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D56F6-F09E-4FF3-BDCE-25C4B20B2476}" v="2" dt="2020-03-03T19:05:25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7" d="100"/>
          <a:sy n="37" d="100"/>
        </p:scale>
        <p:origin x="5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81588A7F-788D-4FE5-A49E-4FEC4FBB7E63}"/>
    <pc:docChg chg="modSld">
      <pc:chgData name="Kimberly Brehm" userId="8c2b6ab9-3f19-41de-a892-34e3c36865ec" providerId="ADAL" clId="{81588A7F-788D-4FE5-A49E-4FEC4FBB7E63}" dt="2020-03-04T16:05:50.683" v="1" actId="20577"/>
      <pc:docMkLst>
        <pc:docMk/>
      </pc:docMkLst>
      <pc:sldChg chg="modSp">
        <pc:chgData name="Kimberly Brehm" userId="8c2b6ab9-3f19-41de-a892-34e3c36865ec" providerId="ADAL" clId="{81588A7F-788D-4FE5-A49E-4FEC4FBB7E63}" dt="2020-03-04T16:05:50.683" v="1" actId="20577"/>
        <pc:sldMkLst>
          <pc:docMk/>
          <pc:sldMk cId="4186269951" sldId="262"/>
        </pc:sldMkLst>
        <pc:spChg chg="mod">
          <ac:chgData name="Kimberly Brehm" userId="8c2b6ab9-3f19-41de-a892-34e3c36865ec" providerId="ADAL" clId="{81588A7F-788D-4FE5-A49E-4FEC4FBB7E63}" dt="2020-03-04T16:05:50.683" v="1" actId="20577"/>
          <ac:spMkLst>
            <pc:docMk/>
            <pc:sldMk cId="4186269951" sldId="262"/>
            <ac:spMk id="113" creationId="{EB37F254-1F37-4D6F-B88B-E4B0ADE1D2AD}"/>
          </ac:spMkLst>
        </pc:spChg>
      </pc:sldChg>
    </pc:docChg>
  </pc:docChgLst>
  <pc:docChgLst>
    <pc:chgData name="Kimberly Brehm" userId="8c2b6ab9-3f19-41de-a892-34e3c36865ec" providerId="ADAL" clId="{BE9D56F6-F09E-4FF3-BDCE-25C4B20B2476}"/>
    <pc:docChg chg="addSld delSld modSld sldOrd">
      <pc:chgData name="Kimberly Brehm" userId="8c2b6ab9-3f19-41de-a892-34e3c36865ec" providerId="ADAL" clId="{BE9D56F6-F09E-4FF3-BDCE-25C4B20B2476}" dt="2020-03-03T19:05:25.520" v="40"/>
      <pc:docMkLst>
        <pc:docMk/>
      </pc:docMkLst>
      <pc:sldChg chg="del">
        <pc:chgData name="Kimberly Brehm" userId="8c2b6ab9-3f19-41de-a892-34e3c36865ec" providerId="ADAL" clId="{BE9D56F6-F09E-4FF3-BDCE-25C4B20B2476}" dt="2020-03-03T19:04:25.132" v="6" actId="47"/>
        <pc:sldMkLst>
          <pc:docMk/>
          <pc:sldMk cId="961851929" sldId="256"/>
        </pc:sldMkLst>
      </pc:sldChg>
      <pc:sldChg chg="addSp delSp modSp add mod">
        <pc:chgData name="Kimberly Brehm" userId="8c2b6ab9-3f19-41de-a892-34e3c36865ec" providerId="ADAL" clId="{BE9D56F6-F09E-4FF3-BDCE-25C4B20B2476}" dt="2020-03-03T19:05:07.024" v="39"/>
        <pc:sldMkLst>
          <pc:docMk/>
          <pc:sldMk cId="4186269951" sldId="262"/>
        </pc:sldMkLst>
        <pc:spChg chg="mod">
          <ac:chgData name="Kimberly Brehm" userId="8c2b6ab9-3f19-41de-a892-34e3c36865ec" providerId="ADAL" clId="{BE9D56F6-F09E-4FF3-BDCE-25C4B20B2476}" dt="2020-03-03T19:04:31.963" v="25" actId="6549"/>
          <ac:spMkLst>
            <pc:docMk/>
            <pc:sldMk cId="4186269951" sldId="262"/>
            <ac:spMk id="105" creationId="{D1DE2816-61E5-4F24-94C5-ADC024D6C6C2}"/>
          </ac:spMkLst>
        </pc:spChg>
        <pc:picChg chg="del">
          <ac:chgData name="Kimberly Brehm" userId="8c2b6ab9-3f19-41de-a892-34e3c36865ec" providerId="ADAL" clId="{BE9D56F6-F09E-4FF3-BDCE-25C4B20B2476}" dt="2020-03-03T19:05:07.024" v="39"/>
          <ac:picMkLst>
            <pc:docMk/>
            <pc:sldMk cId="4186269951" sldId="262"/>
            <ac:picMk id="2" creationId="{5BA898E3-F64B-44FF-82CE-30CFAA27DF7F}"/>
          </ac:picMkLst>
        </pc:picChg>
        <pc:picChg chg="add mod">
          <ac:chgData name="Kimberly Brehm" userId="8c2b6ab9-3f19-41de-a892-34e3c36865ec" providerId="ADAL" clId="{BE9D56F6-F09E-4FF3-BDCE-25C4B20B2476}" dt="2020-03-03T19:05:07.024" v="39"/>
          <ac:picMkLst>
            <pc:docMk/>
            <pc:sldMk cId="4186269951" sldId="262"/>
            <ac:picMk id="3" creationId="{02DF0C7A-7D02-4E65-8DEA-F78135A0C49E}"/>
          </ac:picMkLst>
        </pc:picChg>
      </pc:sldChg>
      <pc:sldChg chg="addSp delSp modSp add mod ord">
        <pc:chgData name="Kimberly Brehm" userId="8c2b6ab9-3f19-41de-a892-34e3c36865ec" providerId="ADAL" clId="{BE9D56F6-F09E-4FF3-BDCE-25C4B20B2476}" dt="2020-03-03T19:05:25.520" v="40"/>
        <pc:sldMkLst>
          <pc:docMk/>
          <pc:sldMk cId="3505249617" sldId="263"/>
        </pc:sldMkLst>
        <pc:spChg chg="mod">
          <ac:chgData name="Kimberly Brehm" userId="8c2b6ab9-3f19-41de-a892-34e3c36865ec" providerId="ADAL" clId="{BE9D56F6-F09E-4FF3-BDCE-25C4B20B2476}" dt="2020-03-03T19:04:47.224" v="38" actId="1076"/>
          <ac:spMkLst>
            <pc:docMk/>
            <pc:sldMk cId="3505249617" sldId="263"/>
            <ac:spMk id="2" creationId="{E1F50E47-2DF8-46E4-A54E-B5A634162102}"/>
          </ac:spMkLst>
        </pc:spChg>
        <pc:picChg chg="add mod">
          <ac:chgData name="Kimberly Brehm" userId="8c2b6ab9-3f19-41de-a892-34e3c36865ec" providerId="ADAL" clId="{BE9D56F6-F09E-4FF3-BDCE-25C4B20B2476}" dt="2020-03-03T19:05:25.520" v="40"/>
          <ac:picMkLst>
            <pc:docMk/>
            <pc:sldMk cId="3505249617" sldId="263"/>
            <ac:picMk id="4" creationId="{0C62C90F-1F9C-40BD-A5FC-3100AE15902C}"/>
          </ac:picMkLst>
        </pc:picChg>
        <pc:picChg chg="del">
          <ac:chgData name="Kimberly Brehm" userId="8c2b6ab9-3f19-41de-a892-34e3c36865ec" providerId="ADAL" clId="{BE9D56F6-F09E-4FF3-BDCE-25C4B20B2476}" dt="2020-03-03T19:05:25.520" v="40"/>
          <ac:picMkLst>
            <pc:docMk/>
            <pc:sldMk cId="3505249617" sldId="263"/>
            <ac:picMk id="6" creationId="{135ED21B-C828-4AB9-8A8C-FA04E98833CD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1:35.0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6248 268 7744 0 0,'0'0'174'0'0,"0"0"29"0"0,0 0 12 0 0,-3 3 26 0 0,2-1-253 0 0,-1 0 45 0 0,-2 4 140 0 0,1 0 98 0 0,0 12 480 0 0,4-13-556 0 0,1 1-47 0 0,3 1 43 0 0,1 4 86 0 0,-4 5 71 0 0,0-2-136 0 0,4 8 181 0 0,0 1 6 0 0,-4-9-187 0 0,-1-1 20 0 0,1-4-59 0 0,2 1-21 0 0,3 1 22 0 0,2 2 50 0 0,-3 0 6 0 0,-5 4-26 0 0,-1-1 0 0 0,4-5 3 0 0,7 7 64 0 0,-9-14-227 0 0,1-1 0 0 0,-1 1 1 0 0,0-1-1 0 0,0 1 0 0 0,-1-1 1 0 0,1 1-1 0 0,-1 1-44 0 0,5 24 316 0 0,4-8 11 0 0,-5 5 1 0 0,1-10-113 0 0,-1-4-87 0 0,-2 7-39 0 0,-2 0-25 0 0,6-1-21 0 0,-2-7-25 0 0,10 36 107 0 0,-14-45-110 0 0,0 1-1 0 0,0-1 0 0 0,0 1 1 0 0,-1 0-1 0 0,0-1 1 0 0,1 1-1 0 0,-1-1 1 0 0,0 1-1 0 0,0 0 0 0 0,0-1 1 0 0,-1 1-15 0 0,1 11 64 0 0,-1 7 36 0 0,1-14-61 0 0,0-5-28 0 0,-1 0-1 0 0,1 0 1 0 0,0 1-1 0 0,1-1 0 0 0,-1 0 1 0 0,0 0-1 0 0,1 0 1 0 0,-1 0-1 0 0,1 0 1 0 0,0 1-11 0 0,3 4 8 0 0,3 4-5 0 0,-7-10-3 0 0,1-1 0 0 0,-1 0 0 0 0,0 1 0 0 0,0-1 0 0 0,0 1 0 0 0,0-1 0 0 0,0 0 0 0 0,0 1 0 0 0,0-1 0 0 0,1 1 0 0 0,-1-1 0 0 0,0 0 0 0 0,0 1 0 0 0,-1-1 0 0 0,1 1 0 0 0,0-1 0 0 0,0 0 0 0 0,0 1 0 0 0,0-1 0 0 0,0 1 0 0 0,0-1 0 0 0,0 0 0 0 0,-1 1 0 0 0,1-1 0 0 0,0 0 0 0 0,0 1-1 0 0,-1-1 1 0 0,1 1 0 0 0,-1-1-1 0 0,0 0 0 0 0,1 1 0 0 0,-1-1 0 0 0,1 0 0 0 0,-1 0 0 0 0,0 1 0 0 0,1-1 0 0 0,-1 0 1 0 0,0 0-1 0 0,0 0 0 0 0,1 0 0 0 0,-1 0 0 0 0,0 0 0 0 0,1 0 1 0 0,0 0 0 0 0,-3 0-68 0 0,4 8-157 0 0,-2-6 50 0 0,1 0-25 0 0,0-1-92 0 0,0 0 47 0 0,0-1-39 0 0,0 1-390 0 0,0-1 90 0 0,0 1-55 0 0,0-1-753 0 0,0 0-598 0 0,0 0-1132 0 0</inkml:trace>
  <inkml:trace contextRef="#ctx0" brushRef="#br0" timeOffset="711">7053 584 7512 0 0,'0'0'166'0'0,"0"0"29"0"0,0 0 13 0 0,-3-3-29 0 0,-10-7-143 0 0,10 8-57 0 0,0 2 43 0 0,-4-1 119 0 0,0 0 62 0 0,-10 2 327 0 0,12-1-388 0 0,0 0-71 0 0,0 0 11 0 0,-1 0 51 0 0,-21 0 672 0 0,22 1-667 0 0,0 1-40 0 0,-3 3 39 0 0,7-4-114 0 0,-1-1 0 0 0,1 1 0 0 0,0 0 0 0 0,-1 0 0 0 0,1 0 0 0 0,-1-1 0 0 0,0 1 0 0 0,1-1 0 0 0,-1 1 0 0 0,1-1 0 0 0,-1 0 1 0 0,0 1-1 0 0,1-1 0 0 0,-1 0-23 0 0,0 0 18 0 0,0 0 0 0 0,0 0-1 0 0,1 0 1 0 0,-1 1 0 0 0,0-1 0 0 0,0 0 0 0 0,1 1 0 0 0,-1-1 0 0 0,1 1 0 0 0,-1 0 0 0 0,0 0 0 0 0,1 0 0 0 0,-1 0 0 0 0,0 0-18 0 0,-23 24 223 0 0,-3 5-84 0 0,19-22-67 0 0,8-7-55 0 0,-1 1-1 0 0,0-1 1 0 0,0 1 0 0 0,1-1 0 0 0,-1 1 0 0 0,1 0-1 0 0,-1 0 1 0 0,1-1 0 0 0,0 1 0 0 0,0 0-1 0 0,-1 0 1 0 0,2 0 0 0 0,-1 1 0 0 0,0-1 0 0 0,0 0-1 0 0,1 0 1 0 0,-1 0 0 0 0,1 1 0 0 0,-1 0-17 0 0,-1 9 80 0 0,-2-3-46 0 0,-3 4-28 0 0,2 14-6 0 0,-6-9 0 0 0,11-17 0 0 0,0-1 0 0 0,-1 1 0 0 0,1 0 0 0 0,0 0 0 0 0,0-1 0 0 0,0 1 0 0 0,0 0 0 0 0,-1-1 0 0 0,1 1 0 0 0,0 0 0 0 0,0 0 0 0 0,0-1 0 0 0,0 1 0 0 0,1 0 0 0 0,-1-1 0 0 0,0 1 0 0 0,0 0 0 0 0,0 0 0 0 0,1-1 0 0 0,-1 1 0 0 0,0 0 0 0 0,3 5 0 0 0,1 1 6 0 0,5 11 41 0 0,-7-15-36 0 0,0 0-1 0 0,0-1 1 0 0,0 1 0 0 0,0-1 0 0 0,0 1-1 0 0,0-1 1 0 0,1 0 0 0 0,1 1-11 0 0,4 1 7 0 0,4-9 31 0 0,-11 5-30 0 0,1-1 0 0 0,0 0 0 0 0,-1 0 0 0 0,1 1 0 0 0,0-1 0 0 0,-1 1 0 0 0,1-1 0 0 0,0 1 0 0 0,0-1 0 0 0,1 1-8 0 0,3 0 30 0 0,13 0 113 0 0,-13-2-122 0 0,49-29 232 0 0,-34 17-202 0 0,1 2-37 0 0,-18 10-14 0 0,0-1 0 0 0,0 1 0 0 0,0-1 0 0 0,0 0 0 0 0,0 0 0 0 0,0-1 0 0 0,9-8-1 0 0,-8 8-2 0 0,0 0 1 0 0,0-1-1 0 0,-1 0 1 0 0,0 0-1 0 0,0 0 1 0 0,1-2 2 0 0,0-2-42 0 0,8-16 4 0 0,1-1 38 0 0,-12 7 17 0 0,-2 18-11 0 0,0-1 0 0 0,0 1 1 0 0,0 0-1 0 0,0-1 0 0 0,1 1 0 0 0,-1-1 1 0 0,0 1-1 0 0,1 0 0 0 0,-1-1 1 0 0,1 0-7 0 0,9-13 16 0 0,-7-1-6 0 0,-3 3 18 0 0,0 10-86 0 0,0 3-10 0 0,0 0 28 0 0,3 0 82 0 0,10 3-28 0 0,3 7-14 0 0,-1-1-32 0 0,-13-5 13 0 0,-1 2 3 0 0,0-5 15 0 0,-1 0 0 0 0,1-1 0 0 0,0 1 0 0 0,-1 0 0 0 0,1 0 0 0 0,0 0 0 0 0,0 0 0 0 0,0-1 0 0 0,0 1 0 0 0,0 0 0 0 0,0-1 0 0 0,0 1 0 0 0,0-1 0 0 0,0 1 0 0 0,0-1 0 0 0,0 0 1 0 0,10 7 3 0 0,-5 6-3 0 0,7 3 0 0 0,-6-9 0 0 0,-3-4 0 0 0,-1 0 0 0 0,0 1 0 0 0,0-1 0 0 0,0 1 0 0 0,0-1 0 0 0,0 1 0 0 0,15 31 0 0 0,-12-23 0 0 0,0 0 0 0 0,-1 0 0 0 0,-1 1 0 0 0,0-1 0 0 0,0 3 0 0 0,1 14 0 0 0,6-8 0 0 0,-6 5 0 0 0,5-2 0 0 0,-4 13 10 0 0,4-14 33 0 0,-9-17-42 0 0,0 0 0 0 0,0 0 0 0 0,-1 0 0 0 0,0 0 0 0 0,0 0 0 0 0,-1 0 0 0 0,1-1 0 0 0,-1 1-1 0 0,-1 0 1 0 0,1 0 0 0 0,-1 0 0 0 0,0 0-1 0 0,-2 9 0 0 0,3-13 0 0 0,-1 6-3 0 0,0 1 0 0 0,0-1 1 0 0,-1 0-1 0 0,-3 5 3 0 0,1-1-17 0 0,1-1 44 0 0,-5 10 119 0 0,0-9 76 0 0,0-1 0 0 0,-1-1-1 0 0,0 0 1 0 0,-7 6-222 0 0,-7 7 278 0 0,-1-5-64 0 0,5-2-82 0 0,-1 10 1 0 0,12-18-71 0 0,0 0-1 0 0,-1-2 1 0 0,0 1 0 0 0,-5 2-62 0 0,-6 1 73 0 0,18-9-71 0 0,-1 0-1 0 0,1-1 1 0 0,-1 1-1 0 0,0-1 1 0 0,1 1 0 0 0,-1-1-1 0 0,1 0 1 0 0,-1 0 0 0 0,-1-1-2 0 0,-5 0-8 0 0,-10 2-45 0 0,-5 0 86 0 0,23-1-13 0 0,0 0-1 0 0,0 0 0 0 0,-1-1 0 0 0,1 1 0 0 0,0-1 1 0 0,0 1-1 0 0,0-1 0 0 0,-2 0-19 0 0,-25-15 262 0 0,24 8-245 0 0,-3-9-62 0 0,6 13 26 0 0,1 2 9 0 0,0 0 0 0 0,0 0-1 0 0,1 0 1 0 0,0 0 0 0 0,-1 0 0 0 0,1 0 0 0 0,0 0-1 0 0,0 0 1 0 0,0-1 10 0 0,0-4-70 0 0,0-1-53 0 0,1 2-41 0 0,-1 1-67 0 0,0-4-76 0 0,2 2 74 0 0,0-1 23 0 0,3-2-25 0 0,-1-1-31 0 0,-1-7-380 0 0</inkml:trace>
  <inkml:trace contextRef="#ctx0" brushRef="#br0" timeOffset="4654.87">12874 394 8464 0 0,'0'0'190'0'0,"0"0"28"0"0,0 0 10 0 0,-2-2-26 0 0,-9-11-160 0 0,8 6-31 0 0,-1 0 71 0 0,-5 5 82 0 0,4-1 99 0 0,-6-7 1 0 0,8 7-64 0 0,0 2-95 0 0,-1 1-65 0 0,-1 1-42 0 0,2-1 45 0 0,-12-3 51 0 0,1-7 2 0 0,11 8-25 0 0,-1 0-33 0 0,-5 3-15 0 0,7-1-3 0 0,-14 0 34 0 0,-31 0 73 0 0,45 0-123 0 0,0 1 1 0 0,0-1-1 0 0,0 0 1 0 0,1 0-1 0 0,-1 1 1 0 0,0-1-1 0 0,1 1 1 0 0,-1 0-1 0 0,0 0 1 0 0,1-1-1 0 0,-1 1 1 0 0,1 0-1 0 0,-1 0-4 0 0,0 0 5 0 0,1 0 0 0 0,-1 0 0 0 0,1 0 0 0 0,-1 0 0 0 0,1-1 0 0 0,-1 1 0 0 0,0 0 0 0 0,0-1 0 0 0,1 0 0 0 0,-1 1 0 0 0,0-1 0 0 0,0 0 0 0 0,0 0-5 0 0,-13 3 64 0 0,-4 10-36 0 0,-7 3 20 0 0,19-11-45 0 0,0 1 1 0 0,0 0-1 0 0,1 0 0 0 0,-4 5-3 0 0,-3 2-1 0 0,0 3 1 0 0,10-11 1 0 0,3-5 2 0 0,0 1-1 0 0,0 0 0 0 0,-1-1 0 0 0,1 1 0 0 0,0 0 1 0 0,-1-1-1 0 0,1 1 0 0 0,0-1 0 0 0,-1 1 0 0 0,1-1 0 0 0,-1 1 1 0 0,1-1-1 0 0,-1 1 0 0 0,1-1 0 0 0,-1 1 0 0 0,0-1 1 0 0,1 0-1 0 0,-1 1 0 0 0,1-1 0 0 0,-1 0 0 0 0,0 1 0 0 0,0-1-2 0 0,-4 2 11 0 0,-4 7-35 0 0,4 2 80 0 0,3 17 192 0 0,3-18-148 0 0,1-5-36 0 0,2-1-39 0 0,0 0-2 0 0,0 0 0 0 0,0-1-1 0 0,-1 1 1 0 0,0 0-1 0 0,1 2-22 0 0,4 5 93 0 0,3-6-1 0 0,-1-2-30 0 0,1 10 73 0 0,-10-12-124 0 0,1 0-1 0 0,-1 0 1 0 0,1 0 0 0 0,0 0 0 0 0,-1 0 0 0 0,1 0 0 0 0,0 0 0 0 0,-1-1 0 0 0,1 1 0 0 0,0-1 0 0 0,0 1-11 0 0,8 2 90 0 0,2 2 72 0 0,6 6 90 0 0,-5-8-131 0 0,3 2 52 0 0,3 5 45 0 0,-15-7-172 0 0,0-1 1 0 0,0 0-1 0 0,1 0 1 0 0,-1-1-1 0 0,1 1 1 0 0,-1-1-1 0 0,1 0 1 0 0,0 0-1 0 0,-1-1 1 0 0,1 1 0 0 0,4-1-47 0 0,3 1 148 0 0,-2 1-37 0 0,-8-1-82 0 0,1 0 1 0 0,-1 0-1 0 0,0 0 0 0 0,1 0 1 0 0,-1 1-1 0 0,0-1 0 0 0,2 2-29 0 0,9 6 134 0 0,0-3 2 0 0,0-3-31 0 0,3 1 41 0 0,0 7 37 0 0,-14-8-133 0 0,1-1 1 0 0,-1 0 0 0 0,1 0 0 0 0,0-1-1 0 0,0 1 1 0 0,3 1-51 0 0,0 0 112 0 0,1 1 39 0 0,0 2 51 0 0,1 0 69 0 0,2 9 20 0 0,-7-3-56 0 0,-3-10 6 0 0,2-2-1 0 0,-1 0-225 0 0,0 0-1 0 0,-1 0 0 0 0,1 0 0 0 0,-1 0 0 0 0,1 1 0 0 0,0-1 0 0 0,-1 0 0 0 0,1 0 0 0 0,-1 0 0 0 0,1 0 0 0 0,0 1 0 0 0,-1-1 0 0 0,1 0 0 0 0,-1 1 0 0 0,1-1 0 0 0,0 1-14 0 0,-1-1 13 0 0,0 1 0 0 0,1-1 0 0 0,-1 1 0 0 0,0 0-1 0 0,1-1 1 0 0,-1 1 0 0 0,0-1 0 0 0,1 1-1 0 0,-1 0 1 0 0,0-1 0 0 0,0 1 0 0 0,0 0 0 0 0,0-1-1 0 0,0 1 1 0 0,0 0 0 0 0,0-1 0 0 0,0 1 0 0 0,0 0-1 0 0,0-1 1 0 0,0 1 0 0 0,0 0-13 0 0,-1 2 45 0 0,0-1 1 0 0,1 0-1 0 0,-1 1 1 0 0,0-1-1 0 0,0 0 0 0 0,-1 0 1 0 0,0 2-46 0 0,-8 8 312 0 0,2-2-192 0 0,-16 13 78 0 0,23-22-182 0 0,-1 1-1 0 0,0-1 1 0 0,1 0 0 0 0,-1 0-1 0 0,0 0 1 0 0,0 0 0 0 0,0 0 0 0 0,0-1-1 0 0,0 1 1 0 0,0 0 0 0 0,0-1-1 0 0,0 0 1 0 0,0 1 0 0 0,0-1-16 0 0,-14 2 55 0 0,1 4-34 0 0,-2 0-8 0 0,-1-4 32 0 0,-56-2 31 0 0,63 0-133 0 0,1 0 57 0 0,-20 0 170 0 0,17 0-126 0 0,6 0-56 0 0,-1 0-42 0 0,0 0-62 0 0,-1 0-72 0 0,0 0-85 0 0,-1 0-98 0 0,7 0 87 0 0,1 0-46 0 0,-1 0-42 0 0,0 0-38 0 0,-1-1-267 0 0,0 1-63 0 0,0-1-50 0 0,0 0-36 0 0,-4-3-1482 0 0,-2-5-1313 0 0</inkml:trace>
  <inkml:trace contextRef="#ctx0" brushRef="#br0" timeOffset="2673.23">9593 316 6048 0 0,'0'0'133'0'0,"0"0"23"0"0,0 0 11 0 0,0 0-56 0 0,0 0-8 0 0,0 0 41 0 0,0 0 124 0 0,0 0 234 0 0,0 2 11 0 0,0 2-333 0 0,-1-3-103 0 0,1 1 1 0 0,0 0-1 0 0,0 0 0 0 0,0 0 1 0 0,0 0-1 0 0,1-1 0 0 0,-1 1 1 0 0,0 0-1 0 0,1 0 0 0 0,-1 0 1 0 0,1 1-78 0 0,6 1 334 0 0,-7-4-313 0 0,1 0 1 0 0,-1 1-1 0 0,1-1 1 0 0,-1 0-1 0 0,0 0 1 0 0,1 1 0 0 0,-1-1-1 0 0,1 0 1 0 0,-1 1-1 0 0,0-1 1 0 0,1 1-1 0 0,-1-1 1 0 0,0 0-1 0 0,0 1 1 0 0,1-1 0 0 0,-1 1-1 0 0,0-1 1 0 0,0 1-1 0 0,0-1 1 0 0,1 1-1 0 0,-1-1 1 0 0,0 1 0 0 0,0-1-1 0 0,0 1 1 0 0,0-1-1 0 0,0 1 1 0 0,0-1-1 0 0,0 1 1 0 0,0-1 0 0 0,0 1-1 0 0,0-1 1 0 0,-1 1-22 0 0,3 10 358 0 0,4 2 27 0 0,1-1-22 0 0,-6-1-45 0 0,-1 0-25 0 0,0-3-133 0 0,0-1-34 0 0,3 12 175 0 0,7 2 61 0 0,-4 5-36 0 0,-1-10-103 0 0,1-1 0 0 0,-4 2-45 0 0,-2-7-59 0 0,1-2-33 0 0,6 8 47 0 0,-1 0-19 0 0,-4 2 58 0 0,-3-8-97 0 0,0 1 9 0 0,2-2 0 0 0,0-1 17 0 0,1 1 39 0 0,0-3-88 0 0,2 6 85 0 0,0 1 54 0 0,-2 1 47 0 0,-1 2 42 0 0,1 0-160 0 0,4-1-54 0 0,0 1-33 0 0,-4 0 30 0 0,-2 38 149 0 0,0-29-56 0 0,3-7-70 0 0,2-7-72 0 0,1 3-11 0 0,-4 22 12 0 0,-2-23 57 0 0,0-11 7 0 0,0-2-42 0 0,0 0-117 0 0,0 0-19 0 0,0 0 32 0 0,0 0-9 0 0,0 0-41 0 0,0 0-110 0 0,0-2-200 0 0,0-1 401 0 0,0 1-59 0 0,1 0-58 0 0,0 1-62 0 0,0 0-62 0 0,0 0-64 0 0,0 1-66 0 0,0-1-67 0 0,1 0-108 0 0,-1 0-81 0 0,1 0-81 0 0,0-1-85 0 0,0-2-1030 0 0,-1-5-1043 0 0</inkml:trace>
  <inkml:trace contextRef="#ctx0" brushRef="#br0" timeOffset="2952.99">9356 678 7920 0 0,'0'0'174'0'0,"0"0"29"0"0,0 0 13 0 0,0 0 24 0 0,0 0 75 0 0,3 0 33 0 0,7 0 98 0 0,2 0-83 0 0,0 0-72 0 0,2 0-59 0 0,10 0 72 0 0,25 0 193 0 0,-26-3-248 0 0,5-9-34 0 0,-23 9-176 0 0,0 0-1 0 0,0 1 1 0 0,0 0 0 0 0,0 0-1 0 0,0 1-38 0 0,2-1 37 0 0,0 1 1 0 0,1 1-1 0 0,-1-1 0 0 0,0 1 0 0 0,4 1-37 0 0,-3-1 27 0 0,-1 1 0 0 0,0-2 0 0 0,0 1 0 0 0,1-1 1 0 0,3-1-28 0 0,23-11 74 0 0,-28 11-66 0 0,0-1-1 0 0,-1 1 0 0 0,1 0 1 0 0,0 0-1 0 0,0 1 1 0 0,0 0-1 0 0,0 0 1 0 0,0 0-1 0 0,4 0-7 0 0,4 1 15 0 0,0-2 0 0 0,0 0 1 0 0,0-1-1 0 0,5-1-15 0 0,14-5-10 0 0,-2 0-97 0 0,-19 8 27 0 0,-9 0 15 0 0,1 1-34 0 0,-1 0-16 0 0,-1 0-34 0 0,1 0-39 0 0,-1 0-44 0 0,-2 0 232 0 0,3 0-280 0 0,-1 0-44 0 0,0 0-39 0 0,0 0-35 0 0,0 0-117 0 0,0 0-35 0 0,4 0-1217 0 0</inkml:trace>
  <inkml:trace contextRef="#ctx0" brushRef="#br0" timeOffset="3414.63">10034 253 6160 0 0,'0'0'133'0'0,"0"0"23"0"0,0 0 13 0 0,0 0 41 0 0,0 0 119 0 0,0 0 50 0 0,3 0 6 0 0,8 0-4 0 0,-11-1-375 0 0,0 1 0 0 0,0 0 0 0 0,0 0 0 0 0,0 0 0 0 0,0 0 0 0 0,0 0 0 0 0,0 0 1 0 0,0 0-1 0 0,0 0 0 0 0,0 0 0 0 0,1 0 0 0 0,-1 0 0 0 0,0 0 0 0 0,0 0 0 0 0,0 0 0 0 0,0 0 0 0 0,0 0 0 0 0,0 0 0 0 0,0 0 0 0 0,0 0 0 0 0,0 0 0 0 0,0 1 0 0 0,1-1 0 0 0,-1 0 0 0 0,0 0 0 0 0,0 0 0 0 0,0 0 0 0 0,0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0-6 0 0,0 1 14 0 0,0-1-1 0 0,0 0 1 0 0,0 1-1 0 0,0-1 1 0 0,0 1-1 0 0,0-1 1 0 0,0 1-1 0 0,0-1 1 0 0,0 0-1 0 0,0 1 1 0 0,1-1 0 0 0,-1 1-1 0 0,0-1 1 0 0,0 0-1 0 0,0 1 1 0 0,0-1-1 0 0,1 0 1 0 0,-1 1-1 0 0,0-1 1 0 0,0 0-1 0 0,1 1 1 0 0,-1-1-1 0 0,0 0 1 0 0,1 1 0 0 0,-1-1-1 0 0,0 0 1 0 0,1 0-1 0 0,-1 1 1 0 0,1-1-1 0 0,-1 0 1 0 0,1 0-14 0 0,5 5 223 0 0,0 3 29 0 0,2 9 47 0 0,-6-13-202 0 0,3 27 559 0 0,6-12-328 0 0,-6 7 0 0 0,2-10-64 0 0,-3-7-86 0 0,1 3 36 0 0,5 17 103 0 0,-4 0-44 0 0,-1-14-99 0 0,-3-12-137 0 0,-1 0 0 0 0,0 1 0 0 0,0-1 0 0 0,0 1-1 0 0,0-1 1 0 0,-1 1 0 0 0,1-1 0 0 0,-1 1 0 0 0,0 0-37 0 0,0 2 69 0 0,1 1 1 0 0,0 0 0 0 0,0-1 0 0 0,1 6-70 0 0,1-3 76 0 0,-1 1 0 0 0,0-1 0 0 0,0 0 1 0 0,0 10-77 0 0,-2-13 42 0 0,1 0 0 0 0,0 0 1 0 0,0 0-1 0 0,0 0 0 0 0,1-1 1 0 0,0 1-43 0 0,0-1 56 0 0,-1 0 1 0 0,1 0 0 0 0,-1 1-1 0 0,-1-1 1 0 0,1 5-57 0 0,-1-2 100 0 0,0 6 40 0 0,0 9 53 0 0,0-14-101 0 0,0 2 46 0 0,2 0-8 0 0,4 2 8 0 0,1 0-6 0 0,-6-2-12 0 0,-1 33 368 0 0,0-41-328 0 0,0 0-6 0 0,0 7-20 0 0,0-7-8 0 0,0-3-5 0 0,0 0-10 0 0,0 0-38 0 0,0 0-3 0 0,0-3 4 0 0,0 1-63 0 0,1 1-1 0 0,-1-1 0 0 0,1 0 0 0 0,-1 0 1 0 0,1 1-1 0 0,-1-1 0 0 0,1 0 0 0 0,0 1 0 0 0,0-1 1 0 0,0 1-1 0 0,1-2-10 0 0,2-5 5 0 0,-3 6 1 0 0,0 1-1 0 0,-1-1 1 0 0,1 0 0 0 0,-1 0-1 0 0,0 0 1 0 0,0 0 0 0 0,1 0-1 0 0,-1 1 1 0 0,0-1 0 0 0,-1 0-1 0 0,1-1-5 0 0,0 1 1 0 0,0 0-1 0 0,-1 0 0 0 0,1 0 1 0 0,0 0-1 0 0,1 0 1 0 0,-1 0-1 0 0,0 0 0 0 0,1 1 1 0 0,-1-1-1 0 0,1 0 0 0 0,0-1 0 0 0,11-17 0 0 0,2-5 0 0 0,-6 5-40 0 0,14-16-140 0 0,-18 29 162 0 0,1 0-39 0 0,0 1-1 0 0,0-1 1 0 0,5-3 57 0 0,0 1-125 0 0,1 0-1 0 0,0 1 1 0 0,0 0 0 0 0,12-5 125 0 0,10-7-147 0 0,-30 18 139 0 0,0-1 0 0 0,1 1 0 0 0,-1 0 0 0 0,1 1 1 0 0,-1-1-1 0 0,4 0 8 0 0,22 0-90 0 0,-17 2 56 0 0,5 0 25 0 0,-6-1 8 0 0,-1 0 1 0 0,1 1 0 0 0,-1 1 0 0 0,1 0 0 0 0,6 2 0 0 0,-7 10 0 0 0,11 3 0 0 0,-13-3 0 0 0,5-8 10 0 0,-10-4 0 0 0,-1 0 0 0 0,0 1 0 0 0,0-1 0 0 0,0 1 0 0 0,0-1 0 0 0,0 1 0 0 0,-1 0 0 0 0,1 0 0 0 0,0 0 0 0 0,-1 0 0 0 0,1 0 0 0 0,-1 0 0 0 0,1 1-10 0 0,10 31 166 0 0,0-1-18 0 0,-7-25-108 0 0,-4-7-32 0 0,0 1 1 0 0,0-1 0 0 0,0 1 0 0 0,0-1-1 0 0,-1 1 1 0 0,1-1 0 0 0,0 1-1 0 0,-1-1 1 0 0,0 1 0 0 0,1 0-1 0 0,-1-1 1 0 0,0 1 0 0 0,0 0 0 0 0,0 0-9 0 0,0 12 62 0 0,0 19-32 0 0,0-32-28 0 0,0-1 0 0 0,0 1 0 0 0,0 0 1 0 0,0-1-1 0 0,0 1 0 0 0,1 0 1 0 0,-1-1-1 0 0,0 1 0 0 0,0 0 1 0 0,0-1-1 0 0,1 1 0 0 0,-1 0 0 0 0,0-1 1 0 0,0 1-1 0 0,1-1 0 0 0,-1 1 1 0 0,1 0-1 0 0,-1-1 0 0 0,0 1 1 0 0,1-1-1 0 0,-1 1 0 0 0,1-1 1 0 0,0 0-1 0 0,-1 1 0 0 0,1-1 0 0 0,-1 1-2 0 0,1-1 3 0 0,0 0-1 0 0,-1 1 0 0 0,1-1 1 0 0,-1 1-1 0 0,1-1 0 0 0,-1 1 1 0 0,1-1-1 0 0,-1 1 0 0 0,0-1 1 0 0,1 1-1 0 0,-1-1 0 0 0,1 1 1 0 0,-1 0-1 0 0,0-1 0 0 0,0 1 0 0 0,1 0 1 0 0,-1-1-1 0 0,0 1 0 0 0,0 0 1 0 0,0-1-1 0 0,0 1 0 0 0,0 0 1 0 0,0-1-1 0 0,0 1 0 0 0,0 0 1 0 0,0-1-4 0 0,0 14 29 0 0,0-12 16 0 0,0-2-121 0 0,0 0 9 0 0,0 0-16 0 0,0 0-54 0 0,3 3-142 0 0,7 7-256 0 0,-7-7-28 0 0</inkml:trace>
  <inkml:trace contextRef="#ctx0" brushRef="#br0" timeOffset="4066.56">10886 521 7744 0 0,'0'0'174'0'0,"0"0"29"0"0,0 0 12 0 0,3 0-35 0 0,10 2-144 0 0,3 11-36 0 0,-12-9 34 0 0,-1 0 61 0 0,1-1 47 0 0,0 0 38 0 0,1 3 183 0 0,5 10 552 0 0,-9-10-682 0 0,-1 0-51 0 0,1 0 91 0 0,-1-2-81 0 0,6 5 199 0 0,-4-7-243 0 0,1 2 53 0 0,0 1 75 0 0,1 2 97 0 0,6 14 149 0 0,-7-11-34 0 0,-3-4-363 0 0,-1 15 133 0 0,5-6 7 0 0,6-2 21 0 0,-7-9-54 0 0,-2-1-106 0 0,-1 1-67 0 0,-1 1-39 0 0,1-2 49 0 0,0 42 576 0 0,0-43-485 0 0,0-2-21 0 0,0 0-3 0 0,0 3-2 0 0,0 7-4 0 0,0-7-3 0 0,0-3 1 0 0,0 0-2 0 0,0 0-13 0 0,0 0-8 0 0,0 0-1 0 0,0 0-1 0 0,0 0-7 0 0,0-3-7 0 0,0-1-56 0 0,-1 2-18 0 0,1 0-1 0 0,0-1 0 0 0,0 1 0 0 0,0 0 1 0 0,1-1-1 0 0,-1 1 0 0 0,1 0 1 0 0,-1-1-1 0 0,1-1-14 0 0,4-4 12 0 0,-4 7-11 0 0,0 0-1 0 0,0-1 0 0 0,0 1 0 0 0,0-1 0 0 0,-1 1 0 0 0,1-1 0 0 0,0 1 1 0 0,-1-1-1 0 0,1 0 0 0 0,-1 1 0 0 0,0-1 0 0 0,0 0 0 0 0,1 1 0 0 0,-1-1 0 0 0,-1-10 0 0 0,1 9 0 0 0,0 1 0 0 0,0-1 0 0 0,-1 1 0 0 0,1-1 0 0 0,1 1 0 0 0,-1-1 0 0 0,0 1 0 0 0,1-1 0 0 0,-1 1 0 0 0,1 0 0 0 0,0-1 0 0 0,0 1 0 0 0,-1 0 0 0 0,2-1 0 0 0,-1 1 0 0 0,0 0 0 0 0,0 0 0 0 0,1 0 0 0 0,-1 0 0 0 0,1 0 0 0 0,0 0 0 0 0,0 0 1 0 0,0-1-1 0 0,0 1 0 0 0,0 0 0 0 0,-1-1 0 0 0,1 1 0 0 0,-1-1 0 0 0,0 1 1 0 0,0-1-1 0 0,1 0 0 0 0,-2 1 0 0 0,1-1 0 0 0,0-1 0 0 0,0 0-3 0 0,0 0 0 0 0,1-1 0 0 0,0 1-1 0 0,0 0 1 0 0,0 0 0 0 0,2-3 3 0 0,8-17-70 0 0,-11 20 54 0 0,1 0 1 0 0,0 0-1 0 0,-1 0 1 0 0,1 1 0 0 0,0-1-1 0 0,1 0 1 0 0,-1 1-1 0 0,1 0 1 0 0,-1 0 0 0 0,1 0-1 0 0,0 0 1 0 0,0 0-1 0 0,3-2 16 0 0,21-8-149 0 0,7-8 10 0 0,-31 19 117 0 0,0 0 0 0 0,0 0-1 0 0,0 1 1 0 0,1-1 0 0 0,-1 1-1 0 0,0-1 1 0 0,4 0 22 0 0,26 0-103 0 0,-27 2 94 0 0,18 0-13 0 0,-14 3-21 0 0,0 1 34 0 0,16 6 7 0 0,-24-10 2 0 0,0 1 0 0 0,-1 0 0 0 0,1 0 0 0 0,-1 0 0 0 0,1 0 0 0 0,-1 0 0 0 0,0 0 0 0 0,1 0 0 0 0,-1 1 0 0 0,0-1 0 0 0,0 0 0 0 0,1 2 0 0 0,3 7 0 0 0,-4-7 0 0 0,0-1 0 0 0,0 0 0 0 0,1 0 0 0 0,-1 1 0 0 0,0-1 0 0 0,1 0 0 0 0,-1 0 0 0 0,1 0 0 0 0,0-1 0 0 0,6 7 0 0 0,-5-5 0 0 0,0 0 0 0 0,0 0 0 0 0,0 1 0 0 0,0-1 0 0 0,0 1 0 0 0,0 0 0 0 0,28 59 15 0 0,-30-61-4 0 0,0 0 1 0 0,-1-1-1 0 0,1 1 0 0 0,-1 0 0 0 0,0 0 1 0 0,1 0-1 0 0,-1 0 0 0 0,0 0 0 0 0,0-1 1 0 0,0 1-1 0 0,-1 2-11 0 0,1-1 18 0 0,0-1-1 0 0,0 1 1 0 0,0 0 0 0 0,0 0-1 0 0,0 0 1 0 0,1-1 0 0 0,0 1-1 0 0,0 1-17 0 0,9 20 96 0 0,-6-11 48 0 0,-4 3-79 0 0,-1-8-18 0 0,1 5 14 0 0,0 18 230 0 0,0-28-195 0 0,0-3-4 0 0,0 0-16 0 0,0 0-4 0 0,0 0 0 0 0,0 0 0 0 0,0 0 0 0 0,0 0 0 0 0,0 0 0 0 0,0-3 0 0 0,0 3-69 0 0,0-1-1 0 0,0 1 0 0 0,0 0 0 0 0,0-1 0 0 0,0 1 1 0 0,0-1-1 0 0,0 1 0 0 0,0-1 0 0 0,0 1 0 0 0,0 0 0 0 0,0-1 1 0 0,0 1-1 0 0,0-1 0 0 0,1 1 0 0 0,-1 0 0 0 0,0-1 1 0 0,0 1-1 0 0,0 0 0 0 0,1-1 0 0 0,-1 1 0 0 0,0 0 1 0 0,1-1-1 0 0,-1 1 0 0 0,0 0 0 0 0,1 0 0 0 0,-1-1 0 0 0,0 1 1 0 0,1 0-1 0 0,-1 0 0 0 0,0 0 0 0 0,1-1-2 0 0,6-3 4 0 0,-2-12-4 0 0,21-58 0 0 0,-14 46-4 0 0,3 3-43 0 0,-10 17 5 0 0,0-1 0 0 0,-1 0 0 0 0,3-7 42 0 0,0 1-129 0 0,5 3 3 0 0,0 3 38 0 0,4-12-64 0 0,3-3-72 0 0,-13 17 152 0 0,-4 4 50 0 0,0 1 1 0 0,0 0-1 0 0,1 0 1 0 0,-1 0-1 0 0,0 0 1 0 0,1 0-1 0 0,-1 0 1 0 0,1 0-1 0 0,0 1 0 0 0,1-1 22 0 0,19-3-136 0 0,-12-6 23 0 0,-5 10 107 0 0,0 0 0 0 0,0 0 0 0 0,0 1 0 0 0,-1 0 0 0 0,1 0 0 0 0,2 0 6 0 0,7 1-40 0 0,-14-1 39 0 0,1 0 1 0 0,0 0-1 0 0,-1 0 0 0 0,1 1 0 0 0,0-1 1 0 0,-1 0-1 0 0,1 1 0 0 0,-1 0 0 0 0,1-1 1 0 0,-1 1-1 0 0,1 0 0 0 0,-1 0 1 0 0,1 0-1 0 0,-1 0 1 0 0,7 4-1 0 0,5 0 1 0 0,-7 6 0 0 0,7-6 0 0 0,5 8 20 0 0,10 16 88 0 0,-11-11-30 0 0,-15-16-68 0 0,-1 0 1 0 0,1 0 0 0 0,-1 0-1 0 0,1 0 1 0 0,-1 0 0 0 0,0 1-1 0 0,0-1 1 0 0,0 0-1 0 0,0 1 1 0 0,0-1 0 0 0,0 1-1 0 0,-1-1 1 0 0,1 1-11 0 0,-1-1 11 0 0,1 1 0 0 0,-1-1 0 0 0,1 1 0 0 0,0-1 1 0 0,0 0-1 0 0,0 1 0 0 0,0-1 0 0 0,1 0 0 0 0,-1 0 0 0 0,0 0 0 0 0,1 0 0 0 0,0 0 0 0 0,-1 0-11 0 0,2 1 15 0 0,-1 0 0 0 0,0-1-1 0 0,0 1 1 0 0,0 0 0 0 0,0 0-1 0 0,0 1-14 0 0,11 30 61 0 0,-12-28-47 0 0,0 1-4 0 0,0 1 1 0 0,3-2 48 0 0,6 7-35 0 0,-7 3 29 0 0,-3 0 1 0 0,0-7-708 0 0,0-2 93 0 0,0-3 146 0 0,0-2 38 0 0,0 1-742 0 0,0-3 615 0 0,0 1-78 0 0,0 2-102 0 0,0-1-1467 0 0,0-2-1223 0 0</inkml:trace>
  <inkml:trace contextRef="#ctx0" brushRef="#br0" timeOffset="1154.33">7857 615 6392 0 0,'-2'0'141'0'0,"-8"2"-58"0"0,8 0-37 0 0,-1-1-1 0 0,1 1 1 0 0,0-1-1 0 0,-1 1 1 0 0,1 0-1 0 0,0 0 1 0 0,0 0-46 0 0,-6 5 105 0 0,-1-1-89 0 0,-23 0-16 0 0,27-4-7 0 0,-1 1 44 0 0,-7 4 142 0 0,-2 0 186 0 0,-9 5 317 0 0,5 3-181 0 0,16-13-431 0 0,0 1 0 0 0,0 0 1 0 0,0 0-1 0 0,0 1 1 0 0,1-1-1 0 0,0 0 1 0 0,0 1-1 0 0,0-1 0 0 0,0 1-70 0 0,-4 23 338 0 0,-6-3 60 0 0,4-10-213 0 0,2 0-58 0 0,4-2-77 0 0,0 4 94 0 0,1 1 203 0 0,1 1 0 0 0,2 7-347 0 0,-1-15 109 0 0,1-3-40 0 0,-2-5-60 0 0,1-1 1 0 0,-1 0 0 0 0,1 0 0 0 0,0 0 0 0 0,-1 0 0 0 0,1 0-1 0 0,0 0 1 0 0,-1 0 0 0 0,1 0 0 0 0,0 0 0 0 0,0-1-1 0 0,0 1 1 0 0,0 0-10 0 0,14 8 82 0 0,5 3-43 0 0,-19-11-39 0 0,1 1 1 0 0,-1-1-1 0 0,1 0 1 0 0,-1 0-1 0 0,1 1 1 0 0,0-1-1 0 0,-1 0 1 0 0,1 0-1 0 0,0 0 0 0 0,0-1 1 0 0,1 1-1 0 0,9 1 35 0 0,5-2 47 0 0,-9 1-6 0 0,1-1 0 0 0,-1 0-1 0 0,1-1 1 0 0,-1 0-1 0 0,0-1 1 0 0,1 1-1 0 0,-1-1 1 0 0,0-1 0 0 0,0 0-1 0 0,1 0-75 0 0,-2 0 78 0 0,-1 0 0 0 0,2 0 0 0 0,6-1-78 0 0,13-4 193 0 0,-8-3-18 0 0,21-10 67 0 0,3-1-39 0 0,-15-1-32 0 0,-18 13-133 0 0,1-1 36 0 0,11-11 124 0 0,11-11 196 0 0,-32 32-377 0 0,1 0 1 0 0,-1 0-1 0 0,0 0 1 0 0,0-1 0 0 0,0 1-1 0 0,0 0 1 0 0,0-1-1 0 0,0 1 1 0 0,0-1 0 0 0,0 1-1 0 0,0-1 1 0 0,-1 0-1 0 0,1 1 1 0 0,-1-1 0 0 0,1 0-1 0 0,-1 1 1 0 0,0-1-1 0 0,1 0 1 0 0,-1 1 0 0 0,0-1-18 0 0,0-1 23 0 0,0 1 1 0 0,0 0 0 0 0,1 0-1 0 0,-1 0 1 0 0,1 0-1 0 0,-1 0 1 0 0,1 0 0 0 0,0 0-1 0 0,0 0 1 0 0,0 0 0 0 0,1-1-24 0 0,5-13 160 0 0,-7 14-150 0 0,1 0 1 0 0,-1 0-1 0 0,0 0 0 0 0,0 0 0 0 0,0 0 1 0 0,-1 0-1 0 0,1 0 0 0 0,0 0 0 0 0,-1 0 1 0 0,1 1-1 0 0,-1-2-10 0 0,-1-3-2 0 0,-8-24 52 0 0,9 29-45 0 0,0-1-1 0 0,0 0 1 0 0,0 0-1 0 0,0 0 1 0 0,0 1-1 0 0,0-1 1 0 0,0 1-1 0 0,0-1 1 0 0,-1 1-1 0 0,1-1 1 0 0,0 1-1 0 0,-1 0 1 0 0,0-1-5 0 0,-24-8 97 0 0,5 2-61 0 0,10 2-39 0 0,-23-10 57 0 0,20 11-60 0 0,-3 1-69 0 0,-2 3-106 0 0,5 1 102 0 0,0 0-102 0 0,7 0 44 0 0,0 0-34 0 0,0 0-38 0 0,0 0-41 0 0,0 0-45 0 0,0 0-47 0 0,0 0-50 0 0,1 0-53 0 0,-1 0-58 0 0,1 0-59 0 0,0 0-63 0 0,0 0-66 0 0,-9 0-1097 0 0,-4 0-1008 0 0</inkml:trace>
  <inkml:trace contextRef="#ctx0" brushRef="#br0" timeOffset="1869.83">8173 458 7024 0 0,'0'0'157'0'0,"0"0"23"0"0,0 0 12 0 0,2 2-27 0 0,12 9-131 0 0,-9-9-41 0 0,-1 0 34 0 0,-1 0 41 0 0,-2 1 43 0 0,2 1 44 0 0,-1 1-12 0 0,3 3 58 0 0,1-1 40 0 0,17 8 606 0 0,-6-5-287 0 0,-8-3-253 0 0,3 4 26 0 0,1-3-73 0 0,7 8 126 0 0,-4 4-14 0 0,2 4 66 0 0,-10-16-289 0 0,-3-4-39 0 0,0 1 0 0 0,-1 0 0 0 0,0 0 1 0 0,2 3-111 0 0,-2-2 73 0 0,8 10 133 0 0,3-7 15 0 0,-12-7-190 0 0,0-1 0 0 0,-1 1 1 0 0,0 0-1 0 0,1 0 0 0 0,-1 0 0 0 0,0 0 1 0 0,0 0-1 0 0,0 0 0 0 0,0 1 1 0 0,0-1-1 0 0,-1 1 0 0 0,1-1 1 0 0,-1 1-32 0 0,11 23 324 0 0,-3-6-27 0 0,-4-11-184 0 0,1 1 36 0 0,-3 0 42 0 0,-3-7 60 0 0,0-3 6 0 0,0 0 6 0 0,0 0-22 0 0,0 0-96 0 0,0 0-45 0 0,0 0-10 0 0,0 0 4 0 0,-2 1 13 0 0,0-1-46 0 0,-7-1-6 0 0,6 1-13 0 0,-10 0 102 0 0,13 0-141 0 0,-1 0-1 0 0,1 0 0 0 0,0 0 1 0 0,0 0-1 0 0,0 0 0 0 0,0 0 1 0 0,0 0-1 0 0,0 0 0 0 0,0 0 0 0 0,0 0 1 0 0,0 0-1 0 0,0 0 0 0 0,-1 0 1 0 0,1 0-1 0 0,0 0 0 0 0,0 0 0 0 0,0 0 1 0 0,0 0-1 0 0,0 0 0 0 0,0 0 1 0 0,0 0-1 0 0,0 0 0 0 0,0 0 1 0 0,0 0-1 0 0,0 0 0 0 0,-1 0 0 0 0,1 0 1 0 0,0 0-1 0 0,0 0 0 0 0,0-1 1 0 0,0 1-1 0 0,0 0 0 0 0,0 0 0 0 0,0 0 1 0 0,0 0-1 0 0,0 0 0 0 0,0 0 1 0 0,0 0-1 0 0,0 0 0 0 0,0 0 1 0 0,0 0-1 0 0,0 0 0 0 0,0 0 0 0 0,0-1 1 0 0,0 1-1 0 0,0 0 0 0 0,0 0 1 0 0,0 0-1 0 0,0 0 0 0 0,0 0 0 0 0,0 0 1 0 0,0 0-1 0 0,0 0 0 0 0,0 0 1 0 0,0 0-1 0 0,0-1 0 0 0,0 1-2 0 0,0-1 5 0 0,0 0-1 0 0,0 0 1 0 0,0 0-1 0 0,-1 0 1 0 0,1 0 0 0 0,0-1-1 0 0,-1 1 1 0 0,1 0-1 0 0,0 0 1 0 0,-1 0 0 0 0,0 0-1 0 0,1 0 1 0 0,-1 0-1 0 0,1 0 1 0 0,-1 1-1 0 0,0-1 1 0 0,0 0 0 0 0,0 0-5 0 0,-19-13 47 0 0,17 13-41 0 0,0-1 0 0 0,0 0 0 0 0,1 1 0 0 0,-1-1 1 0 0,1 0-1 0 0,-1 0 0 0 0,1 0 0 0 0,0-1 0 0 0,0 1 0 0 0,0-1 0 0 0,0 1 0 0 0,0-1-6 0 0,-3-8 10 0 0,4 9-10 0 0,0 0 0 0 0,0 0 0 0 0,-1-1 0 0 0,1 1 0 0 0,0 0 0 0 0,-1 0 0 0 0,1 0 0 0 0,-1 0 0 0 0,0 0 0 0 0,-4-3 0 0 0,5 3 0 0 0,0 1 0 0 0,-1 0 0 0 0,1-1 0 0 0,0 0 0 0 0,0 1 0 0 0,0-1 0 0 0,0 0 0 0 0,0 1 0 0 0,1-1 0 0 0,-2-1 0 0 0,-9-20 0 0 0,10 20 0 0 0,0 0 0 0 0,1 0 0 0 0,-1-1 0 0 0,1 1 0 0 0,-1 0 0 0 0,1 0 0 0 0,0 0 0 0 0,0-1 0 0 0,1 1 0 0 0,-1-1 0 0 0,1-7 0 0 0,-2-9 0 0 0,2-1 0 0 0,0 21 0 0 0,-1-1 0 0 0,0 1 0 0 0,0-1 0 0 0,1 1 0 0 0,-1 0 0 0 0,0-1 0 0 0,1 1 0 0 0,-1 0 0 0 0,1-1 0 0 0,-1 1 0 0 0,0 0 0 0 0,1-1 0 0 0,-1 1 0 0 0,1 0 0 0 0,-1 0 0 0 0,1-1 0 0 0,-1 1 0 0 0,1 0 0 0 0,-1 0 0 0 0,1 0 0 0 0,5-3 0 0 0,4-4 14 0 0,5-8-48 0 0,-12 12 20 0 0,0-1 0 0 0,0 1 0 0 0,1 0 0 0 0,-1 0 0 0 0,4-1 14 0 0,18-8-211 0 0,26-8 211 0 0,-30 11-48 0 0,-5 2-37 0 0,10 2-16 0 0,-13-1 42 0 0,-2 0-17 0 0,2 5-29 0 0,-10 1-52 0 0,0 0 38 0 0,3 0-28 0 0,0 0 93 0 0,12 0 55 0 0,-10 0-58 0 0,-3 0-35 0 0,0 0-60 0 0,0 0-74 0 0,0 0-89 0 0,-1 0 28 0 0,-1 0-57 0 0,1 0-63 0 0,-1 0-67 0 0,1 0-74 0 0,-1 0-78 0 0,1 0-82 0 0,-1 0-90 0 0,3 0-998 0 0,4 0-1010 0 0</inkml:trace>
  <inkml:trace contextRef="#ctx0" brushRef="#br0" timeOffset="2179.07">9009 489 6864 0 0,'0'0'200'0'0,"0"3"-8"0"0,0 20-120 0 0,0-20-6 0 0,0-1 95 0 0,3 1 184 0 0,-2-2-253 0 0,1 2 71 0 0,4 4 99 0 0,-5-3-107 0 0,0-1 38 0 0,0 1 77 0 0,0 1 96 0 0,-1 0 114 0 0,1 1-191 0 0,1 0-50 0 0,2 1 2 0 0,2 0 75 0 0,-5-5-65 0 0,0 0-57 0 0,0-1-50 0 0,0 1-42 0 0,-1 0-23 0 0,0 0-35 0 0,-1 3 16 0 0,1-4-11 0 0,0 1 46 0 0,1 9 253 0 0,6 3 31 0 0,-1-3-40 0 0,-5-3-37 0 0,-1-5 103 0 0,0-3-295 0 0,0 3 7 0 0,0 0-53 0 0,0 7 8 0 0,0-4-10 0 0,0-1 51 0 0,0-1 80 0 0,3-1-99 0 0,7 10-4 0 0,-9-12-87 0 0,-1 0 1 0 0,0-1-1 0 0,1 1 1 0 0,-1 0-1 0 0,0-1 1 0 0,0 1-1 0 0,0 0 0 0 0,0 0 1 0 0,0-1-1 0 0,0 1 1 0 0,0 0-1 0 0,0-1 1 0 0,0 1-1 0 0,0 0 1 0 0,0 0-1 0 0,0-1 1 0 0,0 1-1 0 0,-1 0 1 0 0,1-1-1 0 0,0 1 1 0 0,-1 0-4 0 0,-9 12 1 0 0,8-11-50 0 0,1-1-76 0 0,1-1-80 0 0,0 0 58 0 0,0 0-35 0 0,0 0-37 0 0,0 0-35 0 0,0 0-349 0 0,0 0 80 0 0,0 0-47 0 0,0 0-675 0 0,0 0-533 0 0,0 0-1012 0 0</inkml:trace>
  <inkml:trace contextRef="#ctx0" brushRef="#br0" timeOffset="2460.89">8835 316 7792 0 0,'-13'0'230'0'0,"13"0"-226"0"0,0 0 0 0 0,0 0 0 0 0,0 0-1 0 0,0 0 1 0 0,0 0 0 0 0,0 0 0 0 0,0 0-1 0 0,0 0 1 0 0,-1 0 0 0 0,1 0 0 0 0,0 0-1 0 0,0 0 1 0 0,0 0 0 0 0,0 0 0 0 0,0 0-1 0 0,0 0 1 0 0,0 0 0 0 0,0 0 0 0 0,0 0-1 0 0,0 0 1 0 0,-1 0 0 0 0,1 0 0 0 0,0 0-1 0 0,0 0 1 0 0,0-1 0 0 0,0 1-1 0 0,0 0 1 0 0,0 0 0 0 0,0 0 0 0 0,0 0-1 0 0,0 0 1 0 0,0 0 0 0 0,0 0 0 0 0,0 0-1 0 0,0 0 1 0 0,0 0 0 0 0,0 0 0 0 0,0 0-1 0 0,0 0 1 0 0,-1-1 0 0 0,1 1 0 0 0,0 0-1 0 0,0 0 1 0 0,0 0 0 0 0,0 0 0 0 0,0 0-1 0 0,0 0 1 0 0,0 0 0 0 0,0 0 0 0 0,0 0-1 0 0,0 0 1 0 0,0-1 0 0 0,0 1 0 0 0,1 0-1 0 0,-1 0 1 0 0,0 0 0 0 0,0 0-4 0 0,0-2 136 0 0,-1 0-85 0 0,1 1-59 0 0,0 0-33 0 0,-2-2-173 0 0,1 2 160 0 0,0 0 73 0 0,-1 0 110 0 0,0 0 107 0 0,1 1-66 0 0,0 0 39 0 0,0 0 41 0 0,0 0 45 0 0,-1 0 48 0 0,1 0 52 0 0,1-3-33 0 0,0-7-46 0 0,0 10-310 0 0,0 0-1 0 0,0-1 0 0 0,0 1 1 0 0,0 0-1 0 0,0 0 0 0 0,0 0 1 0 0,0 0-1 0 0,0 0 1 0 0,0 0-1 0 0,0 0 0 0 0,0 0 1 0 0,0 0-1 0 0,0 0 0 0 0,0-1 1 0 0,0 1-1 0 0,0 0 0 0 0,0 0 1 0 0,0 0-1 0 0,0 0 0 0 0,0 0 1 0 0,0 0-1 0 0,0 0 1 0 0,0 0-1 0 0,0 0 0 0 0,0 0 1 0 0,0 0-1 0 0,0-1 0 0 0,0 1 1 0 0,0 0-1 0 0,0 0 0 0 0,0 0 1 0 0,0 0-1 0 0,0 0 0 0 0,1 0 1 0 0,-1 0-1 0 0,0 0 1 0 0,0 0-1 0 0,0 0 0 0 0,0 0 1 0 0,0 0-1 0 0,0 0 0 0 0,0 0 1 0 0,0 0-1 0 0,0 0 0 0 0,0 0 1 0 0,1 0-1 0 0,-1 0 0 0 0,0 0 1 0 0,0 0-1 0 0,0 0 1 0 0,0 0-1 0 0,0 0 0 0 0,0 0 1 0 0,0 0-1 0 0,0 0 0 0 0,0 0 1 0 0,0 0-6 0 0,8 0 171 0 0,-2 0-89 0 0,-3 0-63 0 0,-1 0-36 0 0,0 0-26 0 0,0 0-33 0 0,0 0-19 0 0,-1 0-33 0 0,1 0-36 0 0,-1 0-43 0 0,1 0-43 0 0,0 0-42 0 0,1 0-396 0 0,1 0-279 0 0,1 0-642 0 0</inkml:trace>
  <inkml:trace contextRef="#ctx0" brushRef="#br0" timeOffset="-941.19">5396 158 8032 0 0,'0'-26'182'0'0,"0"25"-173"0"0,0 1-1 0 0,0 0 0 0 0,0-1 0 0 0,0 1 0 0 0,0 0 0 0 0,0-1 0 0 0,0 1 0 0 0,0 0 0 0 0,0-1 0 0 0,0 1 1 0 0,0 0-1 0 0,0-1 0 0 0,0 1 0 0 0,0 0 0 0 0,1-1 0 0 0,-1 1 0 0 0,0 0 0 0 0,0 0 0 0 0,0-1 0 0 0,0 1 1 0 0,1 0-1 0 0,-1 0 0 0 0,0-1 0 0 0,0 1 0 0 0,0 0 0 0 0,1 0-8 0 0,2-4 73 0 0,-1 2-40 0 0,1 0 25 0 0,0-1 36 0 0,2-2 57 0 0,8-6-113 0 0,-10 10-18 0 0,-1 0 38 0 0,4-1 142 0 0,9-5 684 0 0,-12 4-744 0 0,-1-1-50 0 0,-1 3 151 0 0,2 1-103 0 0,0 0-67 0 0,3 1-11 0 0,-6-1 6 0 0,3 0 232 0 0,-3 0 48 0 0,3 3 26 0 0,2 3-193 0 0,-4-5-132 0 0,0 1 0 0 0,0 0 0 0 0,0-1 0 0 0,0 1 0 0 0,0 0 0 0 0,-1 0 0 0 0,1-1 0 0 0,-1 1 0 0 0,1 0 0 0 0,-1 0 0 0 0,0 1-47 0 0,0 5 114 0 0,-3 0-51 0 0,-2 0-16 0 0,4-6-39 0 0,0-1 0 0 0,0 0 0 0 0,1 1 0 0 0,-1-1 0 0 0,0 1 0 0 0,1-1 0 0 0,-1 1 0 0 0,0 0 0 0 0,1-1 0 0 0,0 1 0 0 0,-1 0 0 0 0,1-1 0 0 0,0 1 0 0 0,0 0 0 0 0,0 0-8 0 0,-2 16 47 0 0,-3 0 37 0 0,3-13-51 0 0,0 1 0 0 0,1 0 0 0 0,-1-1 0 0 0,1 1 0 0 0,1 0 0 0 0,-1 1-33 0 0,1 1 42 0 0,-1 1-1 0 0,-1 0 1 0 0,0-1 0 0 0,0 1-1 0 0,-1-1 1 0 0,1 0 0 0 0,-2 2-42 0 0,-9 29 156 0 0,8-9 1 0 0,-1 10 9 0 0,-4 16 59 0 0,9-50-188 0 0,-1 0 0 0 0,0 0 0 0 0,-1 0 0 0 0,1 0 0 0 0,-2 1-37 0 0,-8 21 154 0 0,7-3-29 0 0,0 6 2 0 0,-1 0 2 0 0,1-7 2 0 0,2-16-64 0 0,0 0 1 0 0,0-1-1 0 0,-3 6-67 0 0,-5 11 150 0 0,6-11-29 0 0,1-2-36 0 0,-1 1-14 0 0,4-9-55 0 0,0 0-1 0 0,0 1 0 0 0,1-1 0 0 0,-1 0 0 0 0,1 1 0 0 0,-1-1 1 0 0,1 2-16 0 0,0-4 11 0 0,0 1 0 0 0,0 0 1 0 0,0 0-1 0 0,-1 0 1 0 0,1 0-1 0 0,0 0 1 0 0,-1 0-1 0 0,0 0 0 0 0,1-1 1 0 0,-1 1-1 0 0,0 0 1 0 0,0 0-1 0 0,-1 1-11 0 0,1-2 10 0 0,0 1-1 0 0,0-1 0 0 0,0 0 1 0 0,1 1-1 0 0,-1-1 1 0 0,1 1-1 0 0,-1 0 0 0 0,1-1 1 0 0,-1 1-1 0 0,1-1 0 0 0,0 1 1 0 0,0 0-1 0 0,0 0-9 0 0,-1 0 9 0 0,1 0-1 0 0,0 0 1 0 0,0 0-1 0 0,-1-1 1 0 0,1 1-1 0 0,-1 0 1 0 0,1 0-1 0 0,-1-1 1 0 0,0 1-1 0 0,1-1 1 0 0,-1 1-1 0 0,0 0 1 0 0,0-1-9 0 0,0 1 7 0 0,0-1 0 0 0,0 1 1 0 0,0-1-1 0 0,0 1 0 0 0,0 0 0 0 0,1-1 1 0 0,-1 1-1 0 0,1 0 0 0 0,-1-1 1 0 0,1 1-1 0 0,0 0 0 0 0,0 0 1 0 0,0 0-8 0 0,0 4 90 0 0,0 0-90 0 0,0 0-71 0 0,0-1-54 0 0,0-1-208 0 0,0-13 16 0 0,0 6 111 0 0,2 1 29 0 0,3-3-64 0 0,-1-1-67 0 0,-1-2-77 0 0,-1-2-86 0 0,-2-6-317 0 0</inkml:trace>
  <inkml:trace contextRef="#ctx0" brushRef="#br0" timeOffset="-602.15">5412 189 8984 0 0,'0'-6'82'0'0,"0"4"-53"0"0,-1 1 1 0 0,1-1-1 0 0,0 0 0 0 0,0 1 0 0 0,0-1 1 0 0,0 0-1 0 0,1 1 0 0 0,-1-1 0 0 0,0 1 1 0 0,1-1-1 0 0,-1 0 0 0 0,2-1-29 0 0,4-1 161 0 0,0-1 38 0 0,-5-4-99 0 0,-1 3-67 0 0,2-4-23 0 0,3 2-22 0 0,2-4 19 0 0,-6 3 72 0 0,0 7 42 0 0,1-1 137 0 0,9-7 219 0 0,-9 7 17 0 0,-2 3-208 0 0,0 0-127 0 0,0 0-43 0 0,3 0 1 0 0,23 0 155 0 0,-21 3-156 0 0,19 20 103 0 0,-13-11-142 0 0,-1-3-42 0 0,0 4 9 0 0,-4 6-20 0 0,0 0 7 0 0,4-7 27 0 0,-5-5-35 0 0,1 0 0 0 0,-1 0 0 0 0,0 0 0 0 0,-1 0 0 0 0,0 1 0 0 0,0-1 0 0 0,0 4-23 0 0,1-1 34 0 0,1 1-1 0 0,-1-1 1 0 0,7 9-34 0 0,0-5 25 0 0,15 24 105 0 0,-23-33-97 0 0,-1 1-1 0 0,0 0 1 0 0,-1 0 0 0 0,1 0 0 0 0,-1 0 0 0 0,0 1-33 0 0,0 0 43 0 0,0-1 0 0 0,0 0 0 0 0,0 0 0 0 0,3 4-43 0 0,14 19 126 0 0,-12-19-59 0 0,0 1 1 0 0,-1 1-1 0 0,3 8-67 0 0,12 19 148 0 0,-8-18-41 0 0,-3 0-24 0 0,1 0 20 0 0,2 0 37 0 0,11 24 70 0 0,-12-22-122 0 0,-1-2-51 0 0,-1-6-37 0 0,-6-11 0 0 0,-1 1 0 0 0,0 0 0 0 0,0 0 0 0 0,0 0 0 0 0,0 4 0 0 0,2 2 24 0 0,-1-1 42 0 0,9 16 252 0 0,-3-8-126 0 0,-10-16-172 0 0,1-1 1 0 0,-1 0-1 0 0,1 1 1 0 0,-1-1-1 0 0,0 1 1 0 0,0-1-1 0 0,1 1 1 0 0,-1-1-1 0 0,0 1 1 0 0,0-1-21 0 0,2 15 128 0 0,10-1 0 0 0,0-1 8 0 0,-11-13-119 0 0,-1 1 0 0 0,1 0 0 0 0,0-1 0 0 0,-1 1 0 0 0,1-1 0 0 0,-1 1 0 0 0,1 0 0 0 0,-1 0 0 0 0,0-1 0 0 0,0 1-1 0 0,0 1-15 0 0,0 7 87 0 0,0-7-56 0 0,-3-3-72 0 0,2 0-1 0 0,0 0 1 0 0,0 0 0 0 0,-1-1 0 0 0,1 1 0 0 0,0 0 0 0 0,-1-1 0 0 0,1 1 0 0 0,0-1 0 0 0,0 1 0 0 0,-1-1 0 0 0,1 1 0 0 0,0-1 0 0 0,0 0 0 0 0,0 0 0 0 0,0 0 0 0 0,0 1 0 0 0,0-1-1 0 0,0 0 1 0 0,0 0 0 0 0,0 0 0 0 0,1 0 0 0 0,-1-1 0 0 0,0 1 40 0 0,-1-15-534 0 0</inkml:trace>
  <inkml:trace contextRef="#ctx0" brushRef="#br0" timeOffset="-320.25">5443 584 7136 0 0,'-2'0'165'0'0,"-9"0"22"0"0,11 0-184 0 0,0 0 1 0 0,0 0-1 0 0,0 0 0 0 0,0 0 1 0 0,0 0-1 0 0,0 0 1 0 0,0 0-1 0 0,0 0 0 0 0,0 0 1 0 0,-1 0-1 0 0,1 0 0 0 0,0 0 1 0 0,0 0-1 0 0,0 0 1 0 0,0 0-1 0 0,0 0 0 0 0,0 0 1 0 0,0 0-1 0 0,0 0 1 0 0,0 0-1 0 0,0 0 0 0 0,-1 0 1 0 0,1 0-1 0 0,0 0 1 0 0,0 0-1 0 0,0 0 0 0 0,0 0 1 0 0,0 0-1 0 0,0-1 1 0 0,0 1-1 0 0,0 0 0 0 0,0 0 1 0 0,0 0-1 0 0,0 0 0 0 0,0 0 1 0 0,0 0-1 0 0,0 0 1 0 0,0 0-1 0 0,0 0 0 0 0,0 0 1 0 0,0 0-1 0 0,0-1 1 0 0,0 1-1 0 0,-1 0 0 0 0,1 0 1 0 0,0 0-1 0 0,0 0 1 0 0,0 0-1 0 0,0 0 0 0 0,1 0 1 0 0,-1 0-1 0 0,0 0 1 0 0,0 0-1 0 0,0-1 0 0 0,0 1 1 0 0,0 0-1 0 0,0 0-3 0 0,0-1 11 0 0,0 1 0 0 0,0-1 0 0 0,0 0 0 0 0,0 1 0 0 0,0-1 0 0 0,-1 0 0 0 0,1 1 0 0 0,0-1 0 0 0,0 0 0 0 0,0 1 0 0 0,-1-1 0 0 0,1 0 0 0 0,0 1 0 0 0,-1-1 0 0 0,1 1-11 0 0,0-1 7 0 0,-1 1 0 0 0,0 0-1 0 0,1-1 1 0 0,-1 1 0 0 0,0 0-1 0 0,1 0 1 0 0,-1-1 0 0 0,0 1-1 0 0,1 0 1 0 0,-1 0 0 0 0,0 0-1 0 0,1 0 1 0 0,-1 0 0 0 0,0 0-1 0 0,1 0-6 0 0,0 0 0 0 0,-2 0 109 0 0,1 0 122 0 0,1 0 204 0 0,0 0 12 0 0,0 0-30 0 0,0 0-128 0 0,0 0-53 0 0,3 3-10 0 0,7 7 3 0 0,-10-10-219 0 0,1 1-1 0 0,-1-1 1 0 0,0 0 0 0 0,0 0-1 0 0,0 1 1 0 0,1-1-1 0 0,-1 0 1 0 0,0 0 0 0 0,1 0-1 0 0,-1 0 1 0 0,0 1 0 0 0,0-1-1 0 0,1 0 1 0 0,-1 0 0 0 0,0 0-1 0 0,1 0 1 0 0,-1 0 0 0 0,0 0-1 0 0,1 0 1 0 0,-1 0-1 0 0,0 0 1 0 0,1 0 0 0 0,-1 0-1 0 0,0 0 1 0 0,1 0 0 0 0,-1 0-10 0 0,3 0 58 0 0,4 0-5 0 0,-2 0 10 0 0,2 0 60 0 0,3 0 92 0 0,23 1 53 0 0,8 0-89 0 0,-27-1-127 0 0,0 0-1 0 0,0-2 1 0 0,9-1-52 0 0,-5-1 11 0 0,-8 1 10 0 0,0 1 0 0 0,0 0-1 0 0,0 1 1 0 0,8 0-21 0 0,-8 1 15 0 0,0-1 1 0 0,1-1-1 0 0,-1 0 0 0 0,7-2-15 0 0,1 0 3 0 0,-6 2-104 0 0,-1 0 47 0 0,16-3 20 0 0,-16 4 10 0 0,-1-1-50 0 0,-3 1-17 0 0,1-1-43 0 0,-2 1-17 0 0,1-1-41 0 0,0 1-46 0 0,0-1-51 0 0,-3 1 25 0 0,-1 0-39 0 0,3-1-404 0 0,2-2-276 0 0,3-1-642 0 0</inkml:trace>
  <inkml:trace contextRef="#ctx0" brushRef="#br0" timeOffset="-2210.59">3503 663 5264 0 0,'0'0'116'0'0,"0"0"17"0"0,0 0 12 0 0,-3 0-14 0 0,-1-1-81 0 0,2 0-37 0 0,-4-4-79 0 0,3 0 63 0 0,-1 3 95 0 0,-1 0 76 0 0,-2 2 105 0 0,-11 0 550 0 0,5 0-316 0 0,1 0-133 0 0,1 0-59 0 0,1 0-108 0 0,0 0-60 0 0,1 0-69 0 0,0 0-76 0 0,8 0 8 0 0,1 0 1 0 0,-1 0-1 0 0,1-1 0 0 0,-1 1 1 0 0,1 0-1 0 0,-1 0 0 0 0,1 0 0 0 0,-1 0 1 0 0,1 0-1 0 0,-1 0 0 0 0,1 1 1 0 0,-1-1-1 0 0,1 0 0 0 0,0 0 0 0 0,-1 0 1 0 0,1 0-1 0 0,-1 1 0 0 0,1-1 1 0 0,-1 0-1 0 0,1 0 0 0 0,0 1 0 0 0,-1-1 1 0 0,1 0-1 0 0,-1 1 0 0 0,1-1 1 0 0,0 0-1 0 0,-1 1 0 0 0,1-1 0 0 0,0 0 1 0 0,0 1-1 0 0,-1-1 0 0 0,1 1-10 0 0,-7 9 206 0 0,3-7-132 0 0,-4 2-5 0 0,3-2 8 0 0,-1 0 54 0 0,-3 1 78 0 0,-3 1-98 0 0,6-3-54 0 0,1 0 0 0 0,0 0 0 0 0,0 0 0 0 0,-1 1 0 0 0,2 0 0 0 0,-1 0 1 0 0,0 0-1 0 0,0 1-57 0 0,-11 11 198 0 0,1 0 35 0 0,1 0 37 0 0,11-12-180 0 0,0 2 0 0 0,1-1 0 0 0,-1 0 0 0 0,1 0-1 0 0,-1 1 1 0 0,1-1 0 0 0,0 4-90 0 0,-10 11 125 0 0,-1 5-10 0 0,9-7-7 0 0,4-5-43 0 0,0 14-32 0 0,0-1 31 0 0,0-24-59 0 0,0 0 0 0 0,-1 0 1 0 0,1 0-1 0 0,1-1 1 0 0,-1 1-1 0 0,0 0 1 0 0,0 0-1 0 0,0 0 0 0 0,0 0 1 0 0,1-1-1 0 0,-1 1 1 0 0,0 0-1 0 0,1 0 1 0 0,-1 0-6 0 0,2 0 8 0 0,0 0-1 0 0,-1-1 1 0 0,1 1 0 0 0,0 0 0 0 0,-1-1 0 0 0,1 0 0 0 0,0 1 0 0 0,0-1 0 0 0,-1 0 0 0 0,1 0 0 0 0,0 0-1 0 0,0 0 1 0 0,-1 0 0 0 0,1-1 0 0 0,0 1 0 0 0,0 0-8 0 0,0-1 14 0 0,1 1 0 0 0,0 0 0 0 0,0 0 0 0 0,-1 0 0 0 0,1 0 0 0 0,0 0 0 0 0,0 0 0 0 0,-1 1 0 0 0,1-1 0 0 0,1 2-14 0 0,-3-2 3 0 0,0 1 1 0 0,-1-1 0 0 0,1 1-1 0 0,0-1 1 0 0,0 1 0 0 0,0-1-1 0 0,0 1 1 0 0,0-1 0 0 0,-1 0-1 0 0,1 1 1 0 0,0-1 0 0 0,0 0-1 0 0,0 0 1 0 0,0 0 0 0 0,0 1-1 0 0,0-1 1 0 0,0 0 0 0 0,0 0-1 0 0,0-1 1 0 0,0 1 0 0 0,0 0-1 0 0,0 0 1 0 0,0 0 0 0 0,0-1-1 0 0,0 1 1 0 0,0 0 0 0 0,-1-1-1 0 0,1 1 1 0 0,0-1 0 0 0,0 1-1 0 0,0-1 1 0 0,0 0-4 0 0,0 1 2 0 0,1-1 0 0 0,-1 0 1 0 0,0 1-1 0 0,1 0 1 0 0,-1-1-1 0 0,0 1 0 0 0,1 0 1 0 0,-1 0-1 0 0,1 0 1 0 0,-1 0-1 0 0,1 0-2 0 0,17-3 40 0 0,-14 1-35 0 0,0 0 1 0 0,0-1-1 0 0,0 0 1 0 0,-1 0-1 0 0,1 0 0 0 0,-1 0 1 0 0,3-3-6 0 0,32-32 33 0 0,-26 25-29 0 0,-11 11-2 0 0,1 0 1 0 0,0 0-1 0 0,0 0 0 0 0,0 0 1 0 0,0 0-1 0 0,1 0-2 0 0,-2 2 3 0 0,0-1 0 0 0,0 0 0 0 0,-1 0 0 0 0,1 0 0 0 0,0 0 0 0 0,0 0 0 0 0,-1-1 0 0 0,1 1 0 0 0,-1 0 0 0 0,1-1 0 0 0,-1 1 0 0 0,0-1 0 0 0,1-1-3 0 0,9-18 56 0 0,0-1-66 0 0,-1 1-47 0 0,6-9-73 0 0,-16 28 121 0 0,1 0 0 0 0,-1 0 1 0 0,1 0-1 0 0,-1 0 0 0 0,1 0 1 0 0,-1 0-1 0 0,0 0 1 0 0,0 0-1 0 0,0 0 0 0 0,0 0 1 0 0,0 0 8 0 0,-1-8-33 0 0,2-14-26 0 0,0 11 29 0 0,-1 0 0 0 0,0 1 0 0 0,0-1 1 0 0,-2 0-1 0 0,0-5 30 0 0,-4 3-20 0 0,5 12 11 0 0,-1 0 1 0 0,1-1-1 0 0,0 1 1 0 0,0-1-1 0 0,1 1 1 0 0,-1-1-1 0 0,1 1 1 0 0,0-1 0 0 0,-1 0 8 0 0,1-3-4 0 0,-1 0 0 0 0,0 0 1 0 0,0 0-1 0 0,-1-1 0 0 0,0 1 0 0 0,-2-5 4 0 0,2 7-5 0 0,1 2-1 0 0,0 0 1 0 0,1-1-1 0 0,-1 1 1 0 0,1 0-1 0 0,-1-1 1 0 0,1 1-1 0 0,0-1 1 0 0,0 1 5 0 0,-1-17-16 0 0,-4 4 16 0 0,3 9 0 0 0,1 1 0 0 0,-1-1 0 0 0,1 0 0 0 0,0 1 0 0 0,0-1 0 0 0,1 0 0 0 0,0 3 0 0 0,0 0 0 0 0,-1 0 0 0 0,1 0 0 0 0,-1 1 0 0 0,0-1 0 0 0,0 0 0 0 0,0 0 0 0 0,-1 1 0 0 0,1-1 0 0 0,-1 1 0 0 0,-1-3 0 0 0,2 1 0 0 0,-1 1 0 0 0,2 0 0 0 0,-1 0 0 0 0,0-1 0 0 0,1 1 0 0 0,0-1 0 0 0,0 1 0 0 0,0 0 0 0 0,1-4 0 0 0,0-8 0 0 0,-1-6 0 0 0,1 16 0 0 0,1 2 0 0 0,-2 3 0 0 0,0 0 0 0 0,1 1 0 0 0,-1-1 0 0 0,1 0 0 0 0,-1 0 0 0 0,1 1 0 0 0,0-1 0 0 0,-1 1 0 0 0,1-1 0 0 0,-1 0 0 0 0,1 1 0 0 0,0-1 0 0 0,0 1 0 0 0,-1-1 0 0 0,1 1 0 0 0,0-1 0 0 0,6 13 25 0 0,2 3 40 0 0,-4-5-16 0 0,-4-8-40 0 0,0 1 0 0 0,0-1 1 0 0,0 0-1 0 0,0 0 1 0 0,1 0-1 0 0,-1 0 1 0 0,1 0-1 0 0,0 0 1 0 0,-1 0-10 0 0,10 12 70 0 0,-1 10 109 0 0,-3-9-76 0 0,-3-7-62 0 0,7 14 139 0 0,-4-1-47 0 0,-6-16-103 0 0,0-1-1 0 0,0 1 0 0 0,1-1 1 0 0,0 1-1 0 0,0-1 0 0 0,0 0 1 0 0,1 1-30 0 0,7 14 153 0 0,-1 8 13 0 0,-7-20-101 0 0,0 0-1 0 0,0 0 1 0 0,4 7-65 0 0,-3-7 67 0 0,0 0 1 0 0,-1 1 0 0 0,0-1-1 0 0,1 3-67 0 0,3 12 185 0 0,4 1 55 0 0,-5 14 1 0 0,6-13 6 0 0,-9-2-49 0 0,-2-16-139 0 0,0 0 1 0 0,0-1-1 0 0,1 1 1 0 0,0-1 0 0 0,0 3-60 0 0,5 4 148 0 0,-5-10-133 0 0,0-1 0 0 0,0 1 0 0 0,0-1-1 0 0,-1 1 1 0 0,1-1 0 0 0,-1 1 0 0 0,1-1 0 0 0,-1 1 0 0 0,1 0-1 0 0,-1-1 1 0 0,0 1 0 0 0,0 0 0 0 0,0-1 0 0 0,0 1-15 0 0,0 2 17 0 0,1 0 0 0 0,-1 0 0 0 0,1 0 0 0 0,0 0 1 0 0,0 0-1 0 0,0 0 0 0 0,1 0 0 0 0,-1-1 0 0 0,1 1 1 0 0,1 2-18 0 0,0-2 18 0 0,-3 2 12 0 0,0 16 1 0 0,0-20-35 0 0,-1 7 6 0 0,5-2-73 0 0,9 4 70 0 0,0-9 44 0 0,-10-2-85 0 0,-3 0-16 0 0,0 0-78 0 0,0 0-86 0 0,0 0 62 0 0,0 0-37 0 0,0 0-42 0 0,0 0-38 0 0,0 0-380 0 0,0 0 87 0 0,0 0-53 0 0,0 0-738 0 0,0 0-582 0 0,0 0-1108 0 0</inkml:trace>
  <inkml:trace contextRef="#ctx0" brushRef="#br0" timeOffset="-1933.1">3929 615 8232 0 0,'0'0'182'0'0,"0"0"29"0"0,0 0 14 0 0,3 0-27 0 0,4 1-140 0 0,-1 1 18 0 0,-2 1 43 0 0,1 2 64 0 0,0 3 149 0 0,6 14 521 0 0,-7-15-593 0 0,-2-2-85 0 0,2 2 272 0 0,3-3-48 0 0,-2-2-265 0 0,4 5 161 0 0,0 10 246 0 0,-2-4-147 0 0,0-5-191 0 0,6 9 203 0 0,-11-5-83 0 0,1-7 15 0 0,31 29 313 0 0,-12-12-322 0 0,1 1-77 0 0,-10-13-188 0 0,3-7 0 0 0,0 0 0 0 0,6 9 0 0 0,-22-12-64 0 0,0 0 0 0 0,0 0 0 0 0,0 0 0 0 0,0 0 0 0 0,0 0 0 0 0,1 1 0 0 0,-1-1-1 0 0,0 0 1 0 0,0 0 0 0 0,0 0 0 0 0,0 0 0 0 0,0 0 0 0 0,0 0 0 0 0,0 0 0 0 0,1 0 0 0 0,-1 0-1 0 0,0 1 1 0 0,0-1 0 0 0,0 0 0 0 0,0 0 0 0 0,0 0 0 0 0,1 0 0 0 0,-1 0 0 0 0,0 0 0 0 0,0 0-1 0 0,0 0 1 0 0,0 0 0 0 0,0 0 0 0 0,1 0 0 0 0,-1 0 0 0 0,0 0 0 0 0,0 0 0 0 0,0 0 0 0 0,0-1-1 0 0,0 1 1 0 0,1 0 0 0 0,-1 0 0 0 0,0 0 0 0 0,0 0 0 0 0,0 0 0 0 0,0 0 0 0 0,4-3 4 0 0,21-10-126 0 0,-24 12 68 0 0,5 2-20 0 0,-6-1 63 0 0,1 0 1 0 0,-1 0-1 0 0,1 0 0 0 0,-1 0 0 0 0,1 1 0 0 0,-1-1 0 0 0,1 0 0 0 0,-1-1 1 0 0,1 1-1 0 0,-1 0 0 0 0,1 0 0 0 0,-1 0 0 0 0,1 0 0 0 0,-1 0 1 0 0,1 0-1 0 0,-1-1 0 0 0,0 1 0 0 0,1 0 0 0 0,-1 0 0 0 0,1-1 1 0 0,-1 1-1 0 0,1 0 0 0 0,-1-1 0 0 0,0 1 0 0 0,1 0 0 0 0,-1-1 0 0 0,0 1 1 0 0,1 0-1 0 0,-1-1 0 0 0,0 1 0 0 0,0-1 0 0 0,1 0 11 0 0,3-5-171 0 0,1 3 32 0 0,1 1-40 0 0,-3-5-102 0 0,-1 0 21 0 0,1 2 25 0 0,9-8-235 0 0,-8 10 269 0 0,-1 0-63 0 0,-1 0-13 0 0,0 2-65 0 0,-1-1-139 0 0,0 1-99 0 0,0 1 92 0 0,-1-1-37 0 0,0-1-604 0 0,0-2-467 0 0,0-5-893 0 0</inkml:trace>
  <inkml:trace contextRef="#ctx0" brushRef="#br0" timeOffset="-1627.72">4371 568 7376 0 0,'0'0'216'0'0,"0"0"-57"0"0,0 0-12 0 0,0 0 51 0 0,0 0 167 0 0,0 0 312 0 0,0 0 25 0 0,0 0-291 0 0,0 0-172 0 0,0 0-44 0 0,0 0 38 0 0,0 0 103 0 0,0 0-16 0 0,0 0-28 0 0,0 0-90 0 0,0 0-40 0 0,0 0-8 0 0,0 3 14 0 0,0 27 390 0 0,0 1-101 0 0,0 7-12 0 0,0 20 100 0 0,-1-51-481 0 0,1 0 0 0 0,-1 0 0 0 0,-1 0 0 0 0,1 0 0 0 0,-1 0-64 0 0,-1 1 71 0 0,1 1 0 0 0,1-1 0 0 0,-1 1 0 0 0,1-1 0 0 0,1 3-71 0 0,0 17 149 0 0,0 40 238 0 0,-3-40-259 0 0,-2 2 10 0 0,-6 18 137 0 0,1-3-7 0 0,8-32-183 0 0,0-5-14 0 0,1-1 0 0 0,-1 1 0 0 0,0-1 0 0 0,-1 1 0 0 0,0-1-1 0 0,0 1-70 0 0,-5 9 201 0 0,2 0 0 0 0,0 0 0 0 0,1 1 0 0 0,-1 15-201 0 0,-3 4 311 0 0,-1 0 62 0 0,7-27-277 0 0,-4 10 73 0 0,1-5 46 0 0,1-7-101 0 0,4-7-96 0 0,0 1-1 0 0,0-1 0 0 0,0 1 0 0 0,1-1 1 0 0,-1 1-1 0 0,0-1 0 0 0,1 1 1 0 0,-1-1-1 0 0,1 1 0 0 0,-1 0 1 0 0,1-1-1 0 0,0 1 0 0 0,0 0 0 0 0,0-1-17 0 0,0 1 11 0 0,0 0-1 0 0,-1-1 1 0 0,1 1-1 0 0,0 0 0 0 0,-1-1 1 0 0,1 1-1 0 0,-1 0 1 0 0,1-1-1 0 0,-1 1 0 0 0,0-1 1 0 0,0 1-1 0 0,1-1 1 0 0,-1 0-1 0 0,-1 1-10 0 0,-2 6 42 0 0,-6 11 40 0 0,4-6-62 0 0,3 0 46 0 0,3-11-12 0 0,0-2-113 0 0,0 0-49 0 0,0 0 26 0 0,0 0 14 0 0,0 0-36 0 0,0 0-16 0 0,0 0-36 0 0,0 0-41 0 0,0 0-45 0 0,0 0-50 0 0,0 0-47 0 0,0 0-43 0 0,0 0-39 0 0,0 0-274 0 0,0 0-64 0 0,0 0-51 0 0,0 0-36 0 0,0 0-320 0 0,0 0-33 0 0,0 0-2513 0 0</inkml:trace>
  <inkml:trace contextRef="#ctx0" brushRef="#br0" timeOffset="-4734.99">679 47 8288 0 0,'0'0'190'0'0,"0"0"28"0"0,0 0 7 0 0,0 0 42 0 0,0 0 150 0 0,0 0 60 0 0,0 0 17 0 0,0-2-17 0 0,0 1-375 0 0,0 0-49 0 0,0 0-39 0 0,0-2-66 0 0,0 2 96 0 0,0 0 62 0 0,0 0 60 0 0,0 0 81 0 0,0-1 96 0 0,0 1 111 0 0,-3 1-164 0 0,3 0-278 0 0,-1 0 0 0 0,1 0 0 0 0,-1 0 1 0 0,1 0-1 0 0,-1 0 0 0 0,1 0 1 0 0,-1 0-1 0 0,1 0 0 0 0,-1-1 0 0 0,1 1 1 0 0,0 0-1 0 0,-1 0 0 0 0,1 0 1 0 0,-1-1-1 0 0,1 1 0 0 0,-1 0 0 0 0,1 0 1 0 0,-1-1-1 0 0,1 1 0 0 0,0 0 1 0 0,-1-1-1 0 0,1 1 0 0 0,0 0 0 0 0,-1-1 1 0 0,1 1-1 0 0,0-1 0 0 0,0 1 1 0 0,-1 0-1 0 0,1-1 0 0 0,0 1 0 0 0,0-1 1 0 0,0 1-1 0 0,-1-1 0 0 0,1 1 1 0 0,0-1-1 0 0,0 1 0 0 0,0-1 0 0 0,0 1 1 0 0,0-1-1 0 0,0 1 0 0 0,0-1 1 0 0,0 0-13 0 0,0 1 4 0 0,0 0 0 0 0,0 0 1 0 0,0 0-1 0 0,0 0 1 0 0,0 0-1 0 0,0 0 0 0 0,0 0 1 0 0,0 0-1 0 0,0 0 1 0 0,0 0-1 0 0,0 0 0 0 0,0-1 1 0 0,0 1-1 0 0,0 0 1 0 0,0 0-1 0 0,0 0 0 0 0,0 0 1 0 0,0 0-1 0 0,0 0 1 0 0,0 0-1 0 0,0 0 0 0 0,0 0 1 0 0,0 0-1 0 0,0-1 1 0 0,0 1-1 0 0,0 0 0 0 0,0 0 1 0 0,0 0-1 0 0,0 0 1 0 0,0 0-1 0 0,0 0 0 0 0,0 0 1 0 0,0 0-1 0 0,0 0 0 0 0,-1 0 1 0 0,1 0-1 0 0,0 0 1 0 0,0 0-1 0 0,0 0 0 0 0,0 0 1 0 0,0 0-1 0 0,0 0 1 0 0,0 0-1 0 0,0 0 0 0 0,0 0 1 0 0,0 0-1 0 0,0 0 1 0 0,-1 0-1 0 0,1 0 0 0 0,0 0 1 0 0,0 0-1 0 0,0 0 1 0 0,0 0-1 0 0,0 0 0 0 0,0 0 1 0 0,0 0-1 0 0,0 0-4 0 0,-5 0 122 0 0,-11 0 303 0 0,12 0-345 0 0,2 0-61 0 0,-3-3 185 0 0,4 2-182 0 0,-1 0 0 0 0,1 0 0 0 0,0 0 1 0 0,-1 0-1 0 0,1 0 0 0 0,-1 0 1 0 0,0 0-1 0 0,1 0 0 0 0,-1 1 1 0 0,0-1-1 0 0,1 1 0 0 0,-1-1 1 0 0,-1 1-23 0 0,-11-2 182 0 0,-3 2 56 0 0,11 0-138 0 0,-26 0 60 0 0,-15 0-54 0 0,45 0-101 0 0,1 0 1 0 0,-1 0 0 0 0,0 1 0 0 0,1-1 0 0 0,-1 0-1 0 0,1 1 1 0 0,-1-1 0 0 0,1 1 0 0 0,-1 0 0 0 0,1-1-1 0 0,-1 1 1 0 0,1 0 0 0 0,0 0-6 0 0,-12 5 21 0 0,-5-4 24 0 0,15-2-33 0 0,-1 0 1 0 0,1 0-1 0 0,0 0 0 0 0,0 0 1 0 0,-1 1-1 0 0,1 0 0 0 0,0-1 1 0 0,-1 1-13 0 0,-11 5 40 0 0,0 1 0 0 0,1 0 0 0 0,-1 1 0 0 0,-2 3-40 0 0,-17 11 32 0 0,7-4-32 0 0,6 9 0 0 0,-5-6 0 0 0,5 8 0 0 0,8-13 0 0 0,-4 7 0 0 0,0 1 0 0 0,-12 23 0 0 0,5-7 0 0 0,17-31 0 0 0,2 0 0 0 0,-1 1 0 0 0,1-1 0 0 0,0 1 0 0 0,1 0 0 0 0,-1 3 0 0 0,-1 14 0 0 0,-9 28 0 0 0,11-44 0 0 0,2-9 0 0 0,1 1 0 0 0,0 0 0 0 0,0 0 0 0 0,0 1 0 0 0,0-1 0 0 0,0 0 0 0 0,1 0 0 0 0,0 0 0 0 0,-1 1 0 0 0,1 1 0 0 0,0 7 0 0 0,-1-6 0 0 0,0-1 0 0 0,1 1 0 0 0,0 0 0 0 0,1-1 0 0 0,-1 1 0 0 0,1-1 0 0 0,0 1 0 0 0,1 0 0 0 0,2 5 0 0 0,-2-8 0 0 0,-1 0 0 0 0,0 0 0 0 0,0 0 0 0 0,0 0 0 0 0,0 1 0 0 0,0-1 0 0 0,-1 0 0 0 0,1 0 0 0 0,-1 3 0 0 0,0-4 0 0 0,0 0 0 0 0,0-1 0 0 0,1 1 0 0 0,-1 0 0 0 0,1 0 0 0 0,-1-1 0 0 0,1 1 0 0 0,0 0 0 0 0,-1-1 0 0 0,1 1 0 0 0,0-1 0 0 0,0 1 0 0 0,0-1 0 0 0,0 1 0 0 0,0-1 0 0 0,1 0 0 0 0,-1 1 0 0 0,0-1 0 0 0,1 0 0 0 0,11 15 0 0 0,-10-8 0 0 0,-1-5 0 0 0,-1 0 0 0 0,1 0 0 0 0,0 0 0 0 0,0 0 0 0 0,0 0 0 0 0,0 0 0 0 0,0 0 0 0 0,0-1 0 0 0,1 1 0 0 0,-1-1 0 0 0,1 1 0 0 0,0-1 0 0 0,3 2 0 0 0,20 14-7 0 0,-9-5 29 0 0,1-1-1 0 0,0-1 1 0 0,0-1 0 0 0,6 2-22 0 0,-7-6 60 0 0,16 6 13 0 0,-18-5-71 0 0,0-2 1 0 0,1 0-1 0 0,0 0 1 0 0,1-1-3 0 0,-2-1 1 0 0,-6-1-1 0 0,-1 0 1 0 0,1-1-1 0 0,-1-1 1 0 0,2 0-1 0 0,36-1 60 0 0,-10 0 11 0 0,1 2-37 0 0,-23 0-22 0 0,0 0 0 0 0,-1-1 0 0 0,1-1 0 0 0,0-1 1 0 0,7-1-13 0 0,17-10 56 0 0,-11-3-66 0 0,-14 10-31 0 0,8 0 38 0 0,-8 3-21 0 0,0-2-68 0 0,-4 0-26 0 0,-1-1-60 0 0,-1-1-17 0 0,11 0-135 0 0,-12 6 137 0 0,1-1-102 0 0,-4 1 98 0 0,0 1-39 0 0,1-2-162 0 0,-1 0-79 0 0,0 1-68 0 0,0-1-56 0 0,0 0-170 0 0,0 0-44 0 0,3 0-1022 0 0,4 1-1035 0 0</inkml:trace>
  <inkml:trace contextRef="#ctx0" brushRef="#br0" timeOffset="-4210.51">647 521 6072 0 0,'-2'0'133'0'0,"-9"0"23"0"0,9 0 12 0 0,2 0 43 0 0,0 0-82 0 0,0 0 106 0 0,0 0 198 0 0,0 0 14 0 0,0 0-37 0 0,0 0-291 0 0,0 0 16 0 0,0-3 47 0 0,2-3-121 0 0,3 2 59 0 0,14 0 243 0 0,16 4 247 0 0,-20 0-375 0 0,-5 1-84 0 0,-2-1-41 0 0,11 0 114 0 0,0 0-87 0 0,-2 0-65 0 0,23 0 25 0 0,-35-1-76 0 0,-3 2-4 0 0,23 12-1 0 0,6-8 50 0 0,-2 11 1 0 0,-24-9-50 0 0,-5-7-14 0 0,0 1 0 0 0,0-1 0 0 0,1 0 0 0 0,-1 1 0 0 0,0-1 0 0 0,0 1 0 0 0,0-1 0 0 0,1 0 0 0 0,-1 1 0 0 0,0-1 0 0 0,1 0 1 0 0,-1 0-1 0 0,0 1 0 0 0,1-1 0 0 0,-1 0 0 0 0,0 0 0 0 0,1 0 0 0 0,-1 1 0 0 0,1-1 0 0 0,-1 0 0 0 0,0 0 0 0 0,1 0 0 0 0,-1 0 0 0 0,1 0 1 0 0,-1 0-1 0 0,0 0 0 0 0,1 0 0 0 0,-1 0 0 0 0,1 0 0 0 0,-1 0 0 0 0,1 0-3 0 0,1 0 89 0 0,1 3-7 0 0,8 7 6 0 0,-9-7 32 0 0,-2-3 9 0 0,0 0 6 0 0,0 3-22 0 0,-1 21-82 0 0,1-23-26 0 0,0-1 1 0 0,0 1-1 0 0,0 0 1 0 0,0 0-1 0 0,0 0 1 0 0,0 0-1 0 0,0-1 1 0 0,0 1-1 0 0,0 0 0 0 0,0 0 1 0 0,0 0-1 0 0,0 0 1 0 0,0-1-1 0 0,1 1 1 0 0,-1 0-1 0 0,0 0 1 0 0,1-1-1 0 0,-1 1 0 0 0,1 0 1 0 0,-1 0-1 0 0,1 0-5 0 0,5 3 68 0 0,-5-4-65 0 0,-1 1 1 0 0,1-1 0 0 0,-1 0 0 0 0,1 0 0 0 0,-1 1-1 0 0,0-1 1 0 0,1 0 0 0 0,-1 1 0 0 0,0-1 0 0 0,1 0 0 0 0,-1 1-1 0 0,0-1 1 0 0,1 1 0 0 0,-1-1 0 0 0,0 0 0 0 0,0 1-1 0 0,1-1 1 0 0,-1 1 0 0 0,0-1 0 0 0,0 1 0 0 0,0-1-1 0 0,0 1 1 0 0,0-1 0 0 0,0 1 0 0 0,0-1 0 0 0,1 1 0 0 0,-2-1-1 0 0,1 1 1 0 0,0-1 0 0 0,0 1 0 0 0,0-1 0 0 0,0 1-4 0 0,0 28 313 0 0,0-1-97 0 0,0-10-152 0 0,0-1-81 0 0,3-12-47 0 0,2 2 48 0 0,-2 1 46 0 0,0 4 64 0 0,-1 18 186 0 0,-2-29-267 0 0,-1 19 303 0 0,0-7-186 0 0,1-1-49 0 0,1-1-51 0 0,2-1-52 0 0,2-2 21 0 0,-4-7-4 0 0,0 1 0 0 0,0-1 0 0 0,0 1 0 0 0,0-1 1 0 0,-1 1-1 0 0,1-1 0 0 0,0 1 0 0 0,-1-1 0 0 0,1 1 0 0 0,-1 0 0 0 0,0-1 0 0 0,0 1 0 0 0,0 0 0 0 0,1 0 5 0 0,-2 9 27 0 0,1-7-4 0 0,-1-1 0 0 0,1 0-1 0 0,0 0 1 0 0,0 0-1 0 0,1 1 1 0 0,-1-1 0 0 0,1 0-1 0 0,-1 0 1 0 0,1 0 0 0 0,0 1-23 0 0,10 12 93 0 0,-9-1-86 0 0,-2 6-66 0 0,1-14 62 0 0,1-6-7 0 0,-1 0 4 0 0,-1-1 1 0 0,1 0 0 0 0,-1 1 0 0 0,1-1 0 0 0,0 0 0 0 0,-1 0 0 0 0,1 1 0 0 0,0-1 0 0 0,-1 0-1 0 0,1 0 1 0 0,0 0 0 0 0,-1 0 0 0 0,1 0 0 0 0,0 0 0 0 0,-1 0-1 0 0,3 0 39 0 0,-3 0-95 0 0,0 0-14 0 0,0 0 3 0 0,0 0-38 0 0,0 0-19 0 0,0 0-39 0 0,0 0-44 0 0,0 0-49 0 0,0 0-55 0 0,0 0-49 0 0,0 0-45 0 0,0 0-38 0 0,0 0-133 0 0,0 0-38 0 0,0 0-159 0 0,0 0-429 0 0</inkml:trace>
  <inkml:trace contextRef="#ctx0" brushRef="#br0" timeOffset="-3774.57">1121 473 7632 0 0,'0'0'166'0'0,"0"0"29"0"0,0 0 14 0 0,2 0-25 0 0,-1 0-179 0 0,-1 0 0 0 0,1 0 0 0 0,0 0-1 0 0,-1 0 1 0 0,1 0 0 0 0,-1 0 0 0 0,1 1-1 0 0,-1-1 1 0 0,1 0 0 0 0,-1 0 0 0 0,1 0-1 0 0,-1 0 1 0 0,1 1 0 0 0,-1-1-1 0 0,1 0 1 0 0,-1 1 0 0 0,0-1 0 0 0,1 0-1 0 0,-1 1 1 0 0,1-1 0 0 0,-1 0 0 0 0,1 1-5 0 0,1 8 157 0 0,0-4 67 0 0,9 8 0 0 0,-6 0 5 0 0,5-8 22 0 0,-4 3-50 0 0,2 9 40 0 0,-6-13-163 0 0,17 36 683 0 0,-11-21-351 0 0,2 1 39 0 0,-2-2-148 0 0,-7-15-253 0 0,0 0 0 0 0,0 0 0 0 0,0 0-1 0 0,-1 0 1 0 0,1 0 0 0 0,-1 1 0 0 0,0 1-48 0 0,3 11 265 0 0,2-6-53 0 0,0-2-71 0 0,1 3 80 0 0,-1-1-48 0 0,0 1-9 0 0,-2-4 1 0 0,-2 14 128 0 0,-2-14-146 0 0,1-1 28 0 0,0 0 61 0 0,2-3-4 0 0,9 7-10 0 0,-8-7-39 0 0,-3-3-20 0 0,0 0-3 0 0,0 0 2 0 0,0 0 12 0 0,0 0 2 0 0,0 0 0 0 0,0 0 2 0 0,0 0 11 0 0,-3 0 3 0 0,-8 0 0 0 0,9 0-10 0 0,2-8-29 0 0,1 0-37 0 0,0-13 40 0 0,-1 19-146 0 0,0-1 1 0 0,0 0-1 0 0,-1 1 0 0 0,1-1 1 0 0,-1 1-1 0 0,1-1 1 0 0,-1 0-1 0 0,0 1 0 0 0,0-1-10 0 0,-4-5 24 0 0,4 6-20 0 0,0 1-1 0 0,0-1 0 0 0,1 1 1 0 0,-1-1-1 0 0,0 1 0 0 0,0-1 1 0 0,1 1-1 0 0,-1-1 0 0 0,1 1 1 0 0,0-1-1 0 0,-1 0 0 0 0,1 1 1 0 0,0-1-1 0 0,0 0-3 0 0,0-25 51 0 0,0-9-49 0 0,0 34-2 0 0,0 0 0 0 0,0 1 0 0 0,1-1 0 0 0,-1 0 0 0 0,1 0 0 0 0,-1 1 0 0 0,1-1 0 0 0,-1 0 0 0 0,1 1 0 0 0,0-1 0 0 0,0 0 0 0 0,0 1 0 0 0,0-1 0 0 0,0 1 0 0 0,0-1 0 0 0,0 1 0 0 0,0-1 0 0 0,-1 0 0 0 0,1 1 0 0 0,0-1 0 0 0,-1 0 0 0 0,1 1 0 0 0,-1-1 0 0 0,0 0 0 0 0,1 0 0 0 0,-1 1 0 0 0,0-1 0 0 0,0 0 3 0 0,0 0-1 0 0,0 0 1 0 0,0 0-1 0 0,1 1 1 0 0,-1-1-1 0 0,1 0 1 0 0,-1 1-1 0 0,1-1 1 0 0,0 0-1 0 0,0 1 1 0 0,0-1-1 0 0,0 1 0 0 0,0-1-2 0 0,0 0 3 0 0,0 1-1 0 0,0-1 1 0 0,-1 1-1 0 0,1-1 1 0 0,0 0-1 0 0,-1 1 1 0 0,1-1-1 0 0,-1 0 1 0 0,1 1-1 0 0,-1-1 1 0 0,0 0-1 0 0,0 0 0 0 0,1 0-2 0 0,-1 1 0 0 0,0-1 0 0 0,0 0 0 0 0,0 0 0 0 0,0 1 0 0 0,1-1 0 0 0,-1 0 0 0 0,1 1 0 0 0,0-1 0 0 0,-1 1 0 0 0,1-1 0 0 0,0 0 0 0 0,0 1 0 0 0,0 0 0 0 0,0-1 0 0 0,0 1 0 0 0,0 0 0 0 0,0-1 0 0 0,0 1 0 0 0,1 0 0 0 0,-1 0 0 0 0,31-31 0 0 0,-21 23-5 0 0,20-8-70 0 0,-26 14 70 0 0,-4 3-1 0 0,1-1-1 0 0,-1 1 1 0 0,1-1-1 0 0,-1 1 1 0 0,0 0-1 0 0,1 0 1 0 0,-1-1-1 0 0,1 1 1 0 0,-1 0-1 0 0,1 0 7 0 0,16-2-66 0 0,-10-1 38 0 0,8-2 9 0 0,-3 2-44 0 0,-1 1-70 0 0,2 2-112 0 0,-9 0 256 0 0,0 0-37 0 0,0 0-47 0 0,1 0-52 0 0,0 0-61 0 0,0 0-68 0 0,0 0-77 0 0,1 0-84 0 0,-3 0 88 0 0,0 0-43 0 0,0 0-46 0 0,-1 0-47 0 0,1 0-49 0 0,-1 0-54 0 0,0 0-53 0 0,0 0-58 0 0,5 0-1301 0 0,3 0-1118 0 0</inkml:trace>
  <inkml:trace contextRef="#ctx0" brushRef="#br0" timeOffset="-3245.42">1846 584 7568 0 0,'0'0'166'0'0,"3"0"29"0"0,16 0 168 0 0,7 0-295 0 0,-19 0-34 0 0,2 1 57 0 0,6 0 148 0 0,-12-1-165 0 0,0 0 1 0 0,0 0-1 0 0,0 0 1 0 0,0-1-1 0 0,0 1 1 0 0,0-1-1 0 0,0 1 1 0 0,0-1-1 0 0,2-1-74 0 0,3-3 266 0 0,2 0 114 0 0,3 2 62 0 0,-2 3-180 0 0,-1 0-87 0 0,12 0 154 0 0,-12-3 21 0 0,-6 1-273 0 0,16-6 182 0 0,-12 6-127 0 0,2 1 48 0 0,1 0 29 0 0,2-6 29 0 0,-1 1-7 0 0,-1 4-37 0 0,-9 2-159 0 0,0 0-1 0 0,0 0 0 0 0,-1 0 0 0 0,1-1 1 0 0,0 1-1 0 0,-1-1 0 0 0,1 1 1 0 0,0-1-1 0 0,-1 0 0 0 0,1 1 0 0 0,-1-1 1 0 0,1 0-1 0 0,-1 0 0 0 0,1 0-34 0 0,1-2 46 0 0,1 1-42 0 0,12 0 129 0 0,0-1-94 0 0,-3-7 22 0 0,-11 7 15 0 0,-4 3-20 0 0,1 0-55 0 0,1 0 1 0 0,-1 0-1 0 0,1 0 0 0 0,-1 0 0 0 0,1 0 1 0 0,-1 0-1 0 0,1 0 0 0 0,-1-1 1 0 0,1 1-1 0 0,-1 0 0 0 0,1 0 1 0 0,-1 0-1 0 0,1-1 0 0 0,-1 1 0 0 0,1 0 1 0 0,-1 0-1 0 0,1-1 0 0 0,0 1 1 0 0,-1 0-1 0 0,1-1 0 0 0,-1 1 1 0 0,1-1-1 0 0,0 1 0 0 0,0 0 0 0 0,-1-1 1 0 0,1 0-2 0 0,-1 1 3 0 0,1-1 1 0 0,-1 0 0 0 0,1 1-1 0 0,-1-1 1 0 0,1 0 0 0 0,-1 1-1 0 0,1-1 1 0 0,-1 1-1 0 0,0-1 1 0 0,1 1 0 0 0,-1-1-1 0 0,0 1 1 0 0,0 0-1 0 0,1-1 1 0 0,-1 1 0 0 0,0 0-1 0 0,0-1 1 0 0,0 1 0 0 0,1 0-1 0 0,-1 0 1 0 0,0 0-1 0 0,0 0 1 0 0,0 0 0 0 0,1 0-1 0 0,-1 0 1 0 0,-1 0-4 0 0,-10 0 4 0 0,-52 0 67 0 0,58 0-71 0 0,1 0 0 0 0,-1 1 0 0 0,1-1 0 0 0,-5 2 0 0 0,-5 2-2 0 0,-12 3-5 0 0,6-5-58 0 0,19-2 60 0 0,1 0 0 0 0,-1 0 0 0 0,0 1 1 0 0,0-1-1 0 0,1 0 0 0 0,-1 1 0 0 0,0 0 0 0 0,1-1 0 0 0,-1 1 0 0 0,0 0 0 0 0,1 0 0 0 0,-1 0 0 0 0,1 0 5 0 0,-1 0-3 0 0,1 0-1 0 0,-1 0 1 0 0,0 0-1 0 0,1-1 0 0 0,-1 1 1 0 0,0 0-1 0 0,1-1 1 0 0,-1 1-1 0 0,0-1 0 0 0,0 0 1 0 0,1 0-1 0 0,-1 1 1 0 0,0-1 3 0 0,0 0 0 0 0,1 0 0 0 0,-1 0 0 0 0,0 0 0 0 0,1 1 0 0 0,-1-1 0 0 0,0 1 0 0 0,1-1 0 0 0,-1 1 0 0 0,1-1 0 0 0,-1 1 0 0 0,1 0 0 0 0,-1 0 0 0 0,1 0 0 0 0,-1 0 0 0 0,-6 4 0 0 0,-2 0 0 0 0,8-4 0 0 0,-1 0 0 0 0,1 0 0 0 0,0 0 0 0 0,0 0 0 0 0,0 1 0 0 0,0-1 0 0 0,0 1 0 0 0,0-1 0 0 0,0 1 0 0 0,-14 11 0 0 0,11-10 0 0 0,4-3 0 0 0,1 0 0 0 0,-1 1 0 0 0,0-1 0 0 0,1 0 0 0 0,-1 0 0 0 0,1 1 0 0 0,-1-1 0 0 0,1 1 0 0 0,-1-1 0 0 0,0 1 0 0 0,1-1 0 0 0,0 1 0 0 0,-1-1 0 0 0,1 1 0 0 0,-1-1 0 0 0,1 1 0 0 0,0-1 0 0 0,-1 1 0 0 0,1 0 0 0 0,0-1 0 0 0,-1 1 0 0 0,1 0 0 0 0,-2 4 0 0 0,0 0 0 0 0,-1-2 0 0 0,-21 20 0 0 0,19-17 0 0 0,1-1 0 0 0,0 1 0 0 0,0 0 0 0 0,1 0 0 0 0,0 0 0 0 0,0 1 0 0 0,0-1 0 0 0,2-4 1 0 0,0 1 1 0 0,0 0-1 0 0,1 0 1 0 0,-1 0 0 0 0,1 0-1 0 0,0 0 1 0 0,0 0-1 0 0,0 0 1 0 0,0-1 0 0 0,0 4-2 0 0,1 10 37 0 0,-2-5-33 0 0,1-5 9 0 0,-1 0-1 0 0,1-1 0 0 0,0 1 0 0 0,1 0 1 0 0,-1-1-1 0 0,1 1 0 0 0,0-1 1 0 0,1 2-13 0 0,8 19 48 0 0,-10-25-46 0 0,1 0-1 0 0,-1 0 1 0 0,0 0 0 0 0,0 0 0 0 0,1 0 0 0 0,-1 0 0 0 0,0-1 0 0 0,1 1 0 0 0,-1 0 0 0 0,1 0 0 0 0,-1 0 0 0 0,1 0 0 0 0,-1-1 0 0 0,1 1 0 0 0,0 0 0 0 0,-1-1 0 0 0,1 1 0 0 0,0 0 0 0 0,0-1-2 0 0,5 5 28 0 0,-1 8 4 0 0,-2-8-1 0 0,0-1-1 0 0,0 0 1 0 0,0 0 0 0 0,1 0 0 0 0,-1-1 0 0 0,1 1-1 0 0,0-1 1 0 0,0 1 0 0 0,0-1 0 0 0,1-1 0 0 0,3 3-31 0 0,4-2 51 0 0,4 2-3 0 0,3 5-35 0 0,-15-8-14 0 0,-1 0 1 0 0,1 0 0 0 0,0 0 0 0 0,0-1 0 0 0,0 1 0 0 0,0-1 0 0 0,1 0-1 0 0,-1-1 1 0 0,2 1 0 0 0,42 1 16 0 0,-46-2-14 0 0,11 1 24 0 0,-10-1-12 0 0,1 1 0 0 0,-1-1-1 0 0,1 0 1 0 0,0-1 0 0 0,-1 1 0 0 0,1-1 0 0 0,-1 1-1 0 0,1-1 1 0 0,1-1-14 0 0,22-5 36 0 0,-17 5-31 0 0,-1 0 0 0 0,0-1 0 0 0,-1 0 0 0 0,1 0 0 0 0,0-1 0 0 0,-1 0-5 0 0,7-6 9 0 0,5-4-12 0 0,-5 9-74 0 0,-3 2-23 0 0,-3 1-32 0 0,0-1-36 0 0,11-8-265 0 0,7-2-49 0 0,-9 10-4 0 0</inkml:trace>
  <inkml:trace contextRef="#ctx0" brushRef="#br0" timeOffset="-2814.05">2414 726 6648 0 0,'0'0'149'0'0,"0"0"23"0"0,0 0 12 0 0,3 0-25 0 0,10-3-127 0 0,-5-2 1 0 0,2 0 105 0 0,4 2 113 0 0,-7 3-83 0 0,-1 0 60 0 0,5 0 253 0 0,6 0 403 0 0,-9 0-533 0 0,-1 0-46 0 0,0 0-79 0 0,0-1 68 0 0,-1 0-39 0 0,5-5 164 0 0,-10 5-367 0 0,1 0-1 0 0,-1 0 0 0 0,1 0 1 0 0,-1 1-1 0 0,1-1 1 0 0,0 0-1 0 0,-1 1 0 0 0,1-1 1 0 0,0 1-1 0 0,0 0 0 0 0,-1-1 1 0 0,1 1-1 0 0,0 0-51 0 0,5 0 141 0 0,-5 1-98 0 0,1-1 0 0 0,-1 0 0 0 0,0 0 0 0 0,0 0 0 0 0,0 0 0 0 0,0-1 0 0 0,1 1 0 0 0,-1-1 0 0 0,0 1 0 0 0,1-1-43 0 0,5-4 131 0 0,2-1 63 0 0,3 3 66 0 0,1 1 9 0 0,-4-4-53 0 0,-2 1-62 0 0,2 0 50 0 0,0 1-49 0 0,9-5 55 0 0,21-9 113 0 0,-24 4-246 0 0,12-15 6 0 0,-22 25-33 0 0,-1 4-37 0 0,0-1-6 0 0,0-9 36 0 0,2 5-33 0 0,-6 5-9 0 0,-1 0-1 0 0,0-1 0 0 0,1 1 1 0 0,-1 0-1 0 0,1 0 0 0 0,-1-1 1 0 0,0 1-1 0 0,1 0 0 0 0,-1 0 1 0 0,0-1-1 0 0,0 1 0 0 0,1 0 1 0 0,-1-1-1 0 0,0 1 1 0 0,0 0-1 0 0,1-1 0 0 0,-1 1 1 0 0,0 0-1 0 0,0-1 0 0 0,0 1 1 0 0,0-1-1 0 0,1 1 0 0 0,-1 0 1 0 0,0-1-1 0 0,0 1 0 0 0,0-1 1 0 0,0 1-1 0 0,0-1 0 0 0,0 1 1 0 0,0 0-1 0 0,0-1 0 0 0,0-2 55 0 0,-1 0 13 0 0,2-7-52 0 0,-1 10-15 0 0,0 0 0 0 0,0 0 0 0 0,0 0 0 0 0,0 0 0 0 0,0 0-1 0 0,0 0 1 0 0,0-1 0 0 0,0 1 0 0 0,0 0 0 0 0,0 0 0 0 0,0 0 0 0 0,0 0 0 0 0,0 0 0 0 0,0 0 0 0 0,0 0 0 0 0,0 0 0 0 0,0 0 0 0 0,0 0 0 0 0,0-1 0 0 0,0 1 0 0 0,0 0-1 0 0,0 0 1 0 0,0 0 0 0 0,0 0 0 0 0,-1 0 0 0 0,1 0 0 0 0,0 0 0 0 0,0 0 0 0 0,0 0 0 0 0,0 0 0 0 0,0 0 0 0 0,0 0 0 0 0,0 0 0 0 0,0 0 0 0 0,0-1 0 0 0,0 1-1 0 0,0 0 1 0 0,0 0 0 0 0,0 0 0 0 0,-1 0 0 0 0,1 0 0 0 0,0 0 0 0 0,0 0 0 0 0,0 0 0 0 0,0 0 0 0 0,0 0 0 0 0,0 0 0 0 0,0 0 0 0 0,0 0 0 0 0,0 0 0 0 0,0 0 0 0 0,-1 0-1 0 0,1 0 1 0 0,0 0 0 0 0,0 0 0 0 0,0 0 0 0 0,0 0-1 0 0,-15-4 58 0 0,4-5 71 0 0,7 7 11 0 0,1 1-62 0 0,-6 1-20 0 0,6 1-11 0 0,-12-1 86 0 0,-1 2-106 0 0,8 3-27 0 0,6-4 0 0 0,1 0 0 0 0,0 0 0 0 0,-1 0 0 0 0,1 0 0 0 0,-1-1 0 0 0,1 1 0 0 0,-1 0 0 0 0,0-1 0 0 0,1 0 0 0 0,-1 1 0 0 0,0-1 0 0 0,1 0 0 0 0,-1 0 0 0 0,0 0 0 0 0,-9 0-10 0 0,7 0 12 0 0,1 0 0 0 0,-1 0 0 0 0,1 0 0 0 0,0 0 0 0 0,-1 1 0 0 0,1-1 0 0 0,-1 1-1 0 0,-1 1-1 0 0,-5 3-32 0 0,-2 5-45 0 0,5-4 23 0 0,-6 2-70 0 0,-12 8-94 0 0,13-1 158 0 0,6-2 60 0 0,-7-5 0 0 0,11-6 0 0 0,1 0 0 0 0,-1 0 0 0 0,1 0 0 0 0,0 1 0 0 0,-1-1 0 0 0,1 1 0 0 0,0-1 0 0 0,0 1 0 0 0,1-1 0 0 0,-1 1 0 0 0,1-1 0 0 0,-2 6 0 0 0,-1 0 0 0 0,1 0 0 0 0,-1 0 0 0 0,-3 5 0 0 0,5-10 0 0 0,0 0 0 0 0,1 1 0 0 0,-1-1 0 0 0,1 0 0 0 0,-1 0 0 0 0,1 0 0 0 0,0 1 0 0 0,0-1 0 0 0,1 0 0 0 0,-1 1 0 0 0,1 8 0 0 0,-1-11 0 0 0,0 1 0 0 0,0 0 0 0 0,0 0 0 0 0,1-1 0 0 0,-1 1 0 0 0,1 0 0 0 0,-1 0 0 0 0,1-1 0 0 0,0 1 0 0 0,0 0 0 0 0,-1-1 0 0 0,1 1 0 0 0,1-1 0 0 0,-1 1 0 0 0,0-1 0 0 0,-1 1 0 0 0,1-1 0 0 0,0 1 0 0 0,0 0 0 0 0,-1-1 0 0 0,1 1 0 0 0,-1 0 0 0 0,1 0 0 0 0,-1-1 0 0 0,0 1 0 0 0,0 0 0 0 0,0 0 0 0 0,0 0 0 0 0,1-1 0 0 0,-1 1 0 0 0,0 0 0 0 0,0-1 0 0 0,1 1 0 0 0,-1 0 0 0 0,1-1 0 0 0,-1 1 0 0 0,1 0 0 0 0,0-1 0 0 0,0 1 0 0 0,0-1 0 0 0,0 1 0 0 0,0-1 0 0 0,0 0 0 0 0,0 1 0 0 0,0-1 0 0 0,0 0 0 0 0,1 0 0 0 0,-1 0 0 0 0,18 15 0 0 0,-14-13 0 0 0,0-1 0 0 0,1 1 0 0 0,0-1 0 0 0,0-1 0 0 0,-1 1 0 0 0,1-1 0 0 0,0 0 0 0 0,0 0 0 0 0,1-1 0 0 0,2 1 0 0 0,0 0 0 0 0,0-1 0 0 0,0-1 0 0 0,0 0 0 0 0,0 0 0 0 0,2-1 0 0 0,6-2-29 0 0,5-2-108 0 0,-10 4 23 0 0,0 1-34 0 0,-7 1 52 0 0,-1 0 0 0 0,0 0 0 0 0,0 0 0 0 0,1-1 0 0 0,2 0 96 0 0,-5 0-51 0 0,0 0 0 0 0,0 0 0 0 0,0 0 0 0 0,-1 0 1 0 0,1 0-1 0 0,0-1 0 0 0,-1 1 0 0 0,1 0 0 0 0,-1-1 1 0 0,1 0 50 0 0</inkml:trace>
  <inkml:trace contextRef="#ctx0" brushRef="#br0" timeOffset="5836.96">1 1641 6968 0 0,'0'0'157'0'0,"0"0"23"0"0,0 0 11 0 0,2 0-31 0 0,2 0-133 0 0,-1 0-27 0 0,-1 0 1 0 0,0 0-1 0 0,1 0 1 0 0,-1 0 0 0 0,0 0-1 0 0,1 0 1 0 0,-1-1-1 0 0,0 0 1 0 0,2 0-1 0 0,4-4-9 0 0,5-1 14 0 0,-2 4 57 0 0,29 2 695 0 0,-13 0-327 0 0,-5 0-159 0 0,-1 0-106 0 0,-13 0-119 0 0,-1-1-1 0 0,0 0 0 0 0,0 0 1 0 0,1-1-1 0 0,1-1-45 0 0,-1 1 39 0 0,0 0 1 0 0,0 1-1 0 0,0 0 0 0 0,0 0 0 0 0,3 0-39 0 0,15 2 23 0 0,-12 0-5 0 0,-1-1 0 0 0,0 0 1 0 0,0-1-1 0 0,1 0 0 0 0,1-1-18 0 0,-11 1 6 0 0,8-3 8 0 0,1 1 1 0 0,0 1 0 0 0,0 0-1 0 0,9 1-14 0 0,20 1 46 0 0,-24 1-26 0 0,-1-1 1 0 0,1-1-1 0 0,15-2-20 0 0,17-8 27 0 0,8 6 37 0 0,-27 0-48 0 0,-9 2 24 0 0,0 0 0 0 0,14 1-40 0 0,-7 2 15 0 0,-3 1 19 0 0,1-2-1 0 0,4-2-33 0 0,1-1 12 0 0,-4 0 22 0 0,1 1 0 0 0,8 1-34 0 0,-3 1 17 0 0,30-6-17 0 0,-33 3-3 0 0,29 0 3 0 0,-21 3 31 0 0,26-6-31 0 0,-27 3 83 0 0,25 1-83 0 0,-26 3 46 0 0,-2 1 18 0 0,0-2 0 0 0,3-2-64 0 0,-11 0 29 0 0,22-3 102 0 0,27 2-131 0 0,-38 4 44 0 0,4 0 78 0 0,23-3-122 0 0,-25-1 55 0 0,5-1 132 0 0,28 1-187 0 0,22 3 156 0 0,25 0 11 0 0,-7 6-42 0 0,-63 0-69 0 0,-7-1 64 0 0,25 0-120 0 0,307-4 141 0 0,-216 0-50 0 0,-9 8-9 0 0,-16 0 1 0 0,-84-9-73 0 0,15 1 81 0 0,12 3-91 0 0,17 8 59 0 0,1-6-32 0 0,0 6 37 0 0,-1-6-32 0 0,-44 0 4 0 0,1 0 88 0 0,24-2-124 0 0,-3 0 157 0 0,56 9-157 0 0,-54-3 180 0 0,63-1-180 0 0,14-1 151 0 0,13 1 13 0 0,628-8 856 0 0,-527 0-706 0 0,1 0-38 0 0,-45 0-85 0 0,0 0-46 0 0,1 0-53 0 0,0 0-62 0 0,-86 3 44 0 0,-90 0-49 0 0,40 2 9 0 0,28-10-15 0 0,-50 2 39 0 0,39 3-58 0 0,-31 5 12 0 0,1 0 56 0 0,66-5-68 0 0,-91-3 10 0 0,46-1-6 0 0,1 8-4 0 0,-48-1 0 0 0,165 0-2 0 0,2 0 17 0 0,-72 7 38 0 0,-70-6-41 0 0,140 11 56 0 0,-77-3-51 0 0,67-2-55 0 0,13 2-11 0 0,-70 1 53 0 0,70 3-4 0 0,-9-1 0 0 0,-83 1 11 0 0,151 13 138 0 0,-148-24-83 0 0,-63 0-55 0 0,126 4-92 0 0,-8-2-14 0 0,1 1 58 0 0,83-8 38 0 0,-176 0 25 0 0,-1 0 39 0 0,70 8 50 0 0,-16 0-24 0 0,-101-8-77 0 0,12-2-14 0 0,-5-3-1 0 0,18-1-13 0 0,7 3 14 0 0,12 3-129 0 0,1 0 102 0 0,191 0 179 0 0,-218 0-157 0 0,0 0-42 0 0,1 0-58 0 0,1 0-70 0 0,-1 0-85 0 0,0 0-99 0 0,-12 0 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43.2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80 7512 0 0,'0'0'166'0'0,"0"0"29"0"0,0 0 13 0 0,-3 0-29 0 0,-5 0-145 0 0,-13 0 26 0 0,9 0 165 0 0,-5 0 229 0 0,12 2-63 0 0,-9 9-9 0 0,2-8-155 0 0,7-1-38 0 0,-8 9-11 0 0,8-9-131 0 0,4-2-36 0 0,0 1 1 0 0,1-1-1 0 0,-1 0 0 0 0,0 0 0 0 0,1 1 0 0 0,-1-1 0 0 0,1 1 1 0 0,-1-1-1 0 0,0 0 0 0 0,1 1 0 0 0,-1-1 0 0 0,1 1 0 0 0,0-1 1 0 0,-1 1-1 0 0,1-1 0 0 0,-1 1 0 0 0,1 0 0 0 0,0-1 0 0 0,-1 1 1 0 0,1 0-1 0 0,0-1 0 0 0,0 1-11 0 0,-3 4 43 0 0,2-4-31 0 0,1 0 0 0 0,-1 0 0 0 0,0 0 0 0 0,0 0 0 0 0,1 0 0 0 0,-1 0 0 0 0,0 0 0 0 0,0 0 0 0 0,0 0 0 0 0,0-1 0 0 0,-1 1 0 0 0,1 0 0 0 0,0-1 0 0 0,0 1 0 0 0,0-1-12 0 0,0 0 10 0 0,0 1 1 0 0,1-1-1 0 0,-1 0 0 0 0,0 1 0 0 0,0-1 1 0 0,1 1-1 0 0,-1-1 0 0 0,0 0 1 0 0,1 1-1 0 0,-1-1 0 0 0,1 1 0 0 0,-1 0 1 0 0,0-1-1 0 0,1 1 0 0 0,-1-1 1 0 0,1 1-1 0 0,0 0 0 0 0,-1 0 0 0 0,1-1 1 0 0,0 1-1 0 0,-1 0 0 0 0,1 0 1 0 0,0-1-1 0 0,0 1 0 0 0,-1 0 0 0 0,1 0 1 0 0,0-1-1 0 0,0 1 0 0 0,0 1-10 0 0,-3 13 142 0 0,-7-1 14 0 0,8-11-32 0 0,0 0-55 0 0,3 6-20 0 0,-1-6-11 0 0,0 13 69 0 0,-1-11-81 0 0,1-1 0 0 0,-1 0 0 0 0,1 1 0 0 0,0-1 1 0 0,1 0-1 0 0,-1 1 0 0 0,1-1 0 0 0,0 0 0 0 0,1 4-26 0 0,4 0 65 0 0,0-1 0 0 0,0 0 0 0 0,0-1 0 0 0,5 4-65 0 0,-4-3 42 0 0,1-2 92 0 0,-2-2-82 0 0,-1 0-32 0 0,0-1 25 0 0,1 1 31 0 0,4 2 49 0 0,21 7 81 0 0,-28-11-187 0 0,0-1 1 0 0,-1 1-1 0 0,1-1 1 0 0,0 1-1 0 0,-1-1 1 0 0,1 0 0 0 0,0 0-1 0 0,0 0 1 0 0,-1-1-1 0 0,1 1 1 0 0,0-1-1 0 0,-1 1 1 0 0,1-1 0 0 0,1-1-20 0 0,0 0 20 0 0,-1 1 1 0 0,1-1 0 0 0,0 0 0 0 0,-1 1 0 0 0,1 0-1 0 0,0 0 1 0 0,0 0 0 0 0,0 0 0 0 0,0 1 0 0 0,3-1-21 0 0,-5 1 13 0 0,1 0 1 0 0,-1-1-1 0 0,1 1 0 0 0,-1-1 1 0 0,0 0-1 0 0,1 1 1 0 0,-1-1-1 0 0,0 0 1 0 0,0 0-1 0 0,0-1 1 0 0,0 1-1 0 0,0 0 1 0 0,0-1-1 0 0,0 1 1 0 0,0-1-1 0 0,0 0 0 0 0,-1 1 1 0 0,1-1-1 0 0,0 0 1 0 0,-1-1-14 0 0,2 0 17 0 0,-1 1 1 0 0,0-1-1 0 0,1 1 0 0 0,-1 0 1 0 0,1 0-1 0 0,0 0 0 0 0,2-1-17 0 0,18-6 89 0 0,-22 8-85 0 0,0 1 0 0 0,1 0 0 0 0,-1-1 0 0 0,0 1 0 0 0,0-1 0 0 0,0 1 0 0 0,1-1 0 0 0,-1 1 0 0 0,0-1-1 0 0,0 0 1 0 0,0 0 0 0 0,0 0 0 0 0,0 0-4 0 0,10-16 66 0 0,2 1-54 0 0,-12 15-12 0 0,0 0 0 0 0,1 0 0 0 0,-1-1 0 0 0,0 1 0 0 0,0-1 0 0 0,0 1 0 0 0,0 0 0 0 0,0-1 0 0 0,0 0 0 0 0,0 1 0 0 0,-1-1 0 0 0,1 1 0 0 0,0-1 0 0 0,-1 0 0 0 0,1 0 0 0 0,-1 1 0 0 0,0-1 0 0 0,0 0 0 0 0,0 0 0 0 0,1-12 18 0 0,-3-21 165 0 0,-4 16-76 0 0,-2 8-77 0 0,0 2-17 0 0,0-6-59 0 0,6 12 29 0 0,0 0-1 0 0,0-1 0 0 0,0 1 1 0 0,0 0-1 0 0,0 0 1 0 0,-2-1 17 0 0,-13-10-92 0 0,1 3-66 0 0,4 4 14 0 0,1 1 10 0 0,3 2-54 0 0,4 1 8 0 0,-1 1-69 0 0,1 0-82 0 0,0-1-95 0 0,1 1-109 0 0,0-1-123 0 0,1 1 278 0 0,1 1-35 0 0,0-1-38 0 0,0 1-39 0 0,-1-6-1114 0 0,1-2-905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32.3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 8352 0 0,'0'0'190'0'0,"0"0"28"0"0,0 0 7 0 0,0-3-33 0 0,0-10-153 0 0,0 4-29 0 0,0 5 26 0 0,0 2 40 0 0,0 1 83 0 0,0-2 81 0 0,0 1-102 0 0,0 0-67 0 0,0-2-11 0 0,0 2 6 0 0,0 0 190 0 0,0 2-128 0 0,0 0-116 0 0,0 0-71 0 0,1 0-65 0 0,0 0-93 0 0,1-1-109 0 0,0 1-98 0 0,0 0 53 0 0,0 0-36 0 0,1-2-485 0 0,-1-2-387 0 0,-2-5-730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34.6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411 97 6160 0 0,'0'0'133'0'0,"-3"0"23"0"0,-7 0 13 0 0,10 0-166 0 0,-1 0 0 0 0,1 0-1 0 0,0 0 1 0 0,0 0 0 0 0,0 0-1 0 0,0 0 1 0 0,0 0 0 0 0,0 0-1 0 0,0 0 1 0 0,0 0 0 0 0,0 0-1 0 0,0 0 1 0 0,-1 0-1 0 0,1 0 1 0 0,0 0 0 0 0,0 0-1 0 0,0 0 1 0 0,0 0 0 0 0,0 0-1 0 0,0 0 1 0 0,0 0 0 0 0,0 0-1 0 0,0 0 1 0 0,0 0 0 0 0,0-1-1 0 0,-1 1 1 0 0,1 0-1 0 0,0 0 1 0 0,0 0 0 0 0,0 0-1 0 0,0 0 1 0 0,0 0 0 0 0,0 0-1 0 0,0 0 1 0 0,0 0 0 0 0,0 0-1 0 0,0 0 1 0 0,0 0 0 0 0,0 0-1 0 0,0-1 1 0 0,0 1-1 0 0,0 0 1 0 0,0 0 0 0 0,0 0-1 0 0,0 0 1 0 0,0 0 0 0 0,0 0-1 0 0,0 0 1 0 0,0 0 0 0 0,0 0-1 0 0,0 0 1 0 0,0-1 0 0 0,0 1-1 0 0,0 0 1 0 0,0 0-1 0 0,0 0 1 0 0,0 0-3 0 0,-3-13 31 0 0,-1 6-5 0 0,-3 2 56 0 0,-1 2 57 0 0,-2 2 62 0 0,10 1-173 0 0,-1 0 0 0 0,0 0 0 0 0,1 0 0 0 0,-1 0 1 0 0,0 0-1 0 0,1 0 0 0 0,-1 0 0 0 0,0 0 0 0 0,1-1 0 0 0,-1 1 0 0 0,0 0 1 0 0,1 0-1 0 0,-1-1 0 0 0,0 1 0 0 0,1 0 0 0 0,-1-1 0 0 0,1 1 0 0 0,-1-1 1 0 0,1 1-1 0 0,-1 0 0 0 0,1-1 0 0 0,-1 1 0 0 0,1-1 0 0 0,-1 0 0 0 0,1 1 1 0 0,0-1-29 0 0,-1 1 29 0 0,1-1 0 0 0,0 0 0 0 0,-1 1 0 0 0,1-1 0 0 0,-1 1 0 0 0,1-1 1 0 0,-1 1-1 0 0,1-1 0 0 0,-1 1 0 0 0,1 0 0 0 0,-1-1 0 0 0,0 1 0 0 0,1 0 0 0 0,-1-1 1 0 0,0 1-1 0 0,1 0 0 0 0,-1 0 0 0 0,0 0 0 0 0,1-1 0 0 0,-1 1 0 0 0,0 0 1 0 0,1 0-1 0 0,-1 0 0 0 0,0 0 0 0 0,1 0 0 0 0,-1 0-29 0 0,0 0 34 0 0,0 0-1 0 0,0 0 1 0 0,1 0 0 0 0,-1 0-1 0 0,0 0 1 0 0,0 0-1 0 0,1-1 1 0 0,-1 1 0 0 0,0 0-1 0 0,0-1 1 0 0,1 1-1 0 0,-1 0 1 0 0,0-1 0 0 0,1 1-1 0 0,-1-1 1 0 0,0 1-1 0 0,1-1 1 0 0,-1 1 0 0 0,1-1-1 0 0,-1 0 1 0 0,1 1-34 0 0,-6-10 425 0 0,2 4-198 0 0,0 0-34 0 0,2 5 47 0 0,1 0-56 0 0,-1 0-49 0 0,0 1-41 0 0,0-1-25 0 0,0 1-34 0 0,-3 1-4 0 0,4 0 7 0 0,0-1 44 0 0,-5-1 73 0 0,1 0-37 0 0,-7-5 123 0 0,4 2-66 0 0,2 2 0 0 0,0 0 27 0 0,-1 2 68 0 0,0 0-135 0 0,4-1-84 0 0,0 1 0 0 0,0 0-1 0 0,-1 0 1 0 0,1 0 0 0 0,0 0-1 0 0,0 0 1 0 0,0 1 0 0 0,0 0 0 0 0,-1-1-1 0 0,1 2-50 0 0,-2 4 89 0 0,5-5-85 0 0,0-1 1 0 0,-1 0-1 0 0,1 1 0 0 0,0-1 0 0 0,0 1 0 0 0,-1-1 1 0 0,1 0-1 0 0,0 1 0 0 0,-1-1 0 0 0,1 1 1 0 0,-1-1-1 0 0,1 0 0 0 0,0 0 0 0 0,-1 1 0 0 0,1-1 1 0 0,-1 0-1 0 0,1 0 0 0 0,-1 1 0 0 0,1-1 1 0 0,-1 0-1 0 0,1 0 0 0 0,-1 0 0 0 0,1 0 0 0 0,-1 0 1 0 0,1 0-1 0 0,-1 0 0 0 0,1 0 0 0 0,-1 0 1 0 0,1 0-1 0 0,-1 0 0 0 0,1 0 0 0 0,-1 0-4 0 0,0 0 10 0 0,-1 0 1 0 0,0 0-1 0 0,1 0 0 0 0,-1 0 0 0 0,1 1 0 0 0,-1-1 0 0 0,1 1 0 0 0,-1-1 0 0 0,1 1 1 0 0,-2 0-11 0 0,2-1 4 0 0,0 1 1 0 0,0 0 0 0 0,0-1-1 0 0,1 1 1 0 0,-1 0 0 0 0,0 0 0 0 0,0 0-1 0 0,0 0 1 0 0,1-1 0 0 0,-1 1-1 0 0,0 0 1 0 0,1 0 0 0 0,-1 0-5 0 0,-1 4 7 0 0,2-4-5 0 0,-1 0 0 0 0,1-1 0 0 0,0 1 0 0 0,-1 0 1 0 0,1-1-1 0 0,0 1 0 0 0,-1-1 0 0 0,1 1 0 0 0,0 0 1 0 0,-1-1-1 0 0,1 1 0 0 0,-1-1 0 0 0,1 0 0 0 0,-1 1 1 0 0,0-1-1 0 0,1 1 0 0 0,-1-1 0 0 0,1 0 0 0 0,-1 1 1 0 0,0-1-1 0 0,1 0 0 0 0,-1 0-2 0 0,-4 3 13 0 0,-1 1-4 0 0,1-1 1 0 0,0 1-1 0 0,0 1 0 0 0,1-1 1 0 0,-1 1-1 0 0,1 0 0 0 0,0 0 1 0 0,-3 5-10 0 0,-11 24 10 0 0,7-12 25 0 0,10-17-26 0 0,-1-1 0 0 0,0 1 0 0 0,0-1 0 0 0,0 0 0 0 0,-1 0 0 0 0,1 0 0 0 0,-1 0 0 0 0,-1 0-9 0 0,3-3 0 0 0,-3 3 10 0 0,0 0 1 0 0,0 1-1 0 0,0-1 0 0 0,1 1 0 0 0,-1 0-10 0 0,3-2 2 0 0,-1 0 0 0 0,1 0 1 0 0,0-1-1 0 0,1 1 0 0 0,-1 0 0 0 0,0 0 0 0 0,1 0 0 0 0,0 0 0 0 0,-1 0 0 0 0,1 0 1 0 0,1 0-3 0 0,-1 3-1 0 0,0 0-6 0 0,0 16-56 0 0,0-21 60 0 0,0 72-22 0 0,2-68-18 0 0,11 9 17 0 0,2 0-10 0 0,-2-13 29 0 0,-6-1 12 0 0,21 0 62 0 0,-20 0-39 0 0,-7 0-20 0 0,22 0 31 0 0,-17 1-39 0 0,-4-1 0 0 0,0 0 0 0 0,-1 0 0 0 0,1 0 0 0 0,0 0 0 0 0,-1 0 0 0 0,1 0 0 0 0,0 0 0 0 0,-1-1 0 0 0,1 1 0 0 0,-1-1 0 0 0,1 1 0 0 0,1-1 0 0 0,2-10 0 0 0,6 5 0 0 0,-10 5 0 0 0,0 1 0 0 0,0 0 0 0 0,1-1 0 0 0,-1 1 0 0 0,0-1 0 0 0,-1 0 0 0 0,1 1 0 0 0,0-1 0 0 0,0 0 0 0 0,0 0 0 0 0,0 1 0 0 0,0-1 0 0 0,-1 0 0 0 0,1 0 0 0 0,0 0 0 0 0,-1 0 0 0 0,11-22-38 0 0,-8 19 10 0 0,2-1 10 0 0,-4 4 11 0 0,1-1 0 0 0,-1 1 0 0 0,1-1 0 0 0,-1 1 1 0 0,0-1-1 0 0,0 0 0 0 0,0 1 0 0 0,0-1 0 0 0,0 0 1 0 0,0 0 6 0 0,0-2-11 0 0,0 0 1 0 0,-1-1-1 0 0,1 1 0 0 0,-1 0 1 0 0,0-3 10 0 0,0 6-1 0 0,0-31-9 0 0,-1 21 10 0 0,0 8 0 0 0,1 0 0 0 0,0 0 0 0 0,0 0 0 0 0,0 0 0 0 0,0 0 0 0 0,0 0 0 0 0,1 0 0 0 0,-1 1 0 0 0,1-1 0 0 0,0 0 0 0 0,0-1 0 0 0,4-4 0 0 0,-4 7 0 0 0,0-1 0 0 0,0 1 0 0 0,0-1 0 0 0,0 1 0 0 0,-1-1 0 0 0,1 1 0 0 0,-1-1 0 0 0,1 1 0 0 0,-1-1 0 0 0,1 0 0 0 0,-1 1 0 0 0,0-1 0 0 0,0 0 0 0 0,0 0 0 0 0,0-76 10 0 0,0 62 33 0 0,0 5-32 0 0,0 22-1 0 0,0 54 93 0 0,0-51-88 0 0,0-12-12 0 0,1-1 1 0 0,-1 1 0 0 0,0 0 0 0 0,1 0-1 0 0,-1-1 1 0 0,1 1 0 0 0,-1 0 0 0 0,1-1-1 0 0,0 1 1 0 0,-1 0 0 0 0,1-1 0 0 0,0 1-1 0 0,0-1-3 0 0,0 1 9 0 0,0-1 1 0 0,0 1-1 0 0,0 0 0 0 0,0-1 0 0 0,-1 1 0 0 0,1 0 1 0 0,0-1-1 0 0,-1 1 0 0 0,0 0 0 0 0,1 0 0 0 0,-1-1 0 0 0,0 1 1 0 0,0 0-10 0 0,0 0 8 0 0,0 0 0 0 0,1-1 1 0 0,-1 1-1 0 0,0 0 0 0 0,1 0 0 0 0,-1-1 1 0 0,1 1-1 0 0,0 0 0 0 0,-1-1 1 0 0,1 1-1 0 0,0 0 0 0 0,0-1 1 0 0,0 1-9 0 0,0-1 10 0 0,0 1 0 0 0,0-1 0 0 0,0 1 1 0 0,0-1-1 0 0,-1 1 0 0 0,1 0 0 0 0,-1 0 1 0 0,1-1-1 0 0,-1 1 0 0 0,1 0 0 0 0,-1 0 1 0 0,0-1-1 0 0,0 1-10 0 0,0 15 115 0 0,0 7-3 0 0,0-2-13 0 0,0-6-2 0 0,3-1-11 0 0,10 2 114 0 0,0-1-46 0 0,-12-15-373 0 0,-1 1 104 0 0,1-1 87 0 0,-1 1 74 0 0,0-1 55 0 0,0 1 40 0 0,1 3 436 0 0,-1-3-364 0 0,-1 0-76 0 0,1-1-112 0 0,0 0-35 0 0,0 1-86 0 0,0-1-112 0 0,0 0 55 0 0,0 0-34 0 0,0-1-38 0 0,0 1-40 0 0,0 0-41 0 0,0-1-45 0 0,0 1-46 0 0,0 0-49 0 0,0-1-51 0 0,0 1-54 0 0,0 0-55 0 0,1-1-58 0 0,-1 0-1178 0 0,0 0-1048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33.0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363 34 6880 0 0,'-26'0'157'0'0,"21"0"23"0"0,5 0 11 0 0,-3 0-31 0 0,-5-2-126 0 0,-4-5-31 0 0,3 2-8 0 0,0 3 19 0 0,3 2 36 0 0,-8-1 216 0 0,11 1-193 0 0,1 0 0 0 0,0 0 0 0 0,0-1-1 0 0,0 1 1 0 0,0-1 0 0 0,-1 0 0 0 0,1 1 0 0 0,0-1 0 0 0,0 0 0 0 0,0-1-73 0 0,-5-3 197 0 0,5 3 43 0 0,0 1-64 0 0,0 0-56 0 0,0 1-43 0 0,0 0-27 0 0,-3 1-4 0 0,4-1 7 0 0,1 0 6 0 0,-17 0 603 0 0,-1 0-110 0 0,1 0-88 0 0,6 0-67 0 0,6 3-95 0 0,3-2-273 0 0,1 0-1 0 0,0 0 0 0 0,-1 1 0 0 0,1-1 1 0 0,-1 0-1 0 0,1 0 0 0 0,-1-1 0 0 0,1 1 1 0 0,-1 0-1 0 0,0 0 0 0 0,0-1 0 0 0,1 1 1 0 0,-1-1-1 0 0,0 0 0 0 0,-1 1-28 0 0,-2 1 186 0 0,-13 17 25 0 0,3-4-109 0 0,3-4-71 0 0,10-8-20 0 0,0-1 1 0 0,0 1 0 0 0,0 0 0 0 0,0 0 0 0 0,0 0 0 0 0,0 0 0 0 0,0 3-12 0 0,-2 3 20 0 0,1 1 0 0 0,1-1 1 0 0,-2 8-21 0 0,-1 7 18 0 0,-5 7 25 0 0,5 1-32 0 0,-6-1-11 0 0,6 1 0 0 0,0-16 0 0 0,3-9 0 0 0,0-1 0 0 0,1 1 0 0 0,0 0 0 0 0,0 0 0 0 0,0-1 0 0 0,1 1 0 0 0,0 1 1 0 0,0 71 20 0 0,0-52 45 0 0,0 1 62 0 0,0-27-124 0 0,-1 0 1 0 0,1 0 0 0 0,0-1 0 0 0,0 1 0 0 0,1 0-1 0 0,-1 0 1 0 0,0 0 0 0 0,0-1 0 0 0,0 1 0 0 0,0 0 0 0 0,1 0-1 0 0,-1-1 1 0 0,0 1 0 0 0,1 0 0 0 0,-1 0-5 0 0,4 1-1 0 0,0-1-53 0 0,1-1-66 0 0,-2 3 59 0 0,-2-3 57 0 0,0 1 4 0 0,-1 0 0 0 0,1 0-1 0 0,0 0 1 0 0,-1 0 0 0 0,1-1-1 0 0,0 1 1 0 0,0 0 0 0 0,0-1-1 0 0,0 1 1 0 0,0-1 0 0 0,0 1 0 0 0,0-1-1 0 0,0 1 1 0 0,0-1 0 0 0,0 0-1 0 0,0 1 1 0 0,0-1 0 0 0,0 0-1 0 0,0 0 1 0 0,0 0 0 0 0,0 0-1 0 0,0 0 1 0 0,0 0 0 0 0,0 0 0 0 0,0 0-1 0 0,0 0 1 0 0,0 0 0 0 0,1-1 0 0 0,6-4 0 0 0,-7 4 0 0 0,1 0 0 0 0,-1 0 0 0 0,1 0 0 0 0,-1 1 0 0 0,1-1 0 0 0,-1 0 0 0 0,1 1 0 0 0,-1-1 0 0 0,1 1 0 0 0,0 0 0 0 0,-1-1 0 0 0,1 1 0 0 0,0 0 0 0 0,-1 0 0 0 0,1 0 0 0 0,0 0 0 0 0,0 0-1 0 0,0-1 1 0 0,-1 1 0 0 0,1 0 0 0 0,0-1 0 0 0,-1 1 0 0 0,1-1 0 0 0,0 0 0 0 0,-1 1 0 0 0,1-1 0 0 0,-1 0 0 0 0,1 0 0 0 0,-1 0 0 0 0,1 0 0 0 0,-1 0 0 0 0,0-1 0 0 0,1 1 0 0 0,-1 0 0 0 0,1-2 0 0 0,1-2 3 0 0,1-1 0 0 0,-1 1 0 0 0,0-1 0 0 0,-1 0 1 0 0,1-1-4 0 0,9-17 38 0 0,19-24 26 0 0,-27 42-59 0 0,0-1 0 0 0,-1 0-1 0 0,0 0 1 0 0,0 0 0 0 0,-1 0 0 0 0,0 0 0 0 0,0-2-5 0 0,4-13 37 0 0,-6 22-37 0 0,4-10 1 0 0,-1 0 1 0 0,0 0-1 0 0,0 0 1 0 0,-1-1-1 0 0,0 1 1 0 0,-1-1-1 0 0,-1 1 1 0 0,0-7-2 0 0,1 13 0 0 0,-1 0 0 0 0,1 0 0 0 0,-1 0 0 0 0,1 0 0 0 0,0 0 0 0 0,1 0 0 0 0,-1 0 0 0 0,1 1 0 0 0,-1-1 0 0 0,3-2 0 0 0,-4 4 0 0 0,1 1 0 0 0,0-1 0 0 0,-1 0 0 0 0,1 0 0 0 0,-1 1 0 0 0,1-1 0 0 0,-1 0 0 0 0,0 0 0 0 0,0 1 0 0 0,0-1 0 0 0,0 0 0 0 0,0 0 0 0 0,0 1 0 0 0,0-1 0 0 0,-1 0 0 0 0,1 0 0 0 0,-1 0 0 0 0,1 1 0 0 0,-1-1 0 0 0,1 0 0 0 0,0 0 0 0 0,-1 1 0 0 0,1-1 0 0 0,0 0 0 0 0,0 0 0 0 0,0 0 0 0 0,1 1 0 0 0,-1-1 0 0 0,0 0 0 0 0,1 0 0 0 0,-1 1 0 0 0,1-1 0 0 0,-1 0 0 0 0,1 1 0 0 0,0-1 0 0 0,9-11 10 0 0,-9 12-8 0 0,-1 1 0 0 0,1-1 0 0 0,-1 0 0 0 0,0 1 1 0 0,1-1-1 0 0,-1 1 0 0 0,0-1 0 0 0,1 0 0 0 0,-1 1 0 0 0,0-1 0 0 0,0 0 0 0 0,0 1 0 0 0,0-1 0 0 0,0 0 0 0 0,0 1 0 0 0,0-1 0 0 0,0 0 0 0 0,0 1 0 0 0,0-1 0 0 0,0 0 0 0 0,0 1 0 0 0,0-1 1 0 0,0 0-1 0 0,-1 1-2 0 0,1-3 4 0 0,0-13-4 0 0,0 7 0 0 0,0 10 0 0 0,0 7 0 0 0,3 8 0 0 0,2-8 0 0 0,-4-6 0 0 0,-1-1 0 0 0,1 0 0 0 0,0 1 0 0 0,0-1 0 0 0,0 1 0 0 0,-1-1 0 0 0,1 1 0 0 0,-1 0 0 0 0,1-1 0 0 0,-1 1 0 0 0,0-1 0 0 0,1 1 0 0 0,-1 0 0 0 0,0 0 0 0 0,0-1 0 0 0,0 1 0 0 0,0 0 0 0 0,0-1 0 0 0,1 1 0 0 0,-1-1 0 0 0,0 1 0 0 0,1 0 0 0 0,0-1 0 0 0,-1 1 0 0 0,1-1 0 0 0,0 1 0 0 0,0-1 0 0 0,0 1 0 0 0,0 0 0 0 0,0 0 0 0 0,0-1 0 0 0,0 1 0 0 0,0 0 0 0 0,0 0 0 0 0,-1-1 0 0 0,1 1 0 0 0,-1 0 0 0 0,1 0 0 0 0,-1 0 0 0 0,0 0 0 0 0,1 0 0 0 0,-1 2 0 0 0,-1 20 0 0 0,0-12 0 0 0,0 1 0 0 0,2-1 0 0 0,-1 1 0 0 0,1 0 0 0 0,2 5 0 0 0,3-3 0 0 0,-5-12 0 0 0,1 1 0 0 0,-1-1 0 0 0,0 0 0 0 0,-1 1 0 0 0,1-1 0 0 0,0 1 0 0 0,-1-1 0 0 0,0 1 0 0 0,0 0 0 0 0,1 4 0 0 0,0-1 0 0 0,0 1 0 0 0,0 0 0 0 0,1-1 0 0 0,0 2 0 0 0,0-1 0 0 0,0-1 0 0 0,0 1 0 0 0,-1 0 0 0 0,0-1 0 0 0,-1 2 0 0 0,0 78 25 0 0,0 3 42 0 0,1-86-52 0 0,-1 0 0 0 0,1 0 0 0 0,0 0 1 0 0,0 0-1 0 0,0 0 0 0 0,1 2-15 0 0,-1-3 13 0 0,1 0 1 0 0,-1 1-1 0 0,0-1 1 0 0,0 0-1 0 0,-1 1 1 0 0,1-1-1 0 0,-1 1 1 0 0,0-1-1 0 0,0 1 1 0 0,0 0-1 0 0,0-1 1 0 0,-1 2-14 0 0,-4 10 54 0 0,-1 3 22 0 0,4-1 17 0 0,2-3-29 0 0,1 12-22 0 0,-1-21-39 0 0,0 1 0 0 0,-1-1 1 0 0,1 0-1 0 0,-1 1 0 0 0,0 0-3 0 0,-1-1 10 0 0,0 0 0 0 0,-1-1-1 0 0,1 1 1 0 0,-1-1 0 0 0,-1 2-10 0 0,-7 13 17 0 0,6-4 27 0 0,4-11-33 0 0,0 0 0 0 0,0 0 0 0 0,-1 0 0 0 0,1 0 0 0 0,-1-1 1 0 0,0 1-1 0 0,0-1 0 0 0,0 1 0 0 0,-1-1 0 0 0,1 0 0 0 0,-1 1 0 0 0,0-1 0 0 0,-1 1-11 0 0,-8 8 27 0 0,4-3 14 0 0,-1-1 0 0 0,1 0 0 0 0,-4 2-41 0 0,9-8 6 0 0,0-1-1 0 0,0 1 1 0 0,0 0 0 0 0,0-1-1 0 0,0 1 1 0 0,0-1 0 0 0,0 0-1 0 0,0 0 1 0 0,0 0 0 0 0,-1-1-1 0 0,1 1 1 0 0,0-1 0 0 0,-3 1-6 0 0,-22-1 4 0 0,9 0-31 0 0,9-3-63 0 0,2-8-94 0 0,7 10 170 0 0,1 0 0 0 0,-1 0-1 0 0,0-1 1 0 0,1 1 0 0 0,-1 0-1 0 0,0 0 1 0 0,0 0-1 0 0,1 0 1 0 0,-1 0 0 0 0,0 0-1 0 0,0 1 1 0 0,0-1-1 0 0,0 0 1 0 0,0 0 0 0 0,-1 1 14 0 0,-5-5-102 0 0,2 1-55 0 0,2-1-89 0 0,3-9-197 0 0,0 8 284 0 0,0-10-334 0 0</inkml:trace>
  <inkml:trace contextRef="#ctx0" brushRef="#br0" timeOffset="718.73">569 18 7072 0 0,'0'0'202'0'0,"0"0"60"0"0,0 0 76 0 0,0 0 29 0 0,0 0 8 0 0,2 0 14 0 0,-1 0-346 0 0,0 0 0 0 0,0 1-1 0 0,0-1 1 0 0,0 1 0 0 0,0-1 0 0 0,0 1 0 0 0,0-1-1 0 0,0 1 1 0 0,0-1 0 0 0,0 1 0 0 0,-1 0 0 0 0,1 0-1 0 0,0-1 1 0 0,0 1 0 0 0,-1 0 0 0 0,1 0 0 0 0,0 0-1 0 0,-1 0 1 0 0,1 0 0 0 0,-1 0 0 0 0,0 0-1 0 0,1 0 1 0 0,-1 0-43 0 0,4 5 229 0 0,0 0-39 0 0,-2-5-4 0 0,-1 1-36 0 0,0 0 62 0 0,0 1-81 0 0,-1 1-77 0 0,0 0-15 0 0,1-2 59 0 0,11 14 278 0 0,-10-15-326 0 0,0 1 0 0 0,-1 0 0 0 0,1-1 0 0 0,-1 1 0 0 0,1 0 0 0 0,-1 0 0 0 0,0 0 0 0 0,0 0-50 0 0,3 16 347 0 0,-4-2-176 0 0,0-9-49 0 0,1-1 0 0 0,0 1 0 0 0,0 0 0 0 0,2 3-122 0 0,1 1 118 0 0,1-1-40 0 0,1-2 24 0 0,-4-7-80 0 0,-1 1 0 0 0,0-1 0 0 0,-1 0 0 0 0,1 1 0 0 0,0-1 0 0 0,0 1 1 0 0,-1-1-1 0 0,1 1 0 0 0,0-1 0 0 0,-1 1 0 0 0,0-1 0 0 0,1 1 0 0 0,-1 0 0 0 0,0-1 0 0 0,0 1 0 0 0,0 0 0 0 0,0 1-22 0 0,3 16 128 0 0,0-10 32 0 0,1 0 0 0 0,0 0 0 0 0,4 8-160 0 0,-1-4 120 0 0,-6-11-101 0 0,-1-1 0 0 0,1 1-1 0 0,-1 0 1 0 0,1 0 0 0 0,-1 0 0 0 0,0 0 0 0 0,0 0-1 0 0,0 0 1 0 0,0-1 0 0 0,0 1 0 0 0,0 1-19 0 0,0-1 18 0 0,-1 0 0 0 0,1 0-1 0 0,0 0 1 0 0,0 0 0 0 0,0 0 0 0 0,1 0 0 0 0,-1 0 0 0 0,0 0 0 0 0,1-1 0 0 0,-1 1 0 0 0,1 1-18 0 0,4 5 54 0 0,2 4 18 0 0,-5 2 65 0 0,-3-13-135 0 0,1-1 0 0 0,0 1 1 0 0,0-1-1 0 0,0 0 1 0 0,0 1-1 0 0,0-1 1 0 0,1 1-1 0 0,-1-1 0 0 0,0 1 1 0 0,0-1-1 0 0,0 0 1 0 0,0 1-1 0 0,0-1 1 0 0,0 1-1 0 0,1-1 1 0 0,-1 0-1 0 0,0 1 0 0 0,0-1 1 0 0,1 0-1 0 0,-1 1 1 0 0,0-1-1 0 0,0 0 1 0 0,1 0-1 0 0,-1 1 0 0 0,0-1 1 0 0,1 0-1 0 0,-1 0 1 0 0,0 1-1 0 0,1-1 1 0 0,-1 0-1 0 0,1 0-2 0 0,6 5 21 0 0,-7-4-16 0 0,0-1 0 0 0,1 1 1 0 0,-1-1-1 0 0,0 1 0 0 0,1 0 1 0 0,-1-1-1 0 0,0 1 0 0 0,0 0 1 0 0,0-1-1 0 0,0 1 0 0 0,0 0 1 0 0,0 0-1 0 0,0-1 0 0 0,0 1 1 0 0,0 0-6 0 0,0-1 0 0 0,0 0 1 0 0,0 0 0 0 0,0 0 1 0 0,0 0-1 0 0,0 0 1 0 0,1 0-1 0 0,-1 0 0 0 0,0 0 1 0 0,0 0-1 0 0,0 0 1 0 0,0 0-1 0 0,0 1 0 0 0,0-1 1 0 0,0 0-1 0 0,0 0 1 0 0,0 0-1 0 0,0 0 0 0 0,-1 0 1 0 0,1 0-1 0 0,0 0 1 0 0,0 0-1 0 0,0 0 0 0 0,0 0 1 0 0,0 1-1 0 0,0-1 1 0 0,0 0-1 0 0,0 0 0 0 0,0 0 1 0 0,0 0-1 0 0,0 0 1 0 0,0 0-1 0 0,0 0 0 0 0,0 0 1 0 0,0 0-1 0 0,0 0 1 0 0,0 0-1 0 0,-1 0 0 0 0,1 0 1 0 0,0 0-1 0 0,0 0 1 0 0,0 0-1 0 0,0 0 0 0 0,0 0 1 0 0,0 0-1 0 0,0 0 1 0 0,0 0-1 0 0,0 0 0 0 0,0 0 1 0 0,0 0-1 0 0,-1 0 1 0 0,1 0-1 0 0,0 0 1 0 0,0 0-1 0 0,0 0 0 0 0,0 0 1 0 0,0 0-1 0 0,0 0 1 0 0,0 0-2 0 0,-11 0 28 0 0,6 3 20 0 0,0 2-40 0 0,1-1 8 0 0,2-3 25 0 0,2-1-41 0 0,10-11 11 0 0,-10 11-11 0 0,1-1 0 0 0,-1 1 0 0 0,0-1 0 0 0,0 1 0 0 0,1-1 0 0 0,-1 1 0 0 0,0 0 0 0 0,0-1 0 0 0,0 1 0 0 0,1-1 0 0 0,-1 1 0 0 0,0-1 0 0 0,0 1 0 0 0,0-1 0 0 0,0 1 0 0 0,0-1 0 0 0,0 1 0 0 0,0-1 0 0 0,0 0 0 0 0,0 1 0 0 0,0-1 0 0 0,0 1 0 0 0,0-1 0 0 0,-1 1 0 0 0,1 0 0 0 0,0-1 0 0 0,0 1 0 0 0,0-1 0 0 0,-1 1 0 0 0,1-1 0 0 0,-7-3 0 0 0,7 3 0 0 0,-1 1 0 0 0,1 0 0 0 0,0 0 0 0 0,-1-1 0 0 0,1 1 0 0 0,-1 0 0 0 0,1 0 0 0 0,0-1 0 0 0,-1 1 0 0 0,1-1 0 0 0,0 1 0 0 0,-1 0 0 0 0,1-1 0 0 0,0 1 0 0 0,0-1 0 0 0,-1 1 0 0 0,1-1 0 0 0,0 1 0 0 0,0 0 0 0 0,0-1 0 0 0,0 1 0 0 0,-1-1 0 0 0,1 1 0 0 0,0-1 0 0 0,0 1 0 0 0,0-1 0 0 0,0 1 0 0 0,0-1 0 0 0,0 1 0 0 0,0-1 0 0 0,1 1 0 0 0,-1-1 0 0 0,0-3 0 0 0,1 1 0 0 0,0 0 0 0 0,0-1 0 0 0,0 1 0 0 0,0 0 0 0 0,0 0 0 0 0,1-1 0 0 0,-1 1 0 0 0,1 0 0 0 0,0 1 0 0 0,0-1 0 0 0,0 0 0 0 0,10-17 0 0 0,-11 16 0 0 0,0-1 0 0 0,0 1 0 0 0,-1-1 0 0 0,1 1 0 0 0,-1-1 0 0 0,0 1 0 0 0,-1-4 0 0 0,1 5 0 0 0,0 0 0 0 0,0 0 0 0 0,0 0 0 0 0,0 0 0 0 0,1 0 0 0 0,-1 0 0 0 0,1 0 0 0 0,9-18 0 0 0,-4-5 0 0 0,4 7 0 0 0,-6 13-9 0 0,-1-1 0 0 0,1 1 0 0 0,0 0 0 0 0,2-2 9 0 0,2-3-18 0 0,3-8 8 0 0,-2 12 9 0 0,-7 5 0 0 0,0 1 0 0 0,0-1 0 0 0,0 0 0 0 0,-1 0 1 0 0,1 0-1 0 0,0 0 0 0 0,-1 0 0 0 0,1 0 0 0 0,-1 0 0 0 0,0 0 0 0 0,1-1 1 0 0,-1 0-5 0 0,1 1 0 0 0,1-1 0 0 0,-1 1 0 0 0,0 0 1 0 0,0 0-1 0 0,1 0 0 0 0,-1 0 0 0 0,1 0 0 0 0,0 1 0 0 0,-1-1 1 0 0,4-1 4 0 0,5-3 0 0 0,13-9 0 0 0,25-10 0 0 0,-41 20 0 0 0,-4 3 0 0 0,2 1 0 0 0,16 2 0 0 0,-21-1 0 0 0,1 0 0 0 0,0 0 0 0 0,-1 0 0 0 0,1 1 0 0 0,0-1 1 0 0,-1 1-1 0 0,1-1 0 0 0,-1 1 0 0 0,1 0 0 0 0,-1-1 0 0 0,1 1 0 0 0,-1 0 1 0 0,1 0-1 0 0,-1 0 0 0 0,7 4 14 0 0,3 0 34 0 0,-9-4-38 0 0,0 0 1 0 0,1 0 0 0 0,-1 0-1 0 0,0 0 1 0 0,0 1 0 0 0,0-1-1 0 0,0 1 1 0 0,0-1 0 0 0,0 1-11 0 0,2 2 14 0 0,-1-1 9 0 0,0 0 1 0 0,0 0-1 0 0,0 0 1 0 0,-1 1-1 0 0,1-1 1 0 0,-1 1-1 0 0,0-1 1 0 0,0 1-1 0 0,0 0 1 0 0,0 0-1 0 0,-1 0 1 0 0,1 0-24 0 0,2 7 33 0 0,3 7 26 0 0,-5-2 26 0 0,0 0 5 0 0,4 0-25 0 0,0-1-2 0 0,-4 1 23 0 0,-2-14-81 0 0,0-1 0 0 0,0 1 1 0 0,1-1-1 0 0,-1 1 0 0 0,0 0 0 0 0,1-1 1 0 0,-1 1-1 0 0,1-1 0 0 0,-1 1 0 0 0,1-1 1 0 0,0 0-1 0 0,0 1 0 0 0,0-1-5 0 0,5 12 17 0 0,-4-3 12 0 0,-1 0 0 0 0,0 0 1 0 0,-1 0-1 0 0,0 0 0 0 0,-1 8-29 0 0,1 6 61 0 0,0-22-60 0 0,0 0 0 0 0,0 0-1 0 0,0 0 1 0 0,1-1 0 0 0,-1 1 0 0 0,1 0 0 0 0,-1-1 0 0 0,1 1 0 0 0,0 0 0 0 0,0-1 0 0 0,0 1 0 0 0,0-1-1 0 0,0 1 0 0 0,0-1 0 0 0,0 1 0 0 0,0 0 0 0 0,-1-1 0 0 0,1 1 0 0 0,0-1 0 0 0,-1 1 0 0 0,1 0 0 0 0,-1 0 0 0 0,1-1 0 0 0,-1 1 0 0 0,0 0 0 0 0,0 0 0 0 0,1 0-1 0 0,-2-2 1 0 0,1 1 0 0 0,0 0 0 0 0,0-1 0 0 0,0 1-1 0 0,1 0 1 0 0,-1-1 0 0 0,0 1 0 0 0,0 0-1 0 0,0-1 1 0 0,0 1 0 0 0,1 0 0 0 0,-1-1 0 0 0,0 1-1 0 0,0 0 1 0 0,1-1 0 0 0,-1 1 0 0 0,1-1-1 0 0,-1 1 1 0 0,1-1 0 0 0,-1 1 0 0 0,0-1 0 0 0,1 1-1 0 0,0-1 1 0 0,-1 1 0 0 0,1-1 0 0 0,-1 0 0 0 0,6 6-58 0 0,-4 4-93 0 0,-2-6 65 0 0,1-2 36 0 0,1 4-13 0 0,-1-5-1 0 0,1 0-77 0 0,0 0 30 0 0,-1 0-34 0 0,1-1-25 0 0,-1 1-38 0 0,1 0-42 0 0,0 0-45 0 0,0 0-68 0 0,-1 0-54 0 0,1 0-50 0 0,-1 0-42 0 0,1 1-149 0 0,0-1-42 0 0,0 1-181 0 0,2 2-486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29.7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16 6992 0 0,'0'0'157'0'0,"0"0"23"0"0,0 0 12 0 0,0 0 43 0 0,-1 0-97 0 0,-1-2 112 0 0,-9-9 207 0 0,9 9 14 0 0,2 2 7 0 0,0 0 30 0 0,0 0 18 0 0,0 0 2 0 0,0 0-221 0 0,0 0-132 0 0,0 0-8 0 0,0 0-43 0 0,2 2 79 0 0,9 9-13 0 0,-9-8-9 0 0,0 0-76 0 0,-2 1-55 0 0,-1 2 6 0 0,1-4 20 0 0,0 3 5 0 0,1-1 32 0 0,4 7 339 0 0,-3-7-293 0 0,1 0-72 0 0,-1 0-83 0 0,-1 0 83 0 0,0 0 1 0 0,0 0-1 0 0,0 1 0 0 0,-1-1 0 0 0,0 0 0 0 0,0 1 1 0 0,0-1-1 0 0,0 0 0 0 0,-1 5-87 0 0,0 7 273 0 0,1-3-128 0 0,0-1-39 0 0,0 39 207 0 0,2-34-167 0 0,4 1-23 0 0,-1-3-32 0 0,-3-5-13 0 0,0 0 0 0 0,-2 0 0 0 0,1 1 1 0 0,-1-1-1 0 0,-1 6-78 0 0,0 14 147 0 0,1-13-93 0 0,-1-7-22 0 0,1-1-1 0 0,0 0 1 0 0,0 0 0 0 0,1 0-1 0 0,2 4-31 0 0,-2-9 10 0 0,2 9 34 0 0,0-1-1 0 0,-1 1 1 0 0,0 0-1 0 0,0 9-43 0 0,-2 86 383 0 0,0 140 299 0 0,0-174-424 0 0,0 1 72 0 0,-3-70-272 0 0,-7 9-27 0 0,7-2 39 0 0,3-9 1 0 0,0-3-2 0 0,0 0-25 0 0,0 0-62 0 0,0 0-43 0 0,0 0-189 0 0,0-3-64 0 0,-1-3 144 0 0,-6-8-158 0 0,2 8 50 0 0,4 4-199 0 0,0 1 99 0 0,0-1 87 0 0,0 0 74 0 0,1 0 36 0 0,0 0 65 0 0,1-4-68 0 0,-1 4 54 0 0,0 1 25 0 0,0 0-37 0 0,0-28-1132 0 0</inkml:trace>
  <inkml:trace contextRef="#ctx0" brushRef="#br0" timeOffset="646.49">253 79 4000 0 0,'0'0'116'0'0,"0"0"20"0"0,0 0 20 0 0,0 0 4 0 0,0 0 0 0 0,0 0-55 0 0,0 0-7 0 0,0 0 35 0 0,0 0 115 0 0,0 0 210 0 0,0 0 20 0 0,0 0-26 0 0,0 0-118 0 0,0 0-50 0 0,0 0-10 0 0,0 0 0 0 0,0 0 12 0 0,0 0 2 0 0,0 0 0 0 0,0 0-2 0 0,3 0-4 0 0,4-1-103 0 0,3-4 235 0 0,-6 3-269 0 0,0-1-63 0 0,0 1-86 0 0,9 0 160 0 0,-10 2-42 0 0,-1 0-8 0 0,2 0-76 0 0,1 0 58 0 0,5 0 152 0 0,9 0 248 0 0,-11 0-303 0 0,0 0-44 0 0,-1 0-72 0 0,4 1 38 0 0,1 6-21 0 0,-10-6-78 0 0,-1 0 1 0 0,1-1-1 0 0,-1 1 1 0 0,1 0-1 0 0,0 0 0 0 0,-1-1 1 0 0,1 1-1 0 0,0-1 1 0 0,0 1-1 0 0,-1-1 1 0 0,1 0-1 0 0,0 0 1 0 0,0 0-9 0 0,14 2 67 0 0,-1 4-15 0 0,1 1 9 0 0,0-6 23 0 0,-9-1-40 0 0,-5 0-30 0 0,0 0 1 0 0,1 0-1 0 0,-1 0 1 0 0,0 0-1 0 0,0 0 1 0 0,0 0-1 0 0,0 1 1 0 0,0-1-1 0 0,1 1 1 0 0,0 0-15 0 0,15 9 83 0 0,-5-6-45 0 0,-11-4-29 0 0,1 0-1 0 0,-1 1 1 0 0,0-1 0 0 0,0 1-1 0 0,1 0 1 0 0,-1 0 0 0 0,0 0 0 0 0,0 0-1 0 0,0 0 1 0 0,0 1 0 0 0,0-1-1 0 0,0 0 1 0 0,0 1 0 0 0,0 0-9 0 0,1 0 20 0 0,0 1 0 0 0,0-1 1 0 0,0 0-1 0 0,1 0 1 0 0,-1 0-1 0 0,2 1-20 0 0,-2-2 20 0 0,1 1-1 0 0,-1 0 1 0 0,0 0-1 0 0,0 1 1 0 0,0-1 0 0 0,1 1-20 0 0,27 34 166 0 0,-15-13-84 0 0,5 3 42 0 0,-17-24-105 0 0,-1 1 1 0 0,0 0-1 0 0,0 0 1 0 0,0 1 0 0 0,-1-1-1 0 0,1 0 1 0 0,0 4-20 0 0,3 12 73 0 0,0 6-9 0 0,3 7 18 0 0,2-12-8 0 0,-6 8 12 0 0,0-14-43 0 0,1 3 17 0 0,-4-1 13 0 0,-1-9-36 0 0,0 0 0 0 0,0 0 0 0 0,1 0 1 0 0,1 4-38 0 0,-1-4 46 0 0,0 0 1 0 0,-1 0 0 0 0,1 0 0 0 0,-1 5-47 0 0,0 23 200 0 0,0-25-136 0 0,-1 1 0 0 0,0-1 0 0 0,0 0 0 0 0,-2 1 0 0 0,-1 8-64 0 0,-1-5 64 0 0,-5 10 75 0 0,0-1-20 0 0,5-9-84 0 0,1-3-7 0 0,2-8-15 0 0,1 0 0 0 0,-1-1 0 0 0,-1 1 0 0 0,1 0 1 0 0,-1-1-1 0 0,1 1 0 0 0,-1-1 0 0 0,0 1 1 0 0,-2 1-14 0 0,-11 23 72 0 0,-1 1 22 0 0,0-10 4 0 0,14-17-87 0 0,1 0 0 0 0,-1 0 0 0 0,1 0 0 0 0,-1 0 0 0 0,1 0 0 0 0,0 1 0 0 0,0-1 0 0 0,0 0 0 0 0,0 1 1 0 0,0-1-1 0 0,0 1 0 0 0,1-1 0 0 0,-1 1-11 0 0,1-1 10 0 0,-1 1 0 0 0,1-1-1 0 0,-1 1 1 0 0,0-1 0 0 0,0 0 0 0 0,0 1 0 0 0,0-1-1 0 0,-1 0 1 0 0,1 0 0 0 0,0 0 0 0 0,-1 0 0 0 0,0 0 0 0 0,1 0-10 0 0,-4 3 23 0 0,0-1 1 0 0,0 0 0 0 0,-1 0-1 0 0,1 0 1 0 0,-1-1-24 0 0,1 0 26 0 0,-1 1 0 0 0,1 0 1 0 0,-1 0-1 0 0,1 0 0 0 0,0 1-26 0 0,1-2 50 0 0,-1 1 0 0 0,0-1 1 0 0,0 0-1 0 0,0 0 0 0 0,-1 0 0 0 0,1-1 1 0 0,-1 1-1 0 0,1-2 0 0 0,-1 1 1 0 0,-2 0-51 0 0,-8 3 70 0 0,1 1 5 0 0,11-5-61 0 0,1 0 0 0 0,0 0-1 0 0,0 0 1 0 0,-1 0 0 0 0,1 0 0 0 0,-1-1 0 0 0,1 1-1 0 0,-2-1-13 0 0,-18 0 85 0 0,5 0-37 0 0,-41 0-21 0 0,54 0-22 0 0,0-1-1 0 0,1 0 1 0 0,-1 0-1 0 0,0 0 0 0 0,-2-1-4 0 0,1 0 9 0 0,-1 0-1 0 0,0 0 1 0 0,1 0-1 0 0,-1 1 0 0 0,-3 0-8 0 0,9 1 0 0 0,-1 0 0 0 0,0 0 0 0 0,1 0 0 0 0,-1 0 0 0 0,0-1 0 0 0,1 1 0 0 0,-1 0 0 0 0,0-1 0 0 0,1 1 0 0 0,-1-1 0 0 0,1 0 0 0 0,-1 0 0 0 0,1 0 0 0 0,-1 1 0 0 0,0-2 0 0 0,-6-3 0 0 0,3 3 39 0 0,-1-1-34 0 0,2 1 2 0 0,1 1 25 0 0,1 0 26 0 0,-1-1 36 0 0,1 0 18 0 0,-1 0 37 0 0,0-1 41 0 0,0 0 47 0 0,2 2-213 0 0,-2-2 103 0 0,-6-3 282 0 0,4 4-309 0 0,-1 1-67 0 0,-2 1-109 0 0,0-2-334 0 0,7 2 379 0 0,1-1-1 0 0,0 1 1 0 0,-1-1-1 0 0,1 1 1 0 0,0 0 0 0 0,-1-1-1 0 0,1 1 1 0 0,0-1-1 0 0,0 1 1 0 0,-1-1 0 0 0,1 1-1 0 0,0-1 1 0 0,0 1-1 0 0,0-1 1 0 0,-1 1 0 0 0,1-1-1 0 0,0 1 1 0 0,0-1-1 0 0,0 1 1 0 0,0-1 0 0 0,0 1-1 0 0,0-1 32 0 0,0 1-10 0 0,0 0 1 0 0,0 0-1 0 0,0-1 0 0 0,0 1 1 0 0,0 0-1 0 0,0 0 0 0 0,1 0 1 0 0,-1 0-1 0 0,0 0 0 0 0,0 0 1 0 0,0 0-1 0 0,0 0 0 0 0,0 0 1 0 0,0 0-1 0 0,-1-1 0 0 0,1 1 1 0 0,0 0-1 0 0,0 0 0 0 0,0 0 0 0 0,0 0 1 0 0,0 0-1 0 0,0 0 0 0 0,0 0 1 0 0,0 0-1 0 0,0 0 0 0 0,0 0 1 0 0,0 0-1 0 0,0-1 0 0 0,0 1 1 0 0,0 0-1 0 0,0 0 0 0 0,0 0 1 0 0,0 0-1 0 0,0 0 0 0 0,0 0 1 0 0,-1 0-1 0 0,1 0 0 0 0,0 0 0 0 0,0 0 1 0 0,0 0-1 0 0,0 0 0 0 0,0 0 1 0 0,0 0-1 0 0,0 0 0 0 0,0 0 1 0 0,0 0-1 0 0,0 0 0 0 0,-1 0 1 0 0,1 0-1 0 0,0 0 0 0 0,0 0 1 0 0,0 0-1 0 0,0 0 0 0 0,0 0 1 0 0,0 0-1 0 0,0 0 0 0 0,0 0 10 0 0,-4 0-174 0 0,-3 0-44 0 0,5 0-106 0 0,2 0 18 0 0,0 0 113 0 0,0 0 36 0 0,0 0-92 0 0,0 0-43 0 0,2-3-337 0 0,11-10-11 0 0</inkml:trace>
  <inkml:trace contextRef="#ctx0" brushRef="#br0" timeOffset="1353.54">774 632 4328 0 0,'0'0'125'0'0,"0"0"-29"0"0,0 0 0 0 0,0 0 39 0 0,0 0 118 0 0,0 0 221 0 0,2 0 19 0 0,15 0 85 0 0,25 0 840 0 0,-26 0-946 0 0,1 0-21 0 0,-1 0-76 0 0,-7-1-192 0 0,-2 0-45 0 0,1-2-18 0 0,2-1 10 0 0,1-1 15 0 0,1 1 73 0 0,-3-1-40 0 0,7-1 80 0 0,10 0 62 0 0,-5-4-19 0 0,-8 7-185 0 0,-11 2-95 0 0,1 1 0 0 0,-1-1 0 0 0,0 1 0 0 0,1-1 0 0 0,-1 0 0 0 0,0 0-1 0 0,0 0 1 0 0,0 0 0 0 0,0 0 0 0 0,0 0 0 0 0,0-1 0 0 0,0 1 0 0 0,0-1 0 0 0,0 0-21 0 0,21-16 208 0 0,-2 8-80 0 0,-10 6-74 0 0,0-1 0 0 0,-1 0 0 0 0,6-4-54 0 0,2 0 24 0 0,14 4-24 0 0,-24 0-2 0 0,-6 4 3 0 0,-1 0 0 0 0,1 0 0 0 0,-1 0 1 0 0,1 0-1 0 0,-1 1 0 0 0,1-1 1 0 0,-1 0-1 0 0,1 1 0 0 0,0-1 0 0 0,-1 1 1 0 0,3 0-2 0 0,1-3 48 0 0,5-8-24 0 0,-4 6 34 0 0,4-5 8 0 0,-6 2 26 0 0,-5 0-66 0 0,1 8-16 0 0,0-3 54 0 0,2 1 0 0 0,9-9 1 0 0,-8 8 6 0 0,-3 3 1 0 0,0 0 0 0 0,0-2-40 0 0,0-2 10 0 0,-3-3-28 0 0,2 7-9 0 0,1 0 0 0 0,-1-1 1 0 0,1 1-1 0 0,-1 0 0 0 0,0-1 1 0 0,1 1-1 0 0,-1 0 0 0 0,0 0 1 0 0,1 0-1 0 0,-1 0 0 0 0,0 0 1 0 0,1 0-1 0 0,-1 0 0 0 0,0 0 1 0 0,0 0-6 0 0,1 0 1 0 0,0 0 1 0 0,0 0-1 0 0,0 0 1 0 0,0 0 0 0 0,0 0-1 0 0,0 0 1 0 0,0 0-1 0 0,0 0 1 0 0,0 0 0 0 0,0 0-1 0 0,0 0 1 0 0,-1 0-1 0 0,1 0 1 0 0,0 0-1 0 0,0 0 1 0 0,0 0 0 0 0,0 0-1 0 0,0 0 1 0 0,0 0-1 0 0,0 0 1 0 0,0 0 0 0 0,0 0-1 0 0,0 0 1 0 0,-1 0-1 0 0,1 0 1 0 0,0 0 0 0 0,0-1-1 0 0,0 1 1 0 0,0 0-1 0 0,0 0 1 0 0,0 0 0 0 0,0 0-1 0 0,0 0 1 0 0,0 0-1 0 0,0 0 1 0 0,0 0-1 0 0,0 0 1 0 0,0 0 0 0 0,0 0-1 0 0,0 0 1 0 0,0-1-1 0 0,0 1 1 0 0,0 0 0 0 0,0 0-1 0 0,0 0 1 0 0,0 0-1 0 0,0 0 1 0 0,0 0 0 0 0,0 0-1 0 0,0 0 1 0 0,0 0-1 0 0,0 0 1 0 0,0-1 0 0 0,0 1-1 0 0,0 0 1 0 0,0 0-1 0 0,0 0-1 0 0,-3-12 56 0 0,-7-2-32 0 0,4 11 19 0 0,-7 1-32 0 0,0-9-1 0 0,6 7 42 0 0,-2 5-47 0 0,7-1 5 0 0,-27 0 70 0 0,24 3-16 0 0,3-2-60 0 0,1 0 1 0 0,0 1-1 0 0,0-1 0 0 0,-1 0 0 0 0,1 0 1 0 0,0 0-1 0 0,-1-1 0 0 0,1 1 1 0 0,-1 0-1 0 0,1 0 0 0 0,-1-1 0 0 0,0 1 1 0 0,1-1-1 0 0,-1 0 0 0 0,1 1 1 0 0,-1-1-1 0 0,0 0 0 0 0,0 0-4 0 0,-14 3 59 0 0,-13 13 48 0 0,24-6-43 0 0,-6-3-48 0 0,10-7-15 0 0,-1 0 0 0 0,1 1-1 0 0,0-1 1 0 0,0 1 0 0 0,0-1 0 0 0,0 1-1 0 0,0 0 1 0 0,1-1 0 0 0,-1 1-1 0 0,0 0 1 0 0,0 0 0 0 0,0-1-1 0 0,1 1 1 0 0,-1 0 0 0 0,0 0 0 0 0,0 0-1 0 0,-1 4 13 0 0,2-4-11 0 0,0 0 1 0 0,-1-1-1 0 0,1 1 0 0 0,0 0 0 0 0,-1-1 0 0 0,1 1 0 0 0,0-1 1 0 0,-1 1-1 0 0,1 0 0 0 0,-1-1 0 0 0,1 1 0 0 0,-1-1 1 0 0,1 0-1 0 0,-1 1 0 0 0,1-1 0 0 0,-1 1 0 0 0,0-1 0 0 0,1 0 1 0 0,-1 1-1 0 0,1-1 0 0 0,-1 0 0 0 0,0 0-2 0 0,-4 3-1 0 0,3-1 5 0 0,0-1-1 0 0,0 1 1 0 0,0 0 0 0 0,1 0 0 0 0,-1 1 0 0 0,0-1 0 0 0,1 0 0 0 0,0 0 0 0 0,-1 1 0 0 0,1-1 0 0 0,0 1 0 0 0,0-1 0 0 0,0 1 0 0 0,1 0-4 0 0,-1 0 1 0 0,0 0 0 0 0,0-1 0 0 0,0 1 1 0 0,-1 0-1 0 0,1-1 0 0 0,-1 0 1 0 0,0 1-2 0 0,-11 8 10 0 0,8 12 33 0 0,-5-2-22 0 0,4 6 22 0 0,0-15-33 0 0,5-10-9 0 0,0-1 0 0 0,0 1 0 0 0,1-1 0 0 0,-1 1-1 0 0,0-1 1 0 0,1 1 0 0 0,-1-1 0 0 0,1 1 0 0 0,0 0 0 0 0,-1-1 0 0 0,1 1 0 0 0,0 0 0 0 0,0-1 0 0 0,0 1-1 0 0,-1 7 12 0 0,0-1 0 0 0,0 0 0 0 0,-1 0 0 0 0,0 0 1 0 0,-3 7-13 0 0,4-13-1 0 0,0 2 8 0 0,0-1 1 0 0,0 1 0 0 0,1-1 0 0 0,-1 1 0 0 0,1 0 0 0 0,0-1 0 0 0,0 1 0 0 0,0-1 0 0 0,1 3-8 0 0,-1 6 43 0 0,0 49 131 0 0,3-40-97 0 0,2-8-42 0 0,-4-11-31 0 0,1 1 0 0 0,-1-1 0 0 0,0 0 0 0 0,-1 1 0 0 0,1-1 0 0 0,0 1 0 0 0,-1 0 0 0 0,1-1 0 0 0,-1 1 0 0 0,0-1 0 0 0,0 1 0 0 0,0 1-4 0 0,0-2 7 0 0,0 1 1 0 0,0-1 0 0 0,0 1-1 0 0,0-1 1 0 0,0 0-1 0 0,1 1 1 0 0,-1-1 0 0 0,1 0-1 0 0,0 1 1 0 0,0-1 0 0 0,0 0-1 0 0,0 0 1 0 0,0 1 0 0 0,0-1-1 0 0,0 0 1 0 0,1 0 0 0 0,-1-1-1 0 0,1 1 1 0 0,0 1-8 0 0,0-1 15 0 0,0 1 0 0 0,0 0 0 0 0,0 0 1 0 0,0 0-1 0 0,-1 0 0 0 0,1 1-15 0 0,-1-2 9 0 0,0 0 1 0 0,0 0-1 0 0,0 0 1 0 0,0-1-1 0 0,0 1 1 0 0,0 0-1 0 0,1-1 1 0 0,-1 1 0 0 0,0 0-1 0 0,1-1 1 0 0,-1 0-1 0 0,1 1 1 0 0,0-1-10 0 0,3 2 20 0 0,-4-3-18 0 0,0 0 1 0 0,-1 1-1 0 0,1-1 0 0 0,0 0 1 0 0,-1 1-1 0 0,1-1 1 0 0,-1 0-1 0 0,1 1 0 0 0,-1-1 1 0 0,1 1-1 0 0,-1-1 1 0 0,1 1-1 0 0,-1-1 0 0 0,1 1 1 0 0,-1-1-1 0 0,1 1 1 0 0,-1-1-1 0 0,0 1 0 0 0,1 0 1 0 0,-1-1-1 0 0,0 1 1 0 0,0 0-3 0 0,3 4-1 0 0,5 4 4 0 0,22 8 68 0 0,-23-14-73 0 0,-5-2 7 0 0,1 0 1 0 0,0-1 0 0 0,0 1-1 0 0,0-1 1 0 0,0 1-1 0 0,0-1 1 0 0,-1 0 0 0 0,1 0-1 0 0,0 0 1 0 0,3-1-6 0 0,10 0 8 0 0,17 1-7 0 0,-6 0 51 0 0,-25 0-51 0 0,0 0-1 0 0,-1 0 1 0 0,1 0 0 0 0,0-1-1 0 0,0 1 1 0 0,-1-1 0 0 0,1 1-1 0 0,0-1 1 0 0,-1 0 0 0 0,1 0-1 0 0,-1 0 1 0 0,1 0 0 0 0,-1 0-1 0 0,1 0 1 0 0,-1 0 0 0 0,0 0-1 0 0,0 0 1 0 0,1-1 0 0 0,-1 1-1 0 0,15-12-2 0 0,13-2 55 0 0,-16 9-66 0 0,0-1-94 0 0,-6 4 2 0 0,-1 0-43 0 0,1-1-59 0 0,0 1-61 0 0,-1-1-68 0 0,1 1-75 0 0,-5 2 77 0 0,-1 1-52 0 0,1-1-46 0 0,-1 1-39 0 0,1 0-140 0 0,0 0-38 0 0,0 0-169 0 0,2 0-451 0 0</inkml:trace>
  <inkml:trace contextRef="#ctx0" brushRef="#br0" timeOffset="2000.83">1878 348 6648 0 0,'0'0'149'0'0,"0"0"23"0"0,0 0 12 0 0,0-3-25 0 0,-1-3-127 0 0,-1 2 46 0 0,-2 2 61 0 0,-2 1 77 0 0,1-2 255 0 0,-6-7 10 0 0,9 7-18 0 0,-2 3-257 0 0,1 0-41 0 0,-2-2 63 0 0,0 1-109 0 0,-4-6 31 0 0,6 4-34 0 0,1 1 52 0 0,0 1-45 0 0,-2 0 16 0 0,-4 2-29 0 0,8-1-68 0 0,-8 0 234 0 0,2-2-76 0 0,3-1-58 0 0,1 0-41 0 0,2 2-90 0 0,-1 1 1 0 0,1-1 0 0 0,0 1-1 0 0,-1 0 1 0 0,1-1 0 0 0,0 1-1 0 0,-1-1 1 0 0,1 1 0 0 0,-1 0-1 0 0,1-1 1 0 0,-1 1 0 0 0,1 0 0 0 0,0-1-1 0 0,-1 1 1 0 0,1 0 0 0 0,-1 0-1 0 0,0-1-11 0 0,-6 0 114 0 0,5 1-92 0 0,-10 1 128 0 0,-10 0 257 0 0,8 3-186 0 0,8-1-169 0 0,1 2-55 0 0,0-2 139 0 0,-2-2-91 0 0,1 0-19 0 0,-20 12 44 0 0,-5 2 17 0 0,25-12-71 0 0,5-2-15 0 0,0 0 0 0 0,0-1 0 0 0,0 1 0 0 0,0 0-1 0 0,0 0 1 0 0,1-1 0 0 0,-1 1 0 0 0,0 0 0 0 0,0 0-1 0 0,1 0 1 0 0,-1 0 0 0 0,1 0 0 0 0,-1 0 0 0 0,1 0-1 0 0,-1 0 1 0 0,1 1-1 0 0,-7 9 11 0 0,-4-5 18 0 0,10-5-28 0 0,0-1 1 0 0,0 0-1 0 0,0 1 1 0 0,0-1 0 0 0,0 1-1 0 0,0 0 1 0 0,0-1-1 0 0,0 1 1 0 0,0 0-1 0 0,0-1 1 0 0,1 1-1 0 0,-1 0 1 0 0,0 0 0 0 0,0 0-1 0 0,1 0 1 0 0,-1 0-2 0 0,-4 12 0 0 0,-2-8 0 0 0,7-5 0 0 0,-1 0 0 0 0,1 0 0 0 0,-1 1 0 0 0,1-1 0 0 0,0 0 0 0 0,-1 1 0 0 0,1-1 0 0 0,-1 0 0 0 0,1 1 0 0 0,0-1 0 0 0,0 0 0 0 0,-1 1 0 0 0,1-1 0 0 0,0 1 0 0 0,-1-1 0 0 0,1 0 0 0 0,0 1 0 0 0,0-1 0 0 0,0 1 0 0 0,0-1 0 0 0,-1 1 0 0 0,1-1 0 0 0,0 1 0 0 0,0-1 0 0 0,0 1 0 0 0,0-1 0 0 0,0 1 0 0 0,0-1 0 0 0,0 1 0 0 0,0-1 0 0 0,0 1 0 0 0,1 0 0 0 0,-1-1 0 0 0,0 1 0 0 0,0-1 0 0 0,0 1 0 0 0,0-1 0 0 0,0 1 0 0 0,0-1 0 0 0,0 1 0 0 0,0-1 0 0 0,0 1 0 0 0,0-1 0 0 0,0 1 0 0 0,0-1 0 0 0,0 1 0 0 0,-1-1 0 0 0,1 1 0 0 0,0-1 0 0 0,0 0 0 0 0,0 1 0 0 0,-1-1 0 0 0,1 1 0 0 0,0-1 0 0 0,-1 1 0 0 0,1-1 0 0 0,0 0 0 0 0,-1 1 0 0 0,1-1 0 0 0,0 0 0 0 0,-1 1 0 0 0,1-1 0 0 0,-1 0 0 0 0,1 0 0 0 0,-1 1 0 0 0,-6 3 0 0 0,7-3 0 0 0,0 0 0 0 0,-1-1 0 0 0,1 1 0 0 0,0 0 0 0 0,-1 0 0 0 0,1 0 0 0 0,0-1 0 0 0,0 1 0 0 0,0 0 0 0 0,0 0 0 0 0,0 0 0 0 0,0 0 0 0 0,0 0 0 0 0,0 0 0 0 0,2 15-12 0 0,0-12-3 0 0,3 0-18 0 0,17 6 21 0 0,-14-5 12 0 0,-6-4 0 0 0,-1 0 0 0 0,0 0 0 0 0,1 0 0 0 0,-1 0 0 0 0,1-1 0 0 0,0 1 0 0 0,-1 0 0 0 0,1-1 0 0 0,-1 1 0 0 0,1-1 0 0 0,0 0 0 0 0,-1 0 0 0 0,1 1 0 0 0,0-1 0 0 0,1 0 0 0 0,1 0 0 0 0,0 0 0 0 0,0 1 0 0 0,-1-1 0 0 0,1 1 0 0 0,0 0 0 0 0,0 1 0 0 0,0-1 0 0 0,-1 1 0 0 0,1-1 0 0 0,2 3 0 0 0,-2-3 0 0 0,0 0 0 0 0,0 0 0 0 0,0 0 0 0 0,0-1 0 0 0,0 1 0 0 0,0-1 0 0 0,0 0 0 0 0,0 0 0 0 0,0-1 0 0 0,1 1 0 0 0,-1-1 0 0 0,0 1 0 0 0,0 0 0 0 0,0 0 0 0 0,0 0 0 0 0,0 1 0 0 0,4 0 0 0 0,-6 0 0 0 0,0 0 0 0 0,0 0 0 0 0,0 0 0 0 0,0 0 0 0 0,0 0 0 0 0,0 1 0 0 0,-1-1 0 0 0,1 1 0 0 0,0-1 0 0 0,0 2 0 0 0,-1-2 0 0 0,0 0 0 0 0,0 0 0 0 0,0 1 0 0 0,1-1 0 0 0,-1 0 0 0 0,0-1 0 0 0,0 1 0 0 0,1 0 0 0 0,-1 0 0 0 0,1 0 0 0 0,-1-1 0 0 0,0 1 0 0 0,1-1 0 0 0,-1 1 0 0 0,1-1 0 0 0,0 0 0 0 0,-1 1 0 0 0,1-1 0 0 0,0 0 0 0 0,0 0 1 0 0,0 0 0 0 0,0 0 1 0 0,0 1-1 0 0,-1-1 1 0 0,1 1-1 0 0,0-1 0 0 0,-1 1 1 0 0,1 0-1 0 0,0-1 1 0 0,-1 1-1 0 0,1 0 1 0 0,-1 0-1 0 0,1 0 0 0 0,-1 0 1 0 0,0 0-1 0 0,1 1 1 0 0,-1-1-1 0 0,0 0 0 0 0,1 1-1 0 0,14 11 52 0 0,-6-8 18 0 0,-7-4-53 0 0,-1 0 1 0 0,0 0-1 0 0,0 0 0 0 0,0 0 1 0 0,1 1-1 0 0,-1-1 0 0 0,0 1 0 0 0,-1-1 1 0 0,1 1-18 0 0,11 10 97 0 0,10 11 80 0 0,-14-9-63 0 0,-6 0 34 0 0,-3-12-132 0 0,0 0 1 0 0,0-1-1 0 0,0 1 1 0 0,1 0-1 0 0,-1-1 1 0 0,1 1-1 0 0,-1-1 1 0 0,1 1-1 0 0,-1 0 1 0 0,1-1-1 0 0,0 1 1 0 0,0-1-1 0 0,0 0 1 0 0,0 1-17 0 0,4 6 75 0 0,0 5 92 0 0,2-9-53 0 0,-2 0-7 0 0,-4 1 6 0 0,-1 3 77 0 0,0-5-150 0 0,0-1-15 0 0,1 0 0 0 0,-1 0 0 0 0,-1 0 0 0 0,1 1 0 0 0,0-1-1 0 0,0 0 1 0 0,-1 0 0 0 0,1 0 0 0 0,-1 0 0 0 0,0 0 0 0 0,0 0 0 0 0,1 0 0 0 0,-2 1-25 0 0,-3 4 106 0 0,-2 0 43 0 0,-4 4 3 0 0,9-8-47 0 0,0-1-35 0 0,2 1-23 0 0,0 0-21 0 0,-1 2 30 0 0,0-3-27 0 0,-6-1 36 0 0,-14-2-18 0 0,15 1-66 0 0,4 0 16 0 0,0 0 0 0 0,1 0 0 0 0,-1 0 0 0 0,0 0 0 0 0,1 0 1 0 0,-1 0-1 0 0,1 0 0 0 0,-1 0 0 0 0,0 1 0 0 0,1-1 0 0 0,-1 1 1 0 0,-1 0 2 0 0,-1 6 0 0 0,4-7 0 0 0,-1 0 0 0 0,1 1 0 0 0,0-1 0 0 0,0 1 0 0 0,-1-1 0 0 0,1 0 0 0 0,0 1 0 0 0,-1-1 0 0 0,1 1 0 0 0,0-1 0 0 0,-1 0 0 0 0,1 1 0 0 0,-1-1 0 0 0,1 0 0 0 0,0 0 0 0 0,-1 1 0 0 0,1-1 0 0 0,-1 0 0 0 0,1 0 0 0 0,-1 0 0 0 0,1 0 0 0 0,-1 0 0 0 0,1 1 0 0 0,-1-1 0 0 0,1 0 0 0 0,-1 0 0 0 0,1 0 0 0 0,-1 0 0 0 0,1 0 0 0 0,-1-1 0 0 0,1 1 0 0 0,-1 0 0 0 0,-31 0 0 0 0,23 0 2 0 0,-29 0 76 0 0,14 0-138 0 0,3 0-92 0 0,19 0 29 0 0,2 0 10 0 0,-1 0 33 0 0,-1 0-8 0 0,1 0-19 0 0,1 0 40 0 0,-1 0 24 0 0,0 0 78 0 0,0 0 120 0 0,0 0-136 0 0,0 0-56 0 0,0 0-81 0 0,0 0 8 0 0,0 0-37 0 0,1 0-41 0 0,-1 0-45 0 0,-1 0-49 0 0,1 0-53 0 0,0 0-57 0 0,-1 0-62 0 0,1 0 118 0 0,0 0-45 0 0,0 0-42 0 0,0 0-35 0 0,-1 0-132 0 0,1 0-36 0 0,-5 0-1376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36.8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1 270 5584 0 0,'0'0'165'0'0,"3"0"-10"0"0,7 0-69 0 0,5 1 415 0 0,7-1 309 0 0,-15-1-579 0 0,-1-1-35 0 0,2-3-19 0 0,2-1 71 0 0,4 3 63 0 0,-1 1-6 0 0,-3-4-77 0 0,-2 1-73 0 0,8-3 186 0 0,0 0-50 0 0,-3 3 1 0 0,-11 1-206 0 0,4-2 34 0 0,4 3-39 0 0,1-2 36 0 0,-3-6 11 0 0,-7 9-117 0 0,0 0 0 0 0,0 1 0 0 0,0-1 0 0 0,0 0 0 0 0,1 0 0 0 0,-1 1-1 0 0,1-1 1 0 0,0 1 0 0 0,-1-1 0 0 0,1 1-11 0 0,20-12 48 0 0,-15 10-45 0 0,-6 2-3 0 0,0 1-1 0 0,0-1 1 0 0,0 0 0 0 0,0 1 0 0 0,0-1 0 0 0,-1 0 0 0 0,1 0-1 0 0,0 0 1 0 0,0 0 0 0 0,-1 0 0 0 0,1 0 0 0 0,-1 0 0 0 0,1 0-1 0 0,-1 0 1 0 0,1 0 0 0 0,-1 0 0 0 0,7-10 15 0 0,3 6 33 0 0,-4-6-20 0 0,4 6 36 0 0,-5-8-35 0 0,6-1 35 0 0,-8 9-2 0 0,-4-5-53 0 0,1 10-3 0 0,0-6 48 0 0,0-4 10 0 0,0 4-19 0 0,1 6-43 0 0,-1-1 0 0 0,0 0 0 0 0,0 0 0 0 0,0 0 1 0 0,0 0-1 0 0,-1 1 0 0 0,1-1 0 0 0,0 0 0 0 0,0 0 0 0 0,0 0 0 0 0,-1 0 0 0 0,1 1 0 0 0,0-1 0 0 0,-1 0-2 0 0,-12-15 43 0 0,-3 3-22 0 0,0 10 22 0 0,5 3-30 0 0,-9 0 49 0 0,8-1-17 0 0,9 1-42 0 0,-1 0 0 0 0,1 0 0 0 0,0 0 0 0 0,0 0 0 0 0,0 0 0 0 0,-1 0 0 0 0,1 1-1 0 0,0 0 1 0 0,0-1 0 0 0,-1 2-3 0 0,-12 11 43 0 0,9-6-34 0 0,3-4 2 0 0,1 0 1 0 0,0 1-1 0 0,0-1 1 0 0,0 1-1 0 0,0-1 0 0 0,1 1-11 0 0,-3 7 18 0 0,4-9-10 0 0,0 0 1 0 0,0 1-1 0 0,-1-1 1 0 0,1 0-1 0 0,0 0 0 0 0,-1 0 1 0 0,1 0-1 0 0,-1 0 1 0 0,0 0-9 0 0,0 1 10 0 0,-1 0 1 0 0,1 0 0 0 0,0 0-1 0 0,-1 0 1 0 0,2 1 0 0 0,-2 1-11 0 0,2-2 10 0 0,-1 0 1 0 0,0 1 0 0 0,0-1-1 0 0,-1 0 1 0 0,1 0 0 0 0,-1 1-11 0 0,1-2 6 0 0,0 0-1 0 0,1 0 1 0 0,0-1 0 0 0,-1 1 0 0 0,1 0 0 0 0,0 1 0 0 0,0-1 0 0 0,0 0 0 0 0,0 0 0 0 0,0 0-1 0 0,1 1 1 0 0,-1-1 0 0 0,1 0 0 0 0,-1 1-6 0 0,-2 10 20 0 0,-3 2 52 0 0,5-11-53 0 0,0-1 0 0 0,0 0 0 0 0,0 1 0 0 0,0-1 0 0 0,0 0 0 0 0,1 1 0 0 0,-1-1 0 0 0,1 2-19 0 0,0-3 12 0 0,0 0-1 0 0,0 0 0 0 0,0-1 0 0 0,-1 1 1 0 0,1 0-1 0 0,0 0 0 0 0,-1 0 0 0 0,1-1 1 0 0,-1 1-1 0 0,0 0 0 0 0,0-1 1 0 0,0 1-1 0 0,1-1 0 0 0,-2 1-11 0 0,-4 11 97 0 0,4 1 3 0 0,2-2-35 0 0,0 3 35 0 0,0 18 182 0 0,0-32-278 0 0,0-1 1 0 0,0 1-1 0 0,0-1 1 0 0,0 1-1 0 0,0-1 1 0 0,0 1-1 0 0,0-1 1 0 0,0 1-1 0 0,0-1 1 0 0,0 1-1 0 0,0-1 1 0 0,0 1 0 0 0,0-1-1 0 0,0 1 1 0 0,1-1-1 0 0,-1 1 1 0 0,0-1-1 0 0,0 0 1 0 0,1 1-1 0 0,-1-1 1 0 0,0 1-1 0 0,0-1 1 0 0,1 0-1 0 0,-1 1 1 0 0,1-1-1 0 0,-1 0 1 0 0,0 1 0 0 0,1-1-1 0 0,-1 0 1 0 0,1 1-1 0 0,-1-1 1 0 0,1 0-5 0 0,5 5 63 0 0,8 19 94 0 0,-12-19-138 0 0,9 17 25 0 0,-8-17-29 0 0,2-1-5 0 0,10 9 1 0 0,1-7-11 0 0,3 4 0 0 0,-16-9 0 0 0,1 0 0 0 0,0-1 0 0 0,0 1 0 0 0,0-1 0 0 0,3 0 0 0 0,-7 0 0 0 0,2 0-1 0 0,0 0 1 0 0,0-1 0 0 0,0 1-1 0 0,0 0 1 0 0,-1-1-1 0 0,1 1 1 0 0,0-1 0 0 0,0 1-1 0 0,0-1 1 0 0,0 0 0 0 0,-1 0-1 0 0,1 0 1 0 0,1-1 0 0 0,7-3-71 0 0,-5 4-9 0 0,3 0-40 0 0,-4 1 30 0 0,6 0-50 0 0,-4 0-10 0 0,-2 0-40 0 0,0 0-100 0 0,-1 0 74 0 0,-1 0-43 0 0,0 0-51 0 0,0 0-53 0 0,0 0-60 0 0,0 0-63 0 0,0 0-69 0 0,-1 0-73 0 0,2 0-900 0 0,-3 0-864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37.3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1 255 6448 0 0,'0'0'141'0'0,"0"0"23"0"0,0 0 13 0 0,2 0-19 0 0,6 0-128 0 0,13 0 30 0 0,-19 0-23 0 0,0 0 0 0 0,0 0 0 0 0,-1-1 0 0 0,1 1 0 0 0,0-1 0 0 0,0 1 0 0 0,-1-1 0 0 0,1 1 0 0 0,0-1 0 0 0,-1 0 0 0 0,1 0 0 0 0,-1 0 0 0 0,1 0-37 0 0,10-5 315 0 0,0 4-48 0 0,-1 3 30 0 0,4-1 7 0 0,-13 0-259 0 0,0 0 0 0 0,0 0 0 0 0,0 0 0 0 0,0 0 0 0 0,1-1 0 0 0,-1 1 1 0 0,-1-1-1 0 0,1 0 0 0 0,1 1-45 0 0,0-2 81 0 0,2-1-9 0 0,2-2 27 0 0,-2 3 36 0 0,1 1 64 0 0,2 0 111 0 0,-1 1-161 0 0,-1-1-39 0 0,1-1-15 0 0,1-2 0 0 0,8-3 90 0 0,-8 6-78 0 0,0 1 42 0 0,4-2 1 0 0,-3-3-51 0 0,5-2 0 0 0,12 2 47 0 0,6-10 58 0 0,4-1-112 0 0,-33 15-83 0 0,0 0 0 0 0,0-1 1 0 0,-1 1-1 0 0,1 0 0 0 0,0-1 1 0 0,-1 0-1 0 0,1 1 0 0 0,-1-2-9 0 0,6-10 59 0 0,-6 12-52 0 0,0-1 0 0 0,0 1 1 0 0,1 0-1 0 0,-1 0 0 0 0,0-1 0 0 0,1 2 0 0 0,-1-1 0 0 0,1 0-7 0 0,-1 0 6 0 0,1 0-1 0 0,-1 0 0 0 0,1 0 0 0 0,-1 0 0 0 0,0 0 0 0 0,0 0 0 0 0,1-1 1 0 0,-1 0-6 0 0,3-11 0 0 0,8-3 0 0 0,-8 12 0 0 0,-2-1 0 0 0,8-17 0 0 0,-1 6 10 0 0,-7 3 49 0 0,-6 8 28 0 0,-10-6-23 0 0,12 10-56 0 0,-1 1 0 0 0,1-1 0 0 0,0 1 0 0 0,-1-1 1 0 0,1 1-1 0 0,-1 0 0 0 0,1-1 0 0 0,0 1 1 0 0,-1 0-1 0 0,1 0 0 0 0,-2 0-8 0 0,1 0 5 0 0,0 1 1 0 0,0-1-1 0 0,0 1 1 0 0,1 0-1 0 0,-1-1 1 0 0,0 1-1 0 0,0 0 1 0 0,0 0-1 0 0,1 0 1 0 0,-1 0-6 0 0,0 0 5 0 0,0 1-1 0 0,1-1 1 0 0,-1 0 0 0 0,0-1-1 0 0,0 1 1 0 0,0 0 0 0 0,0-1-1 0 0,0 1 1 0 0,0-1 0 0 0,0 1-1 0 0,0-1 1 0 0,0 0-5 0 0,-14 3 11 0 0,-63 39 127 0 0,66-37-95 0 0,8 6-32 0 0,-6-5-12 0 0,10-5 2 0 0,0-1 0 0 0,0 0-1 0 0,0 1 1 0 0,0-1 0 0 0,0 1-1 0 0,0 0 1 0 0,0-1 0 0 0,0 1 0 0 0,0 0-1 0 0,0-1 1 0 0,0 1 0 0 0,1 0-1 0 0,-1 0 1 0 0,0 0 0 0 0,0 0-1 0 0,1 0 0 0 0,-11 21 81 0 0,8-17-67 0 0,-2-3-2 0 0,-2 1-4 0 0,7-3-7 0 0,-1 0 1 0 0,1 1-1 0 0,-1-1 1 0 0,1 0-1 0 0,-1 0 1 0 0,1 0-1 0 0,0 1 1 0 0,-1-1-1 0 0,1 0 1 0 0,-1 1-1 0 0,1-1 1 0 0,0 0-1 0 0,-1 1 1 0 0,1-1-1 0 0,-1 0 1 0 0,1 1-1 0 0,0-1 0 0 0,0 1 1 0 0,-1-1-1 0 0,1 0 1 0 0,0 1-1 0 0,0-1 1 0 0,-1 1-1 0 0,1-1 1 0 0,0 1-1 0 0,0-1 1 0 0,0 1-1 0 0,0-1 1 0 0,0 1-1 0 0,0-1 1 0 0,0 1-1 0 0,0-1 1 0 0,0 1-1 0 0,0-1 1 0 0,0 1-1 0 0,0-1 0 0 0,0 1 1 0 0,0-1-2 0 0,-2 16 24 0 0,-9-3 43 0 0,8-7 4 0 0,2 1-58 0 0,0-1-1 0 0,-4 2 22 0 0,-1 4 7 0 0,4 2 44 0 0,2 7-2 0 0,0-13-76 0 0,2 22 50 0 0,3-21-61 0 0,1-1 15 0 0,3 8 12 0 0,-6-15-2 0 0,1 1-11 0 0,1 8-10 0 0,8-5-16 0 0,4 8-63 0 0,-16-11 70 0 0,0-1 0 0 0,0 0 0 0 0,0 1 0 0 0,1-1 0 0 0,-1 0 0 0 0,1 0 1 0 0,-1 0-1 0 0,1 0 0 0 0,-1 0 0 0 0,1 0 0 0 0,-1-1 0 0 0,1 1 0 0 0,0 0 0 0 0,-1-1 0 0 0,1 0 0 0 0,0 1 0 0 0,0-1 1 0 0,-1 0-1 0 0,2 0 9 0 0,9 1-89 0 0,19 6-262 0 0,-20-4 227 0 0,-5 0 78 0 0,-2-2 24 0 0,-1 0-42 0 0,0 0-38 0 0,-1 0-38 0 0,3 1-241 0 0,-1 0-123 0 0,0 0-23 0 0,-1 0-69 0 0,1 0-58 0 0,1-1-48 0 0,5 1-783 0 0,9-1-840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37.9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207 600 7200 0 0,'0'0'165'0'0,"0"0"22"0"0,0 0 6 0 0,-2-3-28 0 0,-11-7-131 0 0,4 7-20 0 0,4 3 37 0 0,5 0-51 0 0,-2 0 106 0 0,-1-3 121 0 0,-7-7 200 0 0,8 8-212 0 0,0 1-50 0 0,1 1-41 0 0,-1-1-37 0 0,-2 1 17 0 0,-1 1-57 0 0,3-1-8 0 0,1 0 39 0 0,-6 0 106 0 0,-9 0 431 0 0,13 0-500 0 0,0 0-89 0 0,-2 3 252 0 0,-8 7-74 0 0,0-4-38 0 0,8 4-6 0 0,-6-5-3 0 0,6 3-42 0 0,-4 9 12 0 0,7-13-86 0 0,-7 16 137 0 0,-1 3-50 0 0,-5-3-86 0 0,13-18-34 0 0,1 1 1 0 0,-1-1-1 0 0,0 0 1 0 0,1 1-1 0 0,0-1 1 0 0,-1 1-1 0 0,1-1 1 0 0,0 1-1 0 0,0-1 1 0 0,0 1-1 0 0,1 0 1 0 0,-1 0-1 0 0,1-1 1 0 0,-1 2-9 0 0,1 8 73 0 0,-1 0 0 0 0,2 11-73 0 0,0 2 63 0 0,-1 4 7 0 0,3-24-27 0 0,10 6-32 0 0,-11-11-11 0 0,-1 1 0 0 0,1-1 0 0 0,-1 1 0 0 0,1-1 0 0 0,-1 0 0 0 0,1 1 0 0 0,-1-1 0 0 0,1 0 0 0 0,0 0 0 0 0,-1 0 0 0 0,1 0 0 0 0,-1 0 0 0 0,1-1 0 0 0,-1 1 0 0 0,1 0 0 0 0,-1-1 0 0 0,1 1 0 0 0,-1-1 0 0 0,1 0 0 0 0,-1 1 0 0 0,1-1 0 0 0,-1 0 0 0 0,0 0 0 0 0,1 0 0 0 0,0 0 0 0 0,0 0 0 0 0,0 0 0 0 0,0 0 0 0 0,0 0 0 0 0,0 0 0 0 0,0 0 0 0 0,1 1 0 0 0,-1-1 0 0 0,0 1 0 0 0,2-1 0 0 0,-3 1 0 0 0,0 0 0 0 0,0 0 0 0 0,-1 0 0 0 0,1 0 0 0 0,0 0 0 0 0,0 0 0 0 0,0 0 0 0 0,-1-1 0 0 0,1 1 0 0 0,0 0 0 0 0,-1-1 0 0 0,1 1 0 0 0,0 0 0 0 0,0-1 0 0 0,-1 1 0 0 0,1-1 0 0 0,-1 1 0 0 0,1-1 0 0 0,0 1 0 0 0,-1-1 0 0 0,1 0 0 0 0,-1 1 0 0 0,0-1 0 0 0,1 0 0 0 0,-1 1 0 0 0,1-1 0 0 0,-1 0 0 0 0,0 1 0 0 0,1-2 0 0 0,0 1 0 0 0,-1-1 0 0 0,1 0 0 0 0,1 1 0 0 0,-1-1 0 0 0,0 0 0 0 0,0 1 0 0 0,1-1 0 0 0,-1 1 0 0 0,1 0 0 0 0,-1-1 0 0 0,1 1 0 0 0,25-15 0 0 0,-24 14 0 0 0,0 0 0 0 0,-1 0 0 0 0,1 0 0 0 0,0-1 0 0 0,-1 1 0 0 0,0-1 0 0 0,1 0 0 0 0,-1 1 0 0 0,0-1 0 0 0,0 0 0 0 0,0 0 0 0 0,-1-1 0 0 0,2-2 0 0 0,0-1 0 0 0,24-25 0 0 0,-23 23-4 0 0,10-16-76 0 0,-11 20 61 0 0,-1-1 0 0 0,1 1 1 0 0,-1-1-1 0 0,-1 0 0 0 0,1 0 1 0 0,-1 1-1 0 0,0-1 0 0 0,0 0 1 0 0,-1 0-1 0 0,0 0 0 0 0,0-5 19 0 0,2-6-91 0 0,4 0 7 0 0,-1 1 21 0 0,-3 6 5 0 0,-1 0 0 0 0,0 0 1 0 0,0 0-1 0 0,-1 0 1 0 0,-1-7 57 0 0,0-13-164 0 0,0 10-6 0 0,-1 1 0 0 0,-4-14 170 0 0,3 16-134 0 0,1-1 0 0 0,0-12 134 0 0,2 21-17 0 0,-1-1 0 0 0,0 0 1 0 0,-1 1-1 0 0,-2-10 17 0 0,-1-5-23 0 0,0-21 13 0 0,0 21 10 0 0,2 14 0 0 0,1-1 0 0 0,0 0 0 0 0,0-9 0 0 0,3 17 0 0 0,-1-1 0 0 0,-1 1 0 0 0,1 0 0 0 0,0 0 0 0 0,-1 0 0 0 0,0-1 0 0 0,0 1 0 0 0,1 0 0 0 0,-2 0 0 0 0,1 0 0 0 0,-1-2 0 0 0,-3-5 0 0 0,-4-11 40 0 0,7 19-29 0 0,1 0-1 0 0,0 0 1 0 0,0-1 0 0 0,0 1-1 0 0,1 0 1 0 0,-1 0 0 0 0,0-1-1 0 0,1 1 1 0 0,-1-1-1 0 0,1 1 1 0 0,0 0 0 0 0,0-3-11 0 0,0 5 5 0 0,0-1 0 0 0,0 0 0 0 0,0 1 0 0 0,0-1 0 0 0,0 0 1 0 0,0 1-1 0 0,-1-1 0 0 0,1 0 0 0 0,0 1 0 0 0,0-1 0 0 0,0 0 1 0 0,-1 1-1 0 0,1-1 0 0 0,0 0 0 0 0,-1 1-5 0 0,1-1 5 0 0,-1 1 0 0 0,0 0-1 0 0,1 0 1 0 0,-1-1 0 0 0,1 1 0 0 0,-1 0 0 0 0,0 0-1 0 0,1-1 1 0 0,-1 1 0 0 0,0 0 0 0 0,1 0 0 0 0,-1 0-1 0 0,0 0 1 0 0,0 0 0 0 0,1 0-5 0 0,-3 0 85 0 0,3 0-10 0 0,0 0 16 0 0,0 3 6 0 0,0-2-84 0 0,0 1-1 0 0,1 0 1 0 0,-1-1-1 0 0,1 1 1 0 0,-1-1-1 0 0,1 1 1 0 0,-1-1 0 0 0,1 1-1 0 0,0-1 1 0 0,-1 1-1 0 0,1-1 1 0 0,0 1-13 0 0,0-1 15 0 0,0 1-1 0 0,0 0 1 0 0,0-1 0 0 0,0 1-1 0 0,0 0 1 0 0,0 0-1 0 0,-1 0 1 0 0,1 0 0 0 0,-1 0-1 0 0,0 0 1 0 0,1 0 0 0 0,-1 1-15 0 0,-1 29 191 0 0,0-21-112 0 0,1 1-1 0 0,0 0 1 0 0,0 0-1 0 0,2 0 1 0 0,0 7-79 0 0,9 13 157 0 0,-6-1-10 0 0,-3-24-119 0 0,1 4 24 0 0,0 1 0 0 0,-1 0 0 0 0,0 0 0 0 0,-1 0 0 0 0,-1 1-52 0 0,0-2 38 0 0,1 0 1 0 0,0-1 0 0 0,0 1 0 0 0,1 0 0 0 0,1-1 0 0 0,-1 1 0 0 0,4 6-39 0 0,7 22 136 0 0,-2 16 19 0 0,-6-23-62 0 0,1 0 21 0 0,2 13 16 0 0,4 23 78 0 0,-1-21 12 0 0,-6-30-140 0 0,-3-11-40 0 0,-1 1 0 0 0,1-1 0 0 0,-1 1 0 0 0,0 0 0 0 0,0-1 0 0 0,-1 1-40 0 0,4 23 137 0 0,4-4-67 0 0,-7-21-64 0 0,0-2 1 0 0,0 1 1 0 0,0-1-1 0 0,0 1 1 0 0,-1 0-1 0 0,0-1 0 0 0,0 1 1 0 0,0-1-1 0 0,0 1 1 0 0,-1 1-8 0 0,1 5 24 0 0,0 8 2 0 0,0 1 20 0 0,0 7-74 0 0,0-24-51 0 0,0-1-38 0 0,0-1-182 0 0,0 0 155 0 0,0 0-33 0 0,1 0-62 0 0,0 0-113 0 0,-1 0 352 0 0,2 0-484 0 0,1 0-119 0 0,-2-1 87 0 0,1 1-44 0 0,1-2-656 0 0,-1-2-512 0 0,-1-5-978 0 0</inkml:trace>
  <inkml:trace contextRef="#ctx0" brushRef="#br0" timeOffset="263.52">539 631 7912 0 0,'0'3'232'0'0,"0"1"-38"0"0,0 2-142 0 0,0 13-34 0 0,-1-12-29 0 0,2 8 11 0 0,0-10 37 0 0,0-1 34 0 0,3 4 117 0 0,0-1 67 0 0,1 3 119 0 0,3 5 269 0 0,0 0 17 0 0,-2-6-256 0 0,-2-1-111 0 0,-1-1-58 0 0,0-2-79 0 0,-3-4-118 0 0,0 0 1 0 0,1-1-1 0 0,-1 1 0 0 0,0-1 1 0 0,0 1-1 0 0,1 0 1 0 0,-1-1-1 0 0,1 1 0 0 0,-1-1 1 0 0,1 1-1 0 0,-1-1 0 0 0,1 1 1 0 0,-1-1-1 0 0,1 1 0 0 0,-1-1 1 0 0,1 0-1 0 0,-1 1 0 0 0,1-1 1 0 0,0 0-1 0 0,-1 1 0 0 0,1-1 1 0 0,0 0-39 0 0,4 3 155 0 0,3 2 130 0 0,0 2-36 0 0,0 2-39 0 0,-3-1-44 0 0,-3-3-83 0 0,-2-5-64 0 0,1 1 0 0 0,-1-1 1 0 0,0 1-1 0 0,0 0 0 0 0,1-1 0 0 0,-1 1 1 0 0,1 0-1 0 0,-1-1 0 0 0,0 1 1 0 0,1-1-1 0 0,-1 1 0 0 0,1-1 0 0 0,-1 1 1 0 0,1-1-1 0 0,0 0 0 0 0,-1 1 1 0 0,1-1-1 0 0,-1 0 0 0 0,1 1 1 0 0,0-1-1 0 0,-1 0 0 0 0,1 1-19 0 0,4 1 77 0 0,8 8 133 0 0,-1 2-71 0 0,-8-8-100 0 0,0-1 42 0 0,0-2-44 0 0,4-2-9 0 0,-8 1-16 0 0,14 2 59 0 0,-2 4-73 0 0,-4-1 5 0 0,8-2-30 0 0,-10-3-21 0 0,-4 0 23 0 0,0 0-1 0 0,-1 0 1 0 0,1 0 0 0 0,-1 0 0 0 0,1 0 0 0 0,0 0-1 0 0,-1 0 1 0 0,1 0 0 0 0,0-1 0 0 0,-1 1-1 0 0,1-1 1 0 0,1 0 25 0 0,1-5-145 0 0,1 0-41 0 0,4 5 27 0 0,-1 0-135 0 0,-7 0 253 0 0,-1 1 0 0 0,1-1 0 0 0,0 0 0 0 0,0 1 0 0 0,0-1 0 0 0,0 0 0 0 0,-1 1 0 0 0,1-1 1 0 0,0 0-1 0 0,-1 0 0 0 0,1 0 0 0 0,0 0 0 0 0,0 0 41 0 0,1-5-268 0 0,0 3 53 0 0,0 0-50 0 0,0 0-60 0 0,0 1-68 0 0,-1 1 92 0 0,-1 1-40 0 0,1-1-444 0 0,0 0-294 0 0,-1 1-695 0 0</inkml:trace>
  <inkml:trace contextRef="#ctx0" brushRef="#br0" timeOffset="468.94">870 474 8088 0 0,'0'0'182'0'0,"0"0"29"0"0,0 0 12 0 0,0 2-37 0 0,0 76 1616 0 0,0-44-1115 0 0,0-15-370 0 0,0 0-62 0 0,0 1-76 0 0,0-1-88 0 0,2 4 217 0 0,0-1 1 0 0,6 23-309 0 0,-2-11 202 0 0,8 22 78 0 0,-1-4-75 0 0,-9-21-78 0 0,-1-8 19 0 0,1 0 0 0 0,3 10-146 0 0,2-3 116 0 0,3 12 14 0 0,-4-3-42 0 0,-8-39-87 0 0,4 34 118 0 0,2-1-1 0 0,1 1 0 0 0,10 25-118 0 0,-9-36 78 0 0,-2-8 15 0 0,-1 1 0 0 0,-1-1 1 0 0,2 13-94 0 0,-1 30 192 0 0,6-8-11 0 0,-6-5-45 0 0,0-22-64 0 0,-2-12-34 0 0,-1-1 1 0 0,-1 1 0 0 0,1 0 0 0 0,-2 2-39 0 0,0 13 80 0 0,0 61 144 0 0,0-80-197 0 0,-1 0 1 0 0,0 1-1 0 0,0-1 1 0 0,-1 0-1 0 0,0 0 1 0 0,-2 5-28 0 0,2-7 11 0 0,-1 4-64 0 0,1-2 86 0 0,-3 5 108 0 0,3-9-132 0 0,1 1-38 0 0,-1-1-40 0 0,1 0-50 0 0,-1 1-59 0 0,0 0-68 0 0,1-3 125 0 0,0 1-116 0 0,0-1-40 0 0,0 1-36 0 0,0-1-34 0 0,-1 2-226 0 0,0-2-55 0 0,-3 2-747 0 0,-1-1-594 0 0,-4-1-1128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39.4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317 110 6968 0 0,'0'0'157'0'0,"0"0"23"0"0,0 0 11 0 0,-2-3 9 0 0,-12-8 33 0 0,1 6 14 0 0,9-2-75 0 0,3 7-161 0 0,1 0 0 0 0,0-1 0 0 0,0 1-1 0 0,0-1 1 0 0,-1 1 0 0 0,1 0-1 0 0,0-1 1 0 0,0 1 0 0 0,-1 0-1 0 0,1 0 1 0 0,0-1 0 0 0,-1 1-1 0 0,1 0 1 0 0,0-1 0 0 0,-1 1-1 0 0,1 0 1 0 0,0 0 0 0 0,-1 0-1 0 0,1 0 1 0 0,-1-1 0 0 0,1 1 0 0 0,0 0-1 0 0,-1 0 1 0 0,1 0 0 0 0,-1 0-1 0 0,1 0 1 0 0,-1 0 0 0 0,1 0-1 0 0,0 0 1 0 0,-1 0 0 0 0,1 0-11 0 0,-1 0 5 0 0,1 0 0 0 0,0 0 0 0 0,0 0 0 0 0,0 0 0 0 0,0 0 0 0 0,0 0 0 0 0,0 0 1 0 0,0 0-1 0 0,0 0 0 0 0,0 0 0 0 0,0 0 0 0 0,0 0 0 0 0,-1 0 0 0 0,1 0 0 0 0,0 0 0 0 0,0 0 0 0 0,0 0 1 0 0,0 0-1 0 0,0 0 0 0 0,0 0 0 0 0,0 0 0 0 0,0 0 0 0 0,0 0 0 0 0,0 0 0 0 0,-1 0 0 0 0,1 0 0 0 0,0 0 1 0 0,0 0-1 0 0,0 0 0 0 0,0 0 0 0 0,0 0 0 0 0,0 0 0 0 0,0-1 0 0 0,0 1 0 0 0,0 0 0 0 0,0 0 0 0 0,0 0 1 0 0,0 0-1 0 0,0 0 0 0 0,0 0 0 0 0,0 0 0 0 0,0 0 0 0 0,0 0 0 0 0,0 0 0 0 0,0-1 0 0 0,0 1 0 0 0,0 0 1 0 0,0 0-1 0 0,0 0 0 0 0,0 0 0 0 0,0 0 0 0 0,0 0 0 0 0,0 0 0 0 0,0 0 0 0 0,0 0 0 0 0,0 0 0 0 0,0-1-5 0 0,0 1 15 0 0,0-1 0 0 0,0 1 0 0 0,0-1 0 0 0,0 1-1 0 0,0-1 1 0 0,0 1 0 0 0,0-1 0 0 0,0 1 0 0 0,0 0-1 0 0,0-1 1 0 0,-1 1 0 0 0,1-1 0 0 0,0 1 0 0 0,0-1-1 0 0,0 1 1 0 0,-1-1 0 0 0,1 1 0 0 0,0 0-1 0 0,-1-1 1 0 0,1 1 0 0 0,0-1 0 0 0,-1 1 0 0 0,1 0-1 0 0,0-1 1 0 0,-1 1 0 0 0,1 0 0 0 0,-1 0 0 0 0,1-1-1 0 0,-1 1 1 0 0,1 0 0 0 0,0 0 0 0 0,-1 0 0 0 0,1-1-1 0 0,-1 1 1 0 0,1 0 0 0 0,-1 0 0 0 0,1 0 0 0 0,-1 0-1 0 0,1 0 1 0 0,-1 0 0 0 0,1 0 0 0 0,-1 0-15 0 0,-4-2 296 0 0,-6-9-68 0 0,8 8-93 0 0,2 1-45 0 0,0-1-30 0 0,2 0-27 0 0,-1 0-12 0 0,-1 1 28 0 0,-12-3 145 0 0,-1-5 12 0 0,11 7-3 0 0,-1 2-105 0 0,-4 2-14 0 0,8-1-53 0 0,0 0-28 0 0,0 0 1 0 0,-1 0-1 0 0,1 0 1 0 0,0 0-1 0 0,0 0 1 0 0,0 0-1 0 0,0 0 1 0 0,0 0-1 0 0,0 0 1 0 0,0 0 0 0 0,0 0-1 0 0,0 0 1 0 0,0 0-1 0 0,-1 0 1 0 0,1 0-1 0 0,0 0 1 0 0,0 0-1 0 0,0 0 1 0 0,0 0-1 0 0,0 0 1 0 0,0 0-1 0 0,0 0 1 0 0,0 0-1 0 0,0 0 1 0 0,0 0-1 0 0,0 0 1 0 0,-1 0 0 0 0,1 0-1 0 0,0 0 1 0 0,0 0-1 0 0,0-1 1 0 0,0 1-1 0 0,0 0 1 0 0,0 0-1 0 0,0 0 1 0 0,0 0-1 0 0,0 0 1 0 0,0 0-1 0 0,0 0 1 0 0,0 0-1 0 0,0 0 1 0 0,0 0 0 0 0,0 0-1 0 0,0-1 1 0 0,0 1-1 0 0,0 0 1 0 0,0 0-1 0 0,0 0 1 0 0,0 0-1 0 0,0 0 1 0 0,0 0-1 0 0,0 0 1 0 0,0 0-1 0 0,0 0 1 0 0,0 0-1 0 0,0-1 1 0 0,0 1-4 0 0,0 0 6 0 0,0 0 0 0 0,0-1 0 0 0,0 1 1 0 0,1-1-1 0 0,-1 1 0 0 0,0 0 0 0 0,0-1 0 0 0,0 1 0 0 0,0 0 0 0 0,0-1 1 0 0,-1 1-1 0 0,1-1 0 0 0,0 1 0 0 0,0 0 0 0 0,0-1 0 0 0,0 1 0 0 0,0 0 1 0 0,0-1-1 0 0,-1 1 0 0 0,1 0 0 0 0,0-1 0 0 0,0 1 0 0 0,0 0 0 0 0,-1-1 0 0 0,1 1 1 0 0,0 0-1 0 0,0 0 0 0 0,-1-1 0 0 0,1 1 0 0 0,0 0 0 0 0,-1 0 0 0 0,1 0 1 0 0,0-1-1 0 0,-1 1 0 0 0,1 0 0 0 0,0 0 0 0 0,-1 0 0 0 0,1 0-6 0 0,-16 5 170 0 0,2 1-42 0 0,0-3 49 0 0,13-3-175 0 0,0 0 1 0 0,1 0 0 0 0,-1 1-1 0 0,0-1 1 0 0,0 0-1 0 0,1 0 1 0 0,-1 1-1 0 0,0-1 1 0 0,0 0-1 0 0,1 1 1 0 0,-1-1-1 0 0,0 1 1 0 0,1-1-1 0 0,-1 1 1 0 0,1-1-1 0 0,-1 1 1 0 0,0 0-1 0 0,1-1 1 0 0,-1 1-1 0 0,1 0 1 0 0,0-1-1 0 0,-1 1 1 0 0,1 0 0 0 0,-1 0-1 0 0,1-1 1 0 0,0 1-3 0 0,-15 20 85 0 0,10-17-77 0 0,1 0 3 0 0,1-1 1 0 0,-1 1-1 0 0,1 0 0 0 0,-1 0 1 0 0,0 2-12 0 0,-6 16 41 0 0,1 0-1 0 0,-3 15-40 0 0,6-21 4 0 0,3-5 13 0 0,-9 23 30 0 0,4-16-7 0 0,6-13-37 0 0,1 0 1 0 0,0 1-1 0 0,0-1 1 0 0,1 0-1 0 0,-1 0 1 0 0,1 1-1 0 0,1 2-3 0 0,-1-5 5 0 0,-1-1 0 0 0,1 1 0 0 0,0-1 0 0 0,0 1-1 0 0,-1-1 1 0 0,0 1 0 0 0,1-1 0 0 0,-1 1 0 0 0,0-1-1 0 0,0 1 1 0 0,-1 1-5 0 0,0-2 1 0 0,1 0 0 0 0,0 1 0 0 0,0-1 0 0 0,0 0 0 0 0,1 1 0 0 0,-1-1 0 0 0,1 1 0 0 0,-1-1 0 0 0,1 1 0 0 0,0 0 0 0 0,0 1-1 0 0,-1 8 34 0 0,1-9-27 0 0,-1 0 1 0 0,1 1-1 0 0,0-1 0 0 0,0 0 1 0 0,1 0-1 0 0,-1 0 0 0 0,1 1 0 0 0,-1-1 1 0 0,1 0-1 0 0,0 1-7 0 0,4 4 9 0 0,-4-7-9 0 0,0 0 0 0 0,0 1 0 0 0,0-1 1 0 0,0 1-1 0 0,-1-1 0 0 0,1 1 0 0 0,0-1 0 0 0,-1 1 0 0 0,0 0 0 0 0,1-1 0 0 0,-1 1 0 0 0,0 0 0 0 0,0-1 1 0 0,1 1-1 0 0,-2-1 0 0 0,1-1 0 0 0,0 1 0 0 0,0-1 0 0 0,0 1 0 0 0,0-1 0 0 0,0 1 0 0 0,0-1 0 0 0,0 1 0 0 0,0-1 0 0 0,0 1 0 0 0,0-1 0 0 0,0 1 0 0 0,1-1 0 0 0,-1 1 0 0 0,0-1 0 0 0,0 0 0 0 0,0 1 0 0 0,1-1 0 0 0,-1 1 0 0 0,0-1 0 0 0,0 1 0 0 0,1-1 0 0 0,-1 0 0 0 0,0 1 0 0 0,1-1 0 0 0,-1 0 0 0 0,1 1 0 0 0,-1-1 0 0 0,0 0 0 0 0,1 0 0 0 0,-1 1 0 0 0,1-1 0 0 0,6 5 0 0 0,-1 6 0 0 0,-5-10 0 0 0,-1 0 0 0 0,0 0 0 0 0,1 0 0 0 0,-1 0 0 0 0,1 0 0 0 0,0 0 0 0 0,-1 0 0 0 0,1 0 0 0 0,0 0 0 0 0,-1-1 0 0 0,1 1 0 0 0,0 0 0 0 0,0 0 0 0 0,0-1 0 0 0,0 1 0 0 0,0 0 0 0 0,12 4 0 0 0,-8 2 0 0 0,-5-7 0 0 0,0 1 0 0 0,0-1 0 0 0,1 0 0 0 0,-1 1 0 0 0,0-1 0 0 0,0 1 0 0 0,1-1 0 0 0,-1 0 0 0 0,0 1 0 0 0,1-1 0 0 0,-1 0 0 0 0,1 1 0 0 0,-1-1 0 0 0,1 0 0 0 0,-1 0 0 0 0,0 1 0 0 0,1-1 0 0 0,-1 0 0 0 0,1 0 0 0 0,-1 0 0 0 0,1 0 0 0 0,-1 1 0 0 0,1-1 0 0 0,-1 0 0 0 0,1 0 0 0 0,-1 0 0 0 0,1 0 0 0 0,-1 0 0 0 0,1 0 0 0 0,-1 0 0 0 0,1-1 0 0 0,0 1 0 0 0,15 1-1 0 0,-12 0 0 0 0,0-1-1 0 0,1 0 1 0 0,-1 0 0 0 0,1 0 0 0 0,-1 0-1 0 0,0-1 1 0 0,1 1 0 0 0,-1-1 0 0 0,4-1 1 0 0,17-13-57 0 0,-16 10 56 0 0,-2-1 0 0 0,1 0 0 0 0,6-7 1 0 0,-7 5 0 0 0,-4 5 0 0 0,0 0 0 0 0,1-1 0 0 0,-1 1 0 0 0,1 0 0 0 0,-1 1 0 0 0,1-1 0 0 0,7-2 0 0 0,-10 5 0 0 0,1 0 0 0 0,-1-1 0 0 0,0 1 0 0 0,0-1 0 0 0,0 1 0 0 0,0-1 0 0 0,0 1 0 0 0,0-1 0 0 0,0 0 0 0 0,0 1 0 0 0,0-1 0 0 0,0 0 0 0 0,-1 0 0 0 0,1 0 0 0 0,0 0 0 0 0,0 0 0 0 0,-1 0 0 0 0,1 0 0 0 0,4-10 0 0 0,-4 9 0 0 0,0 0 0 0 0,0-1 0 0 0,0 1 0 0 0,1 0 0 0 0,-1 0 0 0 0,1 0 0 0 0,-1 0 0 0 0,1 0 0 0 0,0 0 0 0 0,1-2 0 0 0,0 1 0 0 0,0-1 0 0 0,-1 0 0 0 0,1 0 0 0 0,-1 0 0 0 0,1-2 0 0 0,9-15 0 0 0,1-5 0 0 0,3-22 0 0 0,-15 46 0 0 0,0-1 0 0 0,-1 1 0 0 0,1-1 0 0 0,-1 0 0 0 0,0 1 0 0 0,0-1 0 0 0,0 0 0 0 0,0-2 0 0 0,0-5 0 0 0,0-51 0 0 0,0 60 0 0 0,0 0 0 0 0,0 1 0 0 0,0-1 0 0 0,0 0 0 0 0,0 0 0 0 0,0 0 0 0 0,0 0 0 0 0,0 0 0 0 0,0 1 0 0 0,1-1 0 0 0,-1 0 0 0 0,0 0 0 0 0,1 0 0 0 0,-1 0 0 0 0,11-4 0 0 0,-11 4 0 0 0,0 1 0 0 0,1 0 0 0 0,-1 0 0 0 0,0-1 0 0 0,0 1 0 0 0,0 0 0 0 0,0-1 0 0 0,1 1 0 0 0,-1 0 0 0 0,0-1 0 0 0,0 1 0 0 0,0 0 0 0 0,0-1 0 0 0,0 1 0 0 0,0 0 0 0 0,0-1 0 0 0,0 1 0 0 0,0 0 0 0 0,0-1 0 0 0,0 1 0 0 0,0 0 0 0 0,0-1 0 0 0,0 1 0 0 0,-1 0 0 0 0,1-1 0 0 0,0 1 0 0 0,0 0 0 0 0,0-1 0 0 0,0 1 0 0 0,-1 0 0 0 0,1-1 0 0 0,-1 1-1 0 0,1 0 0 0 0,-1-1 0 0 0,1 1 1 0 0,-1 0-1 0 0,0-1 0 0 0,1 1 1 0 0,-1 0-1 0 0,0 0 0 0 0,1 0 1 0 0,-1 0-1 0 0,0 0 0 0 0,1 0 0 0 0,-1 0 1 0 0,0 0-1 0 0,0 0 1 0 0,1 0-1 0 0,0 0 0 0 0,0 0 1 0 0,0-1-1 0 0,0 1 0 0 0,0 0 0 0 0,0 0 1 0 0,0 0-1 0 0,0 0 0 0 0,0 0 0 0 0,0 0 1 0 0,-1 0-1 0 0,1 0 0 0 0,0 0 0 0 0,0 0 1 0 0,0 0-1 0 0,0 0 0 0 0,0 0 0 0 0,0 0 1 0 0,0 1-1 0 0,0-1 0 0 0,0 0 0 0 0,0 0 1 0 0,0 0-1 0 0,-1 0 0 0 0,1 0 0 0 0,0 0 1 0 0,0 0-1 0 0,0 0 0 0 0,0 0 0 0 0,0 0 1 0 0,0 0-1 0 0,0 0 0 0 0,0 0 0 0 0,0 0 1 0 0,0 0-1 0 0,0 0 0 0 0,0 1 0 0 0,0-1 1 0 0,0 0-1 0 0,0 0 0 0 0,0 0 0 0 0,0 0 1 0 0,0 0-1 0 0,0 0 0 0 0,0 0 0 0 0,0 0 1 0 0,0 0-1 0 0,0 0 0 0 0,0 1 0 0 0,0-1 1 0 0,0 0-1 0 0,0 0 0 0 0,0 0 1 0 0,0 0-1 0 0,0 0 0 0 0,0 0 0 0 0,0 0 1 0 0,0 2-1 0 0,0-1 0 0 0,0 1 0 0 0,1 0 0 0 0,-1-1 0 0 0,1 1 0 0 0,-1-1 0 0 0,1 1 1 0 0,0-1-1 0 0,-1 1 0 0 0,1-1 0 0 0,0 1 0 0 0,0-1 1 0 0,0 1 0 0 0,0-1 0 0 0,0 1 0 0 0,0 0 0 0 0,0 0 0 0 0,0-1 0 0 0,-1 1 0 0 0,1 0 0 0 0,-1 0 0 0 0,1 0 0 0 0,-1 0 1 0 0,0 0-1 0 0,1 1 0 0 0,-2 9 0 0 0,1-8 0 0 0,-1 0 0 0 0,1 0 0 0 0,0 0 0 0 0,1 0 0 0 0,-1 0 0 0 0,1 0 0 0 0,0 0 0 0 0,0 2 0 0 0,4 4 0 0 0,-4-7 0 0 0,0 0 0 0 0,1 0 0 0 0,-1 0 0 0 0,0 0 0 0 0,0 1 0 0 0,-1-1 0 0 0,1 0 0 0 0,-1 0 0 0 0,0 1 0 0 0,0 1 0 0 0,4 18 8 0 0,6-1 37 0 0,-5 9-34 0 0,-3-27-11 0 0,0 0 0 0 0,-1-1 0 0 0,1 1 0 0 0,-1 0 0 0 0,0-1 0 0 0,0 1 0 0 0,0 0 0 0 0,0 0 0 0 0,-1 0 0 0 0,1 3 0 0 0,-1-5 0 0 0,0 0 0 0 0,0 0 0 0 0,0 0 0 0 0,1 0 0 0 0,-1 0 0 0 0,1 0 0 0 0,-1 0 0 0 0,1-1 0 0 0,0 1 0 0 0,-1 0 0 0 0,1 0 0 0 0,0-1 0 0 0,1 2 0 0 0,-1-1 0 0 0,0-1 0 0 0,0 1 0 0 0,0-1 0 0 0,-1 1 0 0 0,1-1 0 0 0,0 1 0 0 0,-1-1 0 0 0,1 1 0 0 0,-1-1 0 0 0,0 1 0 0 0,0 0 0 0 0,1-1 0 0 0,-1 2 0 0 0,0-2 0 0 0,-1-1 0 0 0,1 1 0 0 0,0-1 0 0 0,0 1 0 0 0,0-1 0 0 0,0 1 0 0 0,0-1 0 0 0,0 1 0 0 0,0-1 0 0 0,0 1 0 0 0,0-1 0 0 0,1 1 0 0 0,-1-1 0 0 0,0 1 0 0 0,0-1 0 0 0,0 0 0 0 0,1 1 0 0 0,-1-1 0 0 0,0 1 0 0 0,0-1 0 0 0,1 1 0 0 0,-1-1 0 0 0,0 0 0 0 0,1 1 0 0 0,-1-1 0 0 0,0 0 0 0 0,1 1 0 0 0,-1-1 0 0 0,1 0 0 0 0,-1 0 0 0 0,0 1 0 0 0,1-1 0 0 0,6 5 0 0 0,-2 8 0 0 0,6 0-18 0 0,-9-11-67 0 0,-2-1 24 0 0,0-1-55 0 0,0 1-64 0 0,0 0-106 0 0,0 1-122 0 0,0 0-110 0 0,0 0 69 0 0,0 0-40 0 0,0 1-579 0 0,0-1-455 0 0,0-2-868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39.7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6056 0 0,'0'0'176'0'0,"0"0"-44"0"0,0 0-11 0 0,0 0 39 0 0,2 3 132 0 0,0-1-294 0 0,0 1 61 0 0,0-1 51 0 0,0 1 42 0 0,0 4 233 0 0,0 4 336 0 0,-1-6-439 0 0,-1 1-47 0 0,0 0-77 0 0,2 5 149 0 0,4 1 33 0 0,1 1-3 0 0,-6-2-34 0 0,0-3-99 0 0,0-2-45 0 0,1 2-16 0 0,2 1 14 0 0,1 7 72 0 0,1 16 219 0 0,4-1-27 0 0,-5 1-110 0 0,6-1-45 0 0,-7-13-121 0 0,-3-10-71 0 0,1-1 0 0 0,0 1-1 0 0,1-1 1 0 0,0 0 0 0 0,0 2-74 0 0,4 5 117 0 0,10 32 385 0 0,-12-28-353 0 0,1 9 59 0 0,2 3-16 0 0,-1-5-2 0 0,-4-15-129 0 0,4 10 47 0 0,-1-5 3 0 0,-1-7-89 0 0,-4-7-21 0 0,0 0 0 0 0,0 1 0 0 0,0-1 0 0 0,-1 1 0 0 0,1-1 0 0 0,0 1 0 0 0,-1-1 0 0 0,1 1 0 0 0,-1 0 0 0 0,1-1 0 0 0,-1 1 0 0 0,0 0 0 0 0,0-1 0 0 0,0 1-1 0 0,0 45 54 0 0,0-46-54 0 0,0 0 0 0 0,0 0 0 0 0,0 0 0 0 0,0 0 0 0 0,0 0 0 0 0,0-1 0 0 0,0 1 0 0 0,1 0 0 0 0,-1 0 0 0 0,0 0 0 0 0,0 0 0 0 0,1-1 0 0 0,-1 1 0 0 0,1 1 0 0 0,7 3 0 0 0,-16 5-16 0 0,4-1-162 0 0,4-6 57 0 0,1-1-112 0 0,-1-1 63 0 0,0 0-46 0 0,0-1-2 0 0,0 1-110 0 0,0-1-51 0 0,0 1-47 0 0,0-1-41 0 0,0 1-138 0 0,0-1-41 0 0,0 0-168 0 0,0 0-449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40.4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1 5008 0 0,'0'0'108'0'0,"0"0"17"0"0,0 0 13 0 0,-3 0-15 0 0,0 0-181 0 0,0 0 49 0 0,-2 0 46 0 0,0 0 39 0 0,-1 0 58 0 0,0 0 39 0 0,-8 0 478 0 0,9 3-117 0 0,-9 7 34 0 0,2-7-80 0 0,12-3-479 0 0,-1 0 0 0 0,1 0 0 0 0,0 0 0 0 0,0 0 0 0 0,0 0 0 0 0,0 0 1 0 0,0 0-1 0 0,0 0 0 0 0,0-1 0 0 0,0 1 0 0 0,0 0 0 0 0,0 0 0 0 0,-1 1 0 0 0,1-1 1 0 0,0 0-1 0 0,0 0 0 0 0,0 0 0 0 0,0 0 0 0 0,0 0 0 0 0,0 0 0 0 0,0 0 0 0 0,0 0 1 0 0,0 0-1 0 0,0 0 0 0 0,0 0 0 0 0,-1 0 0 0 0,1 0 0 0 0,0 0 0 0 0,0 0 0 0 0,0 0 1 0 0,0 0-1 0 0,0 0 0 0 0,0 0 0 0 0,0 0 0 0 0,0 0 0 0 0,0 1 0 0 0,0-1 0 0 0,0 0 1 0 0,0 0-1 0 0,0 0 0 0 0,0 0 0 0 0,0 0 0 0 0,0 0 0 0 0,0 0 0 0 0,0 0 0 0 0,0 0 1 0 0,0 0-1 0 0,0 1 0 0 0,0-1 0 0 0,0 0 0 0 0,0 0 0 0 0,0 0 0 0 0,0 0 0 0 0,0 0 1 0 0,0 0-1 0 0,0 0 0 0 0,0 0-9 0 0,-3 11 431 0 0,-2-1-91 0 0,0-2-115 0 0,2-3-132 0 0,0 1 72 0 0,-5-1 26 0 0,3-2-135 0 0,-5 4 72 0 0,10-5-116 0 0,-1-1 0 0 0,0 0 0 0 0,1 1 0 0 0,-1-1 0 0 0,1 1 0 0 0,-1-1 0 0 0,1 1 0 0 0,0-1 0 0 0,-1 1 0 0 0,1 0 0 0 0,0-1 0 0 0,0 1 0 0 0,0-1 0 0 0,0 1 0 0 0,1 0-12 0 0,-2 12 137 0 0,-2 3 105 0 0,-1-7-113 0 0,-1 1-13 0 0,3-3-9 0 0,0-1 15 0 0,2 1 40 0 0,-1 1-17 0 0,0-2-42 0 0,-2 2-8 0 0,0-2-49 0 0,-3 9 10 0 0,4 0 43 0 0,2-5-24 0 0,-1 8 11 0 0,5-2-47 0 0,9-1 41 0 0,0-1 0 0 0,-11-6-64 0 0,-2-9-16 0 0,0 0 0 0 0,0 1 0 0 0,0-1 0 0 0,0 0-1 0 0,0 0 1 0 0,0 1 0 0 0,0-1 0 0 0,1 0 0 0 0,-1 0 0 0 0,0 1 0 0 0,0-1 0 0 0,0 0 0 0 0,0 0 0 0 0,0 0-1 0 0,0 1 1 0 0,0-1 0 0 0,0 0 0 0 0,1 0 0 0 0,-1 0 0 0 0,0 0 0 0 0,0 1 0 0 0,0-1 0 0 0,0 0 0 0 0,1 0-1 0 0,-1 0 1 0 0,0 0 0 0 0,0 0 0 0 0,0 0 0 0 0,1 1 0 0 0,-1-1 0 0 0,0 0 0 0 0,0 0 0 0 0,0 0 0 0 0,1 0 0 0 0,26 1 56 0 0,3-3-45 0 0,-20-3-12 0 0,-2-1 2 0 0,-4 4-1 0 0,-3 1 0 0 0,0 1 1 0 0,-1 0-1 0 0,1 0 0 0 0,0-1 0 0 0,-1 1 0 0 0,1 0 1 0 0,-1-1-1 0 0,1 1 0 0 0,0-1 0 0 0,-1 1 0 0 0,1 0 0 0 0,-1-1 1 0 0,0 0-1 0 0,1 1 0 0 0,-1-1 0 0 0,1 1 0 0 0,-1-1 1 0 0,0 1-1 0 0,1-1 0 0 0,-1 0 0 0 0,0 1 0 0 0,0-1 0 0 0,3-4 6 0 0,-2 3-3 0 0,0 1-1 0 0,0 0 1 0 0,0-1-1 0 0,0 1 1 0 0,1 0-1 0 0,-1 0 1 0 0,0 0-1 0 0,1 0 1 0 0,-1 0-1 0 0,0 0 1 0 0,1 0-1 0 0,0 1 0 0 0,-1-1 1 0 0,2 0-3 0 0,-1 0 1 0 0,-1 1 1 0 0,1-1-1 0 0,-1 0 0 0 0,1 1 1 0 0,-1-1-1 0 0,1 0 0 0 0,-1 0 1 0 0,0 0-1 0 0,1 0 0 0 0,-1-1 1 0 0,0 1-1 0 0,0 0 0 0 0,0 0 1 0 0,1-2-2 0 0,30-60 64 0 0,-31 59-59 0 0,0 0 0 0 0,0 0 0 0 0,-1 0 0 0 0,1 0 0 0 0,-1 0 0 0 0,0 0 0 0 0,0 0 0 0 0,0 0 0 0 0,0 0 1 0 0,-1-2-6 0 0,0-14 13 0 0,1 16-13 0 0,1 0 0 0 0,-1 0 0 0 0,1 0 0 0 0,0 1 0 0 0,0-1 0 0 0,0 0 0 0 0,1 0 0 0 0,-1 0 0 0 0,1 1 0 0 0,1-3 0 0 0,0 2 0 0 0,-3-2 0 0 0,0-16 0 0 0,0-7-12 0 0,0 29 11 0 0,0 0 0 0 0,0 0 0 0 0,0 0 0 0 0,0 0 0 0 0,0 0 1 0 0,0 0-1 0 0,0 0 0 0 0,0-1 0 0 0,0 1 0 0 0,0 0 0 0 0,0 0 1 0 0,0 0-1 0 0,0 0 0 0 0,0 0 0 0 0,0 0 0 0 0,0 0 0 0 0,0 0 0 0 0,0 0 1 0 0,0 0-1 0 0,0-1 0 0 0,0 1 0 0 0,0 0 0 0 0,0 0 0 0 0,0 0 1 0 0,0 0-1 0 0,0 0 0 0 0,0 0 0 0 0,0 0 0 0 0,0 0 0 0 0,0 0 1 0 0,0 0-1 0 0,0 0 0 0 0,1 0 0 0 0,-1 0 0 0 0,0 0 0 0 0,0-1 0 0 0,0 1 1 0 0,0 0-1 0 0,0 0 0 0 0,0 0 0 0 0,0 0 0 0 0,0 0 0 0 0,0 0 1 0 0,0 0-1 0 0,1 0 0 0 0,-1 0 0 0 0,0 0 0 0 0,0 0 0 0 0,0 0 1 0 0,0 0-1 0 0,0 0 0 0 0,0 0 0 0 0,0 0 0 0 0,0 0 0 0 0,0 0 0 0 0,0 0 1 0 0,1 1 0 0 0,9-1-23 0 0,-7 0-33 0 0,0-2-3 0 0,-3 2 59 0 0,0 0-1 0 0,0 0 1 0 0,1 0-1 0 0,-1 0 0 0 0,0 0 1 0 0,0 0-1 0 0,0 0 1 0 0,0 0-1 0 0,1 0 1 0 0,-1 0-1 0 0,0 0 0 0 0,0 0 1 0 0,0 0-1 0 0,0 0 1 0 0,1 0-1 0 0,-1 0 1 0 0,0 0-1 0 0,0 0 1 0 0,0 0-1 0 0,1 0 0 0 0,-1 0 1 0 0,0 0-1 0 0,0 0 1 0 0,0 0-1 0 0,0 0 1 0 0,0 0-1 0 0,1 0 0 0 0,-1 0 1 0 0,0 0-1 0 0,0 0 1 0 0,0 1-1 0 0,0-1 1 0 0,1 0 0 0 0,3 7-12 0 0,1 2-30 0 0,21 39 32 0 0,-25-47 8 0 0,-1 0 1 0 0,1 1 0 0 0,-1-1-1 0 0,1 0 1 0 0,-1 1 0 0 0,0-1 0 0 0,0 1-1 0 0,0-1 1 0 0,0 0 0 0 0,0 2 1 0 0,3 15-41 0 0,-2-15 38 0 0,7 23-4 0 0,12 21 7 0 0,-7-15 0 0 0,-11-22 0 0 0,4 11 0 0 0,15 11 0 0 0,-15-9 0 0 0,-4-12 0 0 0,4 15-1 0 0,2-1 0 0 0,2 4 1 0 0,10 33 20 0 0,-6-14 59 0 0,4 11 80 0 0,-3 1-1 0 0,-1 4-158 0 0,2 47 363 0 0,-15-93-246 0 0,1 0 0 0 0,-2 9-117 0 0,2 20 163 0 0,3-15-43 0 0,-2-17-34 0 0,-1 0 0 0 0,0-1 0 0 0,-1 10-86 0 0,-1 18 131 0 0,1-4 96 0 0,-1 0 0 0 0,-4 12-227 0 0,-1-16 144 0 0,2-19-43 0 0,1-1 0 0 0,0 1 0 0 0,1 2-101 0 0,1-8 79 0 0,-1-1 0 0 0,1 1 0 0 0,-3 6-79 0 0,-8 21 292 0 0,2-18 51 0 0,0 0 0 0 0,-8 11-343 0 0,-12 21 539 0 0,13-27-380 0 0,10-16-83 0 0,0-1-1 0 0,-1 0 1 0 0,0 0 0 0 0,0-1 0 0 0,-1 0-1 0 0,-7 4-75 0 0,-5 0 118 0 0,3-5-1 0 0,-3-4-16 0 0,7-1-45 0 0,-18 1 69 0 0,2 0-43 0 0,25 0-72 0 0,1 0 0 0 0,-1-1-1 0 0,1 1 1 0 0,-1-1 0 0 0,1 1 0 0 0,-2-2-10 0 0,2 1 4 0 0,0 0 0 0 0,0-1 0 0 0,0 0 0 0 0,0 1 0 0 0,0-1 0 0 0,0 0 0 0 0,-1-2-4 0 0,-14-9 28 0 0,-2-2-133 0 0,17 12 71 0 0,0 0-1 0 0,0 0 1 0 0,0-1-1 0 0,0 1 1 0 0,1-1 0 0 0,-1 0-1 0 0,1 1 1 0 0,0-2 34 0 0,-9-15-160 0 0,1 3-29 0 0,9 14 139 0 0,-1-1 0 0 0,0 1 0 0 0,1-1 0 0 0,0 0 0 0 0,0 1 0 0 0,0-1 1 0 0,0 0-1 0 0,1 0 0 0 0,-1 0 0 0 0,1-1 50 0 0,-1-19-262 0 0,-5-6 8 0 0,1 12 98 0 0,3 4 24 0 0,1 2-9 0 0,0-3-37 0 0,1-3-64 0 0,-1 5 28 0 0,1-2-40 0 0,1-1-49 0 0,2-1-57 0 0,10-28-397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43.5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10712 0 0,'0'0'241'0'0,"3"0"38"0"0,-3 0-267 0 0,1 0 0 0 0,-1 0 0 0 0,1 0 1 0 0,-1 0-1 0 0,0 0 0 0 0,1 0 1 0 0,-1 0-1 0 0,1 0 0 0 0,-1 0 0 0 0,0 0 1 0 0,1 1-1 0 0,-1-1 0 0 0,1 0 0 0 0,-1 0 1 0 0,0 0-1 0 0,1 1 0 0 0,-1-1 0 0 0,0 0 1 0 0,1 0-1 0 0,-1 1 0 0 0,0-1 1 0 0,1 0-1 0 0,-1 0 0 0 0,0 1 0 0 0,1-1 1 0 0,-1 0-1 0 0,0 1 0 0 0,0-1 0 0 0,0 1 1 0 0,1-1-1 0 0,-1 1-12 0 0,5 5 172 0 0,-1-4-122 0 0,-1-1-23 0 0,5 15 0 0 0,-2-8-18 0 0,1-1 84 0 0,-1 0 72 0 0,-1 0 88 0 0,-1 2 100 0 0,-3 3 112 0 0,0 0-159 0 0,2-2 36 0 0,1 1 38 0 0,1 0 40 0 0,-2-3-143 0 0,-3 0-36 0 0,3 8 196 0 0,2-8-236 0 0,0 2 82 0 0,-2 4 37 0 0,-3-11-272 0 0,0 14 208 0 0,2-2-43 0 0,1-1-42 0 0,5-3-45 0 0,-5-7-33 0 0,-2 0-51 0 0,-2 4-20 0 0,1-8-11 0 0,0 5 53 0 0,0 2-59 0 0,0-3-100 0 0,0-2-131 0 0,0-2-13 0 0,0 0-36 0 0,0 0-749 0 0,0 0-57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44.4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600 159 6504 0 0,'0'0'190'0'0,"-3"-2"-10"0"0,-10-9-142 0 0,0 6-38 0 0,8-5 0 0 0,1 6 11 0 0,-1 2 40 0 0,-1-1 40 0 0,0 1 39 0 0,0 0 37 0 0,0-1 37 0 0,1 1 37 0 0,1-2 34 0 0,-2-6 355 0 0,-7 5-5 0 0,10 3-494 0 0,0-1 1 0 0,0 1-1 0 0,0 0 1 0 0,0-1-1 0 0,1 0 0 0 0,-1 1 1 0 0,1-1-1 0 0,-1 0 1 0 0,-1-3-132 0 0,2 1 154 0 0,-3-3 363 0 0,-1 5-201 0 0,1 0-189 0 0,-1 1-8 0 0,-15-10 223 0 0,1-3-95 0 0,6 2-55 0 0,11 11-2 0 0,0 1-85 0 0,-1 0-51 0 0,-1 2-25 0 0,2 0 36 0 0,-2-1-13 0 0,-1 0 33 0 0,-21 0 433 0 0,20 0-430 0 0,5 0 40 0 0,-1 0-7 0 0,2 0-108 0 0,-1 0 0 0 0,1 0 1 0 0,0 0-1 0 0,0 0 0 0 0,-1 1 0 0 0,1-1 0 0 0,0 1 1 0 0,0-1-1 0 0,-1 1 0 0 0,1-1 0 0 0,0 1 1 0 0,0-1-1 0 0,0 1 0 0 0,0 0 0 0 0,0 0 0 0 0,0 0-12 0 0,-5 6 26 0 0,1 7 33 0 0,-2-10-46 0 0,7-4-12 0 0,-1 0-1 0 0,1 1 1 0 0,-1-1-1 0 0,1 0 1 0 0,-1 1 0 0 0,1-1-1 0 0,0 0 1 0 0,-1 0-1 0 0,1 1 1 0 0,0-1-1 0 0,-1 1 1 0 0,1-1 0 0 0,0 0-1 0 0,-1 1 1 0 0,1-1-1 0 0,0 1 1 0 0,0-1 0 0 0,0 1-1 0 0,-1-1 1 0 0,1 1-1 0 0,0-1 1 0 0,0 1 0 0 0,0-1-1 0 0,0 1 1 0 0,0-1-1 0 0,0 1 1 0 0,0-1 0 0 0,0 1-1 0 0,0-1 1 0 0,0 1-1 0 0,0-1 1 0 0,0 1-2 0 0,1 11 14 0 0,-1 6 42 0 0,-3-1 37 0 0,-2-9-51 0 0,4-6-33 0 0,0-1 1 0 0,0 1 0 0 0,0-1-1 0 0,0 0 1 0 0,1 1-1 0 0,-1 0 1 0 0,1-1-1 0 0,-1 1 1 0 0,1-1-1 0 0,-1 1 1 0 0,1 0-1 0 0,0-1 1 0 0,0 1 0 0 0,0 0-10 0 0,0 66 342 0 0,0 1-72 0 0,0-4-64 0 0,0 115 285 0 0,0-105-248 0 0,0-67-215 0 0,1 0 1 0 0,0 0 0 0 0,0-1 0 0 0,1 1 0 0 0,0 1-29 0 0,1-2 28 0 0,-2 1 1 0 0,1 0-1 0 0,-1-1 1 0 0,0 1-1 0 0,-1 1-28 0 0,0 47 158 0 0,0-15 11 0 0,0 9-49 0 0,0-18-21 0 0,0 13 34 0 0,0-35-139 0 0,0-7-71 0 0,0-3-6 0 0,0 0 25 0 0,0 0-13 0 0,0 0-41 0 0,0 0-112 0 0,0 0-201 0 0,0 0 236 0 0,0 0-25 0 0,0 0-62 0 0,0 0 94 0 0,0 0-34 0 0,0 0-37 0 0,0 0-35 0 0,0 0-380 0 0,0-1 98 0 0,0 1-48 0 0,0-2-720 0 0,0-2-563 0 0,0-5-1071 0 0</inkml:trace>
  <inkml:trace contextRef="#ctx0" brushRef="#br0" timeOffset="589.8">0 507 8656 0 0,'0'0'250'0'0,"0"0"4"0"0,1 0-189 0 0,1 0-37 0 0,5-2 4 0 0,-2-3-68 0 0,-2 1 57 0 0,2 1 101 0 0,0 1 44 0 0,2 2 86 0 0,5-3 29 0 0,2-7 68 0 0,-14 9-333 0 0,0 1 1 0 0,1 0-1 0 0,-1 0 1 0 0,0-1-1 0 0,0 1 1 0 0,1 0-1 0 0,-1 0 1 0 0,0 0-1 0 0,0 0 1 0 0,1-1-1 0 0,-1 1 1 0 0,0 0-1 0 0,1 0 1 0 0,-1 0-1 0 0,0 0 1 0 0,0 0-1 0 0,1 0 1 0 0,-1 0-1 0 0,0 0 1 0 0,1 0-1 0 0,-1 0 1 0 0,0 0-1 0 0,1 0 1 0 0,-1 0-1 0 0,0 0 1 0 0,1 0-17 0 0,2 0 103 0 0,-1 0-58 0 0,3 0 9 0 0,0 0 71 0 0,-2 0-27 0 0,1 0 37 0 0,0 0 42 0 0,1 0 49 0 0,1 0-74 0 0,15 1 196 0 0,-6-5-38 0 0,3-4-29 0 0,-14 7-237 0 0,-1 0 0 0 0,0 0 0 0 0,0 0 0 0 0,1 1 0 0 0,-1 0 1 0 0,1-1-1 0 0,2 1-44 0 0,13 1 177 0 0,12-1 20 0 0,-16-1-146 0 0,-1-1-39 0 0,2-3-2 0 0,-10 3 2 0 0,1 0 0 0 0,0 1 1 0 0,-1-1-1 0 0,1 1 1 0 0,0 1-1 0 0,0-1-12 0 0,0 1 9 0 0,0-1 0 0 0,1 0 0 0 0,-1 0 0 0 0,0-1 0 0 0,3 0-9 0 0,-3 0 9 0 0,1 0 0 0 0,0 0 0 0 0,0 1-1 0 0,0 0 1 0 0,4 1-9 0 0,79 0 72 0 0,-62 0-68 0 0,-1 0-36 0 0,0 0-48 0 0,-2 0-65 0 0,-17 0 34 0 0,-1 1 1 0 0,0 0-1 0 0,1 1 1 0 0,6 2 110 0 0,-7-2-112 0 0,-1 0-1 0 0,0-1 1 0 0,1 0 0 0 0,5 0 112 0 0,2 0-226 0 0,-4-1 63 0 0,-8 0 107 0 0,1 0 1 0 0,-1 1 0 0 0,0 0-1 0 0,0-1 1 0 0,0 1 0 0 0,0 0-1 0 0,2 1 56 0 0,8 5-241 0 0,1-4-73 0 0,9-3-107 0 0,-15-1 228 0 0,-5 1-95 0 0,-3 0 26 0 0,0 0 114 0 0,0 0 55 0 0,0 0 12 0 0,-3 3 14 0 0,-8 10 64 0 0,5 1 88 0 0,2-6-34 0 0,0-3 16 0 0,0-3-24 0 0,-3 1 41 0 0,7-3-76 0 0,-1 0 0 0 0,1 0-1 0 0,-1 1 1 0 0,1-1 0 0 0,-1 0 0 0 0,1 0 0 0 0,-1 0 0 0 0,1 1 0 0 0,-1-1 0 0 0,1 0 0 0 0,0 1-1 0 0,-1-1 1 0 0,1 0 0 0 0,0 1 0 0 0,-1-1 0 0 0,1 1 0 0 0,0-1 0 0 0,-1 0 0 0 0,1 1 0 0 0,0-1 0 0 0,0 1-1 0 0,-1-1 1 0 0,1 1 0 0 0,0-1 0 0 0,0 1 0 0 0,0-1 0 0 0,0 1 0 0 0,0-1 0 0 0,0 1 0 0 0,0-1-1 0 0,0 1 1 0 0,0-1 0 0 0,0 1 0 0 0,0-1 0 0 0,0 1 0 0 0,0-1 0 0 0,0 1 0 0 0,0-1-8 0 0,0 2 18 0 0,0-1 0 0 0,0 1 0 0 0,0-1 0 0 0,-1 1 0 0 0,1-1 0 0 0,0 1 0 0 0,-1-1 1 0 0,1 1-1 0 0,-1-1 0 0 0,0 0 0 0 0,1 1-18 0 0,-2 1 35 0 0,0-1 1 0 0,0 1-1 0 0,-1 0 1 0 0,1-1-1 0 0,0 0 1 0 0,-3 2-36 0 0,3-2 23 0 0,0 0 1 0 0,-1 0 0 0 0,1 0-1 0 0,0 0 1 0 0,0 0 0 0 0,1 1-1 0 0,-1-1 1 0 0,0 1-1 0 0,1-1 1 0 0,-1 1 0 0 0,1 1-24 0 0,-5 22 165 0 0,-4-5 22 0 0,4 8 5 0 0,2-12-96 0 0,2-11-50 0 0,0 1 0 0 0,0-1 1 0 0,1 1-1 0 0,0 0 0 0 0,1 0 0 0 0,-1-1-46 0 0,1 23 146 0 0,-1 22 100 0 0,5-20-130 0 0,4-6-5 0 0,-7-20-75 0 0,1-1 0 0 0,0 0 0 0 0,0 0 0 0 0,0 0 0 0 0,0 0 0 0 0,1 0 0 0 0,-1-1 0 0 0,3 3-36 0 0,7 7 108 0 0,-8-8-72 0 0,1 0 1 0 0,-1-1-1 0 0,1 1 1 0 0,0-1-1 0 0,0 0 0 0 0,2 1-36 0 0,25 10 179 0 0,-29-14-158 0 0,0 0 0 0 0,0 0 1 0 0,0 0-1 0 0,0-1 0 0 0,1 0 0 0 0,-1 0 1 0 0,0 0-1 0 0,0 0 0 0 0,1 0 0 0 0,-1 0-21 0 0,9-1 75 0 0,-9 1-62 0 0,-1-1 0 0 0,1 1 1 0 0,-1-1-1 0 0,0 0 0 0 0,1 0 1 0 0,-1 0-1 0 0,0 0 0 0 0,1 0 1 0 0,-1 0-1 0 0,0 0 0 0 0,0-1 1 0 0,0 1-1 0 0,0-1 0 0 0,0 0 1 0 0,0 1-1 0 0,-1-1 0 0 0,1 0 1 0 0,-1 0-1 0 0,1 0-13 0 0,22-20 131 0 0,-19 18-103 0 0,1 0 1 0 0,-1 0-1 0 0,0-1 1 0 0,0 0-1 0 0,0 0 1 0 0,1-1-29 0 0,5-9 87 0 0,1-3 39 0 0,-1 2 7 0 0,-2-1 0 0 0,2-4-133 0 0,3-17 123 0 0,-9 6-48 0 0,0 16-39 0 0,-3 9-16 0 0,0 1 0 0 0,-1-1 1 0 0,1 1-1 0 0,-2-1 0 0 0,1 0 0 0 0,-1 0-20 0 0,0-87 467 0 0,1 90-449 0 0,-1 1 0 0 0,-1 0 0 0 0,1 0 0 0 0,0 0 0 0 0,-1 0 0 0 0,0-1 0 0 0,1 1 0 0 0,-2-1-18 0 0,-9-16 4 0 0,-2-4-88 0 0,10 3-28 0 0,3 20 104 0 0,0-1 1 0 0,0 1-1 0 0,0-1 1 0 0,0 1-1 0 0,-1-1 1 0 0,1 1-1 0 0,0 0 1 0 0,-1-1-1 0 0,1 1 1 0 0,-1 0-1 0 0,0-2 8 0 0,0 2-1 0 0,0 0 0 0 0,0 0 0 0 0,0 0 0 0 0,0 0 1 0 0,0 0-1 0 0,-1 0 0 0 0,1 0 0 0 0,0 1 0 0 0,-1-1 0 0 0,1 0 0 0 0,0 1 0 0 0,-1-1 0 0 0,0 0 1 0 0,-8-3-1 0 0,2-1-8 0 0,2 0 26 0 0,0 3-53 0 0,0 1-51 0 0,-2 1-74 0 0,8 0-7 0 0,-1 0 41 0 0,1 0 37 0 0,0 0 34 0 0,-2 0 29 0 0,1 0 88 0 0,0 0 60 0 0,-3 0 220 0 0,3 0-265 0 0,-1 0-34 0 0,1 0-49 0 0,-1 0-70 0 0,0 0-87 0 0,1 0-101 0 0,-1 0-45 0 0,1 0-90 0 0,0 0-99 0 0,-1 0-109 0 0,1 0-116 0 0,0 0-127 0 0,0 0 375 0 0,0 0-34 0 0,1 0-37 0 0,-1 0-36 0 0,1 0-1000 0 0,0 0-886 0 0</inkml:trace>
  <inkml:trace contextRef="#ctx0" brushRef="#br0" timeOffset="903.2">1247 680 9504 0 0,'2'3'216'0'0,"3"3"-105"0"0,2 6 118 0 0,2 5 40 0 0,-1-8-154 0 0,-2-3-90 0 0,8 8 5 0 0,-12-10-32 0 0,0-1 0 0 0,0 0 1 0 0,0 1-1 0 0,0-1 1 0 0,-1 1-1 0 0,1 0 1 0 0,-1 1 1 0 0,4 6 36 0 0,1 0 77 0 0,2 1 80 0 0,2-1 83 0 0,0 2 188 0 0,-4 6 74 0 0,0-1 1 0 0,4-5-76 0 0,-2-4-144 0 0,6 15 507 0 0,-10-15-567 0 0,-1-4-101 0 0,-1 9 303 0 0,-2-12-144 0 0,0 1-58 0 0,0 7-16 0 0,1-10-240 0 0,-1 1 1 0 0,0-1 0 0 0,0 0 0 0 0,0 0 0 0 0,0 0 0 0 0,0 0 0 0 0,0 0 0 0 0,0 0 0 0 0,0 0 0 0 0,0 0 0 0 0,0 0 0 0 0,0 0 0 0 0,0 1 0 0 0,0-1 0 0 0,0 0 0 0 0,0 0 0 0 0,0 0 0 0 0,0 0 0 0 0,0 0 0 0 0,0 0 0 0 0,0 0 0 0 0,-1 0 0 0 0,1 0 0 0 0,0 0 0 0 0,0 0 0 0 0,0 1 0 0 0,0-1 0 0 0,0 0 0 0 0,0 0 0 0 0,0 0 0 0 0,0 0 0 0 0,0 0 0 0 0,0 0 0 0 0,0 0 0 0 0,0 0 0 0 0,0 0 0 0 0,0 0 0 0 0,0 0 0 0 0,-1 0 0 0 0,1 0 0 0 0,0 0 0 0 0,0 0-1 0 0,0 0 1 0 0,0 0 0 0 0,0 0 0 0 0,0 0 0 0 0,0 0 0 0 0,0 0 0 0 0,0 0 0 0 0,0 0 0 0 0,-1 0 0 0 0,1 0 0 0 0,0 0 0 0 0,0 0 0 0 0,0 0 0 0 0,0 0 0 0 0,0 0-4 0 0,-6 0 274 0 0,0 0 12 0 0,1 0-72 0 0,2 0-63 0 0,0-1-52 0 0,1-1-19 0 0,1-5-57 0 0,-1-5 14 0 0,-2 0 64 0 0,0 1-81 0 0,2 8-15 0 0,1 0 0 0 0,0 0 0 0 0,0 0 0 0 0,0 0 0 0 0,0 0 1 0 0,0 0-1 0 0,1 0 0 0 0,-1-1 0 0 0,1 1 0 0 0,0-2-5 0 0,1-5 16 0 0,-1 6-12 0 0,1 1 0 0 0,-1-1 0 0 0,0 0 0 0 0,-1 1 1 0 0,1-1-1 0 0,0 0 0 0 0,-1 1 0 0 0,0-1 0 0 0,0-1-4 0 0,-10-24 0 0 0,6 0 0 0 0,-2 14 0 0 0,7 13 0 0 0,-1 1 0 0 0,0-1 0 0 0,0 1 0 0 0,1-1 0 0 0,-1 1 0 0 0,1-1 0 0 0,-1 0 0 0 0,1 1 0 0 0,0-1 0 0 0,0 0 0 0 0,0 1 0 0 0,0-1 0 0 0,0 0 0 0 0,0 1 0 0 0,0-1 0 0 0,0 0 0 0 0,1 1 0 0 0,-1-2 0 0 0,6-13 0 0 0,-5 13 0 0 0,1 0 0 0 0,-1 0 0 0 0,0-1 0 0 0,0 1 0 0 0,-1 0 0 0 0,1-1 0 0 0,-1 1 0 0 0,0-2 0 0 0,0-15 0 0 0,-1 19 0 0 0,1-1 0 0 0,0 0 0 0 0,0 1 0 0 0,0-1 1 0 0,0 0-1 0 0,0 0 0 0 0,1 1 0 0 0,-1-1 0 0 0,0 1 1 0 0,1-2-1 0 0,0 1-2 0 0,0 1 1 0 0,1-1-1 0 0,-1 0 1 0 0,0 1-1 0 0,1 0 1 0 0,-1-1-1 0 0,1 1 1 0 0,0 0 0 0 0,-1 0-1 0 0,3-2 2 0 0,18-17-45 0 0,-15 12 40 0 0,1 0-1 0 0,0 1 1 0 0,0 0-1 0 0,2 0 6 0 0,7-3-16 0 0,0 0 0 0 0,1 2 0 0 0,5-2 16 0 0,-3 2-25 0 0,-1-1 0 0 0,0-1-1 0 0,6-4 26 0 0,1 0-39 0 0,3 3-65 0 0,-11 4 1 0 0,-9 4-12 0 0,-2 1 82 0 0,8-3 16 0 0,-6 3-73 0 0,-3 1-59 0 0,0-1-101 0 0,-3 1 79 0 0,0 1-36 0 0,0-1-39 0 0,-1 0-41 0 0,1 0-91 0 0,-1 0-57 0 0,0 0-52 0 0,0 0-45 0 0,0-1-157 0 0,0 0-44 0 0,0 0-189 0 0,2-1-510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43.1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7688 0 0,'0'0'166'0'0,"0"0"29"0"0,0 2 14 0 0,0 14-199 0 0,0-1 59 0 0,0-2 50 0 0,0-1 42 0 0,0 10 242 0 0,0 25 666 0 0,0-33-801 0 0,0 2-69 0 0,2 4 168 0 0,5 8 321 0 0,-1-8-275 0 0,-3-6-189 0 0,0-1-33 0 0,-1 0-37 0 0,1-2-9 0 0,0 0 49 0 0,2 4 102 0 0,1-1 55 0 0,0-1 0 0 0,8 13-351 0 0,5 9 397 0 0,-12-17-237 0 0,-1-1-38 0 0,-3-5-51 0 0,-3-8-38 0 0,1 0-1 0 0,0 0 1 0 0,0 0 0 0 0,1-1 0 0 0,-1 1 0 0 0,1-1 0 0 0,0 1 0 0 0,0-1 0 0 0,1 2-33 0 0,1 2 48 0 0,-1 0 1 0 0,0 0-1 0 0,0 0 0 0 0,0 2-48 0 0,4 11 51 0 0,2-3-42 0 0,3 4 45 0 0,-10-16-42 0 0,0-1 0 0 0,1 0 0 0 0,0 0 0 0 0,-1 0 0 0 0,1-1 1 0 0,1 2-13 0 0,-2-4 3 0 0,-1 0 0 0 0,0 0 0 0 0,0 1 1 0 0,1-1-1 0 0,-1 0 0 0 0,0 1 0 0 0,0-1 1 0 0,0 1-1 0 0,-1-1 0 0 0,1 1 0 0 0,0-1 1 0 0,0 1-1 0 0,-1-1 0 0 0,1 1 1 0 0,-1 0-1 0 0,0-1 0 0 0,1 1 0 0 0,-1 0 1 0 0,0 0-1 0 0,0 0-3 0 0,3 13 21 0 0,7-1 33 0 0,-8-16 31 0 0,1-5-66 0 0,-2 5-6 0 0,5-2-3 0 0,-5 3-10 0 0,-1 1 0 0 0,0 0 0 0 0,1 0 0 0 0,-1-1 0 0 0,1 1 0 0 0,-1 0 0 0 0,0-1 0 0 0,1 1 0 0 0,-1 0 0 0 0,0-1 0 0 0,1 1 0 0 0,-1 0 0 0 0,0-1 0 0 0,1 1 0 0 0,-1-1 0 0 0,0 1 0 0 0,0-1 0 0 0,0 1 0 0 0,1-1 0 0 0,-1 1 0 0 0,0-1 0 0 0,0 1 0 0 0,0-1 0 0 0,0 1 0 0 0,0-1 0 0 0,0 1 0 0 0,0-1 0 0 0,0 1 0 0 0,0-1 1 0 0,0 1-1 0 0,0-1 0 0 0,0 1 0 0 0,0-2 2 0 0,0 0 0 0 0,0 1 0 0 0,0-1 1 0 0,1 0-1 0 0,-1 1 0 0 0,0-1 0 0 0,1 1 1 0 0,-1-1-1 0 0,1 1 0 0 0,0-1 1 0 0,0 1-1 0 0,-1-1 0 0 0,2 0-2 0 0,-1 0 3 0 0,0 1-1 0 0,0-1 1 0 0,0 0 0 0 0,0 0-1 0 0,0 1 1 0 0,-1-1 0 0 0,1 0-1 0 0,-1 0 1 0 0,1 0 0 0 0,-1 0-1 0 0,0 0 1 0 0,0 0 0 0 0,0-1-3 0 0,0-7 0 0 0,-1 6 0 0 0,1 1 0 0 0,0-1 0 0 0,0 0 0 0 0,0 1 0 0 0,1-1 0 0 0,-1 1 0 0 0,1-1 0 0 0,0 0 0 0 0,0-1 0 0 0,0 3 1 0 0,7-25-26 0 0,-4-2-77 0 0,-2 11 0 0 0,5 0 24 0 0,-3 7 32 0 0,3-6-57 0 0,7-14-34 0 0,-14 29 129 0 0,27-29-110 0 0,-24 24 109 0 0,-3 6 9 0 0,0 1 0 0 0,0-1-1 0 0,0 1 1 0 0,1-1 0 0 0,-1 1-1 0 0,0-1 1 0 0,0 1-1 0 0,1-1 1 0 0,-1 1 0 0 0,0 0-1 0 0,0-1 1 0 0,1 1 0 0 0,-1-1-1 0 0,1 1 1 0 0,-1 0 0 0 0,0-1-1 0 0,1 1 1 0 0,-1 0-1 0 0,1 0 1 0 0,-1-1 0 0 0,1 1-1 0 0,-1 0 1 0 0,1 0 0 0 0,-1 0-1 0 0,1 0 1 0 0,-1-1 0 0 0,1 1-1 0 0,-1 0 1 0 0,1 0-1 0 0,-1 0 1 0 0,1 0 0 0 0,-1 0-1 0 0,1 0 1 0 0,-1 0 0 0 0,1 0-1 0 0,-1 1 1 0 0,1-1 0 0 0,-1 0 0 0 0,2 0-4 0 0,-1 0 0 0 0,0 0 0 0 0,1-1 0 0 0,-1 1 0 0 0,1 0 0 0 0,-1-1 1 0 0,1 1-1 0 0,-1-1 0 0 0,0 1 0 0 0,1-1 0 0 0,-1 1 0 0 0,0-1 0 0 0,0 0 0 0 0,1 0 1 0 0,-1 0 3 0 0,0 0-1 0 0,0 0 1 0 0,0 0 0 0 0,0 1 0 0 0,0-1 0 0 0,0 1 0 0 0,1-1 0 0 0,-1 1-1 0 0,0-1 1 0 0,0 1 0 0 0,0 0 0 0 0,0-1 0 0 0,1 1 0 0 0,-1 0 0 0 0,1 0 0 0 0,2 0 0 0 0,0 1 0 0 0,0-1 0 0 0,0 1 0 0 0,0 0 0 0 0,-1 1 0 0 0,1-1 0 0 0,0 1 0 0 0,-1 0 0 0 0,2 0 0 0 0,5 3 0 0 0,-7-4 0 0 0,-1 0 0 0 0,0 0 0 0 0,0 0 0 0 0,1 1 0 0 0,-1-1 0 0 0,0 0 0 0 0,0 1 0 0 0,0 0 0 0 0,0 0 0 0 0,11 10 0 0 0,-8-8 0 0 0,-1 0 0 0 0,1 1 0 0 0,-1 0 0 0 0,0 0 0 0 0,0 0 0 0 0,1 2 0 0 0,4 13-1 0 0,4 7 24 0 0,-1-11 64 0 0,-10-15-78 0 0,-1 0 1 0 0,0 0-1 0 0,1 1 0 0 0,-1-1 1 0 0,0 0-1 0 0,0 1 0 0 0,0-1 1 0 0,0 1-1 0 0,0-1 0 0 0,-1 1 1 0 0,1-1-1 0 0,0 1 0 0 0,-1-1 1 0 0,1 1-1 0 0,-1 0 0 0 0,1-1 1 0 0,-1 1-1 0 0,0 0 0 0 0,0 0 1 0 0,0 0-10 0 0,0-1 12 0 0,0 1 0 0 0,1 0 1 0 0,-1 0-1 0 0,0 0 0 0 0,1-1 1 0 0,-1 1-1 0 0,1 0 0 0 0,0-1 1 0 0,-1 1-1 0 0,1 0 1 0 0,0-1-1 0 0,0 1 0 0 0,0-1-12 0 0,5 9 97 0 0,-4 4 38 0 0,-2-13-118 0 0,0 1 1 0 0,0 0-1 0 0,0-1 0 0 0,1 1 1 0 0,-1-1-1 0 0,0 1 1 0 0,1-1-1 0 0,-1 1 1 0 0,1-1-1 0 0,0 1 1 0 0,0-1-1 0 0,0 1-17 0 0,6 7 64 0 0,-5-7-76 0 0,-1-2-57 0 0,-1 0-94 0 0,0 0-18 0 0,0 0 57 0 0,0 0 4 0 0,0 0-52 0 0,0 0-154 0 0,0 0-287 0 0,0 0-24 0 0</inkml:trace>
  <inkml:trace contextRef="#ctx0" brushRef="#br0" timeOffset="658">805 285 10016 0 0,'0'11'95'0'0,"0"2"56"0"0,-1 31 460 0 0,3-31-473 0 0,0-2-85 0 0,14 25-53 0 0,-15-33 1 0 0,3 10 40 0 0,0 1 60 0 0,-1 0 62 0 0,-2 0 67 0 0,0-2 96 0 0,2-4-43 0 0,7 4 195 0 0,-8-11-421 0 0,0 1 0 0 0,-1-1 0 0 0,0 1-1 0 0,1 0 1 0 0,-1-1 0 0 0,0 1 0 0 0,0 0-1 0 0,0 0 1 0 0,0 0 0 0 0,0 0 0 0 0,0 0-57 0 0,2 11 210 0 0,-1 0-38 0 0,5 3 66 0 0,-4-10-81 0 0,1 1 1 0 0,1-1-1 0 0,-1 0 1 0 0,2 1-158 0 0,3 3 185 0 0,1 1-47 0 0,0-1-87 0 0,-10-10-51 0 0,3 3 98 0 0,-1-3-32 0 0,-2 0-61 0 0,10 0 6 0 0,-4-3 38 0 0,5-10-38 0 0,4-19-11 0 0,-9 1 0 0 0,-4 27-8 0 0,-1 1 0 0 0,1-1 0 0 0,0 0 0 0 0,-1 1 0 0 0,0-1 0 0 0,0 0 0 0 0,0 0 0 0 0,0 0 0 0 0,-1 0 0 0 0,1-3 8 0 0,-1 4-12 0 0,0 0 1 0 0,0-1 0 0 0,1 1 0 0 0,-1 0 0 0 0,1 0-1 0 0,0-1 1 0 0,0 1 0 0 0,0 0 0 0 0,0 0 0 0 0,1-2 11 0 0,3-5-60 0 0,1-8-62 0 0,0 0 31 0 0,-2 6 36 0 0,-3 9 36 0 0,6-15-98 0 0,3 5 65 0 0,-8 11 42 0 0,0-1 1 0 0,1 0 0 0 0,-2 0 0 0 0,1 0-1 0 0,0 0 1 0 0,0-2 9 0 0,-1 3-11 0 0,0 0 0 0 0,0 0 0 0 0,0 0-1 0 0,0 1 1 0 0,1-1 0 0 0,-1 0 0 0 0,0 0 0 0 0,1 1-1 0 0,0-1 1 0 0,0 0 11 0 0,-1 1-1 0 0,0 1 0 0 0,0-1 0 0 0,1 0 0 0 0,-1 1 0 0 0,0-1 0 0 0,0 1 0 0 0,1 0 0 0 0,-1-1 0 0 0,0 1 0 0 0,1 0 1 0 0,-1 0-1 0 0,0 0 0 0 0,1 0 1 0 0,4 1 0 0 0,-5-2 0 0 0,24-12 0 0 0,-21 10 0 0 0,2 3 0 0 0,15 0 0 0 0,-19 0 0 0 0,0 0 0 0 0,0 0 0 0 0,-1 1 0 0 0,1-1 0 0 0,-1 0 1 0 0,1 1-1 0 0,0-1 0 0 0,-1 1 0 0 0,1 0 0 0 0,-1 0 0 0 0,1-1 1 0 0,-1 1-1 0 0,0 0 0 0 0,1 0 0 0 0,6 4 14 0 0,-3-2 3 0 0,-4-3-12 0 0,-1 0 1 0 0,1 0-1 0 0,0 1 1 0 0,-1-1-1 0 0,1 0 1 0 0,-1 1-1 0 0,1-1 1 0 0,0 0-1 0 0,-1 1 1 0 0,1-1 0 0 0,-1 1-1 0 0,1-1 1 0 0,-1 1-1 0 0,0-1 1 0 0,1 1-1 0 0,-1 0 1 0 0,1-1-1 0 0,-1 1 1 0 0,0-1-1 0 0,0 1 1 0 0,1 0 0 0 0,-1 0-6 0 0,2 4 19 0 0,9 8 53 0 0,-9-12-55 0 0,0 1 0 0 0,0 0 1 0 0,-1 0-1 0 0,1 0 0 0 0,-1 0 0 0 0,1 0 0 0 0,-1 0 1 0 0,0 0-1 0 0,1 2-17 0 0,1 9 76 0 0,-3-11-58 0 0,1 0 0 0 0,-1 1-1 0 0,1-1 1 0 0,0 0 0 0 0,-1 0 0 0 0,1 1 0 0 0,0-1 0 0 0,0 0 0 0 0,1 0 0 0 0,-1 0 0 0 0,0 0 0 0 0,1 0 0 0 0,-1 0 0 0 0,1-1-18 0 0,0 1 20 0 0,-1 0 1 0 0,1 0 0 0 0,-1 0-1 0 0,0 0 1 0 0,1 0 0 0 0,-1 0-1 0 0,0 0 1 0 0,0 0 0 0 0,0 0-1 0 0,-1 1 1 0 0,1-1 0 0 0,0 0-1 0 0,-1 1 1 0 0,0-1-21 0 0,4 11 113 0 0,6 8 133 0 0,-5 6 2 0 0,2-15-100 0 0,-3-2-40 0 0,-2 4-43 0 0,-1-11-60 0 0,-1 1 0 0 0,0-1 0 0 0,1 0 1 0 0,-1 0-1 0 0,1 0 0 0 0,0 0 0 0 0,0 2-5 0 0,8 13 59 0 0,-8-14-46 0 0,0 0 0 0 0,0 1 1 0 0,0-1-1 0 0,-1 0 1 0 0,0 1-1 0 0,0-1 0 0 0,0 1 1 0 0,0-1-1 0 0,-1 4-13 0 0,0 8 50 0 0,1 0-26 0 0,-2 0 19 0 0,-9-3-21 0 0,8-11 37 0 0,3-4-4 0 0,0-36-25 0 0,0-2-55 0 0,0-10-56 0 0,0-27-87 0 0,2 68 147 0 0,-1 0 0 0 0,2 0 0 0 0,-1 1 0 0 0,1-1 0 0 0,0 1 0 0 0,3-5 21 0 0,3-12-46 0 0,-8 22 45 0 0,0 0-1 0 0,0 1 1 0 0,0-1 0 0 0,0 0-1 0 0,0 0 1 0 0,1 0 0 0 0,-1 1-1 0 0,1-1 1 0 0,-1 1 0 0 0,1-1-1 0 0,0 1 1 0 0,0 0 0 0 0,0 0-1 0 0,0 0 1 0 0,1 0 0 0 0,-1 0-1 0 0,1 0 1 0 0,2-1 1 0 0,14-7-49 0 0,25-12 45 0 0,-29 20 4 0 0,-7 2 0 0 0,-6-1 0 0 0,0 1 0 0 0,0 0 0 0 0,0 0 0 0 0,0 0 0 0 0,1 1 0 0 0,-1-1 0 0 0,0 0 0 0 0,0 1 0 0 0,0-1 0 0 0,1 1 0 0 0,15 10 0 0 0,9-6 0 0 0,-19-1-19 0 0,0 3 40 0 0,16 16 154 0 0,-14-12-105 0 0,2 5 16 0 0,1 11-3 0 0,-4-7-38 0 0,1-2-24 0 0,-4 6 22 0 0,1-16-32 0 0,-7-8-11 0 0,1 0 0 0 0,-1 1 0 0 0,1-1 0 0 0,-1 0 0 0 0,0 1 0 0 0,1-1 0 0 0,-1 0 0 0 0,1 1 0 0 0,-1-1 0 0 0,0 1 0 0 0,0-1 0 0 0,1 1 0 0 0,-1-1 0 0 0,0 0 0 0 0,0 1 0 0 0,0-1 0 0 0,1 1 0 0 0,-1-1 0 0 0,0 1 0 0 0,0-1 0 0 0,0 1 0 0 0,0-1 0 0 0,0 1 0 0 0,0-1 0 0 0,0 1-1 0 0,0 0 1 0 0,0-1 0 0 0,0 1 0 0 0,0-1 0 0 0,0 19 4 0 0,0 0-90 0 0,0-7-44 0 0,0-1-75 0 0,0-9-49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41.9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16 458 7800 0 0,'0'3'174'0'0,"0"6"14"0"0,0 2-41 0 0,0 10 48 0 0,0-1-101 0 0,0 26 17 0 0,0-44-51 0 0,0 0-1 0 0,0 0 1 0 0,0 0 0 0 0,-1-1-1 0 0,1 1 1 0 0,-1 0 0 0 0,1 0-1 0 0,-1-1 1 0 0,0 1-1 0 0,0-1 1 0 0,1 1 0 0 0,-1 0-1 0 0,-1-1-59 0 0,-3 9 425 0 0,3-4-174 0 0,2 2 38 0 0,0 0 20 0 0,0 0 52 0 0,0 19 966 0 0,0-16-804 0 0,0-4-256 0 0,0-1-46 0 0,0 1-47 0 0,0-1-77 0 0,0 0-92 0 0,0 0-104 0 0,0-4 86 0 0,0-2-79 0 0,0 0-78 0 0,0 0 42 0 0,0 0-33 0 0,0 0-36 0 0,0 0-33 0 0,0 0-323 0 0,0 0 72 0 0,0 0-48 0 0,0 0-627 0 0,0 0-501 0 0,0 0-946 0 0</inkml:trace>
  <inkml:trace contextRef="#ctx0" brushRef="#br0" timeOffset="218.44">95 64 10680 0 0,'0'0'241'0'0,"-2"0"38"0"0,0 0-216 0 0,-2 0 2 0 0,2 0 5 0 0,-1 0 60 0 0,-2 0 94 0 0,-1-1-159 0 0,-1-1-37 0 0,-6-8-28 0 0,10 7-59 0 0,3 3-31 0 0,0 0 32 0 0,0 0-50 0 0,0 0-60 0 0,0 0-96 0 0,0 0-113 0 0,0 0-101 0 0,0 0 65 0 0,0 0-38 0 0,0 0-534 0 0,0 0-420 0 0,0 0-800 0 0</inkml:trace>
  <inkml:trace contextRef="#ctx0" brushRef="#br0" timeOffset="497.15">379 1 9440 0 0,'0'0'216'0'0,"0"0"32"0"0,0 0 9 0 0,0 0-109 0 0,-2 2-77 0 0,-9 11 42 0 0,10-10-115 0 0,0 0 46 0 0,0 4 155 0 0,0 0 70 0 0,2 9 470 0 0,-1-9-465 0 0,0 0-85 0 0,2 8 70 0 0,5 8 234 0 0,-1-1-23 0 0,-5-8-217 0 0,-1-2 14 0 0,1-1-66 0 0,0 0-54 0 0,0-1-44 0 0,0 0-23 0 0,7 19 45 0 0,-4-17-42 0 0,-1-6-27 0 0,-1 0-1 0 0,1 1 1 0 0,-1-1-1 0 0,-1 1 1 0 0,1-1-1 0 0,-1 1 1 0 0,0 0-1 0 0,0 6-55 0 0,-1-7 41 0 0,1 0 0 0 0,0 1 0 0 0,0-1 0 0 0,0-1 0 0 0,1 1-1 0 0,0 0 1 0 0,0 0 0 0 0,1-1 0 0 0,0 1-41 0 0,10 30 206 0 0,-9-18-105 0 0,1 4 5 0 0,4 1-35 0 0,-4-12-26 0 0,0 1-1 0 0,-1 0 1 0 0,-1 0-1 0 0,1 6-44 0 0,9 30 85 0 0,-11-42-70 0 0,7 24 35 0 0,-7-5 18 0 0,-2-14-52 0 0,0 10-20 0 0,0 10 59 0 0,0-21-44 0 0,0 2-10 0 0,0 10 35 0 0,0-19-179 0 0,0-3-65 0 0,0 0 97 0 0,0 0-57 0 0,0 0-76 0 0,0 0 75 0 0,0 0-36 0 0,0 0-40 0 0,0 0-36 0 0,0 0-382 0 0,0 0 93 0 0,0 0-52 0 0,0 0-730 0 0,0 0-577 0 0,0 0-1094 0 0</inkml:trace>
  <inkml:trace contextRef="#ctx0" brushRef="#br0" timeOffset="763.34">253 474 8496 0 0,'0'0'190'0'0,"0"0"28"0"0,0 0 10 0 0,3 0-26 0 0,0 1-154 0 0,-3-1-44 0 0,26-14-14 0 0,-11 11 20 0 0,1 0 33 0 0,-8-1-31 0 0,-6 3-13 0 0,-1 0 1 0 0,0 0 0 0 0,1 0 0 0 0,-1 0 0 0 0,1 0 0 0 0,-1 1 0 0 0,1-1 0 0 0,0 1 0 0 0,-1-1 0 0 0,1 1 0 0 0,-1 0 0 0 0,1-1 0 0 0,0 1 0 0 0,0 0 0 0 0,13 0 0 0 0,-8 1 0 0 0,0-1 0 0 0,0 0 0 0 0,0-1 0 0 0,0 0 0 0 0,3 0 0 0 0,3-6 3 0 0,-12 7-4 0 0,1-1-1 0 0,-1 0 1 0 0,1 0-1 0 0,-1 0 1 0 0,1 1-1 0 0,-1-1 1 0 0,1 1-1 0 0,0-1 1 0 0,-1 1-1 0 0,1 0 1 0 0,0 0-1 0 0,-1-1 1 0 0,1 1-1 0 0,0 1 2 0 0,1-1-50 0 0,1 0 34 0 0,11 0 67 0 0,-8 0-129 0 0,-3 0-15 0 0,0 0-47 0 0,1 0-55 0 0,0 0-62 0 0,0 0-191 0 0,1 0-115 0 0,1 0-226 0 0,4 0-519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40.8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111 111 5960 0 0,'-29'0'281'0'0,"26"0"-120"0"0,3 3-17 0 0,0-2-142 0 0,0-1 0 0 0,0 1 0 0 0,0 0 0 0 0,0-1 0 0 0,0 1 0 0 0,0 0 0 0 0,0-1 0 0 0,0 1 0 0 0,-1 0 0 0 0,1-1 0 0 0,0 1 0 0 0,0 0 0 0 0,-1-1 0 0 0,1 1 0 0 0,-1-1-2 0 0,-4 3 5 0 0,0 0 32 0 0,2 2 55 0 0,1 0 34 0 0,-9 0 150 0 0,4 6-9 0 0,0 3-61 0 0,5-10-130 0 0,-2 7 84 0 0,-2 2 8 0 0,0 0-11 0 0,1-2-15 0 0,-1 2 1 0 0,5-10-109 0 0,0 0 1 0 0,0 1 0 0 0,0-1 0 0 0,0 0-1 0 0,1 1 1 0 0,-1-1 0 0 0,1 1-35 0 0,-1 6 109 0 0,1 3 44 0 0,0 43 453 0 0,0-38-346 0 0,0 2 82 0 0,2-10-186 0 0,4-4-9 0 0,0 1 16 0 0,-4 5 19 0 0,-2-12-176 0 0,0 1 1 0 0,0-1 0 0 0,0 1 0 0 0,0-1-1 0 0,0 1 1 0 0,0-1 0 0 0,0 1 0 0 0,0-1-1 0 0,0 1 1 0 0,0-1 0 0 0,1 1-1 0 0,-1-1 1 0 0,0 0 0 0 0,0 1 0 0 0,0-1-1 0 0,1 1 1 0 0,-1-1 0 0 0,0 1 0 0 0,1-1-1 0 0,-1 0 1 0 0,0 1 0 0 0,1-1-1 0 0,-1 0 1 0 0,0 1 0 0 0,1-1 0 0 0,-1 0-1 0 0,1 0 1 0 0,-1 1 0 0 0,0-1 0 0 0,1 0-1 0 0,-1 0 1 0 0,1 0 0 0 0,-1 1 0 0 0,1-1-1 0 0,-1 0 1 0 0,1 0 0 0 0,-1 0-1 0 0,1 0 1 0 0,-1 0 0 0 0,1 0 0 0 0,-1 0-1 0 0,1 0-6 0 0,2 0 174 0 0,-1 0 2 0 0,12 0-11 0 0,6 0 16 0 0,-12 0-91 0 0,9-3 144 0 0,-7-2-43 0 0,-2 0-60 0 0,2 0 53 0 0,-1 1-48 0 0,3-6 4 0 0,1-2-5 0 0,-8 8-78 0 0,0-1 0 0 0,0 1-1 0 0,-1-1 1 0 0,0 0 0 0 0,0 0 0 0 0,1-2-57 0 0,2-6 108 0 0,0 0-35 0 0,13-22 58 0 0,-11 20-70 0 0,-3-4-25 0 0,-3 6-23 0 0,8-8 46 0 0,-6-8-31 0 0,0 13-9 0 0,-4 12-15 0 0,1 0 0 0 0,-1 0 0 0 0,0-1 0 0 0,0 1 0 0 0,0-1 0 0 0,-1 1 0 0 0,1-1 0 0 0,-1 1 0 0 0,0-1 0 0 0,-1 1 0 0 0,1 0 0 0 0,-1-4-4 0 0,-6-5 5 0 0,6 11-7 0 0,1 1-1 0 0,-1 0 1 0 0,0-1 0 0 0,0 1-1 0 0,1-1 1 0 0,-1 1-1 0 0,1-1 1 0 0,0 1 0 0 0,-1-1-1 0 0,1 1 1 0 0,0-1 0 0 0,0 0-1 0 0,0 1 3 0 0,0-3-52 0 0,-1 0-1 0 0,1 0 1 0 0,0 0-1 0 0,-1 0 0 0 0,0 0 1 0 0,-1-2 52 0 0,2 4-32 0 0,-1 0-1 0 0,0 0 1 0 0,0 0 0 0 0,0 0-1 0 0,0 0 1 0 0,-1 0-1 0 0,1 0 1 0 0,-1 0 0 0 0,1 1-1 0 0,-1-1 1 0 0,1 1 0 0 0,-1-1-1 0 0,0 1 1 0 0,0-1 0 0 0,0 1-1 0 0,1 0 1 0 0,-3-1 32 0 0,1 1-111 0 0,0 1 74 0 0,1 0 14 0 0,1 0-34 0 0,-2 0-105 0 0,-1-2-80 0 0,2 1 75 0 0,-1 0-34 0 0,-23-12-356 0 0</inkml:trace>
  <inkml:trace contextRef="#ctx0" brushRef="#br0" timeOffset="797.14">489 159 6568 0 0,'0'0'190'0'0,"0"0"33"0"0,0 0 29 0 0,0 0 11 0 0,0 2 1 0 0,1 2-200 0 0,-1-1 66 0 0,1 0 33 0 0,4 5 376 0 0,-3-4-336 0 0,0-1-35 0 0,-1-1-130 0 0,0 0-39 0 0,5 11 546 0 0,0-8-188 0 0,-5-5-335 0 0,-1 0 0 0 0,1 0 0 0 0,-1 1 0 0 0,0-1 0 0 0,1 0 0 0 0,-1 1 0 0 0,1-1 0 0 0,-1 0 0 0 0,0 1 0 0 0,1-1 0 0 0,-1 0 0 0 0,0 1-1 0 0,1-1 1 0 0,-1 1 0 0 0,0-1 0 0 0,0 0 0 0 0,0 1 0 0 0,1-1 0 0 0,-1 1 0 0 0,0-1 0 0 0,0 1 0 0 0,0-1 0 0 0,0 1 0 0 0,0-1 0 0 0,0 1 0 0 0,0-1 0 0 0,0 1 0 0 0,0-1 0 0 0,0 1 0 0 0,0-1 0 0 0,0 1 0 0 0,0 0-22 0 0,0 3 149 0 0,0 0-37 0 0,6 6 219 0 0,-3-7-208 0 0,-1 1 53 0 0,2 1 71 0 0,-1 2 90 0 0,-1-4-241 0 0,7 17 217 0 0,-7-11-151 0 0,-2 1 65 0 0,2 0 13 0 0,1-2-45 0 0,8 5 100 0 0,-9-11-252 0 0,0 0 0 0 0,-1 0 0 0 0,1 0 0 0 0,-1 0 0 0 0,1 0 0 0 0,-1 0 0 0 0,0 0 0 0 0,1 2-43 0 0,0 8 174 0 0,0-1 6 0 0,2-1-44 0 0,8 10 33 0 0,-1-1-72 0 0,-9-1-1 0 0,-2-16-87 0 0,0-1 0 0 0,0 1 1 0 0,0-1-1 0 0,1 0 0 0 0,-1 1 0 0 0,0-1 0 0 0,0 1 0 0 0,1-1 0 0 0,-1 0 1 0 0,1 1-10 0 0,2 3 26 0 0,0 1 3 0 0,7 15 73 0 0,0-5-17 0 0,-7-3-10 0 0,-3-11 16 0 0,0-2-1 0 0,0 3-20 0 0,0 2 174 0 0,0-7-93 0 0,0-5-74 0 0,0-5-49 0 0,0-26-33 0 0,0 26 54 0 0,0-35 23 0 0,0-63-72 0 0,3 94 0 0 0,12-13 0 0 0,-4 24 0 0 0,-6-9-11 0 0,6-1-48 0 0,-6 2-42 0 0,6 7-52 0 0,-6-7-27 0 0,1 5 53 0 0,7-6-205 0 0,-8 9 230 0 0,-3 3 71 0 0,1 0-126 0 0,0 0 53 0 0,-1 2 33 0 0,1 0 32 0 0,0 0 11 0 0,-1-1-29 0 0,3-10-201 0 0,6 5-85 0 0,3-1 38 0 0,-10 5 185 0 0,1-1-49 0 0,1 1 26 0 0,1-1-4 0 0,-2 0-35 0 0,-3 1 63 0 0,1 0-34 0 0,0-1-40 0 0,0 0-46 0 0,10-8-288 0 0,3 9-7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46.4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8576 0 0,'0'2'197'0'0,"-1"5"-56"0"0,-4 4 206 0 0,3-7-226 0 0,-1 0-57 0 0,1-1-78 0 0,-1 11 57 0 0,3 8-41 0 0,1-10-7 0 0,0 3 40 0 0,3-3 73 0 0,0-3 50 0 0,-3 2 61 0 0,-1-9-176 0 0,0 0 1 0 0,-1 0-1 0 0,1 1 1 0 0,0-1-1 0 0,-1 0 1 0 0,0 0-1 0 0,1 0 1 0 0,-1 0-44 0 0,-2 4 124 0 0,1 1 36 0 0,1 1 53 0 0,1 2 70 0 0,0 66 1086 0 0,0 0-109 0 0,0-65-1088 0 0,1-3-48 0 0,1-1-26 0 0,2 2-9 0 0,3 6 63 0 0,-6-7-57 0 0,-1 3 42 0 0,0-8-100 0 0,0 0 1 0 0,0 0 0 0 0,-1 0 0 0 0,1 0 0 0 0,-1 0-1 0 0,0 0 1 0 0,-1 2-38 0 0,-6 13 205 0 0,8-17-194 0 0,-1 0-1 0 0,1 0 1 0 0,0-1 0 0 0,0 1-1 0 0,0 0 1 0 0,-1 0 0 0 0,1 0-1 0 0,0-1 1 0 0,0 1 0 0 0,0 0-1 0 0,0 0 1 0 0,0 0 0 0 0,0-1 0 0 0,0 1-1 0 0,1 0 1 0 0,-1 0 0 0 0,0-1-1 0 0,0 1 1 0 0,1 0 0 0 0,-1 0-1 0 0,0-1 1 0 0,1 1 0 0 0,-1 0-11 0 0,14 15 181 0 0,-3-3-23 0 0,-8 0-47 0 0,-3-10-30 0 0,0-3-7 0 0,3 2-14 0 0,7 9-35 0 0,-5-9 42 0 0,6-2 15 0 0,-11 0-80 0 0,0 0 0 0 0,0 0-1 0 0,1 0 1 0 0,-1 0 0 0 0,0 0 0 0 0,0 0-1 0 0,0 0 1 0 0,0 0 0 0 0,0 0-1 0 0,0 0 1 0 0,1 0 0 0 0,-1 0 0 0 0,0 0-1 0 0,0 0 1 0 0,0 0 0 0 0,0 0 0 0 0,0 0-1 0 0,0 0 1 0 0,0 0 0 0 0,1-1-1 0 0,-1 1 1 0 0,0 0 0 0 0,0 0 0 0 0,0 0-1 0 0,0 0 1 0 0,0 0 0 0 0,0 0 0 0 0,0 0-1 0 0,0-1 1 0 0,0 1 0 0 0,0 0-1 0 0,0 0 1 0 0,0 0 0 0 0,0 0 0 0 0,0 0-1 0 0,0-1 1 0 0,0 1 0 0 0,0 0 0 0 0,0 0-1 0 0,0 0 1 0 0,0 0 0 0 0,0 0-1 0 0,0 0 1 0 0,0-1 0 0 0,0 1 0 0 0,0 0-1 0 0,0 0 1 0 0,0 0 0 0 0,0 0 0 0 0,0 0-1 0 0,0 0 1 0 0,0-1 0 0 0,0 1 0 0 0,0 0-2 0 0,0-3 11 0 0,0 0 1 0 0,0 0 0 0 0,1 0-1 0 0,0 0 1 0 0,-1 1 0 0 0,1-1-1 0 0,1-1-11 0 0,6-14 15 0 0,-7 15-12 0 0,0 0 1 0 0,-1 0 0 0 0,1 1 0 0 0,-1-1 0 0 0,1 0 0 0 0,-1 0 0 0 0,0 0 0 0 0,0 0 0 0 0,0 0 0 0 0,0 0 0 0 0,-1-1-4 0 0,0-5 17 0 0,1-6-6 0 0,0 12-10 0 0,0-1 1 0 0,0 0 0 0 0,0 0-1 0 0,1 0 1 0 0,-1 0 0 0 0,1 0-1 0 0,0-1-1 0 0,5-10 29 0 0,-5 12-26 0 0,0-1 0 0 0,0 1-1 0 0,0-1 1 0 0,0 1 0 0 0,0-1-1 0 0,0 1 1 0 0,-1-1 0 0 0,0 0-1 0 0,0-2-2 0 0,-1-19 0 0 0,0 11 0 0 0,1 1 0 0 0,0 0 0 0 0,1 0 0 0 0,0-1 0 0 0,2-1 0 0 0,23-62 0 0 0,-16 55 1 0 0,-9 20-6 0 0,0 0 0 0 0,0 0 0 0 0,0 0 0 0 0,0 0 0 0 0,0 0 0 0 0,0 0 1 0 0,-1-1-1 0 0,1 1 0 0 0,-1 0 0 0 0,0 0 0 0 0,0-3 5 0 0,1 4 0 0 0,-1-1-1 0 0,1 1 1 0 0,-1 0 0 0 0,1-1-1 0 0,0 1 1 0 0,-1 0-1 0 0,1-1 1 0 0,0 1 0 0 0,0 0-1 0 0,0 0 1 0 0,0-1-1 0 0,0 1 1 0 0,0 0-1 0 0,0 0 1 0 0,0 0 0 0 0,1 0-1 0 0,-1 1 1 0 0,0-1-1 0 0,0 0 1 0 0,1 0 0 0 0,-1 1-1 0 0,1-1 1 0 0,-1 1-1 0 0,2-1 1 0 0,2-2-1 0 0,13-2 2 0 0,11-5-1 0 0,-25 9 0 0 0,-1 1 0 0 0,0-1 0 0 0,0 1 0 0 0,0 0 0 0 0,1 0 0 0 0,-1 1 0 0 0,0-1 0 0 0,0 0 0 0 0,0 1 0 0 0,0 0 0 0 0,0 0 0 0 0,0 0 0 0 0,0 0 0 0 0,0 0 0 0 0,0 1 0 0 0,0-1 0 0 0,0 1 0 0 0,2 2-1 0 0,6 4 1 0 0,-1 1 0 0 0,1 1 0 0 0,7 9 0 0 0,-2-3 1 0 0,-9-9-1 0 0,-5-5 0 0 0,1 0 0 0 0,-1 0 0 0 0,0 0 0 0 0,0 0 0 0 0,0 1 0 0 0,0-1 0 0 0,-1 1 0 0 0,1-1 0 0 0,0 1 0 0 0,0 1 0 0 0,1 9 0 0 0,-3-11 1 0 0,0 1 0 0 0,1-1 0 0 0,0 0 0 0 0,-1 1-1 0 0,1-1 1 0 0,0 0 0 0 0,0 0 0 0 0,0 0 0 0 0,0 0 0 0 0,1 0 0 0 0,-1 0 0 0 0,1 0 0 0 0,-1 0 0 0 0,1 0-1 0 0,13 16 50 0 0,-12-14-43 0 0,-1 0-1 0 0,1 0 0 0 0,-1 0 0 0 0,-1 0 0 0 0,2 3-6 0 0,6 16 68 0 0,-8-19-57 0 0,1 0-1 0 0,-1 0 1 0 0,1 0 0 0 0,-1 0-1 0 0,0 0 1 0 0,-1 0 0 0 0,1 0-1 0 0,-1 4-10 0 0,0-8 1 0 0,0 2 2 0 0,0-1 1 0 0,0 1-1 0 0,0 0 0 0 0,0-1 0 0 0,0 1 0 0 0,0-1 0 0 0,0 1 0 0 0,1-1 0 0 0,-1 1 1 0 0,1-1-1 0 0,-1 1 0 0 0,1-1 0 0 0,0 1 0 0 0,-1-1 0 0 0,1 1 0 0 0,1 0-3 0 0,10 21 49 0 0,-2-8-1 0 0,-7-1-24 0 0,-3-12 35 0 0,0-2 6 0 0,0 0 2 0 0,0-2-3 0 0,-1-6-52 0 0,1 4-12 0 0,0 1 0 0 0,0-1 0 0 0,0 0 1 0 0,0 1-1 0 0,0-1 0 0 0,1 1 0 0 0,-1-1 0 0 0,1 1 0 0 0,0-2 0 0 0,4-3 0 0 0,6-18 0 0 0,-4 4 0 0 0,1 0 0 0 0,1 1 0 0 0,12-20 0 0 0,-13 29 2 0 0,1-1-1 0 0,9-8-1 0 0,2 3-10 0 0,4 4-36 0 0,-17 10 45 0 0,0 1 0 0 0,0 0 0 0 0,1 1 0 0 0,0 0 0 0 0,-1 0 0 0 0,1 1 0 0 0,0 0 0 0 0,-1 0 0 0 0,1 1 0 0 0,0 0 0 0 0,3 0 1 0 0,5 3 0 0 0,0 10 0 0 0,-3-1 0 0 0,-8-8 0 0 0,0 1 0 0 0,-1-1 0 0 0,1 1 0 0 0,-1 0 0 0 0,0 0 0 0 0,1 2 0 0 0,-1 3 1 0 0,0-1-1 0 0,-1 1 0 0 0,2 5 0 0 0,0 2 14 0 0,0-2 28 0 0,-3-11-36 0 0,-1-1-1 0 0,0 0 1 0 0,0 0 0 0 0,0 1-1 0 0,0-1 1 0 0,-1 1-1 0 0,1-1 1 0 0,-1 2-6 0 0,0 45 95 0 0,0-3-41 0 0,0-46-52 0 0,0 0 1 0 0,0 0-1 0 0,0 0 0 0 0,-1-1 0 0 0,1 1 1 0 0,0 0-1 0 0,0 0 0 0 0,-1-1 1 0 0,1 1-1 0 0,0 0 0 0 0,-1-1 0 0 0,1 1 1 0 0,-1 0-1 0 0,1-1 0 0 0,-1 1 0 0 0,1 0 1 0 0,-1-1-1 0 0,1 1 0 0 0,-1-1 0 0 0,1 1 1 0 0,-1-1-1 0 0,0 1-2 0 0,1-1 0 0 0,-1 0-1 0 0,1 0 1 0 0,-1 1 0 0 0,1-1-1 0 0,0 0 1 0 0,-1 1 0 0 0,1-1-1 0 0,0 0 1 0 0,-1 1 0 0 0,1-1-1 0 0,0 0 1 0 0,-1 1 0 0 0,1-1 0 0 0,0 1-1 0 0,0-1 1 0 0,0 0 0 0 0,-1 1-1 0 0,1-1 1 0 0,0 1 0 0 0,0-1-1 0 0,0 1 1 0 0,0-1 0 0 0,0 1-1 0 0,0-1 1 0 0,0 1 0 0 0,0-1-1 0 0,0 1 1 0 0,0-1 0 0 0,0 0-1 0 0,0 1 1 0 0,0-1 0 0 0,0 1-1 0 0,0-1 1 0 0,1 1 0 0 0,-1-1-1 0 0,0 1 1 0 0,0-1 0 0 0,0 0-1 0 0,1 1 1 0 0,9 12-88 0 0,-7-10-50 0 0,-3-3-20 0 0,0 0 48 0 0,3 2-5 0 0,-3-1 21 0 0,2 1 48 0 0,0 2 7 0 0,-1-3-16 0 0,1 0-42 0 0,-1 1-26 0 0,0-1-46 0 0,1 0-53 0 0,0-1-61 0 0,-2 0-363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46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49 7136 0 0,'0'-14'165'0'0,"0"12"22"0"0,0-1 6 0 0,0 2-74 0 0,0 0-71 0 0,0 0-78 0 0,0 0-125 0 0,0 1 122 0 0,0-2 62 0 0,0 0 93 0 0,0-1 90 0 0,0-2 120 0 0,0 3-115 0 0,0-1 38 0 0,0-1 41 0 0,0 0 43 0 0,-3 4 181 0 0,0 0-365 0 0,1 0-96 0 0,0 0-1 0 0,0 0 1 0 0,1 0-1 0 0,-1 0 0 0 0,0 0 1 0 0,0 0-1 0 0,0 0 1 0 0,1 1-1 0 0,-1-1 1 0 0,0 1-1 0 0,-1 0-58 0 0,-2 9 370 0 0,-2-5-109 0 0,-7 1 41 0 0,0 0 13 0 0,7-2-33 0 0,2 7 118 0 0,-6-6-16 0 0,6 8-67 0 0,-3 1-96 0 0,-6 7 13 0 0,7-11-118 0 0,-9 8 151 0 0,0 1-33 0 0,7-6-118 0 0,-4 7 153 0 0,0 0-1 0 0,-1 6-268 0 0,3 3 174 0 0,6 0 26 0 0,-1-14-61 0 0,0 1-1 0 0,4 0-49 0 0,1-2-57 0 0,-6-2-30 0 0,2-4 8 0 0,3 8 33 0 0,1-15-42 0 0,1 0-1 0 0,0 0 1 0 0,0-1 0 0 0,0 1 0 0 0,1 0-1 0 0,-1 0 1 0 0,0 0 0 0 0,0 0 0 0 0,0-1-1 0 0,0 1 1 0 0,1 0 0 0 0,-1 0 0 0 0,0 0 0 0 0,1 0-1 0 0,2 0 0 0 0,0 0 0 0 0,-1 0 0 0 0,1-1 0 0 0,0 1 0 0 0,0-1 0 0 0,0 0 0 0 0,-1 0 0 0 0,1 0 0 0 0,0 0 0 0 0,0 0 0 0 0,1-1 0 0 0,6 1 0 0 0,-8 0 0 0 0,-1 0 0 0 0,1-1 0 0 0,0 1 0 0 0,-1 0 0 0 0,1-1 0 0 0,-1 1 0 0 0,1-1 0 0 0,0 1 0 0 0,-1-1 0 0 0,1 0 0 0 0,-1 0 0 0 0,1 1 0 0 0,-1-1 0 0 0,0-1 0 0 0,7-2 0 0 0,6-2 0 0 0,-12 3 0 0 0,4-4 0 0 0,15 2 0 0 0,-11-9 0 0 0,32-17 0 0 0,-23 13-29 0 0,4-4-31 0 0,-2-4-35 0 0,-19 23 83 0 0,23-31-126 0 0,-15 22 52 0 0,3-2-46 0 0,0 3 98 0 0,1 6-46 0 0,-11-2 33 0 0,-3 7 47 0 0,0 0 0 0 0,0-1-1 0 0,0 1 1 0 0,0 0 0 0 0,0 0 0 0 0,0 0-1 0 0,0 0 1 0 0,0-1 0 0 0,0 1-1 0 0,0 0 1 0 0,0 0 0 0 0,0 0 0 0 0,0 0-1 0 0,0-1 1 0 0,0 1 0 0 0,0 0-1 0 0,0 0 1 0 0,0 0 0 0 0,1 0 0 0 0,-1 0-1 0 0,0-1 1 0 0,0 1 0 0 0,0 0 0 0 0,0 0-1 0 0,0 0 1 0 0,0 0 0 0 0,1 0-1 0 0,-1 0 1 0 0,0 0 0 0 0,0 0 0 0 0,0 0-1 0 0,0 0 1 0 0,1 0 0 0 0,-1-1-1 0 0,0 1 1 0 0,0 0 0 0 0,0 0 0 0 0,0 0-1 0 0,1 0 1 0 0,-1 0 0 0 0,10-1-52 0 0,9 1-66 0 0,-12 1 47 0 0,-6-1 46 0 0,1 1 1 0 0,-1-1-1 0 0,0 0 1 0 0,0 1-1 0 0,0 0 1 0 0,1-1-1 0 0,-1 1 1 0 0,0 0-1 0 0,0-1 0 0 0,0 1 1 0 0,0 0 24 0 0,2 3-21 0 0,0 0 69 0 0,12 27-102 0 0,-14-28 53 0 0,0 0 0 0 0,0 0 0 0 0,-1 0 0 0 0,1 0 0 0 0,-1-1 0 0 0,1 1 0 0 0,-1 0 0 0 0,0 0 0 0 0,-1 0 0 0 0,1 3 1 0 0,-1 9 0 0 0,0-6 0 0 0,1-6 0 0 0,0 0 0 0 0,-1 0 0 0 0,1 0 0 0 0,0 0 0 0 0,1 0 0 0 0,-1 0 0 0 0,0 0 0 0 0,1 0 0 0 0,0 0 0 0 0,-1-1 0 0 0,2 2 0 0 0,3 4 0 0 0,-4-7 3 0 0,-1 1 1 0 0,1-1-1 0 0,0 1 1 0 0,0-1 0 0 0,0 1-1 0 0,-1-1 1 0 0,1 1-1 0 0,-1-1 1 0 0,1 1-1 0 0,-1 0 1 0 0,0-1-1 0 0,1 1 1 0 0,-1 0-1 0 0,0-1 1 0 0,0 2-4 0 0,0 1 1 0 0,0-1 1 0 0,1 1-1 0 0,-1-1 0 0 0,1 1 1 0 0,0-1-1 0 0,1 2-1 0 0,15 32 53 0 0,-10-24-39 0 0,-2 1-14 0 0,5-9 0 0 0,-9-5-1 0 0,-1 1 0 0 0,1 0 0 0 0,-1-1 0 0 0,0 1 0 0 0,0 0 0 0 0,1-1 0 0 0,-1 1 0 0 0,0 0 1 0 0,0-1-1 0 0,0 1 0 0 0,0 0 0 0 0,0-1 0 0 0,0 1 0 0 0,0 0 0 0 0,0-1 1 0 0,0 2-49 0 0,1-1-76 0 0,-1-1-81 0 0,1 0 59 0 0,0 0-35 0 0,0 0-38 0 0,0 0-35 0 0,1 0-349 0 0,0 0 81 0 0,-1 0-49 0 0,2 0-677 0 0,-1 0-534 0 0,-1 0-1016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47.9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9728 0 0,'0'0'222'0'0,"0"3"30"0"0,0 35 52 0 0,0-11-42 0 0,0-4 24 0 0,0 0 83 0 0,0-4 18 0 0,0 0 85 0 0,0 0 97 0 0,0-1 109 0 0,2-6-432 0 0,4 0 24 0 0,0 1-15 0 0,-4-2-37 0 0,-1 0-43 0 0,4-2-54 0 0,0-1-23 0 0,-3 0 26 0 0,0 2 41 0 0,-2 4 75 0 0,0-14-239 0 0,0 0 0 0 0,0 1 0 0 0,0-1 0 0 0,0 0 1 0 0,0 0-1 0 0,0 0 0 0 0,0 0 0 0 0,0 0 0 0 0,0 0 0 0 0,0 0 0 0 0,0 0 1 0 0,0 0-1 0 0,0 0 0 0 0,0 1 0 0 0,0-1 0 0 0,0 0 0 0 0,0 0 1 0 0,0 0-1 0 0,0 0 0 0 0,0 0 0 0 0,0 0 0 0 0,0 0 0 0 0,0 0 0 0 0,1 0 1 0 0,-1 0-1 0 0,0 0 0 0 0,0 1 0 0 0,0-1 0 0 0,0 0 0 0 0,0 0 0 0 0,0 0 1 0 0,0 0-1 0 0,0 0 0 0 0,0 0 0 0 0,0 0 0 0 0,0 0 0 0 0,0 0 0 0 0,0 0 1 0 0,1 0-1 0 0,-1 0 0 0 0,0 0 0 0 0,0 0 0 0 0,0 0 0 0 0,0 0 0 0 0,0 0 1 0 0,0 0-1 0 0,0 0 0 0 0,0 0 0 0 0,0 0 0 0 0,0 0 0 0 0,1 0 0 0 0,-1 0 1 0 0,0 0-1 0 0,0 0 0 0 0,0 0 0 0 0,0 0 0 0 0,0 0-1 0 0,1 0 0 0 0,-1 0 0 0 0,1 0 0 0 0,0 0 0 0 0,0 0 0 0 0,-1 0 0 0 0,1 0 0 0 0,0 0-1 0 0,-1 0 1 0 0,1 1 0 0 0,0-1 0 0 0,-1 0 0 0 0,1 1 0 0 0,-1-1 0 0 0,1 0 0 0 0,0 1 0 0 0,1 5-56 0 0,-2-2-39 0 0,1-2-114 0 0,1-4-66 0 0,8-8-323 0 0,-7 7-10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49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12152 0 0,'0'0'273'0'0,"0"0"40"0"0,0 0 22 0 0,0 0-140 0 0,0 0-94 0 0,0 0-38 0 0,0 0-95 0 0,0 0-73 0 0,0 0-144 0 0,0 0-257 0 0,0 0-34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48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9272 0 0,'0'0'208'0'0,"0"3"33"0"0,0 22-31 0 0,0 34 173 0 0,0-40-207 0 0,0-1 66 0 0,0 2 131 0 0,0-9-136 0 0,0-1 39 0 0,0 0 42 0 0,0 0 46 0 0,0 0 50 0 0,0 0 54 0 0,0-2-257 0 0,1-2-51 0 0,2 4 45 0 0,4 5-2 0 0,-4-7-85 0 0,-2-1 13 0 0,0 2 59 0 0,-2-2-29 0 0,1 6 73 0 0,3-1-49 0 0,2-4-75 0 0,-1-1-38 0 0,-1-2 19 0 0,-2 1 39 0 0,-1 2 69 0 0,0-7-129 0 0,0 3-105 0 0,0-1 100 0 0,0-2 12 0 0,0 0 39 0 0,0 0 47 0 0,0 1 53 0 0,3-2-161 0 0,14 2-44 0 0,-17-2-11 0 0,1 0 0 0 0,-1 0 0 0 0,0 0 0 0 0,1 0 0 0 0,-1 0 0 0 0,0 0 0 0 0,0 0-1 0 0,1 0 1 0 0,-1 0 0 0 0,0 0 0 0 0,1 0 0 0 0,-1 0 0 0 0,0 0 0 0 0,0 0 0 0 0,1 0 0 0 0,-1 0 0 0 0,0 0 0 0 0,1 0 0 0 0,-1-1 0 0 0,0 1 0 0 0,0 0 0 0 0,1 0 0 0 0,-1 0 0 0 0,0 0 0 0 0,0 0 0 0 0,1-1 0 0 0,-1 1 0 0 0,0 0 0 0 0,0 0 0 0 0,0-1 0 0 0,0 1 0 0 0,1 0 0 0 0,-1 0 0 0 0,0-1 0 0 0,0 1 0 0 0,0 0 0 0 0,0 0 0 0 0,0-1 0 0 0,0 1 0 0 0,0 0 0 0 0,1-1 0 0 0,-1 1 0 0 0,0 0 0 0 0,0 0 0 0 0,0-1 0 0 0,0 1 0 0 0,4-11 1 0 0,23-20-15 0 0,-18 11-87 0 0,7-24-75 0 0,-10 27 80 0 0,0 1-24 0 0,7-9-21 0 0,18-11-171 0 0,-28 33 278 0 0,-1 1 1 0 0,0-1 0 0 0,0 0-1 0 0,-1 0 1 0 0,1 0 0 0 0,0-2 33 0 0,-1 4-13 0 0,-1-1-1 0 0,1 1 1 0 0,-1 0 0 0 0,1-1 0 0 0,0 1 0 0 0,0 0-1 0 0,-1 0 1 0 0,1-1 0 0 0,0 1 0 0 0,0 0 0 0 0,0 0-1 0 0,0 0 1 0 0,0 0 0 0 0,1 0 0 0 0,-1 0 0 0 0,0 0-1 0 0,0 0 1 0 0,1 1 0 0 0,-1-1 0 0 0,0 0 0 0 0,1 1-1 0 0,-1-1 1 0 0,0 1 0 0 0,1 0 0 0 0,-1-1-1 0 0,1 1 1 0 0,-1 0 0 0 0,1 0 0 0 0,0 0 13 0 0,5 0-20 0 0,-5 0 14 0 0,0 0 0 0 0,0 0 0 0 0,0 0 0 0 0,1 0 0 0 0,-1 0 1 0 0,0 0-1 0 0,0-1 0 0 0,0 1 0 0 0,0-1 0 0 0,1 0 6 0 0,4-3-8 0 0,-6 3 7 0 0,-1 0 1 0 0,1 0 0 0 0,0 1 0 0 0,-1-1 0 0 0,1 1 0 0 0,0-1 0 0 0,0 1 0 0 0,0-1 0 0 0,0 1 0 0 0,0 0 0 0 0,-1-1 0 0 0,1 1 0 0 0,0 0 0 0 0,0-1-1 0 0,0 1 1 0 0,0 0 0 0 0,0 0 0 0 0,0 0 0 0 0,0 0 0 0 0,0 0 0 0 0,0 0 0 0 0,0 0 0 0 0,0 0 0 0 0,0 1 0 0 0,0-1 0 0 0,0 0 0 0 0,0 1 0 0 0,7 3 0 0 0,-7-3 1 0 0,1 0-1 0 0,-1 0 1 0 0,0 0 0 0 0,1 0 0 0 0,-1 0-1 0 0,1-1 1 0 0,0 1 0 0 0,-1-1 0 0 0,1 1-1 0 0,-1-1 1 0 0,1 0 0 0 0,0 1-1 0 0,-1-1 1 0 0,1 0-1 0 0,0 0 6 0 0,0 0-1 0 0,0 0 0 0 0,0 0 1 0 0,0 1-1 0 0,0-1 1 0 0,0 1-1 0 0,0-1 1 0 0,-1 1-1 0 0,1 0 0 0 0,0 0-5 0 0,1 1 0 0 0,0 0-1 0 0,0 0 1 0 0,-1 0-1 0 0,1 0 1 0 0,-1 0-1 0 0,1 1 1 0 0,-1-1-1 0 0,0 1 1 0 0,0 0 0 0 0,17 28-3 0 0,-9-10 60 0 0,-3-7 55 0 0,-1 0 9 0 0,-5-11-93 0 0,0 0 1 0 0,0 0-1 0 0,0 1 1 0 0,0-1-1 0 0,0 0 1 0 0,-1 1-1 0 0,0-1-28 0 0,1 20 192 0 0,-1-4-64 0 0,0 0-30 0 0,0 7 20 0 0,3-11-94 0 0,7-1-2 0 0,-7-12-126 0 0,-1-3-66 0 0,6 1-90 0 0,-5 1 110 0 0,-2-1-29 0 0,0 0-70 0 0,1 0 14 0 0,0 0-35 0 0,1 0-367 0 0,-1 0 87 0 0,1 0-49 0 0,1 0-705 0 0,3 0-555 0 0,2 0-1055 0 0</inkml:trace>
  <inkml:trace contextRef="#ctx0" brushRef="#br0" timeOffset="564.6">790 1 10304 0 0,'0'2'233'0'0,"0"0"-207"0"0,-1-1 0 0 0,1 0 0 0 0,0 1 0 0 0,0-1 0 0 0,-1 0 0 0 0,1 1 0 0 0,-1-1 0 0 0,1 0 0 0 0,-1 0 0 0 0,1 1 0 0 0,-1-1 0 0 0,0 0 0 0 0,0 0 0 0 0,1 0 0 0 0,-1 0 0 0 0,0 0-26 0 0,-12 11 231 0 0,0 2-68 0 0,7-7-126 0 0,2 2-37 0 0,-1 18 0 0 0,-6-6 0 0 0,8-8 8 0 0,1 0 48 0 0,-4 1 175 0 0,-2-1 66 0 0,6-11-204 0 0,0 1 0 0 0,1 0-1 0 0,-1 0 1 0 0,1 0-1 0 0,-1 0 1 0 0,1 0-1 0 0,0 0 1 0 0,0 0-1 0 0,0 0 1 0 0,1 1-1 0 0,-1 2-92 0 0,1 7 271 0 0,0 18 224 0 0,0-21-280 0 0,0 1 72 0 0,2-2-185 0 0,-1-6-56 0 0,0-1 0 0 0,1 1 0 0 0,-1-1 0 0 0,1 1 0 0 0,0-1 0 0 0,0 0 0 0 0,0 1-46 0 0,8 7 120 0 0,-6-7-116 0 0,3 1 48 0 0,2-5-54 0 0,-7 1 6 0 0,30 0-4 0 0,-16-3 10 0 0,-8-1 10 0 0,-7 3-17 0 0,0 0-1 0 0,1 0 0 0 0,-1 0 1 0 0,1 0-1 0 0,-1 0 0 0 0,1 1 1 0 0,-1-1-1 0 0,1 1 1 0 0,0-1-1 0 0,-1 1 0 0 0,1 0 1 0 0,0-1-1 0 0,-1 1 1 0 0,1 0-3 0 0,0 0-1 0 0,-1 0 1 0 0,1 0 0 0 0,0 0 0 0 0,-1-1 0 0 0,1 1 0 0 0,0-1 0 0 0,-1 1 0 0 0,1-1 0 0 0,-1 1 0 0 0,1-1 0 0 0,-1 0 0 0 0,1 0 0 0 0,-1 0 0 0 0,1 0 0 0 0,6-4 11 0 0,23-11 43 0 0,-26 14-54 0 0,-4 2 0 0 0,-1 0 0 0 0,1-1 0 0 0,0 1 0 0 0,-1 0 0 0 0,1-1 0 0 0,0 1 0 0 0,-1 0 0 0 0,1-1 0 0 0,-1 1 0 0 0,1-1 0 0 0,-1 1 0 0 0,1-1 0 0 0,-1 1 0 0 0,1-1 0 0 0,-1 1 0 0 0,0-1 0 0 0,1 0 0 0 0,-1 1 0 0 0,0-1 0 0 0,1 1 0 0 0,-1-1 0 0 0,0 0 0 0 0,3-4 0 0 0,23-27-74 0 0,-21 22 55 0 0,-4 8 9 0 0,0-1-1 0 0,0 1 1 0 0,0 0 0 0 0,0 0-1 0 0,1 0 1 0 0,-1 0 0 0 0,1 0 0 0 0,-1 0-1 0 0,1 0 11 0 0,11-14-77 0 0,-10 0-11 0 0,-3 16 84 0 0,0-1 0 0 0,0 0 0 0 0,0 0-1 0 0,0 0 1 0 0,0 0 0 0 0,0 1 0 0 0,0-1 0 0 0,0 0-1 0 0,1 0 1 0 0,-1 0 0 0 0,0 0 0 0 0,0 1 0 0 0,1-1-1 0 0,-1 0 1 0 0,1 0 4 0 0,12-4-22 0 0,3-8-26 0 0,-1 0 36 0 0,-1 10 1 0 0,-9 6-32 0 0,8 7 33 0 0,0-5 10 0 0,-8 6 0 0 0,2-7 0 0 0,-7-3 0 0 0,1-1 0 0 0,-1 0 0 0 0,1 0 0 0 0,-1 1 0 0 0,1-1 0 0 0,-1 0 0 0 0,0 0 0 0 0,1 1 0 0 0,-1-1 0 0 0,0 1 0 0 0,1-1 0 0 0,-1 0 0 0 0,0 1 0 0 0,1-1 0 0 0,-1 1 0 0 0,0-1 0 0 0,0 1 0 0 0,0-1 0 0 0,1 0 0 0 0,-1 1 0 0 0,0-1 0 0 0,0 1 0 0 0,0-1 0 0 0,0 1 0 0 0,0-1 0 0 0,0 1 0 0 0,0-1 0 0 0,0 1 0 0 0,0-1 0 0 0,0 1 0 0 0,0-1 0 0 0,0 1 0 0 0,0 1-1 0 0,0 0 1 0 0,0 0-1 0 0,0-1 1 0 0,1 1 0 0 0,-1 0-1 0 0,1 0 1 0 0,-1-1 0 0 0,1 1-1 0 0,0 0 1 0 0,0-1-1 0 0,0 1 1 0 0,0-1 0 0 0,0 1-1 0 0,0-1 1 0 0,0 0 0 0 0,0 1-1 0 0,0-1 1 0 0,2 1 0 0 0,8 12 23 0 0,-10-12-12 0 0,0-1 0 0 0,-1 1 0 0 0,1 0-1 0 0,-1-1 1 0 0,1 1 0 0 0,-1 0-1 0 0,1 0 1 0 0,-1-1 0 0 0,0 1 0 0 0,0 0-1 0 0,0 0-10 0 0,2 28 156 0 0,-2-25-119 0 0,1-1 1 0 0,0 0-1 0 0,0 1 1 0 0,0-1-1 0 0,0 0 1 0 0,1 0-1 0 0,0 0 1 0 0,0 0 0 0 0,1 2-38 0 0,10 18 296 0 0,-12-22-276 0 0,-1 0-1 0 0,1 0 1 0 0,-1 0-1 0 0,0 0 1 0 0,0 0 0 0 0,0 0-1 0 0,0 0 1 0 0,0 0 0 0 0,-1 0-1 0 0,1 0 1 0 0,0 0 0 0 0,-1 0-20 0 0,-4 14 135 0 0,4-13-108 0 0,-1 0 1 0 0,1 0 0 0 0,1 1 0 0 0,-1-1-1 0 0,0 0 1 0 0,1 1 0 0 0,-1-1 0 0 0,1 0-1 0 0,0 1 1 0 0,0-1 0 0 0,0 1 0 0 0,1-1 0 0 0,0 1-28 0 0,-1-1 24 0 0,8 27 167 0 0,-7-21-116 0 0,1 0 0 0 0,-1 0-1 0 0,0 7-74 0 0,-1 3 113 0 0,0-11-18 0 0,0 1-1 0 0,0 0 1 0 0,-1 0-1 0 0,-1 5-94 0 0,-1-2 78 0 0,2-6-26 0 0,0 0 0 0 0,0 0 0 0 0,0 0-1 0 0,0 3-51 0 0,6 36 277 0 0,-3-32-135 0 0,0 0-1 0 0,0 11-141 0 0,-1 23 228 0 0,0 31 111 0 0,-6-32-175 0 0,-5-12-56 0 0,5-17-58 0 0,4-9-26 0 0,-1 0 0 0 0,0-1 0 0 0,-1 1 0 0 0,1-1-1 0 0,-2 1-23 0 0,-8 24 101 0 0,11-28-80 0 0,0 1-1 0 0,0-1 1 0 0,-1 0-1 0 0,1 1 1 0 0,-1-1-1 0 0,0 0 1 0 0,-1 0-1 0 0,1 0 1 0 0,-1 0-1 0 0,0-1 1 0 0,1 1-1 0 0,-2-1 0 0 0,1 0 1 0 0,0 1-1 0 0,-2 0-20 0 0,-6 2 46 0 0,8-4-35 0 0,0-1 0 0 0,-1 1 0 0 0,1 0 0 0 0,0 0 0 0 0,0 1-1 0 0,1-1 1 0 0,-1 0 0 0 0,0 1 0 0 0,1 0 0 0 0,0 0 0 0 0,-1 0-11 0 0,0 2 1 0 0,1-1 7 0 0,-1 0-1 0 0,0 0 0 0 0,0-1 0 0 0,0 1 0 0 0,0-1 0 0 0,-2 2-7 0 0,2-3 5 0 0,1-1-1 0 0,0 1 1 0 0,-1-1 0 0 0,1 0-1 0 0,0 0 1 0 0,-1 0 0 0 0,1 0-1 0 0,-1 0 1 0 0,0-1 0 0 0,1 1-1 0 0,-1-1 1 0 0,0 0-1 0 0,1 0 1 0 0,-3 0-5 0 0,0 1 9 0 0,0-1 0 0 0,0 1 0 0 0,0 0 0 0 0,1 0 0 0 0,-4 2-9 0 0,2-1 2 0 0,-1 0 0 0 0,1 0-1 0 0,-1-1 1 0 0,1 0-1 0 0,-4 0-1 0 0,3-1-3 0 0,1 0-1 0 0,-1 0 0 0 0,0 0 1 0 0,1-1-1 0 0,-4-1 4 0 0,0-2-51 0 0,-3-2-52 0 0,-2 3-46 0 0,7 3 51 0 0,0-2-80 0 0,3-1-15 0 0,0-1-46 0 0,-1-1-94 0 0,-2-4-223 0 0,0 1 46 0 0,-8-8-565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47.2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0 9272 0 0,'0'0'208'0'0,"0"0"33"0"0,0 3 14 0 0,-3 10-42 0 0,-2-5-167 0 0,4-6-46 0 0,0-1-1 0 0,0 0 1 0 0,0 1 0 0 0,1-1 0 0 0,-1 1 0 0 0,0-1-1 0 0,1 1 1 0 0,-1 0 0 0 0,1-1 0 0 0,0 1-1 0 0,-1-1 1 0 0,1 1 0 0 0,0 0 0 0 0,0 0 0 0 0,0 3 33 0 0,0 1 58 0 0,1 6 163 0 0,-1-10-174 0 0,0 0-1 0 0,0 0 1 0 0,0 1 0 0 0,0-1 0 0 0,-1 0-1 0 0,1 1 1 0 0,-1-1 0 0 0,1 0 0 0 0,-2 2-80 0 0,-1 3 223 0 0,0-1-42 0 0,2-3-88 0 0,0 0 0 0 0,0 0 0 0 0,0 0 1 0 0,0 0-1 0 0,1 0 0 0 0,-1 0 0 0 0,1 3-93 0 0,-1 5 269 0 0,1 4 99 0 0,0 22 295 0 0,0-10-270 0 0,0-5-120 0 0,0-3-67 0 0,2 12 109 0 0,1-12-149 0 0,0-1-37 0 0,3 17 82 0 0,-4-9-36 0 0,-1-11-42 0 0,0 1 1 0 0,2 0 0 0 0,0 2-134 0 0,2 12 149 0 0,-2-2-43 0 0,-4-9-24 0 0,1-10-25 0 0,0 0 1 0 0,0-1-1 0 0,1 1 0 0 0,1 6-57 0 0,14 58 205 0 0,0-20-18 0 0,-13-44-182 0 0,0 1 0 0 0,-1-1 0 0 0,0 1 0 0 0,0 2-5 0 0,-1 14 50 0 0,0-17-63 0 0,6 6 57 0 0,-2-5-79 0 0,-3-4-41 0 0,-1 1-59 0 0,1-7-159 0 0,9 0-2 0 0,-9 0 103 0 0,-1-2 19 0 0,-1 0 79 0 0,0 0-1 0 0,0 1 1 0 0,1-1 0 0 0,-1 0 0 0 0,1 1 0 0 0,-1-1-1 0 0,1 1 1 0 0,0-1 0 0 0,0 1 0 0 0,0-1-1 0 0,1-1 96 0 0,3-5-405 0 0,0-8-415 0 0,8 0-4 0 0</inkml:trace>
  <inkml:trace contextRef="#ctx0" brushRef="#br0" timeOffset="361.65">536 347 7248 0 0,'0'0'209'0'0,"-2"0"36"0"0,-2 0-157 0 0,3 0-52 0 0,-1 0 1 0 0,0 0-1 0 0,0 0 1 0 0,0 0-1 0 0,0 0 1 0 0,1 0 0 0 0,-1 1-1 0 0,0-1 1 0 0,0 0-1 0 0,0 1 1 0 0,0 0-37 0 0,-3 6 156 0 0,5-7-145 0 0,0 0 0 0 0,-1 1 0 0 0,1-1 0 0 0,0 1 0 0 0,0-1 0 0 0,-1 1 0 0 0,1-1-1 0 0,0 0 1 0 0,-1 1 0 0 0,1-1 0 0 0,0 0 0 0 0,-1 1 0 0 0,1-1 0 0 0,-1 0 0 0 0,1 0 0 0 0,-1 1 0 0 0,1-1-1 0 0,-1 0 1 0 0,1 0 0 0 0,0 0 0 0 0,-1 0 0 0 0,1 1 0 0 0,-1-1 0 0 0,1 0 0 0 0,-1 0 0 0 0,1 0 0 0 0,-1 0-1 0 0,1 0 1 0 0,-1 0 0 0 0,1 0 0 0 0,-1-1 0 0 0,0 1-11 0 0,-1 0 42 0 0,1 0 0 0 0,-1 1 0 0 0,1-1 0 0 0,-1 0 0 0 0,0 1 0 0 0,1-1 0 0 0,-1 1 0 0 0,0-1 0 0 0,1 1 0 0 0,-1 0 0 0 0,1-1 0 0 0,0 1 0 0 0,-1 0 0 0 0,1 0-42 0 0,-7 4 204 0 0,-3 0 87 0 0,3-1-40 0 0,-5 6 80 0 0,0-1 11 0 0,-5-3 56 0 0,-1 1 11 0 0,6 2-48 0 0,6-1-114 0 0,4-5-132 0 0,-1 1 1 0 0,1-1 0 0 0,0 0 0 0 0,-1 0-1 0 0,1-1 1 0 0,-2 1-116 0 0,-5 2 284 0 0,1-1-42 0 0,-3 6 67 0 0,4-3-115 0 0,-5 7 84 0 0,12-13-257 0 0,0 0 0 0 0,0 0-1 0 0,0 1 1 0 0,0-1 0 0 0,0 0 0 0 0,0 1-1 0 0,0-1 1 0 0,1 1 0 0 0,-1-1 0 0 0,1 1-1 0 0,-1-1 1 0 0,1 1 0 0 0,0-1 0 0 0,-1 1 0 0 0,1 0-21 0 0,-2 4 158 0 0,-9 4-19 0 0,7-3-61 0 0,5 2-77 0 0,0-7 11 0 0,-1 2 5 0 0,0 13 64 0 0,0-12-40 0 0,0-2-4 0 0,0 0 61 0 0,2 0-8 0 0,14 14-57 0 0,-6-8-77 0 0,-9-8 33 0 0,0 0 0 0 0,0-1 1 0 0,0 1-1 0 0,1-1 0 0 0,-1 1 0 0 0,0-1 0 0 0,1 0 1 0 0,-1 1-1 0 0,0-1 0 0 0,0 0 0 0 0,1 0 1 0 0,-1 0-1 0 0,1 0 0 0 0,-1 0 0 0 0,0 0 1 0 0,1 0-1 0 0,-1-1 0 0 0,1 1 11 0 0,15-1-29 0 0,7 1 39 0 0,9 0-59 0 0,50 0 150 0 0,-45 0-144 0 0,-19 0-27 0 0,2 0-42 0 0,1 0-49 0 0,1 0-57 0 0,-18 0 190 0 0,0 0-67 0 0,1 0-57 0 0,0 0-48 0 0,6 0-249 0 0,10 0-769 0 0,-20 0 764 0 0,0-1-100 0 0,-1 1 85 0 0,0 0-38 0 0,1-2-586 0 0,2-2-455 0 0,5-5-869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43.7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16 9272 0 0,'0'0'208'0'0,"0"0"33"0"0,0 0 14 0 0,-3-2-42 0 0,-7-9-160 0 0,8 9-59 0 0,1 2-59 0 0,1 0-61 0 0,0 0-87 0 0,0 0-106 0 0,0 0-93 0 0,0 0 52 0 0,1 0-35 0 0,1 0-471 0 0,2 0-377 0 0,5 0-714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51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17 6128 0 0,'-6'0'55'0'0,"4"0"-36"0"0,1 1 1 0 0,-1-1-1 0 0,0 0 1 0 0,1 0-1 0 0,-1 0 1 0 0,0-1-1 0 0,1 1 1 0 0,-1 0 0 0 0,0-1-1 0 0,1 1 1 0 0,-1-1-1 0 0,-1 0-19 0 0,-1-5 109 0 0,4 5-102 0 0,-1 1-1 0 0,1-1 1 0 0,0 1-1 0 0,0 0 1 0 0,-1-1 0 0 0,1 1-1 0 0,0-1 1 0 0,-1 1-1 0 0,1 0 1 0 0,0-1 0 0 0,-1 1-1 0 0,1 0 1 0 0,-1-1-1 0 0,1 1 1 0 0,0 0 0 0 0,-1 0-1 0 0,1 0 1 0 0,-1-1-1 0 0,1 1 1 0 0,-1 0 0 0 0,1 0-1 0 0,-1 0 1 0 0,1 0-1 0 0,-1 0 1 0 0,1 0 0 0 0,-1 0-1 0 0,1 0 1 0 0,-1 0-1 0 0,1 0 1 0 0,-1 0 0 0 0,1 0-1 0 0,-1 0-6 0 0,-10 0 61 0 0,-20 0-131 0 0,18 0 113 0 0,8 0 22 0 0,-1 0 39 0 0,-1 0 44 0 0,1 0 53 0 0,4 0-170 0 0,1 0-1 0 0,-1 0 1 0 0,1 1 0 0 0,-1-1-1 0 0,1 0 1 0 0,-1 1 0 0 0,1-1-1 0 0,-1 1 1 0 0,1-1 0 0 0,-2 2-31 0 0,-8 6 229 0 0,8-5-56 0 0,1-2-64 0 0,-1 0-40 0 0,-1-1-36 0 0,0 0-8 0 0,2 1 29 0 0,-11 9 170 0 0,10-8-55 0 0,0 0-60 0 0,0-1-37 0 0,-1-1-33 0 0,0 0-6 0 0,2 0 25 0 0,1 1-39 0 0,0 0 1 0 0,0-1-1 0 0,0 1 1 0 0,0 0-1 0 0,0 0 1 0 0,0 0-1 0 0,0 0 1 0 0,0-1-1 0 0,1 1 1 0 0,-1 0-1 0 0,0 1 1 0 0,0-1-1 0 0,1 0 1 0 0,-1 1-20 0 0,-2 10 239 0 0,1-7-26 0 0,-5 3-161 0 0,6-6-53 0 0,0-1 0 0 0,0 0 1 0 0,1 1-1 0 0,-1-1 0 0 0,0 1 0 0 0,1-1 1 0 0,0 1-1 0 0,-1-1 0 0 0,1 1 0 0 0,0-1 0 0 0,0 1 1 0 0,0 1 0 0 0,0-1-1 0 0,-1-1 1 0 0,1 1 0 0 0,0 0-1 0 0,-1 0 1 0 0,1-1 0 0 0,-1 1 0 0 0,1 0-1 0 0,-1 0 1 0 0,0-1 0 0 0,1 1-1 0 0,-1-1 1 0 0,0 1 0 0 0,0-1 0 0 0,0 1 1 0 0,0-1 1 0 0,0 1-1 0 0,0 0 1 0 0,0-1-1 0 0,1 1 1 0 0,-1 0-1 0 0,0-1 1 0 0,1 1 0 0 0,0 0-1 0 0,-1 0 1 0 0,1-1-1 0 0,0 1 1 0 0,0 0-2 0 0,0 25 164 0 0,0 2-76 0 0,0-1-73 0 0,0-4-70 0 0,0-21 53 0 0,0 1 1 0 0,0-1-1 0 0,1 0 0 0 0,-1 0 1 0 0,1 0-1 0 0,0 1 1 0 0,0-1-1 0 0,0 0 0 0 0,1 3 2 0 0,4 9 3 0 0,-1 16-3 0 0,6 1 13 0 0,-9-19 9 0 0,4 8 17 0 0,4-8-45 0 0,11 8-49 0 0,5 6-37 0 0,-24-26 92 0 0,0 1 0 0 0,-1-1 0 0 0,1 1 0 0 0,0-1 0 0 0,0 0 0 0 0,0 0 0 0 0,0 0-1 0 0,1 1 1 0 0,0-1 15 0 0,0-1-1 0 0,0 1 0 0 0,0 0 0 0 0,0-1 0 0 0,0 0 1 0 0,0 1-1 0 0,3-2-14 0 0,-4 2 9 0 0,0-2 1 0 0,-1 1-1 0 0,1 0 1 0 0,0 0-1 0 0,-1 0 0 0 0,1-1 1 0 0,0 1-1 0 0,-1-1 1 0 0,1 1-1 0 0,-1-1 1 0 0,1 0-1 0 0,-1 0 1 0 0,1 1-1 0 0,-1-1-9 0 0,12-6 41 0 0,13 2-48 0 0,-7-5-94 0 0,-4 7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51.7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6272 0 0,'0'0'141'0'0,"0"5"23"0"0,0 57 133 0 0,0-34-243 0 0,-1-10-17 0 0,1 2 64 0 0,-1 12 151 0 0,1-17-19 0 0,0 1 0 0 0,1-1 0 0 0,2 8-233 0 0,3 0 372 0 0,-4-17-243 0 0,-1 0-1 0 0,1 1 1 0 0,-1-1 0 0 0,0 0 0 0 0,-1 1 0 0 0,0 0-129 0 0,0 28 359 0 0,0 20 102 0 0,1-47-347 0 0,-1 0-1 0 0,1 0 1 0 0,1 0-1 0 0,-1 0 1 0 0,3 3-114 0 0,-2-4 107 0 0,-1 0 1 0 0,1 1 0 0 0,-1-1-1 0 0,0 0 1 0 0,-1 3-108 0 0,1-2 142 0 0,-1 1 0 0 0,2-1 0 0 0,-1 0 0 0 0,3 8-142 0 0,-2-9 135 0 0,0 0-1 0 0,0 1 1 0 0,-1-1-1 0 0,0 7-134 0 0,-1-2 219 0 0,0-4-67 0 0,0 0-34 0 0,0 8 101 0 0,0-9-106 0 0,0 0 27 0 0,0 3 49 0 0,0 27 249 0 0,0-17-280 0 0,0-3-58 0 0,0-14-16 0 0,0-3 17 0 0,0 0 10 0 0,0 0 1 0 0,0 0 2 0 0,0 0 13 0 0,0 0 8 0 0,0 0 1 0 0,2-3-6 0 0,0 1-114 0 0,2-1 33 0 0,-1-1 0 0 0,1 0 0 0 0,-1 1 0 0 0,0-1 0 0 0,-1 0 0 0 0,1-1-49 0 0,5-13 72 0 0,-5 9-62 0 0,1-5-8 0 0,1 1 0 0 0,0 0 0 0 0,7-12-2 0 0,-5 16 0 0 0,0 0 0 0 0,1 0 0 0 0,0 1 0 0 0,6-5 0 0 0,5-5 0 0 0,-15 15-8 0 0,0-1 1 0 0,0 1-1 0 0,0 0 1 0 0,0 0-1 0 0,1 0 1 0 0,-1 0 0 0 0,1 1-1 0 0,0 0 1 0 0,1-1 7 0 0,17-5-37 0 0,-20 6 31 0 0,1 0 1 0 0,0 1-1 0 0,0 0 0 0 0,0 0 1 0 0,0 0-1 0 0,0 0 0 0 0,0 0 1 0 0,0 1-1 0 0,3 0 6 0 0,0 0-19 0 0,-5-1 16 0 0,-1 1 0 0 0,1 0 0 0 0,0 0 0 0 0,-1 0 0 0 0,1 0 1 0 0,-1 0-1 0 0,1 1 0 0 0,0-1 0 0 0,-1 0 0 0 0,1 1 0 0 0,0-1 1 0 0,0 2 2 0 0,4 8 0 0 0,5-3 0 0 0,-10-7 0 0 0,0 0 0 0 0,0 1 0 0 0,0-1 0 0 0,0 1 0 0 0,0-1 0 0 0,0 1 0 0 0,0 0 0 0 0,0-1 0 0 0,0 1 0 0 0,0 0 0 0 0,-1 0 0 0 0,1-1 0 0 0,0 1 0 0 0,0 0 0 0 0,-1 0 0 0 0,1 0 0 0 0,31 63 0 0 0,-32-63 0 0 0,1 1 0 0 0,-1-1 0 0 0,1 1 0 0 0,-1 0 0 0 0,0-1 0 0 0,0 1 0 0 0,0 0 0 0 0,0 0 0 0 0,0-1 0 0 0,0 1 0 0 0,3 27 0 0 0,1-14-1 0 0,-2-8-2 0 0,0-1 1 0 0,0 1-1 0 0,-1-1 1 0 0,0 1-1 0 0,0 0 1 0 0,-1 1 2 0 0,1 3-61 0 0,5 1 17 0 0,1 1-49 0 0,-5 1-59 0 0,-2-10 50 0 0,0 3-102 0 0,0-7 197 0 0,0 0 0 0 0,0 0 0 0 0,0 0 0 0 0,0 0 1 0 0,0 0-1 0 0,0 0 0 0 0,-1 0 0 0 0,1 0 1 0 0,0 0-1 0 0,0 0 0 0 0,0 0 0 0 0,0 1 0 0 0,0-1 1 0 0,0 0-1 0 0,1 0 0 0 0,-1 0 0 0 0,0 0 0 0 0,0 0 1 0 0,0 0-1 0 0,0 0 0 0 0,0 0 0 0 0,0 0 1 0 0,0 0-1 0 0,0 1 0 0 0,0-1 0 0 0,0 0 0 0 0,0 0 1 0 0,0 0-1 0 0,0 0 0 0 0,0 0 0 0 0,0 0 0 0 0,0 0 1 0 0,0 0-1 0 0,0 0 0 0 0,0 0 0 0 0,1 0 1 0 0,-1 0-1 0 0,0 0 0 0 0,0 0 0 0 0,0 0 0 0 0,0 0 1 0 0,0 0-1 0 0,0 0 0 0 0,0 0 0 0 0,0 0 1 0 0,0 0-1 0 0,0 0 0 0 0,1 0 0 0 0,-1 0 0 0 0,0 0 1 0 0,0 0-1 0 0,0 0 0 0 0,0 0 0 0 0,0 0 0 0 0,0 0 1 0 0,0 0-1 0 0,0 0 7 0 0,4 0-185 0 0,-3 0 81 0 0,1 1-35 0 0,-1-1-11 0 0,0 0-36 0 0,0 1-42 0 0,0 0-45 0 0,0 0-51 0 0,-1 0-46 0 0,1 0-42 0 0,-1 0-35 0 0,0 1-131 0 0,0-1-35 0 0,0 5-1351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52.2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207 32 7688 0 0,'0'0'166'0'0,"-3"0"29"0"0,-2 0-111 0 0,-20 0 183 0 0,17 1-209 0 0,4 1-36 0 0,0 4-38 0 0,-1 0 28 0 0,-4-5 77 0 0,-2 2 290 0 0,1 10 297 0 0,5-5-382 0 0,-1 0-63 0 0,-7 7 317 0 0,8-1-145 0 0,-9-7-69 0 0,-2 16-13 0 0,9-8-111 0 0,-1 0 44 0 0,5-10-160 0 0,-7 14 131 0 0,4 7-7 0 0,-4-5-2 0 0,5 3 0 0 0,-6-14 0 0 0,10-4-151 0 0,-2 14 111 0 0,4 1-19 0 0,2-13-123 0 0,8-2-34 0 0,-6 4 0 0 0,-4-9-1 0 0,-1-1 0 0 0,1 0 0 0 0,-1 1 0 0 0,1-1 1 0 0,0 0-1 0 0,-1 0 0 0 0,1 0 0 0 0,0 1 0 0 0,-1-1 1 0 0,1 0-1 0 0,0 0 0 0 0,-1 0 0 0 0,1 0 0 0 0,0 0 1 0 0,-1 0 0 0 0,0 0 0 0 0,6 2-60 0 0,-5-1 53 0 0,-1 0 3 0 0,1 0 0 0 0,0 0 0 0 0,-1 0 0 0 0,1-1 0 0 0,0 1 0 0 0,0 0 0 0 0,0 0 0 0 0,0-1 0 0 0,-1 1 1 0 0,1-1-1 0 0,0 1 0 0 0,0-1 0 0 0,0 1 0 0 0,0-1 0 0 0,0 0 0 0 0,0 1 0 0 0,0-1 0 0 0,0 0 0 0 0,1 0 0 0 0,-1 0 0 0 0,0 0 0 0 0,0 0 0 0 0,0 0 0 0 0,0 0 0 0 0,0 0 0 0 0,0 0 0 0 0,0-1 0 0 0,1 1 4 0 0,6-4 19 0 0,2-2 44 0 0,6 0 38 0 0,-11 4-76 0 0,3 0 18 0 0,-1-1 0 0 0,0 1 1 0 0,0-2-1 0 0,0 1 0 0 0,2-2-43 0 0,5-6 31 0 0,-2-4-48 0 0,-8 9 17 0 0,0 1 0 0 0,0 0 0 0 0,0 0 0 0 0,1 0 0 0 0,0 1 0 0 0,0-1 0 0 0,0 1 0 0 0,4-2 0 0 0,-6 4 0 0 0,0 0 0 0 0,-1-1 0 0 0,1 1 0 0 0,-1-1 0 0 0,1 0 0 0 0,-1 0 0 0 0,0 0 0 0 0,0 0 0 0 0,0 0 0 0 0,0 0 0 0 0,0-1 0 0 0,4-7 0 0 0,26-36 0 0 0,-30 43-1 0 0,1-1 1 0 0,-1 1-1 0 0,0-1 1 0 0,0 1 0 0 0,0-1-1 0 0,0-2 1 0 0,4-9-21 0 0,4-2-35 0 0,-1-4 33 0 0,0-1-50 0 0,-5 16 60 0 0,8-18-70 0 0,-1 12 77 0 0,-9 11 38 0 0,-2 2-85 0 0,0 2-67 0 0,0 18-91 0 0,0 2 38 0 0,0 4 5 0 0,0 14-33 0 0,0-32 189 0 0,0 0 34 0 0,-1 27 195 0 0,5-23-152 0 0,7 4-49 0 0,-9 0-16 0 0,1 0 0 0 0,10-1 0 0 0,3 1 0 0 0,0-3 0 0 0,-10-10 8 0 0,2-2-76 0 0,3-1-144 0 0,0-1-84 0 0,-3 1-19 0 0,-5 0-162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52.6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63 9792 0 0,'0'0'222'0'0,"0"3"30"0"0,0 36 29 0 0,0-13 1 0 0,0-3 44 0 0,0 0 107 0 0,0-4 26 0 0,0 0 103 0 0,0 0 117 0 0,0-10-292 0 0,0 1 34 0 0,1-2-192 0 0,1-1-32 0 0,8 7 279 0 0,-8-13-284 0 0,-1 1-46 0 0,-1 0-41 0 0,1 0-34 0 0,-1 2-1 0 0,-1 1-70 0 0,1-4 20 0 0,0 0 36 0 0,0 0 54 0 0,0 1-65 0 0,0-1-54 0 0,0 1-74 0 0,0-1-3 0 0,0 1 91 0 0,0-1 67 0 0,0 0 85 0 0,0 0 54 0 0,0 0 86 0 0,0 0 99 0 0,0 1 109 0 0,2-2-417 0 0,-1 0-81 0 0,0 0 0 0 0,0-1-1 0 0,0 1 1 0 0,0 0 0 0 0,0-1 0 0 0,0 1 0 0 0,-1-1-1 0 0,1 1 1 0 0,0-1 0 0 0,0 1 0 0 0,0-1 0 0 0,-1 1-1 0 0,1-1 1 0 0,0 0 0 0 0,-1 1 0 0 0,1-1-1 0 0,-1 0 1 0 0,1 0 0 0 0,-1 0 0 0 0,1 1 0 0 0,-1-1-1 0 0,1 0 1 0 0,-1 0 0 0 0,1 0-7 0 0,10-16 81 0 0,8 0 27 0 0,9-10 56 0 0,-12 6-88 0 0,3-6-153 0 0,7 6-62 0 0,-2-9-23 0 0,-2 3 33 0 0,0 8 15 0 0,-6 9 45 0 0,-1-2 1 0 0,-1 0 0 0 0,0 0-1 0 0,4-5 69 0 0,-17 15-4 0 0,1 1 0 0 0,0-1 0 0 0,0 1-1 0 0,0 0 1 0 0,0-1 0 0 0,0 1-1 0 0,0 0 1 0 0,0 0 0 0 0,1 0-1 0 0,-1 1 1 0 0,0-1 0 0 0,0 1 0 0 0,1-1-1 0 0,-1 1 5 0 0,11-3-29 0 0,1-4 11 0 0,-13 6 13 0 0,0 0 0 0 0,1 1 0 0 0,-1-1 0 0 0,1 0 1 0 0,-1 1-1 0 0,1-1 0 0 0,-1 1 0 0 0,1-1 0 0 0,-1 1 0 0 0,1 0 1 0 0,-1 0-1 0 0,1-1 0 0 0,0 1 5 0 0,13 3-14 0 0,-12 0 14 0 0,0-1 0 0 0,0 1 0 0 0,-1 0 0 0 0,1 0 0 0 0,-1 1 0 0 0,0-1 0 0 0,0 0 0 0 0,0 1 0 0 0,-1-1 0 0 0,2 4 0 0 0,0 0 0 0 0,13 24 0 0 0,-15-28 0 0 0,0 0 0 0 0,0 0 0 0 0,-1 0 0 0 0,1 1 0 0 0,-1-1 0 0 0,0 0 0 0 0,0 0 0 0 0,0 0 0 0 0,0 0 0 0 0,0 1 0 0 0,-1-1 0 0 0,0 0 0 0 0,1 0 0 0 0,0 0 0 0 0,-1 0 0 0 0,1 0 0 0 0,0 0 0 0 0,0 0 0 0 0,0 0 0 0 0,1-1 0 0 0,-1 1 0 0 0,1 0 0 0 0,-1 0 0 0 0,1 0 0 0 0,0 0 0 0 0,4 5 0 0 0,-4-6 0 0 0,0-1 0 0 0,0 0 0 0 0,0 1 0 0 0,0-1 0 0 0,-1 1 0 0 0,1-1 1 0 0,0 1-1 0 0,-1 0 0 0 0,0-1 0 0 0,1 1 0 0 0,-1-1 0 0 0,0 1 0 0 0,0 0 0 0 0,0 0 0 0 0,0 8 1 0 0,0 14-29 0 0,3-14-62 0 0,8-4-10 0 0,-9-3 32 0 0,0 0 48 0 0,-1 0-21 0 0,1-1-74 0 0,0-1-16 0 0,1-1-59 0 0,1 1-71 0 0,1-1-82 0 0,8 0-239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53.1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1 8864 0 0,'0'0'200'0'0,"-3"0"33"0"0,0-1-150 0 0,-12 2 163 0 0,7 1-122 0 0,3 9-82 0 0,-8-6-42 0 0,1 4 31 0 0,0 3 65 0 0,0 0 69 0 0,0-3 72 0 0,8-6-81 0 0,1-1 0 0 0,-1 1 0 0 0,0 0 1 0 0,1 0-1 0 0,-1 0 0 0 0,1 1 0 0 0,0-1 0 0 0,-2 4-156 0 0,-8 12 499 0 0,3-3-130 0 0,2 0-59 0 0,1 0-78 0 0,2-3-92 0 0,3 0 92 0 0,2 0-54 0 0,0-11-153 0 0,0-1-1 0 0,0 1 0 0 0,0 0 1 0 0,0 0-1 0 0,0 0 0 0 0,0 0 1 0 0,0 0-1 0 0,-1-1 1 0 0,1 1-1 0 0,-1 0 0 0 0,0 1-24 0 0,0-1 7 0 0,1-2 2 0 0,-1 1 0 0 0,1 0-1 0 0,-1 0 1 0 0,1 0 0 0 0,-1-1-1 0 0,1 1 1 0 0,-1 0 0 0 0,1 0-1 0 0,0 0 1 0 0,-1 0 0 0 0,1 0-1 0 0,0 0 1 0 0,0 0 0 0 0,0 0-1 0 0,0 0 1 0 0,0 0 0 0 0,0 0-1 0 0,0 0 1 0 0,0 0 0 0 0,0 0-1 0 0,0 0 1 0 0,1 0 0 0 0,-1-1-1 0 0,0 1 1 0 0,1 0 0 0 0,-1 0-1 0 0,1 0 1 0 0,-1 0 0 0 0,1 0-1 0 0,-1-1 1 0 0,1 2-9 0 0,0-1 4 0 0,4 12 22 0 0,6-8-16 0 0,-6 6 33 0 0,5-6-32 0 0,-5 2-8 0 0,-5-7-2 0 0,0 1 1 0 0,1-1-1 0 0,-1 1 1 0 0,0-1-1 0 0,0 0 1 0 0,1 1 0 0 0,-1-1-1 0 0,0 0 1 0 0,1 1-1 0 0,-1-1 1 0 0,0 0-1 0 0,1 1 1 0 0,-1-1 0 0 0,1 0-1 0 0,-1 1 1 0 0,1-1-1 0 0,-1 0 1 0 0,1 0-1 0 0,-1 0 1 0 0,0 0 0 0 0,1 1-1 0 0,-1-1 1 0 0,1 0-1 0 0,-1 0 1 0 0,1 0-1 0 0,-1 0 1 0 0,1 0 0 0 0,-1 0-1 0 0,1 0 1 0 0,-1 0-1 0 0,1 0 1 0 0,0-1-2 0 0,5 2 9 0 0,-4-1-8 0 0,0 0 1 0 0,-1 0 0 0 0,1 0-1 0 0,0 0 1 0 0,-1 0-1 0 0,1 0 1 0 0,-1 0 0 0 0,1-1-1 0 0,0 1 1 0 0,-1-1-1 0 0,1 1 1 0 0,1-1-2 0 0,1-6 50 0 0,-4 7-47 0 0,1-1 0 0 0,-1 1 1 0 0,0-1-1 0 0,0 1 0 0 0,1 0 1 0 0,-1-1-1 0 0,0 1 1 0 0,1-1-1 0 0,-1 1 0 0 0,0 0 1 0 0,1-1-1 0 0,-1 1 0 0 0,1 0 1 0 0,-1 0-1 0 0,0-1 0 0 0,1 1 1 0 0,-1 0-1 0 0,1 0 1 0 0,-1 0-1 0 0,1-1 0 0 0,-1 1 1 0 0,1 0-1 0 0,-1 0 0 0 0,1 0 1 0 0,-1 0-1 0 0,1 0 0 0 0,-1 0 1 0 0,1 0-1 0 0,-1 0 1 0 0,1 0-1 0 0,-1 0 0 0 0,1 1-3 0 0,0-1 5 0 0,1 0 0 0 0,-1 0-1 0 0,0 0 1 0 0,1-1 0 0 0,-1 1 0 0 0,0 0-1 0 0,0 0 1 0 0,1-1 0 0 0,-1 1 0 0 0,0-1-1 0 0,0 1 1 0 0,1-1 0 0 0,-1 1 0 0 0,0-1-1 0 0,0 0 1 0 0,0 1 0 0 0,0-1 0 0 0,0 0-1 0 0,0 0 1 0 0,0 0 0 0 0,0 0 0 0 0,-1 0-1 0 0,1 0 1 0 0,0 0 0 0 0,0-1-5 0 0,4-11 11 0 0,6 7-11 0 0,5-23 53 0 0,-1-2-42 0 0,-14 29-11 0 0,0 1-1 0 0,0-1 1 0 0,-1 0 0 0 0,1 1 0 0 0,-1-1 0 0 0,0 0 0 0 0,1 0 0 0 0,-1 1 0 0 0,0-1 0 0 0,0 0 0 0 0,0 0 0 0 0,0 0 0 0 0,0 1 0 0 0,-1-1 0 0 0,1 0 0 0 0,0 0 0 0 0,-1 0 0 0 0,1 1 0 0 0,-1-1 1 0 0,1 0 0 0 0,-1 0-1 0 0,1 1 1 0 0,0-1 0 0 0,0 0-1 0 0,0 0 1 0 0,0 0 0 0 0,0 1-1 0 0,1-1 1 0 0,-1 0 0 0 0,0 0-1 0 0,1 1 1 0 0,-1-1 0 0 0,1 0 0 0 0,0 1-1 0 0,0-1 0 0 0,4-6 21 0 0,-4 6-19 0 0,0 1 1 0 0,-1 0-1 0 0,1-1 0 0 0,0 1 1 0 0,0-1-1 0 0,-1 1 0 0 0,1-1 1 0 0,-1 0-1 0 0,1 1 0 0 0,-1-1 1 0 0,0 1-1 0 0,1-1 0 0 0,-1 0 1 0 0,0 0-3 0 0,0 1 0 0 0,0-1 0 0 0,0 0 0 0 0,0 1 0 0 0,1-1 0 0 0,-1 0 0 0 0,1 1 0 0 0,-1-1 0 0 0,1 1 0 0 0,0-1 0 0 0,-1 1 0 0 0,1-1 0 0 0,0 1 0 0 0,0-1 0 0 0,0 1 0 0 0,4-7 0 0 0,11-24 0 0 0,-14 24 0 0 0,-2 7 0 0 0,0 1 0 0 0,0 0 0 0 0,0 0 0 0 0,0-1 0 0 0,0 1 0 0 0,0 0 0 0 0,0 0 0 0 0,0 0 0 0 0,0-1 0 0 0,0 1 0 0 0,1 0 0 0 0,-1 0 0 0 0,0 0 0 0 0,0-1 0 0 0,0 1 0 0 0,0 0 0 0 0,0 0 0 0 0,0 0 0 0 0,0-1 0 0 0,1 1 0 0 0,-1 0 0 0 0,0 0 0 0 0,0 0 0 0 0,0 0 0 0 0,1-1 0 0 0,-1 1 0 0 0,0 0 0 0 0,0 0 0 0 0,0 0 0 0 0,1 0 0 0 0,-1 0 0 0 0,0 0 0 0 0,0 0 0 0 0,1 0 0 0 0,26-2 0 0 0,-27 2 0 0 0,1 0 0 0 0,-1 0-1 0 0,1 0 1 0 0,-1 0 0 0 0,1 0 0 0 0,-1 0 0 0 0,1 0 0 0 0,-1 0 0 0 0,1 0 0 0 0,-1 0 0 0 0,1 0 0 0 0,-1 0 0 0 0,1 0 0 0 0,-1 1 0 0 0,1-1 0 0 0,-1 0 0 0 0,1 0 0 0 0,-1 0 0 0 0,1 1 0 0 0,-1-1 0 0 0,0 0 0 0 0,1 1 0 0 0,-1-1 0 0 0,0 0 0 0 0,1 1 0 0 0,-1-1 0 0 0,0 0 0 0 0,1 1 0 0 0,-1-1 0 0 0,0 1 0 0 0,1-1 0 0 0,-1 1 0 0 0,4 6-14 0 0,9 0-45 0 0,-11-5 57 0 0,-1-1 0 0 0,0 0 0 0 0,0 1 0 0 0,0-1 0 0 0,0 0 0 0 0,0 1 0 0 0,0-1 0 0 0,0 1 0 0 0,0 0 0 0 0,-1 0 2 0 0,8 13-48 0 0,1 6 43 0 0,-2 0 0 0 0,3 11 5 0 0,-5-1 10 0 0,6 1 33 0 0,-6-1-19 0 0,2-3 20 0 0,13 55 45 0 0,-15-39-62 0 0,0-20 8 0 0,-3-14-20 0 0,0 1 0 0 0,0 0 1 0 0,-1-1-1 0 0,0 3-15 0 0,-1-4 44 0 0,1 1 0 0 0,0-1 1 0 0,0 0-1 0 0,1 0 0 0 0,1 2-44 0 0,3 21 126 0 0,-4-5-6 0 0,-2-19-76 0 0,-1 1 0 0 0,1-1 1 0 0,-2 1-1 0 0,0 2-44 0 0,-9 20 159 0 0,8-24-95 0 0,0 0 0 0 0,1 0 1 0 0,-2 7-65 0 0,-3 9 141 0 0,-6 1 38 0 0,-2-4-96 0 0,10-15-62 0 0,0-1 0 0 0,0 1 0 0 0,0-1 0 0 0,-4 2-21 0 0,6-4 9 0 0,0 1 0 0 0,1-1 0 0 0,-1 0 0 0 0,1 1 0 0 0,0-1 0 0 0,0 1 0 0 0,0-1 0 0 0,0 1 0 0 0,0 1-9 0 0,1-2 6 0 0,0 0 0 0 0,-1 0 0 0 0,1-1 0 0 0,-1 1 0 0 0,1 0 0 0 0,-1 0 0 0 0,1-1 0 0 0,-2 2-6 0 0,1-3 6 0 0,0 1 0 0 0,0 0 0 0 0,0 0 0 0 0,0 0 0 0 0,0-1 0 0 0,0 1 0 0 0,0-1 0 0 0,-1 0-6 0 0,-7 2 23 0 0,5 0-9 0 0,1 0 1 0 0,0-1-1 0 0,-1 1 1 0 0,1 1-1 0 0,-3 1-14 0 0,5-3 7 0 0,0 1 1 0 0,0 0-1 0 0,-1-1 0 0 0,1 0 1 0 0,-1 0-1 0 0,1 0 0 0 0,-1 0 0 0 0,0 0 1 0 0,1 0-1 0 0,-1-1 0 0 0,0 1 1 0 0,1-1-1 0 0,-1 0 0 0 0,0 1 1 0 0,0-1-1 0 0,0-1 0 0 0,1 1 0 0 0,-2 0-7 0 0,-11-6 11 0 0,12 5-11 0 0,0 0 0 0 0,0-1 0 0 0,0 1 1 0 0,-1 1-1 0 0,1-1 0 0 0,0 0 0 0 0,0 1 0 0 0,-1 0 0 0 0,-2 0 0 0 0,-13-3 31 0 0,-2-5-37 0 0,0-3-50 0 0,1-3-65 0 0,2-3-80 0 0,2-1-96 0 0,3-1-109 0 0,8 10 157 0 0,1 0-33 0 0,2 0-153 0 0,1 0 89 0 0,0 1 19 0 0,2-4-64 0 0,0 2 22 0 0,-1-8-591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53.5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0 143 7200 0 0,'0'0'165'0'0,"0"0"22"0"0,0 0 6 0 0,3 0-28 0 0,1 0-108 0 0,-1-1-42 0 0,2-5-86 0 0,-2 2 68 0 0,1 1 103 0 0,1 2 83 0 0,2 0 116 0 0,2 0 94 0 0,2-5 67 0 0,3-1 42 0 0,-3 5-74 0 0,-1 1-147 0 0,-7-3-33 0 0,5-4 76 0 0,16 3 62 0 0,-11-1-142 0 0,-12 5-216 0 0,1 0-1 0 0,-1 0 1 0 0,1 0-1 0 0,-1 1 0 0 0,0-1 1 0 0,1 1-1 0 0,-1-1 1 0 0,1 1-1 0 0,0-1 1 0 0,-1 1-1 0 0,1 0 1 0 0,-1 0-1 0 0,1 0-27 0 0,10-2 142 0 0,-3-3-33 0 0,4-1 7 0 0,13 0 30 0 0,-13 0-115 0 0,-12 5-27 0 0,1 0-1 0 0,-1 1 1 0 0,1-1 0 0 0,-1 0-1 0 0,1 1 1 0 0,0-1 0 0 0,-1 1 0 0 0,1-1-1 0 0,0 1 1 0 0,-1 0 0 0 0,1-1 0 0 0,0 1-1 0 0,-1 0 1 0 0,1 0-4 0 0,2 0 1 0 0,0 0 0 0 0,0-1 0 0 0,0 0 0 0 0,0 1 0 0 0,0-2 0 0 0,0 1 0 0 0,-1 0 0 0 0,1-1 1 0 0,0 1-1 0 0,2-3-1 0 0,26-1 0 0 0,-1-11 0 0 0,-30 16 0 0 0,0-1 0 0 0,-1 1 0 0 0,1-1 0 0 0,0 1 0 0 0,0-1 0 0 0,-1 1 0 0 0,1-1 0 0 0,-1 1 0 0 0,1-1 0 0 0,0 0 0 0 0,-1 1 0 0 0,1-1 0 0 0,-1 0 0 0 0,1 1 0 0 0,-1-1 0 0 0,1 0 0 0 0,-2 0-2 0 0,1 1 0 0 0,0 0 0 0 0,-1-1 1 0 0,1 1-1 0 0,-1 0 0 0 0,1 0 0 0 0,0-1 1 0 0,-1 1-1 0 0,1 0 0 0 0,-1 0 0 0 0,1 0 1 0 0,-1 0-1 0 0,1-1 0 0 0,-1 1 0 0 0,1 0 1 0 0,-1 0-1 0 0,1 0 0 0 0,0 0 0 0 0,-1 0 1 0 0,1 0-1 0 0,-1 0 0 0 0,1 0 0 0 0,-1 1 1 0 0,0-1 1 0 0,-9 1-31 0 0,5 1 40 0 0,-3 2-10 0 0,7-3 1 0 0,0 0-1 0 0,-1 0 0 0 0,1 0 1 0 0,-1 0-1 0 0,1 0 0 0 0,-1-1 0 0 0,1 1 1 0 0,-1-1-1 0 0,0 1 0 0 0,1-1 1 0 0,-1 0-1 0 0,0 1 0 0 0,1-1 1 0 0,-1 0-1 0 0,-1 0 1 0 0,0 0-5 0 0,1 0 0 0 0,-1 0 0 0 0,0 0 0 0 0,0 0 1 0 0,0 1-1 0 0,1-1 0 0 0,-1 1 0 0 0,0 0 0 0 0,1 0 0 0 0,-2 1 5 0 0,-10 7 6 0 0,9-4 6 0 0,-1 0 0 0 0,0 0 0 0 0,0-1 0 0 0,0 0 0 0 0,-1 0 0 0 0,-5 2-12 0 0,-16 9 76 0 0,-23 22 218 0 0,5 5 44 0 0,33-29-232 0 0,9-8-7 0 0,5-1-45 0 0,-1-4-54 0 0,0 0 1 0 0,0 0-1 0 0,0 0 1 0 0,0 1 0 0 0,0-1-1 0 0,0 0 1 0 0,1 0-1 0 0,-1 0 1 0 0,0 0 0 0 0,0 1-1 0 0,0-1 1 0 0,0 0-1 0 0,0 0 1 0 0,0 0-1 0 0,0 1 1 0 0,0-1 0 0 0,0 0-1 0 0,0 0 1 0 0,0 0-1 0 0,0 1 1 0 0,0-1 0 0 0,0 0-1 0 0,0 0 1 0 0,0 0-1 0 0,0 1 1 0 0,0-1 0 0 0,0 0-1 0 0,0 0 1 0 0,0 0-1 0 0,0 1 0 0 0,-4 5 33 0 0,-6 4 40 0 0,10-10-72 0 0,0 0 0 0 0,0 1 0 0 0,0-1 0 0 0,-1 0 1 0 0,1 0-1 0 0,0 0 0 0 0,0 0 0 0 0,0 0 1 0 0,0 0-1 0 0,0 0 0 0 0,0 0 0 0 0,0 0 0 0 0,0 0 1 0 0,0 0-1 0 0,-1 1 0 0 0,1-1 0 0 0,0 0 0 0 0,0 0 1 0 0,0 0-1 0 0,0 0 0 0 0,0 0 0 0 0,0 0 1 0 0,0 0-1 0 0,0 1 0 0 0,0-1 0 0 0,0 0 0 0 0,0 0 1 0 0,0 0-1 0 0,0 0 0 0 0,0 0 0 0 0,0 0 1 0 0,0 0-1 0 0,0 1 0 0 0,0-1 0 0 0,0 0 0 0 0,0 0 1 0 0,0 0-1 0 0,0 0 0 0 0,0 0 0 0 0,0 0 0 0 0,0 0 1 0 0,0 1-1 0 0,1-1 0 0 0,-1 0 0 0 0,0 0 1 0 0,0 0-1 0 0,0 0 0 0 0,0 0 0 0 0,0 0 0 0 0,0 0 1 0 0,0 0-1 0 0,0 0 0 0 0,0 0 0 0 0,1 0 1 0 0,-1 1-1 0 0,0-1 0 0 0,0 0-1 0 0,4 4 11 0 0,12 11 63 0 0,-4-8-72 0 0,16-2 10 0 0,-12 0 11 0 0,-11-4-12 0 0,0 1-1 0 0,-1-1 1 0 0,1 0-1 0 0,0 0 1 0 0,0 0 0 0 0,0-1-1 0 0,0 1 1 0 0,0-1-1 0 0,0-1 1 0 0,0 1 0 0 0,4-1-11 0 0,8-4 13 0 0,-11 3-3 0 0,0 0-1 0 0,1 1 1 0 0,0 0-1 0 0,-1 0 1 0 0,1 0-1 0 0,3 1-9 0 0,7-1-98 0 0,27-6 57 0 0,-29 4-54 0 0,-7 1 8 0 0,0 1-35 0 0,0 0-40 0 0,-1 0-46 0 0,0 1-51 0 0,0 0-57 0 0,-3 0 7 0 0,0 0-48 0 0,-1 0-42 0 0,1 0-37 0 0,0 0-128 0 0,0 0-36 0 0,7 0-1329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54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286 64 6216 0 0,'0'-13'133'0'0,"0"13"-130"0"0,1 0 0 0 0,-1-1-1 0 0,0 1 1 0 0,0 0 0 0 0,0 0 0 0 0,0 0-1 0 0,0 0 1 0 0,0 0 0 0 0,0 0 0 0 0,0 0-1 0 0,0 0 1 0 0,0 0 0 0 0,0 0-1 0 0,0-1 1 0 0,0 1 0 0 0,0 0 0 0 0,0 0-1 0 0,0 0 1 0 0,0 0 0 0 0,0 0 0 0 0,-1 0-1 0 0,1 0 1 0 0,0 0 0 0 0,0 0 0 0 0,0 0-1 0 0,0 0 1 0 0,0-1 0 0 0,0 1 0 0 0,0 0-1 0 0,0 0 1 0 0,0 0 0 0 0,0 0-1 0 0,0 0 1 0 0,0 0 0 0 0,0 0 0 0 0,0 0-1 0 0,0 0 1 0 0,-1 0 0 0 0,1 0 0 0 0,0 0-1 0 0,0 0 1 0 0,0 0 0 0 0,0 0 0 0 0,0 0-1 0 0,0 0 1 0 0,0 0 0 0 0,0 0 0 0 0,0 0-1 0 0,0 0 1 0 0,-1 0 0 0 0,1 0-1 0 0,0 0 1 0 0,0 0 0 0 0,0 0 0 0 0,0 0-1 0 0,0 0 1 0 0,0 0-3 0 0,-4 0 56 0 0,0 0-4 0 0,-9 0 85 0 0,5 0-55 0 0,3 0-59 0 0,-2 0-12 0 0,-13 0 83 0 0,13 0 94 0 0,-3 0 163 0 0,-4 3 255 0 0,8-1-391 0 0,-20 12 860 0 0,18-8-810 0 0,4-3-178 0 0,0 1-38 0 0,2-2 22 0 0,-2 1-1 0 0,1-1 1 0 0,0 0 0 0 0,0 0 0 0 0,-1 0 0 0 0,0 0-71 0 0,-11 7 254 0 0,6-2-123 0 0,-54 56 668 0 0,54-51-644 0 0,-8 18 300 0 0,14-24-382 0 0,-1 11 178 0 0,5 13 28 0 0,-1-14-121 0 0,2-6-72 0 0,3-6-38 0 0,4 3-28 0 0,-7-5-14 0 0,0 1-1 0 0,0 0 1 0 0,-1-1-1 0 0,1 1 1 0 0,-1 0-1 0 0,0 0 1 0 0,1 1-6 0 0,-1 0 4 0 0,1 0 0 0 0,-1 0-1 0 0,1 0 1 0 0,0 0 0 0 0,1 0 0 0 0,-1-1 0 0 0,1 1 0 0 0,0 0-4 0 0,-2-3 5 0 0,0 0-1 0 0,0 0 0 0 0,0 1 0 0 0,1-1 0 0 0,-1 0 0 0 0,0 0 1 0 0,0 0-1 0 0,1 0 0 0 0,-1 0 0 0 0,0-1 0 0 0,1 1 0 0 0,-1 0 0 0 0,1-1 0 0 0,-1 1 1 0 0,1-1-1 0 0,0 1 0 0 0,-1-1 0 0 0,1 0 0 0 0,-1 0 0 0 0,1 0 0 0 0,0 1 0 0 0,-1-2 1 0 0,1 1-5 0 0,4 1 16 0 0,0 0 1 0 0,0 0 0 0 0,0 0 0 0 0,0 1 0 0 0,3 1-17 0 0,-4-1 19 0 0,0-1 0 0 0,1 0 0 0 0,-1 1-1 0 0,0-2 1 0 0,4 1-19 0 0,9-3 68 0 0,-1-4-24 0 0,-2 0-6 0 0,0 4 19 0 0,1 0 5 0 0,2-4-11 0 0,-7 1-21 0 0,7 0 34 0 0,-15 4-59 0 0,-1 1 1 0 0,0-1 0 0 0,0 0-1 0 0,0 1 1 0 0,0-1 0 0 0,0 0-1 0 0,0 0 1 0 0,0-1 0 0 0,0 1-1 0 0,0 0 1 0 0,0 0 0 0 0,0-1-6 0 0,8-14 12 0 0,6 5-12 0 0,-13 9 0 0 0,1 0 0 0 0,-1 0 0 0 0,0 0 0 0 0,0 0 0 0 0,0 0 0 0 0,-1-1 0 0 0,1 1 0 0 0,0-1 0 0 0,-1 0 0 0 0,0 0 0 0 0,0 0 0 0 0,0 0 0 0 0,0 0 0 0 0,0-1 0 0 0,0-8 0 0 0,0 0 0 0 0,-2 0 0 0 0,1 0 0 0 0,-2-11 0 0 0,0 5 0 0 0,1 3 0 0 0,1 11 0 0 0,-1 0 0 0 0,0 0 0 0 0,-1 0 0 0 0,1 0 0 0 0,-1 0 0 0 0,1 0 0 0 0,-2-1 0 0 0,-8-16 0 0 0,7 8-6 0 0,1 0-35 0 0,-1 6-55 0 0,-4-7-71 0 0,2 5 21 0 0,2 4 23 0 0,0 0-43 0 0,0 0-51 0 0,0 0-63 0 0,1 2 112 0 0,0 1-77 0 0,0-2-40 0 0,-2-2-389 0 0,0-1-207 0 0,0 0-90 0 0,-2-1-500 0 0,-3-1-831 0 0,8 8 2069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54.3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411 32 9152 0 0,'0'0'208'0'0,"0"0"33"0"0,-3-2 14 0 0,0-2-148 0 0,1 3-13 0 0,-22-10-39 0 0,16 6-66 0 0,-4-2 17 0 0,1 6 68 0 0,6 1 34 0 0,-1 0 91 0 0,0 0 53 0 0,-7 0 394 0 0,4 0-335 0 0,5 0-199 0 0,-1 0-76 0 0,-4 1 127 0 0,4 4 24 0 0,1 2-56 0 0,-5-1 34 0 0,-3-2-41 0 0,9-3-98 0 0,1 0 0 0 0,0 0-1 0 0,-1 0 1 0 0,1 0 0 0 0,0 0-1 0 0,-1 1 1 0 0,1-1 0 0 0,0 1-26 0 0,-3 11 97 0 0,2-10-77 0 0,1 1 0 0 0,0-1 0 0 0,-1 0 0 0 0,1 0-1 0 0,-1 0 1 0 0,0 0 0 0 0,-1 0-20 0 0,0 1 34 0 0,-1 0 0 0 0,1 1 0 0 0,0-1 0 0 0,-2 4-34 0 0,2-1 40 0 0,1 0-1 0 0,0 0 1 0 0,0 1 0 0 0,0 1-40 0 0,1-2 36 0 0,-1 0 1 0 0,0 0 0 0 0,0 0-1 0 0,-2 1-36 0 0,3-6 10 0 0,1 1-1 0 0,-1-1 1 0 0,0 1-1 0 0,1-1 0 0 0,0 1 1 0 0,0 0-1 0 0,-1 0 1 0 0,1 0-1 0 0,1 0 0 0 0,-1 0 1 0 0,0 0-1 0 0,1 0 1 0 0,0 0-1 0 0,0 0 1 0 0,0 2-10 0 0,0-2 10 0 0,-1 0 1 0 0,1 1 0 0 0,0-1 0 0 0,-1 0 0 0 0,0 0 0 0 0,1 1-1 0 0,-1-1 1 0 0,0 0 0 0 0,-2 3-11 0 0,-3 9 40 0 0,1 14 72 0 0,0-14-27 0 0,3-12-66 0 0,1 0 0 0 0,0 1 0 0 0,0-1-1 0 0,0 1 1 0 0,0-1 0 0 0,1 1 0 0 0,-1-1 0 0 0,1 1 0 0 0,0 0-19 0 0,0 127 459 0 0,0-39-237 0 0,1-86-211 0 0,-1-1 0 0 0,1 1 0 0 0,1 0 0 0 0,-1-1 0 0 0,2 4-11 0 0,-1-4 8 0 0,-1 1 0 0 0,1-1 0 0 0,-1 1 0 0 0,0 0 0 0 0,0 3-8 0 0,-1-7 0 0 0,0-1 0 0 0,0 1 0 0 0,0 0 0 0 0,0-1 0 0 0,1 1 0 0 0,-1 0 0 0 0,0-1 0 0 0,1 1 1 0 0,0-1-1 0 0,-1 1 0 0 0,1 0 0 0 0,0-1 0 0 0,0 1 0 0 0,-1-1 0 0 0,2 1 0 0 0,3 6 9 0 0,-2 8 34 0 0,-3 13-22 0 0,0-27-8 0 0,0-2-44 0 0,0 0-61 0 0,0 0-127 0 0,0 0-226 0 0,0 0-31 0 0</inkml:trace>
  <inkml:trace contextRef="#ctx0" brushRef="#br0" timeOffset="209.88">1 442 6536 0 0,'2'0'190'0'0,"2"1"-118"0"0,8-1 36 0 0,1-3-70 0 0,-9 1-41 0 0,-1 0 0 0 0,1 0-1 0 0,0 1 1 0 0,0-1 0 0 0,0 1 0 0 0,0 0 0 0 0,3 0 3 0 0,6 0 35 0 0,6 1 53 0 0,-12-1 6 0 0,0 0 47 0 0,2-1 78 0 0,5-2 175 0 0,8-3 292 0 0,-7 6-321 0 0,-6 0-42 0 0,-1 0-86 0 0,-1-1-41 0 0,3-2-14 0 0,5-1 48 0 0,17-1 200 0 0,-28 6-384 0 0,33-9 391 0 0,-19 6-265 0 0,-1 2-36 0 0,4 0-9 0 0,4-5-19 0 0,-2 0-44 0 0,-16 5-4 0 0,2 0-70 0 0,-1 0-72 0 0,1 1-74 0 0,0 0-77 0 0,0 0-79 0 0,0 0-80 0 0,0 0-84 0 0,2 0-223 0 0,-7 0 300 0 0,1 1-33 0 0,10-1-988 0 0,4 0-813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56.2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6160 0 0,'0'0'133'0'0,"0"0"23"0"0,0 0 13 0 0,0 0 46 0 0,0 0 144 0 0,0 0 66 0 0,0 0 14 0 0,0 0-6 0 0,0 0-28 0 0,0 2-11 0 0,1 5-117 0 0,7 12 443 0 0,-5-13-539 0 0,0 0-44 0 0,0 1-52 0 0,2 1 57 0 0,1 2 58 0 0,-3 4 43 0 0,-1-3-49 0 0,2-1-43 0 0,3 3 7 0 0,-2 13 82 0 0,1-13-93 0 0,-5-12-125 0 0,0 0-1 0 0,0 1 0 0 0,0-1 1 0 0,-1 1-1 0 0,1 0 0 0 0,-1-1 1 0 0,1 1-1 0 0,-1-1 1 0 0,1 1-1 0 0,-1 0 0 0 0,0-1 1 0 0,0 1-1 0 0,0 0 0 0 0,0 0-21 0 0,0 3 37 0 0,0-1-1 0 0,1 1 1 0 0,0 0-1 0 0,-1-1 1 0 0,2 1-1 0 0,-1 0 1 0 0,0-1-1 0 0,1 1 1 0 0,0-1-1 0 0,0 0 1 0 0,2 4-37 0 0,-2-5 40 0 0,0 1 1 0 0,0-1 0 0 0,0 1 0 0 0,0-1-1 0 0,-1 1 1 0 0,1 3-41 0 0,-1-2 54 0 0,0 1 0 0 0,0 0 0 0 0,-1 0 0 0 0,0-1 0 0 0,0 5-54 0 0,0 3 86 0 0,1 5 88 0 0,6-2-47 0 0,-1 0-17 0 0,-4 2 36 0 0,-3-8-88 0 0,0 10 51 0 0,5-3 15 0 0,-1-9-90 0 0,4 15 105 0 0,-4 9 64 0 0,-3-11-117 0 0,0 35 204 0 0,0-55-282 0 0,0 1 0 0 0,0 0 0 0 0,0-1 0 0 0,-1 1 0 0 0,1 0 0 0 0,-1-1 0 0 0,1 1 0 0 0,-1-1 0 0 0,1 1 0 0 0,-1-1 0 0 0,0 1 0 0 0,0-1 0 0 0,0 1 0 0 0,0-1 0 0 0,0 0 0 0 0,0 1 0 0 0,0-1 0 0 0,-1 1-8 0 0,-2 3 83 0 0,4 0-49 0 0,-1 0-7 0 0,-2-2 29 0 0,-1-1-63 0 0,1 0 2 0 0,1 0 84 0 0,1 1 78 0 0,1 1 116 0 0,-1-11-193 0 0,-6-6 173 0 0,4 9-210 0 0,1 2-39 0 0,-1-2 95 0 0,2 1-44 0 0,2-6-15 0 0,-1 6-7 0 0,0-19 119 0 0,0 0-42 0 0,0-44 99 0 0,0 60-196 0 0,-1-1 0 0 0,0 1 0 0 0,0 0 0 0 0,-1-1 0 0 0,1 1-1 0 0,-1 0-12 0 0,0 1 1 0 0,0 0-1 0 0,1 0 0 0 0,0 0 0 0 0,0 0 1 0 0,0-1-1 0 0,1 1 0 0 0,0 0 0 0 0,0 0 1 0 0,0-1-1 0 0,0 1 0 0 0,1 0 0 0 0,1-5 0 0 0,0 0 0 0 0,1 0 0 0 0,0 0 0 0 0,-1 0 0 0 0,-1-1 0 0 0,0 1 0 0 0,0-2 0 0 0,-1-4 0 0 0,-1 9 0 0 0,1-1 0 0 0,0 0 0 0 0,1 0 0 0 0,0 1 0 0 0,1-2 0 0 0,24-70 0 0 0,-21 55 0 0 0,-4 19 0 0 0,-1-1 0 0 0,2 0 0 0 0,-1 1 0 0 0,1-1 0 0 0,-1 1 0 0 0,1 0 0 0 0,1-1 0 0 0,-1 1 0 0 0,1 0 0 0 0,0 0 0 0 0,0 1 0 0 0,3-4 0 0 0,-4 6 0 0 0,-1 0 0 0 0,1 0 0 0 0,0 0 0 0 0,-1 0 0 0 0,0 0 0 0 0,1 0 0 0 0,-1 0 0 0 0,0-1 0 0 0,0 1 0 0 0,3-9 0 0 0,10-4 0 0 0,15-14-14 0 0,-29 29 12 0 0,0-1 1 0 0,0 1 0 0 0,0 0-1 0 0,0 0 1 0 0,0 0 0 0 0,1 0-1 0 0,-1 0 1 0 0,0-1 0 0 0,0 1-1 0 0,0 0 1 0 0,0 0-1 0 0,1 0 1 0 0,-1 0 0 0 0,0 0-1 0 0,0 0 1 0 0,0 0 0 0 0,1 0-1 0 0,-1 0 1 0 0,0 0 0 0 0,0 0-1 0 0,0 0 1 0 0,1 0-1 0 0,-1 0 1 0 0,0 0 0 0 0,0 0-1 0 0,0 0 1 0 0,1 0 0 0 0,-1 0-1 0 0,0 0 1 0 0,0 0-1 0 0,0 0 1 0 0,1 0 0 0 0,-1 0-1 0 0,0 0 1 0 0,0 1 0 0 0,0-1-1 0 0,1 0 1 0 0,-1 0 0 0 0,0 0-1 0 0,0 0 1 0 0,0 0-1 0 0,0 1 1 0 0,0-1 1 0 0,24 10-15 0 0,1-1 15 0 0,-21-6-3 0 0,1 1-4 0 0,6 1-25 0 0,7 6 0 0 0,-14-6-15 0 0,-3 2 40 0 0,-1-1 7 0 0,27 26 0 0 0,4 31 0 0 0,-25-32 0 0 0,-4-26 0 0 0,0-1 0 0 0,0 0 0 0 0,-1 0 0 0 0,1 1 0 0 0,-1-1 0 0 0,0 1 0 0 0,0-1 0 0 0,-1 1 0 0 0,1-1 0 0 0,-1 1 0 0 0,0 0 0 0 0,0-1 0 0 0,0 2 0 0 0,0-5 0 0 0,0 1 0 0 0,0-1 0 0 0,0 1 0 0 0,1-1 0 0 0,-1 1 0 0 0,0 0 0 0 0,1-1 0 0 0,0 1 0 0 0,-1-1 0 0 0,1 0 0 0 0,0 1 0 0 0,0-1 0 0 0,-1 1 0 0 0,7 11 0 0 0,-5 0-4 0 0,-2 11 62 0 0,0-19-39 0 0,0 1 0 0 0,0-1 0 0 0,1 1 1 0 0,-1-1-1 0 0,2 4-19 0 0,4 4 13 0 0,-5-12-9 0 0,0 1 0 0 0,0-1 0 0 0,0 1 0 0 0,-1-1 0 0 0,1 1 1 0 0,0-1-1 0 0,-1 1 0 0 0,0 0 0 0 0,1-1 0 0 0,-1 1 0 0 0,0 0 0 0 0,0-1 0 0 0,0 1 0 0 0,0 0-4 0 0,0 1 5 0 0,0 0-1 0 0,1 1 0 0 0,-1-1 1 0 0,1 0-1 0 0,0 0 0 0 0,-1 0 1 0 0,2 2-5 0 0,6 13 48 0 0,-7-17-45 0 0,0 1-1 0 0,-1 0 0 0 0,0-1 1 0 0,1 1-1 0 0,-1 0 1 0 0,0-1-1 0 0,0 1 0 0 0,0 0 1 0 0,0-1-1 0 0,0 1-2 0 0,0 27 53 0 0,0-11-3 0 0,0 5-57 0 0,0-10 30 0 0,0 5 50 0 0,0 5 74 0 0,3-7-91 0 0,7-1-46 0 0,-7 1-38 0 0,-3-3-125 0 0,0-10-83 0 0,0-3 112 0 0,0 0-59 0 0,0 0-79 0 0,0 0 81 0 0,0 0-38 0 0,0 0-42 0 0,0 0-39 0 0,0 0-406 0 0,0 0 99 0 0,1 1-54 0 0,0 1-777 0 0,4 2-613 0 0,4 5-1162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57.3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5528 0 0,'0'0'124'0'0,"0"0"17"0"0,0 0 11 0 0,0 0 47 0 0,0 0-70 0 0,0 0 110 0 0,0 0 203 0 0,0 3 20 0 0,0 5-150 0 0,-1-5-189 0 0,1 1 1 0 0,0-1 0 0 0,0 1-1 0 0,0 0 1 0 0,0-1-1 0 0,1 1 1 0 0,-1-1-1 0 0,1 1 1 0 0,1 1-124 0 0,2 3 230 0 0,2 2 95 0 0,-3 3 69 0 0,-1-1-77 0 0,2-3-70 0 0,3 4 16 0 0,-2 16 137 0 0,6 3-20 0 0,-6-1-84 0 0,2-3-71 0 0,6 22 134 0 0,-7-20-206 0 0,-1-7-18 0 0,1-1 0 0 0,0 0 0 0 0,2 0-135 0 0,4 5 99 0 0,1 2-40 0 0,-9-20-43 0 0,0 0 1 0 0,-1 1 0 0 0,0-1-1 0 0,-1 1-16 0 0,0 0 20 0 0,1-1-1 0 0,0 1 0 0 0,1-1 1 0 0,0 0-20 0 0,19 40 49 0 0,9 18 29 0 0,-8-27-53 0 0,-8-19-28 0 0,12 6 49 0 0,-9-10-15 0 0,-4-4 23 0 0,-9-12-32 0 0,1 0 11 0 0,-1 3 73 0 0,4 6-3 0 0,-6-7-4 0 0,0-2-49 0 0,6-4-5 0 0,-9 2-23 0 0,3-1 17 0 0,10-5 74 0 0,-3 0 39 0 0,-6-3 8 0 0,2 5-59 0 0,-7 5-96 0 0,0 0 0 0 0,1 0-1 0 0,-1 0 1 0 0,1-1 0 0 0,-1 1 0 0 0,1 0 0 0 0,-1-1 0 0 0,0 1-1 0 0,1 0 1 0 0,-1-1 0 0 0,0 1 0 0 0,1-1 0 0 0,-1 1 0 0 0,0 0-1 0 0,0-1 1 0 0,1 1 0 0 0,-1-1 0 0 0,0 1 0 0 0,0-1 0 0 0,0 1-1 0 0,0-1 1 0 0,0 1 0 0 0,1-1 0 0 0,-1 1 0 0 0,0-1 0 0 0,0 1-1 0 0,0-1 1 0 0,0 1 0 0 0,0-1 0 0 0,-1 1 0 0 0,1-1 0 0 0,0 1-5 0 0,0-2 10 0 0,0 0 1 0 0,1 0 0 0 0,-1 0 0 0 0,0 1 0 0 0,1-1 0 0 0,-1 0 0 0 0,1 0-1 0 0,0 1 1 0 0,-1-1 0 0 0,1 1 0 0 0,0-1 0 0 0,0 0 0 0 0,0 1-11 0 0,0-1 9 0 0,0 1 0 0 0,0-1 0 0 0,0 1-1 0 0,-1-1 1 0 0,1 0 0 0 0,0 1 0 0 0,-1-1 0 0 0,1 0 0 0 0,-1 0 0 0 0,0 1 0 0 0,1-1 0 0 0,-1 0 0 0 0,0 0-9 0 0,0-86 79 0 0,0 0-71 0 0,-1 81-8 0 0,1-1 0 0 0,-2 1 0 0 0,1-1 0 0 0,-3-5 0 0 0,2 5 0 0 0,0 0 0 0 0,1 0 0 0 0,-1-1 0 0 0,1-7 0 0 0,1 10 0 0 0,-1-1 0 0 0,0 1 0 0 0,0 0 0 0 0,-1 0 0 0 0,0 0 0 0 0,0-2 0 0 0,0 4 0 0 0,1-1 0 0 0,0 0 0 0 0,0 0 0 0 0,0 0 0 0 0,1 0 0 0 0,-1 0 0 0 0,1-3 0 0 0,-1 0 0 0 0,0 1 0 0 0,-1-1 0 0 0,0 0 0 0 0,0 1 0 0 0,-1-1 0 0 0,-4-17 0 0 0,1 9 0 0 0,5 14 0 0 0,0-1 0 0 0,0-1 0 0 0,0 1 0 0 0,0 0 0 0 0,0 0 0 0 0,1 0 0 0 0,-1 0 0 0 0,1-1 0 0 0,0 1 0 0 0,0 1 0 0 0,0-1 0 0 0,-1 1 0 0 0,1 0 0 0 0,-1-1 0 0 0,1 1 0 0 0,-1 0 0 0 0,0 0 0 0 0,0 0 0 0 0,0-1 0 0 0,0 1 0 0 0,-1-1 0 0 0,-8-19 0 0 0,6 11 0 0 0,3 8 0 0 0,-1 0 0 0 0,1 0 0 0 0,0 0 0 0 0,0 0 0 0 0,0 0 0 0 0,0-1 0 0 0,1 1 0 0 0,0 0 0 0 0,-1-3 0 0 0,2 1 0 0 0,-2 3 0 0 0,-12-22 0 0 0,10 17-1 0 0,3 7 1 0 0,0-1 0 0 0,0 1-1 0 0,0-1 1 0 0,-1 1 0 0 0,1-1-1 0 0,0 1 1 0 0,0-1 0 0 0,0 1 0 0 0,-1 0-1 0 0,1-1 1 0 0,0 1 0 0 0,0 0-1 0 0,-1-1 1 0 0,1 1 0 0 0,0 0 0 0 0,-1-1-1 0 0,1 1 1 0 0,0 0 0 0 0,-1-1-1 0 0,1 1 1 0 0,-1 0 0 0 0,1 0 0 0 0,-1 0-1 0 0,1-1 1 0 0,0 1 0 0 0,-1 0-1 0 0,1 0 1 0 0,-1 0 0 0 0,1 0 0 0 0,-1 0-1 0 0,1 0 1 0 0,-1 0 0 0 0,1 0-1 0 0,-1 0 1 0 0,1 0 0 0 0,-1 0 0 0 0,1 0-1 0 0,0 0 0 0 0,0 0 1 0 0,0 0-1 0 0,0 0 0 0 0,0 0 0 0 0,0 0 1 0 0,0 0-1 0 0,0 0 0 0 0,0 0 0 0 0,-1 0 1 0 0,1 0-1 0 0,0 0 0 0 0,0 0 0 0 0,0 0 1 0 0,0 0-1 0 0,0 0 0 0 0,0 0 0 0 0,0 0 1 0 0,0 0-1 0 0,0 0 0 0 0,0 0 0 0 0,-1 0 1 0 0,1 0-1 0 0,0 0 0 0 0,0 0 0 0 0,0 0 1 0 0,0 0-1 0 0,0 0 0 0 0,0 0 0 0 0,0-1 1 0 0,0 1-1 0 0,0 0 0 0 0,0 0 0 0 0,0 0 1 0 0,0 0-1 0 0,0 0 0 0 0,0 0 0 0 0,0 0 1 0 0,0 0-1 0 0,0 0 0 0 0,0 0 0 0 0,0 0 1 0 0,-1-1-1 0 0,1 1 0 0 0,0 0 0 0 0,0 0 1 0 0,0 0-1 0 0,0 0 0 0 0,0 0 0 0 0,0 0 1 0 0,1 0-1 0 0,-1 0 0 0 0,0 0 0 0 0,0 0 1 0 0,0 0-1 0 0,0-1 0 0 0,0 1 1 0 0,0-10-21 0 0,0 7-32 0 0,0 3-13 0 0,0 0-6 0 0,0 0-8 0 0,0 3-8 0 0,0 7-5 0 0,0-7 5 0 0,0 0 20 0 0,0-2 60 0 0,0 1-1 0 0,1 0 1 0 0,-1 0 0 0 0,1-1 0 0 0,-1 1-1 0 0,1 0 1 0 0,0-1 0 0 0,0 1 0 0 0,-1 0 0 0 0,1-1-1 0 0,1 2 9 0 0,3 4 6 0 0,-5-6-6 0 0,1 0 0 0 0,-1 0 0 0 0,0 0 0 0 0,0 0 1 0 0,1 0-1 0 0,-1-1 0 0 0,0 1 0 0 0,0 0 0 0 0,0 0 1 0 0,0 0-1 0 0,0 0 0 0 0,0 0 0 0 0,0 0 0 0 0,0-1 1 0 0,-1 2-1 0 0,1 9-11 0 0,4 0-35 0 0,-1-5 44 0 0,-1-1-1 0 0,0 1 1 0 0,-1-1 0 0 0,1 1-1 0 0,-1 0 1 0 0,0-1 0 0 0,0 1-1 0 0,-1 0 1 0 0,0 1 2 0 0,1-4-3 0 0,-1 0-1 0 0,1 0 1 0 0,-1 0 0 0 0,1 0-1 0 0,0 0 1 0 0,0 0 0 0 0,1-1 0 0 0,-1 1-1 0 0,1 0 1 0 0,-1-1 0 0 0,1 1 0 0 0,1 1 3 0 0,-1-1-3 0 0,0 0 1 0 0,0 0 0 0 0,0 0-1 0 0,0 1 1 0 0,-1-1 0 0 0,1 3 2 0 0,3 23-11 0 0,6-8-32 0 0,7 42 33 0 0,-14-52 10 0 0,-1-1 0 0 0,-1 1 0 0 0,1 3 0 0 0,4 17 0 0 0,3 3-11 0 0,-4 5-32 0 0,4-15 33 0 0,-5 5 10 0 0,6 2 0 0 0,-6-4 0 0 0,-4-20 0 0 0,1 1 0 0 0,0-1 0 0 0,0 0 0 0 0,0 0 0 0 0,1 0 0 0 0,1 2 0 0 0,1-1 0 0 0,-4-6 0 0 0,0-1 0 0 0,0 0 0 0 0,-1 1 0 0 0,1-1 0 0 0,0 1 0 0 0,0-1 0 0 0,-1 1 0 0 0,1 0 0 0 0,-1-1 0 0 0,0 1 0 0 0,1-1 0 0 0,-1 1 0 0 0,0 0 0 0 0,0 0 0 0 0,3 14 0 0 0,7-3-18 0 0,-7-11-64 0 0,-3-2 22 0 0,0 0-62 0 0,0 0-72 0 0,0 0-114 0 0,0 0 102 0 0,0 0-33 0 0,0 0-326 0 0,0 0 76 0 0,0 0-45 0 0,0 0-632 0 0,0 0-498 0 0,0 0-945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44.0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0 5840 0 0,'0'0'132'0'0,"0"0"17"0"0,0 0 11 0 0,0 0-44 0 0,0 0 11 0 0,0 0 64 0 0,0 0 180 0 0,0 0 331 0 0,-3 0 30 0 0,-7 0-248 0 0,0 0-81 0 0,0 0-71 0 0,0 0-60 0 0,-2 0-24 0 0,0 0-46 0 0,-26 0 328 0 0,21 0-269 0 0,7 0-70 0 0,0 0 38 0 0,-1 2-49 0 0,-2 4 24 0 0,1 0-2 0 0,1-4-27 0 0,-3 0 12 0 0,4 4-48 0 0,2-1-42 0 0,-8 3 119 0 0,-7 2 58 0 0,-17 9 172 0 0,39-18-425 0 0,-1 0 0 0 0,0 1 1 0 0,1-1-1 0 0,-1 0 0 0 0,1 1 1 0 0,0 0-1 0 0,-1-1 0 0 0,1 1 1 0 0,0 0-1 0 0,0 0 0 0 0,0-1 1 0 0,0 1-1 0 0,0 1-21 0 0,0 0 30 0 0,-1 0 0 0 0,0 0-1 0 0,1 0 1 0 0,-1 0 0 0 0,0 0 0 0 0,-1 0-30 0 0,1-1 17 0 0,1 0 1 0 0,-1-1 0 0 0,1 1 0 0 0,0 0 0 0 0,-1 0 0 0 0,1 0 0 0 0,0-1 0 0 0,0 1 0 0 0,0 2-18 0 0,0 1 50 0 0,0-1 1 0 0,0 1 0 0 0,1 0 0 0 0,0-1 0 0 0,0 1 0 0 0,0 2-51 0 0,0 2 62 0 0,0-8-47 0 0,0 1 1 0 0,0 0 0 0 0,1-1 0 0 0,-1 1 0 0 0,0 0-1 0 0,1-1 1 0 0,-1 1 0 0 0,1-1 0 0 0,0 1 0 0 0,-1 0 0 0 0,1-1-1 0 0,0 1 1 0 0,1 0-16 0 0,16 16 118 0 0,-16-15-110 0 0,1-1 0 0 0,0 0 0 0 0,-1 1 0 0 0,0 0 0 0 0,0-1 1 0 0,0 1-1 0 0,1 1-8 0 0,-3-3 2 0 0,0-1 1 0 0,1 1 0 0 0,-1 0 0 0 0,0 0 0 0 0,1 0 0 0 0,-1 0 0 0 0,1-1-1 0 0,-1 1 1 0 0,1 0 0 0 0,0 0 0 0 0,-1-1 0 0 0,1 1 0 0 0,0 0-1 0 0,0-1 1 0 0,-1 1 0 0 0,1-1 0 0 0,0 1 0 0 0,0-1 0 0 0,0 1 0 0 0,0-1-1 0 0,-1 0 1 0 0,1 1 0 0 0,0-1 0 0 0,0 0 0 0 0,0 0 0 0 0,0 0 0 0 0,1 0-3 0 0,9 3 43 0 0,26 13 129 0 0,-27-12-141 0 0,-7-2-26 0 0,0-1 0 0 0,0 0-1 0 0,0 0 1 0 0,1 0 0 0 0,-1 0 0 0 0,0 0 0 0 0,0-1 0 0 0,0 1 0 0 0,1-1 0 0 0,1 0-5 0 0,2 0 93 0 0,0 0-56 0 0,-1 0-59 0 0,0 0-49 0 0,-2 0-33 0 0,1 0-46 0 0,0 0-53 0 0,0 0-58 0 0,-1 0-4 0 0,0 0-48 0 0,0 0-50 0 0,0 0-54 0 0,0 0-58 0 0,-1 0-60 0 0,0 0-64 0 0,0 0-67 0 0,5 0-1216 0 0,2 0-1066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58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11056 0 0,'0'0'248'0'0,"0"0"34"0"0,0 0 22 0 0,0 0-29 0 0,0 0-110 0 0,0 0-44 0 0,0 0 126 0 0,0 0 227 0 0,0 0 26 0 0,0 0-213 0 0,0 0-138 0 0,0 0-105 0 0,0 0-34 0 0,0 0-83 0 0,0 0-96 0 0,0 0 39 0 0,0 0-36 0 0,0 0-38 0 0,0 0-36 0 0,0 0-334 0 0,0 0 73 0 0,0 0-49 0 0,0 0-656 0 0,0 0-522 0 0,0 0-989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35.9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537 174 3584 0 0,'0'-13'101'0'0,"0"13"-99"0"0,0 0 0 0 0,0 0 0 0 0,0 0-1 0 0,0 0 1 0 0,0 0 0 0 0,0 0 0 0 0,0 0-1 0 0,0 0 1 0 0,0 0 0 0 0,0-1 0 0 0,0 1 0 0 0,0 0-1 0 0,0 0 1 0 0,0 0 0 0 0,0 0 0 0 0,0 0-1 0 0,0 0 1 0 0,0 0 0 0 0,0 0 0 0 0,0 0 0 0 0,0 0-1 0 0,0-1 1 0 0,0 1 0 0 0,0 0 0 0 0,0 0-1 0 0,0 0 1 0 0,0 0 0 0 0,0 0 0 0 0,0 0 0 0 0,-1 0-1 0 0,1 0 1 0 0,0 0 0 0 0,0 0 0 0 0,0 0-1 0 0,0 0 1 0 0,0 0 0 0 0,0 0 0 0 0,0 0 0 0 0,0 0-1 0 0,0 0 1 0 0,0 0 0 0 0,0 0 0 0 0,-1 0-1 0 0,1-1 1 0 0,0 1 0 0 0,0 0 0 0 0,0 0 0 0 0,0 0-1 0 0,0 0 1 0 0,0 1 0 0 0,0-1 0 0 0,0 0-1 0 0,0 0 1 0 0,0 0 0 0 0,-1 0 0 0 0,1 0 0 0 0,0 0-2 0 0,-2 0-176 0 0,1-1 63 0 0,-1 1 58 0 0,1-1 53 0 0,-1 0 87 0 0,0 0 88 0 0,1-1 72 0 0,0 0 52 0 0,0-8 1071 0 0,1 7-982 0 0,0-1-107 0 0,0 2-177 0 0,0 0-68 0 0,0-1 354 0 0,0 3-10 0 0,-3-2-10 0 0,-7-9-34 0 0,7 8-12 0 0,1 3-2 0 0,1 0-301 0 0,1 0 1 0 0,-1 0 0 0 0,0 0 0 0 0,1 0 0 0 0,-1 0-1 0 0,1 0 1 0 0,-1 0 0 0 0,1 0 0 0 0,-1-1-1 0 0,0 1 1 0 0,1 0 0 0 0,-1 0 0 0 0,1-1-1 0 0,-1 1 1 0 0,1 0 0 0 0,-1-1 0 0 0,1 1-1 0 0,0-1 1 0 0,-1 1 0 0 0,1 0 0 0 0,-1-1-1 0 0,1 1 1 0 0,0-1 0 0 0,-1 0-20 0 0,1 1 24 0 0,-1-1-1 0 0,1 0 1 0 0,0 1-1 0 0,-1-1 1 0 0,1 1 0 0 0,-1-1-1 0 0,0 1 1 0 0,1-1-1 0 0,-1 1 1 0 0,1-1-1 0 0,-1 1 1 0 0,0 0 0 0 0,1-1-1 0 0,-1 1 1 0 0,0 0-1 0 0,1-1 1 0 0,-1 1 0 0 0,0 0-1 0 0,0 0 1 0 0,1 0-1 0 0,-1 0 1 0 0,0 0 0 0 0,0 0-1 0 0,1 0 1 0 0,-1 0-24 0 0,-3-1 160 0 0,-2 1 66 0 0,-24-1 830 0 0,23 2-838 0 0,1-1-56 0 0,1 2-75 0 0,2-1-95 0 0,-1 6 139 0 0,4-7-124 0 0,-1 1 0 0 0,1-1 0 0 0,0 1-1 0 0,0-1 1 0 0,-1 0 0 0 0,1 1-1 0 0,0-1 1 0 0,-1 1 0 0 0,1-1-1 0 0,0 0 1 0 0,-1 1 0 0 0,1-1-1 0 0,-1 0 1 0 0,1 0 0 0 0,0 1-1 0 0,-1-1 1 0 0,1 0 0 0 0,-1 0-1 0 0,1 0 1 0 0,-1 0 0 0 0,1 1-1 0 0,-1-1 1 0 0,1 0 0 0 0,-1 0 0 0 0,1 0-1 0 0,-1 0 1 0 0,1 0 0 0 0,-1 0-1 0 0,1 0 1 0 0,-1 0 0 0 0,1 0-1 0 0,-1-1-6 0 0,-1 1 14 0 0,1 0 0 0 0,-1 1 0 0 0,1-1-1 0 0,0 0 1 0 0,-1 0 0 0 0,1 1 0 0 0,-1-1 0 0 0,1 1-1 0 0,0-1 1 0 0,-1 1 0 0 0,1 0 0 0 0,0-1-14 0 0,-12 11 116 0 0,-3 2 2 0 0,11-10-89 0 0,4-3-22 0 0,0 0 0 0 0,1 0 0 0 0,-1 1 0 0 0,0-1 0 0 0,1 0 0 0 0,-1 1 0 0 0,1-1-1 0 0,-1 1 1 0 0,1-1 0 0 0,-1 0 0 0 0,1 1 0 0 0,-1-1 0 0 0,1 1 0 0 0,-1 0 0 0 0,1-1 0 0 0,-1 1 0 0 0,1-1 0 0 0,0 1 0 0 0,-1-1 0 0 0,1 1 0 0 0,0 0 0 0 0,0 0-7 0 0,-3 4 28 0 0,-6 8 47 0 0,-11 5-44 0 0,1 1-20 0 0,9-6 29 0 0,-8 21-29 0 0,5-8 5 0 0,9-17 0 0 0,0-1 0 0 0,0 1 0 0 0,-3 2-16 0 0,-2 11 0 0 0,0 1 0 0 0,4-15 0 0 0,4-7 0 0 0,0 1 0 0 0,0-1 0 0 0,0 0 0 0 0,1 1 0 0 0,-1-1 0 0 0,0 1 0 0 0,1 0 0 0 0,-1-1 0 0 0,1 1 0 0 0,-1-1 0 0 0,1 1 0 0 0,0 0 0 0 0,0-1 0 0 0,0 1 0 0 0,0 0 0 0 0,0 0 0 0 0,-1 0 0 0 0,1 0 0 0 0,0-1 0 0 0,-1 1 0 0 0,1 0 0 0 0,-1-1 0 0 0,0 1 0 0 0,1 0 0 0 0,-1-1 0 0 0,0 1 0 0 0,0-1 0 0 0,0 1 0 0 0,0 0 0 0 0,0-1 0 0 0,0 1 0 0 0,0-1 0 0 0,0 1 0 0 0,1-1 0 0 0,-1 1 0 0 0,1 0 0 0 0,-1 0 0 0 0,1-1 0 0 0,-1 1 0 0 0,1 0 0 0 0,0 0 0 0 0,0 0 0 0 0,0 29 0 0 0,-1-22 0 0 0,2 0 0 0 0,12 7 0 0 0,3 13 0 0 0,-12-16-1 0 0,1-5 4 0 0,20 19-69 0 0,-11-16 57 0 0,-13-10 5 0 0,1 0 0 0 0,-1-1 0 0 0,0 1 0 0 0,1-1 0 0 0,-1 0 0 0 0,1 1 0 0 0,-1-1 0 0 0,1 0-1 0 0,-1 0 1 0 0,1 0 0 0 0,0 0 4 0 0,-1 1-1 0 0,1-1 0 0 0,0 0 0 0 0,0 0 0 0 0,-1 1 0 0 0,1-1 0 0 0,0 1-1 0 0,0 0 1 0 0,-1-1 0 0 0,1 1 0 0 0,0 1 1 0 0,10 2 1 0 0,-7-5-1 0 0,-1-1 0 0 0,1 0 0 0 0,-1 0 0 0 0,0 0 0 0 0,3-2 0 0 0,-5 0 0 0 0,4-3 0 0 0,18 2 0 0 0,-7-2-9 0 0,-3-2-36 0 0,-6-4 20 0 0,1 5-2 0 0,1 0-15 0 0,0-7-34 0 0,19-30-99 0 0,-26 41 98 0 0,0 0 1 0 0,1 0-1 0 0,0 0 0 0 0,3-2 77 0 0,-5 4-47 0 0,1 0 0 0 0,-1-1 0 0 0,0 1 0 0 0,1 0 0 0 0,-1-1-1 0 0,0 1 1 0 0,-1-1 0 0 0,1 0 0 0 0,0 0 0 0 0,-1 1 0 0 0,1-2 47 0 0,1-8-147 0 0,2-4-119 0 0,-1 7 72 0 0,2-1-54 0 0,0 0 56 0 0,-2 0-64 0 0,-2-2-55 0 0,0 0-46 0 0,0-8-290 0 0,-2-10-422 0 0,0 16 586 0 0,0 5 80 0 0,2 2 110 0 0,0 0 48 0 0,2-1-1 0 0,0-1 4 0 0,-2 2 3 0 0,-1 0-48 0 0,0-2-108 0 0,-1-2-78 0 0,0 2 2 0 0,0-13-700 0 0,0 15 841 0 0,0 1 34 0 0,0 0 71 0 0,0 1 45 0 0,0 0 54 0 0,0 0 63 0 0,0 2-97 0 0,0 3 123 0 0,0 0 91 0 0,0 0 149 0 0,0 0 252 0 0,0 0 38 0 0,0 0 37 0 0,0 0 112 0 0,0 0 50 0 0,0 3 11 0 0,0-2-657 0 0,0 0 60 0 0,0 0 50 0 0,0 1 42 0 0,0 1 281 0 0,0 5 793 0 0,0-6-931 0 0,0 0-64 0 0,0 0-84 0 0,0 0-113 0 0,0-1-90 0 0,0-1-38 0 0,0 1-41 0 0,0-1-43 0 0,-3 5 495 0 0,2-4-325 0 0,-8 10 261 0 0,9-10-282 0 0,-1 0 1 0 0,1-1-1 0 0,0 1 1 0 0,0 0 0 0 0,-1 0-1 0 0,1-1 1 0 0,0 1-1 0 0,0 0 1 0 0,0 0 0 0 0,0-1-1 0 0,0 1 1 0 0,0 0 0 0 0,0 0-1 0 0,0-1 1 0 0,0 1-1 0 0,0 0 1 0 0,0 0 0 0 0,0-1-1 0 0,1 1 1 0 0,-1 0-1 0 0,0 0-17 0 0,7 14 229 0 0,-5-12-185 0 0,-1 1 1 0 0,0-1-1 0 0,0 0 1 0 0,-1 1-1 0 0,1-1 0 0 0,-1 1 1 0 0,0-1-1 0 0,0 2-44 0 0,1 14 222 0 0,-1-12-130 0 0,1 1 0 0 0,0-1 0 0 0,1 1 0 0 0,1 5-92 0 0,-1-5 94 0 0,0 0 0 0 0,0 0 0 0 0,-1 1 0 0 0,0 7-94 0 0,-1 2 136 0 0,0 7 19 0 0,3 8 27 0 0,2-10-55 0 0,-2-13-59 0 0,-1 1 0 0 0,-1 0 0 0 0,0-1 0 0 0,0 9-68 0 0,-1 48 224 0 0,0 35 192 0 0,0-60-210 0 0,0 43 191 0 0,0-49-216 0 0,1-11-66 0 0,-1 16 72 0 0,-3 1 39 0 0,-2-18-94 0 0,2-9-1 0 0,1 0 0 0 0,0 1 0 0 0,0 11-131 0 0,2-18 35 0 0,-1 48 222 0 0,1-42-169 0 0,-2-1 0 0 0,0 1-1 0 0,0-1 1 0 0,-2 0 0 0 0,0 3-88 0 0,-11 41 294 0 0,6-17-107 0 0,1-16-102 0 0,-6 20 120 0 0,7-19-97 0 0,-3 0-45 0 0,-2 5-8 0 0,10-26-42 0 0,0 1 0 0 0,0-1 0 0 0,0 0 0 0 0,0 0 0 0 0,-1 0 0 0 0,0 0 0 0 0,-1 1-13 0 0,-7 0 18 0 0,6-4-8 0 0,-11 11 36 0 0,15-11-44 0 0,0-1 1 0 0,-1 0 0 0 0,1 1 0 0 0,0-1-1 0 0,-1 0 1 0 0,1 0 0 0 0,-1 0 0 0 0,1 0 0 0 0,-1 0-1 0 0,1-1 1 0 0,-1 1 0 0 0,0 0 0 0 0,1-1-1 0 0,-1 1 1 0 0,0-1 0 0 0,1 1 0 0 0,-1-1-1 0 0,0 0 1 0 0,0 0-3 0 0,-3 0-28 0 0,1 0-1 0 0,-1 0 1 0 0,0 0-1 0 0,1-1 1 0 0,-1 0-1 0 0,0 0 1 0 0,-2-1 28 0 0,5 1-14 0 0,1 1 1 0 0,-1-1-1 0 0,0 0 1 0 0,1 0-1 0 0,-1 0 1 0 0,1 0 0 0 0,-1-1-1 0 0,1 1 1 0 0,0 0-1 0 0,-1-1 14 0 0,-7-12-148 0 0,3 5-18 0 0,-1 1-38 0 0,-9-9-225 0 0,11 9 266 0 0,1 1 1 0 0,0-1 0 0 0,0 0-1 0 0,1 0 1 0 0,-2-6 162 0 0,0-5-315 0 0,4-1-54 0 0,0 4 76 0 0,-5-16-201 0 0,4 22 235 0 0,0 0-86 0 0,0 6 122 0 0,2-1-39 0 0,-1 1-28 0 0,0 1-37 0 0,0-4-424 0 0,1-1-281 0 0,0-4-661 0 0,0 12 1681 0 0</inkml:trace>
  <inkml:trace contextRef="#ctx0" brushRef="#br0" timeOffset="382.44">852 174 5152 0 0,'0'0'116'0'0,"0"0"17"0"0,0 0 10 0 0,0 3-23 0 0,0 39 913 0 0,3-37-489 0 0,2 2-256 0 0,1 4 77 0 0,-2-3-85 0 0,2 1 95 0 0,-1-3-44 0 0,1 1 85 0 0,-1 0-141 0 0,9 17 426 0 0,-10-17-515 0 0,-1-1-33 0 0,-3-6-150 0 0,1 3 90 0 0,-1 0-43 0 0,0 1 11 0 0,0-1 56 0 0,2 0 63 0 0,0 0 102 0 0,2 1-155 0 0,0-1-37 0 0,0 1 0 0 0,0 0 0 0 0,-1 0 0 0 0,0 0 0 0 0,1 2-90 0 0,2 7 266 0 0,1-8-79 0 0,-7-5-174 0 0,0 0-1 0 0,1 0 1 0 0,-1 0 0 0 0,0 1 0 0 0,1-1 0 0 0,-1 0-1 0 0,0 0 1 0 0,1 1 0 0 0,-1-1 0 0 0,0 0 0 0 0,1 1-1 0 0,-1-1 1 0 0,0 0 0 0 0,0 1 0 0 0,1-1 0 0 0,-1 0-1 0 0,0 1 1 0 0,0-1 0 0 0,0 0 0 0 0,1 1 0 0 0,-1-1-1 0 0,0 1 1 0 0,0-1 0 0 0,0 1 0 0 0,0-1 0 0 0,0 0-1 0 0,0 1 1 0 0,0-1 0 0 0,0 1 0 0 0,0-1 0 0 0,0 1-13 0 0,2 4 321 0 0,9 6 6 0 0,-8-9-37 0 0,-3-2-219 0 0,0 0-7 0 0,0 3-4 0 0,0 1 160 0 0,-1-1-38 0 0,1-3 77 0 0,0-6-112 0 0,0-4-81 0 0,1-22-56 0 0,1 23 37 0 0,3 1-47 0 0,-4 6 0 0 0,0 1 0 0 0,0 0 0 0 0,0-1 0 0 0,0 1 0 0 0,-1-1 0 0 0,1 1 0 0 0,-1-1 0 0 0,1 0 0 0 0,-1 1 0 0 0,1-1 0 0 0,-1 0 0 0 0,0 1 0 0 0,0-1 0 0 0,0 0 0 0 0,0-13 0 0 0,0 8 0 0 0,0 0 0 0 0,0 0 0 0 0,0 0 0 0 0,1 0 0 0 0,1-3 0 0 0,4-5 0 0 0,-5 11 0 0 0,0 1 0 0 0,0 0 0 0 0,0-1 0 0 0,0 1 0 0 0,0-1 0 0 0,-1 1 0 0 0,1-1 0 0 0,-1 1 0 0 0,0-1 0 0 0,0-3 0 0 0,1 1 1 0 0,0 0 0 0 0,0 0 0 0 0,1-1 0 0 0,-1 1 0 0 0,1 0 0 0 0,0 0 0 0 0,1 0 0 0 0,0 1 0 0 0,0-2-1 0 0,17-24-19 0 0,4 4-90 0 0,-11 15-67 0 0,0 1 1 0 0,0 1-1 0 0,9-5 176 0 0,-10 6-265 0 0,2-5-251 0 0,-6 6 221 0 0,8-8-319 0 0</inkml:trace>
  <inkml:trace contextRef="#ctx0" brushRef="#br0" timeOffset="24199.96">16 1515 7512 0 0,'0'0'166'0'0,"0"0"29"0"0,0 0 13 0 0,0 3-29 0 0,3 6-118 0 0,1-7 19 0 0,2 3 107 0 0,1 6 107 0 0,0 3-60 0 0,-5-10-142 0 0,3 27 498 0 0,4-14-312 0 0,14 29 489 0 0,-17-30-572 0 0,-1 0-73 0 0,0 13 150 0 0,0-14-94 0 0,0-2-46 0 0,-2 9 3 0 0,-3-16-92 0 0,1 1 0 0 0,0-1-1 0 0,0 0 1 0 0,0 0 0 0 0,2 5-43 0 0,3 13 101 0 0,-1 18 52 0 0,1-19-48 0 0,-4-16-61 0 0,0-1 0 0 0,-1 0 1 0 0,0 0-1 0 0,0 0 1 0 0,-1 5-45 0 0,2 14 125 0 0,5 8 13 0 0,-2-14-67 0 0,1 16 84 0 0,-1-8-11 0 0,-1 1 0 0 0,-2 2-144 0 0,-1 10 175 0 0,-1-25-101 0 0,-1-7-28 0 0,1 0 0 0 0,1 0 0 0 0,-1-1 0 0 0,1 1 0 0 0,1 1-46 0 0,2 8 76 0 0,-2-11-39 0 0,0 1 1 0 0,0-1-1 0 0,-1 1 0 0 0,0 0 0 0 0,-1-1 1 0 0,1 1-38 0 0,-1 21 122 0 0,0-8 16 0 0,0-18-290 0 0,0 0 57 0 0,-1 0 51 0 0,1 0 44 0 0,-1 1 59 0 0,0-1 53 0 0,-2 5 392 0 0,1-4-341 0 0,0 0-105 0 0,1-1-109 0 0,0-1-25 0 0,1 1-39 0 0,-1-1-44 0 0,0 1-46 0 0,1-1-52 0 0,-1 0-54 0 0,1 1-60 0 0,0 0-62 0 0,-1-1-68 0 0,1 1-71 0 0,0 0-74 0 0,0 0-80 0 0,0-2-1057 0 0,0 0-1016 0 0</inkml:trace>
  <inkml:trace contextRef="#ctx0" brushRef="#br0" timeOffset="24458.39">0 1926 8808 0 0,'0'0'197'0'0,"0"0"24"0"0,0 0 19 0 0,3 0-29 0 0,4-1-171 0 0,6-6-33 0 0,-8 4 29 0 0,1 1 56 0 0,0 0 82 0 0,2 1 105 0 0,-1 1 4 0 0,-5 0-185 0 0,0 1 0 0 0,0-1 0 0 0,1 0 0 0 0,-1-1 1 0 0,0 1-1 0 0,0 0 0 0 0,0-1 0 0 0,0 1 0 0 0,0-1 0 0 0,1 0-98 0 0,3-2 237 0 0,7-4 109 0 0,0 4-162 0 0,0 0-52 0 0,8-7 68 0 0,8 5-28 0 0,3-6-6 0 0,28-5 148 0 0,-43 13-188 0 0,-4 3-47 0 0,7-2-6 0 0,-5-2-55 0 0,-8 2-1 0 0,-1 0-1 0 0,1 0 0 0 0,0 1 1 0 0,-1 0-1 0 0,1 0 0 0 0,1 1-16 0 0,5 0-24 0 0,13 0 101 0 0,-18 0-100 0 0,0 0-58 0 0,-3 0-25 0 0,1 0-49 0 0,1 0-55 0 0,-1 0-64 0 0,-3 0-164 0 0,0 0-119 0 0,0 0 76 0 0,-1-1-45 0 0,3-1-620 0 0,1-2-490 0 0,4-5-930 0 0</inkml:trace>
  <inkml:trace contextRef="#ctx0" brushRef="#br0" timeOffset="25097.56">979 1847 5344 0 0,'0'0'157'0'0,"0"0"-37"0"0,0 0 4 0 0,0 0 56 0 0,0 0 163 0 0,0 0 297 0 0,0 0 28 0 0,0 0-34 0 0,0 0-426 0 0,0 0 62 0 0,0-3 136 0 0,0-7-12 0 0,0 10-388 0 0,0-1 1 0 0,0 1-1 0 0,0 0 1 0 0,0 0 0 0 0,0 0-1 0 0,0 0 1 0 0,0 0-1 0 0,0 0 1 0 0,0 0-1 0 0,0 0 1 0 0,0 0 0 0 0,0 0-1 0 0,0 0 1 0 0,0-1-1 0 0,0 1 1 0 0,0 0-1 0 0,0 0 1 0 0,0 0 0 0 0,0 0-1 0 0,0 0 1 0 0,0 0-1 0 0,0 0 1 0 0,0 0-1 0 0,0 0 1 0 0,-1 0 0 0 0,1 0-1 0 0,0-1 1 0 0,0 1-1 0 0,0 0 1 0 0,0 0-1 0 0,0 0 1 0 0,0 0 0 0 0,0 0-1 0 0,0 0 1 0 0,0 0-1 0 0,0 0 1 0 0,0 0-1 0 0,0 0 1 0 0,0 0 0 0 0,-1 0-1 0 0,1 0 1 0 0,0 0-1 0 0,0 0 1 0 0,0 0-1 0 0,0 0 1 0 0,0 0 0 0 0,0 0-1 0 0,0 0 1 0 0,0 0-1 0 0,0 0 1 0 0,0 0 0 0 0,-1 0-1 0 0,1 0 1 0 0,0 0-1 0 0,0 0 1 0 0,0 0-1 0 0,0 0-6 0 0,-11 0 300 0 0,9 0-38 0 0,2-3-48 0 0,0 0-91 0 0,0 2-67 0 0,0-3-7 0 0,0 2 13 0 0,0 2-59 0 0,0 0 1 0 0,0 0 0 0 0,0 0 0 0 0,0-1-1 0 0,0 1 1 0 0,0 0 0 0 0,0 0 0 0 0,0 0-1 0 0,0 0 1 0 0,0 0 0 0 0,0 0 0 0 0,0 0-1 0 0,0 0 1 0 0,0 0 0 0 0,0 0 0 0 0,0-1-1 0 0,0 1 1 0 0,0 0 0 0 0,0 0 0 0 0,0 0-1 0 0,0 0 1 0 0,0 0 0 0 0,0 0-1 0 0,0 0 1 0 0,0 0 0 0 0,0 0 0 0 0,0 0-1 0 0,0 0 1 0 0,-1 0 0 0 0,1-1 0 0 0,0 1-1 0 0,0 0 1 0 0,0 0 0 0 0,0 0 0 0 0,0 0-1 0 0,0 0 1 0 0,0 0 0 0 0,0 0 0 0 0,0 0-1 0 0,0 0 1 0 0,0 0 0 0 0,0 0 0 0 0,-1 0-1 0 0,1 0 1 0 0,0 0 0 0 0,0 0 0 0 0,0 0-1 0 0,0 0 1 0 0,0 0 0 0 0,0 0 0 0 0,0 0-1 0 0,0 0 1 0 0,0 0 0 0 0,0 0 0 0 0,-1 0-1 0 0,1 0 1 0 0,0 0-4 0 0,0 0 11 0 0,-1 0 1 0 0,0 0-1 0 0,1 0 1 0 0,-1 0-1 0 0,1 0 1 0 0,-1 0-1 0 0,1 0 1 0 0,-1-1-1 0 0,0 1 0 0 0,1 0 1 0 0,-1 0-1 0 0,1-1 1 0 0,-1 1-1 0 0,1 0 1 0 0,-1-1-1 0 0,1 1 1 0 0,0 0-1 0 0,-1-1 1 0 0,1 1-1 0 0,-1-1 0 0 0,1 1 1 0 0,0 0-1 0 0,-1-1 1 0 0,1 0-12 0 0,-1 0 11 0 0,1 1 1 0 0,0-1 0 0 0,-1 1 0 0 0,1-1-1 0 0,-1 0 1 0 0,1 1 0 0 0,-1-1 0 0 0,0 1-1 0 0,1 0 1 0 0,-1-1 0 0 0,1 1-1 0 0,-1-1 1 0 0,0 1 0 0 0,1 0 0 0 0,-1-1-1 0 0,0 1 1 0 0,0 0 0 0 0,1 0 0 0 0,-1 0-1 0 0,0 0 1 0 0,0-1 0 0 0,1 1 0 0 0,-1 0-1 0 0,0 0 1 0 0,0 0-12 0 0,1 1 8 0 0,-1-1-1 0 0,0 0 1 0 0,1 0 0 0 0,-1 0-1 0 0,0-1 1 0 0,0 1 0 0 0,1 0-1 0 0,-1 0 1 0 0,0 0 0 0 0,1 0-1 0 0,-1-1 1 0 0,1 1-1 0 0,-1 0 1 0 0,0-1 0 0 0,1 1-1 0 0,-1 0 1 0 0,1-1 0 0 0,-1 1-1 0 0,1-1 1 0 0,-1 1 0 0 0,1-1-1 0 0,-1 1 1 0 0,1-1 0 0 0,-1 1-1 0 0,1-1 1 0 0,0 1-8 0 0,-1-1 7 0 0,1 0-1 0 0,-1 1 1 0 0,1-1-1 0 0,0 1 1 0 0,-1-1 0 0 0,1 1-1 0 0,-1-1 1 0 0,0 1-1 0 0,1 0 1 0 0,-1-1 0 0 0,1 1-1 0 0,-1-1 1 0 0,1 1-1 0 0,-1 0 1 0 0,0 0 0 0 0,1-1-1 0 0,-1 1 1 0 0,0 0-1 0 0,1 0 1 0 0,-1 0 0 0 0,0 0-1 0 0,1 0 1 0 0,-1 0-1 0 0,0 0 1 0 0,1 0 0 0 0,-1 0-7 0 0,-1 0 14 0 0,0-1 1 0 0,0 1 0 0 0,1 0 0 0 0,-1 0 0 0 0,0-1-1 0 0,0 1 1 0 0,1-1 0 0 0,-1 0 0 0 0,0 1 0 0 0,1-1-1 0 0,-1 0 1 0 0,1 0 0 0 0,-1 0-15 0 0,-10-5 128 0 0,0 4-15 0 0,4 2-45 0 0,-1 0 46 0 0,-23 0 359 0 0,18 0-329 0 0,-1 3-11 0 0,1 7-18 0 0,9-6-3 0 0,-2-3-71 0 0,1-1-10 0 0,-4 8 32 0 0,-3 5 72 0 0,2-2-5 0 0,0 2-64 0 0,9 3-52 0 0,2 0-14 0 0,0-1 0 0 0,0 17 0 0 0,0-31-2 0 0,-1 0 1 0 0,1-1 0 0 0,0 1 0 0 0,0 0 0 0 0,1 0 0 0 0,-1 0 0 0 0,0 0-1 0 0,0 0 1 0 0,0-1 0 0 0,0 1 0 0 0,1 0 0 0 0,-1 0 0 0 0,0 0 0 0 0,1 0 1 0 0,12 4-79 0 0,-9-2 42 0 0,0 0 1 0 0,0 0-1 0 0,-1 0 1 0 0,0 0-1 0 0,2 3 37 0 0,10 9-82 0 0,-5-9 98 0 0,20 8-16 0 0,-22-11 0 0 0,0 0 0 0 0,-1 0 0 0 0,0 1 0 0 0,1 0 0 0 0,-1 0 0 0 0,0 1 0 0 0,5 5 0 0 0,-8-7-1 0 0,-1 0 1 0 0,1 0 0 0 0,0-1 0 0 0,0 1 0 0 0,3 0 0 0 0,12 9 11 0 0,-13-8 36 0 0,1-3-40 0 0,-1 0-7 0 0,-4 1 0 0 0,1 1 0 0 0,0 0 0 0 0,-1 0 0 0 0,1 0 0 0 0,-1 0 0 0 0,0 0 0 0 0,0 1 0 0 0,0-1 0 0 0,0 1 0 0 0,0 2 0 0 0,1 1 0 0 0,0-1-34 0 0,-2 2 65 0 0,-1 1 64 0 0,-1 5 97 0 0,1-3-52 0 0,0-4-66 0 0,1-5-42 0 0,-1 0 0 0 0,0 0 0 0 0,0 0 0 0 0,0 0 1 0 0,-1 1-1 0 0,1-1 0 0 0,0 0 0 0 0,-1 0 0 0 0,0 0 1 0 0,0 1-33 0 0,-1 1 73 0 0,-5 10 117 0 0,1-3 55 0 0,-5-6-17 0 0,7 0-162 0 0,2 1-33 0 0,1-5-31 0 0,1 1 0 0 0,-1-1 0 0 0,1 0 0 0 0,-1 0 0 0 0,1 0 0 0 0,-1 0 0 0 0,1-1 0 0 0,-1 1 0 0 0,0 0 0 0 0,0 0 0 0 0,1 0 0 0 0,-1 0 0 0 0,0-1 0 0 0,0 1 0 0 0,0 0 1 0 0,0 0-3 0 0,-12 4 64 0 0,7 5-36 0 0,-18 4 33 0 0,19-12-62 0 0,-10 1 13 0 0,14-4-9 0 0,0 1 0 0 0,0 0 1 0 0,0 0-1 0 0,1 0 0 0 0,-1 0 0 0 0,0 1 0 0 0,0-1 0 0 0,0 0 1 0 0,0 0-1 0 0,1 0 0 0 0,-1 1 0 0 0,0-1 0 0 0,0 0 0 0 0,0 1 1 0 0,0-1-4 0 0,-3 7 14 0 0,4-7-12 0 0,0 1-1 0 0,-1-1 1 0 0,1 1-1 0 0,0-1 1 0 0,0 1-1 0 0,-1-1 1 0 0,1 0 0 0 0,0 1-1 0 0,-1-1 1 0 0,1 0-1 0 0,-1 1 1 0 0,1-1 0 0 0,0 0-1 0 0,-1 0 1 0 0,1 1-1 0 0,-1-1 1 0 0,1 0 0 0 0,-1 0-1 0 0,1 0 1 0 0,-1 1-1 0 0,1-1 1 0 0,-1 0 0 0 0,1 0-1 0 0,-1 0 1 0 0,1 0-1 0 0,-1 0 1 0 0,1 0-1 0 0,-1 0 1 0 0,1 0 0 0 0,-1 0-1 0 0,1 0 1 0 0,-1 0-2 0 0,-15 0 28 0 0,-14 1 21 0 0,13-5-51 0 0,-12-10 2 0 0,20 14 0 0 0,0 1 0 0 0,-7-4 0 0 0,3-7-15 0 0,7 6-71 0 0,1 3 48 0 0,0 0 9 0 0,2-5-30 0 0,3 2-13 0 0,0 4 72 0 0,0-2-115 0 0,-2 1-114 0 0,1 1 200 0 0,0 0-1 0 0,1 0 1 0 0,-1 0 0 0 0,0 0-1 0 0,1 0 1 0 0,-1 0 0 0 0,0 1-1 0 0,1-1 1 0 0,-1 0 0 0 0,0 0-1 0 0,1 0 1 0 0,-1 1 0 0 0,0-1-1 0 0,1 0 1 0 0,-1 1 29 0 0,-1 2-206 0 0,2-1 95 0 0,0-1-37 0 0,0-1-10 0 0,0 1-37 0 0,0 0-42 0 0,0-1-48 0 0,0 0 276 0 0,0 0-330 0 0,0-1-47 0 0,0 0-44 0 0,0 1-36 0 0,0-2-135 0 0,0 1-38 0 0,0-5-1404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58.9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33 7136 0 0,'0'0'165'0'0,"-3"0"22"0"0,-7 0 6 0 0,10 0-190 0 0,0 0 0 0 0,0 0 0 0 0,-1 0 0 0 0,1 0 0 0 0,0 0 0 0 0,0 0-1 0 0,0 0 1 0 0,0 0 0 0 0,0 0 0 0 0,0 0 0 0 0,0 0 0 0 0,0 0 0 0 0,0 0 0 0 0,0 0 0 0 0,-1 0 0 0 0,1 0-1 0 0,0 0 1 0 0,0 0 0 0 0,0 0 0 0 0,0 0 0 0 0,0 0 0 0 0,0 0 0 0 0,0 0 0 0 0,0 0 0 0 0,0 0 0 0 0,0 0-1 0 0,0 0 1 0 0,0 0 0 0 0,-1 0 0 0 0,1 0 0 0 0,0 0 0 0 0,0 0 0 0 0,0 0 0 0 0,0-1 0 0 0,0 1 0 0 0,0 0-1 0 0,0 0 1 0 0,0 0 0 0 0,0 0 0 0 0,0 0 0 0 0,0 0 0 0 0,0 0 0 0 0,0 0 0 0 0,0 0 0 0 0,0 0 0 0 0,0-1-1 0 0,0 1 1 0 0,0 0 0 0 0,0 0 0 0 0,0 0 0 0 0,0 0 0 0 0,0 0 0 0 0,0 0 0 0 0,0 0 0 0 0,0 0 0 0 0,0 0-1 0 0,0-1-2 0 0,0 1 3 0 0,0-1-1 0 0,0 0 0 0 0,0 1 0 0 0,0-1 1 0 0,0 0-1 0 0,0 1 0 0 0,0-1 0 0 0,0 0 0 0 0,-1 1 1 0 0,1-1-1 0 0,0 0 0 0 0,0 1 0 0 0,-1-1 1 0 0,1 1-1 0 0,0-1-2 0 0,-7-1 20 0 0,3 1 56 0 0,4 1-76 0 0,-5 0 303 0 0,1 0-33 0 0,-4 0 178 0 0,2-1-100 0 0,0 0-77 0 0,4 0-197 0 0,1 1 0 0 0,-1-1 0 0 0,1 1 0 0 0,-1-1 0 0 0,1 0 0 0 0,-1 0 0 0 0,1 0 0 0 0,-1 0 0 0 0,1 0 0 0 0,0 0 0 0 0,-1-1-74 0 0,0 1 295 0 0,0-1-78 0 0,0 2-66 0 0,0 0-52 0 0,-1 0-33 0 0,-2 2-4 0 0,3-1-6 0 0,1-1 38 0 0,-12 11 396 0 0,11-10-260 0 0,1 0-52 0 0,-1 0-48 0 0,0-1-38 0 0,-2 1 14 0 0,-1-2-64 0 0,4 0-1 0 0,0 1 42 0 0,0 0-66 0 0,1 0 1 0 0,-1 0-1 0 0,1 0 0 0 0,-1 0 0 0 0,1 0 0 0 0,-1 0 0 0 0,1 0 0 0 0,-1 0 0 0 0,1 0 1 0 0,-1 0-1 0 0,1 0 0 0 0,-1 0 0 0 0,1 0 0 0 0,-1 1 0 0 0,1-1 0 0 0,-1 0 0 0 0,1 0 1 0 0,0 0-1 0 0,-1 1 0 0 0,1-1 0 0 0,-1 0 0 0 0,1 1 0 0 0,0-1 0 0 0,-1 0 1 0 0,1 1-1 0 0,0-1 0 0 0,-1 0 0 0 0,1 1 0 0 0,0-1 0 0 0,-1 1 0 0 0,1-1 0 0 0,0 1-17 0 0,-5 5 262 0 0,-5 0 107 0 0,5 7-129 0 0,2-10-195 0 0,1 1 0 0 0,-1-1-1 0 0,1 0 1 0 0,-1 0 0 0 0,0 0 0 0 0,-3 2-45 0 0,3-3 41 0 0,0 1-1 0 0,0 0 1 0 0,1 0 0 0 0,-1 0-1 0 0,1 0 1 0 0,-3 3-41 0 0,1 4 90 0 0,-10 14 90 0 0,9-14-114 0 0,1-1 0 0 0,-1 1 0 0 0,2-1 0 0 0,-2 7-66 0 0,-2 7 45 0 0,2 6-22 0 0,-1-14 10 0 0,5-12-30 0 0,0 0 0 0 0,-1 1 0 0 0,1-1 0 0 0,1 1 0 0 0,-1-1 0 0 0,0 1 0 0 0,1-1 0 0 0,0 1 0 0 0,0 0-3 0 0,0 74 0 0 0,0-74 0 0 0,0-1 0 0 0,1 0 0 0 0,-1 1 0 0 0,1-1 0 0 0,0 0 0 0 0,0 0 0 0 0,0 0 0 0 0,0 0 0 0 0,1 3 0 0 0,3 4 0 0 0,-3-5 0 0 0,0 0 0 0 0,0 0 0 0 0,1 0 0 0 0,-1-1 0 0 0,1 1 0 0 0,0-1 0 0 0,1 0 0 0 0,-1 0 0 0 0,1 0 0 0 0,0 0 0 0 0,3 2 0 0 0,4 5 0 0 0,-6-7-10 0 0,0-1 0 0 0,1 1 1 0 0,-1-1-1 0 0,1 0 0 0 0,-1-1 1 0 0,1 1-1 0 0,0-1 0 0 0,5 1 10 0 0,-6-1 2 0 0,-1-1-10 0 0,-1 0 1 0 0,1-1 0 0 0,0 1 0 0 0,-1-1 0 0 0,1 1 0 0 0,-1-1 0 0 0,1 0 0 0 0,0 0 0 0 0,1-1 7 0 0,5 0-14 0 0,4 2-43 0 0,-10-1 37 0 0,0 0-1 0 0,0 0 1 0 0,0 0 0 0 0,0-1 0 0 0,0 1 0 0 0,0-1 0 0 0,1 0 20 0 0,5-4-136 0 0,1-1-43 0 0,-3 4 35 0 0,4-1-2 0 0,3 0-46 0 0,-6 0-28 0 0,-2 0-61 0 0,-3 1 98 0 0,-1 0-34 0 0,0 0-132 0 0,0-1-67 0 0,1 1-144 0 0,-1-1-65 0 0,1 1-49 0 0,0 1-36 0 0,6-1-951 0 0,8 1-935 0 0,-17 1 2509 0 0</inkml:trace>
  <inkml:trace contextRef="#ctx0" brushRef="#br0" timeOffset="391.35">411 317 5696 0 0,'0'0'132'0'0,"0"0"17"0"0,0 0 10 0 0,0 0-49 0 0,3 0 4 0 0,0 0 301 0 0,0 0-45 0 0,0 0-42 0 0,0 0-38 0 0,1 0-37 0 0,-1 0-33 0 0,4 0 133 0 0,0 0-102 0 0,-1 0-73 0 0,2 0-37 0 0,10 0 115 0 0,-12 0-134 0 0,-1 0 1 0 0,-1 0 33 0 0,1 0 43 0 0,-1 0 50 0 0,-1 0 200 0 0,-3 0-288 0 0,2-3-37 0 0,3-1-37 0 0,-2 0-34 0 0,0 1 0 0 0,0 0 1 0 0,0 1-1 0 0,1-1 1 0 0,-1 0-1 0 0,3 0-53 0 0,6 0 165 0 0,-6 0-90 0 0,0-3-70 0 0,22-22 139 0 0,-20 20-122 0 0,-6 3 42 0 0,-2-40-35 0 0,0 16 48 0 0,-2 24-34 0 0,-9-6-22 0 0,11 11-19 0 0,-1-1 0 0 0,1 1 0 0 0,-1 0 1 0 0,0-1-1 0 0,1 1 0 0 0,-1 0 0 0 0,1-1 0 0 0,-1 1 0 0 0,0 0 0 0 0,1 0 0 0 0,-1-1 0 0 0,0 1 0 0 0,1 0 0 0 0,-1 0 0 0 0,0 0 0 0 0,1 0 0 0 0,-1 0 0 0 0,0 0 0 0 0,1 0 0 0 0,-1 0 0 0 0,0 1 1 0 0,1-1-1 0 0,-1 0 0 0 0,0 0-2 0 0,-1 1 4 0 0,1-1-4 0 0,0 0 1 0 0,0 0 0 0 0,0 0 0 0 0,0 0-1 0 0,1 0 1 0 0,-1 0 0 0 0,0-1 0 0 0,0 1-1 0 0,0 0 1 0 0,0 0 0 0 0,1-1 0 0 0,-1 1 0 0 0,0 0-1 0 0,0-1 0 0 0,-8-4 34 0 0,4 9 10 0 0,0 17 81 0 0,3-7 14 0 0,-3-6-76 0 0,4-7-50 0 0,0 1 1 0 0,0-1-1 0 0,0 1 1 0 0,0-1-1 0 0,0 1 0 0 0,1-1 1 0 0,-1 1-1 0 0,1-1 0 0 0,-1 1 1 0 0,1 0-1 0 0,0-1 0 0 0,-1 1 1 0 0,1 0-1 0 0,0 0 1 0 0,0 0-14 0 0,0 3 25 0 0,-1 1 0 0 0,0-1 1 0 0,0 0-1 0 0,0 0 0 0 0,-2 4-25 0 0,1-3 19 0 0,0 0 0 0 0,1 0 0 0 0,0-1 0 0 0,0 1 0 0 0,0 0 0 0 0,1 1-19 0 0,-1 21 31 0 0,0-11-21 0 0,0 0 0 0 0,2-1 1 0 0,0 1-1 0 0,2 11-10 0 0,8-7 0 0 0,-6 5 0 0 0,-3-20 0 0 0,1 2 0 0 0,8 13 0 0 0,-11-20 0 0 0,1 0 0 0 0,0 0 0 0 0,0 0 0 0 0,0 0 0 0 0,0 0 0 0 0,0 0 0 0 0,0 0 0 0 0,0 0 0 0 0,0 0 0 0 0,0 0 0 0 0,0 0 0 0 0,1 0 0 0 0,14 1 0 0 0,47-2-19 0 0,-62 0 10 0 0,1 0-1 0 0,0 0 1 0 0,-1 0 0 0 0,1-1-1 0 0,0 1 1 0 0,-1 0 0 0 0,1-1-1 0 0,-1 0 1 0 0,1 1 0 0 0,-1-1-1 0 0,1 0 1 0 0,-1 0 0 0 0,1 0-1 0 0,-1 0 10 0 0,7-4-33 0 0,3 0-12 0 0,-9 5 34 0 0,0-1 0 0 0,1-1 0 0 0,-1 1 0 0 0,0 0-1 0 0,0 0 1 0 0,0-1 0 0 0,0 0 0 0 0,0 1 0 0 0,0-1 11 0 0,6-5-100 0 0,5 0 33 0 0,-5 2-23 0 0,-4 3 7 0 0,0-1-35 0 0,1 0-108 0 0,0-2-96 0 0,-2 2-82 0 0,1 0-105 0 0,-2 1 71 0 0,1-1-39 0 0,4-1-561 0 0,3-3-442 0 0,9-2-840 0 0</inkml:trace>
  <inkml:trace contextRef="#ctx0" brushRef="#br0" timeOffset="810.45">947 65 7424 0 0,'0'2'166'0'0,"0"5"-30"0"0,0 9 206 0 0,0-8-224 0 0,1 0-56 0 0,1-2-110 0 0,1-1 48 0 0,2 6 0 0 0,-10 5 0 0 0,6-11-34 0 0,1 2 106 0 0,3 1 119 0 0,3 6 223 0 0,-1-1 96 0 0,-4 3 108 0 0,0-1-28 0 0,1-6-353 0 0,3 3 118 0 0,-5-1-78 0 0,0 2 58 0 0,4-2-81 0 0,-5-10-219 0 0,0 1 0 0 0,-1-1 0 0 0,1 1 0 0 0,0-1 0 0 0,0 1 1 0 0,-1 0-1 0 0,1 0 0 0 0,-1-1 0 0 0,1 1 0 0 0,-1 0 0 0 0,0 0 0 0 0,0-1 1 0 0,0 1-36 0 0,2 9 170 0 0,4 2 21 0 0,1 0-12 0 0,-6-2-29 0 0,-1-1-44 0 0,-1-7-83 0 0,1-1 1 0 0,0 1-1 0 0,0 0 0 0 0,0 0 0 0 0,0 0 0 0 0,0 0 1 0 0,1-1-1 0 0,-1 1 0 0 0,1 0 0 0 0,0 0 1 0 0,0 0-24 0 0,6 2 67 0 0,-2 0 4 0 0,-4 4 31 0 0,2-9-38 0 0,1 0-118 0 0,-1 2 65 0 0,0 1 66 0 0,-1 1 114 0 0,-1-6 103 0 0,-1-5-233 0 0,-1-5 22 0 0,1 9-56 0 0,0 0-1 0 0,-1-1 0 0 0,1 1 1 0 0,0 0-1 0 0,1 0 1 0 0,-1 0-1 0 0,1-1 1 0 0,-1 1-1 0 0,1 0 1 0 0,0-1-27 0 0,9-18 90 0 0,-6-3-60 0 0,-5 17-32 0 0,1-1 1 0 0,0 1 0 0 0,1 0 0 0 0,-1-1 0 0 0,2 1 0 0 0,-1 0 0 0 0,1-1 0 0 0,1 1 0 0 0,-1 0 0 0 0,3-4 1 0 0,20-41-59 0 0,-16 25-15 0 0,-6 23 70 0 0,-1-1 0 0 0,1 1 1 0 0,0 0-1 0 0,0 0 0 0 0,1 1 1 0 0,-1-1-1 0 0,4-3 4 0 0,10-10-44 0 0,-15 16 42 0 0,1-1 0 0 0,-1 0 1 0 0,0 1-1 0 0,-1-1 0 0 0,1 0 0 0 0,0-2 2 0 0,-1 3 0 0 0,-1 1-1 0 0,1-1 1 0 0,-1 1 0 0 0,1 0-1 0 0,0-1 1 0 0,-1 1-1 0 0,1 0 1 0 0,0 0 0 0 0,0 0-1 0 0,0-1 1 0 0,0 1 0 0 0,0 0-1 0 0,0 0 1 0 0,0 0 0 0 0,1 0-1 0 0,-1 1 1 0 0,0-1 0 0 0,0 0-1 0 0,1 0 1 0 0,-1 1 0 0 0,1-1-1 0 0,-1 1 1 0 0,0-1 0 0 0,1 1-1 0 0,-1 0 1 0 0,1-1 0 0 0,-1 1-1 0 0,1 0 1 0 0,0 0 0 0 0,13 0-43 0 0,1 3 33 0 0,-14-2 10 0 0,-1 0 0 0 0,1 1 0 0 0,-1-1 0 0 0,1 0 0 0 0,-1 1 0 0 0,1 0 0 0 0,-1-1 0 0 0,0 1 0 0 0,0 0 0 0 0,0 0 0 0 0,0-1 0 0 0,0 1 0 0 0,0 1 0 0 0,1 0 0 0 0,-1 0 0 0 0,1 0 0 0 0,0 0 0 0 0,0 0 0 0 0,0 0 0 0 0,1 0 0 0 0,-1 0 0 0 0,1 0 0 0 0,-1 1 0 0 0,0-1 0 0 0,0 0 0 0 0,0 1 0 0 0,1 0 0 0 0,-2 0 0 0 0,1-1 0 0 0,0 1 0 0 0,0-1 0 0 0,0 0 0 0 0,1 0 0 0 0,0 1 0 0 0,-1-2 0 0 0,-1-1 0 0 0,1 1 0 0 0,-1 0 0 0 0,1 0 0 0 0,-1 0 0 0 0,0 0 0 0 0,0 0 0 0 0,0 1 0 0 0,0-1 0 0 0,0 0 0 0 0,-1 0 0 0 0,1 1 0 0 0,-1-1 0 0 0,1 1 0 0 0,-1-1 0 0 0,0 0 0 0 0,0 1 0 0 0,0-1 0 0 0,0 1 0 0 0,0-1 0 0 0,0 0 0 0 0,0 0 0 0 0,0-1 0 0 0,0 1 0 0 0,1 0 0 0 0,-1-1 0 0 0,1 1 0 0 0,-1-1 0 0 0,1 1 0 0 0,-1 0 0 0 0,1-1 0 0 0,0 1 0 0 0,0-1 0 0 0,0 1 0 0 0,0 0 0 0 0,4 6 0 0 0,11 23 0 0 0,-11 1 0 0 0,21 15 0 0 0,-23-34-26 0 0,-3-1-114 0 0,0-8 28 0 0,0-1-220 0 0,0-3 181 0 0,0 0-28 0 0,0 0-55 0 0,0 0-107 0 0,0 0-125 0 0,0 0-112 0 0,0 0 83 0 0,0 0-41 0 0,0 0-626 0 0,0 0-491 0 0,0 0-934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57.6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1 727 9216 0 0,'0'0'208'0'0,"0"0"33"0"0,0 0 14 0 0,0 0 15 0 0,0 0 62 0 0,0 0 27 0 0,0 0 8 0 0,0 0-157 0 0,0 0-99 0 0,0 0-70 0 0,0 0-100 0 0,0 0-78 0 0,0 0-104 0 0,0 0-120 0 0,0 0-107 0 0,0 0 58 0 0,0 0-39 0 0,0 0-538 0 0,0 0-428 0 0,0 0-812 0 0</inkml:trace>
  <inkml:trace contextRef="#ctx0" brushRef="#br0" timeOffset="541.37">285 80 6448 0 0,'0'0'141'0'0,"-3"-3"23"0"0,-7-7 13 0 0,9 9-171 0 0,1 1 0 0 0,0 0 0 0 0,-1 0 0 0 0,1-1 0 0 0,0 1-1 0 0,0 0 1 0 0,-1-1 0 0 0,1 1 0 0 0,0 0 0 0 0,0-1-1 0 0,-1 1 1 0 0,1-1 0 0 0,0 1 0 0 0,0 0 0 0 0,0-1-1 0 0,0 1 1 0 0,-1-1 0 0 0,1 1 0 0 0,0-1 0 0 0,0 1-1 0 0,0 0 1 0 0,0-1 0 0 0,0 1 0 0 0,0-1 0 0 0,0 1 0 0 0,0-1-1 0 0,1 1-5 0 0,-2-5 33 0 0,-13 0-33 0 0,5-2 17 0 0,3 0 45 0 0,6 7-61 0 0,-4-3 73 0 0,0-1 52 0 0,-3-4 250 0 0,-5-2 383 0 0,6 7-459 0 0,-1 1-55 0 0,-1 1-93 0 0,-1 1 190 0 0,1 0-48 0 0,-29 0 867 0 0,26 0-716 0 0,6 0-179 0 0,-1 0 35 0 0,1 3-50 0 0,-8 7-41 0 0,6-7-122 0 0,6-3-79 0 0,1 0 1 0 0,-1 0 0 0 0,1 1 0 0 0,-1-1 0 0 0,1 0 0 0 0,0 0 0 0 0,-1 1-1 0 0,1-1 1 0 0,-1 0 0 0 0,1 0 0 0 0,-1 1 0 0 0,1-1 0 0 0,0 0-1 0 0,-1 1 1 0 0,1-1 0 0 0,0 0 0 0 0,0 1 0 0 0,-1-1 0 0 0,1 1-10 0 0,-1 8 93 0 0,1-7-90 0 0,0 0 0 0 0,-1 0 0 0 0,1 0-1 0 0,0-1 1 0 0,-1 1 0 0 0,1 0 0 0 0,-1 0 0 0 0,0-1-1 0 0,1 1 1 0 0,-1-1 0 0 0,0 1 0 0 0,0 0-1 0 0,0-1-2 0 0,0 1 0 0 0,0-1 0 0 0,0 1 0 0 0,0-1 0 0 0,1 1-1 0 0,-1 0 1 0 0,0-1 0 0 0,1 1 0 0 0,-1 0-1 0 0,1-1 1 0 0,0 1 0 0 0,-1 0 0 0 0,1 0 0 0 0,0 0 0 0 0,0 77 0 0 0,0-78 0 0 0,0 1 0 0 0,0 0 0 0 0,1-1 0 0 0,-1 1 0 0 0,0 0 0 0 0,1-1 0 0 0,0 1 0 0 0,-1-1 0 0 0,1 1 0 0 0,0-1 0 0 0,-1 1 0 0 0,1-1 0 0 0,0 1 0 0 0,0-1 0 0 0,4 7 0 0 0,0 3-2 0 0,0-2 0 0 0,-1 0 1 0 0,1 0-1 0 0,0-1 0 0 0,1 0 0 0 0,0 1 0 0 0,0-2 0 0 0,2 2 2 0 0,5 7-59 0 0,-10-12 49 0 0,0 1 0 0 0,1-1 0 0 0,-1 0 0 0 0,1 0 0 0 0,-1 0 0 0 0,1 0 0 0 0,0-1 0 0 0,1 1-1 0 0,1 0 11 0 0,21 19-83 0 0,-23-20 75 0 0,-1 0 0 0 0,1-1 0 0 0,0 1 1 0 0,0-1-1 0 0,1 0 0 0 0,-1 0 1 0 0,0 0-1 0 0,2 0 8 0 0,17 9-18 0 0,13 20 18 0 0,-27-24 0 0 0,-3-3 0 0 0,-1-1 0 0 0,1 1 0 0 0,-1-1 0 0 0,1 0 0 0 0,5 2 0 0 0,9 0 2 0 0,-15-4-4 0 0,-1 0 0 0 0,1 0 0 0 0,0 1 0 0 0,-1-1 1 0 0,0 1-1 0 0,1 0 0 0 0,1 1 2 0 0,29 16-24 0 0,-31-18 22 0 0,1 1 0 0 0,-1 0 0 0 0,0 0 0 0 0,1 0 0 0 0,-1 0 1 0 0,0 1-1 0 0,-1 0 0 0 0,1 0 0 0 0,0 0 0 0 0,-1 0 0 0 0,0 0 0 0 0,1 1 0 0 0,-1 0 0 0 0,-1-1 0 0 0,1 2 2 0 0,29 58 60 0 0,-32-62-58 0 0,0 0-1 0 0,1 0 1 0 0,-1 0 0 0 0,0 0 0 0 0,0 0 0 0 0,0 0 0 0 0,1 0 0 0 0,-1 0 0 0 0,0 0 0 0 0,0 0-1 0 0,-1 0 1 0 0,1 0 0 0 0,0 0 0 0 0,0 0 0 0 0,0 0 0 0 0,-1 0 0 0 0,1-1 0 0 0,-1 1 0 0 0,1 0-1 0 0,0 0 1 0 0,-1 0 0 0 0,0 0 0 0 0,1 0 0 0 0,-1 0 0 0 0,0 0-2 0 0,0 0 4 0 0,0 1 1 0 0,0 0-1 0 0,0-1 1 0 0,0 1-1 0 0,1 0 1 0 0,-1 0-1 0 0,0 0 1 0 0,1 0-1 0 0,-1 0 1 0 0,1 0-1 0 0,0 0 1 0 0,0 1-5 0 0,0 3 14 0 0,-1 11 75 0 0,1-15-71 0 0,0 0 1 0 0,0 1-1 0 0,-1-1 1 0 0,1 0-1 0 0,-1 1 1 0 0,1-1-1 0 0,-1 0 1 0 0,0 1-1 0 0,0-1 1 0 0,0 0-1 0 0,0 0 1 0 0,-1 0-1 0 0,1 0 1 0 0,0 0-1 0 0,-1 0 1 0 0,0 0-19 0 0,-17 15 145 0 0,13-12-100 0 0,0 1 0 0 0,0 0 0 0 0,0 0 0 0 0,1 0 1 0 0,0 1-1 0 0,-3 3-45 0 0,-2 7 91 0 0,8-15-84 0 0,0-1 0 0 0,1 0 0 0 0,-1 1 0 0 0,0-1 1 0 0,0 0-1 0 0,0 0 0 0 0,0 0 0 0 0,0 1-7 0 0,0-2 4 0 0,-8 3 60 0 0,7-3-56 0 0,2 0-5 0 0,0-1 1 0 0,0 1-1 0 0,0 0 1 0 0,0 0-1 0 0,0 0 0 0 0,0 0 1 0 0,0 1-1 0 0,0-1 1 0 0,0 0-1 0 0,0 0 0 0 0,0 1 1 0 0,0-1-1 0 0,0 0 1 0 0,0 1-1 0 0,0-1 0 0 0,1 1 1 0 0,-1-1-1 0 0,0 1 1 0 0,0-1-1 0 0,1 1 0 0 0,-1 0 1 0 0,0-1-1 0 0,0 1 1 0 0,1 0-1 0 0,-1 0 1 0 0,1 0-1 0 0,-1-1 0 0 0,1 1 1 0 0,-1 0-1 0 0,1 0 1 0 0,0 0-1 0 0,-1 1-3 0 0,0-1 1 0 0,0 0 0 0 0,1 0 0 0 0,-1 0 0 0 0,0 0-1 0 0,0 0 1 0 0,0 0 0 0 0,-1 0 0 0 0,1 0 0 0 0,0 0 0 0 0,0-1 0 0 0,0 1 0 0 0,-1 0 0 0 0,1-1-1 0 0,0 1 1 0 0,-1-1 0 0 0,1 1 0 0 0,0-1 0 0 0,-1 0 0 0 0,1 1 0 0 0,-1-1 0 0 0,1 0-1 0 0,-21 1 19 0 0,8-1-40 0 0,2-1-48 0 0,7-1-84 0 0,3-1 135 0 0,0 1-22 0 0,1 1-24 0 0,0-1-34 0 0,0 0-16 0 0,0 1-35 0 0,0-1-38 0 0,0 0-45 0 0,0 1 3 0 0,1 0-36 0 0,-1-1-38 0 0,1 1-42 0 0,-1-1-44 0 0,1 0-47 0 0,0 1-48 0 0,0-1-53 0 0,0 0-1092 0 0,0 2-924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06.0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491 143 6160 0 0,'-13'-16'133'0'0,"7"3"23"0"0,0 8-47 0 0,5 5-102 0 0,1 0-1 0 0,-1 0 1 0 0,1-1-1 0 0,0 1 1 0 0,-1 0 0 0 0,1 0-1 0 0,-1-1 1 0 0,1 1-1 0 0,0-1 1 0 0,-1 1 0 0 0,1 0-1 0 0,0-1 1 0 0,-1 1-1 0 0,1-1 1 0 0,0 1 0 0 0,0 0-1 0 0,0-1 1 0 0,-1 1-1 0 0,1-1 1 0 0,0 1 0 0 0,0-1-1 0 0,0 1 1 0 0,0-1-1 0 0,0 1 1 0 0,0-1 0 0 0,0 1-1 0 0,0-1 1 0 0,0 1-1 0 0,0-1 1 0 0,0 1 0 0 0,0-1-1 0 0,0 0-6 0 0,-1-8 34 0 0,1 8-34 0 0,-1 1 0 0 0,1-1 0 0 0,0 1 0 0 0,0 0 0 0 0,-1-1 0 0 0,1 1 0 0 0,0 0 0 0 0,-1-1 0 0 0,1 1 0 0 0,-1 0 0 0 0,1-1 0 0 0,0 1 0 0 0,-1 0 0 0 0,1 0 0 0 0,-1 0 0 0 0,1-1 0 0 0,-1 1 0 0 0,1 0 0 0 0,-1 0 0 0 0,-6-3-3 0 0,-2-4 17 0 0,3 1 38 0 0,-2-1 111 0 0,-1 1 36 0 0,-4-1 153 0 0,-1 1 42 0 0,-6-2 182 0 0,7 1-228 0 0,-13-6 369 0 0,15 8-439 0 0,-2 2-27 0 0,0 2-87 0 0,0 2 104 0 0,0 6 21 0 0,0-1-12 0 0,0-5-27 0 0,-5 1-43 0 0,4 4-56 0 0,0 4-67 0 0,-1 4-78 0 0,2-1 32 0 0,0 1 0 0 0,-8 12-38 0 0,5 0-4 0 0,3-1 4 0 0,0-1 0 0 0,-8 8 0 0 0,15-23 0 0 0,1-1 0 0 0,1 1 0 0 0,0 0 0 0 0,0 0 0 0 0,-2 8 0 0 0,1 12 0 0 0,-1-14 0 0 0,4-11 0 0 0,1-1 0 0 0,0 0 0 0 0,0 0 0 0 0,0 1 0 0 0,1-1 0 0 0,-1 1 0 0 0,1-1 0 0 0,-1 2 0 0 0,1-1 0 0 0,0 0 0 0 0,-1 0 0 0 0,0 0 0 0 0,0-1 0 0 0,0 1 0 0 0,0 0 0 0 0,0 0 0 0 0,-2 1 0 0 0,2-3 0 0 0,0 0 0 0 0,0 0 0 0 0,0 0 0 0 0,0 0 0 0 0,1 0 0 0 0,-1 0 0 0 0,0 0 0 0 0,1 0 0 0 0,0 0 0 0 0,0 0 0 0 0,-1 1 0 0 0,1-1 0 0 0,0 0 0 0 0,1 0 0 0 0,-1 0 0 0 0,0 0 0 0 0,1 0 0 0 0,-1 1 0 0 0,1-1 0 0 0,-1 0 0 0 0,1 0 0 0 0,10 13 0 0 0,-9-10 0 0 0,-2-4 0 0 0,0-1 0 0 0,0 1 0 0 0,0-1 0 0 0,0 1 0 0 0,1-1 0 0 0,-1 1 0 0 0,0-1 0 0 0,1 1 0 0 0,-1-1 0 0 0,0 1 0 0 0,1-1 0 0 0,-1 0 0 0 0,0 1 0 0 0,1-1 0 0 0,-1 1 0 0 0,1-1 0 0 0,-1 0 0 0 0,1 1 0 0 0,1-1 0 0 0,1 1 0 0 0,-1 0 0 0 0,1-1 0 0 0,0 1 0 0 0,-1-1 0 0 0,1 0 0 0 0,0 0 0 0 0,0 0 0 0 0,-1 0 0 0 0,1 0 0 0 0,0-1 0 0 0,-1 1 0 0 0,1-1 0 0 0,2 0 0 0 0,3-4 0 0 0,-7 4 0 0 0,0 0 0 0 0,1 0 0 0 0,-1 0 0 0 0,1 0 0 0 0,-1 1 0 0 0,1-1 0 0 0,-1 0 0 0 0,1 1 0 0 0,0-1 0 0 0,-1 1 0 0 0,1 0 0 0 0,0 0 0 0 0,-1-1 0 0 0,1 1 0 0 0,1 0 0 0 0,0 1 3 0 0,0-2 0 0 0,0 1 0 0 0,0 0-1 0 0,0 0 1 0 0,0-1 0 0 0,1 0 0 0 0,1 0-3 0 0,-3 0 9 0 0,0 0 0 0 0,0 0 0 0 0,0 0-1 0 0,0-1 1 0 0,0 1 0 0 0,-1 0 0 0 0,1-1-1 0 0,1 0-8 0 0,0-2 18 0 0,1 1 1 0 0,0 0-1 0 0,0 0 0 0 0,0 0 0 0 0,5-1-18 0 0,-6 2 10 0 0,0 0 0 0 0,1 0-1 0 0,-1 0 1 0 0,0 0 0 0 0,0-1-1 0 0,0 1 1 0 0,-1-1 0 0 0,1 1-1 0 0,-1-1 1 0 0,1 0 0 0 0,0-1-10 0 0,12-24 57 0 0,-12 21-45 0 0,0 1 0 0 0,1-1-1 0 0,0 1 1 0 0,0 0 0 0 0,1 0 0 0 0,4-5-12 0 0,-4 6 8 0 0,0-1 0 0 0,-1 0 1 0 0,0 0-1 0 0,0 0 0 0 0,0-1 1 0 0,2-5-9 0 0,9-16 22 0 0,-13 26-19 0 0,0-1 1 0 0,0 1-1 0 0,-1-1 1 0 0,1 0-1 0 0,-1 0 1 0 0,0 1 0 0 0,0-1-1 0 0,0 0 1 0 0,0 0-1 0 0,0 0 1 0 0,-1 0-1 0 0,1 0 1 0 0,-1 0-1 0 0,0 0 1 0 0,0-2-4 0 0,0 2 1 0 0,0 0 0 0 0,0 1 0 0 0,0-1-1 0 0,1 0 1 0 0,-1 0 0 0 0,1 1 0 0 0,0-1 0 0 0,0 0 0 0 0,0 1 0 0 0,0-1 0 0 0,0 1 0 0 0,0-1-1 0 0,1 1 0 0 0,-1 0 1 0 0,0-1 0 0 0,0 1 0 0 0,-1 0 0 0 0,1-1 0 0 0,0 1 0 0 0,-1 0 0 0 0,0-1 0 0 0,1 1-1 0 0,-1-1 1 0 0,0 1 0 0 0,0-1-1 0 0,0-28 54 0 0,0 15-54 0 0,-1 6 0 0 0,0 15 0 0 0,0 0 0 0 0,-11 18 0 0 0,10-19 0 0 0,3 3 0 0 0,-1 85 0 0 0,0 189-4 0 0,0-273 16 0 0,-1 0 0 0 0,0-1 0 0 0,0 1 0 0 0,-1 0 0 0 0,-1 3-12 0 0,1-3 12 0 0,0-1 0 0 0,1 1 0 0 0,0-1 1 0 0,0 1-1 0 0,0 4-12 0 0,2 6 23 0 0,0-9-12 0 0,-1 0-1 0 0,0 0 1 0 0,-1 0 0 0 0,0 0 0 0 0,-1 5-11 0 0,-2 0 21 0 0,1-5-14 0 0,1 0 1 0 0,1 1-1 0 0,-1-1 0 0 0,1 0 0 0 0,1 1 0 0 0,0 1-7 0 0,-1-3 11 0 0,0 0 0 0 0,-1 0 0 0 0,1 0 0 0 0,-2 0 0 0 0,-2 7-11 0 0,4-12-1 0 0,1 0 4 0 0,-1-1 1 0 0,1 1 0 0 0,-1 0 0 0 0,1-1 0 0 0,0 1-1 0 0,0 0 1 0 0,0 0 0 0 0,0 1-4 0 0,0-2 3 0 0,1 0 0 0 0,-1 0 0 0 0,0-1 0 0 0,0 1 0 0 0,0 0 0 0 0,-1 0 0 0 0,1 0 0 0 0,0 0 1 0 0,-1 0-1 0 0,1-1 0 0 0,-2 3-3 0 0,-3 4-1 0 0,4-7 3 0 0,0 1-1 0 0,0-1 1 0 0,1 0-1 0 0,-1 1 1 0 0,0 0 0 0 0,1-1-1 0 0,-1 1 1 0 0,1-1-1 0 0,-1 1 1 0 0,1-1-1 0 0,-1 1 1 0 0,1 0-1 0 0,0-1 1 0 0,0 1-2 0 0,0 5-44 0 0,0 0-69 0 0,0-5-122 0 0,0-2 108 0 0,0 0-66 0 0,0 0 69 0 0,0 0-34 0 0,0 0-36 0 0,0 0-43 0 0,0 0-46 0 0,0 0-41 0 0,0 0-432 0 0,0 0-297 0 0,0 0-687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08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5248 0 0,'7'1'126'0'0,"-2"4"-38"0"0,0 9 1 0 0,-5-5-72 0 0,1 0 0 0 0,-1 0 0 0 0,-1 5-17 0 0,0 7 95 0 0,2-7 182 0 0,1-7-91 0 0,0 1 42 0 0,0-1 47 0 0,2 1 56 0 0,-1 0 62 0 0,1 0 69 0 0,0-1-168 0 0,-2-1-59 0 0,2 3 64 0 0,-2 5 91 0 0,-1-6-199 0 0,-1 1 54 0 0,0 1 74 0 0,2 2 90 0 0,3-3-75 0 0,2 4 14 0 0,-6 4-50 0 0,-1-9-162 0 0,0 1 36 0 0,4 2 147 0 0,1-3-107 0 0,0 2 87 0 0,-2 4 54 0 0,-2-6-128 0 0,3 3 249 0 0,-1-7-306 0 0,0-1-61 0 0,-1-1-95 0 0,0 0 151 0 0,-1 0-45 0 0,0 2 11 0 0,-2 4-52 0 0,1-8-40 0 0,0 3 159 0 0,0 2-155 0 0,0-2 34 0 0,0 0 154 0 0,0-7 390 0 0,0-4-195 0 0,0 2-224 0 0,0 1-117 0 0,0 1-98 0 0,0-24 407 0 0,0 17-305 0 0,0 0-55 0 0,0-18 63 0 0,0 25-86 0 0,0 0 1 0 0,0 1-1 0 0,1-1 0 0 0,0 0 1 0 0,0 0-1 0 0,0 0 0 0 0,0 1 1 0 0,0-1-1 0 0,1 0 0 0 0,0 1 1 0 0,1-3-10 0 0,1-9 47 0 0,-5-6-28 0 0,1 12-19 0 0,-1-6 0 0 0,0 12 0 0 0,1 0 0 0 0,0 0 0 0 0,0 0 0 0 0,0 0 0 0 0,0 0 0 0 0,1 0 0 0 0,-1 0 0 0 0,1 0 0 0 0,-1 1 0 0 0,2-4 0 0 0,0 3 0 0 0,0-1 0 0 0,0 1 0 0 0,-1-1 0 0 0,1 0 0 0 0,-1 0 0 0 0,0 0 0 0 0,0 0 0 0 0,-1 1 0 0 0,1-1 0 0 0,-1-3 0 0 0,0 6 0 0 0,0 0 0 0 0,0 0 0 0 0,0 0 0 0 0,0 1 0 0 0,0-1 0 0 0,0 0 0 0 0,0 0 0 0 0,0 1 0 0 0,0-1 0 0 0,1 0 0 0 0,-1 0 0 0 0,0 1 0 0 0,0-1 0 0 0,1 0 0 0 0,-1 0 0 0 0,1 1 0 0 0,-1-1 0 0 0,0 0 0 0 0,1 1 0 0 0,-1-1 0 0 0,1 1 0 0 0,-1-1 0 0 0,1 1 0 0 0,0-1 0 0 0,-1 1 0 0 0,1-1 0 0 0,0 1 0 0 0,-1-1 0 0 0,1 1 0 0 0,-1 0 0 0 0,1-1 0 0 0,-1 1 0 0 0,1-1 0 0 0,-1 1 0 0 0,1-1 0 0 0,-1 1 0 0 0,0-1 0 0 0,1 1 0 0 0,-1-1 0 0 0,0 1 0 0 0,1-1 0 0 0,-1 1 0 0 0,0-1 0 0 0,0 0 0 0 0,1 1 0 0 0,-1-1 0 0 0,0 1 0 0 0,0-1 0 0 0,0 0 0 0 0,0 1 0 0 0,0-1 0 0 0,0 0 0 0 0,0 1 0 0 0,0-1 0 0 0,0 0 0 0 0,3-14 0 0 0,4 5-13 0 0,-1 4-35 0 0,1-1-56 0 0,0 2-51 0 0,0 2-43 0 0,1 2-35 0 0,-3-2-151 0 0,-2 1 254 0 0,0-1 0 0 0,0 1 1 0 0,0 0-1 0 0,0 0 0 0 0,1 0 1 0 0,0 0 129 0 0,5-2-308 0 0,1 0-49 0 0,-1 2 11 0 0,-1 0-52 0 0,0 1-62 0 0,-1 0-69 0 0,-5 1 201 0 0,0 0-42 0 0,0 0-37 0 0,0 0-34 0 0,2 0-722 0 0,2 0-744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11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7856 0 0,'0'0'174'0'0,"0"0"29"0"0,0 0 13 0 0,0 3-31 0 0,0 5-150 0 0,1-5-34 0 0,-1 1-1 0 0,0-1 0 0 0,0 1 0 0 0,0-1 1 0 0,0 1-1 0 0,-1-1 0 0 0,1 1 0 0 0,-1-1 1 0 0,-1 2-1 0 0,-3 3 37 0 0,0 2 116 0 0,3-3-28 0 0,1 0 32 0 0,1 0 72 0 0,0-5-150 0 0,0 0-1 0 0,-1 0 1 0 0,2 1 0 0 0,-1-1 0 0 0,0 0 0 0 0,0 0 0 0 0,1 0-1 0 0,-1 0 1 0 0,1 0 0 0 0,0 1-79 0 0,4 5 240 0 0,-4-6-201 0 0,0-1 0 0 0,0 0 0 0 0,-1 1-1 0 0,1-1 1 0 0,0 1 0 0 0,-1 0 0 0 0,1-1 0 0 0,0 1 0 0 0,-1-1-1 0 0,0 1 1 0 0,1 0 0 0 0,-1-1 0 0 0,0 1 0 0 0,0 0 0 0 0,0 1-39 0 0,-1 5 102 0 0,1 14 100 0 0,4-8 22 0 0,6 5 25 0 0,-5 7-29 0 0,1-12-76 0 0,6 6 116 0 0,-3-4-69 0 0,0 5 13 0 0,-7-16-145 0 0,0 1 1 0 0,1-1-1 0 0,0 0 1 0 0,0 0-1 0 0,0 0 1 0 0,3 3-60 0 0,-3-4 99 0 0,-2 0-52 0 0,-2 4-10 0 0,1-8-23 0 0,0 3 76 0 0,0-3-1 0 0,0 0 7 0 0,0 0 7 0 0,0 0 1 0 0,0 0 9 0 0,0 0 40 0 0,2-3 21 0 0,9-7 2 0 0,-9 7-57 0 0,0 0-45 0 0,-2 0-29 0 0,1-1-30 0 0,-1-2 25 0 0,3 1-3 0 0,2-5 33 0 0,-10-6 34 0 0,10 0-18 0 0,-13-2-54 0 0,6 7-4 0 0,1 0 1 0 0,0 0-1 0 0,1 0 0 0 0,0-1 1 0 0,1-2-29 0 0,0-8 12 0 0,-1 14-12 0 0,1 1 0 0 0,0 0 0 0 0,0 0 0 0 0,1 0 0 0 0,0 0 0 0 0,2-6 0 0 0,-2 8 0 0 0,0-13-11 0 0,-2 16 5 0 0,0 1 1 0 0,0 0-1 0 0,0-1 1 0 0,0 1-1 0 0,1-1 1 0 0,-1 1 0 0 0,0 0-1 0 0,1-1 1 0 0,-1 1-1 0 0,1-1 6 0 0,15-30-142 0 0,-3 17 66 0 0,-11 13 61 0 0,-1 0 9 0 0,0 1 0 0 0,0 0 1 0 0,0 0-1 0 0,1 0 0 0 0,-1 0 1 0 0,0 0-1 0 0,0 0 0 0 0,1 0 1 0 0,-1 1-1 0 0,1-1 0 0 0,-1 0 1 0 0,1 1-1 0 0,0-1 6 0 0,11 0-83 0 0,0-2 67 0 0,-7 0 15 0 0,4-2-9 0 0,-6 6 3 0 0,0 1 0 0 0,0-1 0 0 0,0 1 0 0 0,0-1 1 0 0,-1 1-1 0 0,1 0 0 0 0,-1 1 0 0 0,1-1 7 0 0,9 6-10 0 0,-2-3-24 0 0,-9-4 31 0 0,0 0 0 0 0,1 0 0 0 0,-1 0 0 0 0,0 0 0 0 0,0 1 0 0 0,0-1 0 0 0,0 1 0 0 0,0-1 1 0 0,0 1 2 0 0,61 61-152 0 0,-59-58 152 0 0,0 0 0 0 0,0 1 0 0 0,-1-1 0 0 0,0 0 0 0 0,0 1 0 0 0,0 0 0 0 0,-1 0 0 0 0,0 0 0 0 0,2 6 0 0 0,9 21 0 0 0,-13-31 0 0 0,1 0 0 0 0,-1 0 0 0 0,1 0 0 0 0,-1 0 0 0 0,0 1 0 0 0,0-1 0 0 0,0 0 0 0 0,0 0 0 0 0,0 0 0 0 0,0 1 0 0 0,0-2 0 0 0,-1 0 0 0 0,1 0 0 0 0,0 1 0 0 0,0-1 0 0 0,0 0 0 0 0,0 1 0 0 0,0-1 0 0 0,1 0 0 0 0,-1 0 0 0 0,0 1 0 0 0,0-1 0 0 0,1 0 0 0 0,-1 0 0 0 0,1 0 0 0 0,-1 1 0 0 0,1-1 0 0 0,6 3 0 0 0,-7-4 0 0 0,0 1 0 0 0,1-1 0 0 0,-1 0 0 0 0,1 0 0 0 0,-1 1 0 0 0,1-1 0 0 0,-1 0 0 0 0,0 1 0 0 0,1-1 0 0 0,-1 0 0 0 0,0 1 0 0 0,1-1 0 0 0,-1 1 0 0 0,0-1 0 0 0,0 1 0 0 0,1-1 0 0 0,-1 0 0 0 0,0 1 0 0 0,0-1 0 0 0,0 1 0 0 0,0-1 0 0 0,0 1 0 0 0,1-1 0 0 0,-1 1 0 0 0,0-1 0 0 0,0 1 0 0 0,0-1 0 0 0,0 1 0 0 0,0-1 0 0 0,-1 1 0 0 0,1-1 0 0 0,0 1 0 0 0,0 28 77 0 0,0-26-8 0 0,0-3 21 0 0,0 0-16 0 0,0 0-8 0 0,0 0 0 0 0,0 0 12 0 0,0-3-12 0 0,0-3-47 0 0,-1 2-5 0 0,1 0 0 0 0,0-1 0 0 0,0 1 0 0 0,0 0 0 0 0,1 0 0 0 0,0 0 0 0 0,-1 0 0 0 0,2-2-14 0 0,0 2-7 0 0,0 0 1 0 0,0-1-1 0 0,0 1 0 0 0,-1-1 1 0 0,1-1 6 0 0,0-29-155 0 0,-2 31 144 0 0,0 1 1 0 0,1-1-1 0 0,-1 0 0 0 0,1 0 1 0 0,0 0-1 0 0,0 0 1 0 0,1 0 10 0 0,13-25-15 0 0,-7 18 22 0 0,1 0-1 0 0,0 0 1 0 0,7-6-7 0 0,-11 11 12 0 0,37-32 102 0 0,-38 35-109 0 0,0 1 0 0 0,-1-1 0 0 0,1 1 0 0 0,0 0 0 0 0,0 0 0 0 0,2-1-5 0 0,17-5-1 0 0,-19 6 0 0 0,0 0-1 0 0,-1 1 1 0 0,1 0-1 0 0,0 0 1 0 0,0 0 0 0 0,0 0-1 0 0,0 1 1 0 0,0-1-1 0 0,4 1 2 0 0,-1 0-26 0 0,-5 0 21 0 0,0-1-1 0 0,1 1 1 0 0,-1 0 0 0 0,0 1-1 0 0,0-1 1 0 0,0 0-1 0 0,0 0 1 0 0,0 1 0 0 0,1 0-1 0 0,0 0 6 0 0,12 12-65 0 0,-6-5 40 0 0,-7-7 22 0 0,-1 0 0 0 0,1 1 1 0 0,0-1-1 0 0,-1 1 1 0 0,1 0-1 0 0,-1 0 1 0 0,1-1-1 0 0,-1 1 1 0 0,0 0-1 0 0,1 0 1 0 0,-1 0-1 0 0,0 0 1 0 0,-1 0-1 0 0,1 1 1 0 0,0-1-1 0 0,0 0 1 0 0,-1 0-1 0 0,0 1 1 0 0,1 0 2 0 0,-2 2 0 0 0,2-3 0 0 0,12 23 0 0 0,19 38 53 0 0,-32-62-50 0 0,1 0 1 0 0,-1 0 0 0 0,0 1-1 0 0,1-1 1 0 0,-1 0-1 0 0,0 1 1 0 0,0-1 0 0 0,0 0-1 0 0,1 1 1 0 0,-2-1-1 0 0,1 0 1 0 0,0 2-4 0 0,0-2 5 0 0,0 1-1 0 0,0-1 1 0 0,0 1-1 0 0,0-1 1 0 0,0 1 0 0 0,0-1-1 0 0,1 1 1 0 0,-1-1 0 0 0,0 0-1 0 0,1 1 1 0 0,-1-1-1 0 0,1 1 1 0 0,0-1 0 0 0,-1 0-1 0 0,1 1 1 0 0,0-1-1 0 0,0 0 1 0 0,0 0 0 0 0,0 0-1 0 0,0 1 1 0 0,0-1 0 0 0,0 0-1 0 0,0 0-4 0 0,0-1 3 0 0,-1 1 0 0 0,1 0 0 0 0,-1 0 0 0 0,0 0 0 0 0,0-1 1 0 0,1 1-1 0 0,-1 0 0 0 0,0 0 0 0 0,0 0 0 0 0,0 0 0 0 0,0 0 0 0 0,0-1 0 0 0,0 1 0 0 0,0 1-3 0 0,0 7-4 0 0,0-5-45 0 0,0-2-90 0 0,0-1-60 0 0,0-1-275 0 0,0 0-34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11.6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0 175 6992 0 0,'0'0'157'0'0,"3"0"23"0"0,13 0 126 0 0,0 0 84 0 0,0 0 47 0 0,21 0 641 0 0,-13 0-489 0 0,-12 0-341 0 0,0 0-49 0 0,0 0-59 0 0,1 0-70 0 0,9-3 197 0 0,0-7 97 0 0,10 5 268 0 0,-24 0-521 0 0,-7 4-92 0 0,1 0 0 0 0,-1 0-1 0 0,0 0 1 0 0,1 0 0 0 0,0 1 0 0 0,-1-1-1 0 0,1 0 1 0 0,-1 1 0 0 0,1-1-1 0 0,-1 1 1 0 0,1 0 0 0 0,0 0 0 0 0,-1 0-1 0 0,1-1-18 0 0,12-1 131 0 0,-4-3-35 0 0,0-1-34 0 0,4 4-32 0 0,1-1 34 0 0,-14 3-63 0 0,12-7 48 0 0,-7 4-42 0 0,0 0 0 0 0,0-1 0 0 0,0 0 1 0 0,1-1-8 0 0,-3-1 50 0 0,-4 1-37 0 0,1 0-6 0 0,0 5-3 0 0,0-1-1 0 0,-1 1 1 0 0,1 0-1 0 0,-1-1 1 0 0,1 1 0 0 0,0 0-1 0 0,-1 0 1 0 0,1 0-1 0 0,0-1 1 0 0,-1 1-1 0 0,1 0 1 0 0,0 0-1 0 0,0 0 1 0 0,-1 0 0 0 0,1 0-4 0 0,-1 0 0 0 0,2 0 34 0 0,-4-2 14 0 0,-9-9 110 0 0,9 7 13 0 0,1 0-88 0 0,2-3-11 0 0,-1 6-46 0 0,0-1 68 0 0,0 2-66 0 0,0 0-43 0 0,0-3-56 0 0,-3-10-52 0 0,-7 0 16 0 0,4 9 34 0 0,-4 5 64 0 0,10-1 2 0 0,-6 0-30 0 0,6 0 35 0 0,-1 0 0 0 0,0 0 0 0 0,0 0 0 0 0,0 0 0 0 0,0 0 0 0 0,1 0 0 0 0,-1 0 0 0 0,0 0 0 0 0,0 0 1 0 0,0-1-1 0 0,0 1 0 0 0,1 0 0 0 0,-1-1 0 0 0,-1 1 2 0 0,-26-14-81 0 0,19 13 68 0 0,2 2 0 0 0,-41-1-8 0 0,41 3-22 0 0,3-1 36 0 0,1 0 7 0 0,0-1-1 0 0,0 1 1 0 0,0-1 0 0 0,0 0-1 0 0,-1 0 1 0 0,1 0 0 0 0,0 0 0 0 0,0-1-1 0 0,-1 1 1 0 0,1-1 0 0 0,-1 0 0 0 0,4 0 0 0 0,0 0 0 0 0,-1 0 0 0 0,1 0 0 0 0,-1 0 0 0 0,1 0 0 0 0,-1 0 0 0 0,1 0 0 0 0,-1 0 0 0 0,1 0 0 0 0,-1 0 0 0 0,1 0 0 0 0,-1 0 0 0 0,1 0 0 0 0,-1 0 0 0 0,1 1 0 0 0,-1-1 0 0 0,1 0 0 0 0,-1 0 0 0 0,1 1 1 0 0,-1-1-1 0 0,1 0 0 0 0,0 0 0 0 0,-1 1 0 0 0,1-1 0 0 0,0 1 0 0 0,-1-1 0 0 0,1 0 0 0 0,0 1 0 0 0,-1-1 0 0 0,1 1 0 0 0,0-1 0 0 0,0 1 0 0 0,-5 5-12 0 0,-8 0-31 0 0,10-4 36 0 0,0 0 0 0 0,0 0 0 0 0,0 1 0 0 0,0-1 0 0 0,0 1 0 0 0,1 0-1 0 0,-1 0 1 0 0,1 0 0 0 0,-2 3 7 0 0,1 9-10 0 0,3-13 10 0 0,0 0 0 0 0,0-1 0 0 0,0 1 0 0 0,0 0 0 0 0,-1-1 0 0 0,1 1 0 0 0,-1-1 0 0 0,1 1 0 0 0,-1-1 0 0 0,0 1 1 0 0,0-1-1 0 0,1 1 0 0 0,-2 0 0 0 0,1 0 4 0 0,0-1 0 0 0,0 1 0 0 0,0 0 0 0 0,0-1 0 0 0,0 1 0 0 0,1 0 0 0 0,-1 0 0 0 0,1 0 0 0 0,-1 0 0 0 0,1 0 0 0 0,0 0 0 0 0,0 0 0 0 0,0 1-4 0 0,0 1 2 0 0,0 0 0 0 0,0 0 0 0 0,0 0 0 0 0,1 0 1 0 0,0 3-3 0 0,2 1-3 0 0,-2-7 1 0 0,-1 0 0 0 0,0 0 1 0 0,1 0-1 0 0,-1 0 0 0 0,0-1 0 0 0,1 1 0 0 0,-1 0 0 0 0,0 0 0 0 0,0 0 0 0 0,0 0 1 0 0,0 0-1 0 0,0 0 0 0 0,0 0 0 0 0,0 0 0 0 0,0 0 0 0 0,-1 0 0 0 0,1 0 1 0 0,0 0-1 0 0,0 0 0 0 0,-1-1 0 0 0,1 1 0 0 0,-1 0 0 0 0,1 0 0 0 0,-1 0 1 0 0,1 0-1 0 0,-1-1 0 0 0,0 1 2 0 0,1 0-1 0 0,0 0 1 0 0,-1 0-1 0 0,1 0 0 0 0,-1 1 1 0 0,1-1-1 0 0,-1 0 1 0 0,1 0-1 0 0,0 1 0 0 0,0-1 1 0 0,0 0-1 0 0,0 1 1 0 0,0-1-1 0 0,0 0 0 0 0,0 1 1 0 0,0-1-1 0 0,0 0 1 0 0,8 17 51 0 0,-7-16-36 0 0,0 0 1 0 0,0 0-1 0 0,0 0 1 0 0,0 0 0 0 0,0 0-1 0 0,-1 0 1 0 0,1 0-1 0 0,0 0 1 0 0,-1 1 0 0 0,0 1-16 0 0,0 6 62 0 0,2 20 194 0 0,-2-29-244 0 0,0 0-1 0 0,0 0 0 0 0,1 0 0 0 0,-1 1 1 0 0,1-1-1 0 0,-1 0 0 0 0,1 0 0 0 0,-1 0 1 0 0,1 0-1 0 0,0 0 0 0 0,-1 0 0 0 0,1 0 1 0 0,0 0-1 0 0,0 0 0 0 0,0-1 1 0 0,0 1-1 0 0,-1 0 0 0 0,1 0 0 0 0,0-1 1 0 0,1 1-12 0 0,18 9 34 0 0,-4-3-48 0 0,18 5-132 0 0,-22-9 121 0 0,3 2 42 0 0,-7-2-2 0 0,21 5 25 0 0,-2-6 32 0 0,-19-1-61 0 0,-5-1-6 0 0,0 1 0 0 0,0-1 1 0 0,0 0-1 0 0,0 0 0 0 0,0 0 0 0 0,0-1 0 0 0,0 1 0 0 0,0-1 1 0 0,0 1-1 0 0,0-1 0 0 0,0 0-5 0 0,5-4 8 0 0,-7 4-6 0 0,1 0-1 0 0,-1 0 1 0 0,1 0-1 0 0,-1 0 1 0 0,1 1-1 0 0,-1-1 1 0 0,1 0-1 0 0,0 1 1 0 0,-1 0-1 0 0,1-1 1 0 0,0 1-1 0 0,-1 0 1 0 0,1 0-1 0 0,0-1 1 0 0,0 2-2 0 0,4-2-132 0 0,-1 1 78 0 0,14-4 94 0 0,-11 1-86 0 0,-3 1-44 0 0,0-1-67 0 0,-1 1-36 0 0,0 0-66 0 0,0 0-74 0 0,0 0-83 0 0,-1-1-94 0 0,1 1-100 0 0,-1-1-111 0 0,0 0-120 0 0,3-3-746 0 0,3-4-900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12.1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248 47 4632 0 0,'13'0'101'0'0,"-11"0"22"0"0,-2 0 5 0 0,3-2-21 0 0,5-9-86 0 0,-12 9-6 0 0,0 2 38 0 0,4 0-53 0 0,-14-1 699 0 0,6 0-274 0 0,2 0-114 0 0,1 0-52 0 0,1-1-89 0 0,0 0-50 0 0,1-1-57 0 0,0 0-64 0 0,-1 1 246 0 0,1 1-110 0 0,-1 1-68 0 0,-1 0-36 0 0,2 1 49 0 0,0-1-31 0 0,-30-2 467 0 0,20-2-308 0 0,2-3-45 0 0,8 4 39 0 0,-3 3-57 0 0,1 2-53 0 0,0 0-33 0 0,-2 2-21 0 0,-1 1 26 0 0,-8-2 36 0 0,11-4-86 0 0,3 2-12 0 0,-23 12 55 0 0,12-8-32 0 0,8 6 34 0 0,-6-6-31 0 0,6 8 25 0 0,-7 3 5 0 0,3-6 3 0 0,6-4-49 0 0,8 6-12 0 0,-1-4-40 0 0,-2 3-40 0 0,-2-10 76 0 0,0-1-1 0 0,0 1 1 0 0,0-1-1 0 0,0 1 1 0 0,0-1-1 0 0,-1 1 1 0 0,2-1 0 0 0,-1 1-1 0 0,0-1 1 0 0,0 1-1 0 0,0-1 1 0 0,0 1-1 0 0,0-1 1 0 0,0 1 0 0 0,0-1-1 0 0,1 1 1 0 0,-1-1-1 0 0,0 0 1 0 0,0 1 0 0 0,1-1-1 0 0,-1 1 1 0 0,0-1-1 0 0,1 0 1 0 0,-1 1-1 0 0,0-1 1 0 0,1 0 0 0 0,-1 1-1 0 0,0-1 1 0 0,1 0-1 0 0,-1 1 1 0 0,1-1-1 0 0,0 0 5 0 0,5 5-47 0 0,1 6 50 0 0,-7-10 3 0 0,0 0 1 0 0,1 0-1 0 0,-1 0 1 0 0,1 0-1 0 0,-1 0 1 0 0,1 0 0 0 0,0 0-1 0 0,-1 0 1 0 0,1 0-1 0 0,0-1 1 0 0,0 1-1 0 0,0 0 1 0 0,-1 0 0 0 0,1-1-1 0 0,0 1 1 0 0,1 0-7 0 0,14 8 120 0 0,0-1-69 0 0,-1 1-55 0 0,-2-1-38 0 0,-5-3-31 0 0,0-1 0 0 0,1 1 0 0 0,3 0 73 0 0,2 1-76 0 0,-2 1 46 0 0,-7-4 25 0 0,-1 0 0 0 0,1 1 0 0 0,-1 0 0 0 0,0 0 0 0 0,2 2 5 0 0,-3-3 1 0 0,-1-1-1 0 0,0 1 0 0 0,1-1 1 0 0,-1 0-1 0 0,1 0 0 0 0,-1 0 1 0 0,1-1-1 0 0,0 1 0 0 0,0-1 1 0 0,0 1-1 0 0,0-1 0 0 0,0 0 1 0 0,2 1-1 0 0,1 0 1 0 0,-1 0 1 0 0,0 1 0 0 0,0 0-1 0 0,-1 0 1 0 0,1 0-1 0 0,-1 0 1 0 0,3 3-2 0 0,31 32 50 0 0,-24-25-18 0 0,-1 3 116 0 0,-8-3 20 0 0,1-9-54 0 0,-5-4-106 0 0,-1 1 0 0 0,1-1 0 0 0,-1 0 0 0 0,1 0 0 0 0,-1 1 1 0 0,0-1-1 0 0,1 0 0 0 0,-1 1 0 0 0,1-1 0 0 0,-1 0 0 0 0,0 1 0 0 0,0-1 1 0 0,1 1-1 0 0,-1-1 0 0 0,0 1 0 0 0,0-1 0 0 0,1 0 0 0 0,-1 1 1 0 0,0-1-1 0 0,0 1 0 0 0,0-1 0 0 0,0 1 0 0 0,0-1 0 0 0,1 1 1 0 0,-1-1-1 0 0,0 1 0 0 0,0-1 0 0 0,0 1 0 0 0,-1-1 0 0 0,1 1 1 0 0,0-1-1 0 0,0 1-8 0 0,0 12 300 0 0,0-10 41 0 0,0-3 10 0 0,0 3-5 0 0,0 0-231 0 0,0-1-67 0 0,1 0-1 0 0,-1 0 1 0 0,0-1-1 0 0,0 1 1 0 0,-1 0-1 0 0,1 0 1 0 0,0 0-1 0 0,0-1 1 0 0,-1 1-1 0 0,1 0 1 0 0,-2 1-48 0 0,-8 4 298 0 0,-4 0-76 0 0,10-5-149 0 0,-11 0 74 0 0,13-2-136 0 0,1 0 0 0 0,-1 0-1 0 0,1 0 1 0 0,-1 1 0 0 0,0-1 0 0 0,1 0-1 0 0,-1 0 1 0 0,1 1 0 0 0,0-1 0 0 0,-1 1-11 0 0,-6 4 45 0 0,7-4-36 0 0,-1 0 0 0 0,1 0 0 0 0,-1-1 0 0 0,1 1-1 0 0,-1 0 1 0 0,1 0 0 0 0,-1-1 0 0 0,1 1 0 0 0,-1-1 0 0 0,0 0-1 0 0,1 1 1 0 0,-1-1 0 0 0,0 0 0 0 0,0 0-9 0 0,-16 0 15 0 0,-11 3-5 0 0,13 2 10 0 0,-1 1-29 0 0,3-4-84 0 0,10-2 140 0 0,1 0-113 0 0,0 0-112 0 0,-1 0-103 0 0,1 0-95 0 0,0 0-87 0 0,-1 0-79 0 0,1-1-72 0 0,1 0-63 0 0,-1 0-56 0 0,-3-3-809 0 0,-4-5-873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12.4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7688 0 0,'13'0'166'0'0,"-10"0"29"0"0,-3 0 14 0 0,2 3-25 0 0,21 19-122 0 0,-20-18-9 0 0,0-1 248 0 0,-2-1-104 0 0,0 1-62 0 0,-1 1-51 0 0,0 0-12 0 0,1-2 38 0 0,9 11 403 0 0,-8-11-268 0 0,-1 0-57 0 0,-1 0-49 0 0,1-1-42 0 0,-1 1-23 0 0,0 0-36 0 0,-1 3 5 0 0,1-3 0 0 0,0-1 45 0 0,0 4 28 0 0,1-1 45 0 0,4 7 465 0 0,-2-7-411 0 0,-1 0-102 0 0,0-1-114 0 0,3 7 217 0 0,2 4 10 0 0,-3-6-96 0 0,1 24 362 0 0,6-19-348 0 0,-11-13-142 0 0,0 0 0 0 0,0 0 0 0 0,0 0-1 0 0,0 0 1 0 0,0 0 0 0 0,0 0 0 0 0,0 0-1 0 0,0 0 1 0 0,1 0 0 0 0,-1 0 0 0 0,0 0-1 0 0,0 1 1 0 0,0-1 0 0 0,0 0 0 0 0,0 0-1 0 0,0 0 1 0 0,0 0 0 0 0,0 0 0 0 0,0 0-1 0 0,0 0 1 0 0,0 0 0 0 0,0 1 0 0 0,0-1-1 0 0,0 0 1 0 0,0 0 0 0 0,0 0 0 0 0,0 0-1 0 0,1 0 1 0 0,-1 0 0 0 0,-1 0 0 0 0,1 1-1 0 0,0-1 1 0 0,0 0 0 0 0,0 0 0 0 0,0 0-1 0 0,0 0 1 0 0,0 0 0 0 0,0 0 0 0 0,0 1-1 0 0,0-1 1 0 0,0 0 0 0 0,0 0 0 0 0,0 0-1 0 0,0 0 1 0 0,0 0 0 0 0,0 0 0 0 0,0 0-1 0 0,0 0 1 0 0,-1 0 0 0 0,1 1 0 0 0,0-1-1 0 0,0 0 1 0 0,0 0 0 0 0,0 0 0 0 0,0 0-1 0 0,0 0 1 0 0,0 0-2 0 0,-2 2 14 0 0,0 0-1 0 0,1 0 0 0 0,0 0 1 0 0,0 0-1 0 0,-1 0 1 0 0,1 1-1 0 0,0-1 1 0 0,1 0-1 0 0,-1 1 0 0 0,0-1 1 0 0,1 0-1 0 0,-1 1 1 0 0,1-1-1 0 0,0 1 0 0 0,0-1 1 0 0,0 1-1 0 0,0-1 1 0 0,0 2-14 0 0,0-3 7 0 0,0 1 0 0 0,0 0 0 0 0,0-1 0 0 0,-1 1 0 0 0,1 0 0 0 0,0-1 0 0 0,-1 1 0 0 0,0-1 1 0 0,1 1-1 0 0,-1-1 0 0 0,0 1 0 0 0,0-1 0 0 0,0 1 0 0 0,0-1 0 0 0,0 0 0 0 0,0 1 0 0 0,0-1 1 0 0,-1 1-8 0 0,0 3 64 0 0,2 5 5 0 0,-1-8-68 0 0,1-1-87 0 0,-1 0-85 0 0,1 0 42 0 0,-1 0-34 0 0,1-1 163 0 0,-1 0-201 0 0,0 1-35 0 0,-1 2-329 0 0,0-2 71 0 0,-1 1-48 0 0,-1 1-645 0 0,-2-1-515 0 0,-4-1-972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44.5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111 191 6568 0 0,'0'0'190'0'0,"2"0"-10"0"0,2 0-134 0 0,21 0-54 0 0,-17-1 46 0 0,-2-1 65 0 0,-1 0 52 0 0,0-1 36 0 0,10-4 417 0 0,-6 6-374 0 0,-6 1-93 0 0,0 0 66 0 0,9 0 714 0 0,-8 0-583 0 0,-1-1-203 0 0,-1 1-54 0 0,0-1-65 0 0,0 0-76 0 0,6-4 208 0 0,5-1 89 0 0,-2 4-44 0 0,0-1 11 0 0,-6-3-78 0 0,-4 6-121 0 0,-1-1 0 0 0,0 1 0 0 0,1-1 0 0 0,-1 1-1 0 0,0 0 1 0 0,1-1 0 0 0,-1 1 0 0 0,1-1 0 0 0,-1 1 0 0 0,0 0 0 0 0,1-1 0 0 0,-1 1 0 0 0,1 0 0 0 0,0-1 0 0 0,-1 1 0 0 0,1 0 0 0 0,-1 0 0 0 0,1 0 0 0 0,-1 0 0 0 0,1-1 0 0 0,-1 1-1 0 0,1 0 1 0 0,0 0 0 0 0,0 0-5 0 0,1 0 66 0 0,1-2-2 0 0,7-9 0 0 0,-7 8 0 0 0,-3-2 20 0 0,0-3-40 0 0,0 6 20 0 0,0-1 0 0 0,0-1-49 0 0,1-5 43 0 0,-2-28 192 0 0,-2 27-173 0 0,0 5-31 0 0,0 0 0 0 0,-1 1 0 0 0,0 0 0 0 0,0-1 0 0 0,-2 1-46 0 0,4 2 7 0 0,-2-4 50 0 0,4 1-42 0 0,-1 0-4 0 0,-4 2 24 0 0,-6 3 112 0 0,-1 0-23 0 0,-5 0 34 0 0,17 0-155 0 0,-1 0 0 0 0,0 0 0 0 0,0 0 0 0 0,1 0 0 0 0,-1 0 0 0 0,0 0 0 0 0,1 0 0 0 0,-1 1 0 0 0,0-1 0 0 0,1 0 1 0 0,-1 0-1 0 0,1 1 0 0 0,-1-1 0 0 0,0 0 0 0 0,1 1 0 0 0,-1-1 0 0 0,1 0 0 0 0,-1 1 0 0 0,1-1 0 0 0,-1 1 0 0 0,1-1 0 0 0,-1 1 1 0 0,1-1-1 0 0,-1 1 0 0 0,1-1 0 0 0,-1 1-3 0 0,1 0 3 0 0,0-1 0 0 0,-1 1 0 0 0,1-1 0 0 0,-1 1 0 0 0,1-1 0 0 0,0 1 0 0 0,-1-1 0 0 0,0 1 0 0 0,1-1-1 0 0,-1 1 1 0 0,1-1 0 0 0,-1 0 0 0 0,1 1 0 0 0,-1-1 0 0 0,0 0 0 0 0,1 0 0 0 0,-1 1 0 0 0,0-1 0 0 0,1 0 0 0 0,-1 0 0 0 0,0 0 0 0 0,1 0 0 0 0,-1 0 0 0 0,0 0 0 0 0,1 0 0 0 0,-1 0-3 0 0,-1 0 7 0 0,0 0 0 0 0,1 0 0 0 0,-1 1 0 0 0,0-1 1 0 0,1 0-1 0 0,-1 1 0 0 0,1-1 0 0 0,-1 1 0 0 0,0 0 0 0 0,1 0 0 0 0,0-1 1 0 0,-1 1-1 0 0,1 0 0 0 0,-1 0-7 0 0,-6 4 31 0 0,3-2-14 0 0,5-3-13 0 0,-1 0 1 0 0,0 0-1 0 0,1 1 0 0 0,-1-1 1 0 0,0 0-1 0 0,1 1 0 0 0,-1-1 1 0 0,1 0-1 0 0,-1 1 1 0 0,1-1-1 0 0,-1 1 0 0 0,1-1 1 0 0,-1 1-1 0 0,1-1 0 0 0,-1 1 1 0 0,1 0-1 0 0,0-1 0 0 0,-1 1 1 0 0,1-1-1 0 0,0 1 0 0 0,-1 0 1 0 0,1 0-5 0 0,-2 4 20 0 0,0-3-1 0 0,0 1-1 0 0,0 0 1 0 0,-1 0 0 0 0,1-1-1 0 0,0 1 1 0 0,-1-1 0 0 0,0 0-1 0 0,1 0 1 0 0,-1 0 0 0 0,0 0 0 0 0,0 0-1 0 0,0-1 1 0 0,-1 1-19 0 0,1 0 24 0 0,0-1 0 0 0,0 1 0 0 0,0 0 0 0 0,0 0 0 0 0,0 0 0 0 0,0 0 0 0 0,1 0 1 0 0,-1 1-1 0 0,1-1 0 0 0,0 1 0 0 0,-1-1 0 0 0,1 1 0 0 0,0 1-24 0 0,-3 6 107 0 0,4-8-84 0 0,0 1 1 0 0,0-1-1 0 0,0 0 1 0 0,0 0-1 0 0,-1 0 1 0 0,1 0 0 0 0,-1 0-1 0 0,1 0 1 0 0,-1 0-24 0 0,-3 4 69 0 0,1-1 0 0 0,0 1 1 0 0,0 0-1 0 0,1 0 0 0 0,0 0 1 0 0,0 1-70 0 0,0-1 48 0 0,2-5-33 0 0,1 0 1 0 0,-1 1-1 0 0,1-1 1 0 0,0 0-1 0 0,-1 1 1 0 0,1-1-1 0 0,0 0 1 0 0,0 1 0 0 0,0-1-1 0 0,0 2-15 0 0,-2 15 150 0 0,-1-12-101 0 0,-6 13 43 0 0,8-9-18 0 0,3-3 38 0 0,5-3-3 0 0,-7-4-102 0 0,0 1 0 0 0,1-1 0 0 0,-1 0 0 0 0,1 0 0 0 0,-1 1 0 0 0,1-1-1 0 0,-1 0 1 0 0,0 1 0 0 0,1-1 0 0 0,-1 0 0 0 0,0 1 0 0 0,1-1 0 0 0,-1 1 0 0 0,0-1 0 0 0,0 1 0 0 0,1-1 0 0 0,-1 0-1 0 0,0 1 1 0 0,0-1 0 0 0,0 1 0 0 0,0-1 0 0 0,0 1 0 0 0,1-1 0 0 0,-1 1 0 0 0,0-1 0 0 0,0 1 0 0 0,0-1 0 0 0,0 1-1 0 0,0-1 1 0 0,-1 1 0 0 0,1-1 0 0 0,0 1-7 0 0,0 1 15 0 0,0 0 0 0 0,1-1 0 0 0,-1 1-1 0 0,0 0 1 0 0,1-1 0 0 0,-1 1 0 0 0,1-1 0 0 0,-1 1 0 0 0,1-1-1 0 0,0 1 1 0 0,-1-1 0 0 0,1 1 0 0 0,0-1 0 0 0,0 1-15 0 0,4 6 62 0 0,-2-3-28 0 0,-3-5-26 0 0,0 1 1 0 0,0 0-1 0 0,1-1 0 0 0,-1 1 1 0 0,0 0-1 0 0,1-1 1 0 0,-1 1-1 0 0,1-1 1 0 0,-1 1-1 0 0,0-1 1 0 0,1 1-1 0 0,-1-1 0 0 0,1 1 1 0 0,-1-1-1 0 0,1 1 1 0 0,0-1-1 0 0,-1 0 1 0 0,1 1-1 0 0,-1-1 0 0 0,1 0 1 0 0,0 0-1 0 0,0 1-8 0 0,4 1 33 0 0,8 9 73 0 0,-8-8 11 0 0,2-2-74 0 0,-1 0-9 0 0,2 4 10 0 0,-7-4-40 0 0,1 0 0 0 0,-1 0 0 0 0,1 0 0 0 0,-1-1 1 0 0,1 1-1 0 0,-1 0 0 0 0,1-1 0 0 0,0 1 0 0 0,-1-1 0 0 0,1 0 1 0 0,0 1-1 0 0,-1-1 0 0 0,1 0 0 0 0,0 0 0 0 0,0 0-4 0 0,17 1 35 0 0,19-1-30 0 0,-19-1-46 0 0,-5-2-43 0 0,-7 1 10 0 0,1-1 19 0 0,4-1-40 0 0,-5 2-75 0 0,-4 1 54 0 0,0 1-33 0 0,1-1-38 0 0,-1 1-43 0 0,-1 0-15 0 0,1 0-38 0 0,1 0-381 0 0,-1 0 91 0 0,0 0-50 0 0,3 0-736 0 0,5 0-578 0 0,7 0-1100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10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490 537 3728 0 0,'-5'-6'47'0'0,"4"6"-39"0"0,1-1 0 0 0,0 0-1 0 0,-1 1 1 0 0,1-1-1 0 0,-1 1 1 0 0,0-1-1 0 0,1 1 1 0 0,-1-1-1 0 0,1 1 1 0 0,-1-1-1 0 0,0 1 1 0 0,1 0 0 0 0,-1-1-1 0 0,0 1 1 0 0,1 0-1 0 0,-1 0-7 0 0,-31-3 64 0 0,22 3-8 0 0,1 0 95 0 0,-4 0 171 0 0,-9 0 307 0 0,13 0-384 0 0,1 0 105 0 0,2-2-49 0 0,-4-3 199 0 0,9 4-431 0 0,-1 0 0 0 0,0 0 1 0 0,1 0-1 0 0,-1 0 1 0 0,1 0-1 0 0,-1 1 0 0 0,0-1 1 0 0,0 1-1 0 0,1-1 1 0 0,-1 1-1 0 0,0 0 0 0 0,0 0 1 0 0,0 0-70 0 0,-11 0 323 0 0,3 0-91 0 0,7 1-159 0 0,-1-1 0 0 0,1 1 0 0 0,0-1 0 0 0,-1 1 0 0 0,1 0-1 0 0,0 0 1 0 0,-1 1-73 0 0,-2 0 134 0 0,-1 2 32 0 0,1-1-26 0 0,0-1-34 0 0,-5 2 33 0 0,-10 5 61 0 0,5 2-8 0 0,-3 2 2 0 0,1 0-21 0 0,2-2-20 0 0,12-9-121 0 0,0 1-1 0 0,0 0 1 0 0,0 0-1 0 0,0 0 1 0 0,1 0-1 0 0,-1 1 0 0 0,1 0 1 0 0,0-1-1 0 0,0 1 1 0 0,0 0-1 0 0,1 1 1 0 0,-2 1-32 0 0,-10 17 124 0 0,-1-2-69 0 0,2-5-40 0 0,3 5 28 0 0,-11 8-32 0 0,13 0-11 0 0,-3-8 0 0 0,6 6 0 0 0,-1-15 0 0 0,5-10 0 0 0,0-1 0 0 0,0 0 0 0 0,1 1 0 0 0,-1 0 0 0 0,0-1 0 0 0,1 1 0 0 0,-1-1 0 0 0,1 1 0 0 0,0 0 0 0 0,-1-1 0 0 0,1 1 0 0 0,0 0 0 0 0,0-1 0 0 0,0 1 0 0 0,0 2 0 0 0,0 0 0 0 0,0 0 0 0 0,1 0 0 0 0,-1 0 0 0 0,2 3 0 0 0,-2-5 0 0 0,1-1 0 0 0,0 1 0 0 0,0 0 0 0 0,0 0 0 0 0,1-1 0 0 0,-1 1 0 0 0,0 0 0 0 0,1-1 0 0 0,-1 1 0 0 0,1-1 0 0 0,-1 1 3 0 0,1-1 0 0 0,-1 0 0 0 0,1 1 0 0 0,0-1 0 0 0,0 0 1 0 0,-1 0-1 0 0,1 0 0 0 0,0 0 0 0 0,0 0 0 0 0,0 0 0 0 0,0-1 1 0 0,1 1-4 0 0,28 1 72 0 0,-20-2-53 0 0,-8 0-7 0 0,0-1-1 0 0,1 1 1 0 0,-1-1-1 0 0,1 1 1 0 0,-1-1-1 0 0,0 0 1 0 0,1-1-1 0 0,0 0-11 0 0,12-3 51 0 0,-3 1-16 0 0,2-1 38 0 0,4-5 63 0 0,-7 3-57 0 0,4-3 47 0 0,4-7 49 0 0,6-6-27 0 0,-10 12-110 0 0,-1 0-32 0 0,-8 7-6 0 0,-1-1 1 0 0,0 0-1 0 0,0-1 0 0 0,0 0 1 0 0,1-2-1 0 0,3-2 8 0 0,4-7 10 0 0,-2 2-65 0 0,-8 9-6 0 0,-1-1 0 0 0,0 1 0 0 0,0 0 1 0 0,0-1-1 0 0,-1 1 0 0 0,1-6 53 0 0,2-17-226 0 0,6 8-20 0 0,-6-10-70 0 0,0 13 172 0 0,2-16-146 0 0,-6 31 246 0 0,-1 0-1 0 0,0 0 1 0 0,-1-1-1 0 0,1 1 1 0 0,0 0 0 0 0,-1-3 44 0 0,-4-10-175 0 0,3 10 86 0 0,0-1 1 0 0,1 1 0 0 0,-1-1 0 0 0,1 1 0 0 0,1-1 0 0 0,-1-3 88 0 0,1 0-96 0 0,0 0 1 0 0,-1 1 0 0 0,-1-1-1 0 0,1 1 1 0 0,-3-4 95 0 0,-8-24-314 0 0,1 9 33 0 0,4 5 68 0 0,-2-15-249 0 0,0 0-13 0 0,2 16 233 0 0,0 0-44 0 0,2 1 71 0 0,-3-7 6 0 0,-3 4 73 0 0,9 21 111 0 0,0 1 0 0 0,0-1 0 0 0,1 1 0 0 0,-1-1 0 0 0,1 0 0 0 0,0 0 0 0 0,0 0 0 0 0,0 0 0 0 0,0 0 0 0 0,0-2 25 0 0,0-3-8 0 0,1-1 45 0 0,0 7-24 0 0,0 0 0 0 0,-1 0 0 0 0,1 0-1 0 0,0 0 1 0 0,-1 0 0 0 0,0 0 0 0 0,1 0 0 0 0,-1 1 0 0 0,0-1-1 0 0,0 0 1 0 0,0 0 0 0 0,-1 0-13 0 0,2 1 14 0 0,-1-1-1 0 0,0 1 1 0 0,0-1-1 0 0,0 1 1 0 0,1-1-1 0 0,-1 1 1 0 0,1-1-1 0 0,-1 1 1 0 0,1-1-1 0 0,0 1 1 0 0,-1-1-1 0 0,1 0-13 0 0,0 0 119 0 0,0-1-23 0 0,-1 1-39 0 0,2-4-9 0 0,-1 3-9 0 0,0 1 71 0 0,0 2-32 0 0,0 0 23 0 0,3 2 72 0 0,5 6-58 0 0,-2-2-6 0 0,0 0-1 0 0,-1-1 1 0 0,4 7-109 0 0,-7-8 53 0 0,1 0 0 0 0,-1 0 0 0 0,0 0 0 0 0,0 0 0 0 0,0 3-53 0 0,6 8 99 0 0,8 12 94 0 0,5 7 23 0 0,-7-8-58 0 0,-8-14-51 0 0,1 0 1 0 0,-2 0-1 0 0,1 1 1 0 0,1 6-108 0 0,-3-1 113 0 0,-3-10-47 0 0,1-1-1 0 0,0 1 1 0 0,1-1-1 0 0,-1 1 1 0 0,2 0-66 0 0,6 13 158 0 0,-6-10-53 0 0,0-1 0 0 0,-1 1 1 0 0,2 8-106 0 0,0 8 172 0 0,-2-13-77 0 0,10 23 120 0 0,0 2 52 0 0,-7-8-27 0 0,-2-14-120 0 0,-2-11-74 0 0,0 1 0 0 0,0 0 1 0 0,-1-1-1 0 0,0 1 1 0 0,0 0-1 0 0,-1 0-46 0 0,0-2 39 0 0,1 1 1 0 0,0 0-1 0 0,0 0 0 0 0,0 0 0 0 0,1 0 0 0 0,0 0-39 0 0,0-1 41 0 0,-1 0 0 0 0,1 0 0 0 0,-1 0 0 0 0,0 0 0 0 0,0 5-41 0 0,-2 0 72 0 0,1-8-54 0 0,0 0 0 0 0,0 0 1 0 0,0 0-1 0 0,0 0 0 0 0,0 0 1 0 0,0 0-1 0 0,1 0 1 0 0,-1 0-1 0 0,1 0 0 0 0,-1 0 1 0 0,1 0-19 0 0,4 6 65 0 0,-4-7-51 0 0,0 1 0 0 0,0-1 0 0 0,0 1 0 0 0,0-1 0 0 0,-1 1 0 0 0,1-1 0 0 0,-1 1 0 0 0,1-1 0 0 0,-1 1 0 0 0,1 0 0 0 0,-1-1 0 0 0,0 1 0 0 0,0 0 0 0 0,0 0-14 0 0,0 8 58 0 0,0-2 4 0 0,0 5 55 0 0,-2-10-47 0 0,-9 7-1 0 0,9-7-27 0 0,2-3-43 0 0,0 0-41 0 0,0 0-77 0 0,0 0-137 0 0,0 0-21 0 0</inkml:trace>
  <inkml:trace contextRef="#ctx0" brushRef="#br0" timeOffset="273.02">758 443 7200 0 0,'-2'1'20'0'0,"1"1"1"0"0,-1-1 0 0 0,1 1 0 0 0,0-1 0 0 0,-1 1 0 0 0,1-1 0 0 0,0 1 0 0 0,0 0 0 0 0,-1 1-21 0 0,2-2 9 0 0,0 0 1 0 0,0 0-1 0 0,-1-1 0 0 0,1 1 0 0 0,0 0 0 0 0,0-1 0 0 0,0 1 0 0 0,0 0 0 0 0,0 0 0 0 0,0-1 0 0 0,0 1 0 0 0,1 0 0 0 0,-1 0 0 0 0,0-1 1 0 0,0 1-1 0 0,0 0 0 0 0,1-1 0 0 0,-1 1-9 0 0,5 7 91 0 0,-4-6-72 0 0,0-1 0 0 0,0 0 1 0 0,0 1-1 0 0,-1-1 0 0 0,1 1 0 0 0,0-1 0 0 0,-1 1 0 0 0,1 0 0 0 0,-1-1 0 0 0,1 1 0 0 0,-1-1 0 0 0,0 1 0 0 0,0 0 0 0 0,0 0-19 0 0,0 18 41 0 0,0 4-48 0 0,0-22 5 0 0,0 0 0 0 0,0 0 0 0 0,1-1 0 0 0,-1 1 0 0 0,0 0 0 0 0,1-1 0 0 0,-1 1 0 0 0,1 0 0 0 0,-1-1 0 0 0,1 1 0 0 0,0 0 2 0 0,3 4 16 0 0,0 2 78 0 0,1 2 230 0 0,-1-1-52 0 0,4 19 457 0 0,-7-15-390 0 0,0-4-101 0 0,-1 0 38 0 0,1 0-126 0 0,1-3-58 0 0,8 8 44 0 0,-6-8-11 0 0,-5 4-59 0 0,1-10-49 0 0,0 5 118 0 0,0-2-55 0 0,0 5 45 0 0,0-5 59 0 0,0-3-15 0 0,0 0-62 0 0,0 0-31 0 0,0 0-88 0 0,0 0-30 0 0,0 0-33 0 0,0 0-19 0 0,0 0-33 0 0,0 0-38 0 0,0 0-43 0 0,0 0-46 0 0,0 0-43 0 0,0 0-39 0 0,0 0-32 0 0,0 0-112 0 0,0 0-33 0 0,0 0-1140 0 0</inkml:trace>
  <inkml:trace contextRef="#ctx0" brushRef="#br0" timeOffset="538.98">679 269 7512 0 0,'0'0'166'0'0,"0"0"29"0"0,0 0 13 0 0,0-3-9 0 0,0 2-159 0 0,0-3-21 0 0,0 2 17 0 0,0-1 46 0 0,0 0 69 0 0,3 3-71 0 0,8 0-54 0 0,-9 0-38 0 0,-2 0-76 0 0,0 0-75 0 0,0 0-115 0 0,0 0-133 0 0,0 0-113 0 0,0 0-217 0 0,0 0-492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09.0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49 6176 0 0,'0'0'177'0'0,"0"0"-41"0"0,0 0-11 0 0,0 0 41 0 0,0 0 135 0 0,-2 0 252 0 0,1 0-526 0 0,1 0 0 0 0,-1 0 0 0 0,1 0 0 0 0,-1 0 0 0 0,1 0 0 0 0,-1 0-1 0 0,1 0 1 0 0,-1 0 0 0 0,1 0 0 0 0,-1-1 0 0 0,1 1 0 0 0,-1 0 0 0 0,1 0-1 0 0,-1 0 1 0 0,1-1 0 0 0,0 1 0 0 0,-1 0 0 0 0,1 0 0 0 0,-1-1 0 0 0,1 1-1 0 0,0 0 1 0 0,-1-1 0 0 0,1 1 0 0 0,0-1 0 0 0,-1 1 0 0 0,1 0 0 0 0,0-1-1 0 0,0 1 1 0 0,-1-1 0 0 0,1 1 0 0 0,0-1 0 0 0,0 1 0 0 0,0-1 0 0 0,0 1-1 0 0,0-1 1 0 0,-1 1 0 0 0,1 0 0 0 0,0-1 0 0 0,0 1 0 0 0,0-1 0 0 0,0 1-1 0 0,1-1-26 0 0,-1 1 9 0 0,0-1-1 0 0,0 1 0 0 0,0 0 0 0 0,0 0 0 0 0,0 0 1 0 0,0 0-1 0 0,0 0 0 0 0,0 0 0 0 0,0 0 0 0 0,0 0 0 0 0,0 0 1 0 0,0 0-1 0 0,0-1 0 0 0,0 1 0 0 0,0 0 0 0 0,0 0 1 0 0,0 0-1 0 0,0 0 0 0 0,0 0 0 0 0,0 0 0 0 0,0 0 1 0 0,0 0-1 0 0,0 0 0 0 0,-1 0 0 0 0,1 0 0 0 0,0-1 0 0 0,0 1 1 0 0,0 0-1 0 0,0 0 0 0 0,0 0 0 0 0,0 0 0 0 0,0 0 1 0 0,0 0-1 0 0,0 0 0 0 0,0 0 0 0 0,0 0 0 0 0,0 0 1 0 0,0 0-1 0 0,-1 0 0 0 0,1 0 0 0 0,0 0 0 0 0,0 0 0 0 0,0 0 1 0 0,0 0-1 0 0,0 0 0 0 0,0 0 0 0 0,0 0 0 0 0,0 0 1 0 0,0 0-1 0 0,0 0 0 0 0,-1 0 0 0 0,1 0 0 0 0,0 0 1 0 0,0 0-1 0 0,0 0 0 0 0,0 0 0 0 0,0 0-8 0 0,-12-3 405 0 0,-2-7 49 0 0,11 7-175 0 0,2 0-98 0 0,0 1-63 0 0,1-1-63 0 0,1 0-27 0 0,-3 1 60 0 0,-2 0 7 0 0,-2 1 63 0 0,-3 0 88 0 0,-6 2 176 0 0,2-1-54 0 0,2 0-221 0 0,-21 0 153 0 0,17 0-145 0 0,10 3-89 0 0,-8 8-52 0 0,0-9-4 0 0,13-2-9 0 0,-1 0 0 0 0,1 0 0 0 0,0 0-1 0 0,0 0 1 0 0,0 0 0 0 0,0 0 0 0 0,0 0-1 0 0,0 0 1 0 0,0 0 0 0 0,0 0 0 0 0,0 0-1 0 0,0 0 1 0 0,0 0 0 0 0,-1 0-1 0 0,1 0 1 0 0,0 0 0 0 0,0 0 0 0 0,0 0-1 0 0,0 0 1 0 0,0 0 0 0 0,0 0 0 0 0,0 0-1 0 0,0 0 1 0 0,0 0 0 0 0,0 0 0 0 0,0 0-1 0 0,-1 0 1 0 0,1 1 0 0 0,0-1 0 0 0,0 0-1 0 0,0 0 1 0 0,0 0 0 0 0,0 0 0 0 0,0 0-1 0 0,0 0 1 0 0,0 0 0 0 0,0 0 0 0 0,0 0-1 0 0,0 0 1 0 0,0 0 0 0 0,0 0 0 0 0,0 1-1 0 0,0-1 1 0 0,0 0 0 0 0,0 0 0 0 0,0 0-1 0 0,0 0 1 0 0,0 0 0 0 0,0 0 0 0 0,0 0-1 0 0,0 0 1 0 0,0 0 0 0 0,0 0 0 0 0,0 1-1 0 0,0-1 1 0 0,0 0 0 0 0,0 0-1 0 0,0 60 11 0 0,0-31-23 0 0,3-23-36 0 0,-2-5 47 0 0,0 0 0 0 0,0 0 1 0 0,0 0-1 0 0,0 1 0 0 0,0-1 1 0 0,0 0-1 0 0,0 1 0 0 0,0-1 1 0 0,0 1-1 0 0,-1-1 0 0 0,1 1 1 0 0,-1 0-1 0 0,1-1 0 0 0,-1 1 1 0 0,0 0-1 0 0,1-1 0 0 0,-1 1 1 0 0,0 0 0 0 0,0 0-3 0 0,0 0 1 0 0,0 0 0 0 0,1 0-1 0 0,-1-1 1 0 0,1 1 0 0 0,-1 0 0 0 0,1-1-1 0 0,-1 1 1 0 0,1 0 0 0 0,0-1-1 0 0,0 1 1 0 0,0-1 0 0 0,0 1-1 0 0,0-1 1 0 0,0 0 0 0 0,0 1 0 0 0,1-1-1 0 0,-1 0 1 0 0,1 0 2 0 0,11 16-20 0 0,-9-6 20 0 0,-3-10 0 0 0,-1 0 0 0 0,0 0 0 0 0,1 0 0 0 0,-1 0 0 0 0,1 0 0 0 0,-1 0 0 0 0,1 0 0 0 0,0 0 0 0 0,-1 0 0 0 0,1 0 0 0 0,0 0 0 0 0,0 0 0 0 0,0 0 0 0 0,0 0 0 0 0,-1-1 0 0 0,1 1 0 0 0,0 0 0 0 0,1 0 0 0 0,5 2 1 0 0,15 9 28 0 0,-20-10-22 0 0,-1-1-1 0 0,1 0 0 0 0,0 1 1 0 0,-1 0-1 0 0,1-1 1 0 0,-1 1-1 0 0,0 0 0 0 0,0-1 1 0 0,0 1-1 0 0,1 1-6 0 0,3 7 61 0 0,-4-7-48 0 0,0-1 0 0 0,0 0 0 0 0,0 0 0 0 0,0 0 0 0 0,1 1 0 0 0,-1-1 0 0 0,1 0 0 0 0,-1-1 0 0 0,1 1-13 0 0,11 10 75 0 0,10 12 108 0 0,-21-23-163 0 0,-1 1-1 0 0,0-1 0 0 0,0 1 0 0 0,0 0 1 0 0,0 0-1 0 0,0-1 0 0 0,0 1 0 0 0,-1 0 0 0 0,1 0 1 0 0,-1 0-1 0 0,1 0 0 0 0,-1 0 0 0 0,0 0 1 0 0,1 1-20 0 0,-2-3 9 0 0,1 1 1 0 0,0 0-1 0 0,0-1 1 0 0,0 1 0 0 0,1 0-1 0 0,-1-1 1 0 0,0 1 0 0 0,0 0-1 0 0,0-1 1 0 0,0 1-1 0 0,1 0 1 0 0,-1-1 0 0 0,0 1-1 0 0,1-1 1 0 0,-1 1-1 0 0,0 0 1 0 0,1-1 0 0 0,-1 1-1 0 0,1-1 1 0 0,-1 1-1 0 0,1-1 1 0 0,-1 1 0 0 0,1-1-1 0 0,-1 0 1 0 0,1 1 0 0 0,-1-1-10 0 0,1 1 11 0 0,0-1 1 0 0,-1 0-1 0 0,1 1 1 0 0,-1-1 0 0 0,1 1-1 0 0,-1-1 1 0 0,1 1-1 0 0,-1-1 1 0 0,1 1 0 0 0,-1-1-1 0 0,0 1 1 0 0,1 0 0 0 0,-1-1-1 0 0,0 1 1 0 0,0-1-1 0 0,1 1 1 0 0,-1 0 0 0 0,0-1-1 0 0,0 1 1 0 0,0 0-1 0 0,0-1 1 0 0,0 1 0 0 0,0 0-1 0 0,0 0 1 0 0,0-1 0 0 0,0 1-12 0 0,0 13 197 0 0,0 17 407 0 0,0-22-467 0 0,0-2-59 0 0,-2-2 110 0 0,-9 5-50 0 0,9-7-18 0 0,1 3-5 0 0,0-2-46 0 0,1-4-66 0 0,0 1 1 0 0,0-1-1 0 0,-1 0 1 0 0,1 1-1 0 0,0-1 0 0 0,0 0 1 0 0,-1 1-1 0 0,1-1 1 0 0,0 0-1 0 0,-1 0 0 0 0,1 1 1 0 0,-1-1-1 0 0,1 0 1 0 0,0 0-1 0 0,-1 1 0 0 0,1-1 1 0 0,-1 0-1 0 0,1 0 1 0 0,-1 0-1 0 0,1 0-3 0 0,-7 3 38 0 0,-11 6 52 0 0,8-4-49 0 0,0-4-16 0 0,-2-2 39 0 0,10 1-70 0 0,-17 1 73 0 0,13-2-84 0 0,1-2-45 0 0,2 0-4 0 0,-7-4 99 0 0,6 5-96 0 0,1 2-14 0 0,1-1-37 0 0,-1 1-45 0 0,-1 0-52 0 0,4-3-352 0 0,0-10-19 0 0</inkml:trace>
  <inkml:trace contextRef="#ctx0" brushRef="#br0" timeOffset="310.81">411 349 7632 0 0,'0'0'166'0'0,"0"0"29"0"0,3 2 14 0 0,8 9-80 0 0,-1 0-33 0 0,-4-5-83 0 0,-6-5-15 0 0,0 0-1 0 0,1-1 1 0 0,-1 1 0 0 0,0 0-1 0 0,1-1 1 0 0,-1 1 0 0 0,0 0-1 0 0,0-1 1 0 0,0 1 0 0 0,0 0-1 0 0,0 0 1 0 0,0-1-1 0 0,0 1 1 0 0,0 1 2 0 0,0 3 17 0 0,0 2-7 0 0,2-1 38 0 0,0-1 39 0 0,1 0 37 0 0,0 0 51 0 0,0 0 43 0 0,-1 3 41 0 0,-1 1 40 0 0,0 5 53 0 0,5 9 278 0 0,-2-12-338 0 0,-1 0-53 0 0,-2-4-124 0 0,-1 0-46 0 0,0 13 238 0 0,0-1-52 0 0,0-1-48 0 0,0-1-42 0 0,0 1-39 0 0,0 0-32 0 0,0 20 11 0 0,0-35-96 0 0,0 0 1 0 0,0 0 0 0 0,-1 0 0 0 0,1 0 0 0 0,-1 0 0 0 0,0 0 0 0 0,-1 2-10 0 0,-6 13-4 0 0,6-13-57 0 0,1 4 92 0 0,1-6-42 0 0,0 1-59 0 0,0 0-88 0 0,0-2 38 0 0,0-1-34 0 0,1 1-36 0 0,-1 0-41 0 0,0 0-47 0 0,0-1-45 0 0,0 1-40 0 0,0-1-34 0 0,0 1-119 0 0,0 0-34 0 0,0 4-1220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07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1 8088 0 0,'0'0'234'0'0,"0"3"-4"0"0,0 0-205 0 0,0 2 78 0 0,0 8 237 0 0,1-10-266 0 0,0-1-40 0 0,6 2 138 0 0,-7-4-160 0 0,1 1 0 0 0,-1-1 0 0 0,1 0 0 0 0,-1 0-1 0 0,0 1 1 0 0,1-1 0 0 0,-1 0 0 0 0,1 1 0 0 0,-1-1 0 0 0,0 0 0 0 0,1 1 0 0 0,-1-1 0 0 0,0 1 0 0 0,0-1 0 0 0,1 1-1 0 0,-1-1 1 0 0,0 0 0 0 0,0 1 0 0 0,0-1 0 0 0,1 1 0 0 0,-1-1 0 0 0,0 1 0 0 0,0-1 0 0 0,0 1 0 0 0,0-1 0 0 0,0 1-1 0 0,0-1 1 0 0,0 1 0 0 0,0-1 0 0 0,0 1 0 0 0,0-1 0 0 0,-1 1-12 0 0,2 7 177 0 0,0-1-35 0 0,1 0-8 0 0,2 3 20 0 0,2 6 71 0 0,-4-1-10 0 0,-2 9 230 0 0,0-9-187 0 0,1-6-119 0 0,-1-1-55 0 0,2-1-38 0 0,2 10 92 0 0,-2-11-71 0 0,0 1 0 0 0,0-1 0 0 0,-1 1 0 0 0,0-1 0 0 0,0 1 0 0 0,-1 3-67 0 0,-1 18 174 0 0,1 31 150 0 0,4-25-168 0 0,1-11-40 0 0,-3-12-55 0 0,0 0 1 0 0,0-1 0 0 0,-1 1 0 0 0,0 2-62 0 0,-2 6 80 0 0,1-12-39 0 0,0 0 1 0 0,0 1-1 0 0,1-1 0 0 0,0 0 1 0 0,0 4-42 0 0,10 20 136 0 0,-7-14-62 0 0,8 27 84 0 0,-9-27-79 0 0,-3 3-11 0 0,-1-7-31 0 0,1 10 29 0 0,0 50 240 0 0,0-46-209 0 0,0-24-65 0 0,0-3-120 0 0,0 0 20 0 0,0 0-62 0 0,0 0-75 0 0,0 0 59 0 0,0 0-33 0 0,0 0-37 0 0,0 0-34 0 0,0 0-343 0 0,0 0 80 0 0,0 0-47 0 0,0 0-663 0 0,0 0-522 0 0,0 0-992 0 0</inkml:trace>
  <inkml:trace contextRef="#ctx0" brushRef="#br0" timeOffset="295.5">16 411 7792 0 0,'-13'0'230'0'0,"10"0"26"0"0,3 0 0 0 0,3 0-6 0 0,1 0-154 0 0,1-1 71 0 0,13-5 557 0 0,-11 3-490 0 0,-3 1-150 0 0,-2 2-90 0 0,0-1-36 0 0,9-2 261 0 0,-1 0-45 0 0,3-1 22 0 0,-1 2-55 0 0,21-7 213 0 0,-19 3-177 0 0,-2-2-40 0 0,-10 6-105 0 0,1 0 0 0 0,0 1 0 0 0,0-1 0 0 0,0 1 0 0 0,0-1 1 0 0,0 1-1 0 0,1 0-32 0 0,1 0 61 0 0,1 0 1 0 0,0 0-1 0 0,-1 1 1 0 0,4 0-62 0 0,-3 0 46 0 0,0 0-1 0 0,-1 0 1 0 0,1-1 0 0 0,3-1-46 0 0,23-8 153 0 0,-1 5-7 0 0,-14 0-75 0 0,5-1-11 0 0,2 3-34 0 0,-13 3-32 0 0,11-4 85 0 0,-14 2-100 0 0,-1-1-78 0 0,1 1-109 0 0,-3 0-26 0 0,-1 1-163 0 0,0 0-112 0 0,-1 1 65 0 0,0 0-41 0 0,4 0-579 0 0,3 0-462 0 0,9 0-877 0 0</inkml:trace>
  <inkml:trace contextRef="#ctx0" brushRef="#br0" timeOffset="720.83">710 537 6824 0 0,'0'0'149'0'0,"0"0"23"0"0,3 0 13 0 0,10 0-21 0 0,3-2-130 0 0,-8-3-32 0 0,4-2-1 0 0,-1 6 61 0 0,-6 0 9 0 0,-1 1 57 0 0,8-6 553 0 0,-9 5-531 0 0,0-2 3 0 0,-2 2-125 0 0,0-1-40 0 0,1 1 208 0 0,0 0-48 0 0,-1 0-39 0 0,1 1-35 0 0,2-1 3 0 0,1 2-67 0 0,-3 0 14 0 0,-1-1 36 0 0,-1 0-50 0 0,1 0 0 0 0,-1 0 0 0 0,1 0 0 0 0,-1 0 0 0 0,1 0-1 0 0,-1 0 1 0 0,1 0 0 0 0,-1 0 0 0 0,1 0 0 0 0,-1 0 0 0 0,1 0-1 0 0,-1 0 1 0 0,1 0 0 0 0,-1 0 0 0 0,1-1 0 0 0,-1 1 0 0 0,1 0 0 0 0,-1 0-1 0 0,0-1 1 0 0,1 1 0 0 0,-1 0 0 0 0,1 0 0 0 0,-1-1 0 0 0,0 1-1 0 0,1-1 1 0 0,-1 1 0 0 0,0 0 0 0 0,1-1 0 0 0,-1 1 0 0 0,0-1-1 0 0,0 1 1 0 0,1-1-10 0 0,3-5 147 0 0,7 0 62 0 0,-6-4-61 0 0,2 6-67 0 0,-3 0-10 0 0,-2-1 0 0 0,-2-3 45 0 0,0 7-114 0 0,0 1 0 0 0,0 0 0 0 0,0-1 1 0 0,0 1-1 0 0,0-1 0 0 0,0 1 0 0 0,0-1 0 0 0,0 1 1 0 0,0 0-1 0 0,0-1 0 0 0,0 1 0 0 0,1-1 0 0 0,-1 1 1 0 0,0 0-1 0 0,0-1 0 0 0,0 1 0 0 0,1 0 0 0 0,-1-1 1 0 0,0 1-1 0 0,0 0 0 0 0,1-1 0 0 0,-1 1 1 0 0,0 0-1 0 0,1-1 0 0 0,-1 1 0 0 0,0 0 0 0 0,1 0 1 0 0,-1-1-1 0 0,0 1 0 0 0,1 0 0 0 0,-1 0-2 0 0,7-5 18 0 0,-6 4-13 0 0,-1 1 0 0 0,0-1 0 0 0,1 1 0 0 0,-1-1-1 0 0,0 0 1 0 0,0 1 0 0 0,1-1 0 0 0,-1 0 0 0 0,0 1-1 0 0,0-1 1 0 0,0 0 0 0 0,0 1 0 0 0,0-1 0 0 0,0 0-1 0 0,0 1-4 0 0,0-13 84 0 0,0-9-33 0 0,-3 4-30 0 0,-7-8 22 0 0,-2-1 9 0 0,8 19-27 0 0,-1-5 5 0 0,-6 8 34 0 0,6-5-48 0 0,-21-4-16 0 0,20 22 0 0 0,6-7 0 0 0,0-1 1 0 0,0 0 0 0 0,-1 0 0 0 0,1 0-1 0 0,0 1 1 0 0,-1-1 0 0 0,1 0 0 0 0,0 0-1 0 0,-1 0 1 0 0,1 0 0 0 0,0 0 0 0 0,-1 0-1 0 0,1 1 1 0 0,-1-1 0 0 0,1 0 0 0 0,0 0-1 0 0,-1 0 1 0 0,1 0 0 0 0,0 0 0 0 0,-1 0-1 0 0,1-1 1 0 0,-1 1 0 0 0,1 0 0 0 0,0 0-1 0 0,-1 0 0 0 0,-9 0 30 0 0,9 1-29 0 0,0 0 1 0 0,0 0-1 0 0,0 0 0 0 0,0 1 1 0 0,0-1-1 0 0,0 0 0 0 0,0 0 0 0 0,0 0 1 0 0,0 1-1 0 0,0-1 0 0 0,1 0 1 0 0,-1 2-2 0 0,-12 17 0 0 0,0 4 0 0 0,10-18 0 0 0,1 0 0 0 0,-1 0 0 0 0,0-1 0 0 0,0 0 0 0 0,0 1 0 0 0,0-3 0 0 0,1 0 0 0 0,0 0 0 0 0,1 0 0 0 0,-1 0 0 0 0,1 1 0 0 0,-1-1 0 0 0,1 1 0 0 0,0-1 0 0 0,0 1 0 0 0,1-1 0 0 0,-1 1 0 0 0,1-1 0 0 0,-1 5 0 0 0,1-1 0 0 0,-1 0 0 0 0,0 1 0 0 0,-1-1 0 0 0,-1 7 0 0 0,1-6 0 0 0,0 0 0 0 0,0 0 0 0 0,1 0 0 0 0,0 9 0 0 0,0-2-2 0 0,1-9 5 0 0,0 0-1 0 0,0 1 1 0 0,0-1-1 0 0,1 1 1 0 0,0-1-1 0 0,0 1-2 0 0,5 9 38 0 0,-5-13-33 0 0,1 0 0 0 0,-1 0 0 0 0,0 1 0 0 0,-1-1 0 0 0,1 0 0 0 0,0 1-1 0 0,-1-1 1 0 0,0 2-5 0 0,3 18 45 0 0,-2-19-42 0 0,1-1 0 0 0,-1 0-1 0 0,1 0 1 0 0,-1 0 0 0 0,1 0 0 0 0,1 1-3 0 0,-2-2 2 0 0,18 19 41 0 0,-18-20-42 0 0,2 3 0 0 0,1-1 0 0 0,0 1 0 0 0,0-1 0 0 0,1 0 0 0 0,-1 0 0 0 0,1 0 1 0 0,-1 0-1 0 0,1-1 0 0 0,0 0-1 0 0,11 11 0 0 0,-15-12 0 0 0,0 1 1 0 0,1-1-1 0 0,-1 0 1 0 0,0 1-1 0 0,1-1 1 0 0,-1 0-1 0 0,1 0 1 0 0,-1 0-1 0 0,1 0 1 0 0,-1-1-1 0 0,1 1 1 0 0,0 0 0 0 0,0-1-1 0 0,-1 1 1 0 0,1-1-1 0 0,0 1 1 0 0,0-1-1 0 0,-1 0 1 0 0,1 0-1 0 0,1 0 0 0 0,12 1 28 0 0,-6-1-23 0 0,1 0 0 0 0,0 0 0 0 0,-1-1 0 0 0,1 0 1 0 0,1 0-6 0 0,10-10 0 0 0,-16 9-35 0 0,3 0 55 0 0,3-1 30 0 0,-3 0-110 0 0,-5 2-8 0 0,1-1-33 0 0,0-1-39 0 0,0 1-44 0 0,1-1-185 0 0,1-1-104 0 0,-2 2 62 0 0,0 0-38 0 0,3-1-531 0 0,2 1-417 0 0,1 2-790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06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 6824 0 0,'0'0'149'0'0,"0"0"23"0"0,0 0 13 0 0,3 0-21 0 0,7 2-197 0 0,-1 2 36 0 0,6 11 105 0 0,-2 6 119 0 0,-1 2 99 0 0,-4-6-16 0 0,1-2 39 0 0,-1 0-177 0 0,2 12 221 0 0,-2-5-108 0 0,-2-9-159 0 0,-3-5-17 0 0,0 0 0 0 0,0 1 0 0 0,0 0 0 0 0,-1 1-109 0 0,-1-4 80 0 0,1 0-1 0 0,0 1 0 0 0,0-1 0 0 0,0 0 0 0 0,1 0 1 0 0,2 5-80 0 0,2 0 166 0 0,-2 0-32 0 0,3 20 151 0 0,-1-6-57 0 0,0-6-11 0 0,11 16 241 0 0,-4-7-178 0 0,-4-15-136 0 0,-7-10-6 0 0,-5 2-27 0 0,3-1-41 0 0,8 2 15 0 0,-4-3-25 0 0,-4-2-53 0 0,-1-1 1 0 0,0 1 0 0 0,0 0-1 0 0,1-1 1 0 0,-1 1-1 0 0,0-1 1 0 0,0 1 0 0 0,1 0-1 0 0,-1 0 1 0 0,0-1 0 0 0,0 1-1 0 0,0 0 1 0 0,0-1 0 0 0,0 1-1 0 0,0 0-7 0 0,0-1 0 0 0,0 0 3 0 0,0 0 0 0 0,0 0 0 0 0,0 0-1 0 0,0 0 1 0 0,0 0 0 0 0,0 0 0 0 0,0 0 0 0 0,0 0 0 0 0,0 0-1 0 0,0 1 1 0 0,0-1 0 0 0,0 0 0 0 0,0 0 0 0 0,0 0-1 0 0,0 0 1 0 0,0 0 0 0 0,0 0 0 0 0,0 0 0 0 0,0 0-1 0 0,0 0 1 0 0,0 0 0 0 0,0 1 0 0 0,0-1 0 0 0,0 0-1 0 0,0 0 1 0 0,0 0 0 0 0,0 0 0 0 0,0 0 0 0 0,0 0-1 0 0,0 0 1 0 0,0 0 0 0 0,0 0 0 0 0,0 0 0 0 0,0 0-1 0 0,1 0 1 0 0,-1 0 0 0 0,0 0 0 0 0,0 0 0 0 0,0 0 0 0 0,0 0-1 0 0,0 0 1 0 0,0 0 0 0 0,0 1 0 0 0,0-1 0 0 0,0 0-1 0 0,0 0 1 0 0,1 0 0 0 0,-1 0 0 0 0,0 0 0 0 0,0 0-1 0 0,0-1 1 0 0,0 1 0 0 0,0 0 0 0 0,0 0 0 0 0,0 0-1 0 0,0 0 1 0 0,0 0-3 0 0,1 0 11 0 0,0 0 0 0 0,-1 0-1 0 0,1 0 1 0 0,-1 0 0 0 0,1 0 0 0 0,-1 0-1 0 0,1 0 1 0 0,0-1 0 0 0,-1 1 0 0 0,1 0-1 0 0,-1 0 1 0 0,1-1 0 0 0,-1 1-1 0 0,1 0 1 0 0,-1 0 0 0 0,1-1 0 0 0,-1 1-1 0 0,0-1 1 0 0,1 1 0 0 0,-1-1 0 0 0,1 1-1 0 0,-1 0 1 0 0,0-1 0 0 0,1 0-11 0 0,-1 0 11 0 0,1 1 0 0 0,-1-1 1 0 0,1 1-1 0 0,-1-1 0 0 0,1 1 1 0 0,-1-1-1 0 0,1 1 1 0 0,-1-1-1 0 0,1 1 0 0 0,-1-1 1 0 0,1 1-1 0 0,0-1 0 0 0,-1 1 1 0 0,1 0-1 0 0,0 0 0 0 0,-1-1 1 0 0,1 1-1 0 0,0 0 0 0 0,0 0 1 0 0,-1 0-1 0 0,1 0 1 0 0,0-1-1 0 0,0 1 0 0 0,-1 0 1 0 0,1 1-12 0 0,2-2 19 0 0,-1 1 0 0 0,0-1 0 0 0,0 1 0 0 0,0-1 0 0 0,1 1 0 0 0,-1-1 0 0 0,0 0 0 0 0,0 0 0 0 0,0 0 0 0 0,0-1 0 0 0,-1 1 0 0 0,1 0 0 0 0,0-1 0 0 0,0 1 1 0 0,-1-1-1 0 0,1 1 0 0 0,-1-1 0 0 0,1 0 0 0 0,0-1-19 0 0,13-20 144 0 0,-2 0-43 0 0,-1 0-55 0 0,-10 20-39 0 0,1-1 1 0 0,-1 1-1 0 0,-1-1 1 0 0,1 0-1 0 0,0 0 1 0 0,-1 0-1 0 0,0 0 0 0 0,0 0-7 0 0,3-9 32 0 0,6-8-4 0 0,-5-8 20 0 0,13-24-24 0 0,-13 41-61 0 0,-1 1-41 0 0,-1-6-82 0 0,-3 4 50 0 0,2-4-29 0 0,3 6 19 0 0,0 1-44 0 0,-1-3-75 0 0,-2 5 42 0 0,1 0-38 0 0,1 0-41 0 0,2-3-41 0 0,10-18-407 0 0</inkml:trace>
  <inkml:trace contextRef="#ctx0" brushRef="#br0" timeOffset="477.88">710 17 5696 0 0,'0'0'132'0'0,"0"0"17"0"0,0 0 10 0 0,0-3 34 0 0,0-7 142 0 0,0 9-328 0 0,0 1 0 0 0,0 0 0 0 0,0 0 0 0 0,0 0 0 0 0,0 0 0 0 0,0 0 0 0 0,0 0 0 0 0,0 0 0 0 0,0 0 0 0 0,0 0 0 0 0,0 0 0 0 0,0-1 0 0 0,0 1 0 0 0,0 0 0 0 0,0 0 0 0 0,0 0 0 0 0,0 0 1 0 0,0 0-1 0 0,0 0 0 0 0,0 0 0 0 0,0 0 0 0 0,0 0 0 0 0,0 0 0 0 0,0 0 0 0 0,0-1 0 0 0,0 1 0 0 0,0 0 0 0 0,0 0 0 0 0,0 0 0 0 0,0 0 0 0 0,0 0 0 0 0,0 0 0 0 0,-1 0 0 0 0,1 0 0 0 0,0 0 0 0 0,0 0 0 0 0,0 0 0 0 0,0 0 0 0 0,0 0 0 0 0,0 0 0 0 0,0 0 1 0 0,0 0-1 0 0,0 0 0 0 0,0 0 0 0 0,-1 0 0 0 0,1 0 0 0 0,0 0 0 0 0,0 0 0 0 0,0 0 0 0 0,0 0 0 0 0,0 0 0 0 0,0 0 0 0 0,0 0 0 0 0,0 0 0 0 0,0 0 0 0 0,0 0 0 0 0,-1 0-7 0 0,-1 0 84 0 0,-1 0 51 0 0,-12 0 708 0 0,11 0-674 0 0,3 0-127 0 0,0 0-36 0 0,-1 0 443 0 0,2 0 6 0 0,0 0-22 0 0,-3 3-96 0 0,-3 1-180 0 0,-5 3 37 0 0,2-3-43 0 0,0 1 60 0 0,3 0-22 0 0,0 1 52 0 0,3-2-140 0 0,0 0 1 0 0,1 0-1 0 0,-1 0 0 0 0,1 1 1 0 0,0-1-1 0 0,-1 4-101 0 0,-3 6 165 0 0,1-3-90 0 0,-8 13 19 0 0,3 9-87 0 0,4-11-5 0 0,-15 46-2 0 0,9-25 43 0 0,11-38-35 0 0,1-1 0 0 0,-1 0 1 0 0,1 1-1 0 0,0-1 0 0 0,0 0 0 0 0,0 1 1 0 0,1-1-1 0 0,0 0 0 0 0,0 4-8 0 0,1-3 13 0 0,0 0 0 0 0,1 1-1 0 0,0-1 1 0 0,0 0 0 0 0,0 0-13 0 0,3 0 12 0 0,-5-5-12 0 0,-1 0 0 0 0,1 0 0 0 0,-1 0 0 0 0,1 1 0 0 0,-1-1 0 0 0,0 0 0 0 0,1 1 0 0 0,-1-1 0 0 0,1 0 0 0 0,-1 1 0 0 0,0-1 0 0 0,0 1 0 0 0,1-1-1 0 0,-1 0 1 0 0,0 1 0 0 0,0-1 0 0 0,1 1 0 0 0,-1-1 0 0 0,0 1 0 0 0,0-1 0 0 0,0 1 0 0 0,0-1 0 0 0,0 1 0 0 0,1-1 0 0 0,-1 1 0 0 0,0-1 0 0 0,0 1 0 0 0,0-1 0 0 0,-1 1 0 0 0,1-1 0 0 0,0 1 0 0 0,0 0 0 0 0,0 4 0 0 0,0-5 0 0 0,-1 1 0 0 0,1-1 0 0 0,0 0 0 0 0,0 0 0 0 0,0 1 0 0 0,0-1 0 0 0,0 0 0 0 0,0 0 0 0 0,0 1 0 0 0,0-1 0 0 0,0 0 0 0 0,0 0 0 0 0,0 1 0 0 0,0-1 0 0 0,0 0 0 0 0,0 0 0 0 0,0 1 0 0 0,1-1 0 0 0,-1 0 0 0 0,0 0 0 0 0,0 1 0 0 0,0-1 0 0 0,0 0 0 0 0,0 0 0 0 0,0 1 0 0 0,1-1 0 0 0,-1 0 0 0 0,0 0 0 0 0,0 0 0 0 0,0 0 0 0 0,1 1 0 0 0,-1-1 0 0 0,0 0 0 0 0,0 0 0 0 0,1 0 0 0 0,-1 0 0 0 0,29 2 0 0 0,-14-4 0 0 0,1-11 14 0 0,-13 10-3 0 0,0 1 0 0 0,-1 0 0 0 0,1 0 0 0 0,0 1 0 0 0,0-1 0 0 0,1 0-11 0 0,-2 1 7 0 0,0 0-1 0 0,0 1 1 0 0,0-1 0 0 0,0-1 0 0 0,0 1-1 0 0,-1 0 1 0 0,1 0 0 0 0,-1 0 0 0 0,1-1-1 0 0,-1 1 1 0 0,1-1 0 0 0,-1 0 0 0 0,1 0-7 0 0,3-8 17 0 0,-4 7-18 0 0,0 1 1 0 0,0 0 0 0 0,0 0 0 0 0,0-1 0 0 0,1 1 0 0 0,-1 0 0 0 0,1 0 0 0 0,-1 0 0 0 0,1 0 0 0 0,0 1 2 0 0,-1-1 0 0 0,1 0 1 0 0,-1 0-1 0 0,1 0 1 0 0,-1 0-1 0 0,0 0 0 0 0,0 0 1 0 0,0 0-1 0 0,0-1 0 0 0,-1 1 1 0 0,1 0-1 0 0,0 0 1 0 0,-1-1-1 0 0,0 1-2 0 0,4-11 20 0 0,11-24-9 0 0,-11 27-7 0 0,8-25 56 0 0,-7 27-30 0 0,-4 7-24 0 0,0 0 1 0 0,0-1-1 0 0,0 1 1 0 0,0-1-1 0 0,-1 1 1 0 0,1-1-1 0 0,-1 0 1 0 0,1 1-1 0 0,-1-1 1 0 0,1 1-1 0 0,-1-1 1 0 0,0 0 0 0 0,0 1-1 0 0,0-1 1 0 0,0-1-7 0 0,0-6 22 0 0,-1 6-13 0 0,1 0 0 0 0,0 0-1 0 0,0 0 1 0 0,0 1-1 0 0,0-1 1 0 0,0 0 0 0 0,1 0-1 0 0,-1 0 1 0 0,1 0-1 0 0,0 0 1 0 0,0-1-9 0 0,3-2 9 0 0,5-14-5 0 0,-8 20-4 0 0,-1-1 0 0 0,0 0 0 0 0,0 1 0 0 0,1-1 0 0 0,-1 0-1 0 0,0 0 1 0 0,0 0 0 0 0,0 1 0 0 0,0-1 0 0 0,0 0 0 0 0,0 0 0 0 0,0 1 0 0 0,0-1 0 0 0,-1 0 0 0 0,1 0-1 0 0,0 1 1 0 0,0-1 0 0 0,-1 0 0 0 0,1 1 0 0 0,0-1 0 0 0,-1 0 0 0 0,1 0 0 0 0,0 1 0 0 0,-1-1 0 0 0,1 1 0 0 0,-7-5 0 0 0,7 5 0 0 0,-1 0 0 0 0,1 0 0 0 0,-1-1 0 0 0,1 1 0 0 0,-1 0 0 0 0,1-1 0 0 0,0 1 0 0 0,-1 0 0 0 0,1-1 0 0 0,0 1 0 0 0,-1 0 0 0 0,1-1 0 0 0,0 1 0 0 0,-1-1 0 0 0,1 1 0 0 0,0-1 0 0 0,0 1 0 0 0,0 0 0 0 0,-1-1 0 0 0,1 1 0 0 0,0-1 0 0 0,0 1 0 0 0,0-1 0 0 0,0 1 0 0 0,0-1 0 0 0,0 1 0 0 0,0-1 0 0 0,0 1 0 0 0,0-1 0 0 0,0 1 0 0 0,0-1 0 0 0,0 0 0 0 0,0 0 0 0 0,0 1 0 0 0,0-1 0 0 0,0 0 0 0 0,0 0 0 0 0,0 0 0 0 0,0 0 0 0 0,1 0 0 0 0,-1 1 0 0 0,0-1 0 0 0,0 0 0 0 0,1 0 0 0 0,-1 0 0 0 0,0 1 0 0 0,1-2 0 0 0,-1 2 0 0 0,0 0 0 0 0,0 0 0 0 0,1-1 0 0 0,-1 1 0 0 0,0 0 0 0 0,0 0 0 0 0,0 0 0 0 0,0 0 0 0 0,1 0 0 0 0,-1 0 0 0 0,0-1 0 0 0,0 1 0 0 0,0 0 0 0 0,0 0 0 0 0,1 0 0 0 0,-1 0 0 0 0,0 0 0 0 0,0 0 0 0 0,1 0 0 0 0,-1 0 0 0 0,0 0 0 0 0,0 0 0 0 0,0 0 0 0 0,1 0 0 0 0,-1 0 0 0 0,0 0 0 0 0,0 0 0 0 0,0 0 0 0 0,1 0 0 0 0,-1 0 0 0 0,0 0 0 0 0,0 1 0 0 0,0-1 0 0 0,0 0 0 0 0,1 0 0 0 0,-1 0 0 0 0,0 0 0 0 0,0 0 0 0 0,0 0 0 0 0,0 1 0 0 0,1-1 0 0 0,-1 0 0 0 0,0 0 0 0 0,-4 10-12 0 0,3-9 8 0 0,0 0 0 0 0,1 1-1 0 0,-1-1 1 0 0,0 1-1 0 0,1-1 1 0 0,-1 1 0 0 0,1-1-1 0 0,-1 1 1 0 0,1-1-1 0 0,0 1 1 0 0,-1-1 0 0 0,1 1-1 0 0,0 0 1 0 0,0-1-1 0 0,0 1 1 0 0,1-1 0 0 0,-1 1-1 0 0,0-1 1 0 0,0 1-1 0 0,1 0 1 0 0,-1-1 0 0 0,1 1 4 0 0,3 6-44 0 0,8 18-71 0 0,-8-16 104 0 0,-2-7 11 0 0,-1 0 0 0 0,0 0 0 0 0,0 0-1 0 0,0 1 1 0 0,0-1 0 0 0,0 0-1 0 0,-1 0 1 0 0,1 0 0 0 0,-1 1 0 0 0,0 1 0 0 0,0 7 0 0 0,-1-5 0 0 0,1 0 0 0 0,0 0 0 0 0,1-1 0 0 0,0 1 0 0 0,1 5 0 0 0,3 3 0 0 0,-3-11 1 0 0,-1-1 0 0 0,0 0 0 0 0,0 1 0 0 0,0-1 1 0 0,0 1-1 0 0,-1-1 0 0 0,0 1 0 0 0,1-1 0 0 0,-1 1-1 0 0,0-1 5 0 0,0 0-1 0 0,0 0 0 0 0,0 0 0 0 0,1 0 1 0 0,-1 0-1 0 0,1 0 0 0 0,0-1 0 0 0,0 1 0 0 0,0 0 1 0 0,0 0-1 0 0,0 0-4 0 0,3 2 1 0 0,-1 0 1 0 0,1-1-1 0 0,0 1 0 0 0,0-1 1 0 0,1 1-2 0 0,3 3-1 0 0,-5-5 0 0 0,1 0-1 0 0,-1 0 0 0 0,0 0 0 0 0,0 1 1 0 0,-1 0-1 0 0,1 0 2 0 0,2 7-46 0 0,-1-3-38 0 0,-4-7 71 0 0,1 0 0 0 0,-1 0 0 0 0,1-1 0 0 0,-1 1 0 0 0,1 0 0 0 0,0 0 0 0 0,-1-1 0 0 0,1 1 0 0 0,0-1 0 0 0,0 1 0 0 0,-1-1 0 0 0,1 1 0 0 0,1 0 13 0 0,4 2-110 0 0,-5-3 98 0 0,-1 0 0 0 0,1 0 0 0 0,-1 0 0 0 0,0 0 0 0 0,1 0 0 0 0,-1 1 0 0 0,1-1-1 0 0,-1 0 1 0 0,1 0 0 0 0,-1 1 0 0 0,0-1 0 0 0,1 0 0 0 0,-1 1 0 0 0,0-1-1 0 0,1 0 1 0 0,-1 1 0 0 0,0-1 0 0 0,1 0 0 0 0,-1 1 0 0 0,0-1 0 0 0,0 0 0 0 0,1 1-1 0 0,-1-1 1 0 0,0 1 0 0 0,0-1 0 0 0,0 1 0 0 0,0-1 0 0 0,0 1 0 0 0,0-1-1 0 0,1 1 1 0 0,-1-1 0 0 0,0 0 0 0 0,0 1 0 0 0,0-1 0 0 0,-1 1 0 0 0,1-1 12 0 0,0 3-280 0 0</inkml:trace>
  <inkml:trace contextRef="#ctx0" brushRef="#br0" timeOffset="804.72">1104 111 7920 0 0,'0'10'39'0'0,"0"0"67"0"0,0 21 398 0 0,0-19-375 0 0,1-10-125 0 0,-1 0 0 0 0,0 0-1 0 0,0 0 1 0 0,1-1-1 0 0,-1 1 1 0 0,1 0 0 0 0,-1 0-1 0 0,1-1 1 0 0,0 1-1 0 0,-1-1 1 0 0,1 1-1 0 0,0-1 1 0 0,0 1-4 0 0,0 0-1 0 0,0-1 1 0 0,0 1-1 0 0,0-1 0 0 0,0 1 0 0 0,-1 0 1 0 0,1-1-1 0 0,0 1 0 0 0,-1 0 1 0 0,0-1-1 0 0,1 1 0 0 0,-1 0 0 0 0,0 0 1 0 0,0 0 0 0 0,1 5 32 0 0,1-1 58 0 0,0-1 44 0 0,1-1 33 0 0,4 13 423 0 0,-6-6-361 0 0,-2-3 13 0 0,1 5 38 0 0,0-4-46 0 0,1-2 12 0 0,2 0 62 0 0,2 1-57 0 0,1 5 143 0 0,-4 1-79 0 0,0 8 75 0 0,-1-20-343 0 0,-1 0 0 0 0,1 0 0 0 0,0-1 0 0 0,0 1 0 0 0,-1 0 0 0 0,1-1 0 0 0,0 1 0 0 0,0-1 0 0 0,1 1 0 0 0,0 1-47 0 0,-1-2 141 0 0,0 1-33 0 0,1 2 26 0 0,-2-1-72 0 0,-1 3-42 0 0,1-4 53 0 0,0 4 19 0 0,5 7 253 0 0,-2-9-228 0 0,-1-1-64 0 0,1 0-72 0 0,-1 0 121 0 0,-2-3-6 0 0,0 0 5 0 0,0 0 22 0 0,0 0 5 0 0,0 0 0 0 0,0 0 10 0 0,2-7 69 0 0,-1 2-73 0 0,1 1-57 0 0,3-6 43 0 0,-2 7-44 0 0,0-1 92 0 0,-2 1-78 0 0,-1-1-53 0 0,0-1-33 0 0,-1 2 37 0 0,1-12 62 0 0,0-10 30 0 0,3 5-71 0 0,3 7-45 0 0,-5 12-17 0 0,0-1 0 0 0,0 1 0 0 0,-1-1 0 0 0,1 1 0 0 0,0-1 0 0 0,-1 1 0 0 0,1-1 0 0 0,-1 0 0 0 0,0 1 0 0 0,1-1 0 0 0,-1 0 0 0 0,0 1 0 0 0,0-1 1 0 0,0 0-1 0 0,0-4-2 0 0,1 1 1 0 0,0-1 0 0 0,0 0-1 0 0,0 1 1 0 0,1-1 0 0 0,0 1-1 0 0,2-5 2 0 0,21-39-52 0 0,-12 23 50 0 0,-10 22 3 0 0,0 0 0 0 0,0 0 0 0 0,0 0 0 0 0,1 0 0 0 0,0 0 0 0 0,0 1 0 0 0,1-2-1 0 0,12-10-57 0 0,-10 8-25 0 0,-2-2-48 0 0,-3 4 23 0 0,2-1-11 0 0,-3 5 38 0 0,2-1-91 0 0,-2 1 39 0 0,1 0-39 0 0,0 0-25 0 0,1 0-43 0 0,-1 0-68 0 0,0 0-53 0 0,0-1-48 0 0,0 1-43 0 0,2-2-556 0 0,0 0-98 0 0,2 1-764 0 0,4 2-1060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04.5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0 7344 0 0,'0'0'165'0'0,"0"0"22"0"0,0 0 9 0 0,0 0 24 0 0,0 0 38 0 0,0 0 20 0 0,0 0 2 0 0,0 3 5 0 0,1 6-79 0 0,5 2 32 0 0,1 2 29 0 0,-6-1-31 0 0,1-1-16 0 0,4 1-1 0 0,0 1-35 0 0,-4-2-23 0 0,0 2 23 0 0,5 2 23 0 0,2 7 64 0 0,-1-2-107 0 0,9 32 274 0 0,-14-34-317 0 0,-2 0-36 0 0,1 6 46 0 0,4 6 0 0 0,0 2 2 0 0,-4-5 0 0 0,-1-14-53 0 0,0 0 0 0 0,1 0-1 0 0,1 0 1 0 0,2 8-80 0 0,-4-18 19 0 0,2 12 73 0 0,-2-1 1 0 0,0 1 0 0 0,0 0 0 0 0,-2-1 0 0 0,0 5-93 0 0,0 13 152 0 0,1-25-107 0 0,0 6 41 0 0,0 13 44 0 0,0-11-42 0 0,0-8-47 0 0,0 89 421 0 0,0-52-333 0 0,0-29-106 0 0,0-2 37 0 0,1-4 8 0 0,-2-7-63 0 0,-5 2 6 0 0,-1 2 26 0 0,5 0-90 0 0,1-1-46 0 0,1-5 99 0 0,0 3-260 0 0,0-3 130 0 0,0 0-39 0 0,0 0-66 0 0,0 0-114 0 0,0 0 124 0 0,0 0-34 0 0,0 0-345 0 0,0 0 86 0 0,0 0-46 0 0,0 0-660 0 0,0 0-519 0 0,0 0-986 0 0</inkml:trace>
  <inkml:trace contextRef="#ctx0" brushRef="#br0" timeOffset="328.21">1 442 7632 0 0,'0'0'166'0'0,"0"0"29"0"0,0 0 14 0 0,0 0 41 0 0,2 0 120 0 0,3 0-26 0 0,1 0-52 0 0,-1 0-45 0 0,1 0-39 0 0,2 0 30 0 0,0 0-47 0 0,18 0 313 0 0,-16 0-238 0 0,-5-2 32 0 0,10-8-99 0 0,-12 9-169 0 0,1 1 0 0 0,-1-1 0 0 0,1 0 1 0 0,-1 1-1 0 0,1 0 0 0 0,2-1-30 0 0,10-1 137 0 0,-6-3-33 0 0,-8 4-93 0 0,-1 0 1 0 0,1 0-1 0 0,0 0 0 0 0,-1 0 1 0 0,1 0-1 0 0,0 1 0 0 0,-1-1 0 0 0,1 1 1 0 0,0-1-1 0 0,0 1 0 0 0,0 0 0 0 0,-1 0 1 0 0,1 0-1 0 0,1 0-11 0 0,5 0 25 0 0,-5 1-20 0 0,0-1 1 0 0,0 0-1 0 0,0 0 0 0 0,0 0 0 0 0,0 0 1 0 0,0 0-1 0 0,0-1 0 0 0,0 1 0 0 0,0-1 0 0 0,0 0 1 0 0,0 0-6 0 0,5-4 31 0 0,-6 4-23 0 0,-1 0-1 0 0,1 0 0 0 0,-1 0 0 0 0,1 1 1 0 0,-1-1-1 0 0,1 0 0 0 0,-1 1 0 0 0,1-1 1 0 0,-1 1-1 0 0,1 0 0 0 0,0-1 0 0 0,-1 1 1 0 0,1 0-1 0 0,0 0-7 0 0,10 0 25 0 0,-9 1-17 0 0,0-1-1 0 0,0 0 0 0 0,1 0 1 0 0,-1 0-1 0 0,0 0 0 0 0,0-1 1 0 0,0 1-1 0 0,1-1 0 0 0,-1 0 1 0 0,0 0-8 0 0,5-4-10 0 0,-6 4 3 0 0,-1 0 0 0 0,1 1-1 0 0,-1-1 1 0 0,0 0 0 0 0,1 0 0 0 0,0 1 0 0 0,-1-1-1 0 0,1 1 1 0 0,-1-1 0 0 0,1 1 0 0 0,0 0-1 0 0,-1-1 1 0 0,1 1 0 0 0,0 0 7 0 0,3 0 2 0 0,1 0-95 0 0,2 0-107 0 0,2 0-177 0 0,-5-3-126 0 0,8-10-15 0 0</inkml:trace>
  <inkml:trace contextRef="#ctx0" brushRef="#br0" timeOffset="733.48">458 190 6880 0 0,'-13'0'157'0'0,"10"0"23"0"0,6 2 11 0 0,6 10-47 0 0,-9-11-139 0 0,1 0-1 0 0,0 1 1 0 0,-1-1 0 0 0,1 1 0 0 0,-1-1 0 0 0,0 1-1 0 0,1-1 1 0 0,-1 1 0 0 0,0 0 0 0 0,0 0-5 0 0,0 1-2 0 0,0-1 1 0 0,1 0-1 0 0,-1 1 1 0 0,1-1-1 0 0,-1 0 1 0 0,1 0 0 0 0,0 0-1 0 0,-1 1 1 0 0,1-1-1 0 0,0 0 1 0 0,2 1 1 0 0,2 7 25 0 0,-1 2 40 0 0,1-2 42 0 0,1-1 48 0 0,3 4 110 0 0,-2 3 94 0 0,-6-12-256 0 0,-1 0 1 0 0,1 0 0 0 0,-1 1-1 0 0,1-1 1 0 0,-2 4-104 0 0,1-4 100 0 0,0 0 0 0 0,1 1 0 0 0,-1-1 0 0 0,1 0 0 0 0,0 3-100 0 0,10 15 450 0 0,-6 6-30 0 0,-1-12-214 0 0,10 25 483 0 0,-8-30-527 0 0,-1-2-70 0 0,5 10 168 0 0,-5-4-58 0 0,-2-2-61 0 0,4 0 50 0 0,-7-11-165 0 0,1-1-1 0 0,0 0 1 0 0,0 1 0 0 0,-1-1 0 0 0,1 1 0 0 0,0-1-1 0 0,-1 1 1 0 0,0-1 0 0 0,1 1 0 0 0,-1-1 0 0 0,0 1-1 0 0,0 0 1 0 0,0-1-26 0 0,3 11 172 0 0,2-2-36 0 0,-2-3-2 0 0,-11-2 72 0 0,6-2-197 0 0,1 2 57 0 0,1 24 502 0 0,0-24-483 0 0,0-2 37 0 0,0-3-2 0 0,0 0-4 0 0,0 0-18 0 0,0-3-8 0 0,0-4 24 0 0,-1-2-42 0 0,1 6-60 0 0,-1-1 1 0 0,1 0-1 0 0,0 1 0 0 0,0-1 1 0 0,0 0-1 0 0,1 0 1 0 0,-1 1-1 0 0,1-1 0 0 0,0 0 1 0 0,0 1-1 0 0,0-1-12 0 0,4-4 12 0 0,-4 7-8 0 0,0-1 0 0 0,0 1 0 0 0,-1-1 0 0 0,1 1 0 0 0,0-1 0 0 0,0 1-1 0 0,-1-1 1 0 0,1 1 0 0 0,-1-1 0 0 0,0 0 0 0 0,1 1 0 0 0,-1-1 0 0 0,0 0 0 0 0,0 0-4 0 0,0-1 5 0 0,0 0-1 0 0,1-1 1 0 0,0 1-1 0 0,-1 0 1 0 0,1 0 0 0 0,0-1-1 0 0,0 1 1 0 0,1 0 0 0 0,-1 0-1 0 0,1 0 1 0 0,-1 0 0 0 0,1 0-1 0 0,1-1-4 0 0,4-5 6 0 0,1 0 0 0 0,0 1 0 0 0,3-3-6 0 0,2-1-3 0 0,3-1-8 0 0,-3 7-32 0 0,-11 3 34 0 0,4-4-6 0 0,1 5-5 0 0,0 1-1 0 0,0 0 1 0 0,0 1 0 0 0,0 0-1 0 0,0 0 1 0 0,6 1 20 0 0,6-1-48 0 0,-4 3-14 0 0,1 10 43 0 0,0 0 20 0 0,-6-8-1 0 0,-7-4 0 0 0,-1 0 0 0 0,0 0 0 0 0,0 0 0 0 0,1 0 0 0 0,-1 1 0 0 0,0-1 0 0 0,0 1 0 0 0,0 0 0 0 0,-1 0 0 0 0,7 4 0 0 0,-6-4 0 0 0,0 0 0 0 0,1 0 0 0 0,-1 1 0 0 0,0-1 0 0 0,0 0 0 0 0,0 1 0 0 0,-1-1 0 0 0,1 1 0 0 0,-1 0 0 0 0,1 1 0 0 0,2 9 0 0 0,-4-11 0 0 0,0 0 0 0 0,1 1 0 0 0,0-1 0 0 0,-1 0 0 0 0,1 0 0 0 0,0 1 0 0 0,0-1 0 0 0,0 0 0 0 0,0 0 0 0 0,1 0 0 0 0,-1 0 0 0 0,0 0 0 0 0,1-1 0 0 0,0 1 0 0 0,2 4 0 0 0,0-1 0 0 0,0 1 0 0 0,0 0 0 0 0,0 0 0 0 0,-1 0 0 0 0,0 1 0 0 0,0-1 0 0 0,-3-4 0 0 0,1-1 0 0 0,0 1 0 0 0,-1 0 1 0 0,0 0-1 0 0,1 0 0 0 0,-1 0 0 0 0,0 0 1 0 0,0-1-1 0 0,0 1 0 0 0,0 0 1 0 0,-1 1-1 0 0,1-1 4 0 0,0 0 1 0 0,0 0-1 0 0,0 0 1 0 0,0 0-1 0 0,0 0 1 0 0,0 0 0 0 0,1 0-1 0 0,-1 0 1 0 0,0-1-1 0 0,1 1 1 0 0,0 1-5 0 0,1 0-39 0 0,1 2 69 0 0,1 2 35 0 0,-3-4-85 0 0,0-1-38 0 0,0 1-29 0 0,0 0-41 0 0,-1-1-49 0 0,0 2-54 0 0,0-3 15 0 0,0 1-37 0 0,0 1-347 0 0,0-1 77 0 0,0 0-50 0 0,0 1-681 0 0,0-1-544 0 0,0-2-1033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03.8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5264 0 0,'0'0'116'0'0,"0"0"17"0"0,0 0 12 0 0,0 0 7 0 0,0 0-20 0 0,0 0-10 0 0,0 0-2 0 0,0 0 5 0 0,0 0 23 0 0,0 0 11 0 0,0 0 1 0 0,0 0-4 0 0,0 0-16 0 0,0 0-4 0 0,0 0 0 0 0,2 3 16 0 0,7 8 36 0 0,-4 4 96 0 0,-3-10-28 0 0,6 6-70 0 0,-4 2 47 0 0,-3 21 283 0 0,-1-29-451 0 0,1 0-8 0 0,-1 0 1 0 0,1 0 0 0 0,0-1 0 0 0,0 1 0 0 0,1 2-58 0 0,6 19 233 0 0,-6-9-115 0 0,-2-2 21 0 0,0-1-25 0 0,3 4 13 0 0,2-3-10 0 0,-3-11-93 0 0,-1-1-1 0 0,0 0 1 0 0,0 1 0 0 0,0-1 0 0 0,0 1 0 0 0,-1-1 0 0 0,1 1 0 0 0,-1-1 0 0 0,0 1-24 0 0,0 3 48 0 0,1 1 0 0 0,0-1 0 0 0,0 0 0 0 0,1 0 0 0 0,0 0 0 0 0,2 6-48 0 0,-2-8 26 0 0,8 16 130 0 0,-9-19-139 0 0,0 0 0 0 0,0 0 0 0 0,0 0-1 0 0,0 0 1 0 0,0 1 0 0 0,-1-1 0 0 0,1 0-1 0 0,0 1 1 0 0,-1-1 0 0 0,0 1 0 0 0,0-1 0 0 0,0 2-17 0 0,0-1 15 0 0,0 0 1 0 0,0 0-1 0 0,1 0 0 0 0,-1-1 1 0 0,0 1-1 0 0,1 0 1 0 0,0 1-16 0 0,6 4 75 0 0,-6-8-71 0 0,-1 0-1 0 0,1 1 0 0 0,-1-1 1 0 0,0 0-1 0 0,1 1 0 0 0,-1-1 1 0 0,1 0-1 0 0,-1 1 0 0 0,0-1 1 0 0,1 1-1 0 0,-1-1 0 0 0,0 0 1 0 0,0 1-1 0 0,1-1 0 0 0,-1 1 0 0 0,0-1 1 0 0,0 1-1 0 0,0-1 0 0 0,0 1 1 0 0,0-1-1 0 0,0 1 0 0 0,1-1 1 0 0,-1 1-1 0 0,0-1 0 0 0,0 1 1 0 0,-1-1-1 0 0,1 1 0 0 0,0-1 1 0 0,0 1-4 0 0,1 8 71 0 0,6 5 290 0 0,-4-11-313 0 0,-1 0-80 0 0,1 0 126 0 0,-3-3-4 0 0,0 0-2 0 0,0 0 0 0 0,0 0 2 0 0,3 0 13 0 0,3-1-33 0 0,8-7 152 0 0,-11 6-185 0 0,0-1-34 0 0,1-2 108 0 0,-4-1-67 0 0,1 2-12 0 0,6-1 25 0 0,-7 5-54 0 0,1 0 0 0 0,-1 0 1 0 0,0-1-1 0 0,1 1 0 0 0,-1 0 0 0 0,1-1 1 0 0,-1 1-1 0 0,0 0 0 0 0,1-1 0 0 0,-1 1 1 0 0,0 0-1 0 0,1-1 0 0 0,-1 1 0 0 0,0-1 1 0 0,0 1-1 0 0,1-1 0 0 0,-1 1 0 0 0,0 0 1 0 0,0-1-1 0 0,0 1 0 0 0,1-1 0 0 0,-1 1 1 0 0,0-1-1 0 0,0 1 0 0 0,0-1 0 0 0,0 1 1 0 0,0-1-1 0 0,0 1 0 0 0,0-1 0 0 0,0 1 1 0 0,0-1-1 0 0,-1 0-3 0 0,1-1 4 0 0,1 1-1 0 0,-1-1 1 0 0,0 0-1 0 0,0 0 1 0 0,1 1 0 0 0,-1-1-1 0 0,1 0 1 0 0,0 0-1 0 0,-1 1 1 0 0,1-1 0 0 0,0 1-1 0 0,0-1 1 0 0,0 1-4 0 0,0-1 3 0 0,0 1 0 0 0,0-1 1 0 0,0 0-1 0 0,0 1 0 0 0,-1-1 0 0 0,1 0 1 0 0,-1 1-1 0 0,1-1 0 0 0,-1 0 0 0 0,1 0 1 0 0,-1 1-1 0 0,0-1 0 0 0,0 0-3 0 0,0-18 49 0 0,-1 12-33 0 0,1-1 0 0 0,0 1 0 0 0,0 0-1 0 0,1-1 1 0 0,2-5-16 0 0,7-5 43 0 0,-7 3-32 0 0,-3 10-11 0 0,-1 4 0 0 0,1 1 0 0 0,0-1 0 0 0,0 0 0 0 0,0 1 0 0 0,0-1 0 0 0,0 0 0 0 0,1 1 0 0 0,-1-1 0 0 0,0 1 0 0 0,1-1 0 0 0,-1 0 0 0 0,1 0 0 0 0,0 1-1 0 0,0 1 0 0 0,-1-1 0 0 0,1 1 0 0 0,0 0 1 0 0,-1 0-1 0 0,1-1 0 0 0,-1 1 0 0 0,1 0 0 0 0,0 0 1 0 0,0 0-1 0 0,-1 0 0 0 0,1 0 0 0 0,0 0 0 0 0,-1 0 1 0 0,1 0 0 0 0,-1 0 0 0 0,5 0-48 0 0,6 0 25 0 0,-9 0 19 0 0,0 0 1 0 0,0 0-1 0 0,0 1 1 0 0,1-1-1 0 0,-1 1 1 0 0,0-1-1 0 0,0 1 1 0 0,0 0-1 0 0,0 0 1 0 0,0 0-1 0 0,0 0 1 0 0,-1 0-1 0 0,1 0 1 0 0,0 1 3 0 0,22 21-57 0 0,-12-10 46 0 0,51 50 11 0 0,-62-61-2 0 0,1 0 1 0 0,0 0-1 0 0,-1 0 1 0 0,0 0-1 0 0,1 1 1 0 0,-1-1 0 0 0,0 0-1 0 0,0 0 1 0 0,0 1-1 0 0,0-1 1 0 0,-1 1-1 0 0,1-1 1 0 0,-1 1 1 0 0,1-1-3 0 0,-1 1 1 0 0,1-1-1 0 0,0 1 0 0 0,0-1 1 0 0,0 0-1 0 0,0 1 0 0 0,0-1 1 0 0,0 0-1 0 0,1 0 0 0 0,-1 0 1 0 0,1 0-1 0 0,-1 0 0 0 0,1 0 3 0 0,11 10-10 0 0,-9-8 10 0 0,0 0 0 0 0,0 0 0 0 0,0 0 0 0 0,0 1 0 0 0,-1-1 0 0 0,0 1 0 0 0,0 0 0 0 0,0 0 0 0 0,-1 0 0 0 0,1 2 0 0 0,10 8 16 0 0,-12-14 55 0 0,0 0-38 0 0,1 1-34 0 0,-1-1-52 0 0,1 1-44 0 0,-1-1 71 0 0,0 0 59 0 0,1 1 73 0 0,-1-1 53 0 0,0 0 77 0 0,0 1 91 0 0,1-1 101 0 0,-3-2-268 0 0,1-2-68 0 0,0 0-44 0 0,1-3-8 0 0,-1 6 4 0 0,3-5 133 0 0,7-6-60 0 0,-6 6-3 0 0,-3-2-73 0 0,-1 1-10 0 0,5-2 10 0 0,-4 6-37 0 0,0 1 1 0 0,0 0-1 0 0,0-1 0 0 0,0 1 0 0 0,-1-1 1 0 0,1 1-1 0 0,0-1 0 0 0,-1 0 1 0 0,1 1-1 0 0,-1-1 0 0 0,0 0 0 0 0,0 1 1 0 0,1-1-1 0 0,-1 0-4 0 0,0-18 59 0 0,0-20 15 0 0,0 38-73 0 0,0 0 0 0 0,0 0 0 0 0,0 0 0 0 0,0 0 0 0 0,1 0 0 0 0,-1 0 0 0 0,1 0 0 0 0,0 1 0 0 0,-1-1 0 0 0,1 0 1 0 0,0 0-1 0 0,0 1 0 0 0,1-3-1 0 0,-1 3 0 0 0,0 0 1 0 0,0-1 0 0 0,-1 1 0 0 0,1-1 0 0 0,0 1-1 0 0,-1-1 1 0 0,1 1 0 0 0,-1-1 0 0 0,1 1 0 0 0,-1-1 0 0 0,0 0-1 0 0,0 1 1 0 0,0-2-1 0 0,0-4 21 0 0,0 5-18 0 0,0-1 0 0 0,0 1 1 0 0,0 0-1 0 0,0 0 0 0 0,0 0 0 0 0,0 0 1 0 0,1-1-1 0 0,-1 1 0 0 0,1 0 1 0 0,0-1-4 0 0,4-5 0 0 0,-4 7 1 0 0,0-1-1 0 0,0 1 1 0 0,0 0 0 0 0,-1-1 0 0 0,1 1-1 0 0,0-1 1 0 0,-1 0 0 0 0,1 1-1 0 0,-1-1 1 0 0,0 1 0 0 0,1-1 0 0 0,-1 0-1 0 0,0 1 1 0 0,0-1-1 0 0,0-10 34 0 0,-1-7-13 0 0,5 2-38 0 0,1 9-18 0 0,1-4-9 0 0,-4 3-21 0 0,-2 7-39 0 0,3-1-114 0 0,7-7-174 0 0,-9 8-85 0 0,0 1 59 0 0,0-1 53 0 0,0 1 46 0 0,-1 0-14 0 0,1-1 43 0 0,-1-2-450 0 0,0 2 302 0 0,0 0 101 0 0,0 1 13 0 0,0 0-53 0 0,5-5-1372 0 0,3-4-986 0 0</inkml:trace>
  <inkml:trace contextRef="#ctx0" brushRef="#br0" timeOffset="270.45">679 190 7688 0 0,'0'0'166'0'0,"0"3"29"0"0,0-2-174 0 0,1 1 0 0 0,-1-1 0 0 0,0 1 0 0 0,1 0 0 0 0,-1-1 0 0 0,1 1-1 0 0,-1-1 1 0 0,1 1 0 0 0,0-1 0 0 0,0 1 0 0 0,-1-1 0 0 0,1 0-21 0 0,6 13 145 0 0,-5-3-110 0 0,1 5-35 0 0,1-8 27 0 0,2 2 84 0 0,-3 4 89 0 0,-3-8-100 0 0,0 0 46 0 0,0 25 722 0 0,0-22-690 0 0,0-5-129 0 0,0 0-35 0 0,-3 1 101 0 0,-1-1-108 0 0,2-1-101 0 0,-1-1-94 0 0,2-1 45 0 0,1 0-38 0 0,-1 0-42 0 0,0-1-38 0 0,0 1-359 0 0,1-1-256 0 0,0 1-585 0 0</inkml:trace>
  <inkml:trace contextRef="#ctx0" brushRef="#br0" timeOffset="271.45">742 1 5384 0 0,'0'0'116'0'0,"0"0"17"0"0,0 0 12 0 0,0 0 13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14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7800 0 0,'0'0'174'0'0,"0"0"29"0"0,0 0 13 0 0,-3 2-31 0 0,-7 11-147 0 0,7-6-16 0 0,2 0 36 0 0,1 15 236 0 0,1-10-124 0 0,1 0 60 0 0,4 4 26 0 0,4 6 39 0 0,-6-12-224 0 0,1 2 42 0 0,-2-3 39 0 0,1 0 0 0 0,1 0 0 0 0,3 5-152 0 0,5 9 241 0 0,-11-13-109 0 0,-1 1 67 0 0,0-2-46 0 0,0-2-38 0 0,1 1-14 0 0,3 3 4 0 0,-1-1-3 0 0,5 12 63 0 0,4 4-36 0 0,-3-8-40 0 0,-9-14 43 0 0,0 0-71 0 0,0 3-57 0 0,0 10-89 0 0,-1-13 103 0 0,-1-1 37 0 0,1 0 50 0 0,0 0 59 0 0,0-1 72 0 0,0-1 82 0 0,-1-1 93 0 0,1-1 106 0 0,1-4-500 0 0,-1 3-15 0 0,-14-22 56 0 0,13 19-57 0 0,0 0 1 0 0,0 1-1 0 0,0-1 0 0 0,1 0 0 0 0,-1 0 1 0 0,1 1-1 0 0,1-1 0 0 0,-1 0 1 0 0,1-2-2 0 0,0-4-1 0 0,-2 7 5 0 0,1-1 1 0 0,0 1 0 0 0,1-1 0 0 0,-1 1 0 0 0,1 0 0 0 0,0-1 0 0 0,0 1 0 0 0,0 0 0 0 0,1-1 0 0 0,-1 1 0 0 0,1 0 0 0 0,0 0 0 0 0,2-3-5 0 0,9-14 0 0 0,-11 17 0 0 0,0-1 0 0 0,0 1 0 0 0,1 0 0 0 0,0 0 0 0 0,0 1 0 0 0,1-2 0 0 0,14-13 1 0 0,-10 9-4 0 0,1 0 1 0 0,0 0 0 0 0,1 1 0 0 0,0 0 0 0 0,0 1 0 0 0,11-6 2 0 0,-2 0-49 0 0,-16 11 46 0 0,0 0-1 0 0,0 0 1 0 0,0 0-1 0 0,0 0 1 0 0,0 1-1 0 0,1-1 4 0 0,18-1-50 0 0,41 3-42 0 0,-61 0 90 0 0,1 0 0 0 0,-1 1 0 0 0,0-1 0 0 0,1 1 0 0 0,-1 0 0 0 0,0 0 0 0 0,0 0 0 0 0,0 0 1 0 0,0 0-1 0 0,1 0 0 0 0,-1 1 0 0 0,-1-1 0 0 0,1 1 0 0 0,1 0 2 0 0,28 29-36 0 0,-16-14 37 0 0,-6-7 68 0 0,1 1 1 0 0,6 11-70 0 0,-4-5 32 0 0,-7-9-34 0 0,-1 1 0 0 0,0-1-1 0 0,2 4 3 0 0,7 14-56 0 0,-7-17 45 0 0,-5-8 11 0 0,0 0 0 0 0,0 1 0 0 0,0-1-1 0 0,-1 0 1 0 0,1 1 0 0 0,0-1 0 0 0,0 1 0 0 0,-1-1-1 0 0,1 1 1 0 0,-1-1 0 0 0,1 1 0 0 0,-1 0-1 0 0,0-1 1 0 0,0 1 0 0 0,0 0 0 0 0,0-1 0 0 0,0 2 0 0 0,0 0 3 0 0,1 0 0 0 0,-1 1 0 0 0,0-1 0 0 0,1 0 1 0 0,0 0-1 0 0,-1 0 0 0 0,2 2-3 0 0,6 13 76 0 0,-5-9-21 0 0,-2 16-32 0 0,-2-9 51 0 0,1-15-146 0 0,0 1 56 0 0,0 1 77 0 0,0 2 123 0 0,0-2-134 0 0,0-1-49 0 0,0 1-77 0 0,0 0-74 0 0,0-1-98 0 0,0 0-113 0 0,0 0 132 0 0,0-1-35 0 0,0-1-53 0 0,0 0-50 0 0,0 0-43 0 0,0 0-39 0 0,0 0-132 0 0,0 0-37 0 0,0 0-1370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14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8384 0 0,'-2'2'26'0'0,"-9"11"179"0"0,11-12-194 0 0,-1 0 1 0 0,1-1 0 0 0,0 1 0 0 0,-1 0-1 0 0,1-1 1 0 0,0 1 0 0 0,0 0 0 0 0,0 0-1 0 0,0-1 1 0 0,0 1 0 0 0,0 0 0 0 0,0 0-1 0 0,0-1 1 0 0,0 1 0 0 0,0 0 0 0 0,0-1-1 0 0,0 1 1 0 0,0 0 0 0 0,1 0 0 0 0,-1-1-1 0 0,0 1 1 0 0,1 0-12 0 0,3 7 73 0 0,-3-7-71 0 0,0 1 0 0 0,0-1 0 0 0,0 1 1 0 0,0-1-1 0 0,0 1 0 0 0,-1-1 0 0 0,1 1 0 0 0,-1-1 0 0 0,1 1 0 0 0,-1 0 0 0 0,0-1 0 0 0,0 1 1 0 0,1 0-1 0 0,-1-1-2 0 0,0 11-5 0 0,0 9 4 0 0,2-9 55 0 0,4 3 98 0 0,-5-11-106 0 0,1-1 1 0 0,-1 0-1 0 0,0 1 1 0 0,0-1-1 0 0,-1 1 1 0 0,1-1-1 0 0,-1 1 1 0 0,0-1-1 0 0,0 1-46 0 0,0 9 141 0 0,-1-1-6 0 0,1-4-14 0 0,2 0 13 0 0,0 1 42 0 0,0-3-97 0 0,1 1 40 0 0,0 2 63 0 0,2 6 138 0 0,4 9 200 0 0,-7-17-387 0 0,0-1-35 0 0,1 8 260 0 0,-3-2-85 0 0,-1-10-234 0 0,1 0-1 0 0,0-1 1 0 0,0 1 0 0 0,0 0-1 0 0,0 0 1 0 0,1 0-1 0 0,-1 0 1 0 0,0 0-1 0 0,1-1 1 0 0,-1 1 0 0 0,2 2-39 0 0,3 4 122 0 0,-4-7-97 0 0,-1 0 1 0 0,1 1 0 0 0,0-1-1 0 0,0 1 1 0 0,0-1-1 0 0,-1 1 1 0 0,1-1-1 0 0,-1 1 1 0 0,1 0-1 0 0,-1-1 1 0 0,0 1-1 0 0,1 0 1 0 0,-1-1 0 0 0,0 1-26 0 0,0-1 7 0 0,0 0 0 0 0,0-1 0 0 0,0 1 0 0 0,0 0 0 0 0,0 0 0 0 0,0-1 0 0 0,0 1 0 0 0,0 0 0 0 0,1 0 0 0 0,-1-1 0 0 0,0 1 0 0 0,1 0 0 0 0,-1-1 0 0 0,0 1 0 0 0,1 0 0 0 0,-1-1 0 0 0,1 1 0 0 0,-1-1 0 0 0,1 1 0 0 0,-1-1 0 0 0,1 1 0 0 0,-1-1 0 0 0,1 1 0 0 0,0-1 0 0 0,-1 1-7 0 0,1-1 5 0 0,-1 0-1 0 0,1 1 0 0 0,-1-1 1 0 0,1 0-1 0 0,-1 1 0 0 0,1-1 1 0 0,-1 1-1 0 0,0-1 0 0 0,1 0 1 0 0,-1 1-1 0 0,0-1 1 0 0,1 1-1 0 0,-1-1 0 0 0,0 1 1 0 0,1-1-1 0 0,-1 1 0 0 0,0 0 1 0 0,0-1-1 0 0,0 1 0 0 0,0-1 1 0 0,0 1-1 0 0,1-1 0 0 0,-1 1 1 0 0,0 0-5 0 0,0 2 38 0 0,0-3-127 0 0,0 0-12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14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8408 0 0,'0'0'190'0'0,"3"0"28"0"0,8 0 8 0 0,-11 0-222 0 0,0 0-1 0 0,0 0 1 0 0,0 0-1 0 0,0 0 1 0 0,0 0-1 0 0,0 0 1 0 0,0 0-1 0 0,0 0 1 0 0,0 1-1 0 0,1-1 0 0 0,-1 0 1 0 0,0 0-1 0 0,0-1 1 0 0,0 1-1 0 0,0 0 1 0 0,0 0-1 0 0,0 0 1 0 0,0 0-1 0 0,0 0 1 0 0,0 0-1 0 0,0 0 1 0 0,0 0-1 0 0,1 0 0 0 0,-1 0 1 0 0,0 0-1 0 0,0 0 1 0 0,0 0-1 0 0,0 0 1 0 0,0 0-1 0 0,0 0 1 0 0,0 0-1 0 0,0 0 1 0 0,0 0-1 0 0,0 0 1 0 0,0 0-1 0 0,0-1 0 0 0,0 1 1 0 0,0 0-1 0 0,0 0 1 0 0,0 0-1 0 0,0 0 1 0 0,0 0-1 0 0,0 0 1 0 0,0 0-1 0 0,0 0 1 0 0,0 0-1 0 0,0 0 1 0 0,0-1-1 0 0,0 1 0 0 0,0 0 1 0 0,0 0-1 0 0,0 0 1 0 0,0 0-1 0 0,0 0 1 0 0,0 0-1 0 0,0 0 1 0 0,0 0-4 0 0,0-1 2 0 0,0 0 1 0 0,0 1 0 0 0,0-1-1 0 0,0 0 1 0 0,0 1 0 0 0,0-1-1 0 0,1 0 1 0 0,-1 0 0 0 0,0 1-1 0 0,0-1 1 0 0,1 1 0 0 0,-1-1-1 0 0,0 0 1 0 0,1 1 0 0 0,-1-1-3 0 0,1 1 0 0 0,-1-1 0 0 0,1 1 0 0 0,0 0 0 0 0,0-1 0 0 0,0 1 0 0 0,-1 0 0 0 0,1 0 0 0 0,0-1 0 0 0,0 1 0 0 0,0 0 0 0 0,0 0 0 0 0,0 0 0 0 0,-1 0 0 0 0,2 0 0 0 0,30 0-19 0 0,-17 0-74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17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428 49 4800 0 0,'0'0'136'0'0,"-3"0"3"0"0,-3 0-112 0 0,4-2-30 0 0,-5-5 17 0 0,-7-2 64 0 0,13 8-117 0 0,-1 0 46 0 0,0 0 41 0 0,0-1 35 0 0,-2-1 143 0 0,-7-8 618 0 0,7 7-541 0 0,1 1-142 0 0,1 1 169 0 0,0 1-90 0 0,0 0-75 0 0,0 1-61 0 0,0 0-37 0 0,-2 1-8 0 0,3-1 12 0 0,0 0 9 0 0,-8 0 432 0 0,0 0-76 0 0,1 0-67 0 0,0 0-60 0 0,-2 0-7 0 0,1 0-61 0 0,-2 0-14 0 0,-6 0 33 0 0,5 2-91 0 0,3 3-45 0 0,-4 1 3 0 0,0-3-35 0 0,-3 2 38 0 0,0 6 33 0 0,4 2 1 0 0,8-8-92 0 0,-1 0 1 0 0,1-1-1 0 0,-1 0 1 0 0,0 1-1 0 0,0-2 1 0 0,-2 2-73 0 0,-6 3 158 0 0,2 4-64 0 0,0 0-45 0 0,-12 6 40 0 0,12-2-7 0 0,-10 3-5 0 0,14-1-29 0 0,6-16-41 0 0,1 0 0 0 0,-1 0 0 0 0,0 1-1 0 0,1-1 1 0 0,-1 0 0 0 0,-1 0 0 0 0,1 0 0 0 0,0 0 0 0 0,0 0 0 0 0,-1 0 0 0 0,1-1 0 0 0,-1 1-7 0 0,-2 3 27 0 0,1 1 0 0 0,-1-1 1 0 0,1 0-1 0 0,0 1 1 0 0,1 0-1 0 0,-1 0 0 0 0,1 0 1 0 0,-1 4-28 0 0,1-4 22 0 0,1-3 2 0 0,0 0 0 0 0,1 0 1 0 0,-1 0-1 0 0,1 0 0 0 0,0 0 0 0 0,-1 0 0 0 0,1 1 0 0 0,0-1 1 0 0,1 0-1 0 0,-1 0 0 0 0,1 0 0 0 0,-1 0 0 0 0,1 0 1 0 0,0 1-25 0 0,10 1 30 0 0,-5 6-1 0 0,-5-10-28 0 0,-1 1 1 0 0,0-1-1 0 0,1 0 1 0 0,0 0 0 0 0,-1 0-1 0 0,1 0 1 0 0,-1-1-1 0 0,1 1 1 0 0,0 0-1 0 0,0 0 1 0 0,-1 0-1 0 0,1 0 1 0 0,0-1-1 0 0,0 1 1 0 0,0 0 0 0 0,0 0-2 0 0,25 11 59 0 0,-20-9-26 0 0,-3-2-18 0 0,-1 0-1 0 0,1 0 1 0 0,0-1 0 0 0,0 1 0 0 0,0-1 0 0 0,0 0 0 0 0,0 1 0 0 0,0-1 0 0 0,0-1 0 0 0,2 1-15 0 0,11-1 56 0 0,-2 1-18 0 0,-4 1-2 0 0,0-1-1 0 0,-1 0 0 0 0,1-1 0 0 0,-1 0 1 0 0,2-1-36 0 0,5-3 49 0 0,-13 3-38 0 0,0 1 0 0 0,1 0 0 0 0,-1 0-1 0 0,0 0 1 0 0,1 0 0 0 0,-1 1 0 0 0,1-1 0 0 0,1 1-11 0 0,-3 0 6 0 0,-1 0 0 0 0,1 0 1 0 0,0 0-1 0 0,0 0 0 0 0,0-1 1 0 0,-1 1-1 0 0,1-1 0 0 0,0 1 1 0 0,0-1-1 0 0,-1 0 0 0 0,1 0 1 0 0,0 1-1 0 0,-1-1 0 0 0,1 0 1 0 0,-1-1-1 0 0,1 1 0 0 0,-1 0 1 0 0,0 0-1 0 0,1-1 0 0 0,-1 1 1 0 0,0 0-7 0 0,16-14 63 0 0,-10 10-43 0 0,8-7 45 0 0,-5-3 22 0 0,16-16 74 0 0,-5-17-146 0 0,-19 44-15 0 0,0 0 0 0 0,0 0 0 0 0,0-1 0 0 0,-1 1 0 0 0,1-1 0 0 0,-1 1 0 0 0,-1-1 0 0 0,1 1 0 0 0,0-1 0 0 0,-1 1 0 0 0,0-1 0 0 0,0 0 0 0 0,-1 0 0 0 0,0-11 17 0 0,1-14 32 0 0,4 13-51 0 0,6 1 2 0 0,-7 3-15 0 0,-3 10-54 0 0,0 3 1 0 0,0 3 2 0 0,0 1 42 0 0,0-2 19 0 0,0 1 0 0 0,0-1 0 0 0,0 0 0 0 0,0 1-1 0 0,0-1 1 0 0,0 0 0 0 0,1 1 0 0 0,-1-1 0 0 0,2 2 5 0 0,3 4-10 0 0,-4-7 6 0 0,0 1-1 0 0,-1-1 0 0 0,1 1 1 0 0,0-1-1 0 0,0 1 1 0 0,-1-1-1 0 0,1 1 1 0 0,-1-1-1 0 0,1 1 0 0 0,-1 0 1 0 0,0-1-1 0 0,1 1 1 0 0,-1 0-1 0 0,0 0 5 0 0,0 12-22 0 0,-1-6 11 0 0,1-1-1 0 0,0 0 1 0 0,1 0 0 0 0,0 0 0 0 0,0 3 11 0 0,13 17 0 0 0,-12-25 0 0 0,0 1 0 0 0,0 0 0 0 0,-1 0 0 0 0,1 0 0 0 0,-1 0 0 0 0,0 0 0 0 0,0 0 0 0 0,0 0 0 0 0,0 1 0 0 0,0-1 0 0 0,-1 3 0 0 0,0 1 0 0 0,0-5 0 0 0,0 0 0 0 0,0 0 0 0 0,0 0 0 0 0,0 1 0 0 0,0-1 0 0 0,0 0 0 0 0,1 0 0 0 0,-1 0 0 0 0,1 0 0 0 0,0 1 0 0 0,5 5-2 0 0,-1 2 1 0 0,-3 17 17 0 0,-2-27-15 0 0,0 0 0 0 0,0 0 0 0 0,0 0 0 0 0,0 0 0 0 0,0 0 0 0 0,0 1-1 0 0,0-1 1 0 0,0 0 0 0 0,0 0 0 0 0,0 0 0 0 0,0 0 0 0 0,0 0 0 0 0,0 0 0 0 0,0 0 0 0 0,0 0 0 0 0,0 0 0 0 0,0 0 0 0 0,0 1 0 0 0,0-1 0 0 0,0 0 0 0 0,0 0-1 0 0,0 0 1 0 0,0 0 0 0 0,0 0 0 0 0,0 0 0 0 0,0 0 0 0 0,0 0 0 0 0,0 0 0 0 0,1 0 0 0 0,-1 0 0 0 0,0 0 0 0 0,0 1 0 0 0,0-1 0 0 0,0 0 0 0 0,0 0 0 0 0,0 0 0 0 0,0 0-1 0 0,0 0 1 0 0,0 0 0 0 0,0 0 0 0 0,0 0 0 0 0,1 0 0 0 0,-1 0 0 0 0,0 0 0 0 0,0 0 0 0 0,0 0 0 0 0,0 0 0 0 0,0 0 0 0 0,0 0 0 0 0,0 0 0 0 0,0 0 0 0 0,0 0-1 0 0,0 0 1 0 0,1 0 0 0 0,-1 0 0 0 0,0 0 0 0 0,0 0-1 0 0,10 0-13 0 0,-7 0-115 0 0,-3 0 50 0 0,0 0-56 0 0,0 0-70 0 0,0 0-116 0 0,0 0 109 0 0,0 0-34 0 0,0 0-332 0 0,0 0 79 0 0,0 0-46 0 0,0 0-641 0 0,0 0-504 0 0,0 0-959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45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459 300 5904 0 0,'0'0'132'0'0,"-2"0"17"0"0,-3 0-16 0 0,-1 0-37 0 0,-4 0 3 0 0,-1 0-83 0 0,-15 0-61 0 0,18 0 70 0 0,0 0 46 0 0,-1 0 92 0 0,-1 0 112 0 0,0-2 71 0 0,2-2-47 0 0,7 4-251 0 0,0-1 0 0 0,-1 0 0 0 0,1 1 0 0 0,0-1 0 0 0,-1 1 1 0 0,1-1-1 0 0,-1 1 0 0 0,1 0 0 0 0,-1-1 0 0 0,0 1-48 0 0,-14 5 350 0 0,0-1-61 0 0,4-2-39 0 0,1-1-54 0 0,-1 5 13 0 0,-2 1 8 0 0,1-5-16 0 0,-8 0 41 0 0,7 3-42 0 0,1 0 18 0 0,0 1 66 0 0,-5 5 34 0 0,5-8-167 0 0,-3 1 60 0 0,0 7 53 0 0,7-4-99 0 0,-6 2 131 0 0,1-1-36 0 0,5-1-160 0 0,-7 7 85 0 0,9-11-106 0 0,7-3-72 0 0,-1 0 0 0 0,1 0 0 0 0,-1 0 1 0 0,1 0-1 0 0,-1 1 0 0 0,1-1 1 0 0,-1 0-1 0 0,1 0 0 0 0,-1 1 1 0 0,1-1-1 0 0,0 0 0 0 0,-1 1 1 0 0,1-1-1 0 0,-1 0 0 0 0,1 1 0 0 0,0-1 1 0 0,0 1-1 0 0,-1-1 0 0 0,1 1 1 0 0,0-1-1 0 0,0 0 0 0 0,-1 1 1 0 0,1-1-1 0 0,0 1 0 0 0,0-1 1 0 0,0 1-1 0 0,0-1 0 0 0,0 1 0 0 0,0-1 1 0 0,0 1-1 0 0,0-1 0 0 0,0 1 1 0 0,0-1-1 0 0,0 1 0 0 0,0 0 1 0 0,0-1-1 0 0,0 1 0 0 0,0-1-7 0 0,0 0 8 0 0,0 1 0 0 0,1-1 0 0 0,-1 1 0 0 0,0-1 0 0 0,0 1 0 0 0,0-1 0 0 0,0 1 0 0 0,0-1 0 0 0,0 1 0 0 0,-1-1 0 0 0,1 1 0 0 0,0-1 0 0 0,0 1 0 0 0,0-1 0 0 0,0 1 0 0 0,0-1 0 0 0,-1 1 0 0 0,1-1 0 0 0,0 1 0 0 0,0-1 0 0 0,-1 0 0 0 0,1 1 0 0 0,0-1 0 0 0,-1 1 0 0 0,1-1 0 0 0,0 0 0 0 0,-1 1 0 0 0,1-1 0 0 0,-1 0 0 0 0,1 0 0 0 0,-1 1 0 0 0,1-1-8 0 0,-7 4 126 0 0,2 10 66 0 0,-6-1-11 0 0,8-9-52 0 0,2 0-68 0 0,3 3-19 0 0,-2-7-23 0 0,2 6 93 0 0,16 11 54 0 0,-13-11-136 0 0,-1-3-36 0 0,-3-1 21 0 0,1 0-1 0 0,0-1 0 0 0,0 1 1 0 0,1 0-1 0 0,-1-1 1 0 0,0 0-1 0 0,0 1 0 0 0,1-1 1 0 0,-1 0-1 0 0,1 0 1 0 0,-1 0-1 0 0,3 0-14 0 0,1 0 53 0 0,0-1 0 0 0,0 0 0 0 0,0 0 0 0 0,4 0-53 0 0,9-1 74 0 0,-11 2-63 0 0,14 0 12 0 0,-8-5 24 0 0,-3-1-18 0 0,0 0 0 0 0,1 2 0 0 0,11-4-29 0 0,18-5 7 0 0,-33 9-11 0 0,40-14 68 0 0,-31 8-60 0 0,17-20-4 0 0,-22 24-5 0 0,14-9 34 0 0,-23 13-21 0 0,-1-1-1 0 0,1 0 0 0 0,-1 0 0 0 0,1-1 1 0 0,-1 1-1 0 0,0 0 0 0 0,0-1 0 0 0,0 1 1 0 0,0-1-1 0 0,0 0 0 0 0,0 1 1 0 0,-1-2-8 0 0,0 3 4 0 0,-1 1 0 0 0,1-1 0 0 0,0 0 0 0 0,0 0 0 0 0,-1 0 0 0 0,1 0 0 0 0,0 1 0 0 0,0-1 0 0 0,0 0 0 0 0,0 1 0 0 0,0-1 0 0 0,0 0 0 0 0,0 1 0 0 0,0-1 0 0 0,0 1 0 0 0,0 0-4 0 0,11-7 16 0 0,-6-4-16 0 0,-6 10-1 0 0,1 0 0 0 0,-1 0 0 0 0,1 0 0 0 0,-1 0 0 0 0,1 0 0 0 0,-1 0 0 0 0,1 0 0 0 0,0 0 0 0 0,-1 0 0 0 0,1 0 1 0 0,0 0-1 0 0,0 1 0 0 0,0-1 0 0 0,0 0 0 0 0,0 1 0 0 0,0-1 1 0 0,12-2-69 0 0,-10 3 1 0 0,-3 0 4 0 0,0 0-3 0 0,-3 0 3 0 0,3 0 62 0 0,-1 0 0 0 0,1 0 1 0 0,-1 0-1 0 0,0 0 0 0 0,1 0 0 0 0,-1 0 1 0 0,1 0-1 0 0,-1 0 0 0 0,1 0 0 0 0,-1 1 1 0 0,1-1-1 0 0,-1 0 0 0 0,1 0 1 0 0,-1 0-1 0 0,1 1 0 0 0,0-1 0 0 0,-1 0 1 0 0,1 1-1 0 0,-1-1 0 0 0,1 0 0 0 0,0 1 1 0 0,-1-1-1 0 0,1 0 0 0 0,0 1 0 0 0,-1-1 1 0 0,1 1-1 0 0,0-1 0 0 0,-1 1 0 0 0,1-1 1 0 0,0 0-1 0 0,0 1 0 0 0,0-1 0 0 0,0 1 1 0 0,-1-1-1 0 0,1 1 0 0 0,0 0 1 0 0,0-1-1 0 0,0 1 0 0 0,0-1 0 0 0,0 1 1 0 0,0-1-1 0 0,0 1 0 0 0,0-1 0 0 0,1 1 1 0 0,-1-1-1 0 0,0 1 2 0 0,-3 15-13 0 0,-2-8 12 0 0,4-7-3 0 0,0 0 1 0 0,1 1-1 0 0,-1-1 0 0 0,0 1 0 0 0,0-1 0 0 0,1 1 1 0 0,-1-1-1 0 0,1 1 0 0 0,-1 0 0 0 0,1-1 1 0 0,0 1-1 0 0,-1 0 0 0 0,1-1 0 0 0,0 1 4 0 0,0 61-10 0 0,0-61 10 0 0,0 0 0 0 0,1-1 0 0 0,-1 1 0 0 0,0 0 0 0 0,1-1 0 0 0,-1 1 0 0 0,1-1 0 0 0,-1 1 0 0 0,1 0 0 0 0,0-1 0 0 0,-1 0 0 0 0,1 1 0 0 0,0-1 0 0 0,0 1 0 0 0,4 6 0 0 0,-2-1 0 0 0,-3-7 0 0 0,1 1 0 0 0,-1-1 0 0 0,0 1 0 0 0,0-1 0 0 0,0 1 0 0 0,1-1 0 0 0,-1 1 0 0 0,0-1 0 0 0,0 0 0 0 0,1 1 0 0 0,-1-1 0 0 0,0 1 0 0 0,1-1 0 0 0,-1 0 0 0 0,1 1 0 0 0,-1-1 0 0 0,0 0 0 0 0,1 1 0 0 0,-1-1 0 0 0,1 0 0 0 0,-1 0 0 0 0,1 0 0 0 0,-1 1 0 0 0,1-1 0 0 0,-1 0 0 0 0,1 0 0 0 0,-1 0 0 0 0,1 0 0 0 0,-1 0 0 0 0,1 0 0 0 0,-1 0 0 0 0,1 0 0 0 0,-1 0 0 0 0,1 0 0 0 0,-1 0 0 0 0,1 0 0 0 0,-1 0 0 0 0,1 0 0 0 0,0 0 0 0 0,-1-1 0 0 0,1 1 0 0 0,0 0 0 0 0,0 0 0 0 0,0 1 0 0 0,0-1 0 0 0,0 0 0 0 0,-1 0 0 0 0,1 0 0 0 0,0 1 0 0 0,0-1 0 0 0,0 0 0 0 0,-1 1 0 0 0,2-1 0 0 0,3 13 0 0 0,2-4-16 0 0,-1-4-39 0 0,4-3-154 0 0,5-2-231 0 0,-11 0 262 0 0,-1 0-300 0 0,-3 0-2 0 0</inkml:trace>
  <inkml:trace contextRef="#ctx0" brushRef="#br0" timeOffset="319.52">822 0 7024 0 0,'0'0'157'0'0,"3"0"23"0"0,10 3 12 0 0,3 10-27 0 0,-9-5-132 0 0,-1 5-37 0 0,-4 2 21 0 0,-2-1 56 0 0,0-5 35 0 0,0 2 109 0 0,0 29 758 0 0,0-33-805 0 0,0-1-45 0 0,0 19 363 0 0,0 0-43 0 0,0 15 233 0 0,0 54 819 0 0,0-65-989 0 0,0 0 54 0 0,0-26-522 0 0,1 1-1 0 0,-1-1 1 0 0,0 0-1 0 0,1 0 1 0 0,0 0-1 0 0,0 0 1 0 0,0 2-40 0 0,7 13 233 0 0,-5-12-115 0 0,-2 1-33 0 0,-1 14 103 0 0,-1-5 13 0 0,1-6-128 0 0,0 6-28 0 0,0-13 27 0 0,-3 0-4 0 0,-7 7-68 0 0,8-8-49 0 0,1-1-78 0 0,1-1-81 0 0,0 0 59 0 0,0 0-35 0 0,0 0-38 0 0,0 0-36 0 0,0 0-354 0 0,0 0 82 0 0,0 0-49 0 0,0 0-684 0 0,0 0-542 0 0,0 0-1027 0 0</inkml:trace>
  <inkml:trace contextRef="#ctx0" brushRef="#br0" timeOffset="569.81">648 300 8352 0 0,'0'0'190'0'0,"0"0"28"0"0,0 0 7 0 0,3 0-33 0 0,1 0-172 0 0,1 0 51 0 0,1 0 44 0 0,-1 0 37 0 0,5 1 173 0 0,20-1 754 0 0,-18-1-680 0 0,-2 0-147 0 0,-6 0-176 0 0,-1 0-41 0 0,13-4 299 0 0,-4 0-79 0 0,10 2 52 0 0,-6 3-111 0 0,-9 1-80 0 0,1-1-1 0 0,0 0 1 0 0,0-1 0 0 0,-1 0 0 0 0,3-1-116 0 0,6-2 140 0 0,-10 2-87 0 0,1 0 0 0 0,0 0 0 0 0,-1 1 0 0 0,1 0 0 0 0,0 1 0 0 0,0-1-53 0 0,0 1 57 0 0,1-1 0 0 0,0 0 0 0 0,0 0-1 0 0,-1-1 1 0 0,2-1-57 0 0,14-2 87 0 0,1 2-72 0 0,-13 4 86 0 0,-3-1-86 0 0,0 0-66 0 0,0 0-84 0 0,-1 0-108 0 0,-3 0 75 0 0,0 0-34 0 0,0 0-38 0 0,0 0-40 0 0,0 0-43 0 0,-1-1-44 0 0,1 1-49 0 0,-1-1-51 0 0,1 1-53 0 0,-1-1-56 0 0,10-3-1154 0 0,6-5-988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18.0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7344 0 0,'0'0'165'0'0,"0"2"22"0"0,0 17 157 0 0,0 7-280 0 0,3-13-30 0 0,2-2 72 0 0,1-1 78 0 0,-4 3 81 0 0,-2-6 26 0 0,0-5-189 0 0,0 1 1 0 0,-1-1-1 0 0,2 0 0 0 0,-1 0 1 0 0,0 0-1 0 0,0 0 1 0 0,1 1-1 0 0,-1-1 0 0 0,1 0 1 0 0,0 1-103 0 0,12 20 882 0 0,-6-10-506 0 0,-1-2-101 0 0,-2 1 95 0 0,-4 11 98 0 0,0-12-243 0 0,-1-1 49 0 0,1 0 80 0 0,0 0-72 0 0,0-7-23 0 0,0-3-16 0 0,0 0-3 0 0,0 3-19 0 0,0 7-80 0 0,0-7-39 0 0,0-3-6 0 0,0 0 0 0 0,0 0 0 0 0,0 0 0 0 0,0 0 0 0 0,0 0-6 0 0,0-3-20 0 0,-1 1-63 0 0,1 0 1 0 0,-1 0 0 0 0,1 0-1 0 0,-1 0 1 0 0,0 0 0 0 0,0 0-1 0 0,0 0 1 0 0,0 0-8 0 0,-3-6 19 0 0,12 0 45 0 0,-3-18-48 0 0,-3 22-17 0 0,-1 0 1 0 0,1 0 0 0 0,0 1 0 0 0,-1-1 0 0 0,2 0 0 0 0,-1 1-1 0 0,1-1 1 0 0,8-14 22 0 0,2-8 136 0 0,8-8-32 0 0,-13 25-80 0 0,3 1-54 0 0,-5 5-32 0 0,1 0-1 0 0,0 1 0 0 0,-1 0 1 0 0,2 0 40 0 0,-1-1-38 0 0,12 1-110 0 0,-18 2 135 0 0,0 0 0 0 0,1 0 0 0 0,-1 0 0 0 0,1 0 0 0 0,-1-1 1 0 0,0 1-1 0 0,1 0 0 0 0,-1-1 0 0 0,0 1 0 0 0,1-1 13 0 0,7-4-22 0 0,-8 4 21 0 0,0 0 0 0 0,1 0 0 0 0,-1 0 0 0 0,1 1 0 0 0,-1-1 0 0 0,1 0 0 0 0,-1 1 0 0 0,1-1 0 0 0,0 1 0 0 0,-1 0 0 0 0,1-1 0 0 0,-1 1 0 0 0,1 0 0 0 0,0 0 1 0 0,14 3-59 0 0,-9 0 22 0 0,-4-2 16 0 0,1 1 0 0 0,-1-1-1 0 0,1 1 1 0 0,-1 0-1 0 0,1 0 1 0 0,-1 1 0 0 0,0-1-1 0 0,0 1 1 0 0,0-1 0 0 0,2 3 21 0 0,-1 6-52 0 0,-4-10 51 0 0,1 1-1 0 0,-1-1 0 0 0,1 0 1 0 0,-1 0-1 0 0,1 0 1 0 0,-1 0-1 0 0,1 0 0 0 0,-1 0 1 0 0,1 0-1 0 0,0 0 1 0 0,0 0-1 0 0,0 0 0 0 0,-1-1 1 0 0,1 1-1 0 0,0 0 1 0 0,0 0-1 0 0,0-1 1 0 0,1 1 1 0 0,8 4 0 0 0,-9-5 0 0 0,0 0 0 0 0,0 0 0 0 0,0 1 0 0 0,0-1 0 0 0,0 0 0 0 0,0 1 0 0 0,0-1 0 0 0,0 1 0 0 0,0 0 0 0 0,0-1 0 0 0,-1 1 0 0 0,1 0 0 0 0,0-1 0 0 0,0 1 0 0 0,-1 0 0 0 0,1 0 0 0 0,0-1 0 0 0,-1 1 0 0 0,1 0 0 0 0,-1 0 0 0 0,1 0 0 0 0,-1 0 0 0 0,0 0 0 0 0,1 0 0 0 0,0 16 0 0 0,-1-14 0 0 0,0-1 0 0 0,0 0 0 0 0,0 1 0 0 0,0-1 0 0 0,0 0 0 0 0,1 1 0 0 0,-1-1 0 0 0,1 1 0 0 0,-1-1 0 0 0,2 2 0 0 0,24 43 0 0 0,-25-45-1 0 0,0 0 1 0 0,0 0 0 0 0,-1 0 0 0 0,1 0 0 0 0,-1 0 0 0 0,1 0 0 0 0,-1 0 0 0 0,0 0 0 0 0,0 0 0 0 0,0 0 0 0 0,0 0 0 0 0,0 0 0 0 0,-1 2 0 0 0,0 27 11 0 0,1-29 1 0 0,0-1-48 0 0,0-1-98 0 0,0 0-73 0 0,0 0-292 0 0,0 0-39 0 0,0 0-6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18.6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221 548 5960 0 0,'0'0'132'0'0,"0"0"17"0"0,-2 3 12 0 0,-11 7-17 0 0,-3-7-114 0 0,8-2 16 0 0,1 1 79 0 0,0 3 98 0 0,-2 3 186 0 0,-1 1-29 0 0,4-5-195 0 0,-1-1 49 0 0,0 1-31 0 0,0-1-41 0 0,5-2-120 0 0,0 1 1 0 0,0-1-1 0 0,0 0 1 0 0,0 1-1 0 0,0-1 1 0 0,0 1-1 0 0,1 0 1 0 0,-1-1 0 0 0,1 1-1 0 0,-1 0 1 0 0,1 0-1 0 0,-1 0 1 0 0,1 1-43 0 0,-4 7 216 0 0,0 1 11 0 0,-4 0-54 0 0,-2 0-42 0 0,-15 15 243 0 0,19-16-265 0 0,2 1-12 0 0,-1 1 0 0 0,2-7-28 0 0,-2 1 38 0 0,3-3-34 0 0,-4 7-68 0 0,5-6 73 0 0,2-1 5 0 0,-1 0 38 0 0,1 0 43 0 0,0 0 50 0 0,2 0-134 0 0,9 7-56 0 0,-9-7 32 0 0,1-3 22 0 0,9 1-1 0 0,-7-1-50 0 0,-1 1 0 0 0,1-1 0 0 0,0 0 0 0 0,0 0 0 0 0,0-1 0 0 0,-1 1 0 0 0,1-1 0 0 0,0 0 0 0 0,0-1-27 0 0,43-24 226 0 0,-17 21-212 0 0,-7-8-21 0 0,-12 5-32 0 0,0 2-51 0 0,-3 0-30 0 0,-4-4-2 0 0,-5 9 113 0 0,1 0 0 0 0,-1 0-1 0 0,0 0 1 0 0,1 0 0 0 0,-1 0 0 0 0,1 0 0 0 0,-1 0-1 0 0,1 0 1 0 0,-1 0 0 0 0,1 0 0 0 0,0 1 0 0 0,0-2 9 0 0,20-8-202 0 0,-21 9 187 0 0,1 0 0 0 0,0 0 0 0 0,-1 0 0 0 0,1 0 0 0 0,-1 0 0 0 0,1 0 0 0 0,-1-1 0 0 0,1 1 0 0 0,-1 0 0 0 0,0 0 0 0 0,0-1 15 0 0,3-5-111 0 0,10-4-203 0 0,-12 10 290 0 0,0-1 0 0 0,0 1 0 0 0,0-1 0 0 0,0 1 0 0 0,0-1 0 0 0,0 0 0 0 0,0 1 1 0 0,-1-1-1 0 0,1 0 0 0 0,-1 0 0 0 0,1 0 24 0 0,2-8-154 0 0,2-2-96 0 0,0 4 42 0 0,1-2-120 0 0,-4-3-101 0 0,-1 4 179 0 0,0 2 62 0 0,1 0 26 0 0,2-1-2 0 0,0-1 14 0 0,-2 2 18 0 0,0-2-23 0 0,-2-1-56 0 0,0-2 46 0 0,1 4 27 0 0,-1 0 0 0 0,-1 0 1 0 0,1-1-1 0 0,-3-6 138 0 0,-1-2-176 0 0,2 11 105 0 0,0-1 0 0 0,0 0-1 0 0,1 1 1 0 0,0-1 0 0 0,1 0 0 0 0,-1 0 71 0 0,3-28-236 0 0,-1 25 169 0 0,-1 0 0 0 0,0 0-1 0 0,0 0 1 0 0,-1 0 0 0 0,-1 0-1 0 0,0-5 68 0 0,-3-1-38 0 0,3 9 38 0 0,0 1 0 0 0,1-1 0 0 0,-1 1 0 0 0,2-1 1 0 0,-1 1-1 0 0,1-5 0 0 0,0-97 0 0 0,-1 103-2 0 0,0-1 0 0 0,1 0 0 0 0,-2 0 0 0 0,1 0 0 0 0,-1 1 0 0 0,0-2 2 0 0,-3-10 13 0 0,3-1 35 0 0,2 16-193 0 0,0-1 79 0 0,0 0 70 0 0,0 0 61 0 0,0 0 84 0 0,0 0 62 0 0,0-1 105 0 0,0 0 234 0 0,0 0 222 0 0,0 4-351 0 0,0 1-231 0 0,0 1-76 0 0,0 1-92 0 0,0 2-109 0 0,-3 6 108 0 0,-2-6 64 0 0,4-5-76 0 0,1 0 1 0 0,-1 1-1 0 0,1-1 1 0 0,-1 1-1 0 0,1-1 1 0 0,-1 1 0 0 0,1-1-1 0 0,-1 1 1 0 0,1-1-1 0 0,-1 1 1 0 0,1-1 0 0 0,0 1-1 0 0,-1 0 1 0 0,1-1-1 0 0,0 1 1 0 0,0-1-1 0 0,-1 1 1 0 0,1 0 0 0 0,0-1-1 0 0,0 1 1 0 0,0 0-1 0 0,0-1 1 0 0,0 1 0 0 0,0 0-1 0 0,0 0 1 0 0,0-1-10 0 0,0 16 165 0 0,0 9 50 0 0,3-3-75 0 0,1-5-48 0 0,-2-11-46 0 0,0 1 0 0 0,0 0 0 0 0,-1-1 0 0 0,0 1 0 0 0,-1 0 0 0 0,1 0-46 0 0,-2 8 90 0 0,1-7-25 0 0,0-1 1 0 0,0 1 0 0 0,1 0 0 0 0,0-1-1 0 0,0 3-65 0 0,4 6 123 0 0,-3-9-61 0 0,0-1 0 0 0,-1 1-1 0 0,1-1 1 0 0,-1 1 0 0 0,-1 0 0 0 0,1 0-62 0 0,-1 27 377 0 0,0 1-84 0 0,0 78 436 0 0,0-64-345 0 0,0-24-132 0 0,0 0 52 0 0,0 0 62 0 0,0 0 73 0 0,-1-18-294 0 0,-1 0-38 0 0,-3 3 26 0 0,4-9-119 0 0,0 1-1 0 0,0-1 0 0 0,0 1 1 0 0,0 0-1 0 0,0-1 0 0 0,1 1 0 0 0,-1 0 1 0 0,1-1-1 0 0,-1 1 0 0 0,1 0 1 0 0,0 0-1 0 0,0-1 0 0 0,0 1-13 0 0,0-1 5 0 0,0 0 0 0 0,0-1 0 0 0,0 1-1 0 0,0 0 1 0 0,0-1 0 0 0,0 1 0 0 0,0-1 0 0 0,0 1-1 0 0,-1 0 1 0 0,1-1 0 0 0,0 1 0 0 0,0-1 0 0 0,0 1 0 0 0,-1 0-1 0 0,1-1 1 0 0,0 1 0 0 0,-1-1 0 0 0,1 1 0 0 0,0-1-1 0 0,-1 1 1 0 0,1-1 0 0 0,-1 1 0 0 0,1-1 0 0 0,-1 0-1 0 0,1 1 1 0 0,-1-1 0 0 0,0 1-5 0 0,-5 6 131 0 0,4 5 58 0 0,2-9-147 0 0,0 2 10 0 0,0-3 5 0 0,0 1 37 0 0,-3-3-15 0 0,-7 0-22 0 0,10 0-58 0 0,0 0 0 0 0,0 0 0 0 0,0 0 1 0 0,-1 0-1 0 0,1 0 0 0 0,0 0 0 0 0,0 0 0 0 0,0 0 1 0 0,0 0-1 0 0,0 0 0 0 0,0 0 0 0 0,0 0 0 0 0,0 0 0 0 0,0 0 1 0 0,0 0-1 0 0,-1 0 0 0 0,1 0 0 0 0,0 0 0 0 0,0 0 1 0 0,0 0-1 0 0,0 0 0 0 0,0 0 0 0 0,0 0 0 0 0,0 0 0 0 0,0 0 1 0 0,0 0-1 0 0,0 0 0 0 0,0-1 0 0 0,-1 1 0 0 0,1 0 1 0 0,0 0-1 0 0,0 0 0 0 0,0 0 0 0 0,0 0 0 0 0,0 0 0 0 0,0 0 1 0 0,0 0-1 0 0,0 0 0 0 0,0 0 0 0 0,0 0 0 0 0,0 0 0 0 0,0-1 1 0 0,0 1-1 0 0,0 0 0 0 0,0 0 0 0 0,0 0 0 0 0,0 0 1 0 0,0 0-1 0 0,0 0 0 0 0,0 0 0 0 0,0 0 0 0 0,0 0 0 0 0,0 0 1 0 0,0-1-1 0 0,0 1 0 0 0,0 0 0 0 0,0 0 1 0 0,0 0-131 0 0,0-1 37 0 0,0 1 4 0 0,0-1 102 0 0,0 0 71 0 0,0 0 267 0 0,0 0-286 0 0,0 1-83 0 0,0-1-54 0 0,0 0-62 0 0,0 1-72 0 0,0-1-29 0 0,0 0-64 0 0,0 0-68 0 0,0 0-76 0 0,0 0-81 0 0,0 0-87 0 0,0 0-93 0 0,0-1-98 0 0,0-2-1018 0 0,0-5-1035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15.0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252 458 6768 0 0,'0'0'149'0'0,"0"-3"23"0"0,1 1-120 0 0,-2-2-6 0 0,-4 0 33 0 0,-6-2 87 0 0,10 6-164 0 0,0-1 1 0 0,0 0 0 0 0,0 0-1 0 0,0 1 1 0 0,0-1 0 0 0,0 0-1 0 0,0 0 1 0 0,0 0 0 0 0,0-1-1 0 0,0 1 1 0 0,0 0 0 0 0,0-1-3 0 0,-1-4 37 0 0,-1 1 64 0 0,1-2 125 0 0,1 7-185 0 0,1-1 0 0 0,-1 0 0 0 0,1 0 0 0 0,-1 0 0 0 0,1 1 0 0 0,-1-1 0 0 0,1 0 0 0 0,-1 0 0 0 0,0 1 0 0 0,0-1 0 0 0,1 1 0 0 0,-1-1 0 0 0,0 0-1 0 0,0 1 1 0 0,0-1-41 0 0,-6-2 218 0 0,7 3-195 0 0,-1 0-1 0 0,1 0 1 0 0,-1 0-1 0 0,1 0 1 0 0,0 0-1 0 0,-1-1 1 0 0,1 1-1 0 0,-1 0 1 0 0,1 0-1 0 0,-1-1 1 0 0,1 1-1 0 0,0 0 1 0 0,-1-1-1 0 0,1 1 1 0 0,0 0-1 0 0,-1-1 1 0 0,1 1-1 0 0,0 0 1 0 0,0-1-1 0 0,-1 1 1 0 0,1-1-1 0 0,0 1 1 0 0,0 0-1 0 0,0-1 1 0 0,-1 1-1 0 0,1-1 1 0 0,0 1-1 0 0,0-1 1 0 0,0 1-1 0 0,0-1 1 0 0,0 1-1 0 0,0 0 1 0 0,0-1-1 0 0,0 1 1 0 0,0-1-1 0 0,0 1-22 0 0,0-1 7 0 0,0 1 0 0 0,0 0 0 0 0,0 0 0 0 0,0 0 0 0 0,0 0 0 0 0,0 0 0 0 0,0 0 0 0 0,0 0 0 0 0,0 0 0 0 0,0 0 0 0 0,0 0 0 0 0,0-1 0 0 0,0 1 0 0 0,0 0 0 0 0,0 0 0 0 0,0 0-1 0 0,0 0 1 0 0,0 0 0 0 0,0 0 0 0 0,0 0 0 0 0,0 0 0 0 0,0 0 0 0 0,0 0 0 0 0,0 0 0 0 0,0-1 0 0 0,0 1 0 0 0,0 0 0 0 0,0 0 0 0 0,0 0 0 0 0,0 0 0 0 0,0 0 0 0 0,0 0 0 0 0,-1 0 0 0 0,1 0 0 0 0,0 0-1 0 0,0 0 1 0 0,0 0 0 0 0,0 0 0 0 0,0 0 0 0 0,0 0 0 0 0,0 0 0 0 0,0 0 0 0 0,0 0 0 0 0,0 0 0 0 0,0 0 0 0 0,-1 0 0 0 0,1 0 0 0 0,0 0 0 0 0,0 0 0 0 0,0 0 0 0 0,0 0 0 0 0,0 0 0 0 0,0 0 0 0 0,0 0-1 0 0,0 0 1 0 0,0 0 0 0 0,-1 0-7 0 0,-11-3 326 0 0,-2-7 34 0 0,12 7-43 0 0,2 3-80 0 0,0 0-39 0 0,0 0-6 0 0,-3 0-8 0 0,-9 3-44 0 0,-2 7 0 0 0,11-7-47 0 0,2 0-33 0 0,0 4-5 0 0,0-1-15 0 0,-25 25 112 0 0,20-16-95 0 0,-1 5-14 0 0,4-10-26 0 0,-4 11 26 0 0,-1 0-1 0 0,-11 18-42 0 0,10-17 39 0 0,-10 30 196 0 0,18-49-223 0 0,-2 14 87 0 0,2-4-37 0 0,0 4-3 0 0,-5-6-41 0 0,5-10-18 0 0,1 0 1 0 0,-1-1-1 0 0,0 1 1 0 0,1 0-1 0 0,-1-1 1 0 0,1 1-1 0 0,0 0 1 0 0,-1 0-1 0 0,1 0 1 0 0,0 0-1 0 0,-1-1 1 0 0,1 1-1 0 0,0 0 1 0 0,0 0-1 0 0,0 0 1 0 0,0 0-1 0 0,0 0 0 0 0,0 0 1 0 0,0 0-1 0 0,0-1 1 0 0,0 1-1 0 0,0 0 1 0 0,0 0-1 0 0,1 0 1 0 0,-1 0-1 0 0,0 0 0 0 0,16 31 54 0 0,-15-30-54 0 0,0 0-1 0 0,0 0 1 0 0,1 0 0 0 0,-1-1 0 0 0,0 1 0 0 0,1 0 0 0 0,-1-1 0 0 0,1 1 0 0 0,-1-1 0 0 0,1 1 0 0 0,0-1 0 0 0,0 0 0 0 0,0 1 0 0 0,1 0 0 0 0,1-1 1 0 0,0 0 0 0 0,0 0 1 0 0,0 0-1 0 0,-1 0 1 0 0,1 0-1 0 0,0-1 1 0 0,0 0-1 0 0,0 0 1 0 0,0 0-2 0 0,14 1 28 0 0,21-1 56 0 0,-33 0-54 0 0,-1 0 0 0 0,0 0 0 0 0,1-1 0 0 0,-1 0 0 0 0,1 0-30 0 0,-1-1 41 0 0,0-1-1 0 0,0 1 1 0 0,-1-1 0 0 0,1 0-1 0 0,2-2-40 0 0,12-6 99 0 0,-1-1-20 0 0,-3 2-111 0 0,-7 6-44 0 0,1 1-54 0 0,0 1 5 0 0,8-4-123 0 0,-11 0 117 0 0,-2 2-9 0 0,-2 0-36 0 0,1 0-73 0 0,-1 1 24 0 0,-1 0-50 0 0,1 1-27 0 0,-1 0-42 0 0,1 0-38 0 0,0 0-33 0 0,-1 0-121 0 0,1 0-33 0 0,4-4-1251 0 0</inkml:trace>
  <inkml:trace contextRef="#ctx0" brushRef="#br0" timeOffset="308.21">473 0 6896 0 0,'0'0'200'0'0,"0"3"-8"0"0,0 26-152 0 0,0-23-51 0 0,0 0 59 0 0,0 1 49 0 0,0-1 39 0 0,0 5 180 0 0,0 16 499 0 0,2-15-457 0 0,3-3-68 0 0,1 4 19 0 0,-3 0-76 0 0,-4 7 55 0 0,0-7-102 0 0,1 0 46 0 0,2-3-37 0 0,0 0 42 0 0,12 34 266 0 0,-1 4-55 0 0,-12-28-259 0 0,-1-7-37 0 0,4 4 81 0 0,15 47 346 0 0,-12-36-356 0 0,-5-8-96 0 0,-2-4-15 0 0,4-2-1 0 0,-2-8-86 0 0,2 8 64 0 0,-2-8-37 0 0,-1-1 1 0 0,1 1-1 0 0,-2 0 1 0 0,1 0-1 0 0,0 5-52 0 0,-2-3 31 0 0,1-6-26 0 0,0 0 0 0 0,0 0 0 0 0,0 0 0 0 0,0 0 0 0 0,0 0 0 0 0,1 1 0 0 0,-1-1 0 0 0,1 0 1 0 0,-1 0-1 0 0,1 1-5 0 0,4 5 32 0 0,-4-7-24 0 0,0 1 1 0 0,0-1-1 0 0,0 1 1 0 0,0-1-1 0 0,-1 1 0 0 0,1-1 1 0 0,0 1-1 0 0,-1-1 1 0 0,0 1-1 0 0,1 0 1 0 0,-1-1-1 0 0,0 1 1 0 0,0 0-1 0 0,0 0-8 0 0,0-2-80 0 0,0 1 33 0 0,0 0 33 0 0,0 1 74 0 0,0 0 173 0 0,0-1-186 0 0,0 0-35 0 0,0 0-58 0 0,0 0-87 0 0,0 0-101 0 0,0-1 72 0 0,0 0-33 0 0,0 1-35 0 0,0-1-39 0 0,0 0-39 0 0,0 1-44 0 0,0-14-280 0 0</inkml:trace>
  <inkml:trace contextRef="#ctx0" brushRef="#br0" timeOffset="516.51">852 253 6072 0 0,'0'0'133'0'0,"0"0"23"0"0,-3 2 12 0 0,-13 15-24 0 0,6-7 75 0 0,-1 1 280 0 0,8-9-375 0 0,-2 0-46 0 0,-2 1 131 0 0,7-2-190 0 0,-1-1 0 0 0,1 0 1 0 0,-1 0-1 0 0,1 0 1 0 0,0 0-1 0 0,-1 1 0 0 0,1-1 1 0 0,-1 0-1 0 0,1 0 0 0 0,-1 1 1 0 0,1-1-1 0 0,0 0 0 0 0,-1 1 1 0 0,1-1-1 0 0,0 1 0 0 0,-1-1 1 0 0,1 0-1 0 0,0 1 0 0 0,-1-1 1 0 0,1 1-1 0 0,0-1 0 0 0,0 1 1 0 0,0-1-1 0 0,-1 1 1 0 0,1-1-1 0 0,0 1 0 0 0,0-1 1 0 0,0 1-1 0 0,0-1 0 0 0,0 1 1 0 0,0-1-1 0 0,0 1 0 0 0,0-1 1 0 0,0 1-1 0 0,0-1 0 0 0,0 1 1 0 0,0-1-1 0 0,1 1-19 0 0,-1 0 37 0 0,0 0 0 0 0,-1 1 0 0 0,1-1 0 0 0,0 0 0 0 0,0 1 0 0 0,-1-1 0 0 0,1 0 0 0 0,0 0 0 0 0,-1 1-1 0 0,0-1 1 0 0,1 0 0 0 0,-1 0 0 0 0,0 0 0 0 0,1 0 0 0 0,-1 0 0 0 0,0 0 0 0 0,-1 1-37 0 0,-19 13 549 0 0,19-14-485 0 0,-1 0-1 0 0,0 1 0 0 0,1 0 0 0 0,-1-1 1 0 0,1 1-1 0 0,0 0 0 0 0,0 0 0 0 0,-1 0 0 0 0,1 0 1 0 0,1 1-1 0 0,-1-1 0 0 0,-1 2-63 0 0,1 1 107 0 0,1-4-81 0 0,1-1 1 0 0,0 1-1 0 0,0-1 1 0 0,-1 1 0 0 0,1 0-1 0 0,0-1 1 0 0,-1 1-1 0 0,1-1 1 0 0,-1 1-1 0 0,1-1 1 0 0,-1 1 0 0 0,1-1-1 0 0,-1 1 1 0 0,1-1-1 0 0,-1 1 1 0 0,1-1 0 0 0,-1 0-1 0 0,1 1 1 0 0,-1-1-1 0 0,0 0 1 0 0,1 1-1 0 0,-1-1-26 0 0,-4 2 108 0 0,4-1-89 0 0,0-1-1 0 0,0 1 1 0 0,0-1 0 0 0,1 1 0 0 0,-1-1 0 0 0,0 1 0 0 0,0-1 0 0 0,1 1 0 0 0,-1 0 0 0 0,1-1 0 0 0,-1 1 0 0 0,0 0-1 0 0,1 0 1 0 0,-1 0 0 0 0,1 0-19 0 0,-3 12 247 0 0,3-10-216 0 0,0-1-1 0 0,-1 0 1 0 0,1 1-1 0 0,0-1 1 0 0,-1 0-1 0 0,0 0 1 0 0,0 1-1 0 0,0-1-30 0 0,-14 27 311 0 0,8-25-239 0 0,7-3-69 0 0,-1-1 0 0 0,1 0 1 0 0,-1 0-1 0 0,1 1 0 0 0,-1-1 1 0 0,1 0-1 0 0,0 0 0 0 0,-1 1 1 0 0,1-1-1 0 0,0 1 0 0 0,-1-1 1 0 0,1 0-1 0 0,0 1 0 0 0,-1-1 1 0 0,1 1-1 0 0,0-1 0 0 0,0 1 1 0 0,0-1-1 0 0,-1 0 1 0 0,1 1-1 0 0,0-1 0 0 0,0 1 1 0 0,0-1-1 0 0,0 1 0 0 0,0-1 1 0 0,0 1-1 0 0,0-1 0 0 0,0 1 1 0 0,0-1-1 0 0,0 1 0 0 0,0-1 1 0 0,0 1-4 0 0,0 9 47 0 0,0-3 19 0 0,0 5 61 0 0,0-9-37 0 0,0 0-20 0 0,0-3-67 0 0,0 1 0 0 0,0-1 0 0 0,0 0 0 0 0,0 1 0 0 0,0-1 0 0 0,0 1 0 0 0,0-1 0 0 0,0 1 0 0 0,1-1 0 0 0,-1 1 0 0 0,0-1 0 0 0,0 1 0 0 0,0-1 0 0 0,1 1 0 0 0,-1-1 0 0 0,0 1 0 0 0,0-1 0 0 0,1 0 1 0 0,-1 1-1 0 0,0-1 0 0 0,1 1 0 0 0,-1-1 0 0 0,0 0 0 0 0,1 1 0 0 0,-1-1 0 0 0,1 0 0 0 0,-1 0 0 0 0,0 1 0 0 0,1-1 0 0 0,-1 0 0 0 0,1 0 0 0 0,-1 0 0 0 0,1 0 0 0 0,-1 1 0 0 0,1-1 0 0 0,-1 0 0 0 0,1 0 0 0 0,-1 0 0 0 0,1 0 1 0 0,-1 0-1 0 0,1 0 0 0 0,0 0-3 0 0,4 2 64 0 0,8 9 0 0 0,0-8-15 0 0,10-3-33 0 0,-12-1-5 0 0,131 1 113 0 0,-128 3-161 0 0,-4 2-56 0 0,-9-4 74 0 0,1 0 1 0 0,-1 0 0 0 0,1 0-1 0 0,0 0 1 0 0,-1-1-1 0 0,1 1 1 0 0,0 0-1 0 0,0-1 1 0 0,-1 0 0 0 0,1 1-1 0 0,0-1 1 0 0,0 0-1 0 0,0 0 19 0 0,13 0-222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23.9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 33 6352 0 0,'-26'-14'184'0'0,"21"12"-63"0"0,2 2-54 0 0,0 0-37 0 0,0 1-38 0 0,0-1 16 0 0,1 0 47 0 0,0-1 42 0 0,-1-2 62 0 0,2 2-112 0 0,-1-1 34 0 0,-6-4 43 0 0,5 5-49 0 0,-1-1 21 0 0,0 2 40 0 0,0-1 49 0 0,-1 1 60 0 0,3 0-226 0 0,-1 0 77 0 0,0 0 82 0 0,-2 0 55 0 0,-10 0 666 0 0,8 0-576 0 0,5 1-201 0 0,-1-1-39 0 0,2 1-46 0 0,-1 0-53 0 0,0 2 108 0 0,0 0-7 0 0,-1 2 72 0 0,-2-4 10 0 0,1 0-44 0 0,-1-1 33 0 0,-7-3 81 0 0,-2-7 30 0 0,11 7-60 0 0,-1 2-89 0 0,1 1-66 0 0,-2 3-20 0 0,4-2 13 0 0,1-1-45 0 0,-1 4 48 0 0,0-1-47 0 0,-15 5-8 0 0,0 3 7 0 0,0-2-10 0 0,15-5-12 0 0,0 1 0 0 0,-13 24 60 0 0,14-20-15 0 0,1 1-22 0 0,-1-10-3 0 0,0 1 0 0 0,0 0 0 0 0,0-1 0 0 0,0 1 1 0 0,0 0-1 0 0,0-1 0 0 0,0 1 0 0 0,0 0 0 0 0,0-1 1 0 0,0 1-1 0 0,1 0 0 0 0,-1-1 0 0 0,0 1 0 0 0,1 0 1 0 0,-1-1-1 0 0,0 1 0 0 0,1-1 0 0 0,-1 1 0 0 0,1-1 0 0 0,-1 1 1 0 0,1-1-1 0 0,-1 1 0 0 0,1-1 0 0 0,-1 1 0 0 0,1-1 1 0 0,0 0 1 0 0,-1 1-3 0 0,1-1 1 0 0,-1 1 0 0 0,1-1-1 0 0,-1 0 1 0 0,1 1 0 0 0,-1-1-1 0 0,1 1 1 0 0,-1-1 0 0 0,1 1-1 0 0,-1 0 1 0 0,0-1-1 0 0,1 1 1 0 0,-1-1 0 0 0,0 1-1 0 0,1 0 1 0 0,-1-1 0 0 0,0 1-1 0 0,0 0 1 0 0,0-1 0 0 0,0 1-1 0 0,0 0 1 0 0,1-1 0 0 0,-1 1-1 0 0,0 0 1 0 0,0-1 0 0 0,-1 1 2 0 0,4 15-48 0 0,10 0 36 0 0,0-4 28 0 0,-8-8 3 0 0,0 1 0 0 0,0-1 0 0 0,-1 1-1 0 0,0 0 1 0 0,0 0 0 0 0,1 2-19 0 0,0 3 43 0 0,0 1-19 0 0,3 0-36 0 0,4 0-33 0 0,11 11-114 0 0,-17-14 134 0 0,-2-2 38 0 0,1 4 36 0 0,-4-7-37 0 0,0-1 0 0 0,0 0 0 0 0,0 0 0 0 0,0 1 1 0 0,1-1-1 0 0,-1 0 0 0 0,1 0 0 0 0,0 0 0 0 0,-1 0-12 0 0,13 13 75 0 0,-9-4-23 0 0,5 7-12 0 0,-6-12 67 0 0,-5 4-25 0 0,1-10-66 0 0,0 11 199 0 0,0-2-102 0 0,0 9 86 0 0,0-9 4 0 0,-3-3 90 0 0,-7 4 10 0 0,7-7-106 0 0,2 0-70 0 0,0-1-45 0 0,2 1-46 0 0,-1 0-21 0 0,-1-1 44 0 0,-13 3 137 0 0,1 6-4 0 0,9-9-7 0 0,0 0-96 0 0,-3-4-16 0 0,6 2-46 0 0,-6 1 134 0 0,1 0-42 0 0,-2 2-3 0 0,2 1-48 0 0,-6 2 33 0 0,2-5 24 0 0,-1-1 16 0 0,-3 1 79 0 0,5-1-105 0 0,1-1-75 0 0,2-2-76 0 0,-18-10 36 0 0,22 13 3 0 0,-3 0 4 0 0,4 0-3 0 0,0 0-1 0 0,1 0 0 0 0,-1 0 1 0 0,0 0-1 0 0,1 0 1 0 0,-1 0-1 0 0,0 0 0 0 0,1 0 1 0 0,-1 0-1 0 0,0-1 1 0 0,1 1-1 0 0,-1 0 1 0 0,0 0-1 0 0,1-1 0 0 0,-1 1 1 0 0,1 0-1 0 0,-1-1 1 0 0,0 1-1 0 0,1-1 0 0 0,-1 1 1 0 0,1-1-1 0 0,0 1 1 0 0,-1-1-1 0 0,1 1 1 0 0,-1-1-1 0 0,1 0-3 0 0,0 1 4 0 0,-1-1 0 0 0,1 1 0 0 0,-1-1 1 0 0,1 1-1 0 0,-1-1 0 0 0,1 1 0 0 0,-1-1 0 0 0,1 1 1 0 0,-1-1-1 0 0,1 1 0 0 0,-1 0 0 0 0,1-1 0 0 0,-1 1 0 0 0,0 0 1 0 0,1-1-1 0 0,-1 1 0 0 0,0 0 0 0 0,1 0 0 0 0,-1 0 0 0 0,0 0 1 0 0,1-1-1 0 0,-1 1 0 0 0,0 0 0 0 0,1 0 0 0 0,-1 0 1 0 0,0 1-5 0 0,-10-4 52 0 0,6-3-39 0 0,0 1-38 0 0,-3 3-37 0 0,8 2 61 0 0,0 0-1 0 0,0 0 1 0 0,0 0-1 0 0,0 0 1 0 0,0 0 0 0 0,0 0-1 0 0,0 0 1 0 0,-1 0-1 0 0,1 0 1 0 0,0 0-1 0 0,0 0 1 0 0,0 0 0 0 0,0 0-1 0 0,0 0 1 0 0,0 0-1 0 0,0 0 1 0 0,0 0-1 0 0,0 0 1 0 0,0 0 0 0 0,-1 0-1 0 0,1 0 1 0 0,0 0-1 0 0,0 0 1 0 0,0 0 0 0 0,0 0-1 0 0,0 0 1 0 0,0 0-1 0 0,0-1 1 0 0,0 1-1 0 0,0 0 1 0 0,0 0 0 0 0,0 0-1 0 0,0 0 1 0 0,0 0-1 0 0,0 0 1 0 0,0 0-1 0 0,-1 0 1 0 0,1 0 0 0 0,0 0-1 0 0,0 0 1 0 0,0 0-1 0 0,0-1 1 0 0,0 1-1 0 0,0 0 1 0 0,0 0 0 0 0,0 0-1 0 0,0 0 1 0 0,0 0-1 0 0,0 0 1 0 0,0 0-1 0 0,0 0 1 0 0,0 0 0 0 0,0 0-1 0 0,0-1 1 0 0,0 1-1 0 0,0 0 1 0 0,1 0 1 0 0,-1 0-7 0 0,0-1 1 0 0,0 0-1 0 0,0 1 0 0 0,-1-1 1 0 0,1 1-1 0 0,0-1 1 0 0,0 0-1 0 0,0 1 0 0 0,0-1 1 0 0,0 1-1 0 0,-1-1 1 0 0,1 1-1 0 0,0-1 0 0 0,0 1 1 0 0,-1-1-1 0 0,1 1 1 0 0,-1-1 6 0 0,-3-1-109 0 0,-2 1-39 0 0,6 1 142 0 0,0 0 0 0 0,0 0 0 0 0,0 0 0 0 0,0 0 1 0 0,0 0-1 0 0,0 0 0 0 0,0 0 0 0 0,0 0 1 0 0,0 0-1 0 0,0 0 0 0 0,-1 0 0 0 0,1 0 0 0 0,0 0 1 0 0,0 0-1 0 0,0 0 0 0 0,0 0 0 0 0,0 0 1 0 0,0 0-1 0 0,0 0 0 0 0,0 0 0 0 0,0 0 0 0 0,0 0 1 0 0,-1 0-1 0 0,1 0 0 0 0,0 0 0 0 0,0 0 1 0 0,0 0-1 0 0,0 0 0 0 0,0 0 0 0 0,0 0 0 0 0,0-1 1 0 0,0 1-1 0 0,0 0 0 0 0,0 0 0 0 0,0 0 1 0 0,0 0-1 0 0,0 0 0 0 0,0 0 0 0 0,0 0 0 0 0,0 0 1 0 0,0 0-1 0 0,0 0 0 0 0,0 0 0 0 0,0-1 1 0 0,0 1-1 0 0,0 0 0 0 0,0 0 0 0 0,0 0 0 0 0,0 0 1 0 0,0 0-1 0 0,0 0 0 0 0,0 0 0 0 0,0 0 1 0 0,0 0-1 0 0,0 0 0 0 0,0-1 0 0 0,0 1 6 0 0,0-10-342 0 0,0 7-2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23.1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1 394 6336 0 0,'2'-2'141'0'0,"1"-1"-88"0"0,0 0-33 0 0,-1 1 27 0 0,1-1 36 0 0,2-2 53 0 0,8-5 10 0 0,3 4-116 0 0,-7-1-14 0 0,-2 1 42 0 0,-7 6-58 0 0,8-7 146 0 0,1 2 92 0 0,1 2 132 0 0,10 2 258 0 0,-14 1-427 0 0,-1-2-37 0 0,0-4 74 0 0,-1 2-110 0 0,-4 4-119 0 0,1-1 0 0 0,-1 1 0 0 0,1-1 1 0 0,0 1-1 0 0,0 0 0 0 0,-1-1 0 0 0,1 1 1 0 0,0 0-1 0 0,-1 0 0 0 0,1 0 0 0 0,0 0 0 0 0,0 0 1 0 0,0 0-1 0 0,-1-1 0 0 0,2 2-9 0 0,1-1 44 0 0,0 0-40 0 0,0 0 41 0 0,4 0 67 0 0,5 0 99 0 0,-11 0-209 0 0,-1 0-1 0 0,0 0 1 0 0,0 0 0 0 0,0 0-1 0 0,0 0 1 0 0,0 0 0 0 0,0 0-1 0 0,0 0 1 0 0,0 0 0 0 0,0 0-1 0 0,0 0 1 0 0,1 0 0 0 0,-1 0-1 0 0,0 0 1 0 0,0 0 0 0 0,0 0-1 0 0,0 0 1 0 0,0 0 0 0 0,0 0-1 0 0,0 0 1 0 0,0 0 0 0 0,0 0-1 0 0,0 0 1 0 0,0-1 0 0 0,1 1-1 0 0,-1 0 1 0 0,0 0 0 0 0,0 0-1 0 0,0 0 1 0 0,0 0 0 0 0,0 0-1 0 0,0 0 1 0 0,0 0 0 0 0,0 0-1 0 0,0 0 1 0 0,0 0-1 0 0,0 0 1 0 0,0 0 0 0 0,0-1-1 0 0,0 1 1 0 0,0 0 0 0 0,0 0-1 0 0,0 0 1 0 0,0 0 0 0 0,0 0-1 0 0,0 0 1 0 0,0 0 0 0 0,0 0-1 0 0,0 0 1 0 0,0 0 0 0 0,0-1-1 0 0,0 1 1 0 0,0 0 0 0 0,0 0-1 0 0,0 0 1 0 0,0 0 0 0 0,0 0-2 0 0,0-1 3 0 0,0 1 1 0 0,0-1 0 0 0,0 1 0 0 0,0-1-1 0 0,0 1 1 0 0,0-1 0 0 0,0 1-1 0 0,0-1 1 0 0,0 1 0 0 0,0 0 0 0 0,1-1-1 0 0,-1 1 1 0 0,0-1 0 0 0,0 1-1 0 0,0-1 1 0 0,1 1 0 0 0,-1-1 0 0 0,0 1-1 0 0,1 0 1 0 0,-1-1 0 0 0,0 1-1 0 0,1 0 1 0 0,-1-1 0 0 0,0 1 0 0 0,1 0-1 0 0,-1-1 1 0 0,1 1 0 0 0,-1 0-1 0 0,1 0 1 0 0,-1-1 0 0 0,0 1 0 0 0,1 0-1 0 0,-1 0 1 0 0,1 0 0 0 0,-1 0-1 0 0,1 0 1 0 0,-1 0 0 0 0,1 0 0 0 0,-1 0-1 0 0,1 0 1 0 0,-1 0 0 0 0,1 0-4 0 0,-1 0 1 0 0,0 0 0 0 0,0 0 0 0 0,1 0 0 0 0,-1 0 0 0 0,0 0 0 0 0,0 0 0 0 0,0 0 0 0 0,0 0 0 0 0,0 0 0 0 0,0 0 0 0 0,0 0 0 0 0,0 0 0 0 0,0 0 0 0 0,0 0 0 0 0,1 0 1 0 0,-1 0-1 0 0,0 0 0 0 0,0 0 0 0 0,0 0 0 0 0,0 0 0 0 0,0 0 0 0 0,0 0 0 0 0,0 0 0 0 0,0 0 0 0 0,0 0 0 0 0,0 0 0 0 0,0 0 0 0 0,1-1 0 0 0,-1 1 0 0 0,0 0 0 0 0,0 0 0 0 0,0 0 0 0 0,0 0 0 0 0,0 0 1 0 0,0 0-1 0 0,0 0 0 0 0,0 0 0 0 0,0 0 0 0 0,0 0 0 0 0,0 0 0 0 0,0 0 0 0 0,0-1 0 0 0,0 1 0 0 0,0 0 0 0 0,0 0 0 0 0,0 0 0 0 0,0 0 0 0 0,0 0 0 0 0,0 0 0 0 0,0 0 0 0 0,0 0 0 0 0,0 0 0 0 0,0 0 1 0 0,0-1-1 0 0,0 1 0 0 0,0 0 0 0 0,0 0-1 0 0,2-13 12 0 0,9-3-12 0 0,-8 0 0 0 0,-3 3 10 0 0,0 11 49 0 0,0 2 32 0 0,0 0 5 0 0,-5-1-26 0 0,3 1-61 0 0,0 0 0 0 0,0 0 0 0 0,0 0-1 0 0,1 0 1 0 0,-1 0 0 0 0,0 0 0 0 0,0 0 0 0 0,0 1-1 0 0,1-1 1 0 0,-1 1 0 0 0,0-1 0 0 0,0 1-9 0 0,-3 6 45 0 0,5-6-43 0 0,0-1-1 0 0,-1 0 1 0 0,1 1 0 0 0,0-1-1 0 0,0 0 1 0 0,0 1-1 0 0,-1-1 1 0 0,1 0 0 0 0,0 1-1 0 0,-1-1 1 0 0,1 0 0 0 0,0 1-1 0 0,-1-1 1 0 0,1 0 0 0 0,0 0-1 0 0,-1 0 1 0 0,1 1-1 0 0,0-1 1 0 0,-1 0 0 0 0,1 0-1 0 0,-1 0 1 0 0,1 0 0 0 0,0 0-1 0 0,-1 1 1 0 0,1-1 0 0 0,-1 0-1 0 0,1 0 1 0 0,-1 0-1 0 0,1 0 1 0 0,0 0 0 0 0,-1-1-2 0 0,-4 4 64 0 0,0 1-53 0 0,2 0 0 0 0,-1-1 1 0 0,0 1 0 0 0,1 0-1 0 0,0 0 1 0 0,-2 2-12 0 0,1 4 13 0 0,3-7-7 0 0,0-1 0 0 0,0 0-1 0 0,-1 0 1 0 0,1 1-1 0 0,0-1 1 0 0,-1 0 0 0 0,1 0-1 0 0,-1 0 1 0 0,0 0-6 0 0,-2 3 2 0 0,-1 0 1 0 0,1 1-1 0 0,1 0 1 0 0,-1 0-1 0 0,1 0 0 0 0,0 1-2 0 0,0-1 7 0 0,-2 25 47 0 0,0-22-54 0 0,4-8 0 0 0,0 0 0 0 0,0 1 0 0 0,0-1 0 0 0,0 1 0 0 0,1-1 0 0 0,-1 1 0 0 0,1-1 0 0 0,-1 1 0 0 0,1-1 0 0 0,-1 1 0 0 0,1 0 0 0 0,0-1 0 0 0,0 1 0 0 0,0 0 0 0 0,0 61 60 0 0,0-61-56 0 0,0 0 0 0 0,0 0 0 0 0,1 0 1 0 0,-1 0-1 0 0,1 0 0 0 0,-1 0 0 0 0,1 0 1 0 0,0-1-1 0 0,0 1 0 0 0,0 0 0 0 0,0 0 1 0 0,0 0-5 0 0,0-1 4 0 0,0 1 0 0 0,0-1 0 0 0,0 1 0 0 0,-1-1 0 0 0,1 1 0 0 0,-1-1 0 0 0,1 1 0 0 0,-1-1 0 0 0,1 1 0 0 0,-1-1 1 0 0,0 1-1 0 0,0 0-4 0 0,3 3 64 0 0,2 2-56 0 0,0 2 46 0 0,-4-7-33 0 0,0 1 1 0 0,0-1-1 0 0,0 0 0 0 0,0 0 1 0 0,0 0-1 0 0,1 0 1 0 0,-1 0-1 0 0,1 0 0 0 0,0 0 1 0 0,-1-1-1 0 0,1 1 0 0 0,1 0-21 0 0,16 8 176 0 0,-6-4-78 0 0,18-1 174 0 0,-23 0-207 0 0,-7-4-51 0 0,1 0 0 0 0,-1 0 0 0 0,1 0 0 0 0,-1-1 0 0 0,1 1 0 0 0,-1 0 1 0 0,1-1-1 0 0,-1 1 0 0 0,1-1 0 0 0,0 1 0 0 0,-1-1 0 0 0,1 0 0 0 0,0 0 0 0 0,0 0-14 0 0,17 0 88 0 0,14 0-2 0 0,-20 0-42 0 0,-5 0-21 0 0,-1-1 0 0 0,1 0 0 0 0,-1-1 1 0 0,6-1-24 0 0,-5 1 24 0 0,1 0 1 0 0,-1 0 0 0 0,0 1 0 0 0,8 0-25 0 0,-8 0 16 0 0,0 1 1 0 0,0-1 0 0 0,0-1-1 0 0,0 1 1 0 0,0-1-1 0 0,-1 0 1 0 0,7-3-17 0 0,-1 0-3 0 0,-9 4-74 0 0,0-1 52 0 0,13-10 122 0 0,-11 8-161 0 0,-4 2-12 0 0,1-1-36 0 0,0 1-58 0 0,0-1-56 0 0,0 1-65 0 0,1-1-72 0 0,-1 0-78 0 0,1 1-86 0 0,-1-1-93 0 0,1 0-101 0 0,7-3-805 0 0,7-3-869 0 0</inkml:trace>
  <inkml:trace contextRef="#ctx0" brushRef="#br0" timeOffset="299.77">647 0 7312 0 0,'0'0'165'0'0,"0"0"22"0"0,0 0 9 0 0,0 0 53 0 0,1 0-102 0 0,1 0 115 0 0,1 0-135 0 0,1 1 52 0 0,6 4 544 0 0,-6-2-462 0 0,0-1-105 0 0,-2-1-129 0 0,0 0-42 0 0,11 2 471 0 0,-13-3-448 0 0,0 0-1 0 0,0 0 1 0 0,0 0 0 0 0,0 0 0 0 0,1 0 0 0 0,-1 0 0 0 0,0 0-1 0 0,0 0 1 0 0,0 0 0 0 0,0 0 0 0 0,0 0 0 0 0,0 0 0 0 0,0 0-1 0 0,0 0 1 0 0,0 0 0 0 0,0 0 0 0 0,1 0 0 0 0,-1 0 0 0 0,0 0-1 0 0,0 0 1 0 0,0 0 0 0 0,0 0 0 0 0,0 0 0 0 0,0 0 0 0 0,0 0-1 0 0,0 0 1 0 0,0 0 0 0 0,0 0 0 0 0,0 0 0 0 0,0 0 0 0 0,1 0-1 0 0,-1 0 1 0 0,0 0 0 0 0,0 1 0 0 0,0-1 0 0 0,0 0 0 0 0,0 0-1 0 0,0 0 1 0 0,0 0 0 0 0,0 0 0 0 0,0 0 0 0 0,0 0 0 0 0,0 0-1 0 0,0 0 1 0 0,0 0 0 0 0,0 0 0 0 0,0 1 0 0 0,0-1 0 0 0,0 0-1 0 0,0 0 1 0 0,0 0 0 0 0,0 0 0 0 0,0 0 0 0 0,0 0 0 0 0,0 0-1 0 0,0 0 1 0 0,0 0-8 0 0,0 1 19 0 0,0-1-1 0 0,0 1 1 0 0,0-1-1 0 0,0 1 1 0 0,0-1-1 0 0,0 0 1 0 0,0 1-1 0 0,0-1 1 0 0,0 1-1 0 0,0-1 1 0 0,0 0 0 0 0,0 1-1 0 0,0-1 1 0 0,1 1-1 0 0,-1-1 1 0 0,0 0-1 0 0,0 1 1 0 0,0-1-1 0 0,1 0 1 0 0,-1 1-1 0 0,0-1 1 0 0,1 0-1 0 0,-1 1 1 0 0,0-1-1 0 0,1 0 1 0 0,-1 0-1 0 0,0 1 1 0 0,1-1-1 0 0,-1 0 1 0 0,0 0-1 0 0,1 0-18 0 0,6 5 268 0 0,-2 3-75 0 0,4 9-37 0 0,-7-13-108 0 0,3 28 251 0 0,0-24-214 0 0,0 2 43 0 0,-2 3 36 0 0,-1 3 7 0 0,4-1-48 0 0,0 1-1 0 0,-4 3 51 0 0,-2-7-89 0 0,-1-4-13 0 0,1 0 1 0 0,0 0-1 0 0,1 1 1 0 0,1 6-72 0 0,3 2 92 0 0,-3-11-55 0 0,0 1 1 0 0,-1 0 0 0 0,1-1 0 0 0,-1 1-1 0 0,-1 0 1 0 0,1 0-38 0 0,-1 0 39 0 0,1 1 1 0 0,0 0-1 0 0,0 0 0 0 0,1 0 0 0 0,1 0-39 0 0,-1 0 37 0 0,0-1 0 0 0,-1 1 0 0 0,0 0-1 0 0,0-1 1 0 0,-1 2-37 0 0,1-3 26 0 0,-1 0 0 0 0,1 0 0 0 0,1 0 0 0 0,-1-1 0 0 0,1 1 0 0 0,0 0-26 0 0,-1-1 26 0 0,1 0 0 0 0,-1 0 0 0 0,0 0 0 0 0,0 1 0 0 0,0 3-26 0 0,1 10 76 0 0,4-2-26 0 0,0-3-7 0 0,-4 2 20 0 0,-2 4 14 0 0,0 5-22 0 0,0-23-55 0 0,0-1 1 0 0,0 1 0 0 0,0 0 0 0 0,0-1 0 0 0,1 1 0 0 0,-1 0 0 0 0,0-1 0 0 0,1 1 0 0 0,0 0 0 0 0,-1-1-1 0 0,1 1 1 0 0,0-1 0 0 0,0 1 0 0 0,0-1 0 0 0,0 1-1 0 0,4 6 11 0 0,11 24 78 0 0,-15-29-92 0 0,1 10 200 0 0,-1-7-167 0 0,-2-1-107 0 0,1-3-12 0 0,-1 0-42 0 0,1-2-313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25.9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94 5960 0 0,'0'0'132'0'0,"0"0"17"0"0,0 0 12 0 0,0 3-17 0 0,1 11-114 0 0,-1-12-30 0 0,0 0 0 0 0,0 1 0 0 0,1-1 0 0 0,-1 0 0 0 0,1 0 0 0 0,-1 0 0 0 0,1 0-1 0 0,0 0 1 0 0,0 0 0 0 0,3 3 28 0 0,-2-1 31 0 0,0 0 50 0 0,-1 1 62 0 0,0 2 76 0 0,0 4 204 0 0,5 1 83 0 0,1 2 38 0 0,-5-1-86 0 0,-3-10-415 0 0,2 0 1 0 0,-1 0-1 0 0,0 0 1 0 0,0 0-1 0 0,1 0 1 0 0,0-1-1 0 0,-1 1 0 0 0,2 1-71 0 0,9 17 453 0 0,-9-18-396 0 0,0 0 0 0 0,-1 0 0 0 0,1 0 1 0 0,-1 1-1 0 0,0-1 0 0 0,0 0 1 0 0,0 1-58 0 0,4 23 327 0 0,-2-7-114 0 0,3 6 117 0 0,0-1-53 0 0,0-6 50 0 0,-2 1-1 0 0,1 5-326 0 0,-3 5 317 0 0,-1-10-124 0 0,5 7 51 0 0,-3-20-163 0 0,-2 1 0 0 0,1 0 0 0 0,-1 0 0 0 0,0 0 0 0 0,-1 1-81 0 0,1-4 55 0 0,-1 1 1 0 0,1-1 0 0 0,0 0-1 0 0,0 1 1 0 0,1-1 0 0 0,0 2-56 0 0,4 12 137 0 0,-4 2-42 0 0,-2 6 33 0 0,0-7 14 0 0,0-19-131 0 0,0 1 1 0 0,1 0 0 0 0,-1-1-1 0 0,0 1 1 0 0,0-1-1 0 0,1 1 1 0 0,-1-1 0 0 0,1 1-1 0 0,0-1 1 0 0,-1 1 0 0 0,1-1-1 0 0,0 0 1 0 0,0 1-12 0 0,5 11 69 0 0,-4-8-47 0 0,-1 7 22 0 0,-1-1 0 0 0,0 6 36 0 0,0-12-67 0 0,0 2-5 0 0,0 15 89 0 0,0-12-15 0 0,0-7-8 0 0,0-3 2 0 0,0 0 16 0 0,0-3 1 0 0,0-14 15 0 0,1 4-81 0 0,0 3-61 0 0,-1 8 18 0 0,0 0 1 0 0,0 1-1 0 0,0-1 1 0 0,-1 1-1 0 0,1-1 0 0 0,0 0 1 0 0,-1 1-1 0 0,1-1 0 0 0,-1 1 1 0 0,0-1-1 0 0,0 0 16 0 0,-4-6-69 0 0,-1-4-51 0 0,4 0-17 0 0,2 2-72 0 0,0 0 41 0 0,0-14-226 0 0,0 14 189 0 0,-1 3 47 0 0,-1-1 16 0 0,-2-2-14 0 0,-2-5-67 0 0,1-17-253 0 0,3 26 378 0 0,-5-23-302 0 0,6 20 236 0 0,-1 0 0 0 0,1 0 1 0 0,1-8 163 0 0,-2-17-341 0 0,-1 11 156 0 0,0 0 37 0 0,-4-21-113 0 0,6 13 45 0 0,1-6-102 0 0,0 2 96 0 0,0-6 50 0 0,0-22 27 0 0,0 59 139 0 0,0 0 0 0 0,1 0 0 0 0,-1 0 0 0 0,1 1 1 0 0,0-1-1 0 0,0 0 0 0 0,0 0 0 0 0,0 1 0 0 0,1-1 1 0 0,0 1-1 0 0,1-3 6 0 0,-2 4 0 0 0,-1 0 0 0 0,1 0 0 0 0,-1 0 0 0 0,1 0 0 0 0,-1 0 0 0 0,0 0 0 0 0,0 1 0 0 0,0-1 0 0 0,0 0 0 0 0,0 0 0 0 0,0-1 0 0 0,-1 1 0 0 0,1 0 0 0 0,0 0 0 0 0,0 0 0 0 0,0 0 0 0 0,0 0 0 0 0,1 1 0 0 0,-1-1 0 0 0,0 0 0 0 0,1 0 0 0 0,-1 0 0 0 0,1-1 0 0 0,1-2 0 0 0,1 2 0 0 0,21-20 0 0 0,-8 10 45 0 0,11 1 110 0 0,-7 3-67 0 0,-12 4-46 0 0,-6 4-30 0 0,-1 0 0 0 0,1 0 0 0 0,-1 0 0 0 0,0 0 0 0 0,1 1 0 0 0,0-1 0 0 0,-1 0 0 0 0,1 1 0 0 0,-1 0-1 0 0,1-1 1 0 0,0 1 0 0 0,-1 0 0 0 0,1 0 0 0 0,0-1-12 0 0,5 2 58 0 0,-5-1-39 0 0,0 0 1 0 0,0 0 0 0 0,1 0 0 0 0,-1 0-1 0 0,0 0 1 0 0,0-1 0 0 0,0 1-1 0 0,0 0 1 0 0,0-1 0 0 0,1 0-20 0 0,3-2 41 0 0,-4 2-31 0 0,0 0 0 0 0,-1 0 0 0 0,1 0 0 0 0,0 0 0 0 0,0 0 0 0 0,0 0 0 0 0,0 1 0 0 0,0-1 0 0 0,0 1 0 0 0,0-1 0 0 0,0 1 0 0 0,0 0 0 0 0,0 0 0 0 0,0 0 0 0 0,0 0 1 0 0,0 0-1 0 0,0 0 0 0 0,0 1 0 0 0,0-1-10 0 0,11 7 68 0 0,-11-6-57 0 0,-1-1-1 0 0,0 1 1 0 0,1 0 0 0 0,-1 0 0 0 0,1-1-1 0 0,-1 1 1 0 0,1-1 0 0 0,-1 1 0 0 0,1-1-1 0 0,-1 0 1 0 0,1 0 0 0 0,0 0 0 0 0,-1 0-11 0 0,1 1 14 0 0,0-1 0 0 0,0 0 1 0 0,-1 0-1 0 0,1 1 0 0 0,0-1 1 0 0,-1 1-1 0 0,1-1 0 0 0,0 1 1 0 0,-1 0-1 0 0,1 0 0 0 0,0 0 1 0 0,-1 0-1 0 0,0 0 0 0 0,1 0 1 0 0,-1 0-1 0 0,1 0 0 0 0,-1 0 1 0 0,0 1-1 0 0,0-1-14 0 0,16 12 184 0 0,-5-3-2 0 0,-9 0-80 0 0,0 2-49 0 0,3 1-24 0 0,-5-12-29 0 0,0 0 0 0 0,0 1 0 0 0,0-1 1 0 0,-1 1-1 0 0,1 0 0 0 0,-1-1 0 0 0,1 1 0 0 0,-1-1 0 0 0,1 1 0 0 0,-1 0 0 0 0,0-1 0 0 0,0 1 1 0 0,0 0-1 0 0,0 0 0 0 0,0 10 0 0 0,1-4-20 0 0,-1 0 0 0 0,0 0 0 0 0,-1 0 0 0 0,-1 8 20 0 0,-3 1-13 0 0,3-10 29 0 0,0-1 0 0 0,0 1 0 0 0,1 0 0 0 0,0 0 1 0 0,0 3-17 0 0,-1 13 72 0 0,1-20-64 0 0,0-1 1 0 0,0 1-1 0 0,-1-1 0 0 0,1 1 0 0 0,-1-1 0 0 0,1 0 1 0 0,-3 3-9 0 0,-12 21 90 0 0,6-2-36 0 0,-5 9 26 0 0,13-28-61 0 0,-1 0 0 0 0,0-1 1 0 0,0 1-1 0 0,-1-1 0 0 0,1 1 0 0 0,-1-1-19 0 0,1-1 8 0 0,1-1 1 0 0,0 1-1 0 0,0 0 1 0 0,1 0-1 0 0,-1 0 1 0 0,0 1-9 0 0,1-2 5 0 0,0 0 1 0 0,1 0 0 0 0,-1 0 0 0 0,-1 0 0 0 0,1-1 0 0 0,0 1-1 0 0,0 0 1 0 0,-1-1 0 0 0,1 1 0 0 0,0-1 0 0 0,-1 1 0 0 0,0-1 0 0 0,0 1-6 0 0,-11 3 64 0 0,8 6-48 0 0,-24 4-6 0 0,18-9 15 0 0,1-2-41 0 0,2 2-41 0 0,2-3-65 0 0,-7-3-6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27.5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7800 0 0,'0'0'174'0'0,"0"0"29"0"0,0 0 13 0 0,3 3-31 0 0,-1-1-272 0 0,0 1 40 0 0,0 0 38 0 0,-1 0 35 0 0,2 3 120 0 0,-2 1 104 0 0,0-1 11 0 0,-1 1 39 0 0,1 14 726 0 0,-1-19-933 0 0,0 5 189 0 0,0-1-37 0 0,2 6 149 0 0,0-4-170 0 0,0 0-49 0 0,3 6 75 0 0,-3-8-159 0 0,1 7 292 0 0,-2 1-67 0 0,-1-1-66 0 0,-1-2-65 0 0,1 1-40 0 0,-1-2 30 0 0,1-8-130 0 0,0 0 0 0 0,0 0-1 0 0,0 0 1 0 0,0 0 0 0 0,0 0-1 0 0,0 0 1 0 0,1 0 0 0 0,-1 0-1 0 0,1 0 1 0 0,-1 0 0 0 0,1 0-45 0 0,4 8 164 0 0,-2-2-50 0 0,-1-3-67 0 0,-1 0 0 0 0,0 1 0 0 0,0-1 0 0 0,-1 0 0 0 0,1 0-1 0 0,-1 1 1 0 0,-1 2-47 0 0,1-6 13 0 0,1 0 0 0 0,-1-1 0 0 0,0 1 0 0 0,0 0 1 0 0,1 0-1 0 0,-1-1 0 0 0,1 1 0 0 0,0 0 0 0 0,-1-1 0 0 0,1 1 0 0 0,0 0 0 0 0,0-1 0 0 0,0 1-13 0 0,0-1 8 0 0,0 1 1 0 0,0-1-1 0 0,0 1 1 0 0,0 0-1 0 0,-1-1 0 0 0,1 1 1 0 0,-1 0-1 0 0,1-1 0 0 0,-1 1 1 0 0,1 0-1 0 0,-1 0 1 0 0,0-1-1 0 0,0 1-8 0 0,0 9 14 0 0,0 10 67 0 0,0-13-40 0 0,0 13-41 0 0,0-18-144 0 0,0-3-72 0 0,0 0 103 0 0,0 0-48 0 0,0 0-68 0 0,0 0 71 0 0,0 0-32 0 0,0 0-36 0 0,0 0-33 0 0,0 0-351 0 0,1 0 86 0 0,-1 0-46 0 0,2 0-670 0 0,2 0-526 0 0,5 0-1001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28.0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0 206 6536 0 0,'0'0'141'0'0,"3"0"23"0"0,5 0-44 0 0,0 0-41 0 0,5 0 57 0 0,-2-2-103 0 0,2-4-39 0 0,-1 0 22 0 0,-1 4 55 0 0,-9 2-20 0 0,0 0-1 0 0,-1 0 0 0 0,1 0 0 0 0,0-1 1 0 0,-1 1-1 0 0,1-1 0 0 0,-1 1 0 0 0,1-1 1 0 0,-1 0-1 0 0,1 1 0 0 0,-1-1 0 0 0,1 0 0 0 0,-1 0 1 0 0,1 0-51 0 0,6-4 264 0 0,5-1 226 0 0,-2 0-107 0 0,-4 2-170 0 0,4 2 30 0 0,2 2-57 0 0,-12 0-165 0 0,0 1 0 0 0,1-1-1 0 0,-1 0 1 0 0,0 0 0 0 0,0 0-1 0 0,1 0 1 0 0,-1 0 0 0 0,0-1-1 0 0,1 1 1 0 0,-1 0-1 0 0,0 0 1 0 0,0-1 0 0 0,1 1-1 0 0,-1-1 1 0 0,0 1 0 0 0,0-1-21 0 0,4-5 132 0 0,-5 5-125 0 0,0 1 0 0 0,0-1 0 0 0,0 1-1 0 0,1-1 1 0 0,-1 1 0 0 0,0 0 0 0 0,1-1 0 0 0,-1 1-1 0 0,0-1 1 0 0,1 1 0 0 0,-1 0 0 0 0,1-1-1 0 0,-1 1 1 0 0,0 0 0 0 0,1 0 0 0 0,-1-1-1 0 0,1 1 1 0 0,-1 0 0 0 0,1 0 0 0 0,-1 0 0 0 0,1 0-1 0 0,-1 0 1 0 0,1-1 0 0 0,-1 1 0 0 0,1 0-1 0 0,-1 0 1 0 0,1 0 0 0 0,-1 0 0 0 0,1 0-1 0 0,-1 1 1 0 0,1-1 0 0 0,-1 0-7 0 0,1 0 8 0 0,0 0-1 0 0,0 0 1 0 0,-1 0-1 0 0,1 0 1 0 0,0 0-1 0 0,-1 0 1 0 0,1 0-1 0 0,0-1 1 0 0,-1 1-1 0 0,1 0 1 0 0,0 0-1 0 0,-1 0 1 0 0,1-1-1 0 0,-1 1 1 0 0,1 0-1 0 0,0-1 1 0 0,-1 1-1 0 0,1-1 1 0 0,-1 1-1 0 0,1-1 1 0 0,-1 1-1 0 0,1-1 1 0 0,-1 1-1 0 0,0-1 1 0 0,1 1-1 0 0,-1-1-7 0 0,1 0 8 0 0,-1 1-1 0 0,0-1 0 0 0,1 1 0 0 0,-1-1 0 0 0,1 1 0 0 0,-1-1 0 0 0,1 1 0 0 0,-1-1 0 0 0,1 1 0 0 0,-1 0 1 0 0,1-1-1 0 0,0 1 0 0 0,-1 0 0 0 0,1-1 0 0 0,-1 1 0 0 0,1 0 0 0 0,0 0 0 0 0,-1-1 0 0 0,1 1 0 0 0,0 0 1 0 0,-1 0-1 0 0,1 0 0 0 0,0 0 0 0 0,0 0 0 0 0,-1 0 0 0 0,1 0-7 0 0,1 0 15 0 0,0 0 1 0 0,-1 0-1 0 0,1-1 1 0 0,0 1-1 0 0,-1 0 1 0 0,1-1-1 0 0,0 0 1 0 0,-1 1-1 0 0,1-1 1 0 0,-1 0-1 0 0,1 0 1 0 0,-1 0-1 0 0,1 0 1 0 0,-1 0-16 0 0,7-3 22 0 0,7-5 17 0 0,-13 6-15 0 0,-1-1-15 0 0,10-1-9 0 0,-11 4 0 0 0,0 0 0 0 0,1 1 0 0 0,-1-1 0 0 0,0 0 0 0 0,1 0 0 0 0,-1 0 0 0 0,0 1 0 0 0,0-1 0 0 0,0 0 0 0 0,0 0 0 0 0,0 0 0 0 0,0 0 0 0 0,0 0 0 0 0,0 0 0 0 0,0-28 10 0 0,0 29-9 0 0,0 0 0 0 0,0 0 0 0 0,0 0-1 0 0,0-1 1 0 0,0 1 0 0 0,0 0 0 0 0,0 0-1 0 0,0 0 1 0 0,0 0 0 0 0,0 0 0 0 0,0 0-1 0 0,0 0 1 0 0,0 0 0 0 0,0 0 0 0 0,0 0-1 0 0,0-1 1 0 0,0 1 0 0 0,0 0 0 0 0,0 0-1 0 0,0 0 1 0 0,0 0 0 0 0,0 0 0 0 0,0 0-1 0 0,0 0 1 0 0,0 0 0 0 0,0 0 0 0 0,0 0-1 0 0,0 0 1 0 0,0 0 0 0 0,0-1 0 0 0,0 1-1 0 0,0 0 1 0 0,0 0 0 0 0,-1 0 0 0 0,1 0-1 0 0,0 0 1 0 0,0 0 0 0 0,0 0 0 0 0,0 0-1 0 0,0 0 1 0 0,0 0 0 0 0,0 0 0 0 0,0 0-1 0 0,0 0 1 0 0,0 0 0 0 0,-1 0 0 0 0,1 0-1 0 0,0 0 1 0 0,0 0 0 0 0,0 0 0 0 0,0 0-1 0 0,0 0 1 0 0,0 0 0 0 0,0 0 0 0 0,0 0-1 0 0,0 0 1 0 0,0 0-1 0 0,-3 1 10 0 0,-1-1-12 0 0,1-6 25 0 0,-3-5 37 0 0,5 10-58 0 0,0 0 0 0 0,1 0 0 0 0,-1 0 1 0 0,0 0-1 0 0,0 0 0 0 0,0 0 0 0 0,0 0 0 0 0,0 0 1 0 0,0 0-1 0 0,0 0 0 0 0,0 0 0 0 0,-1 0-2 0 0,-12-4 43 0 0,10-1-31 0 0,4 5-12 0 0,0 1 0 0 0,-1-1 0 0 0,1 1 0 0 0,0-1 0 0 0,0 1 0 0 0,-1 0 0 0 0,1-1 0 0 0,0 1 0 0 0,-1-1 0 0 0,1 1 0 0 0,-1 0 0 0 0,1 0 0 0 0,0-1-1 0 0,-1 1 1 0 0,1 0 0 0 0,-1-1 0 0 0,1 1 0 0 0,-1 0 0 0 0,1 0 0 0 0,-1 0 0 0 0,1 0 0 0 0,-1 0 0 0 0,1 0 0 0 0,-1-1 0 0 0,1 1 0 0 0,-1 0 0 0 0,1 0 0 0 0,-1 0 0 0 0,1 1 0 0 0,-1-1 0 0 0,1 0 0 0 0,-1 0 0 0 0,-11 2 19 0 0,0 5 56 0 0,4-3-25 0 0,-23 1 110 0 0,23 0-109 0 0,-3 6 130 0 0,3-3-51 0 0,3-5-99 0 0,0-1 13 0 0,5-2-33 0 0,-1 0-1 0 0,0 1 1 0 0,1-1 0 0 0,-1 0 0 0 0,1 1 0 0 0,-1-1 0 0 0,0 0 0 0 0,1 1 0 0 0,-1-1 0 0 0,1 1 0 0 0,-1-1 0 0 0,1 1-1 0 0,-1-1 1 0 0,1 1 0 0 0,0-1 0 0 0,-1 1 0 0 0,1 0 0 0 0,0-1 0 0 0,-1 1 0 0 0,1-1 0 0 0,0 1 0 0 0,-1 0-11 0 0,-1 4 37 0 0,-24 27 129 0 0,-6 46 138 0 0,31-76-295 0 0,1-1 0 0 0,-1 1 1 0 0,1-1-1 0 0,-1 1 0 0 0,1 0 1 0 0,0-1-1 0 0,0 1 0 0 0,0-1 1 0 0,-1 1-1 0 0,2 0 0 0 0,-1-1 1 0 0,0 1-1 0 0,0-1-9 0 0,0 14 119 0 0,0 6-55 0 0,0-20-62 0 0,0-1 1 0 0,0 0-1 0 0,0 1 0 0 0,0-1 1 0 0,0 0-1 0 0,0 1 1 0 0,0-1-1 0 0,0 0 1 0 0,0 1-1 0 0,0-1 1 0 0,0 0-1 0 0,1 0 1 0 0,-1 1-1 0 0,0-1 1 0 0,0 0-1 0 0,0 1 0 0 0,0-1 1 0 0,0 0-1 0 0,1 0 1 0 0,-1 1-1 0 0,0-1 1 0 0,0 0-1 0 0,0 0 1 0 0,1 1-1 0 0,-1-1 1 0 0,0 0-3 0 0,10 16 55 0 0,-9-13-48 0 0,0-1 0 0 0,0 0 1 0 0,0 0-1 0 0,0 0 1 0 0,0 0-1 0 0,1 0 0 0 0,-1 0 1 0 0,1 0-1 0 0,0 0 1 0 0,0-1-1 0 0,-1 1 1 0 0,2 0-8 0 0,2 1 11 0 0,2 0 3 0 0,13 7 57 0 0,-16-9-60 0 0,0 0 0 0 0,0 0 0 0 0,1 0 1 0 0,-1-1-1 0 0,0 1 0 0 0,1-1 0 0 0,-1 0 1 0 0,0-1-1 0 0,5 0-11 0 0,7 1 40 0 0,28 0 24 0 0,-35 0-97 0 0,1 0-45 0 0,-4-1-8 0 0,5-3 6 0 0,-8 2 5 0 0,0 0-60 0 0,-1 1 0 0 0,0 0-43 0 0,0 0-48 0 0,0 0-56 0 0,0 0-18 0 0,0 0-45 0 0,-1 1-42 0 0,1-1-36 0 0,0 1-124 0 0,-1 0-36 0 0,5 0-1289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28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254 128 5840 0 0,'0'-2'132'0'0,"0"-9"17"0"0,0 8 11 0 0,0 1-21 0 0,0-2-117 0 0,0 3-21 0 0,0-1-1 0 0,0 0 1 0 0,0 0-1 0 0,0 0 1 0 0,0 0-1 0 0,0 1 1 0 0,-1-1-1 0 0,1 0 1 0 0,0 0-1 0 0,-1 0 1 0 0,0 0-1 0 0,-12-4 0 0 0,9 4 27 0 0,0-1 48 0 0,-2-2 109 0 0,1 0 57 0 0,-8-6 444 0 0,0 6-25 0 0,8-6-38 0 0,0 9-379 0 0,-1-1-38 0 0,4-1-64 0 0,-4-3 86 0 0,-8 6-5 0 0,1 1-35 0 0,-2-4 99 0 0,2-6 11 0 0,10 7-55 0 0,-1 2-108 0 0,0 1-68 0 0,-1 1-34 0 0,3-1 48 0 0,-5 0 46 0 0,-20 0 346 0 0,14 0-311 0 0,4 0-85 0 0,2 0-95 0 0,3-1 19 0 0,-1 2 0 0 0,-5 15 0 0 0,-3 8 0 0 0,12-22 0 0 0,2 3 0 0 0,2 11 0 0 0,-1-12 0 0 0,1 0 0 0 0,0-1 0 0 0,0 1 0 0 0,0-1 0 0 0,0 0 0 0 0,1 0 0 0 0,4 5 0 0 0,7 10 0 0 0,-4 5 0 0 0,-10-19 0 0 0,1 1 0 0 0,0-1 0 0 0,0 0 0 0 0,0 0 0 0 0,1 0 0 0 0,-1 0 0 0 0,1 0 0 0 0,1 1 0 0 0,4 2 0 0 0,-5-4 0 0 0,0 0 0 0 0,1 0 0 0 0,-1 1 0 0 0,-1-1 0 0 0,1 1 0 0 0,0 0 0 0 0,-2-2 0 0 0,0 0 0 0 0,0 0 0 0 0,0 0 0 0 0,1 0 0 0 0,-1 0 0 0 0,0 0 0 0 0,1 0 0 0 0,0 0 0 0 0,-1-1 0 0 0,1 1 0 0 0,0-1 0 0 0,0 1 0 0 0,0-1 0 0 0,2 1 0 0 0,2 3 0 0 0,-3-3 0 0 0,-1 0 0 0 0,1 0 0 0 0,-1 1 0 0 0,0-1 0 0 0,0 1 0 0 0,0 0 0 0 0,0 0 0 0 0,-1-1 0 0 0,1 1-1 0 0,-1 0 1 0 0,0 0 0 0 0,0 1 0 0 0,1 1 0 0 0,7 15-11 0 0,5-1-35 0 0,-3-6 38 0 0,-2 8 72 0 0,-5-11-37 0 0,-2-7-21 0 0,-1 0 0 0 0,0 0-1 0 0,0 1 1 0 0,0-1 0 0 0,0 0 0 0 0,0 0-1 0 0,-1 1 1 0 0,1-1 0 0 0,-1 2-6 0 0,3 10 49 0 0,7-1-21 0 0,-10-14-27 0 0,0 0 0 0 0,0 0 0 0 0,1 1-1 0 0,-1-1 1 0 0,0 0 0 0 0,0 0 0 0 0,0 0-1 0 0,0 0 1 0 0,0 0 0 0 0,0 0 0 0 0,0 0-1 0 0,0 0 1 0 0,1 0 0 0 0,-1 0 0 0 0,0 0-1 0 0,0 1 1 0 0,0-1 0 0 0,0 0 0 0 0,0 0-1 0 0,0 0 1 0 0,0 0 0 0 0,0 0 0 0 0,0 0-1 0 0,0 0 1 0 0,0 1 0 0 0,0-1 0 0 0,0 0-1 0 0,0 0 1 0 0,0 0 0 0 0,0 0 0 0 0,0 0-1 0 0,0 0 1 0 0,0 1 0 0 0,0-1 0 0 0,0 0-1 0 0,0 0 1 0 0,0 0 0 0 0,0 0-1 0 0,0 0 1 0 0,0 0 0 0 0,0 0 0 0 0,0 1-1 0 0,0-1 1 0 0,0 0 0 0 0,-1 0 0 0 0,1 0-1 0 0,0 0 1 0 0,0 0 0 0 0,0 0 0 0 0,0 0-1 0 0,0 0 1 0 0,0 0 0 0 0,0 0 0 0 0,0 0-1 0 0,-1 1 1 0 0,1-1 0 0 0,0 0-1 0 0,-8 12 34 0 0,5-6 7 0 0,2-1 24 0 0,1 2 39 0 0,-1 1 50 0 0,1 1 59 0 0,0-9-203 0 0,0 1 0 0 0,0-1 0 0 0,0 1 0 0 0,0-1 0 0 0,0 1 0 0 0,0-1 0 0 0,0 1 0 0 0,0-1 0 0 0,0 1 1 0 0,0-1-1 0 0,-1 1 0 0 0,1-1 0 0 0,0 1 0 0 0,0-1 0 0 0,0 1 0 0 0,-1-1 0 0 0,1 0 0 0 0,0 1 0 0 0,-1-1 1 0 0,1 1-1 0 0,0-1 0 0 0,-1 0 0 0 0,1 1 0 0 0,0-1 0 0 0,-1 0 0 0 0,1 1 0 0 0,-1-1 0 0 0,1 0 0 0 0,0 0 0 0 0,-1 0 1 0 0,1 1-1 0 0,-1-1 0 0 0,1 0 0 0 0,-1 0 0 0 0,1 0 0 0 0,-1 0 0 0 0,1 0 0 0 0,-1 0 0 0 0,1 0 0 0 0,-1 0 1 0 0,1 0-1 0 0,-1 0-10 0 0,-2 0 224 0 0,1 3 0 0 0,-1-1-372 0 0,1 0 64 0 0,0-1 57 0 0,0 1 48 0 0,-1-1 56 0 0,0 1 43 0 0,-6 0 359 0 0,4-1-259 0 0,-1-1-77 0 0,2 1-113 0 0,-1-1-70 0 0,1 0-56 0 0,-1-1-67 0 0,1 1-73 0 0,-2 0-83 0 0,3 0 63 0 0,-1 0-40 0 0,0 0-44 0 0,1 0-45 0 0,-2 0-47 0 0,1 0-49 0 0,0 0-53 0 0,-1 0-54 0 0,1 0-1153 0 0,-5 0-999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28.7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0 10016 0 0,'0'0'230'0'0,"0"0"30"0"0,0 0 18 0 0,0 0-120 0 0,-2 0-83 0 0,-16 0 33 0 0,9 0-4 0 0,7 0 49 0 0,-1 0-7 0 0,-10 0-26 0 0,-3 0-96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42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445 206 7368 0 0,'-3'0'165'0'0,"3"0"-157"0"0,-1 0 0 0 0,1 0 0 0 0,-1 0 0 0 0,1 0 0 0 0,-1 0 0 0 0,1 0-1 0 0,0 0 1 0 0,-1 0 0 0 0,1 0 0 0 0,-1-1 0 0 0,1 1 0 0 0,0 0 0 0 0,-1 0 0 0 0,1 0 0 0 0,-1 0 0 0 0,1-1-1 0 0,0 1 1 0 0,-1 0 0 0 0,1 0 0 0 0,0-1 0 0 0,-1 1 0 0 0,1 0 0 0 0,0 0 0 0 0,0-1 0 0 0,-1 1 0 0 0,1 0-1 0 0,0-1 1 0 0,0 1 0 0 0,-1-1 0 0 0,1 1 0 0 0,0-1-8 0 0,-5-5 139 0 0,-5 0 42 0 0,5 0-138 0 0,5 5-43 0 0,0 1 0 0 0,0-1-1 0 0,-1 1 1 0 0,1 0 0 0 0,0-1 0 0 0,-1 1 0 0 0,1-1 0 0 0,0 1-1 0 0,-1 0 1 0 0,1-1 0 0 0,0 1 0 0 0,-1 0 0 0 0,1-1 0 0 0,-1 1-1 0 0,1 0 1 0 0,0 0 0 0 0,-1 0 0 0 0,1-1 0 0 0,-1 1 0 0 0,1 0 0 0 0,-1 0-1 0 0,1 0 1 0 0,-1 0 0 0 0,1 0 0 0 0,-1 0 0 0 0,1 0 0 0 0,-1 0-1 0 0,1 0 1 0 0,-1 0 0 0 0,1 0 0 0 0,-1 0 0 0 0,0 0 0 0 0,-8 0 16 0 0,2-2 45 0 0,-1-3 96 0 0,-2-1 157 0 0,-3 3 116 0 0,-3 3 106 0 0,0 0-66 0 0,1 0-82 0 0,-1 0-98 0 0,5 2-93 0 0,-1 4 25 0 0,-1 0 14 0 0,-1-4-27 0 0,-3 0-43 0 0,2 4 38 0 0,10-3-111 0 0,0 1 1 0 0,0 0-1 0 0,1 0 0 0 0,-1 0 0 0 0,0 1-93 0 0,-8 6 190 0 0,-5 1-6 0 0,-1 1-5 0 0,6-2 2 0 0,-1 5 39 0 0,-1 2-39 0 0,0 4-4 0 0,-7 11 36 0 0,9-14-88 0 0,-5 15 41 0 0,7-5-80 0 0,10-24-61 0 0,0 0 0 0 0,0-1 0 0 0,1 1 1 0 0,-1 0-1 0 0,1 0 0 0 0,0 0 1 0 0,0 0-1 0 0,1 3-25 0 0,0 13 86 0 0,-1 3-14 0 0,0-24-70 0 0,0 1 1 0 0,0-1 0 0 0,0 0 0 0 0,0 1-1 0 0,0-1 1 0 0,0 0 0 0 0,0 1 0 0 0,0-1-1 0 0,0 0 1 0 0,0 1 0 0 0,0-1 0 0 0,0 0 0 0 0,0 0-1 0 0,0 1 1 0 0,0-1 0 0 0,0 0 0 0 0,1 1-1 0 0,-1-1 1 0 0,0 0 0 0 0,0 0 0 0 0,0 1-1 0 0,0-1 1 0 0,1 0 0 0 0,-1 0 0 0 0,0 1 0 0 0,0-1-3 0 0,45 45 221 0 0,-44-44-214 0 0,0 0 1 0 0,1 0 0 0 0,-1 0-1 0 0,0 0 1 0 0,0 0-1 0 0,1 0 1 0 0,-1 0 0 0 0,1 0-1 0 0,-1 0 1 0 0,1-1-1 0 0,-1 1 1 0 0,1 0 0 0 0,-1-1-1 0 0,1 0 1 0 0,-1 1-1 0 0,1-1 1 0 0,0 0-1 0 0,-1 0 1 0 0,1 0 0 0 0,0 0-1 0 0,1 0-7 0 0,10 1 65 0 0,6 3 34 0 0,-14-2-77 0 0,20 5 49 0 0,5-3-40 0 0,-3-3 7 0 0,-15-1-28 0 0,1 1-1 0 0,-1-2 0 0 0,1 0 1 0 0,8-2-10 0 0,-3-1-59 0 0,9-2-94 0 0,4 3-102 0 0,-25 3 242 0 0,1 0-83 0 0,-1-1-81 0 0,-1 0-81 0 0,1-1-77 0 0,0 1-78 0 0,-1-1-76 0 0,1 1-74 0 0,-2 0 103 0 0,0-1-39 0 0,0 1-39 0 0,0 0-37 0 0,9-1-1220 0 0,6 2-1015 0 0,-19 0 2810 0 0</inkml:trace>
  <inkml:trace contextRef="#ctx0" brushRef="#br0" timeOffset="437.8">634 1 7256 0 0,'0'0'165'0'0,"0"0"22"0"0,0 0 7 0 0,0 0 29 0 0,3 2 74 0 0,7 9 30 0 0,-7-9 8 0 0,-1 1 11 0 0,3 3-165 0 0,2 7 174 0 0,2 3 91 0 0,-1-6-206 0 0,2 3 69 0 0,-2 7-2 0 0,-2-2-69 0 0,2-4-30 0 0,-7-12-180 0 0,1 1 15 0 0,0 0 1 0 0,0 0-1 0 0,-1 0 0 0 0,1 0 1 0 0,-1 0-1 0 0,1 2-43 0 0,0 5 138 0 0,-1 3 67 0 0,-1-1-91 0 0,2 0 35 0 0,4 8 282 0 0,0 0-1 0 0,2 1-430 0 0,-1-1 260 0 0,-4-10-105 0 0,0-2-41 0 0,-1 0-17 0 0,2 3 7 0 0,-1-1 11 0 0,1 7 118 0 0,-4-4-86 0 0,2 5 24 0 0,4-3 12 0 0,3 6 61 0 0,-6-10-165 0 0,4 8 62 0 0,-1-4 31 0 0,-1-7-93 0 0,-4-6-63 0 0,0-1-1 0 0,0 0 1 0 0,0 1-1 0 0,-1-1 0 0 0,1 1 1 0 0,0-1-1 0 0,-1 1 1 0 0,1 0-1 0 0,-1-1 1 0 0,1 1-1 0 0,-1-1 1 0 0,0 1-1 0 0,0 0 1 0 0,0 0-16 0 0,0-1 15 0 0,0 1 0 0 0,0-1 1 0 0,1 1-1 0 0,-1 0 0 0 0,0-1 1 0 0,1 1-1 0 0,-1-1 1 0 0,1 1-1 0 0,-1-1 0 0 0,2 1-15 0 0,6 10 115 0 0,-5-8-5 0 0,-2-1-57 0 0,-2 5-12 0 0,1-8-25 0 0,0 6 87 0 0,0 4-1 0 0,0-7-13 0 0,0-3-5 0 0,0 0 9 0 0,0 0 1 0 0,3-3-12 0 0,7-10-15 0 0,-5 0-43 0 0,6 8 19 0 0,-5-6-22 0 0,-5 9-18 0 0,-1 1 0 0 0,1 0-1 0 0,-1 0 1 0 0,1 0 0 0 0,-1 0-1 0 0,1 0 1 0 0,-1 0-1 0 0,1 0 1 0 0,0 1 0 0 0,0-1-1 0 0,-1 0 1 0 0,1 0 0 0 0,0 0-1 0 0,0 1 1 0 0,0-1 0 0 0,0 0-3 0 0,12-4 10 0 0,-5-8-10 0 0,16-3 0 0 0,-16 10 0 0 0,-6 5-1 0 0,-1 0 0 0 0,0 0 0 0 0,1 0 0 0 0,-1 0 0 0 0,0 0 0 0 0,1 1 0 0 0,-1-1 1 0 0,1 0-1 0 0,0 1 0 0 0,-1 0 0 0 0,1-1 0 0 0,-1 1 0 0 0,1 0 0 0 0,0-1 0 0 0,-1 1 0 0 0,1 0 0 0 0,1 0 1 0 0,0 0-9 0 0,0 1 0 0 0,-1-2 0 0 0,1 1 0 0 0,0 0 0 0 0,0-1 0 0 0,0 1-1 0 0,1-1 10 0 0,3-7-25 0 0,-6 8 23 0 0,-1 0 0 0 0,0-1 0 0 0,0 1 0 0 0,1-1 1 0 0,-1 1-1 0 0,0 0 0 0 0,1-1 0 0 0,-1 1 0 0 0,1 0 0 0 0,-1-1 0 0 0,1 1 0 0 0,-1 0 0 0 0,0-1 0 0 0,1 1 0 0 0,-1 0 0 0 0,1 0 0 0 0,-1 0 0 0 0,1 0 0 0 0,-1-1 0 0 0,1 1 0 0 0,-1 0 0 0 0,1 0 0 0 0,-1 0 0 0 0,1 0 0 0 0,-1 0 0 0 0,1 0 0 0 0,-1 0 0 0 0,1 0 0 0 0,0 1 2 0 0,20-1-13 0 0,5 0-48 0 0,-24 0 58 0 0,-1 0 0 0 0,1 0-1 0 0,0 0 1 0 0,-1 1-1 0 0,1-1 1 0 0,-1 0-1 0 0,1 1 1 0 0,0 0 0 0 0,-1-1-1 0 0,1 1 1 0 0,-1 0-1 0 0,0 0 1 0 0,1 0-1 0 0,-1 0 4 0 0,7 4-24 0 0,-1-2 17 0 0,-4-2 5 0 0,0 0 1 0 0,0 1 0 0 0,-1-1 0 0 0,1 1 0 0 0,0-1 0 0 0,-1 1 0 0 0,1 0 0 0 0,-1 0 0 0 0,0 0 0 0 0,0 0 0 0 0,0 0 0 0 0,0 1 0 0 0,0-1 0 0 0,0 1-1 0 0,0 0 2 0 0,-1-1-6 0 0,8 16-43 0 0,2 12 44 0 0,2-1 5 0 0,0 0 0 0 0,-3-7 0 0 0,-8-20 0 0 0,-1 0 0 0 0,0 0 0 0 0,0 0 0 0 0,0 0 0 0 0,-1 0 0 0 0,1 0 0 0 0,0 1 0 0 0,-1-1 0 0 0,0 0 0 0 0,1 0 0 0 0,-1 3 0 0 0,0-5 1 0 0,0 0-1 0 0,-1 1 0 0 0,1-1 0 0 0,0 1 0 0 0,0-1 0 0 0,0 0 0 0 0,0 1 0 0 0,0-1 0 0 0,0 0 0 0 0,0 1 0 0 0,0-1 0 0 0,0 1 0 0 0,0-1 0 0 0,0 0 0 0 0,0 1 0 0 0,0-1 0 0 0,1 1 1 0 0,-1-1-1 0 0,0 0 0 0 0,0 1 0 0 0,0-1 0 0 0,0 0 0 0 0,1 1 0 0 0,-1-1 0 0 0,0 0 0 0 0,0 1 0 0 0,1-1 0 0 0,-1 0 0 0 0,0 0 0 0 0,0 1 0 0 0,1-1 0 0 0,0 1-1 0 0,1 0-1 0 0,-1 0 0 0 0,0 0 1 0 0,0 0-1 0 0,0 0 0 0 0,0 1 1 0 0,0-1-1 0 0,0 0 0 0 0,0 1 1 0 0,0-1-1 0 0,0 1 0 0 0,0-1 1 0 0,-1 1-1 0 0,1 0 2 0 0,10 11-105 0 0,-9-10-17 0 0,-1-3 46 0 0,-1 1-74 0 0,1-1-85 0 0,-1 1 68 0 0,1 0-39 0 0,0-1-41 0 0,0 1-40 0 0,1 2-391 0 0,0-2 91 0 0,0 1-53 0 0,1 1-757 0 0,-1-1-597 0 0,-2-1-1133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28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79 12928 0 0,'-2'-2'24'0'0,"-16"-15"193"0"0,9 11-85 0 0,1 2 23 0 0,-2-1 73 0 0,-4-2-144 0 0,7 3-35 0 0,4 2-25 0 0,-21-12-33 0 0,11 9 9 0 0,13 5 1 0 0,0-1 0 0 0,-1 0 1 0 0,1 1-1 0 0,0-1 1 0 0,-1 1-1 0 0,1-1 1 0 0,0 0-1 0 0,0 1 0 0 0,0-1 1 0 0,0 0-1 0 0,0 0 1 0 0,0 1-1 0 0,0-1 0 0 0,0 0 1 0 0,0 1-2 0 0,0 0 0 0 0,0-3 104 0 0,0 3-92 0 0,0 0-93 0 0,0 0-87 0 0,0 0 40 0 0,0 0-35 0 0,0 0-37 0 0,0 0-36 0 0,0 0-330 0 0,0 0 72 0 0,0 0-49 0 0,0 0-647 0 0,0 0-515 0 0,0 0-974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9:26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0 284 4864 0 0,'0'0'141'0'0,"0"0"-34"0"0,0 0 0 0 0,0 0 42 0 0,0 0 132 0 0,0 0 240 0 0,3 0 21 0 0,23 0 546 0 0,-23 0-544 0 0,-3 3 0 0 0,2 5-190 0 0,3-4-91 0 0,1-3-101 0 0,5-1 33 0 0,-6 0-121 0 0,-3 0 148 0 0,1-2-19 0 0,10-9-64 0 0,0 6-31 0 0,-8-6-4 0 0,9 6-18 0 0,-11 3-75 0 0,0-1-1 0 0,1 1 0 0 0,-1-1 0 0 0,0 0 0 0 0,0 0 0 0 0,-1 0 0 0 0,1 0 1 0 0,2-4-11 0 0,0-6 0 0 0,2 10 0 0 0,-7 3 0 0 0,0 0 0 0 0,0 0 0 0 0,1 0 0 0 0,-1 0 0 0 0,0 0 0 0 0,0 0 0 0 0,0 0 0 0 0,0 0 0 0 0,1-1 0 0 0,-1 1 0 0 0,0 0 0 0 0,0 0 0 0 0,0 0 0 0 0,1 0 0 0 0,-1 0 0 0 0,0 0 0 0 0,0 0 0 0 0,0 0 0 0 0,0-1 0 0 0,0 1 0 0 0,0 0 0 0 0,1 0 0 0 0,-1 0 0 0 0,0 0 0 0 0,0 0 0 0 0,0-1 0 0 0,0 1 0 0 0,0 0 0 0 0,0 0 0 0 0,0 0 0 0 0,0 0 0 0 0,0-1 0 0 0,0 1 0 0 0,0 0 0 0 0,0 0 0 0 0,0 0 0 0 0,2-27 0 0 0,-2-5 0 0 0,0 19 18 0 0,0 8 66 0 0,0 0-26 0 0,-3-1-12 0 0,3 6-42 0 0,-1 0-1 0 0,0-1 1 0 0,1 1 0 0 0,-1 0-1 0 0,1-1 1 0 0,-1 1-1 0 0,0 0 1 0 0,1 0-1 0 0,-1 0 1 0 0,0 0-1 0 0,1 0 1 0 0,-1 0 0 0 0,0 0-1 0 0,0 0 1 0 0,1 0-4 0 0,0 0 0 0 0,-3 0-87 0 0,1 2-13 0 0,-18 19 44 0 0,15-17 26 0 0,1-2 27 0 0,-3 1 1 0 0,6-3 3 0 0,0 0-1 0 0,1 1 1 0 0,-1-1-1 0 0,0 0 1 0 0,1 1 0 0 0,-1-1-1 0 0,1 1 1 0 0,-1-1-1 0 0,1 1 1 0 0,-1-1 0 0 0,1 1-1 0 0,-1-1 1 0 0,1 1-1 0 0,-1-1 1 0 0,1 1 0 0 0,0 0-1 0 0,-1-1 1 0 0,1 1-1 0 0,0 0 1 0 0,0-1 0 0 0,-1 1-1 0 0,1 0 1 0 0,0-1 0 0 0,0 1-1 0 0,0 0 1 0 0,0 0-1 0 0,0 0 0 0 0,-1 1 4 0 0,-3 10 31 0 0,-5 12 102 0 0,0 1 23 0 0,5-13-86 0 0,0 5 51 0 0,4-4-59 0 0,-1 5-1 0 0,-5-3-1 0 0,5-12-51 0 0,-1 0 1 0 0,1 1-1 0 0,0-1 0 0 0,0 1 1 0 0,1-1-1 0 0,-1 1 0 0 0,1-1 0 0 0,0 1 1 0 0,-1 0-14 0 0,1 8 36 0 0,-1 9 32 0 0,5-4 12 0 0,1-7-40 0 0,1 8 27 0 0,-4-2 18 0 0,-2-14-74 0 0,1 0-1 0 0,-1 0 1 0 0,0 0 0 0 0,1 0 0 0 0,-1 0 0 0 0,1 0 0 0 0,0 0 0 0 0,0-1 0 0 0,-1 1 0 0 0,1 0 0 0 0,0 0 0 0 0,0-1 0 0 0,1 1 0 0 0,-1 0-11 0 0,23 22 99 0 0,-11-13-39 0 0,-11-8-48 0 0,2-1 0 0 0,-1 1 0 0 0,0-1 0 0 0,0 0 0 0 0,1 0 0 0 0,0 0-12 0 0,0 0 9 0 0,-1 0 0 0 0,1 0-1 0 0,-1 0 1 0 0,0 0 0 0 0,0 0 0 0 0,1 2-9 0 0,-2-2 5 0 0,0 0 0 0 0,0-1 0 0 0,1 1 0 0 0,-1-1 0 0 0,0 1 0 0 0,1-1 0 0 0,-1 0-1 0 0,1 0 1 0 0,-1 0 0 0 0,1 0 0 0 0,0 0 0 0 0,-1-1 0 0 0,1 1 0 0 0,0-1 0 0 0,2 1-5 0 0,-3-1 0 0 0,0 0 0 0 0,0-1 0 0 0,0 1 0 0 0,0 0 0 0 0,0-1 0 0 0,0 1 0 0 0,0-1 1 0 0,0 0-1 0 0,1 0 0 0 0,6-4 24 0 0,1 0-35 0 0,10-6-95 0 0,-3 2-39 0 0,6-3-129 0 0,-7 9 82 0 0</inkml:trace>
  <inkml:trace contextRef="#ctx0" brushRef="#br0" timeOffset="461.77">442 48 6072 0 0,'0'0'133'0'0,"0"2"23"0"0,0 0-133 0 0,0 0 0 0 0,1 0-1 0 0,-1-1 1 0 0,1 1 0 0 0,-1-1 0 0 0,1 1-1 0 0,0 0 1 0 0,-1-1 0 0 0,1 1 0 0 0,0-1-1 0 0,1 2-22 0 0,3 5 63 0 0,0 3-31 0 0,2 3-30 0 0,-3-7-6 0 0,-2 8-20 0 0,-1-7 45 0 0,1 0 78 0 0,3 1 96 0 0,-2-5-18 0 0,0 2 39 0 0,-1 0 38 0 0,-2 1 36 0 0,2 5 202 0 0,3-3-87 0 0,1 4 2 0 0,-4 1-149 0 0,-2 4 90 0 0,-1 1 75 0 0,1-17-346 0 0,0 1 0 0 0,0 0 0 0 0,0-1 0 0 0,1 1 0 0 0,-1-1 0 0 0,1 1 0 0 0,0-1 0 0 0,-1 1 0 0 0,2-1-77 0 0,2 7 177 0 0,3 3 116 0 0,-5-1-51 0 0,-2-9-46 0 0,0 0-59 0 0,0 1-49 0 0,0 1-39 0 0,0 0-29 0 0,0 9-53 0 0,0-8 44 0 0,0-1 44 0 0,0-1 61 0 0,0-1 80 0 0,0-1 98 0 0,0-1 118 0 0,0-1-157 0 0,0 0 37 0 0,0-1 38 0 0,0 0 42 0 0,0 0 42 0 0,0-1 46 0 0,0-13-370 0 0,0 0-40 0 0,0-31-28 0 0,0 43-22 0 0,0 1 0 0 0,1 0 0 0 0,-1-1 0 0 0,1 1 0 0 0,0 0 0 0 0,0 0 0 0 0,0 0 0 0 0,0 0 0 0 0,2-2 0 0 0,1-6 0 0 0,1-4 0 0 0,-4 11 0 0 0,0 0 0 0 0,0 0 0 0 0,1 0 0 0 0,-1 0 0 0 0,1 0 0 0 0,0 1 0 0 0,0-1 0 0 0,0 1 0 0 0,1 0 0 0 0,-1-1 0 0 0,1 1 0 0 0,0 0 0 0 0,1-1 0 0 0,9-7 0 0 0,0 0 0 0 0,0 1 0 0 0,9-5 0 0 0,12-14 0 0 0,-3 13 0 0 0,-28 15-1 0 0,0 0 1 0 0,0 1 0 0 0,0-1-1 0 0,0 1 1 0 0,0-1 0 0 0,0 1 0 0 0,0 0-1 0 0,0 0 1 0 0,0 0 0 0 0,0 0-1 0 0,0 1 1 0 0,6 0-8 0 0,8-2-38 0 0,20 2-51 0 0,-35-1 95 0 0,-1 0 1 0 0,0 0-1 0 0,1 1 0 0 0,-1-1 1 0 0,0 1-1 0 0,0-1 0 0 0,1 1 1 0 0,-1-1-1 0 0,0 1 0 0 0,0-1 1 0 0,0 1-1 0 0,1 0 0 0 0,-1 0 1 0 0,0 0-1 0 0,0 0 1 0 0,0 0-1 0 0,-1 0 0 0 0,1 0 1 0 0,0 0-1 0 0,0 0 0 0 0,0 0 2 0 0,20 47-66 0 0,-11-30 66 0 0,-4 8 0 0 0,4-5 0 0 0,-5 6 0 0 0,1-12 0 0 0,-4-12 0 0 0,-1 1 0 0 0,0-1 0 0 0,0 0 0 0 0,0 1 0 0 0,-1-1 0 0 0,1 1 0 0 0,-1-1 0 0 0,1 2 0 0 0,-1 92 0 0 0,0-52 10 0 0,0-42 44 0 0,0-3-36 0 0,0 0-63 0 0,0 0-76 0 0,0 0-154 0 0,0 0-240 0 0,0 0-11 0 0</inkml:trace>
  <inkml:trace contextRef="#ctx0" brushRef="#br0" timeOffset="927.27">1089 0 8208 0 0,'2'3'182'0'0,"9"10"29"0"0,-6 0 13 0 0,2-8-99 0 0,-3-1-46 0 0,-2 6-52 0 0,-2-4-31 0 0,0 0 0 0 0,0 0 1 0 0,1 1-1 0 0,0-1 1 0 0,1 3 3 0 0,1 1 28 0 0,3 3 46 0 0,-2 1 276 0 0,-4 0-68 0 0,2 3 60 0 0,4-4 29 0 0,-1-4-29 0 0,-3 3 47 0 0,-2 4-160 0 0,0 1 61 0 0,0 13 292 0 0,0 19 468 0 0,0-28-624 0 0,0-1-42 0 0,0-2-75 0 0,0-16-107 0 0,0-2-9 0 0,0 0-29 0 0,0 0-17 0 0,0 0-3 0 0,0 0-4 0 0,0 0-18 0 0,0 0-8 0 0,0 0-2 0 0,0 0-2 0 0,0 0-4 0 0,0-2-2 0 0,0-2-66 0 0,-1 1-21 0 0,1 1 0 0 0,0 0 0 0 0,0-1 0 0 0,1 1 0 0 0,-1 0 0 0 0,0-1-1 0 0,1 1 1 0 0,-1 0 0 0 0,1-2-17 0 0,11-27 18 0 0,-12 18-19 0 0,0 12 2 0 0,0 0 0 0 0,0 0 0 0 0,0 0-1 0 0,0-1 1 0 0,0 1 0 0 0,0 0 0 0 0,0 0-1 0 0,0 0 1 0 0,1 0 0 0 0,-1 0 0 0 0,0 0-1 0 0,1 0 1 0 0,-1 0 0 0 0,1 0 0 0 0,-1 0 0 0 0,1-1-1 0 0,6-12 37 0 0,0 0 1 0 0,-2-1 0 0 0,3-5-38 0 0,-3-6 7 0 0,-1 11-4 0 0,0-1-1 0 0,3-6-2 0 0,-5 17-2 0 0,0-1 1 0 0,0 1-1 0 0,1 0 1 0 0,0 0-1 0 0,0 0 1 0 0,1 1-1 0 0,-1-1 1 0 0,4-3 1 0 0,1 1-23 0 0,-4 4 2 0 0,-1 0 0 0 0,0 0-1 0 0,0-1 1 0 0,0 1 0 0 0,0-1-1 0 0,-1 0 22 0 0,1-2-47 0 0,5-9-47 0 0,2 1 43 0 0,-9 13 51 0 0,0 0-1 0 0,0 0 0 0 0,0 0 0 0 0,1 0 0 0 0,-1 0 1 0 0,0 0-1 0 0,1 0 0 0 0,-1 0 0 0 0,1 1 1 0 0,-1-1-1 0 0,1 0 0 0 0,0 1 0 0 0,-1 0 0 0 0,1-1 1 0 0,-1 1-1 0 0,1 0 0 0 0,0 0 0 0 0,-1-1 1 0 0,1 1 0 0 0,8 0-4 0 0,-1 0-66 0 0,4 3-8 0 0,-1 9 15 0 0,2 14 44 0 0,-11-19 21 0 0,-1-3-8 0 0,0 0 1 0 0,-1 0 0 0 0,1 1-1 0 0,-1-1 1 0 0,0 0 0 0 0,0 2 5 0 0,0-1-6 0 0,0-1 1 0 0,0 1 0 0 0,1-1-1 0 0,-1 0 1 0 0,1 0 0 0 0,1 2 5 0 0,3 7-10 0 0,-1 1 0 0 0,3 13 10 0 0,-1-5-34 0 0,-4-4 23 0 0,-3-16 11 0 0,0-1 0 0 0,0 1 0 0 0,0-1 0 0 0,0 0 0 0 0,0 1 0 0 0,0-1 0 0 0,1 1 0 0 0,-1-1 0 0 0,1 0 1 0 0,-1 1-1 0 0,2 2 1 0 0,0-1 0 0 0,0 1 0 0 0,-1 0 0 0 0,1-1 0 0 0,-1 1 0 0 0,0 0 0 0 0,0 0 0 0 0,0 0 0 0 0,-1 0 0 0 0,1 3-1 0 0,-1-5 4 0 0,0 0 1 0 0,0 0-1 0 0,0 0 0 0 0,0 0 0 0 0,1 0 0 0 0,-1 0 0 0 0,1-1 1 0 0,0 1-1 0 0,-1 0 0 0 0,1 0 0 0 0,0 0 0 0 0,0-1 1 0 0,1 2-5 0 0,-1-1 4 0 0,0-1 0 0 0,0 0 0 0 0,-1 1 0 0 0,1-1 0 0 0,0 1 0 0 0,-1-1 0 0 0,1 1 0 0 0,-1 0 0 0 0,1-1 0 0 0,-1 1 0 0 0,0-1 0 0 0,0 1 0 0 0,0 1-4 0 0,0-1-187 0 0,0 0 60 0 0,0 0 54 0 0,0 0 46 0 0,0 0 68 0 0,0 1 84 0 0,0 4 481 0 0,0-5-507 0 0,0 0-34 0 0,0 0-46 0 0,0 0-57 0 0,0 1-70 0 0,0 0-80 0 0,0-1-56 0 0,0 1-82 0 0,0 0-89 0 0,0 1-97 0 0,0 0-105 0 0,0 0-112 0 0,0 0-122 0 0,0-1 378 0 0,0-1-34 0 0,0-2-1404 0 0,0 0-1084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0:38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2667 739 6272 0 0,'0'0'141'0'0,"0"0"23"0"0,0 0 11 0 0,0 3-29 0 0,0 0-66 0 0,0 0-1 0 0,0-1 0 0 0,0 1 0 0 0,1 0 0 0 0,-1 0 0 0 0,1 0 0 0 0,0 2-79 0 0,6 1 567 0 0,-7-6-540 0 0,0 0 0 0 0,1 0 0 0 0,-1 1 0 0 0,1-1 0 0 0,-1 0 0 0 0,0 0 0 0 0,1 1 0 0 0,-1-1 0 0 0,0 0 0 0 0,1 1 0 0 0,-1-1 0 0 0,0 1 0 0 0,1-1 0 0 0,-1 0 1 0 0,0 1-1 0 0,0-1 0 0 0,0 1 0 0 0,1-1 0 0 0,-1 1 0 0 0,0-1 0 0 0,0 1 0 0 0,0-1 0 0 0,0 0 0 0 0,0 1 0 0 0,0-1 0 0 0,0 1 0 0 0,0-1 0 0 0,0 1 0 0 0,0-1 1 0 0,0 1-1 0 0,0-1 0 0 0,0 1 0 0 0,0 0-27 0 0,0 6 312 0 0,2-1-78 0 0,1-1-65 0 0,0 0-50 0 0,2 3 1 0 0,0 2 16 0 0,-1-1-36 0 0,-2-4-61 0 0,-1-1-1 0 0,1 0 1 0 0,-1 1-1 0 0,0-1 1 0 0,0 0-1 0 0,-1 1 1 0 0,1-1-1 0 0,-1 3-38 0 0,0-6 31 0 0,0 1-1 0 0,0 0 0 0 0,1-1 1 0 0,-1 1-1 0 0,0 0 0 0 0,0-1 1 0 0,1 1-1 0 0,-1 0 0 0 0,1-1 1 0 0,0 1-1 0 0,-1-1 0 0 0,1 1 0 0 0,0-1 1 0 0,0 1-31 0 0,5 10 214 0 0,0 17 137 0 0,-5-25-306 0 0,1 4 57 0 0,0 1 1 0 0,1-1 0 0 0,0 0 0 0 0,1 3-103 0 0,5 7 67 0 0,-8-13-54 0 0,0 0 0 0 0,0 0-1 0 0,0 0 1 0 0,0 1 0 0 0,-1-1 0 0 0,0 0 0 0 0,0 4-13 0 0,-1 7 112 0 0,0-12-80 0 0,1 1 1 0 0,-1-1 0 0 0,1 0-1 0 0,1 1 1 0 0,-1-1-1 0 0,0 0 1 0 0,1 1 0 0 0,0-1-1 0 0,1 4-32 0 0,3-1 47 0 0,-4-7-41 0 0,-1 1 1 0 0,1 0-1 0 0,-1-1 1 0 0,1 1-1 0 0,0 0 1 0 0,-1 0-1 0 0,1 0 0 0 0,-1 0 1 0 0,0-1-1 0 0,1 1 1 0 0,-1 0-1 0 0,0 0 1 0 0,1 0-1 0 0,-1 0 1 0 0,0 0-1 0 0,0 0 1 0 0,0 0-1 0 0,0 0 1 0 0,0 0-1 0 0,0 0 1 0 0,0 0-1 0 0,0 0 1 0 0,0 0-1 0 0,0 0 1 0 0,-1 0-1 0 0,1-1 1 0 0,0 1-7 0 0,-11 13 112 0 0,9-12 17 0 0,2-2 72 0 0,0 0 30 0 0,0 0 8 0 0,0 0-23 0 0,0 0-102 0 0,0-2-39 0 0,0 1-70 0 0,0 0 1 0 0,0 1 0 0 0,0-1-1 0 0,0 1 1 0 0,0-1-1 0 0,0 1 1 0 0,0-1-1 0 0,0 0 1 0 0,1 1 0 0 0,-1-1-1 0 0,0 1 1 0 0,0-1-1 0 0,1 1 1 0 0,-1-1-1 0 0,0 1 1 0 0,1-1-1 0 0,-1 1 1 0 0,1 0 0 0 0,-1-1-1 0 0,0 1 1 0 0,1-1-1 0 0,-1 1 1 0 0,1 0-1 0 0,0-1-5 0 0,-1 1 7 0 0,1-1 0 0 0,0 1-1 0 0,-1-1 1 0 0,1 1-1 0 0,-1-1 1 0 0,1 1 0 0 0,-1-1-1 0 0,1 1 1 0 0,-1-1-1 0 0,1 1 1 0 0,-1-1 0 0 0,0 0-1 0 0,1 1 1 0 0,-1-1-1 0 0,0 0 1 0 0,1 1 0 0 0,-1-1-1 0 0,0 0 1 0 0,0 0 0 0 0,0 1-1 0 0,0-1 1 0 0,0 0-1 0 0,0 0 1 0 0,0 1 0 0 0,0-1-7 0 0,1-7 48 0 0,-1 5-30 0 0,0 1 0 0 0,0-1 0 0 0,0 0-1 0 0,-1 0 1 0 0,1 0 0 0 0,0 0-1 0 0,-1 1 1 0 0,0-3-18 0 0,-2-2 11 0 0,-2-12 10 0 0,9 6 17 0 0,0 5-17 0 0,1-13 1 0 0,-3 13-7 0 0,0 1-1 0 0,0 0 1 0 0,1 0 0 0 0,1-3-15 0 0,-1 3 5 0 0,0 0-1 0 0,-1 0 1 0 0,2-7-5 0 0,-2 8 1 0 0,0 0 1 0 0,-1 0-1 0 0,2 0 1 0 0,-1 1-1 0 0,1-1 1 0 0,0 1-1 0 0,1-2-1 0 0,4-12 31 0 0,1-2-9 0 0,-4 14-25 0 0,0 0-1 0 0,1 0 0 0 0,0 0 1 0 0,2-1 3 0 0,-3 1-29 0 0,-4 7 28 0 0,-1-1 0 0 0,1 1-1 0 0,-1-1 1 0 0,0 1 0 0 0,1-1 0 0 0,-1 1 0 0 0,1-1 0 0 0,-1 1-1 0 0,1 0 1 0 0,-1-1 0 0 0,1 1 0 0 0,0 0 0 0 0,-1-1-1 0 0,1 1 1 0 0,-1 0 0 0 0,1 0 0 0 0,0-1 0 0 0,-1 1 1 0 0,13-1-43 0 0,9 0-55 0 0,-21 1 93 0 0,1 0 0 0 0,-1 1 0 0 0,1-1-1 0 0,-1 0 1 0 0,0 1 0 0 0,1-1 0 0 0,-1 0-1 0 0,0 1 1 0 0,1 0 0 0 0,-1-1 0 0 0,0 1-1 0 0,0 0 1 0 0,1 0 0 0 0,-1-1 0 0 0,0 2 5 0 0,7 5 4 0 0,3 4-4 0 0,-7-8 0 0 0,0 1 0 0 0,0 0 0 0 0,0 0 0 0 0,-1 0 0 0 0,0 0 0 0 0,0 0 0 0 0,0 1 0 0 0,0-1 0 0 0,-1 1 0 0 0,0 0 0 0 0,2 4 0 0 0,0 1 0 0 0,-2-7 0 0 0,-1 0 0 0 0,0 0 0 0 0,0 0 0 0 0,0 0 0 0 0,0 0 0 0 0,0 1 0 0 0,-1-1 0 0 0,1 0 0 0 0,-1 0 0 0 0,0 3 0 0 0,1 2 0 0 0,0 0 0 0 0,0 0 0 0 0,1 0 0 0 0,0 0 0 0 0,3 7 0 0 0,-4-12 0 0 0,1 2 0 0 0,-1 1 0 0 0,0-1 0 0 0,-1 1 0 0 0,1 0 0 0 0,-1-1 0 0 0,0 1 0 0 0,-1 0 0 0 0,0 0 0 0 0,1 6 0 0 0,0 3 0 0 0,-1-12 0 0 0,1 0 0 0 0,0 0 0 0 0,0 0 0 0 0,0 0 0 0 0,1 0 0 0 0,-1 0 0 0 0,1 0 0 0 0,0 0 0 0 0,-1 0 0 0 0,11 7 0 0 0,-10-6 4 0 0,0 0 0 0 0,-1 0 0 0 0,1 0 0 0 0,-1 0 0 0 0,0 1 0 0 0,0 2-4 0 0,0 1 13 0 0,0-6-88 0 0,2 1-49 0 0,1-1 76 0 0,-1 0-27 0 0,-1 0-36 0 0,1-1-61 0 0,-1 1-99 0 0,1-1-108 0 0,-2 0 63 0 0,1 0-51 0 0,-1-1-44 0 0,1 0-38 0 0,-1 1-134 0 0,0-1-37 0 0,0 0-162 0 0,0 0-432 0 0</inkml:trace>
  <inkml:trace contextRef="#ctx0" brushRef="#br0" timeOffset="509.71">3550 692 7912 0 0,'-3'0'60'0'0,"0"0"-32"0"0,0 0 38 0 0,-5 0 79 0 0,2 0-30 0 0,-2 0 35 0 0,2 0-40 0 0,-1 0 124 0 0,7 0-227 0 0,0 0 1 0 0,-1 0-1 0 0,1 0 1 0 0,0 0-1 0 0,0 0 1 0 0,0 0-1 0 0,0 0 1 0 0,0 0 0 0 0,0 0-1 0 0,0 0 1 0 0,0 0-1 0 0,0 0 1 0 0,0 0-1 0 0,-1 0 1 0 0,1 0-1 0 0,0 0 1 0 0,0 0-1 0 0,0 0 1 0 0,0 0-1 0 0,0 0 1 0 0,0 0-1 0 0,0 0 1 0 0,0 0 0 0 0,0 0-1 0 0,0 0 1 0 0,0 0-1 0 0,0 0 1 0 0,-1 0-1 0 0,1 0 1 0 0,0 0-1 0 0,0 0 1 0 0,0 0-1 0 0,0 1 1 0 0,0-1-1 0 0,0 0 1 0 0,0 0-1 0 0,0 0 1 0 0,0 0-1 0 0,0 0 1 0 0,0 0 0 0 0,0 0-1 0 0,0 0 1 0 0,0 0-1 0 0,0 0 1 0 0,0 1-1 0 0,0-1 1 0 0,0 0-1 0 0,0 0 1 0 0,0 0-1 0 0,0 0 1 0 0,0 0-1 0 0,0 0 1 0 0,0 0-1 0 0,0 0 1 0 0,0 0 0 0 0,0 0-1 0 0,0 1-7 0 0,0-1 17 0 0,0 0-1 0 0,0 1 1 0 0,0-1-1 0 0,0 1 1 0 0,0-1-1 0 0,0 1 1 0 0,0-1-1 0 0,0 0 1 0 0,0 1 0 0 0,0-1-1 0 0,0 1 1 0 0,0-1-1 0 0,0 1 1 0 0,0-1-1 0 0,-1 0 1 0 0,1 1-1 0 0,0-1 1 0 0,0 1-1 0 0,-1-1 1 0 0,1 0 0 0 0,0 1-1 0 0,0-1 1 0 0,-1 0-1 0 0,1 1 1 0 0,0-1-1 0 0,-1 0 1 0 0,1 0-1 0 0,0 1 1 0 0,-1-1 0 0 0,1 0-1 0 0,-1 0 1 0 0,1 0-1 0 0,0 0 1 0 0,-1 1-1 0 0,1-1 1 0 0,-1 0-1 0 0,1 0 1 0 0,-1 0-1 0 0,1 0 1 0 0,0 0 0 0 0,-1 0-1 0 0,1 0 1 0 0,-1 0-1 0 0,1 0 1 0 0,-1 0-1 0 0,1 0 1 0 0,-1 0-17 0 0,-7 0 215 0 0,-2 3-45 0 0,-4 8 96 0 0,12-8-43 0 0,1 1-100 0 0,0 0-64 0 0,2 1-37 0 0,0-3 39 0 0,-1 10 56 0 0,0 23 49 0 0,0-13-55 0 0,-3 1-47 0 0,0-14-43 0 0,3-8-18 0 0,-1 0 1 0 0,1-1-1 0 0,0 1 1 0 0,-1 0-1 0 0,1 0 1 0 0,0 0-1 0 0,0 0 1 0 0,0 0-1 0 0,-1 0 1 0 0,1 0 0 0 0,0 0-1 0 0,0 0 1 0 0,0 0-1 0 0,1 0 1 0 0,-1 0-1 0 0,0-1 1 0 0,0 1-1 0 0,0 0 1 0 0,1 0-1 0 0,-1 0 1 0 0,1 0 0 0 0,-1 0-1 0 0,0 0 1 0 0,1-1-1 0 0,-1 1 1 0 0,1 0-1 0 0,0 0-3 0 0,-1-1 1 0 0,3 16 10 0 0,-1 0-1 0 0,12 0 33 0 0,1-3-32 0 0,-12-12-11 0 0,-1-1 0 0 0,0 1 1 0 0,0-1-1 0 0,1 1 0 0 0,-1-1 1 0 0,0 0-1 0 0,1 0 0 0 0,-1 0 1 0 0,2 0-1 0 0,0 0 7 0 0,1-3 47 0 0,9-10-15 0 0,-6 7-21 0 0,-2 0 0 0 0,1-1-1 0 0,-1 0 1 0 0,0 0 0 0 0,5-8-18 0 0,-6 5-2 0 0,-4 8 3 0 0,0-1 1 0 0,0 1-1 0 0,0 0 1 0 0,1 0-1 0 0,-1 0 0 0 0,1 0 1 0 0,-1 0-1 0 0,1 0 0 0 0,0 0-1 0 0,2-3 15 0 0,0-1 0 0 0,0 0 1 0 0,0 0-1 0 0,0 0 0 0 0,-1 0 0 0 0,0-1-15 0 0,0 2 16 0 0,-3 3-12 0 0,1 0 0 0 0,-1 0-1 0 0,1 0 1 0 0,-1 1 0 0 0,1-1 0 0 0,-1 0 0 0 0,0 0-1 0 0,0 0 1 0 0,0 0 0 0 0,0 1 0 0 0,-1-2-4 0 0,1 1 3 0 0,0 0 0 0 0,0 0 0 0 0,0 0 0 0 0,0 0 0 0 0,0 0 0 0 0,0 0 0 0 0,0 0 0 0 0,1 0 0 0 0,-1 0 0 0 0,1 0 0 0 0,0-1-3 0 0,5-5 2 0 0,-1-1-9 0 0,-3-1 29 0 0,-2-7 37 0 0,0 16-59 0 0,0 1 1 0 0,0 0 0 0 0,0 0 0 0 0,0 0 0 0 0,0 0 0 0 0,0 0 0 0 0,0 0-1 0 0,0 0 1 0 0,0 0 0 0 0,0 0 0 0 0,0 0 0 0 0,0 0 0 0 0,0-1-1 0 0,0 1 1 0 0,0 0 0 0 0,0 0 0 0 0,0 0 0 0 0,0 0 0 0 0,0 0-1 0 0,0 0 1 0 0,0 0 0 0 0,0 0 0 0 0,0 0 0 0 0,0 0 0 0 0,0-1 0 0 0,0 1-1 0 0,0 0 1 0 0,0 0 0 0 0,0 0 0 0 0,1 0 0 0 0,-1 0 0 0 0,0 0-1 0 0,0 0 1 0 0,0 0 0 0 0,0 0 0 0 0,0 0 0 0 0,0 0 0 0 0,0 0-1 0 0,0 0 1 0 0,0 0 0 0 0,0 0 0 0 0,0 0 0 0 0,0 0 0 0 0,1 0-1 0 0,-1 0 1 0 0,0 0 0 0 0,0 0 0 0 0,0 0 0 0 0,0 0 0 0 0,0 0 0 0 0,0 0-1 0 0,0 0 1 0 0,0 0 0 0 0,0 0 0 0 0,0 0 0 0 0,1 0 0 0 0,-1 0-1 0 0,24 1 13 0 0,-24-1-13 0 0,1 0-1 0 0,-1 1 1 0 0,0-1 0 0 0,0 0 0 0 0,1 0 0 0 0,-1 0 0 0 0,0 0 0 0 0,0 0 0 0 0,1 0 0 0 0,-1 1 0 0 0,0-1 0 0 0,0 0 0 0 0,0 0 0 0 0,0 0 0 0 0,1 0 0 0 0,-1 1 0 0 0,0-1 0 0 0,0 0 0 0 0,0 0 0 0 0,0 1-1 0 0,0-1 1 0 0,0 0 0 0 0,0 0 0 0 0,1 0 0 0 0,-1 1 0 0 0,0-1 0 0 0,0 0 0 0 0,0 0 0 0 0,0 1 0 0 0,0-1 0 0 0,0 0 0 0 0,2 9 1 0 0,7 8-1 0 0,-1-3 0 0 0,-1 1 0 0 0,0 1 0 0 0,-1-1 0 0 0,-1 2 0 0 0,1 12 0 0 0,4-8 0 0 0,9 42 0 0 0,-6-13-1 0 0,-5-20 19 0 0,2 1 42 0 0,22 58 151 0 0,-29-78-156 0 0,1-1 1 0 0,-1 1 0 0 0,-1 0 0 0 0,0 1-56 0 0,4 16 181 0 0,5 2 64 0 0,4 2 22 0 0,-11-22-165 0 0,-1 0-1 0 0,1 1 1 0 0,-1 3-102 0 0,5 19 275 0 0,-5-23-166 0 0,-1 0-1 0 0,0 1 1 0 0,0-1 0 0 0,-1 0 0 0 0,0 5-109 0 0,-1 26 268 0 0,0-14-54 0 0,0 13 152 0 0,-1-36-324 0 0,1-1 0 0 0,0 1 0 0 0,-1-1 1 0 0,1 1-1 0 0,-1-1 0 0 0,0 1 1 0 0,0-1-1 0 0,-1 1 0 0 0,1-1-42 0 0,-5 12 189 0 0,3-2-67 0 0,-3 6 83 0 0,-6-3-38 0 0,2-6-70 0 0,-10 9 83 0 0,6-1 9 0 0,7-7-114 0 0,6-8-55 0 0,-1 1 0 0 0,0-1 0 0 0,0 0 0 0 0,0 0 0 0 0,0 0 0 0 0,-1-1 0 0 0,1 1 0 0 0,-1 0 0 0 0,0-1 0 0 0,0 0-1 0 0,0 1-19 0 0,-6 2 67 0 0,0-1-1 0 0,-1 0 0 0 0,1 0 0 0 0,-7 1-66 0 0,-7 2 45 0 0,20-7-41 0 0,-1 1 1 0 0,1-1-1 0 0,0 0 0 0 0,-1 0 1 0 0,1 0-1 0 0,-1-1 1 0 0,1 1-1 0 0,0-1 0 0 0,-1 1 1 0 0,1-1-1 0 0,0 0 1 0 0,0-1-1 0 0,-1 1-4 0 0,-12-4 33 0 0,-15 0-17 0 0,-1-6-28 0 0,27 10 2 0 0,1 0-1 0 0,-1 0 0 0 0,0-1 0 0 0,1 1 1 0 0,0-1-1 0 0,-1 0 0 0 0,1 0 0 0 0,0-1 1 0 0,0 0-1 0 0,0 1 0 0 0,0-1 0 0 0,1 0 0 0 0,-3-2 11 0 0,1-1 1 0 0,0 1-62 0 0,0 0-53 0 0,1 0-45 0 0,-1 0-61 0 0,1 0-35 0 0,-8-12-672 0 0,8 9 559 0 0,-1-2 16 0 0,-11-22-968 0 0</inkml:trace>
  <inkml:trace contextRef="#ctx0" brushRef="#br0" timeOffset="3206.25">7794 471 7200 0 0,'0'0'165'0'0,"0"0"22"0"0,0 0 6 0 0,0 0-64 0 0,0 0-13 0 0,0 0 40 0 0,-2 3 130 0 0,-1-1-128 0 0,-1 2 71 0 0,-13 12 681 0 0,10-8-569 0 0,3-4-199 0 0,1 0-46 0 0,0-1-57 0 0,2 0-68 0 0,-5 11 269 0 0,-7-7-14 0 0,0 14-13 0 0,10-10-44 0 0,3-8-146 0 0,0 0 1 0 0,0 0-1 0 0,-1 0 0 0 0,0 0 0 0 0,1-1 0 0 0,-1 1 0 0 0,-1 1-23 0 0,-6 14 136 0 0,8-17-122 0 0,-1 1 0 0 0,1-1 0 0 0,-1 0 0 0 0,1 1-1 0 0,0-1 1 0 0,0 1 0 0 0,-1-1 0 0 0,1 0 0 0 0,0 1 0 0 0,0 0-14 0 0,-2 16 107 0 0,0-12-90 0 0,-5 19 87 0 0,3 5 49 0 0,6-15-127 0 0,14 14 28 0 0,-9-24-54 0 0,-7-5 0 0 0,1 0 0 0 0,-1 1 1 0 0,1-1-1 0 0,-1 0 0 0 0,0 0 1 0 0,1 1-1 0 0,-1-1 0 0 0,0 0 1 0 0,1 0-1 0 0,-1 1 0 0 0,0-1 1 0 0,0 0-1 0 0,1 1 0 0 0,-1-1 1 0 0,0 0-1 0 0,0 1 0 0 0,1-1 1 0 0,-1 1-1 0 0,0-1 0 0 0,0 0 1 0 0,0 1-1 0 0,0-1 1 0 0,0 1-1 0 0,0-1 0 0 0,1 0 1 0 0,-1 1-1 0 0,0-1 0 0 0,0 1 1 0 0,0-1-1 0 0,-1 1 0 0 0,1-1 0 0 0,0 0 1 0 0,0 0 0 0 0,0 0 0 0 0,0 0-1 0 0,0 1 1 0 0,0-1 0 0 0,0 0 0 0 0,0 0-1 0 0,0 0 1 0 0,0 0 0 0 0,0 0 0 0 0,0 0-1 0 0,0 0 1 0 0,0 0 0 0 0,0 0 0 0 0,0 0-1 0 0,0 1 1 0 0,0-1 0 0 0,0 0 0 0 0,0 0-1 0 0,0 0 1 0 0,0 0 0 0 0,0 0 0 0 0,0 0-1 0 0,0 0 1 0 0,1 0 0 0 0,-1 0-1 0 0,0 0 1 0 0,0 0 0 0 0,0 1 0 0 0,0-1-1 0 0,0 0 1 0 0,0 0 0 0 0,0 0 0 0 0,0 0-1 0 0,0 0 1 0 0,0 0 0 0 0,0 0 0 0 0,0 0-1 0 0,0 0 1 0 0,1 0 0 0 0,-1 0 0 0 0,0 0-1 0 0,0 0 1 0 0,0 0 0 0 0,0 0 0 0 0,0 0-1 0 0,0 0 1 0 0,0 0 0 0 0,0 0 0 0 0,0 0-1 0 0,0 0 1 0 0,1 0 0 0 0,-1 0 0 0 0,0 0-1 0 0,0 0 1 0 0,0 0 0 0 0,0 0-1 0 0,3 0 8 0 0,-1-1-7 0 0,0 1-1 0 0,0 0 0 0 0,0 0 0 0 0,0 0 0 0 0,-1 0 1 0 0,1 1-1 0 0,0-1 0 0 0,0 0 0 0 0,0 1 0 0 0,-1-1 1 0 0,2 1-1 0 0,-2 3 6 0 0,-1-4-5 0 0,0 0-1 0 0,0 0 1 0 0,0 0-1 0 0,0 1 1 0 0,0-1-1 0 0,0 0 0 0 0,0 0 1 0 0,0 0-1 0 0,0 0 1 0 0,0 0-1 0 0,0 0 0 0 0,0 0 1 0 0,0 0-1 0 0,0 0 1 0 0,0 0-1 0 0,0 0 0 0 0,0 1 1 0 0,0-1-1 0 0,0 0 1 0 0,0 0-1 0 0,0 0 1 0 0,0 0-1 0 0,0 0 0 0 0,0 0 1 0 0,0 0-1 0 0,0 0 1 0 0,0 0-1 0 0,0 0 0 0 0,0 0 1 0 0,0 0-1 0 0,0 1 1 0 0,1-1-1 0 0,-1 0 1 0 0,0 0-1 0 0,0 0 0 0 0,0 0 1 0 0,0 0-1 0 0,0 0 1 0 0,0 0-1 0 0,0 0 0 0 0,0 0 1 0 0,0 0-1 0 0,0 0 1 0 0,0 0-1 0 0,0 0 0 0 0,1 0 1 0 0,-1 0-1 0 0,0 0 1 0 0,0 0-1 0 0,0 0 1 0 0,0 0-1 0 0,0 0 0 0 0,16-7 25 0 0,-3 2 0 0 0,-8-5 34 0 0,6 3-31 0 0,-10 7-25 0 0,0-1 1 0 0,0 1-1 0 0,0 0 0 0 0,0-1 1 0 0,0 0-1 0 0,0 1 0 0 0,0-1 1 0 0,0 0-1 0 0,0 1 0 0 0,0-1 1 0 0,0 0-1 0 0,0 0 0 0 0,-1 0 1 0 0,1 1-1 0 0,0-1 0 0 0,-1-1-3 0 0,3-3 6 0 0,-3 5-4 0 0,0-1 1 0 0,1 0-1 0 0,-1 1 0 0 0,0-1 0 0 0,0 0 0 0 0,1 1 1 0 0,-1-1-1 0 0,1 1 0 0 0,-1-1 0 0 0,1 1 0 0 0,-1-1 0 0 0,1 1 1 0 0,-1-1-1 0 0,1 1 0 0 0,-1-1 0 0 0,1 1 0 0 0,-1 0 0 0 0,1-1 1 0 0,0 1-1 0 0,-1 0 0 0 0,1 0 0 0 0,0-1-2 0 0,4-1 13 0 0,-4 1-11 0 0,0 1 0 0 0,0-1-1 0 0,0 0 1 0 0,0 1 0 0 0,0-1 0 0 0,-1 0 0 0 0,1 0 0 0 0,0 0-1 0 0,0 0 1 0 0,-1 0 0 0 0,1 0 0 0 0,0 0 0 0 0,-1 0 0 0 0,1 0-1 0 0,-1 0 1 0 0,1 0 0 0 0,-1 0 0 0 0,1-1-2 0 0,3-9 31 0 0,9-5-20 0 0,-11 14-8 0 0,0 1 1 0 0,-1-1-1 0 0,1 0 1 0 0,-1 0-1 0 0,0 0 1 0 0,0 0 0 0 0,0 0-1 0 0,0 0 1 0 0,0 0-1 0 0,0 0 1 0 0,0-1-1 0 0,-1 1 1 0 0,1 0-1 0 0,-1 0 1 0 0,1-1 0 0 0,-1 1-1 0 0,0 0 1 0 0,0-1-1 0 0,0 1 1 0 0,0 0-1 0 0,-1-1-3 0 0,1 2 3 0 0,0-1 0 0 0,0 1 0 0 0,0 0 0 0 0,0 0 0 0 0,0-1 0 0 0,1 1 0 0 0,-1 0-1 0 0,0 0 1 0 0,0-1 0 0 0,1 1 0 0 0,-1 0 0 0 0,1 0 0 0 0,0 0 0 0 0,-1 0 0 0 0,1 0 0 0 0,0 0 0 0 0,-1 0-1 0 0,2-1-2 0 0,8-9 50 0 0,-9 11-45 0 0,9-11-9 0 0,-7 8-65 0 0,-3 4 66 0 0,-1-1 1 0 0,1 0 0 0 0,0 1-1 0 0,0-1 1 0 0,0 0 0 0 0,0 1-1 0 0,0-1 1 0 0,0 0 0 0 0,0 1 0 0 0,0-1-1 0 0,0 0 1 0 0,0 1 0 0 0,0-1-1 0 0,0 0 1 0 0,0 1 0 0 0,0-1-1 0 0,0 0 1 0 0,0 1 0 0 0,0-1 0 0 0,0 0-1 0 0,0 1 1 0 0,0-1 0 0 0,1 0 2 0 0,1 6-15 0 0,5-2 17 0 0,-7-4-3 0 0,1 0 1 0 0,-1 1-1 0 0,1-1 1 0 0,-1 0 0 0 0,0 1-1 0 0,1-1 1 0 0,-1 0-1 0 0,1 1 1 0 0,-1-1 0 0 0,0 0-1 0 0,1 1 1 0 0,-1-1-1 0 0,0 0 1 0 0,0 1 0 0 0,1-1-1 0 0,-1 1 1 0 0,0-1-1 0 0,0 1 1 0 0,0-1 0 0 0,1 1-1 0 0,-1-1 1 0 0,0 1-1 0 0,0-1 1 0 0,0 1 0 0 0,0-1-1 0 0,0 1 1 0 0,0-1 0 0 0,0 1-1 0 0,0-1 1 0 0,0 1-1 0 0,0-1 1 0 0,-1 1 0 0 0,2 1-3 0 0,-1 0 1 0 0,0-1-1 0 0,0 1 0 0 0,1 0 1 0 0,-1 0-1 0 0,1-1 0 0 0,-1 1 1 0 0,1 0-1 0 0,0-1 0 0 0,-1 1 1 0 0,1 0-1 0 0,0-1 0 0 0,0 1 3 0 0,0-1-1 0 0,0 1-1 0 0,0-1 1 0 0,0 1 0 0 0,0 0-1 0 0,0-1 1 0 0,-1 1-1 0 0,1 0 1 0 0,-1-1-1 0 0,1 1 1 0 0,-1 0-1 0 0,0 0 1 0 0,0-1 0 0 0,0 1 1 0 0,0 0 0 0 0,0 0 0 0 0,1 0 0 0 0,-1 0 0 0 0,0-1 0 0 0,1 1 0 0 0,-1 0 0 0 0,1-1 0 0 0,0 1 0 0 0,-1 0 0 0 0,1-1 0 0 0,0 1 0 0 0,0-1 0 0 0,0 1 0 0 0,0 0 0 0 0,0-1 0 0 0,0 1 0 0 0,0-1 0 0 0,0 1 0 0 0,-1-1 0 0 0,1 1 0 0 0,-1 0 0 0 0,1 0 0 0 0,-1-1 0 0 0,1 1 0 0 0,-1 0 0 0 0,0 0 0 0 0,0 0 0 0 0,0 1 0 0 0,0 0 0 0 0,1 0 0 0 0,-1 1 0 0 0,1-1 1 0 0,0 0-1 0 0,0 0 0 0 0,0 0 0 0 0,0 0 1 0 0,1 0-1 0 0,3 13-13 0 0,-3 4-17 0 0,-3-17 27 0 0,1 1 0 0 0,1-1 0 0 0,-1 0 0 0 0,0 1 0 0 0,1-1 0 0 0,-1 0 1 0 0,1 0-1 0 0,0 1 3 0 0,3 6 9 0 0,-2 0-1 0 0,1 0 1 0 0,-1 1 0 0 0,-1-1 0 0 0,0 1 0 0 0,0 1-9 0 0,1 13 20 0 0,3-5 35 0 0,1 3 39 0 0,-4-3 23 0 0,-1 1 0 0 0,0-1 0 0 0,-2 11-117 0 0,0 1 116 0 0,2-12-32 0 0,0 9 58 0 0,-5 0 55 0 0,-7 6 27 0 0,6 7 0 0 0,-10 19 176 0 0,9-35-245 0 0,1-3-38 0 0,3-15-66 0 0,-9 46 343 0 0,3-19-102 0 0,6-28-227 0 0,0-1 0 0 0,0 0 0 0 0,-1 0 0 0 0,0 0 0 0 0,0-1 0 0 0,-3 6-65 0 0,-7 8 111 0 0,2-3-85 0 0,0 7-27 0 0,10-19 3 0 0,-1 0-1 0 0,0 1 0 0 0,0-1 1 0 0,0 0-1 0 0,0 0 0 0 0,-1 0 1 0 0,0 0-1 0 0,-1 0-1 0 0,-3 4 22 0 0,4-4-15 0 0,0-1 1 0 0,0 0-1 0 0,-1 0 0 0 0,1 0 0 0 0,-1 0 1 0 0,0-1-8 0 0,-12 1 48 0 0,0-6-36 0 0,11 0 4 0 0,1-2-111 0 0,0-2-87 0 0,1 0-60 0 0,-5-14-551 0 0,5 13 502 0 0,2 4 169 0 0,0 1 33 0 0,-1-15-913 0 0</inkml:trace>
  <inkml:trace contextRef="#ctx0" brushRef="#br0" timeOffset="3615.27">8315 771 6448 0 0,'0'0'141'0'0,"0"0"23"0"0,0 0 13 0 0,3 0-19 0 0,2 0-118 0 0,2 0-38 0 0,11 1-25 0 0,-6-1 89 0 0,-2-1 105 0 0,-6 0-31 0 0,0-1 44 0 0,4-3 98 0 0,2 0 129 0 0,-4 3-168 0 0,2 1 34 0 0,-1 1 58 0 0,2 1-47 0 0,11 0 223 0 0,-18-1-438 0 0,1 0 0 0 0,0 0 0 0 0,-1 0 0 0 0,1-1 0 0 0,0 1 0 0 0,-1-1 0 0 0,1 0 0 0 0,-1 1 0 0 0,2-2-73 0 0,4-2 176 0 0,-7 3-140 0 0,0 0-1 0 0,1 0 1 0 0,-1 0 0 0 0,1 0 0 0 0,-1 0 0 0 0,1 1-1 0 0,-1-1 1 0 0,1 1 0 0 0,0-1 0 0 0,-1 1 0 0 0,1 0-1 0 0,0-1 1 0 0,-1 1 0 0 0,1 0-36 0 0,12-2 252 0 0,-4-4-52 0 0,-2 1-57 0 0,1 0 49 0 0,0 1-54 0 0,4-3 14 0 0,-7 7-91 0 0,-2 0-36 0 0,-1-1 23 0 0,0-1 26 0 0,0 0 44 0 0,0-2-69 0 0,-1 3-31 0 0,0-1 0 0 0,-1 1 0 0 0,1 0 0 0 0,0-1 0 0 0,0 1 0 0 0,0 0 0 0 0,0 0 0 0 0,0 0 0 0 0,2 0-18 0 0,16-9 98 0 0,-6 5-23 0 0,-9-6-47 0 0,1 7 4 0 0,-1 0-11 0 0,-3-9 39 0 0,-2 13-52 0 0,1-10 2 0 0,-5 4 79 0 0,-9-4-9 0 0,0 4-52 0 0,9 0 4 0 0,3 5-31 0 0,1 1-1 0 0,0 0 1 0 0,0-1 0 0 0,-1 1 0 0 0,1-1 0 0 0,0 1 0 0 0,-1 0 0 0 0,1-1 0 0 0,0 1-1 0 0,-1-1 1 0 0,1 1 0 0 0,0 0 0 0 0,-1 0 0 0 0,1-1 0 0 0,-1 1 0 0 0,1 0 0 0 0,-1 0-1 0 0,1-1 1 0 0,-1 1 0 0 0,1 0 0 0 0,0 0 0 0 0,-1 0 0 0 0,1 0 0 0 0,-1 0 0 0 0,1 0-1 0 0,-1 0 1 0 0,1 0 0 0 0,-1 0 0 0 0,1 0 0 0 0,-1 0 0 0 0,1 0 0 0 0,-1 0-1 0 0,-10 0 9 0 0,9-1-4 0 0,-1 1 0 0 0,0 0 0 0 0,0 0 0 0 0,0 0 0 0 0,1 0 0 0 0,-1 0 0 0 0,0 1 0 0 0,0-1 0 0 0,0 1 0 0 0,1 0 0 0 0,-2 0-5 0 0,-3 10 0 0 0,7-10 0 0 0,0 0 0 0 0,-1 0 0 0 0,1 0 0 0 0,-1 0 0 0 0,1 0 0 0 0,-1 0 0 0 0,0 0 0 0 0,1 0 0 0 0,-1 0 0 0 0,0 0 0 0 0,0 0 0 0 0,1-1 0 0 0,-1 1 0 0 0,0 0 0 0 0,0-1 0 0 0,0 1 0 0 0,-7 3 0 0 0,5-3 0 0 0,0 1 0 0 0,0-1 0 0 0,0 1 0 0 0,0 0 0 0 0,0 0 0 0 0,0 0 0 0 0,0 0 0 0 0,1 1 0 0 0,-1-1 0 0 0,1 1 0 0 0,-1-1 0 0 0,1 1 0 0 0,-2 3 0 0 0,-16 28 26 0 0,8-11 37 0 0,0 1 0 0 0,-4 16-63 0 0,12-23 55 0 0,4 4-26 0 0,1-12-12 0 0,-2 12 115 0 0,1-17-115 0 0,0-1 1 0 0,-1 1 0 0 0,1 0-1 0 0,1-1 1 0 0,-1 1-1 0 0,0 0 1 0 0,1-1-1 0 0,0 1 1 0 0,0 0-1 0 0,0-1 1 0 0,1 2-18 0 0,12 13 164 0 0,-5-2-71 0 0,-8-13-82 0 0,0-1 0 0 0,0 0 1 0 0,0 0-1 0 0,1 0 0 0 0,-1 1 0 0 0,0-2 1 0 0,1 1-1 0 0,-1 0 0 0 0,1 0 1 0 0,0 0-1 0 0,0-1 0 0 0,0 2-11 0 0,30 12 14 0 0,-29-14-14 0 0,0 0 0 0 0,-1 0 0 0 0,1-1 0 0 0,0 1 0 0 0,0-1 0 0 0,0 1 0 0 0,0-1 0 0 0,0 0 0 0 0,0-1 0 0 0,0 1 0 0 0,1 0 0 0 0,7-1 0 0 0,-3 1-65 0 0,-1 0 51 0 0,28 0 172 0 0,-23 0-197 0 0,-7 0-26 0 0,1 0-38 0 0,-1 0-45 0 0,1 0-51 0 0,-1 0-57 0 0,1 0-63 0 0,-2 0-93 0 0,0 0-79 0 0,0 0-66 0 0,0 0-57 0 0,2 0-455 0 0,4 0-650 0 0</inkml:trace>
  <inkml:trace contextRef="#ctx0" brushRef="#br0" timeOffset="4820.05">10524 424 7512 0 0,'0'0'166'0'0,"-3"0"29"0"0,-1-1-137 0 0,4 1-32 0 0,-1 1 10 0 0,-5 3 46 0 0,-1 0 10 0 0,-4 1 37 0 0,4-2-124 0 0,1 1 51 0 0,-6 1 173 0 0,5-1-39 0 0,4-3-87 0 0,-1 0 70 0 0,0 0 94 0 0,-2-1 177 0 0,1 0-153 0 0,1 0-81 0 0,1 1-139 0 0,1 0-72 0 0,-6 4 207 0 0,-4 1 107 0 0,0-4-64 0 0,6-2-98 0 0,1 2-39 0 0,-6 3 114 0 0,3 0-61 0 0,2-3 5 0 0,0-1 28 0 0,-2 0 68 0 0,-11-1 123 0 0,14 0-269 0 0,0 0 39 0 0,5 2-75 0 0,0 9-10 0 0,1-11-73 0 0,-1 0 0 0 0,0 0 0 0 0,0 0 0 0 0,0 0 0 0 0,0 0 0 0 0,0 1 0 0 0,0-1 0 0 0,0 0 0 0 0,0 0 0 0 0,0 0 0 0 0,0 0 0 0 0,0 0 0 0 0,0 0 0 0 0,0 0 0 0 0,0 0 0 0 0,0 0 0 0 0,0 0 1 0 0,0 1-1 0 0,0-1 0 0 0,0 0 0 0 0,0 0 0 0 0,-1 0 0 0 0,1 0 0 0 0,0 0 0 0 0,0 0 0 0 0,0 0 0 0 0,0 0 0 0 0,0 0 0 0 0,0 0 0 0 0,0 0 0 0 0,0 0 0 0 0,0 0 0 0 0,0 1 0 0 0,0-1 0 0 0,0 0 0 0 0,0 0 1 0 0,0 0-1 0 0,0 0 0 0 0,-1 0 0 0 0,1 0 0 0 0,0 0 0 0 0,0 0 0 0 0,0 0 0 0 0,0 0 0 0 0,0 0 0 0 0,0 0 0 0 0,0 0 0 0 0,0 0 0 0 0,0 0 0 0 0,0 0 0 0 0,-1 0 0 0 0,1 0 0 0 0,0 0 0 0 0,0 0 0 0 0,0 0 1 0 0,0 0-1 0 0,0 0-1 0 0,-4-1 12 0 0,4 1-12 0 0,-1 0 0 0 0,1 0 0 0 0,0 0 0 0 0,0 0 0 0 0,0 0 0 0 0,-1 0-1 0 0,1 0 1 0 0,0 0 0 0 0,0 0 0 0 0,0 0 0 0 0,-1 0 0 0 0,1 0-1 0 0,0 0 1 0 0,0 0 0 0 0,0 0 0 0 0,-1 0 0 0 0,1 0 0 0 0,0 0 0 0 0,0 0-1 0 0,0 0 1 0 0,-1 0 0 0 0,1 0 0 0 0,0 1 0 0 0,0-1 0 0 0,0 0-1 0 0,-1 0 1 0 0,1 0 0 0 0,0 0 0 0 0,0 0 0 0 0,0 1 0 0 0,0-1 0 0 0,0 0-1 0 0,-1 0 1 0 0,1 0 0 0 0,0 0 0 0 0,0 1 0 0 0,0-1 0 0 0,0 0 0 0 0,0 0 0 0 0,-2 10 14 0 0,2 9 41 0 0,2-3-55 0 0,11 0 0 0 0,-9-12-9 0 0,-1 0 0 0 0,1 1 0 0 0,-2-1 0 0 0,1 1 0 0 0,0 0 0 0 0,-1 0 0 0 0,1 2 9 0 0,-1-2-11 0 0,0 0 0 0 0,1 0 0 0 0,-1 0 0 0 0,1-1 0 0 0,0 1 0 0 0,1-1 0 0 0,1 3 11 0 0,6 5-8 0 0,0 1 0 0 0,-1 1 1 0 0,5 7 7 0 0,-11-16-12 0 0,0 0-1 0 0,0-1 1 0 0,0 1-1 0 0,3 1 13 0 0,-3-3 0 0 0,-1 0-1 0 0,-1 0 1 0 0,1 0-1 0 0,0 0 1 0 0,-1 0-1 0 0,0 0 1 0 0,1 1 0 0 0,28 59 0 0 0,-30-61 0 0 0,0 0 0 0 0,0 1 0 0 0,-1-1 1 0 0,0 0-1 0 0,1 0 0 0 0,-1 0 0 0 0,0 1 1 0 0,0 1-1 0 0,-1 11 29 0 0,1-7 24 0 0,-3-3 15 0 0,2-4-61 0 0,0 0 1 0 0,0 1 0 0 0,0-1-1 0 0,0 0 1 0 0,0 1 0 0 0,0-1 0 0 0,0 1-1 0 0,0-1 1 0 0,1 1 0 0 0,-1-1-1 0 0,0 1 1 0 0,1-1 0 0 0,-1 1-1 0 0,1 0 1 0 0,0-1 0 0 0,-1 1 0 0 0,1 0-1 0 0,0 0-7 0 0,0-1 5 0 0,0-1 1 0 0,0 1-1 0 0,0 0 0 0 0,0-1 0 0 0,0 1 1 0 0,0 0-1 0 0,0-1 0 0 0,0 1 0 0 0,0 0 0 0 0,0-1 1 0 0,0 1-1 0 0,-1-1 0 0 0,1 1 0 0 0,0 0 1 0 0,-1-1-1 0 0,1 1 0 0 0,0-1 0 0 0,-1 1 0 0 0,1-1 1 0 0,-1 1-6 0 0,-8 0 123 0 0,8-1-114 0 0,0 0 0 0 0,1 0 0 0 0,-1 0-1 0 0,0 0 1 0 0,0 0 0 0 0,0 0 0 0 0,1 0 0 0 0,-1 0 0 0 0,0 0 0 0 0,0 1 0 0 0,1-1-1 0 0,-1 0 1 0 0,0 0 0 0 0,0 1 0 0 0,1-1 0 0 0,-1 0 0 0 0,0 1 0 0 0,1-1 0 0 0,-1 1 0 0 0,0-1-9 0 0,-5 12 128 0 0,5-11-122 0 0,1 0 0 0 0,0 0 1 0 0,-1 0-1 0 0,1 0 0 0 0,-1 0 1 0 0,0 0-1 0 0,1 0 0 0 0,-1 0 1 0 0,0-1-1 0 0,1 1 0 0 0,-1 0 1 0 0,0 0-1 0 0,0 0 0 0 0,0-1 1 0 0,0 1-1 0 0,0 0-6 0 0,-31 15 147 0 0,28-15-132 0 0,0 0 1 0 0,0 0 0 0 0,-1-1-1 0 0,1 1 1 0 0,0-1-1 0 0,-1 0 1 0 0,1 0 0 0 0,0 0-1 0 0,-5-1-15 0 0,-7 0 44 0 0,3-1-3 0 0,3-4-64 0 0,2 1-34 0 0,3 3-14 0 0,-1-1 37 0 0,2 1 13 0 0,1 1-22 0 0,0-1-28 0 0,1 1-45 0 0,0-1-24 0 0,0 1-45 0 0,-1-1-53 0 0,1 0-60 0 0,1 0 30 0 0,-1 1-36 0 0,0-2-401 0 0,-1 0-277 0 0,0 1 174 0 0,1-1-38 0 0,-1 1 39 0 0</inkml:trace>
  <inkml:trace contextRef="#ctx0" brushRef="#br0" timeOffset="8830.5">14278 503 6536 0 0,'0'0'141'0'0,"0"0"23"0"0,0 0 13 0 0,0 2-19 0 0,-2 11-126 0 0,1-12-32 0 0,1 0-1 0 0,-1 0 1 0 0,0 0 0 0 0,0 0 0 0 0,1 0-1 0 0,-1 0 1 0 0,0-1 0 0 0,0 1 0 0 0,0 0-1 0 0,0-1 1 0 0,0 1 0 0 0,0-1-1 0 0,0 1 1 0 0,0-1 0 0 0,0 1 0 0 0,0-1 0 0 0,-5 3 18 0 0,0 1 37 0 0,0 7 274 0 0,6-10-299 0 0,-1 0 1 0 0,1 0-1 0 0,-1 0 0 0 0,1 0 0 0 0,-1 0 0 0 0,1 0 1 0 0,-1 0-1 0 0,0 0 0 0 0,0 0 0 0 0,1 0 0 0 0,-1-1 0 0 0,0 1 1 0 0,0 0-1 0 0,0 0 0 0 0,0-1 0 0 0,0 1-30 0 0,-4 2 125 0 0,4-3-94 0 0,1 0 1 0 0,-1 0-1 0 0,1 0 0 0 0,-1 1 0 0 0,0-1 0 0 0,1 1 0 0 0,-1-1 0 0 0,1 0 0 0 0,-1 1 0 0 0,1-1 0 0 0,-1 1 1 0 0,1-1-1 0 0,-1 1 0 0 0,1-1 0 0 0,-1 1 0 0 0,1-1 0 0 0,0 1 0 0 0,-1 0 0 0 0,1-1 0 0 0,0 1 0 0 0,-1 0 1 0 0,1 0-32 0 0,-2 3 118 0 0,-9 10 224 0 0,9-13-294 0 0,0 1 0 0 0,0 0 0 0 0,1 0-1 0 0,-1 0 1 0 0,1-1 0 0 0,0 1 0 0 0,-1 1 0 0 0,1-1 0 0 0,-1 2-48 0 0,-1 9 178 0 0,-1 2 72 0 0,-7 1 34 0 0,8-12-217 0 0,0 0 1 0 0,0-1-1 0 0,0 1 0 0 0,1 1 0 0 0,-1-1 0 0 0,1 1-67 0 0,-11 16 199 0 0,11-17-171 0 0,0 0 1 0 0,0 1 0 0 0,0-1-1 0 0,1 0 1 0 0,-1 0 0 0 0,1 1-1 0 0,0-1 1 0 0,1 1 0 0 0,-1 4-29 0 0,-1 48 232 0 0,3-35-149 0 0,1-5-74 0 0,3-3 33 0 0,-1-9-20 0 0,-1 0 0 0 0,1 0-1 0 0,0 0 1 0 0,0-1 0 0 0,1 1-22 0 0,3 3 9 0 0,-5-5 5 0 0,0 0-1 0 0,0 1 1 0 0,0-1-1 0 0,1-1 1 0 0,0 1 0 0 0,0 0-14 0 0,0 0 16 0 0,1-1 0 0 0,0 1 0 0 0,1-1 0 0 0,-1 0 0 0 0,0-1 0 0 0,0 1 0 0 0,1-1 0 0 0,-1 0 0 0 0,1 0 0 0 0,-1-1 0 0 0,1 0-16 0 0,54 0 128 0 0,-56 0-114 0 0,-1 0 0 0 0,0 0 0 0 0,0 0 0 0 0,1-1 0 0 0,-1 0 0 0 0,0 0 0 0 0,0 0 0 0 0,0 0 0 0 0,3-1-14 0 0,9-4 59 0 0,3 2 12 0 0,-10 3-35 0 0,-1-1 1 0 0,1 0 0 0 0,-1-1 0 0 0,0 0 0 0 0,1 0-37 0 0,26-15 138 0 0,40-27 364 0 0,-58 30-369 0 0,-7 0-63 0 0,0 3-37 0 0,4 1-5 0 0,-7-13 36 0 0,0 11-43 0 0,-1 4 16 0 0,-3-3 43 0 0,-2-4 25 0 0,-1-18 29 0 0,1 32-130 0 0,-1 0 0 0 0,1 0 1 0 0,-1-1-1 0 0,0 1 0 0 0,0 0 0 0 0,0 0 0 0 0,0 0 1 0 0,0 0-1 0 0,0 0 0 0 0,-1 0 0 0 0,1 0 0 0 0,-1 1 1 0 0,0-2-5 0 0,-6-4 33 0 0,4 2-18 0 0,-1 1 1 0 0,1-1 0 0 0,-1 0 0 0 0,0-3-16 0 0,1 3 10 0 0,0-1 0 0 0,0 1 0 0 0,-1 0 0 0 0,1 1 0 0 0,-1-1 0 0 0,0 1 0 0 0,0 0 0 0 0,-4-3-10 0 0,4 5-4 0 0,0-1 1 0 0,0 0 0 0 0,0 1 0 0 0,-1 0 0 0 0,1 0-1 0 0,0 1 1 0 0,-3-1 3 0 0,4 1-10 0 0,-1 0-1 0 0,1-1 1 0 0,-1 1-1 0 0,1-1 1 0 0,0 0-1 0 0,-1 0 1 0 0,1-1 10 0 0,1 1-26 0 0,-1 0-1 0 0,0 0 1 0 0,1 0 0 0 0,-1 0 0 0 0,0 1 0 0 0,0-1 0 0 0,0 1 0 0 0,-1 0 26 0 0,-7-2-71 0 0,-2-4-29 0 0,13 6 84 0 0,0 0 0 0 0,-1 1-1 0 0,1-1 1 0 0,-1 0 0 0 0,1 1 0 0 0,-1-1-1 0 0,1 1 1 0 0,-1-1 0 0 0,1 1 0 0 0,-1 0-1 0 0,1 0 1 0 0,-1-1 0 0 0,0 1 16 0 0,-6 0-138 0 0,-2 0 55 0 0,-10 2 13 0 0,14-1-5 0 0,1 2-74 0 0,-1 0-102 0 0,4-1 78 0 0,-1 1-36 0 0,2-2-223 0 0,0 0-110 0 0,0-1 76 0 0,1 0-41 0 0,-2 0-595 0 0,-3 0-468 0 0,-3 0-888 0 0</inkml:trace>
  <inkml:trace contextRef="#ctx0" brushRef="#br0" timeOffset="7632.8">13079 581 7800 0 0,'0'0'174'0'0,"0"0"29"0"0,-2 0 13 0 0,-20 0-50 0 0,15 0-109 0 0,-3 1-47 0 0,4 1 26 0 0,-2 3 59 0 0,-2 1 89 0 0,-4-4 60 0 0,12-2-204 0 0,0 1-1 0 0,0-1 1 0 0,0 0-1 0 0,0 1 1 0 0,0-1 0 0 0,0 1-1 0 0,1-1 1 0 0,-1 1-1 0 0,0 0 1 0 0,0 0 0 0 0,0 0-1 0 0,0 0 1 0 0,1 0-1 0 0,-1 1 1 0 0,1-1 0 0 0,-1 0-1 0 0,-1 2-39 0 0,-10 13 284 0 0,2 2-54 0 0,1-2-78 0 0,0-3-70 0 0,4-7-51 0 0,3-4-13 0 0,0 1 0 0 0,0 0 0 0 0,1 0 0 0 0,-1 0 0 0 0,1 0 0 0 0,0 0 0 0 0,0 1 0 0 0,0-1 0 0 0,0 0 0 0 0,1 1 0 0 0,0 0 0 0 0,-2 2-18 0 0,-1 5 29 0 0,3-8-18 0 0,-1 0 0 0 0,1 0 1 0 0,0 0-1 0 0,0 0 0 0 0,0 0 1 0 0,0 1-1 0 0,1-1 0 0 0,0 0 1 0 0,-1 3-12 0 0,1-5 6 0 0,0 1 1 0 0,0 0-1 0 0,0-1 1 0 0,-1 1 0 0 0,1-1-1 0 0,0 1 1 0 0,-1-1-1 0 0,0 1 1 0 0,1-1 0 0 0,-1 1-1 0 0,0-1 1 0 0,0 0-1 0 0,1 1-6 0 0,-7 11 32 0 0,5 3-22 0 0,1 14 67 0 0,1-16-41 0 0,1-12-32 0 0,-1 0 0 0 0,0 0 0 0 0,0-1 0 0 0,0 1 0 0 0,1 0 0 0 0,-1-1 0 0 0,1 1 0 0 0,0 0 0 0 0,-1-1 0 0 0,1 1 0 0 0,0-1 0 0 0,0 1 0 0 0,0-1 0 0 0,0 1 0 0 0,0-1 0 0 0,0 0 0 0 0,0 0 0 0 0,0 1 0 0 0,1-1 0 0 0,-1 0-4 0 0,26 24 30 0 0,-18-20 43 0 0,3-1 1 0 0,-5 1-19 0 0,-5-4-43 0 0,-1 0 1 0 0,1 0-1 0 0,-1 0 0 0 0,1 0 0 0 0,-1-1 0 0 0,1 1 1 0 0,-1-1-1 0 0,1 1 0 0 0,0-1 0 0 0,-1 1 1 0 0,1-1-1 0 0,0 0 0 0 0,-1 0 0 0 0,1 0 1 0 0,1 0-13 0 0,16-3 92 0 0,-6-1-2 0 0,2-2 41 0 0,11 1 69 0 0,-10-2-35 0 0,5-2 98 0 0,-10 4-167 0 0,2-2 59 0 0,26-22 437 0 0,-24 18-402 0 0,-3 3-72 0 0,2-5 9 0 0,-1-8-32 0 0,-6 10-51 0 0,-3 5 5 0 0,0-1 0 0 0,0 1 1 0 0,0-1-1 0 0,-1 0 0 0 0,0 0 0 0 0,-1 0 0 0 0,1-1-49 0 0,-1 1 74 0 0,-1-1 1 0 0,0 1-1 0 0,-1-1 1 0 0,0-4-75 0 0,-1-8 165 0 0,-5 5-62 0 0,3 10-76 0 0,-1 0 0 0 0,0 1 0 0 0,1-1 1 0 0,-2 1-1 0 0,1-1-27 0 0,3 5 4 0 0,-15-20 64 0 0,5 0-62 0 0,9 14-21 0 0,-1 1 1 0 0,1 1-1 0 0,-1-1 0 0 0,0 0 1 0 0,-1 1-1 0 0,-2-4 15 0 0,-20-12-88 0 0,6 8-1 0 0,-4-4-105 0 0,12 8 47 0 0,2-1-43 0 0,5 4 121 0 0,1 1-106 0 0,-1 1-94 0 0,1-1-86 0 0,-2 1-169 0 0,1 0-91 0 0,1 0 104 0 0,0 2-34 0 0,-4-2-618 0 0,0 1-548 0 0,-2 1-966 0 0</inkml:trace>
  <inkml:trace contextRef="#ctx0" brushRef="#br0" timeOffset="8428.27">13758 534 6624 0 0,'0'0'192'0'0,"-3"0"-7"0"0,-4-1-148 0 0,2-5-38 0 0,-2-1 14 0 0,-3 5 62 0 0,3 2 138 0 0,6-1-188 0 0,1 1-1 0 0,-1 0 0 0 0,1 0 1 0 0,-1-1-1 0 0,1 1 0 0 0,-1 0 1 0 0,1 0-1 0 0,-1-1 0 0 0,1 1 1 0 0,0-1-1 0 0,-1 1 0 0 0,1 0 1 0 0,-1-1-1 0 0,1 1 0 0 0,0-1 1 0 0,-1 1-1 0 0,1-1-24 0 0,-2-2 222 0 0,-1 0 84 0 0,0 2-111 0 0,0 0 34 0 0,0 1 37 0 0,-2 0 42 0 0,-3-1-9 0 0,-2 1 71 0 0,-23 0 784 0 0,19 0-739 0 0,7 0-236 0 0,1 1-48 0 0,1 0-60 0 0,1 0-67 0 0,-1 6 149 0 0,2-3-63 0 0,-7 3 126 0 0,-4-1-81 0 0,9-3-90 0 0,-5 1 50 0 0,8-3-75 0 0,-1 0 0 0 0,1 0 0 0 0,0 1 0 0 0,0-1 0 0 0,0 0 1 0 0,0 1-1 0 0,0-1 0 0 0,0 1 0 0 0,0 0-20 0 0,-17 10 143 0 0,17-11-133 0 0,0-1 0 0 0,0 1 0 0 0,1 0 0 0 0,-1 0 0 0 0,1 0 0 0 0,-1 0 0 0 0,1 0 0 0 0,-1 0-1 0 0,1 0 1 0 0,-1 0 0 0 0,1 1 0 0 0,0-1 0 0 0,0 1 0 0 0,0-1 0 0 0,0 1 0 0 0,0-1 0 0 0,-1 2-10 0 0,-3 23 80 0 0,3-20-60 0 0,0-1 0 0 0,-1 1 0 0 0,1-1 0 0 0,-1 0 0 0 0,0 0 0 0 0,0 0 0 0 0,-1 0 0 0 0,-3 3-20 0 0,5-6 5 0 0,0 1 0 0 0,1-1 1 0 0,-1 0-1 0 0,1 0 1 0 0,-1 1-1 0 0,1-1 1 0 0,0 1-1 0 0,0-1 0 0 0,0 1 1 0 0,0-1-1 0 0,1 1 1 0 0,-1 0-1 0 0,1-1 1 0 0,-1 2-6 0 0,0 8 17 0 0,1-1 1 0 0,0 1-1 0 0,1 0-17 0 0,0 16 44 0 0,1 18 25 0 0,-1-41-59 0 0,-1-1 1 0 0,1 0-1 0 0,0 1 1 0 0,0-1-1 0 0,1 0 1 0 0,-1 0-1 0 0,1 1 1 0 0,0-1 0 0 0,1 1-11 0 0,1 1 10 0 0,0-1 0 0 0,0 1 0 0 0,1-1 0 0 0,0 0 0 0 0,0-1 0 0 0,0 1 0 0 0,0-1 0 0 0,5 3-10 0 0,25 12 14 0 0,-31-17-5 0 0,0 0 0 0 0,0 0 1 0 0,1 0-1 0 0,-1-1 0 0 0,0 1 0 0 0,1-1 0 0 0,0 0 0 0 0,-1-1 0 0 0,5 1-9 0 0,48 1 97 0 0,-39-3-62 0 0,-7 1-57 0 0,12-5 92 0 0,-15 3-103 0 0,-2 1-33 0 0,-1-1-45 0 0,1 1-55 0 0,1-1-65 0 0,-2 1-16 0 0,0 1-49 0 0,0-1-45 0 0,0 1-38 0 0,0-1-72 0 0,0 1-32 0 0,4-2-557 0 0,2-2-665 0 0,-1-5-974 0 0</inkml:trace>
  <inkml:trace contextRef="#ctx0" brushRef="#br0" timeOffset="5459.07">10823 723 6072 0 0,'0'0'133'0'0,"0"0"23"0"0,0 0 12 0 0,0 0 27 0 0,3 0 85 0 0,7 0 37 0 0,-7 0 10 0 0,0 0 3 0 0,9-3-11 0 0,2-7 48 0 0,-12 9-199 0 0,-1 0-38 0 0,3 0 35 0 0,0 0-83 0 0,1 2-45 0 0,-3 0 57 0 0,25-4 366 0 0,-26 3-429 0 0,1-1-1 0 0,0 0 1 0 0,-1 1-1 0 0,1-1 1 0 0,-1 0-1 0 0,1 0 1 0 0,-1 0-1 0 0,1 0 1 0 0,-1 0-1 0 0,0 0 1 0 0,1 0-31 0 0,6-5 234 0 0,-4 4-196 0 0,20-7 88 0 0,-10 7-46 0 0,-13 2-76 0 0,-1 0 0 0 0,1 1 0 0 0,-1-1-1 0 0,1 0 1 0 0,-1 0 0 0 0,1 0 0 0 0,-1 0 0 0 0,1 0-1 0 0,-1 0 1 0 0,1-1 0 0 0,-1 1 0 0 0,1 0-1 0 0,-1 0 1 0 0,0 0 0 0 0,1 0 0 0 0,-1 0 0 0 0,1-1-1 0 0,-1 1 1 0 0,1 0 0 0 0,-1 0 0 0 0,1-1-1 0 0,-1 1 1 0 0,0 0 0 0 0,1-1 0 0 0,-1 1 0 0 0,0-1-1 0 0,1 1 1 0 0,-1 0 0 0 0,0-1 0 0 0,0 1 0 0 0,1-1-1 0 0,-1 1-3 0 0,5-7 79 0 0,8 2 128 0 0,-8 1-105 0 0,7-7 61 0 0,-7 6-69 0 0,1 0 56 0 0,0-2 76 0 0,-6 7-226 0 0,4-4 34 0 0,2-5-24 0 0,0-4-10 0 0,4 8 0 0 0,-9 4 0 0 0,-1 0 0 0 0,0 0 0 0 0,1 1 0 0 0,-1-1 0 0 0,0 0 0 0 0,0 0 0 0 0,1 0 0 0 0,-1 0 0 0 0,0 1 0 0 0,0-1 0 0 0,0 0 0 0 0,0 0 0 0 0,0 0 0 0 0,0-1 0 0 0,-3-13 0 0 0,3 14 0 0 0,-1 0 0 0 0,0 0 0 0 0,1 0 0 0 0,-1 0 0 0 0,0 0 0 0 0,0 1 0 0 0,0-1 0 0 0,0 0 0 0 0,0 0 0 0 0,1 1 0 0 0,-1-1 0 0 0,0 1 0 0 0,0-1 0 0 0,-1 1 0 0 0,1-1 0 0 0,0 1 0 0 0,-10-7 0 0 0,6 1 3 0 0,5 5-1 0 0,0 1 0 0 0,0-1 0 0 0,-1 1 0 0 0,1 0 0 0 0,0-1 0 0 0,0 1 0 0 0,-1-1 0 0 0,1 1 0 0 0,0 0 0 0 0,-1-1 0 0 0,1 1 0 0 0,-1 0 0 0 0,1-1 0 0 0,0 1 0 0 0,-1 0 0 0 0,1 0 0 0 0,-1 0 0 0 0,1-1 0 0 0,-1 1 0 0 0,1 0 0 0 0,-1 0 0 0 0,1 0 0 0 0,-1 0 0 0 0,1 0 0 0 0,-1 0-1 0 0,1 0 1 0 0,-1 0 0 0 0,1 0 0 0 0,-1 0 0 0 0,1 0 0 0 0,-1 0 0 0 0,0 0-2 0 0,-6 0 11 0 0,5 1-5 0 0,0-1-1 0 0,0 0 1 0 0,0 0-1 0 0,0 0 1 0 0,-1-1 0 0 0,1 1-1 0 0,0 0 1 0 0,0-1-1 0 0,0 1 1 0 0,-1-1-6 0 0,-5-4 11 0 0,6 4-11 0 0,1 0 0 0 0,0 0 0 0 0,-1 0 0 0 0,1 0 0 0 0,-1 1 0 0 0,1-1 0 0 0,-1 0 0 0 0,0 1 0 0 0,1-1 0 0 0,-1 1 0 0 0,1 0 0 0 0,-1 0 0 0 0,0-1 0 0 0,0 1 0 0 0,-4 0 0 0 0,4 0 0 0 0,1 0 0 0 0,-1 0 0 0 0,0 0 0 0 0,1 0 0 0 0,-1 0 0 0 0,0 0 0 0 0,1 0 0 0 0,-1 0 0 0 0,0 1 0 0 0,1-1 0 0 0,-1 1 0 0 0,-1 0 0 0 0,-1 6 0 0 0,4-7 0 0 0,0 0 0 0 0,-1 1 0 0 0,1-1 0 0 0,0 1 0 0 0,-1-1 0 0 0,1 1 0 0 0,0-1 0 0 0,-1 0 0 0 0,1 1 0 0 0,0-1 0 0 0,-1 0 0 0 0,1 1 0 0 0,0-1 0 0 0,-1 0 0 0 0,1 0 0 0 0,-1 1 0 0 0,1-1 0 0 0,-1 0 0 0 0,1 0 0 0 0,-1 0 0 0 0,1 0 0 0 0,-1 0 0 0 0,1 1 0 0 0,-1-1 0 0 0,1 0 0 0 0,-1 0 0 0 0,1 0 0 0 0,-1 0 0 0 0,1 0 0 0 0,-1 0 0 0 0,1-1 0 0 0,-1 1 0 0 0,-6 0 0 0 0,5 0 0 0 0,0 0 0 0 0,-1-1 0 0 0,1 2 0 0 0,0-1 0 0 0,0 0 0 0 0,0 0 0 0 0,0 1 0 0 0,0-1 0 0 0,-1 1 0 0 0,0 0 0 0 0,-12 12-15 0 0,-1 0-44 0 0,11-10 53 0 0,4-3 3 0 0,1 0 0 0 0,-1 0 0 0 0,0 0 0 0 0,1 1-1 0 0,-1-1 1 0 0,1 1 0 0 0,-1-1 0 0 0,0 0 0 0 0,1 1 0 0 0,-1-1-1 0 0,1 1 1 0 0,-1-1 0 0 0,1 1 0 0 0,0-1 0 0 0,-1 1 0 0 0,1-1-1 0 0,-1 1 1 0 0,1 0 0 0 0,0-1 0 0 0,-1 1 0 0 0,1 0 0 0 0,0 0 3 0 0,-3 3-19 0 0,-23 28 3 0 0,10 0 16 0 0,11-1 10 0 0,0-23 11 0 0,4-6-18 0 0,0-1-1 0 0,0 0 0 0 0,1 1 0 0 0,-1-1 1 0 0,0 1-1 0 0,1-1 0 0 0,-1 1 1 0 0,0 0-1 0 0,1-1 0 0 0,0 1 1 0 0,-1-1-1 0 0,1 1 0 0 0,0 0 1 0 0,0 0-3 0 0,0 13 10 0 0,3 1 33 0 0,11 13 10 0 0,3 5 57 0 0,-15-28-98 0 0,1-3-12 0 0,21 20 57 0 0,-19-19-54 0 0,1 1-1 0 0,0-1 1 0 0,0-1-1 0 0,0 1 1 0 0,0-1-1 0 0,1 0-2 0 0,-2 0 9 0 0,0-2 3 0 0,-1 0 1 0 0,0 0-1 0 0,0 0 1 0 0,1-1-1 0 0,-1 1 0 0 0,1-1 1 0 0,-1 0-1 0 0,0-1 1 0 0,4 0-13 0 0,9 0 19 0 0,-2 1-54 0 0,1 0-57 0 0,31 0-345 0 0,-31-2 57 0 0,0-11-4 0 0</inkml:trace>
  <inkml:trace contextRef="#ctx0" brushRef="#br0" timeOffset="5874.76">11265 566 5960 0 0,'0'0'132'0'0,"0"0"17"0"0,0 0 12 0 0,0 2-17 0 0,1 17 88 0 0,1-8-44 0 0,-2-10-167 0 0,0-1 0 0 0,0 1 0 0 0,1 0 0 0 0,-1-1 0 0 0,0 1 0 0 0,1 0 0 0 0,-1-1-1 0 0,1 1 1 0 0,-1-1 0 0 0,1 1 0 0 0,-1-1 0 0 0,1 1 0 0 0,-1-1 0 0 0,1 1 0 0 0,0-1-21 0 0,2 3 129 0 0,0 0 318 0 0,-3 0-11 0 0,0 39 672 0 0,2-37-762 0 0,0-4-312 0 0,-1 1 0 0 0,0-1 0 0 0,0 0 0 0 0,0 1 0 0 0,0-1 0 0 0,0 1-1 0 0,-1-1 1 0 0,1 1 0 0 0,0-1 0 0 0,-1 1 0 0 0,1 0-34 0 0,2 25 433 0 0,-2-16-260 0 0,5 0 21 0 0,1 3 7 0 0,-6 0-25 0 0,2 4-12 0 0,8 8 128 0 0,-11-24-280 0 0,1-1-1 0 0,-1 0 1 0 0,0 1 0 0 0,1-1 0 0 0,-1 0 0 0 0,0 1 0 0 0,0-1 0 0 0,0 1-1 0 0,0-1 1 0 0,0 1-12 0 0,3 17 72 0 0,11 5-10 0 0,-2-4 16 0 0,-9-13-21 0 0,-1-4-35 0 0,-1 0-1 0 0,0 0 1 0 0,0-1-1 0 0,1 1 1 0 0,0 0 0 0 0,-1-1-1 0 0,1 0 1 0 0,0 1 0 0 0,0-1-1 0 0,0 0 1 0 0,1 0 0 0 0,-1 0-1 0 0,0 0 1 0 0,1 0 0 0 0,0 0-22 0 0,29 14 404 0 0,-28-15-311 0 0,0 0 0 0 0,1 0 1 0 0,-1 0-1 0 0,0-1 1 0 0,1 0-1 0 0,-1 1 0 0 0,0-2 1 0 0,1 1-1 0 0,3-1-93 0 0,8 0 241 0 0,10-1 79 0 0,-24 1-296 0 0,0 1-1 0 0,0-1 1 0 0,0 0 0 0 0,0 0 0 0 0,-1 0 0 0 0,1 0 0 0 0,0-1 0 0 0,0 1 0 0 0,-1 0 0 0 0,1-1 0 0 0,-1 1-24 0 0,8-7 141 0 0,6 0 162 0 0,-1 0 24 0 0,-4 0-150 0 0,2-4 74 0 0,1-1-84 0 0,9-9 13 0 0,-20 20-166 0 0,0-1 0 0 0,0 1 1 0 0,-1 0-1 0 0,1-1 0 0 0,-1 1 0 0 0,1-1 0 0 0,-1 1 0 0 0,0-1 0 0 0,0 0 0 0 0,0 1 1 0 0,0-1-1 0 0,0-1-14 0 0,0 0 28 0 0,0 0 0 0 0,1-1 0 0 0,-1 1 0 0 0,1 0 1 0 0,0 0-1 0 0,2-3-28 0 0,6-15 103 0 0,-7 12-39 0 0,3-3 39 0 0,4-9 34 0 0,-7 0-84 0 0,-3 19-49 0 0,0 1 1 0 0,1-1-1 0 0,-1 1 1 0 0,1-1 0 0 0,0 1-1 0 0,-1-1 1 0 0,1 1-1 0 0,0 0 1 0 0,0-1-1 0 0,1 1 1 0 0,-1 0-5 0 0,0 0 3 0 0,0 1 1 0 0,0 0 0 0 0,0 0-1 0 0,-1-1 1 0 0,1 1-1 0 0,0-1 1 0 0,-1 1-1 0 0,0 0 1 0 0,1-1 0 0 0,-1 1-1 0 0,0-1 1 0 0,1 1-1 0 0,-1-1 1 0 0,0 1 0 0 0,0-1-1 0 0,0 1 1 0 0,0-1-1 0 0,-1 1 1 0 0,1-1-1 0 0,0 1 1 0 0,-1-1 0 0 0,1 1-1 0 0,-1 0 1 0 0,0-2-4 0 0,-12-13 12 0 0,12 14-14 0 0,-1 1 0 0 0,1 0 1 0 0,0 0-1 0 0,0-1 0 0 0,0 1 1 0 0,0 0-1 0 0,0-1 0 0 0,0 1 1 0 0,0-1-1 0 0,0 0 0 0 0,0 1 1 0 0,1-1-1 0 0,-1 0 0 0 0,1 1 1 0 0,-1-1-1 0 0,1 0 0 0 0,0 0 0 0 0,-1 1 1 0 0,1-2 1 0 0,0-3-56 0 0,1-4-68 0 0,-1 9 107 0 0,0 0 0 0 0,0 0 0 0 0,0 0-1 0 0,0 0 1 0 0,-1 1 0 0 0,1-1-1 0 0,0 0 1 0 0,0 0 0 0 0,0 0 0 0 0,-1 1-1 0 0,1-1 1 0 0,0 0 0 0 0,-1 0 0 0 0,1 1 16 0 0,-7-5-195 0 0,2 0-38 0 0,3-1 34 0 0,2 4-11 0 0,0 1-170 0 0,0 1-316 0 0,-2 0-27 0 0,-11 0-4 0 0</inkml:trace>
  <inkml:trace contextRef="#ctx0" brushRef="#br0" timeOffset="6545.27">12243 597 5584 0 0,'0'0'165'0'0,"-2"0"-10"0"0,-5-1-122 0 0,3-4-28 0 0,-1-2-11 0 0,-2 4 20 0 0,1 1 49 0 0,0-2 63 0 0,-1-3 144 0 0,7 7-270 0 0,-2-1 253 0 0,0 0-58 0 0,0 0-50 0 0,1 1-41 0 0,-1-1-23 0 0,0 1-34 0 0,-3 1 21 0 0,3 0-14 0 0,1-1 46 0 0,-5 0 266 0 0,1 0-70 0 0,0 0-58 0 0,0 0-49 0 0,0 0 4 0 0,-11 0 227 0 0,9 0-197 0 0,-1 0 50 0 0,-1 0 101 0 0,-3 3-131 0 0,-3 9 25 0 0,-2 2-22 0 0,6-10-142 0 0,10-3-97 0 0,-1-1 0 0 0,1 0 0 0 0,0 1 0 0 0,0-1 0 0 0,0 1 0 0 0,0-1 0 0 0,0 1 0 0 0,0 0 0 0 0,0-1 0 0 0,0 1 0 0 0,0 0 0 0 0,0 0 0 0 0,1 0 0 0 0,-1-1-1 0 0,0 1 1 0 0,0 0 0 0 0,1 0 0 0 0,-1 1-7 0 0,-4 8 56 0 0,4-7-46 0 0,0-1 0 0 0,0 0 0 0 0,0 1 1 0 0,-1-1-1 0 0,1 0 0 0 0,-1 0 1 0 0,1 0-1 0 0,-1 0 0 0 0,0 0-10 0 0,-2 3 17 0 0,-1 0-1 0 0,1 1 0 0 0,-1 0 0 0 0,-1 5-16 0 0,-1 0 29 0 0,5-7-21 0 0,-1-1 0 0 0,1 1 0 0 0,1 0 0 0 0,-1 0 0 0 0,0-1 0 0 0,1 1 0 0 0,0 0 0 0 0,0 1-8 0 0,-3 8 32 0 0,-1 2-13 0 0,3-12-13 0 0,1 1 0 0 0,0-1 1 0 0,0 0-1 0 0,0 1 0 0 0,0-1 0 0 0,1 1 1 0 0,0-1-1 0 0,-1 2-6 0 0,1-2 5 0 0,0 0-1 0 0,0 1 1 0 0,-1-1 0 0 0,1 0-1 0 0,-1 0 1 0 0,0 0 0 0 0,0 1 0 0 0,0-1-1 0 0,0 0 1 0 0,-1 2-5 0 0,-3 5 17 0 0,5-9-16 0 0,-1 0-1 0 0,1 0 1 0 0,0 0-1 0 0,0 0 1 0 0,-1 0-1 0 0,1 0 1 0 0,0 1-1 0 0,0-1 1 0 0,0 0-1 0 0,0 0 1 0 0,0 0-1 0 0,1 0 1 0 0,-1 0-1 0 0,0 0 1 0 0,0 0-1 0 0,1 0 1 0 0,-1 0-1 0 0,1 0 1 0 0,-1 0-1 0 0,1 0 1 0 0,-1 0 0 0 0,1 0-1 0 0,-1-1 1 0 0,2 2-1 0 0,4 9-2 0 0,-5 6 15 0 0,-1-15-9 0 0,-1 1 0 0 0,1-1 0 0 0,1 0 0 0 0,-1 1 0 0 0,0-1 0 0 0,0 1 0 0 0,1-1 0 0 0,0 0 0 0 0,-1 1 0 0 0,2 1-4 0 0,24 27 11 0 0,-23-26-11 0 0,-3-4 0 0 0,0 0 0 0 0,0-1 0 0 0,1 1 0 0 0,-1 0 0 0 0,0-1 0 0 0,1 1 0 0 0,-1-1 0 0 0,0 1 0 0 0,1-1 0 0 0,-1 1 0 0 0,1-1 0 0 0,-1 1 0 0 0,1-1 0 0 0,-1 1 0 0 0,1-1 0 0 0,0 1 0 0 0,-1-1 0 0 0,1 0 0 0 0,-1 1 0 0 0,1-1 0 0 0,0 0 0 0 0,0 0 0 0 0,4 3 0 0 0,2 2 6 0 0,-5-4-3 0 0,-1 0 0 0 0,1 0 1 0 0,-1-1-1 0 0,1 1 0 0 0,-1 0 0 0 0,1-1 0 0 0,-1 1 0 0 0,1 0 0 0 0,0-1 0 0 0,-1 0 1 0 0,1 1-1 0 0,0-1 0 0 0,-1 0 0 0 0,1 0 0 0 0,1 0-3 0 0,3 0 8 0 0,0 0 0 0 0,0 0 1 0 0,0-1-1 0 0,0 1 0 0 0,-1-1 0 0 0,1-1 1 0 0,0 1-1 0 0,0-1 0 0 0,-1 0 0 0 0,1 0 1 0 0,3-3-9 0 0,-3 2 14 0 0,0 0 0 0 0,-1 0 0 0 0,1 0 0 0 0,0 1 0 0 0,0 0 1 0 0,4-1-15 0 0,-4 1 18 0 0,0 0 0 0 0,0 0 0 0 0,0 0 0 0 0,1-2-18 0 0,15-12 19 0 0,-17 11-19 0 0,0 1 0 0 0,0 0 0 0 0,1 0 0 0 0,2-1 0 0 0,10-7 0 0 0,-7 2-59 0 0,2-1-97 0 0,2-4-122 0 0,7-7-224 0 0,-7 6 101 0 0,4-2-363 0 0,-4 2-4 0 0</inkml:trace>
  <inkml:trace contextRef="#ctx0" brushRef="#br0" timeOffset="6863.36">12227 171 5208 0 0,'0'0'116'0'0,"0"0"17"0"0,-2 0 11 0 0,-9 0 4 0 0,9 0-9 0 0,2 0-3 0 0,0 0 0 0 0,2-2-23 0 0,9-9-80 0 0,-11 11-30 0 0,1-1-1 0 0,-1 1 0 0 0,1 0 0 0 0,0-1 0 0 0,-1 1 0 0 0,1 0 0 0 0,-1-1 0 0 0,1 1 0 0 0,0 0 0 0 0,-1 0 0 0 0,1-1 0 0 0,0 1 0 0 0,-1 0 0 0 0,1 0 0 0 0,0 0 0 0 0,-1 0 0 0 0,1 0 0 0 0,0 0 1 0 0,-1 0-1 0 0,1 0 0 0 0,0 1 0 0 0,-1-1 0 0 0,1 0 0 0 0,0 0-2 0 0,1 1 4 0 0,11-1 6 0 0,-7 0 44 0 0,-6 0-51 0 0,1 0 1 0 0,0 0-1 0 0,-1 0 1 0 0,1 0 0 0 0,0-1-1 0 0,-1 1 1 0 0,1 0-1 0 0,0 0 1 0 0,-1 0-1 0 0,1 0 1 0 0,0-1-1 0 0,-1 1 1 0 0,1 0 0 0 0,0-1-1 0 0,-1 1-3 0 0,1-1 0 0 0,-1 1-1 0 0,0-1 1 0 0,0 0 0 0 0,1 1-1 0 0,-1-1 1 0 0,0 1 0 0 0,0-1-1 0 0,1 0 1 0 0,-1 1 0 0 0,0-1-1 0 0,0 0 1 0 0,0 0 0 0 0,0 1-1 0 0,0-1 1 0 0,0 0 0 0 0,0-1-80 0 0</inkml:trace>
  <inkml:trace contextRef="#ctx0" brushRef="#br0" timeOffset="7242.02">12275 108 5328 0 0,'0'0'116'0'0,"0"0"17"0"0,0 0 12 0 0,0 0 23 0 0,0 0 50 0 0,0 0 26 0 0,0 0 4 0 0,0 0 1 0 0,2 0 6 0 0,9 0 1 0 0,-11 0-252 0 0,0 0 1 0 0,0 0-1 0 0,0 0 1 0 0,0 0-1 0 0,0 0 1 0 0,0 0-1 0 0,1 0 1 0 0,-1 0-1 0 0,0 0 1 0 0,0 0-1 0 0,0 0 1 0 0,0 0-1 0 0,0 0 1 0 0,0 0-1 0 0,0 0 1 0 0,0 0-1 0 0,0 0 1 0 0,0 0-1 0 0,1 0 1 0 0,-1 0-1 0 0,0 0 1 0 0,0 0-1 0 0,0 0 1 0 0,0 0-1 0 0,0 0 1 0 0,0 0-1 0 0,0 0 1 0 0,0 1-1 0 0,0-1 1 0 0,0 0-1 0 0,0 0 0 0 0,0 0 1 0 0,0 0-1 0 0,1 0 1 0 0,-1 0-1 0 0,0 0 1 0 0,0 0-1 0 0,0 0 1 0 0,0 0-1 0 0,0 0 1 0 0,0 0-1 0 0,0 1 1 0 0,0-1-1 0 0,0 0 1 0 0,0 0-1 0 0,0 0 1 0 0,0 0-1 0 0,0 0 1 0 0,0 0-1 0 0,0 0 1 0 0,0 0-1 0 0,0 0 1 0 0,0 0-1 0 0,0 1 1 0 0,0-1-1 0 0,0 0 1 0 0,0 0-5 0 0,0 5 667 0 0,-1 0-115 0 0,1 1-103 0 0,0 1-91 0 0,0-1-93 0 0,0 1-63 0 0,-1 0-52 0 0,1 0-44 0 0,0 2-15 0 0,1 15 46 0 0,0-15-44 0 0,0-2 52 0 0,0-1 88 0 0,5 7-14 0 0,-5-12-186 0 0,0 0-1 0 0,0 1 1 0 0,0-1 0 0 0,-1 1-1 0 0,1 0 1 0 0,0-1 0 0 0,-1 1 0 0 0,0-1-1 0 0,1 1 1 0 0,-1 0 0 0 0,0-1 0 0 0,0 1-1 0 0,0 0 1 0 0,0 0-33 0 0,2 15 124 0 0,5 10-13 0 0,-3-11-57 0 0,1 2 1 0 0,-4-10-26 0 0,1-1-1 0 0,0 1 0 0 0,1-1 0 0 0,-1 0 0 0 0,2 1-28 0 0,2 8 75 0 0,-1 0 0 0 0,0-1-1 0 0,-1 2 1 0 0,2 13-75 0 0,-3-16 35 0 0,2 13 47 0 0,0 4-4 0 0,6 27 58 0 0,1-21-59 0 0,2 2 39 0 0,-11-27-60 0 0,2 6 82 0 0,6 2 52 0 0,-9-16-154 0 0,0 0 0 0 0,0 1 0 0 0,0-1-1 0 0,0 1 1 0 0,-1-1 0 0 0,0 1 0 0 0,0-1 0 0 0,0 1 0 0 0,0 0 0 0 0,-1-1 0 0 0,0 5-36 0 0,3 12 36 0 0,7 8-36 0 0,-7-16 7 0 0,-2-10 2 0 0,-1-1 0 0 0,0 0 0 0 0,1 1 0 0 0,0-1 0 0 0,-1 1 0 0 0,1-1 0 0 0,0 0 0 0 0,0 0 1 0 0,1 1-1 0 0,-1-1 0 0 0,0 0 0 0 0,2 2-9 0 0,-1-2 92 0 0,0 0-49 0 0,-3 6-47 0 0,1-7 49 0 0,0 1 45 0 0,0-1 57 0 0,0 1 68 0 0,2-2-39 0 0,25 0 150 0 0,-25 0-180 0 0,-2 0-2 0 0,0 0-10 0 0,0 0-39 0 0,0 0-20 0 0,0 0-3 0 0,-2-3-12 0 0,1 3-60 0 0,-5-7 11 0 0,9 2-11 0 0,1 2 1 0 0,-2 0 53 0 0,-1 1-82 0 0,-2 0-85 0 0,1 1-88 0 0,-2-1-89 0 0,1 1-93 0 0,-1 0-95 0 0,-1 0-97 0 0,2 0 73 0 0,-1 0-59 0 0,1 1-59 0 0,0-1-61 0 0,-1-3-1237 0 0,2-5-1090 0 0</inkml:trace>
  <inkml:trace contextRef="#ctx0" brushRef="#br0" timeOffset="4091.86">9577 219 7856 0 0,'0'0'174'0'0,"0"0"29"0"0,0 0 13 0 0,3 0 27 0 0,7 0 83 0 0,-7 0 33 0 0,-1 2 8 0 0,25 25 402 0 0,-27-27-753 0 0,0 0-1 0 0,0 0 1 0 0,1 0 0 0 0,-1 1-1 0 0,0-1 1 0 0,0 0-1 0 0,0 0 1 0 0,1 1 0 0 0,-1-1-1 0 0,0 0 1 0 0,0 1 0 0 0,0-1-1 0 0,0 0 1 0 0,0 1 0 0 0,0-1-1 0 0,0 0 1 0 0,1 0 0 0 0,-1 1-1 0 0,0-1 1 0 0,0 0-1 0 0,0 1 1 0 0,0-1 0 0 0,0 0-1 0 0,-1 1 1 0 0,1-1 0 0 0,0 0-16 0 0,2 12 217 0 0,7 24 355 0 0,-5-23-428 0 0,0 0-77 0 0,-3-9-50 0 0,6 26 112 0 0,-5-22-82 0 0,-1 1 0 0 0,0 0 1 0 0,0 7-48 0 0,-1-6 60 0 0,1 0 0 0 0,0-1 1 0 0,1 1-1 0 0,2 8-60 0 0,1 7 112 0 0,0 22 112 0 0,6 0 7 0 0,-6-2-3 0 0,6-11-18 0 0,-6-2-8 0 0,-1-16-103 0 0,-1-9-53 0 0,-2-1 1 0 0,1 1 0 0 0,-1-1 0 0 0,0 1 0 0 0,0-1 0 0 0,-1 5-47 0 0,2 17 68 0 0,8 16-24 0 0,-9-40-40 0 0,2 27 57 0 0,-4-27-58 0 0,2 1 1 0 0,-1-1 0 0 0,0 0 0 0 0,1 0 0 0 0,0 4-4 0 0,5 8 0 0 0,-5-13 0 0 0,1 0 0 0 0,-1 0 0 0 0,0 1 0 0 0,0-1 0 0 0,-1 1 0 0 0,1-1 0 0 0,-1 1 0 0 0,0-1 0 0 0,1 1 0 0 0,-1 10 21 0 0,0 15-58 0 0,0-17 79 0 0,0 5 83 0 0,0-6-21 0 0,0 1 33 0 0,2-12-95 0 0,3 0-121 0 0,-3-3 58 0 0,-5-4 16 0 0,1 3-67 0 0,0-1-80 0 0,0-1-108 0 0,2 3 81 0 0,0-1-37 0 0,0 3-1 0 0,0-1-34 0 0,-1-1-341 0 0,1 1 82 0 0,0-1-47 0 0,-2-1-657 0 0,-2-3-517 0 0,-5-2-983 0 0</inkml:trace>
  <inkml:trace contextRef="#ctx0" brushRef="#br0" timeOffset="4404.66">9593 77 6072 0 0,'13'-13'133'0'0,"-10"10"4"0"0,1 2-61 0 0,5 1-13 0 0,-7 1-15 0 0,14-4 97 0 0,-6-1-90 0 0,-6 2-67 0 0,1 0 0 0 0,0 0 1 0 0,0 0-1 0 0,0 1 0 0 0,0 0 12 0 0,9 0 40 0 0,-7 1 18 0 0,0 1 34 0 0,0 1 40 0 0,1 0 45 0 0,2 2 29 0 0,1 1-21 0 0,-4-3-11 0 0,1-1 25 0 0,0 0 68 0 0,1-1-8 0 0,-2 2-80 0 0,1 0-43 0 0,2 3-25 0 0,1-1 2 0 0,4 1 63 0 0,0 0-39 0 0,-12-4-110 0 0,0 0 1 0 0,0 0 0 0 0,0 1 0 0 0,-1-1 0 0 0,1 1 0 0 0,0 0 0 0 0,-1 0 0 0 0,1 0-28 0 0,8 8 130 0 0,19 17 167 0 0,0-6-98 0 0,-27-20-173 0 0,-1 1-1 0 0,1 0 1 0 0,-1 0 0 0 0,1 0 0 0 0,-1 0 0 0 0,0 0-1 0 0,0 1 1 0 0,0-1 0 0 0,0 1 0 0 0,-1 0 0 0 0,1-1-1 0 0,-1 1 1 0 0,1 0 0 0 0,-1 0 0 0 0,0 0 0 0 0,0 0 0 0 0,0 0-1 0 0,-1 1-25 0 0,4 8 80 0 0,-3-10-61 0 0,0 0 0 0 0,0 0 0 0 0,0-1 0 0 0,0 1 1 0 0,0 0-1 0 0,0-1 0 0 0,1 1 0 0 0,-1-1 0 0 0,1 1 0 0 0,-1-1-19 0 0,1 1 20 0 0,-1-1 0 0 0,1 1-1 0 0,-1-1 1 0 0,0 1 0 0 0,0 0-1 0 0,1-1 1 0 0,-1 1-1 0 0,0 0 1 0 0,-1 0 0 0 0,1 0-20 0 0,1 6 49 0 0,-1 1 40 0 0,-1 45 502 0 0,0-44-502 0 0,0-2-42 0 0,0 7 50 0 0,0-11-78 0 0,1 0-1 0 0,-2 0 0 0 0,1 0 0 0 0,0 0 1 0 0,-1 0-1 0 0,0 0 0 0 0,0 1-18 0 0,-9 16 90 0 0,5 5 8 0 0,-2-10 19 0 0,5-11-58 0 0,-1 0 0 0 0,1-1-1 0 0,-1 1 1 0 0,0-1 0 0 0,-1 0 0 0 0,-1 3-59 0 0,-7 10 142 0 0,6 1-49 0 0,5-16-83 0 0,1 1 0 0 0,-1-1 1 0 0,0 1-1 0 0,0-1 0 0 0,0 0 1 0 0,0 1-1 0 0,0-1 1 0 0,0 0-1 0 0,-1 0 0 0 0,1 0 1 0 0,-1 0-1 0 0,1 0 0 0 0,-1 0 1 0 0,0-1-1 0 0,0 1 0 0 0,1 0 1 0 0,-1-1-1 0 0,0 1 1 0 0,-3 0-11 0 0,-5 3 40 0 0,-12 6 17 0 0,15-7-44 0 0,0 0-1 0 0,0 1 1 0 0,0 0 0 0 0,1 0-1 0 0,0 0 1 0 0,-1 1-13 0 0,6-5 4 0 0,0 1-1 0 0,0-1 1 0 0,0 0-1 0 0,0 0 0 0 0,-1 0 1 0 0,1 0-1 0 0,0 0 0 0 0,0 0 1 0 0,-1 0-1 0 0,1 0 0 0 0,-1-1 1 0 0,1 1-1 0 0,-1 0 0 0 0,1-1 1 0 0,-1 1-1 0 0,1-1 0 0 0,-1 0 1 0 0,0 1-1 0 0,1-1 0 0 0,-1 0 1 0 0,1 0-1 0 0,-1 0 0 0 0,0 0-3 0 0,-2 0 7 0 0,0 0-1 0 0,0 1 0 0 0,0 0 1 0 0,0 0-1 0 0,1 0 1 0 0,-1 0-1 0 0,0 0 0 0 0,0 1 1 0 0,1 0-1 0 0,-3 1-6 0 0,5-2 3 0 0,0-1-1 0 0,0 1 1 0 0,0-1 0 0 0,0 0-1 0 0,0 1 1 0 0,0-1 0 0 0,-1 0-1 0 0,1 1 1 0 0,0-1-1 0 0,0 0 1 0 0,0 0 0 0 0,0 0-1 0 0,0 0 1 0 0,0 0-1 0 0,0 0 1 0 0,-1 0-3 0 0,-9-1 33 0 0,-7 1 42 0 0,9 0-35 0 0,5 0-64 0 0,2 0-68 0 0,1 0-135 0 0,1 0-233 0 0,0 0 251 0 0,0 0-37 0 0,0 0-76 0 0,0 0 108 0 0,0 0-40 0 0,0 0-45 0 0,0 0-41 0 0,0 0-445 0 0,0 0-297 0 0,0 0-700 0 0</inkml:trace>
  <inkml:trace contextRef="#ctx0" brushRef="#br0" timeOffset="2237.52">6311 597 6240 0 0,'-4'1'52'0'0,"3"0"-44"0"0,0-2-6 0 0,-1 0 32 0 0,-4-3 65 0 0,-1 1 21 0 0,-3-3 53 0 0,4 4-17 0 0,-1 1 178 0 0,7 1-334 0 0,-3 0 634 0 0,0 0 26 0 0,-10 0-32 0 0,6 0-363 0 0,1 0-37 0 0,1 3 201 0 0,-6 8-11 0 0,8-9-159 0 0,1 0-94 0 0,-1-2-61 0 0,0 0-67 0 0,0 0-30 0 0,1 1 62 0 0,-3 12 130 0 0,-5 0-9 0 0,7-10-72 0 0,2 0-46 0 0,0 0-32 0 0,1 1-33 0 0,-1 2 19 0 0,-5 7 11 0 0,2-8-14 0 0,1 1 1 0 0,1-1-1 0 0,-1 1 1 0 0,1 0 0 0 0,0 0-1 0 0,0 0 1 0 0,0 0 0 0 0,1 0-1 0 0,0 5-23 0 0,1 30 100 0 0,0 47 280 0 0,0-57-330 0 0,-1-30-50 0 0,1 0 1 0 0,0-1 0 0 0,0 1-1 0 0,0 0 1 0 0,1-1 0 0 0,-1 1 0 0 0,0 0-1 0 0,0-1 1 0 0,0 1 0 0 0,0 0 0 0 0,1-1-1 0 0,-1 1 1 0 0,0 0 0 0 0,1-1-1 0 0,-1 1 1 0 0,0-1 0 0 0,1 1 0 0 0,-1-1-1 0 0,1 1 1 0 0,-1-1 0 0 0,1 1-1 0 0,-1-1 1 0 0,1 1 0 0 0,-1-1 0 0 0,1 1-1 0 0,-1-1 0 0 0,1 0 2 0 0,0 1-1 0 0,-1-1 0 0 0,1 1 1 0 0,-1-1-1 0 0,1 0 0 0 0,-1 1 1 0 0,1-1-1 0 0,-1 1 0 0 0,0 0 1 0 0,1-1-1 0 0,-1 1 0 0 0,1-1 1 0 0,-1 1-1 0 0,0 0 0 0 0,0-1 1 0 0,1 1-1 0 0,-1 0 0 0 0,0-1 1 0 0,0 1-1 0 0,0 0 0 0 0,0-1 1 0 0,0 1-1 0 0,0 0 0 0 0,0-1 1 0 0,0 1-1 0 0,0 0-1 0 0,3 15 11 0 0,-2-15-11 0 0,-1 0 0 0 0,1 0 0 0 0,0 0 0 0 0,0 0 0 0 0,0 0 0 0 0,0 0 0 0 0,0 0 0 0 0,0 0 0 0 0,0 0 0 0 0,0 0 0 0 0,0 0 0 0 0,1 0 0 0 0,0 0 1 0 0,0-1 1 0 0,0 1-1 0 0,-1 0 1 0 0,1-1-1 0 0,0 1 1 0 0,0-1 0 0 0,0 0-1 0 0,2 0-1 0 0,15-2 89 0 0,-12 0-16 0 0,1-1-1 0 0,-1 0 1 0 0,6-4-73 0 0,-7 4 25 0 0,-5 2-18 0 0,0 1 0 0 0,0-1 1 0 0,1 0-1 0 0,-1 0 0 0 0,0 0 1 0 0,0 0-1 0 0,0 0 0 0 0,0 0 1 0 0,-1 0-1 0 0,1 0 0 0 0,0 0 1 0 0,0-1-8 0 0,8-10 84 0 0,0 8-38 0 0,-8 4-44 0 0,0 0 1 0 0,0 0 0 0 0,0-1-1 0 0,0 1 1 0 0,0 0-1 0 0,0-1 1 0 0,0 1-1 0 0,0-1 1 0 0,-1 1 0 0 0,1-1-1 0 0,0 0 1 0 0,0 1-1 0 0,0-1 1 0 0,-1 0-1 0 0,1 1 1 0 0,0-1 0 0 0,-1 0-1 0 0,1 0 1 0 0,-1 0-1 0 0,1 1 1 0 0,-1-1-1 0 0,1 0 1 0 0,-1 0 0 0 0,1-1-3 0 0,12-17 64 0 0,-11 16-59 0 0,0 0-1 0 0,0 0 1 0 0,0 0 0 0 0,-1 0-1 0 0,1-1 1 0 0,0 0-5 0 0,1-17 68 0 0,-3 19-64 0 0,0 1 0 0 0,0-1 1 0 0,1 0-1 0 0,-1 0 0 0 0,0 0 1 0 0,1 1-1 0 0,0-1 0 0 0,-1 0 1 0 0,1 1-1 0 0,0-1 0 0 0,0 1 0 0 0,0-1 1 0 0,0 0-5 0 0,0 1 4 0 0,0-1 0 0 0,0 1 0 0 0,-1-1 0 0 0,1 1 0 0 0,0-1 0 0 0,-1 0 0 0 0,1 1 0 0 0,-1-1 1 0 0,1 0-1 0 0,-1 0 0 0 0,0 1 0 0 0,1-1 0 0 0,-1 0-4 0 0,-1-10 44 0 0,1 9-42 0 0,-1 0 0 0 0,1-1 0 0 0,0 1 1 0 0,0 0-1 0 0,1 0 0 0 0,-1 0 1 0 0,1-1-1 0 0,-1 1 0 0 0,1 0 1 0 0,0-1-3 0 0,4-4 0 0 0,-4 7 4 0 0,0 0 0 0 0,0-1-1 0 0,0 1 1 0 0,0-1 0 0 0,-1 1 0 0 0,1-1-1 0 0,-1 1 1 0 0,1-1 0 0 0,-1 0 0 0 0,1 1 0 0 0,-1-1-1 0 0,0 1 1 0 0,0-1 0 0 0,0 0-4 0 0,0-30 11 0 0,0 19 5 0 0,0 11 61 0 0,0 2 6 0 0,0 0-30 0 0,0 0-112 0 0,0 0-49 0 0,0 0-10 0 0,3 0 18 0 0,-3 0 99 0 0,1-1 1 0 0,-1 1-1 0 0,1 0 1 0 0,-1 0-1 0 0,1 0 1 0 0,-1 0 0 0 0,1 0-1 0 0,-1 0 1 0 0,0 1-1 0 0,1-1 1 0 0,-1 0 0 0 0,1 0-1 0 0,-1 0 1 0 0,0 0-1 0 0,1 0 1 0 0,-1 1-1 0 0,1-1 1 0 0,-1 0 0 0 0,0 0-1 0 0,1 1 1 0 0,-1-1-1 0 0,0 0 1 0 0,1 0 0 0 0,-1 1-1 0 0,0-1 1 0 0,1 0-1 0 0,-1 1 1 0 0,0-1-1 0 0,0 1 1 0 0,0-1 0 0 0,1 0-1 0 0,-1 1 1 0 0,0-1-1 0 0,0 1 1 0 0,0-1 0 0 0,0 0-1 0 0,0 1 1 0 0,0-1-1 0 0,0 1 1 0 0,0-1-1 0 0,0 1 1 0 0,0-1 0 0 0,0 1-1 0 0,0-1 1 0 0,0 0-1 0 0,0 1 1 0 0,0 0 0 0 0,0 0-1 0 0,0 1-1 0 0,0 0 1 0 0,0 0-1 0 0,1-1 1 0 0,-1 1 0 0 0,1 0-1 0 0,-1 0 1 0 0,1-1 0 0 0,0 2 1 0 0,4 5-23 0 0,-4-6 20 0 0,0-1 1 0 0,0 0-1 0 0,-1 1 0 0 0,1-1 1 0 0,0 1-1 0 0,-1-1 0 0 0,1 1 1 0 0,-1 0-1 0 0,1-1 0 0 0,-1 1 1 0 0,1-1-1 0 0,-1 1 0 0 0,0 0 1 0 0,0 0 2 0 0,0 5 0 0 0,-1-5 0 0 0,1 0 0 0 0,0 0 0 0 0,0 0 0 0 0,0 1 0 0 0,1-1 0 0 0,-1 0 0 0 0,0 0 0 0 0,1 0 0 0 0,0 0 0 0 0,0 1 0 0 0,3 5 0 0 0,-3-7 0 0 0,0 1 0 0 0,0-1 0 0 0,0 1 0 0 0,0-1 0 0 0,0 1 0 0 0,-1-1 0 0 0,1 1 0 0 0,-1 0 0 0 0,1-1 0 0 0,-1 1 0 0 0,0 0 0 0 0,1-1 0 0 0,-1 1 0 0 0,0 0 0 0 0,0 0 0 0 0,0-2 0 0 0,0 3 0 0 0,0 0 0 0 0,0 0 0 0 0,0 0 0 0 0,0 0 0 0 0,1-1 0 0 0,-1 1 0 0 0,1 1 0 0 0,6 2 0 0 0,-3-4 0 0 0,12 27 0 0 0,-11-13 0 0 0,-4-15 0 0 0,-1 0 0 0 0,1 0 0 0 0,0 0 0 0 0,0 0 0 0 0,0 0 0 0 0,0 0 0 0 0,0 0 0 0 0,0 0 0 0 0,0 0 0 0 0,0 0 0 0 0,0 0 0 0 0,1 0 0 0 0,11 4 0 0 0,-8 6 0 0 0,2-7 2 0 0,-6-3-2 0 0,-1-1-1 0 0,0 0 1 0 0,1 0-1 0 0,-1 0 1 0 0,1 1-1 0 0,-1-1 0 0 0,0 0 1 0 0,1 0-1 0 0,-1 1 1 0 0,0-1-1 0 0,0 0 1 0 0,1 1-1 0 0,-1-1 1 0 0,0 0-1 0 0,0 1 0 0 0,1-1 1 0 0,-1 0-1 0 0,0 1 1 0 0,0-1-1 0 0,0 1 1 0 0,0-1-1 0 0,1 0 0 0 0,-1 1 1 0 0,0-1-1 0 0,0 1 1 0 0,0-1-1 0 0,0 0 1 0 0,0 1-1 0 0,0-1 0 0 0,0 1 1 0 0,0-1 0 0 0,0 0-1 0 0,0 1-1 0 0,0-1 1 0 0,-1 0 0 0 0,1 0-1 0 0,0 0 1 0 0,0 0 0 0 0,0 0 0 0 0,0 0-1 0 0,0 0 1 0 0,0 0 0 0 0,0 0-1 0 0,0 0 1 0 0,0 1 0 0 0,0-1 0 0 0,0 0-1 0 0,0 0 1 0 0,0 0 0 0 0,0 0-1 0 0,1 0 1 0 0,-1 0 0 0 0,0 0 0 0 0,0 0-1 0 0,0 0 1 0 0,0 0 0 0 0,0 0-1 0 0,0 1 1 0 0,0-1 0 0 0,0 0 0 0 0,0 0-1 0 0,0 0 1 0 0,0 0 0 0 0,0 0-1 0 0,0 0 1 0 0,0 0 0 0 0,0 0 0 0 0,0 0-1 0 0,1 0 1 0 0,-1 0 0 0 0,0 0-1 0 0,0 0 1 0 0,0 0 0 0 0,0 0 0 0 0,0 0-1 0 0,0 0 1 0 0,0 0 0 0 0,0 0-1 0 0,0 0 1 0 0,0 0 0 0 0,1 0 0 0 0,-1 0-1 0 0,0 0 1 0 0,0 0 0 0 0,0 0-1 0 0,0 0 1 0 0,0 0 0 0 0,0 0 0 0 0,0 0 1 0 0,3 0-55 0 0,7 0 48 0 0,-7 0-24 0 0,1 0-43 0 0,-2 0-12 0 0,0 0-36 0 0,-1 0-41 0 0,1 0-46 0 0,-1 0-216 0 0,0 0-115 0 0,-1 0 73 0 0,0 0-43 0 0,0 0-603 0 0,0 0-475 0 0,0 0-902 0 0</inkml:trace>
  <inkml:trace contextRef="#ctx0" brushRef="#br0" timeOffset="2642.79">6737 645 6824 0 0,'0'0'149'0'0,"0"0"23"0"0,0 0 13 0 0,3 2-21 0 0,7 11-130 0 0,-8-9-62 0 0,-1 0 96 0 0,-1 0 109 0 0,1 2 199 0 0,-1 0-31 0 0,0-3-153 0 0,1 0-76 0 0,0-1-57 0 0,4 6 277 0 0,0 2 144 0 0,-2 3 85 0 0,-3-6-319 0 0,-1-5-183 0 0,1-1 1 0 0,0 1-1 0 0,0-1 1 0 0,0 1-1 0 0,0 0 1 0 0,0-1 0 0 0,1 1-1 0 0,-1 0 1 0 0,0-1-1 0 0,1 1 1 0 0,-1 0-1 0 0,1 0-63 0 0,10 4 458 0 0,-8-2-226 0 0,1 2-35 0 0,3 8 122 0 0,-5-9-198 0 0,10 18 500 0 0,-5-8-254 0 0,-1-2-144 0 0,-3-7-152 0 0,0 0-33 0 0,-2 0-7 0 0,0 1-1 0 0,3-2 37 0 0,6 9-24 0 0,-7-2 73 0 0,-3-9 14 0 0,0-3-8 0 0,2 3-22 0 0,9 7-70 0 0,-9-7 30 0 0,-2-3 34 0 0,0-3-12 0 0,0 3-77 0 0,0-1-1 0 0,1 0 0 0 0,-1 1 1 0 0,0-1-1 0 0,0 1 1 0 0,0-1-1 0 0,0 1 1 0 0,0-1-1 0 0,0 0 0 0 0,1 1 1 0 0,-1-1-1 0 0,0 1 1 0 0,1-1-1 0 0,-1 1 0 0 0,0-1 1 0 0,1 1-1 0 0,-1 0 1 0 0,0-1-1 0 0,1 1 0 0 0,-1-1 1 0 0,1 1-1 0 0,-1 0 1 0 0,1-1-1 0 0,0 1-4 0 0,5-6 96 0 0,-4-5 68 0 0,-2 8-104 0 0,0 0 0 0 0,0 0 1 0 0,0 0-1 0 0,1 0 1 0 0,-1 0-1 0 0,1-1 0 0 0,0 1 1 0 0,1-2-61 0 0,2-4 126 0 0,3-2-45 0 0,-4 6-65 0 0,1-1-1 0 0,-2 0 1 0 0,1 0-1 0 0,-1-1 1 0 0,1-2-16 0 0,9-37 34 0 0,-7 23-40 0 0,-4 21 2 0 0,0-1 1 0 0,0 1 0 0 0,0-1 0 0 0,1 1-1 0 0,-1-1 1 0 0,1 1 0 0 0,-1 0 0 0 0,1-1 0 0 0,0 1-1 0 0,0 0 1 0 0,0 0 0 0 0,0 0 0 0 0,2-1 3 0 0,12-13-82 0 0,-8-4-4 0 0,-7 16 65 0 0,1 0 1 0 0,0-1-1 0 0,-1 1 1 0 0,1 0 0 0 0,3-3 20 0 0,1-3-4 0 0,1-1-19 0 0,1 0-1 0 0,8-9 24 0 0,-15 18-6 0 0,1 0 0 0 0,0 0-1 0 0,0 0 1 0 0,0 0 0 0 0,0 0 0 0 0,0 1 0 0 0,0-1-1 0 0,1 1 1 0 0,-1 0 0 0 0,0-1 0 0 0,1 1 0 0 0,-1 0-1 0 0,1 1 1 0 0,-1-1 0 0 0,1 0 0 0 0,-1 1 0 0 0,3-1 6 0 0,39 1-120 0 0,-38 3 72 0 0,14 10 11 0 0,-16-11 33 0 0,-1-1 0 0 0,0 1 0 0 0,0 0 0 0 0,0 0 0 0 0,0 0 0 0 0,0 0 0 0 0,-1 1 0 0 0,1-1 0 0 0,-1 1 0 0 0,1 0 0 0 0,-1-1 1 0 0,1 3 3 0 0,2 6 1 0 0,-4-9-2 0 0,0 0-1 0 0,0 1 1 0 0,0-1 0 0 0,1 0-1 0 0,-1 0 1 0 0,1 0 0 0 0,-1 0-1 0 0,1 0 1 0 0,0 0 1 0 0,0 1-6 0 0,1 0 1 0 0,-1 0-1 0 0,0 0 0 0 0,0 0 1 0 0,0 0-1 0 0,0 2 6 0 0,0-2-3 0 0,0 1 0 0 0,0-1-1 0 0,0 1 1 0 0,0-1 0 0 0,1 0 0 0 0,0 1 3 0 0,2 0 0 0 0,-2 1 0 0 0,8 18 0 0 0,15 8 10 0 0,-21-18 33 0 0,6-7-50 0 0,-9-4-44 0 0,0 2 51 0 0,1 0-22 0 0,-2-3-26 0 0,0 0-34 0 0,1-1-18 0 0,0 1-33 0 0,0-1-39 0 0,1 0-44 0 0,-1 0-8 0 0,-1 0-37 0 0,3 0-356 0 0,-2 0 82 0 0,0 0-50 0 0,3 0-690 0 0,1 0-546 0 0,4 0-1035 0 0</inkml:trace>
  <inkml:trace contextRef="#ctx0" brushRef="#br0" timeOffset="1281.66">4955 298 5840 0 0,'0'0'132'0'0,"0"0"17"0"0,0 0 11 0 0,0 0-44 0 0,0 0 8 0 0,0 0 63 0 0,0 0 174 0 0,0 0 316 0 0,0 0 26 0 0,-1 0-287 0 0,-1 0-167 0 0,-2 0-38 0 0,-3 0 54 0 0,5 0 126 0 0,-1 0-20 0 0,-2-1-195 0 0,-7-5 328 0 0,8 4-364 0 0,0-1-56 0 0,0 1-84 0 0,1 1 64 0 0,0 1-34 0 0,0 0 15 0 0,0 0 34 0 0,-1-2 36 0 0,-1 0 58 0 0,-16-11 45 0 0,-16-19 234 0 0,28 25-341 0 0,-5-1 129 0 0,10 6-172 0 0,1 0 0 0 0,-1 0 0 0 0,1 0 0 0 0,0 0 1 0 0,0-1-1 0 0,-1 0-68 0 0,0-1 98 0 0,0 1 1 0 0,0 0-1 0 0,-1 0 1 0 0,1 0-1 0 0,-4-1-98 0 0,1 1 77 0 0,1 0-33 0 0,1 0-44 0 0,0 2 2 0 0,1 0 0 0 0,0 0 0 0 0,0 0 1 0 0,-1 1-1 0 0,1-1 0 0 0,0 1 0 0 0,-1 0 0 0 0,1 0 1 0 0,-4 1-3 0 0,-8 0 44 0 0,7-1-37 0 0,-11 0 81 0 0,14 3-40 0 0,5-2-45 0 0,0 0 1 0 0,0 0-1 0 0,0 1 1 0 0,0-1 0 0 0,0 0-1 0 0,0 1 1 0 0,0-1 0 0 0,0 1-1 0 0,0-1 1 0 0,1 1-1 0 0,-1-1 1 0 0,1 1 0 0 0,-1 0-1 0 0,1-1 1 0 0,0 1 0 0 0,-1 0-1 0 0,1-1 1 0 0,0 2-4 0 0,0-1 1 0 0,0-1 0 0 0,0 1-1 0 0,0-1 1 0 0,-1 1 0 0 0,1 0 0 0 0,0-1 0 0 0,-1 1 0 0 0,0-1-1 0 0,1 1 1 0 0,-1-1 0 0 0,0 1 0 0 0,0-1 0 0 0,0 2-1 0 0,0-2 1 0 0,0 1-1 0 0,0-1 1 0 0,0 1 0 0 0,0 0 0 0 0,0 0 0 0 0,1 0-1 0 0,-1-1 1 0 0,1 1 0 0 0,-1 0 0 0 0,1 0 0 0 0,0 0-1 0 0,-1 0 1 0 0,1 2-1 0 0,-10 56 54 0 0,15-31-70 0 0,-4-23-7 0 0,1 0 0 0 0,-1 0 0 0 0,0 0 0 0 0,-1 4 23 0 0,0 18-90 0 0,0 1 36 0 0,0 6 25 0 0,0 15 30 0 0,1-34-13 0 0,1 0 0 0 0,1 0 0 0 0,0 0 0 0 0,1-1 0 0 0,0 1 12 0 0,8 34-4 0 0,-8-30 4 0 0,-4-13 0 0 0,2 1 0 0 0,-1-1 0 0 0,1 0 0 0 0,0 1 0 0 0,1-1 0 0 0,2 5 0 0 0,7 14-2 0 0,-9-17 12 0 0,1 0-1 0 0,0 0 0 0 0,1-1 0 0 0,0 1 0 0 0,1-1 0 0 0,5 6-9 0 0,15 7 11 0 0,-11-2-11 0 0,-12-13 0 0 0,1 0 0 0 0,1-1 0 0 0,-1 0 0 0 0,2 2 0 0 0,2 2 0 0 0,-6-6 0 0 0,1 1 0 0 0,0-1 0 0 0,0 0 0 0 0,0 0 0 0 0,0 0 0 0 0,0-1 0 0 0,1 1 0 0 0,-1-1 0 0 0,1 0 0 0 0,-1 0 0 0 0,2 1 0 0 0,21 2 0 0 0,-5 6 0 0 0,8-6 0 0 0,-12-1 0 0 0,-11-2 2 0 0,1 0 0 0 0,-1 0 0 0 0,1-1 0 0 0,0 0 0 0 0,0 0 0 0 0,0-1-2 0 0,-2 0 15 0 0,1 1 0 0 0,0 0 0 0 0,0 0 1 0 0,0 0-1 0 0,-1 1 0 0 0,2 0-15 0 0,10 3 31 0 0,1-2-44 0 0,-6-4-86 0 0,13-2 4 0 0,-18 1-4 0 0,-1-1-93 0 0,-3 2 51 0 0,0-1-36 0 0,-1 0-40 0 0,0 0-46 0 0,0 0-43 0 0,-1 1-49 0 0,0-1-41 0 0,-1 1-38 0 0,1-1-128 0 0,-1 0-36 0 0,1-4-1325 0 0</inkml:trace>
  <inkml:trace contextRef="#ctx0" brushRef="#br0" timeOffset="1726.16">5144 108 5640 0 0,'0'0'124'0'0,"0"0"17"0"0,0 0 12 0 0,0 3-15 0 0,0 1-114 0 0,2 1 71 0 0,0 1 41 0 0,5 10 334 0 0,-3-9-295 0 0,-1 0-55 0 0,5 8 219 0 0,8 12 299 0 0,-9-15-391 0 0,0 0-46 0 0,0-2-74 0 0,-1 0 70 0 0,-1-1-37 0 0,-1 5 28 0 0,0-1-44 0 0,-2-6-38 0 0,0 1 1 0 0,1-1-1 0 0,2 6-106 0 0,8 14 241 0 0,-7-13-23 0 0,1 0 0 0 0,1 0 1 0 0,8 12-219 0 0,8 6 320 0 0,-13-1 0 0 0,10 1-8 0 0,-15-11-124 0 0,-4-11-98 0 0,0-1 10 0 0,2 0-1 0 0,-1-1 1 0 0,1 0-1 0 0,4 6-99 0 0,-4-6 100 0 0,0 0 0 0 0,0 0 0 0 0,0 1 0 0 0,1 5-100 0 0,-1 4 158 0 0,-3-11-75 0 0,1 1-1 0 0,0-1 1 0 0,1 1 0 0 0,-1-1 0 0 0,2 1-83 0 0,1 0 80 0 0,4 14 137 0 0,-8-13-109 0 0,0 2 32 0 0,-1-5-111 0 0,1-1-1 0 0,0 1 1 0 0,1-1-1 0 0,-1 1 1 0 0,1-1 0 0 0,0 1-1 0 0,0-1 1 0 0,1 0-1 0 0,0 2-28 0 0,14 32 78 0 0,-6-13-78 0 0,-9-14-2 0 0,-2-8 48 0 0,0-2-13 0 0,3-2 23 0 0,-3 0-23 0 0,6 1-85 0 0,-3-1 83 0 0,0 0 84 0 0,-2 0-14 0 0,-1-1 34 0 0,1-2-31 0 0,-1-2-33 0 0,0-9 34 0 0,-1 5-25 0 0,1-11 57 0 0,0-5-29 0 0,4 5-44 0 0,10-4-24 0 0,-3 5 4 0 0,-8 10-41 0 0,1 1-1 0 0,0-1 1 0 0,0 1 0 0 0,1 0-1 0 0,5-7-2 0 0,-6 9 2 0 0,-2 4-2 0 0,-1-1 0 0 0,1 1 0 0 0,0 0 0 0 0,-1 0 0 0 0,1 1 0 0 0,0-1 0 0 0,1 0 0 0 0,0-1 0 0 0,21-12 0 0 0,-16 1-12 0 0,21-1-60 0 0,-28 14 69 0 0,0 1 0 0 0,0 0 1 0 0,0 0-1 0 0,0 0 1 0 0,0-1-1 0 0,0 1 1 0 0,0 0-1 0 0,0 1 1 0 0,1-1-1 0 0,-1 0 1 0 0,0 0-1 0 0,0 0 1 0 0,0 1-1 0 0,0-1 1 0 0,0 0-1 0 0,0 1 1 0 0,0-1-1 0 0,0 1 1 0 0,0-1-1 0 0,-1 1 1 0 0,1-1-1 0 0,0 1 1 0 0,0 0-1 0 0,0-1 1 0 0,0 1-1 0 0,-1 0 1 0 0,1 0-1 0 0,0 0 3 0 0,0 0-3 0 0,4 3-55 0 0,2-3 46 0 0,-1-1 4 0 0,0 4-7 0 0,-1 0 1 0 0,0 0 0 0 0,0 0 0 0 0,-1 1 0 0 0,1-1 0 0 0,-1 1-1 0 0,0 0 1 0 0,3 5 14 0 0,-2 1-10 0 0,-4-9 10 0 0,0 0 0 0 0,0 0 0 0 0,0 1 0 0 0,0-1 0 0 0,1 0 0 0 0,-1 0 0 0 0,1 0 0 0 0,-1 0 0 0 0,1 0 0 0 0,2 1 0 0 0,-1 1 0 0 0,-1 0 0 0 0,1 0 0 0 0,0 0 0 0 0,-1 0 0 0 0,1 1 0 0 0,9 17 0 0 0,-10-20 0 0 0,0 1 0 0 0,-1 0 0 0 0,1 0 0 0 0,-1-1 0 0 0,1 1 0 0 0,-1 0 0 0 0,0 1 0 0 0,0-1 0 0 0,0 0 0 0 0,-1 0 0 0 0,1 0 0 0 0,-1 0 0 0 0,1 3 0 0 0,-1-4 0 0 0,0 0-1 0 0,0 0 1 0 0,1-1 0 0 0,-1 1 0 0 0,0 0 0 0 0,1 0 0 0 0,0-1 0 0 0,-1 1 0 0 0,1-1 0 0 0,0 1 0 0 0,0 0 0 0 0,0-1 0 0 0,0 1 0 0 0,0-1 0 0 0,0 0 0 0 0,0 1 0 0 0,1-1 0 0 0,-1 0 0 0 0,1 0 0 0 0,11 16 11 0 0,-11-12 2 0 0,-2-5-11 0 0,0 1 0 0 0,1 0 0 0 0,-1-1 0 0 0,0 1 1 0 0,1-1-1 0 0,-1 1 0 0 0,0 0 0 0 0,1-1 0 0 0,-1 1 0 0 0,1-1 0 0 0,-1 1 0 0 0,1-1 1 0 0,-1 1-1 0 0,1-1 0 0 0,-1 0 0 0 0,1 1 0 0 0,0-1 0 0 0,-1 1 0 0 0,1-1 0 0 0,-1 0 1 0 0,1 0-1 0 0,0 1-2 0 0,4 1 4 0 0,-1 1 56 0 0,2 1-90 0 0,-1 1-51 0 0,6 7-179 0 0,-8-10 183 0 0,-1 0-451 0 0,-1-1 76 0 0,1 0 63 0 0,0-1 51 0 0,1 0-177 0 0,1 0-231 0 0,-2-1 400 0 0,-1 1-88 0 0,0 0-90 0 0,6 0-1230 0 0,2 0-994 0 0</inkml:trace>
  <inkml:trace contextRef="#ctx0" brushRef="#br0" timeOffset="-1798.06">1200 723 6624 0 0,'0'0'149'0'0,"0"0"23"0"0,0 0 11 0 0,-3-2-30 0 0,-4-5-108 0 0,1 3 15 0 0,3 3-58 0 0,0 0 56 0 0,1 1 49 0 0,-1-1 41 0 0,-2 1 214 0 0,-9 4 883 0 0,9-2-795 0 0,2 0-247 0 0,1 0-88 0 0,-1 0-112 0 0,2-1-50 0 0,0 0-35 0 0,-2 1 289 0 0,1 0-71 0 0,-1-2-45 0 0,0 0-42 0 0,0 0-19 0 0,1 1 40 0 0,-3 10 171 0 0,-5-6-17 0 0,4 5-6 0 0,-4-4-14 0 0,5 2-81 0 0,-4 8-1 0 0,7-11-83 0 0,-10 18 153 0 0,8-15-150 0 0,3-6-39 0 0,1 1-1 0 0,-1-1 0 0 0,0 0 0 0 0,1 1 0 0 0,-1-1 1 0 0,1 0-1 0 0,0 1 0 0 0,0-1 0 0 0,0 1 1 0 0,0 1-3 0 0,-1 13-1 0 0,-9 4 1 0 0,4 8 0 0 0,1-14 0 0 0,3-12 0 0 0,1 0 0 0 0,0 0 0 0 0,0 0 0 0 0,0 0 0 0 0,1 1 0 0 0,-1-1 0 0 0,1 0 0 0 0,-1 0 0 0 0,1 4 0 0 0,0 66 0 0 0,0-25 0 0 0,0-47 0 0 0,0 1 0 0 0,0 0 0 0 0,0-1 0 0 0,1 1 0 0 0,-1 0 0 0 0,0-1 0 0 0,1 1 0 0 0,-1 0 0 0 0,1-1 0 0 0,0 1 0 0 0,-1-1 0 0 0,1 1 0 0 0,0-1 0 0 0,0 1 0 0 0,5 11 0 0 0,0 13 0 0 0,9 8 0 0 0,-1-18 0 0 0,1-3 0 0 0,-13-12 0 0 0,0-1 0 0 0,1 1 0 0 0,-1-1 0 0 0,0 1 0 0 0,0-1 0 0 0,0 0 0 0 0,0 0 0 0 0,0 0 0 0 0,1 0 0 0 0,0 0 0 0 0,4 0 0 0 0,9-3 13 0 0,-10 0 13 0 0,-2 1-17 0 0,0 1 1 0 0,-1-1-1 0 0,1 0 0 0 0,-1 0 1 0 0,0 0-1 0 0,1 0 1 0 0,-1-1-1 0 0,0 1 1 0 0,-1-1-1 0 0,3-2-9 0 0,-2 0 7 0 0,-3 4-7 0 0,0 1 0 0 0,0-1 1 0 0,1 0-1 0 0,-1 1 0 0 0,0-1 0 0 0,1 1 0 0 0,-1-1 0 0 0,1 1 1 0 0,-1-1-1 0 0,0 0 0 0 0,1 1 0 0 0,-1-1 0 0 0,1 1 1 0 0,0 0-1 0 0,-1-1 0 0 0,1 1 0 0 0,-1-1 0 0 0,1 1 1 0 0,0 0-1 0 0,-1 0 0 0 0,1-1 0 0 0,0 1 0 0 0,4-2 0 0 0,-4 1-4 0 0,1-1-1 0 0,-1 1 1 0 0,1 0 0 0 0,-1 0 0 0 0,0-1 0 0 0,0 1 0 0 0,0 0 0 0 0,0-1 0 0 0,0 1 0 0 0,1-2 4 0 0,9-19-136 0 0,-7 15 54 0 0,-4 5 39 0 0,1 0 0 0 0,0 1 0 0 0,-1-1-1 0 0,0 0 1 0 0,1 0 0 0 0,-1 0 0 0 0,0 0 0 0 0,0 0 0 0 0,0 1 0 0 0,0-1 0 0 0,0-2 43 0 0,-1 1-57 0 0,1 1 1 0 0,0-1-1 0 0,0 0 0 0 0,0 0 1 0 0,1 0-1 0 0,-1 1 1 0 0,1-1-1 0 0,0-1 57 0 0,3-7-96 0 0,3-7-38 0 0,-5 0-17 0 0,-1 7 82 0 0,0-7-37 0 0,-1 5-11 0 0,-2 3-28 0 0,-1 1-55 0 0,-1 1 42 0 0,-2-2-71 0 0,3-3-60 0 0,3 3 92 0 0,0 0 33 0 0,0-18 101 0 0,0 15 47 0 0,0 10-64 0 0,3 1 0 0 0,7-9 50 0 0,-8 13 17 0 0,1 5 66 0 0,-2-5-26 0 0,-1-2-19 0 0,1 1 0 0 0,-1-1 0 0 0,1 0 0 0 0,0 0 1 0 0,-1 1-1 0 0,1-1 0 0 0,0 0 0 0 0,-1 0 0 0 0,1 0 0 0 0,0 0 0 0 0,-1 1 0 0 0,1-1 0 0 0,0 0 0 0 0,-1 0 0 0 0,1-1-8 0 0,-1 1 2 0 0,0 0 0 0 0,0 0 0 0 0,1 0 0 0 0,-1 0 0 0 0,0 0 0 0 0,0 0 0 0 0,0 0 0 0 0,0 0 1 0 0,0 0-1 0 0,0 0 0 0 0,0 0 0 0 0,0 0 0 0 0,0 0 0 0 0,0 0 0 0 0,1 0 0 0 0,-1 0 0 0 0,0 0 0 0 0,0 0 0 0 0,0 0 0 0 0,0 0 0 0 0,0 0 0 0 0,0 0 0 0 0,0 1 0 0 0,0-1 0 0 0,0 0 0 0 0,0 0 0 0 0,0 0 0 0 0,0 0 0 0 0,1 0 0 0 0,-1 0 0 0 0,0 0 0 0 0,0 0 0 0 0,0 0 0 0 0,0 0 0 0 0,0 0 0 0 0,0 0 0 0 0,0 0 0 0 0,0 0 0 0 0,0 1 0 0 0,0-1 0 0 0,0 0 0 0 0,0 0 0 0 0,0 0 0 0 0,0 0 0 0 0,0 0 0 0 0,0 0 0 0 0,0 0 0 0 0,0 0 0 0 0,0 0 0 0 0,0 0 0 0 0,0 1 0 0 0,0-1 0 0 0,0 0 0 0 0,0 0 0 0 0,0 0 0 0 0,0 0 0 0 0,0 0-2 0 0,0 2 16 0 0,0-1 0 0 0,1 1 1 0 0,-1 0-1 0 0,1-1 0 0 0,-1 1 0 0 0,1 0 0 0 0,0-1 0 0 0,-1 1 1 0 0,1-1-1 0 0,0 1 0 0 0,1 1-16 0 0,3 5 61 0 0,11 24 184 0 0,-12-18-117 0 0,-6 3-28 0 0,1 1 4 0 0,5-4 31 0 0,3-1-9 0 0,10 24 289 0 0,-13-24-303 0 0,-3 0-37 0 0,-1-3 23 0 0,-1-8-77 0 0,1 0-1 0 0,0 0 1 0 0,0 0 0 0 0,0 0 0 0 0,0 0-1 0 0,1 0 1 0 0,-1 0 0 0 0,1 0 0 0 0,-1 0 0 0 0,1 0-1 0 0,0 0-20 0 0,3 6 63 0 0,-3-6-49 0 0,0-1 0 0 0,0 0 0 0 0,0 1 0 0 0,0-1 0 0 0,0 1-1 0 0,-1-1 1 0 0,1 1 0 0 0,-1 0 0 0 0,1-1 0 0 0,-1 1 0 0 0,0-1 0 0 0,1 1 0 0 0,-1 0 0 0 0,0 0-14 0 0,0 8 84 0 0,0 11 29 0 0,0-5-41 0 0,0-3-40 0 0,0-10 32 0 0,2-1-8 0 0,8 13-68 0 0,-6-3-88 0 0,-4-10-68 0 0,0-2-21 0 0</inkml:trace>
  <inkml:trace contextRef="#ctx0" brushRef="#br0" timeOffset="-1428.95">1515 408 6392 0 0,'0'0'141'0'0,"0"3"23"0"0,0 3 13 0 0,0 0-68 0 0,0 4-33 0 0,0 5-63 0 0,0-8 22 0 0,0 1 58 0 0,0 0 88 0 0,2 3 62 0 0,4 2 42 0 0,0-1-3 0 0,-4-1-43 0 0,-3 2-20 0 0,1-9-156 0 0,0 0 0 0 0,0 0 0 0 0,0 0 0 0 0,0 0-1 0 0,1 0 1 0 0,-1 0 0 0 0,1-1 0 0 0,1 3-63 0 0,1 5 89 0 0,3 8 76 0 0,-3-12-70 0 0,0 1 36 0 0,6 10 108 0 0,-8-15-200 0 0,0 0 0 0 0,-1 0 0 0 0,1 0 0 0 0,0 0 0 0 0,-1 0 0 0 0,0 0 0 0 0,1 3-39 0 0,-1 4 127 0 0,1-2-37 0 0,2 0-19 0 0,1 3-6 0 0,1-1 4 0 0,12 47 284 0 0,4 27 76 0 0,-12-49-225 0 0,-7-15-92 0 0,-2-7-23 0 0,3 4 44 0 0,8 12 21 0 0,-11-27-147 0 0,8 26 151 0 0,0-11-21 0 0,-4-2-13 0 0,-6 2-31 0 0,0 0 0 0 0,7-2 31 0 0,0-7-56 0 0,-4-7-54 0 0,0 0-1 0 0,0 1 0 0 0,-1-1 1 0 0,1 1-1 0 0,0-1 0 0 0,0 1 0 0 0,-1-1 1 0 0,1 1-1 0 0,-1 0 0 0 0,0-1 0 0 0,1 1 1 0 0,-1 0-1 0 0,0-1 0 0 0,0 1-13 0 0,0-1 6 0 0,0-1 0 0 0,0 1 1 0 0,0 0-1 0 0,0 0 0 0 0,0-1 0 0 0,0 1 0 0 0,0 0 0 0 0,0-1 0 0 0,1 1 0 0 0,-1 0 0 0 0,0-1 1 0 0,0 1-1 0 0,1-1 0 0 0,-1 1 0 0 0,0 0 0 0 0,1-1 0 0 0,-1 1 0 0 0,1-1 0 0 0,-1 1 0 0 0,1-1 1 0 0,-1 1-1 0 0,1-1 0 0 0,-1 1 0 0 0,1-1 0 0 0,-1 0 0 0 0,1 1-6 0 0,0-1 5 0 0,-1 1 1 0 0,1-1-1 0 0,-1 0 0 0 0,1 1 1 0 0,-1-1-1 0 0,1 1 0 0 0,-1-1 0 0 0,1 1 1 0 0,-1-1-1 0 0,0 1 0 0 0,1 0 0 0 0,-1-1 1 0 0,0 1-1 0 0,1-1 0 0 0,-1 1 1 0 0,0 0-1 0 0,0-1 0 0 0,1 1 0 0 0,-1 0 1 0 0,0-1-1 0 0,0 1 0 0 0,0 0 0 0 0,0-1 1 0 0,0 1-1 0 0,0 0 0 0 0,0 0-5 0 0,0-1-142 0 0,0 1 46 0 0,0 0 40 0 0,0-1 35 0 0,0 1 53 0 0,0 0 61 0 0,0 1 353 0 0,0-1-334 0 0,0 0-105 0 0,0 0-47 0 0,0-1-53 0 0,0 1-63 0 0,0-1-44 0 0,0 1-63 0 0,0 0-69 0 0,0-1-76 0 0,0 1-81 0 0,0 0-88 0 0,0 0-94 0 0,0-1-100 0 0,0 0-854 0 0,0 0-923 0 0</inkml:trace>
  <inkml:trace contextRef="#ctx0" brushRef="#br0" timeOffset="-993.1">1847 723 5584 0 0,'0'0'165'0'0,"0"0"-46"0"0,0 0-13 0 0,0 0 74 0 0,0 0 35 0 0,0 0 256 0 0,0 3 10 0 0,-1 1-352 0 0,1-1 52 0 0,-5 7 553 0 0,3-6-464 0 0,-1-1-94 0 0,2-2-143 0 0,-1 0-45 0 0,0 2 344 0 0,1 0-113 0 0,1-1-70 0 0,1 1-68 0 0,0 0-36 0 0,-1-1 39 0 0,-1 0 56 0 0,-2 1 91 0 0,-4 4-134 0 0,0 1 54 0 0,-13 11 260 0 0,15-14-317 0 0,2-1-34 0 0,1-2 50 0 0,0 1-41 0 0,2-1-26 0 0,1 1-23 0 0,1 0 0 0 0,-2-1 20 0 0,-2 1 26 0 0,0 0 40 0 0,-24 23 110 0 0,22-21-106 0 0,3 1-67 0 0,0-1-20 0 0,-10 1 5 0 0,10-6-25 0 0,0 1 0 0 0,0-1 0 0 0,0 1 0 0 0,0-1 0 0 0,0 1 0 0 0,0-1 0 0 0,0 1 0 0 0,0 0 0 0 0,0 0 0 0 0,0-1 0 0 0,1 1 0 0 0,-1 0 0 0 0,0 0 0 0 0,0 0 0 0 0,1 0 0 0 0,-1 0-3 0 0,-2 9 16 0 0,3 3 40 0 0,0-2 1 0 0,3 2-46 0 0,10 3-1 0 0,0-6 12 0 0,-10-9-4 0 0,0 0 0 0 0,0 0 0 0 0,0 0 0 0 0,0 0 1 0 0,0-1-1 0 0,0 1 0 0 0,0-1 0 0 0,0 0 0 0 0,0 0 0 0 0,1 0-18 0 0,-2 0 1 0 0,0 0 0 0 0,0 0 0 0 0,0 1 0 0 0,-1-1-1 0 0,1 0 1 0 0,0 1 0 0 0,0 0 0 0 0,-1-1 0 0 0,1 1 0 0 0,-1 0 0 0 0,1 0 0 0 0,0 0 0 0 0,-1 0-1 0 0,1 0-1 0 0,-1 0 1 0 0,1 0 0 0 0,-1 0 0 0 0,1-1 0 0 0,0 1 0 0 0,-1 0 0 0 0,1-1 0 0 0,0 1 0 0 0,-1-1 0 0 0,1 0 0 0 0,0 0 0 0 0,0 1 0 0 0,0-1 0 0 0,14 0 0 0 0,2 2 10 0 0,8 9 45 0 0,-8-9 1 0 0,-16-2-53 0 0,-1 0 0 0 0,1 0-1 0 0,-1 0 1 0 0,1 0 0 0 0,-1 1 0 0 0,0-1 0 0 0,1 0-1 0 0,-1 1 1 0 0,0-1 0 0 0,1 1-3 0 0,14 10 53 0 0,0-9-39 0 0,13-2-2 0 0,-24 3 36 0 0,8 7-26 0 0,3-7 21 0 0,-14-3 122 0 0,1 0-103 0 0,0 0-110 0 0,0 0-117 0 0,1 0-115 0 0,-1 0-115 0 0,1 0-117 0 0,-1 1-115 0 0,-1-1-116 0 0,0 2-115 0 0,0 2-674 0 0,-1 5-876 0 0</inkml:trace>
  <inkml:trace contextRef="#ctx0" brushRef="#br0" timeOffset="-707.44">2146 708 7920 0 0,'0'0'174'0'0,"0"0"29"0"0,0 0 13 0 0,3 0-31 0 0,-2 0-178 0 0,-1 0 0 0 0,1 0-1 0 0,0 0 1 0 0,-1 0 0 0 0,1 0-1 0 0,0 0 1 0 0,-1 0 0 0 0,1 0-1 0 0,0 0 1 0 0,-1 1 0 0 0,1-1-1 0 0,0 0 1 0 0,-1 1 0 0 0,1-1-1 0 0,-1 0-6 0 0,2 2 64 0 0,-1 1-1 0 0,1-1 1 0 0,-1 0 0 0 0,0 0-1 0 0,0 1 1 0 0,0-1-1 0 0,0 1 1 0 0,0-1-64 0 0,5 12 331 0 0,-1-7-49 0 0,1-2-23 0 0,-1-1-35 0 0,-3 6-47 0 0,0 2-3 0 0,2-3-36 0 0,3 4 10 0 0,-2 13 74 0 0,10 6 171 0 0,2 5 48 0 0,-13-27-369 0 0,3 9 42 0 0,-5-4 26 0 0,-2-13-123 0 0,0 0-1 0 0,0-1 1 0 0,0 1-1 0 0,1 0 1 0 0,-1-1-1 0 0,1 1 0 0 0,-1-1 1 0 0,1 1-1 0 0,-1 0 1 0 0,1-1-1 0 0,0 1 1 0 0,0-1-1 0 0,0 0 1 0 0,0 1-17 0 0,4 6 61 0 0,2 6 19 0 0,-1-2-37 0 0,-3-7-27 0 0,-1 6-12 0 0,-1 17 159 0 0,-2-22-145 0 0,4-1 41 0 0,7 10-43 0 0,-7-3-36 0 0,-3-10-72 0 0,0-2 14 0 0,0 1 11 0 0,0-1-34 0 0,-1 0-17 0 0,1 1-35 0 0,-1-1-41 0 0,0 1-46 0 0,1 0-48 0 0,-1 0-46 0 0,-1 0-41 0 0,1 0-35 0 0,0 1-122 0 0,-1 0-35 0 0,-4 3-1257 0 0</inkml:trace>
  <inkml:trace contextRef="#ctx0" brushRef="#br0" timeOffset="-534.62">2099 487 8288 0 0,'3'0'190'0'0,"7"0"28"0"0,-10 0-214 0 0,0 0 0 0 0,0 0 0 0 0,0 0 0 0 0,1 0 0 0 0,-1 0-1 0 0,0 0 1 0 0,0 0 0 0 0,0 0 0 0 0,0 0 0 0 0,0 0 0 0 0,0 0 0 0 0,0 0 0 0 0,0 0 0 0 0,0 0 0 0 0,0 0 0 0 0,1 0 0 0 0,-1 0 0 0 0,0 0 0 0 0,0 0 0 0 0,0 0 0 0 0,0 0 0 0 0,0 0 0 0 0,0 0 0 0 0,0 0 0 0 0,0 0 0 0 0,0 0-1 0 0,0 0 1 0 0,0 0 0 0 0,0-1 0 0 0,1 1 0 0 0,-1 0 0 0 0,0 0 0 0 0,0 0 0 0 0,0 0 0 0 0,0 0 0 0 0,0 0 0 0 0,0 0 0 0 0,0 0 0 0 0,0 0 0 0 0,0 0 0 0 0,0 0 0 0 0,0 0 0 0 0,0-1 0 0 0,0 1 0 0 0,0 0 0 0 0,0 0 0 0 0,0 0-1 0 0,0 0 1 0 0,0 0 0 0 0,0 0 0 0 0,0 0 0 0 0,0 0 0 0 0,0 0 0 0 0,0 0 0 0 0,0-1 0 0 0,0 1 0 0 0,0 0-4 0 0,0-13 192 0 0,0 10-162 0 0,0 0 0 0 0,0-1 1 0 0,0 1-1 0 0,0 0 0 0 0,1 0 0 0 0,0-1 0 0 0,0-1-30 0 0,-1 5 8 0 0,1-1 0 0 0,-1 1-1 0 0,0 0 1 0 0,0-1 0 0 0,0 1 0 0 0,1-1-1 0 0,-1 1 1 0 0,0 0 0 0 0,0 0 0 0 0,1-1-1 0 0,-1 1 1 0 0,0 0 0 0 0,1-1 0 0 0,-1 1 0 0 0,0 0-1 0 0,1 0 1 0 0,-1 0 0 0 0,1-1 0 0 0,-1 1-1 0 0,0 0 1 0 0,1 0-8 0 0,-1 0 6 0 0,1 0-1 0 0,-1 0 1 0 0,0 0 0 0 0,1-1-1 0 0,-1 1 1 0 0,0 0 0 0 0,1 0-1 0 0,-1 0 1 0 0,0-1-1 0 0,0 1 1 0 0,1 0 0 0 0,-1 0-1 0 0,0-1 1 0 0,0 1 0 0 0,1 0-1 0 0,-1 0 1 0 0,0-1 0 0 0,0 1-1 0 0,0 0 1 0 0,0-1-1 0 0,1 1 1 0 0,-1 0 0 0 0,0-1-1 0 0,0 1 1 0 0,0 0 0 0 0,0-1-1 0 0,0 1 1 0 0,0 0 0 0 0,0-1-1 0 0,0 1 1 0 0,0-1 0 0 0,0 1-1 0 0,0 0 1 0 0,0-1-1 0 0,0 1 1 0 0,0 0 0 0 0,0-1-6 0 0,0 1 2 0 0,-1 0 1 0 0,1 0-1 0 0,0 0 1 0 0,0 0 0 0 0,0 0-1 0 0,0 0 1 0 0,0 0-1 0 0,0 0 1 0 0,0 0-1 0 0,0-1 1 0 0,0 1 0 0 0,0 0-1 0 0,0 0 1 0 0,0 0-1 0 0,0 0 1 0 0,0 0-1 0 0,0 0 1 0 0,0 0 0 0 0,0 0-1 0 0,0 0 1 0 0,1 0-1 0 0,-1-1 1 0 0,0 1-1 0 0,0 0 1 0 0,0 0 0 0 0,0 0-1 0 0,0 0 1 0 0,0 0-1 0 0,0 0 1 0 0,0 0-1 0 0,0 0 1 0 0,0 0 0 0 0,0 0-1 0 0,0 0 1 0 0,0 0-1 0 0,0 0 1 0 0,0 0-1 0 0,1 0 1 0 0,-1 0 0 0 0,0 0-1 0 0,0 0 1 0 0,0 0-1 0 0,0 0 1 0 0,0 0-1 0 0,0-1 1 0 0,0 1 0 0 0,0 0-1 0 0,0 0 1 0 0,0 1-1 0 0,1-1 1 0 0,-1 0 0 0 0,0 0-1 0 0,0 0 1 0 0,0 0-1 0 0,0 0 1 0 0,0 0-1 0 0,0 0-2 0 0,13 0 30 0 0</inkml:trace>
  <inkml:trace contextRef="#ctx0" brushRef="#br0" timeOffset="-3588.19">1 266 7312 0 0,'0'0'165'0'0,"0"0"22"0"0,0 0 9 0 0,0 0 38 0 0,0 0 100 0 0,0 0 39 0 0,0 0 10 0 0,0 0-30 0 0,0 0-128 0 0,2 3-53 0 0,9 7-10 0 0,-8-7 7 0 0,-1-1 39 0 0,9 9 15 0 0,-9-8-70 0 0,-1-1-57 0 0,-1 1-37 0 0,-1-1-32 0 0,0 1 1 0 0,1 0 34 0 0,1-1 37 0 0,2 1 58 0 0,7 11 98 0 0,-7 1-31 0 0,-1-4-58 0 0,4 2 3 0 0,0-1-17 0 0,-4-1-17 0 0,-2 7 41 0 0,2-2-58 0 0,9 26 118 0 0,-7-25-104 0 0,-5 4-14 0 0,1-6-48 0 0,-1 2-4 0 0,0-8-19 0 0,1 0 1 0 0,0 0-1 0 0,1 0 0 0 0,0 0 0 0 0,1 5-47 0 0,-1-10 16 0 0,3 8 48 0 0,-1 1 1 0 0,-1 0-1 0 0,0 0 1 0 0,-1 9-65 0 0,-1-1 82 0 0,0-9-22 0 0,0 0 0 0 0,1 0 0 0 0,1 9-60 0 0,3 3 76 0 0,-2-14-35 0 0,-1 1 1 0 0,-1 0-1 0 0,0-1 1 0 0,0 3-42 0 0,-1 35 141 0 0,0 53 130 0 0,0 132 298 0 0,0-232-565 0 0,0 1-1 0 0,0 0 1 0 0,0-1-1 0 0,-1 1 1 0 0,1-1 0 0 0,-1 1-1 0 0,1 0 1 0 0,-1-1 0 0 0,0 1-1 0 0,1-1 1 0 0,-1 1 0 0 0,0-1-1 0 0,0 1 1 0 0,0-1-4 0 0,-4 7 26 0 0,2-3-15 0 0,0 1-1 0 0,-7 15 63 0 0,7-15-39 0 0,3-5-33 0 0,0-1 1 0 0,0 1 0 0 0,0-1-1 0 0,0 1 1 0 0,-1-1 0 0 0,1 0-1 0 0,0 1 1 0 0,0-1-1 0 0,0 1 1 0 0,-1-1 0 0 0,1 0-1 0 0,0 1 1 0 0,-1-1 0 0 0,1 0-1 0 0,0 1 1 0 0,-1-1 0 0 0,1 0-1 0 0,0 1 1 0 0,-1-1 0 0 0,1 0-1 0 0,-1 0 1 0 0,1 1 0 0 0,0-1-1 0 0,-1 0 1 0 0,1 0-1 0 0,-1 0 1 0 0,1 0 0 0 0,-1 0-1 0 0,1 1 1 0 0,-1-1 0 0 0,1 0-1 0 0,-1 0 1 0 0,1 0 0 0 0,-1 0-1 0 0,1 0 1 0 0,-1-1-2 0 0,-1 1 23 0 0,2 0-38 0 0,0 0-49 0 0,-3 0-97 0 0,-7 0-173 0 0,7 0-16 0 0</inkml:trace>
  <inkml:trace contextRef="#ctx0" brushRef="#br0" timeOffset="-3195.54">95 424 6592 0 0,'0'0'149'0'0,"0"0"23"0"0,0 0 11 0 0,3 0 37 0 0,-2 0-254 0 0,1 0 92 0 0,0 0 80 0 0,1 0 64 0 0,-1 0 47 0 0,1 0 37 0 0,8 0 754 0 0,-7 0-624 0 0,0 0-60 0 0,0 0-107 0 0,-2 0-167 0 0,0 0-58 0 0,-1 0-67 0 0,0 0-74 0 0,4 2 397 0 0,8 9-6 0 0,1-6-2 0 0,-9 6-15 0 0,6-5-70 0 0,-10-5-177 0 0,0-1 1 0 0,0 0 0 0 0,0 1 0 0 0,0-1-1 0 0,0 1 1 0 0,0 0 0 0 0,0-1 0 0 0,0 1-1 0 0,0 0 1 0 0,0-1 0 0 0,0 1 0 0 0,-1 0-1 0 0,1 0 1 0 0,0 0 0 0 0,-1 0 0 0 0,1 0-11 0 0,4 9 108 0 0,-4-7-85 0 0,0-1-1 0 0,0 0 1 0 0,0 1 0 0 0,1-1 0 0 0,-1 0 0 0 0,0 0-1 0 0,1 0 1 0 0,0 0 0 0 0,0 0-23 0 0,5 5 64 0 0,-2-2-22 0 0,0-1-1 0 0,-1 1 1 0 0,0 0 0 0 0,2 3-42 0 0,-2-3 25 0 0,0 1 1 0 0,0-1 0 0 0,0 0 0 0 0,1-1 0 0 0,0 1 0 0 0,0-1-1 0 0,0 0 1 0 0,4 2-26 0 0,7 8 82 0 0,-2 8-2 0 0,-12-18-55 0 0,1 0 1 0 0,0 1 0 0 0,0-1-1 0 0,0 0 1 0 0,3 3-26 0 0,20 23 167 0 0,-5 0-54 0 0,-10-11-24 0 0,2 3 26 0 0,-12-21-110 0 0,0 0 0 0 0,0-1 0 0 0,0 1 1 0 0,0 0-1 0 0,-1-1 0 0 0,1 1 0 0 0,0 0 1 0 0,0-1-1 0 0,0 1 0 0 0,1-1 1 0 0,-1 1-1 0 0,0-1 0 0 0,0 0 0 0 0,0 0 1 0 0,0 1-1 0 0,0-1 0 0 0,0 0 0 0 0,0 0 1 0 0,1 0-6 0 0,-2 0 1 0 0,0 0 0 0 0,0 0 0 0 0,0 0 0 0 0,0 0 0 0 0,0 0 0 0 0,0 0 0 0 0,0 0 1 0 0,1 0-1 0 0,-1 0 0 0 0,0 0 0 0 0,0 0 0 0 0,0 0 0 0 0,0 0 0 0 0,0 0 0 0 0,0 0 1 0 0,0 0-1 0 0,0 0 0 0 0,0 0 0 0 0,0 0 0 0 0,1 0 0 0 0,-1 0 0 0 0,0 0 0 0 0,0 0 1 0 0,0 0-1 0 0,0 0 0 0 0,0 0 0 0 0,0 0 0 0 0,0 0 0 0 0,0 0 0 0 0,0 0 0 0 0,0 1 1 0 0,0-1-1 0 0,0 0 0 0 0,0 0 0 0 0,0 0 0 0 0,1 0 0 0 0,-1 0 0 0 0,0 0 0 0 0,0 0 1 0 0,0 0-1 0 0,0 0 0 0 0,0 0 0 0 0,0 0 0 0 0,0 1 0 0 0,0-1 0 0 0,0 0 0 0 0,0 0 1 0 0,0 0-1 0 0,0 0 0 0 0,0 0 0 0 0,0 0 0 0 0,0 0 0 0 0,0 0 0 0 0,0 0 0 0 0,0 0 0 0 0,0 1 1 0 0,-1-1-2 0 0,1 1 8 0 0,0 0 0 0 0,1 0 0 0 0,-1 0 0 0 0,0 0 0 0 0,0 0 0 0 0,0 1 0 0 0,1-1 1 0 0,-1 0-1 0 0,0 0 0 0 0,1 0 0 0 0,-1 0 0 0 0,1 1-8 0 0,14 14 121 0 0,-5-5-46 0 0,-2-3 41 0 0,-3-4-79 0 0,-2 0-9 0 0,0-2 47 0 0,-3-2 10 0 0,0 0-15 0 0,0 0-77 0 0,0 0-85 0 0,0 0-83 0 0,0 0 44 0 0,0 0-35 0 0,0 0-37 0 0,0 0-34 0 0,0 0-331 0 0,0 0 72 0 0,0 0-48 0 0,0 0-648 0 0,0 0-517 0 0,0 0-979 0 0</inkml:trace>
  <inkml:trace contextRef="#ctx0" brushRef="#br0" timeOffset="-2878.58">553 203 6392 0 0,'0'0'141'0'0,"0"0"23"0"0,0 0 12 0 0,0 0 36 0 0,0 0 125 0 0,0 0 58 0 0,0 0 12 0 0,0 0-14 0 0,0 0-60 0 0,0 2-21 0 0,0 2-195 0 0,0-1-64 0 0,0-1 0 0 0,0 1 1 0 0,0-1-1 0 0,0 0 0 0 0,0 1 0 0 0,0-1 1 0 0,-1 0-1 0 0,1 0 0 0 0,-2 2-53 0 0,-6 14 220 0 0,7-15-189 0 0,0 0 0 0 0,0 0 0 0 0,1 0 0 0 0,-1 1 0 0 0,1-1 1 0 0,-1 0-1 0 0,1 2-31 0 0,-2 14 178 0 0,-5-1-36 0 0,3-8-52 0 0,-11 41 458 0 0,9-27-323 0 0,1 0-42 0 0,0-1-56 0 0,-1 0-50 0 0,4-17-68 0 0,-1 1-1 0 0,0-1 1 0 0,0 0 0 0 0,0 0-1 0 0,-1-1 1 0 0,-1 3-9 0 0,1-3 10 0 0,0 1 1 0 0,1 0 0 0 0,0 0 0 0 0,-2 3-11 0 0,-1 9 74 0 0,2-2-18 0 0,-1 1-3 0 0,-1 1 19 0 0,-6 3-9 0 0,10-19-49 0 0,0 1 1 0 0,0 0-1 0 0,0 0 1 0 0,1 0-1 0 0,-1 1 1 0 0,1-1-1 0 0,-1 0 1 0 0,1 1-1 0 0,0-1 1 0 0,0 3-15 0 0,-1-1 64 0 0,-2-2-38 0 0,3-1-2 0 0,-10 22-10 0 0,6-19 112 0 0,2-3-152 0 0,2-1-34 0 0,0 1-41 0 0,0-1-49 0 0,0 0-56 0 0,0 1-64 0 0,1-1-71 0 0,0-1 63 0 0,0 0-42 0 0,0 0-40 0 0,0 0-33 0 0,0 0-116 0 0,0 0-34 0 0,0 0-1202 0 0</inkml:trace>
  <inkml:trace contextRef="#ctx0" brushRef="#br0" timeOffset="-2480.76">490 250 6880 0 0,'0'0'157'0'0,"0"0"23"0"0,0 0 11 0 0,0 0-66 0 0,2 0-12 0 0,3 0 40 0 0,1 0 129 0 0,-3 0 239 0 0,-3 0 21 0 0,0 0-227 0 0,0 0-140 0 0,0 0-44 0 0,2 0 6 0 0,4 0 201 0 0,0 0-101 0 0,-1 0-97 0 0,0-1-49 0 0,0 2-31 0 0,3 0-26 0 0,-3 1-6 0 0,-2 1 20 0 0,-2 0 28 0 0,0 1 44 0 0,2 2 119 0 0,8 12 72 0 0,-5-2-133 0 0,-1-4-77 0 0,-1-1-63 0 0,-4-11-38 0 0,5 37 235 0 0,6-8-117 0 0,-6 0 29 0 0,0-14-42 0 0,-3-12-82 0 0,-1 1 1 0 0,0-1 0 0 0,0 1 0 0 0,0-1 0 0 0,0 1-1 0 0,-1 0 1 0 0,1-1 0 0 0,-1 1 0 0 0,0 2-24 0 0,1 7 72 0 0,0 0 0 0 0,1 0 0 0 0,1-1 0 0 0,2 9-72 0 0,-4-17 16 0 0,1 3 29 0 0,-1 1 0 0 0,-1 0 0 0 0,1-1 1 0 0,-1 8-46 0 0,1 16 107 0 0,5-8-16 0 0,-4-17-61 0 0,0 1 0 0 0,-1-1-1 0 0,0 0 1 0 0,0 1 0 0 0,-1-1 0 0 0,1 2-30 0 0,1 19 163 0 0,1 0-1 0 0,7 26-162 0 0,-7-39 38 0 0,7 22 90 0 0,-4 6 7 0 0,4-7 1 0 0,-4-4-6 0 0,-2-14-72 0 0,-2-10-28 0 0,0-1-1 0 0,0 1 1 0 0,-1 0-1 0 0,0 0 1 0 0,0 3-30 0 0,2 13 105 0 0,10 5-15 0 0,-1-3-5 0 0,-9-4 11 0 0,-3-17-72 0 0,0 0 1 0 0,0-1-1 0 0,1 1 1 0 0,-1 0-1 0 0,1 0 1 0 0,0-1 0 0 0,0 1-25 0 0,8 11 76 0 0,-6-13-4 0 0,-3 1 0 0 0,0 7 1 0 0,0-7 6 0 0,0-3-1 0 0,0 0-4 0 0,0 0-2 0 0,0 0 0 0 0,0 0-34 0 0,0 0-140 0 0,0 0-68 0 0,0 0 74 0 0,0 0-60 0 0,0 0-77 0 0,0 0 71 0 0,0 0-36 0 0,0 0-39 0 0,0 0-36 0 0,0 0-370 0 0,0 0 88 0 0,0 0-50 0 0,0 0-713 0 0,0 0-561 0 0,0 0-1068 0 0</inkml:trace>
  <inkml:trace contextRef="#ctx0" brushRef="#br0" timeOffset="9525.16">15178 487 7136 0 0,'0'0'208'0'0,"-3"0"-10"0"0,2 0-192 0 0,-30 1 38 0 0,19 2 3 0 0,5 1 31 0 0,0 1 54 0 0,4-3 67 0 0,1 0-73 0 0,-1-2-45 0 0,-1 1-40 0 0,0-1-9 0 0,2 0 32 0 0,-2 2 16 0 0,-5 2 46 0 0,1 1 35 0 0,0 0 140 0 0,3 6 112 0 0,-9-6 10 0 0,5 1-195 0 0,1 3-48 0 0,-4 10 72 0 0,10-14-208 0 0,-1-1 0 0 0,0 0 0 0 0,1 0 0 0 0,-1 0 0 0 0,-2 1-44 0 0,4-3 10 0 0,-1-1-1 0 0,1 0 1 0 0,0 0-1 0 0,0 0 1 0 0,0 0 0 0 0,0 1-1 0 0,0-1 1 0 0,0 0-1 0 0,0 1 1 0 0,0-1 0 0 0,1 0-1 0 0,-1 1 1 0 0,0-1 0 0 0,1 1-1 0 0,-1 0 1 0 0,1-1-1 0 0,0 1 1 0 0,-1-1 0 0 0,1 1-1 0 0,0 0 1 0 0,0-1-1 0 0,0 1 1 0 0,0-1-10 0 0,0 3 16 0 0,0 0 1 0 0,-1 0-1 0 0,0 0 0 0 0,1 0 0 0 0,-2 0 1 0 0,1 0-1 0 0,0 0 0 0 0,-1-1 0 0 0,1 1 1 0 0,-3 2-17 0 0,0 9 60 0 0,5 6-39 0 0,0-12-12 0 0,-2 11 25 0 0,0-16-26 0 0,1 0 0 0 0,-1 0 1 0 0,1 0-1 0 0,0 0 1 0 0,1 0-1 0 0,-1 0 0 0 0,1 0 1 0 0,-1 0-1 0 0,1 0 1 0 0,1 2-9 0 0,0-2 3 0 0,6 10 41 0 0,6 9 82 0 0,-12-21-110 0 0,0 1 1 0 0,-1-1-1 0 0,1 0 1 0 0,0 0-1 0 0,1-1 1 0 0,-1 1-1 0 0,0 0 0 0 0,1 0-16 0 0,12 2 56 0 0,1-4 31 0 0,-13 1-87 0 0,-1-1 0 0 0,1 0 0 0 0,0 0 0 0 0,0 0 0 0 0,0 0 0 0 0,0 0 1 0 0,0-1-1 0 0,0 1 0 0 0,-1-1 0 0 0,1 0 0 0 0,0 0 0 0 0,5-3 0 0 0,2-2 25 0 0,6 0 40 0 0,-3 0-10 0 0,0-1 1 0 0,0-1-1 0 0,10-8-55 0 0,-11 9 21 0 0,-5 1-18 0 0,0 1 0 0 0,0-1 0 0 0,-1 0 0 0 0,4-5-3 0 0,3-3-1 0 0,5-9-33 0 0,-7 2-84 0 0,-3-3-125 0 0,-6 20 200 0 0,0 0 0 0 0,-1 0-1 0 0,0 0 1 0 0,0 0 0 0 0,0 0 0 0 0,0 0 0 0 0,0 0 0 0 0,-1-4 43 0 0,0-6-189 0 0,1 1 43 0 0,-1 6 62 0 0,1-1 1 0 0,-2 0-1 0 0,1 1 1 0 0,-1-1-1 0 0,0 1 1 0 0,-1-2 83 0 0,-8-23-262 0 0,6 15 170 0 0,1 5 9 0 0,0-1 1 0 0,-5-10 82 0 0,2 5-65 0 0,1 1-1 0 0,-2-14 66 0 0,-7-27-62 0 0,2 16 10 0 0,-3-27 52 0 0,13 56-8 0 0,-6-21-6 0 0,5 24 14 0 0,1 0 1 0 0,0 0-1 0 0,0-1 0 0 0,1 1 1 0 0,1-2-1 0 0,0 2 25 0 0,0 0 45 0 0,0-9 117 0 0,0-26 324 0 0,0 33-408 0 0,0 0-59 0 0,0 14-40 0 0,0 0 0 0 0,1 0 1 0 0,-1 0-1 0 0,0-1 0 0 0,1 1 1 0 0,0 0-1 0 0,0 0 0 0 0,-1-1 0 0 0,1 1 1 0 0,0 0-1 0 0,0-1-4 0 0,1 1 5 0 0,-1-1-1 0 0,-1 1 1 0 0,1 0 0 0 0,0-1-1 0 0,0 1 1 0 0,-1 0 0 0 0,1 0-1 0 0,-1 0 1 0 0,1-1 0 0 0,-1 1-1 0 0,0 0-4 0 0,3 6 70 0 0,6 17 2 0 0,-5-15-35 0 0,-1 0 1 0 0,2 0 0 0 0,3 6-38 0 0,4 2-2 0 0,-7-12-14 0 0,-1-1 1 0 0,0 1-1 0 0,-1 0 1 0 0,0 0-1 0 0,0 0 1 0 0,0 1 0 0 0,-1-1-1 0 0,1 1 1 0 0,0 4 15 0 0,0 9-27 0 0,2 8 48 0 0,-1-13 32 0 0,2 1 38 0 0,1 6 26 0 0,2 17 140 0 0,-1-1-8 0 0,0-16-150 0 0,1 5-57 0 0,-7-19-42 0 0,-1-1 1 0 0,1 1-1 0 0,-1 0 0 0 0,-1 0 1 0 0,0 5-1 0 0,1-5 0 0 0,-1 0 1 0 0,1 1-1 0 0,1-1 0 0 0,0-1 1 0 0,1 5-1 0 0,-1-5 14 0 0,-1 0 1 0 0,1 0-1 0 0,-1 0 1 0 0,0 1-1 0 0,-1 1-14 0 0,1-3 23 0 0,-1 0-1 0 0,1 0 1 0 0,0 0-1 0 0,1 0 1 0 0,-1-1-1 0 0,2 2-22 0 0,-2-2 26 0 0,1 0-1 0 0,-1 0 1 0 0,0 0-1 0 0,0 0 1 0 0,0 5-26 0 0,-1 24 213 0 0,0-2-47 0 0,0-1-46 0 0,0-2-44 0 0,0-26-2 0 0,0-3-4 0 0,0 0-75 0 0,0 0-78 0 0,0 0-77 0 0,0 0-112 0 0,0 0-132 0 0,0 0-118 0 0,0 0 67 0 0,0 0-44 0 0,0 0-593 0 0,0 0-472 0 0,0 0-892 0 0</inkml:trace>
  <inkml:trace contextRef="#ctx0" brushRef="#br0" timeOffset="9985.91">15919 566 7568 0 0,'0'0'166'0'0,"3"0"29"0"0,1 0-118 0 0,11 0 131 0 0,-5-3-100 0 0,-2-2-67 0 0,-7 4-42 0 0,0 0 1 0 0,1 0 0 0 0,-1 1 0 0 0,1-1 0 0 0,-1 0-1 0 0,1 0 1 0 0,-1 1 0 0 0,1-1 0 0 0,0 1 0 0 0,-1 0-1 0 0,1-1 1 0 0,0 1 0 0 0,-1 0 0 0 0,1 0 0 0 0,12-3 21 0 0,-4-2 43 0 0,0 0 44 0 0,4 2 47 0 0,-7 3 38 0 0,9-5 330 0 0,-7 1-263 0 0,-4 2-154 0 0,-1 0-96 0 0,-3 2-20 0 0,4-2 144 0 0,-2 0-48 0 0,0 2-31 0 0,0 0-32 0 0,0 0-16 0 0,1-1 32 0 0,13-9 102 0 0,-14 7-99 0 0,1 1-1 0 0,0-1 1 0 0,0 1-1 0 0,0 0 0 0 0,1 0 1 0 0,-1 1-1 0 0,0-1 0 0 0,1 1 1 0 0,1 0-42 0 0,-1-2 128 0 0,-3 2-115 0 0,-1 0 1 0 0,0-1 0 0 0,1 1-1 0 0,-1 0 1 0 0,1 0 0 0 0,-1 0-1 0 0,1 0 1 0 0,0 1 0 0 0,-1-1 0 0 0,1 0-1 0 0,0 1 1 0 0,-1-1 0 0 0,1 1-1 0 0,0-1 1 0 0,1 1-14 0 0,2-3 67 0 0,-4 3-58 0 0,0-2-1 0 0,0 1 0 0 0,1 0 1 0 0,-1-1-1 0 0,1 1 0 0 0,0 0 1 0 0,-1 0-1 0 0,1 0 0 0 0,0 0 0 0 0,1 0-8 0 0,2 0 54 0 0,1 1 33 0 0,-3-2 9 0 0,7-9 0 0 0,-7 9-3 0 0,-1-1-10 0 0,9-8-3 0 0,-9 9 0 0 0,-2 2-3 0 0,0 0-10 0 0,0-3-3 0 0,0-3-7 0 0,0-12 136 0 0,0 13-158 0 0,-2 3 32 0 0,-9-9-3 0 0,7 6 9 0 0,4-1-42 0 0,-1 1-7 0 0,-9 0 40 0 0,4-6 0 0 0,-4 6 0 0 0,5-1-23 0 0,5 5-38 0 0,0 1-1 0 0,0-1 0 0 0,-1 1 1 0 0,1-1-1 0 0,0 1 1 0 0,-1 0-1 0 0,1-1 0 0 0,0 1 1 0 0,-1 0-1 0 0,1-1 0 0 0,0 1 1 0 0,-1 0-1 0 0,1-1 0 0 0,-1 1 1 0 0,1 0-1 0 0,0 0 0 0 0,-1-1 1 0 0,1 1-1 0 0,-1 0 1 0 0,1 0-1 0 0,-1 0 0 0 0,1 0 1 0 0,-1 0-1 0 0,1 0 0 0 0,-1 0 1 0 0,1 0-1 0 0,-1 0 0 0 0,1 0 1 0 0,-1 0-1 0 0,1 0 1 0 0,-1 0-1 0 0,0 0-2 0 0,-8-1 20 0 0,-6-7 111 0 0,8 4-111 0 0,6 4-18 0 0,1-1 1 0 0,0 1 0 0 0,-1 0-1 0 0,1 0 1 0 0,-1 0-1 0 0,1-1 1 0 0,-1 1 0 0 0,1 0-1 0 0,-1 0 1 0 0,1 0 0 0 0,-1 0-1 0 0,1 0 1 0 0,-1 0 0 0 0,1 0-1 0 0,0 0 1 0 0,-1 0-1 0 0,1 0 1 0 0,-1 0 0 0 0,1 0-1 0 0,-1 0 1 0 0,1 1 0 0 0,-1-1-1 0 0,1 0 1 0 0,-1 0 0 0 0,1 0-1 0 0,0 1 1 0 0,-1-1 0 0 0,1 0-1 0 0,-1 0 1 0 0,1 1-1 0 0,0-1 1 0 0,-1 0 0 0 0,1 1-1 0 0,0-1 1 0 0,0 1 0 0 0,-1-1-1 0 0,1 0 1 0 0,0 1 0 0 0,0-1-3 0 0,-1 1 4 0 0,1 0 0 0 0,-1-1 0 0 0,1 1 0 0 0,-1-1 0 0 0,1 1 0 0 0,-1 0 0 0 0,0-1 0 0 0,1 1 0 0 0,-1-1 0 0 0,0 0 0 0 0,1 1 0 0 0,-1-1 0 0 0,0 1 0 0 0,1-1 0 0 0,-1 0 0 0 0,0 0 0 0 0,0 1 0 0 0,1-1 0 0 0,-1 0 0 0 0,0 0 1 0 0,0 0-1 0 0,0 0-4 0 0,-15 3 64 0 0,-12 12 10 0 0,22-4-31 0 0,-5-4-30 0 0,10-7-13 0 0,0 0 0 0 0,0 1 0 0 0,0-1-1 0 0,0 1 1 0 0,0-1 0 0 0,0 1 0 0 0,0 0 0 0 0,0-1 0 0 0,0 1-1 0 0,0 0 1 0 0,1 0 0 0 0,-1-1 0 0 0,0 1 0 0 0,0 0 0 0 0,1 0 0 0 0,-1 0 0 0 0,-4 10 0 0 0,5-10 0 0 0,0 1 0 0 0,-1-1 0 0 0,1 0 0 0 0,-1 0 0 0 0,1 0 0 0 0,-1 0 0 0 0,1 0 0 0 0,-1 0 0 0 0,0 0 0 0 0,1 0 0 0 0,-1 0 0 0 0,0 0 0 0 0,0-1 0 0 0,0 1 0 0 0,0 0 0 0 0,0 0 0 0 0,0-1 0 0 0,0 1 0 0 0,-4 2 0 0 0,4-3 0 0 0,0 0 0 0 0,1 0 0 0 0,-1 1 0 0 0,0-1 0 0 0,1 0 0 0 0,-1 1 0 0 0,1-1 0 0 0,-1 1 0 0 0,1-1 0 0 0,-1 0 0 0 0,1 1 0 0 0,-1-1 0 0 0,1 1 0 0 0,-1 0 0 0 0,1-1 0 0 0,-1 1 0 0 0,1-1 0 0 0,0 1 0 0 0,-1 0 0 0 0,1-1 0 0 0,0 1 0 0 0,0 0 0 0 0,-3 4 0 0 0,-7 13 0 0 0,4 8 0 0 0,0-12 0 0 0,5-13 0 0 0,0 0 0 0 0,0 1 0 0 0,1-1 0 0 0,-1 1 0 0 0,0-1 0 0 0,1 1 0 0 0,0-1 0 0 0,-1 1 0 0 0,1-1 0 0 0,0 1 0 0 0,-1-1 0 0 0,1 1 0 0 0,0 0 0 0 0,0 26 37 0 0,0 41 142 0 0,0-42-91 0 0,0-10 2 0 0,0-1 36 0 0,0-14-113 0 0,0 0 0 0 0,1-1 0 0 0,-1 1 0 0 0,0 0 0 0 0,1-1 0 0 0,-1 1 0 0 0,1-1 0 0 0,-1 1 0 0 0,1 0 0 0 0,0-1 0 0 0,0 1 0 0 0,-1-1 0 0 0,1 0 0 0 0,1 1-13 0 0,2 6 59 0 0,17 39 324 0 0,-20-46-374 0 0,0 0 0 0 0,-1 0 0 0 0,1 0 0 0 0,0 0 1 0 0,0 0-1 0 0,-1-1 0 0 0,1 1 0 0 0,0 0 0 0 0,0 0 1 0 0,0-1-1 0 0,0 1 0 0 0,0-1 0 0 0,0 1 0 0 0,0-1 1 0 0,0 1-1 0 0,1-1-9 0 0,9 7 177 0 0,-6 3 35 0 0,5-3-11 0 0,12 2 27 0 0,-5-6-100 0 0,-10-4-51 0 0,0 0-1 0 0,0 0 0 0 0,-1 0 0 0 0,1-1 1 0 0,2-1-77 0 0,7-2 93 0 0,1 1 14 0 0,6-1 19 0 0,3-4-35 0 0,71-26 152 0 0,-58 23-188 0 0,11-4-49 0 0,0 0-48 0 0,-40 13 31 0 0,5-1-73 0 0,-8 2-15 0 0,0 0-56 0 0,-2 0 14 0 0,0 0-33 0 0,-1 1-39 0 0,1-1-40 0 0,0-1-116 0 0,1 1-60 0 0,-1-1-54 0 0,0 0-46 0 0,1 0-160 0 0,0-1-45 0 0,1 0-193 0 0,3-3-513 0 0</inkml:trace>
  <inkml:trace contextRef="#ctx0" brushRef="#br0" timeOffset="11591.12">316 1859 4896 0 0,'3'0'108'0'0,"3"1"-21"0"0,18-1 213 0 0,-16-1-260 0 0,-1-1-71 0 0,0-3 31 0 0,-5 4 0 0 0,-1 0 0 0 0,1 0 0 0 0,-1 0 0 0 0,1 0 0 0 0,-1 1 0 0 0,1-1 0 0 0,-1 1 0 0 0,1-1 0 0 0,0 1 0 0 0,-1-1 0 0 0,1 1 0 0 0,0 0 0 0 0,-1 0 0 0 0,1 0 0 0 0,1 0 0 0 0,16 0 0 0 0,2 0 76 0 0,-1 0 46 0 0,30 0 219 0 0,-21 0-194 0 0,-4-2-49 0 0,8-5-8 0 0,-15 2-44 0 0,-14 5-35 0 0,-1-1 1 0 0,1 1-1 0 0,-1 0 1 0 0,0 0-1 0 0,1 0 1 0 0,-1 1-1 0 0,1-1 1 0 0,-1 1-1 0 0,0 0 1 0 0,1-1-1 0 0,-1 2-11 0 0,1-1 16 0 0,0 0 0 0 0,1 0 0 0 0,-1-1 0 0 0,0 1 0 0 0,3-1-16 0 0,34-4 89 0 0,-28 1-40 0 0,1 1-1 0 0,10 1-48 0 0,16 2 74 0 0,-17 0-2 0 0,0-1-1 0 0,0-2 1 0 0,10-1-72 0 0,14-7 119 0 0,0 4 1 0 0,5-3 10 0 0,54-8 100 0 0,-45 12-110 0 0,-31 0-51 0 0,-8 2 21 0 0,-1 0 0 0 0,19 1-90 0 0,-8 0 201 0 0,30-4-201 0 0,-30 2 200 0 0,31 0-200 0 0,126 4 302 0 0,-157-1-135 0 0,29-6-167 0 0,-28 3 225 0 0,33 0-225 0 0,-12 3 110 0 0,36 1 77 0 0,-31 4-103 0 0,-27 0-50 0 0,-4 0 15 0 0,0-1-1 0 0,13-1-48 0 0,59-2 109 0 0,147 0 267 0 0,-102 12-299 0 0,-75-8-53 0 0,-34-3 11 0 0,33 6-35 0 0,-33-3 19 0 0,34 0-19 0 0,151-4 74 0 0,-173 1-21 0 0,16 5-53 0 0,-11-1 54 0 0,18-2-54 0 0,292-3 12 0 0,-285 0 21 0 0,-1 0 35 0 0,-31 0 28 0 0,0-2-96 0 0,-15-2 32 0 0,20 0 11 0 0,0 8-29 0 0,-21 0-13 0 0,4-3-18 0 0,0-1 1 0 0,0-2 0 0 0,14-3 16 0 0,2 0-31 0 0,16 3 31 0 0,297 2 0 0 0,-220-8 0 0 0,-2 0 0 0 0,0 0 0 0 0,2 0 0 0 0,-63 9 6 0 0,10 0 41 0 0,24-6-47 0 0,-67 1 11 0 0,17-2-11 0 0,17 3 0 0 0,61-4 31 0 0,15-2 2 0 0,267 9-33 0 0,-268-7 23 0 0,3-1 20 0 0,15 8-7 0 0,-1 0 61 0 0,-7 0 51 0 0,2 0 49 0 0,-1-8-37 0 0,13 0-32 0 0,57 8 17 0 0,120 0 142 0 0,-170 8-215 0 0,-8 0-48 0 0,-119-9-24 0 0,119 4 0 0 0,-55 8 0 0 0,-61-8 0 0 0,126 12 0 0 0,2 1-22 0 0,-3 0-16 0 0,133 9-77 0 0,-250-21 124 0 0,57 1 45 0 0,-71-1-31 0 0,155 5 18 0 0,529-9-41 0 0,-506-8 0 0 0,6 0 0 0 0,-160 9 0 0 0,169-4 0 0 0,-174-1 0 0 0,193-5 0 0 0,-183 9 4 0 0,175-3 56 0 0,-174-1-29 0 0,176-5 2 0 0,-175 9-33 0 0,184-3 0 0 0,-185-1 0 0 0,176-5 0 0 0,-117 10-1 0 0,228-5-10 0 0,-299 1-12 0 0,192-7-14 0 0,-128 11 53 0 0,195-4 48 0 0,-256-2-64 0 0,144-4 0 0 0,191 9-80 0 0,-287-2 80 0 0,-84-1 0 0 0,42-2 0 0 0,1 10 0 0 0,-43-2 0 0 0,-11-2-122 0 0,1 1 98 0 0,1-1 66 0 0,43-1 141 0 0,-28 0-139 0 0,-24 0-76 0 0,1 0-52 0 0,-1 0-63 0 0,0-1-76 0 0,-8 1 29 0 0,0 0-43 0 0,0 0-44 0 0,-1 0-48 0 0,1 0-52 0 0,-1-1-55 0 0,0 1-58 0 0,0 0-62 0 0,29 0-919 0 0,23 0-843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0:55.3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 7248 0 0,'2'3'209'0'0,"12"10"-5"0"0,-1 3-161 0 0,-11-12-63 0 0,0 0 35 0 0,2 5 119 0 0,0-1 109 0 0,0 0 67 0 0,6 11 505 0 0,-5-8-392 0 0,1 2 239 0 0,7-5-38 0 0,-12-6-564 0 0,1 0 0 0 0,-1-1-1 0 0,1 1 1 0 0,-1 0-1 0 0,0 0 1 0 0,0 0 0 0 0,0 1-1 0 0,0-1 1 0 0,0 1-60 0 0,2 7 272 0 0,-3-5-88 0 0,0 1 41 0 0,1 1 46 0 0,1 0-48 0 0,4 3 112 0 0,-1-2-131 0 0,1 3 117 0 0,-1 0-69 0 0,-1-2-42 0 0,-3-7-157 0 0,0 0 0 0 0,-1 0 0 0 0,0 0 0 0 0,1 1 1 0 0,-1-1-1 0 0,0 0 0 0 0,0 0 0 0 0,0 0 1 0 0,0 0-1 0 0,0 1-53 0 0,-1-2 32 0 0,1 0-1 0 0,0 0 1 0 0,0 1 0 0 0,0-1-1 0 0,0 0 1 0 0,0 1 0 0 0,0-1 0 0 0,0 0-1 0 0,0 0 1 0 0,1 1 0 0 0,-1-1 0 0 0,0 0-1 0 0,1 0 1 0 0,-1 1 0 0 0,1-1 0 0 0,0 0-32 0 0,5 3 208 0 0,-5-4-195 0 0,-1 1 0 0 0,1-1 0 0 0,-1 0 0 0 0,0 0 0 0 0,1 1 1 0 0,-1-1-1 0 0,1 0 0 0 0,-1 1 0 0 0,0-1 0 0 0,1 1 0 0 0,-1-1 0 0 0,0 0 0 0 0,0 1 0 0 0,1-1 0 0 0,-1 1 0 0 0,0-1 0 0 0,0 0 0 0 0,1 1 0 0 0,-1-1 0 0 0,0 1 1 0 0,0-1-1 0 0,0 1 0 0 0,0-1 0 0 0,0 1 0 0 0,0-1 0 0 0,0 1 0 0 0,0-1 0 0 0,0 1 0 0 0,0-1 0 0 0,0 1 0 0 0,0-1 0 0 0,0 1-13 0 0,0 0 16 0 0,0 0-1 0 0,0 0 0 0 0,0-1 1 0 0,0 1-1 0 0,0 0 1 0 0,0-1-1 0 0,0 1 0 0 0,0 0 1 0 0,1 0-1 0 0,-1-1 1 0 0,0 1-1 0 0,1 0 1 0 0,-1-1-1 0 0,0 1 0 0 0,1 0 1 0 0,-1-1-1 0 0,1 1 1 0 0,-1-1-1 0 0,1 1 0 0 0,-1-1 1 0 0,1 1-1 0 0,-1-1 1 0 0,1 1-1 0 0,0-1 0 0 0,-1 1-15 0 0,1-1 13 0 0,-1 0 0 0 0,1 1 0 0 0,-1-1 0 0 0,1 0 0 0 0,-1 1-1 0 0,1-1 1 0 0,-1 1 0 0 0,0-1 0 0 0,1 1 0 0 0,-1-1 0 0 0,0 0-1 0 0,1 1 1 0 0,-1-1 0 0 0,0 1 0 0 0,1 0 0 0 0,-1-1 0 0 0,0 1-1 0 0,0-1 1 0 0,0 1 0 0 0,0-1 0 0 0,0 1 0 0 0,1-1 0 0 0,-1 1 0 0 0,0 0-14 0 0,0 2 211 0 0,0-3-29 0 0,0 0-12 0 0,0 0-1 0 0,0 0-6 0 0,0 0-28 0 0,0 0-7 0 0,0 0-6 0 0,0 0 5 0 0,0 0 22 0 0,0 0 10 0 0,0 0 2 0 0,-3 0-10 0 0,2 0-143 0 0,0-1 0 0 0,1 1 1 0 0,-1 0-1 0 0,0-1 0 0 0,0 1 0 0 0,1 0 1 0 0,-1-1-1 0 0,0 1 0 0 0,1-1 1 0 0,-1 1-1 0 0,1-1 0 0 0,-1 1 0 0 0,0-1 1 0 0,1 1-1 0 0,-1-1 0 0 0,1 0 1 0 0,0 1-1 0 0,-1-1 0 0 0,1 0 0 0 0,-1 0 1 0 0,1 1-1 0 0,0-1 0 0 0,0 0 1 0 0,-1 0-1 0 0,1 1 0 0 0,0-1 0 0 0,0 0 1 0 0,0 0-1 0 0,0 0 0 0 0,0 1 0 0 0,0-1 1 0 0,0 0-1 0 0,0 0-7 0 0,-1-19 93 0 0,2 0-41 0 0,0 2-59 0 0,-1 15 12 0 0,0-1-1 0 0,1 1 0 0 0,-1 0 1 0 0,1 0-1 0 0,0-1 0 0 0,0 1 0 0 0,0 0 1 0 0,0 0-1 0 0,2-2-4 0 0,1-6 25 0 0,17-41 167 0 0,-19 47-184 0 0,0 0-1 0 0,0 0 0 0 0,1 1 0 0 0,0-1 0 0 0,-1 1 0 0 0,2 0 0 0 0,-1 0 0 0 0,0 0 0 0 0,2-1-7 0 0,-3 2 0 0 0,0 1 0 0 0,0-1 0 0 0,0 0 0 0 0,0 0 0 0 0,-1 0 0 0 0,1-1 0 0 0,-1 2 0 0 0,0 0 0 0 0,0 0 0 0 0,0 0 0 0 0,0 0 0 0 0,0 1 0 0 0,0-1 0 0 0,1 0 0 0 0,-1 1 0 0 0,0-1 0 0 0,1 1 0 0 0,-1-1 0 0 0,1 1 0 0 0,0-1 0 0 0,14-3 0 0 0,0-8-14 0 0,-5 1-44 0 0,13-12-73 0 0,-22 23 118 0 0,-1 0 1 0 0,1-1 0 0 0,-1 1-1 0 0,1 0 1 0 0,-1 0 0 0 0,1 1-1 0 0,-1-1 1 0 0,1 0 0 0 0,0 1 0 0 0,0-1-1 0 0,-1 1 1 0 0,1-1 0 0 0,0 1-1 0 0,0 0 13 0 0,1-1-69 0 0,0-1-14 0 0,1-2-46 0 0,5-3-130 0 0,4 2-234 0 0,-11 3 461 0 0,-1 1-64 0 0,0-1-67 0 0,-1 1-69 0 0,1-1-81 0 0,0 1-76 0 0,0 0-79 0 0,0 0-81 0 0,1 0-82 0 0,0 0-84 0 0,1 1-86 0 0,0 0-88 0 0,4 0-1184 0 0,2 0-1166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0:55.9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48 222 6448 0 0,'0'0'141'0'0,"0"0"23"0"0,0 0 13 0 0,2 0-19 0 0,9 0-62 0 0,-9 0 8 0 0,-1 0 120 0 0,1 0 201 0 0,-1 0-389 0 0,6 0 250 0 0,0 0-1 0 0,0 0 0 0 0,0-1 1 0 0,2-1-286 0 0,2-1 334 0 0,-2-4-63 0 0,-6 5 185 0 0,-1 2-18 0 0,2 0-303 0 0,-3 0-85 0 0,1 0 1 0 0,0 0-1 0 0,0 0 1 0 0,0 0-1 0 0,0 0 0 0 0,-1 0 1 0 0,1-1-1 0 0,0 1 1 0 0,0 0-1 0 0,0-1 1 0 0,1 0-51 0 0,1-6 223 0 0,-4 7-210 0 0,1-1 0 0 0,-1 1 0 0 0,0 0 1 0 0,0-1-1 0 0,0 1 0 0 0,1-1 1 0 0,-1 1-1 0 0,0 0 0 0 0,1-1 0 0 0,-1 1 1 0 0,0 0-1 0 0,0 0 0 0 0,1-1 1 0 0,-1 1-1 0 0,1 0 0 0 0,-1 0 0 0 0,0 0 1 0 0,1-1-1 0 0,-1 1 0 0 0,0 0 0 0 0,1 0 1 0 0,-1 0-1 0 0,1 0 0 0 0,-1 0 1 0 0,1 0-1 0 0,-1 0 0 0 0,0 0 0 0 0,1 0 1 0 0,-1 0-1 0 0,1 0 0 0 0,-1 0-13 0 0,6-3 291 0 0,-3-1-194 0 0,2 0 37 0 0,-3 1-9 0 0,1 0 1 0 0,1 0-1 0 0,-1 1 0 0 0,0 0 1 0 0,3-2-126 0 0,0 1 118 0 0,1 2-54 0 0,-7 1-60 0 0,0 0-1 0 0,0 0 1 0 0,0 0 0 0 0,0 0-1 0 0,0 0 1 0 0,0 0 0 0 0,0 0-1 0 0,0 0 1 0 0,0 0 0 0 0,1 0 0 0 0,-1 0-1 0 0,0 0 1 0 0,0 0 0 0 0,0 0-1 0 0,0 0 1 0 0,0 0 0 0 0,0 0-1 0 0,0 0 1 0 0,0 0 0 0 0,0 0 0 0 0,0 0-1 0 0,1 0 1 0 0,-1 0 0 0 0,0 0-1 0 0,0 0 1 0 0,0 0 0 0 0,0 0-1 0 0,0 0 1 0 0,0 0 0 0 0,0 0 0 0 0,0 0-1 0 0,0 0 1 0 0,0 0 0 0 0,0-1-1 0 0,0 1 1 0 0,0 0 0 0 0,0 0-1 0 0,0 0 1 0 0,0 0 0 0 0,0 0-1 0 0,0 0 1 0 0,0 0 0 0 0,0 0 0 0 0,1 0-1 0 0,-1 0 1 0 0,0 0 0 0 0,0-1-1 0 0,0 1 1 0 0,0 0 0 0 0,-1 0-1 0 0,1 0 1 0 0,0 0 0 0 0,0 0 0 0 0,0 0-1 0 0,0 0 1 0 0,0 0 0 0 0,0 0-4 0 0,0-1 13 0 0,0 0 1 0 0,0 1-1 0 0,1-1 0 0 0,-1 0 1 0 0,0 1-1 0 0,0-1 1 0 0,0 0-1 0 0,0 1 1 0 0,1-1-1 0 0,-1 1 1 0 0,0-1-1 0 0,1 0 1 0 0,-1 1-1 0 0,1-1 0 0 0,-1 1 1 0 0,0-1-1 0 0,1 1 1 0 0,-1-1-1 0 0,1 1 1 0 0,-1 0-1 0 0,1-1 1 0 0,-1 1-1 0 0,1-1-13 0 0,0 1 11 0 0,-1 0-1 0 0,1-1 1 0 0,-1 1-1 0 0,1 0 1 0 0,-1-1-1 0 0,1 1 1 0 0,-1-1-1 0 0,1 1 0 0 0,-1-1 1 0 0,0 1-1 0 0,1-1 1 0 0,-1 0-1 0 0,0 1 1 0 0,1-1-1 0 0,-1 1 1 0 0,0-1-1 0 0,0 0 1 0 0,1 1-1 0 0,-1-1 1 0 0,0 0-1 0 0,0 1 1 0 0,0-1-1 0 0,0 0-10 0 0,3-4 128 0 0,7-6-6 0 0,-7 9-6 0 0,-3 1-35 0 0,0-2-35 0 0,0-6 15 0 0,0 5 25 0 0,1-1-47 0 0,-1-2-8 0 0,0 6 27 0 0,-1-1 48 0 0,-2 0-34 0 0,-10-11 4 0 0,0-3 16 0 0,12 10-42 0 0,-1 2-16 0 0,-14-5-22 0 0,3-1-27 0 0,13 9 13 0 0,0 1 0 0 0,0 0 0 0 0,-1-1 0 0 0,1 1 0 0 0,0 0 0 0 0,-1 0 0 0 0,1-1-1 0 0,0 1 1 0 0,-1 0 0 0 0,1 0 0 0 0,-1-1 0 0 0,1 1 0 0 0,0 0 0 0 0,-1 0 0 0 0,1 0 0 0 0,-1 0 0 0 0,1 0 0 0 0,0-1 0 0 0,-1 1 0 0 0,1 0 0 0 0,-1 0 0 0 0,1 0 0 0 0,-1 0 0 0 0,1 0 0 0 0,0 0 0 0 0,-1 0-1 0 0,0 1 3 0 0,-3-2-17 0 0,-2-10 17 0 0,6 11 0 0 0,-1-1 0 0 0,0 1 0 0 0,0 0 0 0 0,0-1 0 0 0,1 1 0 0 0,-1 0 0 0 0,0 0 0 0 0,0-1 0 0 0,0 1 0 0 0,0 0 0 0 0,1 0 0 0 0,-1 0 0 0 0,0 0 0 0 0,-1 0 0 0 0,-3 0 1 0 0,3 0 0 0 0,-22 14-14 0 0,8-9-30 0 0,0 5 22 0 0,-6 1-33 0 0,17-8 58 0 0,3 2-7 0 0,-3 8-8 0 0,-6-8-32 0 0,6 8 33 0 0,-8 3 20 0 0,12-15-7 0 0,-1 0 0 0 0,1 0-1 0 0,0 1 1 0 0,0-1 0 0 0,0 0-1 0 0,0 1 1 0 0,0-1 0 0 0,0 1-1 0 0,0-1 1 0 0,0 1 0 0 0,0-1-1 0 0,1 1 1 0 0,-1-1 0 0 0,1 1-1 0 0,-1 0 1 0 0,1-1 0 0 0,0 1-1 0 0,-1 0 1 0 0,1 0 0 0 0,0 0-3 0 0,0-1 0 0 0,0 1 0 0 0,0 0 0 0 0,-1 0 0 0 0,1 0 0 0 0,0-1 0 0 0,-1 1 0 0 0,0 0 0 0 0,1-1 0 0 0,-1 1 0 0 0,0 0 0 0 0,0-1 0 0 0,0 1 0 0 0,0-1 0 0 0,0 1 0 0 0,0-1 0 0 0,0 1 0 0 0,1-1 0 0 0,-1 1 0 0 0,0 0 0 0 0,1-1 0 0 0,-1 1 0 0 0,1 0 0 0 0,-1 0 0 0 0,1-1 0 0 0,0 1 0 0 0,-1 0 0 0 0,1 0 0 0 0,0 86-167 0 0,0-69 181 0 0,0 0 45 0 0,3 0 21 0 0,6 0-14 0 0,-7-15-46 0 0,4 8 86 0 0,0-6-52 0 0,-1 3 1 0 0,-4 1 11 0 0,-1-8-54 0 0,0 0 0 0 0,0 0 1 0 0,1 0-1 0 0,-1-1 0 0 0,1 1 0 0 0,-1 0 0 0 0,1 0 1 0 0,0 0-1 0 0,0-1 0 0 0,-1 1 0 0 0,1 0 0 0 0,1 1-12 0 0,1 0 51 0 0,0 1-1 0 0,0-1 0 0 0,0 0 0 0 0,0 0 0 0 0,3 2-50 0 0,4 2 205 0 0,1 0-1 0 0,0 0 1 0 0,7 2-205 0 0,-1-5 321 0 0,13-4 219 0 0,-14-1-207 0 0,-3-2-75 0 0,-3-2-53 0 0,-2 0-59 0 0,3 0 84 0 0,0 0-33 0 0,11-4 103 0 0,-5 2-135 0 0,-4 1-66 0 0,-7 3 25 0 0,-2 0-43 0 0,-1 1-27 0 0,0-1-27 0 0,-1 0-14 0 0,1 1 24 0 0,7-2 22 0 0,-2 0-35 0 0,6-3-2 0 0,-1 1 42 0 0,-8-4-36 0 0,8 5 20 0 0,0-6-24 0 0,-10 8 3 0 0,-3 1-116 0 0,0 1-124 0 0,0 1 80 0 0,0 0 69 0 0,0-1 56 0 0,0 1 46 0 0,0-1 33 0 0,0-1 398 0 0,0 2-389 0 0,0-1-83 0 0,0 1-52 0 0,0-1-46 0 0,0 1-54 0 0,0-1-59 0 0,0 1-90 0 0,0-1-84 0 0,0 1-92 0 0,0-1-100 0 0,0 0-108 0 0,0 0-116 0 0,0 1-124 0 0,0-1 415 0 0,0 1-34 0 0,0 0-1828 0 0,0 0-1351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0:54.2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159 395 5904 0 0,'0'0'132'0'0,"0"0"17"0"0,0 0 11 0 0,0-3-21 0 0,0-7-49 0 0,0 8 12 0 0,-3-1 116 0 0,-7-8 192 0 0,8 9-175 0 0,0 1-62 0 0,0 1-54 0 0,0-1-41 0 0,0 1-27 0 0,-3 1 2 0 0,4-1 0 0 0,1 0 5 0 0,-8 0 227 0 0,3 0-123 0 0,1 0-35 0 0,-2 1 11 0 0,1 0-41 0 0,0 4 67 0 0,4 2-4 0 0,1-7-157 0 0,0 0 1 0 0,0 0-1 0 0,0 0 1 0 0,0 0-1 0 0,0 0 1 0 0,0 0-1 0 0,0 0 0 0 0,0 0 1 0 0,0 0-1 0 0,0 0 1 0 0,0 1-1 0 0,0-1 0 0 0,0 0 1 0 0,0 0-1 0 0,0 0 1 0 0,0 0-1 0 0,0 0 1 0 0,0 0-1 0 0,0 0 0 0 0,0 0 1 0 0,0 0-1 0 0,0 0 1 0 0,0 0-1 0 0,0 1 0 0 0,0-1 1 0 0,-1 0-1 0 0,1 0 1 0 0,0 0-1 0 0,0 0 0 0 0,0 0 1 0 0,0 0-1 0 0,0 0 1 0 0,0 0-1 0 0,0 0 1 0 0,0 0-1 0 0,0 0 0 0 0,0 0 1 0 0,0 0-1 0 0,0 0 1 0 0,0 0-1 0 0,-1 0 0 0 0,1 0 1 0 0,0 0-1 0 0,0 0 1 0 0,0 0-1 0 0,0 0 1 0 0,0 0-1 0 0,0 0 0 0 0,0 0 1 0 0,0 0-1 0 0,0 0 1 0 0,0 0-1 0 0,-1 0 0 0 0,1 0 1 0 0,0 0-1 0 0,0 0 1 0 0,0 0-4 0 0,-1 0 13 0 0,0 0 1 0 0,0 0 0 0 0,0 0-1 0 0,0 0 1 0 0,-1 1-1 0 0,1-1 1 0 0,0 0 0 0 0,0 1-1 0 0,0-1 1 0 0,0 0-1 0 0,0 1 1 0 0,0-1 0 0 0,0 1-14 0 0,0 0 20 0 0,-1 1 0 0 0,1-1 1 0 0,0 1-1 0 0,0-1 0 0 0,0 1 1 0 0,0-1-1 0 0,0 1 0 0 0,0 0 1 0 0,0-1-1 0 0,0 3-20 0 0,-4 5 77 0 0,-4 7-49 0 0,5-10-32 0 0,1 1 0 0 0,-1 0 0 0 0,-2 7 4 0 0,1 12-43 0 0,-1-13 33 0 0,5-11 11 0 0,0-1-1 0 0,0 0 1 0 0,0 1 0 0 0,1-1 0 0 0,-1 1 0 0 0,1-1-1 0 0,-1 1 1 0 0,1-1 0 0 0,-1 1 0 0 0,1-1 0 0 0,0 1 0 0 0,0 0-1 0 0,0-1 0 0 0,0 2 5 0 0,0-1 0 0 0,0 1 0 0 0,-1-1 0 0 0,1 1-1 0 0,-1-1 1 0 0,1 1 0 0 0,-1-1 0 0 0,0 1 0 0 0,0-1 0 0 0,0 1-1 0 0,-1 1-4 0 0,1-2 1 0 0,0 0 0 0 0,-1 1 0 0 0,2-1 0 0 0,-1 0 0 0 0,0 1 0 0 0,0-1 0 0 0,1 1 0 0 0,-1-1 0 0 0,1 1 0 0 0,0 0 0 0 0,0 1-1 0 0,0 41 54 0 0,0-44-54 0 0,0 0 0 0 0,0-1 0 0 0,0 1 0 0 0,0 0 0 0 0,0 0 0 0 0,0-1 0 0 0,0 1 0 0 0,0 0 0 0 0,0 0 0 0 0,0-1 0 0 0,1 1 0 0 0,-1 0 0 0 0,0 0 0 0 0,0-1 0 0 0,1 1 0 0 0,-1 0 0 0 0,1-1 0 0 0,-1 1 0 0 0,1 0 0 0 0,-1-1 0 0 0,1 1 0 0 0,-1-1 0 0 0,1 1 0 0 0,-1-1 0 0 0,1 1 0 0 0,0-1 0 0 0,-1 1 0 0 0,1-1 0 0 0,-1 1 0 0 0,1-1 0 0 0,0 0 0 0 0,-1 1 0 0 0,0-1 0 0 0,1 1 0 0 0,-1-1 0 0 0,1 1 0 0 0,-1-1 0 0 0,1 1 0 0 0,-1-1 0 0 0,0 1 0 0 0,0-1 0 0 0,1 1 0 0 0,-1-1 0 0 0,0 1 0 0 0,0 0 0 0 0,1-1 0 0 0,-1 1 0 0 0,0-1 0 0 0,0 1 0 0 0,0 0 0 0 0,0-1 0 0 0,0 1 0 0 0,0 0 0 0 0,0-1 0 0 0,0 1 0 0 0,0 2 3 0 0,1-1 1 0 0,-1 1-1 0 0,1-1 1 0 0,0 0-1 0 0,-1 1 1 0 0,1-1 0 0 0,1 0-1 0 0,-1 0 1 0 0,0 1-1 0 0,0-1 1 0 0,1 0-1 0 0,-1 0 1 0 0,1 0-1 0 0,0-1 1 0 0,-1 1 0 0 0,1 0-1 0 0,0-1 1 0 0,0 1-1 0 0,0-1 1 0 0,0 1-1 0 0,2 0-3 0 0,1-1 12 0 0,0 0-1 0 0,-1 0 1 0 0,1 0-1 0 0,0-1 0 0 0,0 0 1 0 0,-1 0-1 0 0,1 0 1 0 0,0 0-1 0 0,1-1-11 0 0,6 0 25 0 0,-7-1 18 0 0,11-8-30 0 0,-14 9-13 0 0,1 0 0 0 0,-1 0-1 0 0,0 0 1 0 0,0 0 0 0 0,0-1 0 0 0,0 1 0 0 0,0 0-1 0 0,0-1 1 0 0,0 0 0 0 0,-1 0 0 0 0,1 1 0 0 0,0-2 0 0 0,1-2-46 0 0,-2 3-39 0 0,0 0-46 0 0,0 0-47 0 0,0 1-49 0 0,0 0-50 0 0,0 0-52 0 0,1 0-53 0 0,1 0-56 0 0,2-1-308 0 0,1-3-473 0 0,3-3-690 0 0,-9 7 1852 0 0</inkml:trace>
  <inkml:trace contextRef="#ctx0" brushRef="#br0" timeOffset="326.2">175 48 5520 0 0,'13'-13'158'0'0,"-13"12"-152"0"0,0 1 0 0 0,1 0-1 0 0,-1 0 1 0 0,0-1 0 0 0,1 1-1 0 0,-1 0 1 0 0,0-1 0 0 0,0 1-1 0 0,1 0 1 0 0,-1-1-1 0 0,0 1 1 0 0,0-1 0 0 0,1 1-1 0 0,-1 0 1 0 0,0-1 0 0 0,0 1-1 0 0,0-1 1 0 0,0 1-1 0 0,0 0 1 0 0,0-1 0 0 0,0 1-1 0 0,0-1 1 0 0,0 1 0 0 0,0-1-1 0 0,0 1 1 0 0,0-1-1 0 0,0 1-5 0 0,1-5 34 0 0,4 2-26 0 0,0 1 52 0 0,0-5 160 0 0,-5 6-202 0 0,1 1 0 0 0,-1 0 1 0 0,0-1-1 0 0,0 1 0 0 0,0 0 1 0 0,1-1-1 0 0,-1 1 0 0 0,0 0 1 0 0,0-1-1 0 0,1 1 0 0 0,-1 0 1 0 0,0-1-1 0 0,1 1 0 0 0,-1 0 1 0 0,0 0-1 0 0,1 0 0 0 0,-1-1 1 0 0,1 1-1 0 0,-1 0 0 0 0,0 0 1 0 0,1 0-1 0 0,-1 0 0 0 0,1 0 1 0 0,-1-1-1 0 0,0 1 0 0 0,1 0 1 0 0,-1 0-1 0 0,1 0 0 0 0,-1 0 0 0 0,1 0 1 0 0,-1 1-19 0 0,3-1 449 0 0,-3 0-10 0 0,0 0-66 0 0,0 0-28 0 0,0 0-7 0 0,0 0-17 0 0,0 0-62 0 0,0 2-31 0 0,0 7 26 0 0,0 2 22 0 0,1 0-74 0 0,-1-9-170 0 0,0 0-1 0 0,1 0 0 0 0,-1 0 0 0 0,1 0 0 0 0,0 0 0 0 0,0 0 0 0 0,0 0 0 0 0,0 0 0 0 0,0 0 0 0 0,0 0 0 0 0,0 0 0 0 0,0-1 1 0 0,1 1-1 0 0,1 1-31 0 0,12 17 304 0 0,-3 12 44 0 0,-10-25-268 0 0,1 0 1 0 0,-1 0-1 0 0,1-1 0 0 0,1 1 0 0 0,2 4-80 0 0,7 16 248 0 0,0 20 179 0 0,-2-6-73 0 0,-1-17-146 0 0,-5-15-122 0 0,4 12 138 0 0,-7-12-100 0 0,-2 2 48 0 0,2 11 44 0 0,4-1-89 0 0,-4-13-95 0 0,0 0 0 0 0,-1 1 0 0 0,1-1 1 0 0,-1 8-33 0 0,-1 50 114 0 0,0-43 10 0 0,0-11-21 0 0,0 0 36 0 0,0-6-80 0 0,1 0 1 0 0,0-1 0 0 0,0 1-1 0 0,1-1 1 0 0,1 4-60 0 0,3 14 182 0 0,-4-9-96 0 0,-3-4-2 0 0,1-8-63 0 0,0 0 1 0 0,0 0 0 0 0,0 0-1 0 0,0 0 1 0 0,0 0-1 0 0,0 0 1 0 0,1 0 0 0 0,-1 0-1 0 0,1 0 1 0 0,-1 0 0 0 0,1 0-22 0 0,4 6 76 0 0,-4-6-63 0 0,0-1 0 0 0,0 0 1 0 0,0 1-1 0 0,0-1 0 0 0,-1 1 1 0 0,1-1-1 0 0,-1 1 0 0 0,1 0 1 0 0,-1-1-1 0 0,1 1 0 0 0,-1-1 1 0 0,0 1-1 0 0,0 0 0 0 0,0 0-13 0 0,0 12 80 0 0,0 22 180 0 0,0-36-380 0 0,0 1 67 0 0,0 0 70 0 0,0-1 76 0 0,0 2 115 0 0,0-1-135 0 0,0 1-112 0 0,0-2-28 0 0,0 1-39 0 0,0-1-15 0 0,0 1-34 0 0,0-1-36 0 0,0 1-40 0 0,0 0-41 0 0,0-1-46 0 0,0 1-47 0 0,0 0-52 0 0,0-1 70 0 0,0 0-51 0 0,0 0-44 0 0,0 0-39 0 0,0 0-139 0 0,0 0-39 0 0,0 0-169 0 0,0 0-455 0 0</inkml:trace>
  <inkml:trace contextRef="#ctx0" brushRef="#br0" timeOffset="662.31">601 427 7512 0 0,'0'0'166'0'0,"0"0"29"0"0,0 0 13 0 0,2 2-29 0 0,-2-2-179 0 0,8 9 62 0 0,-5-5-8 0 0,-2-1-2 0 0,0 0 37 0 0,1 2 173 0 0,2 4 402 0 0,-1-6-424 0 0,0 1-71 0 0,-1-3-140 0 0,0 0-45 0 0,3 2 165 0 0,2 1 235 0 0,-3 3-33 0 0,-2-2-231 0 0,3 3 94 0 0,1 2 81 0 0,-3 3 71 0 0,-2-5-150 0 0,1-1-41 0 0,2 0-8 0 0,5 2 30 0 0,4 7 118 0 0,-9-5-108 0 0,2-1 9 0 0,2 1-44 0 0,-4-6-80 0 0,1 1 0 0 0,-1 0 1 0 0,-1 0-1 0 0,1 0 0 0 0,-1 0 0 0 0,0 1-92 0 0,0-2 62 0 0,-1 0-10 0 0,-2-4-41 0 0,1 0-1 0 0,-1-1 1 0 0,0 1-1 0 0,1 0 1 0 0,-1-1 0 0 0,0 1-1 0 0,1-1 1 0 0,-1 1-1 0 0,1-1 1 0 0,-1 1 0 0 0,0-1-1 0 0,1 1 1 0 0,0-1 0 0 0,-1 1-1 0 0,1-1 1 0 0,-1 1-1 0 0,1-1 1 0 0,-1 0 0 0 0,1 1-1 0 0,0-1 1 0 0,-1 0-1 0 0,1 0-10 0 0,4 3 33 0 0,2 1 47 0 0,2 4-46 0 0,0 1 7 0 0,-2-5 59 0 0,1-1 64 0 0,2-2 99 0 0,-1-1-141 0 0,10-1 115 0 0,-6-2-14 0 0,-2-2 60 0 0,-5 1-94 0 0,-1-2 36 0 0,-1 2-98 0 0,0 0-24 0 0,0 0 0 0 0,-1 1 0 0 0,1-1 0 0 0,0 1 0 0 0,2-1-103 0 0,1 1 142 0 0,-6 3-128 0 0,-1 0-1 0 0,1 0 1 0 0,-1-1-1 0 0,1 1 1 0 0,-1 0-1 0 0,1 0 1 0 0,-1-1-1 0 0,0 1 1 0 0,1 0-1 0 0,-1 0 1 0 0,1-1-1 0 0,-1 1 1 0 0,0 0-1 0 0,1-1 1 0 0,-1 1-1 0 0,0-1 1 0 0,1 1-1 0 0,-1 0 0 0 0,0-1 1 0 0,0 1-1 0 0,1-1 1 0 0,-1 1-1 0 0,0-1 1 0 0,0 1-1 0 0,0-1 1 0 0,0 1-1 0 0,1-1 1 0 0,-1 1-1 0 0,0-1 1 0 0,0 1-1 0 0,0-1 1 0 0,0 1-1 0 0,0-1 1 0 0,0 1-1 0 0,-1-1 1 0 0,1 1-1 0 0,0-1 0 0 0,0 1-13 0 0,1-9 162 0 0,1 2-52 0 0,4-1-20 0 0,1 1-62 0 0,6-10-18 0 0,3-14 1 0 0,-11-1 56 0 0,-4 31-65 0 0,-1 0 2 0 0,1 0 0 0 0,-1 0 0 0 0,1 0 0 0 0,0 0 0 0 0,-1 0 0 0 0,0 0 0 0 0,1 0 0 0 0,-1 0 0 0 0,0-1 0 0 0,1 1 0 0 0,-1 0 0 0 0,0 0 0 0 0,0 0 0 0 0,0-1-4 0 0,-5-10 9 0 0,4 11-10 0 0,0-2 1 0 0,0 0 0 0 0,0 0 0 0 0,1 0 0 0 0,-1 0 0 0 0,1 1 0 0 0,0-1 0 0 0,0 0 0 0 0,0 0 0 0 0,0 0 0 0 0,1-3 0 0 0,-1-9 0 0 0,1 6-2 0 0,0-13-27 0 0,-5 8-81 0 0,2 11 0 0 0,-1-2 81 0 0,-1-2 50 0 0,3 4-56 0 0,0 1-46 0 0,0 0-32 0 0,0-1-50 0 0,0 1-58 0 0,1-1-68 0 0,0 1-9 0 0,0 0-58 0 0,0 0-62 0 0,0 0-67 0 0,1 0-72 0 0,-1-1-78 0 0,1 1-82 0 0,0 0-86 0 0,3-5-1291 0 0,5-2-1189 0 0,-9 9 3187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0:51.9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64 144 5136 0 0,'0'0'149'0'0,"0"0"47"0"0,0 0 112 0 0,0 3 48 0 0,0 4 4 0 0,0-1-94 0 0,0-1-97 0 0,0-1-36 0 0,0 10 217 0 0,0-7-155 0 0,0 1 87 0 0,0-4-97 0 0,0 2 36 0 0,1 6 20 0 0,6 4 4 0 0,-1-5-75 0 0,-2-1-20 0 0,1 1-46 0 0,2 7 72 0 0,-6 1 38 0 0,2 0-39 0 0,5 13 138 0 0,0-7-97 0 0,2 7 51 0 0,-4-1 12 0 0,4 1 1 0 0,-5-1-4 0 0,6 1-16 0 0,-6-3-4 0 0,6-8 0 0 0,-6 8-8 0 0,-1-13-137 0 0,-1-9-61 0 0,-2-1-1 0 0,1 1 0 0 0,-1-1 1 0 0,0 1-1 0 0,0 0 1 0 0,-1 0-50 0 0,0 8 92 0 0,-1-9-46 0 0,1 1 0 0 0,0-1 1 0 0,1 1-1 0 0,-1-1 0 0 0,1 0 0 0 0,1 1-46 0 0,3 9 85 0 0,-3-13-70 0 0,-1 0 0 0 0,0 1 0 0 0,0-1 0 0 0,0 0 0 0 0,0 1 0 0 0,-1-1 0 0 0,1 1 0 0 0,-1 1-15 0 0,0 16 84 0 0,0 3-12 0 0,0-22-64 0 0,0 0 3 0 0,0 0 0 0 0,0 0 0 0 0,0-1 0 0 0,1 1 0 0 0,-1 0 0 0 0,1 0 0 0 0,-1 0 0 0 0,1 0 0 0 0,0-1 0 0 0,0 1 0 0 0,0 1-11 0 0,3 8 69 0 0,-8-1-9 0 0,3-9-55 0 0,1-1-1 0 0,-1 1 1 0 0,1 0-1 0 0,-1 0 1 0 0,1-1 0 0 0,0 1-1 0 0,-1 0 1 0 0,1 0 0 0 0,0 0-1 0 0,-1-1 1 0 0,1 1-1 0 0,0 0 1 0 0,0 0 0 0 0,0 0-1 0 0,0 0 1 0 0,0 0 0 0 0,0-1-1 0 0,0 1 1 0 0,0 0-1 0 0,0 0 1 0 0,0 0 0 0 0,0 0-1 0 0,1 0 1 0 0,-1-1 0 0 0,0 2-5 0 0,5 6 13 0 0,-5-8-13 0 0,1 0 0 0 0,-1 0 0 0 0,0 1 0 0 0,0-1 0 0 0,0 0 0 0 0,0 0 0 0 0,0 0 0 0 0,0 0 0 0 0,0 0 0 0 0,0 0 1 0 0,1 1-1 0 0,-1-1 0 0 0,0 0 0 0 0,0 0 0 0 0,0 0 0 0 0,0 0 0 0 0,0 0 0 0 0,0 0 0 0 0,0 1 0 0 0,0-1 0 0 0,0 0 0 0 0,0 0 0 0 0,0 0 0 0 0,0 0 0 0 0,0 1 0 0 0,0-1 0 0 0,0 0 0 0 0,0 0 0 0 0,0 0 0 0 0,0 0 0 0 0,0 0 0 0 0,0 1 0 0 0,-1-1 0 0 0,1 0 0 0 0,0 0 1 0 0,0 0-1 0 0,0 0 0 0 0,0 0 0 0 0,0 0 0 0 0,0 0 0 0 0,0 1 0 0 0,0-1 0 0 0,0 0 0 0 0,-1 0 0 0 0,1 0 0 0 0,0 0 0 0 0,0 0 0 0 0,0 0 0 0 0,0 0 0 0 0,0 0 0 0 0,-1 0 0 0 0,-3 4 1 0 0,4-3-1 0 0,0-1 1 0 0,-1 1 0 0 0,1-1-1 0 0,0 1 1 0 0,0 0 0 0 0,-1-1 0 0 0,1 1-1 0 0,0 0 1 0 0,0-1 0 0 0,0 1-1 0 0,0 0 1 0 0,0-1 0 0 0,0 1 0 0 0,0 0-1 0 0,0 0 0 0 0,0 1 59 0 0,0-2-3 0 0,-3 3-140 0 0,0 0 9 0 0,-3 1 62 0 0,4-4-40 0 0,1-1-76 0 0,0-1-111 0 0,1 0 70 0 0,0 0-41 0 0,0 1-238 0 0,0 0-119 0 0,0 0 78 0 0,0 1-44 0 0,0 0-629 0 0,0 0-495 0 0,0 0-942 0 0</inkml:trace>
  <inkml:trace contextRef="#ctx0" brushRef="#br0" timeOffset="360.91">1 81 7080 0 0,'0'0'157'0'0,"0"0"23"0"0,0-2 13 0 0,1-6-82 0 0,4 5-42 0 0,2-2-43 0 0,-2-6-26 0 0,12 2-19 0 0,-9 5 53 0 0,-4 2 31 0 0,-2 1 22 0 0,2 1-65 0 0,0 0 32 0 0,-1-1 96 0 0,0 0 93 0 0,-2 0-69 0 0,0-1 40 0 0,0 2-186 0 0,10-9 438 0 0,-9 8-404 0 0,-1 1-1 0 0,1-1 0 0 0,0 1 1 0 0,0-1-1 0 0,0 1 0 0 0,-1 0 1 0 0,1-1-1 0 0,0 1 0 0 0,2 0-61 0 0,10-1 172 0 0,-9 0-106 0 0,0-1 1 0 0,0 0-1 0 0,0 0 1 0 0,-1 0-1 0 0,3-1-66 0 0,7-1 168 0 0,8 5-22 0 0,-14-1-69 0 0,7 0 106 0 0,-2 0-40 0 0,-6-1-59 0 0,1 1-1 0 0,-1 0 0 0 0,1 0 1 0 0,-1 1-1 0 0,1 0 1 0 0,1 1-84 0 0,22 8 273 0 0,-9-2-132 0 0,-9-3-84 0 0,-3-2-34 0 0,9 3 20 0 0,-15-5-30 0 0,-1 0 0 0 0,1 0 1 0 0,-1 0-1 0 0,1 1 0 0 0,-1-1 0 0 0,0 1 1 0 0,3 1-14 0 0,-4-1 3 0 0,1 0 1 0 0,-1 1 0 0 0,0-1-1 0 0,0 0 1 0 0,0 1 0 0 0,0-1 0 0 0,0 1-4 0 0,5 9 0 0 0,-3-6 0 0 0,0 0 0 0 0,0 0 0 0 0,0-1 0 0 0,4 5 0 0 0,-6-8 0 0 0,0-1-1 0 0,-1 1 1 0 0,0 0 0 0 0,1 0 0 0 0,-1 0 0 0 0,0 0 0 0 0,0 0 0 0 0,0 1 0 0 0,0-1 0 0 0,0 0 0 0 0,-1 0 0 0 0,1 1 0 0 0,-1-1 0 0 0,1 1 0 0 0,2 10 14 0 0,7 8 39 0 0,-4 5-26 0 0,-1-11 15 0 0,-3-11-31 0 0,-1-1 0 0 0,0 0 0 0 0,0 1 0 0 0,0-1 0 0 0,0 0 0 0 0,-1 1 1 0 0,0-1-1 0 0,1 2-11 0 0,-3 31 100 0 0,0-30-81 0 0,0 0 0 0 0,1 1 0 0 0,-2-1 0 0 0,1 0 0 0 0,-1 0 0 0 0,0 0 1 0 0,0 0-1 0 0,-1-1 0 0 0,-3 5-19 0 0,-6 16 32 0 0,6-9 36 0 0,-5-5-21 0 0,10-11-43 0 0,1 0 0 0 0,-1 1 0 0 0,0-1 0 0 0,1 1 0 0 0,-1 0 0 0 0,1 0 0 0 0,-1-1 0 0 0,1 1 0 0 0,0 0 1 0 0,0 0-1 0 0,-1 1-4 0 0,0 1 17 0 0,0 0 0 0 0,-1 0 0 0 0,0 0 0 0 0,0-1 0 0 0,0 1 0 0 0,0-1 0 0 0,-3 2-17 0 0,4-3 6 0 0,0-1-1 0 0,0 1 1 0 0,0 0-1 0 0,-1-1 1 0 0,1 0 0 0 0,0 1-1 0 0,-1-1 1 0 0,1 0-1 0 0,-1 0 1 0 0,0 0-1 0 0,1-1 1 0 0,-1 1-1 0 0,0-1 1 0 0,-1 1-6 0 0,2-1 3 0 0,-1-1 1 0 0,1 1-1 0 0,0 1 0 0 0,-1-1 1 0 0,1 0-1 0 0,-1 0 1 0 0,1 1-1 0 0,0 0 0 0 0,-1-1 1 0 0,1 1-1 0 0,0 0 0 0 0,0 0 1 0 0,0 0-1 0 0,0 0 0 0 0,0 1 1 0 0,0-1-1 0 0,0 1 1 0 0,0-1-1 0 0,-1 1-3 0 0,-2 5 4 0 0,5-7-3 0 0,-1 1-1 0 0,1-1 1 0 0,-1 1 0 0 0,1-1-1 0 0,-1 1 1 0 0,1-1 0 0 0,-1 1-1 0 0,1-1 1 0 0,-1 1-1 0 0,0-1 1 0 0,1 1 0 0 0,-1-1-1 0 0,0 0 1 0 0,1 1 0 0 0,-1-1-1 0 0,0 0 0 0 0,-31 2-41 0 0,25-2-96 0 0,-9 0 14 0 0,11 0 36 0 0,0 0-69 0 0,1 0-12 0 0,1 0-57 0 0,-1 0-69 0 0,1 0-76 0 0,1 0 83 0 0,1 0-43 0 0,-1 0-37 0 0,0 0-33 0 0,-1 0-666 0 0,-3 0-694 0 0</inkml:trace>
  <inkml:trace contextRef="#ctx0" brushRef="#br0" timeOffset="743.4">600 66 6648 0 0,'3'0'149'0'0,"-3"-1"-142"0"0,1 1 0 0 0,-1 0 0 0 0,1 0 0 0 0,-1 0-1 0 0,0 0 1 0 0,1 0 0 0 0,-1 0 0 0 0,1 0 0 0 0,-1 0 0 0 0,1 1 0 0 0,-1-1 0 0 0,0 0-1 0 0,1 0 1 0 0,-1 0 0 0 0,1 0 0 0 0,-1 0 0 0 0,0 1 0 0 0,1-1 0 0 0,-1 0-1 0 0,1 0 1 0 0,-1 1 0 0 0,0-1 0 0 0,0 0 0 0 0,1 1 0 0 0,-1-1 0 0 0,0 0-1 0 0,1 1 1 0 0,-1-1 0 0 0,0 0 0 0 0,0 1 0 0 0,0-1 0 0 0,1 1 0 0 0,-1-1 0 0 0,0 1-1 0 0,0-1 1 0 0,0 0 0 0 0,0 1 0 0 0,0-1 0 0 0,0 1 0 0 0,0-1 0 0 0,0 1-1 0 0,0-1 1 0 0,0 0 0 0 0,0 1 0 0 0,0-1 0 0 0,0 1 0 0 0,0-1-7 0 0,0 2 21 0 0,0 0 0 0 0,0 0 1 0 0,0 0-1 0 0,0-1 0 0 0,1 1 1 0 0,-1 0-1 0 0,1 0 0 0 0,-1-1 1 0 0,2 2-22 0 0,2 5 34 0 0,-3-7-34 0 0,0 1 0 0 0,0-1 0 0 0,0 1 0 0 0,0-1-1 0 0,0 1 1 0 0,-1-1 0 0 0,1 1 0 0 0,-1-1 0 0 0,1 1-1 0 0,-1 0 1 0 0,0-1 0 0 0,1 1 0 0 0,-1 0 0 0 0,0 0 0 0 0,0-1-1 0 0,0 1 0 0 0,0-1 0 0 0,0 1 0 0 0,1 0 0 0 0,-1-1-1 0 0,0 1 1 0 0,1-1 0 0 0,0 1 0 0 0,-1-1 0 0 0,1 0 0 0 0,0 1 0 0 0,0-1 0 0 0,-1 1 1 0 0,4 4 24 0 0,-1 1 32 0 0,-1 3 53 0 0,-1 3 124 0 0,1-2 207 0 0,5 0-205 0 0,2 1-1 0 0,-1 3 64 0 0,-4-4-45 0 0,-3 0 53 0 0,0 2-144 0 0,3 0 82 0 0,13 25 679 0 0,-10-25-629 0 0,-6-11-244 0 0,-1-1-1 0 0,1 1 1 0 0,-1 0-1 0 0,1 0 1 0 0,-1 0-1 0 0,0 0 1 0 0,0 0-1 0 0,0 0 1 0 0,0 0 0 0 0,0-1-1 0 0,0 2-49 0 0,-1-1 48 0 0,1 0 0 0 0,0 0-1 0 0,0 0 1 0 0,0 0 0 0 0,0 0 0 0 0,0 0 0 0 0,1 0-1 0 0,-1 0 1 0 0,1-1 0 0 0,-1 1 0 0 0,1 1-48 0 0,2 3 122 0 0,2 3 9 0 0,-3-4-33 0 0,0 0 91 0 0,-1-2-51 0 0,-1 1 36 0 0,2-1 49 0 0,0 0-106 0 0,1-1-73 0 0,2 2-25 0 0,-3-3 38 0 0,0 1 115 0 0,-2-2-4 0 0,0 0-3 0 0,0 0-12 0 0,0 0-7 0 0,0 0-2 0 0,0 0 8 0 0,0 0 34 0 0,0 0 20 0 0,0 0 2 0 0,-2-2-12 0 0,-9-9-50 0 0,9 8-53 0 0,0 1-34 0 0,2-5-4 0 0,-1 1-12 0 0,-4-2 14 0 0,4 6-48 0 0,0 1 0 0 0,0 0 0 0 0,0-1 0 0 0,0 1 0 0 0,1-1 0 0 0,-1 1 0 0 0,1-1 0 0 0,-1 0 0 0 0,1 1 0 0 0,-1-1 0 0 0,1 1 0 0 0,0-1 0 0 0,0 0 1 0 0,0 0-10 0 0,-1-15 50 0 0,0 12-30 0 0,1 0 1 0 0,0-1-1 0 0,0 1 0 0 0,0 0 1 0 0,1 0-1 0 0,0-1 0 0 0,0 1 1 0 0,0-1-21 0 0,4-5 9 0 0,2-7 13 0 0,-6 2 31 0 0,-1 14-50 0 0,1 0 1 0 0,-1 1 0 0 0,0-1-1 0 0,0 1 1 0 0,1-1 0 0 0,-1 0-1 0 0,1 1 1 0 0,-1-1-1 0 0,1 1 1 0 0,0-1 0 0 0,0 1-1 0 0,0-1 1 0 0,0 1 0 0 0,0-1-4 0 0,4-6 24 0 0,-1-2-13 0 0,-3 8-10 0 0,0-1 1 0 0,0 1-1 0 0,1 0 0 0 0,-1 0 1 0 0,0 0-1 0 0,1 0 1 0 0,-1 0-1 0 0,1 0 1 0 0,0 0-2 0 0,-1 0 5 0 0,1 1 0 0 0,-1-1 1 0 0,1 1-1 0 0,-1-1 1 0 0,0 0-1 0 0,0 1 1 0 0,0-1-1 0 0,0 0 1 0 0,1-2-6 0 0,0-1 1 0 0,1 0 0 0 0,0 1 0 0 0,0-1 1 0 0,0 1-1 0 0,0-1 0 0 0,1 1 0 0 0,0 0 0 0 0,0 0 1 0 0,1 0-2 0 0,11-10 0 0 0,-3 9 0 0 0,-8-5 0 0 0,24-6-16 0 0,-19 13 17 0 0,1 2-101 0 0,1 1-95 0 0,1 1-90 0 0,-4-1 13 0 0,0 0-47 0 0,-4 0 94 0 0,-3 0 105 0 0,0 0-37 0 0,0 0-9 0 0,-1 0-39 0 0,1 0-43 0 0,-1 0-49 0 0,1 0-53 0 0,-1 0-49 0 0,1 0-44 0 0,0 0-37 0 0,-1 0-140 0 0,1 0-37 0 0,4 0-1446 0 0</inkml:trace>
  <inkml:trace contextRef="#ctx0" brushRef="#br0" timeOffset="1174.43">1294 66 5904 0 0,'0'0'132'0'0,"0"0"17"0"0,0 0 11 0 0,-2 0-21 0 0,-7 0-58 0 0,3 0-38 0 0,-1 0 0 0 0,6 0 14 0 0,-2 0 81 0 0,1 0-26 0 0,-2 0 35 0 0,-3 0 50 0 0,-3 5 231 0 0,7-2-279 0 0,0-1-62 0 0,0 1-95 0 0,0-1 164 0 0,0 0-55 0 0,1-2-32 0 0,-1 0-32 0 0,0 0-13 0 0,1 1 31 0 0,-3 9 150 0 0,-2-5-90 0 0,7-5-109 0 0,-1 1 0 0 0,1-1 0 0 0,-1 0 0 0 0,1 0 0 0 0,0 0 0 0 0,-1 1 0 0 0,1-1 0 0 0,0 0 0 0 0,-1 0 0 0 0,1 1-1 0 0,0-1 1 0 0,0 0 0 0 0,-1 1 0 0 0,1-1 0 0 0,0 0 0 0 0,0 1 0 0 0,-1-1 0 0 0,1 1 0 0 0,0-1 0 0 0,0 0 0 0 0,0 1 0 0 0,0-1-1 0 0,0 1 1 0 0,0-1 0 0 0,0 0 0 0 0,0 1 0 0 0,0-1 0 0 0,0 1 0 0 0,0-1 0 0 0,0 1 0 0 0,0-1-6 0 0,-3 5 136 0 0,-7 10-6 0 0,7-1-71 0 0,3-12-55 0 0,0 0 0 0 0,0-1 1 0 0,-1 1-1 0 0,1 0 0 0 0,0-1 0 0 0,-1 1 1 0 0,1-1-1 0 0,-1 1 0 0 0,0-1 0 0 0,1 1 0 0 0,-1-1 1 0 0,0 1-1 0 0,0 0-4 0 0,-1 0 5 0 0,1-1 0 0 0,0 1 1 0 0,1 0-1 0 0,-1 0 0 0 0,0-1 1 0 0,0 1-1 0 0,1 0 0 0 0,-1 0 1 0 0,1 0-1 0 0,0 0 0 0 0,-1 0 1 0 0,1 0-1 0 0,0 1-5 0 0,0 89 276 0 0,0-89-271 0 0,0-1 0 0 0,1 0 0 0 0,-1 1-1 0 0,1-1 1 0 0,-1 0 0 0 0,1 0 0 0 0,0 1 0 0 0,0-1 0 0 0,0 0 0 0 0,0 0-1 0 0,1 1-4 0 0,8 19 32 0 0,-9-18-23 0 0,0-1-1 0 0,0 0 1 0 0,0 0-1 0 0,1 0 0 0 0,0 0 1 0 0,-1 0-1 0 0,1 0 0 0 0,0 0 1 0 0,1-1-1 0 0,-1 1 1 0 0,0 0-1 0 0,1-1 0 0 0,0 0 1 0 0,-1 0-9 0 0,3 1 17 0 0,-4-3-13 0 0,0 0 0 0 0,-1 1 1 0 0,1-1-1 0 0,0 0 0 0 0,-1 0 0 0 0,1 1 1 0 0,-1-1-1 0 0,1 1 0 0 0,-1-1 0 0 0,1 1 1 0 0,0-1-1 0 0,-1 1 0 0 0,0-1 0 0 0,1 1 1 0 0,-1-1-1 0 0,1 1 0 0 0,-1-1 1 0 0,0 1-1 0 0,1 0 0 0 0,-1-1 0 0 0,0 1 1 0 0,0 0-5 0 0,3 4 17 0 0,-2-3-7 0 0,0 0 1 0 0,0 0 0 0 0,1 0 0 0 0,-1 0-1 0 0,1 0 1 0 0,-1-1 0 0 0,1 1-1 0 0,0 0 1 0 0,0-1 0 0 0,0 1-1 0 0,0-1 1 0 0,0 0 0 0 0,1 1-11 0 0,0 0 27 0 0,0-1 0 0 0,0 0 0 0 0,1 0 0 0 0,-1 0 0 0 0,0 0 1 0 0,1 0-1 0 0,-1-1 0 0 0,4 1-27 0 0,-1-1 64 0 0,0-1 0 0 0,-1 1-1 0 0,1-1 1 0 0,0 0 0 0 0,1 0-64 0 0,9-4 206 0 0,-2-1 34 0 0,-3 1-14 0 0,-3 1-31 0 0,5-5 56 0 0,-3 1-43 0 0,6-2 151 0 0,7-5 162 0 0,-12 0-254 0 0,-3-2 0 0 0,1-7-28 0 0,-1 2-60 0 0,-1 7-14 0 0,-6 13-146 0 0,-1 1 1 0 0,1 0-1 0 0,-1 0 0 0 0,1-1 0 0 0,-1 1 1 0 0,0 0-1 0 0,0-1 0 0 0,1 1 0 0 0,-1 0 0 0 0,0-1 1 0 0,0 0-20 0 0,-1-1 31 0 0,1 1 1 0 0,-1 0 0 0 0,0-1 0 0 0,1 1 0 0 0,-1 0-1 0 0,0 0 1 0 0,0 0 0 0 0,-2-1-32 0 0,2 1 29 0 0,0 0 0 0 0,0 0 1 0 0,0 0-1 0 0,0 0 0 0 0,1-1 1 0 0,-1 1-1 0 0,0 0 0 0 0,1 0 1 0 0,-1 0-1 0 0,1-2-29 0 0,-3-11 125 0 0,3 13-114 0 0,-1 1 1 0 0,0 0-1 0 0,0 0 0 0 0,0-1 1 0 0,0 1-1 0 0,0 0 1 0 0,0 0-1 0 0,0 0 1 0 0,-2-1-12 0 0,-9-10 107 0 0,4-1 22 0 0,6 10-122 0 0,1 0-1 0 0,-1-1 0 0 0,1 1 0 0 0,-1 0 0 0 0,0 0 0 0 0,0 0 0 0 0,0 0 0 0 0,0 1 0 0 0,-1-1 0 0 0,1 0 0 0 0,-1 1 0 0 0,1 0 0 0 0,-1-1-6 0 0,-20-6 31 0 0,1 0 23 0 0,-12-20 185 0 0,24 24-153 0 0,-3-1 12 0 0,4-1-92 0 0,-9-6-233 0 0,10 9 83 0 0,3 1-16 0 0,0 0-70 0 0,0 0-89 0 0,2 0-106 0 0,2 2 189 0 0,0 1-34 0 0,0-1-359 0 0,1 0 90 0 0,-1 1-46 0 0,-1 0-683 0 0,-2 0-534 0 0,-5 0-1018 0 0</inkml:trace>
  <inkml:trace contextRef="#ctx0" brushRef="#br0" timeOffset="1541.4">1783 66 7136 0 0,'0'0'165'0'0,"0"0"22"0"0,0 0 6 0 0,-2 0-28 0 0,-4-1-131 0 0,2-2 51 0 0,1-1 67 0 0,3-2 83 0 0,0 4 271 0 0,-1 1-164 0 0,-1 1-109 0 0,1-1-116 0 0,-1 1-39 0 0,-1 0-5 0 0,-2 0-24 0 0,4 0-6 0 0,0-1 36 0 0,-7-4 99 0 0,3 0-38 0 0,5 5-140 0 0,-3-3 240 0 0,3 6-14 0 0,0-3-215 0 0,0 1 0 0 0,0-1 0 0 0,0 1 0 0 0,0-1 0 0 0,0 1-1 0 0,0-1 1 0 0,-1 1 0 0 0,1-1 0 0 0,0 1 0 0 0,0-1 0 0 0,0 1 0 0 0,-1-1 0 0 0,1 1 0 0 0,0-1 0 0 0,-1 1 0 0 0,1-1 0 0 0,0 1 0 0 0,-1-1 0 0 0,1 0 0 0 0,-1 1 0 0 0,1-1 0 0 0,0 0 0 0 0,-1 1 0 0 0,1-1 0 0 0,-1 0 0 0 0,1 0 0 0 0,-1 1 0 0 0,1-1 0 0 0,-1 0 0 0 0,1 0 0 0 0,-1 0 0 0 0,1 0 0 0 0,-1 0-11 0 0,-23 1 345 0 0,14-1-196 0 0,10 0-146 0 0,0 0 1 0 0,0 0-1 0 0,0 0 0 0 0,0 0 1 0 0,0 0-1 0 0,0 0 1 0 0,0 0-1 0 0,0 0 1 0 0,0 0-1 0 0,0 0 1 0 0,-1 0-1 0 0,1 0 1 0 0,0 0-1 0 0,0 0 1 0 0,0 0-1 0 0,0 0 0 0 0,0 0 1 0 0,0 0-1 0 0,0 0 1 0 0,0 0-1 0 0,0 0 1 0 0,0 0-1 0 0,-1 0 1 0 0,1 0-1 0 0,0 0 1 0 0,0 0-1 0 0,0 0 1 0 0,0 0-1 0 0,0 0 1 0 0,0 0-1 0 0,0 0 0 0 0,0 0 1 0 0,0 0-1 0 0,0 0 1 0 0,0 1-1 0 0,0-1 1 0 0,0 0-1 0 0,0 0 1 0 0,0 0-1 0 0,0 0 1 0 0,0 0-1 0 0,0 0 1 0 0,0 0-1 0 0,0 0 0 0 0,0 0 1 0 0,0 0-1 0 0,0 0 1 0 0,0 1-1 0 0,0-1 1 0 0,0 0-1 0 0,0 0 1 0 0,0 0-1 0 0,0 0 1 0 0,0 0-1 0 0,0 0 1 0 0,0 0-1 0 0,0 0-3 0 0,-1 4 39 0 0,0-1 1 0 0,0 0-1 0 0,0 0 1 0 0,0 0-1 0 0,-1 1 1 0 0,1-1-1 0 0,-1-1 1 0 0,0 1-1 0 0,-2 2-39 0 0,-4 8 111 0 0,3-1-48 0 0,-1 6 10 0 0,0 1-30 0 0,2-8-24 0 0,0 10 24 0 0,5 8 71 0 0,-1-14-68 0 0,0 1 0 0 0,0-9-17 0 0,0 1 0 0 0,0 0 0 0 0,1-1 1 0 0,-1 1-1 0 0,2 1-29 0 0,3 8 49 0 0,-3-10-23 0 0,0 0 1 0 0,-1-1 0 0 0,0 1 0 0 0,0 0-1 0 0,0 3-26 0 0,2 15 96 0 0,-1-21-84 0 0,-1 0 0 0 0,1-1 0 0 0,0 1 0 0 0,0-1 0 0 0,1 1 0 0 0,-1-1 0 0 0,1 0 0 0 0,-1 1 0 0 0,1-1 0 0 0,0-1 0 0 0,1 2-12 0 0,-3-3 2 0 0,1 1 0 0 0,-1-1-1 0 0,0 1 1 0 0,1 0 0 0 0,-1 0-1 0 0,0 0 1 0 0,0-1 0 0 0,0 2-2 0 0,9 15 0 0 0,-7-14 1 0 0,1-1 1 0 0,-1 1-1 0 0,1 0 1 0 0,0-1-1 0 0,0 0 1 0 0,0 0-1 0 0,1 0 1 0 0,0-1-2 0 0,41 23 84 0 0,-39-21-63 0 0,10 0 34 0 0,13-5 181 0 0,-14 0-92 0 0,-10 1-81 0 0,0 1-46 0 0,1-1-45 0 0,1 0-41 0 0,1 0-54 0 0,3-3-107 0 0,3-11-64 0 0</inkml:trace>
  <inkml:trace contextRef="#ctx0" brushRef="#br0" timeOffset="1989.38">2099 334 6504 0 0,'0'0'190'0'0,"3"0"-10"0"0,-2 0-176 0 0,1-1-1 0 0,-1 1 1 0 0,1 0-1 0 0,0-1 0 0 0,-1 1 1 0 0,1-1-1 0 0,-1 1 1 0 0,1-1-1 0 0,-1 0 0 0 0,1 0 1 0 0,-1 0-1 0 0,0 0-3 0 0,1 0 0 0 0,0 0 0 0 0,-1 0-1 0 0,1 0 1 0 0,0 1 0 0 0,0-1 0 0 0,0 0-1 0 0,0 1 1 0 0,-1-1 0 0 0,1 1-1 0 0,0-1 1 0 0,0 1 0 0 0,1 0 0 0 0,4-1-6 0 0,-3 0 44 0 0,-2-1 44 0 0,-1-1 47 0 0,1 0 41 0 0,1 0 46 0 0,10-2 468 0 0,18-22 704 0 0,-20 22-991 0 0,-3 1-82 0 0,5-5 70 0 0,6-5 238 0 0,2 4-114 0 0,-10 5-314 0 0,-1 0-36 0 0,-1-1-40 0 0,0-1-42 0 0,7-7 111 0 0,-9 11-112 0 0,-7 3-69 0 0,1 0 0 0 0,-1 0-1 0 0,0 0 1 0 0,1 0 0 0 0,-1-1 0 0 0,1 1-1 0 0,-1 0 1 0 0,1 0 0 0 0,-1-1 0 0 0,1 1-1 0 0,-1 0 1 0 0,0-1 0 0 0,1 1-1 0 0,-1 0 1 0 0,0-1 0 0 0,1 1 0 0 0,-1-1-1 0 0,0 1 1 0 0,1-1 0 0 0,-1 1-1 0 0,0-1 1 0 0,0 1 0 0 0,0 0 0 0 0,1-1-1 0 0,-1 1 1 0 0,0-1 0 0 0,0 1-1 0 0,0-1 1 0 0,0 1 0 0 0,0-1 0 0 0,0 0-1 0 0,0 1 1 0 0,0-1 0 0 0,0 1-1 0 0,0-1 1 0 0,0 1 0 0 0,0-1 0 0 0,-1 1-7 0 0,1-1 7 0 0,0 1 0 0 0,0-1-1 0 0,0 1 1 0 0,0-1 0 0 0,0 1 0 0 0,0-1 0 0 0,0 1 0 0 0,0-1 0 0 0,0 1 0 0 0,0-1 0 0 0,0 1 0 0 0,0-1 0 0 0,0 1 0 0 0,0-1 0 0 0,0 1 0 0 0,1-1 0 0 0,-1 1 0 0 0,0-1 0 0 0,0 1 0 0 0,1-1 0 0 0,-1 1 0 0 0,0 0 0 0 0,1-1 0 0 0,-1 1 0 0 0,0-1-1 0 0,1 1 1 0 0,-1 0 0 0 0,0-1 0 0 0,1 1 0 0 0,-1 0 0 0 0,1 0 0 0 0,-1-1 0 0 0,1 1 0 0 0,-1 0 0 0 0,1 0 0 0 0,-1 0 0 0 0,1-1 0 0 0,-1 1 0 0 0,1 0 0 0 0,-1 0 0 0 0,1 0 0 0 0,-1 0 0 0 0,1 0 0 0 0,-1 0 0 0 0,1 0 0 0 0,0 0-7 0 0,1 0 160 0 0,-2 0 0 0 0,0-3-27 0 0,0 0-56 0 0,0 2-44 0 0,0-8 17 0 0,0 9-48 0 0,0-1 0 0 0,0 0 0 0 0,0 0 0 0 0,0 0-1 0 0,0 0 1 0 0,0 0 0 0 0,0 1 0 0 0,0-1 0 0 0,0 0 0 0 0,-1 0 0 0 0,1 0 0 0 0,0 0 0 0 0,-1 1 0 0 0,1-2-2 0 0,-11-3 0 0 0,6-6 0 0 0,-6 5 0 0 0,10 6 0 0 0,0-1 0 0 0,-1 1 0 0 0,1-1 0 0 0,0 1 0 0 0,0-1 0 0 0,0 1 0 0 0,1-1 0 0 0,-1 0 0 0 0,0 1 0 0 0,0-1 0 0 0,0 0 0 0 0,0 0 0 0 0,1 0 0 0 0,-1 0 0 0 0,0 0 0 0 0,0 0 0 0 0,-2-7 4 0 0,-1 2-14 0 0,-1 5 33 0 0,-4 0 44 0 0,9 1-64 0 0,-1 0 0 0 0,1 0 0 0 0,-1 0 0 0 0,1 0 0 0 0,-1 0 0 0 0,1 0 1 0 0,-1 0-1 0 0,1 0 0 0 0,-1 0 0 0 0,1 0 0 0 0,0 0 0 0 0,-1 0 0 0 0,1-1 1 0 0,-1 1-1 0 0,1 0 0 0 0,-1 0 0 0 0,1-1 0 0 0,0 1 0 0 0,-1 0 0 0 0,1-1 1 0 0,-1 1-1 0 0,1 0 0 0 0,0-1 0 0 0,-1 1 0 0 0,1 0 0 0 0,0-1 0 0 0,0 1 1 0 0,-1-1-1 0 0,1 1 0 0 0,0-1 0 0 0,0 1 0 0 0,0-1 0 0 0,-1 1 0 0 0,1 0 1 0 0,0-1-1 0 0,0 1 0 0 0,0-1 0 0 0,0 1 0 0 0,0-1 0 0 0,0 1 0 0 0,0-1 1 0 0,0 0-4 0 0,0-1 28 0 0,-5 4-18 0 0,-16 9-68 0 0,12-8-19 0 0,3-2 47 0 0,0 0 15 0 0,5 0 15 0 0,0-1-1 0 0,0 1 0 0 0,0 0 1 0 0,0-1-1 0 0,1 1 0 0 0,-1 0 0 0 0,0 0 1 0 0,0 0-1 0 0,1 0 0 0 0,-1 0 1 0 0,0 0-1 0 0,1 0 0 0 0,-1 0 1 0 0,1 0-1 0 0,0 0 0 0 0,-1 0 1 0 0,-5 10 1 0 0,-6-4-1 0 0,11-7 0 0 0,0 0 0 0 0,0 1 0 0 0,0-1 0 0 0,0 1 0 0 0,0-1 0 0 0,0 1 0 0 0,0 0 0 0 0,0-1 0 0 0,1 1 0 0 0,-1 0 0 0 0,0 0 0 0 0,0 0 0 0 0,0-1 0 0 0,1 1 0 0 0,-1 0 0 0 0,0 1 0 0 0,-15 29 0 0 0,16-30 0 0 0,-1 1 0 0 0,1-1 0 0 0,0 1 0 0 0,-1-1 0 0 0,1 0 0 0 0,0 1 0 0 0,0-1 0 0 0,0 1 0 0 0,0-1 0 0 0,0 1 0 0 0,-3 16 0 0 0,-1-7 0 0 0,2-8 0 0 0,1 0 0 0 0,0 0 0 0 0,0 0 0 0 0,0 0 0 0 0,0 1 0 0 0,0-1 0 0 0,1 0 0 0 0,-1 0 0 0 0,1 3 0 0 0,0-3 0 0 0,0-1 0 0 0,0 1 0 0 0,0-1 0 0 0,-1 1 0 0 0,1-1 0 0 0,-1 1 0 0 0,0-1 0 0 0,0 1 0 0 0,0-1 0 0 0,0 0 0 0 0,-1 3 0 0 0,1-3 0 0 0,0 0 0 0 0,0 1 0 0 0,0-1 0 0 0,0 0 0 0 0,0 1 0 0 0,1-1 0 0 0,-1 1 0 0 0,1-1 0 0 0,-1 1 0 0 0,1-1 0 0 0,0 3 0 0 0,0 0 0 0 0,0-1 0 0 0,0 1 0 0 0,0 0 0 0 0,0-1 0 0 0,1 1 0 0 0,0-1 0 0 0,0 1 0 0 0,0-1 0 0 0,1 1 0 0 0,-1-1 0 0 0,1 0 0 0 0,0 1 0 0 0,0-1 0 0 0,4 28 0 0 0,20-1-54 0 0,-21-15 44 0 0,8 0 10 0 0,-10-13 1 0 0,1 0 1 0 0,-1-1-1 0 0,0 1 1 0 0,1-1-1 0 0,2 2-1 0 0,33 11 106 0 0,-6-2-14 0 0,-28-12-91 0 0,-1 0 1 0 0,1 0-1 0 0,0 0 0 0 0,0-1 1 0 0,-1 0-1 0 0,1 0 0 0 0,0 0 1 0 0,0 0-1 0 0,2-1-1 0 0,4 0 9 0 0,0 0 13 0 0,-3-2-39 0 0,4-7-106 0 0,-10 8 98 0 0,-1 1 0 0 0,1-1 0 0 0,-1 1-1 0 0,1-1 1 0 0,0 1 0 0 0,-1 0 0 0 0,1 0 0 0 0,0 0 0 0 0,0 0 0 0 0,0 0 0 0 0,0 0 25 0 0,2 0-52 0 0,1 1 1 0 0,-1-1 0 0 0,0 1 0 0 0,0 0 0 0 0,4 0 51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00.1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239 190 5344 0 0,'0'0'157'0'0,"0"0"-36"0"0,0 0 6 0 0,0 0 60 0 0,0 0 170 0 0,0 0 314 0 0,0 0 29 0 0,3 0-23 0 0,7 0-112 0 0,-7 0-49 0 0,-3 0-10 0 0,0 0-12 0 0,0 0-39 0 0,0 0-20 0 0,0 0-3 0 0,0 0-14 0 0,0 0-56 0 0,0 0-30 0 0,-3 0-4 0 0,2 0-263 0 0,-3 0 20 0 0,2 0-17 0 0,-1 0 50 0 0,0 0 78 0 0,3 0-10 0 0,0 0-8 0 0,0 0-10 0 0,-2-3-32 0 0,0 2-120 0 0,1 0 1 0 0,0 0-1 0 0,-1 0 1 0 0,1-1-1 0 0,-1 1 1 0 0,1 1-1 0 0,-1-1 1 0 0,0 0-1 0 0,1 0 1 0 0,-1 1-1 0 0,0-1 1 0 0,0 0-1 0 0,1 1 1 0 0,-1 0 0 0 0,-1-1-17 0 0,1 1 110 0 0,-5-4-31 0 0,2 0-41 0 0,5 4-36 0 0,-1-1-1 0 0,0 0 1 0 0,0 0 0 0 0,0 1 0 0 0,0-1 0 0 0,0 1 0 0 0,0-1 0 0 0,0 1 0 0 0,0-1 0 0 0,0 1 0 0 0,0 0 0 0 0,0-1 0 0 0,0 1 0 0 0,0 0 0 0 0,0 0 0 0 0,0 0 0 0 0,0-1 0 0 0,0 1 0 0 0,-1 1-2 0 0,-7-3 49 0 0,-6-5 126 0 0,8 2-151 0 0,3 3-2 0 0,-2 1 4 0 0,-16 2 72 0 0,6-1-84 0 0,0 2-14 0 0,1 9 0 0 0,1-6-11 0 0,13-1-13 0 0,0-1 3 0 0,-15 6 13 0 0,15-8 7 0 0,0-1 0 0 0,0 1 0 0 0,0 0 0 0 0,0 0 0 0 0,0-1 0 0 0,0 1 0 0 0,0 0 0 0 0,0 0 0 0 0,1 0 0 0 0,-1 0 0 0 0,0 0 0 0 0,1 0 0 0 0,-1 1 0 0 0,1-1 0 0 0,-1 0 0 0 0,1 0 0 0 0,-1 0 0 0 0,1 1 0 0 0,0-1 0 0 0,-1 0 0 0 0,1 0 0 0 0,0 1 0 0 0,0-1 0 0 0,0 0 0 0 0,0 0 0 0 0,0 1 0 0 0,0-1 0 0 0,1 1 1 0 0,-1 1-4 0 0,0-1 1 0 0,0 1 0 0 0,0-1 0 0 0,0 1 0 0 0,-1-1-1 0 0,1 1 1 0 0,-1-1 0 0 0,1 1 0 0 0,-1-1 0 0 0,0 1 3 0 0,-4 5-11 0 0,4-6 11 0 0,0-1 0 0 0,0 1 0 0 0,0-1 0 0 0,0 1 0 0 0,1-1 0 0 0,-1 1-1 0 0,0-1 1 0 0,1 1 0 0 0,0-1 0 0 0,-1 1 0 0 0,1 0 0 0 0,0-1 0 0 0,0 1 0 0 0,0 0 0 0 0,-1 28 0 0 0,0-19 0 0 0,0 0 0 0 0,1 1 0 0 0,1-1 0 0 0,0 1 0 0 0,2 9 0 0 0,3-6 0 0 0,-5-11 0 0 0,1-1 0 0 0,-1 0 0 0 0,0 0 0 0 0,-1 1 0 0 0,1-1 0 0 0,0 1 0 0 0,-1-1 0 0 0,0 2 0 0 0,0 10 5 0 0,0-13-2 0 0,-1 1 0 0 0,1-1-1 0 0,0 0 1 0 0,0 1 0 0 0,0-1-1 0 0,0 1 1 0 0,1-1 0 0 0,-1 0-1 0 0,1 1 1 0 0,-1-1 0 0 0,1 0-1 0 0,0 1 1 0 0,0-1-1 0 0,0 0 1 0 0,0 0 0 0 0,0 0-1 0 0,0 0 1 0 0,1 0 0 0 0,-1 0-1 0 0,1 0 1 0 0,-1 0 0 0 0,1 0-3 0 0,-1-1-1 0 0,10 12 15 0 0,-10-11-8 0 0,-1-1 0 0 0,1 1 0 0 0,0 0 0 0 0,-1 0 0 0 0,0 0 0 0 0,1-1 0 0 0,-1 1 0 0 0,0 0 0 0 0,0 0 0 0 0,0 0-6 0 0,2 18 20 0 0,-1-17-13 0 0,0-1 0 0 0,0 1-1 0 0,0 0 1 0 0,1 0-1 0 0,-1-1 1 0 0,1 1 0 0 0,-1-1-1 0 0,1 1 1 0 0,0-1 0 0 0,0 0-1 0 0,0 0 1 0 0,0 0 0 0 0,1 0-1 0 0,-1 0 1 0 0,1 0 0 0 0,1 0-7 0 0,18 12 60 0 0,17 7 77 0 0,-21-11-112 0 0,8-5 34 0 0,-13 2-42 0 0,-12-6-12 0 0,1-1-1 0 0,-1 1 1 0 0,1 0-1 0 0,-1 0 1 0 0,1-1 0 0 0,-1 1-1 0 0,1-1 1 0 0,0 1-1 0 0,-1-1 1 0 0,1 0-1 0 0,0 1 1 0 0,-1-1 0 0 0,1 0-1 0 0,0 0-4 0 0,13 0 12 0 0,23 0 45 0 0,-17-3-48 0 0,-14 0 3 0 0,0 0 0 0 0,0-1 0 0 0,6-3-12 0 0,-5 2-17 0 0,0 1-41 0 0,-6 2-31 0 0,1 1 38 0 0,1-1 25 0 0,5-2 52 0 0,-6 3-55 0 0,-1 0-45 0 0,1 0-65 0 0,0 0-81 0 0,-1 0-99 0 0,1 0-114 0 0,-1 0 167 0 0,-1 0-35 0 0,1 1-37 0 0,-1-1-39 0 0,1 0-42 0 0,0 0-44 0 0,-1 0-46 0 0,1 1-48 0 0,4-5-1325 0 0,4-4-1069 0 0</inkml:trace>
  <inkml:trace contextRef="#ctx0" brushRef="#br0" timeOffset="433.47">586 1 7200 0 0,'0'2'165'0'0,"0"1"-117"0"0,0 0-1 0 0,0 0 1 0 0,1 0-1 0 0,-1 0 0 0 0,1 0 1 0 0,-1-1-1 0 0,1 1 1 0 0,1 2-48 0 0,2 4 100 0 0,3 2-35 0 0,-3-4-54 0 0,0 1-1 0 0,0 0 0 0 0,-1 0 1 0 0,0 3-11 0 0,11 23-8 0 0,-10-24 50 0 0,1 1 73 0 0,0 1 58 0 0,-1 0 44 0 0,15 34 782 0 0,-14-37-825 0 0,0-1-37 0 0,0-1 94 0 0,0 0-38 0 0,0 0-5 0 0,-1 0-35 0 0,6 15 194 0 0,-7-10-190 0 0,3 9 219 0 0,3-4-62 0 0,-7-14-252 0 0,1 0-1 0 0,-2 0 1 0 0,1 1 0 0 0,0-1 0 0 0,-1 1 0 0 0,1-1 0 0 0,-1 2-62 0 0,1 3 138 0 0,-2 0 40 0 0,0 1-14 0 0,2-2-45 0 0,0 0-21 0 0,2 2 1 0 0,0 0-4 0 0,-2-2-1 0 0,-1 0 19 0 0,0 2 44 0 0,1 17 291 0 0,2-16-264 0 0,3-2-32 0 0,-4-5 93 0 0,-3-3-44 0 0,0 0-17 0 0,0 3-36 0 0,0-1-63 0 0,0 0-47 0 0,0 2-8 0 0,0-2 9 0 0,0 1 69 0 0,0-3-20 0 0,0 0-6 0 0,0-3-1 0 0,0 2-77 0 0,-1 1 0 0 0,1 0 0 0 0,0-1 0 0 0,0 1 1 0 0,0-1-1 0 0,1 1 0 0 0,-1-1 0 0 0,0 1 0 0 0,0-1 0 0 0,0 1 1 0 0,0-1-1 0 0,0 1 0 0 0,1-1 0 0 0,-1 1 0 0 0,0-1 0 0 0,0 1 1 0 0,1-1-1 0 0,-1 1 0 0 0,0 0 0 0 0,0-1 0 0 0,1 1 0 0 0,-1 0 0 0 0,1-1 1 0 0,-1 1-1 0 0,0 0 0 0 0,1-1 0 0 0,-1 1 0 0 0,1 0 0 0 0,-1 0 1 0 0,0 0-1 0 0,1-1 0 0 0,-1 1 0 0 0,1 0 0 0 0,-1 0 0 0 0,1 0 1 0 0,-1 0-1 0 0,1 0 0 0 0,-1 0 0 0 0,1 0 0 0 0,-1 0 0 0 0,1 0 1 0 0,0 0-5 0 0,-1 0 1 0 0,0 0 1 0 0,0 0-1 0 0,0 0 1 0 0,0 0-1 0 0,0 0 1 0 0,0 0-1 0 0,0 0 1 0 0,0 0-1 0 0,1 0 1 0 0,-1 0 0 0 0,0 0-1 0 0,0 0 1 0 0,0 0-1 0 0,0 0 1 0 0,0 0-1 0 0,0 0 1 0 0,0 0-1 0 0,0 0 1 0 0,0 0-1 0 0,0 0 1 0 0,1 0-1 0 0,-1 0 1 0 0,0 0 0 0 0,0 0-1 0 0,0 0 1 0 0,0 0-1 0 0,0 0 1 0 0,0 0-1 0 0,0-1 1 0 0,0 1-1 0 0,0 0 1 0 0,0 0-1 0 0,0 0 1 0 0,0 0 0 0 0,0 0-1 0 0,0 0 1 0 0,0 0-1 0 0,0 0 1 0 0,0 0-1 0 0,1 0 1 0 0,-1 0-1 0 0,0 0 1 0 0,0-1-1 0 0,0 1 1 0 0,0 0 0 0 0,0 0-1 0 0,0 0 1 0 0,0 0-1 0 0,0 0 1 0 0,0 0-1 0 0,0 0 1 0 0,0 0-1 0 0,0 0 1 0 0,-1 0-1 0 0,1-1 1 0 0,0 1 0 0 0,0 0-2 0 0,2-8 54 0 0,4-3-21 0 0,-5 9-28 0 0,0 0 1 0 0,0 0 0 0 0,0 1-1 0 0,-1-1 1 0 0,1 0 0 0 0,0 0-1 0 0,-1 0 1 0 0,1 0-1 0 0,-1 0 1 0 0,1 0 0 0 0,-1 0-1 0 0,0 0-5 0 0,3-17 27 0 0,10-10 26 0 0,-12 27-51 0 0,0 0-2 0 0,0-1 0 0 0,0 1-1 0 0,0 0 1 0 0,0 0 0 0 0,0 0 0 0 0,1 1 0 0 0,-1-1 0 0 0,0 0-1 0 0,1 0 1 0 0,0 1 0 0 0,-1-1 0 0 0,1 1 0 0 0,0-1 0 0 0,0 1-1 0 0,0 0 1 0 0,0 0 0 0 0,0 0 0 0 0,1-1 0 0 0,-1 1-5 0 0,-1 0 1 0 0,1 0-1 0 0,-1 0 1 0 0,0 0-1 0 0,0-1 1 0 0,0 1-1 0 0,0 0 1 0 0,0-1-1 0 0,0 1 1 0 0,0-1-1 0 0,0 1 0 0 0,0-1 1 0 0,-1 1-1 0 0,1-2 5 0 0,6-9 13 0 0,2 3 35 0 0,7 6 7 0 0,-1 3-35 0 0,21 1-132 0 0,-34-1 104 0 0,-1 0 0 0 0,1 1 0 0 0,0-1 0 0 0,0 1-1 0 0,-1-1 1 0 0,1 1 0 0 0,0 0 0 0 0,-1 0 0 0 0,1 0 8 0 0,6 8-10 0 0,2 14-100 0 0,-4-3 72 0 0,-1-2 36 0 0,-4-17 2 0 0,0 1 0 0 0,0 0 0 0 0,0 0 0 0 0,0 0 0 0 0,0-1 0 0 0,0 1 0 0 0,1 0 0 0 0,-1-1 0 0 0,1 0 0 0 0,-1 1 0 0 0,1-1 0 0 0,-1 1 0 0 0,1-1 0 0 0,-1 1 0 0 0,0-1 0 0 0,0 1 0 0 0,1 0 0 0 0,-1 0 0 0 0,0-1 0 0 0,-1 1 0 0 0,1 0 0 0 0,5 25 0 0 0,20 25 0 0 0,-25-35 0 0 0,-1-15 0 0 0,0 1 0 0 0,0-1 0 0 0,0 1 0 0 0,0-1 0 0 0,0 0 0 0 0,1 1 0 0 0,-1-1 0 0 0,1 0 0 0 0,0 1 0 0 0,0 1 0 0 0,10 12 0 0 0,-9-1 0 0 0,-2-14 0 0 0,0 0 0 0 0,0 0 0 0 0,0 0 0 0 0,0 0 0 0 0,0 0 0 0 0,0-1 0 0 0,1 1 0 0 0,-1 0 0 0 0,0 0 0 0 0,0 0 0 0 0,0 0 0 0 0,1-1 0 0 0,-1 1 0 0 0,1 1 0 0 0,12 3-43 0 0,-5 0-49 0 0,-3 0-41 0 0,-4-5-88 0 0,-1-1 67 0 0,1 0 47 0 0,1-3-88 0 0,-1 1 27 0 0,-1 2-9 0 0,1 1-72 0 0,-1-1 13 0 0,1 1-33 0 0,2-1-358 0 0,-1 1 89 0 0,0-1-46 0 0,3 1-682 0 0,1 0-535 0 0,3 0-1019 0 0</inkml:trace>
  <inkml:trace contextRef="#ctx0" brushRef="#br0" timeOffset="898.61">1549 253 7688 0 0,'0'0'166'0'0,"0"0"29"0"0,-3 0 14 0 0,-6 0-70 0 0,3 0-71 0 0,2 0-49 0 0,1 0-38 0 0,2 0 46 0 0,0 0 24 0 0,0 0 35 0 0,-2 0 42 0 0,-1 0 51 0 0,-3 0 332 0 0,0 0-102 0 0,1 0-41 0 0,-10 0 453 0 0,8 0-418 0 0,0 0 57 0 0,3 0-180 0 0,-1 0 41 0 0,-6 3-21 0 0,-2 7 35 0 0,11-7-137 0 0,1-2-70 0 0,-1 0-46 0 0,0-1-50 0 0,0-1-20 0 0,1 3 45 0 0,-3 8 128 0 0,-6-5-7 0 0,6 9-32 0 0,-8 1-116 0 0,10-12-25 0 0,1 1 1 0 0,-1-1-1 0 0,1 1 1 0 0,0-1-1 0 0,0 1 1 0 0,0 0-1 0 0,1-1 1 0 0,-1 1-1 0 0,1 0 1 0 0,0 0-1 0 0,-1 2-5 0 0,-9 27 4 0 0,6-25-4 0 0,4-7 0 0 0,0 1 0 0 0,0-1 0 0 0,0 1 0 0 0,1-1 0 0 0,-1 1 0 0 0,0-1 0 0 0,1 1 0 0 0,-1 0 0 0 0,1-1 0 0 0,-1 1 0 0 0,1 0 0 0 0,0-1 0 0 0,0 1 0 0 0,0 0 0 0 0,0 0 0 0 0,0 9-5 0 0,0 40 14 0 0,0 24 63 0 0,2-70-24 0 0,9 6-20 0 0,-8-9 60 0 0,3 6 81 0 0,9-1-38 0 0,1-5-37 0 0,-9-5 8 0 0,-2-8 92 0 0,2 7-50 0 0,-7 3-134 0 0,1 1-1 0 0,-1 0 1 0 0,1 0 0 0 0,-1 0-1 0 0,1-1 1 0 0,-1 1 0 0 0,0 0-1 0 0,1-1 1 0 0,-1 1 0 0 0,0-1-1 0 0,1 1 1 0 0,-1 0 0 0 0,0-1-1 0 0,1 1 1 0 0,-1-1 0 0 0,0 1-1 0 0,0 0 1 0 0,0-1 0 0 0,1 1-1 0 0,-1-1 1 0 0,0 1 0 0 0,0-1-1 0 0,0 1 1 0 0,0-1 0 0 0,0 1 0 0 0,0-1-1 0 0,0 1 1 0 0,0-1 0 0 0,0 1-1 0 0,0-1 1 0 0,0 1 0 0 0,0-1-10 0 0,1-8 125 0 0,3 2-52 0 0,3 0-35 0 0,7-3-32 0 0,-1 2 2 0 0,-5 1 27 0 0,4-4-32 0 0,1 0 1 0 0,1 1 0 0 0,7-5-4 0 0,-18 14 0 0 0,-1-1 0 0 0,-1 0 0 0 0,1 0 0 0 0,0 0 0 0 0,0 1 0 0 0,-1-2 0 0 0,1 1 0 0 0,-1 0 0 0 0,1 0 0 0 0,-1 0 0 0 0,0-1 0 0 0,0 0 0 0 0,1 0 0 0 0,-1 1 0 0 0,0-1 0 0 0,1 0 0 0 0,0 1 0 0 0,0-1 0 0 0,2-1 0 0 0,-2 2 0 0 0,0 0 0 0 0,0-1 0 0 0,0 1 0 0 0,-1 0 0 0 0,1-1 0 0 0,0 1 0 0 0,-1-1 0 0 0,0 0 0 0 0,1 1 0 0 0,-1-3 0 0 0,15-29 0 0 0,-6 20-22 0 0,-7 12-80 0 0,0 2-5 0 0,-3 0 107 0 0,1 0 1 0 0,-1 0 0 0 0,1 0-1 0 0,-1 1 1 0 0,1-1 0 0 0,-1 0-1 0 0,1 0 1 0 0,-1 0-1 0 0,0 1 1 0 0,1-1 0 0 0,-1 0-1 0 0,1 1 1 0 0,-1-1-1 0 0,0 0 1 0 0,1 1 0 0 0,-1-1-1 0 0,0 1 1 0 0,1-1-1 0 0,-1 0 1 0 0,0 1 0 0 0,1-1-1 0 0,-1 1 1 0 0,0-1-1 0 0,0 1 1 0 0,0-1 0 0 0,0 1-1 0 0,1 0 0 0 0,3 23 9 0 0,-4 6-60 0 0,0-16-14 0 0,-1 0-35 0 0,1-5-16 0 0,0-2-34 0 0,0-1 44 0 0,-1 2 34 0 0,1 8 4 0 0,-1-15 68 0 0,1 0 0 0 0,0 0 0 0 0,0 1-1 0 0,1-1 1 0 0,-1 0 0 0 0,0 0 0 0 0,0 0 0 0 0,0 0-1 0 0,1 0 1 0 0,-1 1 0 0 0,1-1 0 0 0,-1 0 0 0 0,1 0 0 0 0,-1 0 0 0 0,4 0 0 0 0,-1 1-1 0 0,6 13 18 0 0,-4-6 17 0 0,-4-8-22 0 0,0 1 0 0 0,0-1 0 0 0,0 1 1 0 0,0-1-1 0 0,-1 1 0 0 0,1-1 0 0 0,0 1 0 0 0,-1 0 0 0 0,0-1 0 0 0,1 1 1 0 0,-1 1-13 0 0,0-3 1 0 0,0 0 0 0 0,0 1 0 0 0,0-1 1 0 0,0 0-1 0 0,0 0 0 0 0,0 0 1 0 0,0 0-1 0 0,0 0 0 0 0,0 0 0 0 0,0 0 1 0 0,0 0-1 0 0,0 0 0 0 0,0 0 1 0 0,0 1-1 0 0,0-1 0 0 0,0 0 0 0 0,0 0 1 0 0,0 0-1 0 0,0 0 0 0 0,0 0 1 0 0,0 0-1 0 0,0 0 0 0 0,0 0 0 0 0,0 0 1 0 0,0 0-1 0 0,0 0 0 0 0,1 1 1 0 0,-1-1-1 0 0,0 0 0 0 0,0 0 0 0 0,0 0 1 0 0,0 0-1 0 0,0 0 0 0 0,0 0 1 0 0,0 0-1 0 0,0 0 0 0 0,0 0 0 0 0,0 0 1 0 0,0 0-1 0 0,0 0 0 0 0,1 0 1 0 0,-1 0-1 0 0,0 0 0 0 0,0 0 0 0 0,0 0 1 0 0,0 0-1 0 0,0 0 0 0 0,0 0 1 0 0,0 0-1 0 0,0 0 0 0 0,0 0 0 0 0,0 0 1 0 0,1 0-1 0 0,-1 0 0 0 0,0 0 1 0 0,0 0-1 0 0,0 0-1 0 0,18 0-249 0 0,4 0-166 0 0,-16 0 178 0 0,-3 0 64 0 0,0 0-41 0 0,1 0-48 0 0,0 0-55 0 0,0 0-169 0 0,-1 0-111 0 0,-1 0 88 0 0,0-1-42 0 0,3-1-640 0 0,1-2-501 0 0,4-5-952 0 0</inkml:trace>
  <inkml:trace contextRef="#ctx0" brushRef="#br0" timeOffset="1290.87">1864 348 6072 0 0,'0'0'133'0'0,"0"0"23"0"0,0 0 12 0 0,3 2-23 0 0,4 11-74 0 0,-3 1 108 0 0,1-1 125 0 0,1-7 52 0 0,-2-4-138 0 0,-1 2 87 0 0,1 3-39 0 0,3 7 182 0 0,-5-10-273 0 0,4 8 307 0 0,-1-1-98 0 0,0-3-94 0 0,0 24 847 0 0,0-24-890 0 0,1 4 153 0 0,-4-1-74 0 0,-2-10-306 0 0,0-1 0 0 0,0 1-1 0 0,0-1 1 0 0,-1 1 0 0 0,1-1-1 0 0,0 1 1 0 0,0-1 0 0 0,0 1-1 0 0,0 0 1 0 0,0-1 0 0 0,1 1-1 0 0,-1-1 1 0 0,0 1 0 0 0,0-1-1 0 0,0 1 1 0 0,0-1 0 0 0,0 1 0 0 0,1-1-1 0 0,-1 0 1 0 0,0 1 0 0 0,1-1-1 0 0,-1 1 1 0 0,0-1 0 0 0,1 1-1 0 0,-1-1 1 0 0,0 0 0 0 0,1 1-1 0 0,-1-1 1 0 0,1 0 0 0 0,-1 0-1 0 0,0 1 1 0 0,1-1 0 0 0,-1 0-1 0 0,1 0 1 0 0,-1 1 0 0 0,1-1-1 0 0,-1 0 1 0 0,1 0 0 0 0,-1 0 0 0 0,1 0-1 0 0,-1 0 1 0 0,1 0 0 0 0,-1 0-1 0 0,1 0 1 0 0,-1 0 0 0 0,1 0-20 0 0,-1 0 6 0 0,0 0-1 0 0,0 0 1 0 0,0 0 0 0 0,1 0 0 0 0,-1 0 0 0 0,0 0 0 0 0,0 0 0 0 0,0 0 0 0 0,0 0 0 0 0,0 0 0 0 0,0 0 0 0 0,0 0 0 0 0,0 0 0 0 0,0 0 0 0 0,0 0 0 0 0,1 0 0 0 0,-1 0 0 0 0,0 0-1 0 0,0 0 1 0 0,0 0 0 0 0,0 0 0 0 0,0 0 0 0 0,0 0 0 0 0,0 0 0 0 0,0 0 0 0 0,0 0 0 0 0,0 0 0 0 0,0 0 0 0 0,1 1 0 0 0,-1-1 0 0 0,0 0 0 0 0,0 0 0 0 0,0 0 0 0 0,0 0 0 0 0,0 0-1 0 0,0 0 1 0 0,0 0 0 0 0,0 0 0 0 0,0 0 0 0 0,0 0 0 0 0,0 0 0 0 0,0 0 0 0 0,0 1 0 0 0,0-1 0 0 0,0 0 0 0 0,0 0 0 0 0,0 0 0 0 0,0 0 0 0 0,0 0 0 0 0,0 0 0 0 0,0 0 0 0 0,0 0-1 0 0,0 0 1 0 0,0 0 0 0 0,0 1 0 0 0,0-1 0 0 0,0 0-6 0 0,0 2 124 0 0,0 1-47 0 0,0 12 91 0 0,0-9-30 0 0,0-4-29 0 0,0 1 34 0 0,0 1 130 0 0,0-1 96 0 0,0 1 110 0 0,0-3-193 0 0,0 0 34 0 0,2-1-176 0 0,-1 1-139 0 0,-1-1 0 0 0,1 0 0 0 0,-1 0 1 0 0,1 0-1 0 0,-1 0 0 0 0,0 0 1 0 0,1 0-1 0 0,-1 0 0 0 0,1 0 1 0 0,-1 0-1 0 0,1 0 0 0 0,-1 0 0 0 0,0-1 1 0 0,1 1-1 0 0,-1 0 0 0 0,1 0 1 0 0,-1 0-1 0 0,0 0 0 0 0,1-1 1 0 0,-1 1-1 0 0,0 0 0 0 0,1 0 1 0 0,-1-1-1 0 0,0 1 0 0 0,1 0 0 0 0,-1-1 1 0 0,0 1-1 0 0,0 0 0 0 0,1-1 1 0 0,-1 1-1 0 0,0-1-5 0 0,2-26 150 0 0,-2 12-105 0 0,0 13-43 0 0,0 1-1 0 0,0-1 1 0 0,0 0-1 0 0,1 0 0 0 0,-1 1 1 0 0,1-1-1 0 0,-1 0 0 0 0,1 0 1 0 0,0 1-1 0 0,0-1 0 0 0,-1 1 1 0 0,1-1-1 0 0,0 1-1 0 0,1-1 0 0 0,-2 1 0 0 0,1-1 0 0 0,0 0-1 0 0,0 1 1 0 0,0-1 0 0 0,-1 0 0 0 0,1 1 0 0 0,-1-1 0 0 0,1 0 0 0 0,-1 0 0 0 0,0 1 0 0 0,0-1 0 0 0,0 0-1 0 0,3-14 1 0 0,10 0 0 0 0,0 1 0 0 0,-12 14-1 0 0,-1 0-1 0 0,0 0 0 0 0,0 0 0 0 0,1 0 0 0 0,-1 0 0 0 0,1 0 1 0 0,-1 1-1 0 0,1-1 0 0 0,-1 0 0 0 0,1 0 0 0 0,0 1 0 0 0,-1-1 1 0 0,1 0-1 0 0,0 1 0 0 0,-1-1 0 0 0,1 1 0 0 0,0-1 0 0 0,0 1 0 0 0,0-1 1 0 0,0 1-1 0 0,-1-1 0 0 0,1 1 0 0 0,0 0 0 0 0,0-1 0 0 0,0 1 1 0 0,0 0-1 0 0,0 0 0 0 0,0 0 0 0 0,0 0 0 0 0,0 0 0 0 0,0 0 1 0 0,0 0-1 0 0,0 0 0 0 0,-1 0 0 0 0,1 0 0 0 0,1 1 2 0 0,4-1 3 0 0,0 0 5 0 0,-4-1-15 0 0,1 1-1 0 0,-1 0 1 0 0,0 0 0 0 0,1 0 0 0 0,-1 0-1 0 0,1 1 1 0 0,-1-1 0 0 0,0 1 0 0 0,1 0-1 0 0,-1-1 8 0 0,30 16-13 0 0,-17-3-51 0 0,9 11 1 0 0,-11-11 60 0 0,-2-2 3 0 0,2 4 0 0 0,-11-10 0 0 0,-2-4 0 0 0,1 0 0 0 0,-1-1 0 0 0,0 1 0 0 0,1 0 0 0 0,-1-1 0 0 0,0 1 0 0 0,1-1 0 0 0,-1 1 0 0 0,0-1 0 0 0,1 1 0 0 0,-1-1 0 0 0,1 1 0 0 0,-1-1 0 0 0,1 1 0 0 0,0-1 0 0 0,-1 1 0 0 0,1-1 0 0 0,-1 0 0 0 0,1 1 0 0 0,0-1 0 0 0,-1 0 0 0 0,1 0 0 0 0,4 3 0 0 0,-4-2 0 0 0,1-1 0 0 0,-1 1 0 0 0,0 0 0 0 0,0 0 0 0 0,0 0 1 0 0,0 0-1 0 0,0 0 0 0 0,0 0 0 0 0,0 0 0 0 0,-1 0 0 0 0,1 1 1 0 0,0-1-1 0 0,-1 0 0 0 0,1 1 0 0 0,-1-1-1 0 0,1-1-1 0 0,-1 1 1 0 0,0 0 0 0 0,0-1-1 0 0,1 1 1 0 0,-1 0-1 0 0,1-1 1 0 0,-1 1 0 0 0,0 0-1 0 0,1-1 1 0 0,-1 1 0 0 0,1-1-1 0 0,-1 1 1 0 0,1-1-1 0 0,0 1 1 0 0,-1-1 0 0 0,1 0-1 0 0,0 1 1 0 0,-1-1-1 0 0,1 0 1 0 0,0 1 0 0 0,-1-1-1 0 0,1 0 1 0 0,0 0 0 0 0,-1 0-1 0 0,1 1 1 0 0,0-1 1 0 0,4 2-173 0 0,9 9-49 0 0,1-9 28 0 0,-1 1-35 0 0,-4 2-84 0 0,-5-2 110 0 0,0 0-39 0 0,1-1-45 0 0,2-2-51 0 0,7 0-426 0 0</inkml:trace>
  <inkml:trace contextRef="#ctx0" brushRef="#br0" timeOffset="1749.24">2653 348 6296 0 0,'-13'13'184'0'0,"8"-7"-110"0"0,7-3-14 0 0,-2-3-59 0 0,0 0 1 0 0,0 0 0 0 0,0 0-1 0 0,0 0 1 0 0,0 0 0 0 0,1 1 0 0 0,-1-1-1 0 0,0 0 1 0 0,0 0 0 0 0,0 0-1 0 0,0 0 1 0 0,0 0 0 0 0,0 1-1 0 0,0-1 1 0 0,0 0 0 0 0,0 0-1 0 0,0 0 1 0 0,0 0 0 0 0,0 1-1 0 0,0-1 1 0 0,0 0 0 0 0,0 0 0 0 0,0 0-1 0 0,0 0 1 0 0,0 1 0 0 0,0-1-1 0 0,0 0 1 0 0,0 0 0 0 0,0 0-1 0 0,0 0 1 0 0,0 1 0 0 0,0-1-1 0 0,0 0 1 0 0,0 0 0 0 0,0 0-1 0 0,0 0-1 0 0,-17 20 22 0 0,9-10-8 0 0,3-4 36 0 0,3 1 66 0 0,-1-1 94 0 0,-4-1 61 0 0,7-5-253 0 0,0 0 0 0 0,-1 0 0 0 0,1 0 0 0 0,-1 1 0 0 0,1-1 0 0 0,-1 0 1 0 0,1 1-1 0 0,0-1 0 0 0,-1 0 0 0 0,1 1 0 0 0,0-1 0 0 0,-1 1 0 0 0,1-1 0 0 0,0 0 0 0 0,0 1 0 0 0,-1-1 0 0 0,1 1 1 0 0,0-1-1 0 0,0 1 0 0 0,0-1 0 0 0,0 1 0 0 0,0-1 0 0 0,-1 1 0 0 0,1-1 0 0 0,0 1 0 0 0,0-1 0 0 0,0 1 0 0 0,0-1 0 0 0,0 1 1 0 0,1-1-1 0 0,-1 1 0 0 0,0 0-18 0 0,-2 10 301 0 0,-4 1 17 0 0,0 1-25 0 0,4-2-37 0 0,2 21 446 0 0,0-17-394 0 0,0-2-32 0 0,0-10-2 0 0,0-3-17 0 0,0 1-96 0 0,-1 1-82 0 0,1 5-41 0 0,0-4 48 0 0,1-1 33 0 0,-1-1 71 0 0,1-1-75 0 0,2 0-54 0 0,7 0-23 0 0,-8 0-6 0 0,4 0 16 0 0,-4 0-34 0 0,0 0 1 0 0,-1 0-1 0 0,1 1 1 0 0,0-2-1 0 0,-1 1 1 0 0,1 0 0 0 0,0 0-1 0 0,-1 0 1 0 0,1-1-1 0 0,-1 1 1 0 0,1-1-1 0 0,1 0-14 0 0,2-9 106 0 0,-3 8-87 0 0,0 1 1 0 0,0-1-1 0 0,1 1 1 0 0,-1 0-1 0 0,0 0 1 0 0,1 0-1 0 0,-1 0 1 0 0,1 0-20 0 0,0 0 19 0 0,-1 0 1 0 0,0 1 0 0 0,1-2-1 0 0,-1 1 1 0 0,0 0 0 0 0,1 0-1 0 0,-1-1 1 0 0,0 1-20 0 0,3-13 111 0 0,6 1 1 0 0,-8 8 0 0 0,-3-9-21 0 0,2 4-36 0 0,0 1-23 0 0,3 2-30 0 0,0-3-11 0 0,-4 0 38 0 0,-1-35 339 0 0,0 42-254 0 0,0 3-22 0 0,0 0-10 0 0,0 0-2 0 0,0 0-42 0 0,0 0-39 0 0,0 0-37 0 0,0 0-65 0 0,0 0-116 0 0,0 0-18 0 0,0 3 37 0 0,0 5 162 0 0,0 15-24 0 0,3-9 50 0 0,2-6 12 0 0,-4-7 0 0 0,0 0 0 0 0,0 1 0 0 0,-1-1 0 0 0,1 1 0 0 0,0-1 0 0 0,0 1 0 0 0,-1-1 0 0 0,1 1 0 0 0,-1 0 0 0 0,0-1 0 0 0,1 1 0 0 0,-1-1 0 0 0,0 1 0 0 0,0 0 0 0 0,0 13-2 0 0,-1-8 17 0 0,1 0 0 0 0,1 0 0 0 0,-1 0 0 0 0,1 0 0 0 0,1 4-15 0 0,4 1 14 0 0,-5-11-15 0 0,0 1 0 0 0,0-1 0 0 0,-1 1 0 0 0,1 0 1 0 0,0-1-1 0 0,-1 1 0 0 0,1-1 0 0 0,-1 1 0 0 0,0 0 0 0 0,1-1 0 0 0,-1 1 0 0 0,0 0 0 0 0,0-1 0 0 0,0 1 1 0 0,-1 7-21 0 0,1-6 17 0 0,-1 0 0 0 0,1 0 0 0 0,0 0 0 0 0,0 0-1 0 0,0 0 1 0 0,1 0 0 0 0,-1 0 0 0 0,1 0 0 0 0,-1 0 0 0 0,1-1 0 0 0,0 2 4 0 0,1 0 0 0 0,0-1 0 0 0,0 1 0 0 0,0-1 0 0 0,-1 1 0 0 0,0 0 0 0 0,0 0 0 0 0,0 0 0 0 0,0 0 0 0 0,-1 0 0 0 0,1 3 0 0 0,1 15 23 0 0,4-9 35 0 0,-5-11-45 0 0,0 0 0 0 0,0 0-1 0 0,0 1 1 0 0,0-1-1 0 0,-1 0 1 0 0,1 1 0 0 0,0-1-1 0 0,-1 0 1 0 0,0 1 0 0 0,0-1-1 0 0,0 1 1 0 0,0-1-13 0 0,2 13 130 0 0,4 2-19 0 0,0-1-25 0 0,-4-2 0 0 0,0 2 69 0 0,-3 35 478 0 0,0-36-456 0 0,1-1-44 0 0,1 5 83 0 0,-2 24 396 0 0,-1-28-432 0 0,-9 6 148 0 0,6 5-12 0 0,-6-5-53 0 0,8-8-148 0 0,-1 3 43 0 0,-7 0 37 0 0,-2-4-10 0 0,-2 2-29 0 0,12-11-118 0 0,0-1-1 0 0,1 1 1 0 0,0 0-1 0 0,-1 0 0 0 0,-1 4-37 0 0,1 0 69 0 0,-9 15 95 0 0,10-21-160 0 0,1 1 0 0 0,-1 0 0 0 0,1-1 0 0 0,-1 1 0 0 0,1-1 0 0 0,-1 1 0 0 0,0-1 0 0 0,0 0 0 0 0,1 0-1 0 0,-2 1-3 0 0,-29 13 0 0 0,19-9 11 0 0,8 2 32 0 0,-8-19-63 0 0,5 3-47 0 0,0 3-34 0 0,4 3 16 0 0,-3-3-22 0 0,5 3 29 0 0,1 0-70 0 0,0 0-92 0 0,1 1 55 0 0,0-1-41 0 0,-1 0-46 0 0,1 1-52 0 0,0-1-57 0 0,0 0-60 0 0,0 0-66 0 0,0-1-70 0 0,0 0-226 0 0,0 0-120 0 0,0-4-1153 0 0,0-2-1176 0 0</inkml:trace>
  <inkml:trace contextRef="#ctx0" brushRef="#br0" timeOffset="2213.93">3126 521 6688 0 0,'0'0'197'0'0,"0"0"47"0"0,0 0 111 0 0,0 0 42 0 0,0 0 10 0 0,0 0 19 0 0,6 0 80 0 0,-4 0-429 0 0,1 0 0 0 0,-1 0 1 0 0,1 0-1 0 0,-1 0 0 0 0,1-1 1 0 0,-1 1-1 0 0,2-1-77 0 0,3-7 454 0 0,-6 8-433 0 0,-1 0 1 0 0,0-1-1 0 0,0 1 1 0 0,1-1-1 0 0,-1 1 1 0 0,1 0-1 0 0,-1-1 1 0 0,0 1-1 0 0,1 0 1 0 0,-1-1-1 0 0,1 1 1 0 0,-1 0-1 0 0,0 0 1 0 0,1-1-1 0 0,-1 1 1 0 0,1 0-1 0 0,-1 0 1 0 0,1 0-1 0 0,-1-1 1 0 0,1 1-1 0 0,-1 0 1 0 0,1 0-1 0 0,-1 0 1 0 0,1 0-1 0 0,-1 0 1 0 0,1 0-1 0 0,-1 0 1 0 0,1 0-1 0 0,0 1-21 0 0,7-2 219 0 0,-2-1-42 0 0,9-9 219 0 0,-14 10-219 0 0,1 0-41 0 0,1 0 37 0 0,1 1-87 0 0,1 0-50 0 0,-2 1 59 0 0,8-3 102 0 0,3-5 1 0 0,-3 2-34 0 0,-2 3-16 0 0,-4-1 58 0 0,9-6-34 0 0,-10 8-128 0 0,-1 0 0 0 0,0 1 1 0 0,1-1-1 0 0,-1 1 0 0 0,1-1 0 0 0,-1 1 1 0 0,1 0-45 0 0,-4 0 2 0 0,0 0 0 0 0,0 0 0 0 0,0 0 0 0 0,0 0 1 0 0,0 0-1 0 0,1 0 0 0 0,-1 1 0 0 0,0-1 1 0 0,0 0-1 0 0,0 0 0 0 0,0 0 0 0 0,0 0 0 0 0,0 0 1 0 0,0 0-1 0 0,0-1 0 0 0,0 1 0 0 0,0 0 1 0 0,1 0-1 0 0,-1 0 0 0 0,0 0 0 0 0,0 0 0 0 0,0 0 1 0 0,0 0-1 0 0,0 0 0 0 0,0 0 0 0 0,0 0 1 0 0,0 0-1 0 0,0 0 0 0 0,0 0 0 0 0,0 0 0 0 0,0 0 1 0 0,0 0-1 0 0,0 0 0 0 0,1 0 0 0 0,-1 0 1 0 0,0-1-1 0 0,0 1 0 0 0,0 0 0 0 0,0 0 0 0 0,0 0 1 0 0,0 0-1 0 0,0 0 0 0 0,0 0 0 0 0,0 0 1 0 0,0 0-1 0 0,0 0 0 0 0,0 0 0 0 0,0-1 0 0 0,0 1 1 0 0,0 0-1 0 0,0 0 0 0 0,0 0 0 0 0,0 0 1 0 0,0 0-1 0 0,0 0 0 0 0,0 0 0 0 0,0 0-2 0 0,2-13 26 0 0,11-3-26 0 0,1 3-15 0 0,-12 7-44 0 0,-2-12 43 0 0,-1 11 16 0 0,0 3 2 0 0,-13-11-2 0 0,-1 1 0 0 0,14 14 0 0 0,0 0 1 0 0,1 0-1 0 0,-1-1 1 0 0,0 1-1 0 0,0 0 1 0 0,1 0-1 0 0,-1 0 1 0 0,0 0-1 0 0,1 0 1 0 0,-1 0-1 0 0,0 0 1 0 0,0 0-1 0 0,1 0 1 0 0,-1 0-1 0 0,0 0 1 0 0,1 0-1 0 0,-1 0 1 0 0,0 0-1 0 0,0 1 1 0 0,1-1-1 0 0,-1 0 0 0 0,0 1 4 0 0,-1 0-1 0 0,1 0 1 0 0,0-1-1 0 0,0 1 1 0 0,0 0 0 0 0,0 0-1 0 0,0 0 1 0 0,0 0-1 0 0,0 0 1 0 0,1 0-1 0 0,-1 1 1 0 0,0 0-4 0 0,-4 8 10 0 0,4-8-10 0 0,0 1 0 0 0,0-1 0 0 0,0 0 0 0 0,-1 0 0 0 0,1 0 0 0 0,-1 0 0 0 0,1 0 1 0 0,-1 0-1 0 0,0 0 0 0 0,-1 2 0 0 0,0-1 0 0 0,0 1 0 0 0,0 0 0 0 0,1 0 0 0 0,0 0 0 0 0,-1 2 0 0 0,-9 15 0 0 0,0 3-12 0 0,-2 17-107 0 0,11-32 90 0 0,-3 9-52 0 0,1-4 38 0 0,0 1 23 0 0,4-11 38 0 0,0-1 0 0 0,0 1 0 0 0,1-1 0 0 0,-1 1 0 0 0,1 0 0 0 0,0-1 0 0 0,0 1 0 0 0,0-1 1 0 0,1 3-19 0 0,-1 3 54 0 0,0 2 23 0 0,0-9-58 0 0,0 0 0 0 0,0 0 0 0 0,0 0 1 0 0,0 0-1 0 0,0 0 0 0 0,0 0 0 0 0,1 0 0 0 0,-1 0 1 0 0,1-1-1 0 0,-1 1 0 0 0,1 1-19 0 0,5 7 50 0 0,2 2-18 0 0,4 13 61 0 0,-5-15-26 0 0,-7-9-63 0 0,1 0 0 0 0,0-1 0 0 0,0 1 0 0 0,0-1 0 0 0,0 1-1 0 0,-1-1 1 0 0,1 1 0 0 0,0-1 0 0 0,0 0 0 0 0,0 1 0 0 0,0-1 0 0 0,0 0 0 0 0,0 0 0 0 0,0 0 0 0 0,0 0 0 0 0,0 0 0 0 0,0 0 0 0 0,0 0-1 0 0,0 0 1 0 0,0 0 0 0 0,1 0-4 0 0,4 0 27 0 0,55 0-11 0 0,-57 0-38 0 0,0-1-45 0 0,0 0-46 0 0,-1 1-49 0 0,-1-1-48 0 0,1-1-52 0 0,-1 1-52 0 0,0 0-55 0 0,1-1-126 0 0,0 1-77 0 0,0-1-79 0 0,1 1-82 0 0,6-2-1012 0 0,9 3-996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03.7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8984 0 0,'0'0'200'0'0,"0"0"33"0"0,0 3 15 0 0,-1 3-137 0 0,1 3-4 0 0,14 20-70 0 0,-13-26-10 0 0,0 1 51 0 0,0 0 43 0 0,-1 0 33 0 0,0 3 186 0 0,0 10 532 0 0,0-14-657 0 0,0 0-46 0 0,0 0 511 0 0,0-1-68 0 0,0 3-447 0 0,0 0 75 0 0,0 3 87 0 0,0 11 504 0 0,0-12-569 0 0,0-2-93 0 0,0-2-37 0 0,0 1-43 0 0,0-2-54 0 0,0 1 189 0 0,0-3-32 0 0,0 0-102 0 0,0 2-37 0 0,0 2-79 0 0,0-1-93 0 0,1-1-91 0 0,-1-1 55 0 0,1 0-39 0 0,0 0-41 0 0,0-1-40 0 0,1 1-379 0 0,0-1 86 0 0,0 1-54 0 0,1-1-736 0 0,-3 0 1358 0 0,2 0-1939 0 0,-2 0-1103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03.9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9416 0 0,'0'0'208'0'0,"0"0"33"0"0,0 0 16 0 0,1 1-106 0 0,1 1-78 0 0,-2-2-73 0 0,4 4 36 0 0,5 2-26 0 0,-4-3-14 0 0,3 2-11 0 0,-5 1 62 0 0,-1-1 6 0 0,1-1 32 0 0,0 0 59 0 0,4 4 267 0 0,2 3 286 0 0,-5-6-425 0 0,-2 2-31 0 0,-1 1-95 0 0,-1-1 36 0 0,0-5-134 0 0,0 0 1 0 0,-1 0-1 0 0,2 1 0 0 0,-1-1 1 0 0,0 0-1 0 0,0 0 0 0 0,1 0 1 0 0,-1 0-1 0 0,1 0 0 0 0,0 1-48 0 0,4 6 139 0 0,-4-8-109 0 0,0 0 0 0 0,-1 1 0 0 0,1-1-1 0 0,0 1 1 0 0,0-1 0 0 0,-1 1 0 0 0,1-1 0 0 0,-1 1-1 0 0,1 0 1 0 0,-1-1 0 0 0,1 1 0 0 0,-1-1-1 0 0,0 1 1 0 0,0 0-30 0 0,0 5 91 0 0,0-5-69 0 0,1 0-1 0 0,-1 1 1 0 0,0-1 0 0 0,-1 0 0 0 0,1 0-1 0 0,0 0 1 0 0,-1 0 0 0 0,1 0-1 0 0,-1 1 1 0 0,0 0-22 0 0,-4 5 59 0 0,4-7-47 0 0,0 0 1 0 0,1 1 0 0 0,-1-1-1 0 0,0 1 1 0 0,0-1-1 0 0,1 1 1 0 0,-1-1-1 0 0,1 1 1 0 0,-1 0 0 0 0,1-1-1 0 0,0 1 1 0 0,-1 0-1 0 0,1-1 1 0 0,0 1-13 0 0,0 25 130 0 0,0 4-29 0 0,0-31-99 0 0,0 1 0 0 0,0-1 0 0 0,0 0 1 0 0,0 1-1 0 0,0-1 0 0 0,0 0 1 0 0,0 1-1 0 0,0-1 0 0 0,0 0 1 0 0,0 1-1 0 0,0-1 0 0 0,0 0 1 0 0,0 0-1 0 0,0 1 0 0 0,0-1 0 0 0,0 0 1 0 0,-1 1-1 0 0,1-1 0 0 0,0 0 1 0 0,0 0-1 0 0,0 1 0 0 0,0-1 1 0 0,-1 0-1 0 0,1 0 0 0 0,0 1 1 0 0,0-1-3 0 0,-3 2-53 0 0,1 1 45 0 0,-5 9 98 0 0,3-6-91 0 0,2-2-37 0 0,0 0-39 0 0,0-1-58 0 0,1 1-67 0 0,-1-1-76 0 0,0 0-87 0 0,2-2 342 0 0,0 0-295 0 0,-1 1-52 0 0,0-1-46 0 0,1 1-39 0 0,0 0-137 0 0,0 0-38 0 0,0 0-165 0 0,0 1-439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41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6592 0 0,'0'0'149'0'0,"0"0"23"0"0,2 0 11 0 0,11 0-58 0 0,-7 0-71 0 0,2 0-48 0 0,8 0 85 0 0,-14 0 58 0 0,1 3 175 0 0,10 7 296 0 0,0-4 20 0 0,-10-1-325 0 0,-1 0-46 0 0,4-2-80 0 0,-1-1-57 0 0,0 12 72 0 0,6-1-20 0 0,-9-10-89 0 0,0-1-38 0 0,-2 1-25 0 0,0 0-32 0 0,1 2 6 0 0,9 0 42 0 0,-4 5-36 0 0,4-4-12 0 0,-9-6-2 0 0,-1 1 1 0 0,0-1 0 0 0,1 1-1 0 0,-1 0 1 0 0,0-1 0 0 0,0 1-1 0 0,0 0 1 0 0,1-1 0 0 0,-1 1-1 0 0,0 0 1 0 0,0-1 0 0 0,0 1-1 0 0,0 0 1 0 0,0-1 0 0 0,0 1 1 0 0,0-1 0 0 0,0 2-50 0 0,0-1-51 0 0,1-1-55 0 0,0 0-88 0 0,-1 0 244 0 0,2 0-346 0 0,1 0-90 0 0,-2 0 59 0 0,1 1-33 0 0,1 0-485 0 0,-1 4-381 0 0,-1 4-725 0 0</inkml:trace>
  <inkml:trace contextRef="#ctx0" brushRef="#br0" timeOffset="284.52">206 1 5792 0 0,'0'0'166'0'0,"0"3"-6"0"0,0 1-130 0 0,0 11-18 0 0,0-11 21 0 0,0-1 35 0 0,0-1 110 0 0,3-1 205 0 0,6 1 111 0 0,-9-2-450 0 0,1 1 0 0 0,-1-1-1 0 0,0 1 1 0 0,0-1 0 0 0,1 1 0 0 0,-1-1-1 0 0,0 1 1 0 0,0-1 0 0 0,0 1-1 0 0,0-1 1 0 0,0 1 0 0 0,0 0 0 0 0,0-1-1 0 0,0 1 1 0 0,0-1 0 0 0,0 1-1 0 0,0-1 1 0 0,0 1-44 0 0,1 9 577 0 0,2-4-221 0 0,4-1-12 0 0,-7-5-326 0 0,1 0-1 0 0,-1 1 1 0 0,1-1-1 0 0,-1 0 1 0 0,0 0-1 0 0,1 1 1 0 0,-1-1-1 0 0,1 0 1 0 0,-1 1-1 0 0,0-1 1 0 0,1 0 0 0 0,-1 1-1 0 0,0-1 1 0 0,0 1-1 0 0,1-1 1 0 0,-1 1-1 0 0,0-1 1 0 0,0 1-1 0 0,0-1 1 0 0,1 1-1 0 0,-1-1 1 0 0,0 0-1 0 0,0 1 1 0 0,0-1-1 0 0,0 1 1 0 0,0-1-1 0 0,0 1 1 0 0,0-1-1 0 0,0 1 1 0 0,0-1-1 0 0,0 1 1 0 0,-1 0-18 0 0,2 6 197 0 0,5 6 373 0 0,-4-9-428 0 0,1 0-84 0 0,-1-1-104 0 0,3 11 158 0 0,5-9-14 0 0,-9-5-94 0 0,-1 1 0 0 0,0 0 0 0 0,1-1 1 0 0,-1 1-1 0 0,0 0 0 0 0,0-1 1 0 0,1 1-1 0 0,-1 0 0 0 0,0-1 0 0 0,0 1 1 0 0,0 0-1 0 0,0-1 0 0 0,0 1 0 0 0,0 0 1 0 0,0-1-5 0 0,0 0 0 0 0,3 6-48 0 0,10 7 32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04.4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17 8264 0 0,'0'0'182'0'0,"0"0"29"0"0,0 0 14 0 0,-2-3-27 0 0,-9-7-96 0 0,9 8 0 0 0,2 1 114 0 0,-3 1 181 0 0,-7 0 10 0 0,7 0-10 0 0,0 0-45 0 0,0 0-232 0 0,-4 3 83 0 0,5 0-69 0 0,1 1 63 0 0,1 2 109 0 0,-3-4-117 0 0,-7 12-49 0 0,5-1-10 0 0,-6-8 3 0 0,6 8 23 0 0,-21 19 179 0 0,21-22-217 0 0,-1 3 16 0 0,0 1-1 0 0,2-4-14 0 0,-7 8 49 0 0,6 9-12 0 0,-2-14-82 0 0,6-12-65 0 0,1 1 0 0 0,-1-1 1 0 0,0 0-1 0 0,1 1 0 0 0,-1-1 0 0 0,0 1 1 0 0,1-1-1 0 0,0 1 0 0 0,-1-1 0 0 0,1 1 1 0 0,0 0-1 0 0,0-1 0 0 0,0 1-9 0 0,0 31 129 0 0,0-10 17 0 0,0-5 37 0 0,0 2 73 0 0,2-6-104 0 0,4-4-60 0 0,-1-2-42 0 0,-1 4 24 0 0,1-3-19 0 0,20 17 75 0 0,-19-20-96 0 0,0-1 0 0 0,0 0-1 0 0,6 4-33 0 0,-7-6 9 0 0,1 0-1 0 0,-1 0 1 0 0,1 0 0 0 0,0-1-1 0 0,-1 0 1 0 0,1 0-1 0 0,0-1 1 0 0,0 0-1 0 0,0 0 1 0 0,1 0-1 0 0,-1 0 1 0 0,4-1-9 0 0,3 0 6 0 0,8 1-29 0 0,-5-5-63 0 0,-11 2 27 0 0,17-4 12 0 0,-12 3-37 0 0,-5 2-18 0 0,1 1-55 0 0,0-1-66 0 0,1 1-79 0 0,-4 0 71 0 0,0 0-36 0 0,3 0-361 0 0,-1-1 86 0 0,-1 1-49 0 0,4-2-697 0 0,0-2-549 0 0,2-5-1043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04.8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59 7568 0 0,'0'0'166'0'0,"0"0"29"0"0,0 0 14 0 0,3 0-25 0 0,3-1-147 0 0,-2-1 39 0 0,-2-3 57 0 0,-1 0 73 0 0,-1 2 236 0 0,1 4-231 0 0,0-1-46 0 0,0 0-39 0 0,0 0-35 0 0,2-1 20 0 0,2-1-19 0 0,-4 1 9 0 0,3-5 176 0 0,-3 5-260 0 0,-1 1 0 0 0,0-1 0 0 0,0 1 0 0 0,1 0 0 0 0,-1-1 0 0 0,0 1 0 0 0,1-1 0 0 0,-1 1 0 0 0,0 0 0 0 0,1-1 1 0 0,-1 1-1 0 0,0 0 0 0 0,1-1 0 0 0,-1 1 0 0 0,1 0 0 0 0,-1 0 0 0 0,1 0 0 0 0,-1-1 0 0 0,1 1 0 0 0,-1 0 0 0 0,1 0 0 0 0,-1 0 0 0 0,1 0 0 0 0,-1 0 0 0 0,0 0 0 0 0,1 0 0 0 0,0 0 0 0 0,-1 0 0 0 0,0 0 1 0 0,1 0-1 0 0,-1 0 0 0 0,1 0-17 0 0,13 0 400 0 0,-12 0-8 0 0,1-2-35 0 0,3-3-171 0 0,19-10 358 0 0,-18 12-402 0 0,-3 2-37 0 0,-4 1-98 0 0,0 0-1 0 0,1 1 0 0 0,-1-1 0 0 0,0 0 1 0 0,0 0-1 0 0,0 1 0 0 0,1-1 0 0 0,-1 0 1 0 0,0 0-1 0 0,0 1 0 0 0,0-1 0 0 0,0 0 1 0 0,0 1-1 0 0,1-1 0 0 0,-1 0 0 0 0,0 0 1 0 0,0 1-1 0 0,0-1 0 0 0,0 0 0 0 0,0 1 1 0 0,0-1-1 0 0,0 0 0 0 0,0 1 0 0 0,0-1 1 0 0,0 0-1 0 0,-1 1-6 0 0,1-1 2 0 0,0 0 0 0 0,0 0-1 0 0,0 0 1 0 0,0 0 0 0 0,0 0 0 0 0,0 0 0 0 0,0 0-1 0 0,0 0 1 0 0,0 1 0 0 0,0-1 0 0 0,0 0 0 0 0,0 0-1 0 0,0 0 1 0 0,0 0 0 0 0,0 0 0 0 0,0 0 0 0 0,0 0-1 0 0,0 0 1 0 0,0 0 0 0 0,0 0 0 0 0,0 1 0 0 0,0-1-1 0 0,1 0 1 0 0,-1 0 0 0 0,0 0 0 0 0,0 0 0 0 0,0 0-1 0 0,0 0 1 0 0,0 0 0 0 0,0 0 0 0 0,0 0 0 0 0,0 0-1 0 0,0 0 1 0 0,0 0 0 0 0,0 0 0 0 0,0 0 0 0 0,0 0-1 0 0,0 0 1 0 0,1 1 0 0 0,-1-1 0 0 0,0 0 0 0 0,0 0-1 0 0,0 0 1 0 0,0 0 0 0 0,0 0 0 0 0,0 0 0 0 0,0 0-1 0 0,0 0 1 0 0,0 0 0 0 0,0 0 0 0 0,1 0 0 0 0,-1 0-1 0 0,0 0 1 0 0,0 0 0 0 0,0-1 0 0 0,0 1 0 0 0,0 0-2 0 0,4 0 32 0 0,-3 0-19 0 0,1 0-1 0 0,0 0 1 0 0,0 0-1 0 0,0 0 0 0 0,0 0 1 0 0,-1 0-1 0 0,1 1 1 0 0,0-1-1 0 0,0 0 1 0 0,-1 1-1 0 0,2 0-12 0 0,3 12 15 0 0,7 3-5 0 0,-12-15-5 0 0,1 1 0 0 0,-1 0 0 0 0,1 0 0 0 0,-1-1 0 0 0,0 1 0 0 0,0 0 0 0 0,0 0-1 0 0,0 0 1 0 0,1 2-5 0 0,-1 0 2 0 0,-1 1 0 0 0,1-1-1 0 0,0 1 1 0 0,-1 0 0 0 0,0-1-1 0 0,0 3-1 0 0,0 2 0 0 0,0-7-3 0 0,-1 0 0 0 0,1-1 0 0 0,0 1 1 0 0,-1 0-1 0 0,1 0 0 0 0,0-1 0 0 0,-1 1 0 0 0,0 0 1 0 0,0-1-1 0 0,1 1 0 0 0,-1 0 0 0 0,0-1 1 0 0,0 1 2 0 0,0-1-3 0 0,0 1 0 0 0,0-1 0 0 0,0 1 1 0 0,0 0-1 0 0,1-1 0 0 0,-1 1 0 0 0,0 0 0 0 0,1-1 1 0 0,0 1-1 0 0,-1 0 0 0 0,1 0 0 0 0,0-1 1 0 0,0 1 2 0 0,0 0 0 0 0,0 0 0 0 0,-1-1 0 0 0,1 1 0 0 0,0 0 0 0 0,-1-1 0 0 0,1 1 0 0 0,-1-1 0 0 0,1 1 0 0 0,-1 0 0 0 0,0-1 0 0 0,1 1 0 0 0,-1-1 0 0 0,0 0 0 0 0,0 1 0 0 0,-4 6 0 0 0,-11 23 0 0 0,0 1 0 0 0,12-24 25 0 0,0-2 43 0 0,0-3 57 0 0,1 0 113 0 0,0 0 93 0 0,3 1-214 0 0,0 3-61 0 0,0 22 16 0 0,1-3-71 0 0,-1-26-1 0 0,0 1-1 0 0,0-1 1 0 0,0 0 0 0 0,0 0 0 0 0,0 0 0 0 0,0 0 0 0 0,0 0 0 0 0,0 1 0 0 0,0-1 0 0 0,0 0 0 0 0,0 0-1 0 0,0 0 1 0 0,0 0 0 0 0,0 0 0 0 0,0 0 0 0 0,0 1 0 0 0,1-1 0 0 0,-1 0 0 0 0,0 0 0 0 0,0 0 0 0 0,0 0-1 0 0,0 0 1 0 0,0 0 0 0 0,0 0 0 0 0,0 0 0 0 0,0 0 0 0 0,1 0 0 0 0,-1 0 0 0 0,0 1 0 0 0,0-1 0 0 0,0 0-1 0 0,0 0 1 0 0,0 0 0 0 0,1 0 0 0 0,-1 0 0 0 0,0 0 0 0 0,0 0 0 0 0,0 0 0 0 0,0 0 0 0 0,0 0 0 0 0,0 0-1 0 0,1 0 1 0 0,-1 0 0 0 0,0 0 0 0 0,0 0 0 0 0,0-1 0 0 0,0 1 0 0 0,1 0 2 0 0,-1 0 1 0 0,1 0-1 0 0,0 0 0 0 0,-1 0 1 0 0,1 0-1 0 0,-1 0 1 0 0,1 0-1 0 0,-1 0 0 0 0,1 1 1 0 0,-1-1-1 0 0,1 0 0 0 0,0 0 1 0 0,-1 0-1 0 0,1 1 1 0 0,-1-1-1 0 0,1 0 0 0 0,-1 0 1 0 0,0 1-1 0 0,1-1 0 0 0,-1 0 1 0 0,1 1-1 0 0,-1-1 1 0 0,1 1-1 0 0,-1-1-2 0 0,13 11 11 0 0,3-9-11 0 0,11-2 4 0 0,-15 0-46 0 0,1 0-103 0 0,-7 0 18 0 0,-1 0-46 0 0,1 0-17 0 0,6-4-102 0 0,-9 2 163 0 0,0 0-55 0 0,-1 1 21 0 0,0 0-41 0 0,0-1-46 0 0,0 1-51 0 0,-1 1-13 0 0,1-1-43 0 0,-1 1-40 0 0,1-1-33 0 0,0 1-125 0 0,0 0-33 0 0,3 0-1295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05.1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7920 0 0,'0'0'174'0'0,"0"0"29"0"0,0 0 13 0 0,0 0-67 0 0,0 0-2 0 0,0 0 62 0 0,0 0 186 0 0,0 0 340 0 0,0 0 29 0 0,0 0-321 0 0,0 0-200 0 0,0 0-68 0 0,0 0-4 0 0,0 0 25 0 0,0 3-32 0 0,0-3-155 0 0,-1 1-1 0 0,1 0 1 0 0,1 0 0 0 0,-1-1 0 0 0,0 1 0 0 0,0 0 0 0 0,0-1 0 0 0,0 1 0 0 0,0 0 0 0 0,1-1-1 0 0,-1 1 1 0 0,0-1 0 0 0,0 1 0 0 0,1 0 0 0 0,-1-1-9 0 0,1 1 1 0 0,-1-1 0 0 0,1 0 0 0 0,0 1 0 0 0,-1-1-1 0 0,1 0 1 0 0,0 0 0 0 0,-1 1 0 0 0,1-1 0 0 0,0 0 0 0 0,-1 0 0 0 0,1 0 0 0 0,0 0 0 0 0,-1 0-1 0 0,1 0 1 0 0,0 0-1 0 0,-1 0 0 0 0,2 0-44 0 0,-2 0-64 0 0,0 0-66 0 0,0 0-105 0 0,0 0-121 0 0,0 0-109 0 0,0 0 68 0 0,0 0-40 0 0,0 0-569 0 0,0 0-450 0 0,0 0-852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05.4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6192 0 0,'0'0'133'0'0,"0"0"23"0"0,0 0 13 0 0,0 0-48 0 0,0 0 0 0 0,0 0 50 0 0,3 3 155 0 0,7 7 287 0 0,-8-8-253 0 0,0-1-97 0 0,0 0-82 0 0,0-1-64 0 0,0 0-40 0 0,3-1-10 0 0,-4 1 5 0 0,-1 0 9 0 0,2 0 77 0 0,-1 3 12 0 0,-1-3-120 0 0,0 6 2 0 0,1-3-1 0 0,-2-1 44 0 0,1 0 69 0 0,0-2-60 0 0,2 0-67 0 0,2 0-42 0 0,5 0-51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05.6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9040 0 0,'0'0'200'0'0,"0"0"33"0"0,0 0 15 0 0,0 3-36 0 0,0 4-138 0 0,0-4-12 0 0,0-1 89 0 0,0-1 174 0 0,0-1 284 0 0,2 0 21 0 0,2 0-397 0 0,7 0 427 0 0,-6-1-417 0 0,-3 1-141 0 0,1 0-33 0 0,-1-1-40 0 0,0 0-48 0 0,11-9 326 0 0,-10 7-43 0 0,-3 3-199 0 0,2 0-37 0 0,0 0-65 0 0,0 0 36 0 0,7 0 89 0 0,-6 0-98 0 0,0 0-55 0 0,0 0-46 0 0,-1-1-64 0 0,-1 0-78 0 0,1 0-90 0 0,-2 0 41 0 0,1 0-49 0 0,-1 0-44 0 0,1 0-39 0 0,-1-1-130 0 0,0 1-38 0 0,0-1-157 0 0,0-2-420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06.1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271 95 6896 0 0,'0'0'200'0'0,"0"0"-51"0"0,0-2-9 0 0,0-1-29 0 0,0 0 112 0 0,0-1 66 0 0,0-5 457 0 0,0 7-552 0 0,0 0-38 0 0,0 0-40 0 0,0 0-96 0 0,-3-3 621 0 0,-7-5-128 0 0,7 7-194 0 0,2 0-110 0 0,0 1-67 0 0,2-1-66 0 0,-1 0-25 0 0,-2 1 62 0 0,0 1-18 0 0,0 1-21 0 0,-1 0 4 0 0,0 0 23 0 0,1-2 32 0 0,-1 0 59 0 0,-8-9 4 0 0,8 8-72 0 0,1 2-43 0 0,-1 0-26 0 0,0 2-24 0 0,0-1-11 0 0,1-1 25 0 0,-2-6 75 0 0,1 2-9 0 0,-2 4 8 0 0,-4 1 82 0 0,3-1-110 0 0,-18 1 174 0 0,10 3-149 0 0,-2 10-32 0 0,13-10-74 0 0,1-1 1 0 0,-1 0-1 0 0,0 0 1 0 0,0-1-1 0 0,0 1 1 0 0,-1 0-11 0 0,2-1 4 0 0,0 0 1 0 0,0-1-1 0 0,0 1 1 0 0,0 0-1 0 0,1 1 1 0 0,-1-1-1 0 0,0 0 1 0 0,1 0-1 0 0,-1 1 1 0 0,1-1-1 0 0,-1 1 0 0 0,1 0 1 0 0,-1 0-5 0 0,-2 9 10 0 0,3-10-10 0 0,1 0 0 0 0,0 0 0 0 0,-1 0 0 0 0,1 0 0 0 0,-1 1 0 0 0,1-1 0 0 0,-1 0 0 0 0,0 0 0 0 0,1 0 0 0 0,-1-1 0 0 0,0 1 0 0 0,0 0 0 0 0,0 0 0 0 0,0 0 1 0 0,0 0-1 0 0,1-1 0 0 0,-1 1 0 0 0,-1 0 0 0 0,-3 1 0 0 0,4-1 0 0 0,1-1 0 0 0,-1 0 0 0 0,0 0 0 0 0,1 1 0 0 0,-1-1 0 0 0,0 0 0 0 0,1 1 0 0 0,-1-1 0 0 0,1 1 0 0 0,-1-1 0 0 0,1 1 0 0 0,-1-1 0 0 0,1 1 0 0 0,-1-1 0 0 0,1 1 0 0 0,0-1 0 0 0,-1 1 0 0 0,1-1 0 0 0,0 1 0 0 0,-1 0 0 0 0,1-1 0 0 0,0 1 0 0 0,-3 4 0 0 0,0 3 0 0 0,-22 44 9 0 0,11-20 62 0 0,13-27-46 0 0,0 1 0 0 0,0-1 1 0 0,0 0-1 0 0,1 0 1 0 0,0 1-1 0 0,0-1 1 0 0,0 0-1 0 0,1 2-25 0 0,0 10 37 0 0,-1-15-37 0 0,0 0 0 0 0,0-1 0 0 0,1 1 0 0 0,-1 0 0 0 0,0 0 0 0 0,1-1 0 0 0,0 1 0 0 0,-1 0 0 0 0,1-1 0 0 0,0 1 0 0 0,0-1 0 0 0,0 1 0 0 0,0-1 0 0 0,0 1 0 0 0,0-1 0 0 0,0 0 0 0 0,1 1 0 0 0,-1-1 0 0 0,1 0 0 0 0,11 15 0 0 0,-9-5 8 0 0,-3-9-2 0 0,0 0 1 0 0,0 1-1 0 0,1-1 1 0 0,-1 0-1 0 0,0 0 1 0 0,1 0-1 0 0,-1 0 1 0 0,1 0-1 0 0,0 0-6 0 0,8 7 23 0 0,16 8 103 0 0,-17-11-109 0 0,9 7 55 0 0,-5-8 0 0 0,-5 8-12 0 0,-6-11-60 0 0,0-1 1 0 0,0 1 0 0 0,0-1 0 0 0,1 1-1 0 0,-1-1 1 0 0,0 0 0 0 0,1 0 0 0 0,-1 0-1 0 0,1 0 1 0 0,-1 0 0 0 0,1-1 0 0 0,-1 1-1 0 0,1-1 1 0 0,-1 1 0 0 0,1-1 0 0 0,1 0-1 0 0,-2 0 0 0 0,0 0 0 0 0,0 0-1 0 0,-1 1 1 0 0,1-1 0 0 0,0 0 0 0 0,0 1 0 0 0,-1 0 0 0 0,1-1 0 0 0,0 1 0 0 0,-1 0 0 0 0,1 0 0 0 0,-1 0 0 0 0,1 0 0 0 0,8 4-18 0 0,4-2-41 0 0,-10-3 18 0 0,5 0 29 0 0,-3 0-73 0 0,-1 0-74 0 0,-3 0 36 0 0,0 0-34 0 0,0 0-62 0 0,1 0-54 0 0,-1 0-60 0 0,0 0-64 0 0,1 0-70 0 0,-1 0-77 0 0,1 0-82 0 0,-1 0-88 0 0,4 0-1013 0 0,4 0-982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03.0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145 1 7920 0 0,'0'0'174'0'0,"0"0"29"0"0,0 2 13 0 0,0-1-204 0 0,0 0 1 0 0,0-1-1 0 0,0 1 0 0 0,0 0 1 0 0,0 0-1 0 0,0-1 1 0 0,0 1-1 0 0,0 0 0 0 0,-1-1 1 0 0,1 1-1 0 0,0-1 0 0 0,0 1 1 0 0,-1 0-1 0 0,1-1 0 0 0,0 1-12 0 0,-11 4 38 0 0,9-3-17 0 0,2 1 42 0 0,-1 0 46 0 0,1 0 47 0 0,0-1-75 0 0,-2-2 378 0 0,-5 1-205 0 0,0 1-41 0 0,6-1-182 0 0,0 0 0 0 0,0-1 1 0 0,0 1-1 0 0,0 0 0 0 0,0 0 1 0 0,0 0-1 0 0,0 0 0 0 0,0 0 1 0 0,1 0-1 0 0,-1 0 0 0 0,0 0 0 0 0,1 0 1 0 0,-1 0-1 0 0,0 0 0 0 0,1 1 1 0 0,-1-1-1 0 0,1 0 0 0 0,0 0 1 0 0,-1 1-1 0 0,1-1 0 0 0,0 0 0 0 0,0 0 1 0 0,0 1-1 0 0,0-1 0 0 0,0 1-31 0 0,-3 13 265 0 0,-10 1 32 0 0,1 1-34 0 0,8-2-60 0 0,3-2-44 0 0,-6 2 13 0 0,-3 7 60 0 0,8-17-198 0 0,0 2 25 0 0,-1 0 1 0 0,2 0-1 0 0,-1 0 1 0 0,1 0-1 0 0,0 0 1 0 0,0 6-60 0 0,0-4 77 0 0,0-1 0 0 0,0 0 0 0 0,0 1 0 0 0,-4 6-77 0 0,3-7 64 0 0,1-1 1 0 0,-1 0 0 0 0,1 1-1 0 0,0 5-64 0 0,-1 5 134 0 0,-4-1-25 0 0,1-2-30 0 0,3-1 4 0 0,0 0 1 0 0,1 0 0 0 0,0 0-1 0 0,2 0 1 0 0,0 7-84 0 0,0 15 158 0 0,-1-30-123 0 0,1 0 1 0 0,0 1 0 0 0,0-1 0 0 0,0 0 0 0 0,2 5-36 0 0,3 12 85 0 0,0 19 43 0 0,4-7 0 0 0,-6-18-54 0 0,-2-9-20 0 0,-1 0 0 0 0,2-1 0 0 0,-1 0 1 0 0,1 1-1 0 0,1 0-54 0 0,9 21 224 0 0,-9-17-86 0 0,0-3-44 0 0,1-2-24 0 0,3 2-14 0 0,2 4 10 0 0,3 5-30 0 0,-10-12-35 0 0,1-1-1 0 0,0 1 1 0 0,0-1 0 0 0,2 2-1 0 0,-1-2 0 0 0,-1 0 0 0 0,0 1 0 0 0,0-1 1 0 0,1 5-1 0 0,13 17 45 0 0,-16-25-35 0 0,0 0 0 0 0,-1-1-1 0 0,1 1 1 0 0,0 0-1 0 0,0-1 1 0 0,0 1-1 0 0,0-1 1 0 0,1 0-1 0 0,-1 1 1 0 0,0-1 0 0 0,2 0-10 0 0,22 4 72 0 0,-10 2-21 0 0,5 2-30 0 0,-15-7-27 0 0,24 7 16 0 0,-5-7-74 0 0,-18-1-54 0 0,3-1-109 0 0,4-3-180 0 0,2-8-61 0 0,0 9-4 0 0</inkml:trace>
  <inkml:trace contextRef="#ctx0" brushRef="#br0" timeOffset="432.7">871 443 7512 0 0,'0'0'166'0'0,"0"0"29"0"0,0-3 13 0 0,0-10-29 0 0,0 0-50 0 0,0 5-34 0 0,0 3 124 0 0,0 2-96 0 0,0 0 453 0 0,0 3 22 0 0,0 0-24 0 0,0 0-106 0 0,-3-2-48 0 0,-8-7-63 0 0,-4 4 86 0 0,15 5-437 0 0,0 0-1 0 0,0 1 1 0 0,0-1 0 0 0,0 0-1 0 0,-1 0 1 0 0,1 0-1 0 0,0 0 1 0 0,0 0 0 0 0,0 0-1 0 0,0 0 1 0 0,0 0-1 0 0,0 0 1 0 0,0 0 0 0 0,0 0-1 0 0,0 0 1 0 0,0 0-1 0 0,-1 0 1 0 0,1 0 0 0 0,0 0-1 0 0,0-1 1 0 0,0 1-1 0 0,0 0 1 0 0,0 0-1 0 0,0 0 1 0 0,0 0 0 0 0,0 0-1 0 0,0 0 1 0 0,0 0-1 0 0,0 0 1 0 0,0 0 0 0 0,0 0-1 0 0,-1 0 1 0 0,1 0-1 0 0,0 0 1 0 0,0 0 0 0 0,0 0-1 0 0,0-1 1 0 0,0 1-1 0 0,0 0 1 0 0,0 0 0 0 0,0 0-1 0 0,0 0 1 0 0,0 0-1 0 0,0 0 1 0 0,0 0-1 0 0,0 0 1 0 0,0 0 0 0 0,0 0-1 0 0,0 0 1 0 0,0-1-1 0 0,0 1 1 0 0,0 0 0 0 0,0 0-1 0 0,0 0 1 0 0,0 0-1 0 0,0 0 1 0 0,0 0-6 0 0,-2-6 154 0 0,-3 2 69 0 0,-14 0 349 0 0,-11 3 127 0 0,20 2-511 0 0,1-1-41 0 0,0 0-42 0 0,1 1-88 0 0,0-1 99 0 0,2 1-43 0 0,1 1-26 0 0,-2 3-21 0 0,-1 0 16 0 0,-5 0 32 0 0,8 6-2 0 0,-6-6-12 0 0,6 8-38 0 0,-8 3 19 0 0,12-15-38 0 0,-1 1 1 0 0,1-1-1 0 0,0 0 1 0 0,0 0-1 0 0,-1 1 1 0 0,1-1-1 0 0,0 1 1 0 0,0-1-1 0 0,1 1 1 0 0,-1-1-1 0 0,0 1 1 0 0,0 0-1 0 0,1-1 0 0 0,-1 1 1 0 0,1 0-1 0 0,0 0 1 0 0,-1-1-1 0 0,1 1 1 0 0,0 0-4 0 0,0 1 6 0 0,0-1-1 0 0,-1 0 1 0 0,1 1 0 0 0,0-1 0 0 0,-1 0 0 0 0,0 0 0 0 0,0 0-1 0 0,1 1 1 0 0,-1-1 0 0 0,0 0 0 0 0,-2 1-6 0 0,-6 19 40 0 0,7-16-25 0 0,-7 24 36 0 0,6-5 30 0 0,4-18-68 0 0,-1-5-4 0 0,0 0 0 0 0,0 0 1 0 0,0 0-1 0 0,0 1 0 0 0,0-1 1 0 0,-1 0-1 0 0,1 0 0 0 0,-1 0 1 0 0,1 0-1 0 0,-1 1-9 0 0,-1 1 15 0 0,0 1 1 0 0,0-1-1 0 0,0 0 0 0 0,1 1 0 0 0,-1-1 0 0 0,1 1 0 0 0,1-1 1 0 0,-1 1-1 0 0,0-1 0 0 0,1 1 0 0 0,0 0 0 0 0,0-1 1 0 0,1 1-16 0 0,-2 1 21 0 0,1-5-14 0 0,4 6 22 0 0,6 11 47 0 0,2 6 50 0 0,-8-17-108 0 0,1 7 9 0 0,5-9 37 0 0,-4 5-32 0 0,4-3 27 0 0,4 0-37 0 0,-9-5-23 0 0,0 1 0 0 0,1 0 9 0 0,14 7 44 0 0,-17-9-50 0 0,0 0-1 0 0,0 0 0 0 0,1-1 0 0 0,-1 1 0 0 0,0-1 0 0 0,0 0 0 0 0,0 0 1 0 0,1 0-1 0 0,-1 0 0 0 0,1-1-1 0 0,7 1 1 0 0,-8 0-14 0 0,0 0 0 0 0,-1-1 0 0 0,1 1 0 0 0,-1 0 0 0 0,1-1 0 0 0,-1 0 0 0 0,1 1 0 0 0,-1-1 0 0 0,1 0 0 0 0,-1 0 0 0 0,2-1 13 0 0,2-1-71 0 0,1 0-39 0 0,1 2-50 0 0,3 0-63 0 0,-8 1 125 0 0,-1 0 3 0 0,0 0-16 0 0,1-1-40 0 0,-2 1-12 0 0,2-1-41 0 0,-1 1-46 0 0,0-1-51 0 0,0 0-57 0 0,1 0-51 0 0,0 0-46 0 0,0 0-41 0 0,0-1-144 0 0,1 1-40 0 0,0-2-174 0 0,3 0-470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12.6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6048 0 0,'0'0'133'0'0,"0"0"23"0"0,0 0 11 0 0,0 0-52 0 0,0 0 6 0 0,0 0 57 0 0,0 0 166 0 0,0 0 307 0 0,3 3 21 0 0,2 2-339 0 0,0 0-37 0 0,-3-3-104 0 0,-1-1 39 0 0,-1-1 97 0 0,2 0-21 0 0,11 3-35 0 0,1 7-18 0 0,-12-7-38 0 0,-2-1-6 0 0,0-1-201 0 0,0-1 0 0 0,0 1 1 0 0,0-1-1 0 0,0 1 0 0 0,0-1 0 0 0,0 1 1 0 0,0-1-1 0 0,1 1 0 0 0,-1-1 1 0 0,0 1-1 0 0,0-1 0 0 0,0 1 1 0 0,0-1-1 0 0,1 1 0 0 0,-1-1 0 0 0,0 1 1 0 0,0-1-1 0 0,1 0 0 0 0,-1 1 1 0 0,0-1-1 0 0,1 0 0 0 0,-1 1 1 0 0,0-1-1 0 0,1 0 0 0 0,-1 1 0 0 0,1-1 1 0 0,-1 0-1 0 0,0 1 0 0 0,1-1 1 0 0,-1 0-1 0 0,1 0 0 0 0,-1 0 1 0 0,1 0-1 0 0,-1 1 0 0 0,1-1 1 0 0,-1 0-1 0 0,1 0 0 0 0,-1 0 0 0 0,1 0 1 0 0,-1 0-1 0 0,1 0 0 0 0,0 0-9 0 0,-1 0 3 0 0,0 0 1 0 0,0 0-1 0 0,0-1 0 0 0,0 1 0 0 0,0 0 0 0 0,0 0 0 0 0,0 0 0 0 0,0 0 0 0 0,0 0 0 0 0,0 0 1 0 0,1 0-1 0 0,-1 0 0 0 0,0 0 0 0 0,0 0 0 0 0,0 0 0 0 0,0 0 0 0 0,0 0 0 0 0,0 0 0 0 0,0 1 1 0 0,0-1-1 0 0,0 0 0 0 0,0 0 0 0 0,0 0 0 0 0,1 0 0 0 0,-1 0 0 0 0,0 0 0 0 0,0 0 0 0 0,0 0 1 0 0,0 0-1 0 0,0 0 0 0 0,0 0 0 0 0,0 0 0 0 0,0 0 0 0 0,0 0 0 0 0,0 0 0 0 0,0 0 0 0 0,0 1 1 0 0,0-1-1 0 0,0 0 0 0 0,0 0 0 0 0,0 0 0 0 0,0 0 0 0 0,0 0 0 0 0,0 0 0 0 0,0 0 0 0 0,0 0 1 0 0,0 0-1 0 0,0 0 0 0 0,0 1 0 0 0,0-1 0 0 0,0 0 0 0 0,0 0 0 0 0,0 0 0 0 0,0 0 0 0 0,0 0 1 0 0,0 0-1 0 0,0 0-3 0 0,0 1 10 0 0,0-1 0 0 0,0 1 1 0 0,0 0-1 0 0,0-1 0 0 0,1 1 0 0 0,-1-1 1 0 0,0 1-1 0 0,0-1 0 0 0,0 1 1 0 0,0-1-1 0 0,1 1 0 0 0,-1 0 1 0 0,0-1-1 0 0,1 1 0 0 0,-1-1 1 0 0,0 0-1 0 0,1 1 0 0 0,-1-1 0 0 0,1 1 1 0 0,-1-1-1 0 0,0 0 0 0 0,1 1 1 0 0,-1-1-1 0 0,1 1-10 0 0,0-1 9 0 0,0 0-1 0 0,-1 1 1 0 0,1-1-1 0 0,-1 1 1 0 0,1-1-1 0 0,-1 1 1 0 0,1-1-1 0 0,-1 1 1 0 0,1 0 0 0 0,-1-1-1 0 0,1 1 1 0 0,-1 0-1 0 0,0-1 1 0 0,1 1-1 0 0,-1 0 1 0 0,0-1-1 0 0,0 1 1 0 0,1 0 0 0 0,-1 0-1 0 0,0-1 1 0 0,0 1-1 0 0,0 0 1 0 0,0-1-1 0 0,0 1 1 0 0,0 0-9 0 0,0 6 43 0 0,0-6-30 0 0,-1 1-1 0 0,1 0 1 0 0,0-1 0 0 0,0 1-1 0 0,0 0 1 0 0,0-1 0 0 0,1 1-1 0 0,-1-1 1 0 0,0 1-1 0 0,1 0 1 0 0,-1-1 0 0 0,2 2-13 0 0,8 2 90 0 0,-5 8-20 0 0,3 4 5 0 0,-2-3 102 0 0,-6-5 129 0 0,0-4-215 0 0,0-2 172 0 0,0-3-27 0 0,0 0-118 0 0,0 0-48 0 0,2 2-17 0 0,9 9-26 0 0,-9-8 53 0 0,-2-3 16 0 0,0 0-6 0 0,0 0-20 0 0,0 0-2 0 0,0 0 14 0 0,0 0 8 0 0,3-3 27 0 0,7-8-4 0 0,-7 9-7 0 0,-3-1-20 0 0,0 0-73 0 0,0-2-5 0 0,0-12 46 0 0,0 13-41 0 0,0 3-3 0 0,0-1 0 0 0,0 1 0 0 0,1-1-1 0 0,-1 0 1 0 0,0 1 0 0 0,1-1 0 0 0,-1 1-1 0 0,1-1 1 0 0,-1 1 0 0 0,1-2-10 0 0,8-8 132 0 0,-6 8 24 0 0,-2 0-69 0 0,-1-1-42 0 0,-1-2-22 0 0,1 4 30 0 0,0 2-49 0 0,0-1 1 0 0,-1 1 0 0 0,1-1 0 0 0,0 1-1 0 0,0 0 1 0 0,0-1 0 0 0,0 1-1 0 0,0 0 1 0 0,0-1 0 0 0,0 1 0 0 0,0-1-1 0 0,0 1 1 0 0,0 0 0 0 0,0-1 0 0 0,0 1-1 0 0,0-1 1 0 0,0 1 0 0 0,1 0 0 0 0,-1-1-1 0 0,0 1 1 0 0,0 0 0 0 0,0-1 0 0 0,1 1-1 0 0,-1 0 1 0 0,0-1 0 0 0,0 1 0 0 0,1 0-1 0 0,-1-1 1 0 0,0 1 0 0 0,0 0 0 0 0,1 0-5 0 0,0-1 2 0 0,1 0 1 0 0,-1 0-1 0 0,0 0 1 0 0,0-1 0 0 0,0 1-1 0 0,0 0 1 0 0,0 0 0 0 0,0-1-1 0 0,0 1 1 0 0,0-1 0 0 0,0 1-1 0 0,0 0 1 0 0,-1-1 0 0 0,1-1-3 0 0,1 1 1 0 0,8-17-34 0 0,-3 12-26 0 0,1 4-36 0 0,-8 3 93 0 0,0 0 0 0 0,0 0 0 0 0,0 0-1 0 0,0 0 1 0 0,0 0 0 0 0,0 0 0 0 0,0 0-1 0 0,0 0 1 0 0,0 0 0 0 0,0 0 0 0 0,1 0 0 0 0,-1 0-1 0 0,0 0 1 0 0,0 0 0 0 0,0 0 0 0 0,0 0-1 0 0,0 0 1 0 0,0 0 0 0 0,0 0 0 0 0,0 0 0 0 0,0 0-1 0 0,0 0 1 0 0,0 0 0 0 0,1 0 0 0 0,-1 0-1 0 0,0 0 1 0 0,0 0 0 0 0,0 0 0 0 0,0-1 0 0 0,0 1-1 0 0,0 0 1 0 0,0 0 0 0 0,0 0 0 0 0,0 0-1 0 0,0 0 1 0 0,0 0 0 0 0,0 0 0 0 0,0 0 0 0 0,0 0-1 0 0,0 0 1 0 0,0 0 0 0 0,0 0 0 0 0,0-1-1 0 0,0 1 1 0 0,0 0 0 0 0,0 0 0 0 0,0 0 0 0 0,0 0-1 0 0,0 0 1 0 0,0 0 0 0 0,0 0 0 0 0,0 0-1 0 0,0 0 1 0 0,0 0 0 0 0,0-1 0 0 0,0 1 0 0 0,0 0 2 0 0,3-13-107 0 0,-3 12 105 0 0,1 0 0 0 0,0 0 1 0 0,0-1-1 0 0,0 1 0 0 0,0 0 0 0 0,0 0 0 0 0,0 0 1 0 0,0 0-1 0 0,0 1 0 0 0,0-1 0 0 0,0 0 1 0 0,1 0 1 0 0,11-4 0 0 0,-8-6 0 0 0,9 6 0 0 0,8-9 2 0 0,-19 13 0 0 0,21 3-66 0 0,-20-2 53 0 0,-1 0 11 0 0,-1 0 0 0 0,1 0 0 0 0,-1 0 0 0 0,0 0-1 0 0,1 0 1 0 0,-1-1 0 0 0,0 1 0 0 0,0-1 0 0 0,2 0 0 0 0,12-9-11 0 0,0 7-32 0 0,31 3 33 0 0,-31 0 10 0 0,5 1-39 0 0,-10 0-59 0 0,-10 0 82 0 0,-1-1 0 0 0,1 0-1 0 0,0 0 1 0 0,-1 0 0 0 0,1 1 0 0 0,-1-1-1 0 0,1 0 1 0 0,-1 1 0 0 0,1-1 0 0 0,-1 0-1 0 0,1 1 1 0 0,-1-1 0 0 0,1 1 0 0 0,-1-1-1 0 0,1 1 1 0 0,-1-1 0 0 0,0 1 16 0 0,4 3-117 0 0,-3-3 46 0 0,0 0-4 0 0,-1-1-18 0 0,0 1-39 0 0,0-1-14 0 0,0 0-38 0 0,0 0-45 0 0,0 0-50 0 0,0 0-53 0 0,0 0-51 0 0,0 0-43 0 0,0 0-39 0 0,0 0-137 0 0,0 0-38 0 0,0 0-165 0 0,0 0-443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16.3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6768 0 0,'0'0'149'0'0,"0"0"23"0"0,-3 3 12 0 0,-2 2-80 0 0,0 0 57 0 0,3-3 38 0 0,1-1 181 0 0,1-1 329 0 0,0 0 26 0 0,0 0-22 0 0,0 0-122 0 0,0 0-58 0 0,0 0-11 0 0,0 0-21 0 0,0 0-78 0 0,0 0-37 0 0,0 0-8 0 0,0 0-20 0 0,0 0-71 0 0,0 0-30 0 0,0 0-7 0 0,0 0-28 0 0,0 0-106 0 0,0 0-41 0 0,0 0-23 0 0,0 0-87 0 0,0 0-37 0 0,0 0-110 0 0,0 0 83 0 0,0 0-53 0 0,0 0-73 0 0,0 0 70 0 0,0 0-34 0 0,0 0-37 0 0,0 0-35 0 0,0 0-352 0 0,0 0 85 0 0,0 0-48 0 0,0 0-676 0 0,0 0-533 0 0,0 0-1010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16.8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1 7920 0 0,'0'0'174'0'0,"0"0"29"0"0,0 0 13 0 0,0 0-70 0 0,0 0-8 0 0,0 0 52 0 0,0 0 163 0 0,0 0 300 0 0,0 0 19 0 0,0 0-8 0 0,0 0-60 0 0,0 0-27 0 0,0 0-7 0 0,0 0-18 0 0,0 0-68 0 0,0 0-32 0 0,0 0-4 0 0,0 0-16 0 0,-3 0-70 0 0,-8 0-36 0 0,9 0-6 0 0,2 0-17 0 0,0 0-65 0 0,0 0-29 0 0,0 0-8 0 0,-3 0-17 0 0,-7 0-66 0 0,7 0-29 0 0,3 0-8 0 0,-3 0-14 0 0,-7 0-40 0 0,7 0 39 0 0,3 0 12 0 0,0 0-49 0 0,0 0-45 0 0,0 0-45 0 0,0 0-91 0 0,-2 0-159 0 0,1 0 112 0 0,0 0 70 0 0,1 0 62 0 0,0 0 51 0 0,-1 0 95 0 0,-1 0 299 0 0,2 0-319 0 0,-1 0-74 0 0,1 0-40 0 0,-1 0-42 0 0,1 0-48 0 0,-1 0-53 0 0,0 0-80 0 0,1 0-75 0 0,-1 0-82 0 0,0 0-89 0 0,0 0-97 0 0,0 0-103 0 0,-1 0-110 0 0,1 0-118 0 0,-3 0-1143 0 0,-5 0-1186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40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301 269 7112 0 0,'-3'-3'157'0'0,"-7"-7"23"0"0,7 7 13 0 0,1 1-22 0 0,-7-6-129 0 0,8 8-42 0 0,-1-1-1 0 0,1 0 0 0 0,0 0 1 0 0,-1 1-1 0 0,1-1 1 0 0,-1 1-1 0 0,1-1 0 0 0,-1 1 1 0 0,1 0-1 0 0,-1 0 0 0 0,0 0 1 0 0,0-1 0 0 0,0 1-1 0 0,0 0-1 0 0,1 0 1 0 0,-1 0 0 0 0,1 0 0 0 0,-1-1 0 0 0,1 1 0 0 0,-1 0-1 0 0,1-1 1 0 0,-1 0 0 0 0,1 1 0 0 0,0-1 0 0 0,-2 0 1 0 0,-1-3 22 0 0,0 0 35 0 0,2 3 113 0 0,0 0-38 0 0,-1 0 42 0 0,-1 0-76 0 0,-1 2-30 0 0,2 0 50 0 0,-52-1 1079 0 0,44 0-996 0 0,1 0-56 0 0,0-1 19 0 0,8 1-123 0 0,0 0 1 0 0,0 0-1 0 0,0 0 0 0 0,0 0 1 0 0,0 0-1 0 0,0 1 0 0 0,0-1 0 0 0,0 0 1 0 0,0 1-1 0 0,0-1 0 0 0,0 1-41 0 0,-27 15 380 0 0,24-5-218 0 0,-9-6-16 0 0,11-3-120 0 0,-1 1 0 0 0,1 0 0 0 0,0 0-1 0 0,-1 0 1 0 0,1 0 0 0 0,0 0-26 0 0,-8 8 83 0 0,1 3-67 0 0,9-13-16 0 0,1 1 0 0 0,-1-1 0 0 0,1 1 0 0 0,-1-1 0 0 0,1 1 0 0 0,0 0 0 0 0,0-1 0 0 0,0 1 0 0 0,0 0 0 0 0,0-1 0 0 0,0 1 0 0 0,0 0 0 0 0,1-1 0 0 0,-1 1 0 0 0,0-1 0 0 0,1 1 0 0 0,-1 0 0 0 0,1-1 0 0 0,0 1 0 0 0,0-1 0 0 0,-1 1 0 0 0,1-1 0 0 0,0 0 0 0 0,1 1 0 0 0,2 6 0 0 0,-1-3 0 0 0,-3-4 0 0 0,0-1 0 0 0,0 1 0 0 0,1-1 0 0 0,-1 1 0 0 0,0 0 0 0 0,1-1 0 0 0,-1 1 0 0 0,1-1 0 0 0,-1 1 0 0 0,0-1 0 0 0,1 1 0 0 0,-1-1 0 0 0,1 1 0 0 0,-1-1 0 0 0,1 1 0 0 0,0-1 0 0 0,-1 0 0 0 0,1 1 0 0 0,-1-1 0 0 0,1 0 0 0 0,0 1 0 0 0,0-1 0 0 0,4 2 0 0 0,2 3 0 0 0,-1 0 0 0 0,1 0 0 0 0,-1 1 0 0 0,0 0 0 0 0,0 0 0 0 0,2 3 0 0 0,9 10 0 0 0,-6-7 0 0 0,-8-8 0 0 0,0-1 0 0 0,0 1 0 0 0,0-1 0 0 0,0 0 0 0 0,1 0 0 0 0,-1 0 0 0 0,1-1 0 0 0,0 1 0 0 0,0-1 0 0 0,1 1 0 0 0,8 0 0 0 0,-11-3 1 0 0,0 0 0 0 0,1 1-1 0 0,-1 0 1 0 0,0-1 0 0 0,0 1 0 0 0,1 0 0 0 0,-1 0 0 0 0,0 0-1 0 0,0 0 1 0 0,0 1 0 0 0,0-1 0 0 0,0 1 0 0 0,0-1 0 0 0,-1 1-1 0 0,7 6 24 0 0,-5-5-15 0 0,0 0 0 0 0,0 0-1 0 0,1 1 1 0 0,-1-2-1 0 0,1 1 1 0 0,0 0-9 0 0,5 1 47 0 0,-7-3-32 0 0,0-1 0 0 0,-1 1 0 0 0,1 0 0 0 0,0 0 0 0 0,-1 0 0 0 0,1 0 0 0 0,-1 0 0 0 0,1 0 0 0 0,-1 1 0 0 0,2 0-15 0 0,-3-1 11 0 0,1 0 0 0 0,-1 0-1 0 0,1 0 1 0 0,-1 0 0 0 0,0 0 0 0 0,1 0-1 0 0,-1 0 1 0 0,0 0 0 0 0,0 0 0 0 0,1 1-1 0 0,-1-1 1 0 0,0 0 0 0 0,0 0-11 0 0,0 2 135 0 0,2 0 21 0 0,9 7 85 0 0,-9-7 42 0 0,-4-1 5 0 0,-3 3-140 0 0,-11 11 329 0 0,12-12-394 0 0,2-2-71 0 0,0 0 140 0 0,-1-1-55 0 0,0 0-36 0 0,-1-1-35 0 0,0 0-10 0 0,2 1 24 0 0,-6 4 10 0 0,7-4-46 0 0,-1 0-1 0 0,1 0 1 0 0,-1 0-1 0 0,1-1 1 0 0,-1 1-1 0 0,1 0 0 0 0,-1-1 1 0 0,1 1-1 0 0,-1-1 1 0 0,0 0-1 0 0,1 1 0 0 0,-1-1 1 0 0,0 0-1 0 0,0 0-3 0 0,-32 0 54 0 0,5 0-44 0 0,2 0 32 0 0,7 0-55 0 0,4 0-55 0 0,0 0-73 0 0,13 0 164 0 0,0 0-63 0 0,1-1-63 0 0,0 0-65 0 0,1 0-67 0 0,0 0-69 0 0,0 0-71 0 0,1 0-71 0 0,-1-1-57 0 0,0 0-70 0 0,0 1-73 0 0,-1-1-73 0 0,-2 0-1009 0 0,-5 1-981 0 0</inkml:trace>
  <inkml:trace contextRef="#ctx0" brushRef="#br0" timeOffset="335.1">538 1 8576 0 0,'0'0'197'0'0,"0"0"24"0"0,0 0 17 0 0,0 0-17 0 0,0 2-80 0 0,0-1-135 0 0,0 0 0 0 0,0-1 0 0 0,0 1 0 0 0,0-1 0 0 0,0 1-1 0 0,0 0 1 0 0,0-1 0 0 0,0 1 0 0 0,1-1 0 0 0,-1 1 0 0 0,0-1-1 0 0,0 1 1 0 0,1-1 0 0 0,-1 1 0 0 0,0-1 0 0 0,1 1-1 0 0,-1-1 1 0 0,0 1 0 0 0,1-1 0 0 0,-1 0 0 0 0,1 1 0 0 0,-1-1-1 0 0,1 0 1 0 0,0 1-6 0 0,-1-1 7 0 0,1 1 0 0 0,0-1 0 0 0,-1 1 0 0 0,1-1 0 0 0,-1 1 0 0 0,1-1 0 0 0,-1 1 0 0 0,1-1 0 0 0,-1 1 0 0 0,1 0 0 0 0,-1-1 0 0 0,0 1-1 0 0,1-1 1 0 0,-1 1 0 0 0,0 0 0 0 0,1 0 0 0 0,-1-1 0 0 0,0 1 0 0 0,0 0 0 0 0,0-1 0 0 0,0 1 0 0 0,0 0 0 0 0,0 0 0 0 0,0-1 0 0 0,0 1-7 0 0,0 47 635 0 0,0-32-466 0 0,0-3-60 0 0,0-12-82 0 0,0 1-1 0 0,0 0 1 0 0,1-1 0 0 0,-1 1-1 0 0,0 0 1 0 0,1-1 0 0 0,-1 1-1 0 0,1 0 1 0 0,-1-1 0 0 0,1 1-1 0 0,0-1 1 0 0,-1 1-1 0 0,1-1 1 0 0,0 1-27 0 0,5 10 174 0 0,-5-8-135 0 0,0-1 1 0 0,0 1-1 0 0,-1-1 1 0 0,0 0-1 0 0,0 1 1 0 0,0-1 0 0 0,0 1-1 0 0,-1 2-39 0 0,1 19 232 0 0,4-5-30 0 0,-3-15-168 0 0,2 2 21 0 0,-1 0-1 0 0,0 0 1 0 0,0 0-1 0 0,-1 0 1 0 0,0 1 0 0 0,0 5-55 0 0,-1-6 62 0 0,1 0 0 0 0,0 1 0 0 0,0-1 1 0 0,1 0-1 0 0,0 0 0 0 0,2 5-62 0 0,-2-7 45 0 0,2 12 165 0 0,-4-3-74 0 0,1 5 28 0 0,5-4-39 0 0,0 3 38 0 0,-5-1 19 0 0,0-13-148 0 0,-1-1 0 0 0,0 1 0 0 0,1-1 0 0 0,0 0 0 0 0,0 1 0 0 0,0-1 1 0 0,0 0-1 0 0,1 2-34 0 0,4 11 145 0 0,-1 10 47 0 0,1-13-104 0 0,-5-12-78 0 0,0 1 1 0 0,0-1-1 0 0,-1 1 0 0 0,1-1 1 0 0,0 1-1 0 0,-1-1 0 0 0,1 1 1 0 0,-1-1-1 0 0,0 1 0 0 0,1-1 1 0 0,-1 1-1 0 0,0-1 0 0 0,0 1-10 0 0,3 24 141 0 0,-3-24-137 0 0,1 0 1 0 0,-1-1 0 0 0,1 1-1 0 0,0-1 1 0 0,-1 1-1 0 0,1-1 1 0 0,0 1-1 0 0,0-1 1 0 0,0 1-1 0 0,0-1 1 0 0,1 1-5 0 0,2 5 93 0 0,-5 2-68 0 0,1-7-10 0 0,0 8 2 0 0,0-4 60 0 0,-3-6-31 0 0,2 0-215 0 0,0 0 52 0 0,0 0 46 0 0,1 0 41 0 0,-1 0 37 0 0,0 0 36 0 0,0 1 86 0 0,-2 0 256 0 0,2 0-300 0 0,1-1-41 0 0,-1 1-50 0 0,1 0-53 0 0,-1-1-64 0 0,1 1-73 0 0,0 0-49 0 0,0 0-74 0 0,-1 0-81 0 0,1 0-87 0 0,0 1-95 0 0,0-1-103 0 0,0 0-109 0 0,0 1-116 0 0,0-2-879 0 0,0 0-1016 0 0</inkml:trace>
  <inkml:trace contextRef="#ctx0" brushRef="#br0" timeOffset="558.87">364 395 7424 0 0,'0'0'166'0'0,"3"0"29"0"0,0 1-125 0 0,-3-1-58 0 0,2-1 19 0 0,4-3 39 0 0,1 1 11 0 0,4-3 35 0 0,4 3-80 0 0,1 1-37 0 0,-8-3 7 0 0,-3 2 32 0 0,0 0 45 0 0,1 1 60 0 0,2 2 75 0 0,3 0 183 0 0,-7 1-283 0 0,-1-1-1 0 0,0 0 1 0 0,0 0 0 0 0,0 0 0 0 0,1 0 0 0 0,-1-1 0 0 0,0 1 0 0 0,0-1 0 0 0,0 0 0 0 0,1 0-118 0 0,4-4 204 0 0,4-1 100 0 0,0 4-66 0 0,-4 2-77 0 0,-1-2-37 0 0,2 0 6 0 0,-3-2-42 0 0,11-2 71 0 0,1 4 23 0 0,-8 3-122 0 0,10-1 48 0 0,-2-3 10 0 0,-12 0-88 0 0,23-5 69 0 0,-4 5-110 0 0,-19 3-51 0 0,-4 0 1 0 0,0 0-34 0 0,-1 0-16 0 0,1 0-34 0 0,-1 0-38 0 0,1 0-44 0 0,-1 0-45 0 0,1 0-44 0 0,0 0-38 0 0,-1 0-34 0 0,1 0-114 0 0,0 0-34 0 0,4 0-1186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48.9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95 5584 0 0,'0'0'165'0'0,"0"0"-46"0"0,0 0-10 0 0,0 0 35 0 0,0 0 119 0 0,0 0 219 0 0,0 0 20 0 0,3-3 4 0 0,8-7 13 0 0,-9 8-222 0 0,0 1-80 0 0,0 0-66 0 0,0 1-53 0 0,0 0-32 0 0,2 1 9 0 0,-3-1-2 0 0,-1 0 5 0 0,3 0 426 0 0,-3 0-100 0 0,0 0-42 0 0,0 0-8 0 0,0 0-20 0 0,0 0-72 0 0,3 0-36 0 0,2 0-110 0 0,10 0 297 0 0,-11 0-341 0 0,-2 0-65 0 0,1 0 163 0 0,-3 3-2 0 0,0 0-73 0 0,3 4-61 0 0,-2-6 1 0 0,1 0 33 0 0,0-1 29 0 0,0 1 42 0 0,1-1 48 0 0,-1 0 58 0 0,-2 2-81 0 0,0 9-4 0 0,0-8 0 0 0,0-3-4 0 0,3 0-74 0 0,0 0 9 0 0,0 1-45 0 0,2 2-7 0 0,-4-1 23 0 0,0 2 94 0 0,-1-1-29 0 0,0-1 42 0 0,3 1-49 0 0,8 14 27 0 0,-1 1 16 0 0,0-6 31 0 0,-8-10-184 0 0,-1-1 1 0 0,0 0 0 0 0,0 0-1 0 0,0 1 1 0 0,0-1 0 0 0,0 0-1 0 0,0 1 1 0 0,-1-1 0 0 0,1 1-1 0 0,0-1 1 0 0,-1 1 0 0 0,1 0-1 0 0,-1-1 1 0 0,1 1 0 0 0,-1-1-1 0 0,0 1 1 0 0,0 0 0 0 0,0 0-11 0 0,1 0 4 0 0,-1 0 1 0 0,0-1 0 0 0,0 1-1 0 0,0 0 1 0 0,1-1 0 0 0,-1 1-1 0 0,1-1 1 0 0,0 1 0 0 0,-1-1-1 0 0,1 1 1 0 0,0-1 0 0 0,0 1-1 0 0,0-1 1 0 0,0 1-5 0 0,4 6 15 0 0,10 23 161 0 0,-9-17-80 0 0,4-9 0 0 0,-8-3-78 0 0,-1 0 1 0 0,1 0-1 0 0,-1 0 1 0 0,0 1-1 0 0,0-1 1 0 0,0 1-1 0 0,0-1 1 0 0,0 1-19 0 0,-1-1 19 0 0,1 1 1 0 0,0-1-1 0 0,0 1 1 0 0,0-1-1 0 0,1 0 1 0 0,-1 0-1 0 0,0 0 0 0 0,1 1-19 0 0,9 2 104 0 0,-6 8 22 0 0,-3-9-123 0 0,2 0 83 0 0,12 12 417 0 0,-9-11-365 0 0,6-2 104 0 0,-13-3-240 0 0,0 0 1 0 0,0 0 0 0 0,0 0-1 0 0,0 0 1 0 0,1 0 0 0 0,-1 0-1 0 0,0 0 1 0 0,0 0 0 0 0,0 0-1 0 0,0 0 1 0 0,0 0-1 0 0,0 0 1 0 0,0 0 0 0 0,0 0-1 0 0,0 0 1 0 0,0 0 0 0 0,1 0-1 0 0,-1 0 1 0 0,0 0 0 0 0,0 0-1 0 0,0 0 1 0 0,0 0 0 0 0,0 0-1 0 0,0 0 1 0 0,0 0-1 0 0,0 0 1 0 0,0 0 0 0 0,0 0-1 0 0,0 0 1 0 0,0 0 0 0 0,1 0-1 0 0,-1 0 1 0 0,0 0 0 0 0,0 1-1 0 0,0-1 1 0 0,0 0 0 0 0,0 0-1 0 0,0 0 1 0 0,0 0-1 0 0,0 0 1 0 0,0 0 0 0 0,0 0-1 0 0,0 0 1 0 0,0 0 0 0 0,0 0-1 0 0,0 0 1 0 0,0 1 0 0 0,0-1-1 0 0,0 0 1 0 0,0 0 0 0 0,0 0-1 0 0,0 0 1 0 0,0 0-1 0 0,0 0 1 0 0,0 0 0 0 0,0 0-1 0 0,0 0-2 0 0,2 9 156 0 0,3-12 25 0 0,-1 0-138 0 0,0 0-37 0 0,-1 3 47 0 0,0 0-63 0 0,1 0 10 0 0,-1-1 78 0 0,0 0 70 0 0,0-2 103 0 0,7-10-205 0 0,-9 7-13 0 0,-1 2-16 0 0,1 1 25 0 0,0 1 25 0 0,2-1 38 0 0,0 0-63 0 0,-2 1-17 0 0,2-5 31 0 0,5-10 85 0 0,19-31-38 0 0,-27 47-93 0 0,1-1 0 0 0,0 0 0 0 0,-1 0-1 0 0,0 0 1 0 0,1 0 0 0 0,-1 0 0 0 0,0 0 0 0 0,0 0 0 0 0,0 1-1 0 0,0-1 1 0 0,-1-1-10 0 0,1 1 10 0 0,0 0 0 0 0,0 0 0 0 0,0 0 0 0 0,0 0 0 0 0,0 0 0 0 0,0 0 0 0 0,1 0 0 0 0,-1 1 0 0 0,0-1-1 0 0,1 0 1 0 0,0-1-10 0 0,12-13 60 0 0,-12 15-60 0 0,1-1 1 0 0,-1 1 0 0 0,0 0-1 0 0,0 0 1 0 0,1-1 0 0 0,-1 1-1 0 0,0-1 1 0 0,-1 1 0 0 0,1-1-1 0 0,0 1 1 0 0,0-1 0 0 0,-1 0-1 0 0,1 1 1 0 0,0-1 0 0 0,-1 0-1 0 0,0 0 1 0 0,1 1 0 0 0,-1-1-1 0 0,0 0 0 0 0,0 0 0 0 0,0 0 0 0 0,0 0 0 0 0,1 1 0 0 0,-1-1 0 0 0,1 0 0 0 0,-1 1 0 0 0,1-1 0 0 0,0 0 0 0 0,-1 1 0 0 0,1-1 0 0 0,0 1 0 0 0,0-1 0 0 0,0 1 0 0 0,0-1 0 0 0,0 1 0 0 0,1 0 0 0 0,-1-1 0 0 0,0 1 0 0 0,1 0 0 0 0,11-16 0 0 0,-9 5 0 0 0,1 3 0 0 0,20-17 0 0 0,-12 10 0 0 0,-8 3-14 0 0,-1 12-5 0 0,-1-1-3 0 0,6-13 3 0 0,4-1 52 0 0,0 3-117 0 0,-10 10-23 0 0,0 3-10 0 0,7 0-55 0 0,-7 0-20 0 0,-3 0-7 0 0,3 0-38 0 0,-3 0-2 0 0,0 0 72 0 0,1 0 64 0 0,-1 0 56 0 0,1 0 73 0 0,-1 0 98 0 0,2 0 503 0 0,-2 0-534 0 0,1 0-44 0 0,-1 0-58 0 0,1 0-72 0 0,-1 0-87 0 0,1 0-99 0 0,0 0-68 0 0,-1 0-100 0 0,1 0-110 0 0,0 0-121 0 0,-1 0 286 0 0,0 0-35 0 0,1 0-34 0 0,-1 0-36 0 0,0 0-38 0 0,1 0-39 0 0,-1 0-39 0 0,1 0-41 0 0,-1 0-1474 0 0,0 0-1194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49.5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33 4744 0 0,'-2'0'135'0'0,"-2"0"-84"0"0,4 0-42 0 0,-8-4 56 0 0,-9-6 56 0 0,15 10-94 0 0,0-1 35 0 0,-2 0 142 0 0,-11 0 751 0 0,13 2-790 0 0,0-1-46 0 0,1 0-65 0 0,0 0-52 0 0,1 0 8 0 0,0 0 0 0 0,0 0 0 0 0,0 0 0 0 0,0 0 0 0 0,-1 0 0 0 0,1 0 0 0 0,0 0 0 0 0,0 0 0 0 0,0 0 0 0 0,0 0-1 0 0,0 0 1 0 0,0 0 0 0 0,0 0 0 0 0,0 0 0 0 0,0 0 0 0 0,0 0 0 0 0,-1 0 0 0 0,1 0 0 0 0,0 0 0 0 0,0 0 0 0 0,0 0 0 0 0,0 0 0 0 0,0 0 0 0 0,0 0 0 0 0,0 0 0 0 0,0 0 0 0 0,0 0-1 0 0,0-1 1 0 0,0 1 0 0 0,0 0 0 0 0,-1 0 0 0 0,1 0 0 0 0,0 0 0 0 0,0 0 0 0 0,0 0 0 0 0,0 0 0 0 0,0 0 0 0 0,0 0 0 0 0,0 0 0 0 0,0 0 0 0 0,0 0 0 0 0,0-1 0 0 0,0 1 0 0 0,0 0-1 0 0,0 0 1 0 0,0 0 0 0 0,0 0 0 0 0,0 0 0 0 0,0 0 0 0 0,0 0 0 0 0,0 0 0 0 0,0 0 0 0 0,0 0 0 0 0,0-1 0 0 0,0 1 0 0 0,0 0 0 0 0,0 0-10 0 0,0-10 468 0 0,0 10-461 0 0,0-1 1 0 0,0 1-1 0 0,0 0 1 0 0,0 0-1 0 0,0 0 1 0 0,0 0-1 0 0,1 0 1 0 0,-1 0-1 0 0,0 0 1 0 0,0 0-1 0 0,0 0 1 0 0,0 0-1 0 0,0-1 1 0 0,0 1-1 0 0,-1 0 1 0 0,1 0-1 0 0,0 0 0 0 0,0 0 1 0 0,0 0-1 0 0,0 0 1 0 0,0 0-1 0 0,0 0 1 0 0,0 0-1 0 0,0 0 1 0 0,0 0-1 0 0,0-1 1 0 0,0 1-1 0 0,0 0 1 0 0,0 0-1 0 0,0 0 1 0 0,0 0-1 0 0,0 0 1 0 0,0 0-1 0 0,0 0 1 0 0,0 0-1 0 0,-1 0 1 0 0,1 0-1 0 0,0 0 1 0 0,0 0-1 0 0,0 0 1 0 0,0 0-1 0 0,0 0 1 0 0,0 0-1 0 0,0 0 1 0 0,0 0-1 0 0,0 0 1 0 0,0 0-1 0 0,-1 0 1 0 0,1 0-1 0 0,0 0 1 0 0,0 0-1 0 0,0 0 0 0 0,0 0 1 0 0,0 0-1 0 0,0 0 1 0 0,0 0-1 0 0,0 0-7 0 0,-2 0 74 0 0,-1 0 37 0 0,-2 0 120 0 0,-10 0 399 0 0,6 0-322 0 0,4 1-189 0 0,3 0-105 0 0,1 0-35 0 0,-4 5 153 0 0,5-5-125 0 0,-1-1 1 0 0,1 1-1 0 0,0-1 0 0 0,0 0 1 0 0,0 1-1 0 0,-1-1 0 0 0,1 0 0 0 0,0 1 1 0 0,0-1-1 0 0,-1 0 0 0 0,1 1 1 0 0,0-1-1 0 0,-1 0 0 0 0,1 0 1 0 0,0 1-1 0 0,-1-1 0 0 0,1 0 0 0 0,-1 0 1 0 0,1 0-1 0 0,0 0 0 0 0,-1 1 1 0 0,1-1-1 0 0,-1 0 0 0 0,1 0 1 0 0,0 0-1 0 0,-1 0 0 0 0,1 0 0 0 0,-1 0 1 0 0,1 0-1 0 0,-1 0 0 0 0,1 0-7 0 0,-5 2 162 0 0,-1 2-78 0 0,1 0 0 0 0,-1 0 0 0 0,0-1 0 0 0,-2 2-84 0 0,-6 2 111 0 0,14-7-110 0 0,-5 2 33 0 0,4-2-26 0 0,1 1 1 0 0,-1-1-1 0 0,0 0 0 0 0,1 0 0 0 0,-1 1 1 0 0,1-1-1 0 0,-1 0 0 0 0,0 1 0 0 0,1-1 1 0 0,-1 1-1 0 0,1-1 0 0 0,-1 1 0 0 0,1-1 1 0 0,-1 1-1 0 0,1-1 0 0 0,0 1 0 0 0,-1 0 1 0 0,1-1-1 0 0,0 1 0 0 0,-1-1 0 0 0,1 1 1 0 0,0 0-9 0 0,-3 4 32 0 0,3-4-22 0 0,-1 1 1 0 0,0-1 0 0 0,0 0-1 0 0,0 0 1 0 0,0 0 0 0 0,0 0-1 0 0,-1 0 1 0 0,1 0 0 0 0,0 0-1 0 0,0-1 1 0 0,-1 1-1 0 0,1 0 1 0 0,0-1 0 0 0,-1 1-1 0 0,0 0-10 0 0,1-1 10 0 0,-1 0 0 0 0,1 1-1 0 0,-1 0 1 0 0,1-1 0 0 0,0 1 0 0 0,0 0-1 0 0,-1 0 1 0 0,1-1 0 0 0,0 1-1 0 0,0 0 1 0 0,0 0 0 0 0,0 0-1 0 0,0 0 1 0 0,0 1 0 0 0,0-1 0 0 0,0 0-1 0 0,0 0 1 0 0,1 1 0 0 0,-2 0-10 0 0,-3 25 112 0 0,-2-12-21 0 0,-2 6 58 0 0,-1-2-55 0 0,7-15-61 0 0,0 1-1 0 0,0-1 0 0 0,1 0 0 0 0,0 1 1 0 0,-1 2-33 0 0,1 10 81 0 0,3-14-64 0 0,-1 1-1 0 0,0-1 1 0 0,-1 0 0 0 0,1 1-1 0 0,-1-1 1 0 0,1 0 0 0 0,-1 0-1 0 0,0 1-16 0 0,-1 2 16 0 0,-6 18 68 0 0,5 7 56 0 0,3 45 246 0 0,0-76-385 0 0,0 0 1 0 0,0 0 0 0 0,0 0-1 0 0,-1 0 1 0 0,1 0 0 0 0,0 0-1 0 0,0 0 1 0 0,0 0 0 0 0,0 1-1 0 0,0-1 1 0 0,0 0 0 0 0,0 0 0 0 0,0 0-1 0 0,0 0 1 0 0,0 0 0 0 0,0 0-1 0 0,0 0 1 0 0,1 0 0 0 0,-1 0-1 0 0,0 0 1 0 0,0 1 0 0 0,0-1-1 0 0,0 0 1 0 0,0 0 0 0 0,0 0-1 0 0,0 0 1 0 0,0 0 0 0 0,0 0-1 0 0,0 0 1 0 0,0 0 0 0 0,0 0 0 0 0,0 0-1 0 0,0 0 1 0 0,0 0 0 0 0,0 0-1 0 0,0 0 1 0 0,1 0 0 0 0,-1 0-1 0 0,0 1 1 0 0,0-1 0 0 0,0 0-1 0 0,0 0 1 0 0,0 0 0 0 0,0 0-1 0 0,0 0 1 0 0,0 0 0 0 0,0 0-1 0 0,0 0 1 0 0,1 0 0 0 0,-1 0 0 0 0,0 0-1 0 0,0 0 1 0 0,0 0 0 0 0,0 0-1 0 0,0-1 1 0 0,0 1 0 0 0,0 0-2 0 0,3 0 16 0 0,1 1 48 0 0,0-1 48 0 0,13 0 299 0 0,-10 0-258 0 0,-2-2-63 0 0,0 1-64 0 0,7-5 140 0 0,0 0-41 0 0,27-14 128 0 0,-37 19-245 0 0,0 0 1 0 0,0-1 0 0 0,0 1 0 0 0,0-1 0 0 0,-1 0 0 0 0,1 0 0 0 0,0 1 0 0 0,-1-1-1 0 0,0 0 1 0 0,1 0 0 0 0,-1 0 0 0 0,0-1 0 0 0,0 1 0 0 0,1-2-9 0 0,-1 2 7 0 0,0 0 1 0 0,0 0 0 0 0,0-1 0 0 0,0 1-1 0 0,0 0 1 0 0,1 0 0 0 0,-1 1-1 0 0,1-1 1 0 0,-1 0 0 0 0,1 0-1 0 0,0 1 1 0 0,0-1 0 0 0,0 1 0 0 0,1-2-8 0 0,10-5 62 0 0,-2-3-14 0 0,-3 1-26 0 0,8 0 6 0 0,-15 8-22 0 0,1 0 1 0 0,0-1-1 0 0,-1 1 1 0 0,0-1 0 0 0,1 1-1 0 0,-1-1 1 0 0,0 1 0 0 0,0-1-1 0 0,-1 1 1 0 0,1-1 0 0 0,-1 0-1 0 0,1 0 1 0 0,-1-1-7 0 0,2-17 74 0 0,-3 20-74 0 0,1 1 1 0 0,0-1 0 0 0,0 0-1 0 0,0 1 1 0 0,1-1 0 0 0,-1 0-1 0 0,0 1 1 0 0,0-1 0 0 0,0 0-1 0 0,0 1 1 0 0,1-1 0 0 0,-1 0-1 0 0,0 1 1 0 0,0-1 0 0 0,1 1-1 0 0,-1-1 1 0 0,1 0 0 0 0,-1 1-1 0 0,1-1 1 0 0,-1 1 0 0 0,0-1-1 0 0,1 1 1 0 0,0 0 0 0 0,-1-1-1 0 0,1 1 1 0 0,-1-1-1 0 0,1 1 0 0 0,0 0 0 0 0,-1-1 0 0 0,1 1 0 0 0,-1-1 0 0 0,1 1 0 0 0,-1-1 0 0 0,1 1-1 0 0,-1-1 1 0 0,0 1 0 0 0,1-1 0 0 0,-1 1 0 0 0,1-1 0 0 0,-1 0 0 0 0,0 1 0 0 0,0-1 0 0 0,1 0 0 0 0,-1 1 0 0 0,0-1 0 0 0,0 0 0 0 0,0 1 0 0 0,0-1 0 0 0,0 0 0 0 0,0 1 0 0 0,0-1 0 0 0,0 0 0 0 0,0 1 0 0 0,0-1 0 0 0,1 1 0 0 0,-1-1 0 0 0,0 1 0 0 0,0-1 0 0 0,0 1 0 0 0,0-1 0 0 0,0 1 0 0 0,0-1 0 0 0,0 1 0 0 0,0-1 0 0 0,-1 1 0 0 0,1-1 0 0 0,0 1 0 0 0,0-1 0 0 0,0 1 0 0 0,0-1 0 0 0,-1 1 0 0 0,1-1 0 0 0,0 1 0 0 0,0-1 0 0 0,-1 1 0 0 0,1 0 0 0 0,0-1 0 0 0,-1 1 0 0 0,1 0 0 0 0,0-1 0 0 0,-1 1 0 0 0,1 0 0 0 0,-1-1 0 0 0,1 1 0 0 0,0 0 0 0 0,-1 0 0 0 0,-6-5 0 0 0,7 5 0 0 0,0 0 0 0 0,0-1 0 0 0,-1 1 0 0 0,1 0 0 0 0,0 0 0 0 0,0-1 0 0 0,0 1 0 0 0,0 0 0 0 0,0 0 0 0 0,0-1 0 0 0,0 1 0 0 0,0 0 0 0 0,-1 0 0 0 0,1-1 0 0 0,0 1 0 0 0,0 0 0 0 0,0-1 0 0 0,0 1 0 0 0,0 0 0 0 0,1 0 0 0 0,-1-1 0 0 0,0 1 0 0 0,0 0 0 0 0,0-1 0 0 0,0 1 0 0 0,0 0 0 0 0,0 0 0 0 0,0-1 0 0 0,0 1 0 0 0,1 0 0 0 0,-1 0 0 0 0,0 0 0 0 0,0-1 0 0 0,0 1 0 0 0,1 0 0 0 0,-1 0 0 0 0,0 0 0 0 0,0-1 0 0 0,0 1 0 0 0,1 0 0 0 0,-1 0 0 0 0,0 0 0 0 0,0 0 0 0 0,1 0 0 0 0,1-1 1 0 0,1 0 1 0 0,-1 1-1 0 0,1-1 1 0 0,-1 1-1 0 0,1 0 1 0 0,-1 0-1 0 0,2 0-1 0 0,-4 0 1 0 0,0 0 0 0 0,0 0 0 0 0,0 0-1 0 0,0 0 1 0 0,0-1 0 0 0,1 1 0 0 0,-1 0 0 0 0,0 0-1 0 0,0 0 1 0 0,0 0 0 0 0,0 0 0 0 0,0 0-1 0 0,0 0 1 0 0,1 0 0 0 0,-1 0 0 0 0,0 0 0 0 0,0 0-1 0 0,0 0 1 0 0,0 0 0 0 0,0 0 0 0 0,1 0 0 0 0,-1 0-1 0 0,0 0 1 0 0,0 0 0 0 0,0 0 0 0 0,0 0 0 0 0,0 0-1 0 0,0 1 1 0 0,1-1 0 0 0,-1 0 0 0 0,0 0-1 0 0,0 0 1 0 0,0 0 0 0 0,0 0 0 0 0,0 0 0 0 0,0 0-1 0 0,0 0 1 0 0,0 0 0 0 0,1 1 0 0 0,-1-1 0 0 0,0 0-1 0 0,0 0 1 0 0,0 0 0 0 0,0 0 0 0 0,0 0 0 0 0,0 0-1 0 0,0 1 1 0 0,0-1 0 0 0,0 0 0 0 0,0 0 0 0 0,0 0-1 0 0,0 0 1 0 0,0 0 0 0 0,0 1-1 0 0,3 12 11 0 0,2-5-11 0 0,-4-7 0 0 0,0 1 0 0 0,-1-1 0 0 0,1 0 0 0 0,0 1 0 0 0,0-1 0 0 0,-1 1 0 0 0,1 0 0 0 0,-1-1 0 0 0,1 1 0 0 0,-1-1 0 0 0,0 1 0 0 0,1 0 0 0 0,-1-1 0 0 0,0 1 0 0 0,0 5-6 0 0,-1-4 1 0 0,1-1-1 0 0,0 0 1 0 0,0 0-1 0 0,0 0 1 0 0,1 0-1 0 0,-1 0 1 0 0,0 1 0 0 0,1-1-1 0 0,-1 0 1 0 0,1 1 5 0 0,3 3-4 0 0,6 14-61 0 0,-10-20 64 0 0,0 1-1 0 0,1 0 1 0 0,-1 0-1 0 0,0-1 0 0 0,0 1 1 0 0,0 0-1 0 0,0 0 1 0 0,0-1-1 0 0,0 1 0 0 0,0 0 1 0 0,0 0-1 0 0,0 0 1 0 0,0-1-1 0 0,0 1 0 0 0,0 0 1 0 0,-1 0-1 0 0,1-1 1 0 0,0 1-1 0 0,0 0 1 0 0,-1-1-1 0 0,1 1 0 0 0,-1 0 1 0 0,1-1-1 0 0,-1 1 1 0 0,1 0 1 0 0,-4 2 0 0 0,1 2 0 0 0,12 5 0 0 0,-8-10 0 0 0,12 16 0 0 0,-8 0 10 0 0,-4-15-4 0 0,0 1-1 0 0,0-1 0 0 0,1 1 1 0 0,-1-1-1 0 0,0 1 0 0 0,1-1 1 0 0,-1 0-1 0 0,1 0 0 0 0,-1 1 1 0 0,2-1-6 0 0,23 12 53 0 0,-11-10-58 0 0,-3-3-83 0 0,-7 0 9 0 0,-3 0-164 0 0,-2 0 122 0 0,0 0-42 0 0,0 0-63 0 0,0 0-113 0 0,0 0-133 0 0,0 0-117 0 0,1 0 82 0 0,-1 1-43 0 0,2 1-647 0 0,0 0 170 0 0,2 2-291 0 0,3 3-707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49.8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7136 0 0,'0'0'208'0'0,"0"0"37"0"0,0 0 31 0 0,0 0 11 0 0,0 0 1 0 0,2 0 24 0 0,9 3 100 0 0,-11-2-402 0 0,0-1 0 0 0,0 0 0 0 0,1 0 0 0 0,-1 0 1 0 0,0 0-1 0 0,0 1 0 0 0,0-1 0 0 0,0 0 0 0 0,1 0 0 0 0,-1 0 0 0 0,0 1 0 0 0,0-1 0 0 0,0 0 0 0 0,0 0 0 0 0,0 0 0 0 0,0 1 0 0 0,0-1 0 0 0,0 0 0 0 0,0 0 0 0 0,1 1 0 0 0,-1-1 0 0 0,0 0 0 0 0,0 0 0 0 0,0 1 0 0 0,0-1 0 0 0,-1 0 0 0 0,1 0 0 0 0,0 1 0 0 0,0-1 0 0 0,0 0 0 0 0,0 0 0 0 0,0 1 0 0 0,0-1 0 0 0,0 0 0 0 0,0 0 0 0 0,0 0 0 0 0,-1 1 0 0 0,1-1 0 0 0,0 0 0 0 0,0 0 0 0 0,0 0 0 0 0,0 1 0 0 0,-1-1 0 0 0,1 0 0 0 0,0 0 0 0 0,0 0-10 0 0,-4 4 207 0 0,1-1 71 0 0,5 0-45 0 0,3 6-32 0 0,-4-8-155 0 0,-1 1-1 0 0,1 0 1 0 0,-1 0 0 0 0,0 0 0 0 0,1 0 0 0 0,-1 0 0 0 0,0-1-1 0 0,0 1 1 0 0,0 0 0 0 0,0 0 0 0 0,-1 1-46 0 0,1-1 41 0 0,0 0-1 0 0,0 0 1 0 0,0 0 0 0 0,0 0-1 0 0,0 0 1 0 0,0 0 0 0 0,1-1 0 0 0,-1 1-1 0 0,1 0 1 0 0,-1 0 0 0 0,1 1-41 0 0,4 5 142 0 0,1 2 60 0 0,-4 3 54 0 0,-1-4-105 0 0,0-2-40 0 0,1 0-17 0 0,2 1-1 0 0,0 1 2 0 0,-2-1-1 0 0,0 0 20 0 0,-2 2 44 0 0,-1-1-49 0 0,1 12 118 0 0,4-6 31 0 0,2-2-63 0 0,-5-10-147 0 0,0 0-1 0 0,0 0 0 0 0,0 0 1 0 0,0 0-1 0 0,-1 1 0 0 0,1-1 0 0 0,-1 0 1 0 0,0 3-48 0 0,1 16 207 0 0,-2-13-137 0 0,1 12 61 0 0,3-4 15 0 0,2-6-76 0 0,2 7 52 0 0,-5-2 47 0 0,-2-15-149 0 0,0 1 1 0 0,0-1 0 0 0,0 1-1 0 0,0 0 1 0 0,1-1-1 0 0,-1 1 1 0 0,1-1-1 0 0,-1 1 1 0 0,1-1 0 0 0,0 0-1 0 0,0 1 1 0 0,-1-1-1 0 0,1 1-20 0 0,6 11 132 0 0,-2 10 56 0 0,6-12-52 0 0,-11-9-121 0 0,1 1 0 0 0,-1-1 1 0 0,1 1-1 0 0,-1-1 1 0 0,0 1-1 0 0,0-1 1 0 0,0 2-16 0 0,0-4 4 0 0,0 1 0 0 0,0-1 0 0 0,0 0 0 0 0,0 1 0 0 0,0-1 0 0 0,0 0 0 0 0,0 1 0 0 0,0-1 0 0 0,0 0 0 0 0,0 1 0 0 0,0-1 0 0 0,0 0 0 0 0,0 0 0 0 0,0 1 0 0 0,1-1 0 0 0,-1 0 0 0 0,0 1 0 0 0,0-1 0 0 0,0 0 0 0 0,0 0 0 0 0,1 1 0 0 0,-1-1 0 0 0,0 0 0 0 0,0 0 0 0 0,0 1 0 0 0,1-1-4 0 0,0 1 11 0 0,0 1 0 0 0,1-1 0 0 0,-1 0 0 0 0,0 1 1 0 0,0-1-1 0 0,0 1 0 0 0,0-1 0 0 0,-1 1 0 0 0,1 0 1 0 0,0-1-1 0 0,-1 1 0 0 0,1 0 0 0 0,-1 0 0 0 0,1 0 1 0 0,-1 0-12 0 0,3 3 69 0 0,7 6 16 0 0,-7-8-47 0 0,-3-3-133 0 0,0 0-25 0 0,1-1 34 0 0,3-1-24 0 0,4-2-70 0 0,5-3-181 0 0,-5 2-330 0 0,5-8-26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50.1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6048 0 0,'13'13'133'0'0,"-10"-10"23"0"0,-3-3 11 0 0,-1 5-64 0 0,2 2-48 0 0,-1-4-45 0 0,0 9 51 0 0,0 0 103 0 0,0 5 185 0 0,0 10 334 0 0,0-16-418 0 0,1-3 114 0 0,0-2-52 0 0,5 4 214 0 0,-5-9-469 0 0,0 1 0 0 0,0 0-1 0 0,0-1 1 0 0,-1 1 0 0 0,1-1-1 0 0,0 1 1 0 0,-1 0 0 0 0,1 0-1 0 0,-1-1 1 0 0,0 1 0 0 0,1 0-1 0 0,-1 0 1 0 0,0 0-72 0 0,2 11 395 0 0,4-3-91 0 0,-1-2-90 0 0,0 3 96 0 0,-2-2-67 0 0,-2-9-220 0 0,-1 1 1 0 0,1 0-1 0 0,-1 0 0 0 0,1 0 1 0 0,0-1-1 0 0,-1 1 0 0 0,1 0 1 0 0,0-1-1 0 0,-1 1 0 0 0,1-1 1 0 0,0 1-1 0 0,0-1 0 0 0,0 1-23 0 0,12 4 410 0 0,-7 6-2 0 0,-2-8-201 0 0,2 1-38 0 0,8 3 88 0 0,-9-5-164 0 0,-1-1-58 0 0,0 0 92 0 0,12-1 459 0 0,-11 0-475 0 0,0 0-38 0 0,-2 0-4 0 0,1 0-26 0 0,2 0-4 0 0,-1 0 60 0 0,1 0 82 0 0,-1 0-44 0 0,0 0 37 0 0,16 0 210 0 0,-16 0-27 0 0,-2-2-215 0 0,-1 0-35 0 0,4-2 24 0 0,5-7-17 0 0,-6 5-39 0 0,-1 1 24 0 0,-1-2 55 0 0,8-14-26 0 0,-5 11-12 0 0,-1 5-70 0 0,0-1-12 0 0,11-25 216 0 0,-16 29-235 0 0,1 1 1 0 0,-1 0-1 0 0,0-1 1 0 0,1 1-1 0 0,-1-1 0 0 0,0 1 1 0 0,0-1-1 0 0,0 1 1 0 0,0-1-1 0 0,0 1 1 0 0,0-1-1 0 0,0 1 1 0 0,0-1-1 0 0,0 1 0 0 0,-1-1 1 0 0,1 1-1 0 0,-1 0 1 0 0,1-1-1 0 0,-1 1 1 0 0,0 0-1 0 0,1-1 0 0 0,-2 1-15 0 0,-2-13 113 0 0,8 4-88 0 0,-3 9-25 0 0,-1 0 0 0 0,1 1 0 0 0,-1-1 0 0 0,1 0 0 0 0,-1 0 1 0 0,0 1-1 0 0,1-1 0 0 0,-1 0 0 0 0,0 0 0 0 0,1 0 0 0 0,-1 0 0 0 0,0 1 0 0 0,0-1 0 0 0,0 0 0 0 0,0 0 0 0 0,0 0 0 0 0,0 0 0 0 0,0 0 0 0 0,0 0 0 0 0,0 1 0 0 0,0-1 0 0 0,0 0 0 0 0,-1 0 0 0 0,1 0 0 0 0,0 0 0 0 0,-14-16 4 0 0,6 8-13 0 0,4 3-31 0 0,1 0-24 0 0,3-1-39 0 0,-3 2-159 0 0,-3-4 73 0 0,-1-3-62 0 0,-6-9-368 0 0,11 19 413 0 0,1 1 36 0 0,0-2-78 0 0,0 0 63 0 0,1-1-9 0 0,0 3 76 0 0,0-1-52 0 0,0 1 15 0 0,-1 0-43 0 0,1-1-55 0 0,-1 0-34 0 0,-2-1-376 0 0,2 1 99 0 0,-1 0-46 0 0,-1-1-709 0 0,1 1-550 0 0,1 2-1052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50.5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96 5584 0 0,'26'0'124'0'0,"-20"0"17"0"0,-6 0 11 0 0,0 3-20 0 0,0-2-130 0 0,0-1 0 0 0,0 1-1 0 0,0 0 1 0 0,0-1 0 0 0,0 1 0 0 0,0 0 0 0 0,0 0-1 0 0,0-1 1 0 0,0 1 0 0 0,1-1 0 0 0,-1 1-1 0 0,0 0 1 0 0,1-1 0 0 0,-1 1 0 0 0,0 0-2 0 0,1-1 21 0 0,0 1 40 0 0,3 0 164 0 0,0 0 49 0 0,0-1 56 0 0,11 0 897 0 0,-9-1-755 0 0,-3 1-270 0 0,0-1-38 0 0,-1 0-42 0 0,0 1-52 0 0,6-5 107 0 0,-1 0-45 0 0,-2 3 15 0 0,1 1 49 0 0,2 0 92 0 0,1 0-136 0 0,2-5 22 0 0,2-1 7 0 0,-1 6-31 0 0,1 1-44 0 0,3 0 5 0 0,-11-3-29 0 0,-5 3-79 0 0,2-2 5 0 0,-1 1 0 0 0,0 0 0 0 0,1 0 0 0 0,-1-1 0 0 0,1 1-1 0 0,0 0 1 0 0,-1 0 0 0 0,1 0 0 0 0,1 0-8 0 0,9 0 86 0 0,-12-2-20 0 0,0-7-42 0 0,0 7 30 0 0,0 0-1 0 0,0-10-32 0 0,0 12-16 0 0,0 1-1 0 0,0-1 0 0 0,0 0 0 0 0,0 0 0 0 0,0 0 0 0 0,0 0 1 0 0,0 0-1 0 0,0 1 0 0 0,-1-1 0 0 0,1 0 0 0 0,0 0 1 0 0,-1 0-1 0 0,1 1 0 0 0,-1-2-4 0 0,1 2 6 0 0,-1-1 0 0 0,1 1 0 0 0,-1 0 0 0 0,0 0 0 0 0,1-1 0 0 0,-1 1 0 0 0,0 0 0 0 0,1 0 0 0 0,-1 0 0 0 0,0 0 0 0 0,1-1 1 0 0,-1 1-1 0 0,0 0 0 0 0,0 0 0 0 0,1 1-6 0 0,0-1 1 0 0,0 0 0 0 0,0 0 1 0 0,-1 0-1 0 0,1 0 1 0 0,0 0-1 0 0,0 0 0 0 0,0 0 1 0 0,0 0-1 0 0,0 0 1 0 0,0 0-1 0 0,0 0 0 0 0,0 0 1 0 0,0 0-1 0 0,0 0 1 0 0,-1 0-1 0 0,1 0 0 0 0,0 0 1 0 0,0 0-1 0 0,0 0 1 0 0,0 0-1 0 0,0 0 1 0 0,0 0-1 0 0,0-1 0 0 0,0 1 1 0 0,0 0-1 0 0,0 0 1 0 0,0 0-1 0 0,0 0 0 0 0,-1 0 1 0 0,1 0-1 0 0,0 0 1 0 0,0 0-1 0 0,0 0 0 0 0,0 0 1 0 0,0 0-1 0 0,0 0 1 0 0,0 0-1 0 0,0 0 0 0 0,0-1 1 0 0,0 1-1 0 0,0 0 1 0 0,0 0-1 0 0,0 0 0 0 0,0 0 1 0 0,0 0-1 0 0,0 0 1 0 0,0 0-1 0 0,0 0 0 0 0,0 0 1 0 0,0 0-1 0 0,0-1 1 0 0,0 1-1 0 0,0 0 0 0 0,0 0 1 0 0,0 0-1 0 0,0 0 1 0 0,0 0-2 0 0,0-1 1 0 0,0 1 0 0 0,0-1 0 0 0,0 0 0 0 0,0 0 0 0 0,0 1 0 0 0,0-1 0 0 0,0 0 0 0 0,0 1 0 0 0,-1-1 0 0 0,1 0 0 0 0,0 1 0 0 0,0-1 1 0 0,-1 1-1 0 0,1-1 0 0 0,0 0-1 0 0,0 1 0 0 0,-9-3-4 0 0,2 6-63 0 0,-13 18-1 0 0,15-17 75 0 0,1-2-11 0 0,-1 0 4 0 0,4-2 0 0 0,1 1 0 0 0,-1-1 0 0 0,0 0 0 0 0,1 0 0 0 0,-1 1 0 0 0,0-1 0 0 0,1 0 0 0 0,-1 1 0 0 0,1-1 0 0 0,-1 1 0 0 0,1-1 0 0 0,-1 1 0 0 0,1-1 0 0 0,-1 1 0 0 0,1-1 0 0 0,0 1 0 0 0,-1 0 0 0 0,1-1 0 0 0,0 1 0 0 0,-1-1 0 0 0,1 1 0 0 0,0 0 0 0 0,-3 4 0 0 0,1-2 0 0 0,0 0 0 0 0,0 0 0 0 0,0 0 0 0 0,-1 0 0 0 0,1-1 0 0 0,-1 1 0 0 0,-1 0 0 0 0,2-2 0 0 0,0 1 0 0 0,1-1 0 0 0,-1 1 0 0 0,0 0 0 0 0,0 0 0 0 0,1-1 0 0 0,-1 1 0 0 0,1 0 0 0 0,0 0 0 0 0,-1 0 0 0 0,1 1 0 0 0,0-1 0 0 0,0 0 0 0 0,0 0 0 0 0,1 0 0 0 0,-1 1 0 0 0,1-1 0 0 0,-1 1 0 0 0,1-1 0 0 0,0 42-1 0 0,0-22 62 0 0,0-20-57 0 0,0-1 0 0 0,0 1 0 0 0,1-1 0 0 0,-1 1 0 0 0,1-1 0 0 0,-1 1 0 0 0,1 0 0 0 0,0-1 0 0 0,-1 0 0 0 0,1 1 0 0 0,0-1 0 0 0,0 1-4 0 0,0-1 5 0 0,0 1 0 0 0,0 0 0 0 0,0-1 0 0 0,0 1 0 0 0,0 0 0 0 0,-1 0 0 0 0,1 0 0 0 0,-1 0 0 0 0,1 0 0 0 0,-1 0 0 0 0,0 0 0 0 0,0 1-5 0 0,2 8 51 0 0,-2-10-49 0 0,1 0 1 0 0,-1 0-1 0 0,0 0 1 0 0,1 0-1 0 0,-1 0 1 0 0,1 0-1 0 0,-1 0 1 0 0,1 0 0 0 0,0 0-1 0 0,-1 0 1 0 0,1 0-1 0 0,0-1 1 0 0,0 1-1 0 0,0 0 1 0 0,0-1-1 0 0,-1 1 1 0 0,1 0-1 0 0,0-1 1 0 0,0 1-1 0 0,0-1-2 0 0,15 3 93 0 0,-14-3-83 0 0,-1 0 0 0 0,1 1-1 0 0,0-1 1 0 0,-1 0-1 0 0,1 1 1 0 0,0-1 0 0 0,-1 1-1 0 0,1-1 1 0 0,-1 1-1 0 0,1 0 1 0 0,-1-1 0 0 0,1 1-1 0 0,-1 0 1 0 0,1 0-10 0 0,6 4 39 0 0,5 1 27 0 0,-9 0-51 0 0,-4-5-15 0 0,1-1 0 0 0,-1 0 0 0 0,0 1 0 0 0,0-1 0 0 0,1 1 0 0 0,-1-1 0 0 0,0 0 0 0 0,1 1 0 0 0,-1-1 0 0 0,0 1 0 0 0,1-1 0 0 0,-1 0 0 0 0,1 0 0 0 0,-1 1 0 0 0,0-1 0 0 0,1 0-1 0 0,-1 0 1 0 0,1 1 0 0 0,-1-1 0 0 0,1 0 0 0 0,-1 0 0 0 0,1 0 0 0 0,-1 0 0 0 0,1 0 0 0 0,-1 0 0 0 0,1 0 0 0 0,-1 0 0 0 0,1 0 0 0 0,-1 0 0 0 0,1 0 0 0 0,-1 0 0 0 0,1 0 0 0 0,75 0 74 0 0,-70 0-21 0 0,-1 0-124 0 0,-3 0-13 0 0,0 0-33 0 0,0 0-34 0 0,0 0-34 0 0,0 0-36 0 0,0 0-36 0 0,0 0-37 0 0,0 0-37 0 0,0 0-38 0 0,0 0-40 0 0,0 0-38 0 0,0 0-42 0 0,4 0-1019 0 0,3 0-862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50.9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48 6536 0 0,'0'0'141'0'0,"2"-3"23"0"0,9-7 13 0 0,-9 7 50 0 0,-2 3-89 0 0,0 0 111 0 0,0 0 208 0 0,0-2-199 0 0,0-1-50 0 0,0 1-43 0 0,0 0-37 0 0,0-3 34 0 0,0-6 74 0 0,0 7-68 0 0,0 2 208 0 0,0 2-6 0 0,0 0-20 0 0,0 0-71 0 0,-2 0-30 0 0,0 0-196 0 0,-2 0 3 0 0,2 0 1 0 0,0 0 50 0 0,-1 0 78 0 0,3 2-71 0 0,0-1-112 0 0,0-1 0 0 0,0 1 0 0 0,0-1 0 0 0,0 1 0 0 0,0-1 1 0 0,0 1-1 0 0,0-1 0 0 0,-1 1 0 0 0,1-1 0 0 0,0 1 0 0 0,0-1 0 0 0,0 1 0 0 0,0-1 0 0 0,-1 1 0 0 0,1-1 0 0 0,0 0 0 0 0,0 1 0 0 0,-1-1 0 0 0,1 1 0 0 0,0-1 0 0 0,-1 0 0 0 0,1 1 0 0 0,0-1 0 0 0,-1 0 0 0 0,1 1 0 0 0,-1-1 0 0 0,1 0 0 0 0,0 0 0 0 0,-1 1 0 0 0,1-1 0 0 0,-1 0 0 0 0,1 0 0 0 0,-1 0 0 0 0,1 0 0 0 0,-1 0 0 0 0,1 1 1 0 0,-1-1-1 0 0,1 0 0 0 0,-1 0 0 0 0,1 0 0 0 0,-1 0 0 0 0,0-1-2 0 0,1 1 1 0 0,0 0 0 0 0,0 0 0 0 0,0 0 0 0 0,0 0 0 0 0,0 0 0 0 0,0 0 1 0 0,0 0-1 0 0,0 0 0 0 0,0 0 0 0 0,0 0 0 0 0,-1 0 0 0 0,1 0 0 0 0,0 0 0 0 0,0 0 0 0 0,0 0 1 0 0,0 0-1 0 0,0 0 0 0 0,0 0 0 0 0,0 0 0 0 0,0 0 0 0 0,0 0 0 0 0,0 0 0 0 0,-1 0 1 0 0,1 1-1 0 0,0-1 0 0 0,0 0 0 0 0,0 0 0 0 0,0 0 0 0 0,0 0 0 0 0,0 0 0 0 0,0 0 1 0 0,0 0-1 0 0,0 0 0 0 0,0 0 0 0 0,0 0 0 0 0,0 0 0 0 0,0 0 0 0 0,0 0 0 0 0,0 1 1 0 0,0-1-1 0 0,0 0 0 0 0,0 0 0 0 0,0 0 0 0 0,0 0 0 0 0,0 0 0 0 0,0 0 0 0 0,0 0 1 0 0,0 0-1 0 0,0 0 0 0 0,0 0 0 0 0,0 1 0 0 0,0-1 0 0 0,0 0 0 0 0,0 0 0 0 0,0 0 1 0 0,0 0-1 0 0,0 0-1 0 0,0 1 2 0 0,0-1 0 0 0,0 1 0 0 0,0 0 1 0 0,0 0-1 0 0,0-1 0 0 0,0 1 0 0 0,-1 0 0 0 0,1-1 1 0 0,0 1-1 0 0,0 0 0 0 0,-1-1 0 0 0,1 1 1 0 0,0-1-1 0 0,0 1 0 0 0,-1 0-2 0 0,-5 2 44 0 0,6-3-42 0 0,0 0 1 0 0,-1 0-1 0 0,1 0 0 0 0,0 1 1 0 0,-1-1-1 0 0,1 0 1 0 0,-1 0-1 0 0,1 0 1 0 0,0 0-1 0 0,0 1 1 0 0,-1-1-1 0 0,1 0 1 0 0,0 0-1 0 0,-1 1 1 0 0,1-1-1 0 0,0 0 1 0 0,0 1-1 0 0,-1-1 1 0 0,1 0-1 0 0,0 1 1 0 0,0-1-1 0 0,0 0 1 0 0,0 1-1 0 0,-1-1 1 0 0,1 0-1 0 0,0 1 1 0 0,0-1-1 0 0,0 1 1 0 0,0-1-1 0 0,0 0 1 0 0,0 1-1 0 0,0-1 1 0 0,0 0-1 0 0,0 1 1 0 0,0-1-1 0 0,0 1 0 0 0,0-1 1 0 0,0 0-1 0 0,1 1 1 0 0,-1-1-1 0 0,0 0 1 0 0,0 1-1 0 0,0-1 1 0 0,0 0-1 0 0,1 1 1 0 0,-1-1-1 0 0,0 0 1 0 0,0 1-1 0 0,1-1-2 0 0,1 6 26 0 0,2 1 4 0 0,5 12 26 0 0,-4-11-88 0 0,-4-7 21 0 0,0 0-1 0 0,0 1 1 0 0,0-1 0 0 0,0 1 0 0 0,-1-1 0 0 0,1 1-1 0 0,0-1 1 0 0,-1 1 0 0 0,1 0 0 0 0,-1-1 0 0 0,0 1-1 0 0,0 0 1 0 0,0-1 0 0 0,1 1 11 0 0,1 14-75 0 0,14 13 61 0 0,-6-24 14 0 0,-4 8 0 0 0,7 3 0 0 0,0 0 21 0 0,-8-6 45 0 0,-4-8-47 0 0,0 1 0 0 0,0-1-1 0 0,0 0 1 0 0,0 0-1 0 0,1 0 1 0 0,-1 0-1 0 0,1 0 1 0 0,0 0-1 0 0,-1 0-18 0 0,13 11 122 0 0,-12-10-19 0 0,-1 0-35 0 0,0 4 16 0 0,0-1-9 0 0,9 7 148 0 0,-7-10-23 0 0,-2 1-89 0 0,-1-1-63 0 0,-1 3-8 0 0,1-4 30 0 0,0 12 197 0 0,0-14-262 0 0,0 0 0 0 0,0 0 0 0 0,0 0-1 0 0,0 0 1 0 0,0 0 0 0 0,0 0 0 0 0,0 0 0 0 0,0 0 0 0 0,0 0 0 0 0,0 0 0 0 0,0 1 0 0 0,0-1-1 0 0,0 0 1 0 0,0 0 0 0 0,0 0 0 0 0,0 0 0 0 0,0 0 0 0 0,0 0 0 0 0,0 0 0 0 0,0 0 0 0 0,0 0-1 0 0,0 0 1 0 0,0 0 0 0 0,0 1 0 0 0,0-1 0 0 0,0 0 0 0 0,0 0 0 0 0,0 0 0 0 0,0 0 0 0 0,0 0-1 0 0,-1 0 1 0 0,1 0 0 0 0,0 0 0 0 0,0 0 0 0 0,0 0 0 0 0,0 0 0 0 0,0 0 0 0 0,0 0 0 0 0,0 0-1 0 0,0 0 1 0 0,0 0 0 0 0,0 0 0 0 0,0 0 0 0 0,-1 0 0 0 0,1 0 0 0 0,0 0 0 0 0,0 0 0 0 0,0 0-1 0 0,0 0 1 0 0,0 0 0 0 0,0 0 0 0 0,0 0 0 0 0,0 0 0 0 0,0 0 0 0 0,0 0 0 0 0,0 0 0 0 0,-1 0-5 0 0,-9 0 280 0 0,10 0-276 0 0,0 0 1 0 0,0 0 0 0 0,0 0-1 0 0,-1 0 1 0 0,1 0 0 0 0,0 0-1 0 0,0 0 1 0 0,0 0 0 0 0,0 0 0 0 0,0 0-1 0 0,0 0 1 0 0,0 0 0 0 0,0 0-1 0 0,0 0 1 0 0,0 0 0 0 0,-1 0 0 0 0,1 0-1 0 0,0 0 1 0 0,0 0 0 0 0,0 0-1 0 0,0 0 1 0 0,0 0 0 0 0,0 0-1 0 0,0 0 1 0 0,0 0 0 0 0,0 0 0 0 0,0 0-1 0 0,0 0 1 0 0,0 1 0 0 0,-1-1-1 0 0,1 0 1 0 0,0 0 0 0 0,0 0-1 0 0,0 0 1 0 0,0 0 0 0 0,0 0 0 0 0,0 0-1 0 0,0 0 1 0 0,0 0 0 0 0,0 0-1 0 0,0 0 1 0 0,0 1 0 0 0,0-1-1 0 0,0 0 1 0 0,0 0 0 0 0,0 0 0 0 0,0 0-1 0 0,0 0 1 0 0,0 0 0 0 0,0 0-1 0 0,0 0 1 0 0,0 0 0 0 0,0 0-1 0 0,0 1 1 0 0,0-1 0 0 0,0 0 0 0 0,0 0-5 0 0,0 6 98 0 0,-1 10 162 0 0,1-16-251 0 0,-1 1 0 0 0,1-1 0 0 0,0 1 0 0 0,-1-1 0 0 0,1 1 0 0 0,-1-1 0 0 0,1 1 1 0 0,-1-1-1 0 0,1 0 0 0 0,-1 1 0 0 0,1-1 0 0 0,-1 0 0 0 0,1 1 0 0 0,-1-1 0 0 0,1 0 0 0 0,-1 0 1 0 0,1 0-1 0 0,-1 1 0 0 0,0-1 0 0 0,1 0 0 0 0,-1 0 0 0 0,1 0 0 0 0,-1 0 0 0 0,0 0 0 0 0,1 0 0 0 0,-1 0 1 0 0,0 0-10 0 0,-12 2 148 0 0,3 4-74 0 0,2-1-51 0 0,-24 11-2 0 0,19-11 22 0 0,9 1-33 0 0,4-5-10 0 0,-1-1 0 0 0,1 1 0 0 0,0-1 0 0 0,0 1 0 0 0,-1-1 0 0 0,1 0 0 0 0,0 1 0 0 0,-1-1 0 0 0,1 1 0 0 0,0-1 0 0 0,-1 0 0 0 0,1 0 0 0 0,-1 1 0 0 0,1-1 0 0 0,-1 0 0 0 0,1 0 0 0 0,0 1 0 0 0,-1-1 0 0 0,1 0 0 0 0,-1 0 0 0 0,1 0 0 0 0,-1 0 0 0 0,1 0 0 0 0,-1 1 0 0 0,1-1 0 0 0,-1 0 0 0 0,1 0 0 0 0,-1 0 0 0 0,1-1 1 0 0,-1 1-1 0 0,1 0 0 0 0,-1 0 0 0 0,-1 0-1 0 0,0 0 1 0 0,0 1 0 0 0,0-1-1 0 0,0 0 1 0 0,0 1 0 0 0,0 0-1 0 0,0-1 1 0 0,0 1 0 0 0,1 0-1 0 0,-1 0 1 0 0,0 0 0 0 0,0 1 0 0 0,-8 3-63 0 0,6-4-8 0 0,-2 0-34 0 0,1-4-183 0 0,2 1 184 0 0,1-1-24 0 0,0 2-17 0 0,1-1-60 0 0,-1 1-72 0 0,1 0-85 0 0,1 0 30 0 0,-1 0-48 0 0,1 1-44 0 0,-1 0-39 0 0,1-1-135 0 0,0 1-38 0 0,0 0-1403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52.7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252 1 7568 0 0,'0'0'166'0'0,"0"0"29"0"0,0 0 14 0 0,-3 0-25 0 0,-3 0-149 0 0,-7 0-34 0 0,-12 0 77 0 0,20 0 41 0 0,-1 0 103 0 0,0 0 62 0 0,-8 0 450 0 0,10 0-538 0 0,1 0-33 0 0,-1 0-30 0 0,1 0-84 0 0,0 0 345 0 0,1 2-46 0 0,-2 1-319 0 0,1-1 47 0 0,-4 2 127 0 0,-11 0 381 0 0,12-4-451 0 0,-1 0-54 0 0,6 0-70 0 0,1 0-1 0 0,-1 0 1 0 0,1 0 0 0 0,-1 0-1 0 0,1 0 1 0 0,-1 0-1 0 0,1 0 1 0 0,-1 0 0 0 0,1 0-1 0 0,-1 0 1 0 0,1 0-1 0 0,-1 0 1 0 0,1 0-1 0 0,-1 0 1 0 0,1 0 0 0 0,-1 1-1 0 0,1-1 1 0 0,-1 0-1 0 0,1 0 1 0 0,-1 1-1 0 0,1-1 1 0 0,0 0 0 0 0,-1 1-1 0 0,1-1 1 0 0,-1 0-1 0 0,1 1 1 0 0,0-1 0 0 0,-1 0-1 0 0,1 1 1 0 0,0-1-1 0 0,0 1 1 0 0,-1-1-1 0 0,1 1 1 0 0,0-1 0 0 0,0 1-1 0 0,-1-1 1 0 0,1 1-1 0 0,0-1 1 0 0,0 1-1 0 0,0-1 1 0 0,0 1 0 0 0,0-1-1 0 0,0 1 1 0 0,0-1-1 0 0,0 1 1 0 0,0 0-9 0 0,-3 4 167 0 0,-10 5-9 0 0,8-9-107 0 0,1 1-9 0 0,0 3 23 0 0,-1 6 57 0 0,-8 5-95 0 0,12-15-27 0 0,-1 0 1 0 0,1 1 0 0 0,0-1-1 0 0,-1 0 1 0 0,1 1 0 0 0,0-1-1 0 0,0 1 1 0 0,0-1 0 0 0,1 1-1 0 0,-1-1 1 0 0,0 1-1 0 0,0 0 1 0 0,1-1 0 0 0,-1 1-1 0 0,1 0 1 0 0,0-1 0 0 0,-1 1-1 0 0,1 0 1 0 0,0 0-1 0 0,0 0 7 0 0,0 0 1 0 0,0-1-1 0 0,-1 1 1 0 0,1 0-1 0 0,-1 0 1 0 0,1-1-1 0 0,-1 1 1 0 0,1 0-1 0 0,-1-1 1 0 0,0 1-1 0 0,0 0 1 0 0,0-1-1 0 0,0 1-7 0 0,0-1 8 0 0,0 1-1 0 0,0-1 1 0 0,0 1-1 0 0,1 0 1 0 0,-1-1-1 0 0,0 1 1 0 0,1 0-1 0 0,-1-1 1 0 0,1 1-1 0 0,0 0 1 0 0,-1 0-1 0 0,1-1 1 0 0,0 1-8 0 0,-2 14 56 0 0,-5 3-13 0 0,3-9-25 0 0,4-9-15 0 0,-1 1 0 0 0,1-1 1 0 0,0 0-1 0 0,0 0 0 0 0,-1 1 0 0 0,1-1 0 0 0,0 0 1 0 0,0 0-1 0 0,0 1 0 0 0,1-1 0 0 0,-1 0 0 0 0,0 0 1 0 0,0 1-1 0 0,1-1 0 0 0,-1 0 0 0 0,1 0 0 0 0,-1 0 1 0 0,1 1-1 0 0,-1-1 0 0 0,1 0 0 0 0,0 0 0 0 0,-1 0 1 0 0,1 0-4 0 0,0 1 7 0 0,0-1 1 0 0,0 0 0 0 0,0 1-1 0 0,0-1 1 0 0,-1 0 0 0 0,1 1-1 0 0,-1-1 1 0 0,1 1 0 0 0,-1-1-1 0 0,1 1 1 0 0,-1-1 0 0 0,0 1-1 0 0,0 0-7 0 0,0 0 7 0 0,0-1-1 0 0,1 1 0 0 0,-1 0 0 0 0,0-1 1 0 0,1 1-1 0 0,-1-1 0 0 0,1 1 0 0 0,-1-1 1 0 0,1 1-1 0 0,-1-1 0 0 0,2 1-6 0 0,0 2 32 0 0,1 0 0 0 0,0-1-1 0 0,0 0 1 0 0,0 0 0 0 0,3 3-32 0 0,5 4 64 0 0,-3 1-38 0 0,-5-4-26 0 0,-3-6 0 0 0,0-1 0 0 0,0 1 0 0 0,1-1 0 0 0,-1 1 0 0 0,0-1 0 0 0,0 0 0 0 0,0 1 0 0 0,1-1 0 0 0,-1 1 0 0 0,0-1 0 0 0,1 1 0 0 0,-1-1 0 0 0,0 0 0 0 0,1 1 0 0 0,-1-1 0 0 0,1 0 0 0 0,-1 1 0 0 0,0-1 0 0 0,1 0 0 0 0,-1 0 0 0 0,1 1 0 0 0,-1-1 0 0 0,1 0 0 0 0,-1 0 0 0 0,1 0 0 0 0,-1 0 0 0 0,1 0 0 0 0,-1 1 0 0 0,1-1 0 0 0,-1 0 0 0 0,1 0 0 0 0,-1 0 0 0 0,1 0 0 0 0,-1-1 0 0 0,1 1 0 0 0,-1 0 0 0 0,1 0 0 0 0,-1 0 0 0 0,2 0 0 0 0,-1 0 0 0 0,1 0 0 0 0,0 1 0 0 0,-1-1 0 0 0,1 1 0 0 0,-1-1 0 0 0,0 1 0 0 0,1-1 0 0 0,-1 1 0 0 0,1 0 0 0 0,-1 0 0 0 0,0-1 0 0 0,1 2 0 0 0,-1-1 0 0 0,0-1 0 0 0,0 1 0 0 0,0 0 0 0 0,0-1 0 0 0,0 1 0 0 0,1-1 0 0 0,-1 1 0 0 0,0-1 0 0 0,0 1 0 0 0,0-1 0 0 0,1 0 0 0 0,-1 1 0 0 0,0-1 0 0 0,0 0 0 0 0,1 0 0 0 0,-1 0 0 0 0,0 0 0 0 0,1 0 0 0 0,-1-1 0 0 0,0 1 0 0 0,0 0 0 0 0,1 0 0 0 0,-1-1 0 0 0,2 0-18 0 0,0 0-34 0 0,-1 0-35 0 0,1 0-38 0 0,0-1-90 0 0,1 1-63 0 0,-1-1-65 0 0,2 1-69 0 0,-1 0-69 0 0,1 0-72 0 0,1 0-74 0 0,1 1-76 0 0,3 0-997 0 0,9 0-962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53.2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17 7920 0 0,'0'0'174'0'0,"0"0"29"0"0,0 0 13 0 0,0 0 47 0 0,0 0-109 0 0,0 0 124 0 0,0 0 226 0 0,-2 0 9 0 0,-5 0-243 0 0,-18 0 493 0 0,19 0-581 0 0,2 0-64 0 0,1 0 116 0 0,0 2-70 0 0,1 0-149 0 0,-3 4 62 0 0,-11 9 167 0 0,10-12-196 0 0,1 0-18 0 0,5-3-23 0 0,-1 0-1 0 0,0 1 1 0 0,1-1 0 0 0,-1 0-1 0 0,1 0 1 0 0,-1 1 0 0 0,0-1 0 0 0,1 1-1 0 0,-1-1 1 0 0,1 1 0 0 0,-1-1 0 0 0,1 1-1 0 0,-1-1 1 0 0,1 1 0 0 0,0-1-1 0 0,-1 1 1 0 0,1-1 0 0 0,0 1 0 0 0,-1 0-1 0 0,1-1 1 0 0,0 1 0 0 0,-1 0-7 0 0,-1 4 26 0 0,2-4-21 0 0,-1 0 0 0 0,0-1 1 0 0,1 1-1 0 0,-1 0 1 0 0,1 0-1 0 0,-1-1 0 0 0,0 1 1 0 0,1 0-1 0 0,-1-1 1 0 0,0 1-1 0 0,0-1 0 0 0,0 1 1 0 0,1-1-1 0 0,-1 1 1 0 0,0-1-1 0 0,0 1 0 0 0,-1-1-5 0 0,-13 10 95 0 0,-1 11-25 0 0,3-11-17 0 0,8 11-26 0 0,-6-10 51 0 0,6 13 10 0 0,-1-11-34 0 0,5-12-46 0 0,0 1 1 0 0,0-1-1 0 0,0 0 0 0 0,1 1 0 0 0,-1-1 1 0 0,1 1-1 0 0,-1-1 0 0 0,1 1 1 0 0,0-1-1 0 0,-1 1 0 0 0,1 0 0 0 0,0-1 1 0 0,0 1-9 0 0,0 2 24 0 0,0-2-13 0 0,0 1-1 0 0,0-1 1 0 0,0 0 0 0 0,0 0 0 0 0,0 0 0 0 0,0 0 0 0 0,1 0 0 0 0,-1 0 0 0 0,1 1 0 0 0,-1-1 0 0 0,1 0-1 0 0,0 0 1 0 0,0-1 0 0 0,0 1-11 0 0,11 13 120 0 0,-1-2-50 0 0,-9-8-52 0 0,-2-4-14 0 0,1-1 1 0 0,-1 1-1 0 0,0-1 0 0 0,1 1 1 0 0,-1 0-1 0 0,0-1 0 0 0,1 1 0 0 0,-1-1 1 0 0,1 1-1 0 0,-1-1 0 0 0,0 1 1 0 0,1-1-1 0 0,0 1 0 0 0,-1-1 0 0 0,1 1 1 0 0,-1-1-1 0 0,1 0 0 0 0,-1 1 0 0 0,1-1 1 0 0,0 0-1 0 0,-1 1 0 0 0,1-1-4 0 0,4 2 18 0 0,3 3 13 0 0,-6-4-24 0 0,-1 0 0 0 0,0 0 1 0 0,1 0-1 0 0,-1 0 1 0 0,1-1-1 0 0,0 1 0 0 0,-1 0 1 0 0,1-1-1 0 0,-1 0 1 0 0,1 1-1 0 0,0-1 0 0 0,-1 0 1 0 0,1 0-1 0 0,0 0-7 0 0,22 0 154 0 0,33 0 107 0 0,-48-1-258 0 0,0-1 0 0 0,0 0 0 0 0,-1 0 0 0 0,1-1 0 0 0,-1 0 0 0 0,5-3-3 0 0,12-3 13 0 0,-22 8-3 0 0,0 0 0 0 0,0 0 1 0 0,-1 0-1 0 0,1 0 1 0 0,0 0-1 0 0,0-1 1 0 0,-1 1-1 0 0,1-1 1 0 0,-1 1-1 0 0,1-1 0 0 0,-1 0 1 0 0,0 0-1 0 0,0 0 1 0 0,0-1-1 0 0,0 1 1 0 0,0 0-1 0 0,0-1 1 0 0,1-2-11 0 0,2-6 43 0 0,1-1-20 0 0,4 1 55 0 0,-9 10-73 0 0,1-1 1 0 0,-1 1 0 0 0,0 0 0 0 0,0-1 0 0 0,0 0 0 0 0,0 1-1 0 0,-1-1 1 0 0,1 1 0 0 0,0-1 0 0 0,-1 0 0 0 0,1 0 0 0 0,-1 1-1 0 0,1-3-5 0 0,0-11 90 0 0,-1-4 50 0 0,0 14-93 0 0,-2-5 11 0 0,-4 0-38 0 0,1 1-18 0 0,1-3-2 0 0,-1 3 0 0 0,-20-17 0 0 0,18 18 0 0 0,4 5 0 0 0,-1-1 0 0 0,1 1 0 0 0,0 0 0 0 0,-1 0 0 0 0,0 1 0 0 0,0-1 0 0 0,-27-13 0 0 0,15 14 0 0 0,15 2-1 0 0,1 0 0 0 0,-1 0 0 0 0,0 0 0 0 0,0 0 0 0 0,0 0 0 0 0,0 0 0 0 0,0 0 0 0 0,1-1 0 0 0,-1 1 0 0 0,0 0 0 0 0,0 0 0 0 0,0-1 0 0 0,1 1 0 0 0,-1-1 0 0 0,0 1 1 0 0,-4-7-56 0 0,2 3-90 0 0,-8 2-85 0 0,-2 2-164 0 0,11 0 207 0 0,2 0 84 0 0,0 0-36 0 0,0 0-11 0 0,0 0-35 0 0,0 0-42 0 0,0 0-46 0 0,0 0-49 0 0,0 0-47 0 0,0 0-41 0 0,0 0-37 0 0,0 0-128 0 0,0 0-37 0 0,0 0-1348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53.5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6880 0 0,'0'0'157'0'0,"0"0"23"0"0,0 0 11 0 0,0 0-63 0 0,0 0-6 0 0,0 0 51 0 0,3 0 150 0 0,0 0-119 0 0,-1-1-110 0 0,0 1-1 0 0,0 0 0 0 0,0 0 0 0 0,-1 0 0 0 0,1 0 1 0 0,0 1-1 0 0,0-1 0 0 0,0 0 0 0 0,-1 1 1 0 0,1-1-1 0 0,1 1-93 0 0,2 10 598 0 0,9-6-139 0 0,-1 6-62 0 0,-11-8-114 0 0,-1-1-104 0 0,0 1-64 0 0,-1 1-58 0 0,0 0-12 0 0,1-2 44 0 0,3 4 59 0 0,0-1 48 0 0,7 6 321 0 0,-8-8-391 0 0,-1-1-37 0 0,-1-1-53 0 0,0 0-34 0 0,0-1 12 0 0,-1 0 0 0 0,0 1-1 0 0,0-1 1 0 0,0 0 0 0 0,1 0 0 0 0,-1 1 0 0 0,0-1 0 0 0,0 0 0 0 0,0 0 0 0 0,0 1 0 0 0,1-1 0 0 0,-1 0 0 0 0,0 1 0 0 0,0-1 0 0 0,0 0 0 0 0,0 1 0 0 0,0-1 0 0 0,0 0 0 0 0,0 1 0 0 0,0-1 0 0 0,0 0-1 0 0,0 1 1 0 0,0-1 0 0 0,0 0 0 0 0,0 0 0 0 0,0 1-14 0 0,0 1 49 0 0,0 1-1 0 0,0-1 1 0 0,0 1 0 0 0,1-1-1 0 0,-1 1 1 0 0,1-1-1 0 0,0 2-48 0 0,5 2 207 0 0,-2-4-84 0 0,3 9 190 0 0,0 3-73 0 0,-5-10-152 0 0,-1-2-45 0 0,-1 0 1 0 0,1 1 0 0 0,-1-1-1 0 0,1 0 1 0 0,-1 1-1 0 0,0-1 1 0 0,0 0 0 0 0,0 1-1 0 0,0 1-43 0 0,-1 0 85 0 0,4 1 133 0 0,-2-4-196 0 0,1 1 1 0 0,-1-1 0 0 0,0 0 0 0 0,0 1 0 0 0,0-1 0 0 0,0 1-1 0 0,0-1 1 0 0,0 1 0 0 0,-1 0 0 0 0,1-1 0 0 0,0 1 0 0 0,-1 0 0 0 0,1 0-1 0 0,-1 0 1 0 0,0 0-23 0 0,0 1 120 0 0,3-1-6 0 0,7 12-6 0 0,-7-1-18 0 0,-3-8-22 0 0,0 1-69 0 0,0-1-48 0 0,0-3-89 0 0,0-2-60 0 0,0 0-270 0 0,0 0-32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54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 8352 0 0,'0'0'190'0'0,"0"0"28"0"0,3 3 7 0 0,7 10-33 0 0,-7 3-153 0 0,-1-5-3 0 0,4-6 75 0 0,-1 0 79 0 0,-2 5 85 0 0,-4-5-39 0 0,1 1 107 0 0,0 10 778 0 0,0-9-699 0 0,0-3-239 0 0,1 0-50 0 0,0-1-61 0 0,0 0-73 0 0,1 0 124 0 0,1 2-10 0 0,2 1 42 0 0,-3 0 47 0 0,-2-3-74 0 0,1 0 34 0 0,-1 1 39 0 0,0 0 46 0 0,0 6 130 0 0,0-7-22 0 0,0 0-3 0 0,1 0-209 0 0,2 4 22 0 0,0-5-24 0 0,-1-2-34 0 0,0 1 37 0 0,0-1 45 0 0,1 0 50 0 0,-3 2-1 0 0,0 9-36 0 0,0-8-12 0 0,0-3-5 0 0,0 0-11 0 0,0 0-46 0 0,0 0-22 0 0,0 0-2 0 0,0 0-1 0 0,0 0-6 0 0,0-3-1 0 0,0-1-61 0 0,1-11 123 0 0,-1 10-134 0 0,2 3-38 0 0,2 1 27 0 0,0-1 2 0 0,4-16 21 0 0,-7 15-31 0 0,0 0 1 0 0,0 0-1 0 0,0 1 0 0 0,1-1 1 0 0,-1 0-1 0 0,1 1 0 0 0,0-1 1 0 0,0 1-6 0 0,11-9 10 0 0,-9-1-10 0 0,-4 10 0 0 0,1-1 0 0 0,-1 1 0 0 0,1 0 0 0 0,0 0 0 0 0,0-1 0 0 0,0 1 0 0 0,0 0 0 0 0,0 0 0 0 0,0 0 0 0 0,1 0 0 0 0,-1 0 0 0 0,2-2 0 0 0,16-13 0 0 0,-13 12 0 0 0,0-1 0 0 0,0 1 0 0 0,0-1 0 0 0,-1-1 0 0 0,1 1 0 0 0,1-5 0 0 0,-4 4 0 0 0,-3 7 0 0 0,0-1 0 0 0,0 1 0 0 0,0-1 0 0 0,1 1 0 0 0,-1-1 0 0 0,0 1 0 0 0,0 0 0 0 0,1-1 0 0 0,-1 1 0 0 0,0-1 0 0 0,1 1 0 0 0,-1 0 0 0 0,0-1 0 0 0,1 1 0 0 0,-1-1 0 0 0,0 1 0 0 0,1 0 0 0 0,-1 0 0 0 0,1-1 0 0 0,-1 1 0 0 0,1 0 0 0 0,-1 0 0 0 0,1 0 0 0 0,-1-1 0 0 0,1 1 0 0 0,-1 0 0 0 0,1 0 0 0 0,-1 0 0 0 0,1 0 0 0 0,-1 0 0 0 0,1 0 0 0 0,-1 0 0 0 0,1 0 0 0 0,-1 0 0 0 0,1 0 0 0 0,-1 0 0 0 0,1 0 0 0 0,-1 1 0 0 0,1-1 0 0 0,0 0 0 0 0,-1 0 0 0 0,1 0 0 0 0,0 0 0 0 0,-1 0 0 0 0,1-1 0 0 0,0 1 0 0 0,-1 0 0 0 0,1 0 0 0 0,0 0 0 0 0,-1-1 0 0 0,1 1 0 0 0,-1 0 0 0 0,1 0 0 0 0,0-1 0 0 0,-1 1 0 0 0,1-1 0 0 0,-1 1 0 0 0,1 0 0 0 0,-1-1 0 0 0,1 1 0 0 0,-1-1 0 0 0,1 0 0 0 0,-1 1 0 0 0,1-1 0 0 0,-1 1 0 0 0,0-1 0 0 0,1 0 0 0 0,-1 1 0 0 0,0-1 0 0 0,1 1 0 0 0,-1-1 0 0 0,1 1 0 0 0,-1-1 0 0 0,1 1 0 0 0,-1 0 0 0 0,1-1 0 0 0,0 1 0 0 0,-1-1 0 0 0,1 1 0 0 0,-1 0 0 0 0,1 0 0 0 0,0-1 0 0 0,-1 1 0 0 0,1 0 0 0 0,0 0 0 0 0,-1 0 0 0 0,1 0 0 0 0,0 0 0 0 0,-1 0 0 0 0,1 0 0 0 0,0 0 0 0 0,0 0 0 0 0,28-1-20 0 0,22 0-49 0 0,-23 5 78 0 0,-14 3 7 0 0,0 1-34 0 0,-5-2-31 0 0,-1 0 0 0 0,0 1 0 0 0,4 4 49 0 0,-9-9-2 0 0,0 0 0 0 0,-1 0 0 0 0,1 0 0 0 0,0 0 1 0 0,0 0-1 0 0,2 0 2 0 0,-4-2 0 0 0,1 1 0 0 0,0 0 0 0 0,0 0 0 0 0,0 0 0 0 0,0 0 0 0 0,-1 0 0 0 0,1 1 0 0 0,-1-1 0 0 0,1 1 0 0 0,-1-1 0 0 0,1 1 0 0 0,-1-1 0 0 0,1 2 0 0 0,3 12 0 0 0,8 1 0 0 0,-11-14 0 0 0,-1-1 0 0 0,1 1 0 0 0,-1-1 0 0 0,1 1 0 0 0,-1 0 0 0 0,0 0 0 0 0,0 0 0 0 0,0 0 0 0 0,0 0 0 0 0,0 0 0 0 0,-1 0 0 0 0,1 0 0 0 0,0 0 0 0 0,-1 5 0 0 0,1 0 0 0 0,-1 1 0 0 0,0-1 0 0 0,0 1 0 0 0,-1 24 0 0 0,1-32 1 0 0,0 1-1 0 0,0-1 0 0 0,0 1 0 0 0,0-1 1 0 0,-1 1-1 0 0,1-1 0 0 0,0 1 0 0 0,0-1 1 0 0,1 1-1 0 0,-1-1 0 0 0,0 1 0 0 0,0 0 0 0 0,0-1 1 0 0,0 1-1 0 0,0-1 0 0 0,0 0 0 0 0,1 1 1 0 0,-1-1-1 0 0,0 1 0 0 0,0-1 0 0 0,1 1 1 0 0,-1-1-1 0 0,0 1 0 0 0,1-1 0 0 0,-1 0 1 0 0,0 1-1 0 0,1-1 0 0 0,-1 0 0 0 0,1 1 0 0 0,-1-1 1 0 0,0 0-1 0 0,1 0 0 0 0,-1 1 0 0 0,1-1 1 0 0,-1 0-1 0 0,1 0 0 0 0,-1 0 0 0 0,1 1 1 0 0,-1-1-1 0 0,1 0 0 0 0,-1 0 0 0 0,1 0 0 0 0,-1 0 1 0 0,1 0-1 0 0,-1 0 0 0 0,1 0 0 0 0,-1 0 1 0 0,0 0 0 0 0,1 0-1 0 0,-1-1 1 0 0,0 1 0 0 0,0 0 0 0 0,0 0-1 0 0,0 0 1 0 0,0 0 0 0 0,0 0 0 0 0,0 0-1 0 0,0 0 1 0 0,0 0 0 0 0,0 0 0 0 0,1 0-1 0 0,-1 0 1 0 0,0 0 0 0 0,0 0 0 0 0,0 0-1 0 0,0 1 1 0 0,0-1 0 0 0,0 0 0 0 0,0 0-1 0 0,0 0 1 0 0,0 0 0 0 0,0 0 0 0 0,0 0-1 0 0,0 0 1 0 0,1 0 0 0 0,-1 0 0 0 0,0 0-1 0 0,0 0 1 0 0,0 0 0 0 0,0 0 0 0 0,0 0-1 0 0,0 0 1 0 0,0 0 0 0 0,0 1 0 0 0,0-1-1 0 0,0 0 1 0 0,0 0 0 0 0,0 0 0 0 0,0 0-1 0 0,0 0 1 0 0,0 0 0 0 0,0 0 0 0 0,0 0-1 0 0,0 0 1 0 0,0 0 0 0 0,0 1 0 0 0,0-1-1 0 0,0 0 1 0 0,0 0 0 0 0,0 0 0 0 0,0 0-1 0 0,0 0 1 0 0,0 0 0 0 0,0 0-1 0 0,0 11 21 0 0,0-6 22 0 0,0 0-39 0 0,0 1-40 0 0,0-4-56 0 0,0-2-40 0 0,0 0-180 0 0,0 0 160 0 0,0 0-46 0 0,0 0-76 0 0,0 0 89 0 0,0 0-38 0 0,0 0-41 0 0,0 0-38 0 0,0 0-405 0 0,0 0 101 0 0,0 0-53 0 0,0 0-772 0 0,0 0-607 0 0,0 0-1152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39.8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6056 0 0,'0'0'176'0'0,"2"0"-4"0"0,-2 0-330 0 0,1 0 46 0 0,0 0 41 0 0,-1 0 39 0 0,1 0 44 0 0,0 0 58 0 0,1 0 50 0 0,-1 0 41 0 0,2 0 247 0 0,6 0 716 0 0,-7 0-819 0 0,1 1-57 0 0,0 0-56 0 0,-2-1-149 0 0,0 1-41 0 0,12 9 344 0 0,-10-7-8 0 0,-1-1-1 0 0,5 6-108 0 0,3 8 271 0 0,-6-9-322 0 0,0-2-65 0 0,-2-1-102 0 0,6 13 379 0 0,-2-2-91 0 0,0 2-26 0 0,2 6 39 0 0,-5-14-170 0 0,9 28 328 0 0,-2-1-83 0 0,1 7-8 0 0,5 20 84 0 0,-2-2-50 0 0,-12-50-310 0 0,0 0 1 0 0,-1 0-1 0 0,-1 1 1 0 0,0-1-1 0 0,-1 10-103 0 0,0-4 150 0 0,1 2 39 0 0,0-9-135 0 0,0 1 45 0 0,0 2 52 0 0,0 47 563 0 0,0-46-581 0 0,0-1-62 0 0,0-11 19 0 0,0-2-5 0 0,0 0-11 0 0,0 0-2 0 0,0 0 0 0 0,0 0-1 0 0,0 0 0 0 0,0 0 14 0 0,0 0-14 0 0,0 0-1 0 0,3-2 2 0 0,7-11 0 0 0,-5-1-12 0 0,6 9-37 0 0,-6-8 20 0 0,6 0-25 0 0,-9 11-11 0 0,0 0 0 0 0,-1 1 0 0 0,1-1 1 0 0,0 0-1 0 0,-1 0 0 0 0,0 0 0 0 0,1 0 0 0 0,-1 0 0 0 0,1-2-7 0 0,1-9 48 0 0,-3 11-36 0 0,0-1 1 0 0,1 1-1 0 0,0 0 1 0 0,-1-1 0 0 0,1 1-1 0 0,0 0 1 0 0,0 0 0 0 0,0 0-1 0 0,0 0 1 0 0,1 0 0 0 0,-1 0-1 0 0,1 0 1 0 0,-1 0-1 0 0,1 0-12 0 0,9-10 122 0 0,0 0-71 0 0,3-2-66 0 0,0-1-70 0 0,1 2-52 0 0,1 0-39 0 0,-6 7 106 0 0,7-7-16 0 0,4 3 44 0 0,5 5-17 0 0,-10-1 41 0 0,-15 5 15 0 0,1 0 1 0 0,-1 0-1 0 0,1 1 0 0 0,-1-1 0 0 0,1 1 1 0 0,-1-1-1 0 0,1 1 0 0 0,0-1 0 0 0,-1 1 0 0 0,1 0 1 0 0,0 0-1 0 0,-1 0 0 0 0,1 0 0 0 0,0 0 0 0 0,-1 0 1 0 0,1 0-1 0 0,0 1 0 0 0,0 0 3 0 0,12 5-10 0 0,-13-5 9 0 0,0 0 0 0 0,1-1 0 0 0,-1 1 0 0 0,1 0 0 0 0,-1-1 0 0 0,1 1 0 0 0,-1-1 0 0 0,1 1 0 0 0,-1-1 0 0 0,1 0 0 0 0,-1 1 0 0 0,1-1 0 0 0,0 0 1 0 0,-1 0-4 0 0,1 0 0 0 0,0 0 0 0 0,-1 0-1 0 0,1 1 1 0 0,0-1 0 0 0,-1 1 0 0 0,1-1-1 0 0,-1 1 1 0 0,1-1 0 0 0,-1 1 0 0 0,1 0-1 0 0,-1 0 1 0 0,1 0 0 0 0,-1 0 4 0 0,7 4-1 0 0,3-1-3 0 0,-10-3 1 0 0,0-1 0 0 0,0 1 0 0 0,1-1 0 0 0,-1 0 0 0 0,0 1 0 0 0,0 0-1 0 0,0-1 1 0 0,0 1 0 0 0,0 0 0 0 0,0-1 0 0 0,0 1 0 0 0,-1 0 0 0 0,1 0 0 0 0,0 0 0 0 0,0 0 0 0 0,-1 0 0 0 0,1 0-1 0 0,0 0 4 0 0,17 39-49 0 0,1-1-47 0 0,-18-37 95 0 0,0-1-1 0 0,0 1 1 0 0,0 0 0 0 0,0-1-1 0 0,0 1 1 0 0,-1 0 0 0 0,1 0-1 0 0,0 0 2 0 0,-6 8 0 0 0,2-4 0 0 0,0 9 0 0 0,3-14 1 0 0,1-1-1 0 0,-1 1 0 0 0,0-1 0 0 0,0 1 0 0 0,0-1 0 0 0,0 1 0 0 0,0 0 0 0 0,0-1 0 0 0,0 1 0 0 0,0-1 0 0 0,0 1 0 0 0,0-1 0 0 0,-1 1 0 0 0,1-1 0 0 0,0 1 0 0 0,0-1 1 0 0,0 0-1 0 0,-1 1 0 0 0,1-1 0 0 0,0 1 0 0 0,0-1 0 0 0,-1 1 0 0 0,1-1 0 0 0,0 0 0 0 0,-1 1 0 0 0,1-1 0 0 0,-1 0 0 0 0,1 1 0 0 0,0-1 0 0 0,-1 0 0 0 0,1 1 0 0 0,-1-1 0 0 0,1 0 1 0 0,-1 0-1 0 0,1 0 0 0 0,-1 1 0 0 0,1-1 0 0 0,-1 0 0 0 0,-6 3 8 0 0,-17 10 42 0 0,11-6-45 0 0,3-1-7 0 0,8-5 1 0 0,0 0-1 0 0,-1 0 0 0 0,1-1 0 0 0,-1 1 1 0 0,1-1-1 0 0,-1 0 0 0 0,1 0 0 0 0,0 0 1 0 0,-1 0-1 0 0,1 0 0 0 0,-1 0 0 0 0,0-1 2 0 0,-13 1-66 0 0,-2 2-57 0 0,7 3 42 0 0,-10 2 23 0 0,5-4-40 0 0,1-3-84 0 0,8-2 40 0 0,-1 0-40 0 0,5 1 11 0 0,0 0 78 0 0,-2-1 52 0 0,-6-1 58 0 0,7 2-82 0 0,-1-1-109 0 0,2 2 34 0 0,1-1-42 0 0,-1 1-77 0 0,0-1-67 0 0,0 1-73 0 0,0-1-81 0 0,0 1-88 0 0,0 0-96 0 0,-1 0-102 0 0,1 0-111 0 0,-3 0-938 0 0,-4 0-1020 0 0</inkml:trace>
  <inkml:trace contextRef="#ctx0" brushRef="#br0" timeOffset="478.44">774 443 6336 0 0,'0'0'141'0'0,"2"0"23"0"0,6 0-45 0 0,0 0-44 0 0,5 0 52 0 0,-7 0-87 0 0,4 1-42 0 0,8 0-19 0 0,-6-2 101 0 0,-7 1-3 0 0,-1-1 34 0 0,0 0 38 0 0,0-1 45 0 0,4-3 117 0 0,2 0 143 0 0,-4 3-185 0 0,2 1 36 0 0,1 1 29 0 0,-2-2-94 0 0,0 0-44 0 0,1-2-18 0 0,1 0-29 0 0,-2 2-6 0 0,0 1 34 0 0,2 0 75 0 0,-1 1-16 0 0,0-2-59 0 0,0 0-22 0 0,2-2 6 0 0,1-1 0 0 0,1 1 26 0 0,-1-1-55 0 0,1 1-18 0 0,-9 3-88 0 0,0 0 0 0 0,1 0 0 0 0,-1 0 0 0 0,0 1 0 0 0,1-1 1 0 0,-1 1-1 0 0,2 0-26 0 0,5 0 84 0 0,2 0-13 0 0,0-3-48 0 0,-3-2 7 0 0,20-9 0 0 0,-4 2 28 0 0,-9 1 6 0 0,-3 6-11 0 0,-13 4-52 0 0,1 0-1 0 0,-1 0 1 0 0,0 1 0 0 0,1-1 0 0 0,-1 0 0 0 0,0 0-1 0 0,0 0 1 0 0,1 1 0 0 0,-1-1 0 0 0,0 0-1 0 0,0 0 1 0 0,0 0 0 0 0,0 0 0 0 0,0 0-1 0 0,0-15 0 0 0,-3 0-14 0 0,2 15 10 0 0,1 0 1 0 0,-1 0-1 0 0,0 0 0 0 0,0 0 0 0 0,0 0 0 0 0,0 0 1 0 0,0 0-1 0 0,0 0 0 0 0,0 0 0 0 0,0 0 0 0 0,0 1 0 0 0,0-1 1 0 0,0 0-1 0 0,-1 1 0 0 0,1-1 0 0 0,0 1 0 0 0,0-1 0 0 0,-1 1 1 0 0,1 0-1 0 0,0 0 0 0 0,-1-1 0 0 0,1 1 0 0 0,0 0 4 0 0,-5-2-101 0 0,-2-4 42 0 0,6 4 37 0 0,-1 1-1 0 0,0 0 1 0 0,0 0-1 0 0,1 0 1 0 0,-1 0-1 0 0,0 0 0 0 0,0 1 1 0 0,0-1-1 0 0,-3 1 23 0 0,4 0-7 0 0,0 0 0 0 0,0 0 1 0 0,0 0-1 0 0,0 0 0 0 0,1 1 0 0 0,-1-1 0 0 0,0 1 0 0 0,0-1 0 0 0,0 1 0 0 0,0 0 7 0 0,-4 2-9 0 0,0 0-2 0 0,0 0 0 0 0,0 0 0 0 0,0 1 0 0 0,0 0 1 0 0,0 0-1 0 0,1 1 11 0 0,-43 42 50 0 0,32-31 8 0 0,13-12-30 0 0,0 0 0 0 0,-1 1 0 0 0,1-1 0 0 0,1 1 0 0 0,-1 0 0 0 0,1 0 0 0 0,0 0 0 0 0,-1 1-28 0 0,-6 14 92 0 0,4-12-58 0 0,4-6-26 0 0,0-1 0 0 0,1 0 0 0 0,-1 1 0 0 0,0-1 0 0 0,0 1 0 0 0,1-1 0 0 0,-1 1 0 0 0,1 0-1 0 0,-1-1 1 0 0,1 1 0 0 0,0 0 0 0 0,-1-1 0 0 0,1 1 0 0 0,0 0-8 0 0,0 21 108 0 0,0 30 303 0 0,3-48-307 0 0,7 6-4 0 0,-7-9-18 0 0,0 1-8 0 0,14 8 17 0 0,-6-6-50 0 0,17 8-28 0 0,-20-12-11 0 0,1 1 5 0 0,4 4 22 0 0,-11-5-28 0 0,-1 0 0 0 0,0 0 0 0 0,1-1 0 0 0,-1 1 0 0 0,1 0 0 0 0,-1-1 0 0 0,1 1 0 0 0,-1-1 0 0 0,1 0 0 0 0,0 0 0 0 0,-1 1 0 0 0,1-1 0 0 0,-1 0-1 0 0,7 0-36 0 0,7 0 22 0 0,-7 0-56 0 0,-2 0-62 0 0,-1 0-97 0 0,-2 0 42 0 0,-1 0-14 0 0,0 0-32 0 0,3 0-323 0 0,-2 0 73 0 0,0 1-44 0 0,3 0-624 0 0,5 4-487 0 0,7 4-925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54.5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279 144 6272 0 0,'0'0'141'0'0,"0"0"23"0"0,0 0 11 0 0,0-2-29 0 0,0 1-144 0 0,0 0 0 0 0,0 0 0 0 0,0 1 0 0 0,0-1 0 0 0,0 0 0 0 0,0 1 0 0 0,0-1 0 0 0,1 0 0 0 0,-1 1 0 0 0,0-1 0 0 0,0 0 0 0 0,1 1 0 0 0,-1-1 0 0 0,0 1 0 0 0,1-1-2 0 0,4-2 9 0 0,0 1 59 0 0,-3-2 58 0 0,-1-3 144 0 0,-1 5 243 0 0,0-1 21 0 0,0 1-421 0 0,0-1 53 0 0,0-8 524 0 0,0 6-429 0 0,0 2-86 0 0,0 2-138 0 0,0 0-41 0 0,0-2 446 0 0,0 0-12 0 0,0 2-372 0 0,0 0 0 0 0,0 0-1 0 0,0 0 1 0 0,-1 0 0 0 0,1 0 0 0 0,0 0-1 0 0,0-1 1 0 0,-1 1 0 0 0,1 0-1 0 0,-1 0 1 0 0,1 0 0 0 0,-1-1-58 0 0,-5-5 393 0 0,-3-2 41 0 0,-1-2-107 0 0,7 8-114 0 0,2 1-73 0 0,0-1-45 0 0,2 0-44 0 0,-1 1-16 0 0,-1 0 42 0 0,-13-4 209 0 0,1-4-71 0 0,9 7-35 0 0,0 2-94 0 0,-3 2-16 0 0,6-1-43 0 0,-17 0 153 0 0,0 0-66 0 0,-2 0-42 0 0,-10 0-37 0 0,19 0-28 0 0,9 0-7 0 0,1 0 0 0 0,-1 1 0 0 0,0-1 0 0 0,0 0 0 0 0,1 1 0 0 0,-1-1 0 0 0,0 1 0 0 0,0 0 0 0 0,1-1 0 0 0,-1 1 0 0 0,1 0 0 0 0,-1 0 0 0 0,1 0 0 0 0,-1 0 0 0 0,1 0 0 0 0,-1 0 0 0 0,0 0 0 0 0,1 0 0 0 0,-1-1 0 0 0,0 1 0 0 0,1-1 0 0 0,-1 1 0 0 0,0-1 0 0 0,0 1 0 0 0,1-1 0 0 0,-1 0 0 0 0,0 0 0 0 0,1 0 0 0 0,1 0 0 0 0,-1 0 0 0 0,1 0 0 0 0,-1 0 0 0 0,1-1 0 0 0,-1 1 0 0 0,1 0 0 0 0,-1 1 0 0 0,1-1 0 0 0,-1 0 0 0 0,1 0 0 0 0,-1 0 0 0 0,1 0 0 0 0,-1 0 0 0 0,1 0 0 0 0,0 1 0 0 0,-1-1 0 0 0,1 0 0 0 0,-1 0 0 0 0,1 1 0 0 0,-1-1 0 0 0,1 0 0 0 0,0 1 0 0 0,-1-1 0 0 0,1 0 0 0 0,0 1 0 0 0,-1-1 0 0 0,1 0 0 0 0,0 1 0 0 0,0-1 0 0 0,-1 1 0 0 0,1 0 0 0 0,-5 5 0 0 0,-8-1 0 0 0,12-4 0 0 0,0 0 0 0 0,0 0 0 0 0,0-1 0 0 0,0 1 0 0 0,0 0 0 0 0,0 0 0 0 0,0 0 0 0 0,0 0 0 0 0,0 0 0 0 0,0 0 0 0 0,0 1 0 0 0,0 0 0 0 0,-2 4 0 0 0,3-5 0 0 0,0-1 0 0 0,0 1 0 0 0,0-1 0 0 0,-1 1 0 0 0,1-1 0 0 0,0 1 0 0 0,0-1 0 0 0,-1 1 0 0 0,1-1 0 0 0,0 1 0 0 0,-1-1 0 0 0,1 0 0 0 0,0 1 0 0 0,-1-1 0 0 0,1 0 0 0 0,0 1 0 0 0,-1-1 0 0 0,1 0 0 0 0,-1 0 0 0 0,1 1 0 0 0,-1-1 0 0 0,1 0 0 0 0,-1 0 0 0 0,1 0 0 0 0,-1 1 0 0 0,1-1 0 0 0,-1 0 0 0 0,1 0 0 0 0,-1 0 0 0 0,1 0 0 0 0,-1 0 0 0 0,1 0 0 0 0,-1 0 0 0 0,1 0 0 0 0,-1 0 0 0 0,1 0 0 0 0,-1-1 0 0 0,1 1 0 0 0,-1 0 0 0 0,1 0 0 0 0,-1 0 0 0 0,1 0 0 0 0,0 0 0 0 0,-1 0 0 0 0,1 0 0 0 0,-1 0 0 0 0,1 0 0 0 0,-1 0 0 0 0,1 0 0 0 0,0 0 0 0 0,-1 0 0 0 0,1 0 0 0 0,-1 0 0 0 0,1 1 0 0 0,-1-1 0 0 0,1 0 0 0 0,0 0 0 0 0,-1 0 0 0 0,1 1 0 0 0,0-1 0 0 0,-1 0 0 0 0,1 0 0 0 0,-1 1 0 0 0,9 12 0 0 0,6 20 0 0 0,-7-18 0 0 0,22 16 0 0 0,-17-18 0 0 0,-7-8 0 0 0,-1 0 0 0 0,1-1 0 0 0,-1 1 0 0 0,1-1 0 0 0,0 0 0 0 0,2 1 0 0 0,9 4 0 0 0,-14-5 0 0 0,-1 1 0 0 0,1 0 0 0 0,1-2 0 0 0,21 21 0 0 0,-8-9 0 0 0,-3-1 10 0 0,-11-12 46 0 0,1 3 24 0 0,7 16 15 0 0,-7-15 8 0 0,-3-6 1 0 0,0 3-16 0 0,0-1-37 0 0,0 6 26 0 0,-3-3 35 0 0,2-4-98 0 0,0 1 0 0 0,0-1 0 0 0,-1 0 0 0 0,1 1 0 0 0,0-1 0 0 0,0 1 0 0 0,1 0 0 0 0,-1-1 1 0 0,0 1-1 0 0,0 0-14 0 0,0 4 69 0 0,0 0 39 0 0,-1-6-18 0 0,-2-1-61 0 0,4 1-23 0 0,-8 5 37 0 0,-9 4 40 0 0,13-7-72 0 0,-2-1-7 0 0,-16-1 56 0 0,6 0-38 0 0,1-3 21 0 0,6-2-34 0 0,8 4-8 0 0,-1 0 1 0 0,1 0-1 0 0,-1 0 0 0 0,1 1 0 0 0,-1-1 0 0 0,1 0 0 0 0,-1 1 0 0 0,0-1 0 0 0,1 1 0 0 0,-1 0 0 0 0,-1-1-1 0 0,3 1 1 0 0,0 0 0 0 0,-1 0-1 0 0,1 0 1 0 0,0 0 0 0 0,0 0 0 0 0,0 0-1 0 0,0 0 1 0 0,0 0 0 0 0,0 0 0 0 0,0 0-1 0 0,0 0 1 0 0,0 0 0 0 0,0 0 0 0 0,0 0-1 0 0,-1 0 1 0 0,1 0 0 0 0,0 0 0 0 0,0 0-1 0 0,0 0 1 0 0,0 0 0 0 0,0 0 0 0 0,0 0-1 0 0,0 0 1 0 0,0 0 0 0 0,0 0 0 0 0,0 0-1 0 0,0 0 1 0 0,-1 0 0 0 0,1 0 0 0 0,0 0-1 0 0,0 0 1 0 0,0 0 0 0 0,0-1 0 0 0,0 1-1 0 0,0 0 1 0 0,0 0 0 0 0,0 0 0 0 0,0 0-1 0 0,0 0 1 0 0,0 0 0 0 0,0 0 0 0 0,0 0-1 0 0,0 0 1 0 0,0 0 0 0 0,0-1 0 0 0,0 1-1 0 0,0 0 1 0 0,0 0 0 0 0,0 0 0 0 0,0 0-1 0 0,0 0 1 0 0,0 0 0 0 0,0 0 0 0 0,0 0-1 0 0,0 0 1 0 0,0 0 0 0 0,0-1-1 0 0,-1-4-13 0 0,-5-1 50 0 0,3 3-50 0 0,-1-2-74 0 0,3 0-32 0 0,0-2-61 0 0,1 7 54 0 0,0-1 83 0 0,0 1 46 0 0,-1-4 167 0 0,1 3-149 0 0,0 0-28 0 0,0 0-34 0 0,0 0-25 0 0,0 0-34 0 0,1 0-39 0 0,-1 0-45 0 0,1 0-48 0 0,-1 0-55 0 0,1 0-57 0 0,0 0-65 0 0,12-12-293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54.9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7976 0 0,'0'0'174'0'0,"3"0"29"0"0,-2 0-188 0 0,-1 0-1 0 0,1 0 1 0 0,0 0-1 0 0,-1 0 1 0 0,1 0-1 0 0,0 0 1 0 0,-1 1-1 0 0,1-1 0 0 0,0 0 1 0 0,-1 0-1 0 0,1 0 1 0 0,0 1-1 0 0,-1-1 1 0 0,1 0-1 0 0,0 1-14 0 0,4 9 191 0 0,5-4-152 0 0,-4 4-39 0 0,-3-7 18 0 0,0-1 39 0 0,0-1 32 0 0,-1 1 36 0 0,-1 1 37 0 0,0 2 39 0 0,1 0 503 0 0,3 0-403 0 0,-1 2 36 0 0,-1 0 37 0 0,-2 0 44 0 0,2-1 126 0 0,5 4-203 0 0,-5 0-118 0 0,-2-8-184 0 0,-1 0 0 0 0,0 0 0 0 0,0-1-1 0 0,0 1 1 0 0,0 0 0 0 0,0 0-1 0 0,0 0 1 0 0,-1-1 0 0 0,1 1 0 0 0,0 0-1 0 0,-1 0 1 0 0,0 1-39 0 0,-8 10 365 0 0,8-12-191 0 0,0 1-41 0 0,-1 1 35 0 0,2 1-88 0 0,1 1-48 0 0,-1-2 63 0 0,0 26 456 0 0,0-21-401 0 0,0 0-36 0 0,0-6 63 0 0,-2 1-7 0 0,-9 10-20 0 0,9 3-66 0 0,2-15-79 0 0,0 0-1 0 0,0-1 1 0 0,0 1-1 0 0,0 0 1 0 0,0 0 0 0 0,0 0-1 0 0,0 0 1 0 0,-1-1-1 0 0,1 1 1 0 0,0 0-1 0 0,0 0 1 0 0,-1 0 0 0 0,1 0-1 0 0,-1 0-4 0 0,-3 1-22 0 0,2-2-93 0 0,-1 1-90 0 0,2-1 55 0 0,1 0-38 0 0,-1 0-40 0 0,0 0-39 0 0,1 0-367 0 0,-1 0 81 0 0,1 0-52 0 0,0 0-718 0 0,0 0-574 0 0,0 0-1086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51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253 349 6016 0 0,'-3'0'133'0'0,"3"0"-126"0"0,0 0-1 0 0,-1 0 1 0 0,1 0 0 0 0,-1 0-1 0 0,1 0 1 0 0,-1 0 0 0 0,1 0-1 0 0,0 0 1 0 0,-1 0 0 0 0,1 0-1 0 0,-1-1 1 0 0,1 1 0 0 0,0 0-1 0 0,-1 0 1 0 0,1 0-1 0 0,-1-1 1 0 0,1 1 0 0 0,0 0-1 0 0,-1 0 1 0 0,1-1 0 0 0,0 1-1 0 0,-1 0 1 0 0,1 0 0 0 0,0-1-1 0 0,0 1 1 0 0,-1 0 0 0 0,1-1-1 0 0,0 1 1 0 0,0-1 0 0 0,0 1-1 0 0,-1-1-6 0 0,-3-5 117 0 0,3 5-107 0 0,0 1 0 0 0,0-1 0 0 0,1 1 0 0 0,-1 0 0 0 0,0 0 0 0 0,0-1 0 0 0,0 1 0 0 0,0 0 0 0 0,1 0 0 0 0,-1 0 0 0 0,0 0 0 0 0,0 0 0 0 0,0 0 0 0 0,-1 0-10 0 0,-7-2 28 0 0,3-4-32 0 0,-1 0 19 0 0,-2 4 48 0 0,1 2 314 0 0,1 0-53 0 0,1 0-46 0 0,0 0-40 0 0,-1 0 4 0 0,1 0-37 0 0,-17 0 305 0 0,9 3-300 0 0,4 2-52 0 0,2 0-46 0 0,-5 1 104 0 0,8 4-67 0 0,-8-5-28 0 0,2 3-62 0 0,-15 18 198 0 0,15-15-179 0 0,10-9-69 0 0,-1-1 1 0 0,1 1-1 0 0,0-1 0 0 0,-1 1 1 0 0,1 0-1 0 0,0 0 1 0 0,0-1-1 0 0,0 1 0 0 0,0 0 1 0 0,1 0-1 0 0,-1 0 1 0 0,0 1-10 0 0,-1 28 126 0 0,3-18-61 0 0,-1 21 47 0 0,0 6 96 0 0,0-38-197 0 0,0 0 0 0 0,0 0 0 0 0,1 0 0 0 0,-1 0 0 0 0,1 0-1 0 0,-1 0 1 0 0,1-1 0 0 0,0 1 0 0 0,0 0 0 0 0,0 0 0 0 0,0 0 0 0 0,0-1 0 0 0,0 1 0 0 0,1 0-11 0 0,21 22 100 0 0,-10-13-49 0 0,-8-7-26 0 0,0 0 1 0 0,1-1 0 0 0,-1 0 0 0 0,1 0 0 0 0,0 0-1 0 0,-1-1 1 0 0,1 0 0 0 0,5 1-26 0 0,-6-1 18 0 0,12 4 62 0 0,1 0-14 0 0,-5-2-20 0 0,-9-3-16 0 0,-1 0 1 0 0,1-1 0 0 0,0 1 0 0 0,0-1-1 0 0,0 0 1 0 0,0 0 0 0 0,0 0 0 0 0,0 0 0 0 0,0-1-1 0 0,0 1 1 0 0,-1-1 0 0 0,1 0 0 0 0,0 0-1 0 0,1-1-30 0 0,12-6 106 0 0,-11 5 8 0 0,-2 0-38 0 0,-1 1-22 0 0,-1-1-20 0 0,1 1-5 0 0,0 0 18 0 0,3-1 42 0 0,9-5 116 0 0,-2-2-36 0 0,-11 9-153 0 0,-1 0 1 0 0,0 0 0 0 0,0 0 0 0 0,0-1-1 0 0,0 1 1 0 0,0 0 0 0 0,0-1-1 0 0,-1 1 1 0 0,1-1 0 0 0,0 1 0 0 0,-1-1-1 0 0,1 0 1 0 0,-1 1 0 0 0,1-1-1 0 0,-1 0 1 0 0,0 1 0 0 0,0-1 0 0 0,0 1-1 0 0,0-1-16 0 0,0 0 15 0 0,1 0-1 0 0,-1 0 1 0 0,0 0 0 0 0,0 1-1 0 0,1-1 1 0 0,-1 0-1 0 0,1 1 1 0 0,0-1 0 0 0,-1 0-1 0 0,1 1 1 0 0,0-1-1 0 0,0 1 1 0 0,0-1-15 0 0,0 0 13 0 0,0 1 1 0 0,0-1-1 0 0,0 1 1 0 0,0-1 0 0 0,-1 0-1 0 0,1 1 1 0 0,0-1-1 0 0,-1 0 1 0 0,0 1-1 0 0,1-1 1 0 0,-1 0-1 0 0,0 0 1 0 0,0 0-14 0 0,1-6 60 0 0,0-7 19 0 0,-3 8-19 0 0,-1 0 33 0 0,-7-16-13 0 0,8 5-64 0 0,2 16-16 0 0,0 1 0 0 0,0-1 0 0 0,-1 1 0 0 0,1 0 0 0 0,0-1 0 0 0,0 1 0 0 0,-1-1 0 0 0,1 1 0 0 0,0 0 0 0 0,-1-1 0 0 0,-26-30 0 0 0,24 24-44 0 0,-2-4 45 0 0,-2-4-5 0 0,4 11-34 0 0,0-1-34 0 0,0 2-20 0 0,-1-1-34 0 0,0 0-40 0 0,0 0-45 0 0,0 2 52 0 0,3 1 67 0 0,-1 0-34 0 0,1 1-11 0 0,0-1-34 0 0,0 1-39 0 0,0-1-43 0 0,0 1-43 0 0,1-1-41 0 0,-1 1-38 0 0,1-1-34 0 0,0 0-119 0 0,0 0-32 0 0,-1-3-1241 0 0,1 4 1711 0 0</inkml:trace>
  <inkml:trace contextRef="#ctx0" brushRef="#br0" timeOffset="455.91">931 175 4832 0 0,'0'0'108'0'0,"0"0"17"0"0,0 0 10 0 0,0-2-22 0 0,-2-12-90 0 0,-3 6-35 0 0,-2-4 19 0 0,6 4 70 0 0,0 5 40 0 0,-1 0 135 0 0,-3-3-14 0 0,0-2 38 0 0,3 2-58 0 0,1 0 33 0 0,-2 1 238 0 0,-7-8-60 0 0,4-1-21 0 0,-4 9-6 0 0,5-5-5 0 0,-3 4-94 0 0,-9-2 45 0 0,13 6-236 0 0,-7-3 162 0 0,1 0-19 0 0,2-1-48 0 0,5 4 3 0 0,0 0-77 0 0,0 2-50 0 0,-1 0-47 0 0,1-1-10 0 0,0 1 38 0 0,-4-5 49 0 0,5 4-76 0 0,0 0 0 0 0,0 0 0 0 0,0 0 0 0 0,0 0 0 0 0,0 0 0 0 0,0 0 0 0 0,0 1 0 0 0,0-1 1 0 0,0 1-1 0 0,0-1 0 0 0,-2 1-37 0 0,-10 3 123 0 0,1 8-9 0 0,10-9-23 0 0,-1 0-40 0 0,-5-3-14 0 0,7 0-8 0 0,0 1-14 0 0,1 0 0 0 0,-1 0 0 0 0,1 1 0 0 0,0-1 0 0 0,-1 0-1 0 0,1 0 1 0 0,0 1 0 0 0,-1-1 0 0 0,1 0 0 0 0,0 1 0 0 0,-1 0 0 0 0,1-1-1 0 0,0 1 1 0 0,0 0 0 0 0,0-1 0 0 0,0 1 0 0 0,-1 0-15 0 0,-3 7 37 0 0,3-3-26 0 0,-1-1 1 0 0,1 1-1 0 0,-1-1 1 0 0,0 0 0 0 0,0 1-1 0 0,0-1 1 0 0,-1 0-12 0 0,-5 9 15 0 0,-7 18 38 0 0,16-30-50 0 0,-1 1 0 0 0,1-1 0 0 0,-1 0-1 0 0,1 1 1 0 0,0-1 0 0 0,0 1 0 0 0,-1-1 0 0 0,1 0 0 0 0,0 1 0 0 0,0 0-3 0 0,-2 16 55 0 0,1-15-53 0 0,-8 29 41 0 0,6-9 25 0 0,1-6-4 0 0,-4 1-18 0 0,1-3-14 0 0,3-6-8 0 0,1 0 1 0 0,0 0-1 0 0,1-1 1 0 0,0 1-1 0 0,0 4-24 0 0,4 6 22 0 0,1-3 27 0 0,-3-13-36 0 0,-1 0 0 0 0,0 1 0 0 0,0-1 0 0 0,0 0 0 0 0,0 1 0 0 0,-1-1 0 0 0,1 1 0 0 0,-1 1-13 0 0,3 27 203 0 0,4-9-68 0 0,-4-15-106 0 0,0 9 76 0 0,-3-5-36 0 0,0-10-60 0 0,0-1 0 0 0,0 0 0 0 0,0 0 0 0 0,0 1 1 0 0,0-1-1 0 0,1 0 0 0 0,-1 1 0 0 0,0-1 0 0 0,0 0 0 0 0,1 1-9 0 0,6 4 89 0 0,-3-4-35 0 0,10 23 192 0 0,-12-21-202 0 0,-1 0-1 0 0,-1-1-1 0 0,1 1 0 0 0,0-1 0 0 0,-1 1 1 0 0,0-1-1 0 0,0 1 0 0 0,0 0 1 0 0,0-1-1 0 0,0 2-42 0 0,-1 3 113 0 0,1-8-111 0 0,0 0 1 0 0,0 0 0 0 0,0 0-1 0 0,0 0 1 0 0,0 0 0 0 0,0 1 0 0 0,0-1-1 0 0,0 0 1 0 0,0 0 0 0 0,0 0-1 0 0,0 0 1 0 0,0 0 0 0 0,0 0 0 0 0,0 0-1 0 0,0 0 1 0 0,0 0 0 0 0,0 0-1 0 0,0 1 1 0 0,0-1 0 0 0,0 0 0 0 0,0 0-1 0 0,0 0 1 0 0,0 0 0 0 0,0 0-1 0 0,0 0 1 0 0,0 0 0 0 0,0 0 0 0 0,0 0-1 0 0,1 0 1 0 0,-1 0 0 0 0,0 0-1 0 0,0 0 1 0 0,0 1 0 0 0,0-1 0 0 0,0 0-1 0 0,0 0 1 0 0,0 0 0 0 0,0 0-1 0 0,0 0 1 0 0,0 0 0 0 0,0 0-1 0 0,1 0 1 0 0,-1 0 0 0 0,0 0 0 0 0,0 0-1 0 0,0 0 1 0 0,0 0 0 0 0,0 0-1 0 0,0 0 1 0 0,0 0 0 0 0,0 0 0 0 0,0 0-1 0 0,0 0 1 0 0,1 0 0 0 0,-1 0-1 0 0,0 0 1 0 0,0 0-3 0 0,0-1 39 0 0,6 0-39 0 0,-6 1 2 0 0,0 0-1 0 0,1 0 0 0 0,-1 0 0 0 0,0 0 0 0 0,0 0 0 0 0,0 1 0 0 0,0-1 0 0 0,0 0 0 0 0,0 0 1 0 0,0 0-1 0 0,0 0 0 0 0,0 0 0 0 0,1 0 0 0 0,-1 0 0 0 0,0 0 0 0 0,0 0 0 0 0,0 0 1 0 0,0 0-1 0 0,0 0 0 0 0,0 0 0 0 0,0 1 0 0 0,0-1 0 0 0,0 0 0 0 0,0 0 0 0 0,0 0 0 0 0,0 0 1 0 0,0 0-1 0 0,0 0 0 0 0,0 0 0 0 0,0 0 0 0 0,0 1 0 0 0,0-1 0 0 0,0 0 0 0 0,0 0 0 0 0,0 0 1 0 0,0 0-1 0 0,0 0 0 0 0,0 0 0 0 0,0 0 0 0 0,0 0 0 0 0,0 1 0 0 0,0-1 0 0 0,0 0 0 0 0,0 0-1 0 0,-2 4 72 0 0,-4 3 47 0 0,4-5-170 0 0,1-2-78 0 0,1 0-81 0 0,0 0 60 0 0,0 0-35 0 0,0 0-39 0 0,0 0-35 0 0,0 0-355 0 0,0 0 82 0 0,-1 0-49 0 0,0 0-685 0 0,-4 0-541 0 0,-4 0-1026 0 0</inkml:trace>
  <inkml:trace contextRef="#ctx0" brushRef="#br0" timeOffset="652.08">490 396 8696 0 0,'0'0'197'0'0,"0"0"24"0"0,0 0 18 0 0,2-3-34 0 0,6-3-164 0 0,-5 5-40 0 0,-1 0 0 0 0,0 0 0 0 0,0 0 0 0 0,0 1 0 0 0,1-1 0 0 0,-1 1 0 0 0,1-1 0 0 0,-1 1 0 0 0,2 0-1 0 0,8-1 56 0 0,-10 1 0 0 0,1 0 1 0 0,-1 0 0 0 0,0-1 0 0 0,0 1-1 0 0,1-1 1 0 0,-1 1 0 0 0,0-1-1 0 0,0 0 1 0 0,0 0 0 0 0,0 0-1 0 0,2-1-56 0 0,6-3 234 0 0,2 0 53 0 0,-2 0-120 0 0,9-1 85 0 0,-1 4-29 0 0,-12 2-177 0 0,-1-1-1 0 0,0 0 1 0 0,0 0 0 0 0,1 0-1 0 0,0 0-45 0 0,27-11 182 0 0,6 0-18 0 0,-5 9-56 0 0,-28 3-87 0 0,-1 0-1 0 0,1 0 1 0 0,-1-1-1 0 0,5 0-20 0 0,7-4 37 0 0,-11 3-24 0 0,1 0 0 0 0,-1 1 0 0 0,1-1 0 0 0,0 1 0 0 0,-1 1 0 0 0,1-1-13 0 0,25 1-81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57.0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1 380 6536 0 0,'0'0'141'0'0,"0"0"23"0"0,2 0 13 0 0,27 0 13 0 0,-23 0-341 0 0,0 0 98 0 0,0 0 86 0 0,0 0 76 0 0,2 0 145 0 0,0 0 91 0 0,19 0 1014 0 0,-21 0-1096 0 0,0 0-34 0 0,0-1-33 0 0,-1 0-54 0 0,0-1-20 0 0,2-2 17 0 0,0 0 46 0 0,-1 2 13 0 0,0 0 41 0 0,2 2 90 0 0,0 0-150 0 0,-5 1-122 0 0,1-1-1 0 0,0 0 0 0 0,-1 0 0 0 0,1 0 1 0 0,-1 0-1 0 0,1-1 0 0 0,-1 1 0 0 0,1-1 1 0 0,1-1-57 0 0,3-3 99 0 0,-7 4-83 0 0,0 0 1 0 0,1 1 0 0 0,-1-1-1 0 0,1 0 1 0 0,-1 0-1 0 0,1 1 1 0 0,-1-1 0 0 0,1 1-1 0 0,0-1 1 0 0,-1 1 0 0 0,1 0-1 0 0,0-1 1 0 0,-1 1 0 0 0,1 0-17 0 0,5 0 57 0 0,9 0 151 0 0,-10 0-164 0 0,-1-2 16 0 0,6-9-35 0 0,-6 7 36 0 0,0 5-48 0 0,1 0-2 0 0,-1-4 44 0 0,5-8-31 0 0,-7 9 30 0 0,0-1 10 0 0,-2 2-56 0 0,0 0-3 0 0,0 0-1 0 0,0 0 1 0 0,0 0-1 0 0,0 0 0 0 0,0-1 1 0 0,-1 1-1 0 0,1 0 0 0 0,0 0 1 0 0,-1-1-1 0 0,1 1 0 0 0,0 0 1 0 0,-1-2-5 0 0,2-11 56 0 0,-2 13-45 0 0,0-18 96 0 0,-3 13-86 0 0,-7 1-21 0 0,4-6 0 0 0,-4 6 0 0 0,5-5 0 0 0,4 9 0 0 0,0 1 0 0 0,0-1 0 0 0,1 1 0 0 0,-1 0 0 0 0,0 0 0 0 0,0-1 0 0 0,0 1 0 0 0,0 0 0 0 0,1 0 0 0 0,-1 0 0 0 0,0 0 0 0 0,0 0 0 0 0,0 0 0 0 0,0 0 0 0 0,-15 0 0 0 0,0 3 0 0 0,8 1 0 0 0,7-3 0 0 0,-1 0 0 0 0,1 0 0 0 0,-1 0 0 0 0,1 0 0 0 0,-1 0 0 0 0,1-1 0 0 0,-1 1 0 0 0,1-1 0 0 0,-1 1 0 0 0,0-1 0 0 0,1 0 0 0 0,-1 1 0 0 0,0-1 0 0 0,0 0 0 0 0,1 0 0 0 0,-1 0 0 0 0,0 0 0 0 0,1 0 0 0 0,-1 1 0 0 0,1-1 0 0 0,-1 1 0 0 0,0-1 0 0 0,1 1 0 0 0,-1-1 0 0 0,1 1 0 0 0,-1 0 0 0 0,1 0 0 0 0,0 0 0 0 0,-1 0 0 0 0,-6 4 0 0 0,-39 16 0 0 0,45-20 0 0 0,1-1 0 0 0,0 1 0 0 0,0 0 0 0 0,0 0 0 0 0,0 0 0 0 0,0 0 0 0 0,0 0 0 0 0,0 0 0 0 0,0 0 0 0 0,0 0 0 0 0,1 0 0 0 0,-2 1 0 0 0,2-1 1 0 0,0 0 0 0 0,-1 0 0 0 0,1 0 0 0 0,-1 0 1 0 0,1 0-1 0 0,-1-1 0 0 0,1 1 0 0 0,-1 0 1 0 0,0 0-1 0 0,1-1 0 0 0,-1 1 0 0 0,0 0 0 0 0,0-1 1 0 0,1 1-1 0 0,-1 0 0 0 0,0-1 0 0 0,0 1 0 0 0,0-1 1 0 0,0 0-1 0 0,0 1 0 0 0,0-1 0 0 0,0 0 1 0 0,0 1-1 0 0,0-1-1 0 0,0 0 2 0 0,0 0 0 0 0,0 0-1 0 0,0 1 1 0 0,0-1 0 0 0,0 1 0 0 0,0-1 0 0 0,0 0 0 0 0,1 1 0 0 0,-1-1 0 0 0,0 1 0 0 0,0 0 0 0 0,0-1-1 0 0,1 1 1 0 0,-1 0 0 0 0,0-1 0 0 0,1 1 0 0 0,-1 0 0 0 0,0 0 0 0 0,1 0 0 0 0,-1 0 0 0 0,1 0-1 0 0,-1-1 1 0 0,1 1 0 0 0,0 1-2 0 0,-13 14 55 0 0,11-15-47 0 0,1 0-1 0 0,0 0 1 0 0,-1 1-1 0 0,1-1 1 0 0,0 0-1 0 0,0 1 1 0 0,0-1-1 0 0,0 1 1 0 0,0-1-1 0 0,0 1 1 0 0,1 0-1 0 0,-1-1 1 0 0,1 1-1 0 0,-1 0 1 0 0,1 0-1 0 0,-1-1 1 0 0,1 1-1 0 0,0 0 1 0 0,0 0-8 0 0,-1 5 47 0 0,1-6-44 0 0,-1-1-1 0 0,1 1 1 0 0,0-1-1 0 0,0 1 1 0 0,-1-1-1 0 0,1 1 1 0 0,0-1-1 0 0,-1 1 1 0 0,1-1-1 0 0,0 1 1 0 0,-1-1-1 0 0,1 0 1 0 0,-1 1-1 0 0,1-1 1 0 0,0 0-1 0 0,-1 1 1 0 0,0-1-3 0 0,-2 3 46 0 0,0 1 54 0 0,1 1 12 0 0,2 2 44 0 0,0-2-55 0 0,0 11 282 0 0,0-13-309 0 0,0-1-56 0 0,3 4 174 0 0,5 5-25 0 0,-3 4 40 0 0,-5-15-204 0 0,0 0-1 0 0,0 0 1 0 0,0 0-1 0 0,0 0 1 0 0,0 0-1 0 0,-1 1 1 0 0,1-1-1 0 0,0 0 1 0 0,0 0-1 0 0,0 0 1 0 0,0 0 0 0 0,0 0-1 0 0,0 0 1 0 0,0 0-1 0 0,0 0 1 0 0,1 0-1 0 0,-1 0 1 0 0,0 1-1 0 0,0-1 1 0 0,0 0-1 0 0,0 0 1 0 0,0 0-1 0 0,0 0 1 0 0,0 0-1 0 0,0 0 1 0 0,0 0-1 0 0,0 0 1 0 0,0 0-1 0 0,0 0 1 0 0,0 0 0 0 0,0 0-1 0 0,0 0 1 0 0,0 1-1 0 0,0-1 1 0 0,0 0-1 0 0,1 0 1 0 0,-1 0-1 0 0,0 0 1 0 0,0 0-1 0 0,0 0 1 0 0,0 0-1 0 0,0 0 1 0 0,0 0-1 0 0,0 0 1 0 0,0 0-1 0 0,0 0 1 0 0,0 0-1 0 0,1 0 1 0 0,-1 0 0 0 0,0 0-1 0 0,0 0 1 0 0,0 0-1 0 0,0 0 1 0 0,0 0-1 0 0,0 0 1 0 0,0 0-1 0 0,0 0-2 0 0,2 0 15 0 0,-1 0 0 0 0,1 0 0 0 0,-1 1 1 0 0,1-1-1 0 0,-1 0 0 0 0,0 1 0 0 0,1 0 0 0 0,-1-1 0 0 0,1 1 0 0 0,-1 0 0 0 0,1 0-15 0 0,12 6 92 0 0,-3-5-26 0 0,1-1 1 0 0,-1 0 0 0 0,1 0-1 0 0,-1-1 1 0 0,10-2-67 0 0,9 1 87 0 0,-24 2-74 0 0,0-2 0 0 0,1 1 0 0 0,-1 0 1 0 0,0-1-1 0 0,0-1 0 0 0,0 1 1 0 0,6-2-14 0 0,12-8 65 0 0,-6 0-51 0 0,8 6-14 0 0,4-9-23 0 0,-20 8-33 0 0,0-1-48 0 0,-7 5 69 0 0,0 0-45 0 0,1 0 42 0 0,7-6 27 0 0,-7 4-90 0 0,-2 1-24 0 0,1-1-64 0 0,-1 0-79 0 0,0 0-92 0 0,-1 2 122 0 0,0 1-35 0 0,2-2-366 0 0,-1 0 90 0 0,0 2-48 0 0,3-2-701 0 0,1 1-551 0 0,3 1-1046 0 0</inkml:trace>
  <inkml:trace contextRef="#ctx0" brushRef="#br0" timeOffset="331.54">521 127 6392 0 0,'2'0'12'0'0,"-1"0"0"0"0,0 0 1 0 0,0 0-1 0 0,1 1 0 0 0,-1-1 0 0 0,0 0 1 0 0,1 0-1 0 0,-1 1 0 0 0,0-1 0 0 0,0 1 1 0 0,0-1-1 0 0,1 1 0 0 0,-1-1 1 0 0,0 1-1 0 0,0 0 0 0 0,0 0 0 0 0,0-1 1 0 0,0 1-1 0 0,0 0 0 0 0,0 0 0 0 0,0 0 1 0 0,-1 0-1 0 0,1 0 0 0 0,0 0 0 0 0,0 1-12 0 0,2 11 175 0 0,-1-8-23 0 0,3 0-123 0 0,-3-1-33 0 0,5 10 20 0 0,8 11 91 0 0,-9-15 84 0 0,1 3 221 0 0,-7-13-412 0 0,2 4 366 0 0,-1 0-42 0 0,0-1-40 0 0,0 0-34 0 0,-1 2 65 0 0,0-1-58 0 0,0 0-48 0 0,-1 0-35 0 0,0 11 405 0 0,4-8-255 0 0,7 6 290 0 0,-8-11-330 0 0,-1 0-62 0 0,-1-1-53 0 0,1 1-47 0 0,-1 1 10 0 0,-3 2-14 0 0,2-4-62 0 0,1-1 36 0 0,0 0-90 0 0,0 0 34 0 0,-1 1 0 0 0,0-1 1 0 0,1 0-1 0 0,-1 1 0 0 0,1-1 1 0 0,-1 0-1 0 0,0 0 0 0 0,1 0 0 0 0,-1 1 1 0 0,0-1-1 0 0,1 0 0 0 0,-1 0 0 0 0,0 0 1 0 0,0 0-1 0 0,1 0-36 0 0,-3 0 523 0 0,3 0-3 0 0,0 2-12 0 0,0 0-500 0 0,0-1 77 0 0,0 1 67 0 0,0-1 57 0 0,0 0 102 0 0,0 0 48 0 0,0 0 837 0 0,0-1-642 0 0,0-1-315 0 0,0 1-34 0 0,0-1 1 0 0,0-1-93 0 0,0 1-102 0 0,0-1-88 0 0,0 0-97 0 0,0 0-108 0 0,-3-14 362 0 0,-2 8-40 0 0,-1-4-4 0 0,4-2 35 0 0,2-17-59 0 0,0 1 43 0 0,0 28-54 0 0,1 1 0 0 0,-1-1-1 0 0,0 0 1 0 0,0 0 0 0 0,1 1 0 0 0,-1-1 0 0 0,1 0 0 0 0,0 0 0 0 0,-1 1 0 0 0,1-1 0 0 0,0 1-1 0 0,0-1 1 0 0,0 1-1 0 0,0-1 0 0 0,0 1 0 0 0,0-1 0 0 0,0 0 0 0 0,0 1 0 0 0,-1-1 0 0 0,1 0 0 0 0,-1 1 0 0 0,1-1 0 0 0,-1 0 0 0 0,1 0 0 0 0,-1 1 0 0 0,0-1-1 0 0,0 0 1 0 0,0 1 0 0 0,0 0 0 0 0,0-1 0 0 0,0 1 0 0 0,0 0 0 0 0,0 0 0 0 0,0 0 0 0 0,1 0 0 0 0,-1-1 0 0 0,0 1 0 0 0,1 0 0 0 0,-1 0 0 0 0,0 0 0 0 0,1 0 0 0 0,-1 0 0 0 0,1 0 0 0 0,0 0 0 0 0,-1 0 0 0 0,1 0 0 0 0,0 0 0 0 0,0 1 0 0 0,0-1 0 0 0,-1 0 0 0 0,1 0 0 0 0,0 1 0 0 0,0-1 0 0 0,0 0 0 0 0,0 1 0 0 0,0-1 0 0 0,0 1 0 0 0,0-1 0 0 0,1 1 0 0 0,-1 0 0 0 0,1-1 0 0 0,8-3 0 0 0,-6 2 1 0 0,10-5-21 0 0,-3 0-55 0 0,-9 3 41 0 0,3-3-20 0 0,16 2-28 0 0,-10-5-19 0 0,13 4-90 0 0,1-7-140 0 0,-13 6 159 0 0,0 2-44 0 0,-3 2 34 0 0,1 2-38 0 0,-3 1 73 0 0,8-3-35 0 0,-10 2 86 0 0,-1-1-56 0 0,-1 0-3 0 0,1 1-47 0 0,-1-1-56 0 0,1 0-62 0 0,-3 2 68 0 0,1-1-34 0 0,1 0-380 0 0,-1 1 98 0 0,0 0-48 0 0,1 0-718 0 0,-1 0-563 0 0,-1 0-1070 0 0</inkml:trace>
  <inkml:trace contextRef="#ctx0" brushRef="#br0" timeOffset="845.66">1042 222 7024 0 0,'0'0'157'0'0,"8"0"23"0"0,29 0 12 0 0,-3 0-27 0 0,-6 0-134 0 0,-8 0 45 0 0,-5 0 62 0 0,-2 0 97 0 0,1-2 111 0 0,-1-4 55 0 0,-1 0-20 0 0,-1 4-50 0 0,15 0 439 0 0,-15-3-446 0 0,-1-4-59 0 0,-4 4-95 0 0,-4 4-129 0 0,-1 0 0 0 0,1 0-1 0 0,-1 0 1 0 0,1 0 0 0 0,-1 0 0 0 0,1 0 0 0 0,0 1 0 0 0,-1-1 0 0 0,2 1-41 0 0,5-2 194 0 0,-1 2 41 0 0,3 0 86 0 0,-8-3-75 0 0,11-8-71 0 0,-6 8-113 0 0,-7 3-56 0 0,1 0 1 0 0,-1 0-1 0 0,1 0 0 0 0,-1 0 0 0 0,1 0 0 0 0,-1-1 0 0 0,1 1 0 0 0,-1 0 0 0 0,0 0 0 0 0,1 0 1 0 0,-1-1-1 0 0,0 1 0 0 0,1 0 0 0 0,-1-1 0 0 0,1 1 0 0 0,-1 0 0 0 0,0-1 0 0 0,0 1 1 0 0,1-1-1 0 0,-1 1 0 0 0,0 0 0 0 0,0-1 0 0 0,1 1 0 0 0,-1-1 0 0 0,0 1 0 0 0,0-1 1 0 0,0 1-1 0 0,0 0 0 0 0,0-1 0 0 0,0 1 0 0 0,0-1 0 0 0,0 1 0 0 0,0-1 0 0 0,0 1 0 0 0,0-1 1 0 0,0 1-7 0 0,0 0 2 0 0,0 0 0 0 0,0-1 0 0 0,0 1 1 0 0,0 0-1 0 0,0 0 0 0 0,0 0 0 0 0,0 0 1 0 0,0 0-1 0 0,0 0 0 0 0,0 0 1 0 0,0 0-1 0 0,0 0 0 0 0,0 0 0 0 0,0-1 1 0 0,0 1-1 0 0,0 0 0 0 0,0 0 0 0 0,0 0 1 0 0,0 0-1 0 0,0 0 0 0 0,0 0 1 0 0,0 0-1 0 0,0 0 0 0 0,0 0 0 0 0,0 0 1 0 0,0 0-1 0 0,0-1 0 0 0,0 1 0 0 0,0 0 1 0 0,1 0-1 0 0,-1 0 0 0 0,0 0 0 0 0,0 0 1 0 0,0 0-1 0 0,0 0 0 0 0,0 0 1 0 0,0 0-1 0 0,0 0 0 0 0,0 0 0 0 0,0 0 1 0 0,0 0-1 0 0,0 0 0 0 0,1 0 0 0 0,-1 0 1 0 0,0 0-1 0 0,0 0 0 0 0,0 0 0 0 0,0 0 1 0 0,0 0-1 0 0,0 0 0 0 0,0 0 1 0 0,0 0-1 0 0,0 0 0 0 0,0 0 0 0 0,1 0 1 0 0,-1 0-1 0 0,0 0-2 0 0,13-2 90 0 0,-12 1-85 0 0,-1 1 0 0 0,1 0 0 0 0,0-1 0 0 0,0 1 0 0 0,-1-1 0 0 0,1 0 1 0 0,0 1-1 0 0,0-1 0 0 0,-1 0 0 0 0,1 1 0 0 0,-1-1 0 0 0,1 0 0 0 0,-1 1 0 0 0,1-1 0 0 0,-1 0 0 0 0,1 0-5 0 0,3-18 107 0 0,-3 4 30 0 0,-1 14-134 0 0,-1 1 0 0 0,1-1 0 0 0,0 1 0 0 0,0-1 0 0 0,0 1 0 0 0,0-1 0 0 0,0 1 0 0 0,0-1 0 0 0,0 1 0 0 0,0-1 0 0 0,0 1 0 0 0,1-1 0 0 0,-1 1 0 0 0,0-1 0 0 0,0 1 0 0 0,0-1 0 0 0,1 1 0 0 0,-1 0 0 0 0,0-1 0 0 0,0 1 0 0 0,1-1 0 0 0,-1 1 0 0 0,0 0 0 0 0,1-1 0 0 0,-1 1 0 0 0,0 0 0 0 0,1-1 0 0 0,-1 1 1 0 0,1 0-1 0 0,-1-1 0 0 0,0 1 0 0 0,1 0-3 0 0,6-5 47 0 0,-7 5-47 0 0,0 0 1 0 0,0 0 0 0 0,1 0 0 0 0,-1 0 0 0 0,0 0 0 0 0,0 0 0 0 0,0 0 0 0 0,0 0 0 0 0,1-1 0 0 0,-1 1 0 0 0,0 0-1 0 0,0 0 1 0 0,0 0 0 0 0,0 0 0 0 0,0 0 0 0 0,1-1 0 0 0,-1 1 0 0 0,0 0 0 0 0,0 0 0 0 0,0 0 0 0 0,0 0-1 0 0,0-1 1 0 0,0 1 0 0 0,0 0 0 0 0,0 0 0 0 0,0 0 0 0 0,0-1 0 0 0,0 1 0 0 0,0 0 0 0 0,0 0 0 0 0,0 0-1 0 0,0 0 1 0 0,0-1 0 0 0,0 1 0 0 0,0 0 0 0 0,0 0 0 0 0,0 0 0 0 0,0-1 0 0 0,0 1 0 0 0,0 0 0 0 0,0 0-1 0 0,0 0 1 0 0,0-1 0 0 0,-1 1 0 0 0,1 0 0 0 0,0 0 0 0 0,0 0 0 0 0,0 0 0 0 0,0 0 0 0 0,0-1 0 0 0,-1 1-1 0 0,1 0 1 0 0,0 0 0 0 0,0 0 0 0 0,0 0 0 0 0,0 0 0 0 0,-1 0 0 0 0,1 0 0 0 0,0 0-1 0 0,-9-9 35 0 0,2-3 29 0 0,-6-3 2 0 0,0 1-42 0 0,7 10 21 0 0,1 4-35 0 0,0-1-11 0 0,1-5 1 0 0,3 5 0 0 0,1 1 0 0 0,0-1 0 0 0,0 1 0 0 0,-1 0 0 0 0,1-1 0 0 0,0 1 0 0 0,-1-1 0 0 0,1 1 0 0 0,0 0 0 0 0,-1-1 0 0 0,1 1 0 0 0,0 0 0 0 0,-1-1 0 0 0,1 1 0 0 0,-1 0 0 0 0,1 0 0 0 0,-1-1 0 0 0,1 1 0 0 0,-1 0 0 0 0,1 0 0 0 0,-1 0 0 0 0,1 0 0 0 0,-1 0 0 0 0,1 0 0 0 0,-1 0 0 0 0,1 0 0 0 0,-1 0 0 0 0,1 0 0 0 0,-1 0 0 0 0,1 0 0 0 0,-1 0 0 0 0,1 0 0 0 0,-16 0 0 0 0,0 3 0 0 0,0 7 0 0 0,0-7 0 0 0,16-3 0 0 0,-1 0 0 0 0,0 0 0 0 0,0 0 0 0 0,0 0 0 0 0,0 0 0 0 0,0 0 0 0 0,1 0 0 0 0,-1 0 0 0 0,0 0 0 0 0,0 1 0 0 0,0-1 0 0 0,1 0 0 0 0,-1 1 0 0 0,-1-1 0 0 0,1 4 0 0 0,-1 0 0 0 0,-13 4 0 0 0,-1 5 0 0 0,-8 11 0 0 0,21-21 0 0 0,1 2 0 0 0,0 11 0 0 0,2 11 2 0 0,0 1 40 0 0,0-1 43 0 0,0-1 50 0 0,2-21-63 0 0,8 9 4 0 0,-7-2 4 0 0,0-7 54 0 0,8 6 24 0 0,-9-9-41 0 0,1 0-42 0 0,0-2-27 0 0,1 0-21 0 0,2 1 39 0 0,2 4 47 0 0,-2 0-35 0 0,0-3 37 0 0,1-1 57 0 0,3-1 97 0 0,1 0-149 0 0,3 0 49 0 0,34 0 485 0 0,-34-2-473 0 0,-4-4-75 0 0,-8 5-93 0 0,-1 0-1 0 0,1 1 0 0 0,-1-1 1 0 0,1 0-1 0 0,-1 0 1 0 0,1 1-1 0 0,0-1 0 0 0,0 1 1 0 0,-1-1-1 0 0,1 1 1 0 0,0 0-1 0 0,0 0 0 0 0,0 0-12 0 0,-1-1 11 0 0,1 1 0 0 0,0 0 0 0 0,0 0 0 0 0,0-1 0 0 0,-1 1 0 0 0,1-1 0 0 0,0 1 0 0 0,-1-1 0 0 0,1 0 0 0 0,0 1 0 0 0,-1-1 0 0 0,1 0 0 0 0,-1 0-11 0 0,1 0 4 0 0,-1 0 0 0 0,1 0 0 0 0,0 0 0 0 0,-1 0-1 0 0,1 0 1 0 0,0 1 0 0 0,-1-1 0 0 0,1 1-1 0 0,0-1 1 0 0,-1 1 0 0 0,1 0 0 0 0,0 0-1 0 0,0 0-3 0 0,-1 0 0 0 0,0 0 0 0 0,-1 0 0 0 0,1 0 0 0 0,0-1 0 0 0,0 1 0 0 0,0 0 0 0 0,-1 0 0 0 0,1 0 0 0 0,0-1 0 0 0,0 1 0 0 0,-1 0 0 0 0,1-1 0 0 0,0 1 0 0 0,-1-1 0 0 0,1 1 0 0 0,0-1 0 0 0,-1 1 0 0 0,1-1 0 0 0,-1 1 0 0 0,1-1 0 0 0,-1 0 0 0 0,1 1 0 0 0,-1-1 0 0 0,1 0 0 0 0,-1 1 0 0 0,0-1 0 0 0,1 0 0 0 0,-1 0 0 0 0,0 0 0 0 0,1 0 0 0 0,-1 0 0 0 0,1 0 0 0 0,0 0 0 0 0,-1-1 0 0 0,1 1 0 0 0,0 0 0 0 0,0 0 0 0 0,-1 0 0 0 0,1 0 0 0 0,0 1 0 0 0,0-1 0 0 0,0 0 0 0 0,0 0 0 0 0,0 1 0 0 0,1-1 0 0 0,3-1-9 0 0,0-1-1 0 0,0 0 0 0 0,0 0 0 0 0,0 0 0 0 0,-1 0 0 0 0,3-2 10 0 0,-4 1-38 0 0,2-2-82 0 0,-3 4-129 0 0,-1 2 50 0 0,-1 0-141 0 0,0 0-690 0 0,0 0-38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1:56.0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1 363 4328 0 0,'0'0'125'0'0,"0"0"39"0"0,0 0 80 0 0,0 0 39 0 0,0 3 5 0 0,0 5 169 0 0,0 4 85 0 0,-1 22 908 0 0,1-22-1026 0 0,1-1-70 0 0,-1-2-131 0 0,1-2-81 0 0,0-2-96 0 0,0-1-110 0 0,6 4 296 0 0,-6-7-220 0 0,-1-1-1 0 0,1 0 0 0 0,-1 0 1 0 0,0 1-1 0 0,1-1 0 0 0,-1 0 1 0 0,1 1-1 0 0,-1-1 0 0 0,0 1 1 0 0,1-1-1 0 0,-1 0 1 0 0,0 1-1 0 0,0-1 0 0 0,1 1 1 0 0,-1-1-1 0 0,0 1 0 0 0,0-1 1 0 0,0 1-1 0 0,0-1 0 0 0,0 1 1 0 0,0-1-1 0 0,1 1 1 0 0,-1-1-1 0 0,0 1 0 0 0,0-1 1 0 0,-1 1-1 0 0,1-1 0 0 0,0 1 1 0 0,0 0-12 0 0,0 6 129 0 0,0-5-82 0 0,0 0 0 0 0,0 0 1 0 0,0 0-1 0 0,0 0 1 0 0,0 1-1 0 0,0-1 0 0 0,1 0 1 0 0,-1 0-1 0 0,1 0 0 0 0,0 1-47 0 0,4 6 174 0 0,3 6 154 0 0,0-1-3 0 0,-3-5-160 0 0,-2 7 96 0 0,-4-15-244 0 0,1 0 0 0 0,0 0 0 0 0,0-1 0 0 0,0 1 0 0 0,0 0 0 0 0,1 0 0 0 0,-1 0 0 0 0,0 0 0 0 0,0-1 0 0 0,0 1 0 0 0,1 0 0 0 0,-1 0 0 0 0,0 0 0 0 0,1-1 0 0 0,-1 1-17 0 0,11 6 230 0 0,-9-7-215 0 0,-1 1 0 0 0,0-1 1 0 0,0 0-1 0 0,0 1 0 0 0,0 0 1 0 0,0-1-1 0 0,0 1 0 0 0,-1 0 1 0 0,1-1-1 0 0,0 1 0 0 0,0 0 1 0 0,0 0-1 0 0,0 0 0 0 0,-1-1 1 0 0,1 1-1 0 0,0 1-15 0 0,4 11 205 0 0,5-8-11 0 0,-4 6-2 0 0,4-6-3 0 0,-5 5-12 0 0,3-4-44 0 0,9 2 22 0 0,-13-6-105 0 0,3 0-5 0 0,0-1 44 0 0,17-1 276 0 0,-14 0-232 0 0,-9 0-118 0 0,1 0 1 0 0,0-1 0 0 0,-1 1 0 0 0,1 0 0 0 0,0-1 0 0 0,-1 1 0 0 0,1-1 0 0 0,-1 1 0 0 0,1-1-1 0 0,-1 0 1 0 0,1 1 0 0 0,-1-1 0 0 0,1 0 0 0 0,-1 0-16 0 0,7-4 66 0 0,4 0 37 0 0,-3 1-21 0 0,1-5-7 0 0,7-8 50 0 0,-5 4-103 0 0,-8 8-22 0 0,0 1 0 0 0,1-1 0 0 0,0 1 0 0 0,0 0 0 0 0,0 0 1 0 0,2-1-1 0 0,-2 2 0 0 0,-4 3 0 0 0,-1 0 0 0 0,1 0 0 0 0,-1-1 0 0 0,1 1 0 0 0,0 0 0 0 0,-1-1 0 0 0,1 1 0 0 0,-1 0 0 0 0,1-1 0 0 0,-1 1 0 0 0,1-1 0 0 0,-1 1 0 0 0,1-1 0 0 0,-1 1 0 0 0,1-1 0 0 0,-1 0 0 0 0,0 1 0 0 0,1-1 0 0 0,-1 1 0 0 0,0-1 0 0 0,1 0 0 0 0,-1 0 0 0 0,2-4 0 0 0,25-26 0 0 0,-22 18 0 0 0,-5 12-1 0 0,1 1 1 0 0,-1 0-1 0 0,1 0 1 0 0,-1-1-1 0 0,1 1 1 0 0,-1 0-1 0 0,1 0 1 0 0,-1 0-1 0 0,1 0 1 0 0,-1 0-1 0 0,1 0 1 0 0,-1 0 0 0 0,1 0-1 0 0,-1 0 1 0 0,1 0-1 0 0,-1 0 1 0 0,1 0-1 0 0,-1 0 1 0 0,1 0-1 0 0,-1 0 1 0 0,1 0-1 0 0,-1 1 1 0 0,1-1-1 0 0,-1 0 1 0 0,1 0 0 0 0,-1 1 0 0 0,16 12-48 0 0,8 10 34 0 0,-21-20 16 0 0,-1 2-2 0 0,0 0 1 0 0,-2-4-3 0 0,1 0 0 0 0,-1-1 0 0 0,0 1 0 0 0,0 0 0 0 0,1-1 0 0 0,-1 1 0 0 0,1-1 0 0 0,-1 1 1 0 0,0-1-1 0 0,1 1 0 0 0,-1-1 0 0 0,1 1 0 0 0,-1-1 0 0 0,1 1 0 0 0,0-1 0 0 0,-1 1 0 0 0,1-1 0 0 0,-1 0 0 0 0,1 1 0 0 0,0-1 0 0 0,-1 0 0 0 0,1 0 2 0 0,4 3-12 0 0,1 0 6 0 0,0-1 5 0 0,0 2 0 0 0,0-1 1 0 0,0 1-1 0 0,0 0 0 0 0,0 0 1 0 0,-1 1 0 0 0,0-2 0 0 0,-1 1 1 0 0,0-1-1 0 0,1 0 1 0 0,-1 0-1 0 0,1-1 1 0 0,0 0-1 0 0,0 1 1 0 0,2-1-1 0 0,13 7 49 0 0,-12-4-40 0 0,-7-4-9 0 0,0 0 0 0 0,1 0 0 0 0,-1-1 0 0 0,1 1 1 0 0,-1 0-1 0 0,1 0 0 0 0,-1-1 0 0 0,1 1 0 0 0,0-1 0 0 0,-1 0 0 0 0,1 1 0 0 0,0-1 0 0 0,-1 0 1 0 0,1 0-1 0 0,14 0-13 0 0,0 0 34 0 0,15 0 120 0 0,1 0 124 0 0,-1 0 113 0 0,-19-2-272 0 0,0-4 10 0 0,-4 1-50 0 0,5 0 70 0 0,-8-6-7 0 0,6 5-31 0 0,-10 5-92 0 0,1 1 0 0 0,-1-1 1 0 0,0 1-1 0 0,0-1 0 0 0,0 1 0 0 0,0-1 0 0 0,0 1 1 0 0,-1-1-1 0 0,1 0 0 0 0,0 0 0 0 0,0 1 0 0 0,0-1 1 0 0,-1 0-1 0 0,1 0 0 0 0,0 0 0 0 0,0 0-6 0 0,1-12 88 0 0,-1 2-6 0 0,1 6-75 0 0,4 0-3 0 0,-5 5-2 0 0,-1 0-1 0 0,1 0 1 0 0,-1-1 0 0 0,1 1 0 0 0,-1 0-1 0 0,0 0 1 0 0,1-1 0 0 0,-1 1 0 0 0,0 0 0 0 0,1-1-1 0 0,-1 1 1 0 0,0-1 0 0 0,1 1 0 0 0,-1 0-1 0 0,0-1 1 0 0,0 1 0 0 0,1-1 0 0 0,-1 1-1 0 0,0-1 1 0 0,0 1 0 0 0,0-1 0 0 0,0 1 0 0 0,0-1-1 0 0,0 1 1 0 0,1-1 0 0 0,-1 1 0 0 0,0-1-1 0 0,-1 1 1 0 0,1-1 0 0 0,0 1 0 0 0,0-1-1 0 0,0 0 0 0 0,1-4 6 0 0,-2 3-4 0 0,-12-22-2 0 0,12 22 0 0 0,1 1-1 0 0,-1 0 0 0 0,1-1 0 0 0,0 1 0 0 0,-1-1 0 0 0,1 1 0 0 0,0-1 0 0 0,0 1 1 0 0,0 0-1 0 0,0-1 0 0 0,-2-14-28 0 0,-3 8-24 0 0,0-2-71 0 0,-1-6-70 0 0,-5-8-52 0 0,9 18 82 0 0,2 2 12 0 0,0-8-132 0 0,0 2 27 0 0,0 0-59 0 0,0 5 110 0 0,0 0-40 0 0,0-11-489 0 0</inkml:trace>
  <inkml:trace contextRef="#ctx0" brushRef="#br0" timeOffset="409.05">964 0 7112 0 0,'2'0'157'0'0,"-1"0"-150"0"0,-1 0 1 0 0,1 0-1 0 0,-1 0 0 0 0,1 0 0 0 0,-1 0 0 0 0,0 0 0 0 0,1 0 1 0 0,-1 0-1 0 0,1 0 0 0 0,-1 0 0 0 0,1 1 0 0 0,-1-1 1 0 0,0 0-1 0 0,1 0 0 0 0,-1 0 0 0 0,1 0 0 0 0,-1 1 1 0 0,0-1-1 0 0,1 0 0 0 0,-1 0 0 0 0,0 1 0 0 0,1-1 1 0 0,-1 0-1 0 0,0 1 0 0 0,1-1 0 0 0,-1 0 0 0 0,0 1 1 0 0,0-1-1 0 0,1 0 0 0 0,-1 1 0 0 0,0-1 0 0 0,0 1 1 0 0,0-1-1 0 0,0 0 0 0 0,1 1 0 0 0,-1-1 0 0 0,0 1 1 0 0,0-1-1 0 0,0 1 0 0 0,0-1 0 0 0,0 0 0 0 0,0 1 1 0 0,0-1-1 0 0,0 1 0 0 0,0-1 0 0 0,0 1 0 0 0,-1-1-7 0 0,1 2 23 0 0,0 0 0 0 0,1 0 0 0 0,-1 0 0 0 0,0-1 0 0 0,0 1 0 0 0,1 0-1 0 0,-1 0 1 0 0,1-1 0 0 0,0 2-23 0 0,12 21 43 0 0,0-1-51 0 0,-7-13 46 0 0,-1-2 68 0 0,0 0 53 0 0,1 0 39 0 0,11 19 557 0 0,-12-17-538 0 0,-1 1-50 0 0,1 15 389 0 0,6-5-83 0 0,-6 5-32 0 0,1-13-171 0 0,-1-3-3 0 0,-3 4 51 0 0,3 14 94 0 0,3 0 23 0 0,-5-10-199 0 0,-3-3 52 0 0,0-1-80 0 0,0 1-37 0 0,0 4-16 0 0,2-5 4 0 0,4-1 18 0 0,-5-11-157 0 0,0-1-1 0 0,0 0 1 0 0,0 1 0 0 0,-1-1 0 0 0,1 1 0 0 0,-1-1 0 0 0,1 1-1 0 0,-1 0 1 0 0,1-1 0 0 0,-1 1 0 0 0,0-1 0 0 0,0 1 0 0 0,1 1-20 0 0,-1 42 452 0 0,0-43-363 0 0,0-2-22 0 0,-3 3-3 0 0,-8 7 5 0 0,9-7 23 0 0,2-3 11 0 0,0 0 1 0 0,0 0-3 0 0,0 0-12 0 0,0 0-7 0 0,0 0-2 0 0,2 0-2 0 0,9 0-4 0 0,-11 0-73 0 0,0 0 0 0 0,0 0 0 0 0,0 0 1 0 0,0 0-1 0 0,0 0 0 0 0,0 0 0 0 0,1 0 1 0 0,-1 0-1 0 0,0 0 0 0 0,0 0 0 0 0,0 0 1 0 0,0 0-1 0 0,0 0 0 0 0,0 0 0 0 0,0 0 1 0 0,0 0-1 0 0,0 0 0 0 0,0 0 1 0 0,1 0-1 0 0,-1 0 0 0 0,0 0 0 0 0,0 0 1 0 0,0 0-1 0 0,0 0 0 0 0,0 0 0 0 0,0 0 1 0 0,0 0-1 0 0,0 0 0 0 0,0 0 0 0 0,0 0 1 0 0,0 0-1 0 0,0 0 0 0 0,0-1 0 0 0,1 1 1 0 0,-1 0-1 0 0,0 0 0 0 0,0 0 1 0 0,0 0-1 0 0,0 0 0 0 0,0 0 0 0 0,0 0 1 0 0,0 0-1 0 0,0 0 0 0 0,0 0 0 0 0,0-1 1 0 0,0 1-1 0 0,0 0 0 0 0,0 0 0 0 0,0 0 1 0 0,0 0-1 0 0,0 0 0 0 0,0 0 0 0 0,0 0 1 0 0,0 0-1 0 0,0 0 0 0 0,0 0 1 0 0,0-1-2 0 0,3-17 80 0 0,-2 16-73 0 0,0-1-1 0 0,0 1 0 0 0,0 0 1 0 0,0-1-1 0 0,1 1 1 0 0,-1 0-1 0 0,1 0 1 0 0,0-1-7 0 0,14-8 12 0 0,-2-6-13 0 0,5-8 15 0 0,-2 10 26 0 0,41-17-29 0 0,-52 28-11 0 0,1 0 0 0 0,0 0 0 0 0,0 1 0 0 0,0 0 0 0 0,0 1 0 0 0,1-1 0 0 0,-1 1 0 0 0,8-1 0 0 0,3 1 0 0 0,0 1 0 0 0,18 0 0 0 0,-21 2 0 0 0,-11-1-11 0 0,0 0 1 0 0,0 1 0 0 0,0 0 0 0 0,1 0 0 0 0,-1 0-1 0 0,0 0 1 0 0,0 1 0 0 0,2 0 10 0 0,2 2 10 0 0,0-2-10 0 0,-7-2 0 0 0,1 1 0 0 0,-1-1 0 0 0,0 0 0 0 0,0 1 0 0 0,1-1 0 0 0,-1 1 0 0 0,0-1 0 0 0,0 1 0 0 0,0-1 0 0 0,1 1 0 0 0,-1 0 0 0 0,0 0 0 0 0,0 0 0 0 0,0 0 0 0 0,0-1 0 0 0,0 1 0 0 0,-1 0 0 0 0,1 1 0 0 0,0-1 0 0 0,0 0 0 0 0,0 0 0 0 0,1 4 0 0 0,-2-4 0 0 0,0-1 0 0 0,1 1 0 0 0,-1 0 0 0 0,0-1 0 0 0,1 1 0 0 0,-1-1 0 0 0,0 1 0 0 0,1 0 0 0 0,-1-1 0 0 0,1 1 0 0 0,-1-1 0 0 0,1 1 0 0 0,-1-1 0 0 0,1 0 0 0 0,-1 1 0 0 0,1-1 0 0 0,-1 1 0 0 0,1-1 0 0 0,0 0 0 0 0,-1 1 0 0 0,1-1 0 0 0,0 0 0 0 0,4 2 0 0 0,-4-1 0 0 0,0 0 0 0 0,0-1 0 0 0,0 1 0 0 0,0 0 0 0 0,0 0 0 0 0,0-1 0 0 0,-1 1 0 0 0,1 0 0 0 0,0 0 0 0 0,0 0 0 0 0,-1 0 0 0 0,1 0 0 0 0,-1 0 0 0 0,1 0 0 0 0,-1 0 0 0 0,1 1 0 0 0,4 27 0 0 0,6 3 0 0 0,-8-17 6 0 0,-3 10-73 0 0,0 14 48 0 0,0-26-15 0 0,0-11-132 0 0,0-2-34 0 0,0 0 97 0 0,0 0-56 0 0,0 0-75 0 0,0 0 72 0 0,0 0-35 0 0,0 0-39 0 0,0 0-35 0 0,0 0-368 0 0,0 0 88 0 0,0 0-50 0 0,0 0-706 0 0,0 0-558 0 0,0 0-1058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02.9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6336 0 0,'0'0'141'0'0,"0"0"23"0"0,0 0 11 0 0,0 0 38 0 0,0 0-82 0 0,0 0 109 0 0,0 0 200 0 0,0 0 9 0 0,0 0-9 0 0,2 3-60 0 0,9 7-27 0 0,-9-7-7 0 0,-2-3-14 0 0,3 3-51 0 0,8 7-22 0 0,-9-7-3 0 0,1-1-6 0 0,10 9-23 0 0,0-6-16 0 0,-8 2-76 0 0,-5-7-126 0 0,0 1-1 0 0,0-1 0 0 0,0 1 1 0 0,1-1-1 0 0,-1 0 0 0 0,0 1 1 0 0,1-1-1 0 0,-1 1 0 0 0,0-1 1 0 0,1 0-1 0 0,-1 1 0 0 0,1-1 1 0 0,-1 0-1 0 0,0 0 0 0 0,1 1 1 0 0,-1-1-1 0 0,1 0 0 0 0,-1 0 1 0 0,1 0-1 0 0,-1 1 0 0 0,1-1 1 0 0,-1 0-1 0 0,1 0 1 0 0,-1 0-1 0 0,1 0 0 0 0,-1 0 1 0 0,1 0-1 0 0,-1 0 0 0 0,1 0 1 0 0,-1 0-1 0 0,1 0 0 0 0,-1-1-8 0 0,1 1 8 0 0,0 0 0 0 0,0 0 0 0 0,-1 0 0 0 0,1 1 0 0 0,0-1-1 0 0,0 0 1 0 0,-1 0 0 0 0,1 0 0 0 0,0 1 0 0 0,-1-1 0 0 0,1 0-1 0 0,0 0 1 0 0,-1 1 0 0 0,1-1 0 0 0,0 1 0 0 0,-1-1 0 0 0,1 1-8 0 0,5 8 100 0 0,-6-8-93 0 0,1 0 1 0 0,-1 1 0 0 0,1-1 0 0 0,0 0-1 0 0,0 0 1 0 0,-1 0 0 0 0,1 0-1 0 0,0 0 1 0 0,0 0 0 0 0,0 0 0 0 0,0-1-1 0 0,0 1 1 0 0,0 0 0 0 0,0 0 0 0 0,0-1-8 0 0,19 9 121 0 0,-15-7-106 0 0,0 0 0 0 0,0 0 0 0 0,0 1 0 0 0,0 0 0 0 0,-1 0 0 0 0,0 0 0 0 0,1 0 0 0 0,0 2-15 0 0,-4-4 3 0 0,0 0 1 0 0,1 0-1 0 0,-1 1 1 0 0,0-1-1 0 0,0 0 0 0 0,1 0 1 0 0,-1 0-1 0 0,1 0 1 0 0,-1 0-1 0 0,1-1 0 0 0,-1 1 1 0 0,1 0-1 0 0,0-1 1 0 0,-1 1-1 0 0,1-1 0 0 0,0 1 1 0 0,-1-1-1 0 0,1 0 1 0 0,0 0-1 0 0,0 0-3 0 0,-2 0 0 0 0,1 0 1 0 0,0 0-1 0 0,0 0 0 0 0,-1 0 1 0 0,1 0-1 0 0,0 1 0 0 0,-1-1 1 0 0,1 0-1 0 0,0 0 0 0 0,-1 0 1 0 0,1 1-1 0 0,0-1 0 0 0,-1 0 1 0 0,1 1-1 0 0,0-1 0 0 0,-1 1 1 0 0,1-1-1 0 0,-1 1 0 0 0,1-1 1 0 0,-1 1-1 0 0,1-1 0 0 0,-1 1 1 0 0,1-1-1 0 0,-1 1 0 0 0,0-1 1 0 0,1 1-1 0 0,-1 0 1 0 0,0-1-1 0 0,1 1 0 0 0,-1 0 1 0 0,0 0-1 0 0,0 0 0 0 0,1 0 1 0 0,-1 0 0 0 0,1 0-1 0 0,-1 0 1 0 0,1 0 0 0 0,0 0-1 0 0,-1 0 1 0 0,1-1 0 0 0,0 1-1 0 0,0 0 1 0 0,-1 0 0 0 0,1 0-1 0 0,0-1 1 0 0,0 1 0 0 0,0 0-1 0 0,0-1 1 0 0,0 1 0 0 0,0-1-1 0 0,0 1 1 0 0,1-1-1 0 0,22 5 53 0 0,-19 2-37 0 0,-3-3-8 0 0,27 12 66 0 0,-23-16-47 0 0,1 1 19 0 0,-1 3 77 0 0,4 7-27 0 0,-7-9 6 0 0,0-2 29 0 0,3 0-71 0 0,10 1 128 0 0,-16 0-182 0 0,1-1 0 0 0,-1 0 0 0 0,1 1-1 0 0,-1-1 1 0 0,0 1 0 0 0,1-1 0 0 0,-1 1 0 0 0,1-1 0 0 0,-1 0 0 0 0,0 1 0 0 0,1-1-1 0 0,-1 1 1 0 0,0 0 0 0 0,1-1 0 0 0,-1 1 0 0 0,0-1 0 0 0,0 1 0 0 0,0-1 0 0 0,0 1-1 0 0,1 0 1 0 0,-1-1 0 0 0,0 1 0 0 0,0-1 0 0 0,0 1 0 0 0,0 0 0 0 0,0-1 0 0 0,-1 1-6 0 0,2 8-11 0 0,6 5-188 0 0,-4-11 203 0 0,0 0 80 0 0,-1 1 61 0 0,-1 0-73 0 0,-2 3-6 0 0,1-6-43 0 0,0 6 114 0 0,0-5-83 0 0,0 11-36 0 0,0-4 15 0 0,0-6 55 0 0,0-3-4 0 0,-2 1-6 0 0,-3-1-39 0 0,-1 1-12 0 0,6 0-22 0 0,-1 0 0 0 0,1-1-1 0 0,0 1 1 0 0,-1 0 0 0 0,1-1-1 0 0,0 1 1 0 0,0-1 0 0 0,0 1 0 0 0,0 0-1 0 0,-1 0 1 0 0,1-1 0 0 0,0 1-1 0 0,0 0 1 0 0,0-1 0 0 0,0 1-5 0 0,0-1 0 0 0,0 3 85 0 0,-2-1-15 0 0,-9 9-1 0 0,9-9 16 0 0,-1 1-15 0 0,-2 2-41 0 0,-7 7 35 0 0,2-3-12 0 0,9-8-48 0 0,1-1-1 0 0,-1 0 1 0 0,1 1 0 0 0,-1-1-1 0 0,1 0 1 0 0,-1 0 0 0 0,0 1 0 0 0,1-1-1 0 0,-1 0 1 0 0,1 0 0 0 0,-1 0-1 0 0,0 0 1 0 0,1 0 0 0 0,-1 0-1 0 0,1 0 1 0 0,-1 0 0 0 0,0 0-4 0 0,-3 0 29 0 0,4 0-27 0 0,0 0 1 0 0,0 0-1 0 0,0 0 0 0 0,0 0 1 0 0,0 0-1 0 0,-1 0 0 0 0,1 0 1 0 0,0 0-1 0 0,0 0 0 0 0,0 0 1 0 0,0 0-1 0 0,0 0 0 0 0,0 0 1 0 0,0 0-1 0 0,0 0 0 0 0,0 0 1 0 0,0 0-1 0 0,-1 0 0 0 0,1 0 1 0 0,0 0-1 0 0,0 0 0 0 0,0 0 1 0 0,0 0-1 0 0,0 0 0 0 0,0 0 1 0 0,0 0-1 0 0,0 0 0 0 0,0 0 1 0 0,0 0-1 0 0,0 0 0 0 0,0 0 1 0 0,0 0-1 0 0,-1 1 0 0 0,1-1 1 0 0,0 0-1 0 0,0 0 0 0 0,0 0 1 0 0,0 0-1 0 0,0 0 0 0 0,0 0 1 0 0,0 0-1 0 0,0 0 0 0 0,0 0 1 0 0,0 0-1 0 0,0 1 0 0 0,0-1 1 0 0,0 0-1 0 0,0 0 0 0 0,0 0 1 0 0,0 0-1 0 0,0 0 0 0 0,0 0 1 0 0,0 0-1 0 0,0 0 1 0 0,0 0-1 0 0,0 0 0 0 0,0 1-2 0 0,0-1 10 0 0,0 1 1 0 0,0 0-1 0 0,0 0 0 0 0,0 0 1 0 0,0 0-1 0 0,-1-1 0 0 0,1 1 0 0 0,0 0 1 0 0,-1 0-1 0 0,1-1 0 0 0,0 1 0 0 0,-1 0 1 0 0,1 0-1 0 0,-1-1 0 0 0,1 1 0 0 0,-2 0-10 0 0,-15 11 128 0 0,14-11-102 0 0,-6 2 109 0 0,6-2-106 0 0,1-2-29 0 0,-2 3-4 0 0,-3 9 3 0 0,7-10 2 0 0,-1 0 0 0 0,1 0 0 0 0,0 0 0 0 0,-1 0 0 0 0,0 0 0 0 0,1 0 0 0 0,-1 0 0 0 0,0 0 0 0 0,1 0 0 0 0,-1 0 0 0 0,0 0 0 0 0,0 0 0 0 0,0-1 0 0 0,1 1 1 0 0,-1 0-1 0 0,-1-1-1 0 0,-11 6 74 0 0,8 4-4 0 0,-8-5-17 0 0,0 6-32 0 0,6-6 21 0 0,5-7-29 0 0,2 2-13 0 0,0 0 0 0 0,-1 0 0 0 0,1 0-1 0 0,0-1 1 0 0,0 1 0 0 0,0 0 0 0 0,0 0 0 0 0,0 0 0 0 0,0 0 0 0 0,-1 0 0 0 0,1 0 0 0 0,0 0 0 0 0,0 0 0 0 0,0 0 0 0 0,0 0-1 0 0,-1-1 1 0 0,1 1 0 0 0,0 0 0 0 0,0 0 0 0 0,0 0 0 0 0,0 0 0 0 0,-1 0 0 0 0,1 0 0 0 0,0 0 0 0 0,0 0 0 0 0,0 0-1 0 0,0 0 1 0 0,-1 0 0 0 0,1 0 0 0 0,0 1 0 0 0,0-1 0 0 0,0 0 0 0 0,0 0 0 0 0,-1 0 0 0 0,1 0 0 0 0,0 0 0 0 0,-20 16 12 0 0,7-2 12 0 0,11-12-101 0 0,2-2 11 0 0,0 0-72 0 0,0 0-86 0 0,0 0 64 0 0,0 0-37 0 0,0 0-42 0 0,0 0-38 0 0,0 0-380 0 0,0 0 89 0 0,1-1-54 0 0,0 0-735 0 0,3-4-582 0 0,5-4-1102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04.8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 5960 0 0,'0'0'132'0'0,"0"-3"17"0"0,0 0-106 0 0,0 2-24 0 0,0-2 27 0 0,0-4 57 0 0,0-5 86 0 0,0 10-83 0 0,0 1 123 0 0,0 1 204 0 0,0 0 14 0 0,0 0-190 0 0,0 0-118 0 0,0 0-45 0 0,0 0-10 0 0,0 0 3 0 0,0 0-20 0 0,2 0-14 0 0,12 0-26 0 0,-14 0-22 0 0,1 0 1 0 0,0 0 0 0 0,0 0 0 0 0,0 0-1 0 0,0 0 1 0 0,0 0 0 0 0,-1 0-1 0 0,1 0 1 0 0,0 1 0 0 0,0-1 0 0 0,0 0-1 0 0,0 0 1 0 0,-1 1 0 0 0,2 0-6 0 0,-2-1 6 0 0,1 1 1 0 0,-1-1-1 0 0,0 1 0 0 0,0 0 1 0 0,1-1-1 0 0,-1 1 1 0 0,0 0-1 0 0,0-1 0 0 0,0 1 1 0 0,0 0-1 0 0,0-1 1 0 0,0 1-1 0 0,1 0 0 0 0,-2-1 1 0 0,1 1-7 0 0,0-1 0 0 0,0 0 1 0 0,0 0 1 0 0,0 0 0 0 0,0 0 0 0 0,0 1-1 0 0,0-1 1 0 0,0 0 0 0 0,0 0-1 0 0,0 0 1 0 0,0 0 0 0 0,0 0 0 0 0,0 0-1 0 0,0 0 1 0 0,0 0 0 0 0,0 0-1 0 0,0 0 1 0 0,0 1 0 0 0,0-1-1 0 0,0 0 1 0 0,0 0 0 0 0,0 0 0 0 0,0 0-1 0 0,0 0 1 0 0,0 0 0 0 0,1 0-1 0 0,-1 0 1 0 0,0 0 0 0 0,0 0 0 0 0,0 0-1 0 0,0 0 1 0 0,0 1 0 0 0,0-1-1 0 0,0 0 1 0 0,0 0 0 0 0,0 0 0 0 0,0 0-1 0 0,0 0 1 0 0,0 0 0 0 0,0 0-1 0 0,0 0 1 0 0,1 0 0 0 0,-1 0-1 0 0,0 0 1 0 0,0 0 0 0 0,0 0 0 0 0,0 0-1 0 0,0 0 1 0 0,0 0 0 0 0,0 0-1 0 0,0 0 1 0 0,0 0 0 0 0,0 0 0 0 0,1 0-1 0 0,-1 0 1 0 0,0 0 0 0 0,0 0-1 0 0,0 0 1 0 0,0 0-2 0 0,2 0 14 0 0,0 0 0 0 0,-1 1-1 0 0,1-1 1 0 0,0 1 0 0 0,0-1 0 0 0,-1 1-1 0 0,1 0 1 0 0,0 0 0 0 0,-1-1 0 0 0,1 1 0 0 0,-1 0-1 0 0,1 1 1 0 0,-1-1 0 0 0,0 0 0 0 0,1 1-14 0 0,4 2 132 0 0,1-4-77 0 0,-1 1-9 0 0,7 10 89 0 0,-13-11-130 0 0,0 0 0 0 0,1 0 0 0 0,-1 1 1 0 0,0-1-1 0 0,0 0 0 0 0,1 0 0 0 0,-1 0 1 0 0,0 1-1 0 0,0-1 0 0 0,1 0 0 0 0,-1 0 0 0 0,0 0 1 0 0,1 0-1 0 0,-1 0 0 0 0,0 0 0 0 0,0 0 1 0 0,1 1-1 0 0,-1-1 0 0 0,0 0 0 0 0,1 0 1 0 0,-1 0-1 0 0,0 0 0 0 0,1 0 0 0 0,-1-1 0 0 0,0 1 1 0 0,1 0-6 0 0,2 1 13 0 0,1-1-1 0 0,0 1 1 0 0,-1-1 0 0 0,1 1 0 0 0,-1 0 0 0 0,1 1 0 0 0,1 0-13 0 0,27 13 42 0 0,-21-9-38 0 0,5-3 16 0 0,0-1 37 0 0,-10 1-36 0 0,0 0 6 0 0,0 0 0 0 0,0 1 0 0 0,0-1 1 0 0,0 1-1 0 0,-1 1 0 0 0,1-1-27 0 0,10 10 21 0 0,-3-9 22 0 0,-8 5-22 0 0,9-4 22 0 0,-11-4-41 0 0,1 1 0 0 0,0 0 0 0 0,-1 0 0 0 0,0 0 0 0 0,1 0 0 0 0,-1 1-2 0 0,4 4-1 0 0,17 15 1 0 0,-21-20 0 0 0,-1 2 0 0 0,3 8 0 0 0,6-8 0 0 0,-11-4 1 0 0,1 0 0 0 0,-1-1 0 0 0,0 1 0 0 0,0 0 0 0 0,1-1 0 0 0,-1 1 0 0 0,0-1 0 0 0,0 1 0 0 0,0 0 0 0 0,0 0 0 0 0,1-1 0 0 0,-1 1 1 0 0,0 0-1 0 0,0-1 0 0 0,-1 1-1 0 0,1 2 80 0 0,0-3 16 0 0,3 0 0 0 0,8 0-6 0 0,-11 0-88 0 0,0 0-1 0 0,0 0 0 0 0,0-1 0 0 0,0 1 0 0 0,0 0 1 0 0,0 0-1 0 0,0 0 0 0 0,0 0 0 0 0,0 0 1 0 0,1 0-1 0 0,-1 0 0 0 0,0 0 0 0 0,0 0 0 0 0,0 0 1 0 0,0 0-1 0 0,0 0 0 0 0,0 0 0 0 0,0 0 0 0 0,0 1 1 0 0,0-1-1 0 0,0 0 0 0 0,1 0 0 0 0,-1 0 1 0 0,0 0-1 0 0,0 0 0 0 0,0 0 0 0 0,0 0 0 0 0,0 0 1 0 0,0 0-1 0 0,0 0 0 0 0,0 0 0 0 0,0 0 0 0 0,0 0 1 0 0,0 0-1 0 0,0 0 0 0 0,0 0 0 0 0,0 1 1 0 0,0-1-1 0 0,0 0 0 0 0,0 0 0 0 0,0 0 0 0 0,0 0 1 0 0,0 0-1 0 0,1 0 0 0 0,-1 0 0 0 0,0 0 1 0 0,0 0-1 0 0,0 0 0 0 0,0 1 0 0 0,-1-1 0 0 0,1 0 1 0 0,0 0-1 0 0,0 0 0 0 0,0 0 0 0 0,0 0 0 0 0,0 0 1 0 0,0 0-2 0 0,0 2-60 0 0,0 0 79 0 0,1 2 78 0 0,-1 0 60 0 0,0 12 544 0 0,-1-10-432 0 0,0-1-94 0 0,0-3-142 0 0,1-1-47 0 0,-7 4 108 0 0,6-5-93 0 0,1 0 1 0 0,0 1-1 0 0,-1-1 0 0 0,1 0 1 0 0,0 0-1 0 0,-1 0 1 0 0,1 1-1 0 0,0-1 0 0 0,-1 0 1 0 0,1 1-1 0 0,0-1 1 0 0,-1 0-1 0 0,1 1 0 0 0,0-1 1 0 0,0 0-1 0 0,-1 1 1 0 0,1-1-1 0 0,0 0 0 0 0,0 1 1 0 0,0-1-1 0 0,0 1 1 0 0,0-1-1 0 0,-1 0 0 0 0,1 1 1 0 0,0-1-1 0 0,0 1 1 0 0,0-1-1 0 0,0 1 0 0 0,0-1 1 0 0,0 0-1 0 0,0 1-1 0 0,1-1 1 0 0,-1 0 0 0 0,0 0 0 0 0,0 0-1 0 0,0 0 1 0 0,0 1 0 0 0,0-1 0 0 0,0 0-1 0 0,0 0 1 0 0,0 0 0 0 0,0 0 0 0 0,0 0-1 0 0,0 0 1 0 0,0 0 0 0 0,0 0 0 0 0,0 0-1 0 0,0 0 1 0 0,0 1 0 0 0,0-1 0 0 0,0 0-1 0 0,0 0 1 0 0,0 0 0 0 0,-1 0 0 0 0,1 0-1 0 0,0 0 1 0 0,0 0 0 0 0,0 0-1 0 0,0 0 1 0 0,0 0 0 0 0,0 0 0 0 0,0 0-1 0 0,0 1 1 0 0,0-1 0 0 0,0 0 0 0 0,0 0-1 0 0,0 0 1 0 0,0 0 0 0 0,0 0 0 0 0,0 0-1 0 0,-1 0 1 0 0,1 0 0 0 0,0 0 0 0 0,0 0-1 0 0,0 0 1 0 0,0 0 0 0 0,0 0 0 0 0,0 0-1 0 0,0 0 1 0 0,0 0 0 0 0,0 0 0 0 0,0 0-1 0 0,-1 0 1 0 0,1 0 0 0 0,0 0 0 0 0,0 0-1 0 0,0 0 1 0 0,0 0 0 0 0,0 0-1 0 0,-11 0 21 0 0,11 0-20 0 0,0 0 0 0 0,0 0 0 0 0,0 0-1 0 0,0 0 1 0 0,0 0 0 0 0,0 0 0 0 0,0 0-1 0 0,0-1 1 0 0,0 1 0 0 0,-1 0 0 0 0,1 0-1 0 0,0 0 1 0 0,0 0 0 0 0,0 1 0 0 0,0-1-1 0 0,0 0 1 0 0,0 0 0 0 0,0 0 0 0 0,0 0-1 0 0,0 0 1 0 0,0 0 0 0 0,-1 0 0 0 0,1 0-1 0 0,0 0 1 0 0,0 0 0 0 0,0 0-1 0 0,0 0 1 0 0,0 0 0 0 0,0 0 0 0 0,0 0-1 0 0,0 0 1 0 0,0 0 0 0 0,0 0 0 0 0,0 0-1 0 0,0 0 1 0 0,0 1 0 0 0,0-1 0 0 0,0 0-1 0 0,0 0 1 0 0,0 0 0 0 0,0 0 0 0 0,0 0-1 0 0,0 0 1 0 0,-1 0 0 0 0,1 0 0 0 0,0 0-1 0 0,0 0 1 0 0,0 1 0 0 0,0-1 0 0 0,1 0-1 0 0,-1 0 1 0 0,0 0 0 0 0,0 0 0 0 0,0 0-1 0 0,0 0 1 0 0,0 0 0 0 0,0 0-1 0 0,0 1 0 0 0,0 0 1 0 0,0-1-1 0 0,-1 1 1 0 0,1 0-1 0 0,0-1 1 0 0,0 1-1 0 0,0 0 1 0 0,0-1-1 0 0,-1 1 1 0 0,1-1-1 0 0,0 1 1 0 0,-1-1-1 0 0,1 1 0 0 0,-1 0 1 0 0,1-1-1 0 0,0 1 1 0 0,-1-1-1 0 0,1 0 1 0 0,-1 1-1 0 0,1-1 1 0 0,-1 1-1 0 0,1-1 1 0 0,-1 1-1 0 0,0-1 0 0 0,1 0 1 0 0,-1 1-1 0 0,1-1 0 0 0,-1 0 1 0 0,1 1-1 0 0,-1-1 1 0 0,1 1-1 0 0,-1-1 1 0 0,1 1-1 0 0,0-1 1 0 0,-1 1-1 0 0,1-1 1 0 0,0 1-1 0 0,-1 0 1 0 0,1-1-1 0 0,0 1 1 0 0,0 0-1 0 0,-1-1 0 0 0,1 1 1 0 0,0-1-1 0 0,0 1 1 0 0,0 0-1 0 0,0 0 0 0 0,0-1 1 0 0,0 0 0 0 0,0 0 0 0 0,0 0-1 0 0,0 0 1 0 0,0 0 0 0 0,0 0 0 0 0,0 0-1 0 0,0 0 1 0 0,0 0 0 0 0,0 1 0 0 0,0-1-1 0 0,0 0 1 0 0,0 0 0 0 0,0 0 0 0 0,0 0-1 0 0,0 0 1 0 0,0 0 0 0 0,0 0 0 0 0,0 0-1 0 0,0 0 1 0 0,0 0 0 0 0,0 1 0 0 0,0-1-1 0 0,0 0 1 0 0,0 0 0 0 0,0 0 0 0 0,0 0-1 0 0,0 0 1 0 0,0 0 0 0 0,0 0 0 0 0,-1 0-1 0 0,1 0 1 0 0,0 0 0 0 0,0 0 0 0 0,0 0-1 0 0,0 0 1 0 0,0 0 0 0 0,0 0 0 0 0,0 0-1 0 0,0 0 1 0 0,0 0 0 0 0,0 0-1 0 0,0 0 1 0 0,-1 1 0 0 0,1-1 0 0 0,0 0-1 0 0,0 0 1 0 0,0 0 0 0 0,0 0 0 0 0,0-1-1 0 0,0 1 1 0 0,0 0 0 0 0,0 0 0 0 0,0 0-1 0 0,0 0 1 0 0,-1 0 0 0 0,1 0-1 0 0,-13 3 21 0 0,-3 10 33 0 0,5-1-21 0 0,6-6-8 0 0,0-1 1 0 0,-1 1-1 0 0,0-1 0 0 0,0 0 1 0 0,-2 1-26 0 0,-4-2 50 0 0,3 1-27 0 0,0 3 11 0 0,-8 9 35 0 0,12-12-42 0 0,1-1 1 0 0,-1 0-1 0 0,0 0 1 0 0,-4 3-28 0 0,-9-1 68 0 0,3-5 10 0 0,10 2-25 0 0,2 1-44 0 0,1-3-20 0 0,-2 3 34 0 0,-2 2 30 0 0,-5 5 44 0 0,8-8 47 0 0,3-3 14 0 0,0 0-4 0 0,0 0-78 0 0,0 0-68 0 0,0 0-58 0 0,0 0-100 0 0,0 0-170 0 0,0 0 158 0 0,0 0 69 0 0,0 0-34 0 0,0 0-10 0 0,0 0-34 0 0,0 0-39 0 0,0 0-44 0 0,0 0-46 0 0,0 0-43 0 0,0 0-40 0 0,0 0-33 0 0,0 0-121 0 0,0 0-34 0 0,0 0-1257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06.7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5672 0 0,'0'0'165'0'0,"0"0"-43"0"0,0 0-4 0 0,0 0 46 0 0,0 0 140 0 0,0 0 256 0 0,0 0 16 0 0,0 0-29 0 0,0 0-372 0 0,0 0 46 0 0,0 0 107 0 0,0 0-10 0 0,0 0-27 0 0,0 0-96 0 0,0 0-41 0 0,0 0-8 0 0,0 0 2 0 0,0 3 17 0 0,0 7 10 0 0,0-10-172 0 0,0 0 0 0 0,0 0 0 0 0,0 1 0 0 0,0-1 0 0 0,0 0 0 0 0,0 0 0 0 0,0 0 0 0 0,0 0 0 0 0,0 0 1 0 0,0 0-1 0 0,0 0 0 0 0,0 0 0 0 0,0 0 0 0 0,0 0 0 0 0,0 1 0 0 0,0-1 0 0 0,0 0 0 0 0,0 0 0 0 0,0 0 0 0 0,0 0 1 0 0,0 0-1 0 0,0 0 0 0 0,0 0 0 0 0,0 0 0 0 0,0 0 0 0 0,0 0 0 0 0,0 0 0 0 0,0 1 0 0 0,0-1 0 0 0,0 0 0 0 0,1 0 0 0 0,-1 0 1 0 0,0 0-1 0 0,0 0 0 0 0,0 0 0 0 0,0 0 0 0 0,0 0 0 0 0,0 0 0 0 0,0 0 0 0 0,0 0 0 0 0,0 0 0 0 0,0 0 0 0 0,0 0 1 0 0,1 0-1 0 0,-1 0 0 0 0,0 0 0 0 0,0 0 0 0 0,0 0 0 0 0,0 0 0 0 0,0 0 0 0 0,0 0 0 0 0,0 0 0 0 0,0 0 0 0 0,0 0 1 0 0,0 0-1 0 0,1 0 0 0 0,-1 0-3 0 0,12 3 162 0 0,2 7 12 0 0,-11-8-57 0 0,-1 0-42 0 0,1-1-28 0 0,2-1-23 0 0,0 0 33 0 0,3 4 24 0 0,-2-1-39 0 0,-1-1 0 0 0,0 1 0 0 0,0 0 0 0 0,0 0 0 0 0,0 1 0 0 0,-1-1 1 0 0,3 4-43 0 0,6 3 53 0 0,-8-7-49 0 0,-4-3-1 0 0,0 0-1 0 0,-1 0 0 0 0,1 1 0 0 0,0-1 0 0 0,-1 0 0 0 0,1 1 0 0 0,-1-1 1 0 0,1 1-1 0 0,-1-1 0 0 0,1 0 0 0 0,-1 1 0 0 0,1-1 0 0 0,-1 1 0 0 0,1 0 0 0 0,-1-1 1 0 0,1 1-1 0 0,-1-1 0 0 0,0 1 0 0 0,1 0 0 0 0,-1-1 0 0 0,0 1 0 0 0,0 0-2 0 0,3 4 13 0 0,-2-4-9 0 0,0 1 0 0 0,1 0 0 0 0,-1-1-1 0 0,1 1 1 0 0,-1-1 0 0 0,1 0 0 0 0,-1 1 0 0 0,1-1 0 0 0,0 0 0 0 0,0 0 0 0 0,0 0 0 0 0,-1 0-1 0 0,2 0-3 0 0,0 0 7 0 0,0 1-1 0 0,1-1 0 0 0,-2 1 0 0 0,1 0 1 0 0,0 0-1 0 0,1 1-6 0 0,11 10 53 0 0,-10-10-47 0 0,-4-3-3 0 0,0 0-1 0 0,-1 1 1 0 0,1-1 0 0 0,0 0-1 0 0,-1 0 1 0 0,1 1 0 0 0,-1-1-1 0 0,1 1 1 0 0,-1-1 0 0 0,1 1-1 0 0,-1-1 1 0 0,1 1 0 0 0,-1-1-1 0 0,1 1 1 0 0,-1-1 0 0 0,1 1-1 0 0,-1-1 1 0 0,0 1-1 0 0,1 0 1 0 0,-1-1 0 0 0,0 1-1 0 0,0 0-2 0 0,3 4 16 0 0,13 24-16 0 0,-14-28-8 0 0,0 1 0 0 0,0-1 0 0 0,0 0 0 0 0,1 1 0 0 0,-1-1 0 0 0,0 0 0 0 0,1-1 0 0 0,0 1 8 0 0,-1 0-1 0 0,0 0 1 0 0,1 0 0 0 0,-1 0 0 0 0,1 0-1 0 0,-1 0 1 0 0,0 1 0 0 0,0-1 0 0 0,1 1 0 0 0,3 9-1 0 0,-6-10 2 0 0,1 0 0 0 0,-1 0 0 0 0,1 0 0 0 0,-1 0 0 0 0,1 0-1 0 0,-1 0 1 0 0,1 0 0 0 0,0 0 0 0 0,0 0 0 0 0,-1 0 0 0 0,1-1 0 0 0,0 1-1 0 0,0 0 1 0 0,0 0 0 0 0,0-1 0 0 0,0 1-1 0 0,5 0 18 0 0,1 0 17 0 0,-2 2 75 0 0,-1 1-78 0 0,-3-3-24 0 0,6 6 56 0 0,10 10 104 0 0,-4-4-142 0 0,-5-5 43 0 0,-4-4-34 0 0,0 0-5 0 0,-1-1 50 0 0,-3-3 0 0 0,0 0 21 0 0,0 0 90 0 0,0 0 38 0 0,0 0 10 0 0,0 0-21 0 0,0 0-88 0 0,0 0-40 0 0,0 0-8 0 0,0 0-2 0 0,0 0 0 0 0,0 0 0 0 0,0 0 0 0 0,0 0-3 0 0,0 0-5 0 0,0 0 13 0 0,0 0-11 0 0,0 0 10 0 0,0 0 4 0 0,-6-1 21 0 0,4 2-78 0 0,-9 12-10 0 0,11-13-24 0 0,-1 1 1 0 0,1-1-1 0 0,-1 0 0 0 0,0 1 1 0 0,1-1-1 0 0,-1 0 0 0 0,0 0 1 0 0,1 0-1 0 0,-1 1 0 0 0,0-1 1 0 0,1 0-1 0 0,-1 0 0 0 0,0 0 1 0 0,1 0-1 0 0,-1 0 3 0 0,-2 0 75 0 0,1 0 15 0 0,-13 4-17 0 0,3 5-83 0 0,7-5-95 0 0,0-4 61 0 0,0 1 13 0 0,-1 10-16 0 0,2-10 67 0 0,-2-1 30 0 0,1 4 68 0 0,-9 9-50 0 0,7-6-43 0 0,3-3-34 0 0,2 1 15 0 0,0 0-6 0 0,2-5 0 0 0,-1 1 0 0 0,1 0 0 0 0,0-1 0 0 0,0 1 0 0 0,-1-1 0 0 0,1 1 0 0 0,0 0 0 0 0,-1-1 0 0 0,1 1 0 0 0,-1-1 0 0 0,1 1 0 0 0,-1-1 0 0 0,1 1 0 0 0,-1-1 0 0 0,1 1 0 0 0,-1-1 0 0 0,0 0 0 0 0,1 1 0 0 0,-1-1 0 0 0,0 0 0 0 0,1 0 0 0 0,-1 1 0 0 0,-4 1 0 0 0,-11 11 0 0 0,0 0 0 0 0,3-7 25 0 0,8 4 99 0 0,-6-5 15 0 0,6 6-3 0 0,-5-6-23 0 0,5 2-97 0 0,5-7-18 0 0,0 1-1 0 0,-1-1 0 0 0,1 1 0 0 0,0-1 0 0 0,0 0 0 0 0,-1 1 0 0 0,1-1 1 0 0,0 0-1 0 0,0 1 0 0 0,-1-1 0 0 0,1 0 0 0 0,0 0 0 0 0,-1 1 0 0 0,1-1 1 0 0,0 0-1 0 0,-1 0 0 0 0,1 1 0 0 0,0-1 0 0 0,-1 0 0 0 0,1 0 0 0 0,-1 0 1 0 0,1 0-1 0 0,-1 0 0 0 0,1 0 0 0 0,0 1 0 0 0,-1-1 0 0 0,1 0 0 0 0,-1 0 1 0 0,1 0-1 0 0,0-1 0 0 0,-1 1 3 0 0,-2 0-88 0 0,3 0 31 0 0,0 0 55 0 0,0 0-36 0 0,0 0-66 0 0,0 0-134 0 0,0 0-207 0 0,0 0-16 0 0,0 0-3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05.2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0 111 8328 0 0,'0'0'241'0'0,"0"0"0"0"0,0 0-77 0 0,0 0-36 0 0,0 0 134 0 0,3-3 242 0 0,7-7 28 0 0,-7 7-27 0 0,-3 3-129 0 0,0 0-59 0 0,3 3-11 0 0,7 7-40 0 0,-7-7-150 0 0,-1-3-54 0 0,9 0-40 0 0,-6 3 21 0 0,-1 0-61 0 0,-1 0-74 0 0,-1-1-71 0 0,0 0-108 0 0,-1-1-125 0 0,0 0-111 0 0,0-1 66 0 0,-1 1-42 0 0,2-1-571 0 0,2 0-452 0 0,5 0-856 0 0</inkml:trace>
  <inkml:trace contextRef="#ctx0" brushRef="#br0" timeOffset="276.15">268 0 7696 0 0,'0'0'225'0'0,"0"0"-93"0"0,0 0 35 0 0,0 0 0 0 0,0 0 126 0 0,0 0 236 0 0,0 0 14 0 0,0 0-230 0 0,0 0-141 0 0,0 1-50 0 0,0 1-4 0 0,0 9 19 0 0,0-9-17 0 0,0-2-13 0 0,0 0-30 0 0,0 0-37 0 0,0 3-108 0 0,0 7-48 0 0,0-7-10 0 0</inkml:trace>
  <inkml:trace contextRef="#ctx0" brushRef="#br0" timeOffset="479.38">537 48 7016 0 0,'0'0'201'0'0,"0"0"-47"0"0,0 0-4 0 0,0 0 56 0 0,0 0 177 0 0,0 0 332 0 0,0 0 21 0 0,0 0-9 0 0,0 0-66 0 0,0 0-28 0 0,0 0-7 0 0,0 0-24 0 0,0 0-88 0 0,0 0-40 0 0,0 0-8 0 0,0 0-199 0 0,0 0-121 0 0,0 0-43 0 0,0 0-5 0 0,0 0 14 0 0,0 0-16 0 0,2 0-9 0 0,5 0-55 0 0,-3 0-52 0 0,-2 0-79 0 0,-2 0-59 0 0,3 0-229 0 0,10 0-26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03.7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64 7688 0 0,'13'0'166'0'0,"-10"0"29"0"0,-3 0 14 0 0,0-3-25 0 0,0 3-239 0 0,0-2 40 0 0,0-1 82 0 0,0-2 83 0 0,0-7 437 0 0,0 8-394 0 0,0 1 278 0 0,0 1-15 0 0,-1-5-203 0 0,-5 1 4 0 0,2 3-49 0 0,1-1-7 0 0,2 0 26 0 0,0-1 68 0 0,-1 5 21 0 0,-9 0-17 0 0,9 0-3 0 0,2 0-23 0 0,-3 0-94 0 0,-23 0 89 0 0,23 0-144 0 0,3 0-18 0 0,-3 0-8 0 0,0-1-66 0 0,2 1-27 0 0,-6 5 44 0 0,-11 4 53 0 0,7-4-50 0 0,-1 1-27 0 0,1 4 27 0 0,-2 1-28 0 0,6-8 0 0 0,7-3-23 0 0,0 0 1 0 0,-1 0 0 0 0,1 0-1 0 0,-1 0 1 0 0,1 0-1 0 0,-1 1 1 0 0,1-1-1 0 0,-1 0 1 0 0,1 0-1 0 0,0 0 1 0 0,-1 1 0 0 0,1-1-1 0 0,0 0 1 0 0,-1 1-1 0 0,1-1 1 0 0,0 0-1 0 0,-1 1 1 0 0,1-1-1 0 0,0 1 1 0 0,0-1 0 0 0,-1 0-1 0 0,1 1 1 0 0,0-1-1 0 0,0 1 1 0 0,0-1-1 0 0,-1 1 1 0 0,1-1-1 0 0,0 0 1 0 0,0 1 0 0 0,0-1-1 0 0,0 1 1 0 0,0-1-1 0 0,0 1 1 0 0,0-1-1 0 0,0 1 1 0 0,0-1-2 0 0,-2 6 53 0 0,-4-1-43 0 0,4-4-10 0 0,0 1 0 0 0,0-1 0 0 0,1 1 1 0 0,-1 0-1 0 0,0 0 0 0 0,1 0 0 0 0,-1-1 0 0 0,1 1 1 0 0,0 1-1 0 0,0-1 0 0 0,0 0 0 0 0,0 0 0 0 0,0 0 1 0 0,0 1-1 0 0,0-1 0 0 0,1 0 0 0 0,-1 1 1 0 0,1 0-1 0 0,0-1 0 0 0,0 0 0 0 0,-1 0 0 0 0,1-1 0 0 0,0 1 0 0 0,-1 0 0 0 0,1 0 0 0 0,-1-1 0 0 0,0 1 0 0 0,1 0 0 0 0,-1-1 0 0 0,0 1 0 0 0,0-1 0 0 0,0 1 0 0 0,0-1 0 0 0,0 1 0 0 0,0 0 0 0 0,0-1 0 0 0,0 1 0 0 0,1-1 0 0 0,-1 1 0 0 0,1 0 0 0 0,-1 0 0 0 0,1-1 0 0 0,-1 1 0 0 0,1 0 0 0 0,0 0 0 0 0,0 0 0 0 0,0-1-4 0 0,0 1 1 0 0,0 0-1 0 0,-1 0 1 0 0,1 0 0 0 0,-1-1-1 0 0,1 1 1 0 0,-1 0-1 0 0,1-1 1 0 0,-1 1 0 0 0,0 0-1 0 0,0-1 1 0 0,0 1 0 0 0,0-1 3 0 0,0 1-4 0 0,0-1 1 0 0,0 1-1 0 0,0-1 1 0 0,1 1 0 0 0,-1 0-1 0 0,0-1 1 0 0,1 1-1 0 0,-1 0 1 0 0,1 0 0 0 0,0-1-1 0 0,-1 1 1 0 0,1 0 0 0 0,0 0 3 0 0,0 22-11 0 0,-1 20-46 0 0,5-20 61 0 0,2-11-4 0 0,-5-11 0 0 0,0-1 0 0 0,0 0 0 0 0,-1 1 0 0 0,1-1 0 0 0,0 1 0 0 0,-1-1 0 0 0,1 1 0 0 0,-1-1 0 0 0,0 1 0 0 0,1-1 0 0 0,-1 1 0 0 0,0 0 0 0 0,0-1 0 0 0,0 5 4 0 0,0 0 1 0 0,0 0 0 0 0,1-1 0 0 0,0 1-1 0 0,0 0 1 0 0,0-1 0 0 0,1 1 0 0 0,-1-1-1 0 0,1 1 1 0 0,1-1 0 0 0,-1 0 0 0 0,1 0-1 0 0,0 0 1 0 0,0 0 0 0 0,3 4-5 0 0,12 11-7 0 0,-12-16 7 0 0,-1 0 1 0 0,1 0 0 0 0,0 0 0 0 0,0-1-1 0 0,0 1 1 0 0,1-1-1 0 0,-1 0 6 0 0,6 0 35 0 0,21-3-16 0 0,-13-1 65 0 0,-1 2-22 0 0,27-1 119 0 0,-32-1-159 0 0,-3-1-37 0 0,4-4 9 0 0,-11 4 0 0 0,-1 1 0 0 0,0 0 0 0 0,0 0 0 0 0,1 0 0 0 0,-1 1 0 0 0,1-1 0 0 0,-1 1 0 0 0,2-1 0 0 0,7 0-11 0 0,-4-2-50 0 0,4-7-171 0 0,-11 8 189 0 0,1 1 1 0 0,-1-1-1 0 0,1 1 0 0 0,0 0 1 0 0,-1-1-1 0 0,1 1 1 0 0,0 0-1 0 0,0 0 1 0 0,0 0-1 0 0,0 0 1 0 0,0 0 42 0 0,5 0-153 0 0,-1 0-15 0 0,-3 0 15 0 0,1 1-50 0 0,-1-1-57 0 0,0 0-69 0 0,-1 0 14 0 0,0 0-44 0 0,0 0-40 0 0,0 0-34 0 0,1-1-126 0 0,-1 1-33 0 0,3-5-1305 0 0</inkml:trace>
  <inkml:trace contextRef="#ctx0" brushRef="#br0" timeOffset="512.27">601 458 7920 0 0,'0'0'174'0'0,"0"0"29"0"0,0 0 13 0 0,0-2-31 0 0,0-5-128 0 0,2 3 25 0 0,2 1 61 0 0,-1 1 42 0 0,-2 2-157 0 0,-1 0-1 0 0,0 0 1 0 0,1 0-1 0 0,-1 0 1 0 0,0-1 0 0 0,1 1-1 0 0,-1 0 1 0 0,0 0-1 0 0,1-1 1 0 0,-1 1-1 0 0,0 0 1 0 0,1-1-1 0 0,-1 1 1 0 0,0 0 0 0 0,0-1-1 0 0,1 1 1 0 0,-1-1-1 0 0,0 1 1 0 0,0 0-1 0 0,0-1 1 0 0,0 1 0 0 0,0-1-1 0 0,1 1 1 0 0,-1 0-1 0 0,0-1 1 0 0,0 1-1 0 0,0-1 1 0 0,0 1 0 0 0,0 0-1 0 0,0-1 1 0 0,-1 0-28 0 0,4-4 692 0 0,8-5-32 0 0,-10 8-459 0 0,0 1-37 0 0,0-2 65 0 0,0 0-87 0 0,-1-1-82 0 0,0 1-17 0 0,1 0 64 0 0,-1 2-79 0 0,1 0 0 0 0,0 0 0 0 0,0 1 0 0 0,-1-1 0 0 0,1 0 0 0 0,0 0 0 0 0,0 0 0 0 0,0 1 0 0 0,0-1 0 0 0,0 0 0 0 0,-1 1 0 0 0,1-1 0 0 0,1 1 0 0 0,-1-1 0 0 0,0 1 0 0 0,0-1-28 0 0,10-5 379 0 0,-6-7-72 0 0,-1 7-203 0 0,11-10 396 0 0,-9 11-357 0 0,-4 3-128 0 0,10-9 191 0 0,-1 6-44 0 0,1 3-48 0 0,0 1-53 0 0,-9 1-56 0 0,12 3 38 0 0,1 10-32 0 0,-3 3-11 0 0,-7 0 0 0 0,4 2 0 0 0,-9-14 0 0 0,0 0 0 0 0,-1 0 0 0 0,1 0 0 0 0,-1-1 0 0 0,0 4 0 0 0,-1 0 0 0 0,2-3 0 0 0,12 20 0 0 0,-12-21 2 0 0,0 0 0 0 0,0 0 0 0 0,-1 0 0 0 0,1 0 0 0 0,-1 1 0 0 0,0-1 0 0 0,0 0 0 0 0,0 0 0 0 0,0 0 0 0 0,-1 1-2 0 0,1 8 40 0 0,0-11-40 0 0,0-1 1 0 0,0 1-1 0 0,0 0 1 0 0,0-1-1 0 0,0 1 1 0 0,-1 0-1 0 0,1-1 1 0 0,0 1-1 0 0,0 0 1 0 0,0-1-1 0 0,0 1 1 0 0,-1 0-1 0 0,1-1 1 0 0,0 1-1 0 0,-1-1 1 0 0,1 1-1 0 0,-1 0 1 0 0,1-1-1 0 0,0 1 1 0 0,-1-1-1 0 0,1 1 1 0 0,-1-1-1 0 0,1 0 1 0 0,-1 1-1 0 0,0-1 1 0 0,1 1-1 0 0,-1-1-1 0 0,1 0 1 0 0,-1 1 0 0 0,0-1 0 0 0,1 1 0 0 0,-1-1 0 0 0,1 1 0 0 0,-1-1 0 0 0,1 1 0 0 0,0-1 0 0 0,-1 1 0 0 0,1-1 0 0 0,0 1 0 0 0,-1 0 0 0 0,1-1 0 0 0,0 1 0 0 0,-1 0 0 0 0,1-1 0 0 0,0 1 0 0 0,0 0 0 0 0,0-1 0 0 0,0 1 0 0 0,0 0 0 0 0,0-1 0 0 0,0 1 0 0 0,0 0 0 0 0,0-1 0 0 0,0 2 5 0 0,0 0 0 0 0,-1 0 0 0 0,1-1 0 0 0,0 1 0 0 0,-1 0 0 0 0,1 0 0 0 0,-1-1 1 0 0,0 1-1 0 0,1-1 0 0 0,-1 1 0 0 0,0-1 0 0 0,0 1 0 0 0,0-1 0 0 0,0 1-5 0 0,-3 5 3 0 0,1 9 40 0 0,0 0-22 0 0,-10-1 22 0 0,0 1-32 0 0,10 0-11 0 0,4-11 0 0 0,-1-3 0 0 0,-14 22 0 0 0,12-11 18 0 0,2 0 40 0 0,0-10-25 0 0,0 0 107 0 0,2-4-5 0 0,0 1-58 0 0,7 4 38 0 0,-4 6 37 0 0,3-8-88 0 0,7-9-39 0 0,-13 6-25 0 0,0 0-1 0 0,1 0 1 0 0,-1 0 0 0 0,0 0 0 0 0,0 0 0 0 0,0 0 0 0 0,1 1 0 0 0,1-1 0 0 0,75 1 0 0 0,-78 0 0 0 0,1 0 0 0 0,0 0 0 0 0,0-1 0 0 0,0 1 0 0 0,-1-1 0 0 0,1 1 0 0 0,0-1 0 0 0,-1 1 0 0 0,1-1 0 0 0,0 0 0 0 0,-1 0 0 0 0,1 0 0 0 0,-1 0 0 0 0,1 0 0 0 0,-1 0 0 0 0,1 0 0 0 0,0 0 0 0 0,-1 1 0 0 0,1-1 0 0 0,-1 0 0 0 0,1 1 0 0 0,0-1 0 0 0,0 1 0 0 0,-1 0 0 0 0,1-1 0 0 0,0 1 0 0 0,0 0 0 0 0,5 0-4 0 0,-1 1-52 0 0,1-1-52 0 0,-1-1-59 0 0,0-1-61 0 0,2-3-84 0 0,2-1-162 0 0,-4 4 188 0 0,1 1-41 0 0,9 1-407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25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48 5784 0 0,'0'0'132'0'0,"0"0"17"0"0,0 0 10 0 0,0 0-52 0 0,0 0-2 0 0,0 0 43 0 0,0 0 133 0 0,0 0 240 0 0,0 0 21 0 0,0 0-32 0 0,0 0-139 0 0,0 0-62 0 0,0 0-11 0 0,0 0-14 0 0,0 0-50 0 0,0 0-18 0 0,0 0-6 0 0,0 0-24 0 0,0 0-82 0 0,0 3-26 0 0,-1 0-88 0 0,0 6 118 0 0,2 2 125 0 0,0-7-68 0 0,1 0 35 0 0,0-3-175 0 0,-1 1 0 0 0,0-1 1 0 0,0 0-1 0 0,0 1 1 0 0,0-1-1 0 0,0 1 0 0 0,-1-1 1 0 0,1 1-1 0 0,0 0 1 0 0,-1-1-1 0 0,1 1 0 0 0,-1-1 1 0 0,1 2-26 0 0,0 11 208 0 0,0-5-68 0 0,-2 0 34 0 0,1 0 7 0 0,0 110 872 0 0,0 4-107 0 0,0 0-117 0 0,0-4-122 0 0,0-114-667 0 0,-1 29 233 0 0,-3-21-178 0 0,-4-2-39 0 0,6-8 23 0 0,2-1-12 0 0,0 3-33 0 0,0 11 192 0 0,0-12-202 0 0,0-2-60 0 0,-1 0 49 0 0,-1-4-47 0 0,-2-2-62 0 0,-2-3-132 0 0,3 5-232 0 0,3 2 346 0 0,0-1 9 0 0,0 1-15 0 0,0 0-40 0 0,0 0-11 0 0,0-1-40 0 0,0 1-47 0 0,0-1-52 0 0,0 0-56 0 0,0 0-52 0 0,0 0-47 0 0,0 0-39 0 0,0-1-147 0 0,0 0-40 0 0,0 0-177 0 0,0-1-477 0 0</inkml:trace>
  <inkml:trace contextRef="#ctx0" brushRef="#br0" timeOffset="346.83">0 158 5840 0 0,'0'0'132'0'0,"0"0"17"0"0,0 0 11 0 0,3 0 37 0 0,0 0-121 0 0,0-1 91 0 0,1 0 57 0 0,2-2 378 0 0,-2 0-296 0 0,-2 2-201 0 0,-1 0-49 0 0,1-1-59 0 0,-1 1-70 0 0,2-1 355 0 0,4 2-3 0 0,2 0-72 0 0,1 1-41 0 0,17-2 170 0 0,-17-2-152 0 0,-2-2-73 0 0,-7 4-86 0 0,0 0-1 0 0,1 0 1 0 0,-1 0 0 0 0,1 1 0 0 0,-1-1-1 0 0,1 0 1 0 0,0 1 0 0 0,-1-1-1 0 0,1 1 1 0 0,-1 0 0 0 0,1-1 0 0 0,0 1-1 0 0,-1 0 1 0 0,1 0-25 0 0,9 0 131 0 0,1 0-36 0 0,10-3 54 0 0,-1-7 27 0 0,5 4-12 0 0,-11 1-83 0 0,-11 3-67 0 0,-1 1 1 0 0,0 0-1 0 0,1 0 0 0 0,-1 0 1 0 0,1 1-1 0 0,-1-1 1 0 0,1 1-1 0 0,-1-1 0 0 0,1 1-14 0 0,4 0 25 0 0,0-1 0 0 0,0 0 0 0 0,-1-1-1 0 0,1 0 1 0 0,-1 0 0 0 0,2-1-25 0 0,15-4 29 0 0,-7 2-29 0 0,-11 3 0 0 0,1 0 0 0 0,-1 1 0 0 0,1 0 0 0 0,0 0 0 0 0,-1 0 0 0 0,1 1 0 0 0,1-1 0 0 0,0 0 0 0 0,0 0 0 0 0,0 0 0 0 0,0-1 0 0 0,1-1 0 0 0,-1 1 0 0 0,-1 1 0 0 0,0-1 0 0 0,1 1 0 0 0,-1 0 0 0 0,2 1 0 0 0,0 0 3 0 0,13 0 0 0 0,-6 0-56 0 0,-7-1-105 0 0,6-6-56 0 0,-10 4 99 0 0,0 1-65 0 0,1 0-93 0 0,-2 1 92 0 0,0 1-34 0 0,-1 0-136 0 0,0 0-78 0 0,2 0-330 0 0,-1 0-93 0 0,3 0-354 0 0,2 0-678 0 0</inkml:trace>
  <inkml:trace contextRef="#ctx0" brushRef="#br0" timeOffset="818.4">584 1 6072 0 0,'0'0'133'0'0,"0"0"23"0"0,0 2 12 0 0,0 2-38 0 0,0 21-85 0 0,0-17-12 0 0,0-2 58 0 0,0 4 101 0 0,0 16 325 0 0,0-19-303 0 0,1-1-55 0 0,1 0-21 0 0,2 2 1 0 0,0 2-2 0 0,-1-3-10 0 0,-2 2 25 0 0,0 1 61 0 0,-2 12 86 0 0,0-10-132 0 0,1-1-1 0 0,0 0 1 0 0,1 1-1 0 0,0-1 1 0 0,1 2-167 0 0,3 4 180 0 0,-3-11-92 0 0,0 1 0 0 0,-1-1 0 0 0,0 1 0 0 0,0 0 0 0 0,0 0 0 0 0,-1-1-88 0 0,0 10 170 0 0,0-9-66 0 0,0 1 0 0 0,0 0 0 0 0,0 0 0 0 0,1-1 0 0 0,1 2-104 0 0,8 23 283 0 0,-4 0-26 0 0,-2-16-131 0 0,-2-9-65 0 0,0-1 1 0 0,0 1-1 0 0,-1-1 0 0 0,0 1 0 0 0,0 0 1 0 0,-1 0-62 0 0,-1 5 95 0 0,1 9 71 0 0,3-4 17 0 0,0-11-143 0 0,0 5 54 0 0,1 2 35 0 0,-1 1 47 0 0,-2 2 58 0 0,-1-12-361 0 0,0 1 76 0 0,0 0 70 0 0,0 0 60 0 0,0 1 85 0 0,0 0 62 0 0,0 1 108 0 0,0 2 243 0 0,0-1 239 0 0,0-8-359 0 0,0-2-241 0 0,0-3-72 0 0,0-2-88 0 0,0-2-103 0 0,0-35 121 0 0,0 25-77 0 0,0 17 3 0 0,0 0-1 0 0,0 1 1 0 0,0-1-1 0 0,1 1 1 0 0,-1-1-1 0 0,0 1 1 0 0,1-1-1 0 0,-1 1 1 0 0,1-1-1 0 0,0 1 1 0 0,0 0-1 0 0,-1-1 0 0 0,1 1 1 0 0,0 0-1 0 0,0-1 1 0 0,0 1-1 0 0,0 0 1 0 0,1 0-1 0 0,0-1 1 0 0,-1 1-9 0 0,1-1-1 0 0,0 0 1 0 0,-1 1-1 0 0,0-1 1 0 0,1 0-1 0 0,-1 0 1 0 0,0 0-1 0 0,0 0 1 0 0,0 0-1 0 0,1-1 10 0 0,1-10-65 0 0,-3 10 48 0 0,1 1 0 0 0,-1 0 0 0 0,1-1 0 0 0,-1 1 0 0 0,1 0 0 0 0,0 0 0 0 0,0 0 0 0 0,0 0-1 0 0,0-1 1 0 0,1 2 0 0 0,-1-1 0 0 0,1 0 0 0 0,-1 0 0 0 0,1 0 17 0 0,7-11-116 0 0,-2-5-17 0 0,-7 15 116 0 0,1 1 0 0 0,-1-1 0 0 0,1 1 0 0 0,0-1 0 0 0,0 1 0 0 0,0 0 0 0 0,0-1 0 0 0,1 1 1 0 0,-1 0-1 0 0,0 0 0 0 0,1 0 0 0 0,0 0 0 0 0,0 0 17 0 0,45-46-375 0 0,-35 40 327 0 0,6 2 22 0 0,-6 2 10 0 0,-2-6-48 0 0,-4 8 61 0 0,0 1 0 0 0,0 1 1 0 0,0-1-1 0 0,0 1 1 0 0,0 0-1 0 0,2 1 3 0 0,6-1 0 0 0,2 3 0 0 0,0 10-14 0 0,0 2-52 0 0,-8-8 26 0 0,0 1-1 0 0,-1 0 1 0 0,4 5 40 0 0,-8-9-1 0 0,-1 0 0 0 0,1 0-1 0 0,-1 0 1 0 0,0 1 0 0 0,0-1 0 0 0,0 1 1 0 0,8 24 0 0 0,-9-27 0 0 0,0 6 0 0 0,2 0 0 0 0,-1 1 0 0 0,1-1 0 0 0,3 4 0 0 0,-5-7 0 0 0,0 0 0 0 0,0-1 0 0 0,0 1 0 0 0,-1 0 0 0 0,1 0 0 0 0,-1 0 0 0 0,0-1 0 0 0,-1 1 0 0 0,0 3 0 0 0,1 2 0 0 0,-1 10 0 0 0,0-16 0 0 0,0 0 0 0 0,1 0 0 0 0,0 0 0 0 0,0 0 0 0 0,1 0 0 0 0,-1 0 0 0 0,1 0 0 0 0,-1 0 0 0 0,1 0 0 0 0,1 2 0 0 0,12 16-1 0 0,-13-19 1 0 0,-3 19 15 0 0,2-21-95 0 0,0 0 48 0 0,0 0 44 0 0,0 0 70 0 0,-1 2 59 0 0,1-1-94 0 0,0-1-74 0 0,0 0-88 0 0,0 1-64 0 0,1-1-94 0 0,-1 0-106 0 0,0 0-123 0 0,0-1 174 0 0,0 0-50 0 0,0 0-45 0 0,0 0-38 0 0,0 0-137 0 0,0 0-39 0 0,0 0-164 0 0,0 0-442 0 0</inkml:trace>
  <inkml:trace contextRef="#ctx0" brushRef="#br0" timeOffset="1221.22">1325 537 6336 0 0,'0'0'141'0'0,"0"-3"23"0"0,0 3-159 0 0,0 0 0 0 0,0-1 0 0 0,0 1 0 0 0,0-1 0 0 0,0 1 1 0 0,0 0-1 0 0,0-1 0 0 0,0 1 0 0 0,0-1 0 0 0,0 1 0 0 0,0-1 0 0 0,0 1 0 0 0,0 0 0 0 0,1-1 0 0 0,-1 1 0 0 0,0 0 0 0 0,0-1 0 0 0,0 1 0 0 0,1-1 1 0 0,-1 1-1 0 0,0 0 0 0 0,0-1 0 0 0,1 1 0 0 0,-1 0 0 0 0,0 0 0 0 0,1-1 0 0 0,-1 1 0 0 0,0 0 0 0 0,1 0 0 0 0,-1-1 0 0 0,0 1 0 0 0,1 0 0 0 0,-1 0 1 0 0,0 0-1 0 0,1 0 0 0 0,-1 0 0 0 0,1-1 0 0 0,-1 1 0 0 0,1 0 0 0 0,-1 0 0 0 0,0 0 0 0 0,1 0 0 0 0,-1 0 0 0 0,1 0 0 0 0,-1 0 0 0 0,0 0 0 0 0,1 1 1 0 0,-1-1-1 0 0,1 0-5 0 0,7 0 73 0 0,0-4-44 0 0,-3-7-29 0 0,5 5 33 0 0,1 2 69 0 0,1-1 77 0 0,-2-1 80 0 0,-7 1 56 0 0,0-1-35 0 0,1-3 79 0 0,4 3-37 0 0,-2 3-48 0 0,-1 1-89 0 0,7-4 199 0 0,-7 2-191 0 0,1-2 87 0 0,-4 4-239 0 0,2-3 97 0 0,10-9 282 0 0,-9 11-338 0 0,-1 0-54 0 0,3 0 20 0 0,-7 3-44 0 0,1 0 1 0 0,-1 0-1 0 0,0 0 0 0 0,1 0 1 0 0,-1 0-1 0 0,1-1 1 0 0,-1 1-1 0 0,1 0 0 0 0,-1 0 1 0 0,0 0-1 0 0,1-1 1 0 0,-1 1-1 0 0,1 0 0 0 0,-1-1 1 0 0,0 1-1 0 0,0 0 0 0 0,1-1 1 0 0,-1 1-1 0 0,0-1 1 0 0,1 1-1 0 0,-1 0 0 0 0,0-1 1 0 0,0 1-1 0 0,0-1 0 0 0,0 1 1 0 0,1-1-1 0 0,-1 1 1 0 0,0 0-1 0 0,0-1 0 0 0,0 1 1 0 0,0-1-1 0 0,0 1 1 0 0,0-1-1 0 0,0 1 0 0 0,0-1 1 0 0,0 1-5 0 0,2-6 90 0 0,9-4-16 0 0,-8 5 8 0 0,-3-6-3 0 0,0 11-78 0 0,0 0 0 0 0,0 0 0 0 0,0 0 1 0 0,0 0-1 0 0,0 0 0 0 0,0 0 0 0 0,0-1 0 0 0,0 1 1 0 0,0 0-1 0 0,0 0 0 0 0,0 0 0 0 0,0 0 0 0 0,0 0 0 0 0,0 0 1 0 0,0 0-1 0 0,0 0 0 0 0,0 0 0 0 0,0 0 0 0 0,0-1 0 0 0,0 1 1 0 0,0 0-1 0 0,0 0 0 0 0,0 0 0 0 0,-1 0 0 0 0,1 0 0 0 0,0 0 1 0 0,0 0-1 0 0,0 0 0 0 0,0 0 0 0 0,0 0 0 0 0,0 0 0 0 0,0 0 1 0 0,0 0-1 0 0,0 0 0 0 0,0-1 0 0 0,0 1 0 0 0,0 0 0 0 0,0 0 1 0 0,-1 0-1 0 0,1 0 0 0 0,0 0 0 0 0,0 0 0 0 0,0 0 0 0 0,0 0 1 0 0,0 0-1 0 0,0 0 0 0 0,0 0 0 0 0,0 0 0 0 0,0 0 0 0 0,0 0 1 0 0,-1 0-1 0 0,1 0 0 0 0,0 0 0 0 0,0 0 0 0 0,0 0 0 0 0,0 0 1 0 0,0 0-2 0 0,0 0 0 0 0,-1 1 3 0 0,1-1 1 0 0,-1 0-1 0 0,0 0 1 0 0,0-1-1 0 0,1 1 1 0 0,-1 0 0 0 0,0 0-1 0 0,1 0 1 0 0,-1 0-1 0 0,0-1 1 0 0,1 1-1 0 0,-1 0 1 0 0,1 0-1 0 0,-1-1 1 0 0,0 1-4 0 0,-4-11 11 0 0,5 11-11 0 0,-1-1 0 0 0,0 1 0 0 0,1 0 0 0 0,-1-1 0 0 0,0 1 0 0 0,1-1 0 0 0,-1 1 0 0 0,0 0 0 0 0,1 0 0 0 0,-1-1 0 0 0,0 1 0 0 0,1 0 0 0 0,-1 0 0 0 0,0 0 0 0 0,0 0 0 0 0,1 0 0 0 0,-1 0 0 0 0,0 0 0 0 0,0 0 0 0 0,1 0 0 0 0,-1 0 0 0 0,0 1 0 0 0,0-1 0 0 0,-27 1 0 0 0,-3-1 0 0 0,15 2 0 0 0,0 11 0 0 0,13-9 0 0 0,-1-1 0 0 0,0 0 0 0 0,0-1 0 0 0,0 1 0 0 0,-3 0 0 0 0,4-2 0 0 0,1 1 0 0 0,-1-1 0 0 0,0 1 0 0 0,0 0 0 0 0,1 0 0 0 0,-1 0 0 0 0,1 0 0 0 0,-1 0 0 0 0,1 1 0 0 0,0-1 0 0 0,0 1 0 0 0,0-1 0 0 0,0 2 0 0 0,-3 7 0 0 0,5-10 0 0 0,0 0 0 0 0,-1 0 0 0 0,1 0 0 0 0,-1 0 0 0 0,1 0 0 0 0,-1 0 0 0 0,1 0 0 0 0,-1 0 0 0 0,0 0 0 0 0,0 0 0 0 0,1 0 0 0 0,-1 0 0 0 0,0 0 0 0 0,0 0 0 0 0,0-1 0 0 0,0 1 0 0 0,0 0 0 0 0,-1 0 0 0 0,-8 3 5 0 0,9-4-2 0 0,0 0 1 0 0,0 1 0 0 0,0-1 0 0 0,0 0 0 0 0,0 1-1 0 0,0-1 1 0 0,0 1 0 0 0,1-1 0 0 0,-1 1-1 0 0,0 0 1 0 0,0-1 0 0 0,0 1 0 0 0,0 0 0 0 0,1-1-1 0 0,-1 1 1 0 0,0 0 0 0 0,1 0 0 0 0,-1 0 0 0 0,1 0-1 0 0,-1-1 1 0 0,1 1 0 0 0,-1 0 0 0 0,1 0 0 0 0,0 1-4 0 0,-6 21 96 0 0,-1-15-13 0 0,7-7-78 0 0,-1-1 0 0 0,1 0 0 0 0,-1 0 1 0 0,1 1-1 0 0,-1-1 0 0 0,1 0 0 0 0,0 1 1 0 0,-1-1-1 0 0,1 1 0 0 0,0-1 0 0 0,0 0 0 0 0,-1 1 1 0 0,1-1-1 0 0,0 1 0 0 0,0-1 0 0 0,-1 1 1 0 0,1-1-1 0 0,0 1 0 0 0,0-1 0 0 0,0 1 0 0 0,0-1 1 0 0,0 1-1 0 0,0-1 0 0 0,0 1 0 0 0,0-1 1 0 0,0 1-1 0 0,0-1 0 0 0,0 1 0 0 0,0-1-5 0 0,0 64 631 0 0,0-63-611 0 0,0 1 0 0 0,1 0 0 0 0,-1-1-1 0 0,0 1 1 0 0,1 0 0 0 0,-1-1 0 0 0,1 1 0 0 0,-1-1 0 0 0,1 1 0 0 0,0-1 0 0 0,-1 1-1 0 0,1-1 1 0 0,0 1 0 0 0,0-1-20 0 0,4 7 89 0 0,1 5 95 0 0,4-7 0 0 0,-5 4 0 0 0,6-3-8 0 0,3 0-44 0 0,-10-5-86 0 0,0-1-17 0 0,0 0 0 0 0,0 0-1 0 0,0 0 1 0 0,0-1 0 0 0,0 1-1 0 0,0-1 1 0 0,0 0 0 0 0,0 0-1 0 0,0-1 1 0 0,2 0-29 0 0,14 0 99 0 0,-2 2-66 0 0,-6 0 13 0 0,0-1 0 0 0,0 0 0 0 0,0-1 0 0 0,11-2-46 0 0,-7-3 11 0 0,-13 5-11 0 0,0-1 0 0 0,1 1 0 0 0,-1 0 0 0 0,0 1 0 0 0,1-1 0 0 0,-1 0 0 0 0,1 1 0 0 0,1 0 0 0 0,1-1-29 0 0,0 1-57 0 0,-1-1-60 0 0,0 0-63 0 0,-1 0-65 0 0,0-1-67 0 0,-1 1-70 0 0,1-1-71 0 0,-2 1 52 0 0,1 0-46 0 0,-1 0-48 0 0,1 0-48 0 0,5-2-1181 0 0,2 3-1002 0 0</inkml:trace>
  <inkml:trace contextRef="#ctx0" brushRef="#br0" timeOffset="1658.87">2114 253 5328 0 0,'0'0'116'0'0,"0"0"17"0"0,0 0 12 0 0,0 0-42 0 0,0 0-7 0 0,0 0 35 0 0,-3-3 113 0 0,-7-7 206 0 0,8 8-220 0 0,1 1-52 0 0,-1 1-47 0 0,0-1-37 0 0,-2 1 17 0 0,-1 1-62 0 0,4-1-8 0 0,0 0 41 0 0,-13 0 219 0 0,-17 0 491 0 0,20 0-553 0 0,-1 0-51 0 0,1 0-98 0 0,-5 2 87 0 0,-2 5-37 0 0,7-3-56 0 0,-12 5 183 0 0,0-1 40 0 0,6-6-56 0 0,12 0-71 0 0,-10 9 1 0 0,3-8-24 0 0,12-3-155 0 0,0 0 1 0 0,0 0-1 0 0,0-1 0 0 0,0 1 1 0 0,0 0-1 0 0,0 0 1 0 0,0 0-1 0 0,0 0 1 0 0,-1 0-1 0 0,1 0 1 0 0,0 0-1 0 0,0 0 1 0 0,0 0-1 0 0,0 0 1 0 0,0 0-1 0 0,0 0 0 0 0,0 0 1 0 0,0 0-1 0 0,0 1 1 0 0,0-1-1 0 0,-1 0 1 0 0,1 0-1 0 0,0 0 1 0 0,0 0-1 0 0,0 0 1 0 0,0 0-1 0 0,0 0 0 0 0,0 0 1 0 0,0 0-1 0 0,0 0 1 0 0,0 0-1 0 0,0 0 1 0 0,0 0-1 0 0,0 0 1 0 0,0 0-1 0 0,0 0 1 0 0,0 1-1 0 0,0-1 0 0 0,0 0 1 0 0,-1 0-1 0 0,1 0 1 0 0,0 0-1 0 0,0 0 1 0 0,0 0-1 0 0,0 0 1 0 0,0 0-1 0 0,0 0 1 0 0,0 0-1 0 0,0 1 0 0 0,0-1 1 0 0,0 0-1 0 0,0 0 1 0 0,0 0-1 0 0,1 0 1 0 0,-1 0-1 0 0,0 0 1 0 0,0 0-3 0 0,-2 9 29 0 0,-4 3-26 0 0,1-4-7 0 0,2 8 4 0 0,3 15 0 0 0,3-15 0 0 0,10 0 0 0 0,-10-13 0 0 0,0-1 0 0 0,0 0 0 0 0,0 1 0 0 0,0-1 0 0 0,0-1 0 0 0,2 2 0 0 0,-1-2 0 0 0,-1 1 0 0 0,0 0 0 0 0,1 0 0 0 0,-1 1 0 0 0,0-1 0 0 0,1 2 0 0 0,0-1-1 0 0,-1 0 0 0 0,1 0 0 0 0,0-1 0 0 0,0 1 1 0 0,0-1-1 0 0,2 1 1 0 0,15 9 29 0 0,0-2 58 0 0,-10-7-14 0 0,2 3 48 0 0,5 4 46 0 0,-9-8-109 0 0,8 4 38 0 0,-4 6-32 0 0,-11-10-53 0 0,-1 0 1 0 0,1 0-1 0 0,0 0 0 0 0,0-1 1 0 0,1 1-1 0 0,-1 0 0 0 0,0-1 0 0 0,1 0 1 0 0,0 1-12 0 0,0 0 14 0 0,0 0 1 0 0,0 0-1 0 0,0 1 1 0 0,0-1-1 0 0,-1 1 1 0 0,1 0-1 0 0,-1 0 1 0 0,0 0-1 0 0,2 3-14 0 0,-1-1 20 0 0,-3-5-14 0 0,0 1-1 0 0,1 0 0 0 0,-1-1 0 0 0,0 1 1 0 0,0 0-1 0 0,1-1 0 0 0,-1 1 0 0 0,1-1 1 0 0,-1 1-1 0 0,1-1 0 0 0,-1 1 1 0 0,1-1-1 0 0,-1 1 0 0 0,1-1 0 0 0,-1 1 1 0 0,1-1-1 0 0,-1 0 0 0 0,1 1 0 0 0,0-1 1 0 0,-1 0-1 0 0,1 0 0 0 0,0 1-5 0 0,4 1 22 0 0,-4-1-17 0 0,0-1 0 0 0,0 1 0 0 0,0 0 0 0 0,-1 0 0 0 0,1-1 0 0 0,0 1 1 0 0,0 0-1 0 0,-1 0 0 0 0,1 0 0 0 0,0 0 0 0 0,-1 0 0 0 0,1 0 0 0 0,-1 0 0 0 0,1 0 1 0 0,-1 0-1 0 0,1 0-5 0 0,5 11 112 0 0,-3-10-27 0 0,1 0-10 0 0,-1-1 9 0 0,-1 1 16 0 0,-1 3 119 0 0,-1-1-56 0 0,0 1 45 0 0,-1 2 6 0 0,-4-3-59 0 0,-2 0-58 0 0,6-2-79 0 0,-1 0-1 0 0,1 0 1 0 0,0 0 0 0 0,0 0-1 0 0,0 0 1 0 0,0 0 0 0 0,0 1-1 0 0,0 1-17 0 0,0-2 13 0 0,0 0-1 0 0,1 0 1 0 0,-1 0 0 0 0,0 0-1 0 0,0 0 1 0 0,0-1-1 0 0,0 1 1 0 0,-1 0 0 0 0,1 0-13 0 0,0-1 7 0 0,0-1 0 0 0,1 1 0 0 0,-1-1 0 0 0,0 0 0 0 0,1 1 0 0 0,-1-1 0 0 0,0 1 0 0 0,0-1 0 0 0,1 0 0 0 0,-1 0 0 0 0,0 1 1 0 0,0-1-1 0 0,0 0 0 0 0,1 0 0 0 0,-1 0 0 0 0,0 0 0 0 0,0 0-7 0 0,0 0 7 0 0,1 0 0 0 0,-1 0 0 0 0,0 0 0 0 0,1 0 0 0 0,-1 0-1 0 0,0 0 1 0 0,1 0 0 0 0,-1 0 0 0 0,0 1 0 0 0,1-1 0 0 0,-1 0 0 0 0,0 0 0 0 0,1 1 0 0 0,-1-1 0 0 0,1 0 0 0 0,-1 1 0 0 0,0-1 0 0 0,1 1 0 0 0,-1-1 0 0 0,1 1-1 0 0,-1-1 1 0 0,1 1 0 0 0,0-1 0 0 0,-1 1 0 0 0,1-1 0 0 0,-1 1-7 0 0,1 0 6 0 0,0-1 0 0 0,-1 1 0 0 0,1-1 0 0 0,-1 1 1 0 0,1-1-1 0 0,-1 1 0 0 0,1-1 0 0 0,-1 1 0 0 0,1-1 0 0 0,-1 0 0 0 0,1 1 0 0 0,-1-1 0 0 0,0 0 0 0 0,1 1 1 0 0,-1-1-1 0 0,0 0 0 0 0,1 0 0 0 0,-1 1 0 0 0,0-1 0 0 0,1 0 0 0 0,-1 0 0 0 0,0 0 0 0 0,1 0 0 0 0,-1 0 0 0 0,0 0 1 0 0,1 0-7 0 0,-2 0 2 0 0,1 0 1 0 0,0 0 0 0 0,0 0 0 0 0,0 0 0 0 0,0 0 0 0 0,0 0 0 0 0,-1 0 0 0 0,1 1 0 0 0,0-1 0 0 0,0 0-1 0 0,0 1 1 0 0,0-1 0 0 0,0 1 0 0 0,0-1 0 0 0,0 1 0 0 0,0 0 0 0 0,0 0-3 0 0,-12 5 25 0 0,9-5-23 0 0,-1 0 0 0 0,0 0 0 0 0,0-1 0 0 0,0 1 0 0 0,-2-1-2 0 0,-5 0-14 0 0,-1 0-32 0 0,2-1-34 0 0,3-3-35 0 0,5-5-38 0 0,0 4-290 0 0,1 2 283 0 0,-1 1-12 0 0,2 0 16 0 0,-1 1-47 0 0,1 0-59 0 0,0 0-66 0 0,0 0 11 0 0,1 0-43 0 0,-1 1-40 0 0,1 0-34 0 0,0-1-126 0 0,-1 1-33 0 0,1 0-1307 0 0</inkml:trace>
  <inkml:trace contextRef="#ctx0" brushRef="#br0" timeOffset="2034.41">2430 632 6000 0 0,'2'0'174'0'0,"6"0"-97"0"0,11 1 15 0 0,-1-5-59 0 0,-10-1-49 0 0,4-1 25 0 0,-1 4 99 0 0,-5 2 63 0 0,0 0 40 0 0,5 1 217 0 0,-8-1-306 0 0,-1 0 0 0 0,0 0 0 0 0,1 0 0 0 0,-1 0 0 0 0,0-1 0 0 0,0 1 0 0 0,1-1 0 0 0,-1 1 0 0 0,2-2-122 0 0,4-2 323 0 0,0-1 53 0 0,12-6 489 0 0,-13 8-615 0 0,0 0-41 0 0,16-2 439 0 0,-15-3-144 0 0,-4 4-221 0 0,5 3-72 0 0,7-3 81 0 0,-1-8 16 0 0,2-1-40 0 0,-6 7-132 0 0,7-4 36 0 0,-13 6-32 0 0,1 4-83 0 0,-1-1-15 0 0,0-13 65 0 0,5 1-3 0 0,-7 11 0 0 0,-3 2-7 0 0,0-5-32 0 0,0-2-47 0 0,0 0 43 0 0,0 7-60 0 0,0-1 0 0 0,0 0 0 0 0,0 1 0 0 0,0-1 0 0 0,0 0 0 0 0,0 0 0 0 0,0 1 0 0 0,-1-1 0 0 0,1 1 0 0 0,0-1 0 0 0,0 0 0 0 0,-1 1 0 0 0,1-1 0 0 0,0 0 0 0 0,-1 1-1 0 0,-9-5 0 0 0,5-6-12 0 0,4 11 9 0 0,0-1 0 0 0,0 1 1 0 0,0-1-1 0 0,1 1 1 0 0,-1 0-1 0 0,0 0 1 0 0,0 0-1 0 0,0-1 0 0 0,0 1 1 0 0,1 0-1 0 0,-1 0 1 0 0,0 0-1 0 0,0 0 1 0 0,-1 0 2 0 0,-3 0 7 0 0,-2 0 16 0 0,-12 0 48 0 0,12 0-62 0 0,5 0-9 0 0,-1 0 0 0 0,1 0 0 0 0,0 0 0 0 0,0 0 1 0 0,0 0-1 0 0,0 0 0 0 0,-1 1 0 0 0,1-1 0 0 0,0 1 1 0 0,-1 0-1 0 0,-26 15 0 0 0,24-3 0 0 0,-4 0 9 0 0,-11 5-40 0 0,16-14 26 0 0,0-1 0 0 0,0 1 0 0 0,1-1-1 0 0,-1 1 1 0 0,1 0 0 0 0,0 0 0 0 0,-1 2 5 0 0,-1 4 45 0 0,5-7-35 0 0,-1-1 0 0 0,-1 0 1 0 0,1 1-1 0 0,0-1 0 0 0,-1 0 1 0 0,1 0-1 0 0,-1 0 0 0 0,1 0 1 0 0,-1 0-11 0 0,-10 13 74 0 0,-2 11 122 0 0,11-20-154 0 0,-2 25 206 0 0,-6-17-162 0 0,8-12-12 0 0,3-2-2 0 0,3 0 20 0 0,-1 0-67 0 0,0 1 0 0 0,-1-1 0 0 0,1 1 0 0 0,-1-1 0 0 0,1 1 0 0 0,0-1 0 0 0,-1 1 0 0 0,1 0 0 0 0,-1 0 0 0 0,1-1 0 0 0,1 2-25 0 0,5 3 106 0 0,5 2 83 0 0,-2-1-46 0 0,-3-3-80 0 0,-7-2-61 0 0,1 0 0 0 0,-1-1 0 0 0,1 1 1 0 0,0-1-1 0 0,0 1 0 0 0,-1-1 1 0 0,1 0-1 0 0,0 1 0 0 0,0-1 0 0 0,0 0 1 0 0,-1 0-1 0 0,1 0 0 0 0,0-1 1 0 0,0 1-1 0 0,-1 0 0 0 0,1-1 0 0 0,0 1-2 0 0,15-2 12 0 0,-2 6 27 0 0,-7 1-31 0 0,2 1-35 0 0,3-3-62 0 0,-8-3-3 0 0,6 0 84 0 0,-8 0-48 0 0,1 0-74 0 0,-2 0-24 0 0,1 0-62 0 0,0 0-73 0 0,0 0-82 0 0,0 0 22 0 0,-1 0-54 0 0,1 0-48 0 0,0 0-43 0 0,0 0-147 0 0,1 0-41 0 0,1 0-177 0 0,1 0-475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38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0 6272 0 0,'0'0'141'0'0,"0"0"23"0"0,0 0 11 0 0,0 0 23 0 0,0 0 96 0 0,0 3 39 0 0,0 23 344 0 0,-3-21-379 0 0,-7 9 7 0 0,7 1-42 0 0,3-14-247 0 0,0 0 1 0 0,0-1-1 0 0,0 1 1 0 0,0 0-1 0 0,0-1 1 0 0,0 1-1 0 0,0 0 1 0 0,0-1-1 0 0,0 1 1 0 0,0 0-1 0 0,-1-1 1 0 0,1 1-1 0 0,0 0 1 0 0,-1-1-1 0 0,1 1 1 0 0,0-1-1 0 0,-1 1 1 0 0,1-1-1 0 0,-1 1 1 0 0,1 0-1 0 0,-1-1 1 0 0,1 0-1 0 0,-1 1 1 0 0,1-1-1 0 0,-1 1 1 0 0,0-1-17 0 0,1 0 17 0 0,-1 1 0 0 0,1-1 1 0 0,-1 1-1 0 0,1-1 0 0 0,-1 1 1 0 0,1-1-1 0 0,-1 1 0 0 0,1-1 1 0 0,-1 1-1 0 0,1-1 0 0 0,0 1 1 0 0,-1-1-1 0 0,1 1 0 0 0,0 0 1 0 0,-1-1-1 0 0,1 1 1 0 0,0 0-1 0 0,0-1 0 0 0,0 1 1 0 0,0 0-1 0 0,0-1 0 0 0,-1 1 1 0 0,1 0-1 0 0,0-1 0 0 0,0 1 1 0 0,1 0-18 0 0,-1 5 233 0 0,0 0-55 0 0,0-1-47 0 0,0-1-38 0 0,0 1-15 0 0,0 9 36 0 0,0-7-35 0 0,0 2 44 0 0,0 1 77 0 0,-1-4-201 0 0,-1-2-38 0 0,-3-2-70 0 0,-1-1-49 0 0,6-1 158 0 0,-2 0-372 0 0,2 0-20 0 0,0 0-6 0 0</inkml:trace>
  <inkml:trace contextRef="#ctx0" brushRef="#br0" timeOffset="291.47">159 32 8640 0 0,'0'0'197'0'0,"0"0"24"0"0,0 0 17 0 0,2 2-38 0 0,9 12-160 0 0,-9-6-29 0 0,-2-2 30 0 0,0-5-31 0 0,0 5 92 0 0,3 1 114 0 0,1-3-43 0 0,-4-4-164 0 0,0 0 0 0 0,0 0-1 0 0,1 0 1 0 0,-1 0 0 0 0,0 1-1 0 0,0-1 1 0 0,0 0-1 0 0,0 0 1 0 0,0 0 0 0 0,0 0-1 0 0,0 0 1 0 0,1 0 0 0 0,-1 0-1 0 0,0 0 1 0 0,0 1-1 0 0,0-1 1 0 0,0 0 0 0 0,0 0-1 0 0,0 0 1 0 0,0 0 0 0 0,0 0-1 0 0,0 0 1 0 0,0 1-1 0 0,0-1 1 0 0,0 0 0 0 0,0 0-1 0 0,0 0 1 0 0,0 0 0 0 0,0 1-1 0 0,0-1 1 0 0,0 0-1 0 0,0 0 1 0 0,0 0 0 0 0,0 0-1 0 0,0 0 1 0 0,0 1 0 0 0,0-1-1 0 0,0 0 1 0 0,0 0-1 0 0,0 0 1 0 0,0 0 0 0 0,0 0-1 0 0,0 0 1 0 0,0 1 0 0 0,0-1-1 0 0,0 0 1 0 0,-1 0-1 0 0,1 0 1 0 0,0 0 0 0 0,0 0-1 0 0,0 0-8 0 0,-5 9 191 0 0,2 0 44 0 0,3-5-108 0 0,0-4-127 0 0,0 2 90 0 0,0-1-6 0 0,0-1 9 0 0,0 2-18 0 0,0 2-52 0 0,1-3-19 0 0,-1 1 0 0 0,0 0 1 0 0,0 0-1 0 0,0 0 1 0 0,0 0-1 0 0,0-1 1 0 0,-1 1-1 0 0,1 0 1 0 0,-1 0-1 0 0,1 0 1 0 0,-1 1-5 0 0,-7 2 0 0 0,18 8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01.8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81 6968 0 0,'0'0'157'0'0,"0"0"23"0"0,0 0 11 0 0,0 0-62 0 0,0 0 0 0 0,0 0 57 0 0,0 0 167 0 0,0 0 307 0 0,0 0 20 0 0,0 0-24 0 0,0 0-128 0 0,0 0-59 0 0,0 0-11 0 0,0-3-14 0 0,0-7-50 0 0,0 7-18 0 0,0 3-6 0 0,-3-2-24 0 0,-7-9-88 0 0,7 8-40 0 0,-2 3-11 0 0,1-1-78 0 0,1 0-60 0 0,-1-6 21 0 0,4 3-26 0 0,0 4-62 0 0,0 0 0 0 0,0 0 1 0 0,0 0-1 0 0,0 0 0 0 0,0 0 1 0 0,0 0-1 0 0,0 0 0 0 0,0 0 1 0 0,0-1-1 0 0,0 1 0 0 0,0 0 0 0 0,0 0 1 0 0,0 0-1 0 0,0 0 0 0 0,0 0 1 0 0,0 0-1 0 0,0 0 0 0 0,0 0 0 0 0,0 0 1 0 0,0 0-1 0 0,0-1 0 0 0,0 1 1 0 0,0 0-1 0 0,0 0 0 0 0,0 0 0 0 0,0 0 1 0 0,0 0-1 0 0,0 0 0 0 0,0 0 1 0 0,0 0-1 0 0,0 0 0 0 0,0 0 1 0 0,0 0-1 0 0,0 0 0 0 0,-1 0 0 0 0,1 0 1 0 0,0 0-1 0 0,0 0 0 0 0,0-1 1 0 0,0 1-1 0 0,0 0 0 0 0,0 0 0 0 0,0 0 1 0 0,0 0-1 0 0,0 0 0 0 0,0 0 1 0 0,0 0-1 0 0,-1 0 0 0 0,1 0 0 0 0,0 0 1 0 0,0 0-1 0 0,0 0 0 0 0,0 0 1 0 0,0 0-1 0 0,0 1 0 0 0,0-1 1 0 0,0 0-3 0 0,-1 0 8 0 0,0 0 0 0 0,1-1 1 0 0,-1 1-1 0 0,0 0 0 0 0,1 0 1 0 0,-1 0-1 0 0,0 0 0 0 0,1-1 1 0 0,-1 1-1 0 0,1 0 0 0 0,-1 0 1 0 0,0-1-1 0 0,1 1 0 0 0,-1-1 1 0 0,1 1-1 0 0,-1 0 0 0 0,1-1 1 0 0,-1 1-1 0 0,1-1 0 0 0,0 1 1 0 0,-1-1-1 0 0,1 0 1 0 0,-1 1-9 0 0,1-1 8 0 0,0 1 0 0 0,-1-1 1 0 0,1 1-1 0 0,0-1 0 0 0,-1 1 1 0 0,1-1-1 0 0,-1 1 0 0 0,1-1 1 0 0,-1 1-1 0 0,1-1 0 0 0,-1 1 1 0 0,0 0-1 0 0,1-1 0 0 0,-1 1 1 0 0,1 0-1 0 0,-1 0 0 0 0,0-1 1 0 0,1 1-1 0 0,-1 0 0 0 0,0 0 1 0 0,1 0-1 0 0,-1 0 1 0 0,0 0-9 0 0,-4-3 128 0 0,-5-7 0 0 0,6 7-2 0 0,0 2-64 0 0,-4 2-6 0 0,8-1-36 0 0,-10 0 161 0 0,0-1-63 0 0,0 0-51 0 0,0 1-35 0 0,7 0-31 0 0,1 0 0 0 0,-1 0 0 0 0,1 0 0 0 0,-1 1 0 0 0,1-1 0 0 0,-1 1 0 0 0,1 0 0 0 0,0-1 1 0 0,-2 2-2 0 0,-25 13 0 0 0,23-3-12 0 0,5-11 9 0 0,1 0-1 0 0,-1 0 0 0 0,1 0 0 0 0,-1 0 1 0 0,1 0-1 0 0,-1 0 0 0 0,1 0 1 0 0,-1 0-1 0 0,0-1 0 0 0,0 1 0 0 0,1 0 1 0 0,-1 0-1 0 0,0 0 0 0 0,0-1 1 0 0,0 1-1 0 0,0 0 4 0 0,-4 1-18 0 0,4-2 14 0 0,0 1 0 0 0,1-1 0 0 0,-1 0 0 0 0,1 0 0 0 0,-1 1 0 0 0,0-1 0 0 0,1 1 0 0 0,-1-1 0 0 0,1 0 0 0 0,-1 1-1 0 0,1-1 1 0 0,-1 1 0 0 0,1-1 0 0 0,-1 1 0 0 0,1 0 0 0 0,0-1 0 0 0,-1 1 0 0 0,1-1 0 0 0,0 1 0 0 0,-1 0 0 0 0,1-1-1 0 0,0 1 5 0 0,-3 4-11 0 0,-10 11 17 0 0,12-14 1 0 0,0-1 0 0 0,-1 0 0 0 0,1 0 0 0 0,0 1 1 0 0,0-1-1 0 0,0 0 0 0 0,0 1 0 0 0,0-1 0 0 0,0 1 0 0 0,0 0 0 0 0,0-1 1 0 0,1 1-1 0 0,-1 0 0 0 0,1-1 0 0 0,-1 1 0 0 0,1 0 0 0 0,0 0 0 0 0,0-1 1 0 0,-1 2-8 0 0,1-1 7 0 0,0 1 1 0 0,0-1-1 0 0,0 1 1 0 0,-1 0 0 0 0,1-1-1 0 0,-1 1 1 0 0,0-1 0 0 0,-1 3-8 0 0,-9 13-19 0 0,-2 2-90 0 0,13-18 90 0 0,-1 0 1 0 0,0 0-1 0 0,0 0 1 0 0,1 1 0 0 0,-1-1-1 0 0,1 0 1 0 0,0 0-1 0 0,0 2 19 0 0,0 19-56 0 0,1-19 58 0 0,-1 0-1 0 0,0 0 1 0 0,0 1 0 0 0,0-1 0 0 0,-1 0 0 0 0,0 3-2 0 0,-5 7 35 0 0,-1 2-10 0 0,6-14-26 0 0,1-1 0 0 0,0 0 0 0 0,0 0 0 0 0,0 1 0 0 0,0-1 0 0 0,0 0 0 0 0,0 0 1 0 0,1 1-1 0 0,-1-1 0 0 0,0 0 0 0 0,1 0 0 0 0,-1 0 0 0 0,1 1 0 0 0,-1-1 0 0 0,1 0 1 0 0,1 3-16 0 0,0 0-1 0 0,0 0 1 0 0,-1 1 0 0 0,1-1-1 0 0,-1 1 1 0 0,0-1-1 0 0,0 1 1 0 0,0-1-1 0 0,-1 1 1 0 0,0-1 0 0 0,0 1-1 0 0,0 0 1 0 0,0 0 16 0 0,2 11-13 0 0,9-3 2 0 0,-2-3-34 0 0,-5 0 35 0 0,1-1 12 0 0,6-3-2 0 0,-6-4 0 0 0,42 24 0 0 0,-31-23 0 0 0,-12-3 0 0 0,0 0 1 0 0,1 1-1 0 0,-1 0 1 0 0,0 0-1 0 0,0 0 1 0 0,0 0-1 0 0,3 2 0 0 0,-5-2 4 0 0,0 0-1 0 0,0 0 1 0 0,1 0-1 0 0,-1 0 1 0 0,0-1-1 0 0,1 1 1 0 0,-1-1-1 0 0,1 0 1 0 0,-1 1-1 0 0,1-1 1 0 0,-1 0-1 0 0,1-1 1 0 0,-1 1-1 0 0,0 0 1 0 0,1-1 0 0 0,0 1-4 0 0,10-7 11 0 0,-12 6-10 0 0,0 1 1 0 0,1-1-1 0 0,-1 0 1 0 0,1 0-1 0 0,-1 1 1 0 0,1-1-1 0 0,-1 1 1 0 0,1 0-1 0 0,-1-1 1 0 0,1 1-1 0 0,-1 0 1 0 0,1 0-1 0 0,0 0-1 0 0,9 0 67 0 0,-7 1-49 0 0,-1-1 0 0 0,0 0 0 0 0,0 0-1 0 0,1 0 1 0 0,-1 0 0 0 0,0-1 0 0 0,0 1 0 0 0,0-1 0 0 0,0 0 0 0 0,1 0-18 0 0,15-9 58 0 0,1-1-36 0 0,1 0-36 0 0,-2 1-38 0 0,-12 8-52 0 0,-1-1-84 0 0,-4 0 62 0 0,0-1 11 0 0,1 0-49 0 0,-1 3-52 0 0,2 0-82 0 0,-1 1 97 0 0,-1-1-40 0 0,0 1 3 0 0,0 0-34 0 0,1 0-360 0 0,-1 0 92 0 0,0 0-46 0 0,1-2-685 0 0,-1-2-534 0 0,-2-5-1020 0 0</inkml:trace>
  <inkml:trace contextRef="#ctx0" brushRef="#br0" timeOffset="315.25">616 255 9384 0 0,'0'0'208'0'0,"-2"0"33"0"0,-9 0 16 0 0,11-1-251 0 0,0 1-1 0 0,0 0 0 0 0,0 0 0 0 0,0 0 1 0 0,0 0-1 0 0,0 0 0 0 0,0 0 0 0 0,-1 0 1 0 0,1 0-1 0 0,0 0 0 0 0,0 0 0 0 0,0 0 0 0 0,0 0 1 0 0,0 0-1 0 0,0 0 0 0 0,0 0 0 0 0,0 0 1 0 0,0 0-1 0 0,0 0 0 0 0,-1 0 0 0 0,1 0 1 0 0,0 1-1 0 0,0-1 0 0 0,0 0 0 0 0,0 0 1 0 0,0 0-1 0 0,0 0 0 0 0,0 0 0 0 0,0 0 1 0 0,0 0-1 0 0,0 0 0 0 0,0 0 0 0 0,0 0 1 0 0,0 0-1 0 0,0 0 0 0 0,0 0 0 0 0,-1 0 0 0 0,1 0 1 0 0,0 1-1 0 0,0-1 0 0 0,0 0 0 0 0,0 0 1 0 0,0 0-1 0 0,0 0 0 0 0,0 0 0 0 0,0 0 1 0 0,0 0-1 0 0,0 0 0 0 0,0 0 0 0 0,0 0 1 0 0,0 1-1 0 0,0-1 0 0 0,0 0 0 0 0,0 0 1 0 0,0 0-1 0 0,0 0 0 0 0,1 0-5 0 0,-1 15 711 0 0,0 0-35 0 0,0 2-51 0 0,0 0-67 0 0,0-6-230 0 0,0 0-42 0 0,0 0-46 0 0,0 0-51 0 0,1-2-85 0 0,6 3 5 0 0,-1 3 19 0 0,-7-4-7 0 0,-4-3-28 0 0,0-1-30 0 0,3-1 30 0 0,1 0 44 0 0,1 1 77 0 0,0 24 315 0 0,0-24-456 0 0,0-2-43 0 0,2 0 83 0 0,9 5-80 0 0,-10-8-430 0 0,0-1 39 0 0,0 2-264 0 0,0 0 95 0 0,-2 2-630 0 0,1-4 759 0 0,-1 0-50 0 0,1-1 47 0 0,0 2-1520 0 0,0-1-1100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07.8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95 6648 0 0,'0'0'149'0'0,"0"0"23"0"0,0 0 12 0 0,0-2-25 0 0,0-9-107 0 0,0 0-93 0 0,0 10 78 0 0,0-2 97 0 0,0 1-18 0 0,0-2 40 0 0,0 2-66 0 0,0-1 57 0 0,0-9 614 0 0,0 9-593 0 0,0-1 10 0 0,0 3-139 0 0,0 0-43 0 0,-3-4 399 0 0,-7-6-31 0 0,7 9-4 0 0,0 2-15 0 0,3 0-332 0 0,-1 0 0 0 0,1 0 0 0 0,-1 0 0 0 0,1 0-1 0 0,-1 0 1 0 0,1 0 0 0 0,-1 0 0 0 0,1-1 0 0 0,-1 1 0 0 0,1 0 0 0 0,0 0 0 0 0,-1 0 0 0 0,1 0-1 0 0,-1-1 1 0 0,1 1 0 0 0,-1 0 0 0 0,1 0 0 0 0,0-1 0 0 0,-1 1 0 0 0,1 0 0 0 0,-1-1 0 0 0,1 1-1 0 0,0 0 1 0 0,-1-1 0 0 0,1 1 0 0 0,0-1 0 0 0,0 1 0 0 0,-1 0 0 0 0,1-1 0 0 0,0 1 0 0 0,0-1-1 0 0,0 1 1 0 0,-1-1 0 0 0,1 1 0 0 0,0-1 0 0 0,0 1 0 0 0,0-1 0 0 0,0 1 0 0 0,0-1 0 0 0,0 1-1 0 0,0-1 1 0 0,0 0-13 0 0,0 1 5 0 0,0 0-1 0 0,0 0 0 0 0,0 0 1 0 0,0 0-1 0 0,0 0 1 0 0,0 0-1 0 0,0 0 0 0 0,1 0 1 0 0,-1 0-1 0 0,0-1 0 0 0,0 1 1 0 0,0 0-1 0 0,0 0 1 0 0,-1 0-1 0 0,1 0 0 0 0,0 0 1 0 0,0 0-1 0 0,0 0 0 0 0,0 0 1 0 0,0 0-1 0 0,0 0 1 0 0,0 0-1 0 0,0-1 0 0 0,0 1 1 0 0,0 0-1 0 0,0 0 0 0 0,0 0 1 0 0,0 0-1 0 0,0 0 1 0 0,0 0-1 0 0,0 0 0 0 0,0 0 1 0 0,0 0-1 0 0,0 0 0 0 0,0 0 1 0 0,-1 0-1 0 0,1 0 1 0 0,0 0-1 0 0,0 0 0 0 0,0 0 1 0 0,0 0-1 0 0,0 0 0 0 0,0 0 1 0 0,0 0-1 0 0,0 0 1 0 0,0 0-1 0 0,0 0 0 0 0,-1 0 1 0 0,1 0-1 0 0,0 0 0 0 0,0 0 1 0 0,0 0-1 0 0,0 0 1 0 0,0 0-1 0 0,0 0 0 0 0,0 0 1 0 0,0 0-5 0 0,-10 0 167 0 0,-1 0 51 0 0,-28 0 629 0 0,23 0-538 0 0,8 0-188 0 0,0 0-35 0 0,1 0-41 0 0,0 0-48 0 0,2 2 150 0 0,-5 9 12 0 0,7-9-48 0 0,0 0-38 0 0,1-2-25 0 0,-1 0-25 0 0,-2 1 15 0 0,-2 10-6 0 0,7-10-32 0 0,0 0 0 0 0,-1 0-1 0 0,1 0 1 0 0,-1 0 0 0 0,1 0-1 0 0,-1 0 1 0 0,0 0 0 0 0,1 0-1 0 0,-1 0 1 0 0,0 0-1 0 0,0 0 1 0 0,1 0 0 0 0,-1-1-1 0 0,0 1 1 0 0,0 0 0 0 0,0-1 0 0 0,-4 3 0 0 0,4-3 0 0 0,0 0 0 0 0,1 1-1 0 0,-1-1 1 0 0,0 0 0 0 0,1 0 0 0 0,-1 1-1 0 0,1-1 1 0 0,-1 1 0 0 0,0-1-1 0 0,1 1 1 0 0,-1-1 0 0 0,1 1 0 0 0,0-1-1 0 0,-1 1 1 0 0,1-1 0 0 0,-1 1-1 0 0,1-1 1 0 0,0 1 0 0 0,-1 0 0 0 0,1-1-1 0 0,0 1 1 0 0,0 0 0 0 0,-3 4-10 0 0,-4 8-57 0 0,-3 8-103 0 0,-4 8-88 0 0,3-11 233 0 0,6 9 25 0 0,-1-15 0 0 0,5-10 0 0 0,0-1 0 0 0,0 1 0 0 0,0-1 0 0 0,1 1 0 0 0,-1-1 0 0 0,0 1 0 0 0,1-1 0 0 0,-1 1 0 0 0,1 0 0 0 0,0-1 0 0 0,0 1 0 0 0,0 0 0 0 0,0 0 0 0 0,0-1 0 0 0,-1 5 0 0 0,0 0 0 0 0,0-1 0 0 0,0 1 0 0 0,0-1 0 0 0,-2 4 0 0 0,1-4 0 0 0,0 1 0 0 0,1-1 0 0 0,0 1 0 0 0,0 0 0 0 0,0 3 0 0 0,1 18 21 0 0,0 30 94 0 0,0-51-93 0 0,1 0 1 0 0,0-1 0 0 0,0 1 0 0 0,1-1 0 0 0,1 4-23 0 0,-1-4 30 0 0,-1 1 0 0 0,1-1 0 0 0,-1 1 0 0 0,0 0 0 0 0,0 3-30 0 0,-1-7 16 0 0,0 1-1 0 0,0-1 1 0 0,1 1 0 0 0,-1-1 0 0 0,1 0 0 0 0,-1 1 0 0 0,1-1 0 0 0,0 0 0 0 0,1 1-16 0 0,10 17 82 0 0,-1-1-29 0 0,-10-16-43 0 0,-1-1-1 0 0,1 1 0 0 0,0-1 0 0 0,-1 1 1 0 0,1-1-1 0 0,0 0 0 0 0,1 1 0 0 0,-1-1 0 0 0,0 0 1 0 0,1 0-1 0 0,-1 0 0 0 0,1 0 0 0 0,0 0 1 0 0,0 0-10 0 0,16 14 53 0 0,9 0-42 0 0,-11-6 0 0 0,18 9 184 0 0,-25-16-133 0 0,13-3 6 0 0,-1-1 52 0 0,-15 2-98 0 0,15-1 35 0 0,-6-3 8 0 0,-7-2-34 0 0,2-1-28 0 0,6 3-84 0 0,-11 3 7 0 0,-1 0 46 0 0,8-2 67 0 0,-8 0-58 0 0,-1 1-29 0 0,0 0-39 0 0,1-1-59 0 0,-1 1-66 0 0,1-1-77 0 0,-1 0-88 0 0,-1 2 53 0 0,-1-1-51 0 0,1 1-44 0 0,-1-1-40 0 0,1 1-135 0 0,0 0-40 0 0,1 0-163 0 0,0 0-441 0 0</inkml:trace>
  <inkml:trace contextRef="#ctx0" brushRef="#br0" timeOffset="472.33">648 395 6120 0 0,'0'0'176'0'0,"0"3"-4"0"0,0-3-170 0 0,0 1 1 0 0,0 0-1 0 0,0 0 0 0 0,0-1 1 0 0,0 1-1 0 0,0 0 1 0 0,0-1-1 0 0,0 1 0 0 0,0 0 1 0 0,1-1-1 0 0,-1 1 1 0 0,0-1-1 0 0,1 1 0 0 0,-1 0 1 0 0,0-1-3 0 0,7 3 23 0 0,-3-3 63 0 0,-2 0 92 0 0,1 3 205 0 0,8 10 351 0 0,-6 0 30 0 0,2-8-246 0 0,-3-2-115 0 0,-2 5-87 0 0,-2-6 111 0 0,0 1-13 0 0,0 10-16 0 0,0 0-45 0 0,0-10-22 0 0,0-3-3 0 0,0 0-10 0 0,0 2-39 0 0,0-1-394 0 0,0 1 92 0 0,0-1 76 0 0,0 1 62 0 0,0 1 106 0 0,0 6 560 0 0,0-5-501 0 0,0-1-123 0 0,0-2-125 0 0,0 0-37 0 0,0 1 168 0 0,0-2-3 0 0,0 0 0 0 0,0 0 5 0 0,0 0 22 0 0,0 0 5 0 0,0 0 0 0 0,0 0-11 0 0,0 0-45 0 0,0 0-21 0 0,0-2-3 0 0,0 1-108 0 0,0 1 0 0 0,0-1 0 0 0,0 1 0 0 0,0-1 0 0 0,0 1 1 0 0,0-1-1 0 0,0 1 0 0 0,0-1 0 0 0,0 1 0 0 0,0-1 1 0 0,-1 1-1 0 0,1-1 0 0 0,0 1 0 0 0,0 0 0 0 0,0-1 1 0 0,-1 1-1 0 0,1-1 0 0 0,0 1 0 0 0,-1-1 0 0 0,1 1 1 0 0,0 0-1 0 0,-1-1 0 0 0,1 1 0 0 0,0 0 0 0 0,-1-1 0 0 0,1 1 1 0 0,-1 0-1 0 0,1 0 0 0 0,0-1 0 0 0,-1 1 0 0 0,1 0 1 0 0,-1 0-1 0 0,1 0 0 0 0,-1 0 0 0 0,1 0 0 0 0,-1 0 1 0 0,1-1-1 0 0,-1 1 0 0 0,1 0 0 0 0,-1 0 0 0 0,1 0 1 0 0,-1 1-5 0 0,1-1 0 0 0,0 0 1 0 0,0 0 0 0 0,0 0 0 0 0,-1 0 0 0 0,1 0 0 0 0,0 0 0 0 0,0 0 0 0 0,0 0 0 0 0,0 0 0 0 0,0 0 0 0 0,0 0 0 0 0,0 0 0 0 0,0 0 0 0 0,0 0 0 0 0,0 0-1 0 0,-1 0 1 0 0,1 0 0 0 0,0 0 0 0 0,0 0 0 0 0,0 0 0 0 0,0 0 0 0 0,0 0 0 0 0,0 0 0 0 0,0 0 0 0 0,0-1 0 0 0,0 1 0 0 0,0 0 0 0 0,0 0 0 0 0,0 0 0 0 0,-1 0 0 0 0,1 0-1 0 0,0 0 1 0 0,0 0 0 0 0,0 0 0 0 0,0 0 0 0 0,0 0 0 0 0,0 0 0 0 0,0 0 0 0 0,0 0 0 0 0,0-1 0 0 0,0 1 0 0 0,0 0 0 0 0,0 0 0 0 0,0 0 0 0 0,0 0 0 0 0,0 0-1 0 0,0 0 1 0 0,0 0 0 0 0,0 0 0 0 0,0 0 0 0 0,0 0 0 0 0,0-1 0 0 0,0 1 0 0 0,0 0 0 0 0,0 0 0 0 0,0 0 0 0 0,0 0-1 0 0,0-2-7 0 0,0-1 20 0 0,0 1 1 0 0,0-1 0 0 0,0 0 0 0 0,0 1 0 0 0,0-1 0 0 0,1 1-1 0 0,-1-1 1 0 0,1 1 0 0 0,0-2-14 0 0,9-12 43 0 0,-7 0-32 0 0,-3 1-11 0 0,3-1 0 0 0,12-13 0 0 0,-4 24 0 0 0,-7-2 0 0 0,-3 7 0 0 0,-1-1 0 0 0,0 1 0 0 0,0-1 0 0 0,1 1 0 0 0,-1 0 0 0 0,0-1 0 0 0,0 1 0 0 0,1-1 0 0 0,-1 1 0 0 0,1 0 0 0 0,-1-1 0 0 0,0 1 0 0 0,1 0 0 0 0,-1 0 0 0 0,1-1 0 0 0,-1 1 0 0 0,1 0 0 0 0,-1 0 0 0 0,1 0 0 0 0,-1 0 0 0 0,0-1 0 0 0,1 1 0 0 0,-1 0 0 0 0,1 0 0 0 0,-1 0 0 0 0,1 0 0 0 0,-1 0 0 0 0,1 0 0 0 0,-1 0 0 0 0,1 0 0 0 0,-1 0 0 0 0,1 1-1 0 0,0-1 1 0 0,-1 0 0 0 0,1 0 0 0 0,-1 0 0 0 0,1 0 0 0 0,-1 0 0 0 0,1 0 0 0 0,-1 0 0 0 0,1 0 0 0 0,-1 0 0 0 0,1 0 0 0 0,-1 0 0 0 0,1 0 0 0 0,-1 0 0 0 0,1-1 0 0 0,-1 1 0 0 0,1 0 0 0 0,-1 0 0 0 0,1 0 0 0 0,-1-1 0 0 0,0 1 0 0 0,1 0 0 0 0,-1-1 0 0 0,1 1 0 0 0,-1 0 0 0 0,0-1 0 0 0,1 1 0 0 0,-1 0 0 0 0,0-1 0 0 0,0 1 0 0 0,1-1 0 0 0,-1 1 0 0 0,0-1 1 0 0,5-6-1 0 0,24-8 0 0 0,-16 12-11 0 0,-6 3-18 0 0,3 0 2 0 0,17 0 21 0 0,-5 0-49 0 0,-22 0 55 0 0,1 0 0 0 0,0 0 0 0 0,0 0 0 0 0,0 0 0 0 0,0 0 0 0 0,0 0 0 0 0,-1 0 0 0 0,1 0 0 0 0,0 1 0 0 0,0-1 0 0 0,0 0 0 0 0,-1 1 0 0 0,1-1 0 0 0,1 1 0 0 0,3 9 0 0 0,2-7-14 0 0,-1-3-36 0 0,-3 0-24 0 0,2 0 31 0 0,-3 0-42 0 0,1 0-112 0 0,-2 0 45 0 0,1 0-44 0 0,-2 0-241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0.0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9848 0 0,'0'0'222'0'0,"0"0"30"0"0,0 0 19 0 0,0 0 29 0 0,0 0 91 0 0,0 0 38 0 0,0 0 10 0 0,-3 0-19 0 0,0 0-289 0 0,-8 0 59 0 0,6 0-63 0 0,0 0 73 0 0,2 0-56 0 0,1 0 36 0 0,2 2-303 0 0,0-2 33 0 0,0 1 53 0 0,0 0 58 0 0,1 2 94 0 0,-1-1-93 0 0,0-1-48 0 0,0 1-72 0 0,0-1-69 0 0,0 0-92 0 0,-1 0-109 0 0,1-1 139 0 0,0 1-34 0 0,0-1-29 0 0,0 0-45 0 0,0 0-39 0 0,0 0-36 0 0,0 0-120 0 0,0 0-36 0 0,0 0-1253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0.4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7072 0 0,'-13'13'202'0'0,"13"-13"-47"0"0,-1 0-80 0 0,1-1-54 0 0,-1-4-43 0 0,1 3 54 0 0,0 0 27 0 0,0 1 40 0 0,0 0 50 0 0,0 0 58 0 0,0 1 362 0 0,0 0 21 0 0,0 0-34 0 0,0 0-378 0 0,0 0 48 0 0,0 0 108 0 0,0 0-12 0 0,0 3-14 0 0,0-2-249 0 0,0 3 2 0 0,0-2-1 0 0,0 1 51 0 0,0 0 82 0 0,5-3 31 0 0,6 1-114 0 0,1 2-39 0 0,6 7-26 0 0,-16-8-45 0 0,0-1 0 0 0,-1 1-1 0 0,1-1 1 0 0,-1 1 0 0 0,1 0-1 0 0,-1 0 1 0 0,0 0 0 0 0,1 1 0 0 0,3 8 0 0 0,-4-9 0 0 0,0 0 0 0 0,0 1 0 0 0,0-1 0 0 0,1 0 0 0 0,-1 0 0 0 0,0 0 0 0 0,1 0 0 0 0,0 0 0 0 0,0 0 0 0 0,9 12 11 0 0,-10-13-5 0 0,-1 0-1 0 0,1 1 1 0 0,0-1 0 0 0,-1 1-1 0 0,0-1 1 0 0,1 1-1 0 0,-1-1 1 0 0,0 0 0 0 0,0 1-1 0 0,0-1 1 0 0,0 1-6 0 0,0 0 4 0 0,1 0 1 0 0,-1 0-1 0 0,0 0 0 0 0,0-1 0 0 0,1 1 1 0 0,-1 0-1 0 0,1 0 0 0 0,0-1 1 0 0,-1 1-1 0 0,1-1 0 0 0,0 1 1 0 0,0 0-1 0 0,0-1-4 0 0,0 1 3 0 0,0-1 0 0 0,0 1 0 0 0,0-1 0 0 0,0 1 0 0 0,-1 0 0 0 0,1-1 0 0 0,0 1 0 0 0,-1 0 0 0 0,0 0 0 0 0,1-1 0 0 0,-1 1 0 0 0,0 0 0 0 0,0 0-3 0 0,0 38 3 0 0,0-23 22 0 0,0 2 83 0 0,0-9-8 0 0,0 1 40 0 0,0-9-125 0 0,0-1 0 0 0,0 1 0 0 0,-1 0 1 0 0,1-1-1 0 0,-1 1 0 0 0,1-1 0 0 0,-1 1 1 0 0,0-1-1 0 0,1 1 0 0 0,-1-1 1 0 0,0 0-1 0 0,0 1-15 0 0,0-1 17 0 0,0 1-1 0 0,0 0 1 0 0,0 0 0 0 0,0-1-1 0 0,0 1 1 0 0,1 0 0 0 0,-1 0 0 0 0,1 0-1 0 0,-1 0 1 0 0,1 0 0 0 0,0 0 0 0 0,-1 1-17 0 0,1 3 45 0 0,-1 12 224 0 0,-3-13-153 0 0,-4-3-66 0 0,6-2 62 0 0,1 6-15 0 0,0-2-45 0 0,1-4-50 0 0,0 1-1 0 0,0-1 0 0 0,0 0 0 0 0,-1 1 1 0 0,1-1-1 0 0,0 0 0 0 0,0 1 1 0 0,-1-1-1 0 0,1 0 0 0 0,0 1 0 0 0,-1-1 1 0 0,1 0-1 0 0,0 1 0 0 0,-1-1 0 0 0,1 0 1 0 0,0 0-1 0 0,-1 0 0 0 0,1 1 1 0 0,-1-1-1 0 0,1 0 0 0 0,-1 0 0 0 0,1 0 1 0 0,0 0-1 0 0,-1 0 0 0 0,1 0 1 0 0,-1 0-1 0 0,1 0 0 0 0,-1 0 0 0 0,1 0 1 0 0,-1 0-1 0 0,1 0 0 0 0,-1 0-1 0 0,0 0-8 0 0,0 0-80 0 0,1 0-81 0 0,0 0 41 0 0,0 0-33 0 0,0 0-37 0 0,0 0-35 0 0,0 0-324 0 0,0 0 70 0 0,0 0-47 0 0,0 0-636 0 0,0 0-507 0 0,0 0-959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1.3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 6968 0 0,'0'0'157'0'0,"0"0"23"0"0,0 0 11 0 0,0 2-31 0 0,2 12-128 0 0,3-7-43 0 0,2 6 16 0 0,-6 1 71 0 0,0-3 45 0 0,2 0 60 0 0,1 0 56 0 0,1 0 51 0 0,-4-9-220 0 0,0 0 0 0 0,-1 0-1 0 0,1 0 1 0 0,-1 0 0 0 0,0 0 0 0 0,1 0-1 0 0,-1 0 1 0 0,0 0 0 0 0,0 0 0 0 0,-1 0 0 0 0,1 1-68 0 0,0 9 296 0 0,3-1-63 0 0,2-3-88 0 0,0 2 54 0 0,-2 3 45 0 0,-4 3 50 0 0,0 4-39 0 0,1-17-217 0 0,0 0 0 0 0,0-1-1 0 0,0 1 1 0 0,1 0-1 0 0,-1-1 1 0 0,1 1-1 0 0,-1 0 1 0 0,1-1 0 0 0,0 1-38 0 0,4 5 97 0 0,0-1-31 0 0,-3-1 10 0 0,-1 0 27 0 0,0 2 51 0 0,-1 2-10 0 0,0-7-2 0 0,0-1-4 0 0,0 25 134 0 0,0-25-134 0 0,0-2 12 0 0,0 0 2 0 0,0 0 0 0 0,0 0 5 0 0,0 0 23 0 0,0 0 11 0 0,0 0 1 0 0,0 0-3 0 0,0 0-10 0 0,0 0-3 0 0,0-2 0 0 0,-1-7-8 0 0,1 0-43 0 0,0-3-22 0 0,0 0-43 0 0,0 7-51 0 0,0 0 0 0 0,0 0 0 0 0,1 1 0 0 0,-1-1 0 0 0,2-3-9 0 0,5-5 35 0 0,-6 11-31 0 0,-1 1-1 0 0,1 0 1 0 0,0-1-1 0 0,0 1 0 0 0,-1-1 1 0 0,1 1-1 0 0,-1-1 1 0 0,0 1-1 0 0,1-1 1 0 0,-1 1-1 0 0,0-1 0 0 0,0 0 1 0 0,0 1-4 0 0,2-14 45 0 0,4-2-25 0 0,0 1-18 0 0,-1-4 3 0 0,-2 11 13 0 0,0 0 0 0 0,0 1 0 0 0,1 0 0 0 0,2-2-18 0 0,4-7-5 0 0,-1 3 5 0 0,1 0 0 0 0,1 1 0 0 0,6-6 0 0 0,-13 13-2 0 0,2-1-2 0 0,5 1-57 0 0,15-7 37 0 0,3 0-19 0 0,-25 12 41 0 0,-1 0-1 0 0,1 0 0 0 0,0 1 0 0 0,-1-1 1 0 0,1 1-1 0 0,-1 0 0 0 0,1 0 1 0 0,0 0-1 0 0,-1 1 0 0 0,1-1 0 0 0,0 1 1 0 0,-1 0-1 0 0,1 0 0 0 0,-1 0 1 0 0,1 0-1 0 0,-1 1 0 0 0,1 0 3 0 0,1 0-17 0 0,0 1-1 0 0,0 1 0 0 0,0-1 1 0 0,0 1-1 0 0,-1-1 0 0 0,2 3 18 0 0,-5-5-7 0 0,1 1 0 0 0,-1-1-1 0 0,0 0 1 0 0,0 1 0 0 0,0-1 0 0 0,0 0-1 0 0,0 1 1 0 0,-1-1 0 0 0,1 1 0 0 0,0-1-1 0 0,-1 1 1 0 0,1 0 0 0 0,-1-1 0 0 0,1 1-1 0 0,-1-1 1 0 0,0 1 0 0 0,0 0 0 0 0,0 0 7 0 0,0 0-5 0 0,1 0 1 0 0,-1-1-1 0 0,0 1 0 0 0,0 0 1 0 0,1-1-1 0 0,-1 1 1 0 0,1-1-1 0 0,-1 1 1 0 0,1-1-1 0 0,0 1 1 0 0,0-1-1 0 0,0 1 1 0 0,0-1-1 0 0,0 1 5 0 0,4 6 0 0 0,11 33-24 0 0,-1-3-16 0 0,-14-37 40 0 0,0 1 0 0 0,-1 0 0 0 0,1-1 0 0 0,-1 1 0 0 0,1 0 0 0 0,-1 0 0 0 0,0-1 0 0 0,1 1 0 0 0,-1 0 0 0 0,0 0 0 0 0,0-1 0 0 0,0 1 0 0 0,-1 0 0 0 0,1 0 0 0 0,0 0 0 0 0,-1-1 0 0 0,1 1 0 0 0,-1 0 0 0 0,1 0 0 0 0,-1-1 0 0 0,1 1 0 0 0,0 0 0 0 0,0 0 0 0 0,0 0 0 0 0,0-1 0 0 0,0 1 0 0 0,0 0 0 0 0,0 0 0 0 0,1-1 0 0 0,-1 1 0 0 0,1 0 0 0 0,-1 0 0 0 0,1-1 0 0 0,-1 1 0 0 0,1 0 0 0 0,4 5 0 0 0,2 4 32 0 0,-7-11-27 0 0,0 1 0 0 0,0 0 0 0 0,1-1 0 0 0,-1 1 0 0 0,0 0 0 0 0,0 0 0 0 0,0-1 0 0 0,0 1 0 0 0,0 0 0 0 0,0-1 0 0 0,0 1 0 0 0,-1 0 0 0 0,1 0 0 0 0,0-1 0 0 0,0 1 0 0 0,0 0 0 0 0,-1-1 0 0 0,1 1-5 0 0,-5 8 49 0 0,5-9-47 0 0,0 0 0 0 0,0 0 0 0 0,-1 0 0 0 0,1 0 0 0 0,0 0-1 0 0,0 1 1 0 0,0-1 0 0 0,0 0 0 0 0,0 0 0 0 0,0 0 0 0 0,0 0 0 0 0,0 0 0 0 0,0 0 0 0 0,0 1 0 0 0,0-1 0 0 0,-1 0-1 0 0,1 0 1 0 0,0 0 0 0 0,0 0 0 0 0,0 0 0 0 0,0 1 0 0 0,0-1 0 0 0,0 0 0 0 0,0 0 0 0 0,0 0 0 0 0,0 0 0 0 0,0 1-1 0 0,1-1 1 0 0,-1 0 0 0 0,0 0 0 0 0,0 0 0 0 0,0 0 0 0 0,0 0 0 0 0,0 0 0 0 0,0 1 0 0 0,0-1 0 0 0,0 0 0 0 0,0 0-1 0 0,0 0 1 0 0,0 0 0 0 0,1 0 0 0 0,-1 0 0 0 0,0 0 0 0 0,0 1 0 0 0,0-1 0 0 0,0 0 0 0 0,0 0 0 0 0,0 0 0 0 0,1 0-1 0 0,-1 0 1 0 0,0 0-2 0 0,4 4 29 0 0,-3-1-21 0 0,0 0 0 0 0,-1 0-1 0 0,1 0 1 0 0,-1 0 0 0 0,1 1 0 0 0,-1-1 0 0 0,0 0 0 0 0,0 0 0 0 0,-1 0-1 0 0,1 2-7 0 0,-1 1 11 0 0,1-4 48 0 0,0-2 32 0 0,0 0 5 0 0,0 0 0 0 0,0 3-6 0 0,0 8-15 0 0,0-9 10 0 0,0-2-13 0 0,0 0 6 0 0,0 0 0 0 0,0 0-4 0 0,0 0-2 0 0,0 0 0 0 0,2 0-274 0 0,-1 0 81 0 0,-1 0 68 0 0,1 0 57 0 0,0 0 57 0 0,0 0 42 0 0,1 0 353 0 0,-2 0-300 0 0,1 0-101 0 0,-1 0-38 0 0,0 0-42 0 0,1 0-44 0 0,-1 0-50 0 0,1 0-57 0 0,-1 0-83 0 0,1 0-80 0 0,-1 0-88 0 0,1 0-95 0 0,0 0-103 0 0,-1 0-111 0 0,1 0-119 0 0,0 0-127 0 0,-1 0-942 0 0,0 0-1094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1.6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9072 0 0,'0'0'200'0'0,"0"0"33"0"0,0 0 15 0 0,0 0-85 0 0,0 0-23 0 0,0 0 40 0 0,0 0 144 0 0,3 0 262 0 0,-3 0-555 0 0,1 0-1 0 0,-1 0 0 0 0,0 0 0 0 0,1 0 0 0 0,-1 0 1 0 0,1 0-1 0 0,-1 0 0 0 0,1 0 0 0 0,-1 0 0 0 0,1 0 1 0 0,-1 0-1 0 0,1 0 0 0 0,-1-1 0 0 0,1 1 1 0 0,-1 0-1 0 0,1 0 0 0 0,-1-1 0 0 0,0 1 0 0 0,1 0 1 0 0,-1-1-1 0 0,0 1 0 0 0,1 0 0 0 0,-1-1 0 0 0,0 1 1 0 0,1-1-1 0 0,-1 1 0 0 0,0 0 0 0 0,1-1-30 0 0,0-6 333 0 0,-1 5 95 0 0,0 2-63 0 0,0 0-11 0 0,0 0-42 0 0,0 0-237 0 0,0 0-6 0 0,0 0 7 0 0,0 0 9 0 0,2 2 10 0 0,9 9-754 0 0,-4-5 108 0 0,-4-2 115 0 0,-1-2-524 0 0,-1-1 385 0 0,0 0 247 0 0,1 0-34 0 0,0 2-1369 0 0,-2-3-979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1.9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7344 0 0,'0'0'216'0'0,"0"0"-55"0"0,0 0-2 0 0,0 0 60 0 0,0 0 192 0 0,0 0 355 0 0,0 0 30 0 0,0 0-11 0 0,0 0-60 0 0,0 0-21 0 0,0 0-6 0 0,0 0-291 0 0,0 2-164 0 0,0 2-38 0 0,0 3 52 0 0,0-7-251 0 0,0 0 1 0 0,0 0 0 0 0,0 0-1 0 0,0 0 1 0 0,0 0 0 0 0,0 0-1 0 0,0 0 1 0 0,0 0 0 0 0,0 1-1 0 0,0-1 1 0 0,0 0 0 0 0,0 0 0 0 0,0 0-1 0 0,0 0 1 0 0,0 0 0 0 0,0 0-1 0 0,0 0 1 0 0,0 0 0 0 0,0 0-1 0 0,0 0 1 0 0,0 1 0 0 0,0-1-1 0 0,0 0 1 0 0,0 0 0 0 0,0 0 0 0 0,0 0-1 0 0,0 0 1 0 0,0 0 0 0 0,0 0-1 0 0,0 0 1 0 0,0 0 0 0 0,0 0-1 0 0,0 0 1 0 0,0 0 0 0 0,-1 0-1 0 0,1 0 1 0 0,0 0 0 0 0,0 0-1 0 0,0 1 1 0 0,0-1 0 0 0,0 0 0 0 0,0 0-1 0 0,0 0 1 0 0,0 0 0 0 0,0 0-1 0 0,0 0 1 0 0,-1 0 0 0 0,1 0-1 0 0,0 0 1 0 0,0 0 0 0 0,0 0-1 0 0,0 0 1 0 0,0 0 0 0 0,0 0 0 0 0,0-1-1 0 0,0 1 1 0 0,0 0-7 0 0,-11 0 363 0 0,8 0-11 0 0,3 0-35 0 0,0 0-18 0 0,0 0-3 0 0,0 0-6 0 0,0 0-22 0 0,0 0-11 0 0,0 0-1 0 0,0 0-8 0 0,0 0-34 0 0,0 0-20 0 0,0 0-2 0 0,0 0-162 0 0,0 0-60 0 0,0 0-36 0 0,0 0-21 0 0,0 0-35 0 0,0 0-41 0 0,0 0-45 0 0,0 0-49 0 0,0 0-46 0 0,0 0-43 0 0,0 0-37 0 0,0 0-256 0 0,0 0-62 0 0,0 0-51 0 0,0 0-35 0 0,0 0-1418 0 0,0 0-1263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3.5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268 17 7112 0 0,'0'0'157'0'0,"0"0"23"0"0,0 0 13 0 0,0 0 30 0 0,-3 0 74 0 0,-23 0 365 0 0,21-2-332 0 0,-6-9-22 0 0,9 9-140 0 0,0 1-46 0 0,-2 0 18 0 0,-3 2-20 0 0,6 0-76 0 0,-4 1 224 0 0,4-1-246 0 0,0 0-8 0 0,0 0-1 0 0,0 0 0 0 0,0 0 0 0 0,0 0 0 0 0,0 0 1 0 0,-1 0-1 0 0,1 0 0 0 0,0-1 0 0 0,0 1 1 0 0,-1-1-1 0 0,1 1 0 0 0,-2 0-13 0 0,-10 0 143 0 0,0 2-84 0 0,12-3-55 0 0,0 1-1 0 0,0 0 1 0 0,-1 0 0 0 0,1 0 0 0 0,0 1 0 0 0,0-1-1 0 0,0 0 1 0 0,0 0 0 0 0,0 0 0 0 0,1 1 0 0 0,-1-1 0 0 0,0 1-1 0 0,1-1 1 0 0,-1 0 0 0 0,0 2-4 0 0,-3 6 44 0 0,4-8-42 0 0,-1 0-1 0 0,0-1 1 0 0,1 1 0 0 0,-1 0 0 0 0,1 0 0 0 0,-1-1 0 0 0,0 1 0 0 0,1 0 0 0 0,-1-1 0 0 0,0 1 0 0 0,0-1 0 0 0,0 1-1 0 0,1-1 1 0 0,-1 1 0 0 0,0-1 0 0 0,0 1 0 0 0,0-1-2 0 0,-15 10 64 0 0,5 4-48 0 0,0 1 0 0 0,2 1 0 0 0,-1 0 0 0 0,2 0 0 0 0,-3 9-16 0 0,-5 13 0 0 0,13-31 0 0 0,0 0 0 0 0,1-1 0 0 0,-1 1 0 0 0,1 0 0 0 0,0 0 0 0 0,1 1 0 0 0,0-1 0 0 0,0 0 0 0 0,0 5 0 0 0,2-4 0 0 0,-1-6 0 0 0,0 0 0 0 0,0 0 0 0 0,0 0 0 0 0,0 0 0 0 0,0 1 0 0 0,-1-1 0 0 0,1 0 0 0 0,-1 0 0 0 0,1 0 0 0 0,-1 1 0 0 0,-4 4 0 0 0,4-7 0 0 0,1 1 0 0 0,-1 0 0 0 0,1 0 0 0 0,-1-1 0 0 0,0 1 0 0 0,1 0 0 0 0,-1 0 0 0 0,1 0 0 0 0,0 0 0 0 0,-1-1 0 0 0,1 1 0 0 0,0 0 0 0 0,-1 0 0 0 0,1 0 0 0 0,0 0 0 0 0,0 0 0 0 0,0 0 0 0 0,0 0 0 0 0,0 0 0 0 0,0 0 0 0 0,0 0 0 0 0,0 0 0 0 0,0 0 0 0 0,0 0 0 0 0,1 0 0 0 0,-1 0 0 0 0,0 0 0 0 0,5 7 0 0 0,-4-7 0 0 0,0 0 0 0 0,0 1 0 0 0,0-1 0 0 0,0 1 0 0 0,-1-1 0 0 0,1 1 0 0 0,-1-1 0 0 0,1 1 0 0 0,-1 0 0 0 0,1-1 0 0 0,-1 1 0 0 0,0 0 0 0 0,0-1 0 0 0,0 1 0 0 0,3 14 0 0 0,-2-15 0 0 0,-1 0 0 0 0,1 0 0 0 0,0 1 0 0 0,0-1 0 0 0,0 0 0 0 0,0 0 0 0 0,0 0 0 0 0,0 0 0 0 0,0-1 0 0 0,0 1 0 0 0,0 0 0 0 0,1 0 0 0 0,14 2 0 0 0,3-3 18 0 0,-9 0 52 0 0,-5-3 118 0 0,1-2-83 0 0,7-2 103 0 0,3-2 46 0 0,-6 1-125 0 0,22-24 221 0 0,-1 1-71 0 0,-15 15-181 0 0,-1 0-37 0 0,-12 13-49 0 0,0-1 0 0 0,0 0 0 0 0,-1 0 0 0 0,1 0 0 0 0,-1 0 0 0 0,0 0 0 0 0,0-1 0 0 0,0 0-12 0 0,8-18 32 0 0,-3 11-27 0 0,0 1 0 0 0,0-2 0 0 0,1-4-5 0 0,13-27-10 0 0,-8 19-5 0 0,-12 24 17 0 0,-2-5-2 0 0,1 6 0 0 0,0 0 0 0 0,0 0 0 0 0,0 0 0 0 0,0 0 0 0 0,0 0 0 0 0,0 0 0 0 0,0 1 0 0 0,1-1 0 0 0,-1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0,0-1 0 0 0,0 1 0 0 0,0 0 0 0 0,0 0 0 0 0,0 0 0 0 0,0 0 0 0 0,0 0 0 0 0,1 0 0 0 0,-1 0 0 0 0,0 0 0 0 0,0 0 0 0 0,0 0 0 0 0,0 0 0 0 0,0 0 0 0 0,0 0 0 0 0,0 0 0 0 0,0 0 0 0 0,0 0 0 0 0,0 0 0 0 0,0-1 0 0 0,0 1 0 0 0,0 0 0 0 0,0 0 0 0 0,0 0 0 0 0,0 0 0 0 0,0 0 0 0 0,0 0 0 0 0,0 0 0 0 0,0 0 0 0 0,0 0 0 0 0,5 8 0 0 0,-4-6 0 0 0,1 0 0 0 0,-1 1 0 0 0,0-1 0 0 0,-1 1 0 0 0,1 0 0 0 0,0-1 0 0 0,-1 1 0 0 0,1 2 0 0 0,-1 28-21 0 0,0 44-150 0 0,0-58 107 0 0,3 9 48 0 0,7 1 16 0 0,-10-28 0 0 0,0 0 0 0 0,1 0 0 0 0,-1 0 0 0 0,0 0 0 0 0,0 0 0 0 0,1 0 0 0 0,-1 0 0 0 0,0 0 0 0 0,1-1 0 0 0,-1 1 0 0 0,1 0 0 0 0,0 0 0 0 0,-1 0 0 0 0,1-1 0 0 0,-1 1 0 0 0,1 0 0 0 0,0-1 0 0 0,0 1 0 0 0,0 0 0 0 0,5 3 0 0 0,-4-2 0 0 0,-1 4 0 0 0,-2 15 0 0 0,2-17 41 0 0,-1-1-55 0 0,1-1-57 0 0,-1 0-60 0 0,1-1-61 0 0,0 0-62 0 0,1 0-64 0 0,-1-1-66 0 0,1 1-52 0 0,-1 0-64 0 0,1 0-66 0 0,0 1-68 0 0,0 2-889 0 0,-2 5-871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4.7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8 5384 0 0,'-6'0'49'0'0,"-12"0"247"0"0,14-2-247 0 0,0-1 71 0 0,1 1-66 0 0,0 2-52 0 0,-7 3-75 0 0,7-2 112 0 0,-1 1 76 0 0,-1-1 103 0 0,2-1-62 0 0,1 0 36 0 0,0 0-98 0 0,-4-1 99 0 0,-5 1 134 0 0,10 0-284 0 0,1 0-1 0 0,-1 0 0 0 0,0 0 0 0 0,0 0 0 0 0,0 0 1 0 0,0 0-1 0 0,0 1 0 0 0,0-1 0 0 0,1 0 1 0 0,-1 1-1 0 0,0-1 0 0 0,0 1 0 0 0,0-1 0 0 0,0 1-42 0 0,-3 3 95 0 0,0-1-21 0 0,0 1 0 0 0,1 0 0 0 0,-1 0 0 0 0,1 0-1 0 0,-1 2-73 0 0,-1 4 108 0 0,4-7-90 0 0,0-1 0 0 0,0 0 1 0 0,0 0-1 0 0,-1 0 0 0 0,1 1 1 0 0,0-1-1 0 0,-1 0 0 0 0,0-1 0 0 0,0 1-18 0 0,0 1 29 0 0,-1 0 0 0 0,0 0 0 0 0,0-1 0 0 0,1 2-1 0 0,0-1 1 0 0,0 0 0 0 0,0 0 0 0 0,0 1-1 0 0,0-1 1 0 0,0 1 0 0 0,1 0 0 0 0,0-1 0 0 0,0 1-1 0 0,0 0 1 0 0,0 0 0 0 0,0-1 0 0 0,1 4-29 0 0,0-6 14 0 0,0 1 0 0 0,0-1 0 0 0,-1 1 0 0 0,1-1 0 0 0,0 1 0 0 0,-1-1 0 0 0,1 1 0 0 0,-1-1 0 0 0,0 1 0 0 0,1-1 0 0 0,-1 1 0 0 0,0-1 0 0 0,0 0-14 0 0,-5 13 67 0 0,5-11-60 0 0,0 1-1 0 0,1 0 1 0 0,-1 0 0 0 0,1 0-1 0 0,0 3-6 0 0,0-7 0 0 0,0 18 40 0 0,-1-15-39 0 0,1-1 1 0 0,0 0 0 0 0,0 0-1 0 0,0 1 1 0 0,0-1 0 0 0,1 0-1 0 0,-1 0 1 0 0,1 1-2 0 0,-1-2 1 0 0,1 0 0 0 0,-1 0 0 0 0,1 0-1 0 0,0 0 1 0 0,0 0 0 0 0,-1 0 0 0 0,1 0 0 0 0,0-1 0 0 0,0 1 0 0 0,0 0 0 0 0,0 0 0 0 0,0-1-1 0 0,0 1 1 0 0,0-1 0 0 0,0 1 0 0 0,1 0-1 0 0,-1-1 3 0 0,0 1 1 0 0,0-1-1 0 0,0 1 0 0 0,-1 0 1 0 0,1 0-1 0 0,0 0 0 0 0,0-1 1 0 0,0 1-1 0 0,-1 0 0 0 0,1 0 1 0 0,-1 0-1 0 0,1 0 0 0 0,-1 0 1 0 0,1 0-1 0 0,-1 0 0 0 0,1 1-3 0 0,5 9 24 0 0,7-6 40 0 0,1 6 56 0 0,-11-9 3 0 0,0-1-54 0 0,6-1-17 0 0,-6-1-10 0 0,4 1 24 0 0,6 1 77 0 0,-1-4 42 0 0,-4-2-60 0 0,2-1 55 0 0,3 3 49 0 0,2 0 26 0 0,1-9 23 0 0,0-1-11 0 0,-6 7-95 0 0,-3 1-55 0 0,-5 3-91 0 0,-1 1 0 0 0,1-1 0 0 0,-1 0-1 0 0,0 0 1 0 0,1 0 0 0 0,-1 0 0 0 0,0 0 0 0 0,0 0-26 0 0,-1 1 12 0 0,4-5 96 0 0,-2 1-38 0 0,1 2-26 0 0,0 1-25 0 0,1-3 22 0 0,3-10 70 0 0,2-2-4 0 0,-6 1-31 0 0,-3 10-46 0 0,0 4-26 0 0,0 1 1 0 0,0-1-1 0 0,0 0 1 0 0,0 1-1 0 0,0-1 1 0 0,0 0-1 0 0,0 1 1 0 0,-1-1-1 0 0,1 0 1 0 0,0 1-1 0 0,-1-1 1 0 0,0-1-5 0 0,-10-2 0 0 0,10 3 0 0 0,-1 0 1 0 0,1 0-1 0 0,0-1 1 0 0,0 1-1 0 0,0 0 1 0 0,0-1-1 0 0,0 1 1 0 0,0-1-1 0 0,0 1-3 0 0,0-1 1 0 0,0 1-1 0 0,0-1 1 0 0,0 1-1 0 0,0 0 1 0 0,0 0-1 0 0,-1-1 1 0 0,0 1 2 0 0,-9-4-87 0 0,10 5 76 0 0,0 1 1 0 0,0-1-1 0 0,0 1 0 0 0,0-1 0 0 0,0 1 1 0 0,0-1-1 0 0,0 0 0 0 0,0 1 0 0 0,0-1 0 0 0,1 0 1 0 0,-1 0-1 0 0,0 1 0 0 0,0-1 0 0 0,1 0 1 0 0,-1 0-1 0 0,0 0 11 0 0,-1-3-63 0 0,2 1-23 0 0,-1 1-28 0 0,1 0-54 0 0,-1 1-68 0 0,0-1-81 0 0,0 2 36 0 0,0-1-42 0 0,0 1-39 0 0,0-1-33 0 0,-1 1-116 0 0,0 0-34 0 0,-3 0-1203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5.1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17 6248 0 0,'0'0'133'0'0,"0"0"23"0"0,0 0 15 0 0,-3 0 53 0 0,-5-2 33 0 0,4-3 42 0 0,3 4-270 0 0,1 0 0 0 0,0 1 0 0 0,-1-1 0 0 0,1 1 0 0 0,-1-1 0 0 0,1 1 0 0 0,-1-1 1 0 0,0 1-1 0 0,1-1 0 0 0,-1 1 0 0 0,1-1 0 0 0,-1 1 0 0 0,0 0 0 0 0,1-1 0 0 0,-1 1 1 0 0,0 0-1 0 0,0 0 0 0 0,1-1 0 0 0,-1 1 0 0 0,0 0 0 0 0,0 0 0 0 0,1 0 0 0 0,-1 0 1 0 0,0 0-1 0 0,0 0-29 0 0,-3 0 157 0 0,-1 0 36 0 0,-12-1 463 0 0,9 2-407 0 0,2 0-46 0 0,3 0-143 0 0,2 0-34 0 0,-4 5 195 0 0,1-1-45 0 0,-6-3-60 0 0,-3-2 19 0 0,10 0-9 0 0,1 2-12 0 0,-11 9-46 0 0,-1-6-46 0 0,9 6 21 0 0,-5-6-32 0 0,4 6-11 0 0,-4-6 0 0 0,9-4 0 0 0,1-1 0 0 0,0 1 0 0 0,-1 0 0 0 0,1 0 0 0 0,0 0 0 0 0,0-1 0 0 0,-1 1 0 0 0,1 0 0 0 0,0 0 0 0 0,0 0 0 0 0,0 0 0 0 0,0-1 0 0 0,0 1 0 0 0,0 1 0 0 0,0 2 0 0 0,0-1 0 0 0,0 1 0 0 0,0-1 0 0 0,1 1 0 0 0,-1 0 0 0 0,1-1 0 0 0,0 1 0 0 0,1 2 0 0 0,-2-5 0 0 0,1-1 0 0 0,-1 1 0 0 0,0-1 0 0 0,1 1 0 0 0,-1-1 0 0 0,1 1 0 0 0,-1-1 0 0 0,1 1 0 0 0,-1-1 0 0 0,1 0 0 0 0,-1 1 0 0 0,1-1 0 0 0,0 1 0 0 0,-1-1 0 0 0,1 0 0 0 0,-1 0 0 0 0,1 1 0 0 0,0-1 0 0 0,-1 0 0 0 0,1 0 0 0 0,1 0 0 0 0,-1 1 0 0 0,0-1 0 0 0,0 0 0 0 0,0 1 0 0 0,0-1 0 0 0,0 1 0 0 0,0 0 0 0 0,0-1 0 0 0,0 1 0 0 0,0 0 0 0 0,0 0 0 0 0,4 12 0 0 0,-1-8 0 0 0,0 1 0 0 0,0-1 0 0 0,0-1 0 0 0,1 1 0 0 0,-1-1 0 0 0,3 2 0 0 0,6 6 0 0 0,6 4 0 0 0,10 0 0 0 0,-27-15 0 0 0,0 0 0 0 0,0 0 0 0 0,0 0 0 0 0,0 0 0 0 0,0 0 0 0 0,0 0 0 0 0,0 1 0 0 0,0-1 0 0 0,0 0 0 0 0,-1 1 0 0 0,1 0 0 0 0,-1-1 0 0 0,1 1 0 0 0,-1 0 0 0 0,1 0 0 0 0,-1 0 0 0 0,0 0 0 0 0,0 0 0 0 0,1 2 0 0 0,-2-4 0 0 0,1 1 0 0 0,0 0 0 0 0,-1 0 0 0 0,1 0 0 0 0,0 0 0 0 0,0 0 0 0 0,0-1 0 0 0,-1 1 0 0 0,1 0 0 0 0,0-1 0 0 0,0 1 0 0 0,0 0 0 0 0,0-1 0 0 0,0 1 0 0 0,0-1 0 0 0,1 0 0 0 0,9 7 0 0 0,-6 6 0 0 0,6 0 16 0 0,-8-7 89 0 0,-4 4-36 0 0,1-10-53 0 0,0 3 156 0 0,0-3 27 0 0,0 2 8 0 0,0-1-175 0 0,0 1 0 0 0,0-1 0 0 0,0 0 0 0 0,0 0 0 0 0,0 0 0 0 0,0 0 0 0 0,-1 0 0 0 0,1 0 0 0 0,0 0 0 0 0,-1 0 0 0 0,1 0 0 0 0,-1 1-32 0 0,-5 6 236 0 0,-3 1 40 0 0,8-8-253 0 0,-1 0 0 0 0,1 0 0 0 0,-1 0 0 0 0,1 0 0 0 0,-1 0 0 0 0,1 0 0 0 0,-1 0 0 0 0,0 0 0 0 0,1-1 0 0 0,-1 1 0 0 0,0-1 0 0 0,0 1 0 0 0,-1-1-23 0 0,-33 2 206 0 0,33-2-194 0 0,-7 0-7 0 0,-13 0 5 0 0,22 0-12 0 0,1-1 1 0 0,-1 1 0 0 0,0 0 0 0 0,1 0-1 0 0,-1 0 1 0 0,1 0 0 0 0,-1-1 0 0 0,1 1-1 0 0,-1 0 1 0 0,1 0 0 0 0,0-1 0 0 0,-1 1-1 0 0,1 0 1 0 0,-1-1 0 0 0,1 1 0 0 0,-1 0-1 0 0,1-1 1 0 0,0 1 0 0 0,-1-1 0 0 0,1 1-1 0 0,0-1 1 0 0,0 1 0 0 0,-1-1 0 0 0,1 1-1 0 0,0-1 1 0 0,0 1 0 0 0,0-1 0 0 0,-1 1-1 0 0,1-1 1 0 0,0 1 0 0 0,0-1 0 0 0,0 1-1 0 0,0-1 2 0 0,0-2-80 0 0,-2 3-36 0 0,1 0 105 0 0,1 0-1 0 0,-1 0 1 0 0,1 0-1 0 0,-1 0 0 0 0,1 0 1 0 0,0 0-1 0 0,-1 0 1 0 0,1 0-1 0 0,-1 0 1 0 0,1 0-1 0 0,0 0 1 0 0,-1 0-1 0 0,1-1 0 0 0,-1 1 1 0 0,1 0-1 0 0,0 0 1 0 0,-1 0-1 0 0,1-1 1 0 0,0 1-1 0 0,-1 0 0 0 0,1 0 1 0 0,0-1-1 0 0,-1 1 1 0 0,1 0-1 0 0,0-1 1 0 0,0 1-1 0 0,-1 0 1 0 0,1-1-1 0 0,0 1 0 0 0,0-1 1 0 0,0 1 11 0 0,-5-7-202 0 0,4 7 181 0 0,0-1 0 0 0,0 1 0 0 0,1-1 0 0 0,-1 1 0 0 0,0 0 0 0 0,0 0 0 0 0,0 0 0 0 0,1-1 0 0 0,-1 1 0 0 0,0 0 0 0 0,0 0 0 0 0,0 0 0 0 0,0 0 0 0 0,0 0 21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37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0 7800 0 0,'0'0'174'0'0,"0"0"29"0"0,0 0 13 0 0,0 3-31 0 0,1 3-150 0 0,6 7-28 0 0,-4-7 22 0 0,0-1 46 0 0,-2 2 67 0 0,0 0 88 0 0,-1 0 2 0 0,0-4-150 0 0,0-1-1 0 0,0 0 1 0 0,0 0 0 0 0,0 0-1 0 0,0 0 1 0 0,0 1-1 0 0,1-1 1 0 0,-1 0-1 0 0,1 0 1 0 0,0 1-82 0 0,9 15 508 0 0,-4 9-118 0 0,-1-12-151 0 0,0-2-49 0 0,-2 6 51 0 0,-3-17-206 0 0,0-1 0 0 0,0 1-1 0 0,0 0 1 0 0,0-1 0 0 0,1 1 0 0 0,-1 0 0 0 0,0-1 0 0 0,1 1 0 0 0,0 0 0 0 0,-1-1 0 0 0,1 1 0 0 0,0-1 0 0 0,0 1 0 0 0,0-1-35 0 0,5 12 256 0 0,-5 4 3 0 0,-1-9-133 0 0,1 0 37 0 0,2 4 144 0 0,2-3-94 0 0,-2-1-42 0 0,1 3-9 0 0,-3 8 24 0 0,-1 17 189 0 0,0-1-54 0 0,0-1-46 0 0,0 0-38 0 0,0 28 121 0 0,0 87 382 0 0,0-145-732 0 0,0 0 0 0 0,-1 0 1 0 0,0-1-1 0 0,1 1 0 0 0,-1 0 0 0 0,-1 0 0 0 0,1 0 0 0 0,-1-1 0 0 0,1 1 0 0 0,-3 2-8 0 0,1 3 14 0 0,2 13 116 0 0,2-9-140 0 0,0 6-89 0 0,-4-19-137 0 0,-1 0 106 0 0,2 0 24 0 0,1 0-51 0 0,-1 0-69 0 0,0 0-83 0 0,2 0 62 0 0,-1 0-37 0 0,0 0-384 0 0,1 0 94 0 0,0-1-51 0 0,0 0-734 0 0,0-4-577 0 0,0-3-1097 0 0</inkml:trace>
  <inkml:trace contextRef="#ctx0" brushRef="#br0" timeOffset="649.29">0 410 7920 0 0,'0'0'174'0'0,"0"0"29"0"0,3 0 13 0 0,10 1-118 0 0,11 0-5 0 0,2-5-61 0 0,-16 1-9 0 0,6-2 82 0 0,3-3 91 0 0,-1-3 144 0 0,-5 8-178 0 0,-9 2-100 0 0,0 0 0 0 0,0-1-1 0 0,0 1 1 0 0,0-1 0 0 0,-1 1 0 0 0,1-1 0 0 0,-1 0 0 0 0,1-1-62 0 0,10-4 102 0 0,8 0 10 0 0,-17 6-82 0 0,1-1-1 0 0,-1 1 1 0 0,1-1 0 0 0,-1-1 0 0 0,0 1 0 0 0,0-1 0 0 0,1-1-30 0 0,36-17 137 0 0,3 2-54 0 0,-26 12-55 0 0,4-1 11 0 0,2 1 0 0 0,-1 1 0 0 0,17-2-39 0 0,-13 3 11 0 0,-21 3-10 0 0,-1 0 1 0 0,0 0 0 0 0,0 0 0 0 0,-1-1 0 0 0,3 0-2 0 0,20-9-47 0 0,-12 9-33 0 0,0 0-36 0 0,15-7-156 0 0,-13 6 111 0 0,9-3-101 0 0,-9-1 57 0 0,-10 5 125 0 0,-1 0-37 0 0,0 0-39 0 0,1 1-41 0 0,0 0-42 0 0,-1 1-43 0 0,1 0-44 0 0,0 1-47 0 0,-4-1 4 0 0,0-1 155 0 0,4-2 42 0 0,5-3-32 0 0,-7 5-11 0 0,-1 1 59 0 0,1 0 7 0 0,-1 2 68 0 0,3-1-9 0 0,-1-2-14 0 0,6-8-42 0 0,-9 7 43 0 0,0 2 54 0 0,3 2 12 0 0,-6-1 22 0 0,-1 0 13 0 0,0 0 1 0 0,0 0 0 0 0,0 0-1 0 0,0 0 1 0 0,0 0-1 0 0,0 0 1 0 0,0 0 0 0 0,0 0-1 0 0,0 0 1 0 0,0 0-1 0 0,1 0 1 0 0,-1 0 0 0 0,0 0-1 0 0,0 0 1 0 0,0 0-1 0 0,0 0 1 0 0,0 0 0 0 0,0 0-1 0 0,0 0 1 0 0,0 0-1 0 0,0 0 1 0 0,0 0 0 0 0,1 0-1 0 0,-1 0 1 0 0,0 0-1 0 0,0 0 1 0 0,0 0 0 0 0,0 0-1 0 0,0 0 1 0 0,0 1-1 0 0,0-1 1 0 0,0 0 0 0 0,0 0-1 0 0,0 0 1 0 0,0 0-1 0 0,0 0 1 0 0,0 0-1 0 0,0 0 1 0 0,0 0 0 0 0,0 0-1 0 0,0 0 1 0 0,0 0-1 0 0,0 0 1 0 0,0 1 0 0 0,0-1-1 0 0,0 0 1 0 0,0 0-1 0 0,0 0 1 0 0,0 0 0 0 0,0 0-1 0 0,0 0 1 0 0,0 0-1 0 0,0 0 1 0 0,0 0 0 0 0,0 0-1 0 0,0 1 1 0 0,0-1 1 0 0,0 1 2 0 0,0 0 0 0 0,0 0 0 0 0,0 0 1 0 0,1 0-1 0 0,-1 1 0 0 0,0-1 0 0 0,0 0 0 0 0,1 0 1 0 0,-1 0-1 0 0,1 0 0 0 0,-1 0 0 0 0,1 1-2 0 0,5 5 92 0 0,-2-3 14 0 0,1 1 55 0 0,2 6 72 0 0,-3 3 62 0 0,-2 19 389 0 0,-2-30-624 0 0,0 33 613 0 0,0 61 1077 0 0,0-54-967 0 0,0-30-546 0 0,0-5-87 0 0,1 1-1 0 0,0-1 1 0 0,1 0 0 0 0,2 8-150 0 0,-2-9 135 0 0,0 1 0 0 0,-1-1 0 0 0,0 0 1 0 0,1 7-136 0 0,-2-4 153 0 0,1-2-42 0 0,1 0-20 0 0,2 0-4 0 0,3 8 74 0 0,-6-8-62 0 0,-1 2 39 0 0,0-1-67 0 0,0 9 132 0 0,0 2 68 0 0,0 39 696 0 0,0-57-839 0 0,-2 1-6 0 0,-9 7-20 0 0,9-7-8 0 0,2-3-4 0 0,0 0-5 0 0,0 0-10 0 0,0 0-3 0 0,0 0 0 0 0,0-3-12 0 0,-1-3-39 0 0,1 2 0 0 0,0 0 0 0 0,-1 0 0 0 0,2 0-1 0 0,-1-1 1 0 0,0 1 0 0 0,1 0 0 0 0,0 0 0 0 0,0-1-21 0 0,4-3 17 0 0,-4 6-18 0 0,0 1 1 0 0,0 0 0 0 0,0-1 0 0 0,0 1 0 0 0,-1-1 0 0 0,1 1 0 0 0,-1-1 0 0 0,1 0 0 0 0,-1 1 0 0 0,1-1 0 0 0,-1 0 0 0 0,0 1 0 0 0,0-1 0 0 0,0 0 0 0 0,0 0 0 0 0,4-31-51 0 0,-2 23-16 0 0,1 0 0 0 0,0 0 0 0 0,5-9 67 0 0,16-27-231 0 0,-5 16 130 0 0,-14 23 59 0 0,7-8-78 0 0,3 5-38 0 0,1-3-4 0 0,0 0 30 0 0,15-3 39 0 0,-31 16 92 0 0,1 0 0 0 0,-1-1 1 0 0,0 1-1 0 0,0 0 0 0 0,1 0 0 0 0,-1 0 1 0 0,0-1-1 0 0,1 1 0 0 0,-1 0 0 0 0,0 0 1 0 0,1 0-1 0 0,-1 0 0 0 0,1 0 0 0 0,-1 0 1 0 0,0 0-1 0 0,1 0 0 0 0,-1-1 0 0 0,0 1 1 0 0,1 0-1 0 0,-1 1 0 0 0,0-1 0 0 0,1 0 0 0 0,-1 0 1 0 0,1 0-1 0 0,-1 0 0 0 0,0 0 0 0 0,1 0 1 0 0,-1 0-1 0 0,0 0 0 0 0,1 1 0 0 0,-1-1 1 0 0,0 0-1 0 0,0 0 0 0 0,1 1 0 0 0,-1-1 1 0 0,0 0-1 0 0,1 0 0 0 0,-1 1 0 0 0,0-1 1 0 0,0 0-1 0 0,0 1 0 0 0,1-1 0 0 0,-1 0 1 0 0,0 0-1 0 0,0 1 0 0 0,0-1 1 0 0,7 8-32 0 0,17-3 11 0 0,-22-4 18 0 0,0 0 0 0 0,0 1-1 0 0,0-1 1 0 0,0 1 0 0 0,0-1 0 0 0,0 1 0 0 0,0 0-1 0 0,0 0 1 0 0,-1 0 0 0 0,1 0 0 0 0,-1 0 0 0 0,1 0-1 0 0,-1 0 1 0 0,0 0 0 0 0,0 0 0 0 0,0 2 3 0 0,5 6 8 0 0,1 1 46 0 0,-1 1 0 0 0,6 11-54 0 0,-3-3 34 0 0,2-5-49 0 0,-6 1-44 0 0,5 0 45 0 0,-2-2-67 0 0,3 5 34 0 0,-8-15-9 0 0,0-1-64 0 0,1-1-92 0 0,-1-1 64 0 0,-1 1-34 0 0,-1-2 145 0 0,0 1-193 0 0,1-1-40 0 0,1 1-371 0 0,-1 0 170 0 0,0-1-38 0 0,1 2-591 0 0,-1 2-573 0 0,-2 5-950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5.5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9408 0 0,'0'0'273'0'0,"0"2"-5"0"0,0 2-205 0 0,0-2-40 0 0,0 5-44 0 0,0-1 54 0 0,0 5 84 0 0,0-3-13 0 0,0 1 36 0 0,0-3-69 0 0,0 0 45 0 0,0 6 228 0 0,0 1 95 0 0,0 18 701 0 0,0-22-830 0 0,0 0-49 0 0,0 1-40 0 0,0-5-155 0 0,0 0-36 0 0,0-3 140 0 0,0 1-14 0 0,0 23 38 0 0,0-23-112 0 0,0-1-40 0 0,0-1-137 0 0,0 0 73 0 0,0 0 58 0 0,0 1 108 0 0,0-1-132 0 0,0 0-45 0 0,0 0-54 0 0,0 0-83 0 0,0 0-96 0 0,0 1-112 0 0,0-1 141 0 0,0 0-33 0 0,0-1-38 0 0,0 0-46 0 0,0 0-43 0 0,0 0-37 0 0,0 0-127 0 0,0 0-37 0 0,0 0-1322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5.6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7512 0 0,'0'0'166'0'0,"0"0"29"0"0,0 0 13 0 0,0-2-8 0 0,0 1-330 0 0,0 0 95 0 0,0 1 61 0 0,0-1 37 0 0,0-1 224 0 0,0 1-212 0 0,0 0-84 0 0,0 1-41 0 0,0-1-36 0 0,0 1-27 0 0,0-1-37 0 0,0 0-40 0 0,0 1-45 0 0,0-1-48 0 0,0 0-51 0 0,0 1-55 0 0,0-1-59 0 0,0 1-600 0 0,0 0-600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7.3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5008 0 0,'26'13'108'0'0,"-21"-11"17"0"0,-5-2 13 0 0,3 0-15 0 0,10 3-97 0 0,-4 3-11 0 0,-5-1 38 0 0,-2-3 57 0 0,-1-2 128 0 0,1 1-20 0 0,0-1-33 0 0,2 0 99 0 0,1-2-94 0 0,-1 0-67 0 0,5-5 88 0 0,-7 5-77 0 0,-1 1-66 0 0,0 0 220 0 0,1 0-66 0 0,0 0-56 0 0,-1 0-46 0 0,2 1-27 0 0,-2 0-38 0 0,5 1 27 0 0,-5-1-19 0 0,0 0 52 0 0,21 0 766 0 0,-15 0-531 0 0,-2-2 115 0 0,8-9-60 0 0,1 6-11 0 0,-12 1-249 0 0,3-3 86 0 0,0 6-137 0 0,2-1-9 0 0,4-1 18 0 0,-4 0 27 0 0,0-2 50 0 0,1-2 92 0 0,-5 5-192 0 0,11-7 134 0 0,-8 8-100 0 0,0 0 62 0 0,-3-1-103 0 0,7-9-48 0 0,-7 9 29 0 0,-6-1 10 0 0,2 2-56 0 0,0-1 1 0 0,-1 1-1 0 0,1 0 1 0 0,-1 0-1 0 0,1 0 1 0 0,-1 0-1 0 0,1 0 1 0 0,-1 0-1 0 0,0 1 1 0 0,1-1-1 0 0,-1 0 1 0 0,0 1 0 0 0,0-1-1 0 0,1 1 1 0 0,-2 0-9 0 0,0 0 64 0 0,1 0-11 0 0,-40 0-32 0 0,36 2 22 0 0,-9 12-32 0 0,7-10-7 0 0,6-4-3 0 0,1 1 1 0 0,0-1 0 0 0,0 1 0 0 0,0 0 0 0 0,0-1 0 0 0,0 1 0 0 0,-1 0 0 0 0,1 0 0 0 0,0-1 0 0 0,0 1-1 0 0,1 0 1 0 0,-1 0 0 0 0,0 0 0 0 0,0 0 0 0 0,0 0 0 0 0,1 1 0 0 0,-1-1 0 0 0,0 0 0 0 0,1 0 0 0 0,-1 0-1 0 0,1 0 1 0 0,0 1 0 0 0,-1-1 0 0 0,1 0 0 0 0,0 1 0 0 0,0 0-2 0 0,0-1 1 0 0,0 0 0 0 0,0-1 0 0 0,-1 1 0 0 0,1 0 0 0 0,0 0 0 0 0,0-1 0 0 0,0 1 0 0 0,-1 0 0 0 0,1 0 0 0 0,0-1 1 0 0,-1 1-1 0 0,1 0 0 0 0,0-1 0 0 0,-1 1-1 0 0,-14 11-40 0 0,13-11 35 0 0,0 0 1 0 0,0 0-1 0 0,0 0 1 0 0,0 1-1 0 0,0-1 1 0 0,1 1-1 0 0,-1-1 1 0 0,1 1-1 0 0,-1 0 1 0 0,1-1-1 0 0,-1 1 1 0 0,1 0-1 0 0,0 0 1 0 0,0 0-1 0 0,0 0 1 0 0,0 0 4 0 0,-3 11-24 0 0,3-9 20 0 0,0 0-1 0 0,0 0 1 0 0,0 0-1 0 0,-1-1 0 0 0,0 1 1 0 0,0 0-1 0 0,0-1 1 0 0,0 1 4 0 0,-5 9-12 0 0,1 0 0 0 0,1 0 0 0 0,-4 13 12 0 0,7-17-18 0 0,1-7 18 0 0,0-1-1 0 0,1 1 1 0 0,0 0-1 0 0,-1-1 0 0 0,1 1 1 0 0,0 0-1 0 0,0 0 1 0 0,0-1-1 0 0,0 1 0 0 0,0 0 1 0 0,0-1-1 0 0,1 1 1 0 0,-1 0-1 0 0,1 0 1 0 0,-1-1-1 0 0,1 1 0 0 0,-1-1 1 0 0,1 1-1 0 0,0 0 1 0 0,0 0 0 0 0,0 0 0 0 0,0-1 0 0 0,-1 1 0 0 0,1 0 0 0 0,-1-1 1 0 0,1 1-1 0 0,-1 0 0 0 0,0 0 0 0 0,0 1 0 0 0,-5 23 0 0 0,6-23 0 0 0,-1 0 0 0 0,1 1 0 0 0,0-1 0 0 0,0 0 0 0 0,1 0 0 0 0,-1 0 0 0 0,1 0 0 0 0,-1 0 0 0 0,1 0 0 0 0,0 0 0 0 0,0-1 0 0 0,0 1 0 0 0,0-1 0 0 0,1 1 0 0 0,1 0 0 0 0,0 0-2 0 0,-3-3 4 0 0,0 0 0 0 0,-1 0 1 0 0,1 1-1 0 0,0-1 0 0 0,-1 0 0 0 0,1 1 0 0 0,-1-1 0 0 0,1 0 1 0 0,0 1-1 0 0,-1-1 0 0 0,1 1 0 0 0,-1-1 0 0 0,0 1 1 0 0,1-1-1 0 0,-1 1 0 0 0,1 0 0 0 0,-1-1 0 0 0,0 1 0 0 0,1-1 1 0 0,-1 1-1 0 0,0 0 0 0 0,1 0-2 0 0,1 4 14 0 0,-1-3-12 0 0,0 0 1 0 0,0 0-1 0 0,1 0 1 0 0,-1 0 0 0 0,1-1-1 0 0,-1 1 1 0 0,1 0-1 0 0,-1-1 1 0 0,2 1-3 0 0,-1 0 13 0 0,0-1 1 0 0,0 0-1 0 0,0 0 0 0 0,0 0 0 0 0,0 0 1 0 0,0 0-1 0 0,1 0 0 0 0,-1 0-13 0 0,6 0 63 0 0,-1 0-1 0 0,0 0 1 0 0,1-1 0 0 0,-1 1-1 0 0,3-2-62 0 0,1 1 67 0 0,-9 0-54 0 0,-1 0 0 0 0,1 0 1 0 0,0 0-1 0 0,-1-1 0 0 0,1 1 0 0 0,0-1 1 0 0,-1 1-1 0 0,1-1 0 0 0,-1 1 1 0 0,1-1-1 0 0,-1 0 0 0 0,1 0 0 0 0,-1 0 1 0 0,0 0-1 0 0,1 0 0 0 0,-1 0 0 0 0,0 0 1 0 0,1-1-14 0 0,0 0 61 0 0,-1 1-49 0 0,-1 1-40 0 0,2-2-65 0 0,9-9-110 0 0,-9 9 84 0 0,-2 2 36 0 0,0 0-35 0 0,0 0-15 0 0,0 0-37 0 0,0 0-42 0 0,0 0-46 0 0,0 0-52 0 0,0 0-46 0 0,0 0-42 0 0,0 0-37 0 0,0 0-128 0 0,0 0-36 0 0,0 0-1324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7.5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17 9968 0 0,'-12'0'78'0'0,"-9"0"40"0"0,14 0-46 0 0,-2 0 51 0 0,-3 0 70 0 0,10 0-131 0 0,1-2-23 0 0,2 1-39 0 0,-1 1 0 0 0,0-1 1 0 0,0 1-1 0 0,0-1 0 0 0,0 0 0 0 0,-1 1 1 0 0,1-1-1 0 0,0 1 0 0 0,0-1 0 0 0,0 1 1 0 0,0-1-1 0 0,0 1 0 0 0,-1-1 0 0 0,1 1 0 0 0,0 0 1 0 0,0-1-1 0 0,-1 1 0 0 0,1-1 0 0 0,0 1 1 0 0,-1 0-1 0 0,1-1 0 0 0,0 1 0 0 0,-1-1 1 0 0,1 1-1 0 0,-1 0 0 0 0,1 0 0 0 0,0-1 0 0 0,-1 1 1 0 0,1 0-1 0 0,-1 0 0 0 0,1-1 0 0 0,-1 1 1 0 0,1 0-1 0 0,-1 0 0 0 0,1 0 0 0 0,-1 0 1 0 0,1 0-1 0 0,-1 0 0 0 0,1 0 0 0 0,-1 0 0 0 0,0 0 1 0 0,1 0-1 0 0,-1 0 0 0 0,1 0 0 0 0,-1 0 1 0 0,1 0-1 0 0,-1 0 0 0 0,0 0 0 0 0,0 0 0 0 0,0 0 0 0 0,0 0 0 0 0,1 0 0 0 0,-1 0 0 0 0,0 1 0 0 0,0-1 0 0 0,0 0 0 0 0,0 0 0 0 0,1 1 0 0 0,-1-1 0 0 0,0 0 0 0 0,0 1 0 0 0,0 0-1 0 0,1-1 0 0 0,-1 1 0 0 0,1-1 0 0 0,0 1 1 0 0,0 0-1 0 0,-1-1 0 0 0,1 1 0 0 0,0 0 0 0 0,0-1 1 0 0,0 1-1 0 0,0 0 0 0 0,0-1 0 0 0,0 1 0 0 0,0 0 1 0 0,0 0 0 0 0,0-1 0 0 0,0 2-64 0 0,0-2-28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7.9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8776 0 0,'0'0'257'0'0,"0"0"-2"0"0,0 0-190 0 0,3 2-37 0 0,5 12-33 0 0,-5-4 61 0 0,-2-2 16 0 0,0 0 37 0 0,-1 1 40 0 0,0 0 49 0 0,0-3-76 0 0,3 16 210 0 0,7 0 87 0 0,-7-15-264 0 0,-2 1-38 0 0,-2 13 103 0 0,1-12-115 0 0,0 5 133 0 0,0-2-53 0 0,0 27 292 0 0,0-20-210 0 0,0-17-252 0 0,0-1 0 0 0,0 1 1 0 0,1 0-1 0 0,-1-1 0 0 0,1 1 0 0 0,-1-1 0 0 0,1 1 1 0 0,-1-1-1 0 0,1 1 0 0 0,0-1 0 0 0,0 0 0 0 0,0 1-15 0 0,0-1 16 0 0,0 1 0 0 0,0 0-1 0 0,0 0 1 0 0,0-1 0 0 0,0 1 0 0 0,-1 0-1 0 0,1 0 1 0 0,-1 0 0 0 0,1 0-1 0 0,-1 0 1 0 0,0 0 0 0 0,0 1-16 0 0,0 3 44 0 0,0 12 137 0 0,0-13-150 0 0,0-3 33 0 0,0-2-35 0 0,0 0-146 0 0,0 0-67 0 0,0 0-8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9.2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1 128 6072 0 0,'0'0'133'0'0,"0"0"23"0"0,3 0 12 0 0,10-3-23 0 0,-5-1-113 0 0,-7 3-32 0 0,1 0 0 0 0,-1 0 0 0 0,0 0-1 0 0,1 0 1 0 0,-1 0 0 0 0,1 1 0 0 0,0-1 0 0 0,-1 1 0 0 0,1-1-1 0 0,-1 1 1 0 0,1 0 0 0 0,0-1 0 0 0,-1 1 0 0 0,1 0 0 0 0,4 0 37 0 0,0 1 65 0 0,5-1 183 0 0,-8 1-194 0 0,-1-1 0 0 0,0 0 0 0 0,0-1-1 0 0,1 1 1 0 0,-1 0 0 0 0,0-1 0 0 0,1 1-1 0 0,-1-1 1 0 0,2 0-91 0 0,8-6 523 0 0,6-1 182 0 0,-6 1-267 0 0,-2 2-110 0 0,1 0-46 0 0,7-5 153 0 0,8 4-29 0 0,-18 3-221 0 0,-1 0-1 0 0,0 0 0 0 0,5-5-184 0 0,4-1 241 0 0,-6 4-92 0 0,-2 1-53 0 0,6-3-11 0 0,2 5-28 0 0,-16 2-56 0 0,1 0 1 0 0,0 0 0 0 0,0 0 0 0 0,0 0 0 0 0,0 0 0 0 0,-1 0 0 0 0,1 0 0 0 0,0-1 0 0 0,0 1 0 0 0,0 0 0 0 0,0 0 0 0 0,-1-1 0 0 0,1 1 0 0 0,0 0 0 0 0,0-1-2 0 0,4-10 64 0 0,-4 11-63 0 0,-1 0 1 0 0,1-1 0 0 0,0 1 0 0 0,-1 0 0 0 0,1 0-1 0 0,-1-1 1 0 0,1 1 0 0 0,0 0 0 0 0,0 0-1 0 0,-1 0 1 0 0,1 0 0 0 0,0 0 0 0 0,-1 0 0 0 0,1 0-1 0 0,0 0-1 0 0,1 0 54 0 0,-2 0 14 0 0,0 0 14 0 0,-2 0-14 0 0,-6-1-47 0 0,4 1-15 0 0,1 0 1 0 0,-1 0-1 0 0,1 0 0 0 0,-1 0 0 0 0,0 0 1 0 0,1 1-1 0 0,-1-1 0 0 0,1 1 1 0 0,-2 0-7 0 0,-90 47 0 0 0,94-48 0 0 0,0 1 0 0 0,0 0 0 0 0,0-1 0 0 0,0 1 0 0 0,1 0 0 0 0,-1 0 0 0 0,0 0 0 0 0,0 0 0 0 0,0-1 0 0 0,1 1 0 0 0,-1 0 0 0 0,0 0 0 0 0,1 0 0 0 0,-1 1 0 0 0,1-1 0 0 0,-1 0 0 0 0,1 0 0 0 0,0 1 0 0 0,-5 9 0 0 0,-8 5 0 0 0,-11 7 0 0 0,21-20 0 0 0,1 2 0 0 0,0-1-5 0 0,1 2-24 0 0,1 16 3 0 0,2 8 60 0 0,4-21-17 0 0,-1-1-16 0 0,1 5-1 0 0,-6-12 0 0 0,1-1 0 0 0,0 0 0 0 0,0 1 0 0 0,-1-1 0 0 0,1 0 0 0 0,0 0 0 0 0,0 1 0 0 0,0-1 0 0 0,0 0 0 0 0,0 0 0 0 0,-1 0 0 0 0,1 0 0 0 0,0 0 0 0 0,1 0 0 0 0,0 0 0 0 0,-1 0-1 0 0,1 0 1 0 0,0 0 0 0 0,0 1 0 0 0,-1-1 0 0 0,1 1 0 0 0,0-1 0 0 0,-1 1 0 0 0,1 0 0 0 0,0 0 0 0 0,-1 0 0 0 0,1 0 0 0 0,-1 0 0 0 0,1 0 1 0 0,-1 0-1 0 0,1-1 1 0 0,0 1 0 0 0,-1 0 0 0 0,1 0 0 0 0,0-1 0 0 0,-1 1 0 0 0,1-1 0 0 0,0 1 0 0 0,0-1-1 0 0,-1 0 1 0 0,1 0 0 0 0,0 1-1 0 0,23-4 51 0 0,5-6-50 0 0,-24 7 1 0 0,1 0-132 0 0,-1 1 100 0 0,-1 0 67 0 0,5 2 131 0 0,-4 0-138 0 0,-3-1-84 0 0,0 1-76 0 0,1-1-95 0 0,-1 0-113 0 0,-1 0 120 0 0,1 0-35 0 0,-1 0-37 0 0,0-1-41 0 0,1 1-42 0 0,0-1-45 0 0,0 0-48 0 0,0 0-48 0 0,7-3-1034 0 0,9-5-881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9.7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177 2 7024 0 0,'0'0'157'0'0,"0"0"23"0"0,0 0 12 0 0,-3 0-27 0 0,-5 0-57 0 0,1-1 36 0 0,-6 1 221 0 0,-1-1 240 0 0,6 2-254 0 0,4 0-145 0 0,2 0-145 0 0,0 0-34 0 0,-3 10 336 0 0,-8-6-41 0 0,6-1-138 0 0,-14 15 330 0 0,14-11-369 0 0,1-1-53 0 0,2 0-91 0 0,-1 3 92 0 0,4-8-74 0 0,0 1 0 0 0,0-1 0 0 0,0 0 0 0 0,0 0 0 0 0,-1 0-1 0 0,1 0 1 0 0,-1 0 0 0 0,1 0 0 0 0,-1 0-19 0 0,-13 18 99 0 0,3 2-41 0 0,10-16-52 0 0,1-4 3 0 0,0-1 0 0 0,0 1 0 0 0,1 0-1 0 0,-1 1 1 0 0,1-1 0 0 0,-1 0 0 0 0,1 0 0 0 0,0 0 0 0 0,0 0 0 0 0,0 0 0 0 0,0 0 0 0 0,0 0 0 0 0,1 2-9 0 0,0 29 28 0 0,-1-32-28 0 0,0 0 0 0 0,1 0 0 0 0,-1 0 0 0 0,0 0 0 0 0,0 0 0 0 0,1 0 0 0 0,-1 0 0 0 0,1 0 0 0 0,-1 0 0 0 0,1 0 0 0 0,-1 0 0 0 0,1 0 0 0 0,0-1 0 0 0,-1 1 0 0 0,1 0 0 0 0,0 0 0 0 0,0-1 0 0 0,0 1 0 0 0,-1 0 0 0 0,1-1 0 0 0,0 1 0 0 0,0-1 0 0 0,0 1 0 0 0,0-1 0 0 0,0 1 0 0 0,0-1 0 0 0,11 8 14 0 0,-6-5 54 0 0,4-4-54 0 0,-10 1-6 0 0,11 0 64 0 0,0 0-60 0 0,-5 0 32 0 0,3 0 56 0 0,-8 0-83 0 0,1 0 0 0 0,0-1 1 0 0,-1 1-1 0 0,1 0 0 0 0,0-1 1 0 0,-1 0-1 0 0,1 1 1 0 0,-1-1-1 0 0,1 0 0 0 0,-1 0 1 0 0,2-1-18 0 0,5-3 61 0 0,16-7 107 0 0,-16 8-130 0 0,3 0 41 0 0,1-3 55 0 0,-6 0-119 0 0,-1-6 9 0 0,6 8 19 0 0,5-24 21 0 0,-16 26-57 0 0,1 1 0 0 0,0-1 0 0 0,0 1 0 0 0,-1-1 0 0 0,0 0 0 0 0,1 1 0 0 0,-1-1 0 0 0,0 0 0 0 0,0 1 0 0 0,0-1 0 0 0,-1-2-7 0 0,0-14 80 0 0,1-23-56 0 0,0 41-21 0 0,0 0 0 0 0,0 0 0 0 0,0 1 0 0 0,0-1 1 0 0,0 0-1 0 0,0 0 0 0 0,0 0 0 0 0,0 0 0 0 0,1 0 0 0 0,-1 1 0 0 0,0-1 0 0 0,1 0 0 0 0,-1 0 0 0 0,1 0-3 0 0,-1 0 0 0 0,1 1-1 0 0,0 0 1 0 0,-1-1 0 0 0,1 1 0 0 0,-1 0-1 0 0,1 0 1 0 0,0 0 0 0 0,-1-1 0 0 0,1 1-1 0 0,0 0 1 0 0,-1 0 0 0 0,1 0-1 0 0,0 0 1 0 0,0 0 0 0 0,-1 0 0 0 0,3 0-71 0 0,-3 0-3 0 0,0 0 2 0 0,0 0 0 0 0,0 0-2 0 0,0 0-4 0 0,0 0-2 0 0,3 3 0 0 0,7 10 0 0 0,-5-2 26 0 0,2 3 25 0 0,-3-7 18 0 0,-2 8-42 0 0,-2-13 52 0 0,1 0 0 0 0,-1-1-1 0 0,0 1 1 0 0,0-1 0 0 0,1 1 0 0 0,-1 0 0 0 0,1-1-1 0 0,-1 1 1 0 0,1-1 0 0 0,0 1 0 0 0,-1-1-1 0 0,1 1 1 0 0,1 0 1 0 0,-1 0-4 0 0,0-1 0 0 0,0 1 1 0 0,0 0-1 0 0,0-1 0 0 0,-1 1 0 0 0,1 0 0 0 0,0 0 0 0 0,-1 0 0 0 0,0 0 0 0 0,1 0 0 0 0,-1 0 0 0 0,0 0 0 0 0,0 1 4 0 0,0 106-136 0 0,0-60 134 0 0,-1-33-11 0 0,-3 1 41 0 0,-13 36 178 0 0,10-34-115 0 0,2-1 27 0 0,4-14-74 0 0,-1 0-1 0 0,1 0 1 0 0,0-1-1 0 0,-1 1 1 0 0,0 0 0 0 0,-2 3-44 0 0,2-4 67 0 0,-1 1 1 0 0,1 0 0 0 0,1 0-1 0 0,-1 0 1 0 0,-1 4-68 0 0,-5 12 226 0 0,-4-8-58 0 0,2-1 5 0 0,3 0 12 0 0,3-6-100 0 0,1 1 0 0 0,-2-1 0 0 0,1-1 0 0 0,0 1 0 0 0,-1 0 0 0 0,0-1 0 0 0,0 0 0 0 0,-5 3-85 0 0,0-2 109 0 0,0 0-36 0 0,-1 1 1 0 0,4-5-37 0 0,-11 0 186 0 0,14-1-195 0 0,-1 3 46 0 0,-4 3-27 0 0,5-9 13 0 0,-1-1-32 0 0,-4 2-41 0 0,7 2-88 0 0,1-1-312 0 0,1 0 46 0 0,0-1 38 0 0,0 1 33 0 0,0-1-316 0 0,0-1-198 0 0,0 0 170 0 0,1 2 264 0 0,-1-1-54 0 0,0-4-1400 0 0,0-3-1040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20.1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1 113 6688 0 0,'0'0'197'0'0,"2"0"-16"0"0,8 0-135 0 0,9 0-54 0 0,-9 0 25 0 0,-4-2 46 0 0,2-3 99 0 0,2-1 160 0 0,4 3 116 0 0,-8 3-223 0 0,7-5 629 0 0,-8 2-559 0 0,-1 0-169 0 0,-3 2-109 0 0,1 0-42 0 0,14-1 365 0 0,-15 2-307 0 0,-1 0 0 0 0,1 0-1 0 0,0 0 1 0 0,0 0 0 0 0,0 0-1 0 0,0 0 1 0 0,0 0-1 0 0,-1-1 1 0 0,1 1 0 0 0,0 0-1 0 0,0 0 1 0 0,0-1-1 0 0,-1 1 1 0 0,1 0 0 0 0,0-1-23 0 0,1-2 106 0 0,0-1-1 0 0,2 0 75 0 0,1 2-12 0 0,3 2 103 0 0,-7 0-261 0 0,-1 0 1 0 0,0 0-1 0 0,1 0 0 0 0,-1 0 0 0 0,1 0 0 0 0,-1 0 0 0 0,1 0 0 0 0,-1 0 0 0 0,0 0 1 0 0,1 0-1 0 0,-1-1 0 0 0,1 1 0 0 0,-1 0 0 0 0,0 0 0 0 0,1 0 0 0 0,-1 0 0 0 0,0-1 1 0 0,1 1-1 0 0,-1 0 0 0 0,0 0 0 0 0,1-1 0 0 0,-1 1 0 0 0,0 0 0 0 0,1-1 0 0 0,-1 1 1 0 0,0 0-1 0 0,0-1 0 0 0,1 1 0 0 0,-1 0 0 0 0,0-1 0 0 0,0 1-10 0 0,5-7 156 0 0,5 1 22 0 0,-7 4-103 0 0,-1-2-39 0 0,0 0 0 0 0,1 2 59 0 0,0 2 68 0 0,3-1 106 0 0,-6-1-216 0 0,0-25-32 0 0,0 25 33 0 0,0 2 10 0 0,0 0 0 0 0,0 0 0 0 0,0 0 9 0 0,0 0 39 0 0,-2-1-52 0 0,0 0 32 0 0,0 1-53 0 0,-8 1 4 0 0,-6 0 84 0 0,16-1-126 0 0,-1 0 0 0 0,0 0 0 0 0,0 0-1 0 0,0 0 1 0 0,1 0 0 0 0,-1 0 0 0 0,0 1-1 0 0,0-1 1 0 0,0 0 0 0 0,1 1 0 0 0,-1-1 0 0 0,0 0-1 0 0,1 1 1 0 0,-1-1 0 0 0,0 1 0 0 0,1-1 0 0 0,-1 1-1 0 0,1-1 1 0 0,-1 1 0 0 0,0-1 0 0 0,1 1-1 0 0,0 0 1 0 0,-1-1 0 0 0,1 1 0 0 0,-1 0 0 0 0,1-1-1 0 0,0 1 1 0 0,-1 0 0 0 0,1 0-1 0 0,-1 1 0 0 0,1-1 0 0 0,-1 0 0 0 0,1 0 0 0 0,-1 0-1 0 0,0 0 1 0 0,1 0 0 0 0,-1 0 0 0 0,0 0 0 0 0,0 0 0 0 0,0 0 0 0 0,0 0 0 0 0,0 0 0 0 0,0-1 0 0 0,0 1 0 0 0,0 0 0 0 0,-10 3 0 0 0,10-3 0 0 0,0-1 0 0 0,-1 0 0 0 0,1 1 0 0 0,0-1 0 0 0,0 1 0 0 0,0-1 0 0 0,0 1 0 0 0,0 0 0 0 0,0-1 0 0 0,0 1 0 0 0,0 0 0 0 0,1 0 0 0 0,-1 0 0 0 0,0-1 0 0 0,0 1 0 0 0,0 0 0 0 0,1 0 0 0 0,-1 1 0 0 0,-31 61 0 0 0,31-60 0 0 0,0 0 0 0 0,1 1 0 0 0,-1-1 0 0 0,1 0 0 0 0,-1 0 0 0 0,1 0 0 0 0,0 1 0 0 0,0-1 0 0 0,1 0 0 0 0,-1 1 0 0 0,1 8 0 0 0,-2 9 0 0 0,2-15 0 0 0,1-2 0 0 0,11 12 0 0 0,-12-15 0 0 0,1 0 0 0 0,-1 1 0 0 0,0-1 0 0 0,0 0 0 0 0,1 0 0 0 0,-1 0 0 0 0,0 0 0 0 0,1 0 0 0 0,-1 0 0 0 0,1 0 0 0 0,0-1 0 0 0,-1 1 0 0 0,1 0 0 0 0,-1-1 0 0 0,1 1 0 0 0,0-1 0 0 0,0 0 0 0 0,-1 0 0 0 0,1 1 0 0 0,0-1 0 0 0,0 0 0 0 0,0 0-1 0 0,-1 0 1 0 0,1 1 0 0 0,0-1 0 0 0,-1 1 0 0 0,1 0 0 0 0,0-1 0 0 0,-1 1 0 0 0,1 0 0 0 0,0 0 0 0 0,0 1 0 0 0,-1-2 0 0 0,0 1 1 0 0,0 0 0 0 0,0-1 0 0 0,-1 1-1 0 0,1-1 1 0 0,0 1 0 0 0,0-1-1 0 0,1 1 1 0 0,-1-1 0 0 0,0 0-1 0 0,0 1 1 0 0,0-1 0 0 0,0 0 0 0 0,0 0-1 0 0,0 0 1 0 0,0 0 0 0 0,0 0-1 0 0,0 0 1 0 0,1 0 0 0 0,-1 0-1 0 0,0 0 1 0 0,0 0 0 0 0,0-1 0 0 0,0 1-1 0 0,7-5 30 0 0,-6 4-23 0 0,-1 0 0 0 0,0 0 0 0 0,1 0 0 0 0,-1 0 0 0 0,1 1-1 0 0,-1-1 1 0 0,1 1 0 0 0,0-1 0 0 0,-1 1 0 0 0,1-1 0 0 0,0 1-1 0 0,-1 0 1 0 0,1 0 0 0 0,0 0 0 0 0,0 0-7 0 0,8 0 9 0 0,11 1 17 0 0,-4-5 30 0 0,-7 0-46 0 0,9-3-34 0 0,-1 5-70 0 0,-10 1 80 0 0,-4 1-41 0 0,0-1-38 0 0,-1 0-58 0 0,0 0-27 0 0,0 0-56 0 0,1 0-65 0 0,-1-1-71 0 0,0 1-85 0 0,1 0-88 0 0,0-1-97 0 0,0 1-104 0 0,7-1-865 0 0,7 1-914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20.5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17 143 6624 0 0,'0'0'192'0'0,"0"3"-7"0"0,0 2-149 0 0,0 9-35 0 0,0-4 25 0 0,0 5 35 0 0,0-13-5 0 0,0 0 0 0 0,0-1-1 0 0,0 1 1 0 0,1 0 0 0 0,-1-1-1 0 0,0 1 1 0 0,1-1 0 0 0,0 1-1 0 0,-1 0 1 0 0,1-1 0 0 0,0 1 0 0 0,0-1-1 0 0,0 0 1 0 0,0 1 0 0 0,0-1-1 0 0,0 0 1 0 0,0 0 0 0 0,1 1-56 0 0,-1 0 283 0 0,0 0-65 0 0,0-1-56 0 0,-1 1-46 0 0,1 0-27 0 0,-1 0-38 0 0,-1 3 18 0 0,1-3-12 0 0,-1-1 51 0 0,1 2 187 0 0,0 0 92 0 0,0 1 84 0 0,0-1 75 0 0,0 1 194 0 0,0 0 79 0 0,0 1 524 0 0,0-2 91 0 0,0-4-1434 0 0,0 0 1 0 0,0 1-1 0 0,0-1 1 0 0,0 1 0 0 0,0-1-1 0 0,0 0 1 0 0,0 1 0 0 0,0-1-1 0 0,-1 1 1 0 0,1-1 0 0 0,0 1-1 0 0,0-1 1 0 0,-1 1 0 0 0,1-1-1 0 0,0 1 1 0 0,-1-1-1 0 0,1 1 1 0 0,-1-1 0 0 0,1 1-1 0 0,0 0 1 0 0,-1-1 0 0 0,1 1-1 0 0,-1 0 1 0 0,0-1-1 0 0,1 1 2 0 0,-1-1 1 0 0,0 1-1 0 0,1-1 0 0 0,-1 1 0 0 0,1-1 1 0 0,-1 1-1 0 0,1-1 0 0 0,-1 1 0 0 0,1-1 1 0 0,-1 0-1 0 0,1 1 0 0 0,0-1 0 0 0,-1 1 1 0 0,1-1-1 0 0,0 0 0 0 0,-1 0 0 0 0,1 1 1 0 0,0-1-1 0 0,0 0 0 0 0,0 1 0 0 0,0-1 1 0 0,0 0-1 0 0,0 0 0 0 0,0 1 1 0 0,0-1-3 0 0,0-5-1 0 0,0 4 11 0 0,0 0 1 0 0,0-1 0 0 0,0 1-1 0 0,0-1 1 0 0,0 1-1 0 0,-1 0 1 0 0,1-1 0 0 0,-1 1-1 0 0,1-1 1 0 0,-1 1-11 0 0,-4-6 26 0 0,4 7-22 0 0,0-1 0 0 0,0 1-1 0 0,0-1 1 0 0,1 1-1 0 0,-1-1 1 0 0,0 1 0 0 0,1-1-1 0 0,-1 1 1 0 0,1-1 0 0 0,0 0-1 0 0,-1 1 1 0 0,1-1 0 0 0,0 0-1 0 0,0 1-3 0 0,0-7 21 0 0,-1 6-17 0 0,1 0 1 0 0,0 0-1 0 0,0 0 0 0 0,0 0 1 0 0,1-1-1 0 0,-1 1 0 0 0,0 0 1 0 0,1 0-1 0 0,-1 0 0 0 0,1-1-4 0 0,4-5 23 0 0,2-4 4 0 0,-5-2 30 0 0,-2 12-53 0 0,0 0-1 0 0,0 1 1 0 0,1-1 0 0 0,-1 0 0 0 0,1 1 0 0 0,0-1-1 0 0,-1 1 1 0 0,1-1 0 0 0,0 1 0 0 0,0-1 0 0 0,1-1-4 0 0,3-5 22 0 0,0-5-30 0 0,6 7-81 0 0,-6-4-2 0 0,8 5 23 0 0,3-8 12 0 0,-15 12 48 0 0,0-1 0 0 0,1 1 0 0 0,-1 0 0 0 0,1-1 0 0 0,-1 1-1 0 0,1 0 1 0 0,-1 0 0 0 0,1 0 0 0 0,0 0 0 0 0,-1 0-1 0 0,1 1 1 0 0,0-1 0 0 0,0 0 0 0 0,-1 1 0 0 0,1 0 0 0 0,0-1-1 0 0,0 1 1 0 0,0 0 8 0 0,9 0-45 0 0,16 0-165 0 0,-17-3 156 0 0,3-7 30 0 0,-8 7-19 0 0,8 3 43 0 0,0 0 32 0 0,-10 0-96 0 0,-3 0-109 0 0,0 0-34 0 0,0 0 102 0 0,0 0-49 0 0,0 0-69 0 0,0 0 70 0 0,0 0-33 0 0,0 0-35 0 0,0 0-34 0 0,0 0-344 0 0,0 0 84 0 0,0 0-46 0 0,0 0-659 0 0,0 0-518 0 0,0 0-986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21.2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0 7136 0 0,'0'0'208'0'0,"0"0"57"0"0,0 0 115 0 0,0 0 48 0 0,0 0 11 0 0,0 0-14 0 0,0 0-60 0 0,0 0-21 0 0,0 3-6 0 0,1 4-59 0 0,9 15 523 0 0,-6-13-577 0 0,0-2-99 0 0,-4-6-103 0 0,1-1 0 0 0,-1 1 0 0 0,1 0 0 0 0,0 0 0 0 0,0 0 0 0 0,0 0 0 0 0,-1-1 0 0 0,1 1 0 0 0,0 0 0 0 0,0-1 0 0 0,0 1 0 0 0,0 0 0 0 0,0-1 0 0 0,0 1 0 0 0,0-1 0 0 0,1 0-23 0 0,9 7 276 0 0,-6 6-16 0 0,8 10 19 0 0,3-1-40 0 0,1 2-25 0 0,-2 2-34 0 0,-4-7-56 0 0,-8-15-73 0 0,0 1 0 0 0,0-1 0 0 0,0 1 0 0 0,-1 0 1 0 0,1 3-52 0 0,3 13 133 0 0,-4-14-84 0 0,0 1 1 0 0,0-1 0 0 0,1 0 0 0 0,1 3-50 0 0,2 4 91 0 0,-1 0 0 0 0,-1 0 0 0 0,0 1 0 0 0,0-1 0 0 0,-1 3-91 0 0,5 21 217 0 0,-3-21-129 0 0,-3-11-43 0 0,0 1-1 0 0,-1-1 1 0 0,0 1-1 0 0,0 0 1 0 0,0 0 0 0 0,-1 0-45 0 0,0 119 822 0 0,-2-109-701 0 0,-4 7 106 0 0,4-19-163 0 0,1 0 1 0 0,-1 0-1 0 0,1 0 0 0 0,0 0 0 0 0,0 5-64 0 0,0 8 200 0 0,-6 1-43 0 0,2-9-64 0 0,-4 12 191 0 0,-1-5-92 0 0,-2 7 14 0 0,4-4-19 0 0,7-18-168 0 0,0 0 0 0 0,0 0-1 0 0,0 0 1 0 0,-1 0 0 0 0,1 0 0 0 0,-1 0-1 0 0,1 0 1 0 0,-1 0 0 0 0,0-1 0 0 0,0 1-1 0 0,0-1 1 0 0,0 1 0 0 0,0-1 0 0 0,0 0-1 0 0,0 1-18 0 0,-9 3 95 0 0,9-5-79 0 0,0 1 0 0 0,-1 1 0 0 0,1-1 0 0 0,0 0-1 0 0,0 1 1 0 0,0-1 0 0 0,0 1 0 0 0,0-1 0 0 0,0 1-16 0 0,-2 3 27 0 0,-1-1 1 0 0,1 0 0 0 0,-1 0 0 0 0,0-1-1 0 0,-1 1-27 0 0,4-3 9 0 0,-1 0-1 0 0,1 0 0 0 0,0 0 0 0 0,-1 0 1 0 0,0 0-1 0 0,1-1 0 0 0,-1 1 0 0 0,0-1 1 0 0,1 1-1 0 0,-1-1 0 0 0,0 0-8 0 0,1 0 1 0 0,0 0 0 0 0,0 0 0 0 0,0 0 1 0 0,0 0-1 0 0,0 1 0 0 0,0-1 0 0 0,0 1 0 0 0,0 0 0 0 0,1-1 0 0 0,-1 1 0 0 0,0 0 0 0 0,0 0 0 0 0,-1 1-1 0 0,2-1 0 0 0,-1 0 0 0 0,1 0 0 0 0,0 0 0 0 0,-1-1 0 0 0,1 1 0 0 0,-1-1 0 0 0,1 1 0 0 0,-1-1 0 0 0,0 1 0 0 0,1-1 0 0 0,-1 0 0 0 0,0 0-1 0 0,0 0 1 0 0,-3 0 23 0 0,0 0-51 0 0,0 0-46 0 0,1 0-38 0 0,-2 0-68 0 0,0 0-40 0 0,0 0-83 0 0,-2 0-199 0 0,5 0-286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35.6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7856 0 0,'0'0'174'0'0,"0"0"29"0"0,0 0 13 0 0,0 0 25 0 0,0 0 79 0 0,0 0 31 0 0,3 3 8 0 0,7 7 5 0 0,-7-7-85 0 0,-2 0-102 0 0,0 0-62 0 0,-1 1-58 0 0,0-1-11 0 0,1 0 44 0 0,4 5 94 0 0,0 2 76 0 0,-2 3 54 0 0,-4 0-43 0 0,1-9-182 0 0,0 0-1 0 0,0 0 0 0 0,0 0 0 0 0,0 0 1 0 0,0 0-1 0 0,1-1 0 0 0,0 1 1 0 0,0 2-89 0 0,10 23 314 0 0,-6 0-23 0 0,1-14-105 0 0,-5-12-146 0 0,1 1 0 0 0,-1-1 0 0 0,0 1 0 0 0,-1-1 0 0 0,1 1 1 0 0,0-1-1 0 0,-1 1 0 0 0,0-1 0 0 0,0 1-40 0 0,0 22 223 0 0,-1-17-127 0 0,0 0 0 0 0,1 0 0 0 0,1 0 0 0 0,0 0 1 0 0,0 0-1 0 0,1 3-96 0 0,4 4 184 0 0,-1-1 0 0 0,-3 1-32 0 0,-2-1 11 0 0,0-3-64 0 0,3 9 63 0 0,2-6-23 0 0,-3-11-108 0 0,-1-1 0 0 0,0 0 1 0 0,0 0-1 0 0,0 1 0 0 0,0-1 0 0 0,-1 1 1 0 0,1-1-1 0 0,-1 2-31 0 0,0 0 39 0 0,2 29 238 0 0,-2-32-262 0 0,0 0 0 0 0,1 0 0 0 0,-1 0-1 0 0,1-1 1 0 0,-1 1 0 0 0,1 0 0 0 0,0-1 0 0 0,0 1 0 0 0,0-1 0 0 0,0 1-1 0 0,0-1 1 0 0,0 1 0 0 0,1 0-15 0 0,1 2 79 0 0,-2-1-37 0 0,-2 6-14 0 0,1-6-4 0 0,0 6 31 0 0,0 13 61 0 0,0-15-97 0 0,-1-6-16 0 0,1 1 0 0 0,0-1 0 0 0,0 1 0 0 0,0 0 0 0 0,0-1-1 0 0,0 1 1 0 0,0 0 0 0 0,1-1 0 0 0,-1 1 0 0 0,1 0 0 0 0,-1-1-1 0 0,1 2-2 0 0,6 2 0 0 0,-6-5 1 0 0,-1 0-1 0 0,0 0 0 0 0,1 1 1 0 0,-1-1-1 0 0,0 0 0 0 0,1 0 1 0 0,-1 1-1 0 0,0-1 1 0 0,1 0-1 0 0,-1 0 0 0 0,0 1 1 0 0,1-1-1 0 0,-1 0 0 0 0,0 1 1 0 0,0-1-1 0 0,1 0 0 0 0,-1 1 1 0 0,0-1-1 0 0,0 1 0 0 0,0-1 1 0 0,0 0-1 0 0,0 1 0 0 0,1-1 1 0 0,-1 1-1 0 0,0-1 0 0 0,0 0 1 0 0,0 1-1 0 0,0-1 0 0 0,0 1 1 0 0,0-1-1 0 0,-1 1 0 0 0,1 1 16 0 0,0-2-39 0 0,0 0-49 0 0,0 0-105 0 0,0 0-187 0 0,0 0 197 0 0,0 0-35 0 0,0 0-66 0 0,0 0 90 0 0,0 0-36 0 0,0 0-37 0 0,0 0-36 0 0,0 0-382 0 0,0 0 97 0 0,0 0-49 0 0,0 0-726 0 0,0 0-567 0 0,0 0-1082 0 0</inkml:trace>
  <inkml:trace contextRef="#ctx0" brushRef="#br0" timeOffset="399.86">474 237 8464 0 0,'0'0'190'0'0,"0"0"28"0"0,0 0 10 0 0,0 0 36 0 0,0 0 88 0 0,0 0 37 0 0,-3 2 10 0 0,-10 9-29 0 0,8-9-293 0 0,4-1-63 0 0,1-1 0 0 0,-1 0 1 0 0,0 0-1 0 0,1 1 0 0 0,-1-1 0 0 0,0 0 0 0 0,1 1 0 0 0,-1-1 0 0 0,1 1 0 0 0,-1-1 0 0 0,1 1 0 0 0,-1-1 0 0 0,1 1 0 0 0,-1-1 0 0 0,1 1 0 0 0,0-1 0 0 0,-1 1 0 0 0,1 0 1 0 0,0-1-1 0 0,-1 1 0 0 0,1-1 0 0 0,0 1-14 0 0,-3 4 49 0 0,3-3-35 0 0,-1-1-1 0 0,0 0 1 0 0,0 0-1 0 0,1 0 1 0 0,-1 0-1 0 0,0 0 1 0 0,0 0-1 0 0,0 0 0 0 0,0-1 1 0 0,0 1-1 0 0,-1 0 1 0 0,1 0-1 0 0,0-1 1 0 0,0 1-1 0 0,0-1 1 0 0,-1 1-1 0 0,1-1 1 0 0,0 1-1 0 0,0-1 1 0 0,-1 0-1 0 0,1 0-13 0 0,-7 3 68 0 0,3-2-35 0 0,1 1 0 0 0,0 0 0 0 0,0 0 0 0 0,0 1 0 0 0,-2 0-33 0 0,-12 13 150 0 0,2-3 2 0 0,3-8 1 0 0,5 8 7 0 0,-13 3 7 0 0,13-3 1 0 0,-5-8-6 0 0,3 3-85 0 0,-18 20 275 0 0,22-21-266 0 0,3-5-10 0 0,3-2-3 0 0,0 3-2 0 0,0 5-53 0 0,0 13 80 0 0,3-5 18 0 0,-2-15-108 0 0,-1 0-1 0 0,1 0 1 0 0,0 0 0 0 0,-1 0-1 0 0,1 0 1 0 0,0-1-1 0 0,0 1 1 0 0,-1 0 0 0 0,1 0-1 0 0,0 0 1 0 0,0-1 0 0 0,0 1-1 0 0,0 0 1 0 0,0-1-1 0 0,0 1 1 0 0,0-1 0 0 0,1 1-1 0 0,-1-1 1 0 0,0 0-1 0 0,0 1 1 0 0,0-1 0 0 0,0 0-1 0 0,1 0 1 0 0,-1 0 0 0 0,1 0-8 0 0,0 0 84 0 0,2 3-41 0 0,0 1-14 0 0,4 2-17 0 0,5 0 62 0 0,-10-3-46 0 0,2 4 3 0 0,10-6-18 0 0,-13-1-9 0 0,1 0 1 0 0,-1 0 0 0 0,0 0-1 0 0,0 0 1 0 0,1 1 0 0 0,-1-1-1 0 0,0 0 1 0 0,0 1 0 0 0,0 0-1 0 0,1-1 1 0 0,-1 1-5 0 0,12 10 21 0 0,-14-11-19 0 0,0 0 0 0 0,0 1 0 0 0,0-1 0 0 0,1 0 0 0 0,-1 0 1 0 0,0 1-1 0 0,0-1 0 0 0,1 0 0 0 0,-1 0 0 0 0,0 0 0 0 0,1 0 0 0 0,-1 0 0 0 0,0 1 0 0 0,0-1 0 0 0,1 0 0 0 0,-1 0 0 0 0,0 0 0 0 0,1 0 0 0 0,-1 0 0 0 0,0 0 0 0 0,1 0 0 0 0,-1 0 0 0 0,0 0 0 0 0,1 0 1 0 0,-1 0-1 0 0,0 0-2 0 0,8 0-152 0 0,0 0 67 0 0,1 0 59 0 0,-1 0 48 0 0,9 0 125 0 0,26 0 376 0 0,-30 0-419 0 0,0 0-71 0 0,-5 0-59 0 0,0 0-39 0 0,0 0-47 0 0,0 0-50 0 0,0 0-75 0 0,0 0-73 0 0,0 0-78 0 0,0 0-85 0 0,0 0-93 0 0,0 0-99 0 0,-1 0-106 0 0,0 0-112 0 0,-5 0-863 0 0,-1 0-992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8.3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1 474 5904 0 0,'0'0'169'0'0,"0"2"2"0"0,0-1-169 0 0,0-1 0 0 0,0 1-1 0 0,0-1 1 0 0,0 1 0 0 0,0 0 0 0 0,0-1 0 0 0,0 1 0 0 0,0-1 0 0 0,1 1 0 0 0,-1-1-1 0 0,0 1 1 0 0,0-1 0 0 0,1 1 0 0 0,-1-1 0 0 0,0 1 0 0 0,1-1 0 0 0,-1 1-1 0 0,0-1 1 0 0,1 1 0 0 0,-1-1 0 0 0,1 0 0 0 0,-1 1 0 0 0,1-1 0 0 0,0 1-2 0 0,-1-1-1 0 0,1 0 1 0 0,0 1 0 0 0,-1-1-1 0 0,1 1 1 0 0,-1-1 0 0 0,1 1-1 0 0,-1-1 1 0 0,1 1 0 0 0,-1 0-1 0 0,1-1 1 0 0,-1 1-1 0 0,0-1 1 0 0,1 1 0 0 0,-1 0-1 0 0,0 0 1 0 0,1-1 0 0 0,-1 1-1 0 0,0 0 1 0 0,0-1 0 0 0,0 1-1 0 0,0 0 1 0 0,0 0 0 0 0,0-1-1 0 0,0 1 1 0 0,0 0 0 0 0,0 4 24 0 0,0 0 42 0 0,-1 7 150 0 0,1-10-167 0 0,0 0-1 0 0,0-1 1 0 0,0 1 0 0 0,0 0-1 0 0,0-1 1 0 0,0 1 0 0 0,1-1-1 0 0,-1 1 1 0 0,0 0 0 0 0,1-1-1 0 0,0 1 1 0 0,-1-1-1 0 0,1 1-48 0 0,5 2 327 0 0,-5-4-306 0 0,-1 1 0 0 0,1-1 0 0 0,-1 0 0 0 0,1 0 0 0 0,-1 1 0 0 0,0-1 0 0 0,1 0 0 0 0,-1 1 0 0 0,1-1 0 0 0,-1 0 0 0 0,0 1 0 0 0,0-1 0 0 0,1 1 0 0 0,-1-1 0 0 0,0 0 0 0 0,1 1 1 0 0,-1-1-1 0 0,0 1 0 0 0,0-1 0 0 0,0 1 0 0 0,0-1 0 0 0,0 1 0 0 0,0-1 0 0 0,1 1 0 0 0,-1-1 0 0 0,0 1 0 0 0,0-1 0 0 0,0 1 0 0 0,-1-1 0 0 0,1 1 0 0 0,0-1 0 0 0,0 1-21 0 0,1 5 218 0 0,0-1-63 0 0,5 8 143 0 0,-3-7-115 0 0,-1-3-52 0 0,-1 0 37 0 0,0 3 131 0 0,0 0 103 0 0,1-4-21 0 0,9 11-28 0 0,-8-6-208 0 0,-3-7-130 0 0,0 1 0 0 0,0-1 0 0 0,0 1 0 0 0,1-1 0 0 0,-1 1 0 0 0,0-1 0 0 0,0 0 0 0 0,0 1 0 0 0,1-1 0 0 0,-1 1-1 0 0,0-1 1 0 0,1 0 0 0 0,-1 1 0 0 0,0-1 0 0 0,1 0 0 0 0,-1 1 0 0 0,0-1 0 0 0,1 0 0 0 0,-1 1 0 0 0,0-1 0 0 0,1 0 0 0 0,-1 0 0 0 0,1 0 0 0 0,-1 1 0 0 0,1-1 0 0 0,-1 0 0 0 0,0 0-1 0 0,1 0 1 0 0,-1 0 0 0 0,1 0 0 0 0,-1 0 0 0 0,1 0 0 0 0,-1 0 0 0 0,1 0 0 0 0,-1 0 0 0 0,1 0-15 0 0,1 0 309 0 0,-2 0-11 0 0,0 0-2 0 0,0 0-15 0 0,0 2-96 0 0,-1 1-83 0 0,1 0-53 0 0,1 0-30 0 0,-1-1 39 0 0,0 1 128 0 0,4-3-44 0 0,-2 0-62 0 0,6 0 7 0 0,-6 0 28 0 0,1 0-3 0 0,-3 0-108 0 0,1 0 0 0 0,-1 0 1 0 0,1 0-1 0 0,-1 0 1 0 0,0 0-1 0 0,1 0 1 0 0,-1 0-1 0 0,1 0 0 0 0,-1 0 1 0 0,0 0-1 0 0,1-1 1 0 0,-1 1-1 0 0,1 0 1 0 0,-1 0-1 0 0,0 0 0 0 0,1 0 1 0 0,-1-1-1 0 0,0 1 1 0 0,1 0-1 0 0,-1 0 1 0 0,0-1-1 0 0,1 1 0 0 0,-1 0 1 0 0,0-1-1 0 0,1 1 1 0 0,-1 0-1 0 0,0-1 1 0 0,0 1-1 0 0,0 0 0 0 0,1-1 1 0 0,-1 1-5 0 0,5-7 61 0 0,5 1 21 0 0,-5-7-2 0 0,9-2-14 0 0,-12 12-62 0 0,0 1 0 0 0,0-1 1 0 0,0 0-1 0 0,0 0 0 0 0,0 0 0 0 0,0 0 0 0 0,-1 0 0 0 0,1 0 0 0 0,-1 0 0 0 0,0-1-4 0 0,2-2 4 0 0,0 0 0 0 0,0 0-1 0 0,0 0 1 0 0,1 0-1 0 0,0 0 1 0 0,0 1 0 0 0,0 0-1 0 0,1 0 1 0 0,-1 0 0 0 0,3-1-4 0 0,0-2 0 0 0,-4 5 0 0 0,0-1 0 0 0,0 1 0 0 0,1 0 0 0 0,-1 0 0 0 0,1 1 0 0 0,0-1 0 0 0,12 0-12 0 0,-3 3-52 0 0,-5 0-25 0 0,0 0 71 0 0,-3 3-41 0 0,26 28-43 0 0,-20-20 98 0 0,-7-6-49 0 0,-3 3 45 0 0,-1-3 9 0 0,6 3-1 0 0,0 2-1 0 0,-4 20 12 0 0,-2-29-7 0 0,0 1 0 0 0,0 0 0 0 0,0-1-1 0 0,1 1 1 0 0,-1 0 0 0 0,0-1 0 0 0,1 1-1 0 0,0-1 1 0 0,-1 1 0 0 0,1-1 0 0 0,0 1 0 0 0,0-1-1 0 0,0 1 1 0 0,0-1-4 0 0,4 7 1 0 0,-3 8-1 0 0,-2-15-173 0 0,0 0 55 0 0,0 0 48 0 0,0 0 44 0 0,0-1 61 0 0,0 1 74 0 0,0 0 423 0 0,0-1-449 0 0,0 1-34 0 0,0 0-42 0 0,0-1-56 0 0,0 1-64 0 0,0 1-77 0 0,0-1-52 0 0,0 1-75 0 0,0 0-85 0 0,0 0-90 0 0,0 1-99 0 0,0 0-106 0 0,0 1-113 0 0,0 0-121 0 0,0-4-672 0 0,0 0-908 0 0</inkml:trace>
  <inkml:trace contextRef="#ctx0" brushRef="#br0" timeOffset="321.76">695 0 6968 0 0,'0'0'157'0'0,"0"0"23"0"0,0 0 11 0 0,0 3-31 0 0,1 22 156 0 0,-1-24-281 0 0,0 0 0 0 0,0 1 0 0 0,0-1 0 0 0,0 0 0 0 0,0 0 0 0 0,0 0 0 0 0,0 1 0 0 0,-1-1 0 0 0,1 0 0 0 0,0 0 0 0 0,0 0 0 0 0,-1 0 0 0 0,1 1 0 0 0,-1-1 0 0 0,0 1-35 0 0,0-1 20 0 0,1-1 6 0 0,-1 1 1 0 0,1 0-1 0 0,-1 0 0 0 0,1 0 0 0 0,-1 0 0 0 0,1-1 0 0 0,0 1 0 0 0,-1 0 0 0 0,1 0 0 0 0,0 0 0 0 0,-1 0 0 0 0,1 0 1 0 0,0 0-1 0 0,0 0 0 0 0,0 0 0 0 0,0 0 0 0 0,0 0 0 0 0,0 0 0 0 0,0 0 0 0 0,0 0 0 0 0,1 0 0 0 0,-1 0 0 0 0,0 0 1 0 0,1-1-1 0 0,-1 1 0 0 0,0 0 0 0 0,1 0 0 0 0,-1 0 0 0 0,1 0 0 0 0,-1 0 0 0 0,1 0-26 0 0,0 0 19 0 0,2 6 159 0 0,-2 1-44 0 0,-1 1-16 0 0,-1 3 13 0 0,1-3-13 0 0,-1 5 111 0 0,1-1-56 0 0,-1-4-24 0 0,1 0 0 0 0,1 0 0 0 0,0 7-149 0 0,1-5 135 0 0,4 5 35 0 0,-2-7-49 0 0,-2-1-10 0 0,-1 0 13 0 0,-1 1 38 0 0,0 3-10 0 0,0 12 86 0 0,3-2-40 0 0,3-9-56 0 0,-5-12-119 0 0,0 1-1 0 0,0-1 0 0 0,0 1 0 0 0,-1-1 0 0 0,1 1 0 0 0,0-1 0 0 0,-1 1 0 0 0,0 0 0 0 0,1-1 0 0 0,-1 1 0 0 0,0 0 0 0 0,0-1 1 0 0,0 1-1 0 0,0 0-22 0 0,0 7 80 0 0,-1 12 75 0 0,5-6-18 0 0,1-7-72 0 0,-4-7-52 0 0,0 0 1 0 0,0 1 0 0 0,-1-1 0 0 0,1 1 0 0 0,0-1 0 0 0,0 1 0 0 0,-1-1 0 0 0,1 1 0 0 0,-1 0 0 0 0,0-1 0 0 0,1 1 0 0 0,-1 0 0 0 0,0-1 0 0 0,0 1-14 0 0,0 25 110 0 0,0 33 0 0 0,0-39 6 0 0,0-18-52 0 0,0-3-27 0 0,0 0-80 0 0,0 0-76 0 0,0 0-75 0 0,0 0-117 0 0,0 0 105 0 0,0 0-33 0 0,0 0-327 0 0,0 0 77 0 0,0 1-46 0 0,0 0-630 0 0,0 4-496 0 0,0 3-944 0 0</inkml:trace>
  <inkml:trace contextRef="#ctx0" brushRef="#br0" timeOffset="596.1">474 284 6384 0 0,'2'0'184'0'0,"10"0"-44"0"0,-5 0-72 0 0,-4 1-49 0 0,1-3-45 0 0,-1 1 41 0 0,25-12 103 0 0,-20 11-33 0 0,1 1 18 0 0,4-6 105 0 0,-4 3-15 0 0,3 2 44 0 0,-3 1-76 0 0,-2 0-43 0 0,1-2-16 0 0,2-1 5 0 0,1-1 13 0 0,2 1 67 0 0,8-3 63 0 0,11 1 22 0 0,-17 5-125 0 0,1 1-24 0 0,-9 1-53 0 0,1-1-1 0 0,0 0 1 0 0,0-1 0 0 0,-1 0 0 0 0,3-1-70 0 0,4-1 92 0 0,22-5 183 0 0,-22 7-216 0 0,3 0-37 0 0,12 1-22 0 0,3 0 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6.0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284 33 7136 0 0,'0'0'208'0'0,"0"0"-57"0"0,0 0-18 0 0,0 0 86 0 0,0 0 40 0 0,0 0 307 0 0,0 0 11 0 0,0 0-25 0 0,0 0-128 0 0,0 2-59 0 0,0 13 42 0 0,0-1-54 0 0,0 1-48 0 0,0 0-46 0 0,0-1-42 0 0,0 1-37 0 0,0 14 80 0 0,0-2-116 0 0,0-1-65 0 0,0 63 3 0 0,0-51 6 0 0,0-11-112 0 0,0-4 109 0 0,0-1 54 0 0,0 51 246 0 0,0-72-375 0 0,0 1 0 0 0,0-1 0 0 0,-1 1-1 0 0,1-1 1 0 0,0 0 0 0 0,-1 1 0 0 0,1-1 0 0 0,-1 1 0 0 0,0-1 0 0 0,1 0-1 0 0,-2 1-9 0 0,-5 7 16 0 0,5-6-112 0 0,2-3-57 0 0,0 0 55 0 0,0 0 24 0 0,0 0-36 0 0,0 0-16 0 0,0 0-35 0 0,0 0-42 0 0,0 0-47 0 0,0 0-49 0 0,0 0-47 0 0,0 0-41 0 0,0 0-37 0 0,0 0-124 0 0,0 0-36 0 0,0 0-1294 0 0</inkml:trace>
  <inkml:trace contextRef="#ctx0" brushRef="#br0" timeOffset="391.72">0 159 6072 0 0,'0'0'133'0'0,"0"0"23"0"0,0 0 12 0 0,3 0-23 0 0,-3 0-143 0 0,1 0-1 0 0,-1 0 1 0 0,1 0-1 0 0,-1 0 0 0 0,1 0 1 0 0,-1 0-1 0 0,1 0 0 0 0,-1 0 1 0 0,1-1-1 0 0,-1 1 0 0 0,1 0 1 0 0,-1 0-1 0 0,1 0 0 0 0,-1 0 1 0 0,1-1-1 0 0,-1 1 0 0 0,0 0 1 0 0,1-1-1 0 0,-1 1 1 0 0,1 0-1 0 0,-1-1 0 0 0,0 1 1 0 0,1 0-1 0 0,-1-1 0 0 0,0 1 1 0 0,0-1-1 0 0,1 1 0 0 0,-1-1-1 0 0,1-2 37 0 0,-1 0 35 0 0,0 1 119 0 0,3 1 221 0 0,-1 1-175 0 0,0 1-72 0 0,7 0 159 0 0,-6-1-174 0 0,1 0 53 0 0,-1-1 21 0 0,1 0 63 0 0,-1 0 73 0 0,1-1 86 0 0,4-2-198 0 0,5-2 66 0 0,-3 3 157 0 0,-4 4-329 0 0,6 0 53 0 0,-3-2-36 0 0,-1 0 5 0 0,0-1 39 0 0,4-4-20 0 0,-9 4-149 0 0,1 1 0 0 0,-1 0 0 0 0,1 0 0 0 0,-1 0 0 0 0,1 1 0 0 0,-1-1 1 0 0,1 1-1 0 0,-1 0-34 0 0,17-1 180 0 0,31 1 144 0 0,1 0-106 0 0,-1 0-112 0 0,-3 0-114 0 0,-31-2-36 0 0,-7-4-109 0 0,0 1-92 0 0,3 3-108 0 0,-7 2 157 0 0,-2 0-33 0 0,0 0-74 0 0,-2 0 102 0 0,0 0-38 0 0,1 0-42 0 0,-1 0-38 0 0,4 0-418 0 0,1 0-281 0 0,4 0-656 0 0</inkml:trace>
  <inkml:trace contextRef="#ctx0" brushRef="#br0" timeOffset="656.45">647 111 5672 0 0,'-13'0'165'0'0,"13"0"-162"0"0,0 0 0 0 0,0 0-1 0 0,0 0 1 0 0,0 0 0 0 0,0 0-1 0 0,-1 0 1 0 0,1 0 0 0 0,0 0 0 0 0,0 0-1 0 0,0 0 1 0 0,0 0 0 0 0,0 0-1 0 0,0 0 1 0 0,0 0 0 0 0,0 0 0 0 0,0 0-1 0 0,0 0 1 0 0,-1 0 0 0 0,1 0-1 0 0,0 0 1 0 0,0 0 0 0 0,0 0 0 0 0,0 0-1 0 0,0 0 1 0 0,0 1 0 0 0,0-1-1 0 0,0 0 1 0 0,0 0 0 0 0,0 0 0 0 0,0 0-1 0 0,0 0 1 0 0,0 0 0 0 0,-1 0-1 0 0,1 0 1 0 0,0 0 0 0 0,0 0 0 0 0,0 0-1 0 0,0 0 1 0 0,0 0 0 0 0,0 1-1 0 0,0-1 1 0 0,0 0 0 0 0,0 0 0 0 0,0 0-1 0 0,0 0 1 0 0,0 0 0 0 0,0 0-1 0 0,0 0 1 0 0,0 0 0 0 0,0 0 0 0 0,0 0-1 0 0,0 1 1 0 0,0-1 0 0 0,0 0-1 0 0,0 0 1 0 0,0 0 0 0 0,0 0-3 0 0,-1 36 49 0 0,-2-28 49 0 0,-1-1 89 0 0,2-3-45 0 0,-1 2 36 0 0,3-5-83 0 0,-1 1-1 0 0,0 0 0 0 0,1 0 1 0 0,0 0-1 0 0,-1 0 0 0 0,1 0 1 0 0,0-1-1 0 0,0 1 0 0 0,0 0 1 0 0,0 0-1 0 0,1 1-94 0 0,-1-1 93 0 0,0 0 1 0 0,0 0-1 0 0,0 0 0 0 0,0 0 1 0 0,0 0-1 0 0,0 0 0 0 0,-1-1 0 0 0,1 1 1 0 0,0 0-1 0 0,-1 0 0 0 0,0 1-93 0 0,-10 10 538 0 0,11-13-530 0 0,0 0 0 0 0,0 0 0 0 0,0 0 1 0 0,0 0-1 0 0,0 0 0 0 0,0 0 1 0 0,0 0-1 0 0,0 0 0 0 0,-1 1 0 0 0,1-1 1 0 0,0 0-1 0 0,0 0 0 0 0,0 0 0 0 0,0 0 1 0 0,0 0-1 0 0,0 0 0 0 0,0 0 0 0 0,0 0 1 0 0,0 1-1 0 0,0-1 0 0 0,0 0 0 0 0,0 0 1 0 0,0 0-1 0 0,0 0 0 0 0,0 0 0 0 0,0 0 1 0 0,-1 0-1 0 0,1 1 0 0 0,0-1 0 0 0,0 0 1 0 0,1 0-1 0 0,-1 0 0 0 0,0 0 0 0 0,0 0 1 0 0,0 0-1 0 0,0 1 0 0 0,0-1 1 0 0,0 0-1 0 0,0 0 0 0 0,0 0 0 0 0,0 0 1 0 0,0 0-1 0 0,0 0 0 0 0,0 0 0 0 0,0 0 1 0 0,0 1-1 0 0,0-1 0 0 0,0 0 0 0 0,1 0 1 0 0,-1 0-1 0 0,0 0 0 0 0,0 0 0 0 0,0 0 1 0 0,0 0-1 0 0,0 0 0 0 0,0 0 0 0 0,0 0-8 0 0,8 11 333 0 0,-7-8-229 0 0,0 0 0 0 0,0 0 0 0 0,0 0 1 0 0,-1 0-1 0 0,1 0 0 0 0,-1 0 0 0 0,1 0 1 0 0,-1 1-1 0 0,0-1-104 0 0,2 3 345 0 0,9 7-7 0 0,-8-7-198 0 0,1 2 97 0 0,5-6-41 0 0,-9-3-192 0 0,0 1 0 0 0,0 0 0 0 0,0 0 0 0 0,0 0 0 0 0,0 0 0 0 0,0 0 0 0 0,0 0 0 0 0,0 0 0 0 0,0 0-1 0 0,0 0 1 0 0,1 0 0 0 0,-1 0 0 0 0,0 0 0 0 0,0 0 0 0 0,0 0 0 0 0,0 0 0 0 0,0 0 0 0 0,0 0 0 0 0,0 0 0 0 0,0 0 0 0 0,0 0 0 0 0,0 1 0 0 0,0-1 0 0 0,1 0 0 0 0,-1 0 0 0 0,0 0 0 0 0,0 0 0 0 0,0 0 0 0 0,0 0 0 0 0,0 0 0 0 0,0 0-1 0 0,0 0 1 0 0,0 0 0 0 0,0 0 0 0 0,0 0 0 0 0,0 0 0 0 0,0 0 0 0 0,0 0 0 0 0,0 1 0 0 0,0-1 0 0 0,0 0 0 0 0,0 0 0 0 0,0 0 0 0 0,0 0 0 0 0,0 0 0 0 0,0 0 0 0 0,0 0 0 0 0,0 0 0 0 0,0 0 0 0 0,0 0 0 0 0,0 1 0 0 0,0-1-1 0 0,0 0 1 0 0,0 0 0 0 0,0 0 0 0 0,0 0 0 0 0,0 0-4 0 0,0 1-40 0 0,0 1 70 0 0,0 3 135 0 0,0 8 381 0 0,0-10-448 0 0,0-1-83 0 0,0 1 58 0 0,0-3 12 0 0,0 0-52 0 0,0 0-46 0 0,0 0-42 0 0,0 0-83 0 0,0 0-150 0 0,0 0-21 0 0</inkml:trace>
  <inkml:trace contextRef="#ctx0" brushRef="#br0" timeOffset="913.73">805 64 6336 0 0,'0'0'141'0'0,"0"0"23"0"0,0 0 11 0 0,3 3-29 0 0,10 7-116 0 0,-12-9-31 0 0,0-1 0 0 0,0 0 0 0 0,-1 1 0 0 0,1-1-1 0 0,0 1 1 0 0,0-1 0 0 0,0 1 0 0 0,0-1 0 0 0,0 1 0 0 0,-1 0 0 0 0,1-1 0 0 0,0 1 0 0 0,-1 0 0 0 0,1 0 0 0 0,0 0 0 0 0,-1-1 0 0 0,1 1 0 0 0,-1 0-1 0 0,1 0 2 0 0,0 14 58 0 0,-2-9-13 0 0,4 5 274 0 0,8-3 262 0 0,-1-2-153 0 0,-5 1-206 0 0,-2 4 183 0 0,-3 1-91 0 0,-1-1-97 0 0,1-11-199 0 0,0 1 1 0 0,0 0-1 0 0,0-1 1 0 0,0 1 0 0 0,0 0-1 0 0,1-1 1 0 0,-1 1-1 0 0,0 0 1 0 0,0-1-1 0 0,1 1 1 0 0,-1 0 0 0 0,0-1-1 0 0,0 1 1 0 0,1 0-1 0 0,0 0-18 0 0,12 7 290 0 0,-12-6-258 0 0,1 0 1 0 0,0 0-1 0 0,-1 0 1 0 0,0 1-1 0 0,0-1 1 0 0,0 1-1 0 0,0-1 1 0 0,0 1-33 0 0,3 7 128 0 0,1-1 51 0 0,1 1 69 0 0,2 0 89 0 0,5 10 28 0 0,-6-7-202 0 0,-1-4-51 0 0,-3-6 48 0 0,-2-3-49 0 0,0 0-34 0 0,1 0-5 0 0,0 0-72 0 0,0 0-58 0 0,-1 0 83 0 0,0 0 44 0 0,0 0 63 0 0,0 0 76 0 0,1 0 92 0 0,0 0 108 0 0,0 2-168 0 0,9 9 0 0 0,-9-8 2 0 0,-2-3 12 0 0,0 0 2 0 0,0-7 37 0 0,0-1-109 0 0,0-2-51 0 0,0-5-30 0 0,0 10-24 0 0,3 0 49 0 0,10-14 11 0 0,-11 14-124 0 0,1 0-1 0 0,-1 0 1 0 0,0-1 0 0 0,0 1 0 0 0,-1-1-1 0 0,1 0 1 0 0,-1 1 0 0 0,-1-1 0 0 0,1 0-15 0 0,-1 4 3 0 0,0 0 1 0 0,0 0 0 0 0,0 1 0 0 0,1-1-1 0 0,-1 0 1 0 0,1 0 0 0 0,-1 1 0 0 0,1-1-1 0 0,-1 0 1 0 0,1 0 0 0 0,0 1 0 0 0,0-1-1 0 0,0 1 1 0 0,0-1 0 0 0,0 1 0 0 0,0-1-1 0 0,0 1 1 0 0,1 0 0 0 0,-1-1 0 0 0,1 1-4 0 0,11-15 13 0 0,-6 2 17 0 0,10-19-22 0 0,-6 17-58 0 0,4 0-41 0 0,-11 11 99 0 0,-1 0-54 0 0,1-1-46 0 0,-2 1-36 0 0,3-4-119 0 0,-4 8 194 0 0,-1 0 0 0 0,1-1 1 0 0,0 1-1 0 0,0 0 0 0 0,0 0 0 0 0,0 0 0 0 0,0 0 1 0 0,0 0-1 0 0,0 0 0 0 0,0 0 0 0 0,0 0 0 0 0,1-1 53 0 0,3 1-197 0 0,-2 0-2 0 0,-1 0 24 0 0,0 1-50 0 0,0-1-60 0 0,0 0-70 0 0,0 0 16 0 0,-1 0-46 0 0,1 0-41 0 0,0 0-36 0 0,-1-1-133 0 0,1 1-35 0 0,4-5-1383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13.9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7552 0 0,'0'0'222'0'0,"0"0"9"0"0,0 0-72 0 0,0 0-37 0 0,0 0-8 0 0,0 3 26 0 0,1 0-81 0 0,-1 1 78 0 0,2-1 50 0 0,1 4 312 0 0,0-3-251 0 0,-2-2-169 0 0,0 0-38 0 0,1 0-47 0 0,-1 0-53 0 0,-1 0 88 0 0,1 0 0 0 0,-1 0 0 0 0,1 0 0 0 0,-1-1 0 0 0,1 1 0 0 0,-1 0 0 0 0,0 0 0 0 0,0 0 0 0 0,0 0 0 0 0,0 0 0 0 0,-1 1-29 0 0,1 7 98 0 0,2 7 20 0 0,4 1 34 0 0,-4-12-85 0 0,-1-1-1 0 0,1 1 1 0 0,-1 0-1 0 0,0 0 1 0 0,0 0 0 0 0,-1 0-67 0 0,1 8 124 0 0,4 4 123 0 0,2 9 138 0 0,-4-7-208 0 0,-2 0-88 0 0,6 7-40 0 0,-5-19-39 0 0,0-1 0 0 0,-1 1 0 0 0,0 0 0 0 0,0 0 0 0 0,0 1-10 0 0,-2 9 11 0 0,0-9 43 0 0,1 0 0 0 0,0 0 1 0 0,1 0-1 0 0,0 0 1 0 0,1 4-55 0 0,4 3 89 0 0,-5-13-68 0 0,1 0 0 0 0,-1 0-1 0 0,0 1 1 0 0,-1-1 0 0 0,1 1 0 0 0,0-1 0 0 0,-1 0 0 0 0,0 2-21 0 0,0 0 32 0 0,0 72 574 0 0,0-62-511 0 0,0-1-32 0 0,0-12 63 0 0,0-2 24 0 0,0 0 2 0 0,0 0-81 0 0,0 0-80 0 0,0 0-75 0 0,0 0-130 0 0,0 0-192 0 0,-2 0-8 0 0,-11 0-2 0 0</inkml:trace>
  <inkml:trace contextRef="#ctx0" brushRef="#br0" timeOffset="306.95">174 95 6240 0 0,'0'0'182'0'0,"0"-3"-8"0"0,0-20-112 0 0,0 20-8 0 0,0 1 76 0 0,0 1 148 0 0,0 1 244 0 0,3 0 20 0 0,2 0-273 0 0,3 0-33 0 0,-1 0-37 0 0,-1 0-38 0 0,-4 0 134 0 0,1-2-9 0 0,-2 1-252 0 0,0 0-9 0 0,0 0-1 0 0,0 0 1 0 0,0 0-1 0 0,0 0 1 0 0,1 0-1 0 0,-1 0 1 0 0,0 0-1 0 0,0 1 1 0 0,1-1-1 0 0,-1 0 1 0 0,0 1-1 0 0,2-1-24 0 0,3 0 112 0 0,2 1 48 0 0,-6 0-117 0 0,1 0 0 0 0,-1 1-1 0 0,1 0 1 0 0,0 0-1 0 0,-1 0 1 0 0,0 0 0 0 0,2 0-43 0 0,13 8 126 0 0,-11-6-117 0 0,23 13 108 0 0,-22-5-104 0 0,-7-10-13 0 0,1 0 0 0 0,-1 0 0 0 0,0 0-1 0 0,1 0 1 0 0,0 0 0 0 0,-1 0 0 0 0,1 0 0 0 0,0 0 0 0 0,-1 0 0 0 0,1 0-1 0 0,0-1 1 0 0,0 1 0 0 0,0 0 0 0 0,-1 0 0 0 0,1-1 0 0 0,1 1 0 0 0,3 2 0 0 0,-5-3 0 0 0,1 0 0 0 0,0 0 0 0 0,-1 0 0 0 0,1 1 0 0 0,-1-1 0 0 0,1 1 0 0 0,0-1 0 0 0,-1 0 0 0 0,1 1 0 0 0,-1-1 0 0 0,1 1 0 0 0,-1-1 0 0 0,1 1 0 0 0,-1-1 0 0 0,1 1 0 0 0,-1-1 0 0 0,0 1 0 0 0,1 0 0 0 0,-1-1 0 0 0,0 1 0 0 0,0 0 0 0 0,1 0 0 0 0,1 4 0 0 0,3 3 0 0 0,-4-7 0 0 0,0 0 0 0 0,0 1 0 0 0,0-1 0 0 0,-1 1 0 0 0,1-1 0 0 0,0 1 0 0 0,-1-1 0 0 0,1 1 0 0 0,-1 0 0 0 0,1-1 0 0 0,-1 1 0 0 0,0-1 0 0 0,0 1 0 0 0,0 0 0 0 0,0 0 3 0 0,0-1 1 0 0,1 1-1 0 0,-1 0 1 0 0,0-1-1 0 0,1 1 1 0 0,-1 0 0 0 0,1-1-1 0 0,-1 1 1 0 0,1-1-1 0 0,0 1 1 0 0,-1-1-1 0 0,1 1 1 0 0,0-1-1 0 0,0 0 1 0 0,0 1 0 0 0,0-1-1 0 0,1 0 1 0 0,-1 1-4 0 0,3 5 86 0 0,-5 2-63 0 0,1-7-4 0 0,0 27 106 0 0,0-13 39 0 0,-3-11 4 0 0,1-2-117 0 0,-15 14 246 0 0,13-12-257 0 0,1-1-77 0 0,1 1 36 0 0,1-4 1 0 0,1 0 0 0 0,0-1 0 0 0,0 1-1 0 0,-1-1 1 0 0,1 1 0 0 0,0 0 0 0 0,-1-1 0 0 0,1 1-1 0 0,-1-1 1 0 0,1 1 0 0 0,0-1 0 0 0,-1 1 0 0 0,0-1-1 0 0,1 1 1 0 0,-1-1 0 0 0,1 0 0 0 0,-1 1 0 0 0,1-1-1 0 0,-1 0 1 0 0,0 1 0 0 0,1-1 0 0 0,-1 0 0 0 0,-4 3-6 0 0,-19 10-39 0 0,0 0 90 0 0,-7-8 39 0 0,23 0-68 0 0,6-4-16 0 0,1 0 0 0 0,0 0 0 0 0,-1 0-1 0 0,1 0 1 0 0,-1-1 0 0 0,1 1 0 0 0,-1-1 0 0 0,0 1 0 0 0,1-1 0 0 0,-1 1 0 0 0,1-1 0 0 0,-1 0 0 0 0,0 0 0 0 0,0 0 0 0 0,1 0-1 0 0,-1 1 1 0 0,0-1-1 0 0,0 0 1 0 0,1 0-1 0 0,-1 1 1 0 0,0-1 0 0 0,1 1-1 0 0,-1 0 1 0 0,0-1-1 0 0,1 1 1 0 0,-1 0-1 0 0,1 0 1 0 0,-1 0-1 0 0,1 0 1 0 0,-6 4-48 0 0,2-4-23 0 0,-8 1-9 0 0,9-3-4 0 0,1 1-64 0 0,1 0-27 0 0,0 0-62 0 0,1 0-144 0 0,0 0-99 0 0,0 0 67 0 0,1 0-37 0 0,0 0-530 0 0,0 0-415 0 0,0 0-792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26.0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505 64 7792 0 0,'0'0'230'0'0,"-2"0"-16"0"0,-1 0-131 0 0,0 0 0 0 0,1 0 0 0 0,-1 0 0 0 0,0 0 0 0 0,0-1 0 0 0,1 0 0 0 0,-1 1 0 0 0,0-1-83 0 0,2 0 35 0 0,1 1 0 0 0,-1 0 0 0 0,1 0 0 0 0,0 0 0 0 0,-1-1 0 0 0,1 1 0 0 0,-1 0 1 0 0,1-1-1 0 0,0 1 0 0 0,0 0 0 0 0,-1-1 0 0 0,1 1 0 0 0,0 0 0 0 0,-1-1 0 0 0,1 1 0 0 0,0-1 0 0 0,0 1 0 0 0,0-1 0 0 0,0 1-35 0 0,-1 0 28 0 0,1-1 0 0 0,0 1-1 0 0,0 0 1 0 0,0-1-1 0 0,0 1 1 0 0,-1 0 0 0 0,1-1-1 0 0,0 1 1 0 0,0 0 0 0 0,-1-1-1 0 0,1 1 1 0 0,0 0-1 0 0,0 0 1 0 0,-1-1 0 0 0,1 1-1 0 0,0 0 1 0 0,-1 0-1 0 0,1 0 1 0 0,0 0 0 0 0,-1-1-1 0 0,1 1 1 0 0,0 0-1 0 0,-1 0 1 0 0,1 0 0 0 0,-1 0-1 0 0,1 0 1 0 0,0 0-1 0 0,-1 0 1 0 0,1 0 0 0 0,0 0-1 0 0,-1 0 1 0 0,1 0-1 0 0,-1 0 1 0 0,1 0-28 0 0,-6-2 743 0 0,2-2-495 0 0,-2-3 81 0 0,3 4 179 0 0,2 4-239 0 0,-1 0-53 0 0,-1-1-45 0 0,1 0-40 0 0,-3-1 33 0 0,-8-1 54 0 0,10 1-62 0 0,-1-6 58 0 0,4 7-201 0 0,0-1 0 0 0,-1 1 0 0 0,1 0 1 0 0,0-1-1 0 0,-1 1 0 0 0,1-1 0 0 0,0 1 1 0 0,-1 0-1 0 0,1-1 0 0 0,0 1 0 0 0,-1 0 1 0 0,1-1-1 0 0,0 1 0 0 0,-1 0 0 0 0,1 0 1 0 0,-1-1-1 0 0,1 1 0 0 0,-1 0 0 0 0,1 0 1 0 0,-1 0-1 0 0,1-1 0 0 0,-1 1 0 0 0,1 0 1 0 0,-1 0-1 0 0,1 0 0 0 0,-1 0 0 0 0,1 0 1 0 0,-1 0-1 0 0,1 0 0 0 0,-1 0 0 0 0,1 0 1 0 0,-1 1-14 0 0,-4-2 86 0 0,1 1 34 0 0,-7-5 357 0 0,7 2-309 0 0,0 1-76 0 0,0 0-83 0 0,-5-2 203 0 0,-15 4 207 0 0,15 1-261 0 0,-1-1 35 0 0,7 0-211 0 0,-5-1 112 0 0,-16 2 283 0 0,17 2-308 0 0,-22 12 121 0 0,24-4-161 0 0,1-9-11 0 0,-3 4 12 0 0,2 15-7 0 0,-2-16 5 0 0,3-2-13 0 0,-11 26-5 0 0,9 2-10 0 0,4-27 0 0 0,0 0 0 0 0,0 1 0 0 0,1-1 0 0 0,-1 0 0 0 0,1 1 0 0 0,0-1 0 0 0,0 1 0 0 0,0 0 0 0 0,1-1 0 0 0,0 1 0 0 0,0-1 0 0 0,0 1 0 0 0,0 0 0 0 0,0 61 0 0 0,1-58 0 0 0,0 0 0 0 0,1 0 0 0 0,-1 0 0 0 0,2 0 0 0 0,0 3 0 0 0,5 14 0 0 0,2 7-12 0 0,-5-3-36 0 0,1-14 37 0 0,-5-12 13 0 0,1 0-1 0 0,-1 1 0 0 0,0-1 0 0 0,0 1 1 0 0,-1-1-1 0 0,1 1 0 0 0,-1-1 0 0 0,0 1 0 0 0,0 0-1 0 0,0 0 11 0 0,0 1-1 0 0,1 0 0 0 0,-1-1 1 0 0,1 1-1 0 0,0-1 0 0 0,0 1 1 0 0,0-1-1 0 0,1 1 0 0 0,-1-1 1 0 0,1 0-1 0 0,0 0 0 0 0,2 3-10 0 0,-1-3 10 0 0,-1-1 0 0 0,0 1 0 0 0,-1-1 0 0 0,1 1 0 0 0,-1 0-1 0 0,1 2-9 0 0,-1-1 2 0 0,0 1-1 0 0,0 0 0 0 0,-1-1 1 0 0,1 1-1 0 0,-2 5-1 0 0,1 4 10 0 0,0-9 1 0 0,1-1 0 0 0,0 1 0 0 0,0 0 0 0 0,1 0 0 0 0,-1 0 0 0 0,1 0-11 0 0,0-1 24 0 0,0 0 0 0 0,-1 0 0 0 0,0 0 0 0 0,0 0 0 0 0,0 5-24 0 0,0 8 101 0 0,6-2-31 0 0,-1 0-2 0 0,-4 2 31 0 0,-3-6-50 0 0,0 12 68 0 0,1-20-83 0 0,0 0 0 0 0,1 0 0 0 0,-1 0 0 0 0,1 0 0 0 0,1 3-34 0 0,-1-3 14 0 0,2 3 25 0 0,-1 1 0 0 0,1 0 0 0 0,-2-1 0 0 0,1 1 0 0 0,-1 0 0 0 0,-1 0-39 0 0,0-5 64 0 0,0-3 0 0 0,0 0 6 0 0,0 0 15 0 0,0 0-10 0 0,0 2-1 0 0,0 1-63 0 0,0-2-44 0 0,0 1-38 0 0,0-1-36 0 0,0 1-197 0 0,0-2-96 0 0,0-1-166 0 0,0-7-834 0 0,0 8 997 0 0,0-1-55 0 0,0 1-51 0 0,0-1-43 0 0,0 1-159 0 0,0 0-43 0 0,0 0-193 0 0,0 0-520 0 0</inkml:trace>
  <inkml:trace contextRef="#ctx0" brushRef="#br0" timeOffset="296.41">1 569 7688 0 0,'0'0'166'0'0,"0"0"29"0"0,0 0 14 0 0,2 0-25 0 0,-1 0-181 0 0,-1 0-1 0 0,1 0 0 0 0,0 0 0 0 0,-1 0 0 0 0,1 0 0 0 0,-1-1 0 0 0,1 1 0 0 0,-1 0 0 0 0,1 0 1 0 0,-1 0-1 0 0,1-1 0 0 0,0 1 0 0 0,-1 0 0 0 0,0-1 0 0 0,1 1 0 0 0,-1 0 0 0 0,1-1 1 0 0,-1 1-1 0 0,1 0 0 0 0,-1-1 0 0 0,0 1 0 0 0,1-1 0 0 0,-1 1 0 0 0,1-1-2 0 0,1-2 43 0 0,1 0 43 0 0,2 1 61 0 0,1 1 76 0 0,-1 1-75 0 0,-1-1 62 0 0,7-4 635 0 0,-7 2-549 0 0,0 1-136 0 0,-2 1-135 0 0,0 0-44 0 0,-1 0 69 0 0,0 1 0 0 0,1-1 1 0 0,-1 1-1 0 0,0 0 0 0 0,1-1 0 0 0,-1 1 0 0 0,1 0 1 0 0,-1 0-1 0 0,0 0 0 0 0,2 0-50 0 0,15-2 449 0 0,-8-3-263 0 0,1 1-17 0 0,-3 1-18 0 0,0 2 17 0 0,2 1 52 0 0,-5-1-118 0 0,1 1-1 0 0,-1-1 1 0 0,0 0-1 0 0,0-1 1 0 0,4-1-102 0 0,15-3 326 0 0,-7 4-150 0 0,9 3 71 0 0,2-1-90 0 0,-20 0-127 0 0,-1 0 1 0 0,1-1 0 0 0,-1 0-1 0 0,4-1-30 0 0,6-2 37 0 0,-11 1-21 0 0,1 2 0 0 0,-1-1 0 0 0,1 1 0 0 0,0 0 1 0 0,-1 0-1 0 0,1 1-16 0 0,119 0 17 0 0,-107-2-140 0 0,-3-4-102 0 0,-1 1-12 0 0,-10 4 162 0 0,-1 0 1 0 0,0 1-1 0 0,0-1 1 0 0,1 1 0 0 0,2 0 74 0 0</inkml:trace>
  <inkml:trace contextRef="#ctx0" brushRef="#br0" timeOffset="721.16">900 474 7200 0 0,'0'0'165'0'0,"0"0"22"0"0,0 0 6 0 0,-3 3 43 0 0,-1 1-95 0 0,-5 2 113 0 0,2-3-63 0 0,7-2-170 0 0,0-1 0 0 0,-1 0 0 0 0,1 0 0 0 0,-1 0 0 0 0,1 0 0 0 0,-1 0 0 0 0,1 1-1 0 0,-1-1 1 0 0,1 0 0 0 0,0 0 0 0 0,-1 1 0 0 0,1-1 0 0 0,0 0 0 0 0,-1 1 0 0 0,1-1 0 0 0,0 0 0 0 0,-1 1 0 0 0,1-1-1 0 0,0 0 1 0 0,0 1 0 0 0,-1-1 0 0 0,1 1 0 0 0,0-1 0 0 0,0 0 0 0 0,0 1 0 0 0,-1-1 0 0 0,1 1 0 0 0,0-1-1 0 0,0 1 1 0 0,0-1 0 0 0,0 1 0 0 0,0-1 0 0 0,0 1 0 0 0,0-1 0 0 0,0 1 0 0 0,0-1-21 0 0,-2 5 477 0 0,-9 9-10 0 0,9-10-343 0 0,2-3-93 0 0,-1 0 0 0 0,1-1 0 0 0,0 1 0 0 0,-1 0 0 0 0,1-1-1 0 0,0 1 1 0 0,-1-1 0 0 0,1 1 0 0 0,-1 0 0 0 0,1-1 0 0 0,0 1-1 0 0,-1-1 1 0 0,1 1 0 0 0,-1-1 0 0 0,0 0 0 0 0,1 1 0 0 0,-1-1 0 0 0,1 0-1 0 0,-1 1 1 0 0,0-1 0 0 0,1 0 0 0 0,-1 1-31 0 0,-4 1 125 0 0,-6 8 216 0 0,4 3-85 0 0,1-1-120 0 0,-2-2-56 0 0,1-3-12 0 0,3-4-33 0 0,1 0-1 0 0,0 0 1 0 0,0 1 0 0 0,0-1-1 0 0,0 1 1 0 0,0 0-35 0 0,-5 15 169 0 0,0 6-2 0 0,3-8-72 0 0,-5 4 41 0 0,4 8-32 0 0,-5 8 24 0 0,-3 6 10 0 0,11-16-122 0 0,2-25-12 0 0,2 0 0 0 0,-1 0-1 0 0,0-1 1 0 0,0 1 0 0 0,0 0-1 0 0,1-1 1 0 0,-1 1 0 0 0,1-1-1 0 0,-1 1 1 0 0,1 0 0 0 0,0-1-1 0 0,0 1 1 0 0,-1-1 0 0 0,1 1-4 0 0,6 10 12 0 0,-6 5 18 0 0,-1-3 13 0 0,4 0 43 0 0,-3-11-57 0 0,5 5 11 0 0,-2-5 14 0 0,3 1 46 0 0,17 10 4 0 0,-4-4-45 0 0,-18-9-57 0 0,1 0 1 0 0,-1 0-1 0 0,0 0 1 0 0,1-1-1 0 0,-1 1 1 0 0,1-1-1 0 0,0 1 1 0 0,-1-1-1 0 0,1 0 1 0 0,-1 0-1 0 0,1-1 0 0 0,-1 1 1 0 0,1 0-1 0 0,-1-1 1 0 0,1 1-1 0 0,0-1-2 0 0,2-1 34 0 0,-1 0 1 0 0,1-1-1 0 0,-1 1 0 0 0,1-1 0 0 0,0-1-34 0 0,14-7 113 0 0,-14 10-82 0 0,-1-1 1 0 0,1 0-1 0 0,-1 0 0 0 0,0-1 0 0 0,0 1 1 0 0,0-1-1 0 0,0 0 0 0 0,-1 0 0 0 0,1 0 1 0 0,-1-1-1 0 0,0 1 0 0 0,0-1-31 0 0,12-11 223 0 0,-6 7-63 0 0,2 1 44 0 0,-6 3-106 0 0,0 0 1 0 0,1 0 0 0 0,-2-1-1 0 0,1 1 1 0 0,3-4-99 0 0,3-8 179 0 0,0 2-64 0 0,-1 1-43 0 0,-6 9-59 0 0,-1 1 0 0 0,0-1-1 0 0,0-1 1 0 0,0 1 0 0 0,-1 0 0 0 0,1-1 0 0 0,0-2-13 0 0,-1 1 34 0 0,1-1 1 0 0,0 1 0 0 0,0 1-1 0 0,3-5-34 0 0,6-12 137 0 0,-11 20-115 0 0,0-1 0 0 0,0 0 0 0 0,0 0 0 0 0,-1 1 0 0 0,1-1 0 0 0,-1 0 0 0 0,0 0-1 0 0,0-1-21 0 0,0-7 95 0 0,1-1-24 0 0,-1 10-61 0 0,-1 0-1 0 0,1-1 1 0 0,0 1 0 0 0,0-1 0 0 0,-1 1 0 0 0,0 0 0 0 0,1 0-1 0 0,-1-1 1 0 0,0 1 0 0 0,0 0 0 0 0,0 0 0 0 0,0 0 0 0 0,-1 0-1 0 0,1 0 1 0 0,0 0 0 0 0,-1 0 0 0 0,0 0 0 0 0,1 0-1 0 0,-1 1-9 0 0,-8-15 18 0 0,9 13-19 0 0,0 1 1 0 0,0 0 0 0 0,0 0 0 0 0,0 0 0 0 0,-1 0 0 0 0,1 0 0 0 0,-1 0 0 0 0,1 0 0 0 0,-1 0 0 0 0,0 0 0 0 0,1 1-1 0 0,-2-1 1 0 0,-13-6-12 0 0,-20-10 89 0 0,14 7-91 0 0,12 5-49 0 0,-1 1-54 0 0,-4 3-109 0 0,14 2 209 0 0,0 0 0 0 0,0 0-1 0 0,0 0 1 0 0,0 0-1 0 0,1 0 1 0 0,-1 0 0 0 0,0 0-1 0 0,0-1 1 0 0,0 1-1 0 0,0 0 1 0 0,1 0 0 0 0,-1-1-1 0 0,0 1 1 0 0,0 0 0 0 0,0-1 17 0 0,-4-6-192 0 0,2 3-50 0 0,-5 2-67 0 0,6 2-207 0 0,2 0 284 0 0,0 0 111 0 0,0 0-37 0 0,0 0-8 0 0,0 0-37 0 0,0 0-43 0 0,0 0-48 0 0,0 0-51 0 0,0 0-49 0 0,0 0-41 0 0,0 0-38 0 0,0 0-137 0 0,0 0-36 0 0,0 0-1420 0 0</inkml:trace>
  <inkml:trace contextRef="#ctx0" brushRef="#br0" timeOffset="1195.93">1247 585 6776 0 0,'0'26'198'0'0,"0"-26"-190"0"0,0 1-1 0 0,0-1 0 0 0,0 0 0 0 0,0 1 0 0 0,0-1 1 0 0,0 0-1 0 0,0 1 0 0 0,0-1 0 0 0,0 0 0 0 0,0 0 0 0 0,0 1 1 0 0,0-1-1 0 0,0 0 0 0 0,0 1 0 0 0,0-1 0 0 0,0 0 1 0 0,1 1-1 0 0,-1-1 0 0 0,0 0 0 0 0,0 0 0 0 0,0 1 0 0 0,1-1 1 0 0,-1 0-1 0 0,0 0 0 0 0,0 1 0 0 0,1-1-7 0 0,5 7 63 0 0,-2 0 71 0 0,-2 0 94 0 0,-2-3-62 0 0,1 0 43 0 0,-1 3 159 0 0,2-1-36 0 0,4 4 248 0 0,-1-2-164 0 0,0 5 412 0 0,2-8-388 0 0,-7-5-415 0 0,1 0-1 0 0,-1 1 1 0 0,0-1-1 0 0,1 0 1 0 0,-1 0-1 0 0,1 1 1 0 0,-1-1-1 0 0,0 0 1 0 0,1 1-1 0 0,-1-1 1 0 0,0 1-1 0 0,1-1 1 0 0,-1 0-1 0 0,0 1 1 0 0,0-1-1 0 0,1 1 1 0 0,-1-1-1 0 0,0 1 1 0 0,0-1-1 0 0,0 1 1 0 0,0-1-1 0 0,1 0 1 0 0,-1 1-1 0 0,0-1 1 0 0,0 1-1 0 0,0-1 1 0 0,0 1-1 0 0,0-1 1 0 0,0 1-1 0 0,0-1 0 0 0,-1 1 1 0 0,1 0-25 0 0,1 7 277 0 0,1-1-36 0 0,2-1 11 0 0,2 2 77 0 0,-4-7-125 0 0,-1 1-37 0 0,0 0 69 0 0,0 1-87 0 0,-1 1-77 0 0,0 0-17 0 0,1-2 62 0 0,1 2 5 0 0,1 0 3 0 0,1 3 56 0 0,-2-1 28 0 0,-1 0 73 0 0,0-3-91 0 0,-1 1 39 0 0,3 8 94 0 0,7 3 36 0 0,-7-13-36 0 0,-1 1-50 0 0,9 7-18 0 0,-9-7-7 0 0,-2 0-1 0 0,0 7 0 0 0,0-7 0 0 0,0-3 0 0 0,0 0-10 0 0,0 0-46 0 0,0 0-22 0 0,0 0-2 0 0,0 0 10 0 0,0 0 39 0 0,0 0 20 0 0,-2-3 3 0 0,-3-1-131 0 0,2 1-40 0 0,0 0 0 0 0,0 0 0 0 0,0-1-1 0 0,0 1 1 0 0,-1-3-69 0 0,0-2 73 0 0,3-2-39 0 0,1-2 34 0 0,1 9-64 0 0,-1-1 0 0 0,0 1 0 0 0,0 0 0 0 0,0 0 0 0 0,0 0 0 0 0,-1-1-1 0 0,1 1 1 0 0,-1 0 0 0 0,0 0 0 0 0,0-1-4 0 0,-4-4 21 0 0,4 7-19 0 0,0-1 1 0 0,0 1-1 0 0,1 0 0 0 0,-1-1 1 0 0,0 1-1 0 0,1-1 0 0 0,-1 0 0 0 0,0 1 1 0 0,1-1-1 0 0,0 1 0 0 0,-1-1 1 0 0,1 0-1 0 0,0 1 0 0 0,0-1-2 0 0,0-77 0 0 0,0 77 0 0 0,0 0 0 0 0,0 0 0 0 0,1 1 0 0 0,-1-1 0 0 0,1 0 0 0 0,-1 0 0 0 0,1 1 0 0 0,-1-1 0 0 0,1 0 0 0 0,0 1 0 0 0,0-1 0 0 0,0 1 0 0 0,0-1 0 0 0,0 1 0 0 0,0-1 0 0 0,0 1 0 0 0,0-1 0 0 0,-1 0 0 0 0,1 1 0 0 0,0-1 0 0 0,-1 0 0 0 0,1 1 0 0 0,-1-1 0 0 0,0 0 0 0 0,1 0 0 0 0,-1 0 0 0 0,0 0 0 0 0,-1-10 0 0 0,1 11 0 0 0,0 0 0 0 0,-1 0 0 0 0,1 0 0 0 0,0 0 0 0 0,0 0 0 0 0,0 0 0 0 0,0 0 0 0 0,1 0 0 0 0,-1 0 0 0 0,0 0 0 0 0,0 0 0 0 0,1 0 0 0 0,-1 0 0 0 0,0 0 0 0 0,1 0 0 0 0,-1 1 0 0 0,1-1 0 0 0,4-7 0 0 0,1 1 0 0 0,0 0 0 0 0,6-5 0 0 0,4-1 0 0 0,-3 8 0 0 0,-7-6 0 0 0,-2 8 0 0 0,1 0 0 0 0,1 1 0 0 0,-1-1 0 0 0,0 1 0 0 0,1 0 0 0 0,20-4 0 0 0,-12 0 0 0 0,-13 5 0 0 0,0 0 0 0 0,1 0 0 0 0,-1 1 0 0 0,1-1 0 0 0,-1 1 0 0 0,1-1 0 0 0,-1 1 0 0 0,1-1 0 0 0,-1 1 0 0 0,1 0 0 0 0,-1-1 0 0 0,1 1 0 0 0,0 0 0 0 0,-1 0 0 0 0,1 0 0 0 0,0 0 0 0 0,0 0 0 0 0,-1-1 0 0 0,1 1 0 0 0,0-1 0 0 0,0 1 0 0 0,-1-1 0 0 0,1 0 0 0 0,0 0 0 0 0,-1 0 0 0 0,1 0 0 0 0,-1 0 0 0 0,1 0 0 0 0,-1 0 0 0 0,1 0 0 0 0,-1 1 0 0 0,1-1 0 0 0,0 0 0 0 0,-1 1 0 0 0,1-1 0 0 0,0 1 0 0 0,0-1 0 0 0,-1 1 0 0 0,1 0 0 0 0,0 0 0 0 0,0-1 0 0 0,3 2 0 0 0,-1-1 0 0 0,1 0 0 0 0,-1 0 0 0 0,1-1 0 0 0,0 1 0 0 0,-1-1 0 0 0,1 0 0 0 0,-1 0 0 0 0,1-1 0 0 0,-1 1 0 0 0,0-1 0 0 0,0 0 0 0 0,1-1 0 0 0,-1 1 0 0 0,2 1 0 0 0,16 2 0 0 0,-11-1-2 0 0,12 0 4 0 0,-10-3-50 0 0,-5-2-50 0 0,2-1-107 0 0,3 4-96 0 0,-11 2 307 0 0,0 0-45 0 0,0 0-45 0 0,0 0-45 0 0,0 0-48 0 0,0 0-48 0 0,0 0-48 0 0,0 0-50 0 0,0 0-51 0 0,0 0-51 0 0,0 0-52 0 0,0 0-54 0 0,-1 0-54 0 0,1 0-55 0 0,-1 0-56 0 0,0 0-57 0 0,1 0-1581 0 0,-1 0-1322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29.9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1 6624 0 0,'0'0'149'0'0,"0"0"23"0"0,0 0 11 0 0,-2 0-30 0 0,-4 0-123 0 0,-1 0 37 0 0,-1 0 51 0 0,2 0 64 0 0,4 0 213 0 0,2 0 12 0 0,0 0 13 0 0,0 0 49 0 0,-3 0 19 0 0,-7 0 7 0 0,7 0-14 0 0,6 2-62 0 0,7 9-31 0 0,-8-10-200 0 0,-1 1-44 0 0,0 2 41 0 0,-1 0-94 0 0,-1 1-51 0 0,1-4-6 0 0,0 0 34 0 0,2 10 138 0 0,2-2-52 0 0,0 3 38 0 0,-9 3 58 0 0,9-3-60 0 0,1-3-35 0 0,-3 2 46 0 0,-3 6 142 0 0,0 12 185 0 0,5-9-276 0 0,-3-17-231 0 0,0 0-2 0 0,0-1 0 0 0,0 0 0 0 0,-1 0 0 0 0,1 1 0 0 0,-1-1-1 0 0,1 0 1 0 0,-1 1 0 0 0,0-1 0 0 0,0 1-19 0 0,-6 14 156 0 0,4-7-5 0 0,1 11 236 0 0,1-14-249 0 0,1 0-54 0 0,1 1 98 0 0,0-4-147 0 0,7 16 34 0 0,-7-12-19 0 0,-2 2 37 0 0,3-7-17 0 0,7 7 20 0 0,-7-7 6 0 0,-3 0 0 0 0,0 0-64 0 0,0 1 6 0 0,0 2 53 0 0,3-6-28 0 0,-2 0-53 0 0,0 0-1 0 0,1 0 1 0 0,-1 0-1 0 0,0 0 0 0 0,1 1 1 0 0,-1-1-1 0 0,0 1 0 0 0,0-1 1 0 0,1 1-1 0 0,-1-1 1 0 0,0 1-1 0 0,0 0 0 0 0,1 0-9 0 0,9 8 6 0 0,-6-3-1 0 0,-4-5-5 0 0,1 1 0 0 0,-1-1 1 0 0,1 0-1 0 0,-1 0 0 0 0,1 1 0 0 0,0-1 1 0 0,0-1-1 0 0,-1 1 0 0 0,1 0 0 0 0,1 0 0 0 0,20 10 47 0 0,-10-8-26 0 0,-4-3-32 0 0,-5 0-61 0 0,-1 0 31 0 0,2 3-174 0 0,-3-1 156 0 0,0-1-12 0 0,-1 1-25 0 0,1-1-44 0 0,-1 0-19 0 0,0 0-45 0 0,0 0-52 0 0,0 0-57 0 0,-1 0-63 0 0,1-1-58 0 0,-1 1-52 0 0,1-1-44 0 0,-1 0-158 0 0,0 1-44 0 0,0-1-189 0 0,0 0-509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30.2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32 9432 0 0,'0'0'274'0'0,"0"0"0"0"0,0 0-104 0 0,0 0-42 0 0,-3 0 134 0 0,0 0-155 0 0,0-1 44 0 0,1-2 437 0 0,3 1-242 0 0,1 0-163 0 0,-1 0-78 0 0,1 1-58 0 0,0-1-72 0 0,0 0 163 0 0,-1 1 18 0 0,-1 1 57 0 0,0 0-18 0 0,2-3-35 0 0,-1 2-157 0 0,0 0 1 0 0,0 0 0 0 0,1 0 0 0 0,-1 0 0 0 0,0 0 0 0 0,0 0-1 0 0,0 0 1 0 0,1 1 0 0 0,-1-1 0 0 0,2 0-4 0 0,4-1-24 0 0,3 1-38 0 0,3 1 46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30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9560 0 0,'0'0'216'0'0,"0"0"32"0"0,0 0 10 0 0,-1 0-107 0 0,-1 0-78 0 0,-5 0 5 0 0,4 0-13 0 0,1 0 93 0 0,1 0 181 0 0,1 0 301 0 0,0 0 22 0 0,0 0-275 0 0,0 0-161 0 0,0 0-43 0 0,0 0 35 0 0,0 0 93 0 0,0 0-20 0 0,0 0-30 0 0,0 0-113 0 0,0 0-55 0 0,0 0-11 0 0,0 0-30 0 0,0 0-108 0 0,0 0 0 0 0,0 0-69 0 0,0 0-77 0 0,0 0 56 0 0,0 0-33 0 0,0 0-39 0 0,0 0-34 0 0,0 0-346 0 0,0 0 79 0 0,0 0-48 0 0,0 0-670 0 0,0 0-529 0 0,0 0-1005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30.8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7568 0 0,'13'13'166'0'0,"-10"-10"29"0"0,-3-3 14 0 0,0 0-61 0 0,0 0-2 0 0,0 0 61 0 0,0 0 184 0 0,0 0 343 0 0,0 0 30 0 0,0 0-31 0 0,0 0-145 0 0,0 0-63 0 0,0 0-11 0 0,0 0-14 0 0,0 0-52 0 0,0 0-28 0 0,0 0-4 0 0,1 0-240 0 0,1 0-39 0 0,0 0 34 0 0,0 0-102 0 0,2 0-44 0 0,-2 0 46 0 0,0 0 134 0 0,-2 0-11 0 0,0 0-20 0 0,0 0-72 0 0,0 0-29 0 0,3 0 2 0 0,-2 0-163 0 0,-1 0 61 0 0,2 0 76 0 0,-1 0 121 0 0,0 0-127 0 0,0 0-55 0 0,1 0-80 0 0,-1 0-81 0 0,0 0-104 0 0,0 0 94 0 0,-1 0-33 0 0,1 0-35 0 0,0 0-38 0 0,-1 0-66 0 0,0 0-56 0 0,0 0-49 0 0,0 0-44 0 0,0 0-150 0 0,0 0-42 0 0,0 0-181 0 0,0 0-484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33.8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7200 0 0,'13'0'165'0'0,"-10"0"22"0"0,-3 3 6 0 0,0 0-130 0 0,0 10 38 0 0,2-3-66 0 0,9-5-35 0 0,-1 12-21 0 0,-6-9 59 0 0,-2-4 34 0 0,13 28 976 0 0,-9-19-440 0 0,4-8-7 0 0,-5 2-213 0 0,1 7 31 0 0,-1 0-15 0 0,0-7-41 0 0,6-1 141 0 0,-6 2-134 0 0,3 8 47 0 0,-5-11-284 0 0,2 6 193 0 0,-1-3-77 0 0,2 2 68 0 0,-3-8-6 0 0,-2 1-113 0 0,0 0-71 0 0,-1 1-66 0 0,0 0-13 0 0,1-2 51 0 0,4 6 110 0 0,-4-6-155 0 0,0-1 0 0 0,-1 1-1 0 0,1-1 1 0 0,0 1-1 0 0,0-1 1 0 0,-1 1-1 0 0,1-1 1 0 0,-1 1-1 0 0,1 0 1 0 0,-1-1-1 0 0,1 3-53 0 0,1 1 242 0 0,-1-4-131 0 0,-1-1-51 0 0,1 1-48 0 0,0-1-63 0 0,1 2-104 0 0,0-1 101 0 0,-1 0 93 0 0,0 0 22 0 0,-1-1 35 0 0,2 2 152 0 0,-2-2-76 0 0,1 1 34 0 0,-1 0 39 0 0,1 0 41 0 0,-1-1 42 0 0,0 1 47 0 0,-3-1-279 0 0,-7 0-52 0 0,10 0-43 0 0,0 0 0 0 0,0 0 0 0 0,0 0 0 0 0,0 0 0 0 0,0 0 0 0 0,0 0 0 0 0,0 0 0 0 0,0 0 0 0 0,0 0 0 0 0,-1 0 0 0 0,1 0 0 0 0,0 0 0 0 0,0 0 0 0 0,0 0-1 0 0,0 0 1 0 0,0 0 0 0 0,0 0 0 0 0,0 0 0 0 0,0 0 0 0 0,0 0 0 0 0,0 0 0 0 0,-1 0 0 0 0,1 0 0 0 0,0 0 0 0 0,0 0 0 0 0,0 0 0 0 0,0 0 0 0 0,0 0 0 0 0,0 0 0 0 0,0 0-1 0 0,0 0 1 0 0,0 0 0 0 0,0 0 0 0 0,0 0 0 0 0,0-1 0 0 0,0 1 0 0 0,0 0 0 0 0,0 0 0 0 0,0 0 0 0 0,0 0 0 0 0,0 0 0 0 0,0 0 0 0 0,0 0 0 0 0,-1 0 0 0 0,1 0-1 0 0,0 0 1 0 0,0-1 0 0 0,0 1 0 0 0,0 0 0 0 0,1 0 0 0 0,-1 0 0 0 0,0 0 0 0 0,0 0 0 0 0,0 0 0 0 0,0 0 0 0 0,0 0 0 0 0,0 0-1 0 0,0-2 4 0 0,-1 0-1 0 0,1 1 1 0 0,-1-1 0 0 0,1 0 0 0 0,-1 1 0 0 0,1-1-1 0 0,-1 0 1 0 0,0 1 0 0 0,0-1 0 0 0,1 1 0 0 0,-2-2-4 0 0,-3-5 22 0 0,2 3-14 0 0,0-2 1 0 0,-7-13 48 0 0,-3-11 20 0 0,11 25-69 0 0,1-1 1 0 0,0 0-1 0 0,0 1 1 0 0,0-1 0 0 0,1 0-1 0 0,0-1-8 0 0,0-51 12 0 0,0 39 30 0 0,1 18-38 0 0,-1 0 0 0 0,0 0 0 0 0,1 0 0 0 0,-1 0 0 0 0,1 0 0 0 0,0-1 0 0 0,0 1 0 0 0,-1 1 0 0 0,1-1 0 0 0,1 0 0 0 0,-1 0 0 0 0,0 0 0 0 0,0 0 0 0 0,1 1 0 0 0,-1-1 0 0 0,1 0 0 0 0,1 0-4 0 0,10-7-8 0 0,-8 6-8 0 0,-4 3 11 0 0,-1 0 0 0 0,1 0 1 0 0,-1-1-1 0 0,1 1 0 0 0,0 0 0 0 0,-1-1 0 0 0,1 1 1 0 0,-1-1-1 0 0,1 1 0 0 0,-1 0 0 0 0,1-1 0 0 0,-1 1 1 0 0,1-1-1 0 0,-1 0 0 0 0,1 1 0 0 0,-1-1 1 0 0,0 1-1 0 0,1-1 0 0 0,-1 0 0 0 0,0 1 0 0 0,1-1 1 0 0,-1 0 4 0 0,2-4-17 0 0,-1 4 14 0 0,0 0 0 0 0,0 0 0 0 0,0 0 0 0 0,0-1 0 0 0,0 1 0 0 0,0 0-1 0 0,1 1 1 0 0,-1-1 0 0 0,0 0 0 0 0,1 0 0 0 0,-1 0 0 0 0,0 1 0 0 0,1-1-1 0 0,-1 1 1 0 0,1-1 0 0 0,-1 1 0 0 0,0-1 0 0 0,1 1 0 0 0,-1 0 0 0 0,2 0 3 0 0,9-3-2 0 0,-2-8 2 0 0,11 6 0 0 0,-10-8 0 0 0,-9 11 0 0 0,0 1-1 0 0,1-1 1 0 0,-1 1-1 0 0,0-1 1 0 0,1 1-1 0 0,-1 0 1 0 0,1 0 0 0 0,0 0-1 0 0,-1 0 1 0 0,1 1-1 0 0,0-1 1 0 0,-1 1-1 0 0,2-1 1 0 0,18 0-54 0 0,-21 1 54 0 0,0 0-1 0 0,0 0 1 0 0,0 0-1 0 0,0 0 0 0 0,1 0 1 0 0,-1 0-1 0 0,0 0 1 0 0,0-1-1 0 0,0 1 0 0 0,0 0 1 0 0,0-1-1 0 0,0 1 1 0 0,0-1-1 0 0,0 1 1 0 0,0-1-1 0 0,0 0 0 0 0,1 0 1 0 0,10-5-1 0 0,-7 5-11 0 0,-1 0 0 0 0,1 0 0 0 0,0 1 0 0 0,0-1-1 0 0,2 1 13 0 0,24 0-12 0 0,-15 0 12 0 0,0 0 0 0 0,-3 0-17 0 0,-10 0-64 0 0,-3 0 5 0 0,0 0 18 0 0,0 0-32 0 0,0 0-70 0 0,0 0-174 0 0,0 0-308 0 0,0 0-27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32.5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0 8496 0 0,'0'0'190'0'0,"0"0"28"0"0,0 0 10 0 0,0 0 49 0 0,0 0 146 0 0,0 0 66 0 0,0 0 14 0 0,0 0-31 0 0,0 0-135 0 0,0 3-60 0 0,0 5-98 0 0,-1-5-115 0 0,1 1 0 0 0,0-1 0 0 0,0 1-1 0 0,0 0 1 0 0,0-1 0 0 0,1 1 0 0 0,0-1 0 0 0,-1 1 0 0 0,2 1-64 0 0,3 3 107 0 0,0 2 42 0 0,-2 3 35 0 0,-2 3 4 0 0,5-1-54 0 0,1 1 8 0 0,-6-7-55 0 0,0 1 34 0 0,-1-5-55 0 0,1 0 0 0 0,0 0 0 0 0,0 1 1 0 0,0-1-1 0 0,2 4-66 0 0,4 15 223 0 0,-6-7-115 0 0,0-9-33 0 0,0 1-1 0 0,0-1 1 0 0,1 0-1 0 0,2 8-74 0 0,-2-9 71 0 0,-1 1 0 0 0,1-1 1 0 0,-1 0-1 0 0,0 7-71 0 0,1 3 181 0 0,4 1-30 0 0,-1-3-40 0 0,-2 16 109 0 0,-3-27-178 0 0,0 1-1 0 0,0-1 0 0 0,0 0 0 0 0,1 0 0 0 0,1 5-41 0 0,3 6 86 0 0,-3-12-74 0 0,-1 1 0 0 0,0-1 0 0 0,0 0 0 0 0,0 1 0 0 0,0-1 0 0 0,-1 0 0 0 0,0 1 0 0 0,1 1-12 0 0,0 23 100 0 0,-1-5-73 0 0,1-19-27 0 0,-1 1 0 0 0,0 0 0 0 0,-1-1 0 0 0,1 1 0 0 0,-1 0 0 0 0,0-1 1 0 0,-1 5-1 0 0,-5-1 7 0 0,6-8-5 0 0,1 0 0 0 0,-1 1 0 0 0,1-1-1 0 0,0 0 1 0 0,-1 1 0 0 0,1-1 0 0 0,0 0 0 0 0,-1 1-1 0 0,1-1 1 0 0,0 1 0 0 0,-1-1 0 0 0,1 0 0 0 0,0 1 0 0 0,0-1-1 0 0,-1 1 1 0 0,1-1 0 0 0,0 1 0 0 0,0-1 0 0 0,0 1-1 0 0,0-1 1 0 0,0 1 0 0 0,0-1 0 0 0,0 1 0 0 0,0-1-1 0 0,0 1 1 0 0,0-1 0 0 0,0 1 0 0 0,0-1 0 0 0,0 1-2 0 0,0 3-2 0 0,0-2 11 0 0,1 0 1 0 0,-1 0 0 0 0,0 0 0 0 0,0 0-1 0 0,0 0 1 0 0,-1 0 0 0 0,1 0 0 0 0,0 0-1 0 0,-1 0 1 0 0,1-1 0 0 0,-2 3-10 0 0,2-3-174 0 0,-1-1 51 0 0,0 1 48 0 0,1-1 41 0 0,-1 1 40 0 0,0-1 43 0 0,0 1 55 0 0,0-1 108 0 0,-1 1 78 0 0,1-1-129 0 0,0 1-74 0 0,1-1-60 0 0,-1 1-65 0 0,1 0-64 0 0,-1-1-76 0 0,1 1-86 0 0,0 0-29 0 0,0 0-72 0 0,-1 0-80 0 0,1 0-84 0 0,0 0-90 0 0,0 0-98 0 0,0 1-102 0 0,0-1-109 0 0,0-1-1015 0 0,0 0-1104 0 0</inkml:trace>
  <inkml:trace contextRef="#ctx0" brushRef="#br0" timeOffset="537.28">1 268 7920 0 0,'0'0'174'0'0,"0"0"29"0"0,0 0 13 0 0,3-2-31 0 0,11-7-139 0 0,-11 8-47 0 0,1 0-1 0 0,0 0 1 0 0,0 0 0 0 0,-1 1 0 0 0,1 0 0 0 0,0 0 0 0 0,0 0 1 0 0,8-2 38 0 0,-3-3 79 0 0,-3 2 0 0 0,1 0 33 0 0,20-3 301 0 0,-6-4 12 0 0,8 5-41 0 0,-2-2-201 0 0,7-2-43 0 0,13-2-1 0 0,21 6 129 0 0,-50 1-240 0 0,15-3 58 0 0,-8 5-10 0 0,31 2 0 0 0,-7 0-76 0 0,-45 0-38 0 0,-1 0 0 0 0,0 0 0 0 0,1-1 0 0 0,-1 1 0 0 0,0-1 0 0 0,1 1 0 0 0,-1-1 0 0 0,0 0 0 0 0,0-1 0 0 0,2 0 0 0 0,10-3 0 0 0,-4 3-10 0 0,0 0 1 0 0,1 1-1 0 0,-1 1 1 0 0,0 0-1 0 0,10 1 10 0 0,15 0-42 0 0,-12 0-79 0 0,12-1-102 0 0,-4-1-87 0 0,-29 4 166 0 0,-2-2 128 0 0,0 0 0 0 0,0 0 1 0 0,0 0-1 0 0,0 0 1 0 0,0 0 0 0 0,1 0-1 0 0,-1 0 1 0 0,0-1-1 0 0,1 1 1 0 0,0 0 15 0 0,5 1-75 0 0,3-1-37 0 0,-9-1 111 0 0,0 0-1 0 0,-1 0 0 0 0,1 0 0 0 0,0 0 0 0 0,-1 0 1 0 0,1 0-1 0 0,0 0 0 0 0,-1 0 0 0 0,1 1 1 0 0,0-1-1 0 0,-1 0 0 0 0,1 0 0 0 0,0 1 0 0 0,-1-1 1 0 0,1 0 1 0 0,4 11-64 0 0,-5-11 63 0 0,1 1 0 0 0,-1-1 1 0 0,1 1-1 0 0,-1-1 0 0 0,0 1 0 0 0,1-1 1 0 0,-1 1-1 0 0,0-1 0 0 0,1 1 1 0 0,-1-1-1 0 0,0 1 0 0 0,0 0 1 0 0,0-1-1 0 0,1 1 0 0 0,-1-1 0 0 0,0 1 1 0 0,0 0-1 0 0,0-1 0 0 0,0 1 1 0 0,0-1-1 0 0,0 1 0 0 0,0 0 1 0 0,0-1-1 0 0,-1 1 0 0 0,1-1 0 0 0,0 1 1 0 0,0 0-1 0 0,0-1 0 0 0,-1 1 1 0 0,1-1-1 0 0,0 1 0 0 0,-1-1 1 0 0,1 1 0 0 0,-3 7 20 0 0,1 2 40 0 0,3-6-30 0 0,-1-2-15 0 0,0 0 1 0 0,0 1-1 0 0,0-1 0 0 0,0 1 1 0 0,-1-1-1 0 0,1 0 0 0 0,0 0 1 0 0,-1 1-1 0 0,0 1-15 0 0,-4 4 58 0 0,4-7-43 0 0,0 0 1 0 0,0 1 0 0 0,0-1 0 0 0,0 1 0 0 0,1-1-1 0 0,-1 1 1 0 0,1 0 0 0 0,-1-1 0 0 0,1 1-1 0 0,-1-1 1 0 0,1 1 0 0 0,0 0 0 0 0,0-1 0 0 0,0 1-16 0 0,-2 11 125 0 0,-5 2 14 0 0,-3 7 27 0 0,0 2-44 0 0,7-14-2 0 0,3 19 22 0 0,0-6-10 0 0,0-1 92 0 0,0-22-221 0 0,0 1 0 0 0,0-1 0 0 0,0 1 0 0 0,0-1 0 0 0,0 1-1 0 0,0-1 1 0 0,0 1 0 0 0,0-1 0 0 0,0 1 0 0 0,0-1 0 0 0,0 1-1 0 0,0-1 1 0 0,0 1 0 0 0,0-1 0 0 0,0 1 0 0 0,1-1 0 0 0,-1 1 0 0 0,0-1-1 0 0,0 1 1 0 0,1-1 0 0 0,-1 0 0 0 0,0 1 0 0 0,1-1 0 0 0,-1 1-1 0 0,0-1 1 0 0,1 0 0 0 0,-1 1 0 0 0,0-1 0 0 0,1 0 0 0 0,-1 0 0 0 0,1 1-1 0 0,0-1-2 0 0,5 4 32 0 0,-1 7-5 0 0,6-6 47 0 0,-8 2-29 0 0,-3-7-45 0 0,0 1 1 0 0,0-1-1 0 0,0 0 1 0 0,0 0-1 0 0,0 0 0 0 0,0 1 1 0 0,0-1-1 0 0,0 0 1 0 0,0 0-1 0 0,1 0 0 0 0,-1 0 1 0 0,0 1-1 0 0,0-1 1 0 0,0 0-1 0 0,0 0 1 0 0,0 0-1 0 0,0 0 0 0 0,0 1 1 0 0,0-1-1 0 0,1 0 1 0 0,-1 0-1 0 0,0 0 1 0 0,0 0-1 0 0,0 0 0 0 0,0 0 1 0 0,1 0-1 0 0,-1 1 1 0 0,0-1-1 0 0,0 0 0 0 0,0 0 1 0 0,0 0-1 0 0,1 0 1 0 0,-1 0-1 0 0,0 0 1 0 0,0 0-1 0 0,0 0 0 0 0,10 1 38 0 0,7-1 46 0 0,-12 0-22 0 0,17-2 231 0 0,-13-2-139 0 0,-3-1 4 0 0,2-2 57 0 0,-4 3-122 0 0,0 0-16 0 0,-1 0 0 0 0,1 0 0 0 0,0 1 0 0 0,0 0 0 0 0,2-1-77 0 0,-1 1 64 0 0,-4 3-49 0 0,-1 0 1 0 0,1 0 0 0 0,0-1 0 0 0,-1 1 0 0 0,1 0 0 0 0,-1-1-1 0 0,1 1 1 0 0,-1-1 0 0 0,1 1 0 0 0,0 0 0 0 0,-1-1-1 0 0,1 1 1 0 0,-1-1 0 0 0,0 0 0 0 0,1 1 0 0 0,-1-1 0 0 0,1 1-1 0 0,-1-1 1 0 0,0 0 0 0 0,0 1 0 0 0,1-1 0 0 0,-1 0-16 0 0,2-4 60 0 0,3-3 39 0 0,-4 7-80 0 0,0-1 1 0 0,0 1 0 0 0,0 0 0 0 0,0-1-1 0 0,-1 1 1 0 0,1-1 0 0 0,0 0 0 0 0,-1 1 0 0 0,1-1-1 0 0,-1 1 1 0 0,0-1 0 0 0,0 0 0 0 0,1 1 0 0 0,-1-1-20 0 0,0 0 19 0 0,0 1 1 0 0,0-1 0 0 0,0 0 0 0 0,0 1 0 0 0,1-1 0 0 0,-1 1 0 0 0,1-1 0 0 0,-1 1 0 0 0,1-1 0 0 0,0 0-20 0 0,8-9 137 0 0,-7 7-52 0 0,-1 0-46 0 0,-4-6-25 0 0,3 9-3 0 0,-4-5-6 0 0,3 2 7 0 0,0 0 0 0 0,-1 1-1 0 0,0-1 1 0 0,0 1-1 0 0,0 0 1 0 0,0-1-1 0 0,-1 1 1 0 0,1 0 0 0 0,-1 1-1 0 0,-2-3-11 0 0,-6 0 41 0 0,9 4-36 0 0,0 0 0 0 0,0 0 1 0 0,-1 0-1 0 0,1-1 0 0 0,0 1 0 0 0,0-1 0 0 0,0 1 0 0 0,0-1 0 0 0,0 0-5 0 0,-6-8 37 0 0,-6-4 28 0 0,-1 4 60 0 0,10 7-102 0 0,-5-2 10 0 0,-6-3 31 0 0,1 1-140 0 0,9 4 22 0 0,-5 0-154 0 0,4 3 98 0 0,1 0-53 0 0,2-1-73 0 0,2 0 74 0 0,0 1-36 0 0,0-2-187 0 0,1 0-84 0 0,0 1-72 0 0,0-1-59 0 0,0 0-173 0 0,-1 0-47 0 0,-2 0-1033 0 0,-5 1-1051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46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127 160 7224 0 0,'0'0'209'0'0,"3"0"-5"0"0,0 0-186 0 0,0-1 13 0 0,2 1 69 0 0,0 0 104 0 0,0 0 74 0 0,-3 0-94 0 0,0 1 32 0 0,0-1 36 0 0,-1 1 39 0 0,1 0 41 0 0,-1 0 45 0 0,1 1-365 0 0,0 0 52 0 0,1 0 45 0 0,0-1 38 0 0,3 2 218 0 0,12 1 603 0 0,-13-5-724 0 0,1-1-61 0 0,7-9 273 0 0,-11 10-247 0 0,0 0-48 0 0,-1 0-41 0 0,1 0-35 0 0,2 1 18 0 0,1 1-52 0 0,-4-1-9 0 0,1 0 39 0 0,2 1 65 0 0,6-1 83 0 0,-4 0-111 0 0,-1-1-63 0 0,-2-1-55 0 0,3-9 48 0 0,4 6-36 0 0,-5-2-15 0 0,-5 7 4 0 0,0-1-1 0 0,1 1 1 0 0,-1 0-1 0 0,0-1 1 0 0,0 1-1 0 0,0 0 0 0 0,1-1 1 0 0,-1 1-1 0 0,0 0 1 0 0,1-1-1 0 0,-1 1 0 0 0,0 0 1 0 0,1 0-1 0 0,-1-1 1 0 0,0 1-1 0 0,1 0 0 0 0,-1 0 1 0 0,0 0-1 0 0,1-1 1 0 0,-1 1-1 0 0,1 0 1 0 0,-1 0-1 0 0,0 0 0 0 0,1 0 1 0 0,-1 0-1 0 0,1 0 1 0 0,-1 0-1 0 0,1 0 0 0 0,-1 0 1 0 0,0 0-1 0 0,1 0 0 0 0,4-3 43 0 0,8-7-32 0 0,-6 7-11 0 0,-6 3 0 0 0,-1 0 1 0 0,0-1-1 0 0,1 1 0 0 0,-1 0 0 0 0,1 0 1 0 0,-1 0-1 0 0,1 0 0 0 0,-1-1 1 0 0,0 1-1 0 0,1 0 0 0 0,-1 0 0 0 0,1-1 1 0 0,-1 1-1 0 0,0 0 0 0 0,1-1 1 0 0,-1 1-1 0 0,0 0 0 0 0,0-1 0 0 0,1 1 1 0 0,-1-1-1 0 0,0 1 0 0 0,0 0 1 0 0,1-1-1 0 0,-1 1 0 0 0,0-1 0 0 0,0 1 1 0 0,0-1-1 0 0,0 1 0 0 0,0-1 1 0 0,0 1-1 0 0,0-1 0 0 0,0 1 0 0 0,0-1 1 0 0,0 1-1 0 0,0 0 0 0 0,0-1 0 0 0,0 1 1 0 0,0 0 0 0 0,0 0-1 0 0,0 0 1 0 0,0 0 0 0 0,0 0 0 0 0,0-1-1 0 0,0 1 1 0 0,0 0 0 0 0,0 0 0 0 0,0 0-1 0 0,0 0 1 0 0,0 0 0 0 0,0 0 0 0 0,0 0-1 0 0,0 0 1 0 0,0 0 0 0 0,0 0 0 0 0,0-1-1 0 0,0 1 1 0 0,0 0 0 0 0,0 0 0 0 0,0 0-1 0 0,0 0 1 0 0,0 0 0 0 0,0 0 0 0 0,0 0-1 0 0,0 0 1 0 0,1 0 0 0 0,-1 0 0 0 0,0 0-1 0 0,0 0 1 0 0,0-1 0 0 0,0 1 0 0 0,0 0-1 0 0,0 0 1 0 0,0 0 0 0 0,0 0 0 0 0,0 0-1 0 0,0 0 1 0 0,0 0 0 0 0,0 0 0 0 0,1 0-1 0 0,-1 0 1 0 0,0 0 0 0 0,0 0 0 0 0,0 0-1 0 0,0 0 1 0 0,0 0 0 0 0,0 0 0 0 0,0 0-1 0 0,0 0 1 0 0,0 0 0 0 0,0 0 0 0 0,1 0-1 0 0,-1 0 1 0 0,0 0 0 0 0,0 0-1 0 0,0 0 0 0 0,1 1 0 0 0,-1-1 1 0 0,1 0-1 0 0,-1 0 0 0 0,0 0 0 0 0,1 0 1 0 0,-1 0-1 0 0,1 0 0 0 0,-1 0 0 0 0,1 0 1 0 0,-1 0-1 0 0,0-1 0 0 0,1 1 0 0 0,-1 0 1 0 0,1 0-1 0 0,-1 0 0 0 0,0 0 0 0 0,1-1 0 0 0,-1 1 1 0 0,1 0-1 0 0,-1 0 0 0 0,0-1 0 0 0,1 1 1 0 0,-1 0-1 0 0,0 0 0 0 0,0-1 0 0 0,1 1 1 0 0,-1 0-1 0 0,0-1 0 0 0,1 1 0 0 0,0-13 2 0 0,-1-2 29 0 0,0 0 14 0 0,0 14-42 0 0,0 0 0 0 0,0 0 0 0 0,0 1 0 0 0,0-1 0 0 0,0 0 1 0 0,0 0-1 0 0,0 0 0 0 0,0 0 0 0 0,-1 1 0 0 0,1-1 0 0 0,0 0 0 0 0,0 0 0 0 0,-1 0 0 0 0,0 0-3 0 0,-9-4 11 0 0,5-6-11 0 0,4 11 0 0 0,0-1 0 0 0,0 1 0 0 0,1 0 0 0 0,-1-1 0 0 0,0 1 0 0 0,0 0 0 0 0,0 0 0 0 0,0-1 0 0 0,1 1 0 0 0,-1 0 0 0 0,0 0 0 0 0,0 0 0 0 0,0 0 0 0 0,-1 0 0 0 0,1 0 2 0 0,-1 0 1 0 0,0 0 0 0 0,0 0 0 0 0,1-1-1 0 0,-1 1 1 0 0,0-1 0 0 0,0 1 0 0 0,1-1-1 0 0,-1 0 1 0 0,0 1 0 0 0,1-1 0 0 0,-1 0 0 0 0,1 0-3 0 0,-1 0 2 0 0,1 0 1 0 0,-1 0 0 0 0,1 0 0 0 0,-1 0-1 0 0,0 0 1 0 0,1 1 0 0 0,-1-1 0 0 0,0 1-1 0 0,0-1 1 0 0,1 1 0 0 0,-1 0 0 0 0,0 0 0 0 0,0 0-3 0 0,-14-1-24 0 0,12 0-4 0 0,-1 1 1 0 0,1 0-1 0 0,0 0 0 0 0,-1 0 0 0 0,1 0 1 0 0,-1 1-1 0 0,1-1 0 0 0,0 1 0 0 0,-4 1 28 0 0,0 3-12 0 0,-2 1 29 0 0,-4-4 34 0 0,-1 1 3 0 0,2 3-41 0 0,-9 4-26 0 0,21-10 8 0 0,-1 1 0 0 0,0 0 0 0 0,0-1 1 0 0,1 1-1 0 0,-1 0 0 0 0,0 0 0 0 0,1 0 1 0 0,-1 0-1 0 0,1 0 0 0 0,-1 1 0 0 0,0 0 5 0 0,-9 15-87 0 0,1-7 30 0 0,-3-2 35 0 0,9-7 22 0 0,1 1 0 0 0,0 0-1 0 0,0-1 1 0 0,1 1 0 0 0,-1 0 0 0 0,-1 1 0 0 0,1 1 0 0 0,-1 1 1 0 0,1-1 0 0 0,0 1 0 0 0,0-1 0 0 0,1 1 0 0 0,0 0 0 0 0,-1 0 0 0 0,1 1-1 0 0,-7 14 101 0 0,4-12-57 0 0,4-6-37 0 0,0-1 1 0 0,0 1 0 0 0,0-1-1 0 0,1 0 1 0 0,-1 1 0 0 0,0 0-1 0 0,1-1 1 0 0,-1 1-1 0 0,1-1 1 0 0,0 1 0 0 0,-1 0-1 0 0,1-1 1 0 0,0 1 0 0 0,0 0-1 0 0,0 1-7 0 0,0 57 14 0 0,0-58-14 0 0,0 0 0 0 0,1 0 0 0 0,-1 0 0 0 0,0 0 0 0 0,1 0 1 0 0,0 0-1 0 0,-1 0 0 0 0,1-1 0 0 0,0 1 0 0 0,0 0 1 0 0,0 0-1 0 0,0 0 0 0 0,4 7 27 0 0,-2 2 48 0 0,-1-6 29 0 0,9 8-18 0 0,-9-8-76 0 0,-2-4-9 0 0,1-1-1 0 0,-1 1 1 0 0,0 0-1 0 0,1-1 1 0 0,-1 1-1 0 0,0 0 1 0 0,1-1-1 0 0,-1 1 1 0 0,0-1-1 0 0,1 1 1 0 0,-1-1-1 0 0,1 1 1 0 0,-1-1-1 0 0,1 1 1 0 0,0-1-1 0 0,-1 0 1 0 0,1 1-1 0 0,-1-1 1 0 0,1 0-1 0 0,0 1 1 0 0,-1-1-1 0 0,1 0 0 0 0,4 3 7 0 0,12 10 34 0 0,-2-1-14 0 0,1-8 23 0 0,9-4 14 0 0,16 0 116 0 0,-15 0-72 0 0,-11 0-76 0 0,4-2 23 0 0,-1-5-43 0 0,-7 2-23 0 0,-7 4-103 0 0,-1 0 38 0 0,4-1 14 0 0,-1 0 94 0 0,5-1 163 0 0,-8 2-186 0 0,0 0-70 0 0,0 0-89 0 0,0 0-112 0 0,-1 1 82 0 0,0-1-36 0 0,0 1-40 0 0,0-1-41 0 0,0 0-46 0 0,1 0-47 0 0,0 0-51 0 0,0 1-53 0 0,0-1-57 0 0,0-1-59 0 0,8-2-1191 0 0,7-5-1027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36.4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7920 0 0,'1'0'105'0'0,"0"0"-89"0"0,6 0-149 0 0,-5 0 161 0 0,-2 0 38 0 0,-1 0 46 0 0,0 0 54 0 0,-1 0 64 0 0,-1 0 70 0 0,-1 0 82 0 0,4 0 107 0 0,0 0 14 0 0,0 0-41 0 0,0 0-327 0 0,0 0 18 0 0,0 0 55 0 0,0 0-14 0 0,3 2-6 0 0,7 9-18 0 0,-7-7-12 0 0,-2 0-83 0 0,-2 3-10 0 0,1-6-41 0 0,0 7 158 0 0,0 0-59 0 0,0 23 196 0 0,3-26-166 0 0,2 2-101 0 0,-1 2 39 0 0,0 12 180 0 0,-3 26 394 0 0,-2-23-389 0 0,1-23-270 0 0,0 0 1 0 0,0-1 0 0 0,0 1 0 0 0,0 0 0 0 0,0 0 0 0 0,1 0 0 0 0,-1-1 0 0 0,0 1-1 0 0,0 0 1 0 0,1 0 0 0 0,-1-1 0 0 0,0 1 0 0 0,1 0 0 0 0,-1-1 0 0 0,1 1 0 0 0,-1 0 0 0 0,1-1-1 0 0,-1 1 1 0 0,1-1 0 0 0,0 1 0 0 0,-1-1 0 0 0,1 1 0 0 0,-1-1 0 0 0,1 1 0 0 0,0-1-1 0 0,0 0 1 0 0,-1 1 0 0 0,1-1 0 0 0,0 0-7 0 0,1 1 7 0 0,-1-1-1 0 0,0 1 1 0 0,0 0 0 0 0,0-1 0 0 0,0 1-1 0 0,0 0 1 0 0,0 0 0 0 0,0-1-1 0 0,0 1 1 0 0,0 0 0 0 0,0 0-1 0 0,0 0 1 0 0,-1 0 0 0 0,1 0 0 0 0,0 1-7 0 0,-1 3 31 0 0,1 3 5 0 0,3-3 38 0 0,7 6-47 0 0,-9-9 47 0 0,1-2-15 0 0,-3 0-59 0 0,0 0 1 0 0,1 0 1 0 0,0 0 0 0 0,0 0-1 0 0,-1 0 1 0 0,1 0-1 0 0,0 0 1 0 0,-1 1 0 0 0,1-1-1 0 0,0 0 1 0 0,-1 0-1 0 0,1 0 1 0 0,0 1 0 0 0,-1-1-1 0 0,1 0 1 0 0,-1 1-2 0 0,1-1 4 0 0,-1 1 1 0 0,0 0-1 0 0,1-1 1 0 0,-1 1-1 0 0,0-1 1 0 0,0 1-1 0 0,1 0 0 0 0,-1-1 1 0 0,0 1-1 0 0,0 0 1 0 0,0 0-1 0 0,0-1 1 0 0,0 1-1 0 0,0 0 1 0 0,0-1-5 0 0,0 0 0 0 0,0 0 1 0 0,0 0 0 0 0,0 1 0 0 0,0-1 0 0 0,0 0 0 0 0,0 0 1 0 0,0 0-1 0 0,0 0 0 0 0,0 0 0 0 0,0 0 0 0 0,0 0 0 0 0,0 0 1 0 0,0 0-1 0 0,0 0 0 0 0,0 1 0 0 0,0-1 0 0 0,0 0 0 0 0,0 0 1 0 0,0 0-1 0 0,0 0 0 0 0,0 0 0 0 0,0 0 0 0 0,0 0 0 0 0,0 0 1 0 0,0 0-1 0 0,0 0 0 0 0,0 0 0 0 0,0 1 0 0 0,0-1 0 0 0,0 0 1 0 0,0 0-1 0 0,0 0 0 0 0,1 0 0 0 0,-1 0 0 0 0,0 0 0 0 0,0 0 1 0 0,0 0-1 0 0,0 0 0 0 0,0 0 0 0 0,0 0 0 0 0,0 0 1 0 0,0 0-1 0 0,0 0 0 0 0,0 0 0 0 0,0 0 0 0 0,1 0 0 0 0,-1 0 1 0 0,0 0-1 0 0,0 0 0 0 0,0 0 0 0 0,0 0 0 0 0,0 0 0 0 0,0 0 1 0 0,0 0-1 0 0,0 0 0 0 0,0 0 0 0 0,0 0 0 0 0,1 0-1 0 0,9 0 24 0 0,-7 0 30 0 0,-3 0-28 0 0,0 0-42 0 0,0 0-45 0 0,0 0-91 0 0,2-3-159 0 0,12-10-15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36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7568 0 0,'0'0'166'0'0,"0"0"29"0"0,0 0 14 0 0,0 0 29 0 0,0 0 68 0 0,0 0 29 0 0,0 0 8 0 0,0 0-149 0 0,2 0-102 0 0,3 0-47 0 0,4 0-32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37.4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8208 0 0,'0'0'234'0'0,"0"0"6"0"0,0 0-143 0 0,0 0 14 0 0,0 0 89 0 0,0 0 219 0 0,0 0 396 0 0,0 0 38 0 0,0 0-29 0 0,0 0-541 0 0,0 0 97 0 0,0 0 210 0 0,0 0-12 0 0,0 0-24 0 0,0 0-88 0 0,0 0-40 0 0,0 0-8 0 0,0 0-45 0 0,0 0-276 0 0,0 0 1 0 0,0 0 19 0 0,0 0-19 0 0,0 3-18 0 0,0-2-324 0 0,0 0 114 0 0,0 0 95 0 0,0 1 77 0 0,0-1 81 0 0,1 2 382 0 0,0-2-349 0 0,0-1-118 0 0,-1 1-40 0 0,1-1-48 0 0,0 0-56 0 0,0 1-65 0 0,0-1-72 0 0,0 0-80 0 0,0 0-88 0 0,0 0 84 0 0,0 1-46 0 0,0-1-47 0 0,0 0-49 0 0,0 0-54 0 0,0 0-54 0 0,1 0-57 0 0,-1 0-59 0 0,3 0-1265 0 0,5 0-1112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37.6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9616 0 0,'0'0'216'0'0,"0"0"32"0"0,0 0 12 0 0,0 0-81 0 0,0 0-12 0 0,0 0 60 0 0,0 0 193 0 0,0 0 353 0 0,0 0 26 0 0,0 0-31 0 0,0 0-447 0 0,0 0-37 0 0,0-3 244 0 0,0-7-14 0 0,0 7-20 0 0,0 3-72 0 0,0-3-36 0 0,0 2-350 0 0,0-1 35 0 0,1-1 154 0 0,0-1 72 0 0,3-2 468 0 0,-3 4-566 0 0,0 0-42 0 0,0 0-53 0 0,1 1-72 0 0,-1-1-88 0 0,0 1-102 0 0,2-2 287 0 0,-3 3-1 0 0,0 0-8 0 0,0 0-34 0 0,0 0-20 0 0,0 0-2 0 0,0 0 0 0 0,-3 3-10 0 0,-7 8-66 0 0,7-9-96 0 0,3-2 28 0 0,0 0 15 0 0,0 0-35 0 0,0 0-14 0 0,0 0-36 0 0,0 0-38 0 0,0 0-45 0 0,0 0-47 0 0,0 0-45 0 0,0 0-42 0 0,0 0-38 0 0,0 0-262 0 0,0 0-63 0 0,0 0-49 0 0,0 0-34 0 0,0 0-1459 0 0,0 0-1293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38.7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 6216 0 0,'0'0'133'0'0,"0"0"23"0"0,0 0 15 0 0,0 0-47 0 0,0 0-3 0 0,0 0 49 0 0,0 0 151 0 0,0 0 276 0 0,0 0 19 0 0,0 0-15 0 0,0 0-87 0 0,0 0-40 0 0,0 0-8 0 0,0 0-26 0 0,0 0-102 0 0,0 0-46 0 0,0 0-10 0 0,0 0-13 0 0,0 0-45 0 0,2 0-21 0 0,9 0-3 0 0,-9 0-4 0 0,1 0-18 0 0,5 1-65 0 0,-5-1-70 0 0,1 1-1 0 0,-1-1 0 0 0,1 0 0 0 0,0-1 1 0 0,-1 1-1 0 0,1 0 0 0 0,-1-1 0 0 0,1 0 1 0 0,1 0-43 0 0,3-4 56 0 0,-7 4-47 0 0,0 0-1 0 0,1 0 1 0 0,-1 0 0 0 0,1 1 0 0 0,-1-1 0 0 0,1 0 0 0 0,-1 1-1 0 0,1-1 1 0 0,0 1 0 0 0,-1-1 0 0 0,1 1 0 0 0,0 0 0 0 0,-1 0 0 0 0,1 0-9 0 0,5 0 32 0 0,-5 0-22 0 0,1 0 0 0 0,-1 0 0 0 0,0 0 0 0 0,0 0 0 0 0,0 0 0 0 0,0 0 0 0 0,0-1 0 0 0,1 1 0 0 0,-1-1 0 0 0,1 0-10 0 0,5-4 10 0 0,-7 4-6 0 0,1 0 0 0 0,-1 0 0 0 0,0 0 0 0 0,1 1 0 0 0,-1-1 0 0 0,1 0 0 0 0,0 1 0 0 0,-1-1-1 0 0,1 1 1 0 0,-1 0 0 0 0,1-1 0 0 0,0 1 0 0 0,-1 0 0 0 0,1 0-4 0 0,14 1 22 0 0,-11-1-16 0 0,-1 1 0 0 0,0-1 0 0 0,1 0 0 0 0,-1 0-1 0 0,1 0 1 0 0,-1-1 0 0 0,0 0 0 0 0,1 0 0 0 0,2-1-6 0 0,1-3 0 0 0,-6 4 0 0 0,-1 0 0 0 0,1 1 0 0 0,-1-1 0 0 0,1 0 0 0 0,-1 0 0 0 0,1 1 0 0 0,-1-1 0 0 0,1 1 0 0 0,-1-1 0 0 0,1 1 0 0 0,0 0 0 0 0,-1-1 0 0 0,1 1 0 0 0,0 0 0 0 0,6 0 9 0 0,13 0-62 0 0,-19 0-43 0 0,-2 3-44 0 0,1 0 1 0 0,1 4-27 0 0,0-6 69 0 0,0 0-62 0 0,0-1-5 0 0,0 1-50 0 0,0-1-60 0 0,1 0-67 0 0,-1 0 31 0 0,-1 0-44 0 0,1 0-40 0 0,0 0-35 0 0,-1 0-124 0 0,1 0-35 0 0,4 0-1294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39.2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7424 0 0,'0'0'166'0'0,"0"0"29"0"0,0 0 12 0 0,0 0 25 0 0,0 0 100 0 0,0 0 41 0 0,0 0 10 0 0,0 0-23 0 0,0 0-100 0 0,0 0-42 0 0,0 0-8 0 0,0 0 11 0 0,0 0 55 0 0,0 0 20 0 0,0 0 7 0 0,0 0-15 0 0,0 0-67 0 0,0 0-28 0 0,0 0-7 0 0,2 0-12 0 0,9 0-36 0 0,-9 0-12 0 0,1 0-4 0 0,4 0-47 0 0,7 8 164 0 0,-11-6-198 0 0,-1 1-36 0 0,-2-3-3 0 0,0 0 0 0 0,1 0 0 0 0,-1 0 0 0 0,0 0 0 0 0,0 0 0 0 0,0 0 0 0 0,0 1 0 0 0,0-1 1 0 0,0 0-1 0 0,0 0 0 0 0,0 0 0 0 0,0 0 0 0 0,0 0 0 0 0,0 0 0 0 0,1 0 0 0 0,-1 0 0 0 0,0 0 0 0 0,0 0 1 0 0,0 0-1 0 0,0 0 0 0 0,0 1 0 0 0,0-1 0 0 0,0 0 0 0 0,1 0 0 0 0,-1 0 0 0 0,0 0 0 0 0,0 0 1 0 0,0 0-1 0 0,0 0 0 0 0,0 0 0 0 0,0 0 0 0 0,0 0 0 0 0,1 0 0 0 0,-1 0 0 0 0,0 0 0 0 0,0 0 0 0 0,0-1 1 0 0,0 1-1 0 0,0 0 0 0 0,0 0 0 0 0,0 0 0 0 0,1 0 0 0 0,-1 0 0 0 0,0 0 0 0 0,0 0 0 0 0,0 0 1 0 0,0 0-1 0 0,0 0 0 0 0,0 0 0 0 0,0 0 0 0 0,0-1 0 0 0,0 1 0 0 0,0 0 0 0 0,1 0 0 0 0,-1 0 0 0 0,0 0 1 0 0,0 0-3 0 0,10-11 120 0 0,-6 8-3 0 0,0 2-61 0 0,4 2-7 0 0,-8 0-31 0 0,10-1 158 0 0,-8 0-163 0 0,-1 0 0 0 0,0 0 0 0 0,1 1-1 0 0,-1-1 1 0 0,0 0 0 0 0,1-1 0 0 0,-1 1 0 0 0,0 0 0 0 0,1 0 0 0 0,-1-1-1 0 0,0 1 1 0 0,1 0 0 0 0,-1-1 0 0 0,0 1 0 0 0,1-1-13 0 0,2-6 87 0 0,-4 7-81 0 0,0-1 0 0 0,1 1-1 0 0,-1 0 1 0 0,0-1 0 0 0,0 1 0 0 0,1-1-1 0 0,-1 1 1 0 0,0 0 0 0 0,1-1 0 0 0,-1 1-1 0 0,1 0 1 0 0,-1-1 0 0 0,0 1-1 0 0,1 0 1 0 0,-1 0 0 0 0,1-1 0 0 0,-1 1-1 0 0,1 0 1 0 0,-1 0 0 0 0,1 0 0 0 0,-1 0-1 0 0,1-1 1 0 0,-1 1 0 0 0,1 0-1 0 0,-1 0 1 0 0,1 0 0 0 0,-1 0 0 0 0,1 0-1 0 0,-1 0 1 0 0,1 0 0 0 0,-1 1 0 0 0,1-1-6 0 0,9 0 88 0 0,-3 0-20 0 0,7 0 53 0 0,2 0-46 0 0,0 0-59 0 0,-3 0-4 0 0,-10 0 46 0 0,-3 0 8 0 0,0 0-2 0 0,0 0-34 0 0,0 0-127 0 0,0 0-11 0 0,0 0 11 0 0,0 0 27 0 0,0 0-12 0 0,0 0-48 0 0,0 0-127 0 0,0 0-231 0 0,0 0-21 0 0,0 0-3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35.6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207 600 5672 0 0,'0'0'124'0'0,"0"0"17"0"0,0 0 12 0 0,-3 0-15 0 0,-8 0-89 0 0,1 0-91 0 0,8 0 79 0 0,0 0 94 0 0,-1 0-17 0 0,0 0 39 0 0,-3 0 36 0 0,0 0 53 0 0,-16 0 686 0 0,13 0-580 0 0,5 0-207 0 0,0 0-33 0 0,0 0-42 0 0,1 0-46 0 0,-3 3 300 0 0,5-2-284 0 0,0 0 0 0 0,0 0-1 0 0,-1 1 1 0 0,1-1 0 0 0,-1 0 0 0 0,1 0 0 0 0,-1-1 0 0 0,0 1 0 0 0,1 0 0 0 0,-1 0 0 0 0,0-1 0 0 0,0 1 0 0 0,1-1-1 0 0,-1 0 1 0 0,-1 1-36 0 0,-2 1 198 0 0,-7 17 58 0 0,3-3-99 0 0,1-6-126 0 0,5-6-25 0 0,-1 0 1 0 0,1 1-1 0 0,0-1 1 0 0,0 0 0 0 0,1 1-1 0 0,0 0 1 0 0,-1 0-1 0 0,2 0 1 0 0,-1 0-1 0 0,0 0 1 0 0,1 0 0 0 0,0 0-1 0 0,0 0 1 0 0,0 5-7 0 0,2-8 0 0 0,-2 0 0 0 0,1-1 0 0 0,0 1 0 0 0,0 0 0 0 0,0-1 0 0 0,-1 1 0 0 0,1 0 0 0 0,-1-1 0 0 0,1 1 0 0 0,-1-1 0 0 0,0 1 0 0 0,0 0 0 0 0,1-1 0 0 0,-1 1 0 0 0,-6 10 0 0 0,6 0 24 0 0,-1 0 1 0 0,1 0 0 0 0,1 0 0 0 0,1 11-25 0 0,0-4 26 0 0,-1-17-23 0 0,0-1 1 0 0,0 1-1 0 0,0 0 1 0 0,0 0-1 0 0,1 0 1 0 0,-1 0-1 0 0,1 0 1 0 0,0 0-1 0 0,-1 0 1 0 0,1-1-1 0 0,0 1 0 0 0,0 0 1 0 0,1 1-4 0 0,-1-2 3 0 0,0 1 0 0 0,0-1 0 0 0,-1 0 0 0 0,1 1 0 0 0,0-1 1 0 0,-1 1-1 0 0,1 0 0 0 0,-1-1 0 0 0,1 1 0 0 0,-1-1 0 0 0,0 1 0 0 0,0 0 0 0 0,0 1-3 0 0,1-1 6 0 0,-1 0 0 0 0,1 1-1 0 0,-1-1 1 0 0,1 0 0 0 0,0 1-1 0 0,0-1 1 0 0,0 0 0 0 0,0 0-1 0 0,0 0 1 0 0,0 0 0 0 0,1 0-1 0 0,-1 0 1 0 0,1 0 0 0 0,-1 0-1 0 0,1-1 1 0 0,0 1 0 0 0,0 0-1 0 0,1 0-5 0 0,2 3 42 0 0,-2-2 28 0 0,1 3 13 0 0,2-1-50 0 0,-3-3 3 0 0,0 0 125 0 0,1 0-65 0 0,0-2-40 0 0,2-1-22 0 0,-2 1 36 0 0,-1 0-36 0 0,0 0 0 0 0,0 0 0 0 0,0-1 0 0 0,-1 1 0 0 0,1 0 1 0 0,0-1-1 0 0,1 0-34 0 0,6-10 218 0 0,14 6-88 0 0,-19 3-97 0 0,1 0 1 0 0,-1 0 0 0 0,0-1 0 0 0,0 0 0 0 0,3-2-34 0 0,4-5 70 0 0,0 0 0 0 0,8-10-70 0 0,-16 17 9 0 0,-3 1-5 0 0,0 1 0 0 0,1-1-1 0 0,-1 0 1 0 0,0 0 0 0 0,0 1 0 0 0,1-1-1 0 0,-1 0 1 0 0,0-1-4 0 0,9-14 34 0 0,-2 5-53 0 0,3-4-36 0 0,-1-1-65 0 0,-8 12 60 0 0,1 2-41 0 0,-2 1-8 0 0,1 0-45 0 0,-1 0-56 0 0,0 0-63 0 0,0 0 4 0 0,-1 1-42 0 0,1-2-418 0 0,0-1-292 0 0,-1-2-670 0 0</inkml:trace>
  <inkml:trace contextRef="#ctx0" brushRef="#br0" timeOffset="421.13">128 0 4632 0 0,'0'0'101'0'0,"0"0"22"0"0,0 0 5 0 0,0 0 28 0 0,0 3 117 0 0,0 8 51 0 0,0-9 11 0 0,0 4 2 0 0,0 12 87 0 0,0 42 994 0 0,0-33-880 0 0,0-15-341 0 0,0-1-38 0 0,0 0-42 0 0,0-1-51 0 0,2 4 104 0 0,4 0 20 0 0,0-3-3 0 0,-4 0-13 0 0,-3 2 6 0 0,1 1-14 0 0,0-12-142 0 0,1 0 0 0 0,-1 0 0 0 0,0 0 0 0 0,0 0 0 0 0,1 0 0 0 0,-1 0-1 0 0,1 0 1 0 0,0 0 0 0 0,0 0 0 0 0,-1 0 0 0 0,1 0 0 0 0,1 1-24 0 0,6 6 154 0 0,-6-7-129 0 0,-1 0 0 0 0,1-1 0 0 0,-1 1 0 0 0,1 0 0 0 0,-1 0 0 0 0,0 0 0 0 0,0-1 0 0 0,0 1 0 0 0,0 0 0 0 0,-1 1-25 0 0,1 0 32 0 0,0 1 0 0 0,-1-1 0 0 0,1 1-1 0 0,-1-1 1 0 0,0 1 0 0 0,0-1 0 0 0,0 1 0 0 0,-1-1-32 0 0,1 23 211 0 0,4-6-9 0 0,7 6-90 0 0,-8-20-94 0 0,0 0 1 0 0,-1 1-1 0 0,0-1 1 0 0,0 1-1 0 0,0-1 0 0 0,-1 1 1 0 0,0 0-1 0 0,0-1 1 0 0,0 2-19 0 0,-1 86 312 0 0,0-46-116 0 0,0 0 38 0 0,0 17 151 0 0,0-2 105 0 0,3-41-289 0 0,7 1 43 0 0,-9-22-232 0 0,-1 0 0 0 0,1 0-1 0 0,-1 0 1 0 0,0 1 0 0 0,1-1-1 0 0,-1 0 1 0 0,0 1 0 0 0,0-1-1 0 0,0 0 1 0 0,0 0 0 0 0,0 1 0 0 0,0-1-1 0 0,0 0-11 0 0,0 2 18 0 0,-1-1-1 0 0,0 1 1 0 0,0-1 0 0 0,0 0-1 0 0,0 1 1 0 0,0-1-1 0 0,0 0 1 0 0,-1 1-18 0 0,-3 5 45 0 0,5-7-41 0 0,0-1 0 0 0,0 1 0 0 0,-1-1 0 0 0,1 1 0 0 0,0 0 0 0 0,0-1 0 0 0,0 1 0 0 0,0-1 0 0 0,0 1 0 0 0,0 0 0 0 0,0-1 0 0 0,0 1 1 0 0,0 0-1 0 0,0-1 0 0 0,0 1 0 0 0,0-1 0 0 0,1 1 0 0 0,-1 0 0 0 0,0-1 0 0 0,0 1 0 0 0,1-1 0 0 0,-1 1 0 0 0,0-1 0 0 0,1 1 0 0 0,-1-1 1 0 0,0 1-1 0 0,1-1 0 0 0,-1 1 0 0 0,1-1 0 0 0,-1 1 0 0 0,1-1 0 0 0,-1 1-4 0 0,17 8 93 0 0,-15-8-67 0 0,-2-1-22 0 0,1 0 1 0 0,-1 0-1 0 0,0 0 1 0 0,0 0 0 0 0,0 0-1 0 0,1 0 1 0 0,-1 0-1 0 0,0 0 1 0 0,0 0-1 0 0,0 0 1 0 0,1 1-1 0 0,-1-1 1 0 0,0 0-1 0 0,0 0 1 0 0,0 0-1 0 0,1 0 1 0 0,-1 0-1 0 0,0 0 1 0 0,0 1 0 0 0,0-1-1 0 0,0 0 1 0 0,0 0-1 0 0,1 0 1 0 0,-1 1-1 0 0,0-1 1 0 0,0 0-1 0 0,0 0 1 0 0,0 0-1 0 0,0 1 1 0 0,0-1-1 0 0,0 0 1 0 0,0 0-1 0 0,0 0 1 0 0,0 1 0 0 0,0-1-5 0 0,1 4 40 0 0,-1-1 40 0 0,7 11 440 0 0,-4-11-441 0 0,-1-1-102 0 0,1 1 215 0 0,-3-3-20 0 0,0 0-76 0 0,0 0-10 0 0,3 0-27 0 0,7 0-38 0 0,-4-3-18 0 0,-1-2-80 0 0,0 0-49 0 0,-2 2-182 0 0,-3 3 162 0 0,0 0-40 0 0,0 0-67 0 0,0 0 83 0 0,0 0-35 0 0,0 0-36 0 0,0 0-35 0 0,0 0-370 0 0,0 0 93 0 0,1 0-48 0 0,0 0-704 0 0,4 0-553 0 0,3 0-1052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32.1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411 1 5008 0 0,'0'0'144'0'0,"0"0"-29"0"0,0 0 2 0 0,0 0 48 0 0,0 0 146 0 0,0 0 271 0 0,0 0 24 0 0,0 0-36 0 0,0 0-154 0 0,0 0-61 0 0,0 0-16 0 0,0 0 5 0 0,0 0 34 0 0,0 0 20 0 0,0 0 2 0 0,0 2-4 0 0,2 9-82 0 0,4-1-67 0 0,-1-2-60 0 0,-1 1 38 0 0,0-1-34 0 0,3 7 118 0 0,-1 16 294 0 0,4-12-315 0 0,-5 7 1 0 0,1-10-84 0 0,-4-13-157 0 0,-1 0 0 0 0,0 0 1 0 0,0 1-1 0 0,0-1 0 0 0,-1 1 0 0 0,1-1 0 0 0,-1 0 1 0 0,1 2-49 0 0,0 8 184 0 0,1-2-41 0 0,2 1-12 0 0,5 4 11 0 0,-7-11-93 0 0,1-1 0 0 0,-1 1 0 0 0,0 0 0 0 0,0 0 0 0 0,0 1-49 0 0,-1-1 61 0 0,-1 1-1 0 0,1 0 1 0 0,-1-1 0 0 0,0 4-61 0 0,0-3 60 0 0,0 0 0 0 0,1-1 0 0 0,-1 1 0 0 0,2 3-60 0 0,8 23 230 0 0,-4-3-39 0 0,-1-14-75 0 0,-3-12-91 0 0,-1 0-1 0 0,0 1 1 0 0,0-1 0 0 0,0 0 0 0 0,0 1-1 0 0,-1-1 1 0 0,0 1 0 0 0,1 0 0 0 0,-1-1-25 0 0,0 16 99 0 0,0 26 210 0 0,0-32-238 0 0,1 0 40 0 0,6 1 14 0 0,-6-13-109 0 0,0 1-1 0 0,0-1 1 0 0,0 1 0 0 0,-1-1 0 0 0,1 1-1 0 0,-1-1 1 0 0,1 1 0 0 0,-1-1 0 0 0,1 1-1 0 0,-1 0 1 0 0,0-1 0 0 0,0 1-1 0 0,0 1-15 0 0,0-2-166 0 0,0 1 49 0 0,0-1 45 0 0,0 1 40 0 0,0 0 41 0 0,0 1 44 0 0,0 0 90 0 0,0 1 54 0 0,-1 7 398 0 0,1-7-447 0 0,0-1-60 0 0,0 0-75 0 0,0 0-67 0 0,0 0-79 0 0,0 0-91 0 0,0-1-40 0 0,0 0-79 0 0,0 0-85 0 0,0 0-92 0 0,1 0-98 0 0,-1 0-106 0 0,0-1-112 0 0,0 1-120 0 0,0-2-1160 0 0,0 0-1206 0 0</inkml:trace>
  <inkml:trace contextRef="#ctx0" brushRef="#br0" timeOffset="8236.57">0 285 7424 0 0,'0'0'166'0'0,"0"0"29"0"0,0 0 12 0 0,0 0 37 0 0,0 0-102 0 0,0 0 112 0 0,0 0 211 0 0,0 0 14 0 0,0 0-26 0 0,0 0-110 0 0,0 0-45 0 0,0 0-8 0 0,0 0-22 0 0,0 0-84 0 0,0 0-38 0 0,0 0-8 0 0,0 0-4 0 0,0 0-4 0 0,0 0-2 0 0,3 0 0 0 0,2 0-76 0 0,24 0 399 0 0,-23-1-389 0 0,-1-1-43 0 0,3-3 38 0 0,4-1 32 0 0,-6 4-15 0 0,2 2 42 0 0,-7 0-102 0 0,1 0 0 0 0,0-1 0 0 0,-1 1 1 0 0,1-1-1 0 0,-1 1 0 0 0,1-1 0 0 0,-1 1 1 0 0,1-1-1 0 0,-1 0 0 0 0,1 1 1 0 0,-1-1-1 0 0,1 0-14 0 0,11-6 115 0 0,-1 5-9 0 0,-5 2-234 0 0,0 0 101 0 0,0 0 66 0 0,9 0 140 0 0,-7 0-140 0 0,-3 0-85 0 0,0 0-75 0 0,-2 0-51 0 0,1 0-76 0 0,-1 0-85 0 0,1 0-98 0 0,0 0-108 0 0,-1 0-119 0 0,-2 0 282 0 0,1 0-34 0 0,-1 0-35 0 0,0 0-37 0 0,5 0-1086 0 0,2 0-889 0 0</inkml:trace>
  <inkml:trace contextRef="#ctx0" brushRef="#br0" timeOffset="8557.62">16 442 7312 0 0,'0'0'165'0'0,"0"0"22"0"0,0 0 9 0 0,3 0-20 0 0,7 0-72 0 0,-8 0 6 0 0,-1 0 126 0 0,-1 0 206 0 0,0 0 7 0 0,0 0 8 0 0,0 0 13 0 0,0 0 2 0 0,0 0 0 0 0,0 0-26 0 0,0 0-106 0 0,3 0-169 0 0,0 0-35 0 0,2 0 56 0 0,1 0-79 0 0,7 0 64 0 0,-9 0-95 0 0,0 0 36 0 0,0 0 89 0 0,1 0 91 0 0,-2-2-105 0 0,6-5-119 0 0,7 1 151 0 0,-7 5-125 0 0,2 1-45 0 0,-2 0-58 0 0,0 0-43 0 0,3 1-74 0 0,2-1-85 0 0,-12 0 133 0 0,-1 0-57 0 0,-1 0-70 0 0,0 0-113 0 0,0 0-134 0 0,0 0-118 0 0,0 0 76 0 0,0 0-45 0 0,0 0-628 0 0,0 0-496 0 0,0 0-943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43.1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190 159 5760 0 0,'0'0'166'0'0,"-3"0"-6"0"0,-3 0-144 0 0,0 0 51 0 0,1 0 45 0 0,0 0 38 0 0,-3 0 224 0 0,-6 0 628 0 0,11 0-741 0 0,0 0-58 0 0,-1 0-65 0 0,2 0-122 0 0,0 0-40 0 0,-3 2 301 0 0,-5 9-11 0 0,7-9-94 0 0,0 0-61 0 0,1-2-39 0 0,-1 0-40 0 0,0 0-17 0 0,1 1 37 0 0,-3 10 132 0 0,-6-6-6 0 0,6 8-16 0 0,2-9-136 0 0,-5 4 59 0 0,-2 4 35 0 0,4-4-73 0 0,2 2 4 0 0,-2 3-21 0 0,0 1-1 0 0,1-4 21 0 0,3-6-41 0 0,0 0 1 0 0,0 0-1 0 0,1 1 0 0 0,-1-1 1 0 0,1 0-1 0 0,0 1 1 0 0,0-1-1 0 0,0 1 1 0 0,1-1-1 0 0,0 1 0 0 0,-1 0 1 0 0,2-1-1 0 0,-1 5-9 0 0,0-1 14 0 0,-1 0-1 0 0,-1 0 0 0 0,1 0 1 0 0,-3 4-14 0 0,2-4 13 0 0,0 0 0 0 0,1 0 1 0 0,0 0-1 0 0,0 5-13 0 0,1 111 139 0 0,1-105-92 0 0,5-1-29 0 0,0-3-3 0 0,-5-9 5 0 0,0-1 0 0 0,-1 1 0 0 0,1 0 0 0 0,-1-1 0 0 0,-1 3-20 0 0,1 4 44 0 0,0-10-34 0 0,1 0 0 0 0,-1 0 1 0 0,0 0-1 0 0,1 0 0 0 0,-1 0 0 0 0,1 0 1 0 0,0 0-1 0 0,0 1-10 0 0,16 24 75 0 0,-10-16-40 0 0,-4-5 38 0 0,2-4 39 0 0,6 5-35 0 0,4 4-26 0 0,-3-5 36 0 0,-1-2 51 0 0,1-3 85 0 0,-4-1-99 0 0,1 0-34 0 0,16 0 103 0 0,-6-2 18 0 0,-17 2-172 0 0,1-1 1 0 0,0 0 0 0 0,0-1 0 0 0,-1 1-1 0 0,1 0 1 0 0,-1-1 0 0 0,1 1-1 0 0,-1-1 1 0 0,2-1-40 0 0,5-4 165 0 0,1 1 63 0 0,4-1 81 0 0,-1-1-84 0 0,-1-1-59 0 0,14-16 156 0 0,-12 6-59 0 0,29-46 315 0 0,-23 35-354 0 0,-17 26-194 0 0,-1 0 0 0 0,0-1 1 0 0,-1 1-1 0 0,1-1 1 0 0,-1 1-1 0 0,0-1 0 0 0,1-1-30 0 0,3-15 113 0 0,0 6-33 0 0,-3 12-66 0 0,-1 0 1 0 0,0-1-1 0 0,0 1 0 0 0,0-1 1 0 0,0 1-1 0 0,-1-1 0 0 0,1 1 1 0 0,-1-1-1 0 0,0 0-14 0 0,0-14 59 0 0,0-20 52 0 0,-3 18-90 0 0,-7-1 32 0 0,6 8-41 0 0,3 9-3 0 0,0 0-1 0 0,0 0 1 0 0,-1 1-1 0 0,1-1 1 0 0,-1 0-1 0 0,0 0 1 0 0,0 1-1 0 0,-1-1-8 0 0,-60-91 131 0 0,45 69-120 0 0,-8 5-11 0 0,-9-24-12 0 0,28 38-14 0 0,2 2-9 0 0,0 1 0 0 0,1-1 0 0 0,0 0 0 0 0,-2-3 35 0 0,2 2-31 0 0,0 1-1 0 0,0 0 0 0 0,-1 0 1 0 0,1 0-1 0 0,-4-2 32 0 0,-5-2-98 0 0,9 7-218 0 0,1 0 108 0 0,1 1 92 0 0,-1-1 75 0 0,0 0 70 0 0,-3-4 254 0 0,4 3-224 0 0,0 1-115 0 0,1 1-26 0 0,0-1-44 0 0,-1 1-91 0 0,1-1-80 0 0,0 0-92 0 0,-1 1-101 0 0,1-1-111 0 0,-1 0-121 0 0,1 1 313 0 0,0 0-35 0 0,0 0-35 0 0,0 0-36 0 0,-1-2-689 0 0,-2 0-39 0 0,-3-4-955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44.6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1 4928 0 0,'0'0'141'0'0,"1"0"-32"0"0,1 0 6 0 0,2 0 52 0 0,2 0 153 0 0,-3 0 277 0 0,-3 0 19 0 0,0 0-256 0 0,0 0-157 0 0,0 0-51 0 0,0 0 8 0 0,0 0 42 0 0,0 0-18 0 0,0 0 15 0 0,0 0 88 0 0,0 0 38 0 0,-3 0 10 0 0,-3 1-170 0 0,2 1-33 0 0,2 2-37 0 0,1 2-39 0 0,1-3 22 0 0,0-3-12 0 0,-3 0-1 0 0,0 0-40 0 0,-16 0 141 0 0,13 2-142 0 0,-3 3 11 0 0,-1 1 26 0 0,-3-4 36 0 0,-6-2 18 0 0,0 0 69 0 0,-13 0 235 0 0,-20 0 369 0 0,30 0-483 0 0,0 0-57 0 0,1 0-92 0 0,19 0-92 0 0,2 0 0 0 0,-3 0-11 0 0,-8 0-32 0 0,11 0-20 0 0,0 0 0 0 0,0 0 0 0 0,0 0-1 0 0,0 0 1 0 0,0 0 0 0 0,0 0 0 0 0,0 0-1 0 0,0 0 1 0 0,0 0 0 0 0,0 0 0 0 0,0 0-1 0 0,-1 0 1 0 0,1 0 0 0 0,0 0 0 0 0,0 0-1 0 0,0 0 1 0 0,0 0 0 0 0,0 0 0 0 0,0 0-1 0 0,0 0 1 0 0,0 0 0 0 0,0 0-1 0 0,0 1 1 0 0,-1-1 0 0 0,1 0 0 0 0,0 0-1 0 0,0 0 1 0 0,0 0 0 0 0,0 0 0 0 0,0 0-1 0 0,0 0 1 0 0,0 0 0 0 0,0 0 0 0 0,0 0-1 0 0,0 0 1 0 0,0 0 0 0 0,0 0 0 0 0,0 0-1 0 0,0 1 1 0 0,0-1 0 0 0,0 0 0 0 0,0 0-1 0 0,0 0 1 0 0,0 0 0 0 0,0 0 0 0 0,0 0-1 0 0,0 0 1 0 0,0 0 0 0 0,0 0 0 0 0,0 0-1 0 0,0 1 1 0 0,0-1 0 0 0,0 0 0 0 0,0 0-1 0 0,0 0 1 0 0,0 0 0 0 0,0 0-1 0 0,0 13 11 0 0,0 3-11 0 0,2 0 0 0 0,3-8 0 0 0,-4-7 0 0 0,0 1 0 0 0,0-1 0 0 0,0 0 0 0 0,0 1 0 0 0,-1-1 0 0 0,1 1 0 0 0,0 0 0 0 0,-1-1 0 0 0,1 1 0 0 0,-1-1 0 0 0,0 1 0 0 0,0 0 0 0 0,1-1 0 0 0,-1 1 0 0 0,-1 10 0 0 0,1-9 0 0 0,-1 1 0 0 0,1-1 0 0 0,0 0 0 0 0,0 0 0 0 0,1 0 0 0 0,-1 1 0 0 0,1-1 0 0 0,-1 0 0 0 0,1 0 0 0 0,0 1 0 0 0,4 4 0 0 0,-4-7 0 0 0,0 0 0 0 0,0 1 0 0 0,0-1 0 0 0,0 1 0 0 0,-1-1 0 0 0,1 1 0 0 0,-1 0 0 0 0,1-1 0 0 0,-1 1 0 0 0,1-1 0 0 0,-1 1 0 0 0,0 0 0 0 0,0-1 0 0 0,0 1 0 0 0,0 90 0 0 0,0-90 1 0 0,0 0 0 0 0,1 0 1 0 0,-1 0-1 0 0,0-1 0 0 0,0 1 1 0 0,1 0-1 0 0,-1 0 0 0 0,1-1 1 0 0,0 1-1 0 0,-1 0 0 0 0,1-1 1 0 0,0 1-1 0 0,0-1 0 0 0,0 2-1 0 0,0-2 3 0 0,0 1-1 0 0,0-1 1 0 0,0 1-1 0 0,0-1 1 0 0,-1 1-1 0 0,1 0 1 0 0,0 0-1 0 0,-1-1 1 0 0,0 1-1 0 0,1 0 1 0 0,-1 0-1 0 0,0 0 0 0 0,0-1 1 0 0,0 2-3 0 0,0 6 8 0 0,-1-7-8 0 0,1 1 0 0 0,0 0 1 0 0,0 0-1 0 0,0 0 0 0 0,0 0 0 0 0,0 0 1 0 0,1 0-1 0 0,-1 0 0 0 0,1 0 0 0 0,0 0 1 0 0,0 1-1 0 0,2 1 0 0 0,-2-3 1 0 0,0 0-1 0 0,0-1 1 0 0,0 1-1 0 0,0 0 1 0 0,0 0-1 0 0,-1 0 1 0 0,1 0-1 0 0,-1 0 1 0 0,1 0-1 0 0,-1 0 1 0 0,0 0-1 0 0,1 0 1 0 0,-1 0 0 0 0,0 0-1 0 0,0 0 1 0 0,0 0-1 0 0,-1 0 1 0 0,1 0-1 0 0,-1 0 0 0 0,-2 7 16 0 0,3-8-14 0 0,-1 0 0 0 0,1-1 0 0 0,0 1 0 0 0,-1 0 0 0 0,1 0 0 0 0,0 0 0 0 0,0 0 0 0 0,0 0 0 0 0,0 0 0 0 0,0 0 0 0 0,0 0 0 0 0,0 0 0 0 0,0 0 0 0 0,0 0 0 0 0,0 0 0 0 0,0-1-1 0 0,0 1 1 0 0,1 0 0 0 0,-1 0 0 0 0,0 0 0 0 0,1 0 0 0 0,-1 0 0 0 0,1 0 0 0 0,-1-1 0 0 0,1 1 0 0 0,-1 0 0 0 0,1 0-2 0 0,-1-1 1 0 0,1 3 10 0 0,0 0 0 0 0,0 0 1 0 0,0 0-1 0 0,-1 0 0 0 0,0 0 1 0 0,1 0-1 0 0,-1 0 0 0 0,0 0 1 0 0,-1 0-1 0 0,1 0 1 0 0,0 0-12 0 0,-1 6 33 0 0,1 15 182 0 0,0-1-44 0 0,0-1-46 0 0,0-1-50 0 0,0-4-53 0 0,0 0-41 0 0,0 0-44 0 0,0 0-45 0 0,-3-1 35 0 0,-2-5 50 0 0,4-9 23 0 0,0-1 0 0 0,0 0 0 0 0,0 1 0 0 0,0-1 0 0 0,1 1 0 0 0,-1-1 0 0 0,1 1 0 0 0,-1 0 0 0 0,1-1 0 0 0,0 1 0 0 0,-1-1 0 0 0,1 1 0 0 0,0 1 0 0 0,0 76 72 0 0,0-26 51 0 0,0-31-28 0 0,0 0 36 0 0,0-1 42 0 0,0 0 49 0 0,0-18-142 0 0,-1 2 19 0 0,2 0-70 0 0,-1-2-5 0 0,0 0 48 0 0,0-1 0 0 0,0 9 4 0 0,0-9 17 0 0,0 1 10 0 0,0-2-87 0 0,0 1 1 0 0,1-1-1 0 0,-1 1 1 0 0,0-1-1 0 0,1 0 1 0 0,-1 1-1 0 0,1-1 1 0 0,-1 0-1 0 0,1 1 1 0 0,0-1-1 0 0,-1 0 1 0 0,2 1-17 0 0,1 3 34 0 0,0-2-48 0 0,0 0 81 0 0,-3-3 65 0 0,0 0 19 0 0,0 0 1 0 0,-1 0-71 0 0,-1 0-54 0 0,-8 0-93 0 0,7 0-31 0 0,3 0 33 0 0,0 0 107 0 0,0 0 42 0 0,0 2 10 0 0,0 9-29 0 0,3-6-103 0 0,7 8 24 0 0,-1 3 13 0 0,-6-15 3 0 0,1 1 4 0 0,1 8 36 0 0,6-4-19 0 0,-9-3-5 0 0,4 4 15 0 0,-4-6-30 0 0,1-1-1 0 0,-1 1 0 0 0,1-1 1 0 0,-1 1-1 0 0,1-1 1 0 0,-1 0-1 0 0,2 0-3 0 0,-4 0 2 0 0,0 0-1 0 0,1 0 1 0 0,-1-1 0 0 0,0 1-1 0 0,1 0 1 0 0,-1 0 0 0 0,0 0-1 0 0,1 1 1 0 0,-1-1 0 0 0,0 0-1 0 0,1 0 1 0 0,-1 0 0 0 0,0 0-1 0 0,1 0 1 0 0,-1 0-1 0 0,0 0 1 0 0,0 0 0 0 0,1 1-1 0 0,-1-1 1 0 0,0 0 0 0 0,1 0-1 0 0,-1 0 1 0 0,0 1 0 0 0,0-1-1 0 0,0 0 1 0 0,1 0-2 0 0,0 2 1 0 0,0-1-1 0 0,1 0 1 0 0,-1 0 0 0 0,1 0 0 0 0,-1 0-1 0 0,1 0 1 0 0,0 0 0 0 0,-1-1 0 0 0,1 1-1 0 0,0-1 1 0 0,0 1 0 0 0,-1-1 0 0 0,2 1-1 0 0,31 1 38 0 0,-28-2-22 0 0,11 0-7 0 0,37 0 62 0 0,-2 0 74 0 0,-48 0-137 0 0,6 0 109 0 0,-7 0-109 0 0,0 0-38 0 0,2 0-106 0 0,-3 0 16 0 0,0 0-42 0 0,1 0-73 0 0,-1 0-65 0 0,1 0-71 0 0,-1 0-79 0 0,0 0-85 0 0,1 0-93 0 0,-1 0-100 0 0,0 0-106 0 0,4 0-1161 0 0,3 0-1140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47.5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43 5784 0 0,'0'0'132'0'0,"0"0"17"0"0,0 0 10 0 0,-2 0-26 0 0,-9 0-45 0 0,9 0 12 0 0,2 0 113 0 0,-3 0 8 0 0,1 0-42 0 0,-3 0 79 0 0,0 0-108 0 0,-6 0 96 0 0,8 0-82 0 0,0 0 170 0 0,0 2-22 0 0,-7 9-6 0 0,7-8-107 0 0,0-2-69 0 0,1 0-46 0 0,-1-2-45 0 0,0 1-19 0 0,1 1 42 0 0,-3 6 95 0 0,5-7-148 0 0,0 1 1 0 0,0-1-1 0 0,0 1 0 0 0,-1-1 0 0 0,1 0 0 0 0,0 1 0 0 0,0-1 1 0 0,-1 0-1 0 0,1 1 0 0 0,0-1 0 0 0,0 0 0 0 0,-1 0 1 0 0,1 1-1 0 0,-1-1 0 0 0,1 0 0 0 0,0 0 0 0 0,-1 1 0 0 0,1-1 1 0 0,0 0-1 0 0,-1 0 0 0 0,1 0 0 0 0,-1 0 0 0 0,1 0 0 0 0,0 0 1 0 0,-1 0-1 0 0,1 1 0 0 0,-1-1 0 0 0,1 0 0 0 0,-1 0 1 0 0,1-1-1 0 0,-1 1-9 0 0,-4 3 210 0 0,2 0-155 0 0,0 0 50 0 0,-8 8 287 0 0,6-7-260 0 0,1-1-73 0 0,1-1-83 0 0,-4 1 104 0 0,7-3-73 0 0,-1 1 1 0 0,1-1-1 0 0,-1 0 1 0 0,1 0-1 0 0,-1 0 1 0 0,1 1-1 0 0,-1-1 1 0 0,1 0 0 0 0,0 0-1 0 0,-1 1 1 0 0,1-1-1 0 0,-1 0 1 0 0,1 1-1 0 0,0-1 1 0 0,-1 1-1 0 0,1-1 1 0 0,0 0 0 0 0,-1 1-1 0 0,1-1 1 0 0,0 1-1 0 0,0-1 1 0 0,0 1-1 0 0,-1-1 1 0 0,1 1-1 0 0,0-1 1 0 0,0 1 0 0 0,0-1-1 0 0,0 1 1 0 0,0-1-1 0 0,0 1 1 0 0,0-1-1 0 0,0 1 1 0 0,0-1-1 0 0,0 1 1 0 0,0-1 0 0 0,0 1-1 0 0,0-1 1 0 0,0 1-8 0 0,-1 10 134 0 0,-5 0-12 0 0,-1 3 39 0 0,6 0 44 0 0,1-5-137 0 0,0 8 122 0 0,0 3 41 0 0,0-9-118 0 0,2-5 1 0 0,9 7-22 0 0,-9-4-42 0 0,-2-9-48 0 0,0 0-1 0 0,0 1 1 0 0,1-1 0 0 0,-1 0 0 0 0,0 0 0 0 0,0 1 0 0 0,0-1-1 0 0,0 0 1 0 0,0 0 0 0 0,0 1 0 0 0,0-1 0 0 0,0 0 0 0 0,1 0-1 0 0,-1 1 1 0 0,0-1 0 0 0,0 0 0 0 0,0 0 0 0 0,0 0 0 0 0,1 0 0 0 0,-1 1-1 0 0,0-1 1 0 0,0 0 0 0 0,0 0 0 0 0,1 0 0 0 0,-1 0 0 0 0,0 0-2 0 0,25 13 118 0 0,-22-11-106 0 0,0-1-11 0 0,0 0 0 0 0,0 0 0 0 0,0-1 0 0 0,0 1 0 0 0,0-1 0 0 0,0 0 0 0 0,0 1 0 0 0,0-1-1 0 0,2-1 0 0 0,10 0 36 0 0,-7 1 30 0 0,0-1 47 0 0,4 2 75 0 0,-9-1-133 0 0,0 1 0 0 0,0-1 0 0 0,1 0 0 0 0,-1 0 0 0 0,0-1 0 0 0,0 1 0 0 0,0-1 0 0 0,1 1 1 0 0,-1-1-1 0 0,0 0-55 0 0,4-2 61 0 0,-3 1-47 0 0,-1 1 0 0 0,1-1 1 0 0,-1 0-1 0 0,1 0 0 0 0,-1 0 0 0 0,0 0 1 0 0,0-1-1 0 0,0 1 0 0 0,0-1 1 0 0,2-2-15 0 0,-3 0 7 0 0,-1 4-5 0 0,-1 1 0 0 0,0-1 1 0 0,0 0-1 0 0,1 1 0 0 0,-1-1 0 0 0,0 1 1 0 0,1-1-1 0 0,-1 0 0 0 0,1 1 0 0 0,-1-1 1 0 0,1 1-1 0 0,-1-1 0 0 0,1 1 0 0 0,-1 0 0 0 0,1-1 1 0 0,-1 1-1 0 0,1-1 0 0 0,0 1 0 0 0,-1 0 1 0 0,1-1-1 0 0,0 1 0 0 0,0 0-2 0 0,3-3 13 0 0,-3 3-12 0 0,0-1-1 0 0,0 1 1 0 0,0-1 0 0 0,0 0-1 0 0,0 0 1 0 0,0 0 0 0 0,-1 1-1 0 0,1-1 1 0 0,0 0 0 0 0,-1 0-1 0 0,1 0 1 0 0,0 0 0 0 0,-1 0-1 0 0,1 0 1 0 0,-1 0 0 0 0,0-1-1 0 0,7-9 0 0 0,-1 7 3 0 0,-5 4-1 0 0,-1-1 0 0 0,1 1 0 0 0,-1 0 0 0 0,1 0 0 0 0,-1-1 0 0 0,0 1 0 0 0,1 0 0 0 0,-1-1 0 0 0,1 1 0 0 0,-1 0 0 0 0,0-1 0 0 0,0 1 0 0 0,1-1 0 0 0,-1 1 0 0 0,0-1 0 0 0,0 1 0 0 0,1 0 0 0 0,-1-1 0 0 0,0 1 0 0 0,0-1 0 0 0,0 1 0 0 0,0-1 0 0 0,0 1-1 0 0,1-1 1 0 0,-1 1 0 0 0,0-1 0 0 0,0 1 0 0 0,0-1 0 0 0,-1 1 0 0 0,1-1 0 0 0,0 1 0 0 0,0-1-2 0 0,0-47 78 0 0,0 17-78 0 0,-3 15 0 0 0,-2 8 0 0 0,-1-1 0 0 0,4-21 0 0 0,3 24 0 0 0,-2 5 0 0 0,-12-24 0 0 0,13 25 0 0 0,0 0 0 0 0,-1 0 0 0 0,1-1 0 0 0,0 1 0 0 0,0 0 0 0 0,0-1 0 0 0,0 1 0 0 0,-1 0 0 0 0,1 0 0 0 0,0-1 0 0 0,0 1 0 0 0,0 0 0 0 0,0-1 0 0 0,0 1 0 0 0,0 0 0 0 0,0-1 0 0 0,0 1 0 0 0,0 0 0 0 0,0 0 0 0 0,0-1 0 0 0,0 1 0 0 0,0 0 0 0 0,0-1 0 0 0,0 1 0 0 0,0 0 0 0 0,0-1 0 0 0,0 1 0 0 0,1 0 0 0 0,-1-1 0 0 0,0 1 0 0 0,0 0 0 0 0,0 0 0 0 0,0-1 0 0 0,1 1 0 0 0,-1 0 0 0 0,1 0 0 0 0,0 0 0 0 0,-1 1 0 0 0,1-1 0 0 0,0 1 0 0 0,0-1 0 0 0,-1 1 0 0 0,1 0 0 0 0,0-1 0 0 0,-1 1 0 0 0,1-1 0 0 0,-1 1 0 0 0,1 0 0 0 0,-1 0 0 0 0,1-1 0 0 0,-1 1 0 0 0,1 0 0 0 0,-1 0 0 0 0,7 13 4 0 0,-5-13 8 0 0,4-1 14 0 0,13 16 14 0 0,-17-14-29 0 0,-1 0 0 0 0,1 0 0 0 0,-1 0-1 0 0,0 0 1 0 0,1 0 0 0 0,-1 0 0 0 0,0 1 0 0 0,0-1 0 0 0,0 0-1 0 0,0 1 1 0 0,-1-1 0 0 0,1 1 0 0 0,-1-1 0 0 0,0 1-1 0 0,1-1 1 0 0,-1 1 0 0 0,0-1 0 0 0,0 2-11 0 0,2 1 53 0 0,-1-4-42 0 0,0 0-9 0 0,0 0 0 0 0,1 0-1 0 0,-1 0 1 0 0,-1 0-1 0 0,1 1 1 0 0,0-1-1 0 0,0 0 1 0 0,0 1 0 0 0,0 0-2 0 0,1 6 73 0 0,-2 1 98 0 0,3 4-111 0 0,8 1-38 0 0,-9-9 21 0 0,-2 5-22 0 0,0-7-14 0 0,0-3-58 0 0,0 3-77 0 0,0-2 62 0 0,0 3 16 0 0,0-2-11 0 0,0 1-75 0 0,0 0-101 0 0,0-3-51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45.4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208 553 6880 0 0,'0'0'157'0'0,"0"0"23"0"0,0 0 11 0 0,-3-3-31 0 0,-10-7-128 0 0,9 9 13 0 0,-1 0 79 0 0,-7 0 208 0 0,-10 1 341 0 0,14 0-417 0 0,1 1-59 0 0,2 1-98 0 0,-24 14 196 0 0,24-6-268 0 0,-8-5-27 0 0,7-1 6 0 0,1 0 1 0 0,0 0 0 0 0,0 0-1 0 0,0 1 1 0 0,1-1 0 0 0,0 1-1 0 0,0 0 1 0 0,-3 5-7 0 0,-5 15 75 0 0,-8 26-75 0 0,19-44 7 0 0,-1 1 0 0 0,1-1-1 0 0,1 0 1 0 0,-1 0 0 0 0,1 1 0 0 0,1-1 0 0 0,0 4-7 0 0,0 6 36 0 0,-2-1 22 0 0,1-13-45 0 0,-1 0-1 0 0,1 0 1 0 0,0-1 0 0 0,0 1-1 0 0,0 0 1 0 0,1 0 0 0 0,-1 0 0 0 0,1 0-1 0 0,0 0 1 0 0,0 2-13 0 0,15 24 11 0 0,-5-24-11 0 0,-6 6 16 0 0,8-6 64 0 0,0 6 16 0 0,-10-9 0 0 0,9-1 71 0 0,-9-1-144 0 0,0 1 0 0 0,0-1 1 0 0,0 0-1 0 0,1 0 0 0 0,-1-1 0 0 0,0 1 1 0 0,0-1-1 0 0,0 1 0 0 0,0-1 1 0 0,1 0-24 0 0,4-4 50 0 0,-6 4-40 0 0,-1 0 1 0 0,0 0 0 0 0,1 0-1 0 0,-1 0 1 0 0,1 1 0 0 0,-1-1 0 0 0,1 0-1 0 0,0 1 1 0 0,-1 0 0 0 0,1-1 0 0 0,-1 1-1 0 0,1 0 1 0 0,0 0 0 0 0,0 0-11 0 0,0-1 12 0 0,-1 1-1 0 0,1 0 1 0 0,0 0 0 0 0,0-1 0 0 0,0 1 0 0 0,0-1 0 0 0,-1 0 0 0 0,1 1 0 0 0,0-1-1 0 0,-1 0 1 0 0,1 0 0 0 0,0 0 0 0 0,-1 0 0 0 0,2-1-12 0 0,10-11 83 0 0,-4 3-86 0 0,-2 2-58 0 0,0 0-67 0 0,1 2-84 0 0,0 1-96 0 0,-5 4-90 0 0,0 0-112 0 0,1-1-268 0 0,-1 1-95 0 0,-1-3-452 0 0,-2-5-752 0 0</inkml:trace>
  <inkml:trace contextRef="#ctx0" brushRef="#br0" timeOffset="423.75">255 48 4800 0 0,'0'-6'37'0'0,"0"-2"-26"0"0,0 2 29 0 0,0-3 53 0 0,0-7 78 0 0,0 14-93 0 0,0 2 89 0 0,0 0 148 0 0,0 0 5 0 0,0 0-7 0 0,0 0-28 0 0,0 0-11 0 0,0 0-2 0 0,0 0-20 0 0,0 0-84 0 0,0 2-38 0 0,0 0-115 0 0,0 0-1 0 0,1-1 1 0 0,-1 1-1 0 0,1-1 1 0 0,-1 1-1 0 0,1 0 0 0 0,-1-1 1 0 0,1 1-1 0 0,0-1 1 0 0,-1 0-1 0 0,1 1 1 0 0,0-1-15 0 0,6 13 115 0 0,-5-3 8 0 0,-2 3 16 0 0,0 0 35 0 0,0 58 797 0 0,0-58-865 0 0,0 30 235 0 0,0-31-258 0 0,-1 18 234 0 0,0-11-152 0 0,1-12-103 0 0,0-1 0 0 0,1 1 0 0 0,0 0 0 0 0,0-1 0 0 0,0 1-62 0 0,5 8 102 0 0,0 1 35 0 0,-4 0 24 0 0,-3-5-75 0 0,1-4-12 0 0,0 1 1 0 0,0-1-1 0 0,1 0 1 0 0,1 8-75 0 0,2-2 86 0 0,4 22 127 0 0,-7-22-112 0 0,-1 3 35 0 0,0 41 193 0 0,2-40-213 0 0,4-2-40 0 0,1 0-9 0 0,-6 3 33 0 0,-1-5-40 0 0,0 30 211 0 0,3-29-178 0 0,3-2 12 0 0,-5-11-89 0 0,0-1 1 0 0,0 0 0 0 0,-1 1 0 0 0,1-1-1 0 0,0 1 1 0 0,-1-1 0 0 0,1 1 0 0 0,-1-1-1 0 0,0 1 1 0 0,1 0 0 0 0,-1-1 0 0 0,0 1-1 0 0,0-1-16 0 0,0 8 105 0 0,0 23 249 0 0,0-20-177 0 0,0 1 73 0 0,-3-1-101 0 0,-7 2 22 0 0,7-11-22 0 0,3 0-44 0 0,0 4-45 0 0,0-4 7 0 0,0 2 58 0 0,0-4-119 0 0,0 0 1 0 0,0-1-1 0 0,0 1 0 0 0,0 0 0 0 0,0 0 1 0 0,0-1-1 0 0,0 1 0 0 0,0 0 0 0 0,-1-1 0 0 0,1 1 1 0 0,0-1-1 0 0,0 1 0 0 0,-1 0 0 0 0,1-1 1 0 0,0 1-7 0 0,-11 4 80 0 0,11-4-79 0 0,-1-1 1 0 0,1 1 0 0 0,0 0 0 0 0,-1-1 0 0 0,1 1 0 0 0,0-1 0 0 0,0 1-1 0 0,0 0 1 0 0,0 0 0 0 0,-1-1 0 0 0,1 1 0 0 0,0 0 0 0 0,0-1 0 0 0,0 1 0 0 0,0 0-2 0 0,0 1 66 0 0,0-2 37 0 0,0 0-4 0 0,0 0-3 0 0,0 0-34 0 0,0 0-130 0 0,0 0-21 0 0,0 0-24 0 0,0 0-134 0 0,0-2-60 0 0,1-1 301 0 0,-1 1-58 0 0,0 0-58 0 0,1 1-61 0 0,0 0-61 0 0,0 0-64 0 0,0 0-64 0 0,1 1-67 0 0,-1-1-105 0 0,1 0-80 0 0,0 0-81 0 0,0-1-84 0 0,0-2-991 0 0,-2-5-1006 0 0</inkml:trace>
  <inkml:trace contextRef="#ctx0" brushRef="#br0" timeOffset="2522.17">508 711 5792 0 0,'0'0'166'0'0,"0"0"-42"0"0,0 0-9 0 0,0 0 39 0 0,0 0 127 0 0,0 0 233 0 0,0 0 20 0 0,0 0-34 0 0,0 0-150 0 0,0 0-59 0 0,2 0-16 0 0,9 0-3 0 0,-11 0-268 0 0,0 0 1 0 0,0 0 0 0 0,0 0 0 0 0,0 0 0 0 0,0 0-1 0 0,0 0 1 0 0,0 0 0 0 0,0 0 0 0 0,0 0-1 0 0,1 0 1 0 0,-1 0 0 0 0,0 0 0 0 0,0 0 0 0 0,0 0-1 0 0,0 0 1 0 0,0 0 0 0 0,0 0 0 0 0,0 0-1 0 0,0 0 1 0 0,0 0 0 0 0,0 0 0 0 0,1 0-1 0 0,-1 0 1 0 0,0 0 0 0 0,0 0 0 0 0,0 0 0 0 0,0 0-1 0 0,0 0 1 0 0,0 0 0 0 0,0 0 0 0 0,0 0-1 0 0,0 0 1 0 0,0 0 0 0 0,0 0 0 0 0,0 1-1 0 0,0-1 1 0 0,0 0 0 0 0,0 0 0 0 0,0 0 0 0 0,0 0-1 0 0,0 0 1 0 0,0 0 0 0 0,1 0 0 0 0,-1 0-1 0 0,0 0 1 0 0,0 0 0 0 0,0 0 0 0 0,0 1 0 0 0,0-1-1 0 0,0 0 1 0 0,-1 0 0 0 0,1 0 0 0 0,0 0-1 0 0,0 0 1 0 0,0 0 0 0 0,0 0 0 0 0,0 0-5 0 0,0 10 110 0 0,0 0 69 0 0,0 8 237 0 0,0 26 722 0 0,0-31-854 0 0,0 0-79 0 0,2-1-111 0 0,-1-10-54 0 0,1 0 0 0 0,-1 0-1 0 0,0 1 1 0 0,1-1 0 0 0,-1 0-1 0 0,1 0 1 0 0,-1-1 0 0 0,3 3-40 0 0,3 3 108 0 0,-2 2-52 0 0,-4-9-52 0 0,-1 1 1 0 0,1 0-1 0 0,-1 0 1 0 0,1 0 0 0 0,-1 0-1 0 0,0 0 1 0 0,1 0-1 0 0,-1 0 1 0 0,0 0 0 0 0,0 0-1 0 0,0 0 1 0 0,0 1-1 0 0,0-1 1 0 0,0 0 0 0 0,0 0-1 0 0,0 0 1 0 0,0 0-5 0 0,-1 10 42 0 0,1 7 34 0 0,0-18-76 0 0,0 1 0 0 0,-1-1 0 0 0,1 1 1 0 0,0-1-1 0 0,0 1 0 0 0,0-1 0 0 0,0 1 0 0 0,0-1 1 0 0,0 1-1 0 0,0-1 0 0 0,0 1 0 0 0,0 0 1 0 0,1-1-1 0 0,-1 1 0 0 0,0-1 0 0 0,0 0 1 0 0,0 1-1 0 0,1-1 0 0 0,-1 1 0 0 0,0-1 0 0 0,0 1 1 0 0,1-1-1 0 0,-1 1 0 0 0,0-1 0 0 0,1 0 1 0 0,-1 1-1 0 0,0-1 0 0 0,1 0 0 0 0,-1 1 1 0 0,1-1-1 0 0,-1 0 0 0 0,1 0 0 0 0,-1 1 0 0 0,1-1 1 0 0,-1 0-1 0 0,1 0 0 0 0,-1 0 0 0 0,1 1 1 0 0,-1-1-1 0 0,1 0 0 0 0,-1 0 0 0 0,1 0 1 0 0,-1 0-1 0 0,1 0 0 0 0,-1 0 0 0 0,1 0 0 0 0,2 0 54 0 0,-3 0 10 0 0,0 0 0 0 0,0 0-30 0 0,0 0-112 0 0,0 0 17 0 0,0 0-55 0 0,0 0-66 0 0,0 0-107 0 0,0 0-126 0 0,0 0-111 0 0,0 0 70 0 0,0 0-42 0 0,0 0-587 0 0,0 0-466 0 0,0 0-882 0 0</inkml:trace>
  <inkml:trace contextRef="#ctx0" brushRef="#br0" timeOffset="2840.4">539 443 7256 0 0,'0'0'165'0'0,"0"0"22"0"0,0 0 7 0 0,0 0 46 0 0,0 0 150 0 0,0 0 67 0 0,0 0 14 0 0,0 0-41 0 0,0 0-308 0 0,0 0 15 0 0,0 0 51 0 0,0 0-17 0 0,0 0-145 0 0,1 0-109 0 0,-1 0-99 0 0,1 0 40 0 0,0 0-39 0 0,0 0-42 0 0,0 0-39 0 0,1 0-364 0 0,1 0-260 0 0,3 0-595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50.4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1 458 7688 0 0,'2'3'166'0'0,"4"4"-47"0"0,-5-5-70 0 0,0 0 0 0 0,0 1 1 0 0,0-1-1 0 0,0 0 0 0 0,-1 1 1 0 0,1-1-1 0 0,-1 1 0 0 0,1-1-49 0 0,-1 6 82 0 0,1 1-51 0 0,-1-8-33 0 0,0 1 1 0 0,0 0-1 0 0,0 0 1 0 0,1-1-1 0 0,-1 1 1 0 0,1 0 0 0 0,-1 0-1 0 0,1-1 1 0 0,0 1-1 0 0,0 0 1 0 0,-1-1-1 0 0,1 1 1 0 0,1-1 1 0 0,3 9 19 0 0,-3 4 57 0 0,-2-12-27 0 0,1-1 0 0 0,-1 1 0 0 0,0 0 0 0 0,0-1 1 0 0,1 1-1 0 0,-1-1 0 0 0,1 1 0 0 0,-1 0 0 0 0,1-1 1 0 0,0 1-1 0 0,0-1 0 0 0,-1 1 0 0 0,1-1 0 0 0,0 0 1 0 0,0 1-1 0 0,1-1 0 0 0,-1 0 0 0 0,1 1-49 0 0,-1-1 250 0 0,0 1-57 0 0,0 0-50 0 0,-1 0-41 0 0,1 0-23 0 0,-2 0-36 0 0,1 3 14 0 0,-1-4-10 0 0,1 0 46 0 0,2 10 212 0 0,4 2 19 0 0,0-1-16 0 0,-4 0-29 0 0,0-2 54 0 0,4 4 276 0 0,-2-8-347 0 0,-2 0-41 0 0,-1-2-108 0 0,0 0-35 0 0,-1-1 318 0 0,0-3-51 0 0,0 0-22 0 0,0 0-3 0 0,0 0-22 0 0,0 0-88 0 0,0 0-40 0 0,-3 3-8 0 0,-7 7-10 0 0,7-7-35 0 0,3-3-18 0 0,0 0-3 0 0,-3 0 5 0 0,-7 0 22 0 0,10 0-121 0 0,0 0 0 0 0,0 0 0 0 0,0 0 0 0 0,-1 0 1 0 0,1 0-1 0 0,0 0 0 0 0,0 0 0 0 0,0 0 1 0 0,0 0-1 0 0,0 0 0 0 0,0 0 0 0 0,0 0 1 0 0,0 0-1 0 0,0 0 0 0 0,0 0 0 0 0,-1 0 1 0 0,1 0-1 0 0,0 0 0 0 0,0 0 0 0 0,0 0 1 0 0,0 0-1 0 0,0 0 0 0 0,0 0 0 0 0,0 0 1 0 0,0 0-1 0 0,0-1 0 0 0,0 1 0 0 0,0 0 1 0 0,-1 0-1 0 0,1 0 0 0 0,0 0 0 0 0,0 0 1 0 0,0 0-1 0 0,0 0 0 0 0,0 0 0 0 0,0 0 1 0 0,0 0-1 0 0,0 0 0 0 0,0 0 0 0 0,0-1 1 0 0,0 1-1 0 0,0 0 0 0 0,0 0 0 0 0,0 0 1 0 0,0 0-1 0 0,0 0 0 0 0,0 0 0 0 0,0 0 1 0 0,0 0-1 0 0,0 0 0 0 0,0 0 0 0 0,0-1 0 0 0,0 1 1 0 0,0 0-1 0 0,0 0 0 0 0,0 0 0 0 0,0 0-1 0 0,0-9 165 0 0,-1-2-55 0 0,0-6-15 0 0,1 12-77 0 0,0 0 1 0 0,0 0-1 0 0,0 0 0 0 0,1 0 1 0 0,0 0-1 0 0,0 0 1 0 0,1-2-20 0 0,24-66-4 0 0,-18 51-62 0 0,4-5 59 0 0,-11 26 6 0 0,3-5 2 0 0,1 0-1 0 0,0 0 0 0 0,0 1 0 0 0,0-1 0 0 0,4-2 0 0 0,0 0 10 0 0,-1 3 33 0 0,16-6-33 0 0,-4 7-27 0 0,8 5-87 0 0,-10-1 44 0 0,-17 1 59 0 0,1-1 1 0 0,0 0-1 0 0,-1 0 0 0 0,1 0 0 0 0,-1 1 1 0 0,1-1-1 0 0,0 1 0 0 0,-1 0 0 0 0,1-1 1 0 0,-1 1-1 0 0,1 0 0 0 0,-1 0 1 0 0,0 0-1 0 0,1 0 1 0 0,6 4-1 0 0,3-1 1 0 0,-10-3 0 0 0,0-1 0 0 0,0 0 0 0 0,0 1 0 0 0,1-1 0 0 0,-1 1 0 0 0,0-1 0 0 0,0 1 0 0 0,0 0 0 0 0,0-1 0 0 0,0 1 0 0 0,-1 0 0 0 0,1 0 0 0 0,0-1 0 0 0,0 1 0 0 0,0 0 0 0 0,-1 0 0 0 0,1 0 0 0 0,0 1 0 0 0,11 23-117 0 0,8 26 117 0 0,-19-48-1 0 0,-1 1-1 0 0,1-1 1 0 0,0 0 0 0 0,-1 0-1 0 0,0 1 1 0 0,0-1-1 0 0,0 0 1 0 0,0 1 1 0 0,2 14 0 0 0,4-6 1 0 0,-5-10-1 0 0,0-1 0 0 0,0 0 0 0 0,-1 1 0 0 0,1 0 0 0 0,0-1 0 0 0,-1 1 0 0 0,1-1 0 0 0,-1 1 0 0 0,0 0 0 0 0,1-1 0 0 0,-1 1 0 0 0,0 0 0 0 0,0-1 0 0 0,0 1-1 0 0,0 122 1 0 0,0-113 1 0 0,0 7-47 0 0,0-16-52 0 0,0-1-45 0 0,0-1-206 0 0,0 0 184 0 0,0 0-34 0 0,0 0-64 0 0,0 0 87 0 0,0 0-33 0 0,0 0-38 0 0,0 0-34 0 0,0 0-374 0 0,0 0 94 0 0,0 0-47 0 0,0 0-711 0 0,0 0-556 0 0,0 0-1059 0 0</inkml:trace>
  <inkml:trace contextRef="#ctx0" brushRef="#br0" timeOffset="294.52">758 1 8840 0 0,'0'0'197'0'0,"0"0"24"0"0,0 0 19 0 0,0 2 0 0 0,0 51 255 0 0,0-32-330 0 0,2 2 86 0 0,4 6-14 0 0,-4-22-177 0 0,0 0 0 0 0,-1 0-1 0 0,1 0 1 0 0,-2 0 0 0 0,1 3-60 0 0,-1 9 151 0 0,0 24 340 0 0,3-26-342 0 0,1 0-12 0 0,-2-11-66 0 0,0 1-1 0 0,0-1 1 0 0,-1 1 0 0 0,0 0-1 0 0,-1-1 1 0 0,1 1-71 0 0,-1 104 977 0 0,0-38-411 0 0,0-13-176 0 0,0-1-94 0 0,0-9-137 0 0,0 0-90 0 0,0 0-101 0 0,0-1-114 0 0,0-46-270 0 0</inkml:trace>
  <inkml:trace contextRef="#ctx0" brushRef="#br0" timeOffset="579.01">521 474 8496 0 0,'-4'0'82'0'0,"-7"0"-127"0"0,9 0 67 0 0,-1 0 39 0 0,1 0 36 0 0,0 0 49 0 0,0 0 58 0 0,0 0 67 0 0,15-2-219 0 0,1-3-69 0 0,-6 1 39 0 0,1 1 71 0 0,-2 2 29 0 0,2 0 61 0 0,-1 1 37 0 0,0-2-54 0 0,0 0-19 0 0,2-3 17 0 0,1 1 22 0 0,-3 1 10 0 0,0 1-44 0 0,3-2 51 0 0,9-3 84 0 0,-11 5-108 0 0,-1 1-37 0 0,5 1 61 0 0,7-2 43 0 0,12-8 126 0 0,-21 7-243 0 0,4-1 16 0 0,15-3 143 0 0,-19 4-143 0 0,3-2 48 0 0,-3 1-79 0 0,-9 3-86 0 0,1-1 0 0 0,0 1 0 0 0,1 0 0 0 0,-1 0 0 0 0,0 0-1 0 0,0 1 1 0 0,0-1 0 0 0,0 1 0 0 0,1-1 0 0 0,1 1-28 0 0,5 1 33 0 0,-6-1-21 0 0,-1 1 0 0 0,1-1 0 0 0,0 0 1 0 0,-1 0-1 0 0,1-1 0 0 0,0 1 0 0 0,-1-1 0 0 0,1 0 1 0 0,1 0-13 0 0,20-7 21 0 0,-8 5-90 0 0,-1 1-90 0 0,-6 2 32 0 0,1 0-37 0 0,15 0-156 0 0,-8 0-6 0 0</inkml:trace>
  <inkml:trace contextRef="#ctx0" brushRef="#br0" timeOffset="1012.45">1389 316 7512 0 0,'0'0'166'0'0,"0"0"29"0"0,0 0 13 0 0,-2 0-29 0 0,-5-1-136 0 0,2-2 40 0 0,4-1 7 0 0,0-1 36 0 0,1 2 193 0 0,0 3 8 0 0,-2-2-15 0 0,1 1-276 0 0,-9-7 132 0 0,3 5-57 0 0,1 2 30 0 0,-2 1 75 0 0,8 0-204 0 0,-1 0 0 0 0,0 0 0 0 0,1 0 1 0 0,-1-1-1 0 0,1 1 0 0 0,-1 0 0 0 0,1 0 1 0 0,-1 0-1 0 0,1 0 0 0 0,-1-1 0 0 0,0 1 1 0 0,1 0-1 0 0,-1 0 0 0 0,1-1 0 0 0,-1 1 0 0 0,1 0 1 0 0,0-1-1 0 0,-1 1 0 0 0,1-1 0 0 0,-1 1 1 0 0,1-1-1 0 0,0 1 0 0 0,-1-1 0 0 0,1 0-12 0 0,-1 1 14 0 0,1-1-1 0 0,0 1 0 0 0,-1-1 0 0 0,1 0 0 0 0,-1 1 1 0 0,1-1-1 0 0,-1 1 0 0 0,0-1 0 0 0,1 1 0 0 0,-1 0 1 0 0,1-1-1 0 0,-1 1 0 0 0,0-1 0 0 0,1 1 1 0 0,-1 0-1 0 0,0 0 0 0 0,0-1 0 0 0,1 1 0 0 0,-1 0 1 0 0,0 0-1 0 0,0 0 0 0 0,1 0 0 0 0,-1 0 0 0 0,0 0 1 0 0,0 0-14 0 0,-46 0 675 0 0,13 0-329 0 0,34 0-344 0 0,-1 0-1 0 0,1 0 1 0 0,0 0 0 0 0,0-1 0 0 0,-1 1-1 0 0,1 0 1 0 0,0 0 0 0 0,-1 0-1 0 0,1 0 1 0 0,0 0 0 0 0,0 0 0 0 0,-1 0-1 0 0,1 0 1 0 0,0 0 0 0 0,0 0-1 0 0,-1 1 1 0 0,1-1 0 0 0,0 0 0 0 0,-1 0-1 0 0,1 0 1 0 0,0 0 0 0 0,0 0-1 0 0,-1 0 1 0 0,1 0 0 0 0,0 1 0 0 0,0-1-1 0 0,0 0 1 0 0,-1 0 0 0 0,1 0-1 0 0,0 1 1 0 0,0-1 0 0 0,0 0 0 0 0,-1 0-2 0 0,-5 8 52 0 0,-8 0 23 0 0,-2 3-64 0 0,3-6-11 0 0,13-4 0 0 0,-1 0 1 0 0,1-1 0 0 0,-1 1 0 0 0,1 0 0 0 0,0 0 0 0 0,0 0 0 0 0,-1-1-1 0 0,1 1 1 0 0,0 0 0 0 0,0 0 0 0 0,0 0 0 0 0,0 0 0 0 0,0 0 0 0 0,0 0-1 0 0,0 0 3 0 0,1 0 0 0 0,-1 0 1 0 0,0 0-1 0 0,-1 0 1 0 0,1-1-1 0 0,0 1 1 0 0,0 0-1 0 0,0 0 0 0 0,0 0 1 0 0,-1 0-1 0 0,1-1 1 0 0,0 1-1 0 0,-1 0 1 0 0,1 0-4 0 0,-1 0 1 0 0,1-1 1 0 0,-1 0-1 0 0,0 1 1 0 0,1-1-1 0 0,-1 0 1 0 0,0 0-1 0 0,1 1 1 0 0,-1-1-1 0 0,0 0 1 0 0,1 0-1 0 0,-1 0 1 0 0,0 0-1 0 0,1 0 1 0 0,-1 0-1 0 0,0 0-1 0 0,1 0 0 0 0,-2 0 22 0 0,4 3-1 0 0,11 10-10 0 0,0 3-27 0 0,-7 15-118 0 0,20 1 124 0 0,-21-22 6 0 0,-4-8-1 0 0,0 1-1 0 0,0-1 1 0 0,0 0-1 0 0,0 0 1 0 0,1 0-1 0 0,-1 0 0 0 0,1 0 1 0 0,0 0-1 0 0,-1 0 6 0 0,2 1-2 0 0,-1 0 0 0 0,1 0 1 0 0,-1 1-1 0 0,0-1 0 0 0,0 0 0 0 0,0 2 2 0 0,0-2 0 0 0,0 1 0 0 0,0-1 0 0 0,0 0 0 0 0,0 1 1 0 0,1-1-1 0 0,0 1 0 0 0,1 1 0 0 0,-1 0 0 0 0,1 0 0 0 0,-1 1 0 0 0,0-1 0 0 0,0 1 0 0 0,-1 0 0 0 0,0 0 0 0 0,1 5 0 0 0,-1-6 0 0 0,14 42 17 0 0,-14-28 73 0 0,-2-18-76 0 0,0 0 1 0 0,0 1-1 0 0,0-1 0 0 0,0 1 0 0 0,1-1 0 0 0,-1 0 0 0 0,0 1 1 0 0,1-1-1 0 0,-1 1 0 0 0,1 0-14 0 0,3 5 69 0 0,3 6 53 0 0,-4-4-2 0 0,-3 0 19 0 0,-4 0 48 0 0,2-6-90 0 0,-1 2-9 0 0,-1 2 36 0 0,2-2 45 0 0,1 1 77 0 0,0-2-75 0 0,1 0 38 0 0,-2 9 88 0 0,1-11-261 0 0,0-1-1 0 0,0 1 1 0 0,0-1-1 0 0,0 1 0 0 0,0-1 1 0 0,0 0-1 0 0,0 1 1 0 0,-1-1-1 0 0,0 1-35 0 0,-15 9 295 0 0,4-4-40 0 0,10-6-190 0 0,2 0-44 0 0,0 0-1 0 0,-1 0 1 0 0,1-1 0 0 0,0 1-1 0 0,0 0 1 0 0,0 0 0 0 0,0 0-1 0 0,0 0 1 0 0,1 0 0 0 0,-1 0-1 0 0,0 1 1 0 0,0 0-21 0 0,-4 5 131 0 0,0-2-35 0 0,4-4-83 0 0,0-1 1 0 0,0 1 0 0 0,0-1-1 0 0,0 0 1 0 0,0 1 0 0 0,0-1-1 0 0,0 0 1 0 0,0 0 0 0 0,0 0-1 0 0,0 1 1 0 0,0-1 0 0 0,0 0-1 0 0,0 0 1 0 0,-1-1-14 0 0,-1 1 33 0 0,3 0-26 0 0,-1 0 1 0 0,1 0 0 0 0,0 0 0 0 0,-1 0 0 0 0,1 0 0 0 0,0 0 0 0 0,-1 0 0 0 0,1 0 0 0 0,0 0 0 0 0,-1 0 0 0 0,1 0 0 0 0,0 0 0 0 0,-1 0 0 0 0,1 1 0 0 0,0-1 0 0 0,0 0 0 0 0,-1 0 0 0 0,1 0 0 0 0,0 0-1 0 0,-1 1 1 0 0,1-1 0 0 0,0 0 0 0 0,0 0 0 0 0,-1 0 0 0 0,1 1 0 0 0,0-1-8 0 0,-10 10 134 0 0,6-7-50 0 0,1-2-38 0 0,-6-1-15 0 0,6-1-5 0 0,-13 2 49 0 0,12 0-74 0 0,-1-1 1 0 0,1 0-1 0 0,0 0 1 0 0,-1 0-1 0 0,1 0 1 0 0,-1-1-1 0 0,1 1 1 0 0,0-1 0 0 0,-4-2-2 0 0,4 1 0 0 0,-4-2-13 0 0,-1 0-33 0 0,1-1-99 0 0,3-6-111 0 0,1 9 123 0 0,3 2 48 0 0,-1-1-34 0 0,1 1-39 0 0,-1-1-48 0 0,0 1-57 0 0,1-1-65 0 0,-1 0-33 0 0,1 0-54 0 0,-1 0-48 0 0,0 0-43 0 0,0-1-148 0 0,1 0-41 0 0,-2 0-181 0 0,0-1-482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49.3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 64 6448 0 0,'13'0'141'0'0,"-10"0"23"0"0,-3 0 13 0 0,0-2-19 0 0,0-9-60 0 0,0 9 11 0 0,2 2 124 0 0,-1 0-212 0 0,-1 0 0 0 0,1 0 0 0 0,-1 0 0 0 0,1 0 1 0 0,-1 0-1 0 0,1 0 0 0 0,-1 0 0 0 0,1 0 0 0 0,-1-1 1 0 0,1 1-1 0 0,-1 0 0 0 0,0 0 0 0 0,1 0 0 0 0,-1 0 0 0 0,1-1 1 0 0,-1 1-1 0 0,1 0 0 0 0,-1-1 0 0 0,0 1 0 0 0,1 0 0 0 0,-1-1 1 0 0,1 1-1 0 0,-1 0 0 0 0,0-1 0 0 0,0 1 0 0 0,1 0 0 0 0,-1-1 1 0 0,0 1-1 0 0,0-1 0 0 0,1 1 0 0 0,-1-1 0 0 0,0 1 1 0 0,0-1-1 0 0,0 1 0 0 0,0-1 0 0 0,0 1 0 0 0,0-1 0 0 0,0 1 1 0 0,0-1-1 0 0,0 1 0 0 0,0-1 0 0 0,0 1-21 0 0,0-3 433 0 0,0 3-87 0 0,0-3-40 0 0,0-7-8 0 0,0 7-18 0 0,0 3-67 0 0,0 0-28 0 0,0 0-7 0 0,0-3 2 0 0,0-7 17 0 0,0 7 10 0 0,0 3 1 0 0,-3 0-41 0 0,1 0-72 0 0,0 0-49 0 0,-2 0-14 0 0,2 0 10 0 0,0 0 128 0 0,-1 0-2 0 0,-5 0-57 0 0,6 0-57 0 0,-1 0 33 0 0,3 0-19 0 0,-3 0-4 0 0,0 0-41 0 0,1 0-18 0 0,0 0-1 0 0,0 0 1 0 0,0 0 0 0 0,1 0-1 0 0,-1 0 1 0 0,0 0 0 0 0,0 0-1 0 0,0 1 1 0 0,1-1 0 0 0,-1 1-1 0 0,-1 0-4 0 0,-2 9 54 0 0,-9-4-1 0 0,-1 7-42 0 0,2 3-11 0 0,7-3 0 0 0,0-9 0 0 0,5-4-1 0 0,1 1 1 0 0,-1-1-1 0 0,1 0 1 0 0,0 0 0 0 0,-1 1-1 0 0,1-1 1 0 0,-1 0 0 0 0,1 1-1 0 0,0-1 1 0 0,-1 0-1 0 0,1 1 1 0 0,0-1 0 0 0,-1 1-1 0 0,1-1 1 0 0,0 1 0 0 0,0-1-1 0 0,-1 0 1 0 0,1 1-1 0 0,0-1 1 0 0,0 1 0 0 0,0-1-1 0 0,0 1 1 0 0,0-1 0 0 0,0 1-1 0 0,0-1 1 0 0,0 1-1 0 0,0-1 1 0 0,0 1 0 0 0,0-1-1 0 0,0 1 1 0 0,0-1 0 0 0,0 1 0 0 0,0 1-5 0 0,0 0 1 0 0,0 0-1 0 0,-1-1 1 0 0,1 1-1 0 0,0 0 1 0 0,-1 0-1 0 0,0-1 1 0 0,1 1-1 0 0,-1 0 1 0 0,0-1-1 0 0,0 1 1 0 0,0-1-1 0 0,0 1 5 0 0,0-1 0 0 0,0 1 0 0 0,0-1 0 0 0,1 1 0 0 0,-1 0 0 0 0,0-1 0 0 0,0 1-1 0 0,1 0 1 0 0,-1-1 0 0 0,1 1 0 0 0,0 0 0 0 0,0 0 0 0 0,-1 0 0 0 0,1 0 0 0 0,0 0 0 0 0,0 0 0 0 0,0 1 0 0 0,0-1 0 0 0,0 1 0 0 0,-1-1 0 0 0,1 0 0 0 0,-1 1 0 0 0,0-1 0 0 0,0 0 0 0 0,0 0 0 0 0,0 1 0 0 0,0-1 0 0 0,-1 1 0 0 0,1-1 0 0 0,0 1 0 0 0,0-1 0 0 0,0 1 0 0 0,1 0 0 0 0,-1-1 0 0 0,0 1 0 0 0,1 0 0 0 0,0-1 0 0 0,-1 1 0 0 0,1 0 0 0 0,1 0 0 0 0,-1 121 0 0 0,0-123 0 0 0,0 1 0 0 0,0 0 0 0 0,0-1 0 0 0,0 1 0 0 0,1-1 0 0 0,-1 1 0 0 0,1-1 0 0 0,-1 1 0 0 0,1-1 0 0 0,0 1 0 0 0,0-1 0 0 0,-1 0 0 0 0,1 1 0 0 0,6 11 0 0 0,-2 13 0 0 0,-3-20 0 0 0,0-1 0 0 0,0 1 0 0 0,1-1 0 0 0,0 0 0 0 0,0 0 0 0 0,0 0 0 0 0,1 0 0 0 0,3 3 0 0 0,6 8 0 0 0,-11-11 0 0 0,-1-4 0 0 0,-1-1 0 0 0,0 1 0 0 0,0 0 0 0 0,1-1 0 0 0,-1 1 0 0 0,0-1 0 0 0,1 1 0 0 0,-1 0 0 0 0,1-1 0 0 0,-1 1 0 0 0,1-1 0 0 0,-1 1 0 0 0,1-1 0 0 0,-1 0 0 0 0,1 1 0 0 0,-1-1 0 0 0,1 1 0 0 0,0-1 0 0 0,-1 0 0 0 0,1 1 0 0 0,-1-1 0 0 0,1 0 0 0 0,4 2 0 0 0,11 12 0 0 0,-13-12-59 0 0,0 1 47 0 0,9 4 148 0 0,-8-6-184 0 0,-2 0-18 0 0,0-1-35 0 0,0 1-59 0 0,1-1-56 0 0,-1 0-66 0 0,1 0-71 0 0,-1 0-79 0 0,1 0-88 0 0,0 0-93 0 0,1 0-103 0 0,2 0-824 0 0,3 0-878 0 0</inkml:trace>
  <inkml:trace contextRef="#ctx0" brushRef="#br0" timeOffset="388.06">505 33 5840 0 0,'0'0'132'0'0,"0"0"17"0"0,0 3 11 0 0,1-1-94 0 0,-1 2 9 0 0,-16 5-49 0 0,8-3-21 0 0,0-1 34 0 0,3-3 7 0 0,-1 2 91 0 0,1 3 112 0 0,2-2-173 0 0,0 0-31 0 0,0-2 61 0 0,-1 2 37 0 0,-7 6 233 0 0,8-7-288 0 0,1 0-40 0 0,-4 9 148 0 0,0-2-41 0 0,2-4-56 0 0,4-5-77 0 0,-1-1 0 0 0,1 0 0 0 0,-1 1 0 0 0,1-1 1 0 0,0 0-1 0 0,0 1 0 0 0,0-1 0 0 0,-1 1 0 0 0,1-1 0 0 0,1 1-22 0 0,-4 17 184 0 0,0-9-115 0 0,-3 9 50 0 0,-1-4 32 0 0,1-2-32 0 0,5-9-91 0 0,0-1-1 0 0,0 0 1 0 0,0 0 0 0 0,0 1 0 0 0,1-1 0 0 0,-1 1 0 0 0,1-1-28 0 0,-1 7 86 0 0,1 3 34 0 0,0 0 0 0 0,1-2-34 0 0,-1-8-58 0 0,0 0 0 0 0,1 1 1 0 0,0-1-1 0 0,0 0 0 0 0,0 1 0 0 0,0-1 1 0 0,0 0-29 0 0,5 10 124 0 0,0 19 228 0 0,-2-24-267 0 0,2 2 39 0 0,-3 4 44 0 0,-3-13-152 0 0,0-1 0 0 0,0 1 0 0 0,0 0 0 0 0,0 0 0 0 0,1 0 0 0 0,-1 0 0 0 0,0 0 1 0 0,1 0-1 0 0,-1 0 0 0 0,1 0 0 0 0,-1 0 0 0 0,1 0 0 0 0,-1-1 0 0 0,1 1 0 0 0,0 0 0 0 0,-1 0 0 0 0,1-1 0 0 0,0 1 0 0 0,0-1 0 0 0,-1 1 0 0 0,1 0 1 0 0,0-1-1 0 0,0 1 0 0 0,0-1 0 0 0,0 0 0 0 0,0 1 0 0 0,0-1-16 0 0,14 11 197 0 0,-10-7-179 0 0,0 0 41 0 0,5 1 152 0 0,-5-4-58 0 0,-1 0 0 0 0,1-1 0 0 0,-1 1 0 0 0,1-1 0 0 0,0 0 0 0 0,2 0-153 0 0,1 0 148 0 0,3 0 66 0 0,18-1 419 0 0,-17-4-351 0 0,-3-5-52 0 0,-4 0 12 0 0,-1 1-33 0 0,5-3 59 0 0,-1 4-95 0 0,4-4 65 0 0,-3 0-45 0 0,-3 1-17 0 0,-1 1-38 0 0,0-1-8 0 0,-1-6 90 0 0,-5-13-41 0 0,1 14-90 0 0,0 9-53 0 0,0 5-32 0 0,0 0 1 0 0,0 0-1 0 0,0 0 0 0 0,0-1 1 0 0,0 1-1 0 0,0 0 0 0 0,-1 0 1 0 0,1 0-1 0 0,-1 0 0 0 0,0-1-3 0 0,-10-16-1 0 0,6-7 10 0 0,-7-1 39 0 0,-5 4-44 0 0,15 20-6 0 0,-1 0 0 0 0,1 0 0 0 0,0 0 0 0 0,0-1 0 0 0,0 1 0 0 0,-1-2 1 0 0,-3-7-32 0 0,-3 1-41 0 0,-4-5-66 0 0,7 3-11 0 0,1 10 66 0 0,0 1-42 0 0,2-5-102 0 0,1 0 6 0 0,-9-6-336 0 0,10 12-21 0 0,0-1 85 0 0,0 1 73 0 0,1-1 64 0 0,-1 1 17 0 0,1-1 49 0 0,1-3-623 0 0,-1 5 663 0 0,0-1 0 0 0,0 1-37 0 0,0 0-114 0 0,0-3-1336 0 0,0 3-974 0 0</inkml:trace>
  <inkml:trace contextRef="#ctx0" brushRef="#br0" timeOffset="734.5">774 96 5960 0 0,'0'0'132'0'0,"0"0"17"0"0,0 0 12 0 0,0 3 49 0 0,0 7 48 0 0,5 11 404 0 0,3-10-338 0 0,-7-10-110 0 0,0 1-50 0 0,0 0-42 0 0,-1 0-36 0 0,1 2 14 0 0,-2 1-58 0 0,0-4-3 0 0,1 0 40 0 0,0 6 103 0 0,0-5-122 0 0,0 1 0 0 0,0-1 1 0 0,0 0-1 0 0,0 0 1 0 0,0 0-1 0 0,0 0 1 0 0,1 0-1 0 0,-1 1 0 0 0,1-1 1 0 0,0 1-61 0 0,4 5 188 0 0,1 2 79 0 0,-4 3 70 0 0,-1-1-81 0 0,1-3-73 0 0,2-1-61 0 0,5 7 105 0 0,-2-6-65 0 0,-1 1 76 0 0,3 11 184 0 0,-2 1-86 0 0,-5-13-165 0 0,1 0-1 0 0,1 0 1 0 0,0-1-1 0 0,3 6-170 0 0,7 5 340 0 0,-7-12-224 0 0,-4-3-55 0 0,1-1 0 0 0,-1 0 0 0 0,0 0 0 0 0,1 0 0 0 0,-1 0 0 0 0,2 0-61 0 0,0-1 67 0 0,-5-2-49 0 0,1 1-1 0 0,-1-1 0 0 0,1 0 0 0 0,0 0 1 0 0,-1 1-1 0 0,1-1 0 0 0,0 0 0 0 0,-1 1 1 0 0,1-1-1 0 0,-1 1 0 0 0,1-1 0 0 0,-1 1 1 0 0,1-1-1 0 0,-1 1 0 0 0,0-1 0 0 0,1 1 1 0 0,-1 0-1 0 0,0-1 0 0 0,1 1 0 0 0,-1-1 0 0 0,0 1 1 0 0,1 0-18 0 0,1 4 71 0 0,-1-4-53 0 0,-1 0 1 0 0,1 0-1 0 0,-1 0 1 0 0,1 0-1 0 0,0 0 1 0 0,0 0-1 0 0,0 0 1 0 0,0-1-1 0 0,-1 1 1 0 0,1 0 0 0 0,0 0-1 0 0,0-1 1 0 0,0 1-1 0 0,1-1 1 0 0,-1 1-1 0 0,0-1 1 0 0,0 1-1 0 0,0-1 1 0 0,0 0-1 0 0,1 1-18 0 0,12 0 256 0 0,-6-1-72 0 0,1 0 53 0 0,-3 0-21 0 0,0 0 41 0 0,6-3 50 0 0,4-9 31 0 0,1-2 8 0 0,-12 12-258 0 0,-5 1-67 0 0,1 1 1 0 0,0 0-1 0 0,-1 0 1 0 0,1-1-1 0 0,0 1 1 0 0,-1 0-1 0 0,1-1 1 0 0,-1 1-1 0 0,1-1 1 0 0,-1 1-1 0 0,1-1 1 0 0,-1 1-1 0 0,1-1 1 0 0,-1 1-1 0 0,1-1 1 0 0,-1 1-1 0 0,0-1 1 0 0,1 0-1 0 0,-1 1 1 0 0,0-1-1 0 0,0 0 1 0 0,1 0-22 0 0,1-3 78 0 0,24-28 370 0 0,-16 13-194 0 0,-1 1-75 0 0,4-8-20 0 0,-12 24-145 0 0,0-1 1 0 0,-1 1-1 0 0,1 0 1 0 0,-1 0-1 0 0,1-1 0 0 0,-1 1 1 0 0,0 0-1 0 0,0-2-14 0 0,0-21 50 0 0,-1 9-54 0 0,2 0 4 0 0,-1 11-2 0 0,1 1 0 0 0,-1 0 0 0 0,0-1 0 0 0,0 1 0 0 0,-1-1 0 0 0,1 1 0 0 0,-1 0 0 0 0,0 0 0 0 0,-1-4 2 0 0,-5-6-64 0 0,1 4-18 0 0,-1-2-99 0 0,4 6 45 0 0,0 0-36 0 0,1 1-18 0 0,1-6-127 0 0,1 7 152 0 0,0 0-76 0 0,-1-1-105 0 0,0 3 125 0 0,0-1-37 0 0,1 1-18 0 0,-1-1-37 0 0,-2-2-411 0 0,2 1 108 0 0,-1 0-51 0 0,-1-2-776 0 0,3 6 1443 0 0,-2-4-2048 0 0,1 3-1153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53.5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1 221 5904 0 0,'0'0'132'0'0,"0"0"17"0"0,0 0 11 0 0,2 0-21 0 0,2 0-119 0 0,-1 1-19 0 0,-1-1 0 0 0,0 0 0 0 0,1 0-1 0 0,-1 0 1 0 0,1-1 0 0 0,-1 1 0 0 0,0-1 0 0 0,0 1 0 0 0,2-1-1 0 0,0-1-42 0 0,-1 0 48 0 0,1 0 44 0 0,1 0 39 0 0,4-2 180 0 0,-7 3-172 0 0,0 0 1 0 0,0-1-1 0 0,-1 1 0 0 0,1 0 1 0 0,0 0-1 0 0,0-1 0 0 0,-1 1 0 0 0,1-1 1 0 0,-1 0-1 0 0,0 1 0 0 0,1-1-97 0 0,1-5 317 0 0,3 0 399 0 0,4 3-269 0 0,-8 3-395 0 0,3 0 64 0 0,-1-1 0 0 0,0 0 0 0 0,1-1-1 0 0,-1 1 1 0 0,0-1 0 0 0,1-1-116 0 0,9-8 377 0 0,-6 5-143 0 0,13-5 401 0 0,-11 6-415 0 0,-5 3-148 0 0,1 0-33 0 0,15-7 118 0 0,-10 7-66 0 0,1-3 53 0 0,-11 6-133 0 0,0-1 0 0 0,0 0-1 0 0,0 1 1 0 0,0-1 0 0 0,0 0-1 0 0,0 0 1 0 0,-1 1 0 0 0,1-1-1 0 0,0 0 1 0 0,-1 0 0 0 0,1 0-1 0 0,0 0 1 0 0,-1 0 0 0 0,0 0-1 0 0,1 0 1 0 0,-1-1-11 0 0,7-9 68 0 0,6 6-47 0 0,-10 3-13 0 0,0 0-1 0 0,0 0 1 0 0,-1 0-1 0 0,1-1 1 0 0,0 1-1 0 0,-1 0 0 0 0,1-2-7 0 0,9-9 66 0 0,-11 13-63 0 0,0-1 1 0 0,-1 0-1 0 0,1 1 1 0 0,0-1-1 0 0,-1 0 1 0 0,1 0 0 0 0,-1 0-1 0 0,1 1 1 0 0,-1-1-1 0 0,1 0 1 0 0,-1 0-1 0 0,0 0 1 0 0,1 0-1 0 0,-1 0 1 0 0,0 0-4 0 0,0 0 2 0 0,0 0-1 0 0,-1 0 1 0 0,1 0 0 0 0,0 0-1 0 0,-1 1 1 0 0,1-1 0 0 0,-1 0-1 0 0,1 0 1 0 0,-1 0 0 0 0,1 0 0 0 0,-1 1-1 0 0,0-1 1 0 0,1 0 0 0 0,-1 1-1 0 0,0-1-1 0 0,-1-2 70 0 0,-1 3-2 0 0,-39 0 140 0 0,37 3-128 0 0,-8 5-16 0 0,-5 0 56 0 0,15-7-85 0 0,-1 1 0 0 0,1-1 0 0 0,-1 1 0 0 0,1-1 0 0 0,0 1 0 0 0,0 0 0 0 0,-1 0 0 0 0,1 0 0 0 0,1 1 1 0 0,-1-1-1 0 0,0 1 0 0 0,1 0 0 0 0,-1 0-35 0 0,-11 29 109 0 0,11-22-89 0 0,-1-1-1 0 0,-1 1 1 0 0,-3 5-20 0 0,6-12-4 0 0,0 0 1 0 0,0 1-1 0 0,0-1 1 0 0,0 1 0 0 0,1 0-1 0 0,0-1 1 0 0,0 1 0 0 0,0 0-1 0 0,0 0 1 0 0,0-1 0 0 0,1 1-1 0 0,0 0 1 0 0,-1 0-1 0 0,1 0 1 0 0,1 3 3 0 0,-1-3-3 0 0,0 93 57 0 0,0-93-54 0 0,0-3 2 0 0,0 0 0 0 0,0 0-1 0 0,-1 0 1 0 0,1 0-1 0 0,0 0 1 0 0,0 0 0 0 0,1 0-1 0 0,-1 0 1 0 0,0 0-1 0 0,0 0 1 0 0,0 0-1 0 0,1 0 1 0 0,-1 0 0 0 0,0 0-1 0 0,1 0 1 0 0,-1 0-1 0 0,1 0 1 0 0,-1-1 0 0 0,1 1-1 0 0,0 0 1 0 0,-1 0-1 0 0,1 0 1 0 0,0-1 0 0 0,-1 1-1 0 0,1 0 1 0 0,0-1-1 0 0,0 1 1 0 0,0-1 0 0 0,0 1-1 0 0,-1-1 1 0 0,1 1-1 0 0,0-1 1 0 0,1 0-2 0 0,-1 1 1 0 0,0 0 0 0 0,0 0 0 0 0,0-1-1 0 0,1 1 1 0 0,-1 0 0 0 0,0 0 0 0 0,-1 0 0 0 0,1 0 0 0 0,0 0 0 0 0,0 1 0 0 0,0-1 0 0 0,0 1-1 0 0,-1-1 1 0 0,1-1 0 0 0,-1 1 1 0 0,0 0-1 0 0,1 0 0 0 0,-1 0 1 0 0,1 0-1 0 0,-1-1 0 0 0,1 1 1 0 0,-1 0-1 0 0,1 0 0 0 0,0-1 0 0 0,0 1 1 0 0,-1 0-1 0 0,1-1 0 0 0,0 1 1 0 0,0-1-1 0 0,-1 1 0 0 0,1-1 1 0 0,0 1-1 0 0,0-1 0 0 0,0 0 1 0 0,0 1-1 0 0,0-1 0 0 0,0 0 1 0 0,0 0-1 0 0,0 0 0 0 0,0 0-1 0 0,11 3 18 0 0,-4 1-3 0 0,1 0-37 0 0,8 5-100 0 0,-2 0-61 0 0,1-6-22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54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49 7584 0 0,'0'-3'222'0'0,"-1"-5"-90"0"0,-4 5-47 0 0,-2-2-52 0 0,3-1-33 0 0,3 5 0 0 0,1 1 0 0 0,0-1 0 0 0,0 1 0 0 0,-1 0 0 0 0,1-1 0 0 0,0 1 0 0 0,0-1 0 0 0,-1 1 0 0 0,1 0 0 0 0,-1-1 0 0 0,1 1 0 0 0,0 0 0 0 0,-1-1 0 0 0,1 1 0 0 0,-1 0 0 0 0,1 0 0 0 0,-1 0 0 0 0,1-1 0 0 0,0 1 0 0 0,-1 0 0 0 0,1 0 0 0 0,-1 0 0 0 0,1 0 0 0 0,-1 0 0 0 0,1 0 0 0 0,-1 0 0 0 0,1 0 0 0 0,-1 0 0 0 0,1 0 0 0 0,-1 0 0 0 0,1 0 0 0 0,-1 0 0 0 0,-4 0 42 0 0,1-1 73 0 0,0-1 128 0 0,3 1-200 0 0,1 1 1 0 0,0-1-1 0 0,-1 0 1 0 0,1 1-1 0 0,0-1 0 0 0,-1 0 1 0 0,1 0-1 0 0,0 1 0 0 0,0-1 1 0 0,0 0-1 0 0,0 0 0 0 0,0 0 1 0 0,0 1-1 0 0,0-1 0 0 0,0-1-43 0 0,-3 2 558 0 0,-7 0 112 0 0,3 0-269 0 0,0 0-56 0 0,0 0-57 0 0,0 2-54 0 0,1-1-54 0 0,1 2-51 0 0,0 2-51 0 0,1 0-49 0 0,-1 8 169 0 0,-5-7-8 0 0,4 1-44 0 0,-2 10 23 0 0,6-13-114 0 0,-4 10 108 0 0,0-2-38 0 0,5-8-87 0 0,0 0-1 0 0,0 0 0 0 0,0 0 1 0 0,0 0-1 0 0,0 0 1 0 0,1 1-1 0 0,-1 1-37 0 0,0 12 158 0 0,-6 1-35 0 0,2-9-50 0 0,-1 8 83 0 0,2-5-68 0 0,-1 4 10 0 0,1 0 13 0 0,4 3-29 0 0,1-10-41 0 0,-1 14 102 0 0,0-1-47 0 0,0 40 73 0 0,-1-47-122 0 0,1-13-45 0 0,0 0 0 0 0,-1 0-1 0 0,1 0 1 0 0,0-1-1 0 0,1 1 1 0 0,-1 0 0 0 0,0 0-1 0 0,1 0 1 0 0,0 0 0 0 0,1 2-2 0 0,7 12 18 0 0,-6-13-12 0 0,0 0 0 0 0,-1 0 1 0 0,0 0-1 0 0,0 0 1 0 0,0 0-1 0 0,-1 1 1 0 0,1-1-1 0 0,-1 1 1 0 0,0 1-7 0 0,-1-6 0 0 0,0 0 1 0 0,0 0 0 0 0,0 0 0 0 0,0 0 0 0 0,0 0 0 0 0,0 0-1 0 0,0 0 1 0 0,0 1 0 0 0,0-1 0 0 0,0 0 0 0 0,0 0 0 0 0,0 0-1 0 0,0 0 1 0 0,0 0 0 0 0,0 0 0 0 0,0 0 0 0 0,0 0 0 0 0,0 0 0 0 0,0 0-1 0 0,0 0 1 0 0,0 1 0 0 0,0-1 0 0 0,1 0 0 0 0,-1 0 0 0 0,0 0-1 0 0,0 0 1 0 0,0 0 0 0 0,0 0 0 0 0,0 0 0 0 0,0 0 0 0 0,0 0-1 0 0,0 0 1 0 0,0 0 0 0 0,0 0 0 0 0,0 0 0 0 0,0 0 0 0 0,0 0 0 0 0,0 1-1 0 0,1-1 1 0 0,-1 0 0 0 0,0 0 0 0 0,0 0 0 0 0,0 0 0 0 0,0 0-1 0 0,0 0 1 0 0,0 0 0 0 0,0 0 0 0 0,0 0 0 0 0,0 0 0 0 0,0 0-1 0 0,1 0 1 0 0,-1 0 0 0 0,0 0 0 0 0,0 0 0 0 0,0 0 0 0 0,0-1 0 0 0,0 1-1 0 0,2 1 1 0 0,0-1 0 0 0,0 0 0 0 0,-1 1 0 0 0,1-1 0 0 0,0 1 0 0 0,0 0 0 0 0,-1-1 0 0 0,1 1-1 0 0,0 0 1 0 0,-1 0 0 0 0,1 0-1 0 0,8 5-40 0 0,1-4-73 0 0,-9-2 34 0 0,-1 0-60 0 0,-1 0-73 0 0,0 0 63 0 0,0 0-35 0 0,0 0-36 0 0,0 0-34 0 0,0 0-348 0 0,1 0 82 0 0,0 0-47 0 0,2 0-670 0 0,6 0-527 0 0,8 0-1002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55.0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 8784 0 0,'0'3'197'0'0,"0"19"21"0"0,0 32 221 0 0,0-34-246 0 0,0 2 67 0 0,0 0 79 0 0,0-10-109 0 0,0 0 36 0 0,0-1 38 0 0,0 1 44 0 0,0-1 47 0 0,0 1 51 0 0,0-1 54 0 0,0-1 59 0 0,0-7-157 0 0,0-3-2 0 0,0 0-23 0 0,0 0-94 0 0,0 0-41 0 0,0 0-8 0 0,0 0-14 0 0,0 0-52 0 0,0 0-28 0 0,0 0-4 0 0,0 0 0 0 0,0 0 0 0 0,3-3-1 0 0,-2 1-115 0 0,1 0 0 0 0,-1 0 0 0 0,0 0 0 0 0,1 0 0 0 0,-1 0 0 0 0,0 0-1 0 0,0-1 1 0 0,-1 1 0 0 0,1 0 0 0 0,0-1 0 0 0,-1 1 0 0 0,1-1 0 0 0,-1 1-1 0 0,0 0 1 0 0,0-1 0 0 0,0 1 0 0 0,0-1 0 0 0,0 0-20 0 0,0 1 7 0 0,0 0 1 0 0,0 1 0 0 0,0-1-1 0 0,1 1 1 0 0,-1-1 0 0 0,0 1-1 0 0,1-1 1 0 0,0 1 0 0 0,-1-1-1 0 0,1 1 1 0 0,0-1 0 0 0,0 1-1 0 0,-1 0-7 0 0,7-13 47 0 0,-4 2-13 0 0,-3 9-31 0 0,1 1 0 0 0,-1 0-1 0 0,1-1 1 0 0,0 1 0 0 0,0 0 0 0 0,-1 0-1 0 0,1-1 1 0 0,1 1 0 0 0,-1 0 0 0 0,0 0-1 0 0,0 0 1 0 0,1 1 0 0 0,-1-1-1 0 0,1 0-2 0 0,0 0 0 0 0,0-1 0 0 0,0 1 0 0 0,-1 0 0 0 0,1-1 0 0 0,-1 1 0 0 0,0-1 0 0 0,1 1 0 0 0,-1-1 0 0 0,0 0 0 0 0,-1 1 0 0 0,1-1 0 0 0,0 0 0 0 0,-1 0 0 0 0,1 0 0 0 0,-1 1 0 0 0,1 0 0 0 0,0 0 0 0 0,0 0 0 0 0,0-1 0 0 0,0 1 0 0 0,0 0 0 0 0,0 0 0 0 0,1 1 0 0 0,-1-1 0 0 0,1 0 0 0 0,0 0 0 0 0,0-1 0 0 0,0 0 0 0 0,0 0 0 0 0,0 1 0 0 0,0-1 0 0 0,-1 0 0 0 0,1-2 0 0 0,-1 3 0 0 0,0 1 0 0 0,0-1 0 0 0,0 0 0 0 0,0 0 0 0 0,0 0 0 0 0,0 1 0 0 0,0-1 0 0 0,1 0 0 0 0,-1 1 0 0 0,1-1 0 0 0,-1 1 0 0 0,1 0 0 0 0,0-1 0 0 0,9-3 0 0 0,-10 5 0 0 0,1 0 0 0 0,-1-1 0 0 0,0 1 0 0 0,0-1 0 0 0,0 1 0 0 0,0-1 0 0 0,0 1 0 0 0,0-1 0 0 0,0 0 0 0 0,0 1 0 0 0,0-1 0 0 0,0 0 0 0 0,-1 0 0 0 0,1 0 0 0 0,0 0 0 0 0,0 0 0 0 0,-1 0 0 0 0,1 0 0 0 0,0 0 0 0 0,-1 0 0 0 0,0 0 0 0 0,0 0 0 0 0,1 0-1 0 0,-1 0 1 0 0,1 0 0 0 0,-1 1 0 0 0,1-1 0 0 0,-1 0-1 0 0,1 0 1 0 0,0 1 0 0 0,-1-1 0 0 0,1 0 0 0 0,0 1-1 0 0,-1-1 1 0 0,1 1 0 0 0,0-1 0 0 0,0 1 0 0 0,0-1-1 0 0,0 1 1 0 0,-1-1 0 0 0,1 1 0 0 0,0 0-1 0 0,0-1 1 0 0,0 1 0 0 0,0 0 0 0 0,0 0 0 0 0,0 0-1 0 0,0 0 1 0 0,0 0 0 0 0,0 0 0 0 0,0 0 0 0 0,0 0-1 0 0,0 0 1 0 0,-1 0 0 0 0,2 1 0 0 0,4-1-9 0 0,-5 0 7 0 0,-1 0 0 0 0,1-1-1 0 0,-1 1 1 0 0,1 0 0 0 0,-1 0-1 0 0,1 0 1 0 0,-1 0-1 0 0,1 0 1 0 0,-1 0 0 0 0,1 0-1 0 0,-1 1 1 0 0,1-1 0 0 0,-1 0-1 0 0,1 0 1 0 0,-1 0-1 0 0,1 0 1 0 0,-1 1 0 0 0,1-1-1 0 0,-1 0 1 0 0,1 0-1 0 0,-1 1 1 0 0,0-1 0 0 0,1 0-1 0 0,-1 1 1 0 0,0-1 0 0 0,1 0-1 0 0,-1 1 1 0 0,0-1-1 0 0,1 1 1 0 0,-1-1 0 0 0,0 1-1 0 0,0-1 3 0 0,5 7-20 0 0,5-2-44 0 0,-4 6 32 0 0,5-5-27 0 0,-10-5 57 0 0,0-1 0 0 0,0 0 0 0 0,0 1 0 0 0,0-1 0 0 0,0 1-1 0 0,0 0 1 0 0,0-1 0 0 0,0 1 0 0 0,0 0 0 0 0,-1-1 0 0 0,1 1 0 0 0,0 0 0 0 0,0 0-1 0 0,-1 0 1 0 0,1 0 0 0 0,0 0 2 0 0,4 9-37 0 0,-4-7 34 0 0,0-1-1 0 0,0 0 1 0 0,0 1 0 0 0,0-1 0 0 0,1 0-1 0 0,-1 0 1 0 0,1 0 0 0 0,-1 0-1 0 0,1 0 4 0 0,2 2 0 0 0,-1 0 0 0 0,0 0 0 0 0,0 1 0 0 0,0 0 0 0 0,0-1 0 0 0,-1 1 0 0 0,0 0 0 0 0,1 2 0 0 0,6 13 0 0 0,-5-12 0 0 0,-3-7 0 0 0,0 1 0 0 0,0-1 0 0 0,0 0 0 0 0,0 1 0 0 0,0-1 0 0 0,-1 1 0 0 0,1 0 0 0 0,-1-1 0 0 0,1 1 0 0 0,-1-1 0 0 0,0 1 0 0 0,0 0 0 0 0,1-1 0 0 0,-1 1 0 0 0,-1 5 0 0 0,1-4 0 0 0,0-1 0 0 0,0 0 0 0 0,0 0 0 0 0,0 0 0 0 0,0 0 0 0 0,1 1 0 0 0,-1-1 0 0 0,1 0 0 0 0,-1 0 0 0 0,1 1 0 0 0,4 5 0 0 0,-4-7 0 0 0,0 1 0 0 0,0-1 0 0 0,0 1 0 0 0,0-1 0 0 0,-1 1 0 0 0,1-1 0 0 0,0 1 0 0 0,-1-1 0 0 0,0 1 0 0 0,1 0 0 0 0,-1-1 0 0 0,0 1 0 0 0,0 0 0 0 0,0-1 0 0 0,0 21-4 0 0,0-15-50 0 0,0-5-41 0 0,0-1-110 0 0,0 2-183 0 0,0 10-17 0 0,0 3-3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55.4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 79 9312 0 0,'0'0'268'0'0,"0"-2"4"0"0,0-4-203 0 0,0-1-41 0 0,0-6 28 0 0,0 10 18 0 0,0 3 85 0 0,0-3 148 0 0,0 3-292 0 0,0-1 0 0 0,0 1 0 0 0,0-1 0 0 0,0 1 1 0 0,0-1-1 0 0,0 1 0 0 0,0-1 0 0 0,0 1 0 0 0,0-1 0 0 0,0 1 0 0 0,0-1 0 0 0,-1 1 0 0 0,1-1 1 0 0,0 1-1 0 0,0 0 0 0 0,-1-1 0 0 0,1 1 0 0 0,0-1 0 0 0,0 1 0 0 0,-1 0 0 0 0,1-1 0 0 0,0 1 1 0 0,-1 0-1 0 0,1-1 0 0 0,-1 1 0 0 0,1 0 0 0 0,0-1 0 0 0,-1 1 0 0 0,1 0 0 0 0,-1 0 0 0 0,1 0 1 0 0,-1-1-1 0 0,1 1 0 0 0,-1 0 0 0 0,1 0 0 0 0,-1 0 0 0 0,1 0 0 0 0,-1 0 0 0 0,1 0 0 0 0,-1 0 1 0 0,1 0-1 0 0,-1 0-15 0 0,1 0 5 0 0,0 0 0 0 0,0 0 0 0 0,0 0 1 0 0,0 0-1 0 0,-1 0 0 0 0,1 0 1 0 0,0 0-1 0 0,0 0 0 0 0,0 0 0 0 0,0 0 1 0 0,0 0-1 0 0,0 0 0 0 0,0 0 0 0 0,0 0 1 0 0,0 0-1 0 0,0 0 0 0 0,-1 0 0 0 0,1 0 1 0 0,0 0-1 0 0,0 0 0 0 0,0 0 0 0 0,0 0 1 0 0,0 0-1 0 0,0 0 0 0 0,0 0 1 0 0,0 0-1 0 0,0 0 0 0 0,0 0 0 0 0,0 0 1 0 0,0 0-1 0 0,-1 0 0 0 0,1 0 0 0 0,0 0 1 0 0,0-1-1 0 0,0 1 0 0 0,0 0 0 0 0,0 0 1 0 0,0 0-1 0 0,0 0 0 0 0,0 0 0 0 0,0 0 1 0 0,0 0-1 0 0,0 0 0 0 0,0 0 1 0 0,0 0-1 0 0,0-1 0 0 0,0 1 0 0 0,0 0 1 0 0,0 0-1 0 0,0 0 0 0 0,0 0 0 0 0,0 0 1 0 0,0 0-1 0 0,0 0 0 0 0,0 0 0 0 0,0 0 1 0 0,0-1-6 0 0,0-9 296 0 0,0 10-291 0 0,0 0 0 0 0,0 0 0 0 0,0 0 0 0 0,0 0 1 0 0,0 0-1 0 0,1-1 0 0 0,-1 1 0 0 0,0 0 0 0 0,0 0 1 0 0,0 0-1 0 0,0 0 0 0 0,0 0 0 0 0,0 0 0 0 0,0 0 1 0 0,0 0-1 0 0,-1 0 0 0 0,1 0 0 0 0,0-1 0 0 0,0 1 1 0 0,0 0-1 0 0,0 0 0 0 0,0 0 0 0 0,0 0 0 0 0,0 0 0 0 0,0 0 1 0 0,0 0-1 0 0,0 0 0 0 0,0 0 0 0 0,0 0 0 0 0,0 0 1 0 0,0 0-1 0 0,0-1 0 0 0,0 1 0 0 0,0 0 0 0 0,0 0 1 0 0,-1 0-1 0 0,1 0 0 0 0,0 0 0 0 0,0 0 0 0 0,0 0 1 0 0,0 0-1 0 0,0 0 0 0 0,0 0 0 0 0,0 0 0 0 0,0 0 1 0 0,0 0-1 0 0,0 0 0 0 0,-1 0 0 0 0,1 0 0 0 0,0 0 0 0 0,0 0 1 0 0,0 0-1 0 0,0 0 0 0 0,0 0 0 0 0,0 0 0 0 0,0 0 1 0 0,0 0-6 0 0,-13 0 275 0 0,-1 0-74 0 0,14 0-199 0 0,0 0 1 0 0,0 0 0 0 0,0 0 0 0 0,0 1 0 0 0,0-1 0 0 0,0 0 0 0 0,0 0-1 0 0,0 0 1 0 0,0 0 0 0 0,-1 0 0 0 0,1 0 0 0 0,0 0 0 0 0,0 0 0 0 0,0 0-1 0 0,0 0 1 0 0,0 0 0 0 0,0 0 0 0 0,0-1 0 0 0,0 1 0 0 0,0 0 0 0 0,0 0-1 0 0,0 0 1 0 0,-1 0 0 0 0,1 0 0 0 0,0 0 0 0 0,0 0 0 0 0,0 0 0 0 0,0 0-1 0 0,0 0 1 0 0,0 0 0 0 0,0 0 0 0 0,0 0 0 0 0,0 0 0 0 0,0 0-1 0 0,0 0 1 0 0,0 0 0 0 0,0-1 0 0 0,0 1 0 0 0,0 0 0 0 0,0 0 0 0 0,0 0-1 0 0,0 0 1 0 0,0 0 0 0 0,0 0 0 0 0,0 0 0 0 0,0 0 0 0 0,0 0 0 0 0,0 0-1 0 0,0-1 1 0 0,0 1 0 0 0,0 0 0 0 0,0 0 0 0 0,0 0 0 0 0,0 0 0 0 0,0 0-1 0 0,0 0 1 0 0,0 0-3 0 0,0-11 154 0 0,0 11-152 0 0,0 0 1 0 0,0 0-1 0 0,0 0 1 0 0,0 0-1 0 0,0 0 1 0 0,0 0 0 0 0,0 0-1 0 0,0-1 1 0 0,0 1-1 0 0,0 0 1 0 0,0 0-1 0 0,0 0 1 0 0,0 0 0 0 0,0 0-1 0 0,0 0 1 0 0,0 0-1 0 0,0 0 1 0 0,0 0-1 0 0,0 0 1 0 0,0-1 0 0 0,0 1-1 0 0,0 0 1 0 0,0 0-1 0 0,0 0 1 0 0,0 0 0 0 0,0 0-1 0 0,0 0 1 0 0,-1 0-1 0 0,1 0 1 0 0,0 0-1 0 0,0 0 1 0 0,0 0 0 0 0,0 0-1 0 0,0 0 1 0 0,0 0-1 0 0,0 0 1 0 0,0-1-1 0 0,0 1 1 0 0,0 0 0 0 0,0 0-1 0 0,0 0 1 0 0,-1 0-1 0 0,1 0 1 0 0,0 0-1 0 0,0 0 1 0 0,0 0 0 0 0,0 0-1 0 0,0 0 1 0 0,0 0-1 0 0,0 0 1 0 0,0 0-1 0 0,0 0 1 0 0,0 0 0 0 0,-1 0-1 0 0,1 0 1 0 0,0 0-1 0 0,0 1-2 0 0,-6-1 73 0 0,-2 3-16 0 0,-2 4 32 0 0,3 1 42 0 0,-7 5-47 0 0,7-6-53 0 0,3-3-42 0 0,2 1 19 0 0,0 11-8 0 0,-1-1 0 0 0,-1-8 0 0 0,-4 5 0 0 0,8-12 0 0 0,0 0 0 0 0,0 1 0 0 0,0-1 0 0 0,0 0 0 0 0,0 1 0 0 0,-1-1 0 0 0,1 1 0 0 0,0-1 0 0 0,0 0 0 0 0,0 1 0 0 0,0-1 0 0 0,0 1 0 0 0,0-1 0 0 0,0 0 0 0 0,0 1 0 0 0,0-1 0 0 0,0 1 0 0 0,1-1 0 0 0,-1 0 0 0 0,0 1 0 0 0,0-1 0 0 0,0 0 0 0 0,0 1 0 0 0,1-1 0 0 0,-1 1 0 0 0,0-1 0 0 0,1 0 0 0 0,5 5 0 0 0,-5-5 0 0 0,-1 0 0 0 0,0 0 0 0 0,1 1 0 0 0,-1-1 0 0 0,1 0 0 0 0,-1 1 0 0 0,0-1 0 0 0,1 0 0 0 0,-1 1 0 0 0,0-1 0 0 0,1 0 0 0 0,-1 1 0 0 0,0-1 0 0 0,1 1 0 0 0,-1-1 0 0 0,0 1 0 0 0,0-1 0 0 0,0 0 0 0 0,1 1 0 0 0,-1-1 0 0 0,0 1 0 0 0,0-1 0 0 0,0 1 0 0 0,0-1 0 0 0,0 1 0 0 0,0-1 0 0 0,0 1 0 0 0,0-1 0 0 0,0 1 0 0 0,0-1 0 0 0,0 1 0 0 0,0 0 0 0 0,-1 6 0 0 0,1-5 0 0 0,0 0 0 0 0,0 0 0 0 0,0 1 0 0 0,0-1 0 0 0,0 0 0 0 0,1 0 0 0 0,-1 0 0 0 0,1 0 0 0 0,-1 0 0 0 0,1 1 0 0 0,62 124 18 0 0,-36-96 188 0 0,-18-10-62 0 0,1 1 94 0 0,2-4 53 0 0,-9-16-116 0 0,-2 1-64 0 0,0 0-39 0 0,-1 1-36 0 0,0 0-8 0 0,0-2 29 0 0,11 11 183 0 0,-8-10 0 0 0,-3-1 0 0 0,-1 5-75 0 0,-4 4 231 0 0,2-7-264 0 0,1 0-71 0 0,-1-1-95 0 0,1 10 175 0 0,2-12-139 0 0,0-1-1 0 0,0 0 1 0 0,0 0 0 0 0,0 0-1 0 0,0 0 1 0 0,0 0 0 0 0,0 0-1 0 0,0 0 1 0 0,0 0 0 0 0,0 0-1 0 0,0 0 1 0 0,0 1 0 0 0,0-1-1 0 0,0 0 1 0 0,0 0 0 0 0,0 0-1 0 0,0 0 1 0 0,0 0 0 0 0,0 0 0 0 0,0 0-1 0 0,0 0 1 0 0,0 0 0 0 0,0 0-1 0 0,0 0 1 0 0,0 1 0 0 0,0-1-1 0 0,0 0 1 0 0,0 0 0 0 0,0 0-1 0 0,-1 0 1 0 0,1 0 0 0 0,0 0-1 0 0,0 0 1 0 0,0 0 0 0 0,0 0-1 0 0,0 0 1 0 0,0 0 0 0 0,0 0-1 0 0,0 0 1 0 0,0 0 0 0 0,0 0 0 0 0,0 0-1 0 0,-1 0 1 0 0,1 0 0 0 0,0 0-1 0 0,0 0 1 0 0,0 0 0 0 0,0 0-1 0 0,0 0 1 0 0,0 0 0 0 0,0 0-1 0 0,0 0 1 0 0,0 0 0 0 0,0 0-1 0 0,-1 0 1 0 0,1 0 0 0 0,0 0-2 0 0,-2 0 10 0 0,1 1-1 0 0,-1-1 1 0 0,0 0 0 0 0,0 1 0 0 0,1 0-1 0 0,-1-1 1 0 0,0 1 0 0 0,1 0 0 0 0,-1 0 0 0 0,1 0-1 0 0,-1 0 1 0 0,1 0 0 0 0,-1 0 0 0 0,1 0-1 0 0,-1 1-9 0 0,-5 2 70 0 0,-2-5-80 0 0,7 1 7 0 0,-3 0-35 0 0,-4 0 49 0 0,6 0-35 0 0,0 0-35 0 0,-2 0-116 0 0,3 0 37 0 0,0 0-40 0 0,0 0-73 0 0,-1 0-62 0 0,1 0-70 0 0,0 0-76 0 0,-1 0-82 0 0,1 0-91 0 0,0 0-95 0 0,-1 0-104 0 0,-3 0-1176 0 0,-4 0-1144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55.6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79 13160 0 0,'-3'-5'67'0'0,"-6"-13"67"0"0,3 10-34 0 0,3 4-2 0 0,-1-1 43 0 0,0 0 52 0 0,-2 0 63 0 0,3 2-131 0 0,-2-3 10 0 0,-13-11 41 0 0,16 14-276 0 0,2 3-127 0 0,0 0-49 0 0,0 0-10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56.2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332 17 5328 0 0,'0'0'116'0'0,"0"-2"17"0"0,0-9 12 0 0,0 11-142 0 0,0 0-1 0 0,0 0 0 0 0,0 0 1 0 0,0 0-1 0 0,0 0 0 0 0,0 0 1 0 0,0-1-1 0 0,0 1 0 0 0,0 0 0 0 0,0 0 1 0 0,0 0-1 0 0,0 0 0 0 0,0 0 1 0 0,0 0-1 0 0,0 0 0 0 0,0 0 0 0 0,0 0 1 0 0,0 0-1 0 0,0-1 0 0 0,0 1 1 0 0,0 0-1 0 0,0 0 0 0 0,0 0 1 0 0,0 0-1 0 0,0 0 0 0 0,0 0 0 0 0,0 0 1 0 0,0 0-1 0 0,0 0 0 0 0,0 0 1 0 0,0 0-1 0 0,-1 0 0 0 0,1 0 0 0 0,0-1 1 0 0,0 1-1 0 0,0 0 0 0 0,0 0 1 0 0,0 0-1 0 0,0 0 0 0 0,0 0 0 0 0,0 0 1 0 0,0 0-1 0 0,0 0 0 0 0,0 0 1 0 0,-1 0-1 0 0,1 0 0 0 0,0 0 1 0 0,0 0-1 0 0,0 0 0 0 0,0 0 0 0 0,0 0 1 0 0,0 0-1 0 0,0 0 0 0 0,0 0 1 0 0,0 0-1 0 0,0 0 0 0 0,-1 0-2 0 0,-2 0 33 0 0,-23 0-39 0 0,24 0 40 0 0,-2 0 61 0 0,1 0 51 0 0,-1 0 43 0 0,-2 0 166 0 0,-8 0 569 0 0,9 0-632 0 0,0 0-39 0 0,1 0-91 0 0,-3 0 173 0 0,0 0-71 0 0,2 0-89 0 0,0 0-33 0 0,-2 0 22 0 0,1 1-37 0 0,-3 4 100 0 0,8 3-23 0 0,1-8-197 0 0,0 0 0 0 0,0 0 1 0 0,0 0-1 0 0,0 1 0 0 0,0-1 0 0 0,0 0 1 0 0,0 0-1 0 0,-1 1 0 0 0,1-1 0 0 0,0 0 1 0 0,0 0-1 0 0,0 0 0 0 0,0 1 1 0 0,0-1-1 0 0,0 0 0 0 0,-1 0 0 0 0,1 0 1 0 0,0 0-1 0 0,0 1 0 0 0,0-1 0 0 0,0 0 1 0 0,-1 0-1 0 0,1 0 0 0 0,0 0 1 0 0,0 0-1 0 0,0 0 0 0 0,-1 1 0 0 0,1-1 1 0 0,0 0-1 0 0,0 0 0 0 0,0 0 1 0 0,-1 0-1 0 0,1 0 0 0 0,0 0 0 0 0,0 0-7 0 0,-22 10 250 0 0,12-3-13 0 0,3 0-97 0 0,0 2-59 0 0,0 5-43 0 0,2-3 40 0 0,-2-2 29 0 0,-1 0 0 0 0,1 0-1 0 0,-1-1 1 0 0,-7 5-107 0 0,-3 4 167 0 0,16-14-148 0 0,0-1 0 0 0,0 0 0 0 0,0 0 1 0 0,1 1-1 0 0,-1-1 0 0 0,1 1 0 0 0,0-1 1 0 0,-1 1-1 0 0,1 0 0 0 0,0 0 0 0 0,1-1 1 0 0,-1 2-20 0 0,0 0 25 0 0,-1 0 0 0 0,1 1 0 0 0,-1-1 0 0 0,0 0 0 0 0,0 0 0 0 0,-2 3-25 0 0,2-4 13 0 0,0 1-1 0 0,0-1 1 0 0,0 0 0 0 0,0 1 0 0 0,1-1-1 0 0,0 1 1 0 0,-1 0-13 0 0,0 13 74 0 0,2-15-65 0 0,0-1 0 0 0,0 1 0 0 0,0 0 0 0 0,-1-1 0 0 0,1 1 0 0 0,-1-1 0 0 0,1 1 0 0 0,-1 0-1 0 0,0-1 1 0 0,1 1 0 0 0,-1-1 0 0 0,0 0 0 0 0,0 1 0 0 0,0-1-9 0 0,-4 7 43 0 0,-11 24 133 0 0,16-31-168 0 0,-1 1 1 0 0,1-1-1 0 0,-1 1 0 0 0,1-1 1 0 0,0 1-1 0 0,-1-1 1 0 0,1 1-1 0 0,0-1 1 0 0,0 1-1 0 0,0-1 1 0 0,0 1-1 0 0,0-1 1 0 0,1 1-1 0 0,-1-1 1 0 0,0 1-1 0 0,1-1 0 0 0,-1 0 1 0 0,1 1-1 0 0,-1-1 1 0 0,1 1-1 0 0,0-1 1 0 0,-1 0-1 0 0,1 1 1 0 0,0-1-9 0 0,6 13 61 0 0,-6-12 3 0 0,-1 1-50 0 0,1 4-107 0 0,-1-4 91 0 0,1 0 93 0 0,-1-1 5 0 0,-1 1 42 0 0,1 0 85 0 0,0 0 75 0 0,3-1-102 0 0,13 11 6 0 0,8 1 11 0 0,-19-12 1 0 0,-3-2 29 0 0,8 1-81 0 0,1-1-18 0 0,-8 0-119 0 0,-1 0 1 0 0,0-1-1 0 0,1 1 1 0 0,-1 0 0 0 0,0-1-1 0 0,0 1 1 0 0,1-1-1 0 0,-1 0 1 0 0,0 0-1 0 0,0 0 1 0 0,1 0-26 0 0,9-8 166 0 0,4-5 21 0 0,1 3-6 0 0,-4-2-69 0 0,-10 10-87 0 0,1-1 0 0 0,0 1 1 0 0,-1 0-1 0 0,1 0 1 0 0,0 0-1 0 0,1 0 1 0 0,1 0-26 0 0,0-1 25 0 0,-2 3-13 0 0,-1 0-1 0 0,0-1 1 0 0,0 1-1 0 0,0-1 1 0 0,0 0-1 0 0,0 0 1 0 0,-1 0-1 0 0,1 0 1 0 0,0-1-1 0 0,-1 1 1 0 0,0-1 0 0 0,2-2-12 0 0,10-21 99 0 0,7-8-55 0 0,-15 25-18 0 0,-5 8-22 0 0,0 0 0 0 0,0-1 0 0 0,0 1 0 0 0,0 0 0 0 0,-1-1 1 0 0,1 1-1 0 0,0-1 0 0 0,-1 1 0 0 0,1-1 0 0 0,-1 0 0 0 0,1 1 1 0 0,-1-1-1 0 0,0 1 0 0 0,0-1 0 0 0,1 0 0 0 0,-1 1 0 0 0,-1-2-4 0 0,2-14 22 0 0,-1-17 50 0 0,-3 10-58 0 0,-1 10-40 0 0,-2 1-38 0 0,-3 1-50 0 0,-4 2-59 0 0,8 7 94 0 0,3 1 43 0 0,-1 1-1 0 0,1 0 0 0 0,0-1 1 0 0,0 1-1 0 0,0-1 0 0 0,1 0 1 0 0,-1 0-1 0 0,0 0 37 0 0,-2-6-132 0 0,2 3-7 0 0,1 1 16 0 0,0 1-37 0 0,0-1-45 0 0,-1 1-50 0 0,-1 0-148 0 0,0 0-81 0 0,-1 0-70 0 0,1 0-59 0 0,-2 0-172 0 0,2 0-47 0 0,-1-3-936 0 0,3-3-997 0 0,1 8 2489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59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48 5904 0 0,'0'-2'132'0'0,"0"1"-125"0"0,0 0 1 0 0,0 1 0 0 0,0-1-1 0 0,0 1 1 0 0,0-1 0 0 0,0 1-1 0 0,0-1 1 0 0,0 1-1 0 0,0-1 1 0 0,0 1 0 0 0,-1-1-1 0 0,1 1 1 0 0,0-1-1 0 0,0 1 1 0 0,0-1 0 0 0,-1 1-1 0 0,1-1 1 0 0,0 1-8 0 0,-6-3 100 0 0,2 3-13 0 0,-2-1 37 0 0,-8-1-96 0 0,9-1-26 0 0,-5-2 58 0 0,6 5 23 0 0,-3 4 23 0 0,2-1 4 0 0,2-2-14 0 0,-1 0 39 0 0,-1 0 121 0 0,-1-1 105 0 0,3 1-278 0 0,0 0 0 0 0,1-1-1 0 0,-1 1 1 0 0,1 0 0 0 0,0 0-1 0 0,-1 0 1 0 0,1 1 0 0 0,0-1 0 0 0,-1 1-1 0 0,1-1 1 0 0,0 1 0 0 0,0 0-1 0 0,0 0-82 0 0,-6 6 233 0 0,0 0-36 0 0,3-1-49 0 0,1 0-58 0 0,-1 3 86 0 0,-1 3 5 0 0,1 1-15 0 0,0-4-17 0 0,-2 3-1 0 0,6-10-113 0 0,0 1 0 0 0,0-1 0 0 0,0 0 1 0 0,0 1-1 0 0,1-1 0 0 0,-1 0 0 0 0,1 1-35 0 0,0 6 112 0 0,-1 3 46 0 0,1-11-134 0 0,0-1 0 0 0,0 1 0 0 0,0 0-1 0 0,0-1 1 0 0,-1 1 0 0 0,1-1 0 0 0,-1 1 0 0 0,1-1 0 0 0,-1 1 0 0 0,0-1 0 0 0,1 0 0 0 0,-1 1 0 0 0,0-1-24 0 0,-6 12 143 0 0,6-7-93 0 0,0-1-1 0 0,0 0 0 0 0,1 0 1 0 0,-1 1-1 0 0,1-1 0 0 0,0 0 1 0 0,1 4-50 0 0,5 18 221 0 0,-5-24-189 0 0,0-1 0 0 0,0 0 0 0 0,0 1 1 0 0,0-1-1 0 0,1 0 0 0 0,-1 0 0 0 0,1 0 0 0 0,1 2-32 0 0,1 0 47 0 0,6 6 120 0 0,3 0 71 0 0,-11-9-210 0 0,-1-1-1 0 0,0 1 1 0 0,0 0-1 0 0,1-1 1 0 0,-1 1 0 0 0,1-1-1 0 0,-1 1 1 0 0,0-1-1 0 0,1 0 1 0 0,-1 0-1 0 0,1 1 1 0 0,-1-1 0 0 0,1 0-1 0 0,-1 0 1 0 0,1-1-1 0 0,-1 1 1 0 0,1 0 0 0 0,-1 0-1 0 0,0-1 1 0 0,1 1-1 0 0,-1-1 1 0 0,2 0-28 0 0,6-3 167 0 0,5-5 143 0 0,1 1-7 0 0,-6 3-148 0 0,2 1 55 0 0,6 4-10 0 0,0-1-18 0 0,-6-4-14 0 0,-1-3-39 0 0,-7 5-89 0 0,1-1 1 0 0,-1 0 0 0 0,0 0-1 0 0,0 0 1 0 0,0-1 0 0 0,0 1 0 0 0,-1-1-1 0 0,0 0 1 0 0,0 1 0 0 0,1-4-41 0 0,0-3 47 0 0,4-8 34 0 0,-1 4 15 0 0,-1 7-46 0 0,-4 7-39 0 0,0-1 0 0 0,0 1 0 0 0,0-1 1 0 0,-1 1-1 0 0,1-1 0 0 0,0 1 1 0 0,-1-1-1 0 0,1 1 0 0 0,-1-1 0 0 0,0 0 1 0 0,1 1-1 0 0,-1-1 0 0 0,0 0 1 0 0,0 0-12 0 0,0-5 47 0 0,0-5 1 0 0,-2 0-39 0 0,-2 4 9 0 0,-7-12-26 0 0,1-3-66 0 0,0 2-55 0 0,2 1-48 0 0,7 15 78 0 0,-1 0-50 0 0,1 0-44 0 0,0 2-41 0 0,0-1-37 0 0,0 1-34 0 0,-1-3-391 0 0,-1 0-259 0 0,-3-2-615 0 0,0 4-283 0 0,-4 3-1052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47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207 221 7344 0 0,'0'0'165'0'0,"0"0"22"0"0,-2 0 9 0 0,-11 0-20 0 0,0 0-124 0 0,1 0-87 0 0,11 0 69 0 0,-1 0 89 0 0,-1 0-16 0 0,-1 0 37 0 0,4 0-140 0 0,-6 0 177 0 0,-1 0 45 0 0,-12 2 567 0 0,10 0-432 0 0,2 1-95 0 0,2 0-168 0 0,1 0-82 0 0,1 0 219 0 0,2 0-81 0 0,0-1-50 0 0,1 1-48 0 0,1 0-20 0 0,-3-1 45 0 0,-8 3 212 0 0,5 6-18 0 0,-6-6-3 0 0,4 6-30 0 0,0 3-100 0 0,5-10-97 0 0,-21 42 392 0 0,15-29-205 0 0,4-5-46 0 0,4 4-5 0 0,-2 1-14 0 0,-4-4 7 0 0,5-12-153 0 0,0 1 1 0 0,1-1-1 0 0,-1 1 0 0 0,0-1 1 0 0,1 0-1 0 0,-1 1 0 0 0,1 0 1 0 0,-1-1-1 0 0,1 1 1 0 0,0-1-1 0 0,-1 1 0 0 0,1-1 1 0 0,0 1-22 0 0,0 10 127 0 0,-1-9-93 0 0,1 0 1 0 0,0 0 0 0 0,0 1-1 0 0,0-1 1 0 0,0 0-1 0 0,1 0 1 0 0,-1 0 0 0 0,1 1-1 0 0,0-1 1 0 0,0 0-35 0 0,15 26 179 0 0,13-13-47 0 0,2 0-54 0 0,-28-15-72 0 0,0 0-1 0 0,0-1 1 0 0,0 1-1 0 0,0-1 1 0 0,0 1-1 0 0,0-1 1 0 0,0 0 0 0 0,0 0-1 0 0,0 0 1 0 0,0 0-1 0 0,0-1-5 0 0,6 0 19 0 0,38 1 75 0 0,-44 1-89 0 0,0-1 1 0 0,-1-1 0 0 0,1 1-1 0 0,-1 0 1 0 0,1-1 0 0 0,0 1-1 0 0,-1-1 1 0 0,1 0 0 0 0,-1 1-1 0 0,0-1 1 0 0,1-1 0 0 0,0 1-6 0 0,0-1 3 0 0,-1 1 1 0 0,1 0 0 0 0,-1 0-1 0 0,0 0 1 0 0,1 1 0 0 0,0-1-1 0 0,-1 0 1 0 0,1 1 0 0 0,-1 0-1 0 0,1 0 1 0 0,0 0 0 0 0,1 0-4 0 0,4-1 11 0 0,0 0 1 0 0,0-1 0 0 0,0 0 0 0 0,0 0 0 0 0,3-1-12 0 0,14-5-27 0 0,-15 5-88 0 0,16-11-27 0 0,-17 8 40 0 0,0 0-92 0 0,-4 3 53 0 0,-1-1-35 0 0,3 0-208 0 0,-4 2 144 0 0,0 0-36 0 0,-1 0-56 0 0,1 0-49 0 0,-1 1-44 0 0,-1-1-37 0 0,2 0-136 0 0,-1 0-37 0 0,4-3-1402 0 0</inkml:trace>
  <inkml:trace contextRef="#ctx0" brushRef="#br0" timeOffset="444.53">539 0 6648 0 0,'0'3'149'0'0,"0"-2"-129"0"0,0 1 1 0 0,0-1-1 0 0,1 1 0 0 0,-1-1 1 0 0,1 1-1 0 0,-1-1 0 0 0,1 0 1 0 0,-1 1-1 0 0,1-1 0 0 0,0 0 1 0 0,0 1-21 0 0,6 12 132 0 0,-6-8-103 0 0,0-1-1 0 0,-1 1 1 0 0,1 0-1 0 0,-1-1 0 0 0,0 4-28 0 0,-1-3 10 0 0,1-1 0 0 0,0 1-1 0 0,1 0 1 0 0,0-1 0 0 0,0 4-10 0 0,10 12 0 0 0,-9-6 13 0 0,1-1 62 0 0,0-4 10 0 0,0 0 99 0 0,2 3 122 0 0,2 7 217 0 0,-3-7-194 0 0,-2-8-201 0 0,0 0-34 0 0,1 5 217 0 0,0-2-86 0 0,-1 0-40 0 0,1 0-2 0 0,-1 1-6 0 0,0-1-1 0 0,1 0 37 0 0,0 2 82 0 0,0 0-69 0 0,1 1-12 0 0,-1-3-27 0 0,-1 0 19 0 0,2-1 63 0 0,1 3-66 0 0,-2-2-47 0 0,-2-5-108 0 0,0 0-1 0 0,0 0 0 0 0,0 0 0 0 0,-1 0 1 0 0,1 1-1 0 0,-1-1 0 0 0,0 2-47 0 0,2 9 227 0 0,5 1 27 0 0,-1-5-37 0 0,-5-2-25 0 0,2-2 104 0 0,1 0-103 0 0,-1-1-102 0 0,1 9 59 0 0,-3-9-72 0 0,-1-1 37 0 0,1 1 28 0 0,-1 0 47 0 0,0-1 57 0 0,0 1 64 0 0,0-1 27 0 0,0-1-176 0 0,0-3-56 0 0,0 0-30 0 0,0 0-4 0 0,2-3-12 0 0,9-10-48 0 0,-6 0-12 0 0,2 9 0 0 0,-7 4 0 0 0,1-1 0 0 0,-1 1 0 0 0,0 0 0 0 0,1 0 0 0 0,-1-1 0 0 0,1 1 0 0 0,-1 0 0 0 0,0-1 0 0 0,1 1 0 0 0,-1 0 0 0 0,0-1 0 0 0,1 1 0 0 0,-1-1 0 0 0,0 1 0 0 0,0-1 0 0 0,1 1 0 0 0,-1 0 0 0 0,0-1 0 0 0,0 1 0 0 0,0-1 0 0 0,0 1 0 0 0,1-1 0 0 0,-1 1 0 0 0,0-1 0 0 0,0 1 0 0 0,0-1 0 0 0,0 1 0 0 0,0-1 0 0 0,0 1 0 0 0,0-1 0 0 0,0 1 0 0 0,-1-1 0 0 0,1 0 0 0 0,0 0 0 0 0,0 0 0 0 0,0 1 0 0 0,1-1 0 0 0,-1 0 0 0 0,0 0 0 0 0,0 0 0 0 0,0 1 0 0 0,1-1 0 0 0,-1 0 0 0 0,0 1 0 0 0,1-1 0 0 0,-1 0 0 0 0,1 0 0 0 0,-1 1 0 0 0,1-1 0 0 0,-1 1 0 0 0,1-1 0 0 0,-1 0 0 0 0,1 1 0 0 0,0-1 0 0 0,-1 1 0 0 0,1 0 0 0 0,0-1 0 0 0,-1 1 0 0 0,1-1 0 0 0,0 1 0 0 0,0 0 0 0 0,0-1 0 0 0,0 1 0 0 0,0-1 0 0 0,0 1 0 0 0,0-1 0 0 0,1 1 0 0 0,-1-1 0 0 0,0 0 0 0 0,0 0 0 0 0,0 0 0 0 0,0 0 0 0 0,-1 1 0 0 0,1-1 0 0 0,0 0 0 0 0,0 0 0 0 0,-1-1 0 0 0,1 1 0 0 0,0-1-1 0 0,0 0 1 0 0,0 0-1 0 0,-1-1 1 0 0,1 1 0 0 0,-1 0-1 0 0,1 0 1 0 0,-1-1 0 0 0,0 1 0 0 0,3-12-36 0 0,-3 13 31 0 0,1 0 0 0 0,-1 1 0 0 0,1-1 0 0 0,-1 0 0 0 0,1 0 0 0 0,-1 1 0 0 0,1-1 0 0 0,0 0 0 0 0,-1 1 0 0 0,1-1 0 0 0,0 1 0 0 0,0-1 0 0 0,-1 1 0 0 0,1-1 0 0 0,1 1 5 0 0,11-6-85 0 0,-9 0 37 0 0,-4 5 45 0 0,1 1 0 0 0,-1-1 1 0 0,0 1-1 0 0,0 0 0 0 0,1-1 1 0 0,-1 1-1 0 0,0-1 0 0 0,1 1 1 0 0,-1 0-1 0 0,0-1 0 0 0,1 1 1 0 0,-1 0-1 0 0,1-1 0 0 0,-1 1 1 0 0,0 0-1 0 0,1 0 0 0 0,-1 0 1 0 0,1-1-1 0 0,-1 1 0 0 0,1 0 1 0 0,-1 0-1 0 0,1 0 0 0 0,-1 0 1 0 0,1 0-1 0 0,-1 0 0 0 0,1 0 1 0 0,-1 0-1 0 0,1 0 0 0 0,-1 0 1 0 0,1 0-1 0 0,-1 0 1 0 0,1 0 2 0 0,44 0-88 0 0,-29 0 77 0 0,-11 3-48 0 0,8 7 34 0 0,-8-7 13 0 0,-4-3 10 0 0,-1 0 0 0 0,1 0 0 0 0,0 1 0 0 0,-1-1 0 0 0,1 0 0 0 0,-1 1 0 0 0,1-1 0 0 0,0 1 0 0 0,-1-1 0 0 0,1 0 0 0 0,-1 1 0 0 0,1-1 1 0 0,-1 1-1 0 0,0-1 0 0 0,1 1 0 0 0,-1 0 0 0 0,1-1 0 0 0,-1 1 0 0 0,0-1 0 0 0,0 1 0 0 0,1 0 0 0 0,-1 0 2 0 0,2 4 2 0 0,1-2-3 0 0,0 1 1 0 0,0 0 0 0 0,0-1-1 0 0,0 0 1 0 0,0 1 0 0 0,1-1 0 0 0,3 4-9 0 0,9 9-34 0 0,0 0 33 0 0,-3-3 20 0 0,-10-8 44 0 0,-3 6 11 0 0,0-1-79 0 0,0-5-109 0 0,0-2-153 0 0,0-3-32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59.7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49 8432 0 0,'0'0'190'0'0,"0"3"28"0"0,0 16-159 0 0,0 1 120 0 0,0 0 106 0 0,0 0 90 0 0,0 5 174 0 0,0-1 84 0 0,0 6 201 0 0,0 14 474 0 0,3-29-949 0 0,7-1 28 0 0,-9-12-211 0 0,1 0-40 0 0,-1 1 36 0 0,-1 1-87 0 0,-1 1-50 0 0,1-2 58 0 0,2 8 106 0 0,-2-11-189 0 0,0 1-1 0 0,1-1 1 0 0,-1 0-1 0 0,0 1 1 0 0,1-1-1 0 0,-1 0 1 0 0,0 1-1 0 0,1-1 1 0 0,-1 0-1 0 0,1 0 1 0 0,-1 1-1 0 0,1-1 1 0 0,-1 0-1 0 0,0 0 1 0 0,1 0 0 0 0,-1 0-1 0 0,1 0 1 0 0,-1 0-1 0 0,1 1 1 0 0,-1-1-1 0 0,1 0 1 0 0,-1 0-1 0 0,1 0 1 0 0,-1-1-1 0 0,1 1-9 0 0,1 0 186 0 0,-2 4-9 0 0,0 7 301 0 0,0-12-330 0 0,0-6-32 0 0,0-7-48 0 0,0-10-59 0 0,0-2 20 0 0,-1 12-7 0 0,0 1-1 0 0,2-1 1 0 0,0 1-1 0 0,0-1 1 0 0,1 0-22 0 0,9-7 11 0 0,-6-5-11 0 0,1 10-7 0 0,-5 13-5 0 0,0 0 0 0 0,0-1 0 0 0,0 1 0 0 0,0 0 0 0 0,0-1 0 0 0,-1 1 0 0 0,1-1 0 0 0,-1-1 12 0 0,0 4-10 0 0,0-1 1 0 0,0 0 0 0 0,0 0-1 0 0,1 0 1 0 0,-1 1-1 0 0,1-1 1 0 0,-1 0-1 0 0,1 0 1 0 0,-1 1-1 0 0,1-1 1 0 0,0 0-1 0 0,0 1 1 0 0,0-1 0 0 0,0 1-1 0 0,0-1 1 0 0,0 1-1 0 0,0-1 1 0 0,1 1-1 0 0,-1 0 1 0 0,1-1 9 0 0,11-14-92 0 0,-8 6 24 0 0,-5 8 61 0 0,0 1 0 0 0,1 0 0 0 0,-1 0 0 0 0,0 0 0 0 0,1 0 0 0 0,0 0 1 0 0,-1 0-1 0 0,1 0 0 0 0,0 0 0 0 0,-1 0 0 0 0,1 0 0 0 0,0 0 0 0 0,0 0 0 0 0,0 1 0 0 0,0-1 0 0 0,0 0 0 0 0,0 1 1 0 0,0-1 6 0 0,12-2-98 0 0,-6 3 7 0 0,-1 0 42 0 0,13 0 8 0 0,-14 3-18 0 0,6 14 24 0 0,-3-3-2 0 0,5 2-43 0 0,-3-2 43 0 0,-7 1-38 0 0,-1 4 17 0 0,4-7 43 0 0,-5-9 16 0 0,0-1-1 0 0,0 0 0 0 0,0 1 0 0 0,0-1 0 0 0,0 1 1 0 0,-1-1-1 0 0,1 1 0 0 0,-1-1 0 0 0,1 1 0 0 0,-1-1 1 0 0,0 3-1 0 0,0-4-2 0 0,0 1 0 0 0,0 0 0 0 0,0-1 0 0 0,1 1 0 0 0,-1-1 0 0 0,1 1 0 0 0,-1-1 0 0 0,1 1 0 0 0,-1-1 1 0 0,1 1-1 0 0,0-1 0 0 0,0 0 0 0 0,-1 1 2 0 0,7 11-29 0 0,-4 6 24 0 0,-3-4 37 0 0,0-4 24 0 0,-1-11-52 0 0,1 1 1 0 0,0 0 0 0 0,0 0-1 0 0,0-1 1 0 0,1 1-1 0 0,-1 0 1 0 0,0-1 0 0 0,0 1-1 0 0,0 0 1 0 0,0-1-1 0 0,1 1 1 0 0,-1-1-1 0 0,0 1 1 0 0,1 0 0 0 0,-1-1-1 0 0,0 1 1 0 0,1-1-1 0 0,-1 1 1 0 0,1-1 0 0 0,-1 1-1 0 0,1-1 1 0 0,-1 1-1 0 0,1-1 1 0 0,-1 1-1 0 0,1-1 1 0 0,-1 1-5 0 0,1-1 5 0 0,0 0 0 0 0,-1 1-1 0 0,1-1 1 0 0,-1 1 0 0 0,1-1 0 0 0,-1 0-1 0 0,1 1 1 0 0,-1 0 0 0 0,1-1 0 0 0,-1 1-1 0 0,0-1 1 0 0,1 1 0 0 0,-1-1 0 0 0,0 1-1 0 0,0 0 1 0 0,1-1 0 0 0,-1 1 0 0 0,0 0-1 0 0,0-1 1 0 0,0 1 0 0 0,0 0 0 0 0,0-1-1 0 0,0 1 1 0 0,0 0 0 0 0,0-1 0 0 0,0 1-5 0 0,0 28 176 0 0,0-26-87 0 0,0-3 6 0 0,0 0 1 0 0,0 0 0 0 0,0 0 4 0 0,0 0 17 0 0,0 0 10 0 0,0 0 1 0 0,0 0-6 0 0,3 0-21 0 0,-3 0-96 0 0,1 0-1 0 0,-1 0 0 0 0,1 0 0 0 0,-1 0 0 0 0,0 0 0 0 0,1 0 0 0 0,-1 0 0 0 0,1 0 0 0 0,-1 0 0 0 0,1 0 0 0 0,-1 0 0 0 0,0-1 0 0 0,1 1 0 0 0,-1 0 0 0 0,1 0 0 0 0,-1 0 0 0 0,0-1 0 0 0,1 1 0 0 0,-1 0 0 0 0,0 0 0 0 0,1-1 0 0 0,-1 1 0 0 0,0 0 0 0 0,0-1 0 0 0,1 1 0 0 0,-1 0 0 0 0,0-1 1 0 0,0 1-1 0 0,1 0 0 0 0,-1-1 0 0 0,0 1-4 0 0,5-7 66 0 0,5 1 14 0 0,-5-7-49 0 0,9-2 41 0 0,1-4-5 0 0,-12 15-64 0 0,-1 0 0 0 0,0 0 0 0 0,0 0-1 0 0,0 0 1 0 0,1-2-3 0 0,-2 2 2 0 0,0 1-1 0 0,0 0 0 0 0,1 0 1 0 0,-1-1-1 0 0,1 1 0 0 0,0 0 1 0 0,0 0-1 0 0,0 1 0 0 0,0-1 1 0 0,1 0-2 0 0,12-16 40 0 0,-2 1-41 0 0,1 0 0 0 0,1 0 0 0 0,6-4 1 0 0,-8 9-56 0 0,-7 6-5 0 0,0 1 1 0 0,0-1-1 0 0,1 2 0 0 0,5-4 61 0 0,14-4-116 0 0,-23 12 103 0 0,1 0-1 0 0,-1 0 0 0 0,0 0 0 0 0,0 1 0 0 0,1 0 0 0 0,-1-1 0 0 0,1 1 0 0 0,-1 1 0 0 0,0-1 0 0 0,2 1 14 0 0,-4-1-4 0 0,1 0 1 0 0,-1 0-1 0 0,1 1 0 0 0,-1-1 0 0 0,1 1 1 0 0,-1-1-1 0 0,0 1 0 0 0,1 0 0 0 0,-1-1 1 0 0,0 1-1 0 0,0 0 0 0 0,1 0 0 0 0,-1 0 1 0 0,0 0-1 0 0,0 0 0 0 0,0 0 0 0 0,0 0 1 0 0,0 0-1 0 0,0 2 4 0 0,2 2-18 0 0,-3-5 16 0 0,0 1-1 0 0,0 0 0 0 0,1-1 0 0 0,-1 1 0 0 0,0-1 0 0 0,1 1 0 0 0,-1 0 0 0 0,0-1 0 0 0,1 1 0 0 0,-1-1 1 0 0,1 1-1 0 0,-1-1 0 0 0,1 1 0 0 0,-1-1 0 0 0,1 0 0 0 0,0 1 0 0 0,-1-1 0 0 0,1 1 0 0 0,-1-1 0 0 0,1 0 1 0 0,0 0-1 0 0,0 1 3 0 0,4 1-6 0 0,-4-1 3 0 0,0-1 0 0 0,-1 1-1 0 0,1 0 1 0 0,0-1 0 0 0,0 1-1 0 0,0 0 1 0 0,0 0 0 0 0,-1 0-1 0 0,1 0 1 0 0,0 0 0 0 0,-1 0-1 0 0,1 0 1 0 0,-1 0 0 0 0,1 0-1 0 0,-1 0 1 0 0,1 0 3 0 0,5 10-27 0 0,5-5-26 0 0,4 23-27 0 0,-9 2 67 0 0,4-12 13 0 0,-5 7 0 0 0,5-5 15 0 0,-4-11 40 0 0,1-5-15 0 0,-7-5-39 0 0,1 0 1 0 0,-1 0-1 0 0,0 1 0 0 0,1-1 0 0 0,-1 0 1 0 0,1 1-1 0 0,-1-1 0 0 0,0 0 0 0 0,1 1 1 0 0,-1-1-1 0 0,0 0 0 0 0,1 1 0 0 0,-1-1 1 0 0,0 1-1 0 0,0-1 0 0 0,1 1 0 0 0,-1-1 1 0 0,0 0-1 0 0,0 1 0 0 0,0-1 0 0 0,1 1 1 0 0,-1-1-1 0 0,0 1 0 0 0,0-1 0 0 0,0 1 1 0 0,0-1-1 0 0,0 1 0 0 0,0-1 0 0 0,0 1 1 0 0,0-1-1 0 0,0 1 0 0 0,-1 0-1 0 0,1-1 2 0 0,0 1 0 0 0,0-1 0 0 0,0 1 0 0 0,0-1 0 0 0,0 1-1 0 0,0-1 1 0 0,0 1 0 0 0,0-1 0 0 0,0 1 0 0 0,0-1 0 0 0,0 1 0 0 0,0-1 0 0 0,0 1 0 0 0,0-1-1 0 0,0 1 1 0 0,1-1 0 0 0,-1 1 0 0 0,0-1 0 0 0,0 1 0 0 0,0-1 0 0 0,1 1 0 0 0,-1-1 0 0 0,0 0-1 0 0,1 1 1 0 0,-1-1 0 0 0,1 1 0 0 0,-1-1 0 0 0,0 0 0 0 0,1 1 0 0 0,-1-1 0 0 0,1 0-1 0 0,-1 0 1 0 0,1 1 0 0 0,-1-1 0 0 0,1 0 0 0 0,-1 0 0 0 0,1 0 0 0 0,-1 0 0 0 0,1 1 0 0 0,-1-1-1 0 0,1 0 1 0 0,-1 0 0 0 0,1 0 0 0 0,-1 0 0 0 0,1 0 0 0 0,-1 0-2 0 0,0-1 1 0 0,1 1 0 0 0,-1 0 0 0 0,0 0 0 0 0,0 0 0 0 0,0 0-1 0 0,0 0 1 0 0,0 0 0 0 0,0 0 0 0 0,0 0 0 0 0,0 0 0 0 0,0 0 0 0 0,0 0 0 0 0,1 0 0 0 0,-1 0 0 0 0,0 0 0 0 0,0 0 0 0 0,0 0 0 0 0,0 0 0 0 0,0 0 0 0 0,0 0-1 0 0,0 0 1 0 0,0 1 0 0 0,0-1 0 0 0,0 0 0 0 0,0 0 0 0 0,1 0 0 0 0,-1 0 0 0 0,0 0 0 0 0,0 0 0 0 0,0 0 0 0 0,0 0 0 0 0,0 0 0 0 0,0 0 0 0 0,0 0 0 0 0,0 0 0 0 0,0 0-1 0 0,0 0 1 0 0,0 1 0 0 0,0-1 0 0 0,0 0 0 0 0,0 0 0 0 0,0 0 0 0 0,0 0 0 0 0,0 0 0 0 0,0 0 0 0 0,0 0 0 0 0,0 0 0 0 0,0 0 0 0 0,0 0 0 0 0,0 1 0 0 0,0-1-1 0 0,0 0 1 0 0,0 0 0 0 0,0 0 0 0 0,0 0 0 0 0,0 0 0 0 0,0 0-1 0 0,0 45 77 0 0,0-36-86 0 0,0-5-24 0 0,0-2-60 0 0,0-1-45 0 0,0-1-208 0 0,0 0 181 0 0,0 0-34 0 0,0 0-64 0 0,0 0 87 0 0,0 0-33 0 0,0 0-38 0 0,0 0-34 0 0,0 0-374 0 0,0 0 94 0 0,0 0-47 0 0,0 0-711 0 0,0 0-556 0 0,0 0-1059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00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7856 0 0,'0'0'174'0'0,"0"0"29"0"0,0 0 13 0 0,0 3-31 0 0,0 5-150 0 0,0-1-3 0 0,0 6 33 0 0,1-11-4 0 0,-1 0-1 0 0,0 0 0 0 0,0 0 0 0 0,1-1 0 0 0,-1 1 0 0 0,1 0 0 0 0,-1 0 0 0 0,1-1 1 0 0,0 1-1 0 0,-1-1 0 0 0,1 1 0 0 0,0-1 0 0 0,0 1-60 0 0,5 8 425 0 0,-4-4-174 0 0,-2 2 38 0 0,1-2-46 0 0,0-1-40 0 0,1 0-1 0 0,2 2 47 0 0,2 6 139 0 0,-4-2-52 0 0,-3 1 26 0 0,1 10 223 0 0,4-9-288 0 0,0-4-143 0 0,5 6 128 0 0,-1 0-18 0 0,-3-6-141 0 0,-2 1-36 0 0,-3 5-44 0 0,0-11-30 0 0,2 1 51 0 0,9 8-48 0 0,-9 3-16 0 0,-2-11-30 0 0,0-1-78 0 0,0-2-79 0 0,0-1 49 0 0,0 0-34 0 0,0 0-37 0 0,0-1-35 0 0,0 1-337 0 0,0-1 75 0 0,0 1-49 0 0,0-1-661 0 0,0 0-529 0 0,0 0-1004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00.3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1 128 8928 0 0,'0'2'200'0'0,"0"1"-157"0"0,0 0 33 0 0,0 12 411 0 0,0-10-405 0 0,0-2-84 0 0,0 17 41 0 0,0-2-32 0 0,0-8 66 0 0,0-8-12 0 0,0 0 0 0 0,0 0 0 0 0,0 0 1 0 0,1 0-1 0 0,-1 0 0 0 0,1 0 0 0 0,0 0 0 0 0,-1 0 0 0 0,1 0 0 0 0,0 1-61 0 0,0-3 22 0 0,-1 1 1 0 0,1-1-1 0 0,-1 1 0 0 0,0 0 0 0 0,0-1 1 0 0,1 1-1 0 0,-1-1 0 0 0,0 1 0 0 0,0 0 1 0 0,0-1-1 0 0,0 1 0 0 0,1 0 0 0 0,-1-1 1 0 0,0 1-1 0 0,0 0 0 0 0,0-1 0 0 0,-1 1 1 0 0,1 0-1 0 0,0-1 0 0 0,0 1 0 0 0,0-1 1 0 0,0 1-1 0 0,-1 0 0 0 0,1-1 0 0 0,0 1 1 0 0,0-1-1 0 0,-1 1 0 0 0,1 0 0 0 0,0-1 1 0 0,-1 1-1 0 0,1-1 0 0 0,-1 1 0 0 0,1-1 0 0 0,-1 0 1 0 0,1 1-1 0 0,-1-1-22 0 0,1 0 9 0 0,0 0 0 0 0,0 0 0 0 0,0 1 0 0 0,0-1 0 0 0,0 0 0 0 0,-1 0 1 0 0,1 0-1 0 0,0 0 0 0 0,0 0 0 0 0,0 0 0 0 0,0 0 0 0 0,0 0 0 0 0,0 0 0 0 0,0 0 0 0 0,0 0 0 0 0,0 1 0 0 0,0-1 0 0 0,-1 0 0 0 0,1 0 1 0 0,0 0-1 0 0,0 0 0 0 0,0 0 0 0 0,0 0 0 0 0,0 0 0 0 0,0 1 0 0 0,0-1 0 0 0,0 0 0 0 0,0 0 0 0 0,0 0 0 0 0,0 0 0 0 0,0 0 0 0 0,0 0 0 0 0,0 1 1 0 0,0-1-1 0 0,0 0 0 0 0,0 0 0 0 0,0 0 0 0 0,0 0 0 0 0,0 0 0 0 0,1 0 0 0 0,-1 0 0 0 0,0 1 0 0 0,0-1 0 0 0,0 0 0 0 0,0 0 0 0 0,0 0 1 0 0,0 0-1 0 0,0 0 0 0 0,0 0 0 0 0,0 0 0 0 0,0 0 0 0 0,1 0 0 0 0,-1 0 0 0 0,0 0 0 0 0,0 0 0 0 0,0 1 0 0 0,0-1-9 0 0,5 6 237 0 0,-1 2 44 0 0,-1 2 100 0 0,-2 8 242 0 0,-1-16-134 0 0,0-2-62 0 0,0 0-31 0 0,0 3-4 0 0,0 7-30 0 0,0-7-123 0 0,0-3-58 0 0,0 0-11 0 0,0 0-4 0 0,0 0-6 0 0,0 0-7 0 0,0 0-1 0 0,0 0-5 0 0,0 0-23 0 0,0-3-11 0 0,3-10-1 0 0,10-2-4 0 0,-10 11-94 0 0,0 0 0 0 0,0 0 0 0 0,-1 0 0 0 0,1 0 0 0 0,-1-1 0 0 0,0 1 0 0 0,0-1 0 0 0,-1 1-1 0 0,0-1 1 0 0,1 0-14 0 0,-1 0 4 0 0,0 1-1 0 0,1-1 0 0 0,0 1 1 0 0,0-1-1 0 0,0 1 0 0 0,0 0 1 0 0,1 0-1 0 0,-1 0 0 0 0,1 0 0 0 0,0 0-3 0 0,-1 2 1 0 0,0 0-1 0 0,-1 0 0 0 0,1 0 0 0 0,-1 0 0 0 0,1 0 0 0 0,-1-1 1 0 0,0 1-1 0 0,0 0 0 0 0,0-1 0 0 0,-1 1 0 0 0,1 0 0 0 0,0-1 1 0 0,-1 0-1 0 0,1 1-2 0 0,-1-1-1 0 0,1 1 1 0 0,0-1 0 0 0,0 1 0 0 0,0 0 0 0 0,0-1 0 0 0,0 1 0 0 0,0 0 0 0 0,0 0-1 0 0,1 0 1 0 0,-1 0 0 0 0,1 0 0 0 0,0 0 2 0 0,0 0-14 0 0,-1 0-1 0 0,1 0 1 0 0,-1 0-1 0 0,1 0 1 0 0,-1 0-1 0 0,0-1 1 0 0,0 1-1 0 0,0 0 1 0 0,0-1-1 0 0,0 1 1 0 0,0-1-1 0 0,-1 1 1 0 0,1-1 14 0 0,-1 1-14 0 0,1-1-1 0 0,-1 1 1 0 0,1-1 0 0 0,0 1 0 0 0,0 0 0 0 0,0-1 0 0 0,0 1 0 0 0,1 0 0 0 0,-1 0-1 0 0,0 0 1 0 0,1 0 0 0 0,0 0 0 0 0,0 0 14 0 0,10-11-88 0 0,-8 8 50 0 0,0 0 0 0 0,1 0 1 0 0,0 1-1 0 0,0 0 0 0 0,0 0 0 0 0,2-1 38 0 0,4 0-74 0 0,7-6-34 0 0,-11 7 9 0 0,2 5 73 0 0,-7 0 5 0 0,-1-2 19 0 0,-1 1 0 0 0,1 0 0 0 0,-1 0 0 0 0,1 0 0 0 0,-1 0-1 0 0,1 0 1 0 0,-1 0 0 0 0,1 0 0 0 0,-1 0 0 0 0,1 0 0 0 0,-1 0-1 0 0,1 0 1 0 0,-1 1 0 0 0,1-1 0 0 0,-1 0 0 0 0,0 0 0 0 0,1 0-1 0 0,-1 1 1 0 0,1-1 0 0 0,-1 0 0 0 0,1 0 0 0 0,-1 1 0 0 0,0-1-1 0 0,1 0 1 0 0,-1 1 0 0 0,0-1 0 0 0,1 1 0 0 0,-1-1 0 0 0,0 0-1 0 0,1 1 1 0 0,-1-1 0 0 0,0 1 2 0 0,5 6-20 0 0,6-1-54 0 0,-10-5 70 0 0,0-1-1 0 0,0 0 1 0 0,0 1 0 0 0,0-1 0 0 0,0 1 0 0 0,0 0 0 0 0,0-1 0 0 0,0 1 0 0 0,0 0 0 0 0,-1-1 0 0 0,1 1 0 0 0,0 0-1 0 0,0 0 1 0 0,-1 0 0 0 0,1 0 0 0 0,0 0 4 0 0,30 62-10 0 0,-30-60 10 0 0,0 0 0 0 0,0 0 0 0 0,0 0 0 0 0,-1-1 0 0 0,0 1 0 0 0,1 0 0 0 0,-1 0 0 0 0,0 0 0 0 0,-1 0 0 0 0,1 3 0 0 0,-1 9 0 0 0,1 109 0 0 0,0-95-12 0 0,0-27-39 0 0,1-1-84 0 0,-1 0-89 0 0,1-1 63 0 0,0 1-39 0 0,0 0-41 0 0,0 0-40 0 0,1 1-383 0 0,0 0 89 0 0,-1 0-54 0 0,2 3-741 0 0,-1 1-582 0 0,-1 4-1105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57.5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411 535 6056 0 0,'-13'-14'176'0'0,"9"12"-40"0"0,1 1-70 0 0,-1 0-50 0 0,-1 2-39 0 0,2 0 36 0 0,0-1-13 0 0,0 0 0 0 0,-1 0 0 0 0,1 0 1 0 0,0-1-1 0 0,-1 1 0 0 0,1-1 0 0 0,0 0 1 0 0,0 0-1 0 0,-2-1 0 0 0,-5-5 68 0 0,8 5 116 0 0,0 1-40 0 0,-1 0 45 0 0,-1 1-83 0 0,-1 1-31 0 0,3-1-27 0 0,1 0 33 0 0,-10-2 256 0 0,-1-4 44 0 0,-1 0-10 0 0,2 4-53 0 0,-2 2-21 0 0,1 0-47 0 0,-25 0 442 0 0,20 0-355 0 0,3 3-167 0 0,4 3-41 0 0,2-2-38 0 0,-2 1 38 0 0,8-4-95 0 0,-1 0 0 0 0,1 0 0 0 0,0 0 0 0 0,0 1 0 0 0,0-1 0 0 0,0 1 0 0 0,0-1 0 0 0,0 1 0 0 0,0 0-34 0 0,-6 5 123 0 0,5-3-57 0 0,0-1 0 0 0,0 0 0 0 0,0 0 0 0 0,-1 0 0 0 0,0 0 0 0 0,0 0-66 0 0,-5 3 150 0 0,-1 2-46 0 0,-1 5-29 0 0,-5 9-27 0 0,-5 17 1 0 0,12-17 74 0 0,0 1 41 0 0,1 0 30 0 0,7 0-5 0 0,1-1-55 0 0,0 4 96 0 0,0 36 366 0 0,0-62-596 0 0,-1 3 19 0 0,1 0 0 0 0,1-1 0 0 0,-1 1 0 0 0,0 0 0 0 0,1 0 0 0 0,-1 0 0 0 0,1 1-19 0 0,7 3 36 0 0,-8-6-34 0 0,0-1 0 0 0,1 0 0 0 0,-1 1 0 0 0,1-1 0 0 0,-1 0 0 0 0,0 1 0 0 0,1-1 0 0 0,-1 0 0 0 0,0 1 0 0 0,1-1 0 0 0,-1 1 0 0 0,0-1 0 0 0,1 1 0 0 0,-1-1 0 0 0,0 0 0 0 0,0 1-1 0 0,0-1 1 0 0,0 1 0 0 0,1-1 0 0 0,-1 1 0 0 0,0-1 0 0 0,0 1 0 0 0,0-1 0 0 0,0 1 0 0 0,0-1 0 0 0,0 1 0 0 0,0 0 0 0 0,0-1 0 0 0,-1 1-2 0 0,1 12 24 0 0,0-13-23 0 0,0 0 0 0 0,0 0 0 0 0,0 0 0 0 0,0 0 0 0 0,0 0 0 0 0,0 0 0 0 0,0 0 0 0 0,0 1 0 0 0,0-1 0 0 0,0 0 0 0 0,0 0-1 0 0,0 0 1 0 0,0 0 0 0 0,0 0 0 0 0,0 0 0 0 0,0 0 0 0 0,0 0 0 0 0,0 0 0 0 0,0 0 0 0 0,0 0 0 0 0,0 1 0 0 0,0-1 0 0 0,0 0 0 0 0,1 0 0 0 0,-1 0 0 0 0,0 0 0 0 0,0 0-1 0 0,0 0 1 0 0,0 0 0 0 0,0 0 0 0 0,0 0 0 0 0,0 0 0 0 0,0 0 0 0 0,0 0 0 0 0,0 0 0 0 0,0 0 0 0 0,0 0 0 0 0,0 1 0 0 0,0-1 0 0 0,1 0 0 0 0,-1 0 0 0 0,0 0-1 0 0,0 0 1 0 0,0 0 0 0 0,0 0 0 0 0,0 0 0 0 0,0 0 0 0 0,0 0 0 0 0,0 0 0 0 0,0 0 0 0 0,0 0 0 0 0,1 0 0 0 0,-1 0 0 0 0,0 0 0 0 0,0 0 0 0 0,0-1 0 0 0,0 1-1 0 0,2 1 5 0 0,-1-1 0 0 0,1 0 0 0 0,-1 0 1 0 0,1 1-1 0 0,0-1 0 0 0,-1 1 0 0 0,1 0 1 0 0,-1-1-1 0 0,1 1 0 0 0,-1 0 1 0 0,0 0-1 0 0,1 0-5 0 0,11 5 31 0 0,-1-4 29 0 0,-11-2-46 0 0,1 0-1 0 0,0 0 1 0 0,0-1 0 0 0,-1 1-1 0 0,1 0 1 0 0,0-1-1 0 0,-1 1 1 0 0,1-1 0 0 0,0 0-1 0 0,-1 0 1 0 0,1 0-1 0 0,-1 1 1 0 0,1-1 0 0 0,-1-1-14 0 0,6-2 23 0 0,-5 3-14 0 0,0 1 0 0 0,0-1 1 0 0,0 1-1 0 0,0-1 1 0 0,0 1-1 0 0,0 0 1 0 0,0 0-1 0 0,0 0 0 0 0,-1 0 1 0 0,1 0-1 0 0,2 0-9 0 0,7 1 3 0 0,1-4-76 0 0,19-24-216 0 0,-20 23 173 0 0,-1-1-91 0 0,1-7-46 0 0,-8 8 121 0 0,1-3 39 0 0,0 0 36 0 0,-1 2-11 0 0,0 1-29 0 0,0 0-56 0 0,-1 1-26 0 0,1-1-60 0 0,0 1-66 0 0,0 0-78 0 0,0 0-171 0 0,0 0-117 0 0,0 0-254 0 0,2-2-616 0 0,-3 3 906 0 0</inkml:trace>
  <inkml:trace contextRef="#ctx0" brushRef="#br0" timeOffset="298.89">363 30 5208 0 0,'0'-3'116'0'0,"0"2"-21"0"0,0-1-52 0 0,0 0-39 0 0,0-4-99 0 0,0 3 78 0 0,0 0 52 0 0,0 1 70 0 0,0 0 64 0 0,0 0 90 0 0,0 0 104 0 0,0 1 120 0 0,4 13-275 0 0,6 2 8 0 0,-8-11-50 0 0,-1 1-70 0 0,0 0-44 0 0,-2 1-30 0 0,0 0 39 0 0,2 0-8 0 0,-1 1-1 0 0,1-1 1 0 0,0 0-1 0 0,1 0 1 0 0,1 4-53 0 0,-1-3 46 0 0,-1 0 0 0 0,1-1 0 0 0,-1 1 0 0 0,0 0 0 0 0,0 0 0 0 0,-1 0-46 0 0,0 1 50 0 0,1-1 0 0 0,0 0 1 0 0,0 1-1 0 0,0-1 0 0 0,2 4-50 0 0,3 14 142 0 0,-4 8 28 0 0,-2-22-78 0 0,0-1 0 0 0,1 1 1 0 0,1 8-93 0 0,1-7 55 0 0,4 28 151 0 0,-3 0 38 0 0,-3-11-27 0 0,6 3 5 0 0,-1-1-2 0 0,-5-3-4 0 0,-1 11 28 0 0,0 2 65 0 0,0 11 118 0 0,0 23 261 0 0,-1-58-529 0 0,-5 7 133 0 0,-1 0-10 0 0,6-7-145 0 0,1 10 76 0 0,1-17-121 0 0,0 0-1 0 0,-1 0 1 0 0,-1 0 0 0 0,0 0 0 0 0,0 0 0 0 0,-1 3-92 0 0,-4 4 161 0 0,5-13-127 0 0,0 0 1 0 0,-1 1-1 0 0,2-1 1 0 0,-1 0 0 0 0,0 1-1 0 0,0-1 1 0 0,1 1 0 0 0,0 1-35 0 0,0 4 100 0 0,0-7-77 0 0,1-1 0 0 0,-1 1-1 0 0,0-1 1 0 0,0 1 0 0 0,0-1 0 0 0,0 1 0 0 0,-1-1 0 0 0,1 1 0 0 0,0-1-1 0 0,-1 1 1 0 0,1-1 0 0 0,-1 1 0 0 0,0 0-23 0 0,0 0-44 0 0,-1-1 38 0 0,1 0 36 0 0,-1 0 60 0 0,-1 0 23 0 0,2 0-79 0 0,0 0-54 0 0,0 1-62 0 0,1-1-45 0 0,-1 1-64 0 0,1 1-72 0 0,0 0-83 0 0,0-3 19 0 0,0 0-51 0 0,0 0-46 0 0,0 0-41 0 0,0 0-138 0 0,0 0-39 0 0,0 0-167 0 0,0 0-448 0 0</inkml:trace>
  <inkml:trace contextRef="#ctx0" brushRef="#br0" timeOffset="741.94">584 629 5936 0 0,'0'0'169'0'0,"3"0"2"0"0,0 0-141 0 0,13 0-19 0 0,-12-1 25 0 0,-1 0 45 0 0,-1-2 33 0 0,-1 0 35 0 0,2-2 218 0 0,1 2 46 0 0,2-1-43 0 0,8-3 272 0 0,-10 5-387 0 0,5 0 180 0 0,-2 1-81 0 0,2 1-98 0 0,1-2-85 0 0,-5 0-120 0 0,17-5 205 0 0,-18 5-185 0 0,0 0 0 0 0,0 0-1 0 0,0 0 1 0 0,0 0 0 0 0,-1 0 0 0 0,1-1-1 0 0,2-2-70 0 0,8-6 261 0 0,-13 10-228 0 0,1 0 0 0 0,-1 1 0 0 0,0-1 0 0 0,1 1 0 0 0,-1-1 0 0 0,1 1-1 0 0,-1 0 1 0 0,1 0 0 0 0,-1-1 0 0 0,1 1 0 0 0,0 0-33 0 0,-1 0 34 0 0,1 0-1 0 0,-1 0 1 0 0,1 0 0 0 0,-1 0-1 0 0,1-1 1 0 0,-1 1 0 0 0,0 0-1 0 0,1-1 1 0 0,-1 1 0 0 0,1-1-1 0 0,-1 0-33 0 0,6-4 140 0 0,0-1-34 0 0,-1-1-38 0 0,1-2-7 0 0,9-23 9 0 0,-13 16-70 0 0,-3 16 0 0 0,0-1 0 0 0,0 0 0 0 0,0 0 0 0 0,0 0 0 0 0,0 0 0 0 0,0 0 0 0 0,0 1 0 0 0,-1-1 0 0 0,1 0 0 0 0,0 0 0 0 0,0 0 0 0 0,-1 1 0 0 0,1-1 0 0 0,-1-1 0 0 0,-9-3 0 0 0,5-1 0 0 0,5 5 0 0 0,0 1 0 0 0,0-1 0 0 0,-1 1 0 0 0,1-1 0 0 0,0 1 0 0 0,-1 0 0 0 0,1-1 0 0 0,0 1 0 0 0,-1-1 0 0 0,1 1 0 0 0,0 0 0 0 0,-1-1 0 0 0,1 1 0 0 0,-1 0 0 0 0,1 0 0 0 0,-1-1 0 0 0,1 1 0 0 0,0 0 0 0 0,-1 0 0 0 0,1 0 0 0 0,-1 0 0 0 0,1 0 0 0 0,-1-1 0 0 0,1 1 0 0 0,-1 0 0 0 0,1 0 0 0 0,-1 0 0 0 0,1 0 0 0 0,-1 0 0 0 0,1 1 0 0 0,-1-1 0 0 0,0 0 0 0 0,-1 0 0 0 0,1 0 0 0 0,-1-1 0 0 0,0 1 0 0 0,0 0 0 0 0,1-1 0 0 0,-1 1 0 0 0,0-1 1 0 0,1 1-1 0 0,-1-1 0 0 0,0 0 0 0 0,1 0 0 0 0,-1 0 0 0 0,1 0 0 0 0,-1 0-1 0 0,1 0-1 0 0,-1 0 1 0 0,0 0-1 0 0,1 1 0 0 0,-1-1 1 0 0,0 0-1 0 0,1 1 1 0 0,-1-1-1 0 0,0 1 1 0 0,0 0-1 0 0,1-1 1 0 0,-1 1-1 0 0,0 0 2 0 0,-5 0-36 0 0,5 0 23 0 0,0 0 0 0 0,-1-1 0 0 0,1 1 1 0 0,0 1-1 0 0,0-1 0 0 0,0 0 0 0 0,0 1 1 0 0,-1-1-1 0 0,1 1 0 0 0,-1 0 13 0 0,-5 4-32 0 0,7-4 25 0 0,0 0 0 0 0,-1-1 0 0 0,1 1 0 0 0,-1 0 0 0 0,1 0 0 0 0,-1-1 0 0 0,1 1 0 0 0,-1-1 0 0 0,0 1 0 0 0,1-1-1 0 0,-1 0 1 0 0,0 1 0 0 0,1-1 0 0 0,-1 0 7 0 0,1 0-3 0 0,1 0 1 0 0,-1 0-1 0 0,1-1 0 0 0,-1 1 0 0 0,1 0 0 0 0,-1 0 0 0 0,1 0 1 0 0,-1 0-1 0 0,1 0 0 0 0,-1 0 0 0 0,1 1 0 0 0,-1-1 0 0 0,1 0 1 0 0,0 0-1 0 0,-1 0 0 0 0,1 0 0 0 0,-1 1 0 0 0,1-1 0 0 0,-1 0 0 0 0,1 0 1 0 0,0 1-1 0 0,-1-1 0 0 0,1 0 0 0 0,-1 1 0 0 0,1-1 0 0 0,0 0 1 0 0,-1 1-1 0 0,1-1 0 0 0,0 0 0 0 0,0 1 0 0 0,-1-1 0 0 0,1 1 3 0 0,-7 9-51 0 0,-2-3 19 0 0,7-5 23 0 0,0-1 0 0 0,0 1 0 0 0,0 0 0 0 0,0 0-1 0 0,0 0 1 0 0,1 0 0 0 0,-1 0 0 0 0,1 0 0 0 0,0 0 0 0 0,-1 0 0 0 0,1 1 9 0 0,-12 13 0 0 0,0 0 58 0 0,8-7-19 0 0,-9 16 8 0 0,13-23-42 0 0,-1 1 9 0 0,0-1-1 0 0,0 1 1 0 0,1 0-1 0 0,-1 0 1 0 0,1 1-1 0 0,-1 0-13 0 0,-1 19 100 0 0,3-19-83 0 0,0 0-1 0 0,-1 0 1 0 0,1 0-1 0 0,-1 0 0 0 0,0 0 1 0 0,-1 0-1 0 0,1 0 1 0 0,-1-1-1 0 0,1 1 0 0 0,-3 2-16 0 0,3-4 15 0 0,0 0 0 0 0,1 0 0 0 0,-1 1 0 0 0,1-1 0 0 0,-1 0 0 0 0,1 1 0 0 0,-1-1 0 0 0,1 0 0 0 0,0 1-1 0 0,0-1 1 0 0,0 0 0 0 0,1 0 0 0 0,-1 1 0 0 0,1-1 0 0 0,-1 0 0 0 0,1 1 0 0 0,0 0-15 0 0,2 4 63 0 0,0 1-1 0 0,1-1 1 0 0,0 1 0 0 0,1-1-63 0 0,4 9 134 0 0,-7-11-98 0 0,-2-5-27 0 0,0 1 0 0 0,1 0 0 0 0,-1-1 0 0 0,0 1 0 0 0,1-1 0 0 0,-1 1 0 0 0,0 0 0 0 0,1-1 0 0 0,-1 1 0 0 0,1-1 0 0 0,-1 1 0 0 0,1-1 0 0 0,-1 1 0 0 0,1-1 0 0 0,-1 0 0 0 0,1 1 0 0 0,-1-1 0 0 0,1 1 0 0 0,0-1 0 0 0,-1 0 0 0 0,1 0 0 0 0,0 1-9 0 0,4 1 37 0 0,-1 0 3 0 0,21 12 192 0 0,-20-4-96 0 0,5-3-15 0 0,12 2-10 0 0,-18-8-94 0 0,0 0 1 0 0,0 0 0 0 0,1-1 0 0 0,-1 0-1 0 0,0 0 1 0 0,1 0 0 0 0,-1 0 0 0 0,0-1 0 0 0,4 0-18 0 0,20-6 89 0 0,-13 3-66 0 0,-12 3-23 0 0,0 0 0 0 0,1 0 0 0 0,-1 1 0 0 0,0-1 0 0 0,1 1 0 0 0,-1 0 0 0 0,0 0 0 0 0,1 0 0 0 0,13-2 0 0 0,-1-5-38 0 0,-3-1-80 0 0,-4 1-44 0 0,1 3-64 0 0,8-1-385 0 0,-2-8-26 0 0</inkml:trace>
  <inkml:trace contextRef="#ctx0" brushRef="#br0" timeOffset="1150.53">1073 550 5456 0 0,'0'3'158'0'0,"0"1"-22"0"0,0 21-86 0 0,0-16-15 0 0,0-1 62 0 0,0 0 54 0 0,0 1 43 0 0,0 1 108 0 0,0 20 652 0 0,0-17-584 0 0,0-2-106 0 0,0 1-90 0 0,1-3 71 0 0,0-2-68 0 0,1 0-30 0 0,2 1-10 0 0,0 1-10 0 0,-2-1-2 0 0,0 0 32 0 0,-2 2 67 0 0,0-2-114 0 0,0 2 65 0 0,-1 3 67 0 0,1 18 379 0 0,1-21-428 0 0,0 0-31 0 0,1-3-65 0 0,4 7 157 0 0,-5-13-217 0 0,0 0-1 0 0,0 1 0 0 0,-1-1 0 0 0,1 1 0 0 0,0-1 1 0 0,-1 1-1 0 0,1-1 0 0 0,-1 1 0 0 0,0-1 0 0 0,1 1 1 0 0,-1-1-1 0 0,0 1 0 0 0,0 0-36 0 0,0 74 1595 0 0,0-73-1283 0 0,0-3-12 0 0,0 0-51 0 0,0 0-22 0 0,0 0-3 0 0,0 0-4 0 0,0 0-18 0 0,0 0-8 0 0,0 0-2 0 0,-3 0-14 0 0,3-1-170 0 0,-1 1-1 0 0,1 0 1 0 0,-1 0-1 0 0,1 0 1 0 0,-1-1-1 0 0,0 1 1 0 0,1 0 0 0 0,-1-1-1 0 0,1 1 1 0 0,-1 0-1 0 0,1-1 1 0 0,0 1-1 0 0,-1 0 1 0 0,1-1-1 0 0,-1 1 1 0 0,1-1-1 0 0,0 1 1 0 0,-1-1 0 0 0,1 1-1 0 0,0-1 1 0 0,-1 1-1 0 0,1-1 1 0 0,0 1-1 0 0,0-1 1 0 0,0 0-1 0 0,0 1 1 0 0,-1-1-8 0 0,-3-27 137 0 0,5-2-54 0 0,3 7-43 0 0,2 11-24 0 0,-5 11-11 0 0,0-1-1 0 0,0 1 1 0 0,-1-1-1 0 0,1 1 1 0 0,0-1 0 0 0,-1 0-1 0 0,1 1 1 0 0,-1-1-1 0 0,0 0 1 0 0,1 1-1 0 0,-1-1 1 0 0,0 0 0 0 0,0 1-1 0 0,0-1-4 0 0,3-21 4 0 0,10-2-54 0 0,-11 22 44 0 0,0-1 0 0 0,-1 0 1 0 0,1 0-1 0 0,-1 0 1 0 0,1 0-1 0 0,-1 0 0 0 0,0-2 6 0 0,-1 3-13 0 0,1-1 1 0 0,0 1-1 0 0,0-1 0 0 0,0 1 0 0 0,0 0 0 0 0,1-1 0 0 0,-1 1 0 0 0,1 0 0 0 0,0 0 0 0 0,0 0 0 0 0,0 0 0 0 0,1-1 13 0 0,15-19-84 0 0,-4 6 24 0 0,2 7-24 0 0,0-3-45 0 0,-3 2 1 0 0,-12 10 114 0 0,0 1 0 0 0,1-1-1 0 0,-1 1 1 0 0,0-1-1 0 0,1 1 1 0 0,-1-1 0 0 0,1 1-1 0 0,-1 0 1 0 0,1-1-1 0 0,-1 1 1 0 0,0 0 0 0 0,1 0 14 0 0,13-3-120 0 0,-1-7 74 0 0,-14 10 45 0 0,0 0 0 0 0,0 0 0 0 0,0 0 0 0 0,0 0 1 0 0,0-1-1 0 0,0 1 0 0 0,0 0 0 0 0,0 0 0 0 0,0 0 0 0 0,1 0 0 0 0,-1 0 0 0 0,0 0 0 0 0,0 0 0 0 0,0 0 0 0 0,0 0 0 0 0,0-1 0 0 0,0 1 0 0 0,0 0 0 0 0,0 0 0 0 0,1 0 1 0 0,-1 0-1 0 0,0 0 0 0 0,0 0 0 0 0,0 0 0 0 0,0 0 0 0 0,0 0 0 0 0,0 0 0 0 0,0 0 0 0 0,1 0 0 0 0,-1 0 0 0 0,0 0 0 0 0,0 0 0 0 0,0 0 0 0 0,0 0 0 0 0,0 0 1 0 0,0 0-1 0 0,1 0 0 0 0,-1 0 0 0 0,0 0 0 0 0,0 0 0 0 0,0 0 0 0 0,0 1 0 0 0,0-1 0 0 0,0 0 0 0 0,0 0 0 0 0,0 0 0 0 0,1 0 0 0 0,-1 0 0 0 0,0 0 0 0 0,0 0 0 0 0,0 0 1 0 0,0 0-1 0 0,0 1 0 0 0,0-1 0 0 0,0 0 0 0 0,0 0 0 0 0,0 0 1 0 0,1 1-4 0 0,0 0 0 0 0,1 1 1 0 0,-1-1-1 0 0,0 0 0 0 0,1 0 1 0 0,-1 0-1 0 0,1-1 0 0 0,-1 1 1 0 0,1 0-1 0 0,-1 0 0 0 0,1-1 0 0 0,-1 1 1 0 0,1-1-1 0 0,0 0 0 0 0,-1 1 1 0 0,1-1-1 0 0,0 0 0 0 0,0 0 4 0 0,0 0-3 0 0,-1 0 0 0 0,1 1-1 0 0,-1-1 1 0 0,1 0 0 0 0,-1 0-1 0 0,0 1 1 0 0,1-1 0 0 0,-1 1-1 0 0,1-1 1 0 0,-1 1 0 0 0,0 0-1 0 0,1 0 1 0 0,-1-1 0 0 0,0 1-1 0 0,0 0 1 0 0,0 0 0 0 0,0 0-1 0 0,0 0 1 0 0,0 0 0 0 0,0 1-1 0 0,0-1 1 0 0,0 0 0 0 0,0 0-1 0 0,0 1 1 0 0,-1-1 0 0 0,1 0-1 0 0,-1 1 1 0 0,1-1 0 0 0,-1 1 3 0 0,2 1-11 0 0,-1 0 1 0 0,1 0 0 0 0,0 0 0 0 0,0 0 0 0 0,0-1 0 0 0,1 3 10 0 0,2-1-11 0 0,-2 1 11 0 0,8 17-66 0 0,2 2 5 0 0,0-1 58 0 0,-12-18 3 0 0,0-1 0 0 0,0 0 0 0 0,0 0 0 0 0,-1 1 0 0 0,1-1 0 0 0,-1 1 0 0 0,0-1 0 0 0,0 0 0 0 0,-1 4 0 0 0,0 9 0 0 0,1-14-165 0 0,0 0 64 0 0,0 1 55 0 0,0-1 44 0 0,0 3 95 0 0,0 9 278 0 0,0-10-314 0 0,0-1-72 0 0,0-1-37 0 0,0 0-40 0 0,0 0-44 0 0,0 0-50 0 0,0 0-74 0 0,0 0-69 0 0,0 0-77 0 0,0 0-82 0 0,0 1-89 0 0,0-1-95 0 0,0 1-102 0 0,0-1-109 0 0,0 1-841 0 0,0 5-977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56.8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394 96 7312 0 0,'0'0'165'0'0,"0"-3"22"0"0,1 1-131 0 0,-1-2-9 0 0,-5 0 39 0 0,-6-2 97 0 0,-5-7-147 0 0,6 4-18 0 0,4 5 49 0 0,-1 2 88 0 0,1-1 126 0 0,1-8 279 0 0,-8 6 16 0 0,-1-6-25 0 0,13 10-351 0 0,-1 0-46 0 0,0 0-41 0 0,1 1-34 0 0,-3 0 11 0 0,-1 0-57 0 0,3 1 1 0 0,1-1 39 0 0,-9-1 142 0 0,2-3-33 0 0,2 0-35 0 0,1 0-37 0 0,2 1-20 0 0,-1 2-46 0 0,-5 5-30 0 0,9-4-14 0 0,-4 6 30 0 0,1-1-15 0 0,-2-4 28 0 0,-4 0 47 0 0,9-1-74 0 0,-10-1 48 0 0,5 4 68 0 0,-9 11-34 0 0,-5 5-6 0 0,12-12-68 0 0,2-2-9 0 0,3-4-15 0 0,1 0 1 0 0,0 1 0 0 0,0-1-1 0 0,0 0 1 0 0,-1 0-1 0 0,1 1 1 0 0,0-1-1 0 0,1 1 1 0 0,-1-1-1 0 0,0 1 1 0 0,0-1-1 0 0,1 1 1 0 0,-1 0-1 0 0,1-1 1 0 0,-1 1-1 0 0,1 0 1 0 0,-1-1 0 0 0,1 1-1 0 0,0 0 1 0 0,0 0-1 0 0,0 1 0 0 0,-1 1 0 0 0,0-1 0 0 0,0 0 0 0 0,0 0 0 0 0,0 1 0 0 0,0-1 0 0 0,-1 0 0 0 0,0 0 0 0 0,1 0 0 0 0,-1 0 0 0 0,0 0 0 0 0,-1 0 0 0 0,-8 16 0 0 0,10-15 0 0 0,0-1-1 0 0,0 1 1 0 0,1-1 0 0 0,-1 1 0 0 0,1-1 0 0 0,0 1 0 0 0,0 0 0 0 0,0-1 0 0 0,1 3 0 0 0,0 6 11 0 0,-1 1 7 0 0,1-10-12 0 0,-1 1-1 0 0,0-1 1 0 0,0 1 0 0 0,0 0 0 0 0,-1-1-1 0 0,1 1 1 0 0,-1-1 0 0 0,0 1 0 0 0,0 1-6 0 0,-4 6 25 0 0,4-9-18 0 0,0 1 0 0 0,-1 0 0 0 0,1 1 0 0 0,0-1 0 0 0,1 0 0 0 0,-1 0 0 0 0,0 0 1 0 0,1 0-1 0 0,0 1 0 0 0,0 1-7 0 0,-1 17 58 0 0,0-10-25 0 0,1-1 0 0 0,0 1 0 0 0,1-1 0 0 0,0 0 1 0 0,1 2-34 0 0,3 4 36 0 0,-3-11-17 0 0,0 1 0 0 0,-1 0 0 0 0,1-1 0 0 0,-1 1 0 0 0,-1 0 0 0 0,1 0-19 0 0,-1 8 56 0 0,0 99 360 0 0,0-38-62 0 0,-4-59-245 0 0,4-16-102 0 0,-1 1 0 0 0,0-1 0 0 0,0 0 0 0 0,0 1-1 0 0,0-1 1 0 0,0 0 0 0 0,-1 0 0 0 0,1 0 0 0 0,0 0 0 0 0,-1 0-7 0 0,1 1 6 0 0,0-1 1 0 0,-1 0 0 0 0,1 0 0 0 0,0 0 0 0 0,0 0 0 0 0,0 1-1 0 0,0-1 1 0 0,0 1 0 0 0,0-1 0 0 0,-1 2-7 0 0,2-1 14 0 0,-1 0 0 0 0,0 0 1 0 0,1 0-1 0 0,0 0 0 0 0,-1 0 0 0 0,1 0 0 0 0,0 0 1 0 0,0 1-15 0 0,0 13 71 0 0,0 38 223 0 0,0-34-195 0 0,0-18-29 0 0,-3-2-15 0 0,3 0-54 0 0,-1 0 1 0 0,0 0-1 0 0,1 0 1 0 0,-1 0-1 0 0,0 1 0 0 0,1-1 1 0 0,-1 0-1 0 0,0 0 1 0 0,1 0-1 0 0,-1 0 1 0 0,0 1-1 0 0,1-1 0 0 0,-1 0 1 0 0,0 1-1 0 0,1-1-1 0 0,-2 4-16 0 0,1-1-86 0 0,1 0-87 0 0,0-1 48 0 0,0-1-36 0 0,0 1-40 0 0,0-1-37 0 0,0 2-354 0 0,0-1 79 0 0,0-1-51 0 0,0 1-685 0 0,0-4-539 0 0,0-7-1020 0 0</inkml:trace>
  <inkml:trace contextRef="#ctx0" brushRef="#br0" timeOffset="302.75">0 474 9440 0 0,'0'0'216'0'0,"0"0"32"0"0,0 0 9 0 0,1 0-109 0 0,1 0-77 0 0,4 0-105 0 0,1 0 112 0 0,-1 0 54 0 0,1 0 46 0 0,16 0 531 0 0,-14 0-439 0 0,-1 0-77 0 0,-4 0-142 0 0,-1 0-38 0 0,12 1 195 0 0,-2-1-60 0 0,-6 1-77 0 0,1-1 0 0 0,-1 0 0 0 0,1-1 0 0 0,-1 1 0 0 0,1-2 0 0 0,1 1-71 0 0,-3-1 48 0 0,23-5 142 0 0,-20 6-118 0 0,0-1 0 0 0,0 1 0 0 0,8 1-72 0 0,12-2 211 0 0,-9 0-163 0 0,-4 0-105 0 0,-8 1-14 0 0,0-1-34 0 0,2 1-68 0 0,-1 0-58 0 0,0-1-64 0 0,1 1-70 0 0,-1 0-76 0 0,0 0-82 0 0,0 1-87 0 0,0 0-95 0 0,12 0-943 0 0,8 0-945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54.4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79 8840 0 0,'0'0'197'0'0,"0"0"24"0"0,-3-2 19 0 0,-10-9-29 0 0,5 9-174 0 0,0-1-31 0 0,-5-8 36 0 0,11 9 172 0 0,-1 2 42 0 0,-23 0 269 0 0,26 0-519 0 0,0 0-1 0 0,0 0 1 0 0,-1 0 0 0 0,1 0 0 0 0,0 0-1 0 0,0 0 1 0 0,0 0 0 0 0,0 0-1 0 0,0 0 1 0 0,0 0 0 0 0,0 0-1 0 0,0 0 1 0 0,0 0 0 0 0,0 0 0 0 0,-1 0-1 0 0,1 0 1 0 0,0 0 0 0 0,0 0-1 0 0,0 0 1 0 0,0 0 0 0 0,0 0 0 0 0,0 0-1 0 0,0 0 1 0 0,0 0 0 0 0,0 0-1 0 0,0 0 1 0 0,0 0 0 0 0,-1 0 0 0 0,1 0-1 0 0,0 0 1 0 0,0 0 0 0 0,0 0-1 0 0,0 0 1 0 0,0 0 0 0 0,0 1-1 0 0,0-1 1 0 0,0 0 0 0 0,0 0 0 0 0,0 0-1 0 0,0 0 1 0 0,0 0 0 0 0,0 0-1 0 0,0 0 1 0 0,0 0 0 0 0,0 0 0 0 0,0 0-1 0 0,0 1 1 0 0,0-1 0 0 0,0 0-1 0 0,0 0 1 0 0,0 0 0 0 0,0 0 0 0 0,0 0-1 0 0,0 0 1 0 0,0 0 0 0 0,0 0-1 0 0,0 0-5 0 0,0 1 29 0 0,0 0 0 0 0,0 0 0 0 0,-1-1 0 0 0,1 1 0 0 0,0 0 0 0 0,0 0 0 0 0,-1-1 0 0 0,1 1-1 0 0,-1 0 1 0 0,1-1 0 0 0,0 1 0 0 0,-1 0 0 0 0,1-1 0 0 0,-1 1 0 0 0,0-1 0 0 0,1 1 0 0 0,-1-1 0 0 0,0 1-29 0 0,-10 7 290 0 0,-4 3-42 0 0,9-5-175 0 0,1 1-39 0 0,0 6 44 0 0,-8-5-12 0 0,9-3-45 0 0,0-1-1 0 0,0 1 1 0 0,0 0 0 0 0,1 0 0 0 0,-1 2-21 0 0,-2 8 72 0 0,3 0 32 0 0,4-12-90 0 0,-2 0 1 0 0,1 0-1 0 0,0 0 1 0 0,-1 0-1 0 0,1 0 1 0 0,-1 0-1 0 0,0 0 1 0 0,0 0-1 0 0,0 0 1 0 0,0 0-1 0 0,-1-1 0 0 0,1 1 1 0 0,-1 0-1 0 0,1-1 1 0 0,-2 2-15 0 0,0 1 19 0 0,1 1 0 0 0,-1-1-1 0 0,1 1 1 0 0,1 0 0 0 0,-1-1 0 0 0,1 1-1 0 0,0 0 1 0 0,0 0 0 0 0,1 0 0 0 0,0 0 0 0 0,0 5-19 0 0,2 7 49 0 0,5 0-36 0 0,-3-7-11 0 0,9 23-3 0 0,-6-20 24 0 0,-6-12-19 0 0,0 0 17 0 0,1 1 0 0 0,0-1 0 0 0,-1 0 0 0 0,1 0 0 0 0,0 0 0 0 0,0 0 0 0 0,0 0-1 0 0,0 0 1 0 0,1 0-21 0 0,5 3 126 0 0,0 0 1 0 0,1 0-1 0 0,3 1-126 0 0,-7-3 51 0 0,-3-2 3 0 0,1-1 0 0 0,0 1-1 0 0,0 0 1 0 0,0-1 0 0 0,0 1 0 0 0,0-1 0 0 0,0 0 0 0 0,0 0 0 0 0,0 0-54 0 0,18-1 247 0 0,-11 0-127 0 0,0 1 36 0 0,-8 1-117 0 0,0-1-1 0 0,0 0 1 0 0,0 0 0 0 0,0 0 0 0 0,0 0-1 0 0,0-1 1 0 0,0 1 0 0 0,0 0 0 0 0,0-1-1 0 0,0 0 1 0 0,0 1-39 0 0,8-5 261 0 0,-1-1 1 0 0,0 0-1 0 0,8-6-261 0 0,-8 5 127 0 0,0-2-47 0 0,-1 2-1 0 0,-5 4-39 0 0,1-1-1 0 0,-1 1 0 0 0,0 0 0 0 0,0-1 0 0 0,0 0 0 0 0,-1 0-39 0 0,3-6 100 0 0,-4 8-84 0 0,0-1 1 0 0,0 1-1 0 0,0 0 0 0 0,1 0 0 0 0,-1 0 0 0 0,1 0 0 0 0,-1 0 1 0 0,1 0-1 0 0,0 0-16 0 0,-1 0 8 0 0,1 0 1 0 0,-1 0 0 0 0,1 0-1 0 0,-1 0 1 0 0,0 0-1 0 0,1 0 1 0 0,-1 0-1 0 0,0 0 1 0 0,-1 0-1 0 0,1-1 1 0 0,0 1 0 0 0,-1 0-1 0 0,1-1 1 0 0,-1 1-1 0 0,1 0 1 0 0,-1-1-1 0 0,0 1 1 0 0,0-1 0 0 0,-1 0-10 0 0,4-13 62 0 0,2 6-43 0 0,-4 8-17 0 0,0 1 0 0 0,0-1 0 0 0,0 1 0 0 0,0-1 0 0 0,0 0 0 0 0,-1 0 0 0 0,1 1 0 0 0,-1-1 0 0 0,0 0 0 0 0,1 0 0 0 0,-1 1-1 0 0,0-1 1 0 0,0 0 0 0 0,0-1-1 0 0,1-7 23 0 0,0-21 13 0 0,-5 12-45 0 0,-1 11-13 0 0,4 7 15 0 0,0-1 1 0 0,0 1-1 0 0,0-1 0 0 0,0 1 0 0 0,1-1 0 0 0,-1 1 0 0 0,0-1 1 0 0,1 1-1 0 0,-1-1 0 0 0,1 0 0 0 0,0 1 0 0 0,0-1 0 0 0,-1 0 0 0 0,1 0 7 0 0,-1-8-57 0 0,-3 2-69 0 0,-1 2-53 0 0,0-1-40 0 0,-8-9-385 0 0,11 11 396 0 0,1 2-3 0 0,0 1 24 0 0,1 0-54 0 0,-1 0-65 0 0,0 0-77 0 0,0 1 41 0 0,1-1-45 0 0,-2 1-40 0 0,1-1-35 0 0,0 1-133 0 0,-1-1-36 0 0,0 0-162 0 0,-1-2-442 0 0,2 4 885 0 0</inkml:trace>
  <inkml:trace contextRef="#ctx0" brushRef="#br0" timeOffset="264.86">490 0 9216 0 0,'0'0'208'0'0,"0"3"33"0"0,0 1-148 0 0,0 12 228 0 0,1-11-251 0 0,1-1-43 0 0,8 14-27 0 0,-7-1 21 0 0,-3-5 56 0 0,0-4-30 0 0,1-1 53 0 0,0 0 45 0 0,1-1 37 0 0,3 6 218 0 0,7 13 674 0 0,-4-11-535 0 0,-6 2 21 0 0,1 0-43 0 0,2-8-281 0 0,1 2 110 0 0,-4 6 47 0 0,-2-12-334 0 0,1 0-1 0 0,-1 0 1 0 0,1 0 0 0 0,0 0-1 0 0,0 0 1 0 0,0-1 0 0 0,1 1-1 0 0,-1 0 1 0 0,1-1 0 0 0,1 4-59 0 0,-2-5 48 0 0,0 0 1 0 0,-1 0 0 0 0,1 0 0 0 0,-1 0 0 0 0,1 0 0 0 0,-1 1 0 0 0,0-1 0 0 0,0 1-49 0 0,0 5 138 0 0,0 0-52 0 0,1-2-107 0 0,7 2 72 0 0,-8-8-50 0 0,1 0 1 0 0,-1 0-1 0 0,1 1 0 0 0,-1-1 0 0 0,0 0 0 0 0,1 1 1 0 0,-1-1-1 0 0,0 0 0 0 0,1 1 0 0 0,-1-1 0 0 0,0 1 0 0 0,1-1 1 0 0,-1 1-1 0 0,0-1 0 0 0,0 1 0 0 0,0-1 0 0 0,0 1 1 0 0,1-1-1 0 0,-1 1 0 0 0,0-1 0 0 0,0 1 0 0 0,0-1 0 0 0,0 1 1 0 0,0-1-1 0 0,0 1 0 0 0,0-1 0 0 0,0 1 0 0 0,0-1 1 0 0,0 1-2 0 0,2 15 64 0 0,4-9-57 0 0,-1-1-49 0 0,-3-4-67 0 0,-2-2-49 0 0,0 0-216 0 0,0 0 201 0 0,0 0-27 0 0,0 0-63 0 0,0 0 90 0 0,0 0-33 0 0,0 0-36 0 0,0 0-33 0 0,0 0-366 0 0,0 0 94 0 0,0 0-46 0 0,0 0-693 0 0,0 0-541 0 0,0 0-1031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2:52.5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221 0 6592 0 0,'0'0'149'0'0,"0"0"23"0"0,0 0 11 0 0,0 0 29 0 0,0 0 118 0 0,0 0 57 0 0,0 0 12 0 0,0 0-15 0 0,0 6-67 0 0,0 15-28 0 0,0-21-278 0 0,0 0 0 0 0,0 0 0 0 0,0 1 0 0 0,0-1-1 0 0,0 0 1 0 0,0 1 0 0 0,0-1 0 0 0,0 0 0 0 0,0 1 0 0 0,0-1-1 0 0,0 0 1 0 0,1 1 0 0 0,-1-1 0 0 0,0 0 0 0 0,0 1-1 0 0,0-1 1 0 0,0 0 0 0 0,0 0 0 0 0,0 1 0 0 0,1-1 0 0 0,-1 0-1 0 0,0 1 1 0 0,0-1 0 0 0,1 0 0 0 0,-1 0 0 0 0,0 0-11 0 0,7 9 165 0 0,-3 0 44 0 0,-2 21 297 0 0,-2-21-389 0 0,-1 12 113 0 0,5-4 28 0 0,-2-12-205 0 0,0 2 33 0 0,0 0 0 0 0,0 0 1 0 0,0 0-1 0 0,-1 0 0 0 0,0 0 1 0 0,0 7-87 0 0,-1 30 393 0 0,0 0-37 0 0,0 88 615 0 0,1-123-885 0 0,-1-1 1 0 0,2 0 0 0 0,-1 1-1 0 0,3 6-86 0 0,-2-7 80 0 0,0-1 0 0 0,0 0 0 0 0,-1 1 0 0 0,0 5-80 0 0,-1 2 140 0 0,0-2-38 0 0,0 38 206 0 0,-2-37-190 0 0,-4-1-13 0 0,5-12-96 0 0,0 1 1 0 0,0-1 0 0 0,0 1-1 0 0,0 0 1 0 0,1-1 0 0 0,-1 1-1 0 0,1 0 1 0 0,-1-1 0 0 0,1 1 0 0 0,-1 0-1 0 0,1 0 1 0 0,0 0 0 0 0,0-1-1 0 0,0 2-9 0 0,0 21 88 0 0,0-10 12 0 0,0 8 91 0 0,0-22-256 0 0,-3 0-45 0 0,0 0 2 0 0,-6 0-27 0 0,5 0 59 0 0,1 0-44 0 0,1 0-4 0 0,0 0-36 0 0,0 0-44 0 0,1 0-50 0 0,0 0 23 0 0,1 0-33 0 0,-1 0-354 0 0,1 0 88 0 0,0 0-46 0 0,-1 0-676 0 0,1 0-528 0 0,0 0-1006 0 0</inkml:trace>
  <inkml:trace contextRef="#ctx0" brushRef="#br0" timeOffset="646.94">16 300 8144 0 0,'-13'0'234'0'0,"11"0"6"0"0,2 0-176 0 0,0 3-37 0 0,0 7 21 0 0,0-8 13 0 0,0-1 71 0 0,0-1 127 0 0,0 0 12 0 0,0 0-11 0 0,0 0-50 0 0,5 0-18 0 0,-2 0-164 0 0,0-1 1 0 0,0 1-1 0 0,0-1 0 0 0,-1 1 0 0 0,1-1 0 0 0,0 0 0 0 0,1 0-28 0 0,14-7 187 0 0,-4 4 37 0 0,8 4-6 0 0,-13 1-113 0 0,1-1 38 0 0,-2-2-33 0 0,1 0 6 0 0,-2-2-38 0 0,9-2 54 0 0,2 4 10 0 0,-10 2-109 0 0,-1-1 0 0 0,1 0 0 0 0,0 0 0 0 0,-1-1 0 0 0,1 0 0 0 0,-1 0-33 0 0,47-19 124 0 0,-3 1-62 0 0,-27 9-26 0 0,-17 8-30 0 0,1-1 0 0 0,-1 1 0 0 0,7-2-6 0 0,15 0-14 0 0,-8-6-39 0 0,-8 8 38 0 0,2-2-74 0 0,-6 1-12 0 0,2-2-54 0 0,0-1-87 0 0,1 0 0 0 0,0 1 1 0 0,10-3 241 0 0,-19 8-50 0 0,15-6-414 0 0,-4-4-48 0 0,-11 8 279 0 0,1 0-1 0 0,0 0 1 0 0,0 1 0 0 0,0-1-1 0 0,1 1 1 0 0,-1-1-1 0 0,5 0 234 0 0,13-8-965 0 0,-11 4 435 0 0,0-2-42 0 0,0-2 89 0 0,-9 8 97 0 0,-2 3 39 0 0,0 0 10 0 0,0 0 42 0 0,0 0 228 0 0,0 0 8 0 0,0 0 17 0 0,0 0 142 0 0,0 0 58 0 0,0 5-105 0 0,0-1 39 0 0,0 6 181 0 0,0 0 77 0 0,0 12 542 0 0,0-15-660 0 0,0-1-46 0 0,0 1-45 0 0,0-1-114 0 0,-2 6 261 0 0,-4 0 46 0 0,-1 3 53 0 0,9-2-48 0 0,2-4-187 0 0,2 2-3 0 0,-4-2-17 0 0,-1 0 18 0 0,-3 1 52 0 0,-1-4-112 0 0,2-4-49 0 0,0 1 0 0 0,0 0 0 0 0,1-1 0 0 0,-1 1 0 0 0,0 0 1 0 0,1 0-1 0 0,0 0-41 0 0,5 26 321 0 0,-4-23-252 0 0,1 0-1 0 0,-1 0 0 0 0,-1 0 0 0 0,1 5-68 0 0,-1 77 547 0 0,0-70-383 0 0,0-1 48 0 0,1-7-35 0 0,0-3-40 0 0,1 1-14 0 0,2 2 13 0 0,1 5 55 0 0,-2 1 12 0 0,-2 27 356 0 0,-2-29-397 0 0,1-3-72 0 0,0-3-41 0 0,-3 9 142 0 0,-7-3 46 0 0,10-13-224 0 0,-2 1 122 0 0,1 0-37 0 0,0 2 15 0 0,2 3-16 0 0,-1-7-61 0 0,0 3 193 0 0,0-3-45 0 0,0 5 180 0 0,0-1-73 0 0,0-3-67 0 0,0-2-57 0 0,0-1-50 0 0,0-1-43 0 0,0-6-22 0 0,0-15-113 0 0,0 15 62 0 0,0 4 40 0 0,0 1 49 0 0,0 0-83 0 0,1 1 1 0 0,-1 0-1 0 0,1 0 1 0 0,-1-1-1 0 0,1 1 1 0 0,0 0-1 0 0,0 0 1 0 0,1 0-1 0 0,0-2-7 0 0,2-6 34 0 0,-2 6-11 0 0,0 0 0 0 0,1 0 0 0 0,-1 1 1 0 0,1-1-1 0 0,0 1 0 0 0,0-1 0 0 0,0 1 0 0 0,1 0 0 0 0,-1 0 0 0 0,1 0 0 0 0,3-2-23 0 0,4-5 56 0 0,5-1 8 0 0,10-2-47 0 0,-20 11-18 0 0,-4 2-1 0 0,1 1 1 0 0,-1-1 0 0 0,1 0 0 0 0,-1 1-1 0 0,1-1 1 0 0,0 1 0 0 0,-1 0 0 0 0,1 0 0 0 0,1 0 1 0 0,16 1-75 0 0,-4 0-74 0 0,-14-1 136 0 0,-1 0 0 0 0,1 0 0 0 0,0 1 1 0 0,0-1-1 0 0,-1 1 0 0 0,1-1 0 0 0,0 1 0 0 0,-1-1 1 0 0,1 1-1 0 0,-1 0 0 0 0,1 0 0 0 0,-1 0 0 0 0,1 0 0 0 0,-1 0 1 0 0,1 0-1 0 0,-1 0 0 0 0,0 1 0 0 0,0-1 0 0 0,1 1 13 0 0,14 11-73 0 0,-11-11 71 0 0,-4-2 0 0 0,-1 1 0 0 0,1-1 0 0 0,0 0 0 0 0,-1 0 0 0 0,1 1 0 0 0,-1-1 0 0 0,1 0 0 0 0,0 1 0 0 0,-1-1 1 0 0,1 1-1 0 0,-1-1 0 0 0,1 1 0 0 0,-1-1 0 0 0,0 1 0 0 0,1-1 0 0 0,-1 1 0 0 0,1 0 0 0 0,-1-1 0 0 0,0 1 0 0 0,1 0 0 0 0,-1-1 0 0 0,0 1 2 0 0,2 4-9 0 0,12 11-1 0 0,-1 0 10 0 0,-8-3 0 0 0,2-10 6 0 0,-7-3-6 0 0,0 0 0 0 0,1 0 0 0 0,-1 0 0 0 0,0 0 0 0 0,0 0 0 0 0,0 0 0 0 0,1 0 0 0 0,-1 0 0 0 0,0 0 0 0 0,0 0 0 0 0,0 0 0 0 0,0 1 0 0 0,1-1 0 0 0,-1 0 0 0 0,0 0 0 0 0,0 0 0 0 0,0 0 0 0 0,0 0 0 0 0,0 0 0 0 0,1 0 0 0 0,-1 1 0 0 0,0-1-1 0 0,0 0 1 0 0,0 0 0 0 0,0 0 0 0 0,0 0 0 0 0,0 1 0 0 0,0-1 0 0 0,0 0 0 0 0,1 0 0 0 0,-1 0 0 0 0,0 0 0 0 0,0 1 0 0 0,0-1 0 0 0,0 0 0 0 0,0 0 0 0 0,1 27-41 0 0,-1-26 30 0 0,0 0 1 0 0,0-1-1 0 0,0 1 1 0 0,0 0 0 0 0,0 0-1 0 0,0 0 1 0 0,0-1-1 0 0,1 1 1 0 0,-1 0 0 0 0,0 0-1 0 0,0 0 1 0 0,1-1-1 0 0,-1 1 1 0 0,0 0 0 0 0,1 0 10 0 0,3 1-111 0 0,0-1-34 0 0,1-1-79 0 0,-5 0 72 0 0,0 2 14 0 0,0-2 56 0 0,0 1 36 0 0,1 5-35 0 0,-1-3-50 0 0,0-2 6 0 0,-1 0-49 0 0,1 0-58 0 0,0 0-66 0 0,0-1-363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04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410 112 7136 0 0,'0'0'165'0'0,"0"0"22"0"0,0 0 6 0 0,0-3-28 0 0,0-1-136 0 0,0-11-20 0 0,0 8 51 0 0,0 5 44 0 0,-2 1 117 0 0,-8-3 249 0 0,1-8-75 0 0,8 9-322 0 0,-1 1 1 0 0,1 0-1 0 0,0-1 0 0 0,0 1 1 0 0,0-1-1 0 0,0 1 1 0 0,0-1-1 0 0,1 1 0 0 0,-1-1 1 0 0,1 0-74 0 0,-3-3 332 0 0,-11-4 17 0 0,2 7-40 0 0,7 1 33 0 0,1-2-300 0 0,-1 1 60 0 0,-1 1 77 0 0,-4-1 157 0 0,-1 2 9 0 0,3 1-151 0 0,1-1-74 0 0,-1 1-54 0 0,6 0-60 0 0,-9 0 120 0 0,-12 0 70 0 0,10 3-112 0 0,-3 6-16 0 0,9-5-29 0 0,1 0 0 0 0,-1-1 0 0 0,-7 3-39 0 0,1-2 9 0 0,11-4-8 0 0,-1 0 0 0 0,1 1 0 0 0,0-1 0 0 0,0 1 0 0 0,-1 0 0 0 0,1 0 0 0 0,0 0 0 0 0,0 0 0 0 0,0 0 0 0 0,0 1 0 0 0,0-1 0 0 0,0 0 0 0 0,0 1 0 0 0,0 0-1 0 0,-15 16 47 0 0,12-11-22 0 0,-1-1-1 0 0,1 0 0 0 0,-2-1 0 0 0,1 1 1 0 0,0-1-1 0 0,-5 2-24 0 0,10-6 4 0 0,-1-1-1 0 0,1 1 1 0 0,-1-1-1 0 0,1 1 1 0 0,0 0-1 0 0,-1-1 1 0 0,1 1 0 0 0,0 0-1 0 0,0 0 1 0 0,0 0-1 0 0,0 0 1 0 0,-1 0 0 0 0,1 0-1 0 0,1 1 1 0 0,-1-1-1 0 0,0 0 1 0 0,0 0-1 0 0,0 1 1 0 0,1-1 0 0 0,-1 0-1 0 0,0 1 1 0 0,1-1-1 0 0,-1 1 1 0 0,1 0-4 0 0,-9 21 117 0 0,-17 9 75 0 0,17-13-82 0 0,7-13-82 0 0,0 1 0 0 0,1-1 1 0 0,-1 1-1 0 0,1 0 1 0 0,0-1-1 0 0,1 5-28 0 0,-1 14 124 0 0,1-23-109 0 0,0 0 0 0 0,1-1 1 0 0,-1 1-1 0 0,0 0 1 0 0,1-1-1 0 0,-1 1 0 0 0,1 0 1 0 0,-1-1-1 0 0,1 1 1 0 0,0-1-1 0 0,0 1 0 0 0,0-1 1 0 0,-1 0-1 0 0,2 1-15 0 0,2 6 77 0 0,1 2 31 0 0,-4-7-84 0 0,0-1 0 0 0,0 0 1 0 0,1 0-1 0 0,-1 1 0 0 0,0-1 0 0 0,1 0 1 0 0,-1 0-1 0 0,1 0 0 0 0,0 0-24 0 0,11 13 196 0 0,-12-13-168 0 0,4 8 118 0 0,-4-9-134 0 0,-1 0-1 0 0,1 0 1 0 0,0 0-1 0 0,0 0 1 0 0,-1 0-1 0 0,1 0 1 0 0,0 0 0 0 0,0 0-1 0 0,0-1 1 0 0,0 1-1 0 0,0 0 1 0 0,0-1 0 0 0,0 1-1 0 0,1 0-11 0 0,8 4 136 0 0,-1-1 27 0 0,5 1-65 0 0,2 1-3 0 0,-3-1 11 0 0,-6 0-43 0 0,-5-4-50 0 0,-1 0 1 0 0,1 0-1 0 0,-1 0 0 0 0,1 0 1 0 0,-1-1-1 0 0,1 1 1 0 0,-1 0-1 0 0,1-1 0 0 0,0 0 1 0 0,-1 1-1 0 0,1-1 0 0 0,0 0 1 0 0,-1 0-1 0 0,1 0 1 0 0,1 0-14 0 0,6 0 39 0 0,-5-1-24 0 0,0 1-1 0 0,-1 0 0 0 0,1 0 0 0 0,0 0 1 0 0,-1 1-1 0 0,1-1 0 0 0,-1 1 0 0 0,1 0 1 0 0,1 0-16 0 0,3 3 27 0 0,-6-3-21 0 0,0 0 0 0 0,0 0 0 0 0,-1 0 0 0 0,1 0 0 0 0,0 0 0 0 0,0-1 0 0 0,0 1 0 0 0,0-1 0 0 0,0 1 0 0 0,0-1 0 0 0,-1 0 0 0 0,1 0 0 0 0,0 0 0 0 0,0 0 0 0 0,0 0 0 0 0,0 0 0 0 0,0 0 0 0 0,0-1 0 0 0,1 1-5 0 0,7-4-31 0 0,-1 2 1 0 0,1-1 0 0 0,3 1 30 0 0,4 0-70 0 0,3 1-33 0 0,-13 1 158 0 0,-2 1-80 0 0,1-2-61 0 0,-1 1-55 0 0,1 0-47 0 0,0-1-92 0 0,1-1-49 0 0,1-2-113 0 0,3-4-280 0 0,4-6-410 0 0,1 12-10 0 0</inkml:trace>
  <inkml:trace contextRef="#ctx0" brushRef="#br0" timeOffset="344.65">600 412 6968 0 0,'0'0'157'0'0,"0"0"23"0"0,0 0 11 0 0,2 2 43 0 0,3 2-87 0 0,1 3 121 0 0,-3-5 228 0 0,-3 1 15 0 0,0-2-492 0 0,0 1 61 0 0,0 1 51 0 0,0 0 43 0 0,0 5 260 0 0,0 13 747 0 0,0-15-865 0 0,0 0-61 0 0,0-4-142 0 0,0 1-35 0 0,0-1-39 0 0,0-1-45 0 0,-3 4 304 0 0,2-4-266 0 0,0 1-1 0 0,-1-1 1 0 0,1 1 0 0 0,0-1 0 0 0,0 1 0 0 0,1-1 0 0 0,-1 1 0 0 0,0-1 0 0 0,0 1 0 0 0,1 0 0 0 0,-1 0 0 0 0,1-1 0 0 0,-1 2-32 0 0,0 14 281 0 0,1-3-14 0 0,0-7-121 0 0,-3 19 88 0 0,3-24-219 0 0,-1-1 0 0 0,1 1-1 0 0,-1-1 1 0 0,0 1-1 0 0,0 0 1 0 0,0-1-1 0 0,1 1 1 0 0,-1-1-1 0 0,-1 0 1 0 0,1 1 0 0 0,0-1-15 0 0,1-1 2 0 0,-1 0 0 0 0,1 0 0 0 0,0 1 0 0 0,0-1 0 0 0,0 0 0 0 0,0 0 0 0 0,0 0 0 0 0,0 0 0 0 0,0 0 0 0 0,0 0 0 0 0,-1 0 1 0 0,1 0-1 0 0,0 0 0 0 0,0 0 0 0 0,0 0 0 0 0,0 1 0 0 0,0-1 0 0 0,0 0 0 0 0,0 0 0 0 0,0 0 0 0 0,0 0 0 0 0,0 0 0 0 0,0 0 1 0 0,0 0-1 0 0,0 1 0 0 0,0-1 0 0 0,0 0 0 0 0,0 0 0 0 0,0 0 0 0 0,0 0 0 0 0,0 0 0 0 0,0 0 0 0 0,0 0 0 0 0,0 1 0 0 0,0-1 1 0 0,0 0-1 0 0,0 0 0 0 0,0 0 0 0 0,0 0 0 0 0,0 0 0 0 0,0 0 0 0 0,0 0 0 0 0,0 1 0 0 0,0-1 0 0 0,0 0 0 0 0,0 0 0 0 0,1 0 1 0 0,-1 0-1 0 0,0 0 0 0 0,0 0 0 0 0,0 0 0 0 0,0 0 0 0 0,0 0 0 0 0,0 0 0 0 0,0 0 0 0 0,0 1 0 0 0,1-1-2 0 0,0 1 23 0 0,7 9 36 0 0,-6-4 8 0 0,-1 1 46 0 0,0 0 76 0 0,-1-2-127 0 0,0 11 177 0 0,0-13-192 0 0,0-1-36 0 0,0-1-9 0 0,0-1 0 0 0,0 0 0 0 0,0 0-1 0 0,0 0 1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0,1 0 0 0 0,-1 0 0 0 0,0 0 0 0 0,0 0 0 0 0,0 0 0 0 0,0 0 0 0 0,0 0 0 0 0,0 0 0 0 0,0 0 0 0 0,0 0 0 0 0,0 0 0 0 0,0 0 0 0 0,0 0 0 0 0,1 0 0 0 0,-1 0 0 0 0,0 0 0 0 0,0 0 0 0 0,0 0 0 0 0,0 0 0 0 0,0 0 0 0 0,0 0 0 0 0,0 0 0 0 0,0 0 0 0 0,0 0-2 0 0,8 0 67 0 0,0 0-56 0 0,-2 0-44 0 0,-1 0-56 0 0,-3 0-116 0 0</inkml:trace>
  <inkml:trace contextRef="#ctx0" brushRef="#br0" timeOffset="618.49">710 175 8720 0 0,'0'0'197'0'0,"0"0"24"0"0,0 0 19 0 0,0 0 31 0 0,0 0 76 0 0,0 0 34 0 0,0 0 10 0 0,0 0-30 0 0,0 0-129 0 0,0 0-59 0 0,0 0-11 0 0,0 0-18 0 0,0 0-147 0 0,0 0-39 0 0,0 0-34 0 0,0 0-19 0 0,0 0-34 0 0,0 0-39 0 0,0 0-43 0 0,0 0-47 0 0,0 0-44 0 0,0 0-38 0 0,0 0-34 0 0,0 0-112 0 0,0 0-34 0 0,0 0-1156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03.1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363 96 8696 0 0,'-13'-13'197'0'0,"10"10"-42"0"0,0 2-52 0 0,1 1-32 0 0,-1 0-29 0 0,0 0-12 0 0,1-1 29 0 0,1 0-44 0 0,1 0-1 0 0,0 1 1 0 0,-1-1 0 0 0,1 0-1 0 0,0 0 1 0 0,0 0 0 0 0,-1 0-1 0 0,1 1 1 0 0,0-1 0 0 0,0 0-1 0 0,0 0 1 0 0,0 0 0 0 0,0 0-1 0 0,0 0-14 0 0,-2-15 42 0 0,-5 6-27 0 0,0 4 39 0 0,7 6-54 0 0,-6-6 108 0 0,0-1 124 0 0,5 7-219 0 0,-1-3 438 0 0,-1 1 12 0 0,-8-9-19 0 0,10 10-270 0 0,-1 0-41 0 0,-1 0 35 0 0,-1 0-88 0 0,-1 2-48 0 0,2 0 63 0 0,-3-2 39 0 0,4 1-95 0 0,0 0 0 0 0,1 0 0 0 0,-1 0 0 0 0,0 0 0 0 0,1 0 0 0 0,-1 0 0 0 0,0 0 0 0 0,1 1 0 0 0,-1-1 0 0 0,1 1 0 0 0,-1-1 0 0 0,-1 1-39 0 0,1 3 80 0 0,-4 3 28 0 0,-15-2 38 0 0,11 8-8 0 0,-32 19 94 0 0,17-14-119 0 0,5-2-42 0 0,4 3-1 0 0,-5 15 102 0 0,8-14-69 0 0,-7 10 71 0 0,8-12-88 0 0,10-15-72 0 0,0 1 0 0 0,0-1 1 0 0,0 1-1 0 0,1 0 0 0 0,-1 0 1 0 0,1 0-1 0 0,0 0 0 0 0,0 0-14 0 0,-3 9 22 0 0,-2-2-10 0 0,0 2 24 0 0,8-3 23 0 0,24 38 213 0 0,-24-43-251 0 0,2 2 70 0 0,3-3 48 0 0,-2-2-74 0 0,3 2 45 0 0,3 2 61 0 0,4 0 48 0 0,1-1-88 0 0,12 1 141 0 0,1-4-25 0 0,-12-5-161 0 0,20-12 151 0 0,-32 13-221 0 0,-1 0 0 0 0,1-1 1 0 0,0 1-1 0 0,-1-1 0 0 0,0 0 1 0 0,1 0-1 0 0,-1 0 0 0 0,0-1 1 0 0,0 0-18 0 0,16-8 63 0 0,-5 3-80 0 0,-14 8 12 0 0,0 0 0 0 0,0 1 0 0 0,0-1 0 0 0,-1 0 0 0 0,1 0-1 0 0,0 0 1 0 0,0 0 0 0 0,-1 0 0 0 0,1 0 0 0 0,-1 0 0 0 0,1 0 0 0 0,0 0-1 0 0,-1-1 7 0 0,5-24-90 0 0,-2 19 81 0 0,0 1-44 0 0,4-7-150 0 0,7-13-336 0 0,-13 19 491 0 0,0-2-81 0 0,-1-5-181 0 0,0-1-89 0 0,0-14-450 0 0,1 20 612 0 0,1 2 49 0 0,-1 5 116 0 0,0 0 0 0 0,-1 1 1 0 0,2-1-1 0 0,-1 0 0 0 0,0 0 1 0 0,0 1-1 0 0,0-1 0 0 0,1 1 0 0 0,-1-1 1 0 0,1 1 71 0 0</inkml:trace>
  <inkml:trace contextRef="#ctx0" brushRef="#br0" timeOffset="343.41">426 144 6624 0 0,'0'20'128'0'0,"0"-9"-37"0"0,0 5 67 0 0,0 1-118 0 0,0-13-40 0 0,0 0-1 0 0,1-1 1 0 0,0 1-1 0 0,-1 0 0 0 0,1-1 1 0 0,1 3 0 0 0,1 2 29 0 0,2 2 41 0 0,-3-5 102 0 0,-1 5 82 0 0,-1-7-127 0 0,0 1 60 0 0,0-1-3 0 0,0 1 51 0 0,0-1 60 0 0,0 2 66 0 0,2 9 47 0 0,1-4-108 0 0,0-1-21 0 0,2 0 36 0 0,-4-6-122 0 0,0 1 42 0 0,0 5 225 0 0,-1 13 694 0 0,0-16-847 0 0,0 0-52 0 0,0 0-54 0 0,-1-2-110 0 0,1-1 407 0 0,0-3-26 0 0,0 0-102 0 0,0 0-46 0 0,0 0-10 0 0,0 0-17 0 0,0 0-62 0 0,0 0-31 0 0,0 0-4 0 0,0 0-16 0 0,0 0-67 0 0,0-3-28 0 0,0-32 71 0 0,0-19-65 0 0,4 34-39 0 0,10-4-45 0 0,-3 5-12 0 0,2-27-10 0 0,-10 30-25 0 0,2-1-35 0 0,-4 15 53 0 0,0 0 1 0 0,0 0 0 0 0,1 0-1 0 0,-1 0 1 0 0,0 0-1 0 0,1 0 1 0 0,-1 0 0 0 0,1 0-1 0 0,0 1 1 0 0,0-1 17 0 0,11-14-131 0 0,-11 13 111 0 0,0-1 0 0 0,1 1 0 0 0,-1-1 0 0 0,1 1 0 0 0,-1 0 0 0 0,1 0 0 0 0,0 0 0 0 0,0 1 0 0 0,1-1 0 0 0,-1 1 1 0 0,0-1-1 0 0,1 1 0 0 0,-1 0 0 0 0,2 0 20 0 0,18-7-144 0 0,0 1-10 0 0,-3 7 99 0 0,-18 0 47 0 0,0 1 0 0 0,1 0 1 0 0,-1 0-1 0 0,0 0 0 0 0,1 0 1 0 0,-1 1-1 0 0,0-1 1 0 0,1 0-1 0 0,-1 1 0 0 0,0 0 1 0 0,0-1-1 0 0,1 1 0 0 0,-1 0 1 0 0,0 0-1 0 0,0 1 1 0 0,0-1-1 0 0,0 0 0 0 0,0 0 1 0 0,-1 1-1 0 0,1 0 1 0 0,0-1 7 0 0,1 2-9 0 0,-1-1 1 0 0,1 0 0 0 0,0 0 0 0 0,0-1 0 0 0,0 1-1 0 0,1 0 9 0 0,-2-1-5 0 0,0 0 0 0 0,0-1 0 0 0,0 1-1 0 0,0 0 1 0 0,-1 1 0 0 0,1-1 0 0 0,0 0-1 0 0,-1 0 1 0 0,1 1 0 0 0,-1-1 0 0 0,1 1-1 0 0,-1 0 1 0 0,1 0 5 0 0,7 21-40 0 0,0-1 14 0 0,8 6 77 0 0,-8-10 91 0 0,-1 0 1 0 0,3 12-143 0 0,-9-11 164 0 0,-2-18-148 0 0,0 0 0 0 0,0 1 0 0 0,0-1 0 0 0,1 1 0 0 0,-1-1 0 0 0,0 0 0 0 0,0 1 0 0 0,1-1 0 0 0,-1 1 0 0 0,1 0-16 0 0,4 6 56 0 0,-4-7-46 0 0,0 0 0 0 0,0 1-1 0 0,0-1 1 0 0,-1 1 0 0 0,1-1 0 0 0,0 1 0 0 0,-1-1 0 0 0,1 1 0 0 0,-1 0 0 0 0,1-1 0 0 0,-1 1-1 0 0,0 0 1 0 0,0-1 0 0 0,0 1-10 0 0,0 12 62 0 0,0 35 37 0 0,0-46-60 0 0,1-1-55 0 0,-1 1-53 0 0,0-1-49 0 0,1 0-48 0 0,0 0-45 0 0,0 0-41 0 0,0 0-39 0 0,0 0-37 0 0,0-1-34 0 0,1 2-453 0 0,0 0-103 0 0,0-1-82 0 0,0 0-983 0 0,-1-1-1134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00.8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223 442 6800 0 0,'0'0'200'0'0,"-3"0"-8"0"0,-10 3-152 0 0,9-1-42 0 0,-3 1 21 0 0,0 1 39 0 0,1 0 57 0 0,1-1 75 0 0,0 7 207 0 0,-8-4 10 0 0,-6 8 65 0 0,14-10-344 0 0,1 0-1 0 0,0 1 1 0 0,1-1 0 0 0,-1 1-1 0 0,-2 3-127 0 0,2 3 234 0 0,3-9-182 0 0,0 0 0 0 0,-1 1-1 0 0,1-1 1 0 0,0 0 0 0 0,0 0-1 0 0,-1 0 1 0 0,0 0-1 0 0,1 0 1 0 0,-1 0-52 0 0,-16 15 455 0 0,11-12-261 0 0,1 1 0 0 0,0 0 1 0 0,0 0-1 0 0,1 0 0 0 0,0 1 0 0 0,-3 3-194 0 0,0 7 354 0 0,0 0-45 0 0,-7 12 189 0 0,14-24-425 0 0,0-1 0 0 0,0 1-1 0 0,0 0 1 0 0,1 0 0 0 0,-1-1-1 0 0,1 1 1 0 0,0 0 0 0 0,1 0-1 0 0,0 1-72 0 0,-1 6 185 0 0,0-10-73 0 0,10-1 15 0 0,-10-1-123 0 0,0 1-1 0 0,1-1 1 0 0,-1 0-1 0 0,1 0 1 0 0,-1 1-1 0 0,0-1 1 0 0,1 0-1 0 0,-1 0 1 0 0,0 1-1 0 0,1-1 0 0 0,-1 0 1 0 0,0 1-1 0 0,0-1 1 0 0,1 1-1 0 0,-1-1 1 0 0,0 0-1 0 0,0 1 1 0 0,1-1-1 0 0,-1 1 1 0 0,0-1-1 0 0,0 0 1 0 0,0 1-1 0 0,0-1 1 0 0,0 1-1 0 0,0-1 1 0 0,0 1-1 0 0,0-1 1 0 0,0 1-1 0 0,0-1 1 0 0,0 0-1 0 0,0 1 1 0 0,0-1-4 0 0,0 3 134 0 0,8-3 38 0 0,0 0-41 0 0,5 0 25 0 0,17 0 123 0 0,-20 0-152 0 0,0 0 48 0 0,-8 0-169 0 0,0 0 1 0 0,0-1-1 0 0,-1 1 0 0 0,1 0 0 0 0,0-1 0 0 0,0 1 1 0 0,0-1-1 0 0,-1 0 0 0 0,1 0 0 0 0,0 1 1 0 0,-1-1-1 0 0,1 0 0 0 0,-1-1 0 0 0,2 0-6 0 0,19-20 49 0 0,-19 18-47 0 0,0 0 0 0 0,0 1 0 0 0,1 0 0 0 0,-1-1 0 0 0,1 1 0 0 0,0 0 0 0 0,2 0-2 0 0,4-2 0 0 0,-8 4 0 0 0,1 0 0 0 0,-1 0 0 0 0,0-1 0 0 0,0 1 0 0 0,1 0 0 0 0,-1-1 0 0 0,-1 1 0 0 0,1-1 0 0 0,0 0 0 0 0,17-15-1 0 0,9-11-10 0 0,-14 10-51 0 0,-9 8 42 0 0,-4 7 8 0 0,0 1 0 0 0,0 0 0 0 0,0 0 0 0 0,0-1 0 0 0,1 1 0 0 0,-1 0 0 0 0,1 0 0 0 0,-1 0 0 0 0,1 0 12 0 0,11-13-85 0 0,-7 2 12 0 0,0 8 21 0 0,-5 5 48 0 0,-1-1 0 0 0,1 1 1 0 0,-1 0-1 0 0,0 0 0 0 0,1 0 0 0 0,-1-1 0 0 0,0 1 1 0 0,1 0-1 0 0,-1 0 0 0 0,0-1 0 0 0,1 1 0 0 0,-1 0 1 0 0,0-1-1 0 0,0 1 0 0 0,1 0 0 0 0,-1-1 0 0 0,0 1 1 0 0,0-1-1 0 0,0 1 0 0 0,0 0 0 0 0,1-1 0 0 0,-1 1 1 0 0,0-1-1 0 0,0 1 0 0 0,0 0 0 0 0,0-1 0 0 0,0 1 1 0 0,0-1-1 0 0,0 1 0 0 0,0-1 0 0 0,0 1 4 0 0,0-3-102 0 0,0 3-2 0 0,0 0 4 0 0,0 0 17 0 0,0 0 10 0 0,0 0 1 0 0,0 0 0 0 0,0 3 0 0 0,0 2 29 0 0,0 29-131 0 0,1-23 151 0 0,0-3 36 0 0,6 5-41 0 0,-6-12 25 0 0,0 0 0 0 0,-1 1 0 0 0,1-1 1 0 0,0 1-1 0 0,-1-1 0 0 0,1 1 0 0 0,-1-1 1 0 0,1 1-1 0 0,-1-1 0 0 0,0 1 0 0 0,0 0 1 0 0,1-1-1 0 0,-1 1 3 0 0,-1 15-45 0 0,0-12 44 0 0,1 0 0 0 0,0 1 0 0 0,0-1 0 0 0,0 0 0 0 0,1 1 0 0 0,0-1 0 0 0,0 0 0 0 0,0 2 1 0 0,4 3 0 0 0,-4-7 2 0 0,0 0-1 0 0,1 0 1 0 0,-1 0-1 0 0,0 1 1 0 0,-1-1 0 0 0,1 0-1 0 0,0 0 1 0 0,-1 1-1 0 0,0 1-1 0 0,0-3 9 0 0,1 0 0 0 0,-1 0 1 0 0,0 0-1 0 0,1 0 0 0 0,0-1 0 0 0,-1 1 0 0 0,1 0 0 0 0,0 0 0 0 0,0-1 0 0 0,-1 1 0 0 0,1 0 0 0 0,1-1 0 0 0,-1 1 0 0 0,0-1 1 0 0,0 0-1 0 0,1 1 0 0 0,-1-1 0 0 0,1 1-9 0 0,10 14 38 0 0,-6-3-26 0 0,0-9 22 0 0,-5-3-33 0 0,-1-1 0 0 0,1 0 0 0 0,-1 0 1 0 0,0 0-1 0 0,1 1 0 0 0,-1-1 0 0 0,0 0 0 0 0,1 0 1 0 0,-1 1-1 0 0,0-1 0 0 0,1 0 0 0 0,-1 1 1 0 0,0-1-1 0 0,0 0 0 0 0,0 1 0 0 0,1-1 0 0 0,-1 0 1 0 0,0 1-1 0 0,0-1 0 0 0,0 1 0 0 0,0-1 1 0 0,1 0-1 0 0,-1 1 0 0 0,0-1 0 0 0,0 1 0 0 0,0-1 1 0 0,0 1-1 0 0,0-1 0 0 0,0 0 0 0 0,0 1 1 0 0,0-1-2 0 0,2 6 48 0 0,9 4-20 0 0,-9-7 17 0 0,-2-3-72 0 0,0 0-37 0 0,0 0-116 0 0,0 0-18 0 0</inkml:trace>
  <inkml:trace contextRef="#ctx0" brushRef="#br0" timeOffset="328.1">775 1 9384 0 0,'0'0'208'0'0,"0"0"33"0"0,0 0 16 0 0,0 0-106 0 0,0 2-78 0 0,0 69 413 0 0,0-41-249 0 0,0 5 111 0 0,0-18-125 0 0,0 1 41 0 0,2 7-22 0 0,4 5 2 0 0,0 1 5 0 0,-4-6 0 0 0,0-1-3 0 0,4 7 0 0 0,0-1 11 0 0,-4-5 11 0 0,-3 14 190 0 0,0-1-40 0 0,2-13-191 0 0,0-5-93 0 0,1-3-66 0 0,5 5 43 0 0,-6-19-92 0 0,0-1-1 0 0,0 1 0 0 0,-1 0 1 0 0,1 0-1 0 0,0-1 0 0 0,-1 1 1 0 0,0 0-1 0 0,1 0 0 0 0,-1 0 1 0 0,-1 0-1 0 0,1-1 0 0 0,0 1 1 0 0,-1 3-19 0 0,-5 9 110 0 0,5-12-92 0 0,0 0-1 0 0,0 1 1 0 0,0-1 0 0 0,0 1 0 0 0,0-1 0 0 0,1 1 0 0 0,-1-1-1 0 0,1 1 1 0 0,0 0-18 0 0,0 61 228 0 0,0-20-116 0 0,0-43-108 0 0,0-1-1 0 0,0 1 1 0 0,-1 0-1 0 0,1-1 1 0 0,0 1 0 0 0,-1-1-1 0 0,1 1 1 0 0,-1-1-1 0 0,0 1 1 0 0,1-1-1 0 0,-1 1 1 0 0,0-1-1 0 0,-1 2-3 0 0,-3 7 40 0 0,2 7 34 0 0,3-7-47 0 0,0-9-26 0 0,0-1 0 0 0,0 0 0 0 0,0 0 0 0 0,0 0 0 0 0,0 0-1 0 0,0 0 1 0 0,0 0 0 0 0,0 0 0 0 0,0 0 0 0 0,0 0 0 0 0,0 0 0 0 0,0 1 0 0 0,0-1 0 0 0,0 0 0 0 0,0 0 0 0 0,0 0 0 0 0,0 0 0 0 0,0 0 0 0 0,0 0 0 0 0,0 0-1 0 0,0 0 1 0 0,0 0 0 0 0,0 0 0 0 0,0 0 0 0 0,0 1 0 0 0,0-1 0 0 0,0 0 0 0 0,0 0 0 0 0,0 0 0 0 0,0 0 0 0 0,0 0 0 0 0,0 0 0 0 0,-1 0 0 0 0,1 0 0 0 0,0 0 0 0 0,0 0-1 0 0,0 0 1 0 0,0 0 0 0 0,0 0 0 0 0,0 0 0 0 0,0 0 0 0 0,0 0 0 0 0,0 0 0 0 0,0 0 0 0 0,0 0 0 0 0,-1 0 0 0 0,1 0 0 0 0,0 0 0 0 0,0 0 0 0 0,0 0 0 0 0,0 0-1 0 0,0 0 1 0 0,0 0 0 0 0,0 0 0 0 0,0 0 0 0 0,0 0 0 0 0,-1 0-1 0 0,-9 0 0 0 0,8 0-52 0 0,1 0-85 0 0,1 0-90 0 0,0 0 64 0 0,0 0-38 0 0,0 0-42 0 0,0 0-39 0 0,0 0-387 0 0,0 0 90 0 0,0 0-55 0 0,0 0-748 0 0,0 0-593 0 0,0 0-1123 0 0</inkml:trace>
  <inkml:trace contextRef="#ctx0" brushRef="#br0" timeOffset="1630.61">586 474 7200 0 0,'0'0'165'0'0,"0"-3"22"0"0,0 3-174 0 0,0-1 0 0 0,0 0-1 0 0,0 1 1 0 0,0-1 0 0 0,0 0 0 0 0,0 1 0 0 0,0-1 0 0 0,1 0 0 0 0,-1 1 0 0 0,0-1 0 0 0,0 0-1 0 0,1 1 1 0 0,-1-1 0 0 0,0 0 0 0 0,1 1-13 0 0,-1-1 12 0 0,1 1 0 0 0,0 0 0 0 0,0-1-1 0 0,0 1 1 0 0,-1 0 0 0 0,1 0 0 0 0,0-1 0 0 0,0 1-1 0 0,0 0 1 0 0,0 0 0 0 0,-1 0 0 0 0,1 0 0 0 0,0 0-1 0 0,1 0-11 0 0,4 0 31 0 0,-4 1-31 0 0,-1-1 0 0 0,1 0 1 0 0,0 0-1 0 0,-1 0 0 0 0,1 0 0 0 0,0 0 1 0 0,-1-1-1 0 0,1 1 0 0 0,0 0 0 0 0,-1-1 1 0 0,1 1-1 0 0,1-1 0 0 0,1-6 54 0 0,0 2 122 0 0,0 4-39 0 0,2 0 34 0 0,-4 1-144 0 0,1 1 36 0 0,3-1 155 0 0,2 0 208 0 0,5 0 401 0 0,-7 0-498 0 0,-1-2-51 0 0,-1 1-90 0 0,4-4 79 0 0,3-1 106 0 0,2 4 93 0 0,-2 0-81 0 0,2-4 29 0 0,-1 0-26 0 0,-1 4-47 0 0,19 2 310 0 0,-2 0-51 0 0,-2 0-62 0 0,0 0-72 0 0,0 0-84 0 0,0 0-95 0 0,0 0-105 0 0,1 0-116 0 0,-8 0-92 0 0,1 0-60 0 0,0 0-63 0 0,2 0-66 0 0,0 0-70 0 0,2 0-72 0 0,2 0-76 0 0,1 0-79 0 0,-27 0-261 0 0</inkml:trace>
  <inkml:trace contextRef="#ctx0" brushRef="#br0" timeOffset="1898.24">1201 600 8568 0 0,'0'4'71'0'0,"0"-2"-54"0"0,0 2 59 0 0,0 4 102 0 0,0-2-34 0 0,0 2 43 0 0,0-2-40 0 0,0 0 43 0 0,0 11 498 0 0,0-15-81 0 0,0-2-20 0 0,3 0-118 0 0,-2 0-591 0 0,-1 0 102 0 0,1 0 63 0 0,0 0 39 0 0,0 0 275 0 0,0 0-254 0 0,0 0-91 0 0,0 0-54 0 0,-1 0-39 0 0,1 0-30 0 0,0 0-40 0 0,-1 0-43 0 0,1 0-47 0 0,0 0-52 0 0,-1 0-56 0 0,1 0-58 0 0,0 0-63 0 0,-1 0-1210 0 0,0 0-957 0 0</inkml:trace>
  <inkml:trace contextRef="#ctx0" brushRef="#br0" timeOffset="1899.24">1201 237 6968 0 0,'0'0'157'0'0,"0"0"23"0"0,0 0 11 0 0,0-2-31 0 0,3-11-128 0 0,7-1 1 0 0,-7 12 134 0 0,-3 2 33 0 0,0 0 0 0 0,2 5-59 0 0,-1-1-74 0 0,1 1-52 0 0,3-4-13 0 0,1 0 26 0 0,-1-1-10 0 0,0 1-112 0 0,-1 0-100 0 0,0 1-88 0 0,-1 0-77 0 0,0 0-65 0 0,-1 0-54 0 0,1 1-42 0 0,-1-1-515 0 0,-2-2-594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49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284 269 7632 0 0,'0'0'166'0'0,"0"0"29"0"0,0 0 14 0 0,-3 0-25 0 0,-7 0-104 0 0,7 0-10 0 0,0-3 76 0 0,2 2-108 0 0,0 0-11 0 0,0 0 0 0 0,0 0-1 0 0,0 0 1 0 0,0 0 0 0 0,-1 0-1 0 0,1 0 1 0 0,0 1 0 0 0,-1-1-1 0 0,0 0-26 0 0,-6-1 186 0 0,4 1-41 0 0,-1 1 46 0 0,-7 0 83 0 0,-1 0-33 0 0,-14 0 153 0 0,-2 0-101 0 0,2 0-83 0 0,25 0-197 0 0,1 0-1 0 0,-1 0 1 0 0,0 1-1 0 0,1-1 1 0 0,-1 0-1 0 0,0 1 1 0 0,1-1-1 0 0,-1 1 1 0 0,1 0 0 0 0,-1 0-1 0 0,1-1 1 0 0,-1 1-1 0 0,1 0 1 0 0,0 0-1 0 0,-1 0 1 0 0,1 0-1 0 0,0 0 1 0 0,-1 1-13 0 0,2-1 4 0 0,0-1 0 0 0,-1 0 0 0 0,1 0 0 0 0,0 0 0 0 0,0 1 0 0 0,-1-1 0 0 0,1 0 0 0 0,0 0 0 0 0,0 0 0 0 0,-1 1 0 0 0,1-1 0 0 0,0 0 0 0 0,-1 0 0 0 0,1 0 0 0 0,0 0 0 0 0,-1 0 1 0 0,1 0-1 0 0,0 0 0 0 0,-1 0 0 0 0,1 0 0 0 0,0 0 0 0 0,-1 0 0 0 0,1 0 0 0 0,0 0 0 0 0,0 0 0 0 0,-1 0-4 0 0,0 0 3 0 0,-10-1 40 0 0,9 1-27 0 0,0 0 0 0 0,-1 0 0 0 0,1 0 0 0 0,-1 0 1 0 0,1 0-1 0 0,-1 1 0 0 0,1-1 0 0 0,0 1 0 0 0,-1-1 0 0 0,0 2-16 0 0,1 2 36 0 0,1-1-15 0 0,-15 5-14 0 0,5 1 30 0 0,4-2-21 0 0,-4 6-5 0 0,11-12-11 0 0,0-1 0 0 0,0 1 0 0 0,-1-1 0 0 0,1 1 0 0 0,0-1 0 0 0,0 0 0 0 0,0 1 0 0 0,0-1 0 0 0,0 1 0 0 0,-1-1 0 0 0,1 1 0 0 0,0 0 0 0 0,0-1 0 0 0,0 1 0 0 0,0-1 0 0 0,0 1 0 0 0,1-1 0 0 0,-1 1 0 0 0,0-1 0 0 0,0 1 0 0 0,0-1 0 0 0,0 0 0 0 0,1 1 0 0 0,-1-1 0 0 0,0 1 0 0 0,0-1 0 0 0,11 7 2 0 0,-9-7-3 0 0,-1 1 1 0 0,0-1-1 0 0,0 1 0 0 0,0-1 0 0 0,0 1 0 0 0,0-1 0 0 0,0 1 0 0 0,-1 0 0 0 0,1-1 0 0 0,0 1 0 0 0,0 0 0 0 0,0 0 0 0 0,-1 0 0 0 0,1 0 1 0 0,0-1-1 0 0,0 2 1 0 0,0 2-6 0 0,1 0 1 0 0,0 0-1 0 0,0-1 1 0 0,0 1-1 0 0,0-1 1 0 0,0 1-1 0 0,1-1 1 0 0,0 0-1 0 0,0 1 1 0 0,0-1 5 0 0,6 5-5 0 0,-6-5 15 0 0,0-1 0 0 0,0 0-1 0 0,0 1 1 0 0,0-1 0 0 0,1 0 0 0 0,0 0-10 0 0,0 0 18 0 0,-1-1 0 0 0,1 1 0 0 0,-1 1 1 0 0,0-1-1 0 0,0 0 0 0 0,1 2-18 0 0,-2-3 10 0 0,0 1 0 0 0,-1-1 0 0 0,1 1 0 0 0,0-1 0 0 0,0 0 1 0 0,0 0-1 0 0,1 0 0 0 0,-1 0 0 0 0,0 0 0 0 0,0 0 0 0 0,0 0 1 0 0,1-1-1 0 0,-1 1 0 0 0,0-1 0 0 0,1 0-10 0 0,11 3 40 0 0,-11-2-27 0 0,22 6 63 0 0,-6 1 19 0 0,-1 2-7 0 0,9-4 0 0 0,-6 4 12 0 0,5-5 52 0 0,-12 2-25 0 0,-13-6-105 0 0,1 0-1 0 0,-1 0 1 0 0,0-1-1 0 0,1 1 1 0 0,-1 0-1 0 0,0-1 1 0 0,1 0-1 0 0,-1 1 1 0 0,1-1-1 0 0,-1 0 1 0 0,1 1-22 0 0,1-1 194 0 0,-3 0 45 0 0,0 0 17 0 0,0 0 7 0 0,0 0-11 0 0,0 0-52 0 0,0 0-28 0 0,0 0-4 0 0,0 2-6 0 0,0-1-153 0 0,0 0 0 0 0,0-1 0 0 0,0 1 0 0 0,0-1 0 0 0,-1 1 0 0 0,1 0 0 0 0,0-1 0 0 0,0 1 0 0 0,0 0 0 0 0,-1-1-1 0 0,1 1 1 0 0,0-1 0 0 0,-1 1 0 0 0,1-1 0 0 0,-1 1 0 0 0,1-1 0 0 0,-1 1 0 0 0,1-1 0 0 0,0 1 0 0 0,-1-1 0 0 0,0 1 0 0 0,1-1 0 0 0,-1 0-9 0 0,1 1 8 0 0,-1-1 0 0 0,0 0 1 0 0,1 1-1 0 0,-1-1 0 0 0,1 1 1 0 0,-1-1-1 0 0,1 1 0 0 0,0-1 1 0 0,-1 1-1 0 0,1-1 0 0 0,-1 1 1 0 0,1-1-1 0 0,0 1 0 0 0,0 0 1 0 0,-1-1-1 0 0,1 1 0 0 0,0-1 1 0 0,0 1-1 0 0,0 0 1 0 0,-1-1-1 0 0,1 1 0 0 0,0 0 1 0 0,0-1-9 0 0,-2 6 130 0 0,-2-2-65 0 0,4-4-62 0 0,0 1 1 0 0,-1-1-1 0 0,1 1 1 0 0,-1-1-1 0 0,1 1 1 0 0,0-1-1 0 0,-1 1 1 0 0,1-1-1 0 0,-1 0 1 0 0,1 1-1 0 0,-1-1 1 0 0,0 0-1 0 0,1 1 1 0 0,-1-1-1 0 0,1 0 1 0 0,-1 0-1 0 0,0 0-3 0 0,-10 2 131 0 0,2-1-9 0 0,-3-1 51 0 0,-12 0-100 0 0,1 0-107 0 0,11 0-28 0 0,0 0-35 0 0,0 0-37 0 0,0 0-38 0 0,12 0 163 0 0,-1 0-1 0 0,1 0 1 0 0,-1 0-1 0 0,1 0 1 0 0,-1 0-1 0 0,1 0 1 0 0,-1 0-1 0 0,1 0 1 0 0,-1 0 0 0 0,1 0-1 0 0,-1 0 1 0 0,1 0-1 0 0,-1 0 1 0 0,1 0-1 0 0,-1-1 1 0 0,1 1-1 0 0,0 0 1 0 0,-1 0-1 0 0,1 0 1 0 0,-1-1-1 0 0,1 1 1 0 0,-1 0-1 0 0,1-1 1 0 0,0 1-1 0 0,-1 0 1 0 0,1-1 0 0 0,0 1-1 0 0,-1-1 1 0 0,1 1-1 0 0,0 0 1 0 0,0-1-1 0 0,-1 0 10 0 0,-3-5-185 0 0,-9 0-111 0 0,12 6 136 0 0,0-1 53 0 0,0 1 48 0 0,1 0 39 0 0,-1-1 38 0 0,0 0 35 0 0,0 0 187 0 0,1 0-156 0 0,-1 0-58 0 0,1 1-56 0 0,-1-1-49 0 0,0 1-29 0 0,1-1-45 0 0,-1 0-50 0 0,0 1-56 0 0,0-1-3 0 0,0 0-44 0 0,0 1-48 0 0,0-1-52 0 0,-1 0-53 0 0,1 0-58 0 0,-1 1-59 0 0,1-1-64 0 0,-9-4-1376 0 0,-7-3-417 0 0</inkml:trace>
  <inkml:trace contextRef="#ctx0" brushRef="#br0" timeOffset="513.22">694 17 5616 0 0,'0'0'124'0'0,"0"0"17"0"0,0 0 11 0 0,0-1-46 0 0,3-1-1 0 0,2-3 50 0 0,1 1 53 0 0,1 1 56 0 0,1 2 59 0 0,-6 1 219 0 0,-2 0-16 0 0,0 0-301 0 0,-1 1-54 0 0,1 1-45 0 0,1-1-39 0 0,-1 2-1 0 0,3 2-25 0 0,-3-4-20 0 0,0-1 36 0 0,1 0-50 0 0,-1 1 1 0 0,1-1 0 0 0,-1 0 0 0 0,1 0-1 0 0,0 1 1 0 0,-1-1 0 0 0,1 0 0 0 0,0 0-1 0 0,-1 0 1 0 0,1 0 0 0 0,0 1 0 0 0,0-1-1 0 0,-1 0 1 0 0,1 0 0 0 0,0 0-28 0 0,-1 0 0 0 0,2 0 386 0 0,1 0-123 0 0,-3-1-254 0 0,1 1 0 0 0,-1 0 0 0 0,1 0 0 0 0,-1 0 0 0 0,1 1 0 0 0,-1-1 0 0 0,1 0 0 0 0,-1 0 0 0 0,1 0 0 0 0,-1 0 0 0 0,0 0 0 0 0,1 0 0 0 0,-1 1 0 0 0,1-1 0 0 0,-1 0 0 0 0,1 0 0 0 0,-1 1-1 0 0,0-1 1 0 0,1 0 0 0 0,-1 1 0 0 0,0-1 0 0 0,1 0 0 0 0,-1 1 0 0 0,0-1 0 0 0,1 1 0 0 0,-1-1 0 0 0,0 0 0 0 0,0 1 0 0 0,0-1 0 0 0,1 1-9 0 0,0 16 265 0 0,-1-13-188 0 0,3 2 217 0 0,7 8 55 0 0,-7 1-36 0 0,-2-4-85 0 0,6 1-22 0 0,-6-10-185 0 0,0-1 1 0 0,0 1-1 0 0,-1-1 0 0 0,1 1 0 0 0,0 0 1 0 0,-1-1-1 0 0,1 1 0 0 0,-1 0 0 0 0,1 0 1 0 0,-1-1-1 0 0,0 1 0 0 0,0 0 0 0 0,1 0-21 0 0,-2 13 163 0 0,1 10 75 0 0,3-5-52 0 0,3-4-8 0 0,-5-13-136 0 0,1 0 1 0 0,-1 1-1 0 0,0-1 1 0 0,-1 0 0 0 0,1 1-1 0 0,0-1 1 0 0,-1 1 0 0 0,0 1-43 0 0,0 9 181 0 0,0-1-56 0 0,-1 4-16 0 0,1-11-70 0 0,0 0-1 0 0,1 0 1 0 0,-1 0-1 0 0,1 0 1 0 0,1 1-39 0 0,3 8 79 0 0,2 3 28 0 0,-6-1 19 0 0,-2-7-77 0 0,1 10 33 0 0,4-2 3 0 0,-2-11-57 0 0,4 9 26 0 0,-3-3 17 0 0,-2-1 34 0 0,0 3 58 0 0,-1-11-168 0 0,0 1 50 0 0,0 1 51 0 0,0 1 37 0 0,0 17 396 0 0,0-13-341 0 0,0-8-91 0 0,0-2-304 0 0,0 0 87 0 0,1 0 76 0 0,-1 1 63 0 0,0-1 48 0 0,0 0 39 0 0,0 6 552 0 0,0-5-519 0 0,0 0-86 0 0,0-1-76 0 0,0 0-50 0 0,0 1-56 0 0,0-1-64 0 0,0 0-91 0 0,0 0-90 0 0,0 0-97 0 0,0 1-107 0 0,-1-1-115 0 0,1 0-123 0 0,0-1 359 0 0,0 1-35 0 0,0-1-34 0 0,0 1-36 0 0,0-1-1322 0 0,0 0-1064 0 0</inkml:trace>
  <inkml:trace contextRef="#ctx0" brushRef="#br0" timeOffset="826.28">599 348 5904 0 0,'0'0'132'0'0,"0"0"17"0"0,0 0 11 0 0,3 0-21 0 0,5 0-115 0 0,-5 1-23 0 0,1-1-1 0 0,-1 0 0 0 0,1 0 1 0 0,0 0-1 0 0,-1 0 1 0 0,1-1-1 0 0,-1 0 0 0 0,1 1 1 0 0,1-2-1 0 0,2-3 5 0 0,-2 2 33 0 0,0 1 48 0 0,2 0 63 0 0,3 1 79 0 0,14-3 280 0 0,-17 2-303 0 0,1-2 32 0 0,3 0 92 0 0,2 0 70 0 0,6-7-58 0 0,-6 2-110 0 0,2 2 59 0 0,-2 4-100 0 0,2-2 83 0 0,5-5 44 0 0,-16 8-268 0 0,0-1 1 0 0,0 1-1 0 0,0 1 0 0 0,1-1 0 0 0,-1 0 0 0 0,1 1 0 0 0,0 0-49 0 0,20-7 232 0 0,-7-2-26 0 0,0 2-65 0 0,0 3-36 0 0,-13 3-85 0 0,1 1 1 0 0,-1-1-1 0 0,0 0 1 0 0,1 0-1 0 0,-1-1 1 0 0,0 1-1 0 0,1-2-20 0 0,-4 3-51 0 0,1-1 21 0 0,5-3 68 0 0,-4 3-63 0 0,0 0-67 0 0,0 1-98 0 0,-2 0 32 0 0,0 1-44 0 0,1-1-50 0 0,0 1-54 0 0,0-1-60 0 0,0 1-64 0 0,0 0-70 0 0,1 0-75 0 0,6 0-817 0 0,9 0-802 0 0</inkml:trace>
  <inkml:trace contextRef="#ctx0" brushRef="#br0" timeOffset="1607.75">1388 395 6824 0 0,'0'0'149'0'0,"3"0"23"0"0,6 0 0 0 0,5-1-53 0 0,0 1-43 0 0,-1 1-44 0 0,-5 2-48 0 0,-5 3 17 0 0,-3-6 0 0 0,0 0-1 0 0,0 1 0 0 0,1-1 1 0 0,-1 1-1 0 0,0-1 0 0 0,0 0 1 0 0,0 1-1 0 0,1-1 1 0 0,-1 0-1 0 0,0 1 0 0 0,1-1 1 0 0,-1 0-1 0 0,0 1 0 0 0,1-1 1 0 0,-1 0-1 0 0,0 0 0 0 0,1 1 1 0 0,-1-1-1 0 0,0 0 1 0 0,1 0-1 0 0,8-2 81 0 0,-1-3 104 0 0,-3 2-19 0 0,0 1 38 0 0,8-1 304 0 0,16 3 593 0 0,-20 0-763 0 0,-2 0-38 0 0,1-2 182 0 0,-4 0-372 0 0,-1 0-52 0 0,2 0 15 0 0,0-1 66 0 0,1 0 74 0 0,-2 1-63 0 0,1 0 34 0 0,-2 0-103 0 0,0 1-30 0 0,2-2 1 0 0,0 1 48 0 0,1-1 66 0 0,3-2 105 0 0,-6 3-201 0 0,1 1-27 0 0,0-1 3 0 0,1-1 46 0 0,2 0 60 0 0,2-2 97 0 0,14-5-23 0 0,-22 10-213 0 0,0-1 0 0 0,0 1 0 0 0,0 0 0 0 0,0 0 1 0 0,0-1-1 0 0,0 1 0 0 0,0 0 0 0 0,0-1 1 0 0,-1 1-1 0 0,1-1 0 0 0,0 1 0 0 0,0-1 1 0 0,0 1-1 0 0,-1-1 0 0 0,1 0 0 0 0,0 1 0 0 0,-1-1 1 0 0,1 0-1 0 0,0 0-13 0 0,3-5 113 0 0,7 1 44 0 0,-6-6-85 0 0,6 6-51 0 0,-6-6 22 0 0,-4 11-42 0 0,-1 0 1 0 0,1-1-1 0 0,-1 1 1 0 0,1 0-1 0 0,0-1 0 0 0,-1 1 1 0 0,1 0-1 0 0,0 0 1 0 0,-1 0-1 0 0,1 0 1 0 0,0 0-1 0 0,-1 0 0 0 0,1 0 1 0 0,0 0-1 0 0,0 0-1 0 0,-1 0 1 0 0,0 0 0 0 0,0 0-1 0 0,0 0 1 0 0,0 0 0 0 0,0 0 0 0 0,0 0-1 0 0,0 0 1 0 0,0 0 0 0 0,0 0 0 0 0,0 0-1 0 0,0 0 1 0 0,1 0 0 0 0,-1 0 0 0 0,0 0-1 0 0,0 0 1 0 0,0 0 0 0 0,0 0 0 0 0,0 0-1 0 0,0 0 1 0 0,0 0 0 0 0,0 0 0 0 0,0 0-1 0 0,0 0 1 0 0,1 0 0 0 0,-1 0 0 0 0,0 0-1 0 0,0-1 1 0 0,0 1 0 0 0,0 0 0 0 0,0 0-1 0 0,0 0 1 0 0,0 0 0 0 0,0 0 0 0 0,0 0-1 0 0,0 0 1 0 0,0 0 0 0 0,0 0 0 0 0,0 0-1 0 0,0 0 1 0 0,0 0 0 0 0,0-1 0 0 0,0 1-1 0 0,0 0 1 0 0,0 0 0 0 0,0 0 0 0 0,0 0-1 0 0,0 0 1 0 0,0 0 0 0 0,0 0 0 0 0,0 0-1 0 0,0 0 1 0 0,0 0 0 0 0,0-1 0 0 0,0 1-1 0 0,0 0 1 0 0,0 0 0 0 0,0 0-1 0 0,0-10 21 0 0,0 9-20 0 0,0 1 0 0 0,0 0-1 0 0,0 0 1 0 0,0 0 0 0 0,0 0 0 0 0,0 0-1 0 0,0 0 1 0 0,0 0 0 0 0,0 0 0 0 0,0 0-1 0 0,0 0 1 0 0,0-1 0 0 0,0 1 0 0 0,0 0-1 0 0,0 0 1 0 0,0 0 0 0 0,0 0 0 0 0,0 0-1 0 0,0 0 1 0 0,0 0 0 0 0,0 0 0 0 0,0 0-1 0 0,0 0 1 0 0,0 0 0 0 0,0-1 0 0 0,0 1-1 0 0,0 0 1 0 0,0 0 0 0 0,0 0 0 0 0,0 0-1 0 0,0 0 1 0 0,0 0 0 0 0,0 0 0 0 0,-1 0-1 0 0,1 0 1 0 0,0 0 0 0 0,0 0 0 0 0,0 0-1 0 0,0 0 1 0 0,0 0 0 0 0,0 0 0 0 0,0 0-1 0 0,0 0 1 0 0,0 0 0 0 0,0 0 0 0 0,-1 0-1 0 0,1 0 1 0 0,0 0 0 0 0,0 0 0 0 0,0 0-1 0 0,0 0 1 0 0,0 0 0 0 0,0 0 0 0 0,0 0-1 0 0,0 0 1 0 0,0 0 0 0 0,0 0-1 0 0,-1 0-1 0 0,0 0 0 0 0,1 0 0 0 0,-1 0 0 0 0,1 0 1 0 0,-1 0-1 0 0,0 0 0 0 0,1 0 0 0 0,-1-1 0 0 0,1 1 0 0 0,-1 0 0 0 0,1 0 1 0 0,-1-1-1 0 0,1 1 0 0 0,-1 0 0 0 0,1 0 0 0 0,-1-1 0 0 0,1 1 1 0 0,-1-1-7 0 0,1 1-1 0 0,-1-1 0 0 0,1 1 1 0 0,0-1-1 0 0,0 1 1 0 0,-1-1-1 0 0,1 1 0 0 0,0-1 1 0 0,0 1-1 0 0,0-1 1 0 0,0 0-1 0 0,-1 1 0 0 0,1-1 1 0 0,0 1-1 0 0,0-1 1 0 0,0 0-1 0 0,0 1 8 0 0,0 0-4 0 0,0 0 1 0 0,0 0-1 0 0,1-1 1 0 0,-1 1-1 0 0,0 0 1 0 0,0 0-1 0 0,0 0 1 0 0,0 0-1 0 0,0 0 1 0 0,0 0-1 0 0,0 0 1 0 0,0 0-1 0 0,0 0 1 0 0,0 0-1 0 0,0-1 1 0 0,0 1-1 0 0,0 0 1 0 0,0 0-1 0 0,-1 0 1 0 0,1 0-1 0 0,0 0 1 0 0,0 0-1 0 0,0 0 1 0 0,0 0-1 0 0,0 0 1 0 0,0 0-1 0 0,0 0 1 0 0,0 0-1 0 0,0-1 1 0 0,0 1-1 0 0,0 0 1 0 0,0 0-1 0 0,0 0 1 0 0,0 0-1 0 0,0 0 1 0 0,0 0-1 0 0,-1 0 1 0 0,1 0-1 0 0,0 0 1 0 0,0 0-1 0 0,0 0 1 0 0,0 0-1 0 0,0 0 1 0 0,0 0-1 0 0,0 0 1 0 0,0 0-1 0 0,0 0 0 0 0,0 0 1 0 0,-1 0-1 0 0,1 0 1 0 0,0 0-1 0 0,0 0 1 0 0,0 0-1 0 0,0 0 1 0 0,0 0-1 0 0,0 0 1 0 0,0 0 3 0 0,-8 0-148 0 0,4-1 93 0 0,1 1 1 0 0,-1 0 0 0 0,1 0 0 0 0,-1 0 0 0 0,0 0 0 0 0,1 1-1 0 0,-1 0 1 0 0,1-1 0 0 0,-2 2 54 0 0,-3 3-90 0 0,7-4 70 0 0,-1 0 0 0 0,1-1 0 0 0,-1 1 0 0 0,1 0 0 0 0,-1 0 0 0 0,1-1 0 0 0,-1 1 0 0 0,1-1 1 0 0,-1 1-1 0 0,0-1 0 0 0,1 1 0 0 0,-1-1 0 0 0,0 0 0 0 0,0 0 20 0 0,-11 2-145 0 0,3 4 73 0 0,8-5 68 0 0,1 0-1 0 0,-1 0 1 0 0,1 0 0 0 0,-1-1 0 0 0,0 1-1 0 0,1 0 1 0 0,-1-1 0 0 0,0 1 0 0 0,0-1-1 0 0,1 0 1 0 0,-1 0 0 0 0,0 1 0 0 0,0-1 4 0 0,-13 2-59 0 0,13 0 55 0 0,0-1-1 0 0,0 0 0 0 0,0 1 1 0 0,0-1-1 0 0,0 1 1 0 0,0-1-1 0 0,0 2 5 0 0,-22 22-55 0 0,21-23 59 0 0,-2 0-6 0 0,0 1 2 0 0,4-3 0 0 0,1 0 0 0 0,-1 1 0 0 0,1-1 0 0 0,-1 0 0 0 0,0 0 0 0 0,1 1 0 0 0,-1-1 0 0 0,1 1 0 0 0,-1-1 0 0 0,1 1 0 0 0,-1-1 0 0 0,1 1 0 0 0,-1-1 0 0 0,1 1 0 0 0,-1-1 0 0 0,1 1 0 0 0,0-1 0 0 0,-1 1 0 0 0,1 0 0 0 0,0-1 0 0 0,-1 1 0 0 0,1 0 0 0 0,-2 4 0 0 0,-12 11 0 0 0,13-15 0 0 0,0 1 1 0 0,-1-1 0 0 0,1 1 0 0 0,0-1-1 0 0,-1 1 1 0 0,1 0 0 0 0,0 0-1 0 0,0 0 1 0 0,1-1 0 0 0,-1 1 0 0 0,0 0-1 0 0,1 0 1 0 0,-1 0 0 0 0,1 0 0 0 0,-1 0-1 0 0,1 9 47 0 0,0 2 55 0 0,0-2 31 0 0,0-1-23 0 0,0 18 260 0 0,0-22-305 0 0,2 0 146 0 0,4-1-150 0 0,0 0 43 0 0,17 14 355 0 0,-12-12-301 0 0,-5-4-101 0 0,0 0-37 0 0,-1-2 23 0 0,0 0 1 0 0,0 0 0 0 0,0 0-1 0 0,-1-1 1 0 0,1 0-1 0 0,0 0 1 0 0,0 0 0 0 0,3-1-44 0 0,14 0 52 0 0,-13 2-32 0 0,-5-1-14 0 0,-1 1 1 0 0,1-1-1 0 0,0 0 0 0 0,-1 0 1 0 0,1-1-1 0 0,0 1 0 0 0,-1-1 1 0 0,1 0-1 0 0,1 0-6 0 0,24-10 43 0 0,-17 8-36 0 0,-8 3 1 0 0,-1-1-1 0 0,1 0 1 0 0,0 0 0 0 0,0-1 0 0 0,-1 1 0 0 0,1-1 0 0 0,-1 0-1 0 0,1 0 1 0 0,1-1-8 0 0,-1 0 7 0 0,0 1-1 0 0,0 0 0 0 0,1 0 1 0 0,-1 1-1 0 0,0-1 0 0 0,1 1 1 0 0,0 0-7 0 0,20-7 12 0 0,-6-2-69 0 0,-14 7 28 0 0,1 1 1 0 0,-1-1-1 0 0,1 1 0 0 0,0 0 0 0 0,0 1 0 0 0,5-2 29 0 0,12-3-112 0 0,-2-3-59 0 0,-6-1-190 0 0,5-4-232 0 0,-8 9 238 0 0,7 2-410 0 0</inkml:trace>
  <inkml:trace contextRef="#ctx0" brushRef="#br0" timeOffset="2167.52">2130 158 6648 0 0,'0'0'149'0'0,"0"0"23"0"0,0 0 12 0 0,0 3-25 0 0,1 6-126 0 0,5 2-38 0 0,1 2 20 0 0,-6-1 68 0 0,-1-5 159 0 0,-1 2 49 0 0,1 1 66 0 0,1 17 733 0 0,2-17-648 0 0,2-2-164 0 0,1 4 170 0 0,-4-1-84 0 0,0 1 3 0 0,4 0 47 0 0,0 1-35 0 0,-4-2-76 0 0,0 2 43 0 0,4-3-74 0 0,-1-2-79 0 0,1 5 152 0 0,-1 0-100 0 0,-1-3-82 0 0,-1 12 140 0 0,-3-21-291 0 0,0-1 0 0 0,0 0 0 0 0,0 0 1 0 0,0 1-1 0 0,0-1 0 0 0,0 0 1 0 0,0 1-1 0 0,0-1 0 0 0,0 0 1 0 0,0 1-1 0 0,0-1 0 0 0,0 0 1 0 0,1 1-1 0 0,-1-1 0 0 0,0 0 0 0 0,0 1 1 0 0,0-1-1 0 0,0 0 0 0 0,0 0 1 0 0,1 1-1 0 0,-1-1 0 0 0,0 0 1 0 0,0 0-1 0 0,1 1 0 0 0,-1-1 1 0 0,0 0-13 0 0,2 3 80 0 0,0 0 1 0 0,0 0 0 0 0,0 0 0 0 0,0 0 0 0 0,-1 0-1 0 0,1 2-80 0 0,6 14 275 0 0,-5-11-176 0 0,-1-3-37 0 0,1 0 141 0 0,-2-1-68 0 0,0-1-44 0 0,-2 0-43 0 0,1 0-25 0 0,2 0 41 0 0,8 10 86 0 0,-7-9-52 0 0,-2 0-51 0 0,-2 4-10 0 0,1-8-23 0 0,0 3 82 0 0,0-3 25 0 0,0 0 9 0 0,0 0 4 0 0,0 3-10 0 0,0 7-46 0 0,0-7 11 0 0,0-3 74 0 0,0 0 7 0 0,0 0-2 0 0,0 0-16 0 0,0-7-75 0 0,0 5-76 0 0,0 1 0 0 0,1-1 0 0 0,-1 1 0 0 0,0-1 0 0 0,-1 0-1 0 0,1 1 1 0 0,0-1 0 0 0,0 1 0 0 0,-1-1 0 0 0,1 1 0 0 0,0-1 0 0 0,-1 1-1 0 0,0-1 0 0 0,-5-3 0 0 0,5 5 0 0 0,1 0 0 0 0,-1 0 0 0 0,1-1 0 0 0,-1 1 0 0 0,1 0 0 0 0,0 0 0 0 0,-1-1 0 0 0,1 1 0 0 0,0-1 0 0 0,-1 1 0 0 0,1 0 0 0 0,0-1 0 0 0,-1 1 0 0 0,1-1 0 0 0,0 1 0 0 0,0 0 0 0 0,-1-1 0 0 0,1 1 0 0 0,0-1 0 0 0,0 1 0 0 0,0-1 0 0 0,0 1 0 0 0,0-1 0 0 0,0 1 0 0 0,-1-1 0 0 0,1 1 0 0 0,0-1 0 0 0,1 1 0 0 0,-1-1 0 0 0,0 1 0 0 0,0-1 0 0 0,0 0 0 0 0,0-6 0 0 0,0 5 0 0 0,1 0 0 0 0,-1 0 0 0 0,0 0 0 0 0,-1-1 0 0 0,1 1 0 0 0,0 0 0 0 0,0 0 0 0 0,-1 0 0 0 0,0 0 0 0 0,0-1 0 0 0,-6-11 2 0 0,-10-23-32 0 0,16 33 9 0 0,0 0 0 0 0,0 0 0 0 0,0 0 1 0 0,1 0-1 0 0,0 0 0 0 0,-1 0 21 0 0,2-15-116 0 0,-2-24-271 0 0,-1 26 273 0 0,-4 2 18 0 0,0-3-27 0 0,5 1-24 0 0,1-41-196 0 0,1 40 223 0 0,6 1 44 0 0,-1 2 10 0 0,-5-1-32 0 0,3-1 2 0 0,10-6 78 0 0,-3 3 20 0 0,-10 18-3 0 0,-1 1 1 0 0,0 1 0 0 0,0-1 0 0 0,0 0 0 0 0,0 0 0 0 0,1 1-1 0 0,-1-1 1 0 0,0 0 0 0 0,0 1 0 0 0,0-1 0 0 0,1 0 0 0 0,-1 1 0 0 0,0-1 0 0 0,1 0-1 0 0,-1 1 1 0 0,1-1 0 0 0,-1 1 0 0 0,1-1 0 0 0,-1 1 0 0 0,1-1 0 0 0,-1 1 0 0 0,1-1-1 0 0,-1 1 1 0 0,1 0 0 0 0,0-1 0 0 0,-1 1 0 0 0,1 0 0 0 0,0-1 0 0 0,6-2-11 0 0,9-10-61 0 0,-15 12 63 0 0,0-1 1 0 0,1 1-1 0 0,-1 0 1 0 0,0 0-1 0 0,1-1 1 0 0,-1 1-1 0 0,1 0 1 0 0,-1 0-1 0 0,1 1 1 0 0,-1-1-1 0 0,1 0 1 0 0,0 0 0 0 0,-1 1-1 0 0,1-1 1 0 0,0 1-1 0 0,-1 0 1 0 0,1-1-1 0 0,0 1 1 0 0,0 0 8 0 0,9-2-56 0 0,-6-4 34 0 0,-5 6 22 0 0,1-1 0 0 0,-1 0 0 0 0,0 1 0 0 0,1-1 0 0 0,-1 1 0 0 0,1-1 0 0 0,-1 1-1 0 0,1 0 1 0 0,-1-1 0 0 0,1 1 0 0 0,0-1 0 0 0,-1 1 0 0 0,1 0 0 0 0,-1-1 0 0 0,1 1 0 0 0,0 0-1 0 0,-1 0 1 0 0,1 0 0 0 0,0-1 0 0 0,-1 1 0 0 0,1 0 0 0 0,0 0 0 0 0,-1 0 0 0 0,1 0 0 0 0,0 0 0 0 0,0 0 0 0 0,72 0-76 0 0,-62 3 28 0 0,1 2 36 0 0,-6-3 11 0 0,-1 0-1 0 0,0 0 0 0 0,0 0 1 0 0,1 1-1 0 0,-2 0 1 0 0,1 0-1 0 0,0 0 1 0 0,0 1 1 0 0,20 22-63 0 0,-21-17 67 0 0,1 3-5 0 0,5 7 1 0 0,-9-18 0 0 0,-1 1 0 0 0,1 0 0 0 0,-1 0 0 0 0,0 0 0 0 0,0 0 0 0 0,0 0 0 0 0,0 0 0 0 0,0 0 0 0 0,0 0 0 0 0,0 0 0 0 0,-1 0 0 0 0,0 1 0 0 0,-1 3 3 0 0,-1 1 1 0 0,0-1 0 0 0,0 1-1 0 0,-1-1-3 0 0,3-4 9 0 0,0 0-1 0 0,0-1 1 0 0,0 0-1 0 0,0 1 1 0 0,0-1-1 0 0,0 0 1 0 0,-1 1 0 0 0,1-1-1 0 0,-1 0 1 0 0,0 0-9 0 0,-11 4 82 0 0,8 6-8 0 0,-8-6-14 0 0,7 0-52 0 0,1 0 5 0 0,-5 1 44 0 0,-11 5-30 0 0,11-6 30 0 0,4 1-43 0 0,1-2-2 0 0,-8 2 52 0 0,9 1-46 0 0,4-7-17 0 0,0 0 0 0 0,0 0 0 0 0,0 0 0 0 0,0 1-1 0 0,0-1 1 0 0,0 0 0 0 0,0 0 0 0 0,0 0 0 0 0,0 0 0 0 0,0 1 0 0 0,0-1-1 0 0,0 0 1 0 0,0 0 0 0 0,0 0 0 0 0,0 0 0 0 0,-1 1 0 0 0,1-1 0 0 0,0 0 0 0 0,0 0-1 0 0,0 0 1 0 0,0 0 0 0 0,0 0 0 0 0,0 0 0 0 0,-1 1 0 0 0,1-1 0 0 0,0 0-1 0 0,0 0 1 0 0,0 0 0 0 0,0 0 0 0 0,-1 0 0 0 0,1 0 0 0 0,0 0 0 0 0,0 0 0 0 0,0 0-1 0 0,-1 0 1 0 0,1 0-1 0 0,-27 2 63 0 0,24-2-244 0 0,1 0 66 0 0,-1 0 56 0 0,0 0 47 0 0,-2 0 90 0 0,-8 0 265 0 0,10 0-297 0 0,-1 0-73 0 0,2 0-34 0 0,0 0-41 0 0,-1 0-46 0 0,1 0-52 0 0,0 0-77 0 0,-1 0-72 0 0,1 0-79 0 0,-1 0-85 0 0,1 0-93 0 0,-1 0-98 0 0,0 0-107 0 0,1 0-111 0 0,-3 0-936 0 0,-3 0-1052 0 0</inkml:trace>
  <inkml:trace contextRef="#ctx0" brushRef="#br0" timeOffset="2450.23">2682 332 10656 0 0,'0'0'241'0'0,"0"0"38"0"0,0 0 10 0 0,0 0-33 0 0,0 0-158 0 0,0 0 13 0 0,0 0 89 0 0,0 0 219 0 0,0 0 396 0 0,0 0 38 0 0,0 0-20 0 0,0 0-121 0 0,0 0-52 0 0,0 0-11 0 0,0 0-270 0 0,0 0-159 0 0,0 0-41 0 0,0 0 33 0 0,0 0 84 0 0,0 0-22 0 0,0 0-35 0 0,0 0-134 0 0,0 0-55 0 0,0 0-97 0 0,0 0-45 0 0,0 0-11 0 0,0 0 7 0 0,0 0-69 0 0,0 0-133 0 0,0 0 5 0 0,0 0-37 0 0,0 0-878 0 0,0 0-59 0 0,0 0-11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06.2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7312 0 0,'0'0'165'0'0,"0"0"22"0"0,0 0 9 0 0,3 0 42 0 0,6 0 154 0 0,1 0-33 0 0,9 0 265 0 0,2 0-107 0 0,-1 0-89 0 0,-1 0-104 0 0,0 0-45 0 0,66 0 828 0 0,-69 1-928 0 0,0 6-60 0 0,-1-1-17 0 0,1-5 50 0 0,-2-1-4 0 0,21 0 82 0 0,-18 0-64 0 0,-8 2-84 0 0,3 4-5 0 0,-11-5-67 0 0,1 0 0 0 0,0 0 1 0 0,-1 0-1 0 0,1 0 0 0 0,0 0 0 0 0,0-1 1 0 0,-1 1-1 0 0,1-1 0 0 0,0 1 0 0 0,0-1 1 0 0,0 0-11 0 0,1 0 72 0 0,-3 0 2 0 0,0 0 12 0 0,2 0 2 0 0,-1 0-85 0 0,-1 0 1 0 0,1 0 0 0 0,-1 0 0 0 0,1 0 0 0 0,-1 0 0 0 0,1 0 0 0 0,-1 0-1 0 0,1 1 1 0 0,-1-1 0 0 0,0 0 0 0 0,1 0 0 0 0,-1 0 0 0 0,1 0-1 0 0,-1 1 1 0 0,1-1 0 0 0,-1 0 0 0 0,0 0 0 0 0,1 1 0 0 0,-1-1 0 0 0,0 0-1 0 0,1 1 1 0 0,-1-1 0 0 0,0 1 0 0 0,1-1 0 0 0,-1 0 0 0 0,0 1 0 0 0,0-1-1 0 0,1 1 1 0 0,-1-1 0 0 0,0 1-4 0 0,1 15 69 0 0,-1-11-67 0 0,0-5-1 0 0,0 0 0 0 0,0 0 0 0 0,0 0 0 0 0,0 1 0 0 0,0-1 0 0 0,0 0 0 0 0,0 0 0 0 0,0 0 0 0 0,0 0 0 0 0,0 0 0 0 0,0 0-1 0 0,0 0 1 0 0,0 0 0 0 0,0 0 0 0 0,0 0 0 0 0,0 1 0 0 0,0-1 0 0 0,0 0 0 0 0,0 0 0 0 0,0 0 0 0 0,0 0 0 0 0,0 0 0 0 0,0 0 0 0 0,0 0 0 0 0,1 0 0 0 0,-1 0-1 0 0,0 0 1 0 0,0 0 0 0 0,0 1 0 0 0,0-1 0 0 0,0 0 0 0 0,0 0 0 0 0,0 0 0 0 0,0 0 0 0 0,0 0 0 0 0,0 0 0 0 0,0 0 0 0 0,0 0 0 0 0,0 0 0 0 0,1 0 0 0 0,-1 0 0 0 0,0 0-1 0 0,0 0 1 0 0,0 0 0 0 0,0 0 0 0 0,0 0 0 0 0,0 0 0 0 0,0 0 0 0 0,0 0 0 0 0,0 0 0 0 0,0 0 0 0 0,1 0 0 0 0,-1 0 0 0 0,0 0 0 0 0,0 0 0 0 0,0 0 0 0 0,0 0-1 0 0,1 0 3 0 0,-1 0 0 0 0,1 0 1 0 0,-1 0-1 0 0,1 0 0 0 0,0 1 1 0 0,-1-1-1 0 0,1 0 0 0 0,-1 0 1 0 0,1 1-1 0 0,0-1 0 0 0,-1 0 1 0 0,1 0-1 0 0,-1 1 0 0 0,1-1 1 0 0,-1 1-1 0 0,0-1 0 0 0,1 1 1 0 0,-1-1-1 0 0,1 1 0 0 0,-1-1 1 0 0,0 1-1 0 0,1-1 0 0 0,-1 1 1 0 0,0-1-1 0 0,0 1 0 0 0,1-1 1 0 0,-1 1-1 0 0,0 0 0 0 0,0-1 1 0 0,0 1-1 0 0,0-1 0 0 0,0 1 1 0 0,0 0-1 0 0,0 0-3 0 0,1 31 153 0 0,-2-13-78 0 0,1 41 66 0 0,0-58-137 0 0,0 0 1 0 0,1-1-1 0 0,-1 1 0 0 0,0 0 0 0 0,1 0 1 0 0,-1-1-1 0 0,1 1 0 0 0,0 0 0 0 0,-1-1 1 0 0,1 1-1 0 0,0 0 0 0 0,0-1 0 0 0,0 1-4 0 0,0-1 8 0 0,0 1 0 0 0,0-1 0 0 0,0 1 0 0 0,0-1 0 0 0,-1 1 0 0 0,1 0-1 0 0,-1 0 1 0 0,1-1 0 0 0,-1 1 0 0 0,0 0 0 0 0,1 0 0 0 0,-1-1 0 0 0,0 1-8 0 0,0 140 432 0 0,0-134-406 0 0,-1-1 1 0 0,0 0-1 0 0,-1 0 1 0 0,1 0-1 0 0,-1 0 1 0 0,-3 6-27 0 0,4-8 18 0 0,-3 12 68 0 0,4 3-8 0 0,1-7-35 0 0,0 13 42 0 0,0-14-39 0 0,-1 1 1 0 0,-1 0 0 0 0,0-1 0 0 0,-1 9-47 0 0,-3-3 34 0 0,3-8-2 0 0,0 0 0 0 0,0 0 0 0 0,1 0 0 0 0,-1 8-32 0 0,3 1 53 0 0,-1-7-5 0 0,0 1 0 0 0,-1 0 1 0 0,-1 7-49 0 0,-4 3 68 0 0,4-17-40 0 0,0 1 0 0 0,1-1 0 0 0,0 0 0 0 0,0 0 0 0 0,1 5-28 0 0,0 66 253 0 0,0-41-93 0 0,-1-32-143 0 0,1 0 0 0 0,-1 0 0 0 0,1 0 0 0 0,-1 0 0 0 0,0 0 0 0 0,0 0 0 0 0,-1 0 0 0 0,1-1 0 0 0,-1 1 0 0 0,-2 2-17 0 0,1 4 59 0 0,3 13 3 0 0,0-15-15 0 0,1 1 33 0 0,-1-8-72 0 0,0 6 48 0 0,0 0 1 0 0,-1 0 0 0 0,1 0-1 0 0,-2 2-56 0 0,2-7 10 0 0,-1 0 0 0 0,1-1 0 0 0,-1 1 0 0 0,0 0 0 0 0,0-1 0 0 0,1 1 0 0 0,-1-1 0 0 0,0 1 0 0 0,0-1 0 0 0,-1 1 0 0 0,1 0-10 0 0,-2 0 80 0 0,3-2 0 0 0,0 0 3 0 0,0 0 10 0 0,0 0-2 0 0,0 0-16 0 0,0 0 10 0 0,0 0-10 0 0,0 0 15 0 0,0 0 2 0 0,0 0-17 0 0,0 0-10 0 0,-3 0-11 0 0,-53 0-45 0 0,34 0 46 0 0,20 0-54 0 0,0 0 0 0 0,1 0-1 0 0,-1-1 1 0 0,1 1 0 0 0,-1 0 0 0 0,0-1 0 0 0,1 0 0 0 0,-1 1 0 0 0,1-1 0 0 0,0 0 0 0 0,-1 0 0 0 0,1 0-1 0 0,-1 0 1 0 0,1 0-1 0 0,-1 0 1 0 0,0 0 0 0 0,0 0 0 0 0,0 1 0 0 0,0-1 0 0 0,1 0 0 0 0,-1 1-1 0 0,0-1 1 0 0,0 1 0 0 0,0 0 0 0 0,-1 0-1 0 0,-81 0 102 0 0,10 0-87 0 0,58 0-15 0 0,3 0-10 0 0,11 0-29 0 0,2 0-24 0 0,0 0-40 0 0,0 0-103 0 0,0 0-174 0 0,0 0 285 0 0,-1 0-2 0 0,1 0-21 0 0,0 0-46 0 0,0 0-17 0 0,-1 0-46 0 0,1 0-54 0 0,-1 0-60 0 0,0 0-64 0 0,0 0-61 0 0,0 0-53 0 0,0 0-47 0 0,-1 0-165 0 0,0 0-46 0 0,0 0-201 0 0,-1 0-538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13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 5264 0 0,'0'0'116'0'0,"0"0"17"0"0,0 0 12 0 0,-3 2-14 0 0,1 1-116 0 0,-3 2 21 0 0,2-2 16 0 0,0-1 71 0 0,3-1 144 0 0,0-1 245 0 0,0 2 22 0 0,0 15 8 0 0,0 29 808 0 0,0-31-994 0 0,0-1-60 0 0,2-3-86 0 0,4 2 43 0 0,-1-5-102 0 0,3 8 227 0 0,-2 0-59 0 0,5 10 130 0 0,-9-21-355 0 0,1 0 1 0 0,0 0 0 0 0,0 0-1 0 0,0-1 1 0 0,1 0 0 0 0,3 5-95 0 0,8 9 312 0 0,-12-14-246 0 0,-1 0-1 0 0,1 0 1 0 0,-1 0-1 0 0,0 0 1 0 0,0 2-66 0 0,5 9 256 0 0,-3-10-153 0 0,3 1 9 0 0,4 5 65 0 0,-4 7 55 0 0,-2-5-41 0 0,4 1 42 0 0,5 1 58 0 0,-1 0-64 0 0,-2 0-55 0 0,-4 0-46 0 0,-1 3 98 0 0,8 12 183 0 0,-13-28-385 0 0,9 11 157 0 0,-7-9-8 0 0,-2 0-89 0 0,-2 4-24 0 0,1-8-36 0 0,0 3 61 0 0,2-3-30 0 0,3 0 216 0 0,0 0-25 0 0,-1 0-55 0 0,1 0-48 0 0,-1-1-40 0 0,6 0 17 0 0,4-3-59 0 0,-9 1-9 0 0,1-1 85 0 0,-3 0 25 0 0,-2 1-73 0 0,-1-1-45 0 0,-1-1-31 0 0,1 2 27 0 0,0-11-7 0 0,0-19-21 0 0,-3 17 33 0 0,-2 8-34 0 0,4 7-9 0 0,0-1 0 0 0,1 1 0 0 0,-1-1 0 0 0,0 1 0 0 0,0-1 1 0 0,1 1-1 0 0,-1-1 0 0 0,1 1 0 0 0,-1-1 0 0 0,1 0 0 0 0,0 1 0 0 0,-1-1 0 0 0,1 0 0 0 0,0 0 0 0 0,0-76 0 0 0,0 62 0 0 0,3 0 0 0 0,7 3-10 0 0,-10 13 9 0 0,0 0 0 0 0,0 0-1 0 0,0-1 1 0 0,0 1 0 0 0,1 0 0 0 0,-1 0 0 0 0,0 0 0 0 0,0 0 0 0 0,0 0 0 0 0,0 0-1 0 0,0 0 1 0 0,0 0 0 0 0,0 0 0 0 0,0-1 0 0 0,0 1 0 0 0,0 0 0 0 0,1 0 0 0 0,-1 0-1 0 0,0 0 1 0 0,0 0 0 0 0,0 0 0 0 0,0 0 0 0 0,0 0 0 0 0,0 0 0 0 0,0 0 0 0 0,1 0-1 0 0,-1 0 1 0 0,0 0 0 0 0,0 0 0 0 0,0 0 0 0 0,0 0 0 0 0,0 0 0 0 0,0 0 0 0 0,1 0-1 0 0,-1 0 1 0 0,0 0 0 0 0,0 0 0 0 0,0 0 0 0 0,0 0 0 0 0,0 0 0 0 0,0 0 0 0 0,0 0-1 0 0,1 0 1 0 0,-1 1 0 0 0,0-1 0 0 0,0 0 0 0 0,0 0 0 0 0,0 0 0 0 0,0 0 0 0 0,0 0 0 0 0,0 0-1 0 0,0 0 1 0 0,0 0 0 0 0,0 0 0 0 0,0 1 0 0 0,0-1 0 0 0,1 0 1 0 0,59 60-526 0 0,-57-57 522 0 0,-1 0 0 0 0,0 0 0 0 0,1 1-1 0 0,-1-1 1 0 0,-1 0 0 0 0,2 2 4 0 0,-2-1 0 0 0,1-1 0 0 0,0 0 1 0 0,0 1-1 0 0,1-1 0 0 0,-1 0 0 0 0,2 1 0 0 0,9 8 0 0 0,-8-8 0 0 0,-1 1 0 0 0,1-1 0 0 0,-1 1 0 0 0,0 0 0 0 0,0 0 0 0 0,1 2 0 0 0,0 5 0 0 0,-1-3 0 0 0,21 17 0 0 0,4 3 11 0 0,-26-26 42 0 0,-3-3 11 0 0,3-3-10 0 0,7-10-33 0 0,-9 12-16 0 0,0-1 0 0 0,-1 0-1 0 0,1 0 1 0 0,-1 1 0 0 0,1-1-1 0 0,-1 0 1 0 0,0 0 0 0 0,0 0 0 0 0,1 1-1 0 0,-1-1-4 0 0,-1-2 1 0 0,0 0 1 0 0,1 0-1 0 0,-1 0 0 0 0,0 0 0 0 0,-1 0 1 0 0,1 0-1 0 0,-1 1 0 0 0,0-1 0 0 0,0-1-1 0 0,0 1 7 0 0,0 0 5 0 0,1 0 0 0 0,0-1 0 0 0,1 1 0 0 0,-1 0-1 0 0,1-1 1 0 0,0 1 0 0 0,0 0 0 0 0,0-1 0 0 0,1-3-12 0 0,0-8 31 0 0,-1-31 81 0 0,0-1-78 0 0,0 48-35 0 0,0-1-1 0 0,0 0 1 0 0,0 1-1 0 0,0-1 0 0 0,0 0 1 0 0,0 0-1 0 0,0 1 0 0 0,0-1 1 0 0,1 0-1 0 0,-1 1 0 0 0,0-1 1 0 0,0 1-1 0 0,1-1 0 0 0,-1 0 1 0 0,0 1-1 0 0,1-1 1 0 0,-1 1-1 0 0,1-1 0 0 0,-1 1 1 0 0,0-1-1 0 0,1 1 0 0 0,-1-1 1 0 0,1 1-1 0 0,0-1 0 0 0,-1 1 1 0 0,1 0 1 0 0,-1-1-3 0 0,1 1 1 0 0,0-1 0 0 0,-1 1-1 0 0,1 0 1 0 0,-1-1 0 0 0,1 1-1 0 0,-1-1 1 0 0,1 0 0 0 0,-1 1-1 0 0,0-1 1 0 0,1 1-1 0 0,-1-1 1 0 0,0 1 0 0 0,1-1-1 0 0,-1 0 1 0 0,0 1 0 0 0,0-1-1 0 0,0 0 1 0 0,1 1 0 0 0,-1-1-1 0 0,0 0 1 0 0,0 1 0 0 0,0-1-1 0 0,0 0 1 0 0,0 1-1 0 0,0-1 3 0 0,0-2-11 0 0,1-30-110 0 0,3 19-18 0 0,0 9 26 0 0,0-1-39 0 0,-2 4-72 0 0,-1 0 56 0 0,0-1-23 0 0,-2-3-130 0 0,1 4 168 0 0,0 2-67 0 0,0-1 18 0 0,0 1-61 0 0,0-1-37 0 0,0 0-398 0 0,0 1 100 0 0,0-1-50 0 0,0-1-757 0 0,0-2-594 0 0,0-5-1130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15.8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0 190 5728 0 0,'0'0'166'0'0,"0"0"-40"0"0,0 0-5 0 0,0 0 46 0 0,3 0 143 0 0,5 0-46 0 0,0 0 74 0 0,8 0 348 0 0,10 0 549 0 0,-15 0-741 0 0,0 0-57 0 0,-2 0-100 0 0,-4-2 50 0 0,-3 1-345 0 0,-1-1 1 0 0,0 1-1 0 0,1 0 1 0 0,0 0-1 0 0,-1 0 1 0 0,1 0 0 0 0,-1 1-1 0 0,1-1 1 0 0,0 0-1 0 0,-1 1 1 0 0,1-1-1 0 0,0 1 1 0 0,1-1-43 0 0,13 0 356 0 0,-8 1-135 0 0,2 0 37 0 0,-5 0-108 0 0,4-2 22 0 0,1-3-9 0 0,5-2 47 0 0,-9 5-102 0 0,2 2 33 0 0,13 0 142 0 0,-17 0-265 0 0,0 0-47 0 0,11-3 29 0 0,-1-7 10 0 0,-9 5 33 0 0,5-6-12 0 0,-7 8 63 0 0,-3 1-2 0 0,1-5-62 0 0,6 2 57 0 0,9 4 65 0 0,-11 1-131 0 0,-5 0-20 0 0,0 0 0 0 0,0 0 0 0 0,0 0 0 0 0,0 0 0 0 0,0 0 0 0 0,1 0 0 0 0,-1 0 1 0 0,0 0-1 0 0,0 0 0 0 0,0 0 0 0 0,0 0 0 0 0,0 0 0 0 0,0 0 0 0 0,0 0 0 0 0,0 0 1 0 0,0 0-1 0 0,0 0 0 0 0,1 0 0 0 0,-1 0 0 0 0,0 0 0 0 0,0 0 0 0 0,0 0 0 0 0,0 0 1 0 0,0 0-1 0 0,0-1 0 0 0,0 1 0 0 0,0 0 0 0 0,0 0 0 0 0,0 0 0 0 0,0 0 0 0 0,0 0 1 0 0,0 0-1 0 0,1 0 0 0 0,-1 0 0 0 0,0 0 0 0 0,0 0 0 0 0,0 0 0 0 0,0 0 0 0 0,0 0 0 0 0,0-1 1 0 0,0 1-1 0 0,0 0 0 0 0,0 0 0 0 0,0 0 0 0 0,0 0 0 0 0,0 0 0 0 0,0 0 0 0 0,0 0 1 0 0,0 0-1 0 0,0 0 0 0 0,0 0 0 0 0,0-1 0 0 0,0 1 0 0 0,0 0 0 0 0,0 0 0 0 0,0 0 1 0 0,0 0-2 0 0,0-11 66 0 0,0 4 1 0 0,0 3-52 0 0,0 0-6 0 0,0 4-8 0 0,0 0 0 0 0,0-1 0 0 0,0 1 0 0 0,0 0 1 0 0,0 0-1 0 0,0 0 0 0 0,0 0 0 0 0,0 0 0 0 0,0 0 0 0 0,0 0 0 0 0,0 0 0 0 0,0 0 1 0 0,0 0-1 0 0,0-1 0 0 0,0 1 0 0 0,0 0 0 0 0,0 0 0 0 0,0 0 0 0 0,0 0 0 0 0,0 0 0 0 0,0 0 1 0 0,0 0-1 0 0,0 0 0 0 0,0 0 0 0 0,-1 0 0 0 0,1 0 0 0 0,0-1 0 0 0,0 1 0 0 0,0 0 1 0 0,0 0-1 0 0,0 0 0 0 0,0 0 0 0 0,0 0 0 0 0,0 0 0 0 0,0 0 0 0 0,0 0 0 0 0,0 0 1 0 0,0 0-1 0 0,0 0 0 0 0,-1 0 0 0 0,1 0 0 0 0,0 0 0 0 0,0 0 0 0 0,0 0 0 0 0,0 0 1 0 0,0 0-1 0 0,0 0 0 0 0,0 0 0 0 0,0 0 0 0 0,0 0 0 0 0,0 0 0 0 0,-1 0 0 0 0,1 0 1 0 0,0 0-1 0 0,0 0 0 0 0,0 0 0 0 0,0 0-1 0 0,0 0 0 0 0,-1 0 5 0 0,1 0-1 0 0,-1 0 1 0 0,0 0 0 0 0,1 0 0 0 0,-1 0 0 0 0,0 0 0 0 0,0 0-1 0 0,1-1 1 0 0,-1 1 0 0 0,1 0 0 0 0,-1 0 0 0 0,0-1-1 0 0,1 1 1 0 0,-1 0 0 0 0,0-1-5 0 0,1 1 8 0 0,-1-1 0 0 0,1 0 0 0 0,0 0 0 0 0,-1 0 1 0 0,1 0-1 0 0,0 0 0 0 0,-1 0 0 0 0,1 0 0 0 0,0-1 0 0 0,0 1 0 0 0,0 0 0 0 0,0 0 1 0 0,0-1-9 0 0,-2-9 49 0 0,2 11-49 0 0,-1-1 1 0 0,0 1 0 0 0,1 0-1 0 0,-1 0 1 0 0,0-1 0 0 0,1 1 0 0 0,-1 0-1 0 0,0 0 1 0 0,1 0 0 0 0,-1 0-1 0 0,0-1 1 0 0,1 1 0 0 0,-1 0 0 0 0,0 0-1 0 0,1 1 0 0 0,0-1 1 0 0,0 0 0 0 0,-1 0-1 0 0,1 0 1 0 0,0 0 0 0 0,0 0 0 0 0,0 0-1 0 0,0 0 1 0 0,0 0 0 0 0,0 0 0 0 0,0 0-1 0 0,0 0 1 0 0,0 0 0 0 0,0 0 0 0 0,-1 0-1 0 0,1 0 1 0 0,0 0 0 0 0,0 0 0 0 0,0 0-1 0 0,0 0 1 0 0,0 0 0 0 0,0 0 0 0 0,0 0-1 0 0,0-1 1 0 0,0 1 0 0 0,0 0 0 0 0,0 0-1 0 0,-1 0 1 0 0,1 0 0 0 0,0 0 0 0 0,0 0-1 0 0,0 0 1 0 0,0 0 0 0 0,0 0 0 0 0,0 0-1 0 0,0 0 1 0 0,0 0 0 0 0,0 0 0 0 0,0 0-1 0 0,0-1 1 0 0,0 1 0 0 0,0 0 0 0 0,0 0-1 0 0,0 0 1 0 0,0 0 0 0 0,0 0 0 0 0,0 0-1 0 0,0 0 1 0 0,0 0 0 0 0,0 0 0 0 0,0 0-1 0 0,0-1 1 0 0,0 1 0 0 0,0 0 0 0 0,0 0-1 0 0,0 0 1 0 0,0 0 0 0 0,0 0-1 0 0,0 0 0 0 0,0-1 0 0 0,0 1 0 0 0,0-1 0 0 0,0 1 1 0 0,0 0-1 0 0,1-1 0 0 0,-1 1 0 0 0,-1 0 0 0 0,1-1 0 0 0,0 1 0 0 0,0-1 1 0 0,0 1-1 0 0,0 0 0 0 0,0-1 0 0 0,0 1 0 0 0,0 0 0 0 0,0-1 0 0 0,-1 1 0 0 0,1 0 1 0 0,0-1-1 0 0,0 1 0 0 0,0 0 0 0 0,-1-1 0 0 0,1 1 0 0 0,0 0 0 0 0,0 0 1 0 0,-1-1-1 0 0,1 1 0 0 0,0 0 0 0 0,-1 0 0 0 0,1 0 0 0 0,0-1 0 0 0,-1 1 0 0 0,1 0 1 0 0,0 0-1 0 0,-1 0 0 0 0,1 0 0 0 0,0 0 0 0 0,-1 0 0 0 0,1-1 0 0 0,-1 1 1 0 0,1 0-1 0 0,-14-4 15 0 0,2-6 41 0 0,-1 4 8 0 0,0-4-37 0 0,6 6 37 0 0,-2 5-66 0 0,6-1 7 0 0,-13 3-5 0 0,-11 9-23 0 0,17-11-36 0 0,0 2 53 0 0,-3 7-5 0 0,13-10 9 0 0,-1 1 1 0 0,1-1-1 0 0,0 0 1 0 0,0 1-1 0 0,-1-1 1 0 0,1 0-1 0 0,0 1 1 0 0,-1-1-1 0 0,1 0 1 0 0,-1 0-1 0 0,1 1 1 0 0,0-1-1 0 0,-1 0 1 0 0,1 0 0 0 0,-1 0-1 0 0,1 0 1 0 0,0 0-1 0 0,-1 0 1 0 0,1 1-1 0 0,-1-1 1 0 0,1 0-1 0 0,-1 0 1 0 0,1 0-1 0 0,0 0 1 0 0,-1 0-1 0 0,1-1 1 0 0,-1 1 1 0 0,-4 1-13 0 0,0 6 15 0 0,5-6-3 0 0,0-1 1 0 0,0 0-1 0 0,0 1 1 0 0,-1-1 0 0 0,1 0-1 0 0,0 1 1 0 0,0-1-1 0 0,-1 0 1 0 0,1 1 0 0 0,0-1-1 0 0,0 0 1 0 0,-1 1-1 0 0,1-1 1 0 0,-1 0-1 0 0,1 0 1 0 0,0 1 0 0 0,-1-1-1 0 0,1 0 1 0 0,0 0-1 0 0,-1 0 1 0 0,1 0 0 0 0,-1 0-1 0 0,1 1 1 0 0,0-1-1 0 0,-1 0 1 0 0,1 0 0 0 0,-1 0-1 0 0,1 0 1 0 0,-1 0-1 0 0,1 0 1 0 0,-1 0 0 0 0,-4 2-43 0 0,-8 11 33 0 0,0 3 10 0 0,10 0 0 0 0,4-11 0 0 0,-2-3 0 0 0,-12 22 0 0 0,12-23 0 0 0,1 0 0 0 0,-1 0 0 0 0,1 0 0 0 0,0 0 0 0 0,-1 0 0 0 0,1 0 0 0 0,0 0 0 0 0,-1 1 0 0 0,1-1 0 0 0,0 0 0 0 0,0 0 0 0 0,0 0 0 0 0,0 0 0 0 0,0 0 0 0 0,0 0 0 0 0,0 1 0 0 0,1 27 0 0 0,-1 34 0 0 0,0-61 0 0 0,1-1 0 0 0,-1 1 0 0 0,0 0 0 0 0,0 0 0 0 0,1-1 0 0 0,-1 1 0 0 0,1 0 0 0 0,0 0 0 0 0,0-1 0 0 0,-1 1 0 0 0,1-1 0 0 0,0 1 0 0 0,0-1 0 0 0,0 1 0 0 0,0-1 0 0 0,0 1 0 0 0,0 0 0 0 0,0-1 0 0 0,-1 1 0 0 0,1 0 0 0 0,0-1 0 0 0,-1 1 0 0 0,0 0 0 0 0,1 0 0 0 0,-1-1 0 0 0,0 1 0 0 0,0 0 0 0 0,3 14 0 0 0,10 0 0 0 0,-11-14 7 0 0,0 1 1 0 0,0 0 0 0 0,0 0 0 0 0,0 0-1 0 0,0 0 1 0 0,-1 1-8 0 0,0-2 10 0 0,0 0 0 0 0,0 0 1 0 0,0 0-1 0 0,0-1 0 0 0,0 1 0 0 0,0 0 0 0 0,1-1 0 0 0,-1 1 1 0 0,0-1-1 0 0,1 1 0 0 0,-1-1 0 0 0,1 1 0 0 0,0-1-10 0 0,12 5 126 0 0,-10 0-43 0 0,-4-5-77 0 0,0-1 0 0 0,1 1 0 0 0,-1-1 0 0 0,0 0-1 0 0,1 1 1 0 0,-1-1 0 0 0,0 1 0 0 0,1-1 0 0 0,-1 0 0 0 0,0 1 0 0 0,1-1 0 0 0,-1 0 0 0 0,0 0-1 0 0,1 1 1 0 0,-1-1 0 0 0,1 0 0 0 0,-1 0 0 0 0,1 1 0 0 0,-1-1 0 0 0,1 0 0 0 0,-1 0 0 0 0,1 0 0 0 0,-1 0-1 0 0,1 0 1 0 0,-1 0 0 0 0,1 0 0 0 0,-1 0 0 0 0,1 0 0 0 0,-1 0 0 0 0,1 0 0 0 0,-1 0 0 0 0,1 0-6 0 0,1 0 25 0 0,0 0 0 0 0,-1 0 0 0 0,1 1 0 0 0,0-1 0 0 0,0 0 0 0 0,-1 1 1 0 0,1-1-1 0 0,0 1 0 0 0,-1 0 0 0 0,1 0 0 0 0,0 0 0 0 0,-1 0 0 0 0,1 0-25 0 0,10 5 197 0 0,-1-4-24 0 0,-3-2-65 0 0,6 0 103 0 0,2 0 28 0 0,-9 0-142 0 0,-4 0 61 0 0,-1 0 122 0 0,7-2-50 0 0,3-4 46 0 0,1-1-13 0 0,-5 6-58 0 0,-5 0-128 0 0,0-1-43 0 0,10-8-21 0 0,3 4 2 0 0,-3-4 57 0 0,-8 6-2 0 0,1 4-57 0 0,-1-1-15 0 0,-5 0-100 0 0,0 1 100 0 0,2-4 203 0 0,-2 2-172 0 0,1 1-36 0 0,-1 0-54 0 0,0-1-90 0 0,0 1-107 0 0,0 1 82 0 0,0-1-36 0 0,0 1-37 0 0,-1-1-40 0 0,1 1-111 0 0,0 0-65 0 0,0 0-58 0 0,0 0-49 0 0,0 0-172 0 0,0 0-49 0 0,0 0-207 0 0,0 0-553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14.1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 7920 0 0,'0'0'174'0'0,"0"0"29"0"0,0 0 13 0 0,2 2 32 0 0,9 11 107 0 0,-9-8-250 0 0,-2-4-78 0 0,1 0-1 0 0,-1-1 1 0 0,0 1 0 0 0,0 0 0 0 0,1-1 0 0 0,-1 1-1 0 0,1-1 1 0 0,-1 1 0 0 0,0-1 0 0 0,1 1 0 0 0,-1-1-1 0 0,1 1 1 0 0,-1-1 0 0 0,1 1 0 0 0,0-1-1 0 0,-1 1 1 0 0,1-1 0 0 0,-1 0 0 0 0,1 1 0 0 0,0-1-1 0 0,-1 0 1 0 0,1 0-27 0 0,4 3 110 0 0,2 2 74 0 0,-2 3-33 0 0,-1 9 74 0 0,-1-5-95 0 0,10 13 246 0 0,-1-1 16 0 0,-8-5-66 0 0,-5-16-283 0 0,1 0-1 0 0,1 0 1 0 0,-1 0 0 0 0,0 0 0 0 0,1-1 0 0 0,0 1 0 0 0,-1 0 0 0 0,2 1-43 0 0,9 17 305 0 0,-6-14-221 0 0,-1 2 41 0 0,9 26 398 0 0,-9-21-328 0 0,-1-6-90 0 0,0 1 51 0 0,0-2-33 0 0,0 2 13 0 0,-1-1-40 0 0,3 7 74 0 0,0-3-10 0 0,-1-3-45 0 0,3 6 39 0 0,-2 12 32 0 0,1-15-70 0 0,-1-2 11 0 0,-3 4 48 0 0,-2-10-137 0 0,0-1-1 0 0,0 0 0 0 0,1 0 1 0 0,-1 0-1 0 0,1 0 1 0 0,-1 0-1 0 0,2 3-37 0 0,-1-4 29 0 0,0 0 0 0 0,0 0 0 0 0,0-1 0 0 0,0 1 0 0 0,1 0 0 0 0,-1 0 0 0 0,0 0 0 0 0,2 0-29 0 0,-2 0 31 0 0,1 0 0 0 0,-1-1-1 0 0,1 1 1 0 0,-1 0 0 0 0,0 0 0 0 0,0 0 0 0 0,0 0 0 0 0,0 1-31 0 0,4 19 188 0 0,-4-10-27 0 0,-1 0 0 0 0,0 11-161 0 0,-1-2 202 0 0,1-18-66 0 0,0-1-10 0 0,0 9-45 0 0,0-9-10 0 0,0-2 14 0 0,-3 3-16 0 0,-7 8 1 0 0,7-9 30 0 0,3-2 44 0 0,0 0 14 0 0,0-2 2 0 0,0-2-98 0 0,0-9 21 0 0,3 1-68 0 0,2 3-15 0 0,-5 9 0 0 0,0 0 0 0 0,0 0 0 0 0,0 0 0 0 0,0 0 0 0 0,0-1 0 0 0,0 1 0 0 0,0 0 0 0 0,0 0 0 0 0,1 0 0 0 0,-1 0 0 0 0,0 0 0 0 0,0 0 0 0 0,0-1 0 0 0,0 1 0 0 0,0 0 0 0 0,0 0 0 0 0,0 0 0 0 0,0 0 0 0 0,0 0 0 0 0,0-1 0 0 0,0 1 0 0 0,0 0 0 0 0,0 0 0 0 0,0 0 0 0 0,0 0 0 0 0,0 0 0 0 0,0-1 0 0 0,0 1 0 0 0,0 0 0 0 0,0 0 0 0 0,0 0 0 0 0,0 0 0 0 0,0 0 0 0 0,0-1 0 0 0,-1 1 0 0 0,1 0 0 0 0,0 0 0 0 0,0 0 0 0 0,0 0 0 0 0,0 0 0 0 0,0 0 0 0 0,0 0 0 0 0,0 0 0 0 0,0-1 0 0 0,-1 1 0 0 0,1 0 0 0 0,0 0 0 0 0,0 0 0 0 0,0 0 0 0 0,0 0 0 0 0,0 0 0 0 0,-4-4 0 0 0,3 2 0 0 0,0-1 0 0 0,0 0 0 0 0,1 0 0 0 0,-1 1 0 0 0,1-1 0 0 0,0 0 0 0 0,-1 0 0 0 0,1 0 0 0 0,1 0 0 0 0,-1 1 0 0 0,1-2 0 0 0,-1-7 0 0 0,0 1 0 0 0,-1 7 0 0 0,1 1 0 0 0,0-1 0 0 0,-1 0 0 0 0,1 0 0 0 0,1 0 0 0 0,-1 1 0 0 0,0-1 0 0 0,1 0 0 0 0,0 0 0 0 0,-1 1 0 0 0,2-2 0 0 0,8-1 0 0 0,-5-9 0 0 0,22-17 0 0 0,-25 26 0 0 0,-2 4 0 0 0,0 1 0 0 0,1-1 0 0 0,-1 0 0 0 0,0 1 0 0 0,1-1 0 0 0,-1 0 0 0 0,0 1 0 0 0,1-1 0 0 0,-1 1 0 0 0,1-1 0 0 0,-1 1 0 0 0,1-1 0 0 0,-1 1 0 0 0,1-1 0 0 0,-1 1 0 0 0,1 0 0 0 0,0-1 0 0 0,-1 1 0 0 0,1 0 0 0 0,-1-1 0 0 0,1 1 0 0 0,0 0 0 0 0,4-3 0 0 0,-5 3 0 0 0,29-15-12 0 0,-13 4-64 0 0,-13 9 0 0 0,1 0 34 0 0,5 3 17 0 0,-7 0 7 0 0,12-2 14 0 0,-8 0-7 0 0,0 1 0 0 0,0 0 1 0 0,-1 0-1 0 0,1 1 1 0 0,0-1-1 0 0,0 1 0 0 0,2 1 11 0 0,5 9-10 0 0,-9-6-37 0 0,-3 2 40 0 0,0-1 7 0 0,8 6 0 0 0,-6-8 0 0 0,0 0 0 0 0,0 0 0 0 0,0 0 0 0 0,0 1 0 0 0,-1-1 0 0 0,1 1 0 0 0,-1 0 0 0 0,25 43 0 0 0,-22-17 0 0 0,11 1 0 0 0,-11-24 0 0 0,1 1 0 0 0,-4 21 0 0 0,-2-14 0 0 0,0-3-20 0 0,0-10-89 0 0,0-3-60 0 0,0 0-21 0 0,0 0 39 0 0,0 0-56 0 0,0 0 49 0 0,0 0-33 0 0,0 0-144 0 0,0 0-41 0 0,0-3-996 0 0,0-10-61 0 0</inkml:trace>
  <inkml:trace contextRef="#ctx0" brushRef="#br0" timeOffset="262.6">647 395 7568 0 0,'0'3'166'0'0,"0"1"-99"0"0,1 14 410 0 0,0-14-428 0 0,0-1-54 0 0,10 13 43 0 0,-9-1-38 0 0,-2-10 37 0 0,0-1 68 0 0,0 1 58 0 0,0-1 45 0 0,0 2 117 0 0,0 12 708 0 0,0-11-630 0 0,0 0-113 0 0,0 0-94 0 0,0-6-162 0 0,0 0 0 0 0,0 0 0 0 0,0-1 0 0 0,0 1 1 0 0,0 0-1 0 0,0-1 0 0 0,0 1 0 0 0,1 0 0 0 0,-1-1 1 0 0,0 1-1 0 0,0 0 0 0 0,1-1 0 0 0,-1 1 0 0 0,0-1 0 0 0,1 1 1 0 0,-1 0-1 0 0,0-1 0 0 0,1 1 0 0 0,-1-1 0 0 0,1 1 1 0 0,-1-1-1 0 0,1 1 0 0 0,-1-1 0 0 0,1 0 0 0 0,-1 1 0 0 0,1-1-34 0 0,0 1 32 0 0,-1-1 0 0 0,1 0 0 0 0,-1 1 0 0 0,1-1 0 0 0,-1 1 0 0 0,1-1 0 0 0,-1 1 0 0 0,1-1 0 0 0,-1 1 0 0 0,1-1 0 0 0,-1 1 0 0 0,0 0 0 0 0,1-1 0 0 0,-1 1 0 0 0,0-1 0 0 0,0 1 0 0 0,1 0 0 0 0,-1-1 0 0 0,0 1 0 0 0,0 0 0 0 0,0-1 0 0 0,0 1 0 0 0,0 0 0 0 0,0 0 0 0 0,0-1 0 0 0,0 1-32 0 0,0 5 236 0 0,0 8 128 0 0,3-5-102 0 0,3-5-81 0 0,-5-3-170 0 0,-1-1 0 0 0,1 0 0 0 0,-1 0 0 0 0,0 1-1 0 0,1-1 1 0 0,-1 0 0 0 0,1 1 0 0 0,-1-1 0 0 0,0 0 0 0 0,1 1 0 0 0,-1-1 0 0 0,0 0 0 0 0,0 1-1 0 0,1-1 1 0 0,-1 1 0 0 0,0-1 0 0 0,0 1 0 0 0,1-1 0 0 0,-1 1 0 0 0,0-1 0 0 0,0 0 0 0 0,0 1 0 0 0,0-1-1 0 0,0 1 1 0 0,0-1 0 0 0,0 1 0 0 0,0-1 0 0 0,0 1 0 0 0,0-1 0 0 0,0 1 0 0 0,0-1 0 0 0,0 1-11 0 0,0 6 115 0 0,0 3 65 0 0,0-4-89 0 0,1-1-54 0 0,0-1-50 0 0,4 3 23 0 0,-2 0-26 0 0,-3-7 14 0 0,-1 0-1 0 0,1 0 0 0 0,0 0 1 0 0,0 1-1 0 0,-1-1 0 0 0,1 0 1 0 0,0 0-1 0 0,0 0 0 0 0,-1 0 1 0 0,1 0-1 0 0,0 1 1 0 0,0-1-1 0 0,-1 0 0 0 0,1 0 1 0 0,0 0-1 0 0,0 0 0 0 0,-1 0 1 0 0,1 0-1 0 0,0 0 0 0 0,-1 0 1 0 0,1 0-1 0 0,0 0 0 0 0,0 0 1 0 0,-1 0-1 0 0,1 0 1 0 0,0 0-1 0 0,-1 0 3 0 0,-1 0-136 0 0,2 0 93 0 0,0 0-13 0 0,0 0-22 0 0,0 0-39 0 0,0 0-17 0 0,0 0-39 0 0,0 0-44 0 0,0 0-50 0 0,0 0-55 0 0,0 0-49 0 0,0 0-45 0 0,0 0-39 0 0,0 0-135 0 0,0 0-38 0 0,0 0-162 0 0,0 0-438 0 0</inkml:trace>
  <inkml:trace contextRef="#ctx0" brushRef="#br0" timeOffset="680.82">632 32 9128 0 0,'-4'0'33'0'0,"1"0"63"0"0,-1 0 62 0 0,-6 0 270 0 0,7 0-304 0 0,-1 0-18 0 0,2 0-106 0 0,0 0-45 0 0,-4 0 79 0 0,-4-2-24 0 0,1-5 7 0 0,5 3 47 0 0,2 2 68 0 0,2 2 151 0 0,-2 0-34 0 0,0 0-53 0 0,1 0-48 0 0,0 0-41 0 0,-1 0 26 0 0,-2 0-17 0 0,2 0 7 0 0,0 0 379 0 0,2 0-351 0 0,0 0 29 0 0,0 0 80 0 0,0 0-17 0 0,0 0-17 0 0,0 0-54 0 0,0 0-20 0 0,0 0-6 0 0,0 0-125 0 0,0 0-95 0 0,1 0-87 0 0,0 0 36 0 0,-1 0-35 0 0,1 0-37 0 0,0 0-36 0 0,2 0-325 0 0,-2 0 69 0 0,1 0-47 0 0,1 0-638 0 0,-1 0-500 0 0,-1 0-950 0 0</inkml:trace>
  <inkml:trace contextRef="#ctx0" brushRef="#br0" timeOffset="1103.66">868 1 7344 0 0,'0'0'165'0'0,"0"0"22"0"0,0 0 9 0 0,3 0-20 0 0,10 0-140 0 0,-4 0-21 0 0,-5 0 40 0 0,-2 0 60 0 0,-1 2 132 0 0,-1-1-217 0 0,0 0 1 0 0,0-1 0 0 0,0 1 0 0 0,0 0-1 0 0,0-1 1 0 0,1 1 0 0 0,-1 0 0 0 0,0-1-1 0 0,0 1 1 0 0,1-1 0 0 0,-1 1 0 0 0,0 0-1 0 0,1-1 1 0 0,-1 1 0 0 0,1-1-1 0 0,-1 1 1 0 0,0-1 0 0 0,1 1 0 0 0,-1-1-1 0 0,1 0 1 0 0,-1 1 0 0 0,1-1 0 0 0,0 1-31 0 0,-1-1 29 0 0,1 0 0 0 0,-1 1 1 0 0,1-1-1 0 0,-1 1 1 0 0,1-1-1 0 0,-1 0 1 0 0,1 1-1 0 0,-1-1 1 0 0,1 1-1 0 0,-1 0 0 0 0,0-1 1 0 0,1 1-1 0 0,-1-1 1 0 0,0 1-1 0 0,1-1 1 0 0,-1 1-1 0 0,0 0 1 0 0,0-1-1 0 0,0 1 0 0 0,0 0 1 0 0,1-1-1 0 0,-1 1 1 0 0,0 0-30 0 0,0 1 127 0 0,2 1 18 0 0,43 42 449 0 0,-36-34-426 0 0,-8-10-146 0 0,0 1 0 0 0,-1-1 0 0 0,1 1-1 0 0,-1-1 1 0 0,1 1 0 0 0,-1 0-1 0 0,0-1 1 0 0,1 1 0 0 0,-1-1 0 0 0,0 1-1 0 0,0 0 1 0 0,0-1 0 0 0,0 1-22 0 0,0 12 187 0 0,4 4 101 0 0,2-4-127 0 0,0 0-37 0 0,21 28 162 0 0,-21-33-227 0 0,-4-5-40 0 0,0-1-1 0 0,0 1 1 0 0,0-1 0 0 0,-1 1-1 0 0,0 0 1 0 0,1 0-1 0 0,-1-1 1 0 0,-1 2-19 0 0,3 22 135 0 0,0-2 91 0 0,1-14-68 0 0,5 3 33 0 0,-7-10-137 0 0,0 1 0 0 0,0-1 0 0 0,0 1 0 0 0,0 0 0 0 0,-1 0 0 0 0,0 0 0 0 0,0-1 0 0 0,0 1 0 0 0,0 0 0 0 0,-1 0 0 0 0,0 2-54 0 0,0 19 155 0 0,0-22-143 0 0,2 15 78 0 0,4-4-31 0 0,1 1 1 0 0,-6 3 34 0 0,-1-9-50 0 0,0 4 81 0 0,0 2 50 0 0,0 23 300 0 0,0-18-240 0 0,0-11-153 0 0,0-2-59 0 0,0-8-17 0 0,0 1 0 0 0,0-1 1 0 0,0 0-1 0 0,0 0 1 0 0,0 1-1 0 0,0-1 1 0 0,0 0-1 0 0,0 1 1 0 0,0-1-1 0 0,0 0 1 0 0,0 1-1 0 0,0-1 1 0 0,0 0-1 0 0,0 1 0 0 0,1-1 1 0 0,-1 0-1 0 0,0 1 1 0 0,0-1-1 0 0,0 0 1 0 0,0 0-1 0 0,1 1 1 0 0,-1-1-1 0 0,0 0 1 0 0,0 0-1 0 0,1 1 1 0 0,-1-1-7 0 0,6 6 106 0 0,-1 5-44 0 0,-4-3 2 0 0,0 3 71 0 0,-1-1 10 0 0,0 2 59 0 0,0-10-182 0 0,0-2-66 0 0,-3-2-37 0 0,0-2-18 0 0,-1-2 77 0 0,2 3-16 0 0,0-2-90 0 0,1 3 5 0 0,1 0-48 0 0,-1 0-56 0 0,1-1-64 0 0,0 3 48 0 0,0-1-36 0 0,0 0-379 0 0,1 1 92 0 0,-1 0-50 0 0,2 0-726 0 0,2 0-569 0 0,5 0-1084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18.5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0 190 6160 0 0,'0'0'133'0'0,"0"0"23"0"0,0 0 13 0 0,3-2-18 0 0,4-5-105 0 0,-1 3 16 0 0,4 1 167 0 0,5 3 254 0 0,-11 0-286 0 0,-4 0-187 0 0,0 0-1 0 0,0 0 1 0 0,0 1-1 0 0,0-1 0 0 0,0 0 1 0 0,0 0-1 0 0,0 0 0 0 0,0 0 1 0 0,1 0-1 0 0,-1 0 0 0 0,0 0 1 0 0,0 0-1 0 0,0 0 0 0 0,0 0 1 0 0,0 0-1 0 0,0 0 0 0 0,0 0 1 0 0,0 0-1 0 0,0-1 1 0 0,0 1-1 0 0,1 0 0 0 0,-1 0 1 0 0,0 0-1 0 0,0 0 0 0 0,0 0 1 0 0,0 0-1 0 0,0 0 0 0 0,0 0 1 0 0,0 0-1 0 0,0 0 0 0 0,0 0 1 0 0,0 0-1 0 0,0 0 1 0 0,0 0-1 0 0,0 0 0 0 0,0 0 1 0 0,0-1-1 0 0,1 1 0 0 0,-1 0 1 0 0,0 0-1 0 0,0 0 0 0 0,0 0 1 0 0,0 0-1 0 0,0 0 0 0 0,0 0 1 0 0,0 0-1 0 0,0 0 1 0 0,0 0-1 0 0,0-1 0 0 0,0 1 1 0 0,0 0-1 0 0,0 0 0 0 0,0 0 1 0 0,0 0-1 0 0,0 0 0 0 0,-1 0 1 0 0,1 0-10 0 0,0-1 22 0 0,0 1 1 0 0,0-1 0 0 0,0 1-1 0 0,0-1 1 0 0,0 1-1 0 0,0-1 1 0 0,1 1-1 0 0,-1-1 1 0 0,0 1 0 0 0,0 0-1 0 0,0-1 1 0 0,0 1-1 0 0,1-1 1 0 0,-1 1 0 0 0,0-1-1 0 0,0 1 1 0 0,1 0-1 0 0,-1-1 1 0 0,0 1 0 0 0,1 0-1 0 0,-1-1 1 0 0,0 1-1 0 0,1 0 1 0 0,-1-1 0 0 0,0 1-1 0 0,1 0 1 0 0,-1 0-1 0 0,1-1 1 0 0,-1 1 0 0 0,1 0-23 0 0,16-1 587 0 0,-13 1-444 0 0,-1 0 281 0 0,-3 0-24 0 0,3 2-102 0 0,11 8-29 0 0,-2-7-44 0 0,-9-3 7 0 0,-1 3-32 0 0,9 8-10 0 0,-8-9-61 0 0,-1 0-44 0 0,1-2-28 0 0,0 0-26 0 0,-1 0-11 0 0,0 1 25 0 0,4 12 126 0 0,4 0-3 0 0,-7-10-45 0 0,-2 0-45 0 0,0 0-28 0 0,-1 1-25 0 0,0 1 33 0 0,11 9 102 0 0,-9-11-27 0 0,0 0-59 0 0,-3 7-19 0 0,1-8-11 0 0,0 12 83 0 0,0 21 309 0 0,0-26-367 0 0,0-4 83 0 0,0-5-34 0 0,-1 2-29 0 0,1 0-39 0 0,0 7-11 0 0,1-6-7 0 0,-1 1 20 0 0,0-3-70 0 0,0 1 3 0 0,0 2 91 0 0,0 3 83 0 0,0-2-36 0 0,0 1 33 0 0,0-4-71 0 0,0-2-3 0 0,0 0 44 0 0,0 0 24 0 0,0 0 2 0 0,0 0-10 0 0,0 0-35 0 0,0-2-3 0 0,1-5-23 0 0,6-7 191 0 0,-4 10-243 0 0,-1 0-52 0 0,-1-2 53 0 0,0 1 0 0 0,0-1 0 0 0,-1 0 0 0 0,1 0 0 0 0,-1 1 0 0 0,0-1 0 0 0,-1-3-30 0 0,0-5 29 0 0,1 2 24 0 0,-1 9-50 0 0,1 0-1 0 0,0-1 1 0 0,0 1 0 0 0,0 0 0 0 0,0 0-1 0 0,1 0 1 0 0,-1-1 0 0 0,1 1 0 0 0,0 0-1 0 0,0-1-1 0 0,4-4-2 0 0,-4 7 1 0 0,0 0 0 0 0,0-1 0 0 0,0 1 0 0 0,-1-1 0 0 0,1 1 0 0 0,0-1 0 0 0,-1 1 0 0 0,1-1 0 0 0,-1 0 0 0 0,0 1 0 0 0,1-1 0 0 0,-1 1 0 0 0,0-1 0 0 0,0 0 0 0 0,0 0 0 0 0,0 1 0 0 0,1-1 0 0 0,-1 0 0 0 0,0 1 0 0 0,1-1 0 0 0,-1 0 0 0 0,1 1 0 0 0,-1-1 0 0 0,1 1 0 0 0,0-1 0 0 0,-1 1 0 0 0,1-1 0 0 0,0 1 0 0 0,0-1 0 0 0,4-6 0 0 0,32-70 0 0 0,-36 76 0 0 0,0 1 0 0 0,0-1 0 0 0,0 1 0 0 0,1 0 0 0 0,-1 0 0 0 0,0 0 0 0 0,0 0 0 0 0,1 0 0 0 0,-1 0 0 0 0,1 0 0 0 0,-1 0 0 0 0,1 0 0 0 0,-1 1 0 0 0,2-1 0 0 0,-1 0 0 0 0,-1 1 0 0 0,1-1 0 0 0,-1 0 0 0 0,1 0 0 0 0,-1 0 0 0 0,1 1 0 0 0,-1-1 0 0 0,1-1 0 0 0,-1 1 0 0 0,0 0 0 0 0,0 0 0 0 0,0 0 0 0 0,0-1 0 0 0,1 0 0 0 0,1-3 0 0 0,-3 4 0 0 0,0 1 0 0 0,0-1 0 0 0,1 0 0 0 0,-1 1 0 0 0,0-1 0 0 0,1 1 0 0 0,-1-1 0 0 0,0 0 0 0 0,1 1 0 0 0,-1-1 0 0 0,1 1 0 0 0,-1-1 0 0 0,1 1 0 0 0,-1 0 0 0 0,1-1 0 0 0,0 1 0 0 0,-1-1 0 0 0,1 1 0 0 0,-1 0 0 0 0,1 0 0 0 0,0-1 0 0 0,0 1 0 0 0,4-2 0 0 0,11-11 0 0 0,-15 11 0 0 0,0 1 0 0 0,0 0 0 0 0,1-1 0 0 0,-1 1 0 0 0,0 0 0 0 0,1 0 0 0 0,-1 0 0 0 0,1 0 0 0 0,-1 0 0 0 0,1 0 0 0 0,0 1 0 0 0,-1-1 0 0 0,1 0 0 0 0,0 1 0 0 0,-1 0 0 0 0,1-1 0 0 0,0 1 0 0 0,0 0 0 0 0,0 0 0 0 0,-1 0 1 0 0,0 0-1 0 0,1 0 0 0 0,-1 0 0 0 0,0-1 0 0 0,0 1 0 0 0,0 0 0 0 0,1 0 0 0 0,-1-1 0 0 0,0 1 0 0 0,0 0 0 0 0,0-1 0 0 0,0 1 0 0 0,0-1 0 0 0,0 0 0 0 0,0 1 0 0 0,1-2 0 0 0,0 1-1 0 0,0 0 1 0 0,0 0-1 0 0,1-1 0 0 0,-1 2 1 0 0,0-1-1 0 0,1 0 0 0 0,-1 0 0 0 0,0 1 1 0 0,1-1-1 0 0,-1 1 0 0 0,1-1 1 0 0,-1 1-1 0 0,0 0 0 0 0,1 0 1 0 0,-1 0-1 0 0,1 1 1 0 0,5 1-43 0 0,5 3 34 0 0,-8-3 8 0 0,1 0 1 0 0,-1 0 0 0 0,0 1 0 0 0,0-1 0 0 0,0 1 0 0 0,0 0 0 0 0,-1 1 0 0 0,1-1-1 0 0,11 16 1 0 0,-7 2 0 0 0,0 3 0 0 0,-4-16 0 0 0,-4-7 0 0 0,0 0 0 0 0,0 1 0 0 0,0-1 0 0 0,0 1 0 0 0,-1-1 0 0 0,1 1 0 0 0,0-1 0 0 0,-1 1 0 0 0,0 0 0 0 0,1-1 0 0 0,-1 1 0 0 0,0-1 0 0 0,0 1 0 0 0,0 0 0 0 0,0 14 0 0 0,-1-11 0 0 0,1-1 0 0 0,-1 0 0 0 0,1 1 0 0 0,0-1 0 0 0,1 0 0 0 0,-1 1 0 0 0,1-1 0 0 0,0 0 0 0 0,1 4 0 0 0,3 0 4 0 0,2 4 16 0 0,-6 2 84 0 0,-1-6-47 0 0,0 20 151 0 0,0-22-169 0 0,0-3 49 0 0,0 0 2 0 0,0 6 0 0 0,0-3-51 0 0,0 0-50 0 0,0-5 47 0 0,0 2 96 0 0,0 0-13 0 0,0 0 42 0 0,0-2-350 0 0,0 0 61 0 0,0-1 55 0 0,0 1 47 0 0,0-1 73 0 0,0 1 84 0 0,0-1 488 0 0,0 0-522 0 0,0 1-37 0 0,0-1-48 0 0,0 1-62 0 0,0 0-73 0 0,0 0-85 0 0,0 1-60 0 0,0 0-85 0 0,0 0-94 0 0,0 0-101 0 0,0 1-112 0 0,0 0-118 0 0,0-2 342 0 0,0 1-34 0 0,0 0-33 0 0,0 0-34 0 0,0-2-1642 0 0,0 0-1242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19.0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8752 0 0,'0'0'197'0'0,"0"0"24"0"0,0 0 19 0 0,0 0 50 0 0,0 0 152 0 0,3 3 66 0 0,8 7 18 0 0,-10-8-341 0 0,1-1-33 0 0,0 0 64 0 0,1 0-77 0 0,-1-1-83 0 0,1-1-36 0 0,-1 3 77 0 0,4 8 212 0 0,4-5-11 0 0,-5 6-5 0 0,3-6-71 0 0,9 4 30 0 0,-13-7-171 0 0,7 3 117 0 0,-1 0-13 0 0,-2 0-34 0 0,-8-4-142 0 0,1-1-1 0 0,-1 0 1 0 0,0 0-1 0 0,0 1 1 0 0,1-1 0 0 0,-1 0-1 0 0,0 0 1 0 0,0 0-1 0 0,1 1 1 0 0,-1-1-1 0 0,0 0 1 0 0,1 0 0 0 0,-1 0-1 0 0,0 0 1 0 0,0 0-1 0 0,1 0 1 0 0,-1 0-1 0 0,0 0 1 0 0,1 0 0 0 0,-1 0-1 0 0,0 0 1 0 0,1 0-1 0 0,-1 0 1 0 0,0 0-1 0 0,1 0 1 0 0,-1 0-9 0 0,3 0 31 0 0,0 0 0 0 0,0 1-1 0 0,0-1 1 0 0,0 1 0 0 0,0 0 0 0 0,-1 0 0 0 0,2 0-31 0 0,14 7 187 0 0,14-3 262 0 0,-24 0-327 0 0,2 1 51 0 0,3-3 43 0 0,-3-3-76 0 0,0-1-50 0 0,9 1-20 0 0,-14 0-66 0 0,1 0 0 0 0,-1 0 0 0 0,1 0 0 0 0,-1 1 0 0 0,6 1-4 0 0,-6 0-3 0 0,0 1 0 0 0,1-1 1 0 0,-1 1-1 0 0,0 0 0 0 0,0 0 3 0 0,0 4-38 0 0,-5-7 35 0 0,0 0 0 0 0,0 1 0 0 0,0-1 0 0 0,1 1 0 0 0,-1-1 0 0 0,0 1 0 0 0,1-1 1 0 0,-1 0-1 0 0,0 1 0 0 0,1-1 0 0 0,-1 0 0 0 0,1 1 0 0 0,-1-1 0 0 0,0 0 0 0 0,1 0 1 0 0,-1 1-1 0 0,1-1 0 0 0,-1 0 0 0 0,1 0 0 0 0,-1 0 0 0 0,1 0 0 0 0,-1 1 0 0 0,1-1 1 0 0,-1 0-1 0 0,1 0 0 0 0,-1 0 0 0 0,1 0 0 0 0,-1 0 0 0 0,1 0 0 0 0,-1 0 0 0 0,1-1 1 0 0,-1 1 2 0 0,2 0-5 0 0,0 0 0 0 0,-1 1 1 0 0,1-1-1 0 0,0 0 1 0 0,-1 1-1 0 0,1-1 1 0 0,0 1-1 0 0,-1-1 1 0 0,1 1-1 0 0,-1 0 1 0 0,1 0-1 0 0,-1-1 1 0 0,0 1-1 0 0,1 0 5 0 0,6 4 0 0 0,5 1 10 0 0,-12-6-6 0 0,-1 1-1 0 0,0-1 1 0 0,1 1-1 0 0,-1 0 1 0 0,0-1 0 0 0,0 1-1 0 0,0 0 1 0 0,1-1-1 0 0,-1 1 1 0 0,0 0-1 0 0,0-1 1 0 0,0 1-1 0 0,0 0 1 0 0,0-1 0 0 0,0 1-4 0 0,0-1 0 0 0,0 3 64 0 0,-1 1-1 0 0,2 6-60 0 0,-1-8 7 0 0,0 14 80 0 0,-2-1-44 0 0,2-14-44 0 0,0-1 0 0 0,0 1 0 0 0,-1 0 0 0 0,1-1 0 0 0,0 1 0 0 0,-1 0 0 0 0,1-1 0 0 0,0 1 0 0 0,-1-1 0 0 0,1 1 0 0 0,-1 0 0 0 0,1-1 0 0 0,-1 1 0 0 0,0-1 0 0 0,1 1 0 0 0,-1-1 0 0 0,0 0-2 0 0,-8 8 110 0 0,3-1-31 0 0,-18 17 165 0 0,12-12-163 0 0,4-7 22 0 0,-13 5 1 0 0,11-4 15 0 0,5 0-73 0 0,-1-2-12 0 0,-25 12 143 0 0,18-11-103 0 0,7 6-44 0 0,-7-6 34 0 0,0 5-32 0 0,8-7 32 0 0,-8 0-37 0 0,12-3-23 0 0,-1 1-1 0 0,1 0 1 0 0,0 0-1 0 0,0 0 1 0 0,0-1-1 0 0,0 1 1 0 0,0 0 0 0 0,0 1-1 0 0,0-1 1 0 0,0 0-1 0 0,1 0 1 0 0,-1 1-4 0 0,-2 5 5 0 0,3-1-33 0 0,0-6 28 0 0,0 3-176 0 0,0-3-73 0 0,2 0-329 0 0,-1 0 79 0 0,0 0 66 0 0,1 0 54 0 0,-1 0-250 0 0,2 0-275 0 0,-2 0 483 0 0,0 0-74 0 0,0 0-99 0 0,1 0-1445 0 0,-1 0-1155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19.3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0 110 7920 0 0,'0'0'174'0'0,"0"0"29"0"0,0 0 13 0 0,3 0-31 0 0,-3 1-182 0 0,1-1-1 0 0,0 0 1 0 0,-1 0-1 0 0,1-1 1 0 0,0 1-1 0 0,-1 0 1 0 0,1 0-1 0 0,0 0 1 0 0,-1 0-1 0 0,1-1 1 0 0,0 1-1 0 0,-1 0 1 0 0,1 0-1 0 0,0-1 1 0 0,-1 1-3 0 0,2-2 18 0 0,-1 0 32 0 0,0-1 134 0 0,0 1 35 0 0,2-1 170 0 0,3 2 12 0 0,1 1-164 0 0,-1-1 116 0 0,-1-1-38 0 0,5-3 221 0 0,-2 0-153 0 0,5-1 252 0 0,-8 0-263 0 0,-5 5-349 0 0,0 1 1 0 0,0-1-1 0 0,1 1 0 0 0,-1 0 1 0 0,0-1-1 0 0,1 1 1 0 0,-1-1-1 0 0,0 1 0 0 0,1 0 1 0 0,-1-1-1 0 0,0 1 0 0 0,1 0 1 0 0,-1-1-1 0 0,1 1 0 0 0,-1 0 1 0 0,0 0-1 0 0,1 0 1 0 0,-1-1-1 0 0,1 1 0 0 0,-1 0 1 0 0,1 0-1 0 0,-1 0 0 0 0,1 0 1 0 0,-1 0-1 0 0,1 0 0 0 0,-1 0 1 0 0,1 0-1 0 0,-1 0 0 0 0,1 0 1 0 0,-1 0-1 0 0,1 0 1 0 0,0 0-24 0 0,5 0 195 0 0,12-1 462 0 0,-17 1-638 0 0,-1-1 0 0 0,1 1 0 0 0,-1 0 1 0 0,0 0-1 0 0,1-1 0 0 0,-1 1 1 0 0,1 0-1 0 0,-1 0 0 0 0,0-1 0 0 0,1 1 1 0 0,-1 0-1 0 0,0-1 0 0 0,0 1 1 0 0,1-1-1 0 0,-1 1 0 0 0,0 0 0 0 0,0-1 1 0 0,1 1-1 0 0,-1-1 0 0 0,0 1 1 0 0,0-1-1 0 0,0 1 0 0 0,0 0 0 0 0,0-1 1 0 0,0 1-1 0 0,0-1 0 0 0,0 1 1 0 0,0-1-1 0 0,0 1 0 0 0,0-1-19 0 0,0 1 8 0 0,0 0-1 0 0,0 0 1 0 0,0 0-1 0 0,0 0 1 0 0,0 0-1 0 0,0-1 0 0 0,0 1 1 0 0,0 0-1 0 0,0 0 1 0 0,0 0-1 0 0,0 0 1 0 0,0 0-1 0 0,0 0 1 0 0,0 0-1 0 0,0 0 1 0 0,0 0-1 0 0,0 0 1 0 0,0-1-1 0 0,0 1 0 0 0,0 0 1 0 0,0 0-1 0 0,0 0 1 0 0,0 0-1 0 0,0 0 1 0 0,0 0-1 0 0,0 0 1 0 0,1 0-1 0 0,-1 0 1 0 0,0 0-1 0 0,0 0 1 0 0,0 0-1 0 0,0 0 0 0 0,0-1 1 0 0,0 1-1 0 0,0 0 1 0 0,0 0-1 0 0,0 0 1 0 0,0 0-1 0 0,0 0 1 0 0,0 0-1 0 0,1 0 1 0 0,-1 0-1 0 0,0 0 1 0 0,0 0-1 0 0,0 0 0 0 0,0 0 1 0 0,0 0-1 0 0,0 0 1 0 0,0 0-1 0 0,0 0 1 0 0,0 0-1 0 0,0 0 1 0 0,1 0-1 0 0,-1 0 1 0 0,0 0-1 0 0,0 0 1 0 0,0 0-8 0 0,7 0 197 0 0,-1-1-60 0 0,0-1-34 0 0,2-2-26 0 0,1 0-14 0 0,-1 1 18 0 0,1 2 39 0 0,1 1 70 0 0,-6 0-129 0 0,8 0 43 0 0,1-3-50 0 0,-9 1-45 0 0,0 0-1 0 0,0 0 0 0 0,1 0 1 0 0,-1 1-1 0 0,1 0 0 0 0,-1 0 1 0 0,1 0-1 0 0,-1 0 0 0 0,1 1 1 0 0,0-1-1 0 0,-1 1 0 0 0,1 0 1 0 0,0 1-10 0 0,1-1-60 0 0,0 0 85 0 0,7 1 79 0 0,-8-1-111 0 0,-1 0-48 0 0,0-1-40 0 0,-1 0-53 0 0,0 0-63 0 0,0 0-74 0 0,-1 0-19 0 0,0 0-62 0 0,0-1-53 0 0,0 1-47 0 0,0 0-61 0 0,0-1-35 0 0,2 0-645 0 0,2 0-817 0 0,4 1-1158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20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269 113 6968 0 0,'0'0'157'0'0,"0"0"23"0"0,0 0 11 0 0,2 0-31 0 0,5 0-80 0 0,-8 0-19 0 0,0-1 9 0 0,-1 0 68 0 0,-1-3 79 0 0,1-1 99 0 0,2 1-114 0 0,0 0 34 0 0,0 4-253 0 0,0-1 32 0 0,0-1 60 0 0,0 0 50 0 0,0-3 165 0 0,-1-6 491 0 0,0 8-596 0 0,0 1-62 0 0,-10-3 460 0 0,7-2-190 0 0,0 2-91 0 0,-3 4-71 0 0,1-2 73 0 0,4 1-244 0 0,-1-1 34 0 0,-12-13 476 0 0,11 13-461 0 0,2 1-86 0 0,-1-1 163 0 0,1 2-69 0 0,-1 1-44 0 0,1 1-38 0 0,-1 0-3 0 0,0-1 38 0 0,1-1 42 0 0,-1-2 67 0 0,-7-7 23 0 0,6 7-54 0 0,1 2-66 0 0,-1 1-41 0 0,-1 1-21 0 0,2-1 29 0 0,-2 0 8 0 0,3 0-35 0 0,-2 0 24 0 0,-4 0 28 0 0,-4 0 44 0 0,11 0-115 0 0,0 0 1 0 0,1 0-1 0 0,-1 0 1 0 0,0 0-1 0 0,1 0 1 0 0,-1 0-1 0 0,0 0 1 0 0,0 1-1 0 0,1-1 1 0 0,-1 0-1 0 0,1 0 1 0 0,-1 1-1 0 0,0-1 1 0 0,1 0-1 0 0,-1 1 1 0 0,1-1-1 0 0,-1 0 0 0 0,0 1 1 0 0,1-1-1 0 0,-1 1 1 0 0,1-1-1 0 0,-1 1 1 0 0,1-1-1 0 0,0 1 1 0 0,-1-1-1 0 0,1 1-3 0 0,-1 0 3 0 0,1-1-1 0 0,0 1 0 0 0,-1-1 1 0 0,1 1-1 0 0,-1-1 0 0 0,1 1 0 0 0,-1-1 1 0 0,1 1-1 0 0,-1-1 0 0 0,1 1 1 0 0,-1-1-1 0 0,1 0 0 0 0,-1 1 1 0 0,0-1-1 0 0,1 0 0 0 0,-1 0 1 0 0,0 1-1 0 0,1-1 0 0 0,-1 0 1 0 0,0 0-1 0 0,1 0 0 0 0,-1 0 1 0 0,0 0-1 0 0,1 0 0 0 0,-1 0 1 0 0,0 0-3 0 0,-3-1 9 0 0,-1 2-8 0 0,-4 15 54 0 0,8-15-54 0 0,0 0-1 0 0,1 0 1 0 0,-1 0 0 0 0,0 0 0 0 0,0 0-1 0 0,0 0 1 0 0,0 0 0 0 0,0-1 0 0 0,0 1-1 0 0,0 0 1 0 0,0 0 0 0 0,0-1 0 0 0,0 1-1 0 0,0-1 1 0 0,-1 1-1 0 0,2-1 2 0 0,-1 0 0 0 0,0 1 0 0 0,0-1-1 0 0,1 0 1 0 0,-1 1 0 0 0,0-1 0 0 0,1 1 0 0 0,-1-1 0 0 0,0 1-1 0 0,1-1 1 0 0,-1 1 0 0 0,1-1 0 0 0,-1 1 0 0 0,1-1-1 0 0,-1 1 1 0 0,1 0 0 0 0,-1-1 0 0 0,1 1 0 0 0,-1 0 0 0 0,1 0-1 0 0,0-1 1 0 0,0 1 0 0 0,-1 0 0 0 0,1 0 0 0 0,0-1-1 0 0,0 1 1 0 0,0 0 0 0 0,0 0 0 0 0,0 0-2 0 0,0 0 0 0 0,0-1 1 0 0,0 1-1 0 0,0-1 0 0 0,0 1 1 0 0,0-1-1 0 0,0 1 1 0 0,0-1-1 0 0,0 1 0 0 0,0-1 1 0 0,0 1-1 0 0,0-1 1 0 0,0 1-1 0 0,0-1 0 0 0,0 1 1 0 0,-1-1-1 0 0,1 1 1 0 0,0-1-1 0 0,0 0 0 0 0,-1 1 1 0 0,1-1-1 0 0,0 1 1 0 0,-1-1-1 0 0,1 0 0 0 0,0 1 1 0 0,-1-1-1 0 0,1 1 0 0 0,0-1 1 0 0,-1 0-1 0 0,1 0 1 0 0,-1 1-1 0 0,1-1 0 0 0,-1 0 0 0 0,-5 5-1 0 0,-10 24 1 0 0,13-14 10 0 0,1 1 33 0 0,-3-8-32 0 0,4-6-11 0 0,0-1 0 0 0,0 0 0 0 0,0 1 0 0 0,0-1 0 0 0,1 1 0 0 0,-1-1 0 0 0,0 1 0 0 0,1 0 0 0 0,-1-1 0 0 0,1 1 0 0 0,0-1 0 0 0,0 1 0 0 0,-1 0 0 0 0,1 0 0 0 0,0 92 0 0 0,1-90 0 0 0,-1-1 0 0 0,0 0 0 0 0,1 1 0 0 0,0-1 0 0 0,-1 0 0 0 0,1 0 1 0 0,0 0-1 0 0,1 0 0 0 0,0 2 0 0 0,3 6-20 0 0,6 19-144 0 0,-2-12 91 0 0,-8-16 70 0 0,10 11 113 0 0,-10-11-82 0 0,1 0 0 0 0,0-1 1 0 0,-1 1-1 0 0,1 0 1 0 0,-1 0-1 0 0,1 0 0 0 0,-1 0 1 0 0,0 0-1 0 0,1 2-28 0 0,1 8 102 0 0,-3-11-88 0 0,0 0 1 0 0,0 0-1 0 0,0 0 0 0 0,0-1 0 0 0,1 1 0 0 0,-1 0 0 0 0,0 0 1 0 0,1 0-1 0 0,-1 0 0 0 0,0 0 0 0 0,1-1 0 0 0,0 1 0 0 0,-1 0-14 0 0,11 7 185 0 0,5 5-54 0 0,0 0-41 0 0,3-4 11 0 0,-14-7-78 0 0,-1 0 0 0 0,1-1 0 0 0,0 0 0 0 0,0 0-1 0 0,0 0 1 0 0,0 0 0 0 0,3-1-23 0 0,12 0 93 0 0,-8 1-52 0 0,12 0 60 0 0,-20-1-74 0 0,0 0 1 0 0,0-1-1 0 0,0 1 1 0 0,0-1-1 0 0,3-1-27 0 0,4-3 37 0 0,7-1 25 0 0,-2 4 15 0 0,-4 0-17 0 0,2-6-28 0 0,-6 2-22 0 0,19-7 56 0 0,-24 12-52 0 0,7-3 15 0 0,-2 1-37 0 0,5-8-91 0 0,3-2-78 0 0,-12 12 115 0 0,-2 0-19 0 0,0 0-23 0 0,0 1-50 0 0,-1-1-59 0 0,1 0-73 0 0,-1 0-36 0 0,-1 0-60 0 0,1-1-53 0 0,-1 1-47 0 0,1-1-39 0 0,-1 1-34 0 0,2-2-628 0 0,2 1-824 0 0,5 2-1140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21.3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7512 0 0,'0'0'166'0'0,"0"0"29"0"0,0 0 13 0 0,0 3-29 0 0,0 1-158 0 0,0 8 102 0 0,1-6-7 0 0,1-2 50 0 0,1-1-26 0 0,0-1-7 0 0,1-1-4 0 0,-3 1 3 0 0,0 0-16 0 0,-1 1 37 0 0,1 1 43 0 0,-1 0 52 0 0,0 0-137 0 0,0 6 35 0 0,3 5 30 0 0,1-7-93 0 0,3 5 56 0 0,-5-2-7 0 0,-2-8-64 0 0,0 1 0 0 0,0-1 1 0 0,0 0-1 0 0,0 0 1 0 0,1 1-1 0 0,0-1 0 0 0,-1 0 1 0 0,1 0-1 0 0,1 2-68 0 0,6 6 209 0 0,-7-9-55 0 0,1 0-43 0 0,-1 2 14 0 0,-2 3-40 0 0,0-7-48 0 0,1 3 185 0 0,0 13 301 0 0,0-10-387 0 0,0 0-42 0 0,0-1-59 0 0,0 0-49 0 0,0 0-56 0 0,0-1-64 0 0,0-4-138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21.7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 8696 0 0,'0'0'197'0'0,"0"0"24"0"0,0 0 18 0 0,-2-3-34 0 0,-6-4-134 0 0,5 4-11 0 0,1 1 85 0 0,2 1 166 0 0,0 1 274 0 0,0 0 21 0 0,0 0-253 0 0,0 0-153 0 0,0 0-46 0 0,0 0 16 0 0,0 0 54 0 0,0 0-21 0 0,0 0-95 0 0,0 0-68 0 0,0 0-44 0 0,0 0-46 0 0,0 0-28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16.5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7856 0 0,'0'0'174'0'0,"0"0"29"0"0,0 0 13 0 0,3 2-31 0 0,0 2-145 0 0,-2-3-33 0 0,24 23-16 0 0,-19-17 35 0 0,-1 0 54 0 0,-2 1 57 0 0,-2 2 58 0 0,1 2 148 0 0,3-3-55 0 0,2 4 27 0 0,-2 13 154 0 0,2-10-123 0 0,-3-7-120 0 0,1 3 43 0 0,-2-2-106 0 0,0 2-11 0 0,0-4-16 0 0,0-1 18 0 0,0 1 49 0 0,10 18 367 0 0,8 15 308 0 0,-7-14-350 0 0,-4-13-246 0 0,-7-12-22 0 0,-3 1-86 0 0,0-3-106 0 0,0 0-36 0 0,0 1-39 0 0,-1 3-98 0 0,1-2 105 0 0,0-1 40 0 0,0 0 70 0 0,-1 0 86 0 0,1 0 106 0 0,0-1-105 0 0,-1-1 34 0 0,-9-12-217 0 0,4-18-32 0 0,2 24-13 0 0,-3-4-47 0 0,7 10 71 0 0,0 0 0 0 0,-1 1 0 0 0,1-1 0 0 0,0 0 1 0 0,0 1-1 0 0,0-1 0 0 0,0 0 0 0 0,0 1 0 0 0,0-1 1 0 0,0 0-1 0 0,0 0 0 0 0,0 1 0 0 0,1-1 0 0 0,-1 0 1 0 0,0 1-1 0 0,0-1 0 0 0,0 0 0 0 0,1 0 7 0 0,4-7-72 0 0,-4 7 56 0 0,0-1-1 0 0,0 1 0 0 0,0-1 1 0 0,-1 1-1 0 0,1-1 0 0 0,0 1 1 0 0,-1-1-1 0 0,1 1 0 0 0,-1-1 1 0 0,0 0-1 0 0,1 1 0 0 0,-1-1 1 0 0,0 1-1 0 0,0-1 17 0 0,0-2-43 0 0,0 0 0 0 0,0 1 0 0 0,1-1 0 0 0,-1 1-1 0 0,1-1 1 0 0,0 1 0 0 0,0-1 0 0 0,0 1 0 0 0,1-1 43 0 0,-1 2-21 0 0,0 0 0 0 0,0 0 0 0 0,1 0 0 0 0,-1 0 0 0 0,0 0 0 0 0,1 1 0 0 0,-1-1 0 0 0,1 0 0 0 0,0 1-1 0 0,0 0 1 0 0,-1-1 0 0 0,1 1 0 0 0,0 0 0 0 0,2-1 21 0 0,2 1-47 0 0,1 1-4 0 0,-2-4-69 0 0,-2 2 102 0 0,0 0 1 0 0,0 0 0 0 0,0 1 0 0 0,0-1-1 0 0,0 1 1 0 0,1 0 0 0 0,-1 0 0 0 0,0 0 0 0 0,1 0-1 0 0,-1 1 1 0 0,1-1 0 0 0,-1 1 17 0 0,0-1-6 0 0,0 1-1 0 0,0 0 1 0 0,0 0 0 0 0,-1 0 0 0 0,1 1 0 0 0,0-1 0 0 0,0 1-1 0 0,-1-1 1 0 0,1 1 0 0 0,0 0 0 0 0,0 0 6 0 0,16 12-43 0 0,4 3 33 0 0,-15-3-1 0 0,5-7-32 0 0,-6-2 42 0 0,0 1-1 0 0,-1 1 0 0 0,1-1 0 0 0,-1 1 1 0 0,-1 0-1 0 0,3 4 2 0 0,10 8 0 0 0,-16-15 0 0 0,0 0 0 0 0,0-1 0 0 0,0 1 1 0 0,0 0-1 0 0,-1 0 0 0 0,1 1 0 0 0,-1-2 4 0 0,0 0 0 0 0,0 0 0 0 0,0 0 0 0 0,0 0 0 0 0,0 0 0 0 0,0-1 0 0 0,0 1 0 0 0,1-1 0 0 0,-1 1 0 0 0,0-1 0 0 0,1 1 0 0 0,0-1 0 0 0,0 1-4 0 0,9 2 14 0 0,-10-3-11 0 0,0-1 0 0 0,0 1-1 0 0,1-1 1 0 0,-1 0 0 0 0,0 1 0 0 0,0 0-1 0 0,0-1 1 0 0,0 1 0 0 0,0 0 0 0 0,0-1-1 0 0,-1 1 1 0 0,1 0 0 0 0,0 0 0 0 0,0 0 0 0 0,0 0-1 0 0,-1 0 1 0 0,1 0 0 0 0,0 0-3 0 0,4 12 24 0 0,6-7 29 0 0,-6 4-22 0 0,6-5 52 0 0,-6 6-1 0 0,5-6-8 0 0,-9-4-70 0 0,-1-1 1 0 0,0 1 0 0 0,1 0-1 0 0,-1-1 1 0 0,0 1 0 0 0,0 0 0 0 0,1-1-1 0 0,-1 1 1 0 0,0 0 0 0 0,0-1-1 0 0,0 1 1 0 0,0 0 0 0 0,0-1 0 0 0,0 1-1 0 0,0 0-4 0 0,0 1 66 0 0,0-2-2 0 0,0 0 0 0 0,1-4-3 0 0,-2-4-62 0 0,1 5 5 0 0,-1-3-4 0 0,2 5 0 0 0,12-24 0 0 0,-6 10-24 0 0,-1-4-72 0 0,-3 8 24 0 0,0-6-87 0 0,-2 4 58 0 0,0-4-23 0 0,10-4-79 0 0,-8 8 89 0 0,1-3-59 0 0,7 0-51 0 0,-1 3 34 0 0,-4-5-26 0 0,-6 15 191 0 0,1 1 0 0 0,0-1 0 0 0,-1 1-1 0 0,1-1 1 0 0,0 1 0 0 0,0 0 0 0 0,0 0 0 0 0,1-1 0 0 0,-1 1-1 0 0,1 0 1 0 0,-1 0 0 0 0,1 0 0 0 0,0 0 25 0 0,8-10-125 0 0,14-11-188 0 0,-10 14 210 0 0,1 6 95 0 0,-4 3-26 0 0,3 0 14 0 0,0 1 50 0 0,-1 5 74 0 0,0 5 93 0 0,-8-7-145 0 0,7 8 83 0 0,-2 1 38 0 0,-5-2-17 0 0,-5-9-121 0 0,1 0 0 0 0,1 0 0 0 0,-1 1 0 0 0,0-1 0 0 0,1 0 0 0 0,-1 0 0 0 0,1 0 0 0 0,-1 0 0 0 0,1 0-35 0 0,8 11 164 0 0,-4 6-16 0 0,-6-17-133 0 0,1 1 1 0 0,0-1-1 0 0,-1 0 0 0 0,1 1 0 0 0,0-1 1 0 0,0 0-1 0 0,1 1 0 0 0,-1-1 0 0 0,0 0 1 0 0,1 0-1 0 0,-1 0 0 0 0,1 0 0 0 0,0 0-15 0 0,0 1 30 0 0,1 0 0 0 0,-1 0 1 0 0,0 0-1 0 0,0 0 0 0 0,0 1 0 0 0,0 0-30 0 0,0 0 29 0 0,0-1-1 0 0,0 1 1 0 0,0-1 0 0 0,0 0 0 0 0,1 0 0 0 0,0 1-29 0 0,2 2 49 0 0,-1-1 1 0 0,0 1 0 0 0,0 0 0 0 0,-1 0 0 0 0,0 0 0 0 0,0 1-50 0 0,0-2 33 0 0,2 9 57 0 0,6-9-8 0 0,-10-1-55 0 0,1-1-4 0 0,13 6 73 0 0,10 5-155 0 0,-24-14 45 0 0,2-1-29 0 0,-3 1 41 0 0,0 0-1 0 0,1 0 1 0 0,-1 0 0 0 0,0 0-1 0 0,0 0 1 0 0,0 0 0 0 0,0 0-1 0 0,0 0 1 0 0,0 0-1 0 0,0 0 1 0 0,0 0 0 0 0,0 0-1 0 0,0 0 1 0 0,1 0-1 0 0,-1 0 1 0 0,0 0 0 0 0,0 0-1 0 0,0 0 1 0 0,0 0 0 0 0,0 0-1 0 0,0 0 1 0 0,0 0-1 0 0,0 0 1 0 0,0 0 0 0 0,0 0-1 0 0,0 0 1 0 0,1 0-1 0 0,-1 0 1 0 0,0 0 0 0 0,0 0-1 0 0,0 0 1 0 0,0 0-1 0 0,0 0 1 0 0,0 1 0 0 0,0-1-1 0 0,0 0 1 0 0,0 0 0 0 0,0 0-1 0 0,0 0 1 0 0,0 0-1 0 0,0 0 1 0 0,0 0 0 0 0,0 0-1 0 0,0 0 1 0 0,0 0-1 0 0,0 0 1 0 0,0 1 0 0 0,0-1-1 0 0,0 0 1 0 0,0 0 0 0 0,0 0-1 0 0,0 0 1 0 0,0 0-1 0 0,0 0 1 0 0,0 0 0 0 0,0 0-1 0 0,0 0 3 0 0,0 2 24 0 0,0 0-35 0 0,0-1-36 0 0,1 0-35 0 0,-1 1-37 0 0,0-1-38 0 0,1 0-38 0 0,0-1-38 0 0,0 1-40 0 0,0 0-40 0 0,0-1-41 0 0,1 1-42 0 0,-1-1-42 0 0,1 0-44 0 0,0 1-43 0 0,1-1-44 0 0,3 0-1193 0 0,3 0-1000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25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254 458 6176 0 0,'0'0'177'0'0,"3"-3"0"0"0,2-2-131 0 0,0-1 47 0 0,-2 4 72 0 0,-3 2 191 0 0,0-3 327 0 0,0-7 21 0 0,0 10-692 0 0,0 0 0 0 0,0-1-1 0 0,0 1 1 0 0,0 0 0 0 0,0 0 0 0 0,0 0 0 0 0,0 0-1 0 0,0 0 1 0 0,0 0 0 0 0,0 0 0 0 0,0 0 0 0 0,0 0-1 0 0,0 0 1 0 0,0-1 0 0 0,0 1 0 0 0,0 0-1 0 0,0 0 1 0 0,0 0 0 0 0,0 0 0 0 0,0 0 0 0 0,0 0-1 0 0,0 0 1 0 0,0 0 0 0 0,0 0 0 0 0,0 0 0 0 0,0 0-1 0 0,0-1 1 0 0,0 1 0 0 0,0 0 0 0 0,1 0 0 0 0,-1 0-1 0 0,0 0 1 0 0,0 0 0 0 0,0 0 0 0 0,0 0-1 0 0,0 0 1 0 0,0 0 0 0 0,0 0 0 0 0,0 0 0 0 0,0 0-1 0 0,0 0 1 0 0,0 0 0 0 0,1 0 0 0 0,-1 0 0 0 0,0 0-1 0 0,0 0 1 0 0,0 0 0 0 0,0 0 0 0 0,0 0 0 0 0,0 0-1 0 0,0 0 1 0 0,0 0 0 0 0,0 0 0 0 0,0 0-1 0 0,1 0 1 0 0,-1 0 0 0 0,0 0-12 0 0,5 0 273 0 0,0 0-37 0 0,-2 0 196 0 0,-3 0-14 0 0,0-2-231 0 0,0 1-42 0 0,0-2 42 0 0,0 2-106 0 0,0-3-22 0 0,0 2 31 0 0,0-1 231 0 0,0 3-7 0 0,0 0-12 0 0,-3 0-36 0 0,3 0-251 0 0,-1 0-1 0 0,0 0 1 0 0,1 0 0 0 0,-1 0 0 0 0,1 0 0 0 0,-1 0 0 0 0,1 0 0 0 0,-1-1 0 0 0,1 1 0 0 0,-1 0 0 0 0,0 0 0 0 0,1-1 0 0 0,-1 1 0 0 0,1 0 0 0 0,0-1 0 0 0,-1 1-1 0 0,1 0 1 0 0,-1-1 0 0 0,1 1 0 0 0,-1-1 0 0 0,1 1 0 0 0,0 0 0 0 0,-1-1 0 0 0,1 0-15 0 0,-1 0 15 0 0,1 1 1 0 0,0-1-1 0 0,-1 1 0 0 0,1-1 1 0 0,-1 0-1 0 0,1 1 1 0 0,-1-1-1 0 0,0 1 0 0 0,1 0 1 0 0,-1-1-1 0 0,1 1 0 0 0,-1-1 1 0 0,0 1-1 0 0,1 0 1 0 0,-1-1-1 0 0,0 1 0 0 0,0 0 1 0 0,1 0-1 0 0,-1 0 0 0 0,0 0 1 0 0,0-1-1 0 0,1 1 1 0 0,-1 0-1 0 0,0 0 0 0 0,0 0-15 0 0,-13 0 184 0 0,-8 0 200 0 0,13 0-245 0 0,0 0-46 0 0,0 0-71 0 0,9 0-18 0 0,-1 0 0 0 0,0 0 1 0 0,0 0-1 0 0,1 0 0 0 0,-1 0 1 0 0,0 1-1 0 0,1-1 0 0 0,-1 0 1 0 0,0 0-1 0 0,1 0 1 0 0,-1 1-1 0 0,1-1 0 0 0,-1 0 1 0 0,0 0-1 0 0,1 1 0 0 0,-1-1 1 0 0,1 1-1 0 0,-1-1 0 0 0,1 0 1 0 0,-1 1-1 0 0,1-1 0 0 0,-1 1 1 0 0,1 0-1 0 0,-1-1 1 0 0,1 1-1 0 0,-1-1-4 0 0,1 1 4 0 0,0 0-1 0 0,-1-1 1 0 0,1 1-1 0 0,-1-1 1 0 0,1 1 0 0 0,-1-1-1 0 0,1 1 1 0 0,-1-1 0 0 0,1 0-1 0 0,-1 1 1 0 0,1-1 0 0 0,-1 1-1 0 0,1-1 1 0 0,-1 0 0 0 0,0 0-1 0 0,1 1 1 0 0,-1-1-1 0 0,0 0 1 0 0,1 0 0 0 0,-1 0-1 0 0,0 0 1 0 0,1 0 0 0 0,-1 0-1 0 0,0 0 1 0 0,1 0 0 0 0,-1 0-4 0 0,0 0 1 0 0,1 0 0 0 0,-1 0 0 0 0,1 0 0 0 0,-1 0 0 0 0,1 0 0 0 0,-1 0 1 0 0,1 0-1 0 0,-1 0 0 0 0,1 0 0 0 0,-1 0 0 0 0,1 0 0 0 0,-1 0 0 0 0,1 0 1 0 0,-1 0-1 0 0,1 1 0 0 0,-1-1 0 0 0,1 0 0 0 0,-1 0 0 0 0,1 1 1 0 0,0-1-1 0 0,-1 0 0 0 0,1 1 0 0 0,-1-1 0 0 0,1 0 0 0 0,0 1 0 0 0,-1-1 1 0 0,1 0-1 0 0,0 1 0 0 0,0-1 0 0 0,-1 1 0 0 0,1-1 0 0 0,0 1-1 0 0,-5 5 29 0 0,-8 0-8 0 0,6-2-13 0 0,1 1 0 0 0,-1 1-1 0 0,1-1 1 0 0,0 1 0 0 0,0 0 0 0 0,-2 4-8 0 0,-9 8 7 0 0,10-11-7 0 0,4-5 0 0 0,1 0 0 0 0,0 0 0 0 0,0 0 0 0 0,0 1 0 0 0,0-1 0 0 0,0 0 0 0 0,0 1 0 0 0,1 0 0 0 0,-1-1 0 0 0,0 2 0 0 0,-3 23 0 0 0,-21 25 0 0 0,24-40 0 0 0,0 0 0 0 0,2 0 0 0 0,-1 0 0 0 0,2 11 0 0 0,0-4 0 0 0,-1-18 0 0 0,0 1 0 0 0,0 0 0 0 0,0-1 0 0 0,0 1 0 0 0,1 0 0 0 0,-1-1 0 0 0,0 1 0 0 0,1 0 0 0 0,0-1 0 0 0,-1 1 0 0 0,1-1 0 0 0,0 1 0 0 0,0-1 0 0 0,0 1 0 0 0,0 0 0 0 0,4 6 0 0 0,11 23-15 0 0,-2-8-83 0 0,-6-18 84 0 0,-1-1-1 0 0,3 9 5 0 0,5-12 10 0 0,-13-1 0 0 0,1 0 0 0 0,-1 0 0 0 0,0 0 0 0 0,0 0 0 0 0,1 0 0 0 0,-1 1 0 0 0,0-1 0 0 0,0 1 0 0 0,0-1 0 0 0,1 1 0 0 0,-1 0 0 0 0,5 4 0 0 0,-6-4 0 0 0,-1-1 0 0 0,1 1 0 0 0,0 0 0 0 0,0-1 0 0 0,-1 1 0 0 0,1-1 0 0 0,0 1 0 0 0,0-1 0 0 0,0 1 0 0 0,0-1 0 0 0,0 0 0 0 0,0 1 0 0 0,0-1 0 0 0,-1 0 0 0 0,1 0 0 0 0,0 0 0 0 0,0 0 0 0 0,0 0 0 0 0,0 0 0 0 0,0 0 0 0 0,0 0 0 0 0,0 0 0 0 0,0 0 0 0 0,0 0 0 0 0,0-1 0 0 0,0 1 0 0 0,0 0 0 0 0,27-17-1 0 0,-17 11 5 0 0,-1 0 0 0 0,1 0-1 0 0,5-1-3 0 0,-12 6 9 0 0,0-1-1 0 0,-1 1 1 0 0,1-1-1 0 0,-1 1 1 0 0,0-1 0 0 0,1 0-1 0 0,-1-1 1 0 0,0 1-1 0 0,0 0 1 0 0,0-1-1 0 0,0 0 1 0 0,1-2-9 0 0,2 0 24 0 0,15-12 6 0 0,-18 15-25 0 0,0 1 1 0 0,0-1-1 0 0,-1 0 1 0 0,1-1-1 0 0,-1 1 0 0 0,0 0 1 0 0,1-2-6 0 0,4-14 15 0 0,-6 16-12 0 0,0 0 0 0 0,-1 0 0 0 0,1-1 0 0 0,0 1 0 0 0,0 0 0 0 0,0 0 0 0 0,0 0 0 0 0,0 0 0 0 0,1 0 0 0 0,-1 0 0 0 0,1 0 0 0 0,-1 1-3 0 0,5-5-36 0 0,-1 1 0 0 0,1-1 0 0 0,-1 0 0 0 0,0 0 0 0 0,-1-1 0 0 0,0 1 0 0 0,0-1 0 0 0,2-5 36 0 0,-2-1-117 0 0,1 3-44 0 0,3-17-424 0 0,-7 14 366 0 0,-1-5-299 0 0</inkml:trace>
  <inkml:trace contextRef="#ctx0" brushRef="#br0" timeOffset="398.91">191 0 6648 0 0,'0'0'149'0'0,"0"0"23"0"0,0 0 12 0 0,0 0 33 0 0,0 0 115 0 0,0 0 55 0 0,0 0 12 0 0,0 0-18 0 0,0 0-77 0 0,0 0-31 0 0,0 3-7 0 0,0 2-110 0 0,0 15 356 0 0,0-11-322 0 0,1-4-97 0 0,1-2-52 0 0,4 1 114 0 0,-5-4-146 0 0,-1 1 1 0 0,1-1-1 0 0,-1 0 0 0 0,1 0 1 0 0,-1 1-1 0 0,0-1 1 0 0,1 0-1 0 0,-1 1 0 0 0,0-1 1 0 0,1 0-1 0 0,-1 1 0 0 0,0-1 1 0 0,1 1-1 0 0,-1-1 0 0 0,0 0 1 0 0,0 1-1 0 0,1-1 0 0 0,-1 1 1 0 0,0-1-1 0 0,0 1 0 0 0,0-1 1 0 0,0 1-1 0 0,0-1 1 0 0,0 1-1 0 0,0-1 0 0 0,1 1 1 0 0,-2-1-1 0 0,1 1 0 0 0,0-1 1 0 0,0 1-1 0 0,0-1 0 0 0,0 1-9 0 0,0 47 611 0 0,0-33-442 0 0,0 1-35 0 0,0-14-119 0 0,0-1 0 0 0,0 1 0 0 0,1 0 0 0 0,-1-1 0 0 0,0 1 1 0 0,1-1-1 0 0,-1 1 0 0 0,1-1 0 0 0,-1 1 0 0 0,1-1 0 0 0,0 1 1 0 0,0-1-1 0 0,0 2-15 0 0,0-2 13 0 0,1 1 1 0 0,-2 0 0 0 0,1-1-1 0 0,0 1 1 0 0,0 0 0 0 0,0 0-1 0 0,-1 0 1 0 0,1 0 0 0 0,-1-1-1 0 0,0 1 1 0 0,1 0 0 0 0,-1 0-1 0 0,0 2-13 0 0,-1 5 36 0 0,1 12 38 0 0,3-6 10 0 0,8 3 17 0 0,-6 8 23 0 0,1-10-31 0 0,-5-13-70 0 0,1 0-1 0 0,-1 1 0 0 0,0-1 0 0 0,-1 0 0 0 0,1 1 0 0 0,0-1 0 0 0,-1 1 1 0 0,0 1-23 0 0,3 23 210 0 0,3-4-89 0 0,-4-18-86 0 0,-1 1-1 0 0,1 0 1 0 0,-1 0-1 0 0,0 1 1 0 0,-1 2-35 0 0,-1 3 50 0 0,1 7 47 0 0,4-3 29 0 0,0-6-61 0 0,3 7 47 0 0,-5-2 30 0 0,0 0 0 0 0,4-1-41 0 0,0 1 6 0 0,-4 0 47 0 0,-1-5-30 0 0,6 1 16 0 0,-1 1 2 0 0,-5-2-12 0 0,-1 18 238 0 0,3-24-187 0 0,8 6-10 0 0,-9-9-3 0 0,-2-2 0 0 0,0 3-9 0 0,0-2-235 0 0,0-1 46 0 0,0 1 52 0 0,0 0 53 0 0,0 1 87 0 0,0-1-100 0 0,-1 0-80 0 0,1 0-94 0 0,1 0-73 0 0,-1 1-101 0 0,0-1-118 0 0,0 0 153 0 0,0-1-35 0 0,0 0-93 0 0,0 0-55 0 0,0 0-47 0 0,0 0-43 0 0,0 0-152 0 0,0 0-42 0 0,0 0-184 0 0,0 0-496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26.6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5640 0 0,'0'0'124'0'0,"0"0"17"0"0,0 0 12 0 0,0 0-42 0 0,2 0 1 0 0,2 0 49 0 0,3 0 145 0 0,-7 0-296 0 0,0 0 0 0 0,0 0 0 0 0,0 0 0 0 0,0 0 0 0 0,0 0 0 0 0,0 0 0 0 0,0 0 0 0 0,0 0 1 0 0,1 0-1 0 0,-1 0 0 0 0,0 0 0 0 0,0 0 0 0 0,0 0 0 0 0,0 0 0 0 0,0 0 0 0 0,0 0 0 0 0,0 0 0 0 0,0 0 0 0 0,0 0 0 0 0,0 0 1 0 0,1 0-1 0 0,-1 0 0 0 0,0 0 0 0 0,0 0 0 0 0,0 0 0 0 0,0 0 0 0 0,0 0 0 0 0,0 0 0 0 0,0 0 0 0 0,0 0 0 0 0,0 0 0 0 0,0 0 0 0 0,0 0 1 0 0,0 0-1 0 0,0 1 0 0 0,0-1 0 0 0,0 0 0 0 0,0 0 0 0 0,1 0 0 0 0,-1 0 0 0 0,0 0 0 0 0,0 0 0 0 0,0 0 0 0 0,0 0 0 0 0,0 0 1 0 0,0 0-1 0 0,0 1 0 0 0,0-1 0 0 0,0 0 0 0 0,0 0 0 0 0,0 0 0 0 0,0 0 0 0 0,0 0 0 0 0,0 0 0 0 0,-1 0 0 0 0,1 0 0 0 0,0 0-10 0 0,0 11 598 0 0,0-11-588 0 0,0 0 1 0 0,0 0-1 0 0,0 0 0 0 0,0 0 1 0 0,0 0-1 0 0,0 0 1 0 0,0 1-1 0 0,0-1 0 0 0,0 0 1 0 0,0 0-1 0 0,0 0 1 0 0,0 0-1 0 0,0 0 0 0 0,0 0 1 0 0,0 0-1 0 0,0 0 1 0 0,0 0-1 0 0,0 0 1 0 0,0 1-1 0 0,0-1 0 0 0,0 0 1 0 0,0 0-1 0 0,0 0 1 0 0,0 0-1 0 0,1 0 0 0 0,-1 0 1 0 0,0 0-1 0 0,0 0 1 0 0,0 0-1 0 0,0 0 0 0 0,0 0 1 0 0,0 0-1 0 0,0 0 1 0 0,0 1-1 0 0,0-1 0 0 0,0 0 1 0 0,0 0-1 0 0,0 0 1 0 0,0 0-1 0 0,1 0 1 0 0,-1 0-1 0 0,0 0 0 0 0,0 0 1 0 0,0 0-1 0 0,0 0 1 0 0,0 0-1 0 0,0 0 0 0 0,0 0 1 0 0,0 0-1 0 0,0 0 1 0 0,0 0-1 0 0,1 0 0 0 0,-1 0 1 0 0,0 0-1 0 0,0 0 1 0 0,0 0-1 0 0,0 0-10 0 0,6 0 101 0 0,-3 2 113 0 0,-1 2 147 0 0,-1 3 279 0 0,-1-1-244 0 0,1-2-167 0 0,0 0-72 0 0,1 0-39 0 0,8 9 401 0 0,-8-11-270 0 0,-1 0-56 0 0,0-1-50 0 0,-1 1-41 0 0,0 0-24 0 0,0 0-34 0 0,-1 3 16 0 0,1-3-10 0 0,0-1 47 0 0,1 6 148 0 0,4 6 432 0 0,-2-9-496 0 0,-1 0-83 0 0,0-1-101 0 0,1 10 276 0 0,-2 14 297 0 0,-2-16-356 0 0,1-4-97 0 0,0-2-41 0 0,0 8 98 0 0,0-10-36 0 0,0-3-12 0 0,0 3-4 0 0,0 7-12 0 0,0-7-74 0 0,0-3-49 0 0,0 0-65 0 0,0 0-49 0 0,0 0-196 0 0,0 0 239 0 0,0 0 0 0 0,0 0-16 0 0,0 0-39 0 0,0 0-13 0 0,0 0-38 0 0,0 0-44 0 0,0 0-50 0 0,0 0-53 0 0,0 0-49 0 0,0 0-45 0 0,0 0-38 0 0,0 0-137 0 0,0 0-38 0 0,0 0-166 0 0,0 0-445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26.8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8576 0 0,'0'0'197'0'0,"0"0"24"0"0,0 0 17 0 0,0 0 6 0 0,0 0 17 0 0,0 0 10 0 0,0 0 1 0 0,0 0-122 0 0,0 0-86 0 0,0 0-48 0 0,0 0-48 0 0,0 0-46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27.1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9416 0 0,'-13'0'208'0'0,"10"0"33"0"0,3 0 16 0 0,0 0 53 0 0,0 0-88 0 0,0 0 37 0 0,0 0 301 0 0,0 0 15 0 0,0 0-38 0 0,0 0-370 0 0,0 0 41 0 0,0 0 94 0 0,0 0-12 0 0,0 0-37 0 0,0 0-140 0 0,0 0-67 0 0,0 2-112 0 0,0 2-7 0 0,0-3 5 0 0,0 1-38 0 0,0-1-17 0 0,0 0-39 0 0,0 0-43 0 0,0 0-50 0 0,0-1-52 0 0,0 1-49 0 0,0-1-44 0 0,0 1-38 0 0,0-1-131 0 0,0 0-37 0 0,0 0-1344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27.3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8144 0 0,'0'0'234'0'0,"0"0"6"0"0,0 0-133 0 0,0 0-38 0 0,0 0 79 0 0,0 0 158 0 0,0 0 290 0 0,0 0 32 0 0,0 0-24 0 0,0 0-118 0 0,0 0-50 0 0,0 0-10 0 0,0 0-42 0 0,0 0-259 0 0,0 0-36 0 0,0 0 49 0 0,0 0-12 0 0,0 0-42 0 0,0 0-148 0 0,0 0-10 0 0,0 0 8 0 0,0 0-37 0 0,0 0-16 0 0,0 0-36 0 0,0 0-42 0 0,0 0-47 0 0,0 0-51 0 0,0 0-46 0 0,0 0-42 0 0,0 0-36 0 0,0 0-125 0 0,0 0-36 0 0,0 0-1286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27.7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6880 0 0,'0'0'157'0'0,"0"0"23"0"0,0 0 11 0 0,0 0-66 0 0,0 0-13 0 0,0 0 39 0 0,0 0 126 0 0,0 0 236 0 0,0 0 21 0 0,0 0-13 0 0,0 0-60 0 0,0 0-21 0 0,2 0-6 0 0,5 0-126 0 0,10 0 313 0 0,-10 0-390 0 0,0 0-61 0 0,-2 0-100 0 0,-3 0 224 0 0,1 0-71 0 0,23 0 123 0 0,-7 0-162 0 0,-4 0-77 0 0,-4 0-53 0 0,-6 0 72 0 0,0 0-4 0 0,-2 0-264 0 0,-1 0 47 0 0,0 0 43 0 0,-1 0 37 0 0,2 0 89 0 0,0 0 67 0 0,2 0 266 0 0,-3 0-312 0 0,1 0-37 0 0,0 0-48 0 0,0 0-48 0 0,0 0-58 0 0,2 0-67 0 0,-1 0-46 0 0,1 0-66 0 0,1 0-75 0 0,0 0-79 0 0,1 0-86 0 0,1 0-94 0 0,1 0-99 0 0,0 0-105 0 0,-4 0-876 0 0,3 0-962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28.1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 7688 0 0,'0'0'166'0'0,"0"0"29"0"0,0 0 14 0 0,-3 0-25 0 0,-4 0-120 0 0,4 0-10 0 0,1 0 75 0 0,1 0 148 0 0,1 0 239 0 0,0 0 18 0 0,0 0-17 0 0,0 3-77 0 0,0 7-31 0 0,0-7-7 0 0,0-3-21 0 0,0 0-80 0 0,0 0-39 0 0,0 0-6 0 0,0 0 1 0 0,0 0 6 0 0,0 0 1 0 0,0 0 0 0 0,0 0-7 0 0,3 0-29 0 0,-2 0-180 0 0,3 0-3 0 0,-2 0 6 0 0,1 0 49 0 0,0 0 75 0 0,-3 0 30 0 0,3 0-12 0 0,15 0 36 0 0,-1 0-56 0 0,-2 0-49 0 0,56 0 288 0 0,-70 0-409 0 0,1 0 1 0 0,0 0 0 0 0,0-1 0 0 0,0 1 0 0 0,0 0 0 0 0,0-1 0 0 0,0 1 0 0 0,0-1 0 0 0,0 0 0 0 0,-1 0 0 0 0,1 0 0 0 0,0 0 0 0 0,1-1-4 0 0,-2 1 2 0 0,1 1 0 0 0,-1-1 1 0 0,0 0-1 0 0,1 0 0 0 0,-1 1 0 0 0,1-1 0 0 0,0 1 1 0 0,-1-1-1 0 0,1 1 0 0 0,-1-1 0 0 0,1 1 0 0 0,0 0 1 0 0,0 0-3 0 0,12 0 4 0 0,39 0 117 0 0,-39 0-144 0 0,0 0-58 0 0,-8 0-10 0 0,6-5 24 0 0,-9 3-29 0 0,0 1-48 0 0,0-1-79 0 0,0 0-99 0 0,1 1-118 0 0,-1 0 79 0 0,-1 1-56 0 0,1-1-50 0 0,0 1-44 0 0,0 0-151 0 0,1-1-43 0 0,0 1-184 0 0,3 0-489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29.3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7856 0 0,'0'0'174'0'0,"0"0"29"0"0,0 0 13 0 0,0 0-73 0 0,-2 0-19 0 0,-2 0 37 0 0,-3 0 131 0 0,5 0 243 0 0,2 0 10 0 0,0 0-13 0 0,0 0-77 0 0,0 0-37 0 0,0 0-8 0 0,0 0-14 0 0,0 0-51 0 0,0 0-22 0 0,0 0-3 0 0,0 0-16 0 0,0 0-67 0 0,0 3-28 0 0,0-2-196 0 0,0-1 0 0 0,0 1 0 0 0,0 0 0 0 0,0-1 0 0 0,0 1 0 0 0,0 0 1 0 0,1-1-1 0 0,-1 1 0 0 0,0-1 0 0 0,0 1 0 0 0,1 0 0 0 0,-1-1 0 0 0,1 1 0 0 0,-1-1 0 0 0,0 1 0 0 0,1-1 0 0 0,-1 1 0 0 0,1-1 0 0 0,-1 1 0 0 0,1-1 0 0 0,-1 0 0 0 0,1 1 0 0 0,0-1-13 0 0,-1 1 11 0 0,1-1 0 0 0,-1 0 0 0 0,1 1 0 0 0,-1-1 0 0 0,1 1 0 0 0,-1-1 0 0 0,1 1-1 0 0,-1-1 1 0 0,1 1 0 0 0,-1-1 0 0 0,0 1 0 0 0,1-1 0 0 0,-1 1 0 0 0,0-1 0 0 0,0 1 0 0 0,1 0-1 0 0,-1-1 1 0 0,0 1 0 0 0,0 0 0 0 0,0-1 0 0 0,0 1 0 0 0,0 0 0 0 0,0-1-11 0 0,0 3 139 0 0,0 0-3 0 0,0 7-11 0 0,0-7-44 0 0,0-1-10 0 0,0 16 16 0 0,0-9-73 0 0,3-4 29 0 0,1-1-67 0 0,-1-2-90 0 0,-1 1-87 0 0,-1-2 53 0 0,0-1-37 0 0,-1 1-40 0 0,1 0-37 0 0,0 0-363 0 0,-1-1 81 0 0,0 0-52 0 0,0 0-708 0 0,0 0-565 0 0,0 0-1071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29.9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9152 0 0,'0'0'208'0'0,"0"0"33"0"0,0 0 14 0 0,0 0 34 0 0,0 0 142 0 0,0 0 66 0 0,0 0 14 0 0,0 0-217 0 0,0 0-135 0 0,0 0-50 0 0,0 0-11 0 0,0 0-1 0 0,0 0-22 0 0,0 3-15 0 0,0-2-57 0 0,0 1-1 0 0,-1 0 1 0 0,1 0 0 0 0,-1-1 0 0 0,1 1 0 0 0,-1 0 0 0 0,0-1 0 0 0,0 1 0 0 0,1 0 0 0 0,-1-1 0 0 0,0 1 0 0 0,-1-1 0 0 0,1 1 0 0 0,0-1 0 0 0,-1 1-3 0 0,-1 0-104 0 0,6 1-66 0 0,8 8-12 0 0,-9-9-2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31.5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8720 0 0,'0'0'197'0'0,"0"0"24"0"0,0 0 19 0 0,0 0 47 0 0,0 0 144 0 0,0 0 66 0 0,0 0 14 0 0,0 0-25 0 0,0 3-104 0 0,1 4-164 0 0,4 3 271 0 0,-2-6-317 0 0,-1 0-72 0 0,0 0-97 0 0,1 4 175 0 0,-3 7 178 0 0,0-6-153 0 0,0-3-98 0 0,1-1-47 0 0,1-1-34 0 0,2 4 63 0 0,-3-7-71 0 0,0 1 1 0 0,0-1 0 0 0,0 1-1 0 0,0-1 1 0 0,0 1 0 0 0,-1-1-1 0 0,1 1 1 0 0,-1-1-1 0 0,1 1 1 0 0,-1 0 0 0 0,0-1-1 0 0,1 1 1 0 0,-1 0 0 0 0,0-1-1 0 0,0 2-16 0 0,0 17 126 0 0,0 35 229 0 0,0-22-186 0 0,0-16-70 0 0,0-14-73 0 0,0 1 0 0 0,1 0 0 0 0,-1-1 0 0 0,1 1 0 0 0,0 0 0 0 0,0-1-1 0 0,1 3-25 0 0,5 9 112 0 0,-6-11-62 0 0,0 1 0 0 0,0-1 0 0 0,0 0 0 0 0,-1 1 0 0 0,0-1 0 0 0,1 0 0 0 0,-1 1 0 0 0,-1-1 0 0 0,0 4-50 0 0,0 8 198 0 0,1 29 328 0 0,3-40-373 0 0,8 6-1 0 0,-9-9 12 0 0,-2 1 52 0 0,0-2-126 0 0,0 0-63 0 0,0 2-99 0 0,0-2 92 0 0,0 0 38 0 0,0 1 63 0 0,0-1 75 0 0,0 2 90 0 0,0 0 106 0 0,-2 10-378 0 0,-9 0-28 0 0,8-10-34 0 0,3-3 33 0 0,0 0-66 0 0,0 0-113 0 0,0 0-12 0 0,0 0-34 0 0,0 0-664 0 0,0 0-57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18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1 5584 0 0,'0'0'124'0'0,"-3"0"17"0"0,-18 0 121 0 0,13 0-213 0 0,-8 0-17 0 0,7 0 56 0 0,2 0 97 0 0,-11 0 312 0 0,8 2-141 0 0,0 4-71 0 0,1-1-82 0 0,1-1 0 0 0,-2 1 3 0 0,-3 2 41 0 0,-3-5 50 0 0,16-2-277 0 0,-1 0 0 0 0,0 0-1 0 0,0 0 1 0 0,0 0-1 0 0,0 0 1 0 0,0 0-1 0 0,1 0 1 0 0,-1 1 0 0 0,0-1-1 0 0,0 0 1 0 0,0 0-1 0 0,1 1 1 0 0,-1-1-1 0 0,0 1 1 0 0,0-1-20 0 0,-4 11 205 0 0,-3-6-74 0 0,-9 3 16 0 0,13-6-99 0 0,-5 3 50 0 0,-14 6 124 0 0,10-6-62 0 0,8 6 0 0 0,-8-6-16 0 0,12-4-138 0 0,-1 0 1 0 0,1-1 0 0 0,0 1-1 0 0,0 0 1 0 0,0 0 0 0 0,0 0-1 0 0,0 0 1 0 0,0 0 0 0 0,0 0-1 0 0,0 0 1 0 0,1 0 0 0 0,-1 1-7 0 0,-15 30 74 0 0,15-31-72 0 0,1-1 0 0 0,0 1 0 0 0,0 0 0 0 0,-1-1 1 0 0,1 1-1 0 0,0 0 0 0 0,0-1 0 0 0,0 1 0 0 0,0 0 0 0 0,0 0 0 0 0,0-1 0 0 0,0 1 0 0 0,0 0 0 0 0,0 0 0 0 0,0-1 0 0 0,0 1 0 0 0,1 0 0 0 0,-1-1 0 0 0,0 1 0 0 0,0 0 0 0 0,1 0-2 0 0,9 12 23 0 0,-6-8 28 0 0,-3 1-38 0 0,0-1-1 0 0,12 0 52 0 0,2 8-17 0 0,1 0 87 0 0,-2-6 9 0 0,-1 0-40 0 0,21 13 102 0 0,-9-6 59 0 0,0-2-41 0 0,-14-8-117 0 0,0 1 0 0 0,-1 1 0 0 0,2 1-106 0 0,7 6 195 0 0,-7-6-35 0 0,-2 3-44 0 0,1 1 6 0 0,3-2 60 0 0,-10-6-114 0 0,1 0 1 0 0,-1 0-1 0 0,-1 1 1 0 0,1-1 0 0 0,1 3-69 0 0,-1-2 85 0 0,-1-1 131 0 0,-3-3-19 0 0,0 8-22 0 0,0 5-48 0 0,1-11-108 0 0,-1 0 0 0 0,0-1-1 0 0,0 1 1 0 0,0 0 0 0 0,0 0 0 0 0,-1 0 0 0 0,1 0 0 0 0,0-1 0 0 0,-1 1-1 0 0,0 0 1 0 0,0 1-19 0 0,-12 3 150 0 0,-3 6 63 0 0,-1 1 37 0 0,3-10-161 0 0,2-3 5 0 0,-10 0 37 0 0,8 3-116 0 0,8 2-15 0 0,5-5 0 0 0,0 1 0 0 0,0 0 0 0 0,1-1 0 0 0,-1 1 0 0 0,0-1 0 0 0,0 1 0 0 0,0-1 0 0 0,1 1 0 0 0,-1-1 0 0 0,0 1 0 0 0,0-1 0 0 0,0 0 0 0 0,0 1 0 0 0,0-1 0 0 0,0 0 0 0 0,0 0 0 0 0,0 0 0 0 0,0 0 0 0 0,0 0 0 0 0,0 0 0 0 0,0 0 0 0 0,0 0 0 0 0,0 0 0 0 0,1 0 0 0 0,-1-1 0 0 0,0 1 0 0 0,0 0 0 0 0,-7-5-2 0 0,-2-1-30 0 0,-4 3-61 0 0,8 4 40 0 0,4-1 38 0 0,0 0-1 0 0,1 0 0 0 0,-1 0 0 0 0,0 0 1 0 0,1 0-1 0 0,-1 0 0 0 0,1 0 0 0 0,-1-1 1 0 0,0 1-1 0 0,1 0 0 0 0,-1-1 1 0 0,-1 0 15 0 0,1-4-69 0 0,-1-1-52 0 0,-8 0-327 0 0,10 5 408 0 0,0 1 0 0 0,0 0 0 0 0,0-1 1 0 0,0 1-1 0 0,0-1 0 0 0,0 0 0 0 0,0 1 0 0 0,0-1 0 0 0,0 0 0 0 0,0 1 0 0 0,0-1 0 0 0,1 0 0 0 0,-1 0 0 0 0,0 0 1 0 0,0 0-1 0 0,1 0 40 0 0,-2-3-180 0 0,1 1 18 0 0,1 1-12 0 0,-1 1-53 0 0,0-1-64 0 0,0 1-79 0 0,1 0 53 0 0,-1 0-41 0 0,-2 1-464 0 0,0-1-308 0 0,-3 1-723 0 0,6 0 1853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30.5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17 269 6768 0 0,'0'0'149'0'0,"0"0"23"0"0,0 0 12 0 0,2-3-25 0 0,4-2-125 0 0,1 1 43 0 0,-2 3 9 0 0,0 0 36 0 0,2 0 93 0 0,0 0 81 0 0,1 1 97 0 0,1 0 108 0 0,-2 0-79 0 0,4 1-15 0 0,-7-1-292 0 0,-1 0-1 0 0,0 0 0 0 0,0 0 0 0 0,0 0 1 0 0,1 0-1 0 0,-1 0 0 0 0,0-1 0 0 0,0 0 0 0 0,0 1 1 0 0,1-2-115 0 0,4-2 237 0 0,-7 2-199 0 0,1 2 0 0 0,-1-1 0 0 0,0 0 0 0 0,1 0 0 0 0,0 0 0 0 0,-1 1 0 0 0,1-1 0 0 0,-1 1 0 0 0,1-1 0 0 0,0 1 0 0 0,-1 0 1 0 0,1-1-1 0 0,0 1 0 0 0,-1 0 0 0 0,2 0-38 0 0,12-1 140 0 0,7-6 115 0 0,1 1-17 0 0,-9 4-126 0 0,13 2 42 0 0,10 0-21 0 0,-17 0-51 0 0,-16 0-80 0 0,0 0-1 0 0,0-1 0 0 0,0 1 1 0 0,0-1-1 0 0,0 0 0 0 0,-1-1 1 0 0,1 1-1 0 0,0-1 0 0 0,-1 1 1 0 0,4-3-2 0 0,-5 3 45 0 0,1 0-76 0 0,0 1-80 0 0,1-1-82 0 0,-1 1-84 0 0,0 0-86 0 0,0 0-90 0 0,0 0-91 0 0,-1 1 175 0 0,0-1-34 0 0,-1 0-35 0 0,1 0-35 0 0,4 0-1108 0 0,4 0-900 0 0</inkml:trace>
  <inkml:trace contextRef="#ctx0" brushRef="#br0" timeOffset="271.08">1 1 6056 0 0,'0'0'176'0'0,"0"2"-4"0"0,0-1-166 0 0,0-1-1 0 0,0 1 1 0 0,0-1 0 0 0,0 1 0 0 0,0-1-1 0 0,0 1 1 0 0,0-1 0 0 0,0 1-1 0 0,0-1 1 0 0,1 1 0 0 0,-1-1 0 0 0,0 1-1 0 0,0-1 1 0 0,0 0 0 0 0,1 1 0 0 0,-1-1-1 0 0,0 1 1 0 0,1-1 0 0 0,-1 0 0 0 0,0 1-6 0 0,3 1 77 0 0,1 0 67 0 0,-1 2 100 0 0,-2-2-74 0 0,0 1 37 0 0,-1 1 41 0 0,1 1 47 0 0,-1 1-40 0 0,3 0-33 0 0,7 8 317 0 0,-9-12-293 0 0,0-1-55 0 0,0 1-50 0 0,-1 0-40 0 0,1 0-23 0 0,-1 0-34 0 0,-1 3 17 0 0,0-4-11 0 0,1 0 46 0 0,0 7 135 0 0,0 4 130 0 0,3 0-35 0 0,2-4-129 0 0,1 2 77 0 0,-4 4 65 0 0,-2 5 114 0 0,0 6 94 0 0,3-17-259 0 0,7 13-18 0 0,-7-14-88 0 0,-2-1-68 0 0,0 1-41 0 0,-2 2-20 0 0,0-1 39 0 0,1 3 6 0 0,0 12-118 0 0,0-17 10 0 0,0 14-85 0 0,0-18 78 0 0,0-2-23 0 0,0 1-24 0 0,0-1-38 0 0,0 0-19 0 0,0 0-37 0 0,0 0-44 0 0,0 0-49 0 0,0 0-52 0 0,0 0-48 0 0,0 0-44 0 0,0 0-38 0 0,0 0-128 0 0,0 0-38 0 0,0 0-1329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28.7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237 410 7568 0 0,'0'0'166'0'0,"0"0"29"0"0,0 0 14 0 0,0-2-25 0 0,-1-4-147 0 0,-2 2 48 0 0,-1 1 64 0 0,-2 3 83 0 0,1-3 271 0 0,-6-6-56 0 0,-4 5 111 0 0,10 6-177 0 0,4-1-334 0 0,0 1-14 0 0,-1-1 0 0 0,1 0 0 0 0,0 0 0 0 0,0 0 0 0 0,0 0 0 0 0,-1-1-1 0 0,1 1 1 0 0,0 0 0 0 0,-2 0-33 0 0,0 0 91 0 0,-1 0 36 0 0,-1-1 43 0 0,0 1 53 0 0,-7 2-55 0 0,-4 9 140 0 0,8-4-164 0 0,-1-2-44 0 0,4-4-68 0 0,5-2-26 0 0,-1 0 1 0 0,0 1-1 0 0,1-1 0 0 0,-1 0 1 0 0,1 1-1 0 0,-1-1 0 0 0,0 0 1 0 0,1 1-1 0 0,-1-1 0 0 0,1 1 1 0 0,-1-1-1 0 0,1 1 0 0 0,-1-1 0 0 0,1 1 1 0 0,0-1-1 0 0,-1 1 0 0 0,1-1 1 0 0,-1 1-1 0 0,1 0 0 0 0,0-1 1 0 0,0 1-1 0 0,-1 0-6 0 0,-1 4 23 0 0,1-4-17 0 0,1 0-1 0 0,-1 0 0 0 0,0 0 1 0 0,1-1-1 0 0,-1 1 1 0 0,0 0-1 0 0,0 0 0 0 0,0 0 1 0 0,0-1-1 0 0,0 1 1 0 0,0-1-1 0 0,0 1 0 0 0,0-1 1 0 0,0 1-1 0 0,0-1 0 0 0,0 1-5 0 0,-10 5 62 0 0,5 7-38 0 0,-7 4 17 0 0,12-16-38 0 0,0 0 1 0 0,-1 0-1 0 0,1 1 1 0 0,0-1-1 0 0,0 0 1 0 0,0 1-1 0 0,0-1 1 0 0,0 1-1 0 0,0-1 1 0 0,0 1-1 0 0,0 0 1 0 0,1-1-1 0 0,-1 1 1 0 0,1 0-1 0 0,-1-1 1 0 0,1 1-1 0 0,0 0 0 0 0,0 0 1 0 0,-1 0-4 0 0,1 0 1 0 0,0 1 0 0 0,0 0 0 0 0,0-1 0 0 0,-1 1 0 0 0,1-1 0 0 0,-1 1 0 0 0,1-1 0 0 0,-1 0 0 0 0,0 1 0 0 0,0-1 0 0 0,-1 2-1 0 0,0-1 1 0 0,1-1 0 0 0,0 0 0 0 0,0 1-1 0 0,0-1 1 0 0,1 1 0 0 0,-1-1 0 0 0,1 1 0 0 0,-1-1 0 0 0,1 1 0 0 0,0-1 0 0 0,0 3-1 0 0,-1-3 3 0 0,1-1 0 0 0,0 1 0 0 0,-1 0-1 0 0,1 0 1 0 0,-1-1 0 0 0,1 1 0 0 0,-1 0-1 0 0,0-1 1 0 0,0 1 0 0 0,0-1-1 0 0,0 2-2 0 0,0-2 1 0 0,0 0 0 0 0,1 0 0 0 0,-1-1 0 0 0,0 1 0 0 0,1 0 0 0 0,-1 0 0 0 0,1 0 0 0 0,-1 0 0 0 0,1 0 0 0 0,0 1 0 0 0,-1-1 0 0 0,1 0 0 0 0,0 0 0 0 0,0 0 0 0 0,0 0 0 0 0,0 0 0 0 0,0 0 0 0 0,0 0 0 0 0,0 1 0 0 0,0-1 0 0 0,0 0 0 0 0,1 0 0 0 0,-1 0 0 0 0,0 0-1 0 0,16 31 0 0 0,-3-16 0 0 0,-7-12 0 0 0,-1 0 0 0 0,1 0 0 0 0,0 0 0 0 0,0-1 0 0 0,0 1 0 0 0,1-1 0 0 0,-1-1 0 0 0,-2 0 0 0 0,0-1 0 0 0,0 0 0 0 0,1-1 0 0 0,-1 1 0 0 0,0-1 0 0 0,1 0 0 0 0,-1 0 0 0 0,1 0 0 0 0,3-1 0 0 0,8 0-12 0 0,0-1-32 0 0,2-5 23 0 0,-7 3-2 0 0,10-5-159 0 0,-4-1 40 0 0,8-3-26 0 0,-11 8-15 0 0,-2-2-60 0 0,0-3-106 0 0,4-6-235 0 0,-5 4 223 0 0,5-3-183 0 0</inkml:trace>
  <inkml:trace contextRef="#ctx0" brushRef="#br0" timeOffset="355.26">300 16 6120 0 0,'-14'-13'176'0'0,"12"10"-45"0"0,2 3-13 0 0,0 0 36 0 0,0 0 123 0 0,0 0 229 0 0,0 0 20 0 0,0 0-30 0 0,0 0-135 0 0,0 0-60 0 0,0 0-11 0 0,0 3-28 0 0,0-1-242 0 0,1 0-1 0 0,-1-1 1 0 0,1 1-1 0 0,-1 0 1 0 0,1 0-1 0 0,0-1 0 0 0,-1 1 1 0 0,1 0-1 0 0,0-1 1 0 0,0 1-1 0 0,1-1 1 0 0,-1 1-1 0 0,0-1 1 0 0,0 1-1 0 0,1-1 1 0 0,0 1-20 0 0,11 15 146 0 0,3 14 46 0 0,-11-18-96 0 0,8-5 29 0 0,-12-6-107 0 0,0-1 0 0 0,0 1 0 0 0,0-1 0 0 0,0 1 0 0 0,0-1 0 0 0,0 1 0 0 0,0 0 0 0 0,-1 0 0 0 0,1-1 0 0 0,0 1 0 0 0,-1 0-18 0 0,3 8 136 0 0,2 2 78 0 0,0-3-49 0 0,4 6 130 0 0,-1 0-39 0 0,-3-7-160 0 0,-2 7 59 0 0,-3 7-25 0 0,-1-14-68 0 0,1 7 55 0 0,0 0-39 0 0,3 3-11 0 0,3-3-5 0 0,-5-12-48 0 0,0 1-1 0 0,0-1 1 0 0,0 0-1 0 0,0 1 0 0 0,0-1 1 0 0,-1 0-1 0 0,1 1 1 0 0,-1 1-14 0 0,0 29 214 0 0,0-24-90 0 0,0 0 19 0 0,0 4 66 0 0,1-4-83 0 0,-1 10 129 0 0,-4-2 2 0 0,0-8-174 0 0,-3 8 16 0 0,5 1-3 0 0,2-8-56 0 0,0 52 242 0 0,0-50-196 0 0,0 21 84 0 0,0-32-152 0 0,0 0 0 0 0,1 0 0 0 0,-1 0 0 0 0,0 0 0 0 0,0-1 0 0 0,1 1 0 0 0,0 0 0 0 0,-1 0 0 0 0,1 0 0 0 0,0 0 0 0 0,0-1 0 0 0,0 1 0 0 0,1 1-18 0 0,3 7 122 0 0,-3 3 43 0 0,-2 9 121 0 0,0 0-75 0 0,0-19-112 0 0,0-3 20 0 0,0 0-13 0 0,0 3-8 0 0,-2 5-31 0 0,2-7-65 0 0,-1-1 0 0 0,1 0 0 0 0,0 1 0 0 0,-1-1 0 0 0,1 1 0 0 0,-1-1 0 0 0,1 0 0 0 0,-1 0 0 0 0,1 1 0 0 0,0-1 0 0 0,-1 0-1 0 0,1 0 1 0 0,-1 0 0 0 0,1 1 0 0 0,-1-1 0 0 0,0 0 0 0 0,1 0 0 0 0,-1 0 0 0 0,1 0 0 0 0,-1 0 0 0 0,1 0 0 0 0,-1 0-2 0 0,-2 0 72 0 0,3 0 7 0 0,3-3-13 0 0,7-7-34 0 0,-6 4-164 0 0,-3 1 59 0 0,0 0 5 0 0,2 3-5 0 0,-1 1-32 0 0,-1 1 0 0 0,1-1-42 0 0,-1 1-49 0 0,0-1-56 0 0,0 0-66 0 0,0-1-58 0 0,-1 1-53 0 0,1-1-46 0 0,0 0-576 0 0,0-1-104 0 0,4 1-816 0 0,4 2-1118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33.1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333 1 6592 0 0,'0'0'149'0'0,"0"0"23"0"0,0 0 11 0 0,0 2-30 0 0,0-1-151 0 0,0 0 0 0 0,0 0 0 0 0,0-1 0 0 0,0 1 0 0 0,0 0 0 0 0,0-1 0 0 0,1 1 0 0 0,-1 0 1 0 0,0-1-1 0 0,0 1 0 0 0,1 0 0 0 0,-1-1 0 0 0,0 1 0 0 0,0-1 0 0 0,1 1-2 0 0,5 1 13 0 0,-2-1 35 0 0,-2-1 52 0 0,-1 2 113 0 0,-1 2-105 0 0,-1-1 91 0 0,0 0 54 0 0,-3 4 397 0 0,1-2-334 0 0,2-3-218 0 0,0-1-49 0 0,0 1-58 0 0,0 0-69 0 0,-2 4 218 0 0,1-1 56 0 0,-1 3 185 0 0,0-4-175 0 0,0-1-107 0 0,-2 0-100 0 0,-8 2 249 0 0,9 2-105 0 0,4-7-134 0 0,-1 1 0 0 0,1-1 0 0 0,0 1-1 0 0,0-1 1 0 0,-1 1 0 0 0,1-1 0 0 0,0 0 0 0 0,-1 1 0 0 0,1-1 0 0 0,0 0 0 0 0,-1 1-1 0 0,1-1 1 0 0,-1 0 0 0 0,1 0 0 0 0,0 1 0 0 0,-1-1 0 0 0,1 0 0 0 0,-1 0-1 0 0,1 0 1 0 0,-1 1 0 0 0,1-1 0 0 0,-1 0 0 0 0,1 0 0 0 0,-1 0 0 0 0,1 0-1 0 0,-1 0 1 0 0,1 0 0 0 0,-1 0 0 0 0,1 0 0 0 0,-1 0 0 0 0,1 0 0 0 0,-1 0-9 0 0,-10 1 148 0 0,-2 5 28 0 0,1 1 11 0 0,1-6-18 0 0,2-1-20 0 0,1 0-35 0 0,0 0-14 0 0,-4 0 9 0 0,-3 0 9 0 0,5 0-9 0 0,-1 0 18 0 0,-1 0 47 0 0,0 0-80 0 0,-6 0 92 0 0,-7 0 122 0 0,-6 0 216 0 0,31 0-522 0 0,0 0 0 0 0,-1 0 0 0 0,1 0 0 0 0,0 0 1 0 0,0 0-1 0 0,0 0 0 0 0,0 0 0 0 0,0 0 1 0 0,0 0-1 0 0,0 0 0 0 0,0 0 0 0 0,0 0 0 0 0,0 0 1 0 0,-1 0-1 0 0,1 0 0 0 0,0 0 0 0 0,0 0 1 0 0,0 0-1 0 0,0 0 0 0 0,0 0 0 0 0,0 0 0 0 0,0 0 1 0 0,0 0-1 0 0,0 0 0 0 0,0 0 0 0 0,0 0 1 0 0,-1 1-1 0 0,1-1 0 0 0,0 0 0 0 0,0 0 0 0 0,0 0 1 0 0,0 0-1 0 0,0 0 0 0 0,0 0 0 0 0,0 0 1 0 0,0 0-1 0 0,0 0 0 0 0,0 0 0 0 0,0 0 0 0 0,0 0 1 0 0,0 1-1 0 0,0-1 0 0 0,0 0 0 0 0,0 0 1 0 0,0 0-1 0 0,0 0 0 0 0,0 0 0 0 0,0 0 0 0 0,0 0 1 0 0,0 0-1 0 0,0 0 0 0 0,0 0 0 0 0,0 1 1 0 0,0-1-1 0 0,0 0 0 0 0,0 0 0 0 0,0 0-2 0 0,1 19 27 0 0,-1-16-27 0 0,-14 20-1 0 0,11-8 1 0 0,3-8 0 0 0,0-4 0 0 0,0-1 0 0 0,0 0 0 0 0,0 0 0 0 0,0 0 0 0 0,0 0 0 0 0,0 1 0 0 0,1-1 0 0 0,-1 0 0 0 0,1 0 0 0 0,0 1 0 0 0,9 13 0 0 0,-7-1 0 0 0,-3 23-159 0 0,0-1 42 0 0,0 1 38 0 0,0 0 32 0 0,0 37 38 0 0,0-3 84 0 0,-2-55-21 0 0,-4 0-28 0 0,1-1-10 0 0,2 15 44 0 0,4-27-53 0 0,-1 0 0 0 0,-1 0 0 0 0,1 1 0 0 0,-1-1 1 0 0,0 4-8 0 0,-5 7 48 0 0,5-12-38 0 0,-1 1 1 0 0,1-1 0 0 0,0 1-1 0 0,0-1 1 0 0,1 1 0 0 0,-1-1-1 0 0,1 1 1 0 0,0-1 0 0 0,-1 1-11 0 0,2 14 34 0 0,-1 20 35 0 0,-3-18 14 0 0,-3-4-11 0 0,5-13-57 0 0,-1 0-1 0 0,1 1 1 0 0,0-1 0 0 0,1 0-1 0 0,-1 1 1 0 0,0-1 0 0 0,1 1 0 0 0,0 1-15 0 0,0-4 9 0 0,0 1 1 0 0,0 0 0 0 0,-1-1 0 0 0,1 1 0 0 0,0 0 0 0 0,0-1 0 0 0,-1 1-1 0 0,1 0 1 0 0,-1-1 0 0 0,0 1 0 0 0,1-1 0 0 0,-1 1 0 0 0,0-1 0 0 0,0 1-10 0 0,-5 10 78 0 0,2 13 48 0 0,4 20 214 0 0,1-25-150 0 0,-1-18-62 0 0,0-2-4 0 0,0 0-18 0 0,0 0-8 0 0,0 0-2 0 0,0 0 0 0 0,0 0 0 0 0,0 0 0 0 0,3 3 0 0 0,7 8 5 0 0,-7-9 22 0 0,-1 1 5 0 0,1-1-105 0 0,-1-1 1 0 0,0 1-1 0 0,1-1 1 0 0,-1 1-1 0 0,1-1 1 0 0,0 0-1 0 0,-1 0 1 0 0,1 0 0 0 0,0-1-1 0 0,0 1 1 0 0,0-1-1 0 0,-1 1 1 0 0,1-1-1 0 0,1 0-23 0 0,29 1 179 0 0,-11-2-103 0 0,6 0-65 0 0,3 1 60 0 0,-21 0-47 0 0,3 0 4 0 0,12 0-53 0 0,-5 0-104 0 0,-12 0 47 0 0,2 0-68 0 0,-1 0-91 0 0,-1 0-53 0 0,-1 0-102 0 0,0 0-123 0 0,-3 0 209 0 0,-1 0-37 0 0,0 0-806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33.7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16 6592 0 0,'0'0'149'0'0,"-2"0"23"0"0,-2 0-112 0 0,-8 0 185 0 0,7 0-167 0 0,0 0-55 0 0,2 0-62 0 0,-13-3 39 0 0,8-2 6 0 0,3 2 32 0 0,0 1 47 0 0,-1 0 61 0 0,-2 1 77 0 0,0 1 303 0 0,0 0-76 0 0,0 0-67 0 0,0 0-58 0 0,-1 0 2 0 0,0 0-53 0 0,-2 0 6 0 0,-4 0 98 0 0,10 3-151 0 0,-9 7-19 0 0,2-7-28 0 0,6 0 0 0 0,-4 7-52 0 0,6-4-9 0 0,3 1-76 0 0,1-2-9 0 0,-3 0-5 0 0,-3 9 23 0 0,-1-4-37 0 0,0-5-12 0 0,7-5-2 0 0,-1 0 1 0 0,1 0-1 0 0,-1 1 1 0 0,1-1-1 0 0,0 0 1 0 0,-1 1 0 0 0,1-1-1 0 0,0 0 1 0 0,-1 1-1 0 0,1-1 1 0 0,0 0-1 0 0,-1 1 1 0 0,1-1 0 0 0,0 1-1 0 0,-1-1 1 0 0,1 1-1 0 0,0-1 1 0 0,0 0-1 0 0,0 1 1 0 0,0-1 0 0 0,-1 1-1 0 0,1-1 1 0 0,0 1-1 0 0,0-1 1 0 0,0 1 0 0 0,0-1-1 0 0,0 1 1 0 0,0-1-1 0 0,0 1 1 0 0,0-1-1 0 0,0 1 1 0 0,1 0-2 0 0,-1 0 1 0 0,0 0-1 0 0,0 0 1 0 0,0 0 0 0 0,0 0-1 0 0,0 0 1 0 0,-1 0 0 0 0,1 0-1 0 0,0 0 1 0 0,0 0-1 0 0,-1 0 1 0 0,1 0 0 0 0,0 0-1 0 0,-1 0 1 0 0,1 0 0 0 0,-1 0-1 0 0,0 0 1 0 0,1 0 0 0 0,-1 0-1 0 0,-6 12-2 0 0,6-8 2 0 0,0 1 0 0 0,0-1 0 0 0,1 1 1 0 0,0-1-1 0 0,0 2 0 0 0,-1-1 0 0 0,2 3 0 0 0,12 7 0 0 0,-13-15 0 0 0,1-1 1 0 0,-1 1 0 0 0,0-1-1 0 0,1 1 1 0 0,-1 0 0 0 0,0-1 0 0 0,0 1-1 0 0,0 0 1 0 0,1-1 0 0 0,-1 1-1 0 0,0 0 1 0 0,0-1 0 0 0,0 1 0 0 0,0 0-1 0 0,0 0 0 0 0,2 4 43 0 0,2-1-31 0 0,-4-4-11 0 0,0 1-1 0 0,1-1 0 0 0,-1 1 1 0 0,1-1-1 0 0,-1 1 0 0 0,0-1 0 0 0,1 1 1 0 0,-1-1-1 0 0,1 0 0 0 0,-1 1 1 0 0,1-1-1 0 0,0 0 0 0 0,-1 1 1 0 0,1-1-1 0 0,-1 0 0 0 0,1 0 0 0 0,0 1 0 0 0,10 0 37 0 0,10 0 53 0 0,-11-1-25 0 0,-7 1-37 0 0,0-1 0 0 0,0 0-1 0 0,-1 0 1 0 0,1 0 0 0 0,0 0 0 0 0,0 0 0 0 0,0 0-1 0 0,-1-1 1 0 0,1 0 0 0 0,0 1 0 0 0,1-2-28 0 0,1-8 144 0 0,8 5-8 0 0,-9 2-95 0 0,1 0 1 0 0,-1-1 0 0 0,0 1-1 0 0,0-1 1 0 0,-1 1 0 0 0,2-3-42 0 0,10-14 140 0 0,-12 8-90 0 0,0 6 14 0 0,1 1-37 0 0,0 0 0 0 0,0-1 0 0 0,-1 0 0 0 0,1-2-27 0 0,3-6 20 0 0,-7 14-20 0 0,1-4 8 0 0,0 0 0 0 0,0 0 0 0 0,-1-1 0 0 0,1 1 0 0 0,-1 0 1 0 0,0 0-1 0 0,0 0 0 0 0,-1-1-8 0 0,1-2 17 0 0,0 4 41 0 0,0 3 22 0 0,0 0-12 0 0,0 0-4 0 0,0 0-30 0 0,0 0-112 0 0,0 3-13 0 0,0 10 29 0 0,0 3 43 0 0,3 0 19 0 0,7-3 14 0 0,-7-10 56 0 0,-1-1-2 0 0,9 11-4 0 0,-9 3-11 0 0,0-6-59 0 0,-2-8-4 0 0,1-1 0 0 0,-1 1-1 0 0,1-1 1 0 0,0 0 0 0 0,-1 1 0 0 0,1-1-1 0 0,0 0 1 0 0,0 1 0 0 0,0-1 0 0 0,0 0 10 0 0,3 3-1 0 0,-2-1-125 0 0,-1-1 76 0 0,-2 4 101 0 0,0-4-73 0 0,1-1-39 0 0,0 1-47 0 0,1 0-129 0 0,0 0 72 0 0,1-1-36 0 0,0 1-236 0 0,0 0-117 0 0,0 0 75 0 0,-1 0-44 0 0,2 1-617 0 0,-1-1-488 0 0,-1-2-924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34.3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222 359 6448 0 0,'0'0'141'0'0,"-3"0"23"0"0,0 0-105 0 0,-13 0 177 0 0,9-2-164 0 0,1-9-72 0 0,-1 9 18 0 0,1 1 46 0 0,4 1-88 0 0,0 0 56 0 0,0 0 50 0 0,-1 0 42 0 0,-2 0 223 0 0,-12 0 901 0 0,14 0-1011 0 0,0 1-37 0 0,0-1-63 0 0,0 1-48 0 0,1-1-56 0 0,0 1-66 0 0,-7 4 200 0 0,0 1 42 0 0,-2-4 45 0 0,6 1 31 0 0,-6 10-80 0 0,9-8-159 0 0,2-4-35 0 0,-1-1 0 0 0,1 1-1 0 0,0 0 1 0 0,0-1 0 0 0,-1 1 0 0 0,1-1-1 0 0,-1 1 1 0 0,1-1 0 0 0,0 1 0 0 0,-1 0-1 0 0,1-1 1 0 0,-1 1 0 0 0,1-1 0 0 0,-1 0-1 0 0,1 1 1 0 0,-1-1 0 0 0,0 1-1 0 0,1-1 1 0 0,-1 0 0 0 0,0 0 0 0 0,1 1-1 0 0,-1-1-10 0 0,-4 2 44 0 0,2 1-11 0 0,0 0 0 0 0,1 0 0 0 0,-1 0 0 0 0,1 0 0 0 0,-1 0 0 0 0,1 0 0 0 0,0 1 0 0 0,0-1 0 0 0,1 1 0 0 0,-2 2-33 0 0,0 1 38 0 0,-13 25 148 0 0,14-17-128 0 0,-1 1-32 0 0,-2-8 3 0 0,4-6-25 0 0,0-1 1 0 0,0 0-1 0 0,0 1 0 0 0,1-1 0 0 0,-1 1 0 0 0,0-1 0 0 0,1 1 0 0 0,-1 0 0 0 0,1-1 1 0 0,-1 1-1 0 0,1 0 0 0 0,0-1 0 0 0,0 1 0 0 0,0 0-4 0 0,0 29 77 0 0,2-15-34 0 0,12 0-22 0 0,-13-15-17 0 0,0 1 0 0 0,0-1-1 0 0,0 0 1 0 0,1 0 0 0 0,-1 0-1 0 0,0 0 1 0 0,1 0 0 0 0,-1 0-1 0 0,1 0 1 0 0,-1 0 0 0 0,1 0-1 0 0,-1-1 1 0 0,1 1 0 0 0,0-1-1 0 0,-1 1 1 0 0,1-1 0 0 0,0 1 0 0 0,0-1-1 0 0,-1 0 1 0 0,1 0 0 0 0,0 0-1 0 0,0 0 1 0 0,-1 0 0 0 0,1-1-1 0 0,0 1 1 0 0,0 0 0 0 0,-1-1-1 0 0,1 1 1 0 0,0-1-4 0 0,93-46 216 0 0,-90 43-213 0 0,0 0-1 0 0,0 0 1 0 0,0 0 0 0 0,0-1-1 0 0,-1 1 1 0 0,0-1 0 0 0,0 0-1 0 0,3-5-2 0 0,-2 0 30 0 0,-4 7-27 0 0,0 1-1 0 0,0 0 1 0 0,0 0 0 0 0,1-1-1 0 0,-1 1 1 0 0,1 0-1 0 0,-1 0 1 0 0,1 0 0 0 0,0 0-3 0 0,0-1 0 0 0,1 0 0 0 0,-1 0 0 0 0,1-1 0 0 0,-1 1 0 0 0,0-1 0 0 0,-1 0 0 0 0,1 0 1 0 0,0 1-1 0 0,-1-1 0 0 0,0 0 0 0 0,0-3 0 0 0,11-25-16 0 0,-6 18-31 0 0,-5 11 42 0 0,0 0-1 0 0,0 1 0 0 0,0-2 1 0 0,0 1-1 0 0,0 0 1 0 0,-1 0-1 0 0,0-2 6 0 0,1-21-109 0 0,0 1 31 0 0,-1-27-71 0 0,-4 21 106 0 0,0 15 9 0 0,2 9 23 0 0,0 1 1 0 0,0-1 0 0 0,1 0-1 0 0,0 1 1 0 0,1-1 0 0 0,-1 0 10 0 0,2-8-34 0 0,-1 7 9 0 0,0 0 0 0 0,0 0-1 0 0,-1 1 1 0 0,0-1 0 0 0,0-1 25 0 0,-4-7-36 0 0,3 10 4 0 0,0-1 0 0 0,1 1 1 0 0,-1-1-1 0 0,2 1 0 0 0,-1-1 0 0 0,0-1 32 0 0,1-3-38 0 0,0-12-69 0 0,0 13 21 0 0,0 22 48 0 0,0 54 63 0 0,0-1 61 0 0,0-54-64 0 0,1-3 27 0 0,0 0-1 0 0,0-1 1 0 0,0 1-1 0 0,1 0 1 0 0,0 0-49 0 0,0 0 50 0 0,0 0 0 0 0,0-1 0 0 0,-1 1 0 0 0,0 0 0 0 0,-1 1-50 0 0,-1 17 92 0 0,1-16-55 0 0,-1 1 0 0 0,2 0 0 0 0,-1 0 1 0 0,1 0-1 0 0,2 3-37 0 0,2 2 41 0 0,1 1 42 0 0,-4 0 70 0 0,-2 29 251 0 0,0 45 323 0 0,0-86-666 0 0,0 6-34 0 0,0-8 49 0 0,0-3-2 0 0,0 0-8 0 0,0 0-45 0 0,0 0-65 0 0,0 0-69 0 0,0 0-122 0 0,0 0 106 0 0,0 0 45 0 0,0 0-35 0 0,0 0-13 0 0,0 0-35 0 0,0 0-40 0 0,0 0-46 0 0,0 0-48 0 0,0 0-45 0 0,0 0-41 0 0,0 0-34 0 0,0 0-125 0 0,0 0-34 0 0,0 0-1281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34.9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236 337 6896 0 0,'0'0'200'0'0,"-3"0"-8"0"0,-10-2-86 0 0,7-2 3 0 0,-1-3 121 0 0,7 7-230 0 0,-2-1 242 0 0,0-1-65 0 0,0 2-53 0 0,0-1-44 0 0,0 1-25 0 0,-3 1 9 0 0,4-1-3 0 0,1 1 3 0 0,-5 1 374 0 0,-6 9-4 0 0,10-10-223 0 0,-1 0-48 0 0,0 0-41 0 0,1-1-36 0 0,-3 1 18 0 0,-2-2-51 0 0,5 0-10 0 0,0 1 39 0 0,0 0-65 0 0,1 0 0 0 0,-1 0-1 0 0,1 0 1 0 0,-1 0 0 0 0,1 0 0 0 0,-1 0 0 0 0,1 0 0 0 0,-1 0 0 0 0,1 0 0 0 0,-1 0 0 0 0,1 0 0 0 0,0 0 0 0 0,-1 0-1 0 0,1 1 1 0 0,-1-1 0 0 0,1 0 0 0 0,-1 0 0 0 0,1 0 0 0 0,-1 1 0 0 0,1-1 0 0 0,0 0 0 0 0,-1 1 0 0 0,1-1 0 0 0,-1 0-1 0 0,1 1 1 0 0,0-1 0 0 0,-1 0 0 0 0,1 1 0 0 0,0-1 0 0 0,0 1 0 0 0,-1-1 0 0 0,1 1-17 0 0,-4 5 216 0 0,-8 1 82 0 0,11-7-278 0 0,0 1 0 0 0,0-1 0 0 0,0 1 0 0 0,0-1 0 0 0,0 1 0 0 0,0-1 0 0 0,0 1 0 0 0,0 0 0 0 0,1-1 0 0 0,-1 1 0 0 0,0 0 0 0 0,0 0 0 0 0,0 0 1 0 0,1 0-1 0 0,-1 0 0 0 0,0 0-20 0 0,-1 4 83 0 0,-2 2 116 0 0,-3-3-43 0 0,2-2-110 0 0,-6 8 75 0 0,4 10 13 0 0,7-18-118 0 0,-1 1 1 0 0,1 0-1 0 0,-1-1 1 0 0,0 0-1 0 0,0 1 1 0 0,0-1-1 0 0,0 1 1 0 0,0-1-1 0 0,-1 0 1 0 0,1 0-1 0 0,-1 0 1 0 0,0 1-17 0 0,-1 0 13 0 0,0 1 1 0 0,1 0-1 0 0,-1 0 0 0 0,1 0 1 0 0,0 0-1 0 0,0 1 0 0 0,0-1 1 0 0,0 2-14 0 0,-8 16 52 0 0,4-13-41 0 0,5-8-7 0 0,0 0 1 0 0,0 0 0 0 0,0 1-1 0 0,0-1 1 0 0,0 1-1 0 0,0-1 1 0 0,1 1 0 0 0,-1-1-1 0 0,1 1 1 0 0,-1-1-1 0 0,1 1 1 0 0,-1 0 0 0 0,1-1-1 0 0,0 1 1 0 0,0-1-1 0 0,0 1 1 0 0,0 1-5 0 0,1 6 11 0 0,-1 12 12 0 0,-4-6 24 0 0,0-8-36 0 0,3-7-11 0 0,0 1 0 0 0,1 0 0 0 0,-1-1 0 0 0,1 1 1 0 0,-1 0-1 0 0,0 0 0 0 0,1 0 0 0 0,0-1 0 0 0,-1 1 0 0 0,1 0 0 0 0,-1 0 0 0 0,1 0 0 0 0,0 0 0 0 0,0 0 1 0 0,-1 0-1 0 0,1 0 0 0 0,0 0 0 0 0,0 0 0 0 0,0 0 0 0 0,0 0 0 0 0,0 0 0 0 0,1 0 0 0 0,-1 0 0 0 0,0-1 0 0 0,0 1 1 0 0,0 0-1 0 0,1 0 0 0 0,4 7-3 0 0,1 5 5 0 0,-4 0-68 0 0,-2-11 70 0 0,0-1-1 0 0,0 0 1 0 0,0 0 0 0 0,0 0-1 0 0,1 0 1 0 0,-1 0 0 0 0,0 0-1 0 0,1 0 1 0 0,-1 0 0 0 0,0 1-1 0 0,1-1 1 0 0,-1-1 0 0 0,1 1-1 0 0,0 1-3 0 0,0-1 10 0 0,0 0 0 0 0,0 0-1 0 0,0 0 1 0 0,0 0 0 0 0,1 0-1 0 0,-1-1 1 0 0,0 1 0 0 0,1 0-1 0 0,-1 0 1 0 0,1-1 0 0 0,-1 1 0 0 0,0-1-1 0 0,1 1 1 0 0,-1-1 0 0 0,1 0-10 0 0,28 3 152 0 0,-9-4-89 0 0,-3 0-59 0 0,-16 1 0 0 0,0 0 0 0 0,1-1 0 0 0,-1 1 0 0 0,0-1 0 0 0,1 0-1 0 0,-1 0 1 0 0,0 0 0 0 0,0 0 0 0 0,0 0 0 0 0,0-1 0 0 0,0 1 0 0 0,0-1 0 0 0,0 1 0 0 0,0-1 0 0 0,0 1 0 0 0,-1-1 0 0 0,1 0-1 0 0,-1 0 1 0 0,1 0-4 0 0,0-1 8 0 0,1 0 0 0 0,-1 1-1 0 0,1-1 1 0 0,0 1 0 0 0,0 0-1 0 0,0-1 1 0 0,1 1-8 0 0,3-2 5 0 0,-3 2-1 0 0,0 0 0 0 0,0 0 0 0 0,-1 0 1 0 0,1-1-1 0 0,2-1-4 0 0,9-14 45 0 0,-4-5-34 0 0,-10 19-4 0 0,1-1 0 0 0,0 1-1 0 0,0 0 1 0 0,0 0 0 0 0,0 0-1 0 0,1 0 1 0 0,0 0 0 0 0,1-1-7 0 0,-3 3 2 0 0,1 0 1 0 0,0 0 0 0 0,-1-1-1 0 0,1 1 1 0 0,-1-1-1 0 0,0 1 1 0 0,1-1-1 0 0,-2 0 1 0 0,1 1-1 0 0,0-1 1 0 0,0 0-1 0 0,-1 0 1 0 0,1 0-1 0 0,-1-1-2 0 0,1-8 17 0 0,-1-2 0 0 0,-1-8-17 0 0,0 0 6 0 0,1-104 58 0 0,0 118-64 0 0,-1 1 0 0 0,0 0 0 0 0,0 0 0 0 0,-1-1 0 0 0,0-1 0 0 0,0 1 0 0 0,0 0 0 0 0,0 0 0 0 0,1 0 0 0 0,0 0 0 0 0,1-3 0 0 0,-1 0 0 0 0,0 0 0 0 0,0 1 0 0 0,-1 0 0 0 0,0-1 0 0 0,-1 1 0 0 0,-1-1 0 0 0,3 7 0 0 0,0 1 0 0 0,1-1 0 0 0,-1 1 0 0 0,1-1 0 0 0,-1 1 0 0 0,1-1 0 0 0,0 0 0 0 0,1 1 0 0 0,-1-3 0 0 0,1-6 0 0 0,-1-6-12 0 0,0-21 36 0 0,0 15-45 0 0,0 20-28 0 0,0 10-37 0 0,0 1 76 0 0,1 0-1 0 0,0 0 1 0 0,0 0 0 0 0,1 0 0 0 0,-1-1 0 0 0,2 1 0 0 0,-1 0 10 0 0,0-1 7 0 0,-1-1-7 0 0,1 1 0 0 0,-2-1 0 0 0,1 1 0 0 0,0-1 0 0 0,-1 1 0 0 0,0 0 0 0 0,-1-1 0 0 0,0 4 0 0 0,1-5 0 0 0,-1 1 0 0 0,1 0 0 0 0,0-1 0 0 0,0 1 0 0 0,1-1 0 0 0,-1 1 0 0 0,1-1 0 0 0,0 1 0 0 0,5 10 0 0 0,-5-11 0 0 0,1-1 0 0 0,-1 0 0 0 0,0 1 0 0 0,-1-1 0 0 0,1 1 0 0 0,0-1 0 0 0,-1 1 0 0 0,0-1 0 0 0,0 1 0 0 0,0 43-40 0 0,0 1 88 0 0,0-1 81 0 0,0 1 76 0 0,0-1 68 0 0,0 0 62 0 0,0-1 57 0 0,0 0 48 0 0,0-43-318 0 0,0-3-2 0 0,0 0-10 0 0,0 0-36 0 0,0 0-5 0 0,0 0 20 0 0,0 0-1 0 0,0 0-9 0 0,0 0-52 0 0,0 0-49 0 0,0 0-52 0 0,0-3-108 0 0,0-7-190 0 0,0 7-18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36.9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17 5640 0 0,'0'0'124'0'0,"-3"0"17"0"0,-1 1 55 0 0,-3-6-97 0 0,-11-4-75 0 0,15 8-5 0 0,0 0 36 0 0,-4 0 135 0 0,-18 1 625 0 0,20 0-665 0 0,1 0-49 0 0,-1 0-2 0 0,1 0 35 0 0,-21 0 626 0 0,18 0-602 0 0,0 0-95 0 0,-7 3 145 0 0,-1 7-2 0 0,12-7-45 0 0,0-2-73 0 0,-1-1-44 0 0,-1-1-25 0 0,2 1 29 0 0,3 0-42 0 0,-1 0 0 0 0,1 0-1 0 0,-1-1 1 0 0,1 1 0 0 0,-1 0-1 0 0,1 0 1 0 0,-1 0 0 0 0,1 0 0 0 0,-1 1-1 0 0,1-1 1 0 0,-1 0 0 0 0,1 0-1 0 0,-1 0 1 0 0,1 0 0 0 0,-1 0-1 0 0,1 1 1 0 0,-1-1 0 0 0,1 0-1 0 0,-1 0 1 0 0,1 1 0 0 0,0-1-1 0 0,-1 0 1 0 0,1 0 0 0 0,0 1-1 0 0,-1-1 1 0 0,1 1 0 0 0,0-1-1 0 0,-1 0 1 0 0,1 1 0 0 0,0-1-1 0 0,-1 1 1 0 0,1 0-6 0 0,-4 5 82 0 0,-9-1 40 0 0,-3 8-22 0 0,3 3-80 0 0,7-3-20 0 0,0-8 0 0 0,5-5 0 0 0,1 0 0 0 0,-1 0 0 0 0,1 1 0 0 0,0-1 0 0 0,-1 0 0 0 0,1 1 0 0 0,-1-1 0 0 0,1 0 0 0 0,0 1 0 0 0,-1-1 0 0 0,1 0 0 0 0,0 1 0 0 0,-1-1 0 0 0,1 1 0 0 0,0-1 0 0 0,0 1 0 0 0,0-1 0 0 0,-1 0 0 0 0,1 1 0 0 0,0-1 0 0 0,0 1 0 0 0,0-1 0 0 0,0 1 0 0 0,0-1 0 0 0,0 1 0 0 0,0-1 0 0 0,0 1 0 0 0,0-1 0 0 0,0 1 0 0 0,0-1 0 0 0,0 1 0 0 0,0 0 0 0 0,0 15 0 0 0,-2-1 0 0 0,-5-5 8 0 0,6-10-6 0 0,1 1 0 0 0,-1 0 0 0 0,0-1 0 0 0,1 1 0 0 0,-1 0 0 0 0,1 0 0 0 0,0 0 0 0 0,-1-1-1 0 0,1 1 1 0 0,-1 0 0 0 0,1 0 0 0 0,0 0 0 0 0,0 0 0 0 0,0 0 0 0 0,-1-1 0 0 0,1 1 0 0 0,0 0 0 0 0,0 0-2 0 0,1 4 2 0 0,0-1 1 0 0,0 0-1 0 0,0 0 1 0 0,1 1 0 0 0,-1-1-1 0 0,1 0 1 0 0,0 0 0 0 0,1 0-3 0 0,2 10 0 0 0,5-9 17 0 0,-5 2 37 0 0,-5-7-50 0 0,0 0-1 0 0,1 1 1 0 0,-1-1-1 0 0,0 1 1 0 0,0-1 0 0 0,0 0-1 0 0,1 1 1 0 0,-1-1-1 0 0,0 0 1 0 0,1 1 0 0 0,-1-1-1 0 0,0 0 1 0 0,1 0-1 0 0,-1 1 1 0 0,0-1 0 0 0,1 0-1 0 0,-1 0 1 0 0,0 0-1 0 0,1 1 1 0 0,-1-1-1 0 0,1 0 1 0 0,-1 0 0 0 0,0 0-1 0 0,1 0 1 0 0,-1 0-1 0 0,1 0 1 0 0,-1 0 0 0 0,1 0-1 0 0,-1 0 1 0 0,0 0-1 0 0,1 0-3 0 0,2 0 74 0 0,5 8 61 0 0,6-1-23 0 0,-7-6-39 0 0,-2-4 55 0 0,-4 2-112 0 0,0 0 1 0 0,1 0-1 0 0,-1 0 1 0 0,1 0-1 0 0,-1 0 1 0 0,1 0-1 0 0,-1 0 1 0 0,1 0-1 0 0,-1 1 1 0 0,1-1-1 0 0,0 1-16 0 0,25-3 283 0 0,-27 3-276 0 0,1 0 0 0 0,-1 0 1 0 0,1 0-1 0 0,-1 0 1 0 0,1 0-1 0 0,-1 0 0 0 0,1 0 1 0 0,-1 0-1 0 0,1 0 1 0 0,-1 0-1 0 0,1 0 0 0 0,-1 0 1 0 0,1 0-1 0 0,-1 0 1 0 0,0 0-1 0 0,1-1 0 0 0,-1 1 1 0 0,1 0-1 0 0,-1 0 1 0 0,1-1-1 0 0,-1 1 0 0 0,0 0 1 0 0,1-1-1 0 0,-1 1 1 0 0,1 0-1 0 0,-1-1 0 0 0,0 1 1 0 0,0 0-1 0 0,1-1 1 0 0,-1 1-1 0 0,0-1 0 0 0,1 0-7 0 0,3-5 102 0 0,4 1-15 0 0,9-4-14 0 0,-13 7-51 0 0,7-3 28 0 0,-10 5-45 0 0,0 0-1 0 0,0-1 1 0 0,0 1-1 0 0,0-1 1 0 0,1 1-1 0 0,-1-1 1 0 0,0 1-1 0 0,0-1 1 0 0,0 0-1 0 0,-1 1 1 0 0,1-1 0 0 0,0 0-1 0 0,0 0 1 0 0,0 0-1 0 0,0 0 1 0 0,-1 0-1 0 0,1 0 1 0 0,0 0-5 0 0,4-15 22 0 0,8 0 32 0 0,0 0-1 0 0,-7 3-42 0 0,4 8-11 0 0,-5-8 10 0 0,6-3 33 0 0,-8 3-22 0 0,-3 10 7 0 0,2 6-86 0 0,9 10-10 0 0,-11-11 62 0 0,1-1 0 0 0,0 1 1 0 0,-1 0-1 0 0,0 0 0 0 0,1-1 0 0 0,-1 1 1 0 0,0 0-1 0 0,0 0 0 0 0,0 0 1 0 0,0-1-1 0 0,-1 2 6 0 0,1-1-5 0 0,0 0 0 0 0,0 0 0 0 0,0 0 0 0 0,0 0 0 0 0,0 0 0 0 0,0 0 0 0 0,1 0 0 0 0,-1 0 0 0 0,0 0 0 0 0,1 0 0 0 0,0 1 5 0 0,1 1-1 0 0,0-1 0 0 0,0 1 0 0 0,-1 0 0 0 0,0-1 0 0 0,1 1 0 0 0,-1 0 0 0 0,-1 0 0 0 0,1 0 0 0 0,0 0 0 0 0,-1 3 1 0 0,0-5 0 0 0,0 0 0 0 0,0 0 0 0 0,1 0 0 0 0,-1 0 0 0 0,0 0 0 0 0,1 0 0 0 0,-1-1 0 0 0,1 1 0 0 0,0 0 0 0 0,0 0 0 0 0,0 0 0 0 0,-1-1 0 0 0,3 2 0 0 0,-3-1 0 0 0,1-1 0 0 0,0 0 0 0 0,0 1 0 0 0,0-1 0 0 0,-1 1 0 0 0,1-1 0 0 0,-1 1 0 0 0,1 0 0 0 0,-1-1 0 0 0,0 1 0 0 0,1-1 0 0 0,-1 1 0 0 0,0 1 0 0 0,0 29 30 0 0,0-4 57 0 0,0-25 20 0 0,3-3-3 0 0,7 0-6 0 0,-10 0-96 0 0,0 0-1 0 0,0 0 0 0 0,0 0 1 0 0,0 0-1 0 0,1 0 0 0 0,-1 0 1 0 0,0 0-1 0 0,0 0 0 0 0,0 0 1 0 0,0 0-1 0 0,0 0 0 0 0,0 0 1 0 0,0 0-1 0 0,0 0 0 0 0,0 0 1 0 0,0 0-1 0 0,1 0 0 0 0,-1 0 1 0 0,0 0-1 0 0,0 0 0 0 0,0 0 1 0 0,0 0-1 0 0,0 0 0 0 0,0 0 1 0 0,0 0-1 0 0,0 0 0 0 0,0 0 1 0 0,0 0-1 0 0,0 0 0 0 0,0 1 1 0 0,1-1-1 0 0,-1 0 0 0 0,0 0 1 0 0,0 0-1 0 0,0 0 0 0 0,0 0 1 0 0,0 0-1 0 0,0 0 0 0 0,0 0 1 0 0,0 0-1 0 0,0 0 0 0 0,0 0 1 0 0,0 0-1 0 0,0 1 0 0 0,0-1 1 0 0,0 0-1 0 0,0 0 0 0 0,0 0 1 0 0,0 0-1 0 0,0 0 0 0 0,0 0 1 0 0,0 0-1 0 0,0 0 0 0 0,0 0 1 0 0,0 0-1 0 0,0 1 0 0 0,0-1-1 0 0,0 1-39 0 0,0 1 86 0 0,-1 0 36 0 0,1 0-92 0 0,0-1-34 0 0,0 0-27 0 0,0 0-36 0 0,1 0-43 0 0,-1 1-49 0 0,0-2-87 0 0,0 0-45 0 0,0 0-41 0 0,0 0-34 0 0,0 0-121 0 0,0 0-35 0 0,0 0-1243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38.5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7512 0 0,'0'0'166'0'0,"0"3"29"0"0,0 5-53 0 0,0-1-52 0 0,0 6 65 0 0,0-2-122 0 0,0 10 60 0 0,1-12 124 0 0,6 5 343 0 0,-2-5-265 0 0,1 4 335 0 0,0-9-228 0 0,-1 0-45 0 0,-3 6-67 0 0,-2-5-184 0 0,1-1 36 0 0,3 7 416 0 0,-1-8-357 0 0,-1 0-73 0 0,0-1-105 0 0,-1-1-34 0 0,1 1 211 0 0,-1 0-54 0 0,-1 0-44 0 0,1 0-36 0 0,-2 6 76 0 0,1-8-90 0 0,0 2 300 0 0,0-2-22 0 0,0 0-88 0 0,0 0-40 0 0,0 0-8 0 0,0 0-10 0 0,0 0-35 0 0,0 0-18 0 0,0 0-3 0 0,0 0 0 0 0,0 0 0 0 0,0 0 0 0 0,0 0 0 0 0,0 0-10 0 0,0 0-38 0 0,0-2-25 0 0,0-59 112 0 0,0 60-164 0 0,0-1 0 0 0,0 0 1 0 0,0 0-1 0 0,1 0 1 0 0,-1 1-1 0 0,1-1 1 0 0,-1 0-1 0 0,1 1 1 0 0,0-1-1 0 0,-1 0 1 0 0,1 1-1 0 0,0-1 1 0 0,0 1-4 0 0,0-1 2 0 0,0 1 0 0 0,0-1 1 0 0,0 1-1 0 0,0-1 0 0 0,0 0 1 0 0,-1 1-1 0 0,1-1 1 0 0,-1 0-1 0 0,1 0 0 0 0,-1 1 1 0 0,0-1-1 0 0,0 0 1 0 0,0 0-3 0 0,0 1 0 0 0,0-1 0 0 0,0 1 0 0 0,0-1 0 0 0,1 1 0 0 0,-1-1 0 0 0,0 1 0 0 0,0-1 0 0 0,1 1 0 0 0,-1 0 0 0 0,1-1 0 0 0,-1 1 0 0 0,1 0 0 0 0,0-1 0 0 0,0 1 0 0 0,-1 0 0 0 0,1 0 0 0 0,0-1 0 0 0,0 1 0 0 0,1 0 0 0 0,2-5 0 0 0,1 1 0 0 0,-2-1 0 0 0,1 1 0 0 0,0-1 0 0 0,-1-2 0 0 0,-2 7-2 0 0,0 0 1 0 0,0-1 0 0 0,-1 1 0 0 0,1 0-1 0 0,0 0 1 0 0,0 0 0 0 0,0 0 0 0 0,0 0 0 0 0,0 0-1 0 0,1 1 1 0 0,-1-1 0 0 0,1 0 1 0 0,13-2-72 0 0,5 4-27 0 0,-9 0 52 0 0,-2 4 34 0 0,-1 1 0 0 0,7 3-65 0 0,-13-5 67 0 0,-1 2 5 0 0,5 3-2 0 0,8 4 122 0 0,-1 0 29 0 0,-6-4-78 0 0,-4-1-52 0 0,-1 0-57 0 0,0-3-77 0 0,-1-4 108 0 0,0 0 5 0 0,0 0-1 0 0,0-1 1 0 0,0 1 0 0 0,0 0 0 0 0,-1 0 0 0 0,1-1 0 0 0,0 1-1 0 0,-1 0 1 0 0,1 0 0 0 0,-1 0 0 0 0,1 0 0 0 0,-1 0 0 0 0,1 0-1 0 0,-1 0 1 0 0,0 0 0 0 0,1 0 0 0 0,-1 0 0 0 0,0 0 0 0 0,0 0 0 0 0,0 0-1 0 0,0 0 1 0 0,0 0 0 0 0,0 0 0 0 0,0 1 0 0 0,0-1 0 0 0,0 0-1 0 0,-1 0 1 0 0,1 0 8 0 0,-11 15-22 0 0,11-15 22 0 0,0-1 1 0 0,0 1-1 0 0,-1 0 1 0 0,1-1-1 0 0,0 1 1 0 0,0 0 0 0 0,0 0-1 0 0,0-1 1 0 0,0 1-1 0 0,0 0 1 0 0,0 0-1 0 0,0-1 1 0 0,0 1 0 0 0,0 0-1 0 0,0-1 1 0 0,0 1-1 0 0,0 0 1 0 0,0 0-1 0 0,1-1 1 0 0,-1 1 0 0 0,0 0-1 0 0,4 4 15 0 0,0 6 18 0 0,-8-1-22 0 0,0-5-10 0 0,2 11-37 0 0,0-5-104 0 0,2-10 129 0 0,-1-1-1 0 0,1 1 1 0 0,0-1-1 0 0,-1 0 0 0 0,1 1 1 0 0,-1-1-1 0 0,1 0 1 0 0,0 0-1 0 0,-1 1 0 0 0,1-1 1 0 0,-1 0-1 0 0,1 0 1 0 0,-1 0-1 0 0,1 1 0 0 0,0-1 1 0 0,-1 0-1 0 0,1 0 0 0 0,-1 0 1 0 0,1 0-1 0 0,-1 0 1 0 0,1 0-1 0 0,-1 0 0 0 0,1 0 1 0 0,-1 0-1 0 0,1 0 12 0 0,-3 0-254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38.8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8688 0 0,'0'0'256'0'0,"0"0"-7"0"0,0 0-186 0 0,0 0-50 0 0,0 0-86 0 0,0 0-45 0 0,0 0 46 0 0,0 0-56 0 0,0 0-68 0 0,0 0-112 0 0,0 0-128 0 0,0 0-112 0 0,0 0-216 0 0,0 0-502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41.1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1 190 6216 0 0,'0'0'133'0'0,"0"0"23"0"0,3 0 15 0 0,8 0-68 0 0,-2 0-42 0 0,2 0-25 0 0,6 0-50 0 0,-13 0 47 0 0,1 0 46 0 0,-2 0 101 0 0,0-3 210 0 0,6-3 170 0 0,12-4 411 0 0,-2 1-186 0 0,-8 3-365 0 0,-3 0-173 0 0,-5 2-167 0 0,-1 1-34 0 0,3-8 204 0 0,0 0-6 0 0,4 4-65 0 0,1 2-47 0 0,-8 4-115 0 0,1 0 1 0 0,-1 0-1 0 0,0 0 0 0 0,0-1 1 0 0,0 1-1 0 0,0-1 1 0 0,0 1-1 0 0,0-1 0 0 0,0 0-17 0 0,7-6 70 0 0,16-17 87 0 0,-23 23-150 0 0,-1 1-1 0 0,0-1 1 0 0,1 0-1 0 0,-1 0 1 0 0,0 0 0 0 0,0 0-1 0 0,0 0 1 0 0,0 0-1 0 0,-1 0 1 0 0,1 0-1 0 0,-1 0 1 0 0,1 0-1 0 0,-1 0 1 0 0,1-1-7 0 0,-1-10 21 0 0,0 10 33 0 0,0-2 7 0 0,0-3-48 0 0,0 8-12 0 0,0 0 0 0 0,0 0 0 0 0,0 0-1 0 0,0 0 1 0 0,0 0 0 0 0,0 0 0 0 0,0 0-1 0 0,0 0 1 0 0,0 0 0 0 0,0-1 0 0 0,0 1-1 0 0,0 0 1 0 0,0 0 0 0 0,0 0 0 0 0,0 0-1 0 0,0 0 1 0 0,0 0 0 0 0,0 0 0 0 0,0 0-1 0 0,0 0 1 0 0,0 0 0 0 0,0-1 0 0 0,0 1-1 0 0,0 0 1 0 0,-1 0 0 0 0,1 0 0 0 0,0 0-1 0 0,0 0 1 0 0,0 0 0 0 0,0 0 0 0 0,0 0-1 0 0,0 0 1 0 0,0 0 0 0 0,0 0 0 0 0,0 0-1 0 0,0 0 1 0 0,0 0 0 0 0,0 0 0 0 0,0 0-1 0 0,-1 0 1 0 0,1-1 0 0 0,0 1 0 0 0,0 0-1 0 0,0 0 1 0 0,0 0 0 0 0,0 0-1 0 0,0 0 1 0 0,0 0 0 0 0,0 0 0 0 0,0 0-1 0 0,0 0 1 0 0,-1 0 0 0 0,1 1 0 0 0,0-1-1 0 0,0 0 1 0 0,0 0 0 0 0,0 0-1 0 0,-13 2 11 0 0,-3 11-11 0 0,8-5-1 0 0,5-5-1 0 0,0 0 0 0 0,-1 0 0 0 0,1 1 1 0 0,1-1-1 0 0,-1 1 0 0 0,0 0 2 0 0,-4 11-49 0 0,-4 6 36 0 0,-2 6 4 0 0,12-26 5 0 0,1 1 0 0 0,-1-1-1 0 0,1 0 1 0 0,-1 1 0 0 0,1-1 0 0 0,0 1 0 0 0,0-1-1 0 0,0 0 1 0 0,0 1 0 0 0,0 0 4 0 0,-3 16-11 0 0,-7 9 11 0 0,7-9 0 0 0,3 4 1 0 0,0 6-69 0 0,0-27 67 0 0,0-1 0 0 0,0 1 0 0 0,0 0 0 0 0,0-1 1 0 0,0 1-1 0 0,0 0 0 0 0,1-1 0 0 0,-1 1 0 0 0,0 0 0 0 0,0-1 0 0 0,0 1 0 0 0,1 0 0 0 0,-1-1 1 0 0,0 1-1 0 0,1-1 1 0 0,9 6 0 0 0,-5 0 8 0 0,-5-5-6 0 0,0-1-1 0 0,0 1 1 0 0,1-1-1 0 0,-1 0 0 0 0,0 1 1 0 0,1-1-1 0 0,-1 1 1 0 0,0-1-1 0 0,1 0 0 0 0,-1 1 1 0 0,0-1-1 0 0,1 0 0 0 0,-1 1 1 0 0,1-1-1 0 0,-1 0 1 0 0,0 0-1 0 0,1 1 0 0 0,-1-1 1 0 0,1 0-1 0 0,-1 0 1 0 0,1 0-1 0 0,-1 0 0 0 0,1 0 1 0 0,-1 0-1 0 0,1 0 1 0 0,-1 0-1 0 0,1 0 0 0 0,-1 0 1 0 0,1 0-1 0 0,-1 0 1 0 0,1 0-1 0 0,0 0-1 0 0,15 1 33 0 0,-12-1-18 0 0,1 1-1 0 0,-1-1 1 0 0,0 0-1 0 0,1 0 1 0 0,-1 0-1 0 0,0-1 1 0 0,1 0-1 0 0,-1 0 1 0 0,4-1-15 0 0,10-8 31 0 0,-5 6-1 0 0,-9 3-23 0 0,0 0-1 0 0,0 0 0 0 0,0-1 0 0 0,0 1 0 0 0,-1-1 0 0 0,1 0 0 0 0,0 0 1 0 0,0-1-7 0 0,5-3-49 0 0,17-6 108 0 0,-17 8-83 0 0,0 1-60 0 0,-3 0-25 0 0,0 1-50 0 0,1-1-59 0 0,-1 1-66 0 0,2-1-173 0 0,-4 2 180 0 0,0-1-34 0 0,0 1-37 0 0,0-1-38 0 0,0 1-41 0 0,0-1-42 0 0,13-4-986 0 0,11-4-827 0 0,-28 10 2282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19.0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95 5192 0 0,'0'3'151'0'0,"0"-2"-147"0"0,0-1 1 0 0,0 0 0 0 0,0 1 0 0 0,0-1 0 0 0,0 1 0 0 0,0-1 0 0 0,0 0 0 0 0,0 1 0 0 0,0-1 0 0 0,0 1 0 0 0,0-1 0 0 0,1 1 0 0 0,-1-1 0 0 0,0 0 0 0 0,0 1 0 0 0,0-1 0 0 0,1 0 0 0 0,-1 1 0 0 0,0-1 0 0 0,0 0 0 0 0,1 1 0 0 0,-1-1 0 0 0,0 0-1 0 0,1 1 1 0 0,-1-1 0 0 0,0 0 0 0 0,1 0 0 0 0,-1 0 0 0 0,0 1 0 0 0,1-1 0 0 0,-1 0-5 0 0,7 5 24 0 0,9 24-24 0 0,-11-19 47 0 0,0 1 88 0 0,0-1 79 0 0,1 0 68 0 0,-1 3 134 0 0,1-1 70 0 0,1 2 164 0 0,4 8 406 0 0,-1 0 12 0 0,-2-7-398 0 0,-3-3-162 0 0,1 0-63 0 0,-1-1-134 0 0,1-1-65 0 0,-1 0-74 0 0,0 1-85 0 0,21 20 656 0 0,-20-18-477 0 0,-3-2-98 0 0,7 10 79 0 0,-8-19-210 0 0,-1 1 1 0 0,1-1-1 0 0,0 1 1 0 0,-1 0-1 0 0,0-1 0 0 0,0 1 1 0 0,1 0-1 0 0,-1 0 1 0 0,-1-1-1 0 0,1 1 0 0 0,0 0 1 0 0,-1 0-1 0 0,0 0 1 0 0,1 0-1 0 0,-1 0 1 0 0,-1 3-38 0 0,4 8 140 0 0,3-4-51 0 0,-1-2-40 0 0,0 5 47 0 0,1-9-37 0 0,-5-4-55 0 0,-1 1-1 0 0,1-1 1 0 0,-1 0 0 0 0,1 0 0 0 0,-1 1 0 0 0,0-1-1 0 0,1 0 1 0 0,-1 1 0 0 0,0-1 0 0 0,1 0 0 0 0,-1 1-1 0 0,0-1 1 0 0,1 1 0 0 0,-1-1 0 0 0,0 1 0 0 0,0-1-1 0 0,1 0 1 0 0,-1 1 0 0 0,0-1 0 0 0,0 1 0 0 0,0-1-1 0 0,0 1 1 0 0,0-1 0 0 0,0 1 0 0 0,0-1-1 0 0,0 1 1 0 0,0-1 0 0 0,0 1 0 0 0,0-1 0 0 0,0 1-1 0 0,0-1 1 0 0,0 1-4 0 0,0 2 77 0 0,0 2-169 0 0,0-4 107 0 0,0 0 43 0 0,0 1 41 0 0,0-1 55 0 0,0 0 63 0 0,0 1 74 0 0,-3-2-210 0 0,2 0-77 0 0,-20-1 176 0 0,17-1-158 0 0,-1-11 0 0 0,-21-18 42 0 0,21 20-34 0 0,4 9-27 0 0,0 0-1 0 0,0-1 1 0 0,-1 1-1 0 0,1 0 1 0 0,0 0 0 0 0,-1 0-1 0 0,1 0 1 0 0,-1 0 0 0 0,0 0-3 0 0,-1-1 0 0 0,0 0 0 0 0,0 0 0 0 0,1 0 0 0 0,-1 0 0 0 0,1-1 0 0 0,0 1 0 0 0,0-1 0 0 0,0 1 0 0 0,0-1 0 0 0,1 0 0 0 0,-1 0 0 0 0,1 0 0 0 0,0-1 0 0 0,-4-11 0 0 0,-13-24-28 0 0,12 29 6 0 0,0-1 1 0 0,1 0 0 0 0,1-1 21 0 0,2 8-23 0 0,1 0 0 0 0,0 0 1 0 0,0 0-1 0 0,1 0 0 0 0,-1-5 23 0 0,1-6-96 0 0,0 1-37 0 0,0-12-149 0 0,0-36-436 0 0,0 44 544 0 0,0 1 48 0 0,2 2-3 0 0,5-2 33 0 0,-3 7 56 0 0,-3 8 29 0 0,1-1-1 0 0,-1 0 1 0 0,1 1 0 0 0,-1-1 0 0 0,1 1 0 0 0,0-1 0 0 0,0 1 0 0 0,0 0 0 0 0,1 0 0 0 0,0 0 11 0 0,11-7-23 0 0,-1 5-30 0 0,-8-6 40 0 0,24-5 2 0 0,-27 16 1 0 0,0-1-1 0 0,1 0 1 0 0,-1 1-1 0 0,0 0 1 0 0,1-1 0 0 0,-1 1-1 0 0,0 0 1 0 0,1 0 0 0 0,1 1 10 0 0,0-1-24 0 0,1 2-40 0 0,14 10-9 0 0,-15-10 62 0 0,0 0 0 0 0,0 1 0 0 0,0-1 0 0 0,-1 1 0 0 0,4 2 11 0 0,-6-3-1 0 0,0-1 0 0 0,0 0 1 0 0,1 1-1 0 0,-1-1 0 0 0,1 0 1 0 0,-1 0-1 0 0,1 0 1 0 0,-1 0-1 0 0,1 0 0 0 0,0 0 1 0 0,-1-1-1 0 0,1 1 0 0 0,0 0 1 0 0,0-1-1 0 0,-1 1 1 0 0,1-1-1 0 0,1 0 1 0 0,2 3-43 0 0,1 6 33 0 0,-1 6 99 0 0,-3 18 110 0 0,-2-30-190 0 0,1 9-5 0 0,-1-9-27 0 0,0 0 0 0 0,0 1 0 0 0,1-1 1 0 0,-2 0-1 0 0,1 0 0 0 0,0 0 0 0 0,-1 1 0 0 0,0-1 1 0 0,1 0-1 0 0,-2 1 23 0 0,-1 2-50 0 0,-6 12 45 0 0,8-16 15 0 0,0 0 1 0 0,0 0 0 0 0,0 0-1 0 0,0-1 1 0 0,0 1 0 0 0,-1 0 0 0 0,1-1-1 0 0,-1 1 1 0 0,0-1 0 0 0,1 1 0 0 0,-1-1-11 0 0,-43 21 166 0 0,26-12-132 0 0,-12-5-34 0 0,-1 11 0 0 0,26-12-18 0 0,-6 3-72 0 0,12-7 81 0 0,-1 1 0 0 0,0-1-1 0 0,1 0 1 0 0,-1 0 0 0 0,0 0-1 0 0,1 0 1 0 0,-1 0-1 0 0,0 0 1 0 0,0 0 0 0 0,1 0-1 0 0,-1 0 1 0 0,0 0-1 0 0,1 0 1 0 0,-1 0 0 0 0,0-1-1 0 0,1 1 1 0 0,-1 0 0 0 0,0-1 9 0 0,-8-4-147 0 0,-1 0-51 0 0,0 2-53 0 0,7 3-53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41.5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5072 0 0,'0'0'144'0'0,"0"3"1"0"0,0 13-45 0 0,0-6 65 0 0,0-10-160 0 0,0 0-1 0 0,0 0 0 0 0,0 0 1 0 0,0 0-1 0 0,0 0 0 0 0,0 1 1 0 0,0-1-1 0 0,0 0 0 0 0,0 0 1 0 0,0 0-1 0 0,0 0 0 0 0,0 0 0 0 0,0 0 1 0 0,0 0-1 0 0,0 0 0 0 0,0 0 1 0 0,0 0-1 0 0,0 1 0 0 0,0-1 1 0 0,0 0-1 0 0,0 0 0 0 0,0 0 0 0 0,0 0 1 0 0,0 0-1 0 0,0 0 0 0 0,0 0 1 0 0,0 0-1 0 0,0 0 0 0 0,0 0 1 0 0,0 0-1 0 0,0 0 0 0 0,0 0 1 0 0,0 0-1 0 0,0 1 0 0 0,1-1 0 0 0,-1 0 1 0 0,0 0-1 0 0,0 0 0 0 0,0 0 1 0 0,0 0-1 0 0,0 0 0 0 0,0 0 1 0 0,0 0-1 0 0,0 0 0 0 0,0 0 0 0 0,0 0 1 0 0,1 0-1 0 0,-1 0 0 0 0,0 0 1 0 0,0 0-1 0 0,0 0 0 0 0,0 0 1 0 0,0 0-1 0 0,0 0 0 0 0,0 0 1 0 0,0 0-1 0 0,0 0-4 0 0,1-1 10 0 0,-1 1 0 0 0,1 0-1 0 0,-1 0 1 0 0,1 0 0 0 0,-1 0 0 0 0,0 0 0 0 0,1 0 0 0 0,-1 0 0 0 0,1 0 0 0 0,-1 1-1 0 0,1-1 1 0 0,-1 0 0 0 0,0 0 0 0 0,1 0 0 0 0,-1 0 0 0 0,1 1 0 0 0,-1-1-1 0 0,0 0 1 0 0,1 0 0 0 0,-1 1 0 0 0,0-1 0 0 0,1 0 0 0 0,-1 0 0 0 0,0 1 0 0 0,1-1-1 0 0,-1 0 1 0 0,0 1 0 0 0,0-1 0 0 0,1 1 0 0 0,-1-1 0 0 0,0 0 0 0 0,0 1 0 0 0,0-1-1 0 0,0 1 1 0 0,1-1 0 0 0,-1 0 0 0 0,0 1 0 0 0,0-1 0 0 0,0 1 0 0 0,0-1-1 0 0,0 1 1 0 0,0-1 0 0 0,0 0 0 0 0,0 1 0 0 0,0-1 0 0 0,0 1 0 0 0,-1-1-10 0 0,2 9 193 0 0,2 1 43 0 0,2-2-37 0 0,1 2 89 0 0,-4 4 76 0 0,0-3-59 0 0,5 1 106 0 0,-3-4-149 0 0,3 5 209 0 0,-1-1-34 0 0,6 13 346 0 0,1-1-107 0 0,-1 1-93 0 0,2 2-25 0 0,-14-25-516 0 0,1 1-1 0 0,-1-1 1 0 0,1 0-1 0 0,-1 0 1 0 0,0 0 0 0 0,0 0-1 0 0,0 0 1 0 0,0 0-1 0 0,0 0 1 0 0,0 1-42 0 0,-1-2 26 0 0,1 0 1 0 0,0 1-1 0 0,0-1 1 0 0,0 0-1 0 0,0 1 1 0 0,0-1-1 0 0,0 0 1 0 0,0 0 0 0 0,1 1-1 0 0,-1-1 1 0 0,0 0-1 0 0,1 0 1 0 0,-1 1-1 0 0,1-1 1 0 0,-1 0-1 0 0,1 0-26 0 0,0 0 101 0 0,1 0-43 0 0,-1 0-32 0 0,2 0-41 0 0,0 1-17 0 0,-2-1 61 0 0,-1 0 39 0 0,1 1 89 0 0,0 1 99 0 0,-1-2-84 0 0,0 1 33 0 0,0 1 36 0 0,0-1 39 0 0,0 9-39 0 0,0-9 38 0 0,0-2 10 0 0,0 0 6 0 0,0 0-26 0 0,0 0-112 0 0,0-2-49 0 0,0 0-95 0 0,-1 0-1 0 0,1 0 1 0 0,0 1-1 0 0,-1-1 1 0 0,0 0-1 0 0,1 0 1 0 0,-1 1-1 0 0,0-1 1 0 0,0 1 0 0 0,0-1-1 0 0,0 1 1 0 0,0-1-1 0 0,0 1 1 0 0,0-1-1 0 0,-1 0-12 0 0,-2-3 59 0 0,5 0-48 0 0,0 0 1 0 0,-4-1 49 0 0,1 5-60 0 0,1 0 1 0 0,0 0-1 0 0,0-1 1 0 0,0 1-1 0 0,0 0 0 0 0,1-1 1 0 0,-1 1-1 0 0,0-1 1 0 0,0 1-1 0 0,1-1 0 0 0,-1-1-1 0 0,-2-26-1 0 0,3 20 2 0 0,-1 6-1 0 0,1 0 0 0 0,0 0 0 0 0,0 0 0 0 0,0 1 0 0 0,0-1 0 0 0,0 0 0 0 0,1 0 0 0 0,-1 0 0 0 0,1 0 0 0 0,0 0 0 0 0,0-1-1 0 0,4-4 2 0 0,-4 7-1 0 0,0 0 0 0 0,0-1 0 0 0,0 1 0 0 0,-1-1 0 0 0,1 1 0 0 0,0-1 0 0 0,-1 1 0 0 0,1-1 0 0 0,-1 0 0 0 0,1 1 0 0 0,-1-1 0 0 0,0 0 0 0 0,0 1 0 0 0,0-1 0 0 0,0 0 0 0 0,0 0 0 0 0,1 1 0 0 0,-1-1 0 0 0,0 0 0 0 0,1 1 0 0 0,-1-1 0 0 0,1 1 0 0 0,-1-1 0 0 0,1 1 0 0 0,0-1 0 0 0,0 1 0 0 0,-1-1 0 0 0,1 1 0 0 0,1-1-1 0 0,2-6 2 0 0,2-5-1 0 0,4 8 0 0 0,-5-6 0 0 0,-3 11-1 0 0,0-1 1 0 0,0 1-1 0 0,-1-1 1 0 0,1 1-1 0 0,0-1 1 0 0,0 1-1 0 0,0 0 1 0 0,0 0-1 0 0,-1 0 1 0 0,1 0-1 0 0,1 1 1 0 0,1-1-10 0 0,-2 0-66 0 0,1 2 1 0 0,-2 0 66 0 0,1-1 1 0 0,-1 0-1 0 0,0 0 0 0 0,1 0 1 0 0,-1 0-1 0 0,1 0 0 0 0,0 0 1 0 0,-1 0-1 0 0,1 0 1 0 0,0-1-1 0 0,-1 1 0 0 0,1-1 1 0 0,0 1-1 0 0,0-1 1 0 0,0 0 8 0 0,4 3-54 0 0,-3 2 53 0 0,0-1 0 0 0,1 1 0 0 0,-1 0-1 0 0,-1 1 1 0 0,1-1 0 0 0,1 5 1 0 0,5 11 50 0 0,17 26-39 0 0,-23-31-11 0 0,-3-15 0 0 0,0 1 0 0 0,0 0 0 0 0,1-1 0 0 0,-1 1 0 0 0,0 0 0 0 0,1-1 0 0 0,-1 1 0 0 0,1-1 0 0 0,0 1 0 0 0,-1-1 0 0 0,1 1 0 0 0,0-1 0 0 0,0 1 0 0 0,0-1 0 0 0,4 7 0 0 0,-2 8 0 0 0,-3-3-26 0 0,0-10-111 0 0,0-1-70 0 0,0-2 31 0 0,0 1 64 0 0,0-1 54 0 0,0 0 47 0 0,-1 1 87 0 0,1 2 276 0 0,0-2-295 0 0,0 0-67 0 0,0 0-37 0 0,0-1-39 0 0,0 1-42 0 0,0 0-48 0 0,0-1-71 0 0,0 1-69 0 0,0-1-73 0 0,0 1-80 0 0,0-1-86 0 0,0 1-94 0 0,1-1-99 0 0,-1 1-105 0 0,0-1-1035 0 0,0 0-1069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41.8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160 1 7920 0 0,'0'0'174'0'0,"0"0"29"0"0,0 0 13 0 0,-3 0-31 0 0,0 0-131 0 0,2 0-118 0 0,-3 0 103 0 0,1 0 19 0 0,-2 0 35 0 0,-2 0 41 0 0,-1 0 46 0 0,4 0-13 0 0,3-1-92 0 0,-1 1 0 0 0,0 0 0 0 0,0 0 0 0 0,0 0 0 0 0,0 0 0 0 0,1 1 0 0 0,-1-1 0 0 0,0 0 0 0 0,0 1 0 0 0,0-1 0 0 0,-1 1-75 0 0,-2 10 472 0 0,0-7-289 0 0,-1-2-42 0 0,5-1-123 0 0,0-1 0 0 0,0 1 0 0 0,0-1 0 0 0,0 1 1 0 0,0-1-1 0 0,0 1 0 0 0,0-1 0 0 0,0 1 0 0 0,0 0 0 0 0,0 0 1 0 0,1-1-1 0 0,-1 1 0 0 0,0 0 0 0 0,0 0 0 0 0,1 0 0 0 0,-1 0-18 0 0,-4 9 166 0 0,0 1 30 0 0,-3 3-58 0 0,-2 7-47 0 0,1 2-51 0 0,-1-4 13 0 0,4 7-19 0 0,0-13 24 0 0,5-12-48 0 0,0 1 1 0 0,0-1-1 0 0,1 1 1 0 0,-1-1-1 0 0,0 1 1 0 0,1-1-1 0 0,-1 1 1 0 0,1-1-1 0 0,0 1 1 0 0,0-1-1 0 0,-1 1 1 0 0,1-1-1 0 0,0 1-10 0 0,0 10 70 0 0,-1-9-53 0 0,1 0 0 0 0,0 0 0 0 0,0 1 1 0 0,0-1-1 0 0,0 0 0 0 0,1 0 0 0 0,-1 1 0 0 0,1-1 0 0 0,0 0 1 0 0,0 0-18 0 0,15 26 128 0 0,-14-27-115 0 0,0-1 1 0 0,0 1-1 0 0,0-1 1 0 0,1 0-1 0 0,-1 0 1 0 0,0 0-1 0 0,1 0 1 0 0,0 0-14 0 0,-1 0 16 0 0,1-1 1 0 0,-1 1-1 0 0,0 0 1 0 0,1 1-1 0 0,-1-1 1 0 0,0 0-1 0 0,0 1 1 0 0,1-1-17 0 0,-1 3 32 0 0,4 3 24 0 0,-5-7-51 0 0,0 1 0 0 0,0-1 0 0 0,0 1 0 0 0,0-1 0 0 0,0 0 0 0 0,0 1 0 0 0,0-1 0 0 0,0 0 0 0 0,0 0 0 0 0,0 0 1 0 0,0 0-1 0 0,0 0 0 0 0,1 0 0 0 0,-1 0-5 0 0,14 0 122 0 0,-12 0-106 0 0,-1 0 0 0 0,1 0-1 0 0,-1-1 1 0 0,1 1 0 0 0,-1-1 0 0 0,1 1 0 0 0,0-1-16 0 0,8-10 112 0 0,-9 11-96 0 0,1-1 1 0 0,-1 1 0 0 0,0-1 0 0 0,1 1-1 0 0,0 0 1 0 0,-1 0 0 0 0,2 0-17 0 0,-4 0 5 0 0,0 0 1 0 0,1 0-1 0 0,-1 0 0 0 0,0 0 1 0 0,1 0-1 0 0,-1 0 1 0 0,0 0-1 0 0,1 0 0 0 0,-1 0 1 0 0,0 0-1 0 0,1 0 1 0 0,-1 0-1 0 0,0 0 0 0 0,0 0 1 0 0,1-1-1 0 0,-1 1 0 0 0,0 0 1 0 0,1 0-1 0 0,-1 0 1 0 0,0 0-1 0 0,0-1 0 0 0,1 1 1 0 0,-1 0-1 0 0,0 0 1 0 0,0-1-1 0 0,1 1-5 0 0,3-4 59 0 0,-1 0-10 0 0,1 0-1 0 0,0 1 1 0 0,-1-1 0 0 0,2 1 0 0 0,0-1-49 0 0,6-1 97 0 0,-2 2-53 0 0,-8 2-42 0 0,0 1 0 0 0,-1-1-1 0 0,1 0 1 0 0,0 1-1 0 0,0-1 1 0 0,-1 0 0 0 0,1 1-1 0 0,0-1 1 0 0,-1 0-1 0 0,1 1 1 0 0,-1-1 0 0 0,1 0-1 0 0,-1-1-1 0 0,12-21 53 0 0,-8 15-52 0 0,1-24 52 0 0,-2 29-51 0 0,-2-1 0 0 0,1 0 0 0 0,0 0 0 0 0,-1-1 0 0 0,0 1 0 0 0,0 0 0 0 0,0-2-2 0 0,1-23-35 0 0,-3 21-96 0 0,-6-6 21 0 0,4 7-4 0 0,1 4 10 0 0,1-1-45 0 0,-1-2-133 0 0,2-2-116 0 0,0 8 398 0 0,0-5-453 0 0,0 0-112 0 0,-1 1 82 0 0,1 0-42 0 0,-2-4-615 0 0,-2 0-479 0 0,-5-2-916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42.4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1 111 7976 0 0,'0'0'174'0'0,"0"3"29"0"0,-1 1-130 0 0,1-4-62 0 0,1 2 22 0 0,3 3 43 0 0,0 2 12 0 0,1 4 39 0 0,-3-2-88 0 0,-2 5-44 0 0,0 1 24 0 0,3-8 73 0 0,1-5 47 0 0,-1 0 42 0 0,0 0 83 0 0,-3-2-230 0 0,1 1 0 0 0,-1-1 0 0 0,1 1 0 0 0,-1-1 0 0 0,0 1 0 0 0,0 0 0 0 0,1-1 0 0 0,-1 1 0 0 0,0-1-1 0 0,0 1 1 0 0,0-1 0 0 0,1 1 0 0 0,-1 0 0 0 0,0-1 0 0 0,0 1 0 0 0,0 0 0 0 0,0-1 0 0 0,0 1 0 0 0,0-1 0 0 0,-1 1-34 0 0,1 0 36 0 0,0-1-1 0 0,0 1 0 0 0,0-1 1 0 0,0 1-1 0 0,0 0 1 0 0,0-1-1 0 0,0 1 1 0 0,0-1-1 0 0,0 1 1 0 0,0-1-1 0 0,1 1 1 0 0,-1 0-1 0 0,0-1 1 0 0,0 1-1 0 0,0-1 1 0 0,1 1-1 0 0,-1-1 1 0 0,0 1-1 0 0,1-1 1 0 0,-1 1-1 0 0,0-1 1 0 0,1 0-1 0 0,-1 1 1 0 0,0-1-1 0 0,1 1 1 0 0,-1-1-1 0 0,1 0 1 0 0,-1 1-1 0 0,1-1-35 0 0,6 1 406 0 0,-5-1-180 0 0,-2 3 64 0 0,0-1 379 0 0,0 0-71 0 0,0-1-66 0 0,0 0-64 0 0,0 0-60 0 0,0-1-56 0 0,0 0-53 0 0,0-1-49 0 0,0 0-46 0 0,0 0-43 0 0,0-1-37 0 0,0 0-36 0 0,0-2-3 0 0,0-1-98 0 0,0-2-88 0 0,0-9-248 0 0,0 11 278 0 0,0 1 47 0 0,0 1 45 0 0,0 1 38 0 0,0-1 45 0 0,0 2 50 0 0,0-26-102 0 0,0-7-50 0 0,0 32-2 0 0,0 0 0 0 0,0 0 0 0 0,1 0 0 0 0,-1 0 0 0 0,0 0 0 0 0,1 1 0 0 0,0-1 0 0 0,-1 0 0 0 0,1 0 0 0 0,0 0 0 0 0,0 1 0 0 0,0-1 0 0 0,1-1 0 0 0,-1 1 0 0 0,-1 1 0 0 0,1 0 0 0 0,0-1 0 0 0,0 1 0 0 0,-1-1 0 0 0,1 1 0 0 0,-1-1 0 0 0,1 1-1 0 0,-1-1 1 0 0,1 0 0 0 0,-1 1 0 0 0,0-1 0 0 0,0-1 1 0 0,0 2-2 0 0,0-1 1 0 0,0 1 0 0 0,0-1 0 0 0,0 1 0 0 0,0-1 0 0 0,0 1 0 0 0,1-1 0 0 0,-1 1 0 0 0,0-1 0 0 0,1 1 0 0 0,0-1 0 0 0,-1 1 0 0 0,1 0 0 0 0,0-1 0 0 0,-1 1 0 0 0,1 0 0 0 0,11-22-66 0 0,-11 22 61 0 0,0 0 1 0 0,-1 0-1 0 0,1 0 1 0 0,0 0-1 0 0,-1 0 1 0 0,1 0-1 0 0,0 0 1 0 0,0 1-1 0 0,0-1 1 0 0,0 0-1 0 0,0 1 0 0 0,0-1 1 0 0,0 1-1 0 0,0-1 1 0 0,0 1-1 0 0,0-1 1 0 0,0 1-1 0 0,0-1 1 0 0,1 1 4 0 0,24-2-84 0 0,-26 2 83 0 0,16 3-69 0 0,-6 5-17 0 0,0 0 1 0 0,-1 1 0 0 0,9 10 86 0 0,-2-3-47 0 0,-13-13 45 0 0,-1 0 0 0 0,0 0 0 0 0,1 1 1 0 0,-1-1-1 0 0,0 0 0 0 0,0 2 2 0 0,0-2 0 0 0,-1 1 0 0 0,1-1 0 0 0,1 0 0 0 0,-1 1 0 0 0,0-1 1 0 0,2 0-1 0 0,-1 2 0 0 0,0-1 0 0 0,1 0 0 0 0,-1 1 0 0 0,-1-1 0 0 0,1 1 0 0 0,-1 0 0 0 0,0 0 0 0 0,1 2 0 0 0,6 13 0 0 0,-5-12 7 0 0,9 16-19 0 0,-7-15 41 0 0,2 0 37 0 0,3 1 4 0 0,-9-7-1 0 0,-2-3 22 0 0,0 0 6 0 0,0 0 6 0 0,3 2-17 0 0,8 9-56 0 0,-9-9 28 0 0,-2-2 17 0 0,0 0 37 0 0,0 0 14 0 0,0 0 2 0 0,0-4-37 0 0,-1 2-55 0 0,2 1-32 0 0,4-7 1 0 0,3-8 58 0 0,11-30 36 0 0,-15 35-80 0 0,0-1 0 0 0,1 1 0 0 0,0 0 0 0 0,1 1-1 0 0,1-2-18 0 0,0 0 0 0 0,-3 6 0 0 0,0 0 0 0 0,0 0 0 0 0,1 1 0 0 0,3-5 0 0 0,5-6-16 0 0,-11 11-2 0 0,-1 5 14 0 0,-1-1 1 0 0,0 0 0 0 0,0 1 0 0 0,1-1 0 0 0,-1 1 0 0 0,0-1 0 0 0,1 0-1 0 0,-1 1 1 0 0,1-1 0 0 0,-1 1 0 0 0,1-1 0 0 0,-1 1 0 0 0,1-1 0 0 0,-1 1-1 0 0,1 0 1 0 0,-1-1 0 0 0,1 1 0 0 0,0-1 0 0 0,-1 1 0 0 0,1 0 0 0 0,-1 0-1 0 0,1-1 4 0 0,4-1-5 0 0,6-4-29 0 0,1-2 1 0 0,13-4-20 0 0,-24 11 49 0 0,1 0 1 0 0,-1 1-1 0 0,1 0 0 0 0,0-1 1 0 0,-1 1-1 0 0,1 0 0 0 0,0 0 1 0 0,-1 0-1 0 0,1 0 0 0 0,0 0 0 0 0,-1 0 1 0 0,1 0-1 0 0,-1 0 0 0 0,1 1 1 0 0,0-1-1 0 0,-1 1 0 0 0,1-1 1 0 0,-1 1-1 0 0,1 0 0 0 0,-1-1 0 0 0,1 1 1 0 0,-1 0-1 0 0,0 0 0 0 0,1 1 4 0 0,6 2-10 0 0,4 1-41 0 0,-3-1 30 0 0,0 5-17 0 0,8 7-39 0 0,-8-8 49 0 0,-7-6 26 0 0,-1-1 0 0 0,1 0 1 0 0,0 1-1 0 0,0 0 0 0 0,-1-1 1 0 0,1 1-1 0 0,-1 0 0 0 0,0 0 1 0 0,1 0-1 0 0,-1 0 0 0 0,0 0 0 0 0,0 0 1 0 0,0 0-1 0 0,-1 0 0 0 0,1 0 1 0 0,0 1-1 0 0,-1-1 0 0 0,1 0 1 0 0,-1 2 0 0 0,0-4 1 0 0,0 1 0 0 0,0-1 0 0 0,0 1 0 0 0,0-1 0 0 0,-1 1 0 0 0,1-1 0 0 0,0 1 0 0 0,1-1 0 0 0,-1 1 0 0 0,0-1 0 0 0,0 1 0 0 0,0-1 0 0 0,0 1 0 0 0,0-1 0 0 0,0 1 0 0 0,1-1 0 0 0,-1 0 0 0 0,0 1 0 0 0,0-1 0 0 0,1 1 0 0 0,-1-1 0 0 0,0 0 0 0 0,1 1 0 0 0,-1-1 0 0 0,0 1 0 0 0,1-1 0 0 0,-1 0 0 0 0,0 1 0 0 0,1-1 0 0 0,-1 0 0 0 0,1 0 0 0 0,0 1 1 0 0,5 3-2 0 0,10 25 1 0 0,-14-25 0 0 0,-1 2 0 0 0,-1 16 0 0 0,-1-22 0 0 0,1 1 0 0 0,0 0 0 0 0,0 0 0 0 0,0 0 0 0 0,0 0 0 0 0,1 0 0 0 0,-1-1 0 0 0,0 1 0 0 0,0 0 0 0 0,0 0 0 0 0,1 0 0 0 0,-1-1 0 0 0,0 1 0 0 0,1 1 0 0 0,10 3 0 0 0,-10-2 21 0 0,0 1-39 0 0,-1 12-154 0 0,0-13 123 0 0,0-1-36 0 0,0-1-69 0 0,0-1-82 0 0,0 0 69 0 0,0 0-36 0 0,0 0-42 0 0,0 0-38 0 0,0 0-384 0 0,0 0 90 0 0,0 0-52 0 0,0 0-742 0 0,0 0-587 0 0,0 0-1112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42.7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11280 0 0,'0'0'332'0'0,"0"0"-4"0"0,-1 0-245 0 0,-1 0-48 0 0,1 0-34 0 0,1 0 0 0 0,-1 0 0 0 0,0 0 0 0 0,1 0 0 0 0,-1 0 0 0 0,0 0 0 0 0,0 0-1 0 0,1 0 1 0 0,-1 1 0 0 0,1-1 0 0 0,-1 0 0 0 0,0 0 0 0 0,1 1 0 0 0,-1-1 0 0 0,0 0-1 0 0,1 1 2 0 0,0 0 1 0 0,-1-1-1 0 0,1 1 1 0 0,0-1-1 0 0,0 1 1 0 0,-1 0-1 0 0,1-1 1 0 0,0 1-1 0 0,0 0 1 0 0,0-1-1 0 0,0 1 1 0 0,0 0-1 0 0,0 0 0 0 0,0-1 1 0 0,0 1-3 0 0,0 23 453 0 0,0-2 77 0 0,0-1 81 0 0,0 2 81 0 0,0-16-469 0 0,0-4-200 0 0,1-1 0 0 0,-1 1 0 0 0,1-1 0 0 0,0 1 0 0 0,0-1 0 0 0,0 0 0 0 0,0 1 0 0 0,0-1 0 0 0,1 0 0 0 0,-1 0 0 0 0,1 0 0 0 0,-1 0 0 0 0,1 0 0 0 0,0 0 0 0 0,0 0 0 0 0,-1 0-1 0 0,3 0-22 0 0,1 3 32 0 0,-1 0 23 0 0,-4 1-42 0 0,1-1-1 0 0,10 0 52 0 0,-7 2-49 0 0,-4-7-15 0 0,1 1 0 0 0,-1-1-1 0 0,0 0 1 0 0,0 1-1 0 0,0-1 1 0 0,1 0 0 0 0,-1 1-1 0 0,0-1 1 0 0,1 0 0 0 0,-1 1-1 0 0,0-1 1 0 0,0 0-1 0 0,1 0 1 0 0,-1 1 0 0 0,1-1-1 0 0,-1 0 1 0 0,0 0-1 0 0,1 1 1 0 0,-1-1 0 0 0,0 0-1 0 0,1 0 1 0 0,-1 0 0 0 0,1 0-1 0 0,-1 0 1 0 0,1 0-1 0 0,-1 0 1 0 0,0 0 0 0 0,1 0-1 0 0,-1 0 1 0 0,1 0 0 0 0,-1 0 0 0 0,2 0-20 0 0,-2 0-24 0 0,1 0-27 0 0,-1 0-42 0 0,0 0-21 0 0,0 0-41 0 0,0 0-49 0 0,0 0-54 0 0,0 0-58 0 0,0 0-54 0 0,0 0-47 0 0,0 0-43 0 0,0 0-142 0 0,0 0-42 0 0,0 0-173 0 0,0 0-462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43.0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9560 0 0,'0'0'216'0'0,"0"3"32"0"0,0 0-161 0 0,0 13 251 0 0,1-12-264 0 0,1-1-45 0 0,1 0-12 0 0,0-1 34 0 0,2 1 145 0 0,-4 0-48 0 0,0 2 34 0 0,1 0 458 0 0,4 2-288 0 0,2 7 285 0 0,-4-5-274 0 0,0-4-157 0 0,-2-1-66 0 0,1-1-39 0 0,-2-1 116 0 0,0 0-50 0 0,0-1-42 0 0,-1 1-37 0 0,1 2 17 0 0,-2 1-54 0 0,0-3-9 0 0,1-1 42 0 0,0 12 338 0 0,0-11-39 0 0,0-2-20 0 0,3 0-3 0 0,0 1-227 0 0,-1-1-62 0 0,0 0-41 0 0,1 3-17 0 0,-3-2 22 0 0,1 1 105 0 0,-1 0-15 0 0,1 0 45 0 0,-1 0 131 0 0,1 1 104 0 0,2-5-309 0 0,7-9-5 0 0,-6 4 1 0 0,-5-2-69 0 0,1 7-5 0 0,0-30 94 0 0,0 1-96 0 0,0 29-16 0 0,0 0 0 0 0,0 0 0 0 0,0 1 0 0 0,1-1 0 0 0,-1 0 0 0 0,1 1 0 0 0,-1-1 0 0 0,1 0 0 0 0,0 1 0 0 0,-1-1 0 0 0,1 1 0 0 0,0-1 0 0 0,0 1 0 0 0,0 0 0 0 0,0-1 0 0 0,0 1 0 0 0,1 0 0 0 0,-1-1 0 0 0,0 1 0 0 0,1 0 0 0 0,24-24 0 0 0,-17 20 0 0 0,3 1 0 0 0,-4-2-2 0 0,1 1 10 0 0,2 3-32 0 0,8 2-38 0 0,-17 0 53 0 0,24 2-71 0 0,-25-2 77 0 0,0 0 0 0 0,0 1 0 0 0,0-1 0 0 0,0 0 0 0 0,0 1 0 0 0,0-1 0 0 0,0 1 0 0 0,0 0 0 0 0,0-1 0 0 0,-1 1 0 0 0,1 0 0 0 0,0 0 0 0 0,0-1 0 0 0,0 1 0 0 0,-1 0 0 0 0,1 0 0 0 0,0 0 0 0 0,-1 0 0 0 0,1 0 3 0 0,1 4-6 0 0,-1-4 4 0 0,-1 0-1 0 0,0-1 1 0 0,0 1 0 0 0,1 0 0 0 0,-1-1 0 0 0,0 1 0 0 0,1-1-1 0 0,-1 1 1 0 0,1-1 0 0 0,-1 1 0 0 0,1 0 0 0 0,-1-1 0 0 0,1 0-1 0 0,-1 1 1 0 0,1-1 0 0 0,-1 1 0 0 0,1-1 0 0 0,0 0-1 0 0,-1 1 1 0 0,1-1 0 0 0,-1 0 0 0 0,1 0 2 0 0,4 3-13 0 0,-2 0 9 0 0,0-1-1 0 0,0 1 1 0 0,-1 0-1 0 0,1 0 1 0 0,-1 0-1 0 0,0 1 1 0 0,0-1-1 0 0,0 1 1 0 0,-1-1-1 0 0,2 4 5 0 0,0 0-26 0 0,45 87 14 0 0,-46-78 14 0 0,1 0-37 0 0,-1-12-3 0 0,5 10-104 0 0,0-3-70 0 0,-5-10 227 0 0,-1 1-78 0 0,1-1-79 0 0,0-1-81 0 0,-1 1-62 0 0,0 0-74 0 0,0 0-78 0 0,0 0-78 0 0,0 0-81 0 0,-1 1-82 0 0,1 0-84 0 0,-1 0-86 0 0,0 1-1191 0 0,0-3-1155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45.1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254 79 8032 0 0,'3'0'33'0'0,"1"0"0"0"0,-1 0 1 0 0,0 0-1 0 0,0-1 0 0 0,0 1 1 0 0,0-1-1 0 0,1 0-33 0 0,-3 1 11 0 0,-1 0-1 0 0,1 0 1 0 0,-1-1 0 0 0,0 1-1 0 0,1 0 1 0 0,-1-1 0 0 0,0 1-1 0 0,1 0 1 0 0,-1-1 0 0 0,0 1-1 0 0,0 0 1 0 0,1-1 0 0 0,-1 1-1 0 0,0-1 1 0 0,0 1 0 0 0,0-1-1 0 0,0 1 1 0 0,0 0 0 0 0,1-1-1 0 0,-1 1 1 0 0,0-1 0 0 0,0 1-1 0 0,0-1 1 0 0,0 1 0 0 0,0-1-1 0 0,0 1-10 0 0,2-5 316 0 0,9-6 18 0 0,-9 8 2 0 0,-2 3-3 0 0,0 0-10 0 0,-2-2-3 0 0,0 0-254 0 0,-1-1 38 0 0,-13-13 515 0 0,13 13-507 0 0,1 0-96 0 0,0 2 134 0 0,0 0-40 0 0,-2 0 15 0 0,-4 2-18 0 0,8-1-68 0 0,-10 0 183 0 0,2 0-50 0 0,-4 0-6 0 0,2 0-63 0 0,-1 0-37 0 0,-1 2-19 0 0,-3 5 1 0 0,7-3 8 0 0,1 1 0 0 0,0 0-1 0 0,0 0 1 0 0,-2 2-56 0 0,-4 5 65 0 0,-3 1-1 0 0,-1-2 7 0 0,16-9-66 0 0,-1-1 1 0 0,1 1-1 0 0,0-1 0 0 0,0 1 0 0 0,0-1 0 0 0,0 1 0 0 0,0 0 0 0 0,0-1 0 0 0,1 1 0 0 0,-1 0 1 0 0,0 1-6 0 0,1-1 5 0 0,0-1-2 0 0,-1-1-1 0 0,1 1 0 0 0,0 0 1 0 0,0-1-1 0 0,0 1 0 0 0,0 0 1 0 0,0 0-1 0 0,-1-1 0 0 0,1 1 0 0 0,0 0 1 0 0,-1-1-1 0 0,1 1 0 0 0,0-1 1 0 0,-1 1-1 0 0,1 0 0 0 0,-1-1 1 0 0,1 1-1 0 0,-1-1 0 0 0,1 1 1 0 0,-1-1-1 0 0,1 1 0 0 0,-1-1 1 0 0,1 0-1 0 0,-1 1 0 0 0,0-1 0 0 0,1 0 1 0 0,-1 1-3 0 0,-6 2 12 0 0,4-2-1 0 0,1 1 0 0 0,0-1-1 0 0,0 1 1 0 0,0 0 0 0 0,0 0 0 0 0,0 0 0 0 0,0 0 0 0 0,0 0 0 0 0,1 0 0 0 0,-1 1 0 0 0,1-1 0 0 0,0 0 0 0 0,-1 1 0 0 0,1-1 0 0 0,0 1 0 0 0,0 0 0 0 0,1-1 0 0 0,-1 1 0 0 0,0 2-11 0 0,-2 7 49 0 0,-10 12 118 0 0,-2 4 22 0 0,15-26-182 0 0,-1-1 0 0 0,1 1 0 0 0,0-1 0 0 0,-1 1 0 0 0,1-1 0 0 0,0 1 0 0 0,0 0 0 0 0,0-1 0 0 0,0 1 0 0 0,0-1 0 0 0,0 1 1 0 0,0 0-1 0 0,1-1 0 0 0,-1 1 0 0 0,1-1 0 0 0,-1 1 0 0 0,1 0-7 0 0,4 6 10 0 0,2 5 26 0 0,-6-2 25 0 0,-1-10-47 0 0,0 1 1 0 0,1-1 0 0 0,-1 1 0 0 0,0-1 0 0 0,0 0 0 0 0,1 1 0 0 0,-1-1 0 0 0,0 1 0 0 0,1-1 0 0 0,0 0-1 0 0,-1 1 1 0 0,1-1 0 0 0,0 0 0 0 0,-1 0 0 0 0,1 1 0 0 0,1-1-15 0 0,5 7 34 0 0,-7-8-34 0 0,2 2 14 0 0,0 0 1 0 0,-1 0-1 0 0,1-1 1 0 0,0 1 0 0 0,0-1-1 0 0,0 0 1 0 0,2 1-15 0 0,11 1 116 0 0,-13-3-99 0 0,-1 1 1 0 0,1-1-1 0 0,0 0 0 0 0,0 1 0 0 0,-1-1 0 0 0,1 1 1 0 0,0 0-1 0 0,-1 0 0 0 0,1-1 0 0 0,-1 1 0 0 0,2 1-17 0 0,12 5 127 0 0,-4-9-13 0 0,52-29 460 0 0,-31 4-300 0 0,-27 25-238 0 0,-5 2-27 0 0,1 0-1 0 0,0-1 1 0 0,-1 1 0 0 0,1 0 0 0 0,0-1 0 0 0,-1 1 0 0 0,1 0 0 0 0,-1-1 0 0 0,1 1 0 0 0,-1-1 0 0 0,1 1-1 0 0,-1-1 1 0 0,1 1 0 0 0,-1-1 0 0 0,1 1 0 0 0,-1-1 0 0 0,0 0 0 0 0,1 1 0 0 0,-1-1 0 0 0,0 1 0 0 0,0-1-1 0 0,1 0-8 0 0,1-4 33 0 0,11-11 61 0 0,-11 15-86 0 0,-1-1-1 0 0,0 1 1 0 0,0 0 0 0 0,1 0-1 0 0,-1-1 1 0 0,0 1 0 0 0,0-1-1 0 0,0 1 1 0 0,0-1 0 0 0,-1 1-1 0 0,1-1 1 0 0,0 0 0 0 0,-1 1-1 0 0,1-1 1 0 0,-1 0 0 0 0,1 0-1 0 0,-1 1 1 0 0,0-1-1 0 0,0 0-7 0 0,2-9 47 0 0,4-2-20 0 0,-5 12-22 0 0,0-1 0 0 0,0 0 0 0 0,0 1 0 0 0,-1-1 0 0 0,1 1 0 0 0,0-1 0 0 0,-1 0 0 0 0,1 0 0 0 0,-1 1 0 0 0,0-1 0 0 0,1 0 0 0 0,-1 0 0 0 0,0 0-5 0 0,0-5 11 0 0,0 5-4 0 0,1 0 0 0 0,-1 0 0 0 0,0 0 0 0 0,-1-1-1 0 0,1 1 1 0 0,0 0 0 0 0,-1 0 0 0 0,1 0 0 0 0,-1 0 0 0 0,0-1-7 0 0,-4-5 11 0 0,4 7-10 0 0,0-1-1 0 0,1 1 0 0 0,-1-1 0 0 0,0 1 0 0 0,0-1 0 0 0,1 1 0 0 0,-1-1 1 0 0,1 0-1 0 0,-1 1 0 0 0,1-1 0 0 0,-1 0 0 0 0,1 1 0 0 0,0-1 0 0 0,0 0 0 0 0,0 0 0 0 0,0-25 10 0 0,0 13-54 0 0,0 4-58 0 0,0 0-87 0 0,0 6 13 0 0,-1 0 78 0 0,-3-7-32 0 0,2 9 71 0 0,1-1-33 0 0,0 1-75 0 0,-1 0-79 0 0,1-1-95 0 0,0 0-114 0 0,0 2 179 0 0,1-1-34 0 0,-1 1-36 0 0,1-1-40 0 0,0 0-41 0 0,0 1-43 0 0,-1-1-46 0 0,1 0-47 0 0,0-4-1334 0 0,0-4-1070 0 0</inkml:trace>
  <inkml:trace contextRef="#ctx0" brushRef="#br0" timeOffset="431.63">459 268 8032 0 0,'0'29'393'0'0,"3"-24"-170"0"0,1-1-107 0 0,-2 0-56 0 0,1 1-39 0 0,0 2-43 0 0,-2 3 12 0 0,-1-1 53 0 0,0-1 43 0 0,0 2 63 0 0,0-1 28 0 0,0 2 57 0 0,2 11 764 0 0,0-14-599 0 0,2 0-13 0 0,1-2-89 0 0,-3-4-18 0 0,-1 0-78 0 0,0 0-63 0 0,-1 0-51 0 0,0 0-33 0 0,-1 3-9 0 0,1-4 13 0 0,0-1 10 0 0,0 3 346 0 0,0-1-14 0 0,0 9-41 0 0,0-8-20 0 0,0-3-3 0 0,0 0-11 0 0,0 0-45 0 0,0 0-21 0 0,0 0-3 0 0,0 0-16 0 0,0 0-70 0 0,0 0-36 0 0,0 0-6 0 0,0 0-10 0 0,0-3-38 0 0,-2-6-36 0 0,1 7-40 0 0,0 0 1 0 0,0 0 0 0 0,0 0 0 0 0,0 0-1 0 0,-1 0 1 0 0,1 0 0 0 0,0 1-1 0 0,-1-1-4 0 0,1 1 3 0 0,1 1-1 0 0,0 0 1 0 0,0 0-1 0 0,-1 0 1 0 0,1-1-1 0 0,0 1 1 0 0,0 0-1 0 0,0-1 1 0 0,0 1-1 0 0,-1 0 1 0 0,1 0-1 0 0,0-1 0 0 0,0 1 1 0 0,0 0-1 0 0,0-1 1 0 0,0 1-1 0 0,0 0 1 0 0,0-1-1 0 0,0 1 1 0 0,0 0-1 0 0,0-1 1 0 0,0 1-1 0 0,0 0 1 0 0,0-1-1 0 0,0 1 0 0 0,0 0-2 0 0,0-21 31 0 0,0 20-29 0 0,0 1 1 0 0,0 0-1 0 0,0-1 0 0 0,0 1 0 0 0,0 0 1 0 0,0-1-1 0 0,0 1 0 0 0,0 0 0 0 0,0 0 1 0 0,0-1-1 0 0,0 1 0 0 0,0 0 0 0 0,0-1 1 0 0,0 1-1 0 0,0 0 0 0 0,1-1 1 0 0,-1 1-1 0 0,0 0 0 0 0,0 0 0 0 0,0-1 1 0 0,0 1-1 0 0,1 0 0 0 0,-1 0 0 0 0,0-1 1 0 0,0 1-1 0 0,1 0-2 0 0,-1-1 1 0 0,1 0 3 0 0,1 0 0 0 0,-1 0 0 0 0,0 0 0 0 0,0-1 0 0 0,0 1 0 0 0,-1 0 0 0 0,1-1 0 0 0,0 1 0 0 0,0-1 0 0 0,-1 1 0 0 0,1-1 0 0 0,-1 1 0 0 0,1-1 0 0 0,-1 1 0 0 0,0-1 0 0 0,1 1 0 0 0,-1-1 0 0 0,0 0 0 0 0,0 1 0 0 0,0-2-4 0 0,0-1 1 0 0,0 0 1 0 0,1 0-1 0 0,0 0 0 0 0,0 0 1 0 0,0 1-1 0 0,0-1 0 0 0,0 0 1 0 0,1 0-1 0 0,0 1 0 0 0,1-3-1 0 0,-2 3 0 0 0,0 1 0 0 0,-1 0 0 0 0,1-1 0 0 0,-1 1 0 0 0,1 0 0 0 0,-1-1 0 0 0,0 1 0 0 0,0 0 0 0 0,0-1 0 0 0,0-1 0 0 0,1-13 0 0 0,0 15-3 0 0,0 0-1 0 0,0-1 0 0 0,0 1 0 0 0,1 0 0 0 0,-1 1 1 0 0,1-1-1 0 0,-1 0 0 0 0,1 0 0 0 0,-1 1 0 0 0,2-2 4 0 0,10-12-92 0 0,0-11-16 0 0,-12 24 100 0 0,-1 1 3 0 0,0 0-1 0 0,0 1 1 0 0,0-1 0 0 0,0 0-1 0 0,0 0 1 0 0,1 1-1 0 0,-1-1 1 0 0,0 0 0 0 0,0 1-1 0 0,1-1 1 0 0,-1 0-1 0 0,0 1 1 0 0,1-1-1 0 0,-1 1 1 0 0,1-1 0 0 0,-1 0-1 0 0,1 1 1 0 0,-1-1-1 0 0,1 1 1 0 0,-1 0-1 0 0,1-1 1 0 0,-1 1 0 0 0,1-1-1 0 0,-1 1 1 0 0,1 0-1 0 0,0-1 1 0 0,0 1 5 0 0,6-3-39 0 0,16-10-107 0 0,1-1 20 0 0,-21 13 116 0 0,-1 1 1 0 0,1-1 0 0 0,0 0 0 0 0,0 1 0 0 0,0 0 0 0 0,0-1 0 0 0,0 1-1 0 0,0 0 1 0 0,-1 0 0 0 0,1 1 0 0 0,0-1 9 0 0,13 1-91 0 0,-12-1 80 0 0,-2-1 2 0 0,1 1 1 0 0,-1 0-1 0 0,0 0 0 0 0,1 0 0 0 0,-1 1 1 0 0,0-1-1 0 0,1 1 0 0 0,-1-1 0 0 0,2 1 9 0 0,25 15-81 0 0,-24-3 68 0 0,-3-9 6 0 0,0-1 1 0 0,1 0 0 0 0,-1 0 0 0 0,1-1 0 0 0,0 1 0 0 0,0 0 6 0 0,1 1-12 0 0,0 0 1 0 0,0 0 0 0 0,-1 0-1 0 0,3 4 12 0 0,-5-7 1 0 0,-1 0 0 0 0,1 1 0 0 0,0-1 0 0 0,-1 1 0 0 0,1-1 0 0 0,-1 1 0 0 0,1-1 0 0 0,-1 1 0 0 0,0-1 0 0 0,1 1 0 0 0,-1 0-1 0 0,0 0 0 0 0,0 0 0 0 0,0 0 0 0 0,0 0 0 0 0,1-1 0 0 0,-1 1 0 0 0,1 0 0 0 0,-1 0 0 0 0,1-1 0 0 0,0 1 0 0 0,0-1 0 0 0,0 1 0 0 0,0 0 0 0 0,0-1 0 0 0,4 9 18 0 0,-2 4 40 0 0,-3 0 37 0 0,0 18 186 0 0,0-25-228 0 0,0-2-37 0 0,0 8 228 0 0,0-3-63 0 0,0-4-66 0 0,0-1-65 0 0,0-3 86 0 0,0 1 0 0 0,0 23 129 0 0,0-17-207 0 0,0-2-37 0 0,0-4 46 0 0,-3-3-3 0 0,2 0-62 0 0,1 0 0 0 0,-1 0-1 0 0,0 0 1 0 0,0 0 0 0 0,1 0 0 0 0,-1 0 0 0 0,0 0-1 0 0,1 0 1 0 0,-1 1 0 0 0,0-1 0 0 0,1 0-1 0 0,-1 0 1 0 0,1 1 0 0 0,-1-1 0 0 0,0 0-2 0 0,-4 11 53 0 0,5-11-51 0 0,-1 1-1 0 0,0-1 1 0 0,1 0 0 0 0,-1 1-1 0 0,0-1 1 0 0,1 0-1 0 0,-1 0 1 0 0,0 0 0 0 0,1 0-1 0 0,-1 1 1 0 0,0-1-1 0 0,1 0 1 0 0,-1 0 0 0 0,0 0-1 0 0,1 0-1 0 0,-6 0 43 0 0,0 0-57 0 0,2 0-71 0 0,2 0-93 0 0,1 0-215 0 0,1 0-388 0 0,0 0-45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43.5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269 410 6768 0 0,'0'0'149'0'0,"0"0"23"0"0,0 0 12 0 0,-3-2-25 0 0,3 2-159 0 0,-7-7 50 0 0,1 3 28 0 0,1 2 46 0 0,0 2 37 0 0,-10-1 444 0 0,11 2-357 0 0,4-1-236 0 0,0 0 0 0 0,0-1 0 0 0,0 1-1 0 0,0 0 1 0 0,0 0 0 0 0,0 0 0 0 0,-1 0-1 0 0,1 0 1 0 0,0 0 0 0 0,0 0 0 0 0,0 0-1 0 0,0 0 1 0 0,0 0 0 0 0,0 0 0 0 0,0 0-1 0 0,0 0 1 0 0,0 0 0 0 0,0 0-1 0 0,-1 0 1 0 0,1 1 0 0 0,0-1 0 0 0,0 0-1 0 0,0 0 1 0 0,0 0 0 0 0,0 0 0 0 0,0 0-1 0 0,0 0 1 0 0,0 0 0 0 0,0 0 0 0 0,0 0-1 0 0,0 0 1 0 0,0 0 0 0 0,0 0 0 0 0,0 0-1 0 0,-1 0 1 0 0,1 0 0 0 0,0 1 0 0 0,0-1-1 0 0,0 0 1 0 0,0 0 0 0 0,0 0 0 0 0,0 0-1 0 0,0 0 1 0 0,0 0 0 0 0,0 0 0 0 0,0 0-1 0 0,0 0 1 0 0,0 0 0 0 0,0 0-1 0 0,0 1 1 0 0,0-1 0 0 0,0 0 0 0 0,0 0-1 0 0,0 0 1 0 0,0 0 0 0 0,0 0 0 0 0,0 0-12 0 0,0 4 219 0 0,-2-1-33 0 0,-4 1 96 0 0,-2-1-95 0 0,-3-1-67 0 0,-13 6 66 0 0,16-1-54 0 0,4 4 92 0 0,2-3 16 0 0,0-4-201 0 0,0 0-15 0 0,1-1 0 0 0,-1 0 0 0 0,0 1 0 0 0,0-1 1 0 0,0 0-1 0 0,-1 0 0 0 0,1 0 0 0 0,-1 0 0 0 0,1-1 0 0 0,-1 1 0 0 0,-3 1-24 0 0,-1 1 33 0 0,-8 7 64 0 0,6 3 23 0 0,6-12-95 0 0,1 1 0 0 0,-1-1 0 0 0,1 0 0 0 0,-1 0 0 0 0,0 0 0 0 0,-2 1-25 0 0,1-1 22 0 0,1 0 1 0 0,1 0 0 0 0,-1 0-1 0 0,0 0 1 0 0,1 0 0 0 0,-2 3-23 0 0,-1 4 60 0 0,4-7-44 0 0,0-1 0 0 0,0 0-1 0 0,0 1 1 0 0,-1-1 0 0 0,1 0-1 0 0,-1 0 1 0 0,1 0-1 0 0,-1 0 1 0 0,0 0-16 0 0,0-1 18 0 0,1 1 0 0 0,-1 0 0 0 0,0 0 0 0 0,1 0 0 0 0,-1 0 0 0 0,1 0 1 0 0,-1 1-19 0 0,-1 12 112 0 0,3-9-40 0 0,-1-1-34 0 0,-5 8-6 0 0,2-7 14 0 0,1 0 76 0 0,2 0 23 0 0,1 0 64 0 0,2-6-81 0 0,0 0-111 0 0,0 0 0 0 0,0 0 1 0 0,-1 1-1 0 0,1-1 1 0 0,0 1-1 0 0,0 0 1 0 0,-1 0-1 0 0,1-1 0 0 0,-1 1 1 0 0,1 0-1 0 0,-1 0 1 0 0,1 0-1 0 0,-1 1 0 0 0,1-1 1 0 0,0 1-18 0 0,2 0 153 0 0,0-1-76 0 0,5-4-7 0 0,-8 3-39 0 0,38-20 362 0 0,-15 8-236 0 0,10-17 6 0 0,-7 16-148 0 0,-25 12-15 0 0,-2 1 0 0 0,1 0 0 0 0,0 0 0 0 0,-1 0 0 0 0,1 0 0 0 0,0 0 0 0 0,0 0 0 0 0,-1 0 1 0 0,1-1-1 0 0,0 1 0 0 0,-1 0 0 0 0,1-1 0 0 0,-1 1 0 0 0,1 0 0 0 0,0-1 0 0 0,-1 1 0 0 0,1-1 0 0 0,-1 1 0 0 0,1-1 1 0 0,-1 1-1 0 0,1-1 0 0 0,-1 1 0 0 0,1-1 0 0 0,-1 0 0 0 0,0 1 0 0 0,1-1 0 0 0,-1 1 0 0 0,0-1 0 0 0,4-6 8 0 0,-2 3 0 0 0,0 1 0 0 0,0 0 0 0 0,1 0 1 0 0,-1 0-1 0 0,1 1 0 0 0,3-3-8 0 0,-3 2 3 0 0,0 0-1 0 0,0 0 1 0 0,0 0 0 0 0,0 0 0 0 0,-1-1 0 0 0,3-2-3 0 0,7-18 60 0 0,-9 17-60 0 0,3-25 53 0 0,7 16-42 0 0,0 3-22 0 0,-10 11-42 0 0,-3 4-1 0 0,0-1 52 0 0,0-1 0 0 0,0 1-1 0 0,0 0 1 0 0,0-1 0 0 0,0 1-1 0 0,0-1 1 0 0,0 1 0 0 0,0-1-1 0 0,1 1 1 0 0,-1 0 0 0 0,0-1-1 0 0,0 1 1 0 0,1-1 0 0 0,-1 1-1 0 0,0-1 1 0 0,1 1 0 0 0,-1-1-1 0 0,1 0 1 0 0,-1 1 0 0 0,0-1-1 0 0,1 1 1 0 0,-1-1 0 0 0,1 0-1 0 0,0 1 3 0 0,-1-1-5 0 0,1 1 0 0 0,0-1 0 0 0,-1 0 0 0 0,1 1-1 0 0,-1-1 1 0 0,1 1 0 0 0,-1 0 0 0 0,1-1 0 0 0,-1 1 0 0 0,1-1-1 0 0,-1 1 1 0 0,0 0 0 0 0,1-1 0 0 0,-1 1 0 0 0,0 0-1 0 0,1-1 1 0 0,-1 1 0 0 0,0 0 0 0 0,0 0 0 0 0,0-1 0 0 0,0 1-1 0 0,0 0 1 0 0,0 0 0 0 0,0-1 0 0 0,0 1 5 0 0,0 0-3 0 0,0-1 1 0 0,0 1-1 0 0,0-1 0 0 0,0 0 1 0 0,0 1-1 0 0,0-1 1 0 0,0 1-1 0 0,0-1 0 0 0,0 1 1 0 0,0-1-1 0 0,0 1 1 0 0,0-1-1 0 0,0 0 0 0 0,0 1 1 0 0,0-1-1 0 0,0 1 0 0 0,0-1 1 0 0,1 1-1 0 0,-1-1 1 0 0,0 0-1 0 0,0 1 0 0 0,1-1 1 0 0,-1 1-1 0 0,0-1 1 0 0,0 0-1 0 0,1 1 0 0 0,-1-1 1 0 0,0 0-1 0 0,1 0 1 0 0,-1 1-1 0 0,0-1 0 0 0,1 0 1 0 0,-1 0-1 0 0,1 1 0 0 0,-1-1 3 0 0,1 0-2 0 0,-1 0 0 0 0,1 0 0 0 0,-1 0 0 0 0,0 1 0 0 0,1-1-1 0 0,-1 0 1 0 0,0 0 0 0 0,1 0 0 0 0,-1 1 0 0 0,0-1 0 0 0,1 0-1 0 0,-1 1 1 0 0,0-1 0 0 0,0 0 0 0 0,1 1 0 0 0,-1-1 0 0 0,0 0-1 0 0,0 1 1 0 0,1-1 0 0 0,-1 0 0 0 0,0 1 2 0 0,1 2-3 0 0,0 0 0 0 0,-1 1 1 0 0,1-1-1 0 0,-1 0 0 0 0,0 1 1 0 0,0-1-1 0 0,0 2 3 0 0,0 73-53 0 0,0-76 53 0 0,0-1 0 0 0,0 0 0 0 0,0 1 0 0 0,0-1 0 0 0,0 0 0 0 0,1 1 0 0 0,-1-1 0 0 0,0 0 0 0 0,1 0 0 0 0,-1 0 0 0 0,1 1 0 0 0,-1-1 0 0 0,1 0 0 0 0,0 0 0 0 0,-1 0 0 0 0,1 0 0 0 0,0 0 0 0 0,0 0 0 0 0,0 0 0 0 0,0 0 0 0 0,0 0 0 0 0,0 0 0 0 0,0-1 0 0 0,0 1 0 0 0,1 0 0 0 0,11 5 0 0 0,-9 0 9 0 0,-3-5-7 0 0,-1-1 0 0 0,0 1-1 0 0,0-1 1 0 0,1 0-1 0 0,-1 1 1 0 0,0-1-1 0 0,1 1 1 0 0,-1-1 0 0 0,0 0-1 0 0,1 1 1 0 0,-1-1-1 0 0,0 0 1 0 0,1 0-1 0 0,-1 1 1 0 0,1-1-1 0 0,-1 0 1 0 0,1 0 0 0 0,-1 1-1 0 0,1-1 1 0 0,-1 0-1 0 0,1 0 1 0 0,-1 0-1 0 0,1 0 1 0 0,-1 0 0 0 0,1 0-1 0 0,-1 0 1 0 0,1 0-1 0 0,-1 0 1 0 0,1 0-1 0 0,-1 0 1 0 0,1 0 0 0 0,-1 0-2 0 0,4 0-208 0 0,-1 0 101 0 0,0 1 84 0 0,-2 0 66 0 0,1 0 120 0 0,-1 2 159 0 0,0-1-152 0 0,-1-1-134 0 0,1 0-47 0 0,1 0-95 0 0,-1 0 7 0 0,0-1-36 0 0,1 1-88 0 0,0 0-65 0 0,1-1-73 0 0,1 1-78 0 0,0-1-85 0 0,0 0-91 0 0,1 1-96 0 0,1-1-104 0 0,-1 0-916 0 0,4 0-987 0 0</inkml:trace>
  <inkml:trace contextRef="#ctx0" brushRef="#br0" timeOffset="383.45">695 16 10080 0 0,'0'0'230'0'0,"0"0"30"0"0,0 0 18 0 0,0-1-120 0 0,0-1-83 0 0,0-8-7 0 0,0 7 35 0 0,0 3 3 0 0,0 3-8 0 0,0-3-92 0 0,0 1 1 0 0,0 0 0 0 0,0-1 0 0 0,0 1-1 0 0,0-1 1 0 0,0 1 0 0 0,0-1 0 0 0,1 1-1 0 0,-1 0 1 0 0,0-1 0 0 0,0 1-1 0 0,1-1 1 0 0,-1 1 0 0 0,0-1 0 0 0,1 1-1 0 0,-1-1 1 0 0,0 0 0 0 0,1 1 0 0 0,-1-1-1 0 0,1 1 1 0 0,-1-1 0 0 0,1 0 0 0 0,-1 1-1 0 0,1-1-6 0 0,0 1 10 0 0,-1-1 0 0 0,1 0 0 0 0,-1 1 0 0 0,1-1 0 0 0,0 1-1 0 0,-1-1 1 0 0,1 1 0 0 0,-1 0 0 0 0,0-1 0 0 0,1 1 0 0 0,-1-1 0 0 0,1 1-1 0 0,-1 0 1 0 0,0-1 0 0 0,1 1 0 0 0,-1 0 0 0 0,0 0 0 0 0,0-1 0 0 0,0 1-1 0 0,0 0 1 0 0,1 0 0 0 0,-1-1 0 0 0,0 1 0 0 0,0 0 0 0 0,0 0-10 0 0,3 16 181 0 0,11 7 18 0 0,-3-5-23 0 0,-7 2 123 0 0,-4-2-63 0 0,0-6-103 0 0,2 0-45 0 0,2 4 25 0 0,-2-11-52 0 0,0 1-1 0 0,0 0 1 0 0,-1 0-1 0 0,0 0 1 0 0,0 2-61 0 0,0 9 166 0 0,5-1-32 0 0,0-2-44 0 0,-4-1-12 0 0,0 0 0 0 0,-1 0-1 0 0,-1 0 1 0 0,0 0 0 0 0,-1 7-78 0 0,0 15 138 0 0,1-8-79 0 0,0 38 17 0 0,1-49-68 0 0,6 7 58 0 0,-5-19-42 0 0,-1 0 0 0 0,1 0 0 0 0,-1 0 0 0 0,-1 1 0 0 0,1 4-24 0 0,0 13 109 0 0,-2 18-13 0 0,1-39-89 0 0,0 0 0 0 0,-1 0-1 0 0,1 0 1 0 0,-1 1 0 0 0,1-1 0 0 0,-1 0 0 0 0,0 0-1 0 0,0 0 1 0 0,0 0 0 0 0,0 0 0 0 0,0-1 0 0 0,0 1-1 0 0,-1 0 1 0 0,0 0-7 0 0,2-2 1 0 0,0 0 0 0 0,0 0 0 0 0,0 0 0 0 0,0 0 0 0 0,0 0 0 0 0,0 1 0 0 0,-1-1 0 0 0,1 0 0 0 0,0 0 0 0 0,0 0 1 0 0,0 0-1 0 0,0 0 0 0 0,0 0 0 0 0,0 0 0 0 0,0 0 0 0 0,0 0 0 0 0,0 0 0 0 0,0 1 0 0 0,0-1 0 0 0,-1 0 0 0 0,1 0 0 0 0,0 0 0 0 0,0 0 0 0 0,0 0 0 0 0,0 0 0 0 0,0 0 0 0 0,0 1 0 0 0,0-1 0 0 0,0 0 0 0 0,0 0 0 0 0,0 0 0 0 0,0 0 0 0 0,0 0 0 0 0,0 0 0 0 0,0 1 0 0 0,0-1 0 0 0,0 0 0 0 0,1 0 0 0 0,-1 0 0 0 0,0 0 0 0 0,0 0 0 0 0,0 0 0 0 0,0 0 0 0 0,0 1 1 0 0,0-1-1 0 0,0 0 0 0 0,0 0 0 0 0,0 0 0 0 0,0 0 0 0 0,0 0 0 0 0,1 0 0 0 0,-1 0 0 0 0,0 0 0 0 0,0 0 0 0 0,0 0 0 0 0,0 0 0 0 0,0 0-1 0 0,11 11 27 0 0,-13-10 50 0 0,-5 3-72 0 0,5-4 9 0 0,2 1-11 0 0,0-1 0 0 0,-1 1 0 0 0,1 0 1 0 0,0-1-1 0 0,-1 1 0 0 0,1 0 1 0 0,0-1-1 0 0,0 1 0 0 0,0 0 0 0 0,0-1 1 0 0,0 1-1 0 0,0 0 0 0 0,0-1 1 0 0,0 1-1 0 0,0 0-3 0 0,0 1-63 0 0,-3-2-53 0 0,2 0-49 0 0,1 0 61 0 0,-1 0 52 0 0,1 0 45 0 0,-1 0 87 0 0,0 0 273 0 0,0 0-293 0 0,1 0-66 0 0,-1 0-37 0 0,1 0-36 0 0,-1 0-42 0 0,1 0-45 0 0,-1 0-70 0 0,0 0-64 0 0,0 0-71 0 0,0 0-77 0 0,0 0-83 0 0,0 0-90 0 0,0 0-95 0 0,-1 0-101 0 0,-2 0-1009 0 0,-5 0-1040 0 0</inkml:trace>
  <inkml:trace contextRef="#ctx0" brushRef="#br0" timeOffset="989.32">395 253 7312 0 0,'-66'0'165'0'0,"55"0"-74"0"0,14 2 5 0 0,23 8 93 0 0,-25-9-179 0 0,0-1 0 0 0,0 1 0 0 0,0-1 1 0 0,1 0-1 0 0,-1 1 0 0 0,0-1 0 0 0,0 0 0 0 0,1 0 0 0 0,-1 0 0 0 0,0 0 1 0 0,1 0-1 0 0,-1 0 0 0 0,0 0 0 0 0,1 0 0 0 0,-1-1 0 0 0,0 1 1 0 0,0 0-1 0 0,1-1-10 0 0,-2 0 1 0 0,0 1 0 0 0,0-1 0 0 0,0 1 0 0 0,0 0 0 0 0,0-1 1 0 0,0 1-1 0 0,0-1 0 0 0,0 1 0 0 0,0 0 0 0 0,0-1 0 0 0,-1 1 0 0 0,1-1 0 0 0,0 1 1 0 0,0 0-1 0 0,0-1 0 0 0,-1 1 0 0 0,1 0 0 0 0,0-1 0 0 0,0 1 0 0 0,-1 0 0 0 0,1-1 1 0 0,0 1-1 0 0,-1 0 0 0 0,1 0 0 0 0,0-1 0 0 0,-1 1 0 0 0,1 0 0 0 0,-1 0 0 0 0,1 0 1 0 0,0 0-1 0 0,-1-1 0 0 0,0 1-1 0 0,1 0 0 0 0,0 0 0 0 0,0 0 0 0 0,0-1 0 0 0,-1 1 0 0 0,1 0 0 0 0,0 0 0 0 0,-1 0 0 0 0,1 0 0 0 0,0-1 0 0 0,0 1 0 0 0,-1 0 0 0 0,1 0 0 0 0,0 0 0 0 0,-1 0 0 0 0,1 0 0 0 0,0 0 0 0 0,-1 0 0 0 0,1 0 0 0 0,0 0 0 0 0,-1 0 0 0 0,1 0 0 0 0,0 0 0 0 0,-1 0 0 0 0,1 0 0 0 0,0 0 0 0 0,0 0 0 0 0,-1 1 0 0 0,1-1 0 0 0,0 0 0 0 0,-1 0 0 0 0,1 0 0 0 0,0 0 0 0 0,0 1 0 0 0,-1-1 0 0 0,1 0 0 0 0,1 5-18 0 0,4-2 71 0 0,1 0 54 0 0,1-2 40 0 0,16 1 335 0 0,-15-3-306 0 0,-3 1-73 0 0,19 1 687 0 0,-9-1-331 0 0,0 0-75 0 0,-1-1-91 0 0,-3-1-109 0 0,4-4 140 0 0,-2 2-45 0 0,9 1 78 0 0,-15 2-238 0 0,0 1 0 0 0,-1-1 0 0 0,1-1 0 0 0,0 1 0 0 0,-1-1 0 0 0,1 0-119 0 0,9-3 238 0 0,16 0 234 0 0,-16 1-238 0 0,6-2 33 0 0,3 3-82 0 0,-18 3-142 0 0,-1-1 0 0 0,1 0-1 0 0,0 0 1 0 0,-1-1 0 0 0,1 1 0 0 0,-1-1-43 0 0,11-3 81 0 0,12 0 63 0 0,-14-1-89 0 0,-12 5-51 0 0,1-1 0 0 0,-1 1 0 0 0,0 0 1 0 0,1 0-1 0 0,-1 1 0 0 0,1-1 0 0 0,-1 1 1 0 0,1 0-1 0 0,0-1-4 0 0,-4 1 1 0 0,85 0 106 0 0,-28 0-84 0 0,-54 1-23 0 0,0-1 0 0 0,1 0 0 0 0,-1 1 0 0 0,0 0 0 0 0,0-1 0 0 0,1 1 0 0 0,-1 1 0 0 0,0-1 0 0 0,2 1 0 0 0,5 3 0 0 0,-9-5 0 0 0,0 0 0 0 0,0 0 0 0 0,0 0 0 0 0,0 1 0 0 0,0-1 0 0 0,0 0 0 0 0,0 1 0 0 0,0-1 0 0 0,0 1 0 0 0,-1-1 0 0 0,1 1 0 0 0,0-1 0 0 0,0 1 0 0 0,-1-1 0 0 0,1 1 0 0 0,0 0 0 0 0,-1-1 0 0 0,1 1 0 0 0,0 0 0 0 0,3 5 0 0 0,7 0 0 0 0,-10-6 0 0 0,0 1 0 0 0,-1-1 0 0 0,1 0 0 0 0,0 1 0 0 0,0-1 0 0 0,0 1 0 0 0,0-1 0 0 0,0 1 0 0 0,-1 0 0 0 0,1-1 0 0 0,0 1 0 0 0,0 0 0 0 0,-1-1 0 0 0,1 1 0 0 0,-1 0 0 0 0,1 0 0 0 0,0-1 0 0 0,-1 1 0 0 0,1 0 0 0 0,-1 0 0 0 0,0 0 0 0 0,1 0 0 0 0,0 4 0 0 0,-1-1 0 0 0,1 0 0 0 0,-1 0 0 0 0,1 1 0 0 0,-2 2 0 0 0,1 6-1 0 0,-1 8-17 0 0,5-5-23 0 0,0-5 31 0 0,-2-8 8 0 0,-1 0 1 0 0,0 0-1 0 0,1 0 1 0 0,-1 0 0 0 0,-1 0-1 0 0,1 0 1 0 0,-1 0-1 0 0,1 1 1 0 0,-1-1 0 0 0,0 3 1 0 0,0 5-4 0 0,0 66-100 0 0,0-52 138 0 0,0-2 90 0 0,0-20-48 0 0,0 0 10 0 0,0 7 2 0 0,0-7 0 0 0,0-3-4 0 0,0 0-11 0 0,0 0-75 0 0,0 0-96 0 0,0 0-92 0 0,0 0 47 0 0,0 0-39 0 0,0 0-40 0 0,0 0-40 0 0,0 0-364 0 0,0 0 79 0 0,0 0-54 0 0,0 0-714 0 0,0 0-570 0 0,0 0-1079 0 0</inkml:trace>
  <inkml:trace contextRef="#ctx0" brushRef="#br0" timeOffset="1260.84">1152 205 8536 0 0,'0'0'249'0'0,"0"0"-1"0"0,0 0-144 0 0,0 0-32 0 0,0 0 7 0 0,3 0 1 0 0,9-3-18 0 0,2-7-34 0 0,-6 6 52 0 0,0 5-78 0 0,-8-1-1 0 0,3 0-110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40.4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253 458 5400 0 0,'0'0'158'0'0,"0"-3"-4"0"0,0-20-94 0 0,0 20-4 0 0,-1 1 80 0 0,-1-1 158 0 0,-8-8 265 0 0,8 9-234 0 0,0 1-87 0 0,0 1-73 0 0,0-1-58 0 0,-1 1-35 0 0,-1 1 4 0 0,3-1 0 0 0,1 0 5 0 0,-3 0 406 0 0,-3 0-8 0 0,-1 0-80 0 0,1 0-70 0 0,1 0-59 0 0,-1 0-63 0 0,1 0-34 0 0,-4 0 62 0 0,-13 0 249 0 0,15 0-297 0 0,-1 0 44 0 0,6 1-213 0 0,1-1 0 0 0,-1 0-1 0 0,1 0 1 0 0,0 0-1 0 0,-1 1 1 0 0,1-1 0 0 0,0 1-1 0 0,-1-1 1 0 0,1 1 0 0 0,0 0-1 0 0,0-1 1 0 0,-1 1 0 0 0,1 0-1 0 0,0 0-17 0 0,-16 15 159 0 0,15-13-133 0 0,-1 0 0 0 0,0 0 0 0 0,0 0 0 0 0,0-1 0 0 0,0 1 0 0 0,-4 1-26 0 0,-4 1 67 0 0,10-5-60 0 0,0 0 0 0 0,0 1-1 0 0,0-1 1 0 0,0 1 0 0 0,0-1 0 0 0,0 1 0 0 0,-1-1-1 0 0,2 1 1 0 0,-1 0 0 0 0,0 0 0 0 0,0-1-1 0 0,0 1 1 0 0,0 0 0 0 0,0 0 0 0 0,1 0-1 0 0,-1 0 1 0 0,0 0 0 0 0,0 1-7 0 0,-17 37 187 0 0,5-2-87 0 0,10-19-85 0 0,3-17-16 0 0,0 1 1 0 0,0-1 0 0 0,0 1-1 0 0,0-1 1 0 0,0 1 0 0 0,-1-1 0 0 0,1 0-1 0 0,0 1 1 0 0,-1-1 0 0 0,0 1 0 0 0,-3 6 0 0 0,3-7 0 0 0,0 1 0 0 0,0-1 0 0 0,0 1 0 0 0,0-1 0 0 0,0 1 0 0 0,1-1 0 0 0,-1 1 0 0 0,1-1 0 0 0,-1 1 0 0 0,1 0 0 0 0,0-1 0 0 0,-1 1 0 0 0,1 0 0 0 0,0 0 0 0 0,0 61 0 0 0,3-48 0 0 0,13 14 0 0 0,-3-23 0 0 0,3 4 10 0 0,-1-7 49 0 0,-3-3 2 0 0,14 0 4 0 0,-16-3-10 0 0,-2-2-20 0 0,-7 4-31 0 0,0 0-1 0 0,1 0 1 0 0,-1 1 0 0 0,1-1-1 0 0,-1 0 1 0 0,1 1-1 0 0,-1-1 1 0 0,1 0 0 0 0,0 1-1 0 0,-1 0 1 0 0,1-1-1 0 0,0 1 1 0 0,-1 0 0 0 0,1 0-4 0 0,5 0 23 0 0,6-1 47 0 0,-7-1-52 0 0,-2-3-40 0 0,0-3-50 0 0,-3 7 56 0 0,0-1-1 0 0,0 1 1 0 0,1 0-1 0 0,-1 0 1 0 0,0 0 0 0 0,0-1-1 0 0,1 1 1 0 0,-1 0 0 0 0,1 0-1 0 0,-1 1 1 0 0,0-1-1 0 0,1 0 1 0 0,0 0 0 0 0,0 0 16 0 0,0 1-22 0 0,0-1 0 0 0,-1 1 0 0 0,1-1 0 0 0,-1 0 1 0 0,1 0-1 0 0,-1 0 0 0 0,0 0 0 0 0,1 0 0 0 0,-1 0 1 0 0,0 0-1 0 0,1 0 0 0 0,-1-1 0 0 0,0 1 0 0 0,0-1 22 0 0,4-8-259 0 0,9-15-471 0 0,2-3 165 0 0</inkml:trace>
  <inkml:trace contextRef="#ctx0" brushRef="#br0" timeOffset="273.38">253 0 6448 0 0,'0'0'141'0'0,"0"0"23"0"0,0 0 13 0 0,0 3 34 0 0,1 5-11 0 0,5 4 49 0 0,1 1 49 0 0,-6-1-34 0 0,-1-5-99 0 0,0-5-115 0 0,0 0 1 0 0,0 0-1 0 0,0 0 1 0 0,0 0-1 0 0,0 1 0 0 0,0-1 1 0 0,1 0-1 0 0,-1 0 1 0 0,1 0-1 0 0,0 1-50 0 0,4 5 141 0 0,1 2 61 0 0,-4 6 50 0 0,-1-8-150 0 0,0 0 1 0 0,1 0 0 0 0,-1 0-1 0 0,2 0 1 0 0,0 3-103 0 0,5 15 165 0 0,-7-23-145 0 0,6 27 132 0 0,-6-21-91 0 0,1 0 0 0 0,-1 0 0 0 0,0 7-61 0 0,-1-10 42 0 0,0 1-1 0 0,1-1 1 0 0,0 0-1 0 0,0 1 1 0 0,1-1-1 0 0,0 1-41 0 0,4 16 118 0 0,-5-13-48 0 0,0-1-1 0 0,-1 1 1 0 0,0 8-70 0 0,-1 13 172 0 0,5-1 39 0 0,1-14-98 0 0,-3-9-56 0 0,0-1 0 0 0,-1 1 0 0 0,0 0 0 0 0,0-1 0 0 0,0 1 1 0 0,-1 0-58 0 0,0 55 467 0 0,0 110 810 0 0,0-169-1187 0 0,0-3-92 0 0,0 0-86 0 0,0 0-82 0 0,0 0 42 0 0,0 0-33 0 0,0 0-36 0 0,0 0-35 0 0,0 0-321 0 0,0 0 70 0 0,0 0-48 0 0,0 0-630 0 0,0 0-505 0 0,0 0-956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39.1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300 427 5960 0 0,'-1'0'21'0'0,"0"0"0"0"0,-1 0 0 0 0,1 0 1 0 0,-1 0-1 0 0,1 0 0 0 0,-1 0 0 0 0,1-1 0 0 0,0 1 1 0 0,-1-1-1 0 0,1 1 0 0 0,-1-1-21 0 0,-12-12 310 0 0,11 11-267 0 0,-11-12 16 0 0,0 0-71 0 0,12 13 51 0 0,-1 1 41 0 0,0 0 51 0 0,-1 0 65 0 0,1 0-18 0 0,-1 0 39 0 0,0 0-55 0 0,1-1-34 0 0,-2-5 174 0 0,2 2-81 0 0,1 3-72 0 0,-1-1 37 0 0,-2 1 136 0 0,-2 0 102 0 0,1 1-216 0 0,-3 0 216 0 0,-10 2 755 0 0,13-1-877 0 0,1 1-76 0 0,1 0-126 0 0,0 1-63 0 0,1 0-72 0 0,-1 0-84 0 0,0 0 159 0 0,0 0 0 0 0,0 0 0 0 0,0 0 0 0 0,0-1-1 0 0,-2 2-39 0 0,-17 11 160 0 0,11-1-99 0 0,8-3-16 0 0,3-9-36 0 0,0 0 1 0 0,0 1-1 0 0,-1-1 1 0 0,1 0-1 0 0,0 0 0 0 0,-1 0 1 0 0,1 0-1 0 0,-1 0 1 0 0,0 0-10 0 0,-10 15 53 0 0,1 12-42 0 0,0 4 49 0 0,6-25-50 0 0,4-7-6 0 0,0 1 0 0 0,0-1 0 0 0,0 0 0 0 0,1 1 0 0 0,-1-1 0 0 0,0 1 0 0 0,1 0 0 0 0,-1-1-1 0 0,1 1 1 0 0,-1-1 0 0 0,1 1 0 0 0,0 0 0 0 0,0-1 0 0 0,0 1-4 0 0,0 61 128 0 0,0-62-125 0 0,0 1-1 0 0,0-1 1 0 0,0 0-1 0 0,1 0 1 0 0,-1 0 0 0 0,0 0-1 0 0,1 0 1 0 0,-1 0 0 0 0,1 0-1 0 0,-1-1 1 0 0,1 1-1 0 0,0 0 1 0 0,-1 0 0 0 0,1 0-1 0 0,0 0 1 0 0,0-1-1 0 0,-1 1 1 0 0,1 0 0 0 0,0-1-1 0 0,0 1 1 0 0,0 0 0 0 0,0-1-1 0 0,0 0 1 0 0,0 1-1 0 0,0-1 1 0 0,0 1-3 0 0,11 6 23 0 0,-6-3 86 0 0,3-5-76 0 0,-6 1-9 0 0,6 0-23 0 0,1 0 61 0 0,3 1 80 0 0,17-2 264 0 0,-22 0-315 0 0,-2-1-39 0 0,1-1 64 0 0,0 0 1 0 0,0 0 0 0 0,6-5-117 0 0,3-1 130 0 0,-2 2-10 0 0,-1 0-35 0 0,5-3-12 0 0,-2 0-42 0 0,-5 0-16 0 0,-8 5 4 0 0,0 1 0 0 0,0-1 1 0 0,0 0-1 0 0,-1 0 0 0 0,1 0-19 0 0,0-3 10 0 0,8-15 62 0 0,-6 14-57 0 0,-3-7 35 0 0,-2 16-49 0 0,0-1 0 0 0,0 0 0 0 0,0 0 1 0 0,0 0-1 0 0,0 0 0 0 0,1 0 0 0 0,-1 1 0 0 0,0-1 0 0 0,0 0 0 0 0,0 0 0 0 0,1 0 0 0 0,-1 1 0 0 0,0-1 0 0 0,1 0 1 0 0,-1 0-2 0 0,7-3 0 0 0,-7 3 0 0 0,1 1 0 0 0,-1 0 0 0 0,1 0 0 0 0,-1-1 0 0 0,0 1 0 0 0,1 0 0 0 0,-1 0 0 0 0,1-1 0 0 0,-1 1 0 0 0,0-1 0 0 0,1 1 0 0 0,-1 0 0 0 0,0-1 0 0 0,0 1 0 0 0,1-1 0 0 0,-1 1 0 0 0,0-1 0 0 0,0 1 0 0 0,0 0 0 0 0,1-1 0 0 0,-1 1 0 0 0,0-1 0 0 0,0 1 0 0 0,0-1 0 0 0,0 1 0 0 0,0-1 0 0 0,0 1 0 0 0,0-1 0 0 0,0 1 0 0 0,0-1 0 0 0,0 1 0 0 0,-1-1 0 0 0,2-6-3 0 0,-1-8-32 0 0,-3 5-74 0 0,-2 1-91 0 0,0-2-129 0 0,-1 0-125 0 0,-7-5-120 0 0</inkml:trace>
  <inkml:trace contextRef="#ctx0" brushRef="#br0" timeOffset="349.79">853 49 8928 0 0,'-3'0'200'0'0,"-3"-1"-70"0"0,-3-2-13 0 0,5 0-45 0 0,-1-1 42 0 0,2 0-5 0 0,-2 0 35 0 0,-8-6-102 0 0,2 5-50 0 0,-1-1 13 0 0,6 1 42 0 0,4 3 24 0 0,2 1 79 0 0,-4 1 93 0 0,-1 0-32 0 0,-5 0 86 0 0,-1 0-88 0 0,2 1-79 0 0,3 1-71 0 0,1 9 95 0 0,-8-6-14 0 0,10-3-121 0 0,0 0 1 0 0,0 0-1 0 0,1 0 1 0 0,-1 0-1 0 0,1 1 1 0 0,0-1-1 0 0,0 1 1 0 0,0 0-1 0 0,0-1 1 0 0,0 1-1 0 0,0 0 1 0 0,1 0-1 0 0,0 0 1 0 0,-1 2-20 0 0,-1-1 16 0 0,-8 10 60 0 0,10-13-63 0 0,-1 1-1 0 0,0 0 0 0 0,1 0 0 0 0,-1 0 1 0 0,1-1-1 0 0,-1 1 0 0 0,1 1 0 0 0,0-1 1 0 0,-1 2-13 0 0,-3 22 96 0 0,-6-5-16 0 0,6 8-48 0 0,0-14-1 0 0,3-12-23 0 0,1 0-1 0 0,0 0 0 0 0,0 0 0 0 0,0 1 0 0 0,0-1 0 0 0,1 0 0 0 0,-1 0 0 0 0,1 0 1 0 0,0 4-8 0 0,1 25 62 0 0,0-15-29 0 0,-1 0-1 0 0,0 0 0 0 0,-1 0 1 0 0,-3 9-33 0 0,0-7 28 0 0,2-10 9 0 0,-1 1 0 0 0,2 0 0 0 0,-1 0 0 0 0,1 8-37 0 0,1-5 39 0 0,-1 7 33 0 0,5-3 9 0 0,-2-11-59 0 0,-1-3-12 0 0,0 0 0 0 0,0-1 0 0 0,0 1 0 0 0,-1 0 0 0 0,1 0 0 0 0,-1 0 0 0 0,1 0-10 0 0,-7 26 76 0 0,11-16-32 0 0,-2-5-16 0 0,-1 2 14 0 0,-1 0-1 0 0,0 0 1 0 0,0 0 0 0 0,-1 0 0 0 0,-1 8-42 0 0,0 6 89 0 0,1-11-14 0 0,0-4 12 0 0,0-2-67 0 0,0-4 21 0 0,0-3-133 0 0,0 0 23 0 0,0 0-56 0 0,0 0-69 0 0,0 0-111 0 0,0 0-133 0 0,0 0-117 0 0,0 0 75 0 0,0 0-44 0 0,0 0-619 0 0,0 0-488 0 0,0 0-926 0 0</inkml:trace>
  <inkml:trace contextRef="#ctx0" brushRef="#br0" timeOffset="535.78">458 412 8464 0 0,'0'0'190'0'0,"0"0"28"0"0,3-3 10 0 0,-2 2-212 0 0,0 0 1 0 0,1-1-1 0 0,-1 1 1 0 0,1 0-1 0 0,-1 1 0 0 0,1-1 1 0 0,-1 0-1 0 0,1 0 1 0 0,-1 1-1 0 0,1-1 1 0 0,0 0-17 0 0,25-1 63 0 0,-26 2-61 0 0,1 0 1 0 0,-1-1-1 0 0,1 1 1 0 0,0 0-1 0 0,-1 0 0 0 0,1-1 1 0 0,-1 1-1 0 0,1-1 1 0 0,-1 0-1 0 0,1 1 1 0 0,-1-1-1 0 0,1 0 1 0 0,0-1-3 0 0,0 1 7 0 0,-1 0 1 0 0,1 0 0 0 0,0 0 0 0 0,0 1 0 0 0,-1-1-1 0 0,1 0 1 0 0,0 1 0 0 0,0-1 0 0 0,0 1 0 0 0,0-1-1 0 0,0 1 1 0 0,0 0 0 0 0,2 0-8 0 0,4-1 49 0 0,0 0 0 0 0,0 0 1 0 0,0-1-1 0 0,-1 0 0 0 0,4-2-49 0 0,15-3 82 0 0,-10 2-66 0 0,-10 3-5 0 0,1 0-1 0 0,-1 1 1 0 0,1-1-1 0 0,0 2 0 0 0,-1-1 1 0 0,4 0-11 0 0,5 1-22 0 0,-4 0-87 0 0,-3 0-84 0 0,-3 0 50 0 0,-1 0-34 0 0,-1 0-39 0 0,1 0-35 0 0,3 0-342 0 0,1 0-241 0 0,4 0-552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37.4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239 32 6392 0 0,'0'0'141'0'0,"0"0"23"0"0,-3 0 12 0 0,2 0-166 0 0,1 0 0 0 0,-1 0 1 0 0,0 0-1 0 0,0 0 0 0 0,1 0 0 0 0,-1 0 0 0 0,0 0 0 0 0,1-1 0 0 0,-1 1 0 0 0,0 0 1 0 0,1 0-1 0 0,-1-1 0 0 0,1 1 0 0 0,-1 0 0 0 0,0-1-10 0 0,-4-9 31 0 0,-1 7-15 0 0,2 3 44 0 0,1 0 63 0 0,0-2 143 0 0,2 0-195 0 0,-1 0 55 0 0,-6-4 77 0 0,5 5-82 0 0,-1 0 29 0 0,1 0 59 0 0,-2 1 74 0 0,0-1 89 0 0,0 2-212 0 0,-6 4 446 0 0,6-3-386 0 0,2 1-99 0 0,0 0-108 0 0,1-1 227 0 0,0 1-82 0 0,2-1-52 0 0,0 1-50 0 0,0 0-21 0 0,-1-1 48 0 0,1-1-61 0 0,-1-1 0 0 0,0 1 0 0 0,0-1 0 0 0,1 1-1 0 0,-1-1 1 0 0,0 0 0 0 0,0 1 0 0 0,1-1 0 0 0,-1 0-1 0 0,0 0 1 0 0,0 1 0 0 0,0-1 0 0 0,1 0 0 0 0,-1 0 0 0 0,0 0-1 0 0,0 0 1 0 0,0 0 0 0 0,0 0 0 0 0,0 0-22 0 0,1-1 11 0 0,-1 1-1 0 0,1 0 1 0 0,-1 0 0 0 0,1 0 0 0 0,0 0-1 0 0,-1 0 1 0 0,1 0 0 0 0,-1 0 0 0 0,1 0-1 0 0,0 0 1 0 0,-1 0 0 0 0,1 0 0 0 0,-1 0-1 0 0,1 0 1 0 0,-1 0 0 0 0,1 1 0 0 0,0-1-1 0 0,-1 0 1 0 0,1 0 0 0 0,0 0 0 0 0,-1 1-1 0 0,1-1 1 0 0,0 0 0 0 0,-1 0 0 0 0,1 1-1 0 0,0-1 1 0 0,-1 0 0 0 0,1 0 0 0 0,0 1-1 0 0,0-1 1 0 0,-1 0 0 0 0,1 1 0 0 0,0-1-1 0 0,0 1 1 0 0,0-1 0 0 0,-1 0 0 0 0,1 1-1 0 0,0-1 1 0 0,0 1 0 0 0,0-1 0 0 0,0 0-1 0 0,0 1 1 0 0,0-1 0 0 0,0 1 0 0 0,0-1-1 0 0,0 0 1 0 0,0 1 0 0 0,0-1 0 0 0,0 1-11 0 0,-2 4 216 0 0,-3-1-144 0 0,2 0-17 0 0,-1-1 0 0 0,0 1 0 0 0,1 0 0 0 0,0 0 1 0 0,-2 2-56 0 0,1 5 109 0 0,0-3-31 0 0,-6 5-3 0 0,6-8-53 0 0,0 0-1 0 0,0 0 1 0 0,1 0 0 0 0,0 1-1 0 0,0-1 1 0 0,0 1-1 0 0,1 0 1 0 0,0 0 0 0 0,-2 6-22 0 0,-9 21 55 0 0,8-1-2 0 0,0-24-44 0 0,4-7-8 0 0,0 1 0 0 0,0-1 0 0 0,0 1 0 0 0,1-1 0 0 0,-1 1 0 0 0,0-1 0 0 0,1 1 0 0 0,-1-1 0 0 0,1 1 0 0 0,0 0 0 0 0,-1-1 0 0 0,1 1 0 0 0,0 0 0 0 0,0 0-1 0 0,-1 9 20 0 0,1-8-16 0 0,0 1 0 0 0,-1-1 0 0 0,1 0 0 0 0,1 0 0 0 0,-1 1 0 0 0,0-1 0 0 0,1 0 0 0 0,0 0 0 0 0,-1 0 0 0 0,1 1-4 0 0,15 27 0 0 0,-14-25 5 0 0,1-3 14 0 0,21 20 10 0 0,5 6-8 0 0,-23-25 26 0 0,1-4-40 0 0,-1 1-7 0 0,2 4 0 0 0,-7-4 0 0 0,0 0 0 0 0,1 0 0 0 0,-1 0 0 0 0,1-1 0 0 0,-1 1 0 0 0,1 0 0 0 0,-1-1 0 0 0,1 1 0 0 0,0-1 0 0 0,-1 1 0 0 0,1-1 0 0 0,0 0 0 0 0,-1 0 0 0 0,1 0 0 0 0,2 0-16 0 0,6 0 64 0 0,-4 0-90 0 0,-2 0-80 0 0,0 0-114 0 0,-1 0 44 0 0,-1 0-50 0 0,1 0-56 0 0,-1 0-62 0 0,0 0-66 0 0,1 0-73 0 0,-1 0-77 0 0,0 0-83 0 0,5 0-930 0 0,2 0-906 0 0</inkml:trace>
  <inkml:trace contextRef="#ctx0" brushRef="#br0" timeOffset="368.63">522 111 6072 0 0,'0'0'133'0'0,"0"0"23"0"0,0 0 12 0 0,-2 0-23 0 0,-11 2-115 0 0,7 2 18 0 0,0 1 78 0 0,1 0 35 0 0,-5 5 276 0 0,8-7-263 0 0,0-2 20 0 0,1 1-33 0 0,0 0 72 0 0,0 1-76 0 0,2 0-73 0 0,-1-1-35 0 0,-1 0 68 0 0,-5 2 83 0 0,0-1-41 0 0,5-3-137 0 0,0 1-1 0 0,0-1 1 0 0,0 1 0 0 0,0-1-1 0 0,0 1 1 0 0,0-1 0 0 0,0 1-1 0 0,0 0 1 0 0,1-1-1 0 0,-1 1 1 0 0,0 0 0 0 0,0 0-1 0 0,0 0 1 0 0,1 0 0 0 0,-1 0-1 0 0,0 0-21 0 0,-4 30 622 0 0,-2-18-453 0 0,-10 25 231 0 0,16-35-373 0 0,0 1 0 0 0,0-1-1 0 0,0 1 1 0 0,1-1 0 0 0,-1 1 0 0 0,1 1-27 0 0,0 5 84 0 0,1-8-62 0 0,-1 0-1 0 0,0 0 1 0 0,0 0-1 0 0,0 0 1 0 0,0 0 0 0 0,-1 0-1 0 0,1 0 1 0 0,-1 0-1 0 0,1 0 1 0 0,-1 0 0 0 0,0 0-22 0 0,-3 5 69 0 0,-4 6 67 0 0,10-2-17 0 0,3-2-34 0 0,-4-8-65 0 0,0 0 0 0 0,0 1-1 0 0,-1-1 1 0 0,1 1 0 0 0,0-1 0 0 0,0 1 0 0 0,-1-1 0 0 0,1 1 0 0 0,-1-1 0 0 0,0 1 0 0 0,1 0 0 0 0,-1-1 0 0 0,0 1 0 0 0,0 0-20 0 0,0 5 59 0 0,0-6-40 0 0,0 0 0 0 0,0 0-1 0 0,0 0 1 0 0,0 1 0 0 0,0-1 0 0 0,0 0-1 0 0,0 0 1 0 0,0 1 0 0 0,0-1 0 0 0,1 0-1 0 0,-1 0 1 0 0,1 0 0 0 0,-1 0 0 0 0,1 0-1 0 0,-1 1-18 0 0,13 6 112 0 0,-12-7-107 0 0,0 0 0 0 0,0-1 0 0 0,0 1 0 0 0,0 0 0 0 0,0 0 0 0 0,0 0 0 0 0,0 0 0 0 0,0 0 0 0 0,-1 0 0 0 0,1 0 0 0 0,0 0 0 0 0,-1 0 0 0 0,1 0 0 0 0,-1 0 0 0 0,1 0-5 0 0,-1 0 5 0 0,0 0 0 0 0,1 0-1 0 0,-1-1 1 0 0,0 1 0 0 0,1 0 0 0 0,-1 0 0 0 0,1-1 0 0 0,-1 1-1 0 0,1 0 1 0 0,-1-1 0 0 0,1 1 0 0 0,-1-1 0 0 0,1 1 0 0 0,0-1 0 0 0,-1 1-1 0 0,1-1 1 0 0,0 1 0 0 0,-1-1 0 0 0,1 0 0 0 0,0 1 0 0 0,-1-1 0 0 0,1 0-1 0 0,0 0 1 0 0,0 1 0 0 0,0-1 0 0 0,-1 0 0 0 0,1 0 0 0 0,0 0 0 0 0,0 0-5 0 0,1 0 18 0 0,0 0-1 0 0,-1 0 1 0 0,1 1 0 0 0,-1-1 0 0 0,1 0 0 0 0,-1 1 0 0 0,1-1 0 0 0,-1 1 0 0 0,1 0 0 0 0,-1-1 0 0 0,1 1 0 0 0,-1 0 0 0 0,0 0-18 0 0,13 5 132 0 0,-3-3-41 0 0,5-2 42 0 0,2-1 49 0 0,-3-4 52 0 0,3-4-19 0 0,-15 7-180 0 0,0 0 1 0 0,0 0-1 0 0,0 1 1 0 0,0-1-1 0 0,0 1 0 0 0,0-1 1 0 0,3 1-36 0 0,4 0 115 0 0,-2-2-34 0 0,11-5 42 0 0,-9 3-62 0 0,12-6 104 0 0,-18 8-130 0 0,0-1 0 0 0,-1 0 0 0 0,1 0 0 0 0,-1 0 0 0 0,1-1-35 0 0,2-2 40 0 0,10-7 45 0 0,-9 10-55 0 0,-7 2-27 0 0,1 1-1 0 0,-1 0 1 0 0,1 0 0 0 0,-1 0-1 0 0,1 0 1 0 0,-1-1 0 0 0,1 1-1 0 0,-1 0 1 0 0,0 0-1 0 0,1-1 1 0 0,-1 1 0 0 0,1 0-1 0 0,-1-1 1 0 0,0 1 0 0 0,1-1-1 0 0,-1 1 1 0 0,0 0 0 0 0,1-1-1 0 0,-1 1 1 0 0,0-1 0 0 0,0 1-1 0 0,0-1 1 0 0,1 1 0 0 0,-1-1-1 0 0,0 1 1 0 0,0-1-1 0 0,0 1 1 0 0,0-1 0 0 0,0 1-1 0 0,0-1 1 0 0,0 1 0 0 0,0-1-1 0 0,0 1 1 0 0,0-1 0 0 0,0 1-1 0 0,0-1 1 0 0,0 1 0 0 0,0-1-3 0 0,0-1 9 0 0,0 0 1 0 0,1 0-1 0 0,-1-1 1 0 0,1 1-1 0 0,-1 0 1 0 0,1 0-1 0 0,0 0 1 0 0,0 0 0 0 0,0 0-1 0 0,1-2-9 0 0,-1 2 6 0 0,1 0 1 0 0,-1 0-1 0 0,0 0 0 0 0,0 0 0 0 0,-1-1 1 0 0,1 1-1 0 0,0 0 0 0 0,-1-2-6 0 0,0 3 7 0 0,0-1-1 0 0,0 1 1 0 0,0 0 0 0 0,0-1-1 0 0,0 1 1 0 0,0 0 0 0 0,-1-1-1 0 0,1 1 1 0 0,-1 0 0 0 0,1 0-1 0 0,-1-2-6 0 0,-12-25 69 0 0,11 20-74 0 0,1-1-5 0 0,-9-12-55 0 0,3 8-15 0 0,2 5-20 0 0,1 0-55 0 0,-1-2-62 0 0,1 1 31 0 0,-6-3-51 0 0,-2-1-31 0 0,8 8 136 0 0,-1 0 1 0 0,1 1 0 0 0,-1-1-1 0 0,0 1 1 0 0,0 0 0 0 0,-2-1 131 0 0,4 4-47 0 0,0-1-51 0 0,0 1-49 0 0,1 0-46 0 0,-1 0-82 0 0,0 0-53 0 0,1-1-47 0 0,0 1-43 0 0,0 0-39 0 0,0 0-34 0 0,-2-3-574 0 0,2 2-465 0 0,1 2-862 0 0</inkml:trace>
  <inkml:trace contextRef="#ctx0" brushRef="#br0" timeOffset="655.83">870 111 8032 0 0,'0'0'182'0'0,"0"0"29"0"0,0 0 12 0 0,2 2-37 0 0,2 3-154 0 0,4 8-24 0 0,-7-4 68 0 0,0-7 52 0 0,1 1 146 0 0,9 14 354 0 0,-7-10-390 0 0,0 1 58 0 0,1-1 86 0 0,3 1 112 0 0,-4-4-316 0 0,0 0-36 0 0,-1-1 1 0 0,1 1-1 0 0,-1 0 0 0 0,1 0 1 0 0,0 2-143 0 0,1 5 293 0 0,-1-3-59 0 0,5 5 37 0 0,-2-5-101 0 0,-3-3-17 0 0,-1 1 0 0 0,0 0 0 0 0,0-1 0 0 0,0 1 0 0 0,0 1-153 0 0,1 3 155 0 0,0 0-50 0 0,1-2-38 0 0,2 4 27 0 0,-6-6-21 0 0,0 2 41 0 0,-1-7-100 0 0,0 0 1 0 0,0 0 0 0 0,0 1-1 0 0,0-1 1 0 0,0 0-1 0 0,0 0 1 0 0,1 0 0 0 0,-1 0-1 0 0,0 0 1 0 0,1 0-1 0 0,-1 0 1 0 0,1 1-15 0 0,14 15 196 0 0,-9-11-197 0 0,-2-2-56 0 0,-1-2-62 0 0,-3-1-142 0 0,0-1-249 0 0,0 0-30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33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253 112 5728 0 0,'0'0'166'0'0,"0"-2"-6"0"0,0-18-122 0 0,0 10 47 0 0,0 4 71 0 0,0 0 89 0 0,0 3 289 0 0,0 1 11 0 0,-2-6-194 0 0,-3 5-45 0 0,-2-2-34 0 0,3-2-21 0 0,4 7-236 0 0,-1-1-1 0 0,1 1 1 0 0,0-1 0 0 0,0 1 0 0 0,0 0-1 0 0,-1-1 1 0 0,1 1 0 0 0,0 0 0 0 0,-1-1-1 0 0,1 1 1 0 0,0 0 0 0 0,0-1 0 0 0,-1 1-1 0 0,1 0 1 0 0,-1 0 0 0 0,1 0 0 0 0,0-1 0 0 0,-1 1-1 0 0,1 0 1 0 0,0 0 0 0 0,-1 0 0 0 0,1 0-1 0 0,-1 0 1 0 0,1 0 0 0 0,-1-1 0 0 0,1 1-1 0 0,0 0 1 0 0,-1 0 0 0 0,1 0 0 0 0,-1 0-1 0 0,1 1-14 0 0,-6-4 319 0 0,5 2-299 0 0,0 0 0 0 0,0-1 0 0 0,0 1 0 0 0,-1 0 0 0 0,1 0 0 0 0,-1 0 1 0 0,1 1-1 0 0,0-1 0 0 0,-1 0 0 0 0,0 0 0 0 0,1 1 0 0 0,-1-1 0 0 0,1 1 0 0 0,-1 0 0 0 0,0-1 0 0 0,1 1 0 0 0,-1 0 0 0 0,0 0-20 0 0,0 0 15 0 0,0 0 0 0 0,1-1 0 0 0,-1 1 0 0 0,1 0 0 0 0,-1 0 0 0 0,1-1 0 0 0,-1 1 0 0 0,1-1 0 0 0,-1 0 0 0 0,1 1 0 0 0,-1-1 0 0 0,1 0 0 0 0,0 0-15 0 0,-13-5 89 0 0,13 5-79 0 0,-1 0 0 0 0,0 1 0 0 0,0 0 0 0 0,1-1 0 0 0,-1 1 0 0 0,0 0 0 0 0,0 0-1 0 0,0 0 1 0 0,1 0 0 0 0,-2 0-10 0 0,-11 0 123 0 0,5 0-63 0 0,-22-1 102 0 0,13 5-123 0 0,3 6-28 0 0,-1-7-11 0 0,0-1 0 0 0,15-1 0 0 0,0 0 0 0 0,-1 0 0 0 0,1-1 0 0 0,0 1 0 0 0,0 0 0 0 0,0 0 0 0 0,0 0 0 0 0,0 0 0 0 0,1 0 0 0 0,-1 0 0 0 0,0 1 0 0 0,0 0 0 0 0,-2 13 0 0 0,3 30 12 0 0,3-40 36 0 0,6 4-37 0 0,-1-2-8 0 0,-1 0 0 0 0,-1 0 0 0 0,1 0-1 0 0,1 4-2 0 0,27 35 82 0 0,-7-16 50 0 0,-21-22-99 0 0,21 19 147 0 0,-14-13-45 0 0,0 0 37 0 0,-5-2-45 0 0,-2 0 43 0 0,-6-9-98 0 0,1 1 1 0 0,0-1 0 0 0,0 0 0 0 0,0 0-1 0 0,1 0 1 0 0,0 1-73 0 0,9 12 360 0 0,1 10 266 0 0,-7-14-363 0 0,-1-1-39 0 0,4 1-22 0 0,-6-9 20 0 0,-2 0-99 0 0,-1 1-61 0 0,-1 1-30 0 0,1-2 43 0 0,0 5 83 0 0,0 10 113 0 0,0-11-136 0 0,0 1 74 0 0,0 1 93 0 0,0-9-295 0 0,0 1 0 0 0,0-1 1 0 0,0 1-1 0 0,0-1 0 0 0,0 0 0 0 0,0 1 1 0 0,0-1-1 0 0,0 1 0 0 0,0-1 1 0 0,0 1-1 0 0,0-1 0 0 0,0 0 0 0 0,-1 1 1 0 0,1-1-1 0 0,0 0 0 0 0,0 1 0 0 0,0-1 1 0 0,0 1-1 0 0,-1-1 0 0 0,1 0 0 0 0,0 1 1 0 0,0-1-1 0 0,-1 0 0 0 0,1 1 0 0 0,0-1 1 0 0,-1 0-1 0 0,1 0 0 0 0,0 1 1 0 0,-1-1-1 0 0,1 0 0 0 0,0 0 0 0 0,-1 0 1 0 0,1 0-1 0 0,-1 1 0 0 0,1-1 0 0 0,0 0 1 0 0,-1 0-1 0 0,1 0 0 0 0,-1 0 0 0 0,1 0 1 0 0,0 0-1 0 0,-1 0 0 0 0,1 0 0 0 0,-1 0 1 0 0,1 0-1 0 0,-1 0 0 0 0,1 0 1 0 0,0 0-1 0 0,-1-1-7 0 0,0 1 13 0 0,0 0 0 0 0,0 0 0 0 0,1 0 0 0 0,-1 0 0 0 0,0 0 0 0 0,0 0 0 0 0,0 0 0 0 0,0 0 0 0 0,1 1 0 0 0,-1-1 0 0 0,0 0 0 0 0,0 0 0 0 0,0 1 0 0 0,1-1 0 0 0,-1 1 0 0 0,0-1 0 0 0,0 0 0 0 0,1 1 0 0 0,-1 0-13 0 0,-5 9 177 0 0,-4-3-67 0 0,-11 2-15 0 0,14-7-120 0 0,-1-1 45 0 0,-24 1 172 0 0,18-3-151 0 0,5 1-55 0 0,1 0-42 0 0,0-1-43 0 0,0 1-52 0 0,1 0-61 0 0,0 0-69 0 0,6 0 35 0 0,-1 0-41 0 0,0 0-37 0 0,1 0-35 0 0,-2-1-234 0 0,0 1-57 0 0,-3-2-768 0 0,-5-2-607 0 0,-7-5-1150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19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0 174 7248 0 0,'3'-3'209'0'0,"5"-3"-66"0"0,2 2-64 0 0,2 2-48 0 0,3 1-37 0 0,-14 1 6 0 0,1 0 0 0 0,-1 0 0 0 0,1 0 0 0 0,-1-1 1 0 0,1 1-1 0 0,-1 0 0 0 0,1-1 0 0 0,-1 1 0 0 0,1-1 0 0 0,-1 0 0 0 0,1 1 1 0 0,0-2-1 0 0,3-1 24 0 0,-1-1 35 0 0,-3 3 163 0 0,1-1-49 0 0,0 2-42 0 0,-1-1-34 0 0,3 1 31 0 0,1 1-38 0 0,-3-1-32 0 0,-1 0 39 0 0,9-1 255 0 0,-2-2-53 0 0,3-6 181 0 0,-10 8-291 0 0,1 0-35 0 0,0-1 63 0 0,1 2-80 0 0,1 0-73 0 0,0 0-16 0 0,-2-1 57 0 0,2-1 21 0 0,10-5 203 0 0,-3 0 43 0 0,-8 2-239 0 0,-1 0-34 0 0,12-1 65 0 0,-7 1-79 0 0,5-5 101 0 0,-5 3-95 0 0,-2 3-85 0 0,2 1 23 0 0,-7 3-26 0 0,1 0-1 0 0,-1 0 1 0 0,1 0 0 0 0,-1-1 0 0 0,0 1 0 0 0,1 0 0 0 0,-1 0-1 0 0,1 0 1 0 0,-1-1 0 0 0,1 1 0 0 0,-1 0 0 0 0,0 0 0 0 0,1-1-1 0 0,-1 1 1 0 0,0 0 0 0 0,1-1 0 0 0,-1 1 0 0 0,0 0 0 0 0,0-1-1 0 0,1 1 1 0 0,-1-1 0 0 0,0 1 0 0 0,0-1 0 0 0,0 1 0 0 0,1 0-1 0 0,-1-1 1 0 0,0 1 0 0 0,0-1 0 0 0,0 1 0 0 0,0-1-1 0 0,0 1 1 0 0,0-1 0 0 0,0 1 0 0 0,0-1 0 0 0,0 1 0 0 0,0-1-3 0 0,3-4 53 0 0,7-8-32 0 0,-10 13-20 0 0,1-1 1 0 0,-1 1-1 0 0,0-1 0 0 0,0 1 0 0 0,0 0 0 0 0,1-1 0 0 0,-1 1 0 0 0,0-1 0 0 0,0 1 1 0 0,0 0-1 0 0,0-1 0 0 0,0 1 0 0 0,0-1 0 0 0,0 1 0 0 0,0 0 0 0 0,0-1 0 0 0,0 1 0 0 0,0-1 1 0 0,0 1-1 0 0,0-1 0 0 0,0 1 0 0 0,0 0 0 0 0,0-1 0 0 0,-1 1 0 0 0,1-1 0 0 0,0 1 1 0 0,0 0-1 0 0,0-1 0 0 0,-1 1 0 0 0,1-1 0 0 0,0 1 0 0 0,0 0 0 0 0,-1 0 0 0 0,1-1 1 0 0,0 1-1 0 0,-1 0 0 0 0,1-1 0 0 0,0 1 0 0 0,-1 0 0 0 0,1 0 0 0 0,-1 0 0 0 0,1-1 1 0 0,0 1-1 0 0,-1 0 0 0 0,1 0 0 0 0,-1 0 0 0 0,1 0 0 0 0,-1 0 0 0 0,1 0 0 0 0,0 0 1 0 0,-1 0-1 0 0,1 0 0 0 0,-1 0 0 0 0,1 0 0 0 0,-1 0 0 0 0,1 0 0 0 0,0 0-1 0 0,-1 0 1 0 0,1 0 0 0 0,0 0 0 0 0,0 0-1 0 0,0 0 1 0 0,0 0 0 0 0,0 0 0 0 0,0 0-1 0 0,0 0 1 0 0,0 0 0 0 0,0 0 0 0 0,0 0-1 0 0,-1 0 1 0 0,1 0 0 0 0,0 0 0 0 0,0 0-1 0 0,0 0 1 0 0,0 0 0 0 0,0 0 0 0 0,0 0-1 0 0,0 0 1 0 0,0 0 0 0 0,0 0 0 0 0,0 0-1 0 0,0 0 1 0 0,-1 0 0 0 0,1 0 0 0 0,0 0-1 0 0,0 0 1 0 0,0 0 0 0 0,0 0 0 0 0,0 0-1 0 0,0 0 1 0 0,0 0 0 0 0,0-1-1 0 0,0 1 1 0 0,0 0 0 0 0,0 0 0 0 0,0 0-1 0 0,0 0 1 0 0,0 0 0 0 0,0 0 0 0 0,0 0-1 0 0,0 0 1 0 0,0 0 0 0 0,0 0 0 0 0,0-1-1 0 0,0 1 1 0 0,0 0 0 0 0,0 0 0 0 0,0 0-1 0 0,0 0 1 0 0,0 0 0 0 0,0 0 0 0 0,0 0-1 0 0,0 0 1 0 0,0 0 0 0 0,0 0-1 0 0,0-11 21 0 0,0 11-20 0 0,0 0 0 0 0,0 0 0 0 0,0 0-1 0 0,0 0 1 0 0,0 0 0 0 0,0-1 0 0 0,0 1-1 0 0,0 0 1 0 0,0 0 0 0 0,0 0 0 0 0,0 0-1 0 0,0 0 1 0 0,0 0 0 0 0,0 0 0 0 0,0 0-1 0 0,0 0 1 0 0,0 0 0 0 0,0-1 0 0 0,0 1-1 0 0,0 0 1 0 0,0 0 0 0 0,0 0 0 0 0,0 0-1 0 0,0 0 1 0 0,0 0 0 0 0,0 0 0 0 0,0 0-1 0 0,0 0 1 0 0,0 0 0 0 0,0 0-1 0 0,-1 0 1 0 0,1 0 0 0 0,0-1 0 0 0,0 1-1 0 0,0 0 1 0 0,0 0 0 0 0,0 0 0 0 0,0 0-1 0 0,0 0 1 0 0,0 0 0 0 0,0 0 0 0 0,0 0-1 0 0,0 0 1 0 0,-1 0 0 0 0,1 0 0 0 0,0 0-1 0 0,0 0 1 0 0,0 0 0 0 0,0 0 0 0 0,0 0-1 0 0,0 0 1 0 0,0 0 0 0 0,0 0 0 0 0,0 0-1 0 0,0 0 1 0 0,-1 0 0 0 0,1 0-1 0 0,-10 0 67 0 0,3 0-55 0 0,-3 0-58 0 0,-39 0-128 0 0,33 3 174 0 0,0 10 0 0 0,1 0 10 0 0,2-7 33 0 0,7 4-19 0 0,-4-5 40 0 0,5 8-8 0 0,-9 3-28 0 0,1 0 53 0 0,-18 47 363 0 0,27-53-369 0 0,4 12 4 0 0,1-13-22 0 0,-1 3 46 0 0,0 9 1 0 0,0-21-100 0 0,0 0 0 0 0,0 1 0 0 0,0-1 0 0 0,0 0 0 0 0,0 1 0 0 0,0-1 0 0 0,0 0 0 0 0,0 1 0 0 0,0-1 0 0 0,0 0 0 0 0,0 1 0 0 0,0-1 0 0 0,0 0 0 0 0,0 1 0 0 0,0-1 0 0 0,1 0 0 0 0,-1 0 0 0 0,0 1 0 0 0,0-1 0 0 0,0 0 0 0 0,0 0 0 0 0,1 1 0 0 0,-1-1 0 0 0,0 0 0 0 0,0 0 0 0 0,1 1-4 0 0,9 12 104 0 0,-5 0 0 0 0,6-8-4 0 0,-7 2-45 0 0,-3-7-52 0 0,-1 1 0 0 0,0-1 1 0 0,0 1-1 0 0,1-1 0 0 0,-1 0 0 0 0,0 1 0 0 0,1-1 0 0 0,-1 0 0 0 0,0 1 1 0 0,1-1-1 0 0,-1 0 0 0 0,0 1 0 0 0,1-1 0 0 0,-1 0 0 0 0,1 1 0 0 0,-1-1 1 0 0,1 0-1 0 0,-1 0 0 0 0,1 0 0 0 0,-1 0 0 0 0,1 1 0 0 0,-1-1 0 0 0,0 0 0 0 0,1 0 1 0 0,-1 0-1 0 0,1 0 0 0 0,-1 0 0 0 0,1 0 0 0 0,-1 0 0 0 0,1 0 0 0 0,-1 0 1 0 0,1-1-4 0 0,0 1 4 0 0,0 0 0 0 0,-1 0 0 0 0,1 0 0 0 0,0 0 0 0 0,-1 0 0 0 0,1 0 0 0 0,0 1 0 0 0,0-1 0 0 0,-1 0 0 0 0,1 0 0 0 0,-1 0 0 0 0,1 1 0 0 0,0-1 0 0 0,-1 0 0 0 0,1 1 0 0 0,-1-1 0 0 0,1 0 0 0 0,0 1 0 0 0,-1-1 0 0 0,1 1 0 0 0,-1-1 0 0 0,1 1 0 0 0,-1-1 0 0 0,0 1 0 0 0,1 0 0 0 0,-1-1-4 0 0,1 1 2 0 0,-1-1 0 0 0,0 1 0 0 0,1 0 0 0 0,-1-1 0 0 0,1 1 1 0 0,-1-1-1 0 0,1 0 0 0 0,-1 1 0 0 0,1-1 0 0 0,-1 1 0 0 0,1-1 0 0 0,-1 0 1 0 0,1 1-1 0 0,0-1 0 0 0,-1 0 0 0 0,1 0 0 0 0,0 1 0 0 0,-1-1 1 0 0,1 0-1 0 0,0 0 0 0 0,-1 0 0 0 0,1 0 0 0 0,0 0 0 0 0,-1 0 0 0 0,1 0 1 0 0,0 0-3 0 0,5 0-123 0 0,-1 0 57 0 0,1 0 48 0 0,0 0 40 0 0,6 0 104 0 0,16 0 290 0 0,-20 0-345 0 0,1 0-66 0 0,-4 0-43 0 0,0 0-37 0 0,0 0-40 0 0,0 0-45 0 0,0 0-69 0 0,0 0-63 0 0,0 0-70 0 0,0 0-75 0 0,0 0-82 0 0,0 0-87 0 0,0 0-93 0 0,-1 0-98 0 0,5 0-988 0 0,1 0-1014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47.1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270 49 8720 0 0,'0'0'197'0'0,"0"0"24"0"0,0 0 19 0 0,0 0 39 0 0,0 0 109 0 0,0 0 48 0 0,0 0 11 0 0,0 0-10 0 0,0 0-42 0 0,0-2-13 0 0,0-2-279 0 0,-1 1 33 0 0,-4-7 394 0 0,3 6-342 0 0,-1 1-74 0 0,2 1-97 0 0,0 1-34 0 0,-2-1 324 0 0,3 2-3 0 0,-3-3-20 0 0,-1 0-241 0 0,-1-1 38 0 0,2 3-37 0 0,1 0 0 0 0,-1 0 0 0 0,1 0 0 0 0,-1 0 0 0 0,0 0 0 0 0,0 0 0 0 0,1 1 0 0 0,-1 0 0 0 0,0-1 0 0 0,0 1 1 0 0,0 0-1 0 0,-1 0-44 0 0,-10 4 92 0 0,-5 12 37 0 0,12-9-82 0 0,1-3-39 0 0,-4 1 2 0 0,8-5-10 0 0,-1 1 0 0 0,1 1 0 0 0,0-1 0 0 0,0 0 0 0 0,0 1 0 0 0,0-1 0 0 0,0 1 0 0 0,0-1 1 0 0,0 1-1 0 0,-17 14 0 0 0,13-12 0 0 0,4-3 0 0 0,0 1 0 0 0,0-1 0 0 0,0 0 0 0 0,0 1 0 0 0,0 0 0 0 0,0-1 0 0 0,1 1 0 0 0,-1 0 0 0 0,1-1 0 0 0,-1 1 0 0 0,1 0 0 0 0,0 0 0 0 0,0 0 0 0 0,-1 2 0 0 0,-11 13-19 0 0,-3 1-36 0 0,7 3 41 0 0,0 2 14 0 0,-5 1 32 0 0,6-9-2 0 0,3-6-39 0 0,4-6 1 0 0,0 0-1 0 0,1 0 1 0 0,-1 0 0 0 0,1 0 0 0 0,-1 1 0 0 0,1-1-1 0 0,0 0 1 0 0,0 0 0 0 0,1 0 0 0 0,-1 1 8 0 0,1 8-51 0 0,-1 4 35 0 0,2 0 16 0 0,11-1 0 0 0,-5-6 3 0 0,-5-6-2 0 0,-1-1 1 0 0,1 1-1 0 0,0 0 0 0 0,0-1 0 0 0,0 0 1 0 0,1 1-2 0 0,5 1 36 0 0,1-3 34 0 0,6 1 25 0 0,2 5-23 0 0,-8-3-28 0 0,14 5 54 0 0,-20-7-91 0 0,0-1 0 0 0,0 1 1 0 0,0-1-1 0 0,0 0 1 0 0,0 0-1 0 0,0-1 0 0 0,0 1 1 0 0,4-1-8 0 0,55 0 11 0 0,-61 1-11 0 0,1-1 1 0 0,0-1-1 0 0,0 1 1 0 0,-1 0-1 0 0,1-1 1 0 0,0 1-1 0 0,-1-1 1 0 0,1 0 0 0 0,0 0-1 0 0,-1 0 1 0 0,1 0-1 0 0,0-1 0 0 0,9-3-12 0 0,6 3-56 0 0,-2 0-258 0 0,3-5-24 0 0,-9 3 136 0 0,9 1-326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48.6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6160 0 0,'0'0'133'0'0,"0"0"23"0"0,2 0 13 0 0,12 0-62 0 0,-3-2-47 0 0,-3-1-32 0 0,0-1-37 0 0,1-1 5 0 0,2 3 66 0 0,18 2 737 0 0,1 0-110 0 0,0 0-98 0 0,1 0-87 0 0,5 0 3 0 0,0 0-88 0 0,6 0-4 0 0,18 0 100 0 0,-54 0-448 0 0,-6 0-3 0 0,2 3-11 0 0,9 8-32 0 0,-9-9 33 0 0,-2-2 10 0 0,0 0 0 0 0,0 0 0 0 0,0 0 0 0 0,0 0 5 0 0,0 3 22 0 0,0 7 5 0 0,0-7 0 0 0,0-3-6 0 0,3 3-15 0 0,8 10 10 0 0,-9 3-10 0 0,1-1 16 0 0,13 14 69 0 0,-10-24-119 0 0,-5-5-38 0 0,-1 0 0 0 0,0 0-1 0 0,1 1 1 0 0,-1-1 0 0 0,1 0 0 0 0,-1 0-1 0 0,0 1 1 0 0,1-1 0 0 0,-1 0-1 0 0,1 1 1 0 0,-1-1 0 0 0,0 1-1 0 0,0-1 1 0 0,1 0 0 0 0,-1 1-1 0 0,0-1 1 0 0,0 1 0 0 0,1-1 0 0 0,-1 1-1 0 0,0-1 1 0 0,0 1 0 0 0,0-1-1 0 0,0 1 1 0 0,0-1 0 0 0,0 1-1 0 0,0-1 1 0 0,0 1 0 0 0,0-1 0 0 0,0 1-1 0 0,0-1 1 0 0,0 1 0 0 0,0 0-3 0 0,-1 28 73 0 0,0-18-27 0 0,1 1 0 0 0,0 0 0 0 0,0 0 0 0 0,1 0 1 0 0,2 7-47 0 0,3-3 55 0 0,-5-13-42 0 0,1 0 0 0 0,-1 1 0 0 0,0-1 0 0 0,0 0 1 0 0,-1 1-1 0 0,1-1 0 0 0,-1 1 0 0 0,1 1-13 0 0,-1 36 190 0 0,0 12 4 0 0,1-34-94 0 0,5-3-22 0 0,1-1 22 0 0,-6 4 38 0 0,-1 11 126 0 0,0 0-70 0 0,0 73 230 0 0,0-59-194 0 0,0-17-40 0 0,0 0 57 0 0,0 2 95 0 0,0-1 98 0 0,0 1 114 0 0,0-15-229 0 0,0 1 35 0 0,-2-15-283 0 0,-2-1-50 0 0,4 1-20 0 0,-25 14 50 0 0,21-11-47 0 0,4-3-10 0 0,0 0 1 0 0,-1 0-1 0 0,1 0 0 0 0,0 0 1 0 0,0 0-1 0 0,0 0 1 0 0,0 0-1 0 0,0 0 1 0 0,-1 0-1 0 0,1 0 1 0 0,0 0-1 0 0,0 0 0 0 0,0 0 1 0 0,0 0-1 0 0,0 0 1 0 0,-1 0-1 0 0,1 0 1 0 0,0 0-1 0 0,0 0 0 0 0,0 0 1 0 0,0 0-1 0 0,0 0 1 0 0,-1 0-1 0 0,1 0 1 0 0,0 0-1 0 0,0 0 1 0 0,0 0-1 0 0,0 0 0 0 0,0 0 1 0 0,0 0-1 0 0,-1 0 1 0 0,1 0-1 0 0,0-1 1 0 0,0 1-1 0 0,0 0 0 0 0,0 0 1 0 0,0 0-1 0 0,0 0 1 0 0,0 0-1 0 0,0 0 1 0 0,0-1-1 0 0,-23-11 25 0 0,20 11-24 0 0,0 1-1 0 0,0-1 0 0 0,0 0 0 0 0,-1 1 0 0 0,1 0 0 0 0,0-1 0 0 0,0 1 0 0 0,0 0 0 0 0,-1 1 0 0 0,1-1 0 0 0,-9 1 10 0 0,-7-1 33 0 0,-9 0-33 0 0,0 0 0 0 0,8 0 34 0 0,19 0-43 0 0,-1 0-1 0 0,0-1 1 0 0,1 1 0 0 0,-1 0 0 0 0,1-1 0 0 0,-1 1 0 0 0,1 0 0 0 0,-1-1-1 0 0,1 0 1 0 0,-1 1 0 0 0,1-1 0 0 0,0 0 0 0 0,-1 0-1 0 0,-11-5-1 0 0,1 4 1 0 0,0 0 0 0 0,0 1 0 0 0,1 1 0 0 0,-1 0 0 0 0,-8 1 0 0 0,-9 0 0 0 0,23-1 0 0 0,4 0 0 0 0,1 1 0 0 0,-1-1 0 0 0,0 0 0 0 0,1 0 0 0 0,-1 0 0 0 0,0-1 0 0 0,1 1 0 0 0,-1 0 0 0 0,0 0 0 0 0,1-1 0 0 0,-1 1 0 0 0,-1-2 0 0 0,0-5 0 0 0,3 7 0 0 0,0 0 0 0 0,0 0 0 0 0,0 0 0 0 0,0-1 0 0 0,0 1 0 0 0,0 0 0 0 0,0 0 0 0 0,0 0 0 0 0,-1-1 0 0 0,1 1 1 0 0,0 0-1 0 0,0 0 0 0 0,0 0 0 0 0,0 0 0 0 0,0-1 0 0 0,0 1 0 0 0,0 0 0 0 0,-1 0 0 0 0,1 0 0 0 0,0 0 0 0 0,0 0 0 0 0,0-1 0 0 0,0 1 0 0 0,-1 0 0 0 0,1 0 1 0 0,0 0-1 0 0,0 0 0 0 0,0 0 0 0 0,-1 0 0 0 0,1 0 0 0 0,0 0 0 0 0,0 0 0 0 0,-24-2-24 0 0,21 2-98 0 0,3 0-55 0 0,0 0 74 0 0,0 0-70 0 0,0 0-88 0 0,0 0 78 0 0,0 0-40 0 0,0 0-43 0 0,0 0-43 0 0,0 0-37 0 0,0 0-34 0 0,0 0-247 0 0,0 0-57 0 0,0 0-805 0 0,0 0-634 0 0,0 0-1204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49.0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5472 0 0,'0'0'124'0'0,"0"0"17"0"0,0 0 10 0 0,0 0-41 0 0,0 0 18 0 0,0 0 74 0 0,0 0 198 0 0,0 0 357 0 0,0 0 38 0 0,0 0-326 0 0,0 0-186 0 0,0 0-41 0 0,0 0 68 0 0,0 0 159 0 0,0 0-18 0 0,0 0-41 0 0,0 0-266 0 0,0 0-36 0 0,0 0 68 0 0,0 0-14 0 0,0 0-18 0 0,0 0-64 0 0,0 0-94 0 0,0 0-30 0 0,0 0-32 0 0,0 0-18 0 0,0 0-34 0 0,0 0-38 0 0,0 0-43 0 0,0 0-46 0 0,0 0-43 0 0,0 0-38 0 0,0 0-34 0 0,0 0-110 0 0,0 0-34 0 0,0 0-1142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47.6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7312 0 0,'0'0'165'0'0,"0"3"22"0"0,0-3-179 0 0,0 0 0 0 0,0 1 1 0 0,0-1-1 0 0,0 1 0 0 0,0-1 1 0 0,0 1-1 0 0,0-1 0 0 0,0 0 1 0 0,0 1-1 0 0,0-1 0 0 0,0 1 1 0 0,0-1-1 0 0,0 0 0 0 0,1 1 1 0 0,-1-1-1 0 0,0 0 0 0 0,0 1 1 0 0,0-1-1 0 0,1 1 0 0 0,-1-1 1 0 0,0 0-1 0 0,1 0 0 0 0,-1 1 1 0 0,0-1-1 0 0,1 0 0 0 0,-1 1 1 0 0,0-1-1 0 0,1 0 0 0 0,-1 0 1 0 0,0 0-1 0 0,1 1-8 0 0,6 3 114 0 0,-2 9-78 0 0,4 6-40 0 0,-4-9 47 0 0,-4-4 49 0 0,-2-2 49 0 0,0 5 151 0 0,1-9-259 0 0,0 1 0 0 0,0 0 0 0 0,0-1 0 0 0,0 1 0 0 0,0 0 0 0 0,0-1 0 0 0,0 1 0 0 0,0-1 1 0 0,1 1-1 0 0,-1 0 0 0 0,0-1 0 0 0,0 1 0 0 0,0-1 0 0 0,1 1 0 0 0,-1 0 0 0 0,0-1 0 0 0,1 1 0 0 0,-1-1 0 0 0,1 1 0 0 0,-1-1 1 0 0,0 1-1 0 0,1-1 0 0 0,-1 0 0 0 0,1 1 0 0 0,-1-1 0 0 0,1 1 0 0 0,0-1-33 0 0,5 7 593 0 0,-4 5-229 0 0,-2 25 535 0 0,0 2 102 0 0,0 1 113 0 0,0-4 126 0 0,0-33-1068 0 0,3-3-4 0 0,-3 0-162 0 0,1 0 1 0 0,-1 0-1 0 0,1 0 1 0 0,-1 0-1 0 0,1 0 1 0 0,-1 0-1 0 0,1 0 1 0 0,-1 0-1 0 0,0 1 1 0 0,1-1 0 0 0,-1 0-1 0 0,1 0 1 0 0,-1 0-1 0 0,1 1 1 0 0,-1-1-1 0 0,0 0 1 0 0,1 0-1 0 0,-1 1 1 0 0,1-1-1 0 0,-1 0 1 0 0,0 1 0 0 0,1-1-1 0 0,-1 1 1 0 0,0-1-1 0 0,0 0 1 0 0,1 1-1 0 0,-1-1 1 0 0,0 1-1 0 0,0-1 1 0 0,0 1-7 0 0,2 7 80 0 0,-2 1-33 0 0,0-5-42 0 0,2 1 59 0 0,9 6-36 0 0,-8-9 30 0 0,-3 1-3 0 0,0 8-56 0 0,0-9-49 0 0,0-2-81 0 0,0 0-86 0 0,0 0 61 0 0,0 0-37 0 0,0 0-40 0 0,0 0-38 0 0,0 0-372 0 0,0 0 87 0 0,0 0-51 0 0,0 0-716 0 0,0 0-561 0 0,0 0-1064 0 0</inkml:trace>
  <inkml:trace contextRef="#ctx0" brushRef="#br0" timeOffset="263.08">1 0 7744 0 0,'0'0'174'0'0,"0"0"29"0"0,0 0 12 0 0,0 0 9 0 0,0 0 34 0 0,0 0 20 0 0,0 0 2 0 0,0 0-122 0 0,2 0-83 0 0,3 0-38 0 0,3 0-27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51.9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7024 0 0,'0'0'157'0'0,"0"0"23"0"0,0 3 12 0 0,0 26 7 0 0,0-22-226 0 0,0 1 32 0 0,0 0 36 0 0,0 0 35 0 0,0 0 37 0 0,0 0 39 0 0,0 0 40 0 0,0 0 41 0 0,2 4 73 0 0,3-3-55 0 0,1 4 9 0 0,-3-1-77 0 0,-1 3 41 0 0,-3 36 551 0 0,0-21-337 0 0,1-23-297 0 0,0-5-94 0 0,-1 0 0 0 0,1 0 0 0 0,0 0 0 0 0,0 1-1 0 0,1-1 1 0 0,-1 0 0 0 0,0 0 0 0 0,1 0 0 0 0,0 0 0 0 0,0 1-47 0 0,5 12 233 0 0,-4-12-180 0 0,-1 1-1 0 0,0 0 1 0 0,0-1 0 0 0,-1 1-1 0 0,1-1 1 0 0,-1 1 0 0 0,1 3-53 0 0,-1 9 222 0 0,0 35 533 0 0,0-13-258 0 0,0-3-37 0 0,0-32-319 0 0,0-3-12 0 0,0 0-7 0 0,0 0-2 0 0,0 0 5 0 0,0 0 23 0 0,0 0 11 0 0,0 0 1 0 0,0 0-2 0 0,0 0-4 0 0,0-3-2 0 0,0-18 88 0 0,0 0-66 0 0,0-1-57 0 0,0-1-46 0 0,0-18-24 0 0,0-22-50 0 0,0 38 29 0 0,0 22-26 0 0,0 0 0 0 0,0 0 0 0 0,1-1 0 0 0,-1 1 0 0 0,1 0 0 0 0,0 0 0 0 0,0 0 0 0 0,0 0 0 0 0,0 0 0 0 0,1-3 0 0 0,3-4 0 0 0,4-14 0 0 0,-8 21 0 0 0,1-1 0 0 0,-1 0 0 0 0,1 0 0 0 0,-1 0 0 0 0,0-1 0 0 0,-1 1 0 0 0,1 0 0 0 0,-1-3 0 0 0,0 5-1 0 0,0 0 0 0 0,1 0 0 0 0,-1 1 0 0 0,0-1 0 0 0,0 0 0 0 0,1 0 0 0 0,-1 0 0 0 0,1 1 0 0 0,0-1 1 0 0,-1 0-1 0 0,1 1 0 0 0,0-1 0 0 0,0 1 0 0 0,0-1 0 0 0,0 1 0 0 0,0-1 0 0 0,1 1 0 0 0,-1 0 1 0 0,0-1-1 0 0,2 1 1 0 0,9-15-56 0 0,-7 5 38 0 0,-5 10 15 0 0,1 0 1 0 0,-1 0-1 0 0,0-1 0 0 0,1 1 0 0 0,-1 0 1 0 0,1 0-1 0 0,0 0 0 0 0,-1 0 0 0 0,1 0 0 0 0,0 0 1 0 0,-1 1-1 0 0,1-1 0 0 0,0 0 0 0 0,0 0 1 0 0,0 0-1 0 0,0 1 0 0 0,0-1 0 0 0,1 0 3 0 0,11-4-10 0 0,-8-6 10 0 0,24-5 0 0 0,-26 15-5 0 0,0 1 0 0 0,0-1 1 0 0,0 0-1 0 0,0 1 1 0 0,0 0-1 0 0,0-1 1 0 0,0 1-1 0 0,0 0 0 0 0,1 1 1 0 0,-1-1-1 0 0,0 1 1 0 0,0-1-1 0 0,0 1 1 0 0,1 0 4 0 0,12 13 0 0 0,-12-11 0 0 0,0 0 0 0 0,0 0 0 0 0,0-1 0 0 0,0 1 0 0 0,2 0 0 0 0,-3-1 0 0 0,0-1 0 0 0,0 1 0 0 0,-1-1 0 0 0,1 1 0 0 0,0 0 0 0 0,-1 0 0 0 0,1 0 0 0 0,-1 0 0 0 0,0 1 0 0 0,0-1 0 0 0,0 1 0 0 0,0-1 0 0 0,1 2 0 0 0,1 6 0 0 0,-3-7 0 0 0,0-1 0 0 0,0 0 0 0 0,1 0 0 0 0,-1 1 0 0 0,0-1 0 0 0,1 0 0 0 0,-1 0 0 0 0,1-1 0 0 0,0 1 0 0 0,1 2 0 0 0,0 0 0 0 0,0 0 0 0 0,0-1 0 0 0,-1 2 0 0 0,1-1 0 0 0,-1 1 0 0 0,11 16 0 0 0,-12-18 0 0 0,1 0 0 0 0,0-1 0 0 0,0 1 0 0 0,-1 0 0 0 0,0 0 0 0 0,1 0 0 0 0,-1 0 0 0 0,0 0 0 0 0,-1 1 0 0 0,1-1 0 0 0,0 0 0 0 0,-1 0 0 0 0,0 3 0 0 0,0-4 0 0 0,0-1 0 0 0,1 1 0 0 0,-1-1 0 0 0,0 1 0 0 0,1 0 0 0 0,-1-1 0 0 0,1 1 0 0 0,-1-1 0 0 0,1 1 0 0 0,-1-1 0 0 0,1 0 0 0 0,0 1 0 0 0,0-1 0 0 0,5 12 0 0 0,0 14 0 0 0,0-14 0 0 0,-5-12 0 0 0,0 0 0 0 0,0 1 0 0 0,-1-1 0 0 0,1 1 0 0 0,0-1 0 0 0,-1 1 0 0 0,1-1 0 0 0,-1 1 0 0 0,0-1 0 0 0,1 1 0 0 0,-1 0 0 0 0,0-1 0 0 0,0 1 0 0 0,0 52 3 0 0,0-29 83 0 0,0-24-75 0 0,0 1 0 0 0,0 0 0 0 0,1 0 0 0 0,-1 0 0 0 0,0-1 0 0 0,1 1 0 0 0,0 0 0 0 0,-1-1 0 0 0,1 1-1 0 0,0 0 1 0 0,0-1 0 0 0,0 1 0 0 0,0-1-11 0 0,0 1 11 0 0,0-1 1 0 0,0 1-1 0 0,-1-1 0 0 0,1 1 0 0 0,0 0 0 0 0,-1-1 0 0 0,1 1 0 0 0,-1 0 0 0 0,1 0 0 0 0,-1-1 0 0 0,0 1 0 0 0,1 0 1 0 0,-1 0-12 0 0,0 12 155 0 0,0-1-51 0 0,0 20 84 0 0,0-30-124 0 0,0-3 0 0 0,0 0 0 0 0,2 3 0 0 0,9 7 2 0 0,-9-7 15 0 0,-2-3 43 0 0,0 0 5 0 0,0 1-21 0 0,-1 2-47 0 0,2 0-32 0 0,-1 3-26 0 0,0-3 14 0 0,0 1-27 0 0,-1 0 10 0 0,1-1-33 0 0,1-1-34 0 0,-1 0-49 0 0,-1-1-19 0 0,-1-1 56 0 0,-8-1-5 0 0,10 1 41 0 0,0 0 39 0 0,0 0 0 0 0,0 0 0 0 0,0 0 0 0 0,0 0-1 0 0,0 0 1 0 0,0 0 0 0 0,0 0 0 0 0,0 0 0 0 0,-1 0 0 0 0,1 0 0 0 0,0 0-1 0 0,0 0 1 0 0,0 0 0 0 0,0 0 0 0 0,0 0 0 0 0,0 0 0 0 0,0 0 0 0 0,0 0-1 0 0,0 0 1 0 0,0 0 0 0 0,-1 0 0 0 0,1 0 0 0 0,0 0 0 0 0,0 0 0 0 0,0 1-1 0 0,0-1 1 0 0,0 0 0 0 0,0 0 0 0 0,0 0 0 0 0,0 0 0 0 0,0 0 0 0 0,0 0 0 0 0,0 0-1 0 0,0 0 1 0 0,0 0 0 0 0,0 0 0 0 0,0 0 0 0 0,0 0 0 0 0,-1 0 0 0 0,1 1-1 0 0,0-1 1 0 0,0 0 0 0 0,0 0 0 0 0,0 0 0 0 0,0 0 0 0 0,0 0 0 0 0,0 0-1 0 0,0 0 1 0 0,0 0 0 0 0,0 0 0 0 0,0 0 0 0 0,0 1 0 0 0,0-1 0 0 0,0 0-1 0 0,1 0 1 0 0,-1 0 0 0 0,0 0 4 0 0,0 0-125 0 0,0 1 38 0 0,0 0 5 0 0,0-1 90 0 0,0 1 51 0 0,0 1 248 0 0,0-2-240 0 0,0 1-73 0 0,0-1-37 0 0,0 1-44 0 0,0 0-51 0 0,0-1-33 0 0,0 1-52 0 0,0-1-56 0 0,0 1-60 0 0,0 0-67 0 0,0 0-70 0 0,0-1-76 0 0,0 1-81 0 0,0-1 282 0 0,0 0-48 0 0,0 0-43 0 0,0 0-38 0 0,0 0-139 0 0,0 0-38 0 0,0 0-1443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52.4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 8952 0 0,'0'0'200'0'0,"2"0"33"0"0,1 0-180 0 0,-1 0 5 0 0,2 0 0 0 0,3 0 50 0 0,6 0 75 0 0,-7 1-140 0 0,4-1-37 0 0,8 1-21 0 0,-6-1 81 0 0,-3-2 94 0 0,-4 1-32 0 0,-2 0 39 0 0,15-7 342 0 0,-15 6-423 0 0,0 1 0 0 0,0 1 0 0 0,0-1 0 0 0,0 0 0 0 0,1 1 1 0 0,-1 0-1 0 0,2 0-86 0 0,5-1 261 0 0,-2 0-74 0 0,1-2-13 0 0,-2 0-84 0 0,9-4 41 0 0,-8 6-48 0 0,2 1 44 0 0,1 0-49 0 0,25 1 218 0 0,-22-5-214 0 0,-6-1-72 0 0,-7 4-7 0 0,1 0 1 0 0,-1 0 0 0 0,1 1 0 0 0,-1-1 0 0 0,1 0 0 0 0,-1 1 0 0 0,1-1 0 0 0,-1 0 0 0 0,1 1-1 0 0,0 0 1 0 0,-1-1 0 0 0,1 1 0 0 0,0 0 0 0 0,-1 0-4 0 0,10 0 13 0 0,10 0 49 0 0,-5 3-21 0 0,-3 7-100 0 0,-10-7-62 0 0,-3-3 45 0 0,0 0-51 0 0,0 0-65 0 0,0 0-106 0 0,0 0-125 0 0,0 0-111 0 0,0 0 73 0 0,0 0-41 0 0,0 0-592 0 0,0 0-465 0 0,0 0-884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52.7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17 7424 0 0,'0'0'166'0'0,"0"0"29"0"0,0 0 12 0 0,-2 0-34 0 0,-6 0-112 0 0,5 0-7 0 0,1 0 76 0 0,1 0 148 0 0,1 0 244 0 0,0 0 20 0 0,3 3-20 0 0,8 7-90 0 0,-9-7-42 0 0,-2-3-6 0 0,3 0-8 0 0,7 0-35 0 0,-7 0-18 0 0,0 0-3 0 0,1 0-198 0 0,-2 0-70 0 0,0 0 0 0 0,1 0 0 0 0,-1 0-1 0 0,0 0 1 0 0,1 0 0 0 0,-1-1 0 0 0,0 1 0 0 0,1-1 0 0 0,0 0-52 0 0,5-4 134 0 0,-1 1-46 0 0,-1 2 27 0 0,0 0 52 0 0,2 2 90 0 0,3 0-78 0 0,14 0 79 0 0,-4-3-109 0 0,-7-3-34 0 0,-13 5-103 0 0,0 0-1 0 0,1 0 0 0 0,-1 1 0 0 0,1-1 0 0 0,-1 0 1 0 0,1 1-1 0 0,-1-1 0 0 0,1 1 0 0 0,-1 0 0 0 0,1-1 1 0 0,-1 1-1 0 0,1 0 0 0 0,0 0-11 0 0,42 0 130 0 0,-9 0-97 0 0,-22 0-44 0 0,-13 0 10 0 0,0 0 0 0 0,0 0 0 0 0,0 0 0 0 0,0 0 0 0 0,0 0 0 0 0,0 0 0 0 0,0 0-1 0 0,0 0 1 0 0,1 0 0 0 0,-1 0 0 0 0,0 0 0 0 0,0 0 0 0 0,0 0 0 0 0,0 0 0 0 0,0 0 0 0 0,0 0 0 0 0,0 0 0 0 0,0 0 0 0 0,0 0 0 0 0,0 0 0 0 0,0 0 0 0 0,1 0 0 0 0,-1 0 0 0 0,0 0 0 0 0,0 0 0 0 0,0 0-1 0 0,0 0 1 0 0,0 0 0 0 0,0 0 0 0 0,0 1 0 0 0,0-1 0 0 0,0 0 0 0 0,0 0 0 0 0,0 0 0 0 0,0 0 0 0 0,0 0 0 0 0,0 0 0 0 0,0 0 0 0 0,0 0 0 0 0,0 0 0 0 0,1 0 0 0 0,-1 0 0 0 0,0 1 0 0 0,0-1 0 0 0,0 0-1 0 0,0 0 1 0 0,0 0 0 0 0,0 0 0 0 0,0 0 0 0 0,0 0 0 0 0,0 0 0 0 0,0 0 0 0 0,-1 0 0 0 0,1 0 0 0 0,0 0 0 0 0,0 1 0 0 0,0-1 1 0 0,0 3-72 0 0,3 4 27 0 0,-1-6-39 0 0,1 0-92 0 0,-1-1 43 0 0,1 1-35 0 0,0-1-41 0 0,0 0-44 0 0,10 0-320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54.0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7256 0 0,'0'0'165'0'0,"0"0"22"0"0,0 0 7 0 0,0 0 13 0 0,0 0 8 0 0,0 0 1 0 0,3 3 0 0 0,2 2-115 0 0,-2-2-48 0 0,0-1 1 0 0,0 1-1 0 0,-1 0 1 0 0,1 0 0 0 0,1 3-54 0 0,-3-4 21 0 0,0-1 0 0 0,-1 1 0 0 0,1-1 0 0 0,0 1 0 0 0,-1-1 0 0 0,1 1 0 0 0,-1 0 0 0 0,0-1 0 0 0,0 1 0 0 0,0-1 0 0 0,1 1-21 0 0,2 13 180 0 0,9 1 30 0 0,1 1 25 0 0,-8-8-81 0 0,9 16 187 0 0,-7-13-245 0 0,-1 2 73 0 0,-3-5 4 0 0,1-1 0 0 0,1 1 0 0 0,1 2-173 0 0,1 0 118 0 0,6 9 104 0 0,-1-6-16 0 0,-3-2-4 0 0,-2 7 29 0 0,-1 0 5 0 0,4-6-27 0 0,-3-6-67 0 0,-3-4-77 0 0,-1 0 1 0 0,0 1-1 0 0,0-1 0 0 0,0 1 0 0 0,0-1 0 0 0,-1 1-65 0 0,10 20 352 0 0,-2-4-73 0 0,0-1-37 0 0,-8-3-54 0 0,-2-15-175 0 0,0 0 0 0 0,0 0 0 0 0,0-1 1 0 0,0 1-1 0 0,0 0 0 0 0,0 0 0 0 0,1 0 0 0 0,-1 0 0 0 0,0-1 1 0 0,0 1-1 0 0,1 0 0 0 0,-1 0 0 0 0,0 0 0 0 0,1-1 1 0 0,-1 1-14 0 0,2 1 77 0 0,-1-1-33 0 0,3 1-34 0 0,-2-1-33 0 0,0 0 37 0 0,-2 0 35 0 0,1 1 49 0 0,0-1 29 0 0,-1 1 51 0 0,0 1 58 0 0,0 0 66 0 0,-2-6-206 0 0,-2-2-47 0 0,0-1 1 0 0,0 1-1 0 0,1-1 1 0 0,-1-3-50 0 0,-3-4 57 0 0,6 12-56 0 0,0-2 11 0 0,0-1 1 0 0,0 0 0 0 0,1 0-1 0 0,-1 0 1 0 0,1 0 0 0 0,-1 0-1 0 0,1 0 1 0 0,1-1 0 0 0,-1 1 0 0 0,0 0-13 0 0,1 0 5 0 0,-1 0 1 0 0,0 0-1 0 0,0 0 1 0 0,0-1-1 0 0,-1 1 1 0 0,0-3-6 0 0,-5-5 2 0 0,5 10 2 0 0,0 1-1 0 0,0-1 1 0 0,1 1 0 0 0,-1-1-1 0 0,0 1 1 0 0,1-1-1 0 0,-1 0 1 0 0,1 1 0 0 0,0-1-1 0 0,-1 0 1 0 0,1 1 0 0 0,0-1-1 0 0,0 0 1 0 0,0 0-4 0 0,-1-7 8 0 0,1 5-8 0 0,0 0 1 0 0,0 1-1 0 0,0-1 0 0 0,0 0 0 0 0,0 1 1 0 0,1-1-1 0 0,-1 1 0 0 0,1-1 1 0 0,1-1-1 0 0,0-2 0 0 0,1 0 0 0 0,-1 1 0 0 0,-1 0 0 0 0,1 0 0 0 0,-1-1 0 0 0,0 1 0 0 0,-1-1 0 0 0,1-4 0 0 0,-1 9 0 0 0,0-1 0 0 0,0 1 0 0 0,0-1 0 0 0,0 1 0 0 0,0 0 0 0 0,1-1 0 0 0,-1 1 0 0 0,1 0 0 0 0,-1-1 0 0 0,1 1 0 0 0,0 0 0 0 0,0 0 0 0 0,0-1 0 0 0,1 1 0 0 0,-1 0 0 0 0,0 0 0 0 0,1 1 0 0 0,-1-1 0 0 0,2-1 0 0 0,10-13 0 0 0,-11 12-1 0 0,-2 3 1 0 0,1 0 0 0 0,-1 1-1 0 0,0-1 1 0 0,0 0 0 0 0,1 1 0 0 0,-1-1 0 0 0,1 1-1 0 0,-1-1 1 0 0,0 0 0 0 0,1 1 0 0 0,-1-1 0 0 0,1 1-1 0 0,-1-1 1 0 0,1 1 0 0 0,0 0 0 0 0,-1-1 0 0 0,1 1 0 0 0,-1 0-1 0 0,1-1 1 0 0,0 1 0 0 0,-1 0 0 0 0,1-1 0 0 0,4-1-6 0 0,23-11-46 0 0,-20 12 51 0 0,1-1 1 0 0,-7 1 0 0 0,1 0 0 0 0,-1 1 0 0 0,0-1 0 0 0,1 0 0 0 0,-1 1 0 0 0,1 0 1 0 0,-1-1-1 0 0,3 1 0 0 0,6 3-21 0 0,4 5-50 0 0,35 20-85 0 0,-24-12 139 0 0,-23-14 17 0 0,0 0 0 0 0,0 0 1 0 0,-1 1-1 0 0,1-1 1 0 0,0 1-1 0 0,-1-1 0 0 0,0 1 1 0 0,0 0-1 0 0,0 0 1 0 0,0 0-1 0 0,0 0 1 0 0,0 0-1 0 0,0 3 0 0 0,2 2 8 0 0,22 23 123 0 0,-18-12-74 0 0,0 6-84 0 0,-3-8-23 0 0,-4-16 42 0 0,0 1 0 0 0,-1-1 1 0 0,1 1-1 0 0,0-1 1 0 0,0 1-1 0 0,0-1 1 0 0,0 1-1 0 0,0-1 1 0 0,2 1 7 0 0,-3-2 0 0 0,3 7-62 0 0,-3 2 69 0 0,-1-6-4 0 0,1 54 196 0 0,0-20-10 0 0,1-34-181 0 0,-1-1 1 0 0,1 0-1 0 0,-1 0 1 0 0,1 1 0 0 0,0-1-1 0 0,0 0 1 0 0,0 0 0 0 0,1 2-9 0 0,-1-4 0 0 0,0 1 0 0 0,-1 0 0 0 0,1 0 0 0 0,-1 0 0 0 0,1 0 0 0 0,-1 0 0 0 0,1-1 1 0 0,-1 1-1 0 0,1 0 0 0 0,-1 0 0 0 0,0 0 0 0 0,0 0 0 0 0,0 0 0 0 0,1 0 0 0 0,-1 0 1 0 0,0 0-1 0 0,0 0 0 0 0,0 0 0 0 0,0 0 0 0 0,-1 0 0 0 0,1 0 0 0 0,0 0 1 0 0,0 1-1 0 0,-7 3 0 0 0,7-5 0 0 0,-1 0 0 0 0,1 0 0 0 0,-1 0 0 0 0,1 1 0 0 0,-1-1 0 0 0,1 0 0 0 0,0 1 0 0 0,-1-1 0 0 0,1 0 0 0 0,0 1 0 0 0,-1-1 0 0 0,1 1 0 0 0,0-1 0 0 0,-1 0 0 0 0,1 1 0 0 0,0-1 0 0 0,0 1 0 0 0,0-1 0 0 0,-1 1 0 0 0,1-1 0 0 0,0 1 0 0 0,0-1 0 0 0,0 1 0 0 0,0-1 0 0 0,0 1 0 0 0,0-1 0 0 0,0 1 0 0 0,0-1 0 0 0,0 1 0 0 0,0-1 0 0 0,0 1 0 0 0,0 0 0 0 0,0 46 0 0 0,0-36 71 0 0,0-5-98 0 0,0-3-36 0 0,0 0-48 0 0,0 0-59 0 0,0 0-67 0 0,0-1-21 0 0,0 1-60 0 0,0-1-66 0 0,0 0-73 0 0,0 0-79 0 0,0 0-84 0 0,0-1-90 0 0,0 1-97 0 0,0 0-1129 0 0,0-2-1101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54.3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9216 0 0,'0'0'208'0'0,"0"0"33"0"0,0 0 14 0 0,2 0 38 0 0,-1 0-312 0 0,0-1 50 0 0,1 1 76 0 0,1 0 59 0 0,10 1 657 0 0,-9-1-643 0 0,-1 1-53 0 0,-1 0-43 0 0,11 10 432 0 0,-11-10-308 0 0,0 0-48 0 0,-1 0-42 0 0,1-1-35 0 0,2 1 13 0 0,1-2-56 0 0,-3 0-2 0 0,-1 1 39 0 0,12-2 237 0 0,-4-3-72 0 0,-7 4-208 0 0,0 0 1 0 0,-1 0-1 0 0,1 0 0 0 0,0 0 1 0 0,0 0-1 0 0,-1 1 0 0 0,1-1 1 0 0,0 1-1 0 0,0-1 0 0 0,0 1 1 0 0,0 0-1 0 0,0 0 0 0 0,2 0-34 0 0,0 0 49 0 0,4 0-2 0 0,-3 0 4 0 0,2 0 46 0 0,3 0 73 0 0,63 0 326 0 0,-59-3-441 0 0,-3-3-78 0 0,-1 1-49 0 0,0 3-34 0 0,-7 2-36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54.8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286 48 6448 0 0,'0'0'141'0'0,"0"0"23"0"0,0 0 13 0 0,0 0-54 0 0,0 0-12 0 0,0 0 37 0 0,-3 0 125 0 0,-1 0-55 0 0,1-1-72 0 0,-2-5 134 0 0,3 4-176 0 0,1 0 40 0 0,-1 1 56 0 0,0-1 71 0 0,0 1-42 0 0,0 1 44 0 0,-1-1 47 0 0,0 1 54 0 0,1-2 122 0 0,1 1-433 0 0,-2-2 60 0 0,-5-2 89 0 0,2 2-9 0 0,0 2 35 0 0,-2 1 113 0 0,4 0-227 0 0,-12-1 497 0 0,11 0-497 0 0,3 1-105 0 0,0-1-37 0 0,-6-4 119 0 0,1 1-34 0 0,2 1 17 0 0,-1 2 35 0 0,-2 1 64 0 0,4 0-127 0 0,2-1-33 0 0,-1 1 0 0 0,1 0 0 0 0,0 0 0 0 0,-1 0 1 0 0,1 1-1 0 0,0-1 0 0 0,-1 1 0 0 0,1-1 0 0 0,-2 1-23 0 0,-25 15 222 0 0,25-9-199 0 0,3-7-21 0 0,1 1 0 0 0,0-1 0 0 0,0 0 1 0 0,-1 1-1 0 0,1-1 0 0 0,0 1 0 0 0,0-1 0 0 0,-1 0 0 0 0,1 1 1 0 0,-1-1-1 0 0,1 0 0 0 0,0 1 0 0 0,-1-1 0 0 0,1 0 1 0 0,-1 1-1 0 0,1-1 0 0 0,-1 0 0 0 0,1 0 0 0 0,0 0 1 0 0,-1 0-1 0 0,1 1 0 0 0,-1-1 0 0 0,1 0 0 0 0,-1 0 1 0 0,1 0-1 0 0,-1 0 0 0 0,1 0 0 0 0,-1 0 0 0 0,1 0 1 0 0,-1 0-1 0 0,1 0 0 0 0,-1-1-2 0 0,0 1 3 0 0,-1 1 0 0 0,1-1 0 0 0,0 0 0 0 0,0 1 0 0 0,0-1 0 0 0,0 0 1 0 0,0 1-1 0 0,0-1 0 0 0,0 1 0 0 0,0 0 0 0 0,0-1 0 0 0,0 1 0 0 0,0 0 0 0 0,0 0 0 0 0,0-1 0 0 0,1 1 0 0 0,-1 0 1 0 0,0 0-1 0 0,1 0 0 0 0,-1 0 0 0 0,0 0 0 0 0,1 0 0 0 0,-1 0 0 0 0,1 0 0 0 0,0 0 0 0 0,-1 0 0 0 0,1 0 0 0 0,0 0 0 0 0,-1 1 1 0 0,1-1-4 0 0,0 2 10 0 0,-1-1 0 0 0,0 0 0 0 0,0 0 1 0 0,0 0-1 0 0,0 0 0 0 0,0 0 0 0 0,-1 0 1 0 0,0 2-11 0 0,-9 1 32 0 0,-3 20 54 0 0,12-21-79 0 0,-5 10 42 0 0,-2 4-18 0 0,6-2 35 0 0,3 13 107 0 0,1-11-84 0 0,-1-11-49 0 0,-1-5-26 0 0,1 0 1 0 0,0 0 0 0 0,0 1-1 0 0,0-1 1 0 0,1 0 0 0 0,-1 0 0 0 0,0 0-1 0 0,1 0 1 0 0,-1 0 0 0 0,1 1-15 0 0,0-2 0 0 0,3 8 77 0 0,1 0-1 0 0,0 0 0 0 0,1-1 0 0 0,0 1-76 0 0,2 1 137 0 0,-3 0-79 0 0,0-1-14 0 0,6-3 35 0 0,-6-4-40 0 0,-2 0-20 0 0,-1-1 0 0 0,1 1 0 0 0,-1 0-1 0 0,0 0 1 0 0,0 0 0 0 0,0 0 0 0 0,0 1 0 0 0,0-1 0 0 0,0 1-1 0 0,0-1 1 0 0,-1 1 0 0 0,1-1 0 0 0,-1 1 0 0 0,0 0-1 0 0,1 1-18 0 0,1 3 56 0 0,5 2 20 0 0,22 7 166 0 0,-23-12-184 0 0,2-2 4 0 0,6-1 117 0 0,0-1-12 0 0,-4 2-104 0 0,12 6 33 0 0,-22-8-93 0 0,-1 0-1 0 0,0 0 0 0 0,1 0 0 0 0,-1-1 1 0 0,0 1-1 0 0,0 0 0 0 0,1 0 0 0 0,-1 0 1 0 0,0 0-1 0 0,0 0 0 0 0,1 0 0 0 0,-1 0 0 0 0,0-1 1 0 0,0 1-1 0 0,0 0 0 0 0,1 0 0 0 0,-1 0 1 0 0,0-1-1 0 0,0 1 0 0 0,0 0 0 0 0,0 0 0 0 0,1 0 1 0 0,-1-1-1 0 0,0 1 0 0 0,0 0 0 0 0,0 0 1 0 0,0-1-1 0 0,0 1-2 0 0,2-3 28 0 0,7-1 36 0 0,12 4-9 0 0,-19 1-45 0 0,1-1-1 0 0,0 0 0 0 0,0 1 1 0 0,-1-1-1 0 0,1-1 1 0 0,0 1-1 0 0,0 0 1 0 0,-1-1-1 0 0,1 1 0 0 0,1-1-9 0 0,9-10 27 0 0,-8 7 20 0 0,3 3-40 0 0,-3 1-8 0 0,4-6 30 0 0,2-3-88 0 0,-7 4-12 0 0,1 1 0 0 0,-1-1 1 0 0,0 0-1 0 0,0 0 0 0 0,0-1 71 0 0,-1 1-54 0 0,-1 0-51 0 0,0-1-98 0 0,1 1-63 0 0,1 0-52 0 0,0 0-39 0 0,10-9-922 0 0,-12 12-58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20.3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5584 0 0,'0'0'124'0'0,"0"0"17"0"0,0 0 11 0 0,0-2-20 0 0,0 1-130 0 0,0 0 0 0 0,0 0-1 0 0,0 1 1 0 0,0-1 0 0 0,0 0 0 0 0,0 1 0 0 0,0-1-1 0 0,0 0 1 0 0,1 1 0 0 0,-1-1 0 0 0,0 0-1 0 0,0 1 1 0 0,1-1 0 0 0,-1 1 0 0 0,0-1-2 0 0,4-1-19 0 0,-1 2-50 0 0,-1-1-52 0 0,0 1-78 0 0,-2 0 199 0 0,1 0-291 0 0,0 0-77 0 0,-1 0-151 0 0,1 0-343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55.2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0 5904 0 0,'0'0'169'0'0,"-2"0"2"0"0,-5 0-119 0 0,3 0 18 0 0,2 0 71 0 0,2 0 162 0 0,0 0 273 0 0,0 0 22 0 0,0 0-9 0 0,0 0-45 0 0,0 0-21 0 0,0 0-3 0 0,-3 0-7 0 0,2 0-386 0 0,0 0-61 0 0,0 0-54 0 0,-1 0-88 0 0,2 0 74 0 0,-2 0 56 0 0,1 0 83 0 0,0 0 77 0 0,0 0 107 0 0,0 0-115 0 0,0 0 33 0 0,1 0 37 0 0,-1 0 38 0 0,1 3 41 0 0,0 3-189 0 0,0 2 40 0 0,1 13 361 0 0,-1-12-359 0 0,-1 0-42 0 0,-2-2-101 0 0,-2 1 40 0 0,4-6-82 0 0,0-1 0 0 0,0 1 0 0 0,1-1 0 0 0,-1 1-1 0 0,0-1 1 0 0,0 1 0 0 0,1-1 0 0 0,-1 1 0 0 0,1-1 0 0 0,0 1 0 0 0,-1 0 0 0 0,1-1 0 0 0,0 1 0 0 0,0 0-23 0 0,0 58 650 0 0,3-54-519 0 0,0-3-89 0 0,-2-3-37 0 0,-1 1-1 0 0,1-1 1 0 0,0 1-1 0 0,-1-1 0 0 0,1 1 1 0 0,-1-1-1 0 0,0 1 1 0 0,1-1-1 0 0,-1 1 0 0 0,1 0 1 0 0,-1-1-1 0 0,0 1 1 0 0,1 0-1 0 0,-1-1 0 0 0,0 1-4 0 0,2 10 77 0 0,-1 8 73 0 0,1-14-60 0 0,9 6-11 0 0,-8-9-12 0 0,-1-2-2 0 0,2 0-41 0 0,11 0 18 0 0,-8-2-57 0 0,-2-5-53 0 0,-5 6 61 0 0,1 1 1 0 0,-1 0-1 0 0,0-1 0 0 0,0 1 0 0 0,0-1 0 0 0,1 1 0 0 0,-1 0 1 0 0,0-1-1 0 0,0 1 0 0 0,1 0 0 0 0,-1 0 0 0 0,0-1 1 0 0,1 1-1 0 0,-1 0 0 0 0,0 0 0 0 0,1-1 0 0 0,-1 1 0 0 0,1 0 1 0 0,-1 0-1 0 0,0 0 0 0 0,1 0 0 0 0,-1-1 0 0 0,1 1 1 0 0,-1 0-1 0 0,0 0 0 0 0,1 0 0 0 0,-1 0 0 0 0,1 0 0 0 0,-1 0 1 0 0,1 0-1 0 0,-1 0 7 0 0,2 0-99 0 0,-1 0-60 0 0,0-1-77 0 0,0 0 71 0 0,-1 1-36 0 0,2-2-222 0 0,0 0-97 0 0,0 0-83 0 0,0 1-67 0 0,0-1-44 0 0,-1 0-36 0 0,1 0-1154 0 0,-1 2-1081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3:55.5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10136 0 0,'0'0'230'0'0,"0"0"30"0"0,0 0 19 0 0,0 0 8 0 0,0 0 2 0 0,0 0 6 0 0,0 0 1 0 0,1 0-129 0 0,1 0-88 0 0,2 0-40 0 0,5 0-28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00.0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17 4896 0 0,'0'0'108'0'0,"0"0"17"0"0,0 0 10 0 0,2-2-22 0 0,9-9-31 0 0,-9 9 13 0 0,-2 1 108 0 0,3 1 178 0 0,-2 0-415 0 0,0 0 32 0 0,0 0 90 0 0,0 0 108 0 0,0 0 91 0 0,1 0 157 0 0,-2 0 83 0 0,1 0-6 0 0,0 0 758 0 0,-2 0-425 0 0,1 0-478 0 0,-1 0-51 0 0,1 0 12 0 0,-1 0-219 0 0,0 0-36 0 0,0 0-40 0 0,1 0-68 0 0,-1 0-35 0 0,0 0-36 0 0,1 0-39 0 0,-1 0-40 0 0,0 0-42 0 0,-2 0 567 0 0,3 0-80 0 0,0 0-39 0 0,0 0-6 0 0,0 0-10 0 0,-2 0-38 0 0,-2 0-119 0 0,2 0-34 0 0,1 0 1 0 0,-1 0-1 0 0,0 0 0 0 0,0 0 1 0 0,0 0-1 0 0,0 0 0 0 0,1 1 1 0 0,-1-1-1 0 0,0 0 0 0 0,0 1 1 0 0,-1 0-24 0 0,-1 6 98 0 0,4-7-93 0 0,0 0 1 0 0,-1 1 0 0 0,1-1-1 0 0,0 1 1 0 0,-1-1-1 0 0,1 1 1 0 0,0-1 0 0 0,-1 0-1 0 0,1 1 1 0 0,0-1 0 0 0,-1 0-1 0 0,1 1 1 0 0,0-1 0 0 0,-1 0-1 0 0,1 0 1 0 0,-1 1 0 0 0,1-1-1 0 0,-1 0 1 0 0,1 0 0 0 0,-1 0-1 0 0,1 0 1 0 0,-1 1-1 0 0,1-1 1 0 0,-1 0 0 0 0,1 0-1 0 0,-1 0 1 0 0,1 0 0 0 0,-1 0-1 0 0,1 0 1 0 0,-1 0 0 0 0,1-1-1 0 0,-1 1-5 0 0,-9 0 86 0 0,7-1-61 0 0,0 1 0 0 0,0 0-1 0 0,1 0 1 0 0,-1 0 0 0 0,0 0-1 0 0,0 0 1 0 0,0 1 0 0 0,0-1-1 0 0,1 1 1 0 0,-1 0 0 0 0,-1 0-25 0 0,0 5 66 0 0,4-5-63 0 0,-1-1 1 0 0,1 1 0 0 0,0-1 0 0 0,0 1 0 0 0,-1-1 0 0 0,1 0-1 0 0,0 1 1 0 0,-1-1 0 0 0,1 0 0 0 0,0 1 0 0 0,-1-1-1 0 0,1 0 1 0 0,-1 1 0 0 0,1-1 0 0 0,0 0 0 0 0,-1 0-1 0 0,1 1 1 0 0,-1-1 0 0 0,1 0 0 0 0,-1 0 0 0 0,1 0-1 0 0,-1 0 1 0 0,1 0 0 0 0,-1 0 0 0 0,1 0 0 0 0,-1 0 0 0 0,1 0-1 0 0,-1 0 1 0 0,1 0 0 0 0,-1 0 0 0 0,1 0 0 0 0,-1 0-4 0 0,-5 0 30 0 0,0 0 7 0 0,-14 0 73 0 0,7 0-15 0 0,11 0-5 0 0,-1 0-31 0 0,-10 0-48 0 0,12 0-11 0 0,0 0 0 0 0,0 0 0 0 0,0 0 0 0 0,1 0 0 0 0,-1 0 0 0 0,0 0 0 0 0,0 0 0 0 0,0 0 0 0 0,0 1 0 0 0,0-1 0 0 0,1 0 0 0 0,-1 0 0 0 0,0 1 0 0 0,0 0 0 0 0,0-1 0 0 0,1 1 0 0 0,-1 0 0 0 0,1 0 0 0 0,0-1 0 0 0,0 1 0 0 0,-1 0 0 0 0,1 0 0 0 0,0 0 0 0 0,0 0 0 0 0,0 0 0 0 0,0-1 0 0 0,0 1 0 0 0,0 0 0 0 0,0 1 0 0 0,1 20 0 0 0,-1-20 0 0 0,-14 21 0 0 0,12-19 0 0 0,1 2 0 0 0,1 16 0 0 0,0 91 0 0 0,0-109 0 0 0,1 0 0 0 0,-1 0 0 0 0,1 0 0 0 0,0-1 0 0 0,0 1 0 0 0,0 0 0 0 0,1 0 0 0 0,-1 0 0 0 0,1-1 0 0 0,1 3 0 0 0,-2-3 3 0 0,0 0 0 0 0,0 0 1 0 0,0 0-1 0 0,-1-1 0 0 0,0 1 1 0 0,1 0-1 0 0,-1 0 1 0 0,0 0-1 0 0,0 0 0 0 0,-1 0 1 0 0,1 1-4 0 0,-1 8 16 0 0,1 3-7 0 0,-1-9-9 0 0,1 1 0 0 0,0-1 1 0 0,1 1-1 0 0,-1-1 0 0 0,1 0 1 0 0,1 1-1 0 0,3 8 0 0 0,-3-11 0 0 0,-1-1 0 0 0,0 0 0 0 0,0 1 0 0 0,0-1 0 0 0,0 1 0 0 0,-1-1 0 0 0,0 1 0 0 0,1-1 0 0 0,-1 1 0 0 0,0 4-1 0 0,1 1 1 0 0,0-1 0 0 0,1 0 0 0 0,2 8 0 0 0,-2-9 3 0 0,0 1-1 0 0,-1-1 1 0 0,0 0 0 0 0,1 7-3 0 0,-4 22 52 0 0,2-19-43 0 0,-1-1-1 0 0,2 6-8 0 0,3 0 38 0 0,1-5-28 0 0,-3-11-1 0 0,0 1 0 0 0,-1-1 0 0 0,0 1 0 0 0,0 0 0 0 0,0-1 0 0 0,-1 1-9 0 0,0 6 9 0 0,-1-10-8 0 0,1 1 1 0 0,0 0-1 0 0,0-1 0 0 0,0 1 1 0 0,0 0-1 0 0,1-1 0 0 0,0 1 1 0 0,-1-1-1 0 0,2 2-1 0 0,0 0 8 0 0,0 2 0 0 0,0 0-1 0 0,0 0 1 0 0,0 0-1 0 0,-1 0 1 0 0,0 1 0 0 0,0 5-8 0 0,-2 16 10 0 0,1 30 128 0 0,4-37-118 0 0,0-5 14 0 0,-2-11-11 0 0,0 1 1 0 0,0-1-1 0 0,-1 1 1 0 0,0 0-1 0 0,0-1 0 0 0,-1 1-23 0 0,-1 6 38 0 0,1 7 28 0 0,4-3 8 0 0,-2-11-58 0 0,5 19 75 0 0,-3 5 66 0 0,-5-18-89 0 0,1-9-48 0 0,-1 0 0 0 0,1 0 1 0 0,0 0-1 0 0,0 1 1 0 0,1-1-1 0 0,-1 0 0 0 0,1 0 1 0 0,-1 0-1 0 0,1 0 1 0 0,0 1-21 0 0,4 4 46 0 0,-4-6-36 0 0,0-1 1 0 0,0 0-1 0 0,0 1 0 0 0,0-1 1 0 0,-1 1-1 0 0,1-1 1 0 0,-1 1-1 0 0,1 0 0 0 0,-1-1 1 0 0,1 1-1 0 0,-1-1 1 0 0,0 1-1 0 0,0 0 1 0 0,0 0-11 0 0,0 27 192 0 0,0-27-96 0 0,0-2 0 0 0,0 3 0 0 0,0 7 1 0 0,0-7 6 0 0,0-3 1 0 0,3 0-3 0 0,8 0-12 0 0,-9 0-8 0 0,-2 0-1 0 0,0 3 0 0 0,0 7 0 0 0,0-7 0 0 0,0-3 0 0 0,0 0-1 0 0,0 0-6 0 0,0 0-1 0 0,0 0 0 0 0,0 0-1 0 0,0 0-6 0 0,0 0-1 0 0,0 0 0 0 0,0 0 3 0 0,0 0 10 0 0,0 0 1 0 0,3 0-22 0 0,26 0-46 0 0,-7 1-10 0 0,-20-1 0 0 0,21-14 0 0 0,-7 11 0 0 0,47 3 0 0 0,-61 0 0 0 0,0 0 0 0 0,-1 0 0 0 0,1 1 0 0 0,0-1 0 0 0,0 1 0 0 0,-1-1 0 0 0,1 1 0 0 0,0-1 0 0 0,-1 1 0 0 0,1 0 0 0 0,0 0 0 0 0,-1 0 0 0 0,1 0 0 0 0,-1 0 0 0 0,1 0 0 0 0,-1 0 0 0 0,1 0 0 0 0,-1-1 0 0 0,1 1 0 0 0,0 0 0 0 0,0-1 0 0 0,-1 1 0 0 0,1-1 0 0 0,0 0 0 0 0,0 1 0 0 0,-1-1 0 0 0,1 0 0 0 0,125 0 0 0 0,-99-2 0 0 0,-27 1 0 0 0,-1 1 0 0 0,0 0 0 0 0,0 0 1 0 0,0 0-1 0 0,1 0 0 0 0,-1 0 0 0 0,0 0 0 0 0,0 0 0 0 0,0-1 0 0 0,0 1 0 0 0,1 0 1 0 0,-1 0-1 0 0,0 0 0 0 0,0 0 0 0 0,0-1 0 0 0,0 1 0 0 0,0 0 0 0 0,0 0 1 0 0,1 0-1 0 0,-1-1 0 0 0,0 1 0 0 0,0 0 0 0 0,0 0 0 0 0,0 0 0 0 0,0-1 0 0 0,0 1 1 0 0,0 0-1 0 0,0 0 0 0 0,0 0 0 0 0,0-1 0 0 0,0 1 0 0 0,0 0 0 0 0,0 0 0 0 0,0-1 1 0 0,0 1-1 0 0,0 0 0 0 0,0 0 0 0 0,-1-1 0 0 0,1-2 7 0 0,0 0 52 0 0,4 3 5 0 0,2 0-63 0 0,-4 0 49 0 0,2 0 63 0 0,-4 0-162 0 0,2-3-35 0 0,9-7-132 0 0,-9 8 97 0 0,-2 1-64 0 0,1 1-85 0 0,-1 0 83 0 0,0 0-40 0 0,0 0-44 0 0,0 0-40 0 0,0 0-38 0 0,0 0-34 0 0,0 0-246 0 0,0 0-55 0 0,0 0-804 0 0,0 0-632 0 0,0 0-1200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01.6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6968 0 0,'0'0'157'0'0,"0"0"23"0"0,0 0 11 0 0,0 0-65 0 0,0 0-11 0 0,0 0 42 0 0,0 0 134 0 0,0 0 246 0 0,0 0 21 0 0,0 0-5 0 0,0 0-28 0 0,0 3-11 0 0,0 6-13 0 0,0 2 84 0 0,0 2 71 0 0,0 1 58 0 0,0-8-481 0 0,3 0-48 0 0,0 1-12 0 0,4 1 24 0 0,-6-7-52 0 0,0 1-33 0 0,0 1 31 0 0,0 1-73 0 0,-2 1-37 0 0,0-2 52 0 0,1 5 129 0 0,0 0-49 0 0,0 0-43 0 0,0 0-35 0 0,0 6 6 0 0,0 16 22 0 0,0-27-57 0 0,0-1-3 0 0,0 0-113 0 0,0-1 39 0 0,0 0 35 0 0,0 0 142 0 0,0 0-166 0 0,0 2-55 0 0,0 0-53 0 0,0 1-69 0 0,0 2-83 0 0,0 1-93 0 0,0-7-156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01.9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9152 0 0,'0'0'208'0'0,"0"0"33"0"0,0 0 14 0 0,0 0 15 0 0,0 0 62 0 0,0 0 27 0 0,0 0 8 0 0,0 0-35 0 0,0 0-244 0 0,0 0 4 0 0,0 0 18 0 0,0 0-12 0 0,0 0-36 0 0,0 0-140 0 0,0 0-68 0 0,0 0-12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00.8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284 443 5840 0 0,'0'0'132'0'0,"0"0"17"0"0,0 0 11 0 0,0 0-49 0 0,0 0-1 0 0,0 0 47 0 0,-2 0 138 0 0,1 0-258 0 0,0 0-1 0 0,1 0 1 0 0,-1-1-1 0 0,0 1 1 0 0,1 0-1 0 0,-1 0 1 0 0,1 0-1 0 0,-1-1 0 0 0,0 1 1 0 0,1 0-1 0 0,-1 0 1 0 0,1-1-1 0 0,-1 1 1 0 0,1-1-1 0 0,-1 1 1 0 0,1 0-1 0 0,-1-1 0 0 0,1 1 1 0 0,-1-1-1 0 0,1 1 1 0 0,-1-1-1 0 0,1 1 1 0 0,0-1-37 0 0,-1 0 37 0 0,1 1-1 0 0,0-1 1 0 0,-1 1 0 0 0,1-1 0 0 0,-1 1 0 0 0,1-1 0 0 0,-1 1 0 0 0,1-1 0 0 0,-1 1 0 0 0,1-1-1 0 0,-1 1 1 0 0,1 0 0 0 0,-1-1 0 0 0,0 1 0 0 0,1 0 0 0 0,-1 0 0 0 0,1 0 0 0 0,-1-1 0 0 0,0 1-1 0 0,1 0 1 0 0,-1 0 0 0 0,0 0 0 0 0,0 0-37 0 0,1 0 9 0 0,0 0 0 0 0,0 0-1 0 0,0 0 1 0 0,0 0 0 0 0,0 0 0 0 0,0 0 0 0 0,0 0-1 0 0,0 0 1 0 0,0 0 0 0 0,0 0 0 0 0,-1 0 0 0 0,1 0-1 0 0,0 0 1 0 0,0 0 0 0 0,0 0 0 0 0,0 0 0 0 0,0 0-1 0 0,0 0 1 0 0,0 0 0 0 0,0 0 0 0 0,0 0 0 0 0,0 0-1 0 0,-1 0 1 0 0,1 0 0 0 0,0 0 0 0 0,0 0 0 0 0,0 0-1 0 0,0 0 1 0 0,0 0 0 0 0,0-1 0 0 0,0 1 0 0 0,0 0-1 0 0,0 0 1 0 0,0 0 0 0 0,0 0 0 0 0,0 0-1 0 0,0 0 1 0 0,0 0 0 0 0,0 0 0 0 0,0 0 0 0 0,0 0-1 0 0,0 0 1 0 0,0 0 0 0 0,0-1 0 0 0,0 1 0 0 0,0 0-1 0 0,0 0 1 0 0,0 0 0 0 0,0 0 0 0 0,0 0 0 0 0,0 0-1 0 0,0 0 1 0 0,0 0 0 0 0,0 0 0 0 0,0 0 0 0 0,0-1-1 0 0,0 1-8 0 0,0 0 22 0 0,0-1 0 0 0,0 1 0 0 0,0-1-1 0 0,0 1 1 0 0,0-1 0 0 0,-1 1 0 0 0,1-1 0 0 0,0 1-1 0 0,0-1 1 0 0,0 1 0 0 0,0 0 0 0 0,-1-1-1 0 0,1 1 1 0 0,0-1 0 0 0,-1 1 0 0 0,1 0 0 0 0,0-1-1 0 0,0 1 1 0 0,-1-1 0 0 0,1 1-22 0 0,-11-4 511 0 0,-22 3 622 0 0,15 2-535 0 0,-24-1 230 0 0,37 3-575 0 0,-6 7-77 0 0,8-7-76 0 0,1-2-34 0 0,-1 0-22 0 0,0-2-21 0 0,-2 3 27 0 0,0 11 63 0 0,-21 18-80 0 0,21-21-5 0 0,-9 14-2 0 0,10-16-26 0 0,0 0 0 0 0,1 0 0 0 0,0 0 0 0 0,-1 2 0 0 0,-9 25 0 0 0,8-27 0 0 0,4-5 0 0 0,-1 0 0 0 0,1 0 0 0 0,0-1 0 0 0,-1 1 0 0 0,1 0 0 0 0,1 0 0 0 0,-1 1 0 0 0,0-1 0 0 0,1 0 0 0 0,-1 0 0 0 0,1 0 0 0 0,0 3 0 0 0,0 1 0 0 0,-1 1 0 0 0,0-1 0 0 0,-1 0 0 0 0,-1 7 0 0 0,0-6 0 0 0,1 0 0 0 0,1 0 0 0 0,0 0 0 0 0,-1 9 0 0 0,2 59 0 0 0,0-74 0 0 0,0 0 0 0 0,1 0 0 0 0,-1 0 0 0 0,0 0 0 0 0,1 0 0 0 0,-1-1 0 0 0,1 1 0 0 0,-1 0 0 0 0,1 0 0 0 0,0 0 0 0 0,0-1 0 0 0,0 1 0 0 0,1 1 0 0 0,-1-1 0 0 0,0-1 0 0 0,-1 0 0 0 0,1 1 0 0 0,0-1 0 0 0,0 1 0 0 0,-1-1 0 0 0,1 1 0 0 0,-1 0 0 0 0,0-1 0 0 0,1 1 0 0 0,-1-1 0 0 0,0 1 0 0 0,0 1 0 0 0,0-2 0 0 0,0 0 0 0 0,0 0 0 0 0,0-1 0 0 0,1 1 0 0 0,-1 0 0 0 0,0 0 0 0 0,0 0 0 0 0,1 0 0 0 0,-1 0 0 0 0,0-1 0 0 0,1 1 0 0 0,-1 0 0 0 0,1 0 0 0 0,-1-1 0 0 0,1 1 0 0 0,0 0 0 0 0,-1-1 0 0 0,1 1 0 0 0,-1 0 0 0 0,1-1 0 0 0,0 1 0 0 0,0-1 0 0 0,21 10 0 0 0,-7-3 0 0 0,-11-5 0 0 0,0 0 0 0 0,0 0 0 0 0,0-1 0 0 0,0 1 0 0 0,0-1 0 0 0,2 0 0 0 0,-5 0 0 0 0,-1-1 0 0 0,1 0 0 0 0,-1 0 0 0 0,1 0 0 0 0,-1-1 0 0 0,0 1 0 0 0,1 0 0 0 0,-1 0 0 0 0,1 0 0 0 0,-1 0 0 0 0,1 0 0 0 0,-1 0 0 0 0,0-1 0 0 0,1 1 0 0 0,-1 0 0 0 0,1 0 0 0 0,-1-1 0 0 0,0 1 0 0 0,1 0 0 0 0,-1-1 0 0 0,0 1 0 0 0,1 0 0 0 0,-1-1 0 0 0,0 1 0 0 0,10-7 0 0 0,14 2 0 0 0,-13-8 0 0 0,31-19 16 0 0,-26 16 10 0 0,1 1 1 0 0,1 1 0 0 0,7-4-27 0 0,-22 16-4 0 0,0 0 0 0 0,-1 0 0 0 0,1 0 0 0 0,-1-1 1 0 0,0 1-1 0 0,2-2 4 0 0,7-14-73 0 0,-3 4-16 0 0,4 0-33 0 0,1-2-230 0 0,-10 0-21 0 0</inkml:trace>
  <inkml:trace contextRef="#ctx0" brushRef="#br0" timeOffset="487.26">379 1 5328 0 0,'0'0'116'0'0,"0"0"17"0"0,0 0 12 0 0,3 0 29 0 0,7 0 68 0 0,-7 0 29 0 0,-3 0 8 0 0,0 0 11 0 0,0 0 45 0 0,0 0 17 0 0,0 3 7 0 0,0 7-3 0 0,0-7-18 0 0,0-3-8 0 0,0 2-2 0 0,0 0-289 0 0,0 3 140 0 0,0 7 233 0 0,-1-7-261 0 0,-1 0-44 0 0,-2 1 6 0 0,-3 6 78 0 0,6-11-182 0 0,1-1-1 0 0,0 0 0 0 0,0 1 1 0 0,0-1-1 0 0,0 1 0 0 0,0-1 1 0 0,-1 0-1 0 0,1 1 0 0 0,0-1 1 0 0,0 1-1 0 0,0-1 0 0 0,0 0 1 0 0,0 1-1 0 0,0-1 0 0 0,0 1 1 0 0,1-1-1 0 0,-1 0 0 0 0,0 1 0 0 0,0-1 1 0 0,0 1-1 0 0,0-1 0 0 0,0 0 1 0 0,1 1-1 0 0,-1-1 0 0 0,0 0 1 0 0,0 1-1 0 0,1-1-8 0 0,4 4 119 0 0,-4-4-114 0 0,-1 0 0 0 0,1 0 0 0 0,-1 0-1 0 0,0 0 1 0 0,1 0 0 0 0,-1 1 0 0 0,0-1 0 0 0,1 0 0 0 0,-1 0 0 0 0,0 0 0 0 0,1 1 0 0 0,-1-1-1 0 0,0 0 1 0 0,0 0 0 0 0,1 1 0 0 0,-1-1 0 0 0,0 0 0 0 0,0 1 0 0 0,1-1 0 0 0,-1 0 0 0 0,0 1-1 0 0,0-1 1 0 0,0 0 0 0 0,0 1 0 0 0,0-1 0 0 0,1 0 0 0 0,-1 1 0 0 0,0-1 0 0 0,0 1 0 0 0,0-1 0 0 0,0 0-1 0 0,0 1 1 0 0,0-1 0 0 0,0 0 0 0 0,0 1 0 0 0,0-1 0 0 0,-1 1 0 0 0,1-1 0 0 0,0 0 0 0 0,0 1-1 0 0,0-1 1 0 0,0 0 0 0 0,0 1 0 0 0,-1-1 0 0 0,1 0 0 0 0,0 1 0 0 0,0-1 0 0 0,-1 0 0 0 0,1 1-5 0 0,-10 12 160 0 0,7-10-35 0 0,2 1-59 0 0,2 5-34 0 0,-1-7-1 0 0,0 27 29 0 0,0 42 138 0 0,0-31-142 0 0,0-37-57 0 0,0 0 1 0 0,0 0 0 0 0,1 1 0 0 0,-1-1 0 0 0,1 0-1 0 0,0 0 1 0 0,0 0 0 0 0,0 0 0 0 0,2 3 0 0 0,2 9 12 0 0,-3-6 6 0 0,-1 0-1 0 0,-1 0 1 0 0,1 0-1 0 0,-2-1 0 0 0,1 3-17 0 0,-1-2 16 0 0,1 0 0 0 0,0 0-1 0 0,1 0 1 0 0,0 0 0 0 0,0 2-16 0 0,3 3 32 0 0,4 22 94 0 0,-6-5 53 0 0,-3-19-120 0 0,1-5-17 0 0,0 0 0 0 0,0 0 0 0 0,0 0 0 0 0,1-1 0 0 0,1 6-42 0 0,4 4 90 0 0,-5-13-70 0 0,1 0 0 0 0,-1 1 0 0 0,0-1 0 0 0,-1 0 0 0 0,1 1 0 0 0,0-1 0 0 0,-1 1 0 0 0,0 1-20 0 0,1 20 140 0 0,-1-21-121 0 0,0-1 1 0 0,1 0-1 0 0,-1 0 0 0 0,1 0 0 0 0,0 0 1 0 0,0 0-1 0 0,1 2-19 0 0,4 8 85 0 0,-4-8-46 0 0,-1-1 0 0 0,0 0 0 0 0,-1 0 0 0 0,1 1 0 0 0,-1-1 0 0 0,0 0 0 0 0,0 1 0 0 0,0-1 0 0 0,-1 4-39 0 0,0 8 129 0 0,1-7-41 0 0,0 16 210 0 0,0-19-233 0 0,0-1-36 0 0,0-2 91 0 0,0-3 0 0 0,-3 2-7 0 0,-7 9-28 0 0,7-8-11 0 0,3-3-2 0 0,0 0 1 0 0,0 0 6 0 0,0 0-2 0 0,0 2-21 0 0,0-1-55 0 0,0 0-1 0 0,0-1 1 0 0,0 1 0 0 0,0 0-1 0 0,0-1 1 0 0,0 1 0 0 0,0 0 0 0 0,0-1-1 0 0,0 1 1 0 0,-1 0 0 0 0,1-1-1 0 0,0 1 1 0 0,-1-1 0 0 0,1 1 0 0 0,0 0-1 0 0,-7 3-11 0 0,2 0-48 0 0,4 3-47 0 0,1-4-70 0 0,0-3 0 0 0,0 0-32 0 0,0 0-135 0 0,0 0-60 0 0,0 0 230 0 0,0 0-16 0 0,0 0-51 0 0,0 0-100 0 0,0 0-120 0 0,0 0-107 0 0,0 1 85 0 0,0-1-41 0 0,0 2-607 0 0,0 2-473 0 0,0 5-904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03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333 16 5792 0 0,'0'0'166'0'0,"-2"0"-6"0"0,1 0-157 0 0,0 0-1 0 0,1 0 0 0 0,-1 0 0 0 0,0 0 1 0 0,1 0-1 0 0,-1 0 0 0 0,0 0 0 0 0,1-1 0 0 0,-1 1 1 0 0,0 0-1 0 0,1 0 0 0 0,-1-1 0 0 0,0 1 1 0 0,1 0-1 0 0,-1-1-2 0 0,-1-4 11 0 0,-1 0 64 0 0,-1 3 66 0 0,-3 1 162 0 0,5 1 273 0 0,2 0 22 0 0,0 0-34 0 0,-3 0-150 0 0,-7 0-59 0 0,7 0-16 0 0,0 0-26 0 0,-3 0-209 0 0,-22 0 378 0 0,20 0-329 0 0,3 3 35 0 0,-3 3-38 0 0,-6 0-33 0 0,6-5-19 0 0,-1-1 83 0 0,2 0 5 0 0,-1 0 67 0 0,-1 0 106 0 0,-2 3-148 0 0,2 2-65 0 0,0 0-51 0 0,-14 7 160 0 0,14-8-170 0 0,-22 1 225 0 0,-1 22-36 0 0,19-22-150 0 0,8 5-59 0 0,-2-5-50 0 0,7-5-13 0 0,-1 0 0 0 0,1 0 1 0 0,0 1-1 0 0,-1-1 0 0 0,1 0 1 0 0,-1 1-1 0 0,1-1 1 0 0,0 0-1 0 0,-1 1 0 0 0,1-1 1 0 0,0 0-1 0 0,-1 1 0 0 0,1-1 1 0 0,0 1-1 0 0,0-1 1 0 0,-1 0-1 0 0,1 1 0 0 0,0-1 1 0 0,0 1-1 0 0,0-1 0 0 0,0 1 1 0 0,-1-1-1 0 0,1 1 1 0 0,0-1-1 0 0,0 1 0 0 0,0-1 1 0 0,0 1-1 0 0,0-1 0 0 0,0 1 1 0 0,0-1-1 0 0,1 1 1 0 0,-1 0-3 0 0,1 8 13 0 0,-2 0-10 0 0,-12 20-3 0 0,12-26 0 0 0,0 0 0 0 0,0 0 0 0 0,0 0 0 0 0,1-1 0 0 0,0 1 0 0 0,-1 0 0 0 0,1 0 0 0 0,0 0 0 0 0,1 0 0 0 0,-1 0 0 0 0,0 1 0 0 0,1 5 0 0 0,-2 6 0 0 0,1-12 0 0 0,0 0 0 0 0,-1 0 0 0 0,1 0 0 0 0,1 0 0 0 0,-1 0 0 0 0,0 0 0 0 0,1 0 0 0 0,-1-1 0 0 0,1 1 0 0 0,1 3 0 0 0,0-3 0 0 0,-1 1 0 0 0,1-1 0 0 0,0 1 0 0 0,-1 0 0 0 0,0 0 0 0 0,0 0 0 0 0,0-1 0 0 0,0 1 0 0 0,-1 0 0 0 0,1 3 0 0 0,-1-5 0 0 0,0 0 0 0 0,0-1 0 0 0,0 1 0 0 0,0 0 0 0 0,1-1 0 0 0,-1 1 0 0 0,0 0 0 0 0,1-1 0 0 0,0 1 0 0 0,-1 0 0 0 0,1-1 0 0 0,0 1 0 0 0,0-1 0 0 0,0 1 0 0 0,5 10 0 0 0,-5 5 0 0 0,-1-15 0 0 0,0 1 0 0 0,0-1 0 0 0,0 1 0 0 0,0-1 0 0 0,0 0 0 0 0,1 1 0 0 0,-1-1 0 0 0,1 0 0 0 0,0 1 0 0 0,0 1 0 0 0,1-1 0 0 0,0 0 0 0 0,0 0 0 0 0,1 0 0 0 0,-1 0 0 0 0,1-1 0 0 0,-1 1 0 0 0,2 0 0 0 0,-2-2 0 0 0,0 1 0 0 0,0-1 0 0 0,0 1 0 0 0,0 0 0 0 0,-1-1 0 0 0,1 1 0 0 0,-1 0 0 0 0,1 0 0 0 0,-1 0 0 0 0,0 0 0 0 0,0 0 0 0 0,0 0 0 0 0,0 1 0 0 0,0-1 0 0 0,0 0 0 0 0,0 1 0 0 0,-1-1 0 0 0,1 0 0 0 0,-1 1 0 0 0,3 13-38 0 0,6-3-108 0 0,-7-11 110 0 0,-1-1 0 0 0,1 1 1 0 0,0 0-1 0 0,0-1 0 0 0,0 1 0 0 0,0-1 1 0 0,0 1-1 0 0,1-1 0 0 0,1 1 36 0 0,0-1-56 0 0,0-1 0 0 0,0 1 0 0 0,1-1-1 0 0,-1 0 1 0 0,3 0 56 0 0,-6 0-5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04.0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142 16 5960 0 0,'0'0'132'0'0,"-2"0"17"0"0,1 0-142 0 0,1 0 0 0 0,-1 0 0 0 0,1 0 0 0 0,-1 0-1 0 0,1 0 1 0 0,0 0 0 0 0,-1 0 0 0 0,1 0 0 0 0,-1 0 0 0 0,1 0 0 0 0,0 1-1 0 0,-1-1 1 0 0,1 0 0 0 0,-1 0 0 0 0,1 0 0 0 0,0 0 0 0 0,-1 1-1 0 0,1-1 1 0 0,0 0 0 0 0,-1 0 0 0 0,1 1 0 0 0,0-1 0 0 0,-1 0 0 0 0,1 1-1 0 0,0-1 1 0 0,0 0 0 0 0,-1 1 0 0 0,1-1 0 0 0,0 0 0 0 0,0 1 0 0 0,0-1-7 0 0,-5 7 92 0 0,4-6-89 0 0,0-1-1 0 0,0 0 0 0 0,1 1 0 0 0,-1-1 0 0 0,0 0 0 0 0,0 1 0 0 0,0-1 0 0 0,1 0 0 0 0,-1 0 0 0 0,0 0 1 0 0,0 0-1 0 0,0 0 0 0 0,0 0 0 0 0,0 0-2 0 0,-13 0 27 0 0,4 0 47 0 0,-2 1 179 0 0,11-1-225 0 0,1 0 0 0 0,0 0-1 0 0,-1 0 1 0 0,1 0 0 0 0,-1 0 0 0 0,1 0 0 0 0,0 0-1 0 0,-1 0 1 0 0,1 1 0 0 0,-1-1 0 0 0,1 0-1 0 0,0 0 1 0 0,-1 0 0 0 0,1 1 0 0 0,0-1 0 0 0,-1 0-1 0 0,1 0 1 0 0,0 1 0 0 0,0-1 0 0 0,-1 0 0 0 0,1 1-1 0 0,0-1 1 0 0,0 0 0 0 0,-1 1-28 0 0,-1 2 169 0 0,-1 1-39 0 0,2-4-101 0 0,0 1 0 0 0,1-1 0 0 0,-1 0 0 0 0,1 1 1 0 0,-1-1-1 0 0,0 0 0 0 0,1 0 0 0 0,-1 0 0 0 0,0 1 0 0 0,1-1 0 0 0,-1 0 1 0 0,0 0-1 0 0,1 0 0 0 0,-1 0 0 0 0,0 0-29 0 0,1 0 0 0 0,-2 0 325 0 0,-1 2-49 0 0,-2 3-153 0 0,2-3-26 0 0,0 1 1 0 0,1 0-1 0 0,-1-1 1 0 0,1 1-1 0 0,0 0 0 0 0,0 0 1 0 0,-2 3-98 0 0,2 1 101 0 0,1 1-45 0 0,0 2 150 0 0,0-2-66 0 0,-2 1-25 0 0,0-3-74 0 0,-3 8-10 0 0,5-7 9 0 0,0 2 35 0 0,1-3-44 0 0,1 0 1 0 0,0 0-1 0 0,-1 0 1 0 0,2 0-1 0 0,1 5-31 0 0,1 3 45 0 0,-2-8-39 0 0,-1-3-6 0 0,0 1 0 0 0,0-1 0 0 0,0 1 0 0 0,-1-1 0 0 0,0 1 0 0 0,0-1 0 0 0,0 1 0 0 0,0 0 0 0 0,0 1 0 0 0,-1 8 0 0 0,0-2 6 0 0,1-8-2 0 0,-1 0 0 0 0,1 0 1 0 0,0 0-1 0 0,0 0 0 0 0,0 0 0 0 0,1 0 1 0 0,-1-1-1 0 0,1 1 0 0 0,-1 0 1 0 0,1 0-1 0 0,1 1-4 0 0,2 4 11 0 0,7 18-11 0 0,5 8 60 0 0,-3-13-38 0 0,-3-13 11 0 0,-9-8-31 0 0,-1 0-1 0 0,1 0 1 0 0,-1 1 0 0 0,0-1-1 0 0,1 0 1 0 0,-1 0 0 0 0,0 1-1 0 0,0-1 1 0 0,1 0-1 0 0,-1 0 1 0 0,0 1 0 0 0,1-1-1 0 0,-1 0 1 0 0,0 1 0 0 0,0-1-1 0 0,0 0 1 0 0,1 1 0 0 0,-1-1-1 0 0,0 1 1 0 0,0-1 0 0 0,0 0-1 0 0,0 1 1 0 0,0-1 0 0 0,0 1-1 0 0,0-1 1 0 0,0 0 0 0 0,0 1-1 0 0,0-1 1 0 0,0 1 0 0 0,0-1-1 0 0,0 1-1 0 0,0-1 3 0 0,0 0 0 0 0,0 0-1 0 0,0 0 1 0 0,0 0 0 0 0,0 0-1 0 0,0 0 1 0 0,0 0 0 0 0,0 0-1 0 0,0 0 1 0 0,0 1 0 0 0,0-1-1 0 0,0 0 1 0 0,0 0 0 0 0,0 0-1 0 0,0 0 1 0 0,0 0 0 0 0,0 0-1 0 0,0 0 1 0 0,0 0 0 0 0,0 0-1 0 0,0 0 1 0 0,0 1 0 0 0,0-1-1 0 0,0 0 1 0 0,0 0 0 0 0,0 0-1 0 0,0 0 1 0 0,0 0 0 0 0,0 0-1 0 0,0 0 1 0 0,1 0 0 0 0,-1 0-1 0 0,0 0 1 0 0,0 0 0 0 0,0 0-1 0 0,0 0 1 0 0,0 0 0 0 0,0 0-1 0 0,0 0 1 0 0,0 0 0 0 0,0 1-1 0 0,0-1 1 0 0,0 0 0 0 0,1 0-1 0 0,-1 0 1 0 0,0 0 0 0 0,0 0-1 0 0,0 0 1 0 0,0 0 0 0 0,0 0-1 0 0,0 0 1 0 0,0 0 0 0 0,0-1-1 0 0,0 1 1 0 0,0 0 0 0 0,1 0-1 0 0,-1 0-2 0 0,18 1 196 0 0,1-1 22 0 0,22-1 345 0 0,-33-1-393 0 0,-7 1-157 0 0,-1 1-1 0 0,1 0 1 0 0,-1-1 0 0 0,1 1 0 0 0,-1 0-1 0 0,0-1 1 0 0,1 1 0 0 0,-1-1-1 0 0,0 1 1 0 0,1-1 0 0 0,-1 1-1 0 0,0-1 1 0 0,1 1 0 0 0,-1-1 0 0 0,0 1-1 0 0,0-1 1 0 0,0 1 0 0 0,0-1-13 0 0,2-3 98 0 0,25-28 591 0 0,-14 4-24 0 0,-5 9-314 0 0,-3 4-149 0 0,0 1-107 0 0,-4 10-39 0 0,0 0 1 0 0,0 0-1 0 0,0 0 0 0 0,-1 0 0 0 0,1-3-56 0 0,-2-18 181 0 0,0 14-120 0 0,1-4-8 0 0,0 12-48 0 0,1 0-1 0 0,-1 0 1 0 0,0 0-1 0 0,-1 0 1 0 0,1 0-1 0 0,0 0 1 0 0,-1 0-1 0 0,0 0 1 0 0,1 0-1 0 0,-1 0 1 0 0,-1-1-5 0 0,-9-10 46 0 0,-2 2-33 0 0,8 7-13 0 0,0 1 0 0 0,1-1 0 0 0,-1 1 0 0 0,1-1 0 0 0,0 0 1 0 0,-1-2-1 0 0,1-4-1 0 0,3 10 0 0 0,1-1-1 0 0,-1 1 1 0 0,1-1-1 0 0,-1 1 0 0 0,0 0 1 0 0,0-1-1 0 0,0 1 1 0 0,0 0-1 0 0,0-1 1 0 0,0 1-1 0 0,0 0 0 0 0,0 0 1 0 0,0 0-1 0 0,0 0 1 0 0,-1 0-1 0 0,0 0 2 0 0,-12-9-59 0 0,-2-1-70 0 0,1-1-56 0 0,0-2-40 0 0,10 10 180 0 0,0 0-50 0 0,-6-2-213 0 0,9 5 229 0 0,0 1 0 0 0,0-1 0 0 0,0 0 0 0 0,0 0 0 0 0,0 0 0 0 0,1-1 0 0 0,-1 1 0 0 0,1 0 0 0 0,-1-1 0 0 0,1 1 0 0 0,-1-1 0 0 0,1 1 0 0 0,-1-2 79 0 0,0-13-661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05.8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427 0 7056 0 0,'0'0'157'0'0,"0"0"23"0"0,0 0 12 0 0,-3 0-27 0 0,-4 0-117 0 0,0 0 89 0 0,-1 0 76 0 0,0 0 62 0 0,1 0 45 0 0,-1 0 35 0 0,-19 0 912 0 0,15 0-749 0 0,0 0-55 0 0,0 0-100 0 0,-1 0-153 0 0,3 1-70 0 0,7-1-103 0 0,-1 1 0 0 0,1-1 0 0 0,-1 1-1 0 0,1 0 1 0 0,0 0 0 0 0,0 0 0 0 0,-1 0-37 0 0,-9 5 163 0 0,-2-2 73 0 0,-2-5 38 0 0,15 1-226 0 0,-1-1-1 0 0,1 1 1 0 0,0 0-1 0 0,-1 0 0 0 0,1 0 1 0 0,-1 0-1 0 0,1 1 1 0 0,0-1-1 0 0,-1 0 1 0 0,1 1-1 0 0,-1 0 1 0 0,1 0-48 0 0,-6 3 145 0 0,-8 4 22 0 0,12-6-141 0 0,-1 1 0 0 0,1 0 0 0 0,0 0 0 0 0,0 0 0 0 0,-1 2-26 0 0,2-2 10 0 0,-2 2-2 0 0,-3 3 41 0 0,-2 5-38 0 0,8-9-11 0 0,1 2 0 0 0,1 16 0 0 0,0-15 0 0 0,0-5 0 0 0,0 0 0 0 0,0 0 0 0 0,0 0 0 0 0,0 1 0 0 0,0-1 0 0 0,0 0 0 0 0,1 0 0 0 0,-1 0 0 0 0,1 0 0 0 0,0 1 0 0 0,4 5 0 0 0,-4-6 0 0 0,0-1 0 0 0,0 0 0 0 0,-1 1 0 0 0,1-1 0 0 0,0 1 0 0 0,-1-1 0 0 0,1 1 0 0 0,0 0 0 0 0,-1-1 0 0 0,0 1 0 0 0,1 0 0 0 0,-1-1 0 0 0,0 1 0 0 0,0 0 0 0 0,0-2 0 0 0,0 1 0 0 0,0-1 0 0 0,0 1 0 0 0,-1-1 0 0 0,1 1 0 0 0,0-1 0 0 0,0 1 0 0 0,0-1 0 0 0,0 1 0 0 0,1-1 0 0 0,-1 1 0 0 0,0-1 0 0 0,0 1 0 0 0,0-1 0 0 0,0 0 0 0 0,0 1 0 0 0,1-1 0 0 0,-1 1 0 0 0,0-1 0 0 0,0 1 0 0 0,1-1 0 0 0,-1 0 0 0 0,0 1 0 0 0,1-1 0 0 0,-1 1 0 0 0,0-1 0 0 0,1 0 0 0 0,-1 0 0 0 0,0 1 0 0 0,1-1 0 0 0,-1 0 0 0 0,1 1 0 0 0,9 6 0 0 0,-4 1 0 0 0,0 0 0 0 0,-1 1 0 0 0,0-1 0 0 0,0 1 0 0 0,-1 2 0 0 0,-1-6 0 0 0,-3-4 0 0 0,1-1 0 0 0,-1 1 0 0 0,1 0 0 0 0,0 0 0 0 0,-1-1 0 0 0,1 1 0 0 0,0 0 0 0 0,-1-1 0 0 0,1 1 0 0 0,0 0 0 0 0,0-1 0 0 0,0 1 0 0 0,-1-1 0 0 0,1 1 0 0 0,0-1 0 0 0,0 0 0 0 0,0 1 0 0 0,15 9 0 0 0,15 32 0 0 0,-12-25 26 0 0,-4-4 45 0 0,-11-9-32 0 0,0 0-1 0 0,0 0 0 0 0,0 1 1 0 0,-1-1-1 0 0,0 1 1 0 0,2 2-39 0 0,0 6 116 0 0,-1-11-78 0 0,3 4 22 0 0,-2 15 30 0 0,-2-17-46 0 0,1-1-25 0 0,-1 0 10 0 0,-1 0 28 0 0,-1 1 31 0 0,-1 3 48 0 0,0-7-134 0 0,0 6 83 0 0,0 1 36 0 0,-2 12 356 0 0,0-9-189 0 0,-1-3-130 0 0,0-3-61 0 0,0 0-43 0 0,0-1 181 0 0,0-2-86 0 0,0 0-55 0 0,-1-1-51 0 0,1 0-15 0 0,1 1 37 0 0,-7 4 34 0 0,8-4-84 0 0,0 0 1 0 0,-1-1-1 0 0,1 1 0 0 0,-1 0 1 0 0,1 0-1 0 0,-1-1 0 0 0,1 1 0 0 0,-1-1 1 0 0,0 1-1 0 0,1-1 0 0 0,-1 0 1 0 0,1 1-1 0 0,-1-1 0 0 0,0 0-15 0 0,-13 0 120 0 0,-10 0-8 0 0,4 2-92 0 0,14 1-8 0 0,6-3-10 0 0,0 1 0 0 0,0-1 0 0 0,1 1 0 0 0,-1-1 0 0 0,0 0 0 0 0,0 0 0 0 0,0 1 0 0 0,0-1 0 0 0,0 0 0 0 0,0 0 0 0 0,0 0 0 0 0,0 0-1 0 0,0 0 1 0 0,0 0 0 0 0,0 0 0 0 0,0-1 0 0 0,0 1 0 0 0,0 0 0 0 0,0-1 0 0 0,0 1 0 0 0,0 0 0 0 0,0-1-2 0 0,-6-2-2 0 0,-14 0-3 0 0,-17 4-108 0 0,23-1 37 0 0,13 0 61 0 0,1 0-1 0 0,-1 0 1 0 0,0 0 0 0 0,1-1 0 0 0,-1 1 0 0 0,0 0 0 0 0,1-1 0 0 0,-1 1-1 0 0,0-1 1 0 0,1 1 0 0 0,-1-1 0 0 0,1 0 0 0 0,-1 0 0 0 0,1 0-1 0 0,-1 0 16 0 0,-6-4-119 0 0,3 2-93 0 0,0 1 61 0 0,-9-4-176 0 0,8 4 86 0 0,2 0 66 0 0,1 1-49 0 0,-2-2-170 0 0,2 2 150 0 0,1 0-36 0 0,0 0 23 0 0,0 0-34 0 0,-1-2-377 0 0,1 1 102 0 0,0 0-46 0 0,-1-2-707 0 0,1-3-550 0 0,2-2-1047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07.5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1 159 4656 0 0,'0'0'133'0'0,"0"1"-32"0"0,0 1-2 0 0,1 4 88 0 0,4-1 161 0 0,2 0-14 0 0,-2 5 160 0 0,0-7-241 0 0,1 1-37 0 0,8 3 137 0 0,-10-5-217 0 0,0-1 7 0 0,0 0 53 0 0,23 0 941 0 0,-21-2-885 0 0,-4 0-171 0 0,0 0-39 0 0,2-6 275 0 0,-3 7-296 0 0,-1-1-1 0 0,0 1 1 0 0,0 0-1 0 0,1-1 1 0 0,-1 1-1 0 0,0-1 1 0 0,0 1-1 0 0,1 0 1 0 0,-1-1 0 0 0,1 1-1 0 0,-1 0 1 0 0,0-1-1 0 0,1 1 1 0 0,-1 0-1 0 0,1 0 1 0 0,-1-1-1 0 0,1 1 1 0 0,-1 0-1 0 0,1 0 1 0 0,-1 0 0 0 0,0 0-1 0 0,1-1 1 0 0,-1 1-1 0 0,1 0 1 0 0,-1 0-1 0 0,1 0 1 0 0,-1 0-1 0 0,1 0 1 0 0,-1 0 0 0 0,1 0-1 0 0,-1 1 1 0 0,1-1-21 0 0,10-2 336 0 0,-5 0-184 0 0,1-2 34 0 0,6-2 104 0 0,-2 4-40 0 0,-4 2-92 0 0,8 0 160 0 0,-6-3-135 0 0,15-10 67 0 0,0 0-77 0 0,-11 8-80 0 0,-5-8-74 0 0,-6 11-18 0 0,0 1 0 0 0,1-1 0 0 0,-1 1 1 0 0,1 0-1 0 0,0-1 0 0 0,-1 2 1 0 0,1-1-2 0 0,0 0 4 0 0,0 0 0 0 0,-1 0-1 0 0,1 0 1 0 0,-1 0 0 0 0,0 0 0 0 0,1 0 0 0 0,-1-1 0 0 0,0 1 0 0 0,1-1 0 0 0,-1 0 0 0 0,0 1 0 0 0,0-1 0 0 0,-1 0 0 0 0,2-1-4 0 0,2-8 1 0 0,1-1 0 0 0,4 1 50 0 0,-9 10-45 0 0,0 0-5 0 0,0 0-1 0 0,0 0 1 0 0,0 0-1 0 0,0 0 0 0 0,0-1 1 0 0,0 1-1 0 0,-1 0 1 0 0,1 0-1 0 0,0-1 1 0 0,-1 1-1 0 0,1 0 0 0 0,-1-2 0 0 0,2-11 70 0 0,-2 14-70 0 0,0 0 4 0 0,0-1 0 0 0,0 0-1 0 0,0 1 1 0 0,0-1 0 0 0,0 0-1 0 0,0 1 1 0 0,0-1-1 0 0,-1 0 1 0 0,1 1 0 0 0,0-1-1 0 0,0 0 1 0 0,-1 1 0 0 0,1-1-1 0 0,0 0 1 0 0,-1 1-4 0 0,-5-5 10 0 0,5 5-9 0 0,1 0-1 0 0,-1 0 0 0 0,1-1 1 0 0,0 1-1 0 0,-1 0 0 0 0,1 0 1 0 0,0-1-1 0 0,-1 1 0 0 0,1 0 1 0 0,0 0-1 0 0,-1-1 1 0 0,1 1-1 0 0,0 0 0 0 0,0-1 1 0 0,-1 1-1 0 0,1 0 0 0 0,0-1 1 0 0,0 1-1 0 0,0-1 0 0 0,0 1 1 0 0,-1 0-1 0 0,1-1 0 0 0,0 1 1 0 0,0-1-1 0 0,0 1 1 0 0,0-1-1 0 0,0 1 0 0 0,0 0 1 0 0,0-1-1 0 0,0 1 0 0 0,0-1 0 0 0,0 1 1 0 0,0 0 0 0 0,0 0 0 0 0,0 0-1 0 0,0 0 1 0 0,0 0 0 0 0,0 0 0 0 0,0-1-1 0 0,0 1 1 0 0,0 0 0 0 0,0 0 0 0 0,0 0-1 0 0,0 0 1 0 0,0 0 0 0 0,0 0 0 0 0,0 0-1 0 0,0 0 1 0 0,0 0 0 0 0,0 0-1 0 0,0-1 1 0 0,0 1 0 0 0,0 0 0 0 0,0 0-1 0 0,0 0 1 0 0,0 0 0 0 0,0 0 0 0 0,0 0-1 0 0,0 0 1 0 0,0 0 0 0 0,0 0 0 0 0,0 0-1 0 0,0 0 1 0 0,0 0 0 0 0,0 0 0 0 0,0 0-1 0 0,-1-1 1 0 0,1 1 0 0 0,0 0 0 0 0,0 0-1 0 0,0 0 1 0 0,0 0 0 0 0,0 0 0 0 0,0 0-1 0 0,0 0 1 0 0,0 0 0 0 0,0 0 0 0 0,0 0-1 0 0,-1 0 1 0 0,1 0 0 0 0,0 0 0 0 0,0 0-1 0 0,0 0 1 0 0,0 0 0 0 0,0 0 0 0 0,0 0-1 0 0,0 0 1 0 0,0 0 0 0 0,0 0-1 0 0,-9 0-27 0 0,-2 0 45 0 0,-9 0 64 0 0,-26 0 197 0 0,36 1-220 0 0,3 1-34 0 0,-3 9 104 0 0,-1-8-59 0 0,0 1 40 0 0,4 7 12 0 0,-5 6 17 0 0,-14 6-11 0 0,22-20-104 0 0,-1 1 0 0 0,0 1 0 0 0,1-1 0 0 0,0 0 0 0 0,0 1 0 0 0,0 0 1 0 0,-2 4-25 0 0,-1 6 112 0 0,1 4-8 0 0,3-8-44 0 0,0 5 65 0 0,2-2-45 0 0,0 3 8 0 0,-5-5-24 0 0,5-10-56 0 0,0-1-1 0 0,0 1 1 0 0,0-1-1 0 0,1 1 1 0 0,-1-1 0 0 0,1 1-1 0 0,-1 0 1 0 0,1-1 0 0 0,-1 1-1 0 0,1 0 1 0 0,0-1-1 0 0,0 1 1 0 0,0 0 0 0 0,0 0-8 0 0,-1 6 25 0 0,1-5-15 0 0,-1 0-1 0 0,1 0 1 0 0,0 0 0 0 0,0 0 0 0 0,0 0-1 0 0,1 0 1 0 0,-1 0 0 0 0,1 0-1 0 0,-1 0 1 0 0,1 0 0 0 0,0 0-10 0 0,4 6 10 0 0,-4-8-5 0 0,0 0 0 0 0,0 1 0 0 0,0-1 0 0 0,0 1 0 0 0,-1-1-1 0 0,1 1 1 0 0,0-1 0 0 0,-1 1 0 0 0,1-1 0 0 0,-1 1 0 0 0,0 0 0 0 0,0-1-1 0 0,1 1 1 0 0,-1 0-5 0 0,2 14 27 0 0,11 0 26 0 0,-11-15-52 0 0,0 1 0 0 0,0-1 0 0 0,0 1 0 0 0,0-1 0 0 0,0 0 0 0 0,0 0 0 0 0,0 0 0 0 0,0 0 0 0 0,0 0-1 0 0,1 0 1 0 0,-1-1 0 0 0,0 1 0 0 0,0-1 0 0 0,1 1-1 0 0,10 2 1 0 0,24 13-20 0 0,-8-6-70 0 0,-24-9 66 0 0,1 0 0 0 0,-1 0 0 0 0,1-1 0 0 0,3 0 23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20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380 96 6624 0 0,'0'0'192'0'0,"0"-3"-7"0"0,0 1-249 0 0,0 0 73 0 0,0-1 61 0 0,0 0 50 0 0,0-2 93 0 0,0-10 514 0 0,0 9-459 0 0,0 3-103 0 0,0 0-104 0 0,-3-2 345 0 0,0 2-308 0 0,0-1 43 0 0,-5-5 242 0 0,-8-6 347 0 0,-3 4 24 0 0,5 8-326 0 0,0 3-48 0 0,-1 0-107 0 0,3 0-126 0 0,0 0-39 0 0,-11 0 26 0 0,22 0-132 0 0,0 0 1 0 0,1 0-1 0 0,-1 0 1 0 0,0 0-1 0 0,0 0 1 0 0,1 0-1 0 0,-1 0 1 0 0,0 0-1 0 0,1 1 1 0 0,-1-1-1 0 0,0 0 1 0 0,1 0-1 0 0,-1 1 1 0 0,1-1-1 0 0,-1 0 1 0 0,0 1-1 0 0,1-1 1 0 0,-1 1-1 0 0,1-1 1 0 0,-1 1-1 0 0,1-1 1 0 0,-1 1-1 0 0,1-1 0 0 0,0 1 1 0 0,-1-1-1 0 0,1 1-2 0 0,-1 0 3 0 0,1-1-1 0 0,0 1 0 0 0,-1-1 0 0 0,1 1 0 0 0,-1-1 0 0 0,1 1 0 0 0,-1-1 0 0 0,1 1 0 0 0,-1-1 0 0 0,1 0 0 0 0,-1 1 0 0 0,0-1 0 0 0,1 0 0 0 0,-1 1 0 0 0,1-1 0 0 0,-1 0 0 0 0,0 0 0 0 0,1 1 0 0 0,-1-1 0 0 0,0 0 0 0 0,1 0 0 0 0,-1 0 0 0 0,0 0 0 0 0,1 0 0 0 0,-1 0 0 0 0,0 0-2 0 0,-15 2 21 0 0,0 12 33 0 0,0 2 13 0 0,9-8-38 0 0,4-6-22 0 0,-2 1 7 0 0,-8 2 7 0 0,12-4-17 0 0,1-1 0 0 0,0 1 0 0 0,-1 0 0 0 0,1 0-1 0 0,0 0 1 0 0,-1-1 0 0 0,1 1 0 0 0,0 0 0 0 0,0 0-1 0 0,0 0 1 0 0,0 0 0 0 0,0-1 0 0 0,0 1 0 0 0,0 1-4 0 0,0 26 292 0 0,0 31 202 0 0,0-39-279 0 0,0 2 80 0 0,2-9-181 0 0,0-1 1 0 0,1 1-1 0 0,0-1 1 0 0,0 0 0 0 0,6 11-115 0 0,-2-3 123 0 0,-3-3 10 0 0,-4-4-44 0 0,1 4 25 0 0,10 4 62 0 0,-6 6 0 0 0,-2-20-73 0 0,0 0 1 0 0,1 0 0 0 0,3 6-104 0 0,2 3 129 0 0,7 15 119 0 0,0 1-115 0 0,-15-31-129 0 0,-1 1 1 0 0,1 0-1 0 0,-1-1 1 0 0,1 1-1 0 0,-1 0 1 0 0,0 0-1 0 0,1 0 1 0 0,-1-1-1 0 0,0 2-4 0 0,0-2 4 0 0,0-1-1 0 0,-1 1 0 0 0,1-1 0 0 0,0 0 0 0 0,0 1 0 0 0,0-1 0 0 0,0 1 0 0 0,0-1 0 0 0,0 1 0 0 0,0-1 0 0 0,0 1 0 0 0,1-1 0 0 0,-1 0 1 0 0,0 1-1 0 0,0-1 0 0 0,0 1 0 0 0,0-1 0 0 0,1 0 0 0 0,-1 1 0 0 0,0-1 0 0 0,0 1 0 0 0,1-1 0 0 0,-1 0 0 0 0,0 1 0 0 0,0-1 1 0 0,1 0-1 0 0,-1 0 0 0 0,0 1 0 0 0,1-1 0 0 0,-1 0 0 0 0,1 0 0 0 0,-1 1 0 0 0,0-1 0 0 0,1 0 0 0 0,-1 0 0 0 0,1 0 0 0 0,-1 0 0 0 0,1 0 1 0 0,-1 0-1 0 0,0 0 0 0 0,1 1 0 0 0,-1-1 0 0 0,1 0 0 0 0,-1-1 0 0 0,1 1 0 0 0,-1 0 0 0 0,1 0-3 0 0,-1 0 1 0 0,0 0 1 0 0,0 0-1 0 0,0 0 0 0 0,0 0 1 0 0,0 0-1 0 0,0 0 0 0 0,0 0 0 0 0,0 0 1 0 0,1 0-1 0 0,-1 0 0 0 0,0 0 1 0 0,0 0-1 0 0,0 0 0 0 0,0 0 0 0 0,0 0 1 0 0,0 0-1 0 0,0 0 0 0 0,0 0 1 0 0,0 0-1 0 0,0 0 0 0 0,1 0 0 0 0,-1 0 1 0 0,0 0-1 0 0,0 0 0 0 0,0 0 1 0 0,0 0-1 0 0,0 0 0 0 0,0 1 0 0 0,0-1 1 0 0,0 0-1 0 0,0 0 0 0 0,0 0 1 0 0,0 0-1 0 0,0 0 0 0 0,0 0 1 0 0,0 0-1 0 0,0 0 0 0 0,0 0 0 0 0,0 0 1 0 0,1 0-1 0 0,-1 0 0 0 0,0 1 1 0 0,0-1-1 0 0,0 0 0 0 0,0 0 0 0 0,0 0 1 0 0,0 0-1 0 0,0 0 0 0 0,0 0 1 0 0,0 0-1 0 0,0 0 0 0 0,0 0 0 0 0,0 0 1 0 0,-1 1-1 0 0,1-1 0 0 0,0 0 1 0 0,0 0-3 0 0,0 0-180 0 0,0 1 48 0 0,0 0 43 0 0,0-1 41 0 0,0 1 39 0 0,0 1 65 0 0,0-1 52 0 0,0 0 36 0 0,0 4 453 0 0,0-3-448 0 0,0 0-67 0 0,0-1-82 0 0,0 0-77 0 0,0 1-92 0 0,0-1-107 0 0,0 0-44 0 0,0 0-92 0 0,0 0-101 0 0,0 0-107 0 0,0 0-117 0 0,0 0-125 0 0,0 0 382 0 0,0-1-34 0 0,0 0-35 0 0,0 1-37 0 0,0-1-1298 0 0,0 0-1063 0 0</inkml:trace>
  <inkml:trace contextRef="#ctx0" brushRef="#br0" timeOffset="397.97">1 364 7512 0 0,'0'0'166'0'0,"0"0"29"0"0,0 0 13 0 0,3 0 45 0 0,-2 0-221 0 0,12 0 351 0 0,-9 0-214 0 0,0-1 0 0 0,0 1 0 0 0,1-1 0 0 0,-1 1 0 0 0,0-1 0 0 0,0-1-169 0 0,4-1 261 0 0,-2-2-61 0 0,-5 5-184 0 0,-1-1 0 0 0,0 1 0 0 0,0 0 0 0 0,1 0 0 0 0,-1-1 1 0 0,0 1-1 0 0,0 0 0 0 0,1 0 0 0 0,-1 0 0 0 0,0 0 0 0 0,0-1 1 0 0,1 1-1 0 0,-1 0 0 0 0,0 0 0 0 0,1 0 0 0 0,-1 0 0 0 0,0 0 0 0 0,1 0 1 0 0,-1 0-1 0 0,0 0 0 0 0,1 0 0 0 0,-1 0 0 0 0,0 0 0 0 0,1 0 1 0 0,-1 0-1 0 0,0 0-16 0 0,3 0 59 0 0,0 0 0 0 0,0-1 0 0 0,0 1 0 0 0,0-1 0 0 0,0 0 0 0 0,0 1 0 0 0,0-2-59 0 0,15-6 359 0 0,-11 5-179 0 0,1 2-49 0 0,6 1 31 0 0,5-1-17 0 0,12-10 67 0 0,-2 6-10 0 0,-14-1-73 0 0,1 1-25 0 0,3 3-47 0 0,-12 1-36 0 0,1 1-1 0 0,-1-1 0 0 0,0-1 0 0 0,0 1 1 0 0,0-1-1 0 0,6-3-20 0 0,-8 4 12 0 0,16-3 42 0 0,-5 4-51 0 0,-6 1-19 0 0,13-1-99 0 0,1 0 14 0 0,-7 3-28 0 0,-6 2-84 0 0,-2 1-81 0 0,4-4-113 0 0,-5-1 229 0 0,-1 1-57 0 0,10 11-603 0 0,-10-6 480 0 0,-3-4 220 0 0,1 0 40 0 0,1 0-73 0 0,-5-3 152 0 0,-1 0-1 0 0,1 0 1 0 0,-1 0 0 0 0,1 1 0 0 0,-1-1-1 0 0,1 0 1 0 0,-1 0 0 0 0,1 0-1 0 0,-1 1 1 0 0,0-1 0 0 0,1 0-1 0 0,-1 1 1 0 0,0-1 0 0 0,1 0-1 0 0,-1 1 1 0 0,0-1 0 0 0,1 1 0 0 0,-1-1-1 0 0,0 0 20 0 0,1 10-202 0 0,-1-4 119 0 0,3 4 5 0 0,10 6-9 0 0,-7-10 74 0 0,-1 1 40 0 0,-1 1 58 0 0,-3 2 76 0 0,1 4 128 0 0,4-4-35 0 0,-1-2-69 0 0,1 4 138 0 0,-1-2-33 0 0,0-1-28 0 0,0 5 238 0 0,6-9 4 0 0,-8-1-248 0 0,0 2-45 0 0,4 8 119 0 0,-5-9-209 0 0,3 6 167 0 0,-1-3-58 0 0,-4-7-208 0 0,1 0 1 0 0,-1 0-1 0 0,1-1 1 0 0,-1 1-1 0 0,1 0 0 0 0,0-1 1 0 0,-1 1-1 0 0,1 0 1 0 0,0-1-1 0 0,0 1 1 0 0,0-1-1 0 0,-1 1 1 0 0,2 0-23 0 0,4 2 176 0 0,-1-2-63 0 0,3 3 59 0 0,-4-1-68 0 0,1 1 69 0 0,1 2 89 0 0,-2-2-150 0 0,-1 0-24 0 0,1 0 0 0 0,0-1 1 0 0,0 1-1 0 0,0-1 0 0 0,2 1-88 0 0,5 1 131 0 0,7 6 31 0 0,-13-9-48 0 0,8-2-16 0 0,-3 0-44 0 0,2 0-28 0 0,-5 0-10 0 0,-7 0-15 0 0,0 0-1 0 0,0 0 1 0 0,0 0-1 0 0,1 0 1 0 0,-1 0-1 0 0,0 0 1 0 0,0 0-1 0 0,0 0 1 0 0,0 0 0 0 0,0 0-1 0 0,0 0 1 0 0,0 0-1 0 0,0 0 1 0 0,0 0-1 0 0,0 0 1 0 0,1 0-1 0 0,-1 0 1 0 0,0 0-1 0 0,0 0 1 0 0,0 0-1 0 0,0 0 1 0 0,0 0 0 0 0,0 0-1 0 0,0 0 1 0 0,0 0-1 0 0,0 1 1 0 0,0-1-1 0 0,0 0 1 0 0,0 0-1 0 0,1 0 1 0 0,-1 0-1 0 0,0 0 1 0 0,0 0-1 0 0,0 0 1 0 0,0 0 0 0 0,0 0-1 0 0,0 0 1 0 0,0 0-1 0 0,0 0 1 0 0,0 1-1 0 0,0-1 1 0 0,0 0-1 0 0,0 0 1 0 0,0 0-1 0 0,0 0 1 0 0,0 0-1 0 0,0 0 1 0 0,0 0 0 0 0,0 0-1 0 0,0 0 1 0 0,0 0-1 0 0,0 1 1 0 0,0-1-1 0 0,0 0 1 0 0,0 0-1 0 0,0 0 1 0 0,0 0-1 0 0,0 1-3 0 0,0 0 1 0 0,0-1-1 0 0,1 1 1 0 0,-1 0-1 0 0,0 0 1 0 0,1-1-1 0 0,-1 1 0 0 0,1 0 1 0 0,-1-1-1 0 0,1 1 1 0 0,-1 0-1 0 0,1-1 1 0 0,-1 1-1 0 0,1-1 1 0 0,-1 1-1 0 0,1 0 0 0 0,0-1 1 0 0,-1 0-1 0 0,1 1 1 0 0,0-1-1 0 0,0 1 1 0 0,-1-1-1 0 0,1 0 1 0 0,0 0-1 0 0,0 1 0 0 0,0-1 1 0 0,-1 0-1 0 0,1 0 1 0 0,0 0 2 0 0,5-1-55 0 0,0-3-40 0 0,-2-2-208 0 0,-3 5 278 0 0,-1 1 0 0 0,0-1 0 0 0,0 1 1 0 0,0 0-1 0 0,1-1 0 0 0,-1 1 1 0 0,0 0-1 0 0,0-1 0 0 0,1 1 0 0 0,-1 0 1 0 0,0 0-1 0 0,1-1 0 0 0,-1 1 1 0 0,0 0-1 0 0,1 0 0 0 0,-1-1 0 0 0,0 1 1 0 0,1 0-1 0 0,-1 0 0 0 0,1 0 1 0 0,-1 0-1 0 0,0-1 0 0 0,1 1 1 0 0,-1 0-1 0 0,1 0 0 0 0,-1 0 0 0 0,1 0 1 0 0,-1 0-1 0 0,0 0 0 0 0,1 0 1 0 0,-1 0 24 0 0,3 0-628 0 0</inkml:trace>
  <inkml:trace contextRef="#ctx0" brushRef="#br0" timeOffset="685.87">963 253 5840 0 0,'0'0'132'0'0,"0"0"17"0"0,0 0 11 0 0,0 3-21 0 0,0-1-136 0 0,0-1 0 0 0,0 1 0 0 0,-1 0-1 0 0,1-1 1 0 0,-1 1 0 0 0,1-1 0 0 0,-1 1 0 0 0,1-1 0 0 0,-1 1 0 0 0,0-1 0 0 0,0 0 0 0 0,0 1-3 0 0,0-1-1 0 0,0 1 1 0 0,0 0-1 0 0,0 0 0 0 0,0-1 1 0 0,0 1-1 0 0,1 0 1 0 0,-1 0-1 0 0,1 0 1 0 0,-1 0-1 0 0,1 0 0 0 0,0 0 1 0 0,0 1 0 0 0,0 2 42 0 0,0 2 74 0 0,1 4 208 0 0,-3 7 344 0 0,0-12-408 0 0,-2 2 70 0 0,1-1-65 0 0,-2 14 410 0 0,4-10-337 0 0,1-4-85 0 0,0 2 54 0 0,-1-1-27 0 0,0-1-64 0 0,-1 0-23 0 0,-2 3 14 0 0,-1 6 95 0 0,4-11-158 0 0,0 1 1 0 0,0-1-1 0 0,1 1 1 0 0,0 3-145 0 0,-3 23 491 0 0,-7-1-26 0 0,5 1-7 0 0,-6 2-4 0 0,6 8-4 0 0,-8 11 245 0 0,6-22-325 0 0,3-17-221 0 0,1 1-33 0 0,0 11 94 0 0,1-14-80 0 0,0 0 1 0 0,0 0 0 0 0,-1 0-1 0 0,-3 6-130 0 0,-4 14 291 0 0,5-5-52 0 0,2-7-86 0 0,-8 14 156 0 0,5-7-56 0 0,-1 2 37 0 0,3-17-146 0 0,0 2 46 0 0,1-4-91 0 0,-3 9 59 0 0,-1-4 36 0 0,-2 8 43 0 0,5-1-75 0 0,2-9-79 0 0,-3-9-22 0 0,-1 0-12 0 0,1 9 24 0 0,-6 0 1 0 0,8-7-1 0 0,4 4-62 0 0,-1-10-3 0 0,0 3 16 0 0,0-3-62 0 0,0 0-66 0 0,0 0-114 0 0,0 0 155 0 0,0 0-15 0 0,0 0-28 0 0,0 0-51 0 0,0 0-21 0 0,0 0-51 0 0,0 0-59 0 0,0 0-65 0 0,0 0-71 0 0,0 0-65 0 0,0 0-59 0 0,0 0-50 0 0,0 0-177 0 0,0 0-51 0 0,0 0-214 0 0,0 0-573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08.1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318 16 8288 0 0,'0'0'190'0'0,"-2"3"28"0"0,-9 7 7 0 0,11-9-217 0 0,-1-1-1 0 0,1 0 1 0 0,0 1 0 0 0,-1-1-1 0 0,1 0 1 0 0,-1 1-1 0 0,1-1 1 0 0,-1 0 0 0 0,1 0-1 0 0,0 0 1 0 0,-1 0-1 0 0,1 1 1 0 0,-1-1 0 0 0,1 0-1 0 0,-1 0 1 0 0,1 0-1 0 0,-1 0 1 0 0,1 0 0 0 0,-1 0-1 0 0,1 0 1 0 0,-1 0-8 0 0,-6-3 68 0 0,6 2-65 0 0,-15-9-3 0 0,6 7 16 0 0,4 3 44 0 0,4 0-12 0 0,0 0 0 0 0,1 0 0 0 0,-1 0 0 0 0,0-1 0 0 0,0 1 1 0 0,1-1-1 0 0,-1 1 0 0 0,0-1 0 0 0,1 0 0 0 0,-1 0 0 0 0,1 0 1 0 0,-1 0-1 0 0,0 0-48 0 0,-8-4 339 0 0,-3 2 92 0 0,-33 3 941 0 0,16 0-552 0 0,5 0-230 0 0,-1 0-108 0 0,16 2-286 0 0,7 3-43 0 0,-2 2-52 0 0,-8-2 23 0 0,0 5-10 0 0,9-4 5 0 0,3 1-88 0 0,1-1-16 0 0,-27 41 94 0 0,26-44-104 0 0,0 0-1 0 0,1 0 0 0 0,-1 0 1 0 0,1 0-1 0 0,-1 0 1 0 0,1 0-1 0 0,0-1 0 0 0,0 1 1 0 0,0 0-1 0 0,0 0 0 0 0,1 1-4 0 0,0 5 6 0 0,-1 101-6 0 0,0-106 0 0 0,0-1 0 0 0,0 0 0 0 0,0 0 0 0 0,1 0 0 0 0,0 1 0 0 0,-1-1 0 0 0,1 0 0 0 0,1 0 0 0 0,-1 0 0 0 0,1 2 0 0 0,3 6 0 0 0,11 36 0 0 0,-15-42-5 0 0,1 0 1 0 0,1 0 0 0 0,-1-1 0 0 0,1 1 0 0 0,0-1-1 0 0,0 1 1 0 0,0-1 0 0 0,1 0 0 0 0,-1 0 0 0 0,1 0-1 0 0,3 2 5 0 0,4 5-13 0 0,-7-8-26 0 0,-1 0 0 0 0,0-1 0 0 0,0 1 1 0 0,1-1-1 0 0,0 1 0 0 0,-1-1 1 0 0,1 0-1 0 0,3 1 39 0 0,8 1-160 0 0,-1-1-24 0 0,0-2-68 0 0,2-1-87 0 0,0 0-110 0 0,-15 0 432 0 0,17 0-623 0 0,11 0-21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08.5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0 5344 0 0,'0'0'157'0'0,"-2"0"-9"0"0,-4 1-121 0 0,1 5-21 0 0,3-3 21 0 0,-1 1 37 0 0,-1-2 88 0 0,-2 1 176 0 0,0 7 300 0 0,-4-4 20 0 0,7-2-318 0 0,-1 2-80 0 0,0 2-61 0 0,1-2-46 0 0,1-1-42 0 0,1-4-59 0 0,1 1 1 0 0,-1 0-1 0 0,1 0 0 0 0,-1 0 0 0 0,1-1 0 0 0,0 1 0 0 0,0 0 0 0 0,0 0 0 0 0,0 0 0 0 0,0 0 0 0 0,0 1-42 0 0,1-1 40 0 0,-1 0 1 0 0,0 0-1 0 0,0 0 0 0 0,0 0 0 0 0,0 0 1 0 0,-1-1-1 0 0,1 1 0 0 0,0 0 0 0 0,-1 0 0 0 0,1 0 1 0 0,-1 1-41 0 0,-4 5 122 0 0,-2 4 81 0 0,6 2-40 0 0,0 1-35 0 0,2 29 294 0 0,1-29-310 0 0,4-3 9 0 0,-5-10-102 0 0,0-1 0 0 0,0 1 0 0 0,0-1-1 0 0,-1 1 1 0 0,1-1 0 0 0,0 1 0 0 0,-1 0 0 0 0,0-1 0 0 0,1 1 0 0 0,-1-1 0 0 0,0 1 0 0 0,0 0 0 0 0,0 0 0 0 0,0 0-19 0 0,2 12 114 0 0,1 1-42 0 0,6 4-19 0 0,-4-11-39 0 0,-1-1 0 0 0,2 0 0 0 0,-1 0 0 0 0,1-1 0 0 0,2 3-14 0 0,-5-6 13 0 0,1-1 1 0 0,-1 1-1 0 0,1-1 0 0 0,0 1 1 0 0,4 1-14 0 0,10 7 56 0 0,-11-7 69 0 0,2-4-75 0 0,-6-1-15 0 0,26 1 251 0 0,-27 0-114 0 0,1 0 117 0 0,3-1-119 0 0,-1-2-42 0 0,0-2-12 0 0,1-3 12 0 0,1-1 21 0 0,9-2 187 0 0,-12 6-247 0 0,1 0 0 0 0,-1-1 0 0 0,0 1 0 0 0,1-5-89 0 0,2-4 163 0 0,-5 1 54 0 0,0-2-36 0 0,1 6-110 0 0,0 2-36 0 0,3-9 13 0 0,-4 0 31 0 0,-2 9-45 0 0,0 5-24 0 0,1 0 0 0 0,-1 0 0 0 0,0 0 0 0 0,-1-1 0 0 0,1 1 0 0 0,0 0 0 0 0,0 0 0 0 0,-1 0 0 0 0,0 0 0 0 0,0-1-10 0 0,-4-5 12 0 0,4 6-12 0 0,1 1 0 0 0,-1 0 0 0 0,0-1 0 0 0,0 1 0 0 0,0-1 0 0 0,1 1 0 0 0,-1-1 0 0 0,1 0 0 0 0,-1 1 0 0 0,1-1 0 0 0,0 0 0 0 0,-1 1 0 0 0,1-1 0 0 0,0 0 0 0 0,0 0 0 0 0,0 1 0 0 0,0-1 0 0 0,-1 0 0 0 0,1 0 0 0 0,-1 1 0 0 0,1-1 0 0 0,-1 0 0 0 0,1 1 0 0 0,-1-1 0 0 0,0 1 0 0 0,0-1 0 0 0,0 1 0 0 0,0-1 1 0 0,0 1-1 0 0,0-1 0 0 0,0 1 0 0 0,-1 0 0 0 0,1 0 0 0 0,-1-1 0 0 0,-11-14-56 0 0,9 6-41 0 0,3 7 74 0 0,0 1 0 0 0,-1 0-1 0 0,1-1 1 0 0,0 1 0 0 0,0 0 0 0 0,-1 0 0 0 0,0 0 0 0 0,1 0 0 0 0,-1 0 23 0 0,-4-4-55 0 0,-1 0-60 0 0,-1-1-63 0 0,1 0-46 0 0,-1-1-90 0 0,-1-5-210 0 0,7-3-154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08.8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2 9848 0 0,'-2'0'222'0'0,"2"0"-185"0"0,-8-2 61 0 0,4 3 27 0 0,2 1-14 0 0,0-1 41 0 0,2-1-152 0 0,-6 7 157 0 0,1-1-82 0 0,3 1-37 0 0,-1 0-29 0 0,-3-3 11 0 0,1 0 41 0 0,3 6 38 0 0,2 19 225 0 0,3-24-159 0 0,6 9 25 0 0,-8-10-133 0 0,0 0-1 0 0,0-1 1 0 0,-1 1 0 0 0,1 0-1 0 0,-1 0 1 0 0,0 0 0 0 0,0 0-57 0 0,0-2 36 0 0,0 0 1 0 0,0 1 0 0 0,1-1 0 0 0,-1 0-1 0 0,1 1 1 0 0,0-1 0 0 0,-1 0 0 0 0,1 0 0 0 0,0 0-1 0 0,0 0 1 0 0,1 2-37 0 0,3 5 155 0 0,0 4 46 0 0,-2-3-87 0 0,4 9 89 0 0,-5-11-97 0 0,2-1 33 0 0,4 8 51 0 0,5 10 137 0 0,0-1-52 0 0,-5-9-179 0 0,-7-13-86 0 0,-1 0 0 0 0,1 0 0 0 0,-1 1 0 0 0,0-1 0 0 0,1 0 0 0 0,-1 0 0 0 0,0 0 0 0 0,0 0 0 0 0,0 0 0 0 0,-1 1-10 0 0,1-2 5 0 0,0 0 0 0 0,0 1 1 0 0,0-1-1 0 0,-1 0 1 0 0,2 0-1 0 0,-1 1 1 0 0,0-1-1 0 0,0 0 1 0 0,0 1-1 0 0,0-1 1 0 0,1 0-1 0 0,-1 0 1 0 0,1 1-1 0 0,-1-1 0 0 0,1 0 1 0 0,-1 0-6 0 0,11 4 11 0 0,-11-4-11 0 0,1-1 1 0 0,-1 1 0 0 0,0 0-1 0 0,0-1 1 0 0,1 1 0 0 0,-1 0 0 0 0,0-1-1 0 0,0 1 1 0 0,0 0 0 0 0,0-1-1 0 0,1 1 1 0 0,-1 0 0 0 0,0-1 0 0 0,0 1-1 0 0,-1 0 0 0 0,1 1 20 0 0,0-2-130 0 0,0 0-68 0 0,0 0 82 0 0,0 0-51 0 0,0 0-68 0 0,0 0-115 0 0,0 0 114 0 0,0 0-32 0 0,0 0-338 0 0,0 0 82 0 0,0 0-45 0 0,0 0-648 0 0,0 0-509 0 0,0 0-970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09.2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 8840 0 0,'0'0'197'0'0,"0"0"24"0"0,0 3 19 0 0,0 32-85 0 0,0-10-11 0 0,0-4 17 0 0,0 0 49 0 0,0-4 10 0 0,0 1 48 0 0,0-1 53 0 0,0 0 62 0 0,1-6-175 0 0,6 2 28 0 0,-1-1-7 0 0,-5-1-32 0 0,-1 2 77 0 0,0-10-2 0 0,0-3-16 0 0,0 0-67 0 0,0 0-28 0 0,0 0-7 0 0,0 0-13 0 0,0 0-45 0 0,0 0-21 0 0,0 0-3 0 0,0 0 0 0 0,0 0 0 0 0,0 0 0 0 0,0 0 0 0 0,0-3-12 0 0,3-10-38 0 0,11-16 59 0 0,-14 21-68 0 0,-1 1 0 0 0,1 4-8 0 0,0 0-1 0 0,0 0 1 0 0,0 0 0 0 0,0 0 0 0 0,0 0-1 0 0,1 0 1 0 0,-1 0 0 0 0,1 0 0 0 0,0 0-1 0 0,0 1 1 0 0,0-1 0 0 0,0 0 0 0 0,1 1-1 0 0,-1-1 1 0 0,1 0 0 0 0,-1 1-1 0 0,1 0 1 0 0,0-1-5 0 0,2-4 12 0 0,-1 0 0 0 0,0 0 0 0 0,0 0 0 0 0,0-1-12 0 0,-1 0 1 0 0,1 1 1 0 0,0 0-1 0 0,0 0 1 0 0,2-2-2 0 0,7-12-1 0 0,-10 17-9 0 0,0 0 0 0 0,1 0 0 0 0,-1 0 0 0 0,1 0 1 0 0,0 0-1 0 0,1-1 10 0 0,4-2-11 0 0,-5 4-2 0 0,1 0-1 0 0,-1 0 0 0 0,0-1 1 0 0,0 1-1 0 0,-1-1 1 0 0,1 0 13 0 0,-1-5-19 0 0,-2 9 19 0 0,0 0-1 0 0,0 0 1 0 0,0-1-1 0 0,0 1 1 0 0,0 0-1 0 0,0 0 1 0 0,0-1 0 0 0,0 1-1 0 0,0 0 1 0 0,0 0-1 0 0,0 0 1 0 0,1-1-1 0 0,-1 1 1 0 0,0 0 0 0 0,0 0-1 0 0,0 0 1 0 0,0 0-1 0 0,0-1 1 0 0,0 1-1 0 0,0 0 1 0 0,1 0 0 0 0,-1 0-1 0 0,0 0 1 0 0,0-1-1 0 0,0 1 1 0 0,0 0-1 0 0,1 0 1 0 0,-1 0 0 0 0,0 0-1 0 0,0 0 1 0 0,0 0-1 0 0,1 0 1 0 0,-1 0 0 0 0,0 0-1 0 0,0-1 1 0 0,0 1-1 0 0,1 0 1 0 0,-1 0 0 0 0,10-1-37 0 0,10 1-39 0 0,-4 3 64 0 0,-14-2 12 0 0,1 0 0 0 0,0 0 0 0 0,0 0 0 0 0,-1 1 0 0 0,1-1 0 0 0,-1 1 0 0 0,1 0 0 0 0,-1 0 0 0 0,4 8 0 0 0,-4-4 0 0 0,11 10 0 0 0,-11-15 0 0 0,-1 0 0 0 0,0 1 0 0 0,0-1 0 0 0,1 0 0 0 0,-1 1 0 0 0,0-1 0 0 0,0 0 0 0 0,0 1 0 0 0,0 0 0 0 0,-1-1 0 0 0,1 1 0 0 0,0-1 0 0 0,-1 1 0 0 0,1 0 0 0 0,-1 0 0 0 0,1-1 0 0 0,-1 1 0 0 0,0 0 0 0 0,0 0 0 0 0,0 0 0 0 0,0-1 0 0 0,0 1 0 0 0,1 0 0 0 0,-1-1 0 0 0,0 1 0 0 0,1-1 0 0 0,-1 1 0 0 0,1-1 0 0 0,0 1 0 0 0,-1-1 0 0 0,1 1 0 0 0,0-1 0 0 0,1 2 0 0 0,-1-2 0 0 0,0 1 0 0 0,0 0 0 0 0,-1-1 0 0 0,1 1 0 0 0,0 0 0 0 0,0 0 0 0 0,-1 0 0 0 0,1 0 0 0 0,-1-1 0 0 0,0 1 0 0 0,1 0 0 0 0,-1 0 0 0 0,0 2 0 0 0,0 85 78 0 0,-3-83-19 0 0,-7 7-28 0 0,7 3 33 0 0,3-3-38 0 0,0-11-8 0 0,0-2-141 0 0,0 0-65 0 0,0 0 73 0 0,0 0 33 0 0,0 0-38 0 0,0-1-15 0 0,0 1-38 0 0,0-1-44 0 0,0 1-48 0 0,0-1-52 0 0,0 0-49 0 0,0 0-43 0 0,0-1-38 0 0,0 1-132 0 0,0-1-38 0 0,0-3-1362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09.6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96 5400 0 0,'0'0'158'0'0,"0"-1"-37"0"0,0-1-3 0 0,0-2 46 0 0,0-3 143 0 0,0 5 267 0 0,0 2 24 0 0,0-3-14 0 0,0-3-248 0 0,1-2 90 0 0,-1 2-31 0 0,0-19 1283 0 0,-2 19-1227 0 0,-2 1-87 0 0,2 3-224 0 0,0 1-33 0 0,-1 0-37 0 0,-1 1-41 0 0,4 0-18 0 0,-1 0 1 0 0,1 0 0 0 0,-1 0 0 0 0,1 0-1 0 0,-1 0 1 0 0,1 0 0 0 0,-1 0 0 0 0,1 0-1 0 0,-1 0 1 0 0,1 0 0 0 0,-1 0-1 0 0,1 0 1 0 0,-1 0 0 0 0,1 0 0 0 0,-1 0-1 0 0,1-1 1 0 0,-1 1 0 0 0,1 0 0 0 0,-1 0-1 0 0,1-1 1 0 0,-1 1 0 0 0,1 0 0 0 0,-1 0-1 0 0,1-1 1 0 0,0 1 0 0 0,-1-1 0 0 0,1 1-1 0 0,0 0 1 0 0,-1-1 0 0 0,1 1 0 0 0,0-1-1 0 0,0 1 1 0 0,-1-1 0 0 0,1 1-1 0 0,0-1 1 0 0,0 1 0 0 0,0-1 0 0 0,0 1-1 0 0,-1-1 1 0 0,1 1 0 0 0,0-1 0 0 0,0 1-1 0 0,0-1 1 0 0,0 1 0 0 0,0-1 0 0 0,0 1-12 0 0,0-1 4 0 0,0 1 0 0 0,1 0 1 0 0,-1 0-1 0 0,0 0 1 0 0,0 0-1 0 0,0 0 0 0 0,0 0 1 0 0,0 0-1 0 0,0 0 1 0 0,0 0-1 0 0,0 0 0 0 0,0-1 1 0 0,0 1-1 0 0,0 0 1 0 0,0 0-1 0 0,0 0 0 0 0,0 0 1 0 0,0 0-1 0 0,0 0 1 0 0,-1 0-1 0 0,1 0 0 0 0,0 0 1 0 0,0 0-1 0 0,0 0 1 0 0,0-1-1 0 0,0 1 0 0 0,0 0 1 0 0,0 0-1 0 0,0 0 1 0 0,0 0-1 0 0,0 0 0 0 0,0 0 1 0 0,0 0-1 0 0,0 0 1 0 0,0 0-1 0 0,0 0 0 0 0,-1 0 1 0 0,1 0-1 0 0,0 0 1 0 0,0 0-1 0 0,0 0 0 0 0,0 0 1 0 0,0 0-1 0 0,0 0 0 0 0,0 0 1 0 0,0 0-1 0 0,0 0 1 0 0,0 0-1 0 0,0 0 0 0 0,-1 0 1 0 0,1 0-1 0 0,0 0 1 0 0,0 0-1 0 0,0 0 0 0 0,0 0 1 0 0,0 0-1 0 0,0 0-4 0 0,-27 0 358 0 0,22 3-198 0 0,4-2-140 0 0,0 0-6 0 0,0 0 1 0 0,0 0 0 0 0,0 0-1 0 0,0 0 1 0 0,0-1-1 0 0,0 1 1 0 0,-1 0 0 0 0,1 0-1 0 0,0-1 1 0 0,-1 1-1 0 0,1-1 1 0 0,-2 1-15 0 0,-3 0 77 0 0,-1 0 35 0 0,5-1-99 0 0,0 0 1 0 0,0 1 0 0 0,1-1-1 0 0,-1 1 1 0 0,0-1 0 0 0,0 1-1 0 0,1 0 1 0 0,-1 0 0 0 0,1-1-1 0 0,-1 1 1 0 0,0 0 0 0 0,1 1 0 0 0,0-1-1 0 0,-1 0 1 0 0,0 1-14 0 0,-3 2 105 0 0,-2-4-68 0 0,1 1-8 0 0,2 1-9 0 0,0 3 5 0 0,0 3 8 0 0,-2 6 35 0 0,-7 2-52 0 0,11-15-16 0 0,1 1 0 0 0,0-1 0 0 0,-1 0 0 0 0,1 0-1 0 0,0 1 1 0 0,0-1 0 0 0,0 1 0 0 0,0-1 0 0 0,0 1 0 0 0,0-1 0 0 0,1 1 0 0 0,-1 0-1 0 0,0-1 1 0 0,1 1 0 0 0,0 0 0 0 0,-1 0 0 0 0,1-1 0 0 0,0 1 0 0 0,0 0 0 0 0,0-1 0 0 0,0 0 0 0 0,0-1 0 0 0,0 1 0 0 0,0 0 0 0 0,0-1 0 0 0,0 1 0 0 0,-1 0 0 0 0,1-1 0 0 0,0 1 0 0 0,0 0 0 0 0,0-1 0 0 0,-1 1 0 0 0,1 0 0 0 0,0-1 0 0 0,-1 1 0 0 0,1-1 0 0 0,0 1 0 0 0,-1 0 0 0 0,1-1 0 0 0,-1 1 0 0 0,1-1 0 0 0,-1 0 0 0 0,1 1 0 0 0,-1-1 0 0 0,0 1 0 0 0,1-1 0 0 0,-1 0 0 0 0,1 1 0 0 0,-1-1 0 0 0,0 1 0 0 0,1-1 0 0 0,-1 1 0 0 0,1-1 0 0 0,0 1 0 0 0,-1-1 0 0 0,1 1 0 0 0,-1-1 0 0 0,1 1 0 0 0,0-1 0 0 0,-1 1 0 0 0,1 0 0 0 0,0-1 0 0 0,0 1 0 0 0,-1 0 0 0 0,1-1 0 0 0,0 1 0 0 0,0 0 0 0 0,0-1 0 0 0,0 1 0 0 0,0 0 0 0 0,0-1 0 0 0,0 1 0 0 0,0 0 0 0 0,0 3-2 0 0,0-2-3 0 0,-1 1-1 0 0,1-1 0 0 0,0 0 1 0 0,0 0-1 0 0,1 0 0 0 0,-1 0 1 0 0,0 0-1 0 0,1 0 1 0 0,-1 0-1 0 0,1 0 0 0 0,0 0 1 0 0,0 0-1 0 0,0 0 0 0 0,0 0 1 0 0,0 0-1 0 0,0 0 1 0 0,0 0-1 0 0,0-1 0 0 0,1 1 1 0 0,-1-1-1 0 0,1 1 1 0 0,-1-1-1 0 0,1 1 6 0 0,3 2-10 0 0,-2-1 9 0 0,1 1 1 0 0,0 0-1 0 0,-1 0 0 0 0,0 0 1 0 0,2 2 0 0 0,-3-1 1 0 0,-2-5-3 0 0,0 1 0 0 0,1 0 0 0 0,-1-1 0 0 0,0 1 0 0 0,1 0 0 0 0,-1-1 0 0 0,0 1 1 0 0,1-1-1 0 0,-1 1 0 0 0,1-1 0 0 0,-1 1 0 0 0,1-1 0 0 0,-1 1 0 0 0,1-1 0 0 0,-1 1 0 0 0,1-1 0 0 0,0 0 0 0 0,-1 1 0 0 0,1-1 0 0 0,-1 0 0 0 0,1 0 0 0 0,0 1 2 0 0,4 1-12 0 0,27 24 2 0 0,-19-20 10 0 0,-5 7 0 0 0,15 3 0 0 0,-4-1-12 0 0,-10-2-29 0 0,-1 0 34 0 0,-3-2 36 0 0,2-3 38 0 0,-4-3 29 0 0,-4 1-58 0 0,0-1-16 0 0,5 0 47 0 0,6 6-42 0 0,-7-7 46 0 0,-2 0-38 0 0,-2 3-9 0 0,1-7-15 0 0,0 1-4 0 0,0 0 1 0 0,0 0-1 0 0,0 0 0 0 0,0 0 0 0 0,0 0 1 0 0,0-1-1 0 0,0 1 0 0 0,0 0 1 0 0,-1 0-1 0 0,1 0 0 0 0,0 0 1 0 0,0-1-1 0 0,-1 1 0 0 0,1 0 1 0 0,-1 0-1 0 0,1-1 0 0 0,0 1 1 0 0,-1 0-8 0 0,-9 1 102 0 0,9-2-99 0 0,0 0 0 0 0,1-1 0 0 0,-1 1 1 0 0,0 0-1 0 0,0 0 0 0 0,1 0 0 0 0,-1 1 0 0 0,0-1 0 0 0,0 0 1 0 0,1 0-1 0 0,-1 0 0 0 0,0 0 0 0 0,1 1 0 0 0,-1-1 0 0 0,0 0 1 0 0,1 1-1 0 0,-1-1 0 0 0,0 1 0 0 0,1-1 0 0 0,-1 1-3 0 0,-3 5 29 0 0,3-5-28 0 0,1-1 0 0 0,0 0 0 0 0,0 1 0 0 0,-1-1 0 0 0,1 1 0 0 0,0-1 1 0 0,-1 0-1 0 0,1 1 0 0 0,0-1 0 0 0,-1 0 0 0 0,1 1 0 0 0,0-1 0 0 0,-1 0 0 0 0,1 1 0 0 0,-1-1 1 0 0,1 0-1 0 0,-1 0 0 0 0,1 0 0 0 0,-1 1 0 0 0,1-1 0 0 0,0 0 0 0 0,-1 0 0 0 0,1 0 0 0 0,-1 0 0 0 0,1 0 1 0 0,-1 0-1 0 0,1 0 0 0 0,-1 0 0 0 0,1 0 0 0 0,-1 0 0 0 0,1 0 0 0 0,-1 0-1 0 0,-6 0 20 0 0,-6 0-27 0 0,1-3-71 0 0,10 2 7 0 0,0 0 41 0 0,-9-5 61 0 0,7 4-106 0 0,2 1-4 0 0,0 0-34 0 0,0 0-40 0 0,0 0-46 0 0,0 0-51 0 0,0 0-56 0 0,0 0-20 0 0,0 0-50 0 0,1 0-45 0 0,-1 0-39 0 0,0-1-137 0 0,0 1-39 0 0,0-2-165 0 0,-1 0-442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09.9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7280 0 0,'0'0'165'0'0,"0"0"22"0"0,0 0 9 0 0,0 0 16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10.7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395 48 6992 0 0,'0'0'157'0'0,"0"0"23"0"0,0 0 12 0 0,-2 0-27 0 0,-11-3-131 0 0,5-2 5 0 0,3 2 26 0 0,0 1 34 0 0,-2 0 34 0 0,-3 1 36 0 0,-2-2 339 0 0,-2-7 95 0 0,12 9-332 0 0,1-1-63 0 0,-1 2-54 0 0,0-1-46 0 0,0 1-25 0 0,0 0-39 0 0,-3 1 8 0 0,4-1-2 0 0,0 0 49 0 0,-6 1 128 0 0,5-1-152 0 0,-1 0 0 0 0,1 0 0 0 0,0 0 0 0 0,0 0 1 0 0,0 0-1 0 0,0-1 0 0 0,-1 1 0 0 0,1-1 0 0 0,0 1 1 0 0,-1-1-76 0 0,0-1 120 0 0,-2-1 4 0 0,-2-2 43 0 0,2 3 10 0 0,-1 1 56 0 0,-2 1 112 0 0,4 0-259 0 0,-1 0 35 0 0,-5 0 139 0 0,-15 0 415 0 0,17 0-510 0 0,2 0-46 0 0,1 2 111 0 0,4-1-219 0 0,0 1 0 0 0,-1-1 1 0 0,1 0-1 0 0,0 0 0 0 0,-1 0 0 0 0,1 0 0 0 0,-1 0 0 0 0,1-1 0 0 0,-1 1 0 0 0,1 0 0 0 0,-1-1 1 0 0,1 1-1 0 0,-1-1 0 0 0,0 1 0 0 0,1-1 0 0 0,-1 0 0 0 0,0 0 0 0 0,0 0-11 0 0,-14 3 66 0 0,0 10-2 0 0,8-6-26 0 0,-6 1-21 0 0,-2 1 31 0 0,4 1 57 0 0,9-5-70 0 0,0 0 1 0 0,-1 0 0 0 0,1 0 0 0 0,1 0-1 0 0,-1 0 1 0 0,-1 5-36 0 0,-5 11 123 0 0,4-13-74 0 0,4-7-38 0 0,0 1 0 0 0,0-1 1 0 0,0 0-1 0 0,1 1 0 0 0,-1-1 0 0 0,0 1 1 0 0,1 0-1 0 0,-1-1 0 0 0,1 1 0 0 0,-1-1 1 0 0,1 1-1 0 0,0 0 0 0 0,0-1 1 0 0,0 1-12 0 0,0 0 12 0 0,0 0 1 0 0,-1 0 0 0 0,1 0 0 0 0,0-1 0 0 0,-1 1 0 0 0,1 0 0 0 0,-1-1 0 0 0,0 1 0 0 0,1 0 0 0 0,-1-1 0 0 0,0 1 0 0 0,0-1 0 0 0,0 1-13 0 0,0 0 15 0 0,0-1 1 0 0,0 1-1 0 0,0-1 0 0 0,0 1 1 0 0,1-1-1 0 0,-1 1 0 0 0,1 0 1 0 0,-1 0-1 0 0,1-1 0 0 0,-1 1 1 0 0,1 0-1 0 0,0 0 1 0 0,0 0-16 0 0,0 13 132 0 0,0 10 19 0 0,3-5-92 0 0,7 1-4 0 0,-5 5-28 0 0,6-4 37 0 0,-5-1-49 0 0,-5-17-15 0 0,-1 0 0 0 0,2 1 0 0 0,-1-1 0 0 0,0 0 0 0 0,1 0 0 0 0,0-1 0 0 0,0 1 0 0 0,0 0 0 0 0,0-1 0 0 0,1 1 0 0 0,-1-1 0 0 0,1 0 1 0 0,2 3-1 0 0,0-1 0 0 0,-1 0 0 0 0,0 0 0 0 0,0 0 0 0 0,-1 1 0 0 0,1-1 0 0 0,-1 1-2 0 0,1 0 0 0 0,0-1-1 0 0,0 0 1 0 0,0 0 0 0 0,0 0 2 0 0,4 3-22 0 0,-5-5 17 0 0,0 0 0 0 0,0 0-1 0 0,1 0 1 0 0,-1 0 0 0 0,1 0 0 0 0,0 0 5 0 0,30 15 0 0 0,-21-11 0 0 0,0-1 0 0 0,0-1 0 0 0,13 3 0 0 0,-17-5 0 0 0,-7-2 1 0 0,0 0 0 0 0,1 0 0 0 0,-1-1 0 0 0,1 1 0 0 0,-1-1 0 0 0,1 0 0 0 0,-1 1 0 0 0,1-1 0 0 0,-1 0 0 0 0,1-1 0 0 0,-1 1 0 0 0,1 0 0 0 0,-1-1 0 0 0,0 1 0 0 0,1-1 0 0 0,-1 0 0 0 0,1 0 0 0 0,-1 0 0 0 0,0 0 0 0 0,1 0-1 0 0,14-6 40 0 0,9 1-28 0 0,-5-4-12 0 0,-8 7-3 0 0,6-3 2 0 0,-6-4-70 0 0,-7 4-52 0 0,1 0-37 0 0,12-13-412 0 0,-4 3 86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11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5584 0 0,'0'0'165'0'0,"0"2"-10"0"0,0 9 315 0 0,0 14 506 0 0,0-17-646 0 0,0 0 42 0 0,0-2-72 0 0,0 0 35 0 0,0 0 42 0 0,0 0 47 0 0,2 6-42 0 0,4 0 51 0 0,0 1-27 0 0,-4-2-71 0 0,-2 15 275 0 0,0 0-91 0 0,0-5-139 0 0,0 0-38 0 0,0 47 677 0 0,0-39-551 0 0,0 0 82 0 0,0 1 110 0 0,0-28-443 0 0,0-2-163 0 0,0 0-48 0 0,0 0-49 0 0,0 0-37 0 0,0 0-132 0 0,0 0 99 0 0,0 0-51 0 0,0 0-74 0 0,0 0 74 0 0,0 0-34 0 0,0 0-38 0 0,0 0-36 0 0,0 0-366 0 0,0 0 89 0 0,0 0-50 0 0,0 0-702 0 0,0 0-552 0 0,0 0-1052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11.2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6880 0 0,'0'0'157'0'0,"0"0"23"0"0,0 0 11 0 0,0 0-18 0 0,0 0-77 0 0,0 0-24 0 0,0 3 3 0 0,0 7-49 0 0,0-7 28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12.4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81 5728 0 0,'0'0'166'0'0,"0"0"-44"0"0,0 0-13 0 0,0 0 32 0 0,0 0 113 0 0,2 0 211 0 0,3 0-276 0 0,7-5 548 0 0,-7 2-483 0 0,-2 0-142 0 0,-1 2-105 0 0,0 0-41 0 0,14-1 310 0 0,-15 2-257 0 0,-1 0 0 0 0,1 0 0 0 0,0 0-1 0 0,0 0 1 0 0,0 0 0 0 0,0 0 0 0 0,0 0-1 0 0,-1-1 1 0 0,1 1 0 0 0,0 0 0 0 0,0 0-1 0 0,0-1 1 0 0,-1 1 0 0 0,1 0 0 0 0,0-1-19 0 0,4-6 176 0 0,-5 7-166 0 0,0 0 1 0 0,0-1-1 0 0,0 1 0 0 0,1-1 1 0 0,-1 1-1 0 0,0-1 1 0 0,1 1-1 0 0,-1 0 1 0 0,0-1-1 0 0,1 1 1 0 0,-1 0-1 0 0,1-1 1 0 0,-1 1-1 0 0,0 0 1 0 0,1 0-1 0 0,-1-1 0 0 0,1 1 1 0 0,-1 0-1 0 0,1 0 1 0 0,-1 0-1 0 0,1 0 1 0 0,-1 0-1 0 0,1-1 1 0 0,-1 1-1 0 0,1 0 1 0 0,-1 0-1 0 0,1 0 1 0 0,-1 0-1 0 0,1 0 0 0 0,-1 1 1 0 0,1-1-1 0 0,0 0-10 0 0,14-2 201 0 0,0-4-56 0 0,2 0-5 0 0,1 4 57 0 0,-10 2-143 0 0,-1-1 1 0 0,1 0-1 0 0,-1-1 0 0 0,6-1-54 0 0,-5 0 48 0 0,0 1-1 0 0,1 1 0 0 0,-1 0 1 0 0,8-1-48 0 0,19 4 101 0 0,-25-1-88 0 0,1-1 0 0 0,-1 0 0 0 0,0 0 0 0 0,0-1 1 0 0,0-1-1 0 0,5 0-13 0 0,-1-2 15 0 0,-5 1-5 0 0,1 1 0 0 0,-1 0 0 0 0,0 1 0 0 0,1 0 1 0 0,-1 1-1 0 0,2 0-10 0 0,-2-1 0 0 0,-6 0 0 0 0,0 1 0 0 0,0 0 0 0 0,0 0 0 0 0,0 0 0 0 0,0 0 0 0 0,0 0 0 0 0,0 1 0 0 0,0-1 0 0 0,-1 1 0 0 0,1 0 0 0 0,1 0 0 0 0,4 5 2 0 0,1-1-2 0 0,19-3-17 0 0,-26-2-23 0 0,-2 0 115 0 0,0 0 15 0 0,0 0 10 0 0,0 0 79 0 0,0 0 40 0 0,0 3 5 0 0,0 7 0 0 0,0-7 1 0 0,0-3 6 0 0,0 0 1 0 0,0 0-15 0 0,-2 3-61 0 0,-9 7-27 0 0,9-6-27 0 0,1-1-45 0 0,4 6 17 0 0,-3-9-73 0 0,7 4 53 0 0,-2 0-12 0 0,-4 9 70 0 0,-1-9-87 0 0,0-2-19 0 0,0 1 0 0 0,0-1-1 0 0,0 0 1 0 0,0 1 0 0 0,0-1 0 0 0,1 0-1 0 0,-1 1 1 0 0,1-1 0 0 0,0 2-6 0 0,4 4 26 0 0,-4-7-22 0 0,0 1 0 0 0,0-1 0 0 0,-1 1 0 0 0,1-1 0 0 0,0 1-1 0 0,0-1 1 0 0,-1 1 0 0 0,1-1 0 0 0,-1 1 0 0 0,0 0-1 0 0,1-1 1 0 0,-1 1 0 0 0,0 0 0 0 0,0 0-4 0 0,0-1 5 0 0,0 1 0 0 0,0-1-1 0 0,1 1 1 0 0,-1-1 0 0 0,0 1 0 0 0,1 0 0 0 0,-1-1 0 0 0,1 0 0 0 0,0 1-1 0 0,-1-1 1 0 0,1 1 0 0 0,0-1 0 0 0,0 0-5 0 0,5 13 20 0 0,-5-11-13 0 0,0 0 1 0 0,-1 1 0 0 0,1-1 0 0 0,-1 1 0 0 0,0-1 0 0 0,0 1 0 0 0,0-1 0 0 0,-1 3-8 0 0,0 20 39 0 0,5-6 29 0 0,-2-15-52 0 0,1 1-5 0 0,-1 1 1 0 0,0 0 0 0 0,-1 1-1 0 0,1-1 1 0 0,-1 0 0 0 0,0 6-12 0 0,-1-4 21 0 0,0 0 1 0 0,2 0-1 0 0,-1-1 1 0 0,1 1-1 0 0,0 1-21 0 0,1-1 11 0 0,-1 1-1 0 0,-1-1 1 0 0,0 1-1 0 0,0 0 1 0 0,-1 1-11 0 0,0 17 44 0 0,-1-6-1 0 0,1-1-1 0 0,1 1 1 0 0,2 6-43 0 0,2-5 48 0 0,-2-12-23 0 0,-1 0 0 0 0,-1-1 0 0 0,0 1 0 0 0,0 2-25 0 0,-1 76 233 0 0,0 1 94 0 0,1-77-259 0 0,0 0 0 0 0,1 0 0 0 0,1-1 0 0 0,2 9-68 0 0,-4-17 16 0 0,1 8 55 0 0,0 0 1 0 0,-1-1 0 0 0,-1 1 0 0 0,0 0 0 0 0,-1 7-72 0 0,0-2 110 0 0,1-2 38 0 0,0 41 512 0 0,0-4-44 0 0,0-49-455 0 0,0-3-8 0 0,0 0-1 0 0,0 0-2 0 0,0 0-12 0 0,0 0-2 0 0,0 0 0 0 0,0 0-12 0 0,0 0-42 0 0,0 3 8 0 0,0 7 6 0 0,0-7-2 0 0,-3-3-25 0 0,-7 0-45 0 0,10 0-23 0 0,0 0 0 0 0,0 0-1 0 0,-1 0 1 0 0,1-1 0 0 0,0 1 0 0 0,0 0-1 0 0,0 0 1 0 0,0 0 0 0 0,0 0 0 0 0,0 0-1 0 0,0 0 1 0 0,0 0 0 0 0,0 0 0 0 0,0 0-1 0 0,-1 0 1 0 0,1 0 0 0 0,0 0 0 0 0,0 1-1 0 0,0-1 1 0 0,0 0 0 0 0,0 0 0 0 0,0 0-1 0 0,0 0 1 0 0,0 0 0 0 0,0 0 0 0 0,0 0-1 0 0,0 0 1 0 0,0 0 0 0 0,-1 0 0 0 0,1 0-1 0 0,0 0 1 0 0,0 0 0 0 0,0 0 0 0 0,0 0-1 0 0,0 0 1 0 0,0 0 0 0 0,0 1 0 0 0,0-1-1 0 0,0 0 1 0 0,0 0 0 0 0,0 0 0 0 0,0 0-1 0 0,0 0 1 0 0,0 0 0 0 0,0 0 0 0 0,0 0-1 0 0,0 0 1 0 0,0 0 0 0 0,0 1 0 0 0,0-1-1 0 0,0 0 1 0 0,0 0 0 0 0,0 0-1 0 0,0 0 1 0 0,0 0 0 0 0,0 0 0 0 0,0 0-1 0 0,0 11 21 0 0,0-11-20 0 0,0 0 0 0 0,0 0-1 0 0,0 0 1 0 0,0 0 0 0 0,0 0 0 0 0,0 0-1 0 0,0 0 1 0 0,0 1 0 0 0,0-1 0 0 0,0 0-1 0 0,0 0 1 0 0,0 0 0 0 0,0 0 0 0 0,0 0-1 0 0,0 0 1 0 0,0 0 0 0 0,0 0 0 0 0,0 0-1 0 0,0 0 1 0 0,0 1 0 0 0,0-1 0 0 0,0 0-1 0 0,0 0 1 0 0,0 0 0 0 0,0 0 0 0 0,0 0-1 0 0,0 0 1 0 0,0 0 0 0 0,0 0 0 0 0,0 0-1 0 0,0 0 1 0 0,0 0 0 0 0,0 0 0 0 0,-1 0-1 0 0,1 0 1 0 0,0 0 0 0 0,0 1 0 0 0,0-1-1 0 0,0 0 1 0 0,0 0 0 0 0,0 0 0 0 0,0 0-1 0 0,0 0 1 0 0,0 0 0 0 0,0 0 0 0 0,-1 0-1 0 0,1 0 1 0 0,0 0 0 0 0,0 0-1 0 0,0 0 1 0 0,0 0 0 0 0,0 0 0 0 0,0 0-1 0 0,0 0 1 0 0,0 0 0 0 0,0 0 0 0 0,0-1-1 0 0,-2 2 3 0 0,1-1 0 0 0,-1 0-1 0 0,1 0 1 0 0,-1 1 0 0 0,1-1 0 0 0,0 0 0 0 0,-1 1 0 0 0,1-1 0 0 0,0 1 0 0 0,-1 0 0 0 0,1 0-1 0 0,-1 0-2 0 0,0 0 8 0 0,0 0-1 0 0,0 1 0 0 0,1-2 0 0 0,-1 1 0 0 0,0 0 1 0 0,0 0-1 0 0,0-1 0 0 0,0 1 0 0 0,0-1 0 0 0,0 1 0 0 0,-1-1 1 0 0,1 0-1 0 0,-1 0-7 0 0,-9 0 26 0 0,-18-1 33 0 0,12 5 14 0 0,10 1-39 0 0,6-4-30 0 0,1 0-1 0 0,0 0 1 0 0,-1-1 0 0 0,1 1-1 0 0,-1 0 1 0 0,0-1-1 0 0,1 1 1 0 0,-1 0 0 0 0,1-1-1 0 0,-1 0 1 0 0,0 1-1 0 0,1-1 1 0 0,-1 0-1 0 0,0 0-3 0 0,-54 0 260 0 0,36 0-201 0 0,-1 0-34 0 0,18 0-25 0 0,0 0 0 0 0,0 0 0 0 0,0 0 0 0 0,1-1 0 0 0,-1 1 0 0 0,0-1 0 0 0,-1 0 0 0 0,-6-9 11 0 0,7 9-7 0 0,0 0 0 0 0,0 1 0 0 0,1-1 0 0 0,-1 1 0 0 0,0 0 0 0 0,0 0 0 0 0,-1 0-4 0 0,4 0 0 0 0,-9 0 88 0 0,5 0-86 0 0,0 0-36 0 0,1-1-42 0 0,0 1-49 0 0,0-1-56 0 0,0 1-61 0 0,0-1-68 0 0,1 0-74 0 0,-1 0-80 0 0,1 0-88 0 0,0-1-93 0 0,0 1-99 0 0,0-1-107 0 0,0 0-112 0 0,0 1-195 0 0,2 0-33 0 0,-1 0-2497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19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48 6336 0 0,'0'0'141'0'0,"0"0"23"0"0,0 0 11 0 0,-3-2-29 0 0,3 2-146 0 0,-7-7 47 0 0,1 3 22 0 0,3 3-63 0 0,0 0 87 0 0,0 0 74 0 0,-1 1 60 0 0,-3 0 289 0 0,-5 0 445 0 0,7 0-577 0 0,-2 0 37 0 0,4 0-268 0 0,0 0-49 0 0,-7 0 174 0 0,0 0 43 0 0,-27 0 862 0 0,20 0-703 0 0,7 0-226 0 0,-1 0-34 0 0,1 3-26 0 0,0 3-42 0 0,1-1-47 0 0,-4 0 51 0 0,8 2-65 0 0,5-7-86 0 0,0 1 1 0 0,0-1-1 0 0,0 0 0 0 0,-1 1 0 0 0,1-1 0 0 0,0 0 0 0 0,0 1 0 0 0,-1-1 0 0 0,1 0 1 0 0,0 1-1 0 0,-1-1 0 0 0,1 0 0 0 0,0 0 0 0 0,-1 1 0 0 0,1-1 0 0 0,0 0 1 0 0,-1 0-1 0 0,1 0 0 0 0,0 1 0 0 0,-1-1 0 0 0,1 0 0 0 0,-1 0 0 0 0,1 0 1 0 0,-1 0-1 0 0,1 0 0 0 0,0 0 0 0 0,-1 0 0 0 0,1 0 0 0 0,-1 0 0 0 0,1 0 1 0 0,-1 0-6 0 0,-4 3 118 0 0,1 0-77 0 0,1 1 22 0 0,-1-1 1 0 0,1 1-1 0 0,0-1 0 0 0,0 1 0 0 0,-2 4-63 0 0,1 5 94 0 0,1-8 25 0 0,-2 0-63 0 0,2-2-24 0 0,0 0-1 0 0,0-1 1 0 0,1 1 0 0 0,-1 0 0 0 0,-1 4-32 0 0,3-6 13 0 0,0 1 1 0 0,1-1-1 0 0,-1 1 0 0 0,0-1 1 0 0,1 1-1 0 0,0-1 1 0 0,-1 1-1 0 0,1 0 0 0 0,0-1 1 0 0,0 1-1 0 0,0 0-13 0 0,0 61 562 0 0,2-48-447 0 0,9-1 6 0 0,-7-9 8 0 0,-4 1-77 0 0,1-1-17 0 0,9 0 37 0 0,-4 8-19 0 0,4 0-26 0 0,-6-7 40 0 0,-4-1-50 0 0,2 0-7 0 0,22 9 70 0 0,-20-12-73 0 0,0-1 15 0 0,0-1-1 0 0,-1 1 1 0 0,1 0 0 0 0,0-1 0 0 0,-1 0-1 0 0,1 0 1 0 0,0 0 0 0 0,3 0-22 0 0,4-1 47 0 0,18 1 38 0 0,-24-2-21 0 0,-4 0-59 0 0,1 1-1 0 0,-1 0 0 0 0,1 0 0 0 0,-1 0 1 0 0,1 0-1 0 0,0 0 0 0 0,-1 0 0 0 0,1 0 1 0 0,0 1-1 0 0,0-1 0 0 0,0 1 0 0 0,-1-1 1 0 0,1 1-1 0 0,0 0 0 0 0,1-1-4 0 0,5 1-34 0 0,1-1-50 0 0,-9 1 71 0 0,1 0 0 0 0,0 0 0 0 0,0 0 0 0 0,0 0 0 0 0,-1 0 0 0 0,1 0 0 0 0,0 0 0 0 0,0-1 0 0 0,-1 1 0 0 0,1 0 0 0 0,0-1 0 0 0,0 1 0 0 0,-1 0 0 0 0,1-1 0 0 0,0 1 0 0 0,-1-1-1 0 0,1 1 1 0 0,-1-1 0 0 0,1 0 0 0 0,-1 1 0 0 0,1-1 0 0 0,-1 1 0 0 0,1-1 0 0 0,-1 0 0 0 0,1 0 0 0 0,-1 1 0 0 0,0-1 0 0 0,1 0 0 0 0,-1 0 13 0 0,1 0-20 0 0,-1 0-1 0 0,1-1 1 0 0,-1 1 0 0 0,1 0-1 0 0,0 0 1 0 0,-1 0-1 0 0,1 0 1 0 0,0 0-1 0 0,0 0 1 0 0,0 0 0 0 0,0 0-1 0 0,0 1 1 0 0,0-1-1 0 0,0 0 1 0 0,0 1 20 0 0,6-3-202 0 0,-1 0-117 0 0,0-7-311 0 0,-3 8 414 0 0,-1 1 5 0 0,-1 1 31 0 0,1-1-48 0 0,-1 0-60 0 0,0 1-67 0 0,0-1 16 0 0,-1 0-44 0 0,1 0-41 0 0,-1-1-34 0 0,0 1-131 0 0,1-1-35 0 0,-1-4-1367 0 0</inkml:trace>
  <inkml:trace contextRef="#ctx0" brushRef="#br0" timeOffset="269.54">474 1 7856 0 0,'0'0'174'0'0,"0"0"29"0"0,0 0 13 0 0,2 0-31 0 0,3 1-170 0 0,-1 1 83 0 0,0 3 102 0 0,1 4 195 0 0,0-1-27 0 0,-1-4-164 0 0,-3-2 124 0 0,0-1-75 0 0,0 1-65 0 0,-1 0-54 0 0,1 0-32 0 0,-1 0-45 0 0,-1 3 17 0 0,1-4-13 0 0,-1 0 60 0 0,1 6 124 0 0,0-6-178 0 0,0 1 1 0 0,0 0-1 0 0,0-1 1 0 0,0 1-1 0 0,0 0 0 0 0,0-1 1 0 0,0 1-1 0 0,0 0 1 0 0,1-1-1 0 0,-1 1 1 0 0,1-1-1 0 0,0 2-67 0 0,6 2 325 0 0,-2 0 71 0 0,-4 4-163 0 0,-1 0-55 0 0,0 14 296 0 0,0-10-244 0 0,0-4-143 0 0,0 0-91 0 0,3 20 61 0 0,2-20-41 0 0,-2-3-14 0 0,-7-3-13 0 0,0 0-36 0 0,1 4-129 0 0,3 9-214 0 0,0-13 242 0 0,0 0-296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06.4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205 17 7016 0 0,'0'-13'201'0'0,"0"10"-50"0"0,0 3-13 0 0,0 0 44 0 0,0 0 148 0 0,0 0 278 0 0,0 0 22 0 0,0 0-32 0 0,0 0-139 0 0,0 0-62 0 0,0 0-11 0 0,0 0-20 0 0,0 0-72 0 0,3 3-36 0 0,6 5-72 0 0,15 15 149 0 0,-23-21-313 0 0,0 0 1 0 0,0-1-1 0 0,1 1 0 0 0,-1 0 1 0 0,0 0-1 0 0,-1-1 0 0 0,1 1 1 0 0,0 0-1 0 0,0 0 0 0 0,-1 0 1 0 0,1 0-1 0 0,-1 0 0 0 0,0 0 1 0 0,1 1-23 0 0,1 13 141 0 0,4 2-30 0 0,-1-7-49 0 0,-1 2 28 0 0,0-3-34 0 0,4 14 44 0 0,-5-10-23 0 0,-3 2-2 0 0,2 4-2 0 0,8 12 46 0 0,-4-1 1 0 0,-5-27-107 0 0,2 8 45 0 0,0 1 0 0 0,-1 0 0 0 0,0 0 0 0 0,0 8-58 0 0,-2 78 427 0 0,0 39 93 0 0,-2-120-444 0 0,-4-2-47 0 0,0 0-12 0 0,4 2 38 0 0,2-5-46 0 0,0 32 87 0 0,-3-39-53 0 0,-7 7-22 0 0,7 0 6 0 0,1-8-80 0 0,-2-1 35 0 0,-3 3-66 0 0,5-5-54 0 0,1-2-156 0 0,1 0-247 0 0,0 0-16 0 0</inkml:trace>
  <inkml:trace contextRef="#ctx0" brushRef="#br0" timeOffset="296.31">0 301 6056 0 0,'0'0'176'0'0,"3"0"53"0"0,21 0 805 0 0,2 1-307 0 0,-12-1-416 0 0,0 0-44 0 0,-1 0-49 0 0,-1-1-57 0 0,-2 0-62 0 0,-2-1-68 0 0,7-4 128 0 0,-11 5-123 0 0,-1 0 1 0 0,0 0-1 0 0,0 0 1 0 0,1 0-1 0 0,-1 0 1 0 0,1 1-1 0 0,-1-1 1 0 0,2 1-37 0 0,8-1 135 0 0,-2-1-35 0 0,1-3-13 0 0,4-3-2 0 0,-12 5-54 0 0,1 1-1 0 0,0 0 1 0 0,0 0-1 0 0,0 0 1 0 0,1 0-31 0 0,11-2 89 0 0,10-3 50 0 0,-8 0-74 0 0,-4-1-42 0 0,-6 3-9 0 0,-1 0 0 0 0,2 1 1 0 0,-1 1-1 0 0,3-1-14 0 0,6 0 11 0 0,-11 2-11 0 0,1 0 0 0 0,-1 0 0 0 0,1 0 0 0 0,-1-1 0 0 0,1-1 0 0 0,9-4-50 0 0,1-1-99 0 0,0 1-98 0 0,0 0-97 0 0,0 0-96 0 0,-1 0-97 0 0,0 1-93 0 0,-1 0-95 0 0,-1 1-545 0 0,5-4-722 0 0</inkml:trace>
  <inkml:trace contextRef="#ctx0" brushRef="#br0" timeOffset="648.07">773 32 4864 0 0,'-13'14'141'0'0,"9"-6"-41"0"0,5 0-45 0 0,0-6-47 0 0,-1 3 36 0 0,0 0 77 0 0,0 5 167 0 0,-1 11 512 0 0,-1-15-597 0 0,-3 2 41 0 0,4-6-200 0 0,0-1 0 0 0,0 1 0 0 0,0-1 0 0 0,1 1 0 0 0,-1-1 0 0 0,0 1 0 0 0,1-1 0 0 0,-1 1 0 0 0,1-1 0 0 0,-1 1 0 0 0,1 0 0 0 0,0-1 0 0 0,0 1 0 0 0,0 0-44 0 0,0 9 218 0 0,0 0-53 0 0,2 12 104 0 0,9-2 35 0 0,-5 0-116 0 0,-5-14-124 0 0,1 1 1 0 0,0-1 0 0 0,1 0-1 0 0,1 3-64 0 0,10 27 237 0 0,-5 2 36 0 0,2 9 163 0 0,0-27-156 0 0,-6 8-3 0 0,0-13-139 0 0,-3-9-59 0 0,0 0-1 0 0,-1 0 1 0 0,1 0-1 0 0,-1 0 1 0 0,-1 2-79 0 0,1 2 140 0 0,0-3-41 0 0,6 8 62 0 0,-3-8-75 0 0,-2-1 4 0 0,-1 0 18 0 0,-1 2 41 0 0,1 3 91 0 0,-1-9-170 0 0,0 0-1 0 0,1 0 1 0 0,-1 0-1 0 0,-1 1 0 0 0,1-1 1 0 0,0 0-1 0 0,-1 0 1 0 0,1 0-1 0 0,-1 1 1 0 0,0-1-70 0 0,-4 6 158 0 0,-1 1 49 0 0,3 0 52 0 0,3-7 53 0 0,-2-3-7 0 0,-9 0-28 0 0,9 0-11 0 0,2 0-2 0 0,0 0-18 0 0,0-3-74 0 0,-1-22 71 0 0,1-4-95 0 0,1-1-82 0 0,-1 25-59 0 0,1 0-1 0 0,-1 0 1 0 0,1 0-1 0 0,1 0 1 0 0,-1 0 0 0 0,1 1-1 0 0,0-1 1 0 0,0 1-1 0 0,0-1 1 0 0,0 0-7 0 0,1 1 2 0 0,0 0 0 0 0,-1-1 0 0 0,0 1 0 0 0,0-1 0 0 0,0 0-1 0 0,0-2-1 0 0,0 2 0 0 0,-1 1 0 0 0,1-1 0 0 0,0 0 0 0 0,1 1 0 0 0,-1-1 0 0 0,2-1 0 0 0,9-20 0 0 0,-12 23 0 0 0,0-1 0 0 0,0 1 0 0 0,0 0 0 0 0,1-1 0 0 0,0 1 0 0 0,0 0 0 0 0,0 0 0 0 0,0 0 0 0 0,0 1 0 0 0,0-1 0 0 0,1 0 0 0 0,-1 1 0 0 0,1 0 0 0 0,0-1 0 0 0,2-1 0 0 0,6-1-1 0 0,7-5-13 0 0,-10 6-60 0 0,2 7 72 0 0,-9-2-6 0 0,28 14-45 0 0,-24-1 41 0 0,-3-12 4 0 0,-1 1 0 0 0,2 0 0 0 0,-1 0 0 0 0,0-1 0 0 0,0 1 0 0 0,1-1 0 0 0,1 2 8 0 0,-2-3-1 0 0,0 1 0 0 0,0-1 1 0 0,0 1-1 0 0,0-1 0 0 0,-1 1 0 0 0,1 0 0 0 0,-1 0 1 0 0,1 0-1 0 0,-1 0 0 0 0,0 0 0 0 0,1 0 0 0 0,-1 1 0 0 0,0-1 1 0 0,-1 0-1 0 0,1 0 0 0 0,0 1 0 0 0,-1-1 0 0 0,1 1 0 0 0,-1-1 1 0 0,0 1 0 0 0,1 3-12 0 0,0 0 1 0 0,0 0 0 0 0,0 0 0 0 0,1 0 0 0 0,1 3 11 0 0,-1-4-3 0 0,-1 0-1 0 0,1 1 0 0 0,-1-1 1 0 0,-1 0-1 0 0,1 4 4 0 0,-1 13-53 0 0,0 1 31 0 0,0-21 20 0 0,0 0-6 0 0,0 0 0 0 0,0 0 0 0 0,1 0-1 0 0,-1 0 1 0 0,0 0 0 0 0,1 0 0 0 0,0 0 0 0 0,-1-1 0 0 0,1 1 0 0 0,0 0 0 0 0,0 0-1 0 0,0-1 1 0 0,1 3 8 0 0,-1-3-10 0 0,-1 0-1 0 0,1 1 0 0 0,0-1 0 0 0,0 1 1 0 0,-1-1-1 0 0,1 1 0 0 0,-1-1 0 0 0,1 1 1 0 0,-1-1-1 0 0,1 1 0 0 0,-1 0 0 0 0,0-1 1 0 0,0 2 10 0 0,0 58-424 0 0,0-59 351 0 0,0-2-62 0 0,0 0-75 0 0,0 0 62 0 0,0 0-34 0 0,0 0-37 0 0,0 0-35 0 0,0 0-344 0 0,0 0 80 0 0,0 0-47 0 0,0 0-667 0 0,0 0-525 0 0,0 0-1000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4:04.4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48 269 6384 0 0,'0'0'184'0'0,"0"2"-6"0"0,0-1-175 0 0,0 0-1 0 0,0-1 1 0 0,0 1-1 0 0,0 0 1 0 0,0-1-1 0 0,0 1 1 0 0,0 0-1 0 0,0-1 1 0 0,0 1-1 0 0,-1 0 1 0 0,1-1-1 0 0,0 1 1 0 0,-1 0-1 0 0,1-1 1 0 0,0 1-3 0 0,-7 1 18 0 0,3-2 46 0 0,-3 1 338 0 0,2 0-82 0 0,0 3 41 0 0,3 0-92 0 0,-4 1 113 0 0,0-4-66 0 0,6-1-309 0 0,-1 0 0 0 0,1 0 1 0 0,0 0-1 0 0,0 0 0 0 0,0 0 0 0 0,0 0 1 0 0,0 0-1 0 0,0 0 0 0 0,0 0 0 0 0,0 0 1 0 0,0 0-1 0 0,0 0 0 0 0,0 0 1 0 0,-1 0-1 0 0,1 0 0 0 0,0 0 0 0 0,0 0 1 0 0,0 0-1 0 0,0 0 0 0 0,0 0 0 0 0,0 0 1 0 0,0 0-1 0 0,0 0 0 0 0,0 0 1 0 0,0 0-1 0 0,0 0 0 0 0,-1 0 0 0 0,1 1 1 0 0,0-1-1 0 0,0 0 0 0 0,0 0 1 0 0,0 0-1 0 0,0 0 0 0 0,0 0 0 0 0,0 0 1 0 0,0 0-1 0 0,0 0 0 0 0,0 0 0 0 0,0 0 1 0 0,0 0-1 0 0,0 0 0 0 0,0 1 1 0 0,0-1-1 0 0,0 0 0 0 0,0 0 0 0 0,0 0 1 0 0,0 0-1 0 0,0 0 0 0 0,0 0 0 0 0,0 0 1 0 0,0 0-1 0 0,0 0 0 0 0,0 0 1 0 0,0 1-1 0 0,0-1 0 0 0,0 0 0 0 0,0 0-7 0 0,0 11 321 0 0,0 19 343 0 0,0-19-410 0 0,0 0 57 0 0,2 2-114 0 0,5 5-42 0 0,-3-7-59 0 0,5 13 211 0 0,0-3-36 0 0,-1-3-84 0 0,-2-2-56 0 0,3 5 136 0 0,-3-5-86 0 0,0 10 43 0 0,-3-19-102 0 0,0 0 0 0 0,0 0 0 0 0,5 6-122 0 0,1 3 128 0 0,2 8 54 0 0,-6-11-78 0 0,0-3-3 0 0,-2-7-62 0 0,-1 0 1 0 0,1 0-1 0 0,0-1 0 0 0,0 1 0 0 0,1-1 1 0 0,-1 0-1 0 0,0 0 0 0 0,1 0 1 0 0,-1-1-1 0 0,4 2-39 0 0,0 0 66 0 0,10 2 171 0 0,1-7 36 0 0,-2-5 38 0 0,-1-5 41 0 0,-12 8-252 0 0,0-1-1 0 0,1 0 1 0 0,-1 0-1 0 0,-1 0 1 0 0,1 0 0 0 0,1-5-100 0 0,5-11 257 0 0,-4 13-168 0 0,-4 7-71 0 0,0-1 1 0 0,0 1-1 0 0,0-1 1 0 0,-1 1-1 0 0,1-1 1 0 0,0 1-1 0 0,-1-1 1 0 0,1 1-1 0 0,-1-1 1 0 0,1 0-1 0 0,-1 1 1 0 0,0-1-1 0 0,0 0 1 0 0,0 1-1 0 0,0-2-18 0 0,0-7 46 0 0,-1 7-33 0 0,1-1-1 0 0,0 0 1 0 0,0 1-1 0 0,0-1 1 0 0,0 0-1 0 0,1 1 1 0 0,0-1-1 0 0,-1 1 1 0 0,2-3-13 0 0,2-4 9 0 0,3-8 15 0 0,-5-1 33 0 0,-1 9-44 0 0,-1 5-12 0 0,1 0-1 0 0,-1 0 0 0 0,0 1 1 0 0,0-1-1 0 0,0 0 0 0 0,-1 0 1 0 0,0 1-1 0 0,0-1 0 0 0,-1-2 0 0 0,-3-1-1 0 0,0-2-41 0 0,2-7-92 0 0,3 0-4 0 0,0 4 14 0 0,0 2-32 0 0,0-1-71 0 0,0 2-35 0 0,0-1-78 0 0,0 1-93 0 0,0 0-105 0 0,0-19-290 0 0</inkml:trace>
  <inkml:trace contextRef="#ctx0" brushRef="#br0" timeOffset="413.58">348 237 6824 0 0,'0'8'95'0'0,"0"5"181"0"0,0-7-182 0 0,0-1-53 0 0,0 10 92 0 0,0-5-68 0 0,0-4-48 0 0,0 3-50 0 0,0-2 49 0 0,1 0-7 0 0,1-1 34 0 0,3 5 142 0 0,0-1 126 0 0,-2 3 119 0 0,-3-6-190 0 0,-1-4-161 0 0,1-1 0 0 0,0 0 0 0 0,0 0 0 0 0,0 0 0 0 0,1 0 0 0 0,-1 1 0 0 0,0-1 0 0 0,1 0 0 0 0,-1 0 0 0 0,2 1-79 0 0,2 6 210 0 0,0 0-41 0 0,-3-6-115 0 0,0 0 0 0 0,0 0 0 0 0,-1 0 1 0 0,1 0-1 0 0,-1 0 0 0 0,0 0 0 0 0,1 3-54 0 0,2 11 337 0 0,10 1 30 0 0,-1-2-28 0 0,-9-2-36 0 0,-3 2 74 0 0,0-3-132 0 0,0 17 264 0 0,0-20-324 0 0,0-1 34 0 0,0-1 16 0 0,0-1 46 0 0,0 1 53 0 0,0-1 62 0 0,0-4-299 0 0,0-3-7 0 0,0 0-2 0 0,0 0 0 0 0,-12-2 36 0 0,9-3-47 0 0,3 4-71 0 0,1 0 0 0 0,-1-1 0 0 0,0 1 0 0 0,1 0-1 0 0,-1-1 1 0 0,1 1 0 0 0,0 0 0 0 0,-1 0 0 0 0,1-1 0 0 0,1 0-6 0 0,-1 2 2 0 0,-1-1 0 0 0,1 0 0 0 0,-1 1 0 0 0,1-1 0 0 0,-1 0 0 0 0,1 1 0 0 0,-1-1 0 0 0,1 0 1 0 0,-1 0-1 0 0,1 1 0 0 0,-1-1 0 0 0,0 0 0 0 0,0 0 0 0 0,1 0 0 0 0,-1 0 0 0 0,0 1 0 0 0,0-1 0 0 0,0 0 0 0 0,0 0 0 0 0,0 0 0 0 0,0 0 0 0 0,0 0 0 0 0,0 0 0 0 0,0 1 0 0 0,-1-1 0 0 0,1 0 0 0 0,0 0 0 0 0,0 0-2 0 0,-3-1 4 0 0,2 1-2 0 0,1 1 0 0 0,-1-1 0 0 0,0 0 0 0 0,0 1 0 0 0,1-1-1 0 0,-1 0 1 0 0,0 0 0 0 0,1 1 0 0 0,-1-1 0 0 0,1 0 0 0 0,-1 0 0 0 0,1 0-1 0 0,-1 0 1 0 0,1 0 0 0 0,0 1 0 0 0,-1-1 0 0 0,1 0 0 0 0,0 0 0 0 0,0 0 0 0 0,0 0-1 0 0,0 0 1 0 0,0 0 0 0 0,0 0 0 0 0,0 0 0 0 0,0 0 0 0 0,0 0 0 0 0,0 0-1 0 0,0 0 1 0 0,1 0 0 0 0,-1 0 0 0 0,0 0 0 0 0,1 0-2 0 0,10-21 11 0 0,-6-4-11 0 0,0 11 0 0 0,-3 12 0 0 0,-1-1 0 0 0,0 1 0 0 0,0 0 0 0 0,0-1 0 0 0,0 1 0 0 0,-1-1 0 0 0,1 1 0 0 0,-1-1 0 0 0,0 0 0 0 0,0-1 0 0 0,1 0 0 0 0,0 0 0 0 0,0 0 0 0 0,0 0 0 0 0,0 0 0 0 0,1 0 0 0 0,-1 1 0 0 0,2-1 0 0 0,-1 0 0 0 0,0 1 0 0 0,1 0 0 0 0,0-1 0 0 0,1-1 0 0 0,9-10 0 0 0,0 1 0 0 0,15-12 0 0 0,-12 11 0 0 0,-11 12 0 0 0,1 0 0 0 0,-1 0 0 0 0,1 0 0 0 0,0 0 0 0 0,0 1 0 0 0,1 0 0 0 0,-1 0 0 0 0,-3 2 0 0 0,0 0 0 0 0,0 1 0 0 0,0-1 0 0 0,1 1 0 0 0,-1-1 0 0 0,0 1 0 0 0,0 0 0 0 0,1 0 0 0 0,-1 1 0 0 0,1-1 0 0 0,7 1 0 0 0,-9-1-3 0 0,0 0 0 0 0,-1 0 1 0 0,1 0-1 0 0,0 1 0 0 0,-1-1 0 0 0,1 1 1 0 0,-1-1-1 0 0,1 1 0 0 0,-1-1 1 0 0,1 1-1 0 0,-1 0 0 0 0,1 0 1 0 0,-1 0-1 0 0,1 0 3 0 0,6 4-22 0 0,2 0 9 0 0,-7-4 13 0 0,-1 0 0 0 0,0 0 0 0 0,0 0 0 0 0,0 0 0 0 0,1 1 0 0 0,-1-1 0 0 0,0 1 0 0 0,-1-1 1 0 0,1 1-1 0 0,10 9 0 0 0,-8-7 0 0 0,0-1 0 0 0,-1 1 0 0 0,1 0 0 0 0,-1 0 0 0 0,1 0 0 0 0,-1 1 0 0 0,0-1 0 0 0,-1 1 0 0 0,1 0 0 0 0,-1-1 0 0 0,1 5 0 0 0,24 65 0 0 0,-25-56 0 0 0,-2-17 0 0 0,0 1 0 0 0,0-1 0 0 0,0 0 0 0 0,0 1 0 0 0,1-1 0 0 0,-1 1 0 0 0,0-1 0 0 0,1 0 0 0 0,-1 1 0 0 0,1 0 0 0 0,4 6 0 0 0,-4-7 0 0 0,0 1 0 0 0,0-1 0 0 0,-1 0 0 0 0,1 1 0 0 0,0-1 0 0 0,0 1 0 0 0,-1 0 0 0 0,1-1 0 0 0,-1 1 0 0 0,0-1 0 0 0,1 1 0 0 0,-1 0 0 0 0,0-1 0 0 0,0 1 0 0 0,0 61 64 0 0,0-54-83 0 0,0-4-50 0 0,0-3-75 0 0,0-2-166 0 0,0 0-286 0 0,0 0-18 0 0</inkml:trace>
  <inkml:trace contextRef="#ctx0" brushRef="#br0" timeOffset="733.99">995 0 6648 0 0,'0'0'149'0'0,"0"0"23"0"0,0 0 12 0 0,0 0 25 0 0,0 0 81 0 0,0 0 35 0 0,0 0 10 0 0,0 3-1 0 0,0 0-232 0 0,0 1 39 0 0,0 20 674 0 0,0-17-641 0 0,0-3-100 0 0,3 1 211 0 0,7 10-1 0 0,-7-1-37 0 0,-2-3-68 0 0,5 1 20 0 0,1 2 9 0 0,-6-1-26 0 0,-1-3-87 0 0,-1 10 93 0 0,5-2 21 0 0,1-8-114 0 0,1 9 62 0 0,-4-1 43 0 0,-2-6-99 0 0,0-4-12 0 0,0 0 0 0 0,0 0 1 0 0,1 1-1 0 0,1 6-89 0 0,2 2 136 0 0,-1-11-64 0 0,-2 1 0 0 0,1 0 0 0 0,-1-1-1 0 0,0 1 1 0 0,0 0 0 0 0,-1 0-72 0 0,0 8 142 0 0,1-7-56 0 0,-1-1 0 0 0,0 1 0 0 0,-1 0 0 0 0,0-1 0 0 0,-1 3-86 0 0,-2 5 100 0 0,2-8-37 0 0,0-1 1 0 0,1 1 0 0 0,-1 0-1 0 0,1-1 1 0 0,1 4-64 0 0,2 11 97 0 0,3-5-20 0 0,-3-9-38 0 0,0 0-1 0 0,-1 0 1 0 0,0 0 0 0 0,0-1-1 0 0,0 4-38 0 0,-2 6 99 0 0,1-12-72 0 0,0 0 1 0 0,0-1-1 0 0,0 1 1 0 0,0 0-1 0 0,0-1 1 0 0,1 1-1 0 0,0 0 1 0 0,1 3-28 0 0,8 16 31 0 0,-6-12 19 0 0,-5 1-22 0 0,1-12-26 0 0,0 1-1 0 0,0-1 0 0 0,0 1 1 0 0,0-1-1 0 0,0 1 1 0 0,-1-1-1 0 0,1 1 0 0 0,0-1 1 0 0,0 1-1 0 0,0-1 0 0 0,1 1 1 0 0,-1-1-1 0 0,0 0 1 0 0,0 1-1 0 0,0-1 0 0 0,0 1 1 0 0,0-1-1 0 0,0 1 1 0 0,1-1-1 0 0,-1 0 0 0 0,0 1 1 0 0,0-1-1 0 0,1 1 0 0 0,-1-1 1 0 0,0 0-2 0 0,1 1 1 0 0,0-1 1 0 0,-1 1-1 0 0,1-1 1 0 0,-1 0-1 0 0,1 0 0 0 0,0 1 1 0 0,-1-1-1 0 0,1 0 1 0 0,0 0-1 0 0,-1 0 1 0 0,1 0-1 0 0,0 0 0 0 0,0 0 1 0 0,-1 0-1 0 0,1 0-1 0 0,-1 0 0 0 0,3 0 8 0 0,-3 0-56 0 0,2 3-76 0 0,9 7-133 0 0,-10-8 188 0 0,0-2-5 0 0,-1 1-19 0 0,0-1-38 0 0,0 0-16 0 0,0 0-39 0 0,0 0-45 0 0,0 0-50 0 0,0 0-55 0 0,0 0-50 0 0,0 0-44 0 0,0 0-40 0 0,0 0-138 0 0,0 0-39 0 0,0 0-167 0 0,0 0-448 0 0</inkml:trace>
  <inkml:trace contextRef="#ctx0" brushRef="#br0" timeOffset="1008.32">869 411 9560 0 0,'0'0'216'0'0,"-3"0"32"0"0,-5 1 80 0 0,11-2-187 0 0,5-2-82 0 0,0-2-48 0 0,-7 4-3 0 0,1 0 0 0 0,-1 0 0 0 0,0 1 0 0 0,1-1 0 0 0,-1 0 0 0 0,1 0 0 0 0,0 1 0 0 0,-1-1 0 0 0,1 1 0 0 0,-1 0 0 0 0,1-1 1 0 0,0 1-1 0 0,-1 0 0 0 0,1 0-8 0 0,20-3 121 0 0,3-11-31 0 0,-9 5 5 0 0,3 1 95 0 0,7-2-13 0 0,13-6 34 0 0,6-3 9 0 0,-26 13-232 0 0,18-4 96 0 0,-21 7-81 0 0,1-1-61 0 0,-2 1-91 0 0,-6 2-4 0 0,-1-1-54 0 0,-3 1-16 0 0,0 1-45 0 0,-1-1-39 0 0,1 0-35 0 0,4 0-420 0 0,0 0-78 0 0,8-3-591 0 0,11-5-812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41.7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0 111 4480 0 0,'16'13'132'0'0,"-7"-10"-33"0"0,-5-3 5 0 0,-2 0 45 0 0,-1 0 138 0 0,-1 0 247 0 0,2 0 18 0 0,0 0-501 0 0,1 0 43 0 0,3 0 196 0 0,-1 0-48 0 0,9 0 510 0 0,-8 0-456 0 0,-3 0-76 0 0,0 0-62 0 0,0 0 324 0 0,0 0-123 0 0,0 0-247 0 0,4-3 69 0 0,-5 0-61 0 0,-2-1 59 0 0,1-2 102 0 0,1 6-19 0 0,2 0-165 0 0,-1 1-51 0 0,-1-1-1 0 0,0 0 0 0 0,1 0 0 0 0,-1-1 0 0 0,0 1 0 0 0,1 0 0 0 0,-1-1 1 0 0,0 1-1 0 0,2-1-45 0 0,25-15 414 0 0,-24 5-254 0 0,6 6-6 0 0,-6-6-14 0 0,8 6-51 0 0,1-5-22 0 0,-10 4 6 0 0,-4 1-44 0 0,1 0-14 0 0,9 0-4 0 0,-5-2-11 0 0,-5 6 0 0 0,0 1 0 0 0,1 0 1 0 0,-1-1-1 0 0,0 1 0 0 0,0 0 1 0 0,0-1-1 0 0,1 1 0 0 0,-1 0 1 0 0,0-1-1 0 0,1 1 0 0 0,-1 0 1 0 0,0-1-1 0 0,1 1 0 0 0,-1 0 1 0 0,0 0-1 0 0,1-1 0 0 0,-1 1 1 0 0,0 0-1 0 0,1 0 0 0 0,-1 0 1 0 0,1 0-1 0 0,-1 0 1 0 0,0-1-1 0 0,1 1 0 0 0,-1 0 1 0 0,1 0-1 0 0,-1 0 0 0 0,1 0 1 0 0,-1 0-1 0 0,0 0 0 0 0,1 1 0 0 0,-1-1 1 0 0,0 0 0 0 0,0 0 0 0 0,0 0-1 0 0,0 0 1 0 0,1 0 0 0 0,-1 0 0 0 0,0 0-1 0 0,0 0 1 0 0,0 0 0 0 0,0 0 0 0 0,0 0-1 0 0,0 0 1 0 0,0 0 0 0 0,0 0 0 0 0,0 0-1 0 0,0 0 1 0 0,1 0 0 0 0,-1 0 0 0 0,0 0-1 0 0,0 0 1 0 0,0 0 0 0 0,0 0 0 0 0,0-1-1 0 0,0 1 1 0 0,0 0 0 0 0,0 0 0 0 0,0 0-1 0 0,0 0 1 0 0,0 0 0 0 0,0 0-1 0 0,1 0 1 0 0,-1 0 0 0 0,0 0 0 0 0,0 0-1 0 0,0 0 1 0 0,0 0 0 0 0,0 0 0 0 0,0 0-1 0 0,0-1 1 0 0,0 1 0 0 0,0 0 0 0 0,0 0-1 0 0,0 0 1 0 0,0 0 0 0 0,0 0 0 0 0,0 0-1 0 0,0 0 1 0 0,0 0 0 0 0,0 0 0 0 0,0 0-1 0 0,0-1 1 0 0,0 1 0 0 0,0 0 0 0 0,0 0-1 0 0,0 0 1 0 0,0 0 0 0 0,0 0-1 0 0,0-2 21 0 0,0-2-50 0 0,0 2 48 0 0,0 0 49 0 0,0-1 72 0 0,-3 3-74 0 0,1 0-65 0 0,1 0 1 0 0,-1 1-1 0 0,0-1 0 0 0,1 0 0 0 0,-1 1 0 0 0,1 0 1 0 0,-1-1-1 0 0,0 1 0 0 0,1 0 0 0 0,-1 0 0 0 0,0 1-1 0 0,-7 3 1 0 0,-4 0-1 0 0,8 6 0 0 0,-6-5 9 0 0,10-5-5 0 0,0-1-1 0 0,-1 0 1 0 0,1 1-1 0 0,0-1 0 0 0,0 1 1 0 0,0 0-1 0 0,1-1 1 0 0,-1 1-1 0 0,0 0 0 0 0,0-1 1 0 0,0 1-1 0 0,0 0 0 0 0,1 0 1 0 0,-1 0-1 0 0,0 0 1 0 0,0 0-4 0 0,-3 9 43 0 0,3-7-33 0 0,0-1 0 0 0,0 0-1 0 0,-1 1 1 0 0,1-1 0 0 0,0 0 0 0 0,-1 0 0 0 0,1 0 0 0 0,-1 0 0 0 0,0 0-10 0 0,-1 1 21 0 0,1 0 0 0 0,0 0 0 0 0,0 0 0 0 0,0 0 1 0 0,0 1-1 0 0,-1 0-21 0 0,2 0 22 0 0,-1-1 0 0 0,0 1 0 0 0,0-1 0 0 0,-1 0 0 0 0,1 0 1 0 0,-1 1-23 0 0,1-2 11 0 0,0-1 0 0 0,1 1 1 0 0,-1 0-1 0 0,1 0 0 0 0,0 0 1 0 0,0 0-1 0 0,0 1 1 0 0,0-1-1 0 0,0 0 0 0 0,0 0 1 0 0,0 1-1 0 0,1-1 0 0 0,-1 0 1 0 0,1 1-1 0 0,0-1 0 0 0,-1 0 1 0 0,1 1-1 0 0,0-1 1 0 0,1 2-12 0 0,-1-2 20 0 0,-1 1 0 0 0,1-1 0 0 0,0 0 0 0 0,-1 1 0 0 0,1-1 0 0 0,-1 1 0 0 0,0-1 0 0 0,0 0 0 0 0,0 1-20 0 0,-11 17 120 0 0,1-1-22 0 0,9-13-44 0 0,1 0-1 0 0,0 0 0 0 0,0 0 0 0 0,1 0 1 0 0,0 1-1 0 0,0-1 0 0 0,0 0 0 0 0,1 3-53 0 0,0 17 248 0 0,-1-23-218 0 0,0-1-17 0 0,0 0 0 0 0,0 0 0 0 0,0 0-1 0 0,0-1 1 0 0,0 1 0 0 0,0 0 0 0 0,0 0 0 0 0,1 0 0 0 0,-1 0 0 0 0,1-1 0 0 0,0 2-13 0 0,6 2 48 0 0,-7-5-45 0 0,0 0-1 0 0,1 0 1 0 0,-1 1 0 0 0,1-1 0 0 0,-1 0-1 0 0,0 0 1 0 0,1 1 0 0 0,-1-1-1 0 0,0 0 1 0 0,1 0 0 0 0,-1 1-1 0 0,0-1 1 0 0,0 0 0 0 0,1 1-1 0 0,-1-1 1 0 0,0 1 0 0 0,0-1 0 0 0,0 0-1 0 0,1 1 1 0 0,-1-1 0 0 0,0 1-1 0 0,0-1 1 0 0,0 0 0 0 0,0 1-1 0 0,0-1 1 0 0,0 1 0 0 0,0-1-1 0 0,0 0 1 0 0,0 1 0 0 0,0-1 0 0 0,0 1-3 0 0,0-1 1 0 0,0 0 0 0 0,0 0 0 0 0,0 0 0 0 0,0 0 0 0 0,0 0 0 0 0,0 1 0 0 0,0-1 1 0 0,0 0-1 0 0,0 0 0 0 0,0 0 0 0 0,0 0 0 0 0,0 0 0 0 0,0 0 0 0 0,0 0 0 0 0,0 0 1 0 0,0 0-1 0 0,0 0 0 0 0,0 1 0 0 0,0-1 0 0 0,0 0 0 0 0,0 0 0 0 0,0 0 0 0 0,0 0 1 0 0,0 0-1 0 0,0 0 0 0 0,0 0 0 0 0,0 0 0 0 0,0 0 0 0 0,0 0 0 0 0,0 0 0 0 0,0 0 0 0 0,1 0 1 0 0,-1 1-1 0 0,0-1 0 0 0,0 0 0 0 0,0 0 0 0 0,0 0 0 0 0,0 0 0 0 0,0 0 0 0 0,0 0 1 0 0,0 0-1 0 0,0 0 0 0 0,0 0 0 0 0,0 0 0 0 0,1 0 0 0 0,-1 0 0 0 0,0 0 0 0 0,0 0 1 0 0,0 0-1 0 0,0 0 0 0 0,0 0 0 0 0,0 0 0 0 0,0 0 0 0 0,0 0 0 0 0,0 0 0 0 0,0 0 1 0 0,1 0-2 0 0,0 0 5 0 0,1 0 0 0 0,-1 0 0 0 0,1 1 0 0 0,0-1 1 0 0,-1 1-1 0 0,1-1 0 0 0,-1 1 0 0 0,1-1 1 0 0,-1 1-1 0 0,1 0 0 0 0,-1 0 0 0 0,0 0-5 0 0,1 0 0 0 0,0 0 0 0 0,-1 0 1 0 0,1 0-1 0 0,0 0 0 0 0,0-1 0 0 0,0 1 0 0 0,0 0 0 0 0,0-1 0 0 0,-1 1 0 0 0,1-1 0 0 0,0 0 1 0 0,1 0-1 0 0,31 0 5 0 0,-4 0-35 0 0,0 0-36 0 0,3 0-34 0 0,-17 0 51 0 0,0-3-84 0 0,-1 0-72 0 0,0-1-60 0 0,2 0-45 0 0,1 0-36 0 0,26-9-323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46.2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66 5960 0 0,'0'0'132'0'0,"-3"0"17"0"0,3 0-142 0 0,-1 0 0 0 0,1 0 0 0 0,-1 0 0 0 0,1 0-1 0 0,0 0 1 0 0,-1 0 0 0 0,1 0 0 0 0,-1 0 0 0 0,1 0 0 0 0,-1 0 0 0 0,1 0-1 0 0,0 0 1 0 0,-1 1 0 0 0,1-1 0 0 0,0 0 0 0 0,-1 0 0 0 0,1 0-1 0 0,-1 1 1 0 0,1-1 0 0 0,0 0 0 0 0,-1 1 0 0 0,1-1 0 0 0,0 0 0 0 0,0 0-1 0 0,-1 1 1 0 0,1-1 0 0 0,0 1 0 0 0,0-1 0 0 0,0 0 0 0 0,-1 1 0 0 0,1-1-7 0 0,-5 7 92 0 0,3-5-87 0 0,0-1 0 0 0,0 0-1 0 0,0 1 1 0 0,-1-1-1 0 0,1 0 1 0 0,0 0 0 0 0,-1 0-1 0 0,0 0-4 0 0,1-1-1 0 0,-1 1 0 0 0,1 0 0 0 0,0 0 0 0 0,-1 0 1 0 0,1 1-1 0 0,0-1 0 0 0,0 0 0 0 0,-1 1 1 0 0,-3 9 64 0 0,2-4 19 0 0,1 0 36 0 0,0-3 15 0 0,-1 6 156 0 0,0-1-33 0 0,-6 4 76 0 0,2-5-101 0 0,5-6-170 0 0,1 0 0 0 0,0 0 0 0 0,-1 0 0 0 0,1 1 0 0 0,0-1 0 0 0,0 1 0 0 0,1 0 0 0 0,-1 0 0 0 0,0 0-62 0 0,0 11 280 0 0,-1-1-27 0 0,-2-2-61 0 0,4-10-171 0 0,0 1 1 0 0,0-1-1 0 0,0 1 1 0 0,0-1-1 0 0,0 1 1 0 0,1 0-1 0 0,-1-1 1 0 0,1 1-1 0 0,0 0 1 0 0,-1 0-1 0 0,1 0 1 0 0,0-1-1 0 0,0 1-21 0 0,0 30 206 0 0,2-16-114 0 0,12-1-18 0 0,-12-13-65 0 0,0 0-1 0 0,0 0 0 0 0,1-1 1 0 0,-1 1-1 0 0,0-1 0 0 0,1 0 0 0 0,0 0 1 0 0,-1 0-1 0 0,1 0 0 0 0,0 0 1 0 0,-1 0-1 0 0,1-1 0 0 0,0 1 1 0 0,0-1-1 0 0,0 0 0 0 0,0 0 0 0 0,-1 0 1 0 0,1 0-1 0 0,2-1-8 0 0,4 1 20 0 0,-8 0-15 0 0,1 0 1 0 0,-1 0 0 0 0,1 0 0 0 0,0-1 0 0 0,-1 1 0 0 0,1-1-1 0 0,-1 1 1 0 0,1-1 0 0 0,-1 1 0 0 0,0-1 0 0 0,1 0-1 0 0,-1 0 1 0 0,1 0-6 0 0,11-5 15 0 0,0 3 7 0 0,-11 2-19 0 0,0 1 0 0 0,1 0 0 0 0,-1-1 0 0 0,0 0 0 0 0,0 0 0 0 0,1 0 0 0 0,-1 0 0 0 0,0 0 0 0 0,0 0 0 0 0,0 0 0 0 0,0-1 0 0 0,0 1 0 0 0,0-1 0 0 0,0 1-3 0 0,2-4 17 0 0,1 1 0 0 0,0 0 0 0 0,1 0 0 0 0,-1 0 0 0 0,1 1-17 0 0,0 0 19 0 0,-1-1 1 0 0,1 0-1 0 0,-1 0 0 0 0,0 0 1 0 0,0-1-20 0 0,16-11 69 0 0,-18 14-60 0 0,-1 0-1 0 0,1 0 1 0 0,0 0-1 0 0,-1 0 1 0 0,1 0-1 0 0,-1-1 1 0 0,1 0-9 0 0,4-15 50 0 0,-7 16-43 0 0,1-1 1 0 0,0 1 0 0 0,0 0 0 0 0,-1 0-1 0 0,1 0 1 0 0,0 0 0 0 0,1 0 0 0 0,-1 0-1 0 0,0 0 1 0 0,1 0 0 0 0,-1 0 0 0 0,1 0-8 0 0,7-6 41 0 0,-7 6-27 0 0,0 0 0 0 0,1 0-1 0 0,-1 0 1 0 0,0-1 0 0 0,0 1 0 0 0,0-1-1 0 0,1-2-13 0 0,-2 3 15 0 0,-1 1 0 0 0,1-1 0 0 0,0 0 0 0 0,-1 0 0 0 0,0 0 0 0 0,1 0 0 0 0,-1 0 0 0 0,0 0 0 0 0,0-2-15 0 0,1-6 51 0 0,0-16 88 0 0,-1 24-112 0 0,0-1-1 0 0,0 1 1 0 0,0-1-1 0 0,-1 0 1 0 0,1 1-1 0 0,-1-1 1 0 0,0 1-1 0 0,0-2-26 0 0,-6-4 96 0 0,-15-8 198 0 0,15 12-237 0 0,3 0-50 0 0,-4-9 119 0 0,0 8-108 0 0,-8-3-73 0 0,11 5 32 0 0,3 3 7 0 0,0-1 0 0 0,-1 0 0 0 0,0 0 0 0 0,1 1 0 0 0,-1-1-1 0 0,1 1 1 0 0,-1 0 0 0 0,-1 0 16 0 0,-22 1-180 0 0,16 0 49 0 0,2-1-10 0 0,-5 4-68 0 0,10-2 109 0 0,1 0-47 0 0,-2 1-145 0 0,2-2 94 0 0,0 0-43 0 0,-1 0-179 0 0,1 0-84 0 0,-1-1-70 0 0,1 0-52 0 0,-4 1-972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46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 6216 0 0,'0'0'133'0'0,"0"0"23"0"0,0 2 15 0 0,2 6-71 0 0,3-5-36 0 0,2 2-40 0 0,8 24-24 0 0,-10-19 16 0 0,-2-1 34 0 0,0-1 34 0 0,-1 0 37 0 0,1 2 130 0 0,0-1 8 0 0,-2-1-52 0 0,-1 5 99 0 0,1 4 73 0 0,6-1 88 0 0,-2-7-172 0 0,-1 3 34 0 0,7 17 155 0 0,-11-28-462 0 0,7 23 388 0 0,2-2 94 0 0,-6-10-246 0 0,-2-4-130 0 0,-1 0-37 0 0,1 9 94 0 0,5-4 11 0 0,-5-12-166 0 0,0 1-1 0 0,0-1 1 0 0,-1 1 0 0 0,1-1-1 0 0,0 1 1 0 0,-1-1 0 0 0,1 1-1 0 0,-1-1 1 0 0,0 1 0 0 0,1-1-1 0 0,-1 1 1 0 0,0-1 0 0 0,0 1-30 0 0,0 12 219 0 0,0 1-37 0 0,0 34 312 0 0,0-28-243 0 0,0-1 86 0 0,0-10-126 0 0,0 0 36 0 0,0-7-162 0 0,0-3-11 0 0,-3 0-2 0 0,0 0-46 0 0,1 0-21 0 0,0 1 1 0 0,0-1-1 0 0,1 0 0 0 0,-1 0 1 0 0,0-1-1 0 0,0 1 0 0 0,0 0 1 0 0,0 0-1 0 0,1-1 1 0 0,-1 0-1 0 0,-1 0-5 0 0,3 1 5 0 0,-1-1-1 0 0,1 0 1 0 0,-1 0 0 0 0,1 1 0 0 0,0-1-1 0 0,0 0 1 0 0,0 0 0 0 0,-1 0 0 0 0,1 0 0 0 0,0 0-1 0 0,0 1 1 0 0,0-1 0 0 0,0 0 0 0 0,0-1-5 0 0,-1-10 57 0 0,-6-4-29 0 0,-3-6 20 0 0,5 12-39 0 0,-1-9 7 0 0,4 1 23 0 0,2-40-28 0 0,0 55-17 0 0,0 0 1 0 0,0-1 0 0 0,1 1 0 0 0,-1 0 0 0 0,1 0 0 0 0,0-1-1 0 0,0 1 1 0 0,0 0 0 0 0,1-3 5 0 0,4-9-44 0 0,-2-3-12 0 0,-2 11 24 0 0,-1-1 1 0 0,2 1-1 0 0,-1-1 1 0 0,1 1 0 0 0,0-1 31 0 0,5-7-55 0 0,-3 6 13 0 0,-1 0 0 0 0,1 0 0 0 0,-2 0 0 0 0,1-3 42 0 0,1-8-67 0 0,-5 16 50 0 0,1-1-1 0 0,0 1 0 0 0,1-1 0 0 0,-1 1 0 0 0,1-1 1 0 0,0 1-1 0 0,0 0 18 0 0,1-1-25 0 0,0 1 1 0 0,0-1-1 0 0,1 1 1 0 0,0 0 0 0 0,0-1 24 0 0,20-21-87 0 0,-23 23 79 0 0,1 0 0 0 0,0 1 1 0 0,0-1-1 0 0,0 0 0 0 0,0 1 0 0 0,0 0 1 0 0,1-1-1 0 0,-1 1 0 0 0,1 0 0 0 0,-1 0 1 0 0,3-1 7 0 0,1-1-12 0 0,-2 2 1 0 0,-1-1 0 0 0,0 0 1 0 0,1 1-1 0 0,-1-1 0 0 0,0 0 1 0 0,0 0-1 0 0,-1-1 0 0 0,1 1 1 0 0,0-3 10 0 0,0-1-13 0 0,2 0 34 0 0,9 6 32 0 0,26 1 55 0 0,-20 0-85 0 0,-18 0-23 0 0,-1 0 0 0 0,1 0 0 0 0,0 0 0 0 0,-1 1 0 0 0,1-1 0 0 0,0 1 0 0 0,-1-1 0 0 0,1 1 0 0 0,-1-1 0 0 0,1 1 0 0 0,-1 0 0 0 0,1 0 0 0 0,-1 0 0 0 0,0 0 0 0 0,8 4 0 0 0,1-1-4 0 0,-8-3 0 0 0,-1-1 0 0 0,0 0 1 0 0,0 1-1 0 0,0-1 0 0 0,0 1 1 0 0,0-1-1 0 0,0 1 1 0 0,0 0-1 0 0,0-1 0 0 0,0 1 1 0 0,0 0-1 0 0,0 0 0 0 0,0 0 1 0 0,-1 0-1 0 0,1-1 1 0 0,0 1-1 0 0,-1 0 0 0 0,1 1 4 0 0,4 9-60 0 0,-4-9 45 0 0,0 0 0 0 0,0 0 0 0 0,1 1 0 0 0,-1-1 0 0 0,0 0 0 0 0,1 0 0 0 0,-1 0 1 0 0,1 0-1 0 0,0 0 15 0 0,13 18-71 0 0,-4 1 39 0 0,-8-15 31 0 0,-3-5 1 0 0,0 0 1 0 0,1 0 0 0 0,-1 0 0 0 0,0 0 0 0 0,0 1-1 0 0,0-1 1 0 0,0 0 0 0 0,0 0 0 0 0,0 0 0 0 0,0 0-1 0 0,0 0 1 0 0,0 0 0 0 0,0 0 0 0 0,-1 0 0 0 0,1 1-1 0 0,0-1 1 0 0,-1 0 0 0 0,1 0 0 0 0,-1 0 0 0 0,1 0 0 0 0,-1-1-1 0 0,0 1 1 0 0,1 0 0 0 0,-1 0-1 0 0,0 1 4 0 0,0-1 1 0 0,0 1 0 0 0,0-1-1 0 0,0 1 1 0 0,0 0-1 0 0,1-1 1 0 0,-1 1-1 0 0,1 0 1 0 0,-1 0-1 0 0,1-1 1 0 0,0 2-5 0 0,-3 16 91 0 0,-5 1-16 0 0,6-17-53 0 0,1-2-18 0 0,1-1 0 0 0,0 1 0 0 0,0-1 0 0 0,-1 1 0 0 0,1-1 0 0 0,0 1 0 0 0,0-1 0 0 0,-1 1 0 0 0,1-1 1 0 0,0 0-1 0 0,-1 1 0 0 0,1-1 0 0 0,-1 0 0 0 0,1 1 0 0 0,0-1 0 0 0,-1 0 0 0 0,1 0 0 0 0,-1 1 0 0 0,1-1 0 0 0,-1 0 0 0 0,1 0-4 0 0,-1 1 3 0 0,-1 0-2 0 0,0 0 0 0 0,0 0 0 0 0,0 0 0 0 0,0 0 0 0 0,0 0-1 0 0,0 1 1 0 0,1-1 0 0 0,-1 1 0 0 0,1-1 0 0 0,-1 1 0 0 0,1 0-1 0 0,0-1 1 0 0,-1 1 0 0 0,1 0 0 0 0,0 0 0 0 0,0 0 0 0 0,0 1-1 0 0,-1 2-9 0 0,-1-1-17 0 0,-21 19 13 0 0,-5 6 179 0 0,23-25-131 0 0,-1-4-67 0 0,1 1-16 0 0,3 1-19 0 0,-2 1 47 0 0,-2 1 1 0 0,5-3-26 0 0,-1 0-36 0 0,1 0-21 0 0,-1 0-40 0 0,0-1-43 0 0,0 0-51 0 0,0 0-213 0 0,0 0-118 0 0,0 0 79 0 0,1 0-45 0 0,-3 0-626 0 0,-1 0-494 0 0,-4 0-938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47.1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0 6880 0 0,'-3'3'157'0'0,"2"-2"-133"0"0,0 0-6 0 0,0 0 0 0 0,0 0 1 0 0,-1 0-1 0 0,1 0 0 0 0,0 0 0 0 0,0 0 0 0 0,-1 0 0 0 0,1-1 1 0 0,-2 2-19 0 0,-4-1 123 0 0,-3 0 97 0 0,2 1-186 0 0,-4 4-31 0 0,3-1-8 0 0,-4 0 5 0 0,11 1 10 0 0,-1-1 58 0 0,-8 2 306 0 0,10-7-340 0 0,0 0 1 0 0,0 1-1 0 0,0-1 1 0 0,0 1-1 0 0,0-1 0 0 0,0 1 1 0 0,0 0-1 0 0,0-1 1 0 0,0 1-1 0 0,0 0 0 0 0,0 0 1 0 0,1-1-1 0 0,-1 1 1 0 0,0 0-1 0 0,1 0 0 0 0,-1 0-34 0 0,-4 10 365 0 0,0-1 21 0 0,-4 1-99 0 0,-6 9 75 0 0,4 2-83 0 0,8-17-216 0 0,2-2-24 0 0,1-1 0 0 0,-1 1 1 0 0,0-1-1 0 0,1 1 0 0 0,-1-1 0 0 0,1 1 1 0 0,0-1-1 0 0,0 3-39 0 0,1 20 237 0 0,0-14-148 0 0,-4 3 86 0 0,-3-3-37 0 0,5-10-129 0 0,1-1 0 0 0,-1 1 0 0 0,0 0 0 0 0,1 0 0 0 0,-1 0 0 0 0,1 0 0 0 0,0 0 0 0 0,-1 0 0 0 0,1 0 0 0 0,0-1 0 0 0,-1 1 0 0 0,1 0 0 0 0,0 0 0 0 0,0 0 0 0 0,0 0 0 0 0,0 1 0 0 0,0-1 0 0 0,0 0 0 0 0,0 0 0 0 0,0 0 0 0 0,0 0 0 0 0,1 0 0 0 0,-1 0 0 0 0,0-1 0 0 0,1 2-9 0 0,25 45 187 0 0,-24-42-180 0 0,-1-4-7 0 0,-1-1 0 0 0,0 1 1 0 0,0 0-1 0 0,1-1 0 0 0,-1 1 0 0 0,0-1 0 0 0,1 1 0 0 0,-1 0 1 0 0,1-1-1 0 0,-1 1 0 0 0,0-1 0 0 0,1 1 0 0 0,0-1 1 0 0,-1 0-1 0 0,1 1 0 0 0,-1-1 0 0 0,1 1 0 0 0,-1-1 1 0 0,1 0-1 0 0,0 0 0 0 0,-1 1 0 0 0,1-1 0 0 0,4 2 0 0 0,3 3 0 0 0,-6-4 0 0 0,-1 0 0 0 0,0 0 0 0 0,1 0 0 0 0,-1 0 0 0 0,1-1 0 0 0,0 1 0 0 0,-1 0 0 0 0,1-1 0 0 0,-1 1 0 0 0,1-1 0 0 0,0 0 0 0 0,-1 0 0 0 0,1 1 0 0 0,0-1 0 0 0,14 0 15 0 0,-12 1-2 0 0,1-1 0 0 0,-1 1 0 0 0,0-1-1 0 0,1 0 1 0 0,-1-1 0 0 0,1 1 0 0 0,-1-1 0 0 0,0 0-1 0 0,4-1-12 0 0,0-2 35 0 0,18-8 88 0 0,-23 11-113 0 0,0 0 0 0 0,0 0 0 0 0,-1 0 0 0 0,1-1 0 0 0,-1 1 0 0 0,1-1 0 0 0,-1 0 0 0 0,1 0-10 0 0,5-11 66 0 0,5 5-52 0 0,-5-1-16 0 0,-7 7 3 0 0,1 0 0 0 0,-1 0 0 0 0,1 0 0 0 0,0 0 1 0 0,0 1-1 0 0,0-1 0 0 0,0 1 0 0 0,0-1 0 0 0,0 1 0 0 0,0 0 0 0 0,1-1-1 0 0,-1 1 6 0 0,-1 0-1 0 0,0 1 0 0 0,0-1 0 0 0,0 0 1 0 0,0 0-1 0 0,0-1 0 0 0,0 1 0 0 0,0 0 1 0 0,0 0-1 0 0,-1 0 0 0 0,1-1 0 0 0,0 1 1 0 0,-1 0-1 0 0,1-1 0 0 0,-1 1 0 0 0,1 0 1 0 0,-1-1-1 0 0,0 1 0 0 0,0-1 0 0 0,1 0-5 0 0,0-34 119 0 0,-2 24-97 0 0,1-6 45 0 0,1 11-46 0 0,-1 1 0 0 0,0 0 0 0 0,-1-1-1 0 0,1 1 1 0 0,-1 0 0 0 0,0-1-21 0 0,-6-8 54 0 0,-2-6-23 0 0,5 12-126 0 0,-9-12 50 0 0,8 14-27 0 0,-1 1-73 0 0,2 1-18 0 0,0 1-60 0 0,-1-1-71 0 0,1 1-80 0 0,2 2 97 0 0,1 1-42 0 0,-2-2-424 0 0,-1-1-291 0 0,-2-2-675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47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32 5584 0 0,'0'0'165'0'0,"-3"0"-10"0"0,-10-2-123 0 0,3-4-5 0 0,2 3 48 0 0,-2-2 187 0 0,1 4 461 0 0,4 2-463 0 0,-3-1-63 0 0,4 1 11 0 0,-8-1 206 0 0,-1-3-38 0 0,5-2-148 0 0,-2-1 68 0 0,-1 4 70 0 0,6 4 66 0 0,-9 7-29 0 0,10-7-294 0 0,1-2 0 0 0,-1 1 1 0 0,0 0-1 0 0,0-1 0 0 0,1 0 0 0 0,-1 1 1 0 0,-1-2-110 0 0,-5 4 274 0 0,5 2-94 0 0,1 0-85 0 0,3-5-88 0 0,1 1-1 0 0,-1-1 1 0 0,0 0-1 0 0,1 1 1 0 0,-1-1-1 0 0,0 0 0 0 0,0 1 1 0 0,1-1-1 0 0,-1 0 1 0 0,0 0-1 0 0,0 0 1 0 0,1 0-1 0 0,-1 0 1 0 0,0 0-1 0 0,0 0-6 0 0,0 0 5 0 0,0 0 0 0 0,0 0-1 0 0,1 0 1 0 0,-1 0 0 0 0,0 1-1 0 0,0-1 1 0 0,1 0 0 0 0,-1 0 0 0 0,0 1-1 0 0,0-1 1 0 0,1 0 0 0 0,-1 1-1 0 0,0-1 1 0 0,1 1 0 0 0,-1-1-1 0 0,0 1 1 0 0,1-1 0 0 0,-1 1-1 0 0,1-1 1 0 0,-1 1 0 0 0,1-1-1 0 0,-1 1 1 0 0,1 0 0 0 0,-1 0 0 0 0,1-1-1 0 0,0 1 1 0 0,-1 0 0 0 0,1-1-1 0 0,-1 2-4 0 0,1-1 4 0 0,-1 0 0 0 0,1 0 0 0 0,-1 0 0 0 0,1 1-1 0 0,-1-1 1 0 0,0 0 0 0 0,0 0 0 0 0,0 0 0 0 0,1-1 0 0 0,-1 1-1 0 0,0 0 1 0 0,0 0 0 0 0,0 0 0 0 0,0-1 0 0 0,-1 1-4 0 0,-3 0 7 0 0,1 1 15 0 0,-5 14 2 0 0,4-8-13 0 0,4-7-11 0 0,0 0 0 0 0,0 1 0 0 0,0-1 0 0 0,1 1 0 0 0,-1-1 0 0 0,0 1 0 0 0,1-1 0 0 0,-1 1 0 0 0,1 0 0 0 0,-1-1 0 0 0,1 1 0 0 0,0 0 0 0 0,0-1 0 0 0,0 1 0 0 0,0 14 0 0 0,2 2 14 0 0,3-7 10 0 0,-4-8-12 0 0,1 0-1 0 0,-1 0 1 0 0,0 0-1 0 0,0 0 0 0 0,0 0 1 0 0,-1 1-1 0 0,1-1 1 0 0,-1 0-1 0 0,1 3-11 0 0,-1-4 1 0 0,0 0 0 0 0,0 0-1 0 0,1 0 1 0 0,-1-1 0 0 0,1 1 0 0 0,-1 0-1 0 0,1 0 1 0 0,0 0 0 0 0,0-1 0 0 0,0 1-1 0 0,0 0 1 0 0,0-1 0 0 0,0 1 0 0 0,0-1-1 0 0,0 1 1 0 0,1-1 0 0 0,0 2-1 0 0,0-2-1 0 0,-1 0 0 0 0,1 0 0 0 0,-1 1 0 0 0,0-1 0 0 0,0 1-1 0 0,0 0 1 0 0,0-1 0 0 0,0 1 0 0 0,0 0 0 0 0,0-1 0 0 0,-1 1 0 0 0,1 0 0 0 0,0 0 0 0 0,-1 0 0 0 0,0 0 0 0 0,1-1 0 0 0,-1 3 1 0 0,0-3-6 0 0,0 1 0 0 0,0-1 0 0 0,0 1 0 0 0,1-1 0 0 0,-1 0 0 0 0,0 1 0 0 0,1-1 0 0 0,-1 0 1 0 0,1 1-1 0 0,-1-1 0 0 0,1 1 6 0 0,9 9-18 0 0,-8-9 20 0 0,-1 0 0 0 0,1-1 0 0 0,0 1 0 0 0,-1 0-1 0 0,0 0 1 0 0,1 0 0 0 0,-1 0 0 0 0,0 0 0 0 0,0 0 0 0 0,0 1-2 0 0,3 11 33 0 0,-4-12-26 0 0,0 0 0 0 0,1 1-1 0 0,0-1 1 0 0,-1 0-1 0 0,1 1 1 0 0,0-1 0 0 0,0 0-1 0 0,0 0 1 0 0,1 0 0 0 0,-1 0-1 0 0,2 2-6 0 0,-3-4 5 0 0,0 1 0 0 0,1-1 0 0 0,-1 0 0 0 0,0 0 0 0 0,0 0 0 0 0,0 1 0 0 0,1-1 1 0 0,-1 0-1 0 0,0 1 0 0 0,0-1 0 0 0,0 0 0 0 0,0 0 0 0 0,0 1 0 0 0,0-1 0 0 0,1 0 0 0 0,-1 1 0 0 0,0-1 0 0 0,0 0 0 0 0,0 1 0 0 0,0-1 0 0 0,0 0 0 0 0,0 1 0 0 0,0-1 0 0 0,0 0 0 0 0,0 1 0 0 0,-1-1-5 0 0,1 3 21 0 0,0-1-1 0 0,0 1 1 0 0,1-1 0 0 0,-1 1 0 0 0,1-1 0 0 0,-1 1-1 0 0,1 0-20 0 0,6 5 113 0 0,-6-8-107 0 0,-1 0 0 0 0,1 1 0 0 0,-1-1 0 0 0,1 0 0 0 0,-1 1-1 0 0,0-1 1 0 0,1 0 0 0 0,-1 1 0 0 0,0-1 0 0 0,1 1 0 0 0,-1-1 0 0 0,0 0-1 0 0,0 1 1 0 0,1-1 0 0 0,-1 1 0 0 0,0-1 0 0 0,0 1 0 0 0,0-1-1 0 0,0 1 1 0 0,0-1 0 0 0,1 1 0 0 0,-1-1 0 0 0,0 1 0 0 0,0-1 0 0 0,0 1-1 0 0,0-1 1 0 0,-1 1 0 0 0,1-1 0 0 0,0 1-6 0 0,0 28 376 0 0,0-26-177 0 0,0-3 2 0 0,0 2 6 0 0,0-1-199 0 0,0-1 1 0 0,0 0 0 0 0,0 1 0 0 0,0-1-1 0 0,0 1 1 0 0,0-1 0 0 0,0 1 0 0 0,0-1-1 0 0,0 0 1 0 0,0 1 0 0 0,0-1 0 0 0,0 1-1 0 0,0-1 1 0 0,-1 0 0 0 0,1 1 0 0 0,0-1-1 0 0,0 1 1 0 0,-1-1 0 0 0,1 0-1 0 0,0 1 1 0 0,0-1 0 0 0,-1 0 0 0 0,1 0-1 0 0,0 1 1 0 0,-1-1 0 0 0,1 0 0 0 0,0 0-1 0 0,-1 1 1 0 0,1-1 0 0 0,0 0 0 0 0,-1 0-9 0 0,-6 5 145 0 0,3 2-15 0 0,0-3-27 0 0,0-2-30 0 0,-5-2 35 0 0,1 0-46 0 0,-13 0 39 0 0,14 0-98 0 0,6 0-3 0 0,0 1 0 0 0,0-1 0 0 0,0 0 0 0 0,-1 0 0 0 0,1 0 1 0 0,0-1-1 0 0,0 1 0 0 0,0 0 0 0 0,-1 0 0 0 0,1 0 0 0 0,0-1 0 0 0,0 1 1 0 0,0-1-1 0 0,0 1 0 0 0,-1-1 0 0 0,-2-4-47 0 0,0-3-46 0 0,-3 1-81 0 0,-1 2-84 0 0,2 3 29 0 0,1-2-42 0 0,4 3 232 0 0,1 0 1 0 0,-1 1-1 0 0,1-1 0 0 0,0 0 0 0 0,0 0 1 0 0,-1 0-1 0 0,1 1 0 0 0,0-1 0 0 0,0 0 1 0 0,0 0-1 0 0,0 0 0 0 0,0 0 0 0 0,0 0 1 0 0,0 0 38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47.9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97 32 6504 0 0,'0'0'190'0'0,"2"0"-10"0"0,1 0-128 0 0,-1 0-111 0 0,2 0 95 0 0,4 0 107 0 0,-1 0-17 0 0,1 0 44 0 0,-4 0-37 0 0,-1 0-1 0 0,0 0 0 0 0,1-1 0 0 0,-1 1 0 0 0,1-1 1 0 0,-1 0-1 0 0,1 0-132 0 0,3-3 254 0 0,0-1-60 0 0,-4 2 132 0 0,-3 3-50 0 0,3 0-67 0 0,0 0-70 0 0,3 0-18 0 0,2 0-38 0 0,-5 0-20 0 0,1 0 59 0 0,0 0 87 0 0,-4-2-87 0 0,0-9-23 0 0,0 9-16 0 0,0 2-3 0 0,0 0-3 0 0,0 0-10 0 0,0 0-3 0 0,0 0 0 0 0,-9 1 69 0 0,-19-2 332 0 0,24 1-404 0 0,1 0-40 0 0,-3 2 91 0 0,2 3-68 0 0,1-2-9 0 0,-1 1 1 0 0,0 0-1 0 0,0-1 1 0 0,0 0-1 0 0,-2 2-35 0 0,1-3 27 0 0,5-2-21 0 0,-1 0 1 0 0,1 1-1 0 0,-1-1 0 0 0,0 0 0 0 0,1 1 0 0 0,-1-1 0 0 0,0 0 1 0 0,1 1-1 0 0,-1-1 0 0 0,1 1 0 0 0,-1-1 0 0 0,1 1 0 0 0,-1-1 1 0 0,1 1-1 0 0,0-1 0 0 0,-1 1 0 0 0,1-1 0 0 0,0 1 0 0 0,-1 0 1 0 0,1-1-1 0 0,0 1 0 0 0,-1 0-6 0 0,-1 4 24 0 0,-1-1 1 0 0,0 1 0 0 0,0-1 0 0 0,0 0 1 0 0,-1 0-1 0 0,0-1 0 0 0,1 1 1 0 0,-4 1-26 0 0,2 0 31 0 0,-1 0 1 0 0,1 1 0 0 0,0-1 0 0 0,-4 7-32 0 0,-1 9 48 0 0,1 2 34 0 0,4-15-46 0 0,4-6-27 0 0,0-1 0 0 0,0 1-1 0 0,1-1 1 0 0,-1 1 0 0 0,0-1-1 0 0,0 1 1 0 0,1-1 0 0 0,-1 1-1 0 0,1-1 1 0 0,0 1 0 0 0,-1 0-1 0 0,1-1 1 0 0,0 1 0 0 0,0 0-9 0 0,0-2 3 0 0,0 1 0 0 0,0-1 0 0 0,0 1 1 0 0,0-1-1 0 0,0 1 0 0 0,0 0 0 0 0,0-1 1 0 0,0 1-1 0 0,0-1 0 0 0,0 1 0 0 0,0-1 1 0 0,0 1-1 0 0,0-1 0 0 0,-1 0 0 0 0,1 1 1 0 0,0-1-1 0 0,0 1 0 0 0,-1-1 1 0 0,1 1-1 0 0,0-1 0 0 0,-1 1 0 0 0,1-1 1 0 0,0 0-1 0 0,-1 1 0 0 0,1-1 0 0 0,0 0 1 0 0,-1 1-1 0 0,1-1 0 0 0,-1 0-3 0 0,-6 8 52 0 0,3 10-35 0 0,4-17-17 0 0,0 1-1 0 0,0-1 1 0 0,0 0 0 0 0,0 1 0 0 0,0-1 0 0 0,0 0-1 0 0,0 1 1 0 0,0-1 0 0 0,1 0 0 0 0,-1 0-1 0 0,0 1 1 0 0,1-1 0 0 0,-1 0 0 0 0,1 0 0 0 0,0 1 0 0 0,9 4 10 0 0,-4 4 33 0 0,23 6-32 0 0,-18-10-2 0 0,2 0-17 0 0,-6-2-41 0 0,-5-3 20 0 0,0-1 0 0 0,0 1 0 0 0,-1-1 0 0 0,1 1 0 0 0,0-1 0 0 0,0 0 0 0 0,0 1 1 0 0,0-1-1 0 0,1 0 29 0 0,22-4-286 0 0,-21 2 257 0 0,0 1-44 0 0,0-1-40 0 0,-1 1-39 0 0,1 0-99 0 0,0-1-55 0 0,0 1-52 0 0,0 0-45 0 0,0 0-41 0 0,0 0-36 0 0,7 1-568 0 0,1 0-411 0 0,7 0-823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48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238 521 6776 0 0,'-3'0'43'0'0,"-2"0"-1"0"0,3 0 6 0 0,-2 0 44 0 0,0 0 68 0 0,-10 2-121 0 0,-15 14 21 0 0,24-5-38 0 0,-24 5 81 0 0,22-13 14 0 0,4-2-58 0 0,0 1 0 0 0,-1 0 1 0 0,1-1-1 0 0,0 1 0 0 0,0 0 0 0 0,1 0 1 0 0,-1 1-1 0 0,0-1 0 0 0,1 0 0 0 0,-1 1 0 0 0,1 0 1 0 0,0 0-1 0 0,-2 2-59 0 0,-3 7 139 0 0,1-2-10 0 0,-1 0 35 0 0,-5 3 142 0 0,1 0 15 0 0,-2 7 37 0 0,6-8-167 0 0,0 0 66 0 0,1-1-63 0 0,1 3-24 0 0,0 6 13 0 0,-1 2 19 0 0,2-5 26 0 0,5 3-32 0 0,-1-10-105 0 0,0 7 13 0 0,1 19 248 0 0,4-21-211 0 0,5-2-83 0 0,6 3-48 0 0,0-3 33 0 0,15 3-32 0 0,-29-15-10 0 0,-1-1 0 0 0,1 1 0 0 0,-1-1 1 0 0,1 1-1 0 0,0-1 0 0 0,-1 0 1 0 0,1 0-1 0 0,0 0 0 0 0,-1 0 0 0 0,1 0 1 0 0,0 0-1 0 0,-1 0 0 0 0,1-1 0 0 0,-1 1 1 0 0,1 0-1 0 0,0-1 0 0 0,-1 1 0 0 0,1-1 1 0 0,-1 0-1 0 0,1 0 0 0 0,-1 1 1 0 0,0-1-1 0 0,1 0 0 0 0,0-1-1 0 0,5-2 23 0 0,26-8 25 0 0,-29 11-40 0 0,0 0 0 0 0,0 0 0 0 0,0 0 0 0 0,0-1 0 0 0,0 0 0 0 0,-1 1 0 0 0,1-1 0 0 0,0-1 0 0 0,-1 1 0 0 0,0 0 0 0 0,2-3-8 0 0,43-42 11 0 0,-47 45-11 0 0,1 1 0 0 0,-1-1 0 0 0,1 0 0 0 0,-1 0 0 0 0,0 0 0 0 0,0 0 0 0 0,0 0 0 0 0,0-1 0 0 0,0 1 0 0 0,0 0 0 0 0,0 0 0 0 0,-1-1 0 0 0,1 1 0 0 0,-1-1 0 0 0,3-10 0 0 0,8-8-14 0 0,-6-8-59 0 0,-1 13 19 0 0,-1 10 23 0 0,-2-1-1 0 0,1 1 1 0 0,-1-1 0 0 0,0 1 0 0 0,0-1 0 0 0,-1-3 31 0 0,0-89-300 0 0,0 61 216 0 0,0 11 18 0 0,1 11 2 0 0,-1 0 1 0 0,-1-1 0 0 0,-2-4 63 0 0,-7-37-137 0 0,-6-39 10 0 0,14 80 95 0 0,2-1 0 0 0,-1 1 1 0 0,2-7 31 0 0,0 9-12 0 0,0 0 1 0 0,-2 0 0 0 0,0 0 0 0 0,-2-12 11 0 0,0 12-14 0 0,-1 0 2 0 0,2 0 1 0 0,0 0-1 0 0,0 0 1 0 0,2-2 11 0 0,0 9-7 0 0,0-16 46 0 0,0 11 127 0 0,0 10 62 0 0,0 3 18 0 0,0 3-29 0 0,-1 18-139 0 0,1 23 34 0 0,1-29-40 0 0,1 0 37 0 0,3 3-15 0 0,1 9 55 0 0,-4 4 60 0 0,-1-21-106 0 0,0-1 1 0 0,0 1 0 0 0,1 0-1 0 0,1 5-103 0 0,3 10 206 0 0,-1 22 199 0 0,11 50 399 0 0,-4-40-530 0 0,-7-40-162 0 0,-1 0 0 0 0,-1 0 0 0 0,-1 1 1 0 0,1 11-113 0 0,-4-8 94 0 0,0-11-26 0 0,1 1-1 0 0,1-1 1 0 0,-1 1 0 0 0,3 8-68 0 0,1-1 61 0 0,-1-8-8 0 0,-1 0 1 0 0,0 0-1 0 0,-1 0 1 0 0,0 8-54 0 0,-1-10-171 0 0,0-1 76 0 0,0 1 64 0 0,0 0 55 0 0,0 7 140 0 0,0 22 439 0 0,0-26-471 0 0,0 0-75 0 0,0-4-70 0 0,0 0-43 0 0,0-1-48 0 0,0 1-55 0 0,0 0-78 0 0,0 0-77 0 0,0 0-84 0 0,0 0-92 0 0,0 0-99 0 0,0-1-106 0 0,0 1-113 0 0,0 0-122 0 0,0-5-1013 0 0,0-2-1116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45.5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64 5008 0 0,'0'0'144'0'0,"0"3"67"0"0,1 13 225 0 0,2 1-55 0 0,3 4 20 0 0,5 8 134 0 0,-3-7-105 0 0,-6-11-158 0 0,0-2-51 0 0,-2 5 40 0 0,-1-2-58 0 0,1 9 96 0 0,2-6-61 0 0,2 1-19 0 0,-1-9-121 0 0,-2-1 0 0 0,1 1 0 0 0,-1-1 0 0 0,0 1 1 0 0,0 0-1 0 0,-1 0-98 0 0,0 0 111 0 0,1 0 1 0 0,0 1-1 0 0,0-1 1 0 0,1 0-1 0 0,1 3-111 0 0,2 13 235 0 0,-2 5-66 0 0,-3 16-50 0 0,0-1 62 0 0,0 9 98 0 0,0 77 455 0 0,0-39-362 0 0,0-88-300 0 0,0-2 10 0 0,0 0-2 0 0,0 0 2 0 0,-3-2 12 0 0,2 0-81 0 0,-1 0 0 0 0,1 0 0 0 0,0 0 0 0 0,-1-1 0 0 0,1 1 0 0 0,0 0 0 0 0,1 0 0 0 0,-1-1 0 0 0,0 1 0 0 0,1 0 0 0 0,-1-3-13 0 0,-3-8 49 0 0,-2-3 31 0 0,-3-5 74 0 0,-2-6-21 0 0,-4-10 52 0 0,12 9-91 0 0,2 14-146 0 0,0 1 0 0 0,-1 0-1 0 0,-2-12 53 0 0,1 13-70 0 0,1-1 0 0 0,0 1 1 0 0,1-13 69 0 0,1 2-79 0 0,-1 6 1 0 0,1 0 0 0 0,1 0 1 0 0,1-3 77 0 0,9-28-152 0 0,-7 23 70 0 0,-3 13 33 0 0,1-1 0 0 0,1 1-1 0 0,0 0 1 0 0,2-6 49 0 0,9-16-25 0 0,-11 21 13 0 0,2-1 0 0 0,0 1 0 0 0,2-4 12 0 0,1-2-18 0 0,0-2 8 0 0,-7 17 10 0 0,0 0 0 0 0,0 0 0 0 0,1 0 0 0 0,-1 1 0 0 0,1-1 0 0 0,0 1 0 0 0,2-3 0 0 0,3-5-1 0 0,-6 7 0 0 0,1 0 0 0 0,0 1 1 0 0,0-1-1 0 0,0 1 0 0 0,1 0 1 0 0,0 0-1 0 0,-1 0 0 0 0,1 0 0 0 0,0 0 1 0 0,0 0-1 0 0,0 1 0 0 0,1-1 1 0 0,-1 1-1 0 0,3-1 1 0 0,21-3-43 0 0,-13 0 29 0 0,-13 5 9 0 0,0 0 1 0 0,0 0 0 0 0,1 1-1 0 0,-1-1 1 0 0,0 0 0 0 0,1 1-1 0 0,-1-1 1 0 0,1 1 0 0 0,-1-1-1 0 0,1 1 1 0 0,-1 0 0 0 0,1 0-1 0 0,-1 0 1 0 0,1 0 0 0 0,-1 0-1 0 0,1 0 1 0 0,-1 0 0 0 0,1 0-1 0 0,-1 0 1 0 0,1 1 0 0 0,-1-1-1 0 0,1 1 1 0 0,-1-1 0 0 0,1 1 4 0 0,18 11-49 0 0,4 2 38 0 0,-20-13 7 0 0,-1 0 0 0 0,0 0 0 0 0,0 0 0 0 0,0 0 0 0 0,0 1 0 0 0,0-1 0 0 0,0 1 0 0 0,-1 0 0 0 0,1 0 0 0 0,0 0 0 0 0,-1 0 0 0 0,1 0 0 0 0,-1 0 0 0 0,0 1 0 0 0,0-1 0 0 0,0 1 0 0 0,0 0 0 0 0,0 1 4 0 0,8 10-18 0 0,0 0 0 0 0,0-1 0 0 0,8 6 18 0 0,-15-16-1 0 0,0 0 0 0 0,-1 1 0 0 0,1-1 0 0 0,-1 0 0 0 0,1 1 0 0 0,-1-1 0 0 0,0 1 0 0 0,0 0 0 0 0,-1 0 0 0 0,1 0 0 0 0,-1 0 1 0 0,1 4 0 0 0,0 1 0 0 0,-1-1 0 0 0,-1 0 0 0 0,0 0 1 0 0,0 3-1 0 0,1 3 21 0 0,-3 21 21 0 0,2-32-37 0 0,-1-1-1 0 0,1 0 1 0 0,-1 0 0 0 0,0 1-1 0 0,0-1 1 0 0,0 0 0 0 0,0 0-1 0 0,0 0 1 0 0,0 0 0 0 0,0 0-1 0 0,-1 0 1 0 0,1-1 0 0 0,-2 2-5 0 0,0 1 6 0 0,-1 0 0 0 0,0 0 0 0 0,0 0 0 0 0,0-1 1 0 0,-1 1-1 0 0,1-1 0 0 0,-1 0 0 0 0,0-1 0 0 0,-1 2-6 0 0,4-4 3 0 0,0 1-1 0 0,0 0 0 0 0,0 0 0 0 0,1 0 1 0 0,-1 0-1 0 0,0 1 0 0 0,1-1 0 0 0,-1 0 1 0 0,-1 2-3 0 0,-10 10 13 0 0,6-9 51 0 0,-2-5-60 0 0,7 1 5 0 0,-18 0 35 0 0,-5 0-34 0 0,9-3-27 0 0,6-2-48 0 0,2 0-1 0 0,5 4 70 0 0,1-1-48 0 0,-1 1-45 0 0,1 0-42 0 0,0 0-41 0 0,0 0-37 0 0,-3-1-312 0 0,2 0 20 0 0,0 0-66 0 0,-1 1-54 0 0,1-1-46 0 0,-3 0-815 0 0,-3 1-842 0 0</inkml:trace>
  <inkml:trace contextRef="#ctx0" brushRef="#br0" timeOffset="353.22">632 96 7424 0 0,'0'2'166'0'0,"0"0"-142"0"0,0 0 0 0 0,1-1 0 0 0,-1 1-1 0 0,0-1 1 0 0,1 1 0 0 0,-1 0 0 0 0,1-1 0 0 0,0 1-1 0 0,-1-1 1 0 0,1 0 0 0 0,0 1 0 0 0,0-1-24 0 0,0 1 24 0 0,0 0 0 0 0,0-1 0 0 0,0 1 0 0 0,0 0 0 0 0,0 0 0 0 0,-1 0 0 0 0,1-1 1 0 0,0 1-1 0 0,-1 0 0 0 0,0 0 0 0 0,0 0 0 0 0,1 1-24 0 0,2 12 34 0 0,9 2-36 0 0,1-1 13 0 0,-10-1 43 0 0,-3-13-14 0 0,0 0-1 0 0,1 0 1 0 0,-1-1-1 0 0,0 1 0 0 0,1 0 1 0 0,-1 0-1 0 0,1-1 1 0 0,0 1-1 0 0,-1 0 0 0 0,1-1 1 0 0,0 1-1 0 0,0-1 1 0 0,0 1-40 0 0,5 10 337 0 0,-4 0-49 0 0,-1 2 66 0 0,1-2-46 0 0,2-2-50 0 0,2-2-50 0 0,-4-6-36 0 0,-1 0-39 0 0,0 1 35 0 0,-1 1-84 0 0,-1 1-49 0 0,1-2 57 0 0,0 4 44 0 0,0 9 294 0 0,0-13-353 0 0,0 0-60 0 0,0-1 176 0 0,0-2-29 0 0,0 0-17 0 0,0 0-3 0 0,0 0 4 0 0,0 0 17 0 0,0 0 10 0 0,0-2 1 0 0,0 1-167 0 0,0 0 1 0 0,0 1 0 0 0,0-1 0 0 0,0 1 0 0 0,0-1 0 0 0,0 1 0 0 0,-1-1-1 0 0,1 0 1 0 0,0 1 0 0 0,0-1 0 0 0,0 1 0 0 0,-1-1 0 0 0,1 1-1 0 0,0-1 1 0 0,-1 1 0 0 0,1-1 0 0 0,0 1-10 0 0,-1-1 8 0 0,1 1 0 0 0,-1 0 0 0 0,1-1 0 0 0,-1 1-1 0 0,1 0 1 0 0,-1-1 0 0 0,1 1 0 0 0,-1 0 0 0 0,0 0 0 0 0,1 0 0 0 0,-1 0 0 0 0,1 0-1 0 0,-1-1 1 0 0,1 1 0 0 0,-1 0 0 0 0,0 0 0 0 0,1 0-8 0 0,-6-2 115 0 0,2-1-81 0 0,4 2-29 0 0,-1 1 0 0 0,1-1 0 0 0,-1 1-1 0 0,1 0 1 0 0,-1-1 0 0 0,1 1 0 0 0,0-1 0 0 0,-1 1 0 0 0,1-1 0 0 0,-1 1-1 0 0,1-1 1 0 0,0 1 0 0 0,0-1 0 0 0,-1 0 0 0 0,1 1 0 0 0,0-1 0 0 0,0 0-5 0 0,-3-31 107 0 0,3 20-107 0 0,-1 9 1 0 0,1 0 0 0 0,0 0 1 0 0,0 0-1 0 0,0-1 0 0 0,0 1 0 0 0,1 0 0 0 0,-1 0 0 0 0,1 0 0 0 0,0-1 1 0 0,0 1-2 0 0,3-5 22 0 0,8-18 26 0 0,1-1-5 0 0,-5 16-40 0 0,2 0 0 0 0,-1 0 1 0 0,1 1-1 0 0,8-6-3 0 0,6-6 51 0 0,-18 15-38 0 0,1 1-1 0 0,1 1 1 0 0,-1-1 0 0 0,1 1 0 0 0,0 0-13 0 0,13-8 11 0 0,-14 9-17 0 0,0 0 0 0 0,0 1 1 0 0,0 1-1 0 0,2-1 6 0 0,11-5-58 0 0,-3 0-59 0 0,-15 6 37 0 0,1 0 1 0 0,0 1-1 0 0,-1-1 0 0 0,1 1 0 0 0,0-1 1 0 0,-1 1-1 0 0,1 0 0 0 0,0 0 0 0 0,0 0 1 0 0,0 1-1 0 0,0-1 0 0 0,3 0 80 0 0,5 1-215 0 0,21 0-455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16.8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0 206 7792 0 0,'0'0'230'0'0,"3"2"-16"0"0,1 3-180 0 0,2 3-24 0 0,-4-2 20 0 0,-1 0 53 0 0,-1 6 196 0 0,0-10-218 0 0,-1 0 0 0 0,1 0 1 0 0,0 0-1 0 0,0 0 0 0 0,1 0 1 0 0,-1 0-1 0 0,0-1 0 0 0,0 1 1 0 0,1 0-1 0 0,-1 0 0 0 0,2 1-61 0 0,2 6 296 0 0,5 5 258 0 0,-1 1 7 0 0,-3-6-253 0 0,0 23 875 0 0,-1-24-875 0 0,5 9 185 0 0,-5-10-249 0 0,3 2 109 0 0,-4-5-131 0 0,2 1 38 0 0,5 8 144 0 0,-7-8-305 0 0,-3-5-77 0 0,0 1 1 0 0,0 0-1 0 0,1-1 0 0 0,-1 1 0 0 0,0 0 1 0 0,1-1-1 0 0,-1 1 0 0 0,0-1 1 0 0,1 1-1 0 0,-1-1 0 0 0,1 1 0 0 0,-1-1 1 0 0,1 1-1 0 0,-1-1 0 0 0,1 1 1 0 0,-1-1-1 0 0,1 0 0 0 0,0 1 1 0 0,-1-1-1 0 0,1 0 0 0 0,0 0 0 0 0,0 1-22 0 0,4 1 87 0 0,-1 1 15 0 0,0 0 1 0 0,0 1-1 0 0,0-1 0 0 0,0 1 1 0 0,0 1-103 0 0,0 0 122 0 0,-3-5-111 0 0,-1 0 1 0 0,0 0-1 0 0,0 0 0 0 0,1 1 0 0 0,-1-1 0 0 0,0 0 0 0 0,0 0 1 0 0,1 0-1 0 0,-1 1 0 0 0,0-1 0 0 0,1 0 0 0 0,-1 0 1 0 0,0 0-1 0 0,0 0 0 0 0,1 0 0 0 0,-1 0 0 0 0,0 0 0 0 0,1 0 1 0 0,-1 0-1 0 0,0 0 0 0 0,1 0 0 0 0,-1 0 0 0 0,0 0 0 0 0,1 0 1 0 0,-1 0-1 0 0,0 0-11 0 0,3 0 39 0 0,-1 0 0 0 0,1 0 1 0 0,-1 0-1 0 0,1 1 0 0 0,-1-1 0 0 0,1 1 1 0 0,0 0-40 0 0,5 6 224 0 0,-8-6-214 0 0,1-1 1 0 0,-1 0-1 0 0,0 1 1 0 0,1-1 0 0 0,-1 1-1 0 0,0-1 1 0 0,1 0-1 0 0,-1 1 1 0 0,1-1-1 0 0,-1 0 1 0 0,0 1 0 0 0,1-1-1 0 0,-1 0 1 0 0,1 0-1 0 0,-1 0 1 0 0,1 1-1 0 0,-1-1 1 0 0,1 0 0 0 0,-1 0-1 0 0,1 0 1 0 0,-1 0-1 0 0,1 0 1 0 0,-1 0-1 0 0,1 0 1 0 0,-1 0-1 0 0,1 0 1 0 0,-1 0 0 0 0,1 0-1 0 0,-1 0-10 0 0,16 0 184 0 0,24 0 346 0 0,-29 0-430 0 0,-1 0-70 0 0,-10 0-24 0 0,1 0-1 0 0,0 0 1 0 0,0 0-1 0 0,0 0 1 0 0,-1 0-1 0 0,1 0 1 0 0,0 0-1 0 0,0 0 1 0 0,-1 0-1 0 0,1 0 1 0 0,0-1-1 0 0,0 1 0 0 0,-1 0 1 0 0,1-1-1 0 0,0 1 1 0 0,0 0-1 0 0,-1-1 1 0 0,1 1-1 0 0,-1-1 1 0 0,1 1-1 0 0,0-1 1 0 0,-1 1-1 0 0,1-1 1 0 0,-1 1-1 0 0,1-1 1 0 0,-1 0-1 0 0,1 1-5 0 0,-1-1 4 0 0,0 0 1 0 0,1 1-1 0 0,-1-1 0 0 0,0 1 0 0 0,1-1 0 0 0,-1 1 0 0 0,1 0 0 0 0,-1-1 0 0 0,1 1 0 0 0,-1-1 0 0 0,1 1 0 0 0,-1 0 1 0 0,1-1-1 0 0,0 1 0 0 0,-1 0 0 0 0,1 0 0 0 0,-1 0 0 0 0,1-1 0 0 0,0 1 0 0 0,-1 0 0 0 0,1 0 0 0 0,-1 0 0 0 0,1 0 1 0 0,0 0-1 0 0,-1 0 0 0 0,1 0 0 0 0,0 0-4 0 0,0 0 3 0 0,0 0-1 0 0,1 0 1 0 0,-1 0 0 0 0,0 0-1 0 0,1 0 1 0 0,-1 0 0 0 0,0-1 0 0 0,0 1-1 0 0,1-1 1 0 0,-1 1 0 0 0,0-1-1 0 0,0 1 1 0 0,0-1 0 0 0,0 1 0 0 0,1-1-1 0 0,-1 0 1 0 0,0 0 0 0 0,0 0-1 0 0,0 0 1 0 0,-1 1 0 0 0,1-1 0 0 0,0 0-1 0 0,0 0 1 0 0,0-1 0 0 0,0 0-3 0 0,1-3 4 0 0,-2 5-2 0 0,1-1 1 0 0,-1 0-1 0 0,0 1 0 0 0,1-1 0 0 0,-1 1 0 0 0,0-1 0 0 0,1 0 0 0 0,-1 1 0 0 0,0-1 1 0 0,1 1-1 0 0,-1-1 0 0 0,1 1 0 0 0,-1-1 0 0 0,1 1 0 0 0,0 0 0 0 0,-1-1 0 0 0,1 1 1 0 0,-1 0-1 0 0,1-1 0 0 0,0 1 0 0 0,-1 0 0 0 0,1-1-2 0 0,4-1 13 0 0,-4 1-13 0 0,0 1 1 0 0,0-1 0 0 0,0 0-1 0 0,0 1 1 0 0,0-1 0 0 0,-1 0 0 0 0,1 0-1 0 0,0 0 1 0 0,0 0 0 0 0,-1 0-1 0 0,1 0 1 0 0,-1 0 0 0 0,1 0-1 0 0,-1 0 1 0 0,1 0 0 0 0,-1 0-1 0 0,7-10-1 0 0,0 7 1 0 0,-7 4 0 0 0,0 0 0 0 0,0 0 0 0 0,0 0 0 0 0,1 0 0 0 0,-1 0 0 0 0,0 0 0 0 0,0 0 0 0 0,0 0 0 0 0,1 0 0 0 0,-1 0 0 0 0,0 0 0 0 0,0 0 0 0 0,0 0 0 0 0,0 0 0 0 0,1 0 0 0 0,-1 0 0 0 0,0-1 0 0 0,0 1 0 0 0,0 0 0 0 0,0 0 0 0 0,0 0 0 0 0,0 0 0 0 0,1 0 0 0 0,-1-1 0 0 0,0 1 0 0 0,0 0 0 0 0,0 0 0 0 0,0 0 0 0 0,0 0 0 0 0,0-1 0 0 0,0 1 0 0 0,0 0 0 0 0,0 0 0 0 0,0 0 0 0 0,0 0 0 0 0,0-1 0 0 0,2-26 0 0 0,-2 26-3 0 0,0-1-1 0 0,-1 0 1 0 0,1 0-1 0 0,0 1 1 0 0,-1-1-1 0 0,1 0 1 0 0,-1 0-1 0 0,0 1 0 0 0,1-1 1 0 0,-1 1-1 0 0,0-1 1 0 0,0 0-1 0 0,0 1 4 0 0,-5-9-105 0 0,5 3 11 0 0,0 0-35 0 0,1 3 15 0 0,0-4-42 0 0,-2-7-75 0 0,0 11 128 0 0,0 0-45 0 0,-1 0 6 0 0,1 1-40 0 0,-2-1-43 0 0,1 0-51 0 0,-8-6-375 0 0,10 8-53 0 0,0 0 120 0 0,0 1 100 0 0,0-1 83 0 0,1 0 96 0 0,0 1 41 0 0,1-4-481 0 0,-1 4 403 0 0,0-1-106 0 0,0 2 181 0 0,0-1-37 0 0,0-5-1507 0 0,0-4-1015 0 0</inkml:trace>
  <inkml:trace contextRef="#ctx0" brushRef="#br0" timeOffset="430.01">789 206 6968 0 0,'0'0'157'0'0,"0"0"23"0"0,0 0 11 0 0,-3 0-31 0 0,-10 0-128 0 0,3 0-7 0 0,2 0 46 0 0,-4 0 177 0 0,6 0-30 0 0,-5 0 470 0 0,6 0-422 0 0,-1 0-77 0 0,-2 0-65 0 0,2-1 56 0 0,0-1-37 0 0,-8-8 175 0 0,14 9-313 0 0,0 1 1 0 0,0 0-1 0 0,0 0 0 0 0,0 0 0 0 0,0 0 0 0 0,0 0 0 0 0,0 0 0 0 0,0 0 0 0 0,0 0 0 0 0,-1-1 0 0 0,1 1 0 0 0,0 0 0 0 0,0 0 0 0 0,0 0 0 0 0,0 0 1 0 0,0 0-1 0 0,0 0 0 0 0,0 0 0 0 0,0 0 0 0 0,0 0 0 0 0,-1 0 0 0 0,1 0 0 0 0,0 0 0 0 0,0 0 0 0 0,0 0 0 0 0,0 0 0 0 0,0 0 0 0 0,0 0 1 0 0,-1 0-1 0 0,1 0 0 0 0,0 0 0 0 0,0 0 0 0 0,0 0 0 0 0,0 0 0 0 0,0 0 0 0 0,0 0 0 0 0,0 0 0 0 0,-1 0 0 0 0,1 0 0 0 0,0 0 0 0 0,0 0 1 0 0,0 0-1 0 0,0 0 0 0 0,0 0 0 0 0,0 0 0 0 0,0 0 0 0 0,0 0 0 0 0,-1 1 0 0 0,1-1 0 0 0,0 0 0 0 0,0 0 0 0 0,0 0 0 0 0,0 0 0 0 0,0 0 1 0 0,0 0-1 0 0,0 0 0 0 0,0 1-5 0 0,-1 0 33 0 0,-1 0 0 0 0,1 0 1 0 0,-1 0-1 0 0,1 1 0 0 0,-1-1 1 0 0,1-1-1 0 0,-1 1 0 0 0,1 0 1 0 0,-1 0-1 0 0,0 0 0 0 0,1-1 1 0 0,-1 1-1 0 0,0-1 0 0 0,0 0 1 0 0,0 1-34 0 0,-4 1 196 0 0,-1 4-121 0 0,5-5-34 0 0,0 0 0 0 0,0 0-1 0 0,-1 0 1 0 0,1 0-1 0 0,-1-1 1 0 0,1 1 0 0 0,0-1-1 0 0,-1 1-40 0 0,-5-1 57 0 0,0 0-56 0 0,7 0 3 0 0,0 0 0 0 0,0 0 0 0 0,0 0 0 0 0,0 0-1 0 0,0 0 1 0 0,1 1 0 0 0,-1-1 0 0 0,0 0 0 0 0,0 0-1 0 0,0 0 1 0 0,0 1 0 0 0,1-1 0 0 0,-1 0 0 0 0,-1 1-4 0 0,2 0 4 0 0,0-1 0 0 0,-1 1 0 0 0,1 0 1 0 0,0-1-1 0 0,0 1 0 0 0,-1-1 1 0 0,1 1-1 0 0,0 0 0 0 0,0-1 0 0 0,0 1 1 0 0,0 0-1 0 0,0 0 0 0 0,0-1 0 0 0,0 1 1 0 0,0 0-5 0 0,-2 12 36 0 0,-3-9-15 0 0,-1 0-14 0 0,6-4-7 0 0,-1 0 0 0 0,1 0 0 0 0,0 0 0 0 0,0 0 0 0 0,0 1 0 0 0,-1-1 0 0 0,1 0 0 0 0,0 0 0 0 0,0 0 0 0 0,0 0 0 0 0,0 1 0 0 0,0-1 0 0 0,-1 0 0 0 0,1 0 0 0 0,0 1 0 0 0,0-1 0 0 0,0 0 0 0 0,0 0 0 0 0,0 1 0 0 0,0-1 0 0 0,0 0 0 0 0,0 0 0 0 0,0 0 0 0 0,0 1 0 0 0,0-1 0 0 0,0 0 0 0 0,0 0 0 0 0,0 1 0 0 0,0-1 0 0 0,0 0 0 0 0,0 0 0 0 0,0 1 0 0 0,1-1 0 0 0,-1 0 0 0 0,0 0 0 0 0,7 5 0 0 0,-2-2 0 0 0,-4-2 0 0 0,-1 0 0 0 0,0 0 0 0 0,1 0 0 0 0,-1-1 0 0 0,0 1 0 0 0,1 0 0 0 0,-1 0 0 0 0,0 0 0 0 0,0 0 0 0 0,0-1 0 0 0,0 1 0 0 0,0 0 0 0 0,0 0 0 0 0,0 1 0 0 0,0-1 0 0 0,0-1 1 0 0,0 1 0 0 0,0 0-1 0 0,1 0 1 0 0,-1 0 0 0 0,0 0-1 0 0,1 0 1 0 0,-1 0 0 0 0,1 0-1 0 0,-1 0 1 0 0,1-1 0 0 0,-1 1-1 0 0,1 0 1 0 0,-1 0 0 0 0,1-1 0 0 0,0 1-1 0 0,-1 0 1 0 0,1-1 0 0 0,0 1-1 0 0,0-1 1 0 0,-1 1-1 0 0,24 12 28 0 0,-20-11-24 0 0,0-1-1 0 0,1 2 1 0 0,-2-1-1 0 0,1 0 1 0 0,0 1 0 0 0,1 1-4 0 0,-2-1 0 0 0,0-1 0 0 0,0 0 0 0 0,0 1 0 0 0,1-1 0 0 0,-1 0 0 0 0,2 0 0 0 0,-2 0 0 0 0,1-1 0 0 0,-1 1 0 0 0,0 0 0 0 0,0 1 0 0 0,0-1 0 0 0,1 1 0 0 0,-1 0 5 0 0,0 0 0 0 0,0-1 0 0 0,1 0 0 0 0,-1 0 0 0 0,0 0 0 0 0,2 0-5 0 0,-1 0 10 0 0,-1 0 0 0 0,0 0 0 0 0,1 0-1 0 0,-1 0 1 0 0,0 1 0 0 0,1 0-10 0 0,13 15 146 0 0,-12-11-79 0 0,1-1 0 0 0,-1 0 1 0 0,1 0-1 0 0,1-1 0 0 0,-1 0 0 0 0,5 3-67 0 0,-6-6 52 0 0,-5-2-37 0 0,1 0 1 0 0,0 1-1 0 0,-1-1 1 0 0,1 0-1 0 0,-1 1 1 0 0,1-1-1 0 0,0 0 0 0 0,-1 1 1 0 0,1-1-1 0 0,-1 1 1 0 0,1-1-1 0 0,-1 1 1 0 0,1-1-1 0 0,-1 1 0 0 0,1-1 1 0 0,-1 1-1 0 0,0-1 1 0 0,1 1-1 0 0,-1 0 1 0 0,0-1-1 0 0,0 1 0 0 0,1 0-15 0 0,1 4 67 0 0,-1-3-34 0 0,10 18 284 0 0,-10-19-298 0 0,-1-1-1 0 0,1 1 0 0 0,-1 0 1 0 0,1-1-1 0 0,-1 1 1 0 0,1-1-1 0 0,0 1 0 0 0,-1-1 1 0 0,1 1-1 0 0,0-1 1 0 0,-1 1-1 0 0,1-1 0 0 0,0 1 1 0 0,-1-1-1 0 0,1 0 1 0 0,0 1-1 0 0,0-1 0 0 0,0 0 1 0 0,-1 0-1 0 0,1 0-18 0 0,0 0 4 0 0,-1 0 0 0 0,0 0 0 0 0,0 0-1 0 0,0 0 1 0 0,0 0 0 0 0,0 0 0 0 0,0 0 0 0 0,0 0 0 0 0,0 0-1 0 0,0 0 1 0 0,0 0 0 0 0,0 0 0 0 0,1 0 0 0 0,-1 0-1 0 0,0 0 1 0 0,0 0 0 0 0,0 0 0 0 0,0 0 0 0 0,0 0-1 0 0,0 0 1 0 0,0 0 0 0 0,0 0 0 0 0,0 1 0 0 0,0-1 0 0 0,1 0-1 0 0,-1 0 1 0 0,0 0 0 0 0,0 0 0 0 0,0 0 0 0 0,0 0-1 0 0,0 0 1 0 0,0 0 0 0 0,0 0 0 0 0,0 0 0 0 0,0 0-1 0 0,0 0 1 0 0,0 0 0 0 0,0 0 0 0 0,0 1 0 0 0,0-1 0 0 0,0 0-1 0 0,0 0 1 0 0,0 0 0 0 0,0 0 0 0 0,0 0 0 0 0,0 0-1 0 0,0 0 1 0 0,0 0 0 0 0,0 0 0 0 0,0 0 0 0 0,0 1-1 0 0,0-1 1 0 0,0 0 0 0 0,0 0 0 0 0,0 0 0 0 0,0 0 0 0 0,0 0-4 0 0,0 5 73 0 0,-1 12 215 0 0,1-17-278 0 0,-1 1 0 0 0,1-1 0 0 0,0 0 1 0 0,0 1-1 0 0,-1-1 0 0 0,1 1 0 0 0,0-1 0 0 0,0 0 0 0 0,-1 1 0 0 0,1-1 0 0 0,0 0 1 0 0,-1 1-1 0 0,1-1 0 0 0,-1 0 0 0 0,1 1 0 0 0,0-1 0 0 0,-1 0 0 0 0,1 0 0 0 0,-1 0 1 0 0,1 1-1 0 0,-1-1 0 0 0,1 0 0 0 0,-1 0 0 0 0,1 0 0 0 0,-1 0 0 0 0,1 0 1 0 0,0 0-1 0 0,-1 0 0 0 0,1 0 0 0 0,-1 0-10 0 0,-4 3 239 0 0,-6 10 1 0 0,6 0-27 0 0,4-13-206 0 0,0 1 1 0 0,1-1 0 0 0,-1 0-1 0 0,0 1 1 0 0,0-1 0 0 0,0 0-1 0 0,0 0 1 0 0,1 1-1 0 0,-1-1 1 0 0,0 0 0 0 0,0 0-1 0 0,0 0 1 0 0,0 0 0 0 0,0 0-8 0 0,-5-1 40 0 0,5 1-16 0 0,-24 14-8 0 0,21-12-9 0 0,-2-1-3 0 0,-15-2-86 0 0,19 1 34 0 0,0 0 0 0 0,1 0-1 0 0,-1 0 1 0 0,0-1 0 0 0,1 1 0 0 0,-1 0 0 0 0,0-1 0 0 0,1 0 0 0 0,-1 1-1 0 0,1-1 1 0 0,-1 0 0 0 0,1 0 0 0 0,0 0 0 0 0,-1 0 0 0 0,1 0 0 0 0,0 0-1 0 0,-1 0 1 0 0,1-1 48 0 0,-2 0-518 0 0</inkml:trace>
  <inkml:trace contextRef="#ctx0" brushRef="#br0" timeOffset="730.61">1120 1 9416 0 0,'0'0'208'0'0,"0"0"33"0"0,0 0 16 0 0,1 0-106 0 0,1 2-78 0 0,2 2-37 0 0,2 5-26 0 0,0 5-10 0 0,-3-12 2 0 0,4 3 33 0 0,-2 19 152 0 0,2-11-41 0 0,-6-11-123 0 0,0-1-1 0 0,-1 0 1 0 0,1 1 0 0 0,0-1-1 0 0,-1 1 1 0 0,1-1-1 0 0,-1 1 1 0 0,1-1-1 0 0,-1 1 1 0 0,0-1 0 0 0,0 1-1 0 0,1 0 1 0 0,-1-1-23 0 0,1 14 190 0 0,5 2 11 0 0,0-1-19 0 0,-5 3 59 0 0,-1-5-36 0 0,2-6-62 0 0,0 1 39 0 0,0-4-112 0 0,0 1 44 0 0,0 1-1 0 0,0 0 0 0 0,0 1 1 0 0,-1-1-1 0 0,0 0 0 0 0,0 6-113 0 0,1 3 182 0 0,4 7 157 0 0,0 0 7 0 0,-4-6-169 0 0,-2-11-105 0 0,1 0 0 0 0,0 0-1 0 0,0-1 1 0 0,0 1-1 0 0,1 0 1 0 0,0 0-72 0 0,4 15 235 0 0,-4-7-110 0 0,-3 5 116 0 0,1 1-64 0 0,3 4-37 0 0,4-10-44 0 0,-6-13-82 0 0,-1 0 0 0 0,1 1 0 0 0,0-1 0 0 0,0 0 0 0 0,-1 1 0 0 0,1-1 0 0 0,-1 1 0 0 0,1 0 0 0 0,-1-1 0 0 0,0 1 0 0 0,0-1 0 0 0,0 1 0 0 0,0-1-14 0 0,0 10 60 0 0,0 10 33 0 0,2-10-33 0 0,5 3-31 0 0,-6-13-28 0 0,0 1 0 0 0,0-1 0 0 0,-1 1 0 0 0,1-1 0 0 0,0 1 0 0 0,-1-1 0 0 0,1 1 0 0 0,-1-1 0 0 0,1 1 0 0 0,-1-1 0 0 0,0 1 0 0 0,0 0-1 0 0,0-2 1 0 0,0 0 0 0 0,0 0-1 0 0,0 0 1 0 0,0 0 0 0 0,0 0 0 0 0,0 0-1 0 0,0 0 1 0 0,0 0 0 0 0,0 1 0 0 0,0-1-1 0 0,0 0 1 0 0,0 0 0 0 0,0 0 0 0 0,0 0-1 0 0,0 0 1 0 0,0 0 0 0 0,0 0 0 0 0,0 0-1 0 0,0 0 1 0 0,0 0 0 0 0,0 1 0 0 0,0-1-1 0 0,0 0 1 0 0,0 0 0 0 0,0 0 0 0 0,0 0-1 0 0,0 0 1 0 0,0 0 0 0 0,0 0 0 0 0,0 0-1 0 0,0 0 1 0 0,0 0 0 0 0,0 0 0 0 0,0 0-1 0 0,-1 0 1 0 0,1 0 0 0 0,0 0 0 0 0,0 0-1 0 0,0 0 1 0 0,0 1 0 0 0,0-1 0 0 0,0 0-1 0 0,0 0 1 0 0,0 0 0 0 0,0 0 0 0 0,0 0-1 0 0,0 0 1 0 0,-1 0 0 0 0,1 0 0 0 0,0 0-1 0 0,0 0 1 0 0,0 0 0 0 0,0 0 0 0 0,0-1-1 0 0,0 1 1 0 0,0 0 0 0 0,0 0-1 0 0,-6 0 4 0 0,1 0-37 0 0,3 0-54 0 0,1 0-38 0 0,1 3-177 0 0,0 7-18 0 0,0-7-6 0 0</inkml:trace>
  <inkml:trace contextRef="#ctx0" brushRef="#br0" timeOffset="914.57">994 363 9192 0 0,'0'0'266'0'0,"0"0"1"0"0,0 0-199 0 0,3 0-40 0 0,11 0-60 0 0,2 0 83 0 0,-1 0 71 0 0,1 0 56 0 0,3 0 89 0 0,33 0 602 0 0,-32 0-540 0 0,-10 0-88 0 0,-3-1-55 0 0,1-1-17 0 0,2-2 17 0 0,5-2 75 0 0,5 5 67 0 0,-17 1-276 0 0,1 0 1 0 0,-1 0 0 0 0,0 0 0 0 0,1-1 0 0 0,-1 1 0 0 0,0-1-1 0 0,1 0 1 0 0,-1 0-53 0 0,2-1 2 0 0,16-4 194 0 0,-11 3-169 0 0,-4 2-65 0 0,0 1-53 0 0,0-1-63 0 0,1 1-77 0 0,-4 0 38 0 0,0 0-35 0 0,3 0-321 0 0,-1 0 68 0 0,0 0-48 0 0,4 0-631 0 0,4 0-504 0 0,6 0-953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44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237 379 6048 0 0,'-18'0'104'0'0,"-19"0"297"0"0,25 0-315 0 0,0 0-53 0 0,-2 2-7 0 0,4 4 56 0 0,0-1 57 0 0,-3-2 62 0 0,-1-1 204 0 0,4 4-68 0 0,2-1-95 0 0,-5 0 252 0 0,8 5-39 0 0,-6-4-20 0 0,4 4-22 0 0,0 4-99 0 0,5-9-201 0 0,-3 6 123 0 0,-2 3 3 0 0,4-8-140 0 0,-3 26 399 0 0,1-24-408 0 0,4-7-75 0 0,1 1 0 0 0,-1-1 1 0 0,0 0-1 0 0,0 1 0 0 0,0-1 1 0 0,1 1-1 0 0,-1 0 0 0 0,1-1 0 0 0,-1 1 1 0 0,1-1-1 0 0,0 1 0 0 0,-1 0 0 0 0,1-1 1 0 0,0 1-16 0 0,0 75 640 0 0,3-72-534 0 0,7 8-84 0 0,-7-6-22 0 0,-2-7-2 0 0,-1 1 0 0 0,0-1 0 0 0,0 1 0 0 0,0-1 0 0 0,0 1 0 0 0,1-1 0 0 0,-1 1 1 0 0,0-1-1 0 0,0 1 0 0 0,1-1 0 0 0,-1 0 0 0 0,0 1 0 0 0,1-1 0 0 0,-1 0 0 0 0,1 1 0 0 0,-1-1 0 0 0,0 0 0 0 0,1 1 0 0 0,-1-1 0 0 0,1 0 0 0 0,-1 0 0 0 0,1 1 0 0 0,-1-1 0 0 0,1 0 1 0 0,-1 0-1 0 0,1 0 0 0 0,-1 0 0 0 0,1 0 0 0 0,-1 0 0 0 0,1 0 0 0 0,-1 0 0 0 0,1 0 0 0 0,-1 0 0 0 0,1 0 0 0 0,-1 0 0 0 0,1 0 0 0 0,-1 0 0 0 0,1 0 2 0 0,0 0-1 0 0,1 0-1 0 0,-1 0 1 0 0,1 0 0 0 0,-1 0-1 0 0,1 1 1 0 0,-1-1-1 0 0,1 0 1 0 0,-1 1-1 0 0,0 0 1 0 0,1-1 0 0 0,-1 1-1 0 0,0 0 1 0 0,1-1-1 0 0,0 2 2 0 0,9 4 8 0 0,8-4 43 0 0,-14-2-43 0 0,-1 0 0 0 0,0-1 0 0 0,0 0-1 0 0,0 0 1 0 0,0-1 0 0 0,0 1 0 0 0,0-1 0 0 0,0 0 0 0 0,1-1-8 0 0,27-2 65 0 0,-25 2-60 0 0,-4 1 1 0 0,1 1 0 0 0,0-1 0 0 0,-1 0 0 0 0,0 0 0 0 0,1 0 0 0 0,-1 0-1 0 0,0 0 1 0 0,0-1 0 0 0,0 0 0 0 0,2-2-6 0 0,-3 0 7 0 0,-2 5-7 0 0,1-1 0 0 0,-1 0 0 0 0,0 1 1 0 0,0-1-1 0 0,1 0 0 0 0,-1 1 0 0 0,0-1 0 0 0,1 1 1 0 0,-1-1-1 0 0,1 1 0 0 0,-1-1 0 0 0,1 1 0 0 0,-1-1 1 0 0,1 1-1 0 0,-1-1 0 0 0,1 1 0 0 0,0 0 0 0 0,-1-1 1 0 0,1 1-1 0 0,-1 0 0 0 0,1-1 0 0 0,0 1 0 0 0,4-2 0 0 0,-3 1 0 0 0,-1 0 3 0 0,0 1-1 0 0,0-1 1 0 0,0 1-1 0 0,0-1 1 0 0,0 0-1 0 0,0 1 1 0 0,-1-1-1 0 0,1 0 1 0 0,0 0-1 0 0,0 1 0 0 0,-1-1 1 0 0,1 0-1 0 0,-1 0 1 0 0,1 0-1 0 0,-1 0 1 0 0,1 0-1 0 0,-1 0 1 0 0,1 0-1 0 0,-1 0 1 0 0,0 0-1 0 0,1-1-2 0 0,11-23 12 0 0,-11 23-12 0 0,-1 1 0 0 0,1-1 0 0 0,-1 1 0 0 0,0-1 0 0 0,1 0 0 0 0,-1 1 0 0 0,0-1 0 0 0,0 0 0 0 0,0 0 0 0 0,0 1 0 0 0,0-28 0 0 0,0-19 0 0 0,0 19-16 0 0,0 27-64 0 0,0 4 0 0 0,0 20-6 0 0,0 33 84 0 0,0-53 2 0 0,0-1 0 0 0,0 1 0 0 0,0 0 0 0 0,1 0 0 0 0,-1-1 0 0 0,1 1 0 0 0,-1 0 0 0 0,1-1 0 0 0,0 1 0 0 0,0 0 0 0 0,-1-1 0 0 0,1 1 0 0 0,1-1 0 0 0,-1 1 0 0 0,-1-1 0 0 0,1 1 0 0 0,0 0 0 0 0,0-1 0 0 0,0 1 0 0 0,-1 0 0 0 0,1-1 0 0 0,-1 1 0 0 0,1 0 0 0 0,-1 0 0 0 0,0-1 0 0 0,0 1 0 0 0,0 0 0 0 0,0 10 0 0 0,-1-9 0 0 0,1 0 0 0 0,0 0 0 0 0,0 1 0 0 0,0-1 0 0 0,0 0 0 0 0,1 0 0 0 0,-1 0 0 0 0,1 1 0 0 0,0-1 0 0 0,0 0 0 0 0,12 13 0 0 0,0 0 0 0 0,-7-3 0 0 0,4-8-11 0 0,-5 6-32 0 0,6-6 33 0 0,-9 2-1 0 0,-2-3-26 0 0,1-2-41 0 0,1-2-86 0 0,9 0-130 0 0,-9 0 153 0 0,-2 0-52 0 0,0 0-81 0 0,0 0 87 0 0,0 0-38 0 0,0 0-43 0 0,0 0-39 0 0,0 0-407 0 0,0 0-277 0 0,0 0-645 0 0</inkml:trace>
  <inkml:trace contextRef="#ctx0" brushRef="#br0" timeOffset="308.04">584 0 9040 0 0,'0'0'200'0'0,"0"0"33"0"0,3 0 15 0 0,10 0-36 0 0,-7 0-179 0 0,1 3-23 0 0,-2 10-10 0 0,-3-11 21 0 0,0 1 37 0 0,5 4 140 0 0,8 12 438 0 0,-11-11-390 0 0,-1-1-62 0 0,0 2-23 0 0,0 2 16 0 0,0-1 14 0 0,0-1 32 0 0,-2-1-47 0 0,-1 5 81 0 0,1 7 55 0 0,4-4-71 0 0,-3-9-127 0 0,0-1 1 0 0,-1 1-1 0 0,1-1 1 0 0,-1 1-1 0 0,-1 0 1 0 0,1 3-115 0 0,-2 7 121 0 0,0-8-68 0 0,1 0 1 0 0,0 0 0 0 0,1 0-1 0 0,0 0 1 0 0,1 5-54 0 0,9 20 131 0 0,-6 8 2 0 0,1-18-33 0 0,-4-18-57 0 0,-1 0 0 0 0,1 1 0 0 0,-1-1 0 0 0,-1 0 0 0 0,1 5-43 0 0,-1 46 281 0 0,0-19-146 0 0,0-34-119 0 0,0 0 1 0 0,1-1 0 0 0,-1 1-1 0 0,1 0 1 0 0,0 0 0 0 0,0 0 0 0 0,0-1-1 0 0,1 1 1 0 0,-1 0 0 0 0,1-1 0 0 0,1 3-17 0 0,-2-4 13 0 0,0 1 0 0 0,0-1 0 0 0,-1 0 0 0 0,1 1 1 0 0,-1-1-1 0 0,0 0 0 0 0,1 1 0 0 0,-1-1 0 0 0,0 0 1 0 0,-1 3-14 0 0,3 12 69 0 0,5 1 50 0 0,-12-2 1 0 0,9-4-39 0 0,-3-11-77 0 0,0 1 0 0 0,0 0-1 0 0,0-1 1 0 0,-1 1 0 0 0,1 0 0 0 0,-1-1 0 0 0,1 1 0 0 0,-1 0 0 0 0,0 0 0 0 0,1 0-4 0 0,-1 2-65 0 0,0-3 89 0 0,0 1 88 0 0,0 0-118 0 0,0 0-43 0 0,0 1-43 0 0,0 2-55 0 0,0 1-65 0 0,0 1-75 0 0,0-7-7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43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1 237 6072 0 0,'13'0'133'0'0,"-10"0"23"0"0,0 3 12 0 0,10 8 36 0 0,-3-9-2 0 0,5-2 163 0 0,-11 0-216 0 0,-2 0 250 0 0,-2 0-3 0 0,3 0-18 0 0,-3 0-362 0 0,1 0-1 0 0,-1 0 1 0 0,1 0-1 0 0,-1 0 1 0 0,1 0-1 0 0,-1 0 1 0 0,0 0 0 0 0,1 0-1 0 0,-1 0 1 0 0,1 0-1 0 0,-1 0 1 0 0,0 0-1 0 0,1 0 1 0 0,-1-1-1 0 0,1 1 1 0 0,-1 0-1 0 0,0 0 1 0 0,1 0-1 0 0,-1-1 1 0 0,0 1-1 0 0,1 0 1 0 0,-1-1-1 0 0,0 1 1 0 0,0 0-1 0 0,1-1 1 0 0,-1 1-1 0 0,0 0 1 0 0,0-1-1 0 0,1 1 1 0 0,-1 0-1 0 0,0-1-15 0 0,5-6 257 0 0,5 2 83 0 0,-5-2-185 0 0,-5 7-147 0 0,0-1-1 0 0,0 1 1 0 0,1 0-1 0 0,-1-1 1 0 0,0 1-1 0 0,1-1 1 0 0,-1 1-1 0 0,0 0 1 0 0,1-1-1 0 0,-1 1 1 0 0,0 0-1 0 0,1-1 0 0 0,-1 1 1 0 0,1 0-1 0 0,-1 0 1 0 0,0-1-1 0 0,1 1 1 0 0,-1 0-1 0 0,1 0 1 0 0,-1 0-1 0 0,1-1 1 0 0,-1 1-1 0 0,1 0 1 0 0,-1 0-1 0 0,1 0 1 0 0,-1 0-1 0 0,1 0 0 0 0,-1 0 1 0 0,1 0-1 0 0,-1 0 1 0 0,1 0-1 0 0,0 1-7 0 0,-1-1 7 0 0,1 0-1 0 0,-1 0 1 0 0,1 0-1 0 0,-1 0 1 0 0,1 0-1 0 0,-1 0 1 0 0,1 0-1 0 0,-1 0 0 0 0,1 0 1 0 0,-1 0-1 0 0,1 0 1 0 0,-1 0-1 0 0,1 0 1 0 0,-1 0-1 0 0,1 0 1 0 0,-1-1-1 0 0,1 1 1 0 0,-1 0-1 0 0,1 0 1 0 0,-1-1-1 0 0,0 1 0 0 0,1 0 1 0 0,-1-1-1 0 0,1 1 1 0 0,-1 0-1 0 0,0-1 1 0 0,1 1-1 0 0,-1 0 1 0 0,0-1-1 0 0,1 1 1 0 0,-1-1-1 0 0,0 1 0 0 0,0-1 1 0 0,0 1-1 0 0,1-1 1 0 0,-1 1-1 0 0,0-1 1 0 0,0 1-7 0 0,3-7 49 0 0,10-9-22 0 0,11-7-12 0 0,-21 20 10 0 0,-1-2-5 0 0,1-5-2 0 0,-2 0 46 0 0,11-18 15 0 0,-12 28-79 0 0,1-1 1 0 0,-1 1-1 0 0,0-1 1 0 0,0 1-1 0 0,0 0 0 0 0,1-1 1 0 0,-1 1-1 0 0,0-1 1 0 0,0 1-1 0 0,0-1 1 0 0,0 1-1 0 0,0-1 0 0 0,0 1 1 0 0,0-1-1 0 0,0 0 1 0 0,0 1-1 0 0,0-1 0 0 0,0 1 1 0 0,0-1-1 0 0,-1 1 1 0 0,1 0-1 0 0,0-1 0 0 0,0 1 1 0 0,0-1-1 0 0,-1 1 1 0 0,1-1-1 0 0,-11-4 0 0 0,7-2 14 0 0,4 7-10 0 0,0-1 0 0 0,-1 1 0 0 0,1 0-1 0 0,0-1 1 0 0,0 1 0 0 0,-1-1 0 0 0,1 1 0 0 0,0 0-1 0 0,-1-1 1 0 0,1 1 0 0 0,-1 0 0 0 0,1-1 0 0 0,0 1-1 0 0,-1 0 1 0 0,1 0 0 0 0,-1-1 0 0 0,1 1-1 0 0,-1 0 1 0 0,1 0 0 0 0,-1 0 0 0 0,1 0 0 0 0,-1-1-1 0 0,1 1 1 0 0,-1 0 0 0 0,1 0 0 0 0,-1 0 0 0 0,1 0-1 0 0,-1 0 1 0 0,1 0 0 0 0,-1 0 0 0 0,1 0 0 0 0,-1 1-4 0 0,-1-1-22 0 0,0 0 37 0 0,-5-1 101 0 0,-8 3 278 0 0,12-1-329 0 0,-2 10 95 0 0,-6-5-8 0 0,10-5-143 0 0,0-1 0 0 0,0 1 0 0 0,0-1-1 0 0,0 1 1 0 0,0-1 0 0 0,0 1 0 0 0,0-1 0 0 0,0 1-1 0 0,0 0 1 0 0,0 0 0 0 0,0-1 0 0 0,0 1 0 0 0,1 0-1 0 0,-1 0 1 0 0,0 0 0 0 0,1 0-9 0 0,-5 10 28 0 0,4-9-22 0 0,0 0 0 0 0,0 1 0 0 0,0-1-1 0 0,-1 0 1 0 0,1 0 0 0 0,-1 0 0 0 0,1 0-1 0 0,-1 0 1 0 0,0 0-6 0 0,0 1 3 0 0,-1 0 1 0 0,1 0-1 0 0,0 0 0 0 0,0 0 1 0 0,0 1-1 0 0,0-1 1 0 0,0 2-4 0 0,-8 23 73 0 0,8-23-45 0 0,-4 13 53 0 0,2-2-28 0 0,-1 1-5 0 0,-1 1 22 0 0,3-8-40 0 0,-3 9 21 0 0,-1-4 14 0 0,-2 9 18 0 0,7-18-68 0 0,1 0 1 0 0,1 0-1 0 0,-1 0 0 0 0,1 0 1 0 0,0 3-16 0 0,0-2 29 0 0,0-5-23 0 0,0-1-1 0 0,0 1 1 0 0,0-1-1 0 0,0 1 1 0 0,0 0-1 0 0,0-1 1 0 0,0 1-1 0 0,0 0 1 0 0,1-1 0 0 0,-1 1-1 0 0,1 0 1 0 0,0 0-6 0 0,9 4 64 0 0,-4 7-48 0 0,-5-11-16 0 0,0 0 0 0 0,1 1 1 0 0,-1-1-1 0 0,1 0 1 0 0,0 0-1 0 0,0-1 0 0 0,0 1 1 0 0,0 0-1 0 0,0 0 1 0 0,0-1-1 0 0,0 1 1 0 0,0-1-1 0 0,0 0 0 0 0,1 0 1 0 0,-1 0-1 0 0,1 0 1 0 0,-1 0-1 0 0,1 0 0 0 0,-1-1 1 0 0,1 1-1 0 0,-1-1 1 0 0,1 1-1 0 0,0-1 0 0 0,-1 0 1 0 0,1 0-1 0 0,1-1 0 0 0,-3 1 3 0 0,0 0 0 0 0,0 0 0 0 0,0 0 0 0 0,-1 0 1 0 0,1 0-1 0 0,0 0 0 0 0,0 1 0 0 0,0-1 0 0 0,0 0 0 0 0,0 0 0 0 0,-1 1 0 0 0,1-1 0 0 0,0 0 0 0 0,0 1-3 0 0,3 3 8 0 0,-4-4-8 0 0,0 0 1 0 0,0 0 0 0 0,0 1-1 0 0,0-1 1 0 0,0 0 0 0 0,1 0 0 0 0,-1 0-1 0 0,0 0 1 0 0,0 0 0 0 0,0 0-1 0 0,0 1 1 0 0,0-1 0 0 0,0 0-1 0 0,0 0 1 0 0,0 0 0 0 0,1 0 0 0 0,-1 0-1 0 0,0 0 1 0 0,0 0 0 0 0,0 0-1 0 0,0 0 1 0 0,0 0 0 0 0,1 0-1 0 0,-1 0 1 0 0,0 0 0 0 0,0 0 0 0 0,0 0-1 0 0,0 0 1 0 0,0 0 0 0 0,1 0-1 0 0,-1 0 1 0 0,0 0 0 0 0,0 0-1 0 0,0 0 1 0 0,0 0 0 0 0,0 0 0 0 0,1 0-1 0 0,-1 0 1 0 0,0 0 0 0 0,0 0-1 0 0,0 0 1 0 0,0 0 0 0 0,0 0-1 0 0,0 0 1 0 0,1 0 0 0 0,-1 0 0 0 0,0-1-1 0 0,0 1 1 0 0,0 0 0 0 0,0 0-1 0 0,0 0 0 0 0,9-5 21 0 0,-7 4-20 0 0,0 0 1 0 0,1 1-1 0 0,-1-1 0 0 0,0 1 1 0 0,1-1-1 0 0,-1 1 0 0 0,0 0 0 0 0,1 0 1 0 0,-1 0-1 0 0,3 0-1 0 0,11-1-2 0 0,-2-5-13 0 0,-1 0-33 0 0,0-2-38 0 0,-3-1-41 0 0,-5 4-23 0 0,0 2 60 0 0,10-3-58 0 0,-8 4 15 0 0,-3 1-5 0 0,0 0-58 0 0,0 0-73 0 0,0-1-84 0 0,0 0-98 0 0,-1 0-110 0 0,1-1-125 0 0,-2 1 293 0 0,0 0-35 0 0,5-4-1017 0 0,2-4-814 0 0</inkml:trace>
  <inkml:trace contextRef="#ctx0" brushRef="#br0" timeOffset="296.6">522 206 7856 0 0,'0'3'174'0'0,"0"-1"-163"0"0,0 2 91 0 0,0 10 267 0 0,1-9-286 0 0,1-2-44 0 0,2 6 2 0 0,-3-8-42 0 0,0 0 1 0 0,0 1 0 0 0,0-1 0 0 0,0 1 0 0 0,0-1-1 0 0,-1 1 1 0 0,1-1 0 0 0,-1 1 0 0 0,1 0 0 0 0,-1-1-1 0 0,0 1 1 0 0,0-1 0 0 0,1 1 0 0 0,-1 0 0 0 0,0 4-6 0 0,0 10 5 0 0,2-9 66 0 0,5-3 110 0 0,-7-3-160 0 0,1-1 0 0 0,-1 0 0 0 0,1 0 1 0 0,-1 1-1 0 0,0-1 0 0 0,1 0 0 0 0,-1 1 1 0 0,1-1-1 0 0,-1 0 0 0 0,0 1 0 0 0,1-1 1 0 0,-1 0-1 0 0,0 1 0 0 0,0-1 1 0 0,1 1-1 0 0,-1-1 0 0 0,0 1 0 0 0,0-1 1 0 0,0 1-1 0 0,1-1 0 0 0,-1 1 0 0 0,0-1 1 0 0,0 0-1 0 0,0 1 0 0 0,0-1 0 0 0,0 1 1 0 0,0-1-1 0 0,0 1 0 0 0,0-1 1 0 0,0 1-1 0 0,0-1 0 0 0,-1 1-15 0 0,1 0 24 0 0,0 0 0 0 0,0 0 0 0 0,0-1 0 0 0,1 1-1 0 0,-1 0 1 0 0,0 0 0 0 0,0-1 0 0 0,0 1 0 0 0,0 0 0 0 0,1-1 0 0 0,-1 1 0 0 0,0 0 0 0 0,1-1-1 0 0,-1 1 1 0 0,0 0 0 0 0,1-1 0 0 0,-1 1 0 0 0,1-1 0 0 0,-1 1 0 0 0,1 0 0 0 0,-1-1 0 0 0,1 1-1 0 0,0-1 1 0 0,-1 0 0 0 0,1 1-24 0 0,0-1 24 0 0,-1 0-1 0 0,1 1 1 0 0,-1-1-1 0 0,0 0 1 0 0,1 1-1 0 0,-1-1 0 0 0,1 1 1 0 0,-1-1-1 0 0,0 1 1 0 0,1-1-1 0 0,-1 1 1 0 0,0-1-1 0 0,1 1 1 0 0,-1-1-1 0 0,0 1 0 0 0,0-1 1 0 0,1 1-1 0 0,-1-1 1 0 0,0 1-1 0 0,0-1 1 0 0,0 1-1 0 0,0 0 1 0 0,0-1-1 0 0,0 1-23 0 0,0 2 415 0 0,0 0 1 0 0,0-2-377 0 0,0 1 35 0 0,1 1 155 0 0,0 1 71 0 0,3 2 476 0 0,-3-4-572 0 0,0 0-39 0 0,1 0-53 0 0,-1-1-69 0 0,0 1-85 0 0,0-1-98 0 0,2 1 362 0 0,-3-2-4 0 0,0 0-1 0 0,0 0 7 0 0,0 0 7 0 0,0-6 17 0 0,2 1-101 0 0,1-2-57 0 0,2-1-54 0 0,-2 6 7 0 0,1-5 66 0 0,-5-2-84 0 0,1 6-3 0 0,-1-19 50 0 0,0 16-57 0 0,0-1-1 0 0,1 0 1 0 0,0 1 0 0 0,1-1-1 0 0,0 1 1 0 0,-1-1-1 0 0,2 1 1 0 0,-1-1-15 0 0,13-20 11 0 0,-13 25-11 0 0,4-6 0 0 0,0 1 0 0 0,0-1 0 0 0,-1 0 0 0 0,0 0 0 0 0,0-3 0 0 0,-1-1 0 0 0,-3 11 0 0 0,0 0 0 0 0,0 0 0 0 0,1 0 0 0 0,-1 0 0 0 0,0 1 0 0 0,0-1 0 0 0,1 0 0 0 0,-1 0 0 0 0,1 0 0 0 0,-1 0 0 0 0,1 0 0 0 0,-1 1 0 0 0,1-1 0 0 0,-1 0 0 0 0,1 0 0 0 0,0 1 0 0 0,-1-1 0 0 0,1 0 0 0 0,0 1 0 0 0,0-1 0 0 0,-1 1 0 0 0,1-1 0 0 0,0 1 0 0 0,0-1 0 0 0,0 1 0 0 0,0 0 0 0 0,0-1 0 0 0,6-3-12 0 0,-1-1 0 0 0,1-1 1 0 0,-1 1-1 0 0,0-1 1 0 0,0 0-1 0 0,2-4 12 0 0,9-8-29 0 0,-5 5-29 0 0,2-2-102 0 0,-11 12 93 0 0,0 0 1 0 0,0 1-1 0 0,0-1 1 0 0,0 1-1 0 0,3-2 67 0 0,3 0-115 0 0,-1 0-35 0 0,8-4-244 0 0,-1 0-100 0 0,0 0-74 0 0,1 6-61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42.3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484 2 4744 0 0,'0'0'135'0'0,"-3"0"-2"0"0,-3 0-112 0 0,-8 0 3 0 0,4 0 67 0 0,3 1 76 0 0,4 0-43 0 0,1 0 34 0 0,-2 3 108 0 0,2-2 100 0 0,-2-3-46 0 0,-4-4-21 0 0,0 2 74 0 0,-1 2-81 0 0,-3 1-21 0 0,-6 1 39 0 0,2-1-12 0 0,-1 0-67 0 0,4 0-101 0 0,-16 0 118 0 0,9 0-9 0 0,9 2-114 0 0,-2 4-11 0 0,12-5-102 0 0,-1 0-1 0 0,1 0 1 0 0,-1 0 0 0 0,0 0 0 0 0,1-1-1 0 0,-1 1 1 0 0,0 0 0 0 0,1-1 0 0 0,-1 0-1 0 0,0 1 1 0 0,0-1 0 0 0,0 0 0 0 0,1 0-12 0 0,-5-1 31 0 0,5 2-17 0 0,-6 3 25 0 0,-11 5 53 0 0,5-3-66 0 0,8 4 17 0 0,-9-5-32 0 0,13-4-11 0 0,0 0 0 0 0,0 0 0 0 0,0-1 0 0 0,0 1 0 0 0,0 0 0 0 0,0 0 0 0 0,0 0 0 0 0,0 0 0 0 0,0 0 0 0 0,0 0 0 0 0,0 1 0 0 0,0 0 0 0 0,-7 13 0 0 0,4-14 0 0 0,1 1 0 0 0,-3 8 0 0 0,-2-4 0 0 0,16 7 0 0 0,-2 0 0 0 0,0-8 0 0 0,-6-5 0 0 0,1 1 0 0 0,0-1 0 0 0,0 1 0 0 0,-1 0 0 0 0,1 0 0 0 0,0-1 0 0 0,-1 1 0 0 0,1 0 0 0 0,-1 0 0 0 0,1-1 0 0 0,-1 1 0 0 0,1 0 0 0 0,-1 0 0 0 0,0 0 0 0 0,1 0 0 0 0,-1 0 0 0 0,0 0 0 0 0,0 0 0 0 0,0 0 0 0 0,1 2 2 0 0,0-1 0 0 0,1 1 0 0 0,-1 0 0 0 0,1-1 0 0 0,-1 1 0 0 0,1-1 0 0 0,0 0 0 0 0,0 1 0 0 0,1 0-2 0 0,-1-1 6 0 0,0 0 0 0 0,0 0-1 0 0,1-1 1 0 0,-1 1 0 0 0,1 0 0 0 0,-1-1 0 0 0,1 0 0 0 0,-1 1-1 0 0,2-1-5 0 0,-3-1 4 0 0,0 1 0 0 0,0-1-1 0 0,0 0 1 0 0,0 1-1 0 0,0-1 1 0 0,0 0 0 0 0,0 1-1 0 0,0-1 1 0 0,0 1 0 0 0,0 0-1 0 0,-1-1 1 0 0,1 1-1 0 0,0 0 1 0 0,0-1 0 0 0,-1 1-1 0 0,1 0 1 0 0,0 0 0 0 0,-1 0-1 0 0,1-1 1 0 0,-1 1-1 0 0,1 0 1 0 0,-1 0 0 0 0,1 0-1 0 0,-1 0 1 0 0,0 0 0 0 0,0 0-1 0 0,1 0 1 0 0,-1 0-1 0 0,0 0 1 0 0,0 1-4 0 0,0-1 4 0 0,0 1 1 0 0,1-1-1 0 0,-1 1 0 0 0,0-1 1 0 0,1 1-1 0 0,-1-1 0 0 0,1 0 1 0 0,0 1-1 0 0,-1-1 1 0 0,1 0-1 0 0,0 1 0 0 0,0-1 1 0 0,0 0-1 0 0,0 0 0 0 0,0 0 1 0 0,0 0-1 0 0,0 0 0 0 0,0 0 1 0 0,0 0-1 0 0,1 0 0 0 0,-1 0-4 0 0,22 10 83 0 0,-19-10-54 0 0,1 1 1 0 0,-1 0 0 0 0,0 0 0 0 0,0 0 0 0 0,0 0 0 0 0,0 1 0 0 0,0 0 0 0 0,1 1-30 0 0,17 12 158 0 0,-11-8-53 0 0,-4-1 6 0 0,-2 1 22 0 0,0 3 49 0 0,6 8 58 0 0,-9-16-195 0 0,0 0 0 0 0,0 0-1 0 0,0-1 1 0 0,-1 2 0 0 0,1-1 0 0 0,-1 0 0 0 0,0 0 0 0 0,1 0 0 0 0,-1 1 0 0 0,-1-1 0 0 0,1 0 0 0 0,0 1-45 0 0,-1 6 119 0 0,0 6 101 0 0,1-14-171 0 0,-2 0 0 0 0,1 1 0 0 0,0-1 0 0 0,0 0 0 0 0,-1 0-1 0 0,1 0 1 0 0,-1 1 0 0 0,0 0-49 0 0,-4 6 185 0 0,-3 6 182 0 0,-1 0-10 0 0,5-6-190 0 0,1-4-105 0 0,0 1 39 0 0,-5-1 0 0 0,3-3-73 0 0,4-1-20 0 0,0 0 0 0 0,0-1 1 0 0,0 1-1 0 0,-1 0 0 0 0,1 0 0 0 0,0 0 0 0 0,1 0 0 0 0,-1 0 0 0 0,0 0 0 0 0,0 0 0 0 0,0 0 1 0 0,0 1-9 0 0,-1 3 28 0 0,2-5-24 0 0,0 1-1 0 0,0-1 0 0 0,0 1 1 0 0,-1 0-1 0 0,1-1 1 0 0,0 1-1 0 0,0-1 1 0 0,-1 0-1 0 0,1 1 1 0 0,0-1-1 0 0,-1 1 1 0 0,1-1-1 0 0,0 1 0 0 0,-1-1 1 0 0,1 0-1 0 0,-1 1 1 0 0,1-1-1 0 0,-1 0-3 0 0,-14 2 43 0 0,13-3-40 0 0,0 1-1 0 0,0 0 0 0 0,-1 0 1 0 0,1 1-1 0 0,0-1 1 0 0,0 0-1 0 0,-1 1 0 0 0,1-1 1 0 0,0 1-1 0 0,0 0 1 0 0,-1 0-3 0 0,-5 4 0 0 0,7-4 5 0 0,-1-1 1 0 0,1 1-1 0 0,-1 0 0 0 0,1 0 0 0 0,-1 0 0 0 0,1-1 1 0 0,-1 1-1 0 0,1-1 0 0 0,-1 1 0 0 0,0-1 0 0 0,1 0 1 0 0,-1 1-1 0 0,0-1 0 0 0,1 0-5 0 0,-44 0 95 0 0,43 0-95 0 0,0 0 1 0 0,0 0 0 0 0,0-1 0 0 0,1 1-1 0 0,-1 0 1 0 0,0-1 0 0 0,0 1 0 0 0,0-1 0 0 0,1 1-1 0 0,-1-1 1 0 0,0 0 0 0 0,1 0 0 0 0,-1 0 0 0 0,1 0-1 0 0,-1 0 1 0 0,1 0 0 0 0,-1 0 0 0 0,1-1-1 0 0,0 1 1 0 0,0 0 0 0 0,-1-1-1 0 0,-15-13-16 0 0,1 7-21 0 0,-5 0-57 0 0,1 1-52 0 0,4-1-48 0 0,-3-8-158 0 0,6-2-46 0 0,7 6 95 0 0,0-1-39 0 0,-3-7-264 0 0,6 15 422 0 0,1 2 44 0 0,1 0-59 0 0,0 1-76 0 0,0-1-98 0 0,1 1 96 0 0,1 1-38 0 0,0-2-411 0 0,2-1-275 0 0,3-2-645 0 0</inkml:trace>
  <inkml:trace contextRef="#ctx0" brushRef="#br0" timeOffset="452.14">594 255 7224 0 0,'0'0'165'0'0,"0"2"22"0"0,0-1-179 0 0,0-1 0 0 0,0 1 0 0 0,0-1 1 0 0,0 1-1 0 0,0-1 0 0 0,0 0 0 0 0,0 1 1 0 0,0-1-1 0 0,1 1 0 0 0,-1-1 0 0 0,0 0 1 0 0,0 1-1 0 0,0-1 0 0 0,0 1 0 0 0,0-1 1 0 0,1 0-1 0 0,-1 1 0 0 0,0-1 0 0 0,0 0 1 0 0,1 1-1 0 0,-1-1 0 0 0,0 0 0 0 0,1 1 0 0 0,-1-1 1 0 0,0 0-1 0 0,1 0 0 0 0,-1 1 0 0 0,0-1 1 0 0,1 0-1 0 0,-1 0 0 0 0,1 0-8 0 0,6 5 110 0 0,-2 6-75 0 0,-4-11-35 0 0,-1 1 0 0 0,1-1 0 0 0,0 0 0 0 0,0 1 0 0 0,0-1 0 0 0,-1 0 0 0 0,1 0 0 0 0,0 0 0 0 0,0 0 0 0 0,0 1 0 0 0,0-1 0 0 0,-1 0 0 0 0,1 0 0 0 0,1-1 0 0 0,11 1 32 0 0,-10 0 128 0 0,-1 0 32 0 0,4 0-126 0 0,-1 0 36 0 0,6 0 126 0 0,14 0 371 0 0,-19 0-458 0 0,-1 0-45 0 0,0-2 166 0 0,-3 0-243 0 0,-1 1-1 0 0,0 0 0 0 0,1 0 0 0 0,-1 0 0 0 0,1 0 0 0 0,-1 0 0 0 0,1 0 0 0 0,0 0 1 0 0,-1 0-1 0 0,1 1 0 0 0,0-1 0 0 0,0 1 0 0 0,-1-1 0 0 0,1 1 0 0 0,1 0-18 0 0,2-3 106 0 0,-4 2-94 0 0,1-1 1 0 0,-1 1 0 0 0,0 0 0 0 0,1 0-1 0 0,-1 0 1 0 0,1 0 0 0 0,0 0-1 0 0,-1 0 1 0 0,1 1 0 0 0,0-1 0 0 0,-1 0-1 0 0,1 1 1 0 0,0 0 0 0 0,0-1-1 0 0,0 1-12 0 0,4-3 82 0 0,4-10-2 0 0,-5 0-14 0 0,6 8-52 0 0,-11 4-14 0 0,1 0 0 0 0,-1 0 0 0 0,0 1 0 0 0,1-1 0 0 0,-1 0 0 0 0,0 0 0 0 0,0 0 0 0 0,0 0 0 0 0,1 1 0 0 0,-1-1 0 0 0,0 0 0 0 0,0 0 0 0 0,0 0 0 0 0,-1-1 0 0 0,4-13 16 0 0,2 7 18 0 0,2-5 7 0 0,-6 0 44 0 0,-3-1-69 0 0,-9 1-6 0 0,6 11 33 0 0,-8-1-22 0 0,4-2 0 0 0,9 5-19 0 0,0 0-1 0 0,0 0 0 0 0,0 0 1 0 0,0-1-1 0 0,0 1 0 0 0,-1 0 1 0 0,1 0-1 0 0,0 0 0 0 0,0 0 1 0 0,0 0-1 0 0,0 0 0 0 0,0 0 1 0 0,0 0-1 0 0,-1 0 0 0 0,1 0 1 0 0,0 0-1 0 0,0 0 0 0 0,0 0 1 0 0,0 0-1 0 0,0 0 0 0 0,-1 0 1 0 0,1 0-1 0 0,0 0 0 0 0,0 0 1 0 0,0 0-1 0 0,0 0 1 0 0,0 0-1 0 0,-1 0 0 0 0,1 0 1 0 0,0 0-1 0 0,0 0 0 0 0,0 0 1 0 0,0 0-1 0 0,0 0 0 0 0,-1 0 1 0 0,1 0-1 0 0,0 0 0 0 0,0 0 1 0 0,0 0-1 0 0,0 1 0 0 0,0-1 1 0 0,0 0-1 0 0,0 0 0 0 0,0 0 1 0 0,-1 0-1 0 0,1 0 0 0 0,0 0 1 0 0,0 0-1 0 0,0 1 0 0 0,0-1 1 0 0,0 0-2 0 0,-4 4 28 0 0,-6-1 53 0 0,-4-3 34 0 0,9 0-39 0 0,5 2-4 0 0,0-1-70 0 0,1-1 0 0 0,-1 1 0 0 0,0-1 0 0 0,0 0 1 0 0,0 1-1 0 0,-1-1 0 0 0,1 1 0 0 0,0-1 0 0 0,0 0 0 0 0,0 1 1 0 0,0-1-1 0 0,0 1 0 0 0,0-1 0 0 0,0 0 0 0 0,-1 1 1 0 0,1-1-1 0 0,0 1 0 0 0,0-1 0 0 0,-1 0 0 0 0,1 1 1 0 0,0-1-1 0 0,0 0 0 0 0,-1 0 0 0 0,1 1 0 0 0,0-1 0 0 0,-1 0 1 0 0,1 0-1 0 0,-1 1 0 0 0,1-1 0 0 0,0 0 0 0 0,-1 0-2 0 0,-6 5 5 0 0,2 8-5 0 0,-9 21-1 0 0,14-18 20 0 0,1-3 16 0 0,-1 44 125 0 0,0-19-21 0 0,0-36-132 0 0,0-1 0 0 0,0 1-1 0 0,0 0 1 0 0,1-1 0 0 0,-1 1 0 0 0,1-1 0 0 0,-1 1 0 0 0,1 0 0 0 0,0-1 0 0 0,-1 1 0 0 0,1-1 0 0 0,0 1 0 0 0,0-1 0 0 0,0 0-7 0 0,4 7 31 0 0,4 12 54 0 0,-1-1-49 0 0,-6-16-35 0 0,0 1 1 0 0,0-1-1 0 0,0 1 0 0 0,0-1 0 0 0,1 0 0 0 0,1 2-1 0 0,-2-3 4 0 0,1 1 0 0 0,-1 0 0 0 0,0-1 0 0 0,-1 1 0 0 0,1 0 0 0 0,0 2-4 0 0,-1-3 5 0 0,0 0-1 0 0,0 0 1 0 0,0 0-1 0 0,0 0 1 0 0,1 0-1 0 0,-1 0 1 0 0,1 0-1 0 0,-1-1 1 0 0,1 1-1 0 0,0 0-4 0 0,-1-1 0 0 0,0-1-1 0 0,0 1 1 0 0,1-1-1 0 0,-1 1 1 0 0,0-1 0 0 0,1 1-1 0 0,-1-1 1 0 0,0 0-1 0 0,0 1 1 0 0,1-1-1 0 0,-1 0 1 0 0,1 0 0 0 0,-1 0 0 0 0,7 0 0 0 0,-6-1 5 0 0,0 1 0 0 0,0 0 1 0 0,0 0-1 0 0,0 0 0 0 0,1 1 1 0 0,-1-1-1 0 0,0 0 0 0 0,0 1 1 0 0,0-1-1 0 0,1 2-5 0 0,15 8 11 0 0,-13-9-9 0 0,-1 0 0 0 0,0-1 0 0 0,0 1 0 0 0,1-1 0 0 0,2 0-2 0 0,-3 0 5 0 0,0-1 0 0 0,0 1 0 0 0,0-1 0 0 0,0 1 0 0 0,0-1-1 0 0,-1 0 1 0 0,1 0 0 0 0,0-1 0 0 0,-1 1 0 0 0,1-1 0 0 0,2-1-5 0 0,-4 2 0 0 0,0 0 1 0 0,0 0 0 0 0,1 0 0 0 0,-1 1 0 0 0,0-1-1 0 0,0 1 1 0 0,1 0 0 0 0,-1 0-1 0 0,-1 0-1 0 0,0 0-1 0 0,1 0 1 0 0,-1 0 0 0 0,0 0-1 0 0,0-1 1 0 0,0 1-1 0 0,0 0 1 0 0,0 0 0 0 0,0-1-1 0 0,0 1 1 0 0,0 0 0 0 0,0-1-1 0 0,0 1 1 0 0,-1-1-1 0 0,1 1 1 0 0,0-1 0 0 0,0 0-1 0 0,0 1 1 0 0,0-1 0 0 0,-1 0-1 0 0,1 0 1 0 0,0 1-1 0 0,-1-1 1 0 0,1 0 0 0 0,-1 0-1 0 0,1-1 2 0 0,2-3-30 0 0,0-1-65 0 0,5 1-92 0 0,-3 3 126 0 0,-2 0 39 0 0,2-1-109 0 0,-1-1-113 0 0,0 0-118 0 0,0 0-122 0 0,0 0-126 0 0,-3 2 256 0 0,1 0-33 0 0,-1 0-33 0 0,0 0-35 0 0,1-4-955 0 0,-2-4-796 0 0</inkml:trace>
  <inkml:trace contextRef="#ctx0" brushRef="#br0" timeOffset="924.07">1115 81 5152 0 0,'0'0'116'0'0,"0"0"17"0"0,0 0 10 0 0,0 0-44 0 0,0 0 7 0 0,0 0 52 0 0,0 3 145 0 0,0 1-90 0 0,0-2-108 0 0,-1 1 1 0 0,1-1 0 0 0,1 0 0 0 0,-1 1 0 0 0,0-1 0 0 0,0 0 0 0 0,1 1 0 0 0,-1-1 0 0 0,2 2-106 0 0,3 4 287 0 0,0 2 103 0 0,-2 3 66 0 0,-2-1-88 0 0,6 0 48 0 0,-1 1-7 0 0,-4-2-53 0 0,-2-3-128 0 0,3-1-35 0 0,1 0 6 0 0,4 2 57 0 0,5 8 166 0 0,-10-2-58 0 0,1 0-166 0 0,9 3-43 0 0,-1-3-47 0 0,-9-3 5 0 0,-1-6 34 0 0,6 1-78 0 0,19 20 358 0 0,-20-17-300 0 0,-1 3 17 0 0,4-7 0 0 0,-5 1-43 0 0,-5-7-95 0 0,0 0 1 0 0,0 1-1 0 0,1-1 1 0 0,-1 0 0 0 0,0 1-1 0 0,0-1 1 0 0,1 0-1 0 0,-1 1 1 0 0,0-1-1 0 0,0 0 1 0 0,1 1-1 0 0,-1-1 1 0 0,0 0-1 0 0,1 0 1 0 0,-1 1-1 0 0,1-1 1 0 0,-1 0 0 0 0,0 0-1 0 0,1 0 1 0 0,-1 1-1 0 0,0-1 1 0 0,1 0-1 0 0,-1 0 1 0 0,1 0-1 0 0,-1 0 1 0 0,1 0-1 0 0,-1 0 1 0 0,0 0 0 0 0,1 0-1 0 0,-1 0 1 0 0,1 0-7 0 0,2 0 160 0 0,-3 8 0 0 0,0-5 107 0 0,0-7 391 0 0,0-2-310 0 0,0 2-220 0 0,0 1-44 0 0,0-1-58 0 0,0 2-57 0 0,0 1-33 0 0,0-2 240 0 0,0 0 0 0 0,-1-9-36 0 0,0-3-100 0 0,1 12-41 0 0,0 0 1 0 0,0 0-1 0 0,0-1 1 0 0,0 1-1 0 0,1 0 1 0 0,-1-1-1 0 0,1 1 1 0 0,0 0 0 0 0,0-1 0 0 0,4-4 0 0 0,-4 7 0 0 0,0-1 0 0 0,0 1 0 0 0,0-1 0 0 0,-1 1 0 0 0,1-1 0 0 0,0 1 0 0 0,-1-1 0 0 0,1 1 0 0 0,-1-1 0 0 0,1 0 0 0 0,-1 1 0 0 0,0-1 0 0 0,0 0 0 0 0,0 0 0 0 0,0-61 0 0 0,3 47 0 0 0,10 1 0 0 0,-4 5-9 0 0,-5 3-36 0 0,-2 0-37 0 0,-1-1-54 0 0,0 0 19 0 0,3-1-83 0 0,2-1-67 0 0,1 2-49 0 0,15-13-669 0 0,-15 17 588 0 0,-3 2 216 0 0,-1 1 19 0 0,-1 1-10 0 0,0-1-51 0 0,-1 0-65 0 0,0 0-76 0 0,0 1 52 0 0,0-1-40 0 0,-1-2-456 0 0,1 0-301 0 0,-1-3-710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40.3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6072 0 0,'0'0'133'0'0,"0"0"23"0"0,0 0 12 0 0,0 3-23 0 0,0 3-115 0 0,-3-2 41 0 0,-1-2 54 0 0,-2-1 68 0 0,4-1 220 0 0,2 0 17 0 0,0 0-243 0 0,0 1-43 0 0,1 2 38 0 0,-2 0-99 0 0,1 3-69 0 0,0-5 8 0 0,0 1 44 0 0,0 9 168 0 0,0 12 243 0 0,0-13-297 0 0,0 0-49 0 0,0-1-75 0 0,0-8-38 0 0,0 1 0 0 0,0-1 0 0 0,0 1 1 0 0,0 0-1 0 0,1-1 0 0 0,-1 1 0 0 0,1-1 0 0 0,-1 1 1 0 0,1-1-1 0 0,0 1 0 0 0,0-1 0 0 0,-1 0 0 0 0,1 1-18 0 0,6 11 124 0 0,-6 4 13 0 0,-1-4-15 0 0,4 4 75 0 0,0-6-97 0 0,2 7 67 0 0,0 3 43 0 0,-4-11-147 0 0,7 26 138 0 0,-7-8-14 0 0,-2-21-132 0 0,1-1 1 0 0,0 1-1 0 0,0 0 1 0 0,1-1 0 0 0,-1 1-1 0 0,1-1-55 0 0,3 11 104 0 0,0 14 63 0 0,0-14-96 0 0,-3-11-37 0 0,0 1 0 0 0,-1-1 0 0 0,0 1 0 0 0,0-1 0 0 0,0 1 1 0 0,-1 3-35 0 0,1 0 42 0 0,-1-1 0 0 0,1 1 0 0 0,1-1 1 0 0,1 6-43 0 0,2 5 81 0 0,2 2 37 0 0,-6-20-109 0 0,1 6 34 0 0,1 0 0 0 0,-1 0 0 0 0,0 0 0 0 0,-1 0 0 0 0,1 8-43 0 0,-2-14 13 0 0,0 0 0 0 0,0-1 1 0 0,0 1-1 0 0,1 0 0 0 0,-1 0 1 0 0,1 0-1 0 0,-1 0 1 0 0,1 0-1 0 0,0 0 0 0 0,-1-1 1 0 0,1 1-1 0 0,0 0 0 0 0,1 1-13 0 0,-1-2 13 0 0,0 1-1 0 0,0-1 1 0 0,0 1-1 0 0,0-1 1 0 0,-1 1-1 0 0,1-1 1 0 0,-1 1-1 0 0,1-1 1 0 0,-1 1-1 0 0,0-1 1 0 0,1 1-1 0 0,-1 0 1 0 0,0 1-13 0 0,0 22 164 0 0,0 13 32 0 0,0-37-188 0 0,0 1 0 0 0,0 0 1 0 0,0-1-1 0 0,1 1 1 0 0,-1 0-1 0 0,1-1 1 0 0,-1 1-1 0 0,1-1 1 0 0,-1 1-1 0 0,1-1 0 0 0,0 1 1 0 0,0-1-1 0 0,0 1 1 0 0,0-1-1 0 0,0 0 1 0 0,0 1-1 0 0,0-1 1 0 0,1 1-9 0 0,1 2 70 0 0,-2 0-36 0 0,-2 3-5 0 0,1-7-18 0 0,0 3 67 0 0,0-3 29 0 0,0 0 12 0 0,0 0 1 0 0,0 0-6 0 0,0 0-22 0 0,0 0-12 0 0,-3 0-6 0 0,-8 0-2 0 0,11 0-71 0 0,0 0 0 0 0,0 0 0 0 0,0 0 1 0 0,0 0-1 0 0,0 0 0 0 0,0 0 0 0 0,0 0 1 0 0,0 0-1 0 0,0 0 0 0 0,0 0 0 0 0,-1 0 1 0 0,1 0-1 0 0,0 0 0 0 0,0 0 0 0 0,0 0 1 0 0,0 0-1 0 0,0 0 0 0 0,0 0 1 0 0,0 0-1 0 0,0 0 0 0 0,0 0 0 0 0,0 0 1 0 0,-1 0-1 0 0,1 0 0 0 0,0 0 0 0 0,0 0 1 0 0,0 0-1 0 0,0 0 0 0 0,0 0 0 0 0,0 0 1 0 0,0 0-1 0 0,0-1 0 0 0,0 1 0 0 0,0 0 1 0 0,0 0-1 0 0,0 0 0 0 0,0 0 1 0 0,0 0-1 0 0,0 0 0 0 0,0 0 0 0 0,0 0 1 0 0,0 0-1 0 0,0 0 0 0 0,0 0 0 0 0,0-1 1 0 0,0 1-1 0 0,0 0 0 0 0,0 0 0 0 0,0 0 1 0 0,0 0-1 0 0,0 0 0 0 0,0 0 0 0 0,0 0 1 0 0,0 0-1 0 0,0 0 0 0 0,0 0 1 0 0,0-1-2 0 0,0-3 28 0 0,0 2-22 0 0,0 0 0 0 0,0-1 0 0 0,0 1 0 0 0,0 0 0 0 0,0-1 0 0 0,-1 1 0 0 0,1 0 0 0 0,-1-1 0 0 0,0-1-6 0 0,-12-24 81 0 0,12 19-68 0 0,2 2 0 0 0,-1 5-12 0 0,0 0 0 0 0,0 0-1 0 0,0 1 1 0 0,1-1 0 0 0,-1 0 0 0 0,0 0 0 0 0,1 0 0 0 0,-1 1-1 0 0,1-1 1 0 0,0 0 0 0 0,0 1 0 0 0,0-1 0 0 0,-1 1-1 0 0,2-2 0 0 0,-1 2 0 0 0,0-1 0 0 0,0 1 0 0 0,0-1 0 0 0,-1 1 0 0 0,1-1 0 0 0,0 0 0 0 0,-1 0 0 0 0,1 1 0 0 0,-1-1 0 0 0,0 0 0 0 0,1 0 0 0 0,-1 1 0 0 0,0-1 0 0 0,0-1 0 0 0,-1-5 0 0 0,1 5 0 0 0,-1 0 0 0 0,1 0 0 0 0,0 0 0 0 0,0 0 0 0 0,0 0 0 0 0,1 0 0 0 0,-1 0 0 0 0,1 0 0 0 0,-1 0 0 0 0,1 0 0 0 0,0-1 0 0 0,4-3 0 0 0,6-20 0 0 0,-9 21-1 0 0,8-23 3 0 0,-9 27-3 0 0,0 0 0 0 0,0 0 0 0 0,0 1 0 0 0,0-1 0 0 0,0 0 0 0 0,0 1 0 0 0,0-1 0 0 0,0 1 0 0 0,1-1 0 0 0,-1 1 0 0 0,1-1 0 0 0,-1 1 0 0 0,1-1 1 0 0,14-3-48 0 0,-15 5 47 0 0,0-1 0 0 0,0 0 0 0 0,1 0 0 0 0,-1 0 0 0 0,0 0 0 0 0,0 0 0 0 0,0 0 0 0 0,-1 0 0 0 0,1 0 0 0 0,0 0 0 0 0,0 0 0 0 0,0-1 1 0 0,2-5 0 0 0,1 0 0 0 0,10 5 0 0 0,1 2 0 0 0,31 0-64 0 0,-45 0 64 0 0,1 0 0 0 0,-1 1 0 0 0,1-1 0 0 0,-1 0 0 0 0,1 1 0 0 0,0-1 0 0 0,-1 1 0 0 0,1-1 0 0 0,-1 1 0 0 0,0-1 0 0 0,1 1 0 0 0,-1 0 0 0 0,1 0 0 0 0,11 5 0 0 0,0-2 0 0 0,-11-4 0 0 0,0 0 0 0 0,1 1 0 0 0,-1 0 0 0 0,0-1 0 0 0,0 1 0 0 0,1 0 0 0 0,-1 0 0 0 0,0 0 0 0 0,0 0 0 0 0,0 1 0 0 0,0-1 0 0 0,0 0 0 0 0,-1 1 0 0 0,1 0 0 0 0,14 13 5 0 0,7 8-42 0 0,2 2 5 0 0,-21-20 32 0 0,0 0 0 0 0,0 1 0 0 0,-1 0 0 0 0,1-1 0 0 0,-1 1 0 0 0,0 0 0 0 0,-1 1 0 0 0,0-1 0 0 0,0 0 0 0 0,1 4 0 0 0,13 32 0 0 0,-12-34 0 0 0,-3-6 0 0 0,0-1 0 0 0,0 1 0 0 0,0-1 0 0 0,0 1 0 0 0,0-1 0 0 0,-1 1 0 0 0,1-1 0 0 0,-1 1 0 0 0,1-1 0 0 0,-1 1 0 0 0,0 0 0 0 0,0-1 0 0 0,1 1 0 0 0,-1 0 0 0 0,2 14 0 0 0,12 8 0 0 0,-14-22 0 0 0,-1 3 0 0 0,1-4 0 0 0,0 0 0 0 0,0 0 0 0 0,0 0 0 0 0,0 0 0 0 0,0-1 0 0 0,0 1 0 0 0,1 0 0 0 0,-1 0 0 0 0,0 0 0 0 0,0 0 0 0 0,1-1 0 0 0,-1 1 0 0 0,0 0 0 0 0,1 0 0 0 0,2 2-38 0 0,1-1 69 0 0,-1-1 15 0 0,-2 1-63 0 0,0 0-31 0 0,0 1-40 0 0,-1 1-48 0 0,0 0-56 0 0,0-1 176 0 0,0-2-42 0 0,0 1-34 0 0,0 0-35 0 0,0 0-35 0 0,0 0-36 0 0,0 0-37 0 0,0 0-37 0 0,0-1-39 0 0,0 1-38 0 0,0 0-40 0 0,0 0-41 0 0,0-1-40 0 0,0 1-41 0 0,0-1-43 0 0,0 1-1163 0 0,0-2-974 0 0</inkml:trace>
  <inkml:trace contextRef="#ctx0" brushRef="#br0" timeOffset="562.94">947 427 4232 0 0,'0'0'91'0'0,"0"0"11"0"0,0 0 12 0 0,-2 3-10 0 0,-5 3-63 0 0,0-2 38 0 0,0-2 134 0 0,-1-1 78 0 0,-8 1 382 0 0,12 1-512 0 0,0-1 81 0 0,-7 9 664 0 0,7-8-647 0 0,1 1-72 0 0,0-2-104 0 0,2-1-90 0 0,-1 0-38 0 0,-11 4 388 0 0,8 5-20 0 0,-6-3-28 0 0,-3 0-91 0 0,10-5-131 0 0,-7 3 94 0 0,10-5-150 0 0,0 0-1 0 0,0 1 1 0 0,0-1 0 0 0,-1 1-1 0 0,1-1 1 0 0,0 1 0 0 0,0 0 0 0 0,0-1-1 0 0,0 1 1 0 0,0 0 0 0 0,1-1-1 0 0,-1 1 1 0 0,0 0 0 0 0,0 0 0 0 0,0 0-1 0 0,1 0 1 0 0,-1 0 0 0 0,0 1-17 0 0,-4 9 162 0 0,5-10-145 0 0,0 0-1 0 0,-1 0 0 0 0,1 0 1 0 0,-1 0-1 0 0,1 0 0 0 0,-1 0 1 0 0,1 0-1 0 0,-1 0 0 0 0,0 0 0 0 0,1 0 1 0 0,-1 0-1 0 0,0 0 0 0 0,0 0 1 0 0,0-1-1 0 0,0 1 0 0 0,0 0 0 0 0,0 0 1 0 0,0 0-17 0 0,-1-1 29 0 0,-8 6 124 0 0,9-6-141 0 0,0 1 0 0 0,0 0 0 0 0,0-1 0 0 0,0 1 0 0 0,0 0 0 0 0,0 0 0 0 0,0 0 0 0 0,0 0 0 0 0,0 0 1 0 0,1 0-1 0 0,-1 0 0 0 0,0 0 0 0 0,1 0 0 0 0,-1 0-12 0 0,-4 9 138 0 0,0 0 29 0 0,-2 1-84 0 0,-9 16 46 0 0,15-25-114 0 0,0 0 1 0 0,0 0-1 0 0,1 0 1 0 0,-1 0-1 0 0,0 0 1 0 0,1 0-1 0 0,0 0 1 0 0,0 2-16 0 0,-1-3 9 0 0,1 1 0 0 0,0 0 0 0 0,0-1 0 0 0,0 1 1 0 0,-1-1-1 0 0,1 1 0 0 0,-1-1 0 0 0,1 1 0 0 0,-1-1 1 0 0,0 1-1 0 0,1-1 0 0 0,-1 0 0 0 0,0 1-9 0 0,-6 11 47 0 0,5-1-3 0 0,1 0-1 0 0,0 0 0 0 0,1-1 1 0 0,0 1-1 0 0,1 8-43 0 0,0 9 51 0 0,3-14-15 0 0,6 1 36 0 0,15 8 118 0 0,-20-19-121 0 0,-1-2 41 0 0,-1-2-49 0 0,6-2-14 0 0,-6 1-10 0 0,11 0 43 0 0,21-1-2 0 0,-33 1-75 0 0,1-1 1 0 0,-1 0-1 0 0,0 1 1 0 0,0-1-1 0 0,0 0 0 0 0,1 0 1 0 0,-1 0-1 0 0,0 0 1 0 0,0 0-1 0 0,0-1 0 0 0,-1 1 1 0 0,1 0-1 0 0,1-2-3 0 0,0 1 13 0 0,0-1 0 0 0,0 1 0 0 0,0 0 0 0 0,0 0 0 0 0,0 0 0 0 0,2 0-13 0 0,-2 0 10 0 0,1 0-1 0 0,-1 0 0 0 0,1 0 0 0 0,-1 0 0 0 0,0-1 1 0 0,1 0-10 0 0,4-5 32 0 0,-5 5-22 0 0,0 0 0 0 0,1 0 0 0 0,-1-1 0 0 0,0 1 0 0 0,-1-1 0 0 0,1 0-10 0 0,2-6 33 0 0,-4 7-29 0 0,0 1 0 0 0,0 0 1 0 0,0 0-1 0 0,0-1 0 0 0,1 1 0 0 0,-1 0 0 0 0,1 0 0 0 0,-1 0 0 0 0,1 0-4 0 0,3-3 15 0 0,-1 0 0 0 0,0-1 1 0 0,0 0-1 0 0,-1 0 0 0 0,0 0 0 0 0,1-1-15 0 0,-2 1 16 0 0,-1 4-12 0 0,0 0-1 0 0,0-1 1 0 0,-1 1 0 0 0,1 0 0 0 0,-1-1-1 0 0,0 1 1 0 0,1 0 0 0 0,-1-1 0 0 0,0 1-1 0 0,-1-3-3 0 0,3-12 27 0 0,3 2-17 0 0,-3 12-10 0 0,-1-1 0 0 0,0 1 0 0 0,0 0 0 0 0,0-1 0 0 0,0 1 0 0 0,-1 0 1 0 0,0-1-1 0 0,1-1 0 0 0,-1-63 0 0 0,0 68 0 0 0,0-4 0 0 0,0 0 0 0 0,0 0 0 0 0,-1 0 0 0 0,1 0 0 0 0,-2-3 0 0 0,-8-11 0 0 0,6 10 0 0 0,4 8 0 0 0,4 5 0 0 0,2 0 0 0 0,-5-5 0 0 0,-1 0 0 0 0,0 1 0 0 0,1-1 0 0 0,-1 0 0 0 0,1 0 0 0 0,-1 1 0 0 0,0-1 0 0 0,1 0 0 0 0,-1 1 0 0 0,1-1 0 0 0,-1 0 0 0 0,0 1 0 0 0,0-1 0 0 0,1 1 0 0 0,-1-1 0 0 0,0 1 0 0 0,0-1 0 0 0,1 1 0 0 0,-1-1 0 0 0,0 0 0 0 0,0 1 0 0 0,0-1 0 0 0,0 1 0 0 0,0-1 0 0 0,0 1 0 0 0,0-1 0 0 0,0 1 0 0 0,0-1 0 0 0,0 1 0 0 0,0-1 0 0 0,0 1 0 0 0,0 0 0 0 0,0 5 0 0 0,-1-4 0 0 0,1 0 0 0 0,0-1 0 0 0,0 1 0 0 0,0 0 0 0 0,0-1 0 0 0,0 1 0 0 0,0-1 0 0 0,1 1 0 0 0,-1 0 0 0 0,1-1 0 0 0,-1 1 0 0 0,1 1 0 0 0,12 5 0 0 0,-11-7 0 0 0,-1 0-1 0 0,1 1 1 0 0,-1 0 0 0 0,0-1 0 0 0,0 1 0 0 0,0 0 0 0 0,0-1 0 0 0,0 1 0 0 0,0 0 0 0 0,-1 0 0 0 0,1 0 0 0 0,0 0 0 0 0,-1-1 0 0 0,0 1 0 0 0,2 20 54 0 0,1 2-43 0 0,-2-22-11 0 0,0 0-1 0 0,0 0 1 0 0,0 0 0 0 0,0 0 0 0 0,0 0 0 0 0,1 0 0 0 0,-1-1 0 0 0,1 1 0 0 0,-1 0 0 0 0,2 0 0 0 0,-2-1 1 0 0,0 0-1 0 0,0 0 1 0 0,0 0-1 0 0,0 1 1 0 0,0-1 0 0 0,0 0-1 0 0,0 1 1 0 0,0-1-1 0 0,0 0 1 0 0,0 1 0 0 0,-1-1-1 0 0,1 1 1 0 0,-1-1-1 0 0,1 1 1 0 0,-1-1-1 0 0,0 1 1 0 0,1-1 0 0 0,-1 1-1 0 0,0 1 0 0 0,0-3 2 0 0,0 1-1 0 0,-1-1 1 0 0,1 1 0 0 0,0-1-1 0 0,0 1 1 0 0,0-1-1 0 0,0 1 1 0 0,0-1 0 0 0,0 1-1 0 0,1-1 1 0 0,-1 1-1 0 0,0-1 1 0 0,0 1 0 0 0,0-1-1 0 0,0 0 1 0 0,0 1-1 0 0,1-1 1 0 0,-1 1-1 0 0,0-1 1 0 0,0 1 0 0 0,1-1-1 0 0,-1 0 1 0 0,0 1-1 0 0,1-1 1 0 0,-1 0 0 0 0,0 1-1 0 0,1-1 1 0 0,-1 0-1 0 0,1 1 1 0 0,-1-1 0 0 0,1 0-1 0 0,-1 1-1 0 0,7 3 13 0 0,7 21 42 0 0,-12-21-56 0 0,8 18 27 0 0,-6-17-7 0 0,0-3-11 0 0,-2-2-7 0 0,-1 1 0 0 0,0 0 0 0 0,1 0 0 0 0,-1-1 0 0 0,0 1 0 0 0,0 0 0 0 0,1 0 0 0 0,-1 0 0 0 0,0 0 0 0 0,0 0 0 0 0,0 0 0 0 0,0 1-1 0 0,0 8 1 0 0,-1-10-1 0 0,0 1 0 0 0,0-1-1 0 0,-1 1 1 0 0,1-1 0 0 0,0 0 0 0 0,0 1 0 0 0,0-1 0 0 0,0 0 0 0 0,0 1 0 0 0,0-1 0 0 0,0 0 0 0 0,0 1 0 0 0,0-1 0 0 0,0 1-1 0 0,1-1 1 0 0,-1 0 0 0 0,0 1 0 0 0,0-1 0 0 0,0 0 0 0 0,0 1 0 0 0,0-1 0 0 0,1 0 0 0 0,-1 1 0 0 0,0-1 0 0 0,1 0 0 0 0,9 6 0 0 0,-10-6-2 0 0,1 1 0 0 0,-1-1 0 0 0,0 1 0 0 0,1 0 0 0 0,-1-1 0 0 0,0 1 1 0 0,0 0-1 0 0,0-1 0 0 0,1 1 0 0 0,-1 0 0 0 0,0-1 0 0 0,0 1 0 0 0,0 0 0 0 0,0-1 1 0 0,0 1 1 0 0,0 2-150 0 0,0-3-64 0 0,0 0 96 0 0,0 0-68 0 0,0 0 64 0 0,0 0-33 0 0,0 0-37 0 0,0 0-43 0 0,0 0-46 0 0,0 0-41 0 0,0 0-39 0 0,0 0-32 0 0,0 0-657 0 0,0 0-687 0 0</inkml:trace>
  <inkml:trace contextRef="#ctx0" brushRef="#br0" timeOffset="938.1">1247 474 4752 0 0,'13'0'101'0'0,"-10"0"22"0"0,-3 0 6 0 0,0 1-32 0 0,0 1 16 0 0,1 5 128 0 0,4-3 235 0 0,2 1-8 0 0,-2 8 224 0 0,0-6-300 0 0,8 5 309 0 0,-3-1-178 0 0,-3-4-252 0 0,-3-1-122 0 0,-1 1-89 0 0,0 6 154 0 0,-2-11-172 0 0,-1 0 0 0 0,1 1 1 0 0,-1-1-1 0 0,1 0 0 0 0,0 0 0 0 0,0 1 0 0 0,0-1 1 0 0,0 0-1 0 0,0 0 0 0 0,0 0 0 0 0,1 0 1 0 0,-1 0-1 0 0,1 0 0 0 0,0-1-42 0 0,7 12 243 0 0,-3 6 29 0 0,1 0-8 0 0,2-6-38 0 0,-1-6-91 0 0,-5-4-71 0 0,1 0-1 0 0,-1 0 1 0 0,0 1-1 0 0,0-1 1 0 0,-1 1-1 0 0,1 0-63 0 0,2 7 164 0 0,-4-9-129 0 0,0 0-1 0 0,0 0 1 0 0,0 1 0 0 0,0-1-1 0 0,1 0 1 0 0,-1 0 0 0 0,1 0 0 0 0,0 0-1 0 0,-1 0-34 0 0,6 4 96 0 0,-4-3-3 0 0,1 0 0 0 0,-1 1 0 0 0,0-1 1 0 0,0 1-1 0 0,-1-1 0 0 0,2 3-93 0 0,-1 6 153 0 0,-3-9 19 0 0,0-3-10 0 0,0 0-2 0 0,0 0-3 0 0,0 0-12 0 0,3 3-7 0 0,7 7-2 0 0,-7-7-2 0 0,-3-3-6 0 0,0 0-6 0 0,0 0-2 0 0,0 0-2 0 0,0 0-4 0 0,1-3-6 0 0,-3-1-52 0 0,2-2-22 0 0,1 3 8 0 0,1 0 35 0 0,0 1-71 0 0,-1 0 0 0 0,1 0 0 0 0,-1 0 0 0 0,0 0 0 0 0,0 0 0 0 0,0-1 0 0 0,0 1 0 0 0,0 0 0 0 0,0-1-1 0 0,-1 1 1 0 0,1-1 0 0 0,-1 1 0 0 0,1-1 0 0 0,-1 1 0 0 0,0-1 0 0 0,0 1 0 0 0,0-1-6 0 0,2-2 43 0 0,-1 4-43 0 0,1 0 1 0 0,-1 0 0 0 0,0-1-1 0 0,0 1 1 0 0,0 0-1 0 0,0-1 1 0 0,0 1 0 0 0,-1-1-1 0 0,1 1 1 0 0,0-1-1 0 0,-1 1 1 0 0,1-1 0 0 0,-1 0-1 0 0,1 1 1 0 0,-1-1-1 0 0,0 0 1 0 0,0 1 0 0 0,0-2-1 0 0,0 1 0 0 0,0-1 0 0 0,1 0 0 0 0,-1 1 0 0 0,0-1 0 0 0,1 1 0 0 0,-1-1 0 0 0,1 1 0 0 0,0-1 0 0 0,0 1 0 0 0,0 0 0 0 0,1-2 0 0 0,-1 1 0 0 0,1 1 0 0 0,-1 0 0 0 0,0-1 0 0 0,-1 1 0 0 0,1-1 0 0 0,0 1 0 0 0,-1-1 0 0 0,1 1 0 0 0,-1-1 0 0 0,0 1 0 0 0,0-3 0 0 0,0 3 0 0 0,0 0 0 0 0,1 1 0 0 0,-1-1 0 0 0,0 0 0 0 0,1 0 0 0 0,-1 1 0 0 0,1-1 0 0 0,0 0 0 0 0,0 1 0 0 0,-1-1 0 0 0,1 1 0 0 0,0-1 0 0 0,0 1 0 0 0,0-1 0 0 0,1 1 0 0 0,-1 0 0 0 0,0-1 0 0 0,1 1 0 0 0,0-1 0 0 0,-1 1 0 0 0,1-1 0 0 0,-1 1 0 0 0,0-1 0 0 0,0 1 0 0 0,0-1 0 0 0,0 0 0 0 0,0 0 0 0 0,0 1 0 0 0,0-1 0 0 0,0 0 0 0 0,0 0 0 0 0,-1 0 0 0 0,1 0 0 0 0,-1 0 0 0 0,0 0 0 0 0,1 0 0 0 0,-1-2 0 0 0,-1 3 0 0 0,1 0 0 0 0,0 0 0 0 0,0 0 0 0 0,0 0 0 0 0,0 0 0 0 0,0 0 0 0 0,0 1 0 0 0,0-1 0 0 0,0 0 0 0 0,1 0 0 0 0,-1 0 0 0 0,0 0 0 0 0,0 0 0 0 0,1 0 0 0 0,-1 0 0 0 0,1 0 0 0 0,-1 0 0 0 0,1 0 0 0 0,-1 1 0 0 0,1-1 0 0 0,-1 0 0 0 0,1 0 0 0 0,0 1 0 0 0,0-1 0 0 0,-1 0 0 0 0,1 1 0 0 0,0-1 0 0 0,0 1 0 0 0,0-1 0 0 0,-1 1 0 0 0,1-1 0 0 0,0 1 0 0 0,0 0 0 0 0,0-1 0 0 0,1 1 0 0 0,7-4 0 0 0,1-8-31 0 0,-3-3-73 0 0,-6 13 69 0 0,2-3-17 0 0,-3 4 37 0 0,0 1 1 0 0,0-1-1 0 0,1 0 1 0 0,-1 1-1 0 0,0-1 1 0 0,1 0-1 0 0,-1 1 1 0 0,1-1-1 0 0,-1 1 1 0 0,0-1-1 0 0,1 1 1 0 0,-1-1 0 0 0,1 1-1 0 0,0-1 1 0 0,-1 1-1 0 0,1 0 1 0 0,-1-1-1 0 0,1 1 1 0 0,0 0-1 0 0,-1-1 1 0 0,1 1-1 0 0,0 0 15 0 0,4-3-59 0 0,2-1-37 0 0,-1-3-34 0 0,4-1-103 0 0,1 1-71 0 0,13 2-280 0 0,-24 5 561 0 0,1-1-1 0 0,-1 1 1 0 0,0 0 0 0 0,1-1 0 0 0,-1 1-1 0 0,0-1 1 0 0,1 1 0 0 0,-1-1-1 0 0,0 1 1 0 0,1 0 0 0 0,-1-1 0 0 0,0 1-1 0 0,0-1 1 0 0,1 1 0 0 0,-1-1-1 0 0,0 0 1 0 0,0 1 0 0 0,0-1 0 0 0,0 1-1 0 0,0-1 1 0 0,0 1 0 0 0,0-1-1 0 0,0 1 1 0 0,0-1 0 0 0,0 1 0 0 0,0-1 23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39.0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6880 0 0,'0'0'157'0'0,"0"0"23"0"0,0 0 11 0 0,0 0 33 0 0,0 0 136 0 0,0 0 65 0 0,0 3 14 0 0,0-1-373 0 0,-1 0 44 0 0,1 1 117 0 0,1 6 392 0 0,-1-6-458 0 0,0 0-38 0 0,1 1-37 0 0,0-3-94 0 0,-1 1-40 0 0,16 27 533 0 0,-10-25-363 0 0,-5-4-114 0 0,-1 0-1 0 0,1 1 1 0 0,-1-1-1 0 0,1 0 1 0 0,-1 0-1 0 0,0 1 1 0 0,1-1-1 0 0,-1 0 1 0 0,1 1-1 0 0,-1-1 1 0 0,0 1-1 0 0,1-1 1 0 0,-1 0-1 0 0,0 1 1 0 0,0-1-1 0 0,1 1 1 0 0,-1-1-1 0 0,0 1 1 0 0,0-1-1 0 0,0 1 1 0 0,0-1-1 0 0,0 1 1 0 0,1-1 0 0 0,-1 1-1 0 0,0-1 1 0 0,0 1-1 0 0,0-1 1 0 0,0 1-1 0 0,0-1 1 0 0,-1 1-1 0 0,1-1 1 0 0,0 1-8 0 0,0 5 75 0 0,0-4-52 0 0,-1 0 0 0 0,1-1 0 0 0,0 1 0 0 0,0 0 0 0 0,0-1 0 0 0,1 1 0 0 0,-1 0 0 0 0,0-1 1 0 0,1 1-1 0 0,-1-1 0 0 0,1 1 0 0 0,0 1-23 0 0,9 2 176 0 0,-5 3-38 0 0,4 9 25 0 0,-7-13-110 0 0,3 9 91 0 0,-1-3-51 0 0,5 12 60 0 0,-3-14-77 0 0,3 6 99 0 0,-8 1-14 0 0,2 7 65 0 0,10 3 96 0 0,-11-21-272 0 0,1 0-1 0 0,-1 0 1 0 0,-1 1 0 0 0,1-1 0 0 0,-1 1 0 0 0,1-1 0 0 0,-1 1-50 0 0,0 1 63 0 0,1-1 0 0 0,-1 1 0 0 0,1-1-1 0 0,1 0 1 0 0,-1 0 0 0 0,1 0 0 0 0,1 2-63 0 0,5 14 156 0 0,-6-10-61 0 0,3 2 57 0 0,26 53 565 0 0,-18-37-467 0 0,-2-4-105 0 0,-10-14-17 0 0,0-4-90 0 0,-1 0 1 0 0,1 0 0 0 0,0-1 0 0 0,0 1 0 0 0,1 0 0 0 0,0-1 0 0 0,0 0 0 0 0,2 3-39 0 0,1 3 49 0 0,-3 3 19 0 0,-3-14-64 0 0,0 0 0 0 0,0 0 0 0 0,0 0 0 0 0,0-1-1 0 0,0 1 1 0 0,0 0 0 0 0,0 0 0 0 0,0 0-1 0 0,0 0 1 0 0,1-1 0 0 0,-1 1 0 0 0,0 0-1 0 0,1 0 1 0 0,-1 0 0 0 0,1 0-4 0 0,9 4 27 0 0,-5 8 47 0 0,6 0-3 0 0,-8-7-6 0 0,-3 4-55 0 0,0-10-4 0 0,0 2 50 0 0,2-2 24 0 0,9 0 8 0 0,-9 0-13 0 0,-2 0 14 0 0,0 0-1 0 0,3 0-7 0 0,4 0-26 0 0,-1 0 48 0 0,-6-2-31 0 0,1-3-48 0 0,0 1 39 0 0,6-8 254 0 0,-3 4-108 0 0,-2 2 0 0 0,-2-2 6 0 0,-1 3-50 0 0,2-2 93 0 0,0 2-5 0 0,1-1 83 0 0,1 1-311 0 0,-1 0-50 0 0,0-2-48 0 0,0 0-46 0 0,0 0-45 0 0,-1-2-42 0 0,0 1-42 0 0,0-2-38 0 0,-1 3 97 0 0,0 1 43 0 0,0-1 39 0 0,0-1 33 0 0,0-2 15 0 0,0 0 40 0 0,0-21 57 0 0,0 18-65 0 0,0 12 27 0 0,0-1 0 0 0,0 0 0 0 0,0 0 0 0 0,0 1 0 0 0,0-1 0 0 0,1 0 0 0 0,-1 1 0 0 0,1-1 0 0 0,-1 1 0 0 0,1-1 0 0 0,0 1 0 0 0,0-1 0 0 0,0 1 0 0 0,0-1 0 0 0,5-11 0 0 0,-5-3 0 0 0,-1 13 0 0 0,0 1 0 0 0,0 0 0 0 0,0-1 0 0 0,0 1 0 0 0,0-1 0 0 0,1 1 0 0 0,-1 0 0 0 0,1-1 0 0 0,-1 1 0 0 0,2-2 0 0 0,3-4 0 0 0,-4 7 0 0 0,0-1 0 0 0,0 1 0 0 0,0-1 0 0 0,-1 1 0 0 0,1-1 0 0 0,0 1 0 0 0,-1-1 0 0 0,1 0 0 0 0,-1 1 0 0 0,1-1 0 0 0,-1 0 0 0 0,0 1 0 0 0,0-1 0 0 0,0 0 0 0 0,0 0 0 0 0,0-2 0 0 0,0 0 0 0 0,0 0 0 0 0,1 0 0 0 0,-1 0 0 0 0,2-3 0 0 0,-1 5 0 0 0,-1 1 0 0 0,1-1 0 0 0,0 0 0 0 0,1 0 0 0 0,-1 1 0 0 0,0-1 0 0 0,0 0 0 0 0,1 1 0 0 0,-1-1 0 0 0,1 1 0 0 0,3-3-3 0 0,-2-1 7 0 0,7-18-58 0 0,4 8 30 0 0,-1 1-40 0 0,-7 11-1 0 0,4 3 68 0 0,-8 1-8 0 0,11-1-5 0 0,-13 0 9 0 0,0 0 0 0 0,0 0 1 0 0,1 0-1 0 0,-1 0 0 0 0,0 0 0 0 0,0 0 1 0 0,0 0-1 0 0,0 0 0 0 0,0 0 0 0 0,0 0 1 0 0,0 0-1 0 0,0 0 0 0 0,0 0 0 0 0,0 0 1 0 0,1 0-1 0 0,-1 0 0 0 0,0 0 0 0 0,0 0 1 0 0,0 0-1 0 0,0 0 0 0 0,0 0 0 0 0,0 0 1 0 0,0 0-1 0 0,0 0 0 0 0,0 0 0 0 0,0 0 1 0 0,0 0-1 0 0,0 0 0 0 0,1 0 0 0 0,-1 0 1 0 0,0 0-1 0 0,0 0 0 0 0,0 0 0 0 0,0 0 1 0 0,0 1-1 0 0,0-1 0 0 0,0 0 0 0 0,0 0 1 0 0,0 0-1 0 0,0 0 0 0 0,0 0 0 0 0,0 0 1 0 0,0 0-1 0 0,0 0 0 0 0,0 0 0 0 0,0 0 1 0 0,0 0-1 0 0,0 1 0 0 0,0-1 0 0 0,0 0 1 0 0,0 0-1 0 0,0 0 0 0 0,0 0 0 0 0,0 0 1 0 0,0 0-1 0 0,0 0 0 0 0,0 0 1 0 0,2 14-21 0 0,-1-13 16 0 0,0 0 1 0 0,0 0-1 0 0,-1 0 1 0 0,1 0 0 0 0,0 0-1 0 0,0 0 1 0 0,0 0-1 0 0,0 0 1 0 0,0 0-1 0 0,0 0 1 0 0,1 0-1 0 0,0 0 5 0 0,3 1-18 0 0,-5-2 16 0 0,1 1 0 0 0,0-1 0 0 0,-1 0 0 0 0,1 0 0 0 0,-1 1 0 0 0,1-1 0 0 0,0 0-1 0 0,-1 1 1 0 0,1-1 0 0 0,-1 1 0 0 0,1-1 0 0 0,-1 1 0 0 0,1-1 0 0 0,-1 1 0 0 0,0-1-1 0 0,1 1 1 0 0,-1 0 0 0 0,0-1 0 0 0,1 1 0 0 0,-1-1 0 0 0,0 1 0 0 0,1 0 2 0 0,1 4 0 0 0,-1-4 1 0 0,-1 0-1 0 0,1 0 0 0 0,0 0 0 0 0,-1 0 0 0 0,1-1 0 0 0,0 1 0 0 0,0 0 0 0 0,0 0 0 0 0,0-1 0 0 0,0 1 0 0 0,0 0 0 0 0,0-1 0 0 0,0 1 0 0 0,0-1 0 0 0,0 0 0 0 0,0 1 0 0 0,10 5-11 0 0,-5 8-32 0 0,-4-9 37 0 0,0-2 2 0 0,22 20 3 0 0,-21-20 1 0 0,-1 0 0 0 0,0-1 0 0 0,0 1 0 0 0,-1 0 0 0 0,1 0 0 0 0,0 1 0 0 0,-1-2 0 0 0,0 0 0 0 0,-1 0 0 0 0,1 0 0 0 0,1 0 0 0 0,-1 0 0 0 0,0-1 0 0 0,0 1 0 0 0,1-1 0 0 0,-1 1 0 0 0,0-1 0 0 0,1 1 0 0 0,0-1 0 0 0,0 1 0 0 0,3 0 0 0 0,-4-2 0 0 0,-1 1 0 0 0,1-1 0 0 0,0 0 0 0 0,-1 1 0 0 0,1-1 0 0 0,-1 0 0 0 0,1 1 0 0 0,0-1 0 0 0,-1 1 0 0 0,1-1 0 0 0,-1 0 0 0 0,1 1 0 0 0,-1 0 0 0 0,0-1 0 0 0,1 1 0 0 0,-1-1 0 0 0,1 1 0 0 0,-1-1 0 0 0,0 1 0 0 0,0 0 0 0 0,1-1 0 0 0,-1 1 0 0 0,2 4 0 0 0,11 12 0 0 0,-11-16 0 0 0,-1 0 0 0 0,0 0 0 0 0,1 0 0 0 0,-1 1 0 0 0,0-1 0 0 0,0 1 0 0 0,0-1 0 0 0,0 1 0 0 0,0-1 0 0 0,0 1 0 0 0,-1-1 0 0 0,1 1 0 0 0,0 0 0 0 0,-1-1 0 0 0,0 1 0 0 0,1 0 0 0 0,-1 0 0 0 0,0-1 0 0 0,0 2 0 0 0,0-3 0 0 0,0 1 0 0 0,0-1 0 0 0,0 1 0 0 0,0-1 0 0 0,0 1 0 0 0,0-1 0 0 0,0 1 0 0 0,0-1 0 0 0,0 1 0 0 0,0-1 0 0 0,0 1 0 0 0,0-1 0 0 0,0 1 0 0 0,1-1 0 0 0,-1 0 0 0 0,0 1 0 0 0,0-1 0 0 0,0 1 0 0 0,1-1 0 0 0,-1 1 0 0 0,0-1 0 0 0,1 0 0 0 0,-1 1 0 0 0,0-1 0 0 0,1 1 0 0 0,-1-1 0 0 0,0 0 0 0 0,1 0 0 0 0,-1 1 0 0 0,1-1 0 0 0,-1 0 0 0 0,1 1 0 0 0,6 3 0 0 0,8 25 0 0 0,-12-13 0 0 0,-4-7 0 0 0,2 0 0 0 0,12 20 0 0 0,-12-27 0 0 0,-1 0 0 0 0,1 0 0 0 0,-1 0 0 0 0,0 0 0 0 0,1 0 0 0 0,-1 1 0 0 0,0-1 0 0 0,0 0 0 0 0,0 0 0 0 0,-1 0 0 0 0,1 0 0 0 0,0-1 0 0 0,0 0 0 0 0,0 1 0 0 0,-1-1 0 0 0,1 0 0 0 0,1 0 0 0 0,-1 1 0 0 0,0-1 0 0 0,0 0 0 0 0,0 1 0 0 0,1-1 0 0 0,-1 0 0 0 0,1 0 0 0 0,-1 0 0 0 0,1 1 0 0 0,-1-1 0 0 0,11 4 0 0 0,-11-4 0 0 0,1 0 0 0 0,-1-1 0 0 0,0 1 0 0 0,1 0 0 0 0,-1 0 0 0 0,0 0 0 0 0,0-1 0 0 0,0 1 0 0 0,1 0 0 0 0,-1 0 0 0 0,0 0 0 0 0,0 0 0 0 0,0 0 0 0 0,-1 0 0 0 0,1 12 11 0 0,0-10 44 0 0,0-3 14 0 0,0-3-14 0 0,0 3-55 0 0,0-1 0 0 0,0 1 1 0 0,0 0-1 0 0,0-1 1 0 0,0 1-1 0 0,0-1 0 0 0,0 1 1 0 0,1 0-1 0 0,-1-1 0 0 0,0 1 1 0 0,0-1-1 0 0,0 1 0 0 0,0-1 1 0 0,0 1-1 0 0,1 0 0 0 0,-1-1 1 0 0,0 1-1 0 0,0 0 0 0 0,0-1 1 0 0,1 1-1 0 0,-1 0 0 0 0,0-1 1 0 0,1 1-1 0 0,-1 0 0 0 0,0 0 1 0 0,1-1-1 0 0,-1 1 1 0 0,0 0-1 0 0,1 0 0 0 0,-1 0 1 0 0,1-1-1 0 0,6-3-1 0 0,8-25 75 0 0,-14 27-69 0 0,0 0 0 0 0,-1 0 1 0 0,1 0-1 0 0,-1 1 0 0 0,0-1 0 0 0,1 0 0 0 0,-1 0 1 0 0,0 0-1 0 0,0 0 0 0 0,0 0 0 0 0,-1-1-5 0 0,1 0 5 0 0,0 0 0 0 0,0 0-1 0 0,0 1 1 0 0,0-1 0 0 0,1 0-1 0 0,-1 0 1 0 0,1 1-1 0 0,0-2-4 0 0,3-7 0 0 0,-2 8 0 0 0,-1 0 0 0 0,0 0 0 0 0,0 0 0 0 0,0 0 0 0 0,0-1 0 0 0,0 1 0 0 0,-1 0 0 0 0,1 0 0 0 0,-1-3 0 0 0,0 3 0 0 0,0 1 0 0 0,0-1 0 0 0,0 1 0 0 0,1-1 0 0 0,-1 1 0 0 0,1-1 0 0 0,0 1 0 0 0,0-1 0 0 0,-1 1 0 0 0,2 0 0 0 0,0-3 0 0 0,-1 3 5 0 0,0 0 0 0 0,0-1 0 0 0,0 1-1 0 0,0 0 1 0 0,0-1 0 0 0,-1 1 0 0 0,1-1 0 0 0,-1 1 0 0 0,0-1 0 0 0,1 1 0 0 0,-1-3-5 0 0,0 2 1 0 0,0-1 0 0 0,0 1 0 0 0,1 0 1 0 0,0 0-1 0 0,-1 0 0 0 0,1 0 0 0 0,0-1 0 0 0,1 1 1 0 0,-1 0-2 0 0,5-12-1 0 0,-5-5 1 0 0,-1 16 1 0 0,0 1 1 0 0,0 0-1 0 0,0-1 1 0 0,1 1-1 0 0,-1 0 0 0 0,1-1 1 0 0,0 1-1 0 0,0 0-1 0 0,1-2 8 0 0,0-2 0 0 0,0 0-1 0 0,0 0 1 0 0,0 0-1 0 0,-1-1 1 0 0,0 1-1 0 0,0-6-7 0 0,3-17 14 0 0,4 5 43 0 0,-7 20-41 0 0,0 1-2 0 0,0 1 0 0 0,0 0-1 0 0,-1 0 1 0 0,1-1 0 0 0,-1 1-1 0 0,0 0 1 0 0,0-1 0 0 0,0 1-14 0 0,2-15 51 0 0,4 5-2 0 0,-5 12-46 0 0,0-1-1 0 0,-1 1 0 0 0,1 0 1 0 0,0-1-1 0 0,-1 1 1 0 0,1-1-1 0 0,-1 1 0 0 0,1-1 1 0 0,-1 0-1 0 0,0 1 1 0 0,1-1-1 0 0,-1 1 0 0 0,0-1-2 0 0,-1-10-1 0 0,2-12 4 0 0,-1 23-3 0 0,0 1-1 0 0,0-1 0 0 0,0 1 1 0 0,1-1-1 0 0,-1 1 0 0 0,0-1 1 0 0,0 1-1 0 0,1-1 0 0 0,-1 1 0 0 0,0-1 1 0 0,0 1-1 0 0,1-1 0 0 0,-1 1 1 0 0,0 0-1 0 0,1-1 0 0 0,-1 1 0 0 0,1-1 1 0 0,-1 1-1 0 0,0 0 0 0 0,1 0 1 0 0,-1-1-1 0 0,1 1 0 0 0,-1 0 1 0 0,1 0-1 0 0,-1-1 0 0 0,1 1 0 0 0,-1 0 1 0 0,1 0-1 0 0,-1 0 0 0 0,1 0 1 0 0,-1 0-1 0 0,1 0 0 0 0,0 0 1 0 0,-1 0-2 0 0,0 0 1 0 0,0 0-1 0 0,0 0 0 0 0,0 0 0 0 0,0 0 0 0 0,0 0 1 0 0,0 0-1 0 0,1 0 0 0 0,-1 0 0 0 0,0 0 1 0 0,0 0-1 0 0,0 0 0 0 0,0 0 0 0 0,0 0 0 0 0,0 0 1 0 0,0 0-1 0 0,0 0 0 0 0,0 0 0 0 0,0 0 1 0 0,1 0-1 0 0,-1 0 0 0 0,0 0 0 0 0,0 0 0 0 0,0 0 1 0 0,0 0-1 0 0,0 0 0 0 0,0 0 0 0 0,0-1 1 0 0,0 1-1 0 0,0 0 0 0 0,0 0 0 0 0,0 0 0 0 0,0 0 1 0 0,0 0-1 0 0,0 0 0 0 0,1 0 0 0 0,-1 0 1 0 0,0 0-1 0 0,0 0 0 0 0,0 0 0 0 0,0 0 0 0 0,0-1 1 0 0,0 1-1 0 0,0 0 0 0 0,0 0 0 0 0,0 0 1 0 0,0 0-1 0 0,0 0 0 0 0,0 0 0 0 0,0 0 0 0 0,0 0 1 0 0,0 0-1 0 0,0 0 0 0 0,0-1 0 0 0,0 1 1 0 0,0 0-1 0 0,-1 0 2 0 0,1-10-100 0 0,0 7 13 0 0,0 3 12 0 0,0 0 3 0 0,0 0 0 0 0,0 0-32 0 0,0 0-134 0 0,0 0-61 0 0,0 0-12 0 0,0 0 110 0 0,0 0 25 0 0,0 0-55 0 0,0 0-188 0 0,0 0-349 0 0,0 0-28 0 0</inkml:trace>
  <inkml:trace contextRef="#ctx0" brushRef="#br0" timeOffset="509.03">1089 442 7080 0 0,'3'0'157'0'0,"7"0"23"0"0,-7 0 13 0 0,0 0-22 0 0,7 0-88 0 0,-1 0 214 0 0,-1 0-83 0 0,-1 0-67 0 0,10 0 161 0 0,-11 0-144 0 0,0-3 72 0 0,4-7-20 0 0,-6 7-12 0 0,0 2-105 0 0,4 2-23 0 0,-8-1-48 0 0,3 0 124 0 0,-3 0-21 0 0,5 0-5 0 0,-1-1-46 0 0,-4 1-75 0 0,1 0 0 0 0,-1 0 0 0 0,1-1 0 0 0,-1 1 0 0 0,0 0 0 0 0,1-1 0 0 0,-1 1 1 0 0,1 0-1 0 0,-1-1 0 0 0,0 1 0 0 0,0 0 0 0 0,1-1 0 0 0,-1 1 0 0 0,0-1 0 0 0,0 1 1 0 0,1-1-1 0 0,-1 1 0 0 0,0-1 0 0 0,0 1 0 0 0,0-1 0 0 0,0 1 0 0 0,0-1 0 0 0,0 1 1 0 0,1-1-1 0 0,-1 1 0 0 0,-1-1 0 0 0,1 1 0 0 0,0-1-5 0 0,0-2 83 0 0,0 3-3 0 0,7-1 21 0 0,0-2-48 0 0,-5-3-8 0 0,-2-2 28 0 0,0 6-95 0 0,0-2 43 0 0,0-4 85 0 0,0-13 234 0 0,0 17-281 0 0,0 1-51 0 0,-3-2 56 0 0,-7-6 0 0 0,7 8 0 0 0,1 1 0 0 0,-9-9 0 0 0,6 9 5 0 0,-6 2 22 0 0,1-1 34 0 0,-1 1-26 0 0,1 3-35 0 0,5 4-19 0 0,5-7-42 0 0,0 1 0 0 0,0-1-1 0 0,-1 1 1 0 0,1-1 0 0 0,0 0 0 0 0,0 1 0 0 0,-1-1 0 0 0,1 0 0 0 0,0 1 0 0 0,0-1 0 0 0,-1 0 0 0 0,1 1 0 0 0,0-1 0 0 0,-1 0 0 0 0,1 0 0 0 0,-1 0 0 0 0,1 1-1 0 0,0-1 1 0 0,-1 0 0 0 0,1 0 0 0 0,0 0 0 0 0,-1 0 0 0 0,1 0 0 0 0,-1 0 0 0 0,1 1 0 0 0,-1-1 0 0 0,1 0 0 0 0,0 0 0 0 0,-1 0 0 0 0,1 0 0 0 0,-1-1-3 0 0,-4 4 72 0 0,1 2-47 0 0,1-1 0 0 0,0 1 0 0 0,0 0 1 0 0,0 1-1 0 0,1-1 0 0 0,-2 5-25 0 0,-6 11 73 0 0,5-13-59 0 0,-1 4 22 0 0,4-1 20 0 0,0 5-1 0 0,-5 2-39 0 0,3-7-1 0 0,4-11-15 0 0,-8 23 81 0 0,6-15-52 0 0,-1 1-1 0 0,2 0 1 0 0,-1-1 0 0 0,1 1-29 0 0,0 25 140 0 0,1-15-70 0 0,0 2 37 0 0,0 46 324 0 0,-1-58-361 0 0,1-4-17 0 0,0-1 1 0 0,0 1-1 0 0,1-1 1 0 0,-1 1-1 0 0,1 0 1 0 0,1 2-54 0 0,-2-5 18 0 0,1 0-1 0 0,0 0 1 0 0,0 0 0 0 0,0-1 0 0 0,0 1 0 0 0,1 0 0 0 0,-1 0 0 0 0,0 0 0 0 0,2 1-18 0 0,20 19 167 0 0,-14-13-128 0 0,7 4 32 0 0,-4-7-4 0 0,-1-1-46 0 0,13 5-8 0 0,-6 1 30 0 0,9-6-32 0 0,-14 2-18 0 0,-4-3-34 0 0,3-2-50 0 0,-6-2 11 0 0,-1 0-121 0 0,-1 0-17 0 0,0 0-54 0 0,-1 0-46 0 0,1 0-41 0 0,0 0-117 0 0,0 0-40 0 0,7-2-1168 0 0,-3-3-73 0 0,2-4-999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49.3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33 5264 0 0,'0'0'116'0'0,"0"0"17"0"0,0 0 12 0 0,0 0-39 0 0,0 0-1 0 0,0 0 46 0 0,-2 0 137 0 0,1 0-414 0 0,0 0 88 0 0,0 0 68 0 0,0 0 53 0 0,0 0 45 0 0,-1 0 38 0 0,-1 0 239 0 0,-6 0 681 0 0,7-1-796 0 0,0 1-54 0 0,0-1-54 0 0,1 1-142 0 0,0-1-40 0 0,-4-6 269 0 0,5 7-253 0 0,0-1 0 0 0,0 1-1 0 0,0 0 1 0 0,0-1-1 0 0,-1 1 1 0 0,1 0 0 0 0,0-1-1 0 0,0 1 1 0 0,-1 0 0 0 0,1-1-1 0 0,0 1 1 0 0,-1 0-1 0 0,1 0 1 0 0,0-1 0 0 0,-1 1-1 0 0,1 0 1 0 0,-1 0 0 0 0,1 0-1 0 0,0-1 1 0 0,-1 1-1 0 0,1 0 1 0 0,-1 0 0 0 0,1 0-1 0 0,0 0 1 0 0,-1 0 0 0 0,1 0-1 0 0,-1 0 1 0 0,1 0-1 0 0,0 0 1 0 0,-1 0 0 0 0,0 0-16 0 0,-1 0 298 0 0,-1 0-36 0 0,-4-1-100 0 0,-3-4 203 0 0,7 3-235 0 0,0-1-48 0 0,0 1-79 0 0,-1-1 186 0 0,1 2-81 0 0,0 2-53 0 0,-2 1-9 0 0,4-1 5 0 0,1-1-50 0 0,-5 10 211 0 0,-6-4-52 0 0,6 4-28 0 0,-8-5-4 0 0,-3 9-8 0 0,9-7-75 0 0,3-4-36 0 0,1 0 0 0 0,0 0-1 0 0,0 1 1 0 0,0-1 0 0 0,0 1 0 0 0,0 0-9 0 0,-2 9 43 0 0,-1-8-33 0 0,5-4-10 0 0,0-1 0 0 0,1 1 0 0 0,-1-1 0 0 0,0 1 0 0 0,1 0 0 0 0,-1 0 0 0 0,0-1 0 0 0,1 1 0 0 0,-1 0 0 0 0,1 0 0 0 0,-1 0 0 0 0,1-1 0 0 0,0 1 0 0 0,-1 0 1 0 0,1 0-1 0 0,0 0 0 0 0,0 0 0 0 0,-1 0 0 0 0,1 0 0 0 0,-3 8 0 0 0,-1 5 0 0 0,-1-1 0 0 0,0 0 0 0 0,-7 12 0 0 0,10-23 0 0 0,1 1 1 0 0,-1-1 0 0 0,0 1-1 0 0,1 0 1 0 0,0 0 0 0 0,-1-1 0 0 0,1 1-1 0 0,0 0 1 0 0,1 0 0 0 0,-1 0-1 0 0,0 0 1 0 0,1 0 0 0 0,0 0 0 0 0,-1 1-1 0 0,2 0 0 0 0,-3 15 39 0 0,-4-4-25 0 0,-1 1 6 0 0,6 3 27 0 0,0-8-41 0 0,0-5 5 0 0,1 0 0 0 0,0-1 0 0 0,0 1 0 0 0,0-1 0 0 0,1 1 0 0 0,0 0 0 0 0,0-1 0 0 0,0 2-11 0 0,4 3 0 0 0,-4-7 0 0 0,1 0 0 0 0,-1 0 0 0 0,0 1 0 0 0,0-1 0 0 0,0 0 0 0 0,-1 0 0 0 0,1 0 0 0 0,-1 1 0 0 0,1 1 0 0 0,-2-3 0 0 0,2 0 0 0 0,-1-1 0 0 0,0 1 0 0 0,0 0 0 0 0,1-1 0 0 0,-1 1 0 0 0,0 0 0 0 0,1-1 0 0 0,0 1 0 0 0,-1-1 0 0 0,1 1 0 0 0,0-1 0 0 0,0 0 0 0 0,0 1 0 0 0,0-1 0 0 0,0 0 0 0 0,0 1 0 0 0,0-1 0 0 0,1 0 0 0 0,2 2 0 0 0,0 0 0 0 0,0 0 0 0 0,1 0 0 0 0,-1-1 0 0 0,3 2 0 0 0,-1-2 0 0 0,12 11 0 0 0,-14-10-2 0 0,-1-2 1 0 0,1 1 0 0 0,-1 0 0 0 0,1-1-1 0 0,0 1 1 0 0,0-1 0 0 0,-1 0-1 0 0,1-1 1 0 0,3 1 1 0 0,4 1-48 0 0,0-2-43 0 0,2 0-54 0 0,0 0-67 0 0,-6 0 62 0 0,2 0 6 0 0,-2 0-53 0 0,-2 0-77 0 0,-2 0 87 0 0,-1 0-39 0 0,0 0-41 0 0,1 0-39 0 0,1 0-405 0 0,0 0-275 0 0,2 0-642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50.3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1 253 7800 0 0,'0'2'174'0'0,"3"10"-25"0"0,10 4 162 0 0,-6-8-181 0 0,-1 1-78 0 0,-1 4-52 0 0,2-8-16 0 0,-2 0 28 0 0,-4 4 81 0 0,-1-3 52 0 0,0 1 167 0 0,0-5 279 0 0,0-2 17 0 0,0 0-16 0 0,0 0-95 0 0,0 0-45 0 0,-2 0-10 0 0,-3 1-233 0 0,-1 2 12 0 0,5 0-86 0 0,0 1 76 0 0,1 1 107 0 0,-3-5-4 0 0,-8 0-29 0 0,9 0-112 0 0,2-6-54 0 0,-2 1-33 0 0,-3 0 15 0 0,4 5-97 0 0,0 0 1 0 0,1-1-1 0 0,-1 1 0 0 0,1-1 1 0 0,-1 1-1 0 0,1-1 1 0 0,-1 1-1 0 0,1-1 0 0 0,-1 1 1 0 0,1-1-1 0 0,0 1 1 0 0,-1-1-1 0 0,1 1 0 0 0,0-1 1 0 0,-1 0-1 0 0,1 1 1 0 0,0-1-1 0 0,0 0 0 0 0,-1 1 1 0 0,1-1-1 0 0,0 0 1 0 0,0 1-1 0 0,0-1 0 0 0,0 0 1 0 0,0 1-1 0 0,0-1-4 0 0,0-6 31 0 0,0 4-21 0 0,-1 1-1 0 0,1 0 1 0 0,0 0 0 0 0,1 0 0 0 0,-1 0 0 0 0,0-1 0 0 0,0 1 0 0 0,1 0 0 0 0,0 0 0 0 0,0-1-10 0 0,7-15 50 0 0,-7 15-48 0 0,0 0 0 0 0,0-1 0 0 0,0 1 0 0 0,-1 0 0 0 0,0-1 0 0 0,1 1 0 0 0,-1-3-2 0 0,3-19-6 0 0,-1 19 13 0 0,0 1 0 0 0,0 0 0 0 0,1 0-1 0 0,0 0 1 0 0,2-4-7 0 0,3-2 12 0 0,1 0 0 0 0,0 0 0 0 0,8-7-12 0 0,-13 13 0 0 0,0 0 0 0 0,0 0 0 0 0,0-1 1 0 0,2-4-1 0 0,-3 5-3 0 0,0-1 0 0 0,1 0 0 0 0,0 1-1 0 0,4-4 4 0 0,-6 7-6 0 0,0 0-1 0 0,-1 1 0 0 0,1-1 0 0 0,0 1 0 0 0,0 0 0 0 0,0 0 0 0 0,1 0 0 0 0,-1 0 0 0 0,2-1 7 0 0,9-1-13 0 0,5-3-12 0 0,-5-3-22 0 0,-11 7 36 0 0,0 0 0 0 0,0 1 0 0 0,0 0-1 0 0,0-1 1 0 0,0 1 0 0 0,0 0 0 0 0,0 0 0 0 0,0 0 0 0 0,0 0 0 0 0,1 0-1 0 0,-1 1 1 0 0,0-1 0 0 0,0 1 0 0 0,1-1 11 0 0,10-2-53 0 0,3-4-39 0 0,-5 1-14 0 0,-2 0-47 0 0,1 1-73 0 0,-1 2-92 0 0,2 1-111 0 0,5 2-175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50.7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246 57 5456 0 0,'0'0'158'0'0,"-2"0"-4"0"0,1 0-152 0 0,0 0 0 0 0,1 0 0 0 0,-1 0 0 0 0,0 0 0 0 0,1 0 1 0 0,-1 0-1 0 0,0-1 0 0 0,1 1 0 0 0,-1 0 0 0 0,0 0 0 0 0,1 0 0 0 0,-1-1 1 0 0,0 1-1 0 0,1 0 0 0 0,-1-1-2 0 0,-4-9 0 0 0,1 7 33 0 0,-3-1 69 0 0,0 0 74 0 0,0 1 78 0 0,3 1 34 0 0,-3-1 146 0 0,1-1-41 0 0,-5-1 295 0 0,4 1-272 0 0,1 2-32 0 0,0 1-47 0 0,0 1-41 0 0,0 1-33 0 0,-4-1 103 0 0,-4-3 113 0 0,6-2-239 0 0,8 5-229 0 0,-1 0-1 0 0,1 0 1 0 0,0-1 0 0 0,0 1-1 0 0,0 0 1 0 0,0 0 0 0 0,0 0 0 0 0,0 0-1 0 0,0 0 1 0 0,-1 0 0 0 0,1 0-1 0 0,0 0 1 0 0,0 0 0 0 0,0 0 0 0 0,0 0-1 0 0,0 0 1 0 0,-1-1 0 0 0,1 1-1 0 0,0 0 1 0 0,0 0 0 0 0,0 0 0 0 0,0 0-1 0 0,0 0 1 0 0,-1 0 0 0 0,1 0-1 0 0,0 0 1 0 0,0 1 0 0 0,0-1 0 0 0,0 0-1 0 0,0 0 1 0 0,-1 0 0 0 0,1 0-1 0 0,0 0 1 0 0,0 0 0 0 0,0 0 0 0 0,0 0-1 0 0,0 0 1 0 0,0 0 0 0 0,-1 0-1 0 0,1 0 1 0 0,0 1 0 0 0,0-1 0 0 0,0 0-1 0 0,0 0 1 0 0,0 0 0 0 0,0 0 0 0 0,0 0-1 0 0,0 0 1 0 0,0 1 0 0 0,0-1-1 0 0,0 0-10 0 0,-4 4 190 0 0,3-3-159 0 0,-1-1 1 0 0,1 1-1 0 0,0-1 0 0 0,-1 0 1 0 0,1 1-1 0 0,-1-1 1 0 0,1 0-1 0 0,0 0 0 0 0,-1 0 1 0 0,1 0-1 0 0,-1 0 0 0 0,1 0 1 0 0,0 0-1 0 0,-1 0-31 0 0,-11 0 150 0 0,2 2-82 0 0,-2 9 52 0 0,10-9-6 0 0,3-2-2 0 0,-2 3-19 0 0,-9 10-64 0 0,11-12-27 0 0,0-1 0 0 0,-1 1 0 0 0,1 0 0 0 0,0-1 0 0 0,0 1 0 0 0,-1 0 1 0 0,1 0-1 0 0,0-1 0 0 0,0 1 0 0 0,0 0 0 0 0,0 0 0 0 0,0-1 0 0 0,0 1 0 0 0,0 0 0 0 0,1-1 0 0 0,-1 1 0 0 0,0 0 0 0 0,0 0 0 0 0,0-1 0 0 0,1 1 0 0 0,-1 0-2 0 0,5 7 9 0 0,-4-7-9 0 0,0 1 0 0 0,0-1 0 0 0,0 1 1 0 0,-1-1-1 0 0,1 1 0 0 0,0-1 0 0 0,-1 1 0 0 0,1-1 0 0 0,-1 1 0 0 0,1 0 0 0 0,-1-1 0 0 0,0 1 0 0 0,0-1 1 0 0,0 1-1 0 0,0 0 0 0 0,1 0 0 0 0,-1 0-1 0 0,0-1 1 0 0,1 1 0 0 0,-1 0 0 0 0,1 0 0 0 0,-1-1 0 0 0,1 1 0 0 0,0 0 0 0 0,0-1 0 0 0,-1 1 0 0 0,1-1 0 0 0,0 1 0 0 0,1-1 0 0 0,-1 0 0 0 0,0 1 0 0 0,0-1 0 0 0,1 0 0 0 0,-1 0 0 0 0,12 16 13 0 0,-8-7 20 0 0,-4-8-29 0 0,0 1 0 0 0,0-1 1 0 0,0 0-1 0 0,1 0 0 0 0,-1 0 0 0 0,0 0 0 0 0,1 0 0 0 0,0 0 0 0 0,0 0-4 0 0,0 1 8 0 0,0 0 1 0 0,1 0-1 0 0,-1 0 0 0 0,0 0 0 0 0,0 0 0 0 0,0 2-8 0 0,-1-2-2 0 0,1 1 0 0 0,0-1 0 0 0,1 1 0 0 0,-1-1 1 0 0,1 0-1 0 0,0 2 2 0 0,-1-4-7 0 0,-1 1 1 0 0,1-1 0 0 0,-1 1-1 0 0,0-1 1 0 0,0 1-1 0 0,0 0 1 0 0,0 0 0 0 0,0 0-1 0 0,0-1 1 0 0,0 1 0 0 0,0 1 6 0 0,1 23-10 0 0,-2-23 10 0 0,0-1-1 0 0,0 1 1 0 0,1 0 0 0 0,-1 0 0 0 0,1-1 0 0 0,-1 1 0 0 0,1-1 0 0 0,0 1 0 0 0,0 0 0 0 0,0-1 0 0 0,1 2 0 0 0,-1-2 1 0 0,0 0 0 0 0,0 0 0 0 0,0 0 0 0 0,0 0 0 0 0,0 1 0 0 0,-1-1 0 0 0,1 0 0 0 0,-1 1 0 0 0,0-1 0 0 0,1 0 0 0 0,-1 1-1 0 0,-3 3 59 0 0,-7 4 32 0 0,6-4 22 0 0,5-1-88 0 0,0-2-6 0 0,-1-1 27 0 0,-1 0 27 0 0,-2 1 40 0 0,-23 24 330 0 0,23-25-241 0 0,2-2-107 0 0,-2-1-48 0 0,-7 2-28 0 0,9-1 2 0 0,-15 3 43 0 0,3 7 0 0 0,13-10-64 0 0,0 1 1 0 0,0-1 0 0 0,0 0 0 0 0,-1 0 0 0 0,1 0 0 0 0,0 0 0 0 0,0 0 0 0 0,0 0 0 0 0,0 0 0 0 0,0 0 0 0 0,0 1 0 0 0,0-1 0 0 0,0 0 0 0 0,0 0 0 0 0,0 0 0 0 0,-1 0-1 0 0,1 0 1 0 0,0 0 0 0 0,0 0 0 0 0,0 0 0 0 0,0 0 0 0 0,0 0 0 0 0,0 0 0 0 0,0 0 0 0 0,-1 0 0 0 0,1 0 0 0 0,0 0 0 0 0,0 0 0 0 0,0 0 0 0 0,0 0 0 0 0,0 0-1 0 0,0 0 1 0 0,0 0 0 0 0,-1 0 0 0 0,1 0 0 0 0,0 0 0 0 0,0 0 0 0 0,0 0 0 0 0,0 0 0 0 0,0 0 0 0 0,0 0 0 0 0,0 0 0 0 0,-1 0 0 0 0,1 0 0 0 0,0 0 0 0 0,0 0 0 0 0,0-1-1 0 0,0 1 1 0 0,0 0 0 0 0,0 0 0 0 0,0 0 0 0 0,0 0 0 0 0,0 0 0 0 0,0 0 0 0 0,0 0 0 0 0,0 0 0 0 0,-1-1-1 0 0,-2-2 9 0 0,2 2-11 0 0,-23-10 59 0 0,22 10-57 0 0,1 0-1 0 0,0 0 1 0 0,0 1 0 0 0,0-1-1 0 0,0 0 1 0 0,0 0 0 0 0,0 0-1 0 0,0 0 1 0 0,0 0 0 0 0,0 0-1 0 0,1-1 1 0 0,-2 0 0 0 0,1-1 1 0 0,0-1-56 0 0,0 0-64 0 0,1-3-118 0 0,0-1-87 0 0,-1 5 259 0 0,0 1 36 0 0,0-1 10 0 0,-1-1-95 0 0,0 0-105 0 0,1 1-111 0 0,1 0-113 0 0,0 0-118 0 0,1 0-121 0 0,1 0-125 0 0,-1 2 355 0 0,1-1-33 0 0,0 0-1124 0 0,-1 1-907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51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0 144 7200 0 0,'2'-1'21'0'0,"-1"-1"0"0"0,1 1 0 0 0,0-1 0 0 0,0 1 0 0 0,0 0 0 0 0,0 0 0 0 0,0 0 0 0 0,0-1-21 0 0,1 1 47 0 0,0 1 0 0 0,0-1 0 0 0,0 0 1 0 0,0 1-1 0 0,0 0 0 0 0,0-1 0 0 0,0 1 0 0 0,1 1-47 0 0,1-4 165 0 0,3-4-124 0 0,-6 6-42 0 0,-1 0 1 0 0,1 0-1 0 0,-1 1 1 0 0,0-1-1 0 0,1 1 0 0 0,-1-1 1 0 0,1 1-1 0 0,-1-1 1 0 0,1 1-1 0 0,-1 0 0 0 0,1 0 1 0 0,1 0 0 0 0,-1 0-1 0 0,-1 0 1 0 0,1-1 0 0 0,0 1 0 0 0,-1 0-1 0 0,1-1 1 0 0,-1 1 0 0 0,1-1-1 0 0,0 1 1 0 0,-1-1 0 0 0,1 0 0 0 0,-1 0-1 0 0,0 1 1 0 0,1-1 0 0 0,-1-1 0 0 0,7-2 58 0 0,27-12 569 0 0,-12 11-268 0 0,-17-2-142 0 0,-4 3-108 0 0,5-1 29 0 0,7 0-24 0 0,-11 4-94 0 0,-1 0-1 0 0,1 0 1 0 0,-1 0 0 0 0,0 0 0 0 0,1 0-1 0 0,-1-1 1 0 0,0 1 0 0 0,0-1-20 0 0,3-5 72 0 0,-5 7-68 0 0,0-1 0 0 0,1 1 0 0 0,-1 0 0 0 0,0-1 0 0 0,0 1 0 0 0,0 0 0 0 0,1-1 0 0 0,-1 1 0 0 0,0 0 1 0 0,1-1-1 0 0,-1 1 0 0 0,0 0 0 0 0,1-1 0 0 0,-1 1 0 0 0,0 0 0 0 0,1 0 0 0 0,-1 0 0 0 0,0-1 0 0 0,1 1 0 0 0,-1 0 1 0 0,1 0-1 0 0,-1 0 0 0 0,0 0 0 0 0,1 0 0 0 0,-1 0 0 0 0,1 0 0 0 0,-1 0 0 0 0,1 0 0 0 0,-1 0 0 0 0,0 0 0 0 0,1 0-4 0 0,2 0 90 0 0,-3 0-2 0 0,2-3-15 0 0,9-7-46 0 0,-9 7 57 0 0,-2 3 109 0 0,-2-3 30 0 0,-9-7 1 0 0,9 7 0 0 0,2 3 1 0 0,-3 0 6 0 0,-9 0 1 0 0,-13-1 38 0 0,12 2-186 0 0,3 2-40 0 0,-22 23 91 0 0,22-21-76 0 0,9-5-52 0 0,0 0 0 0 0,0 1-1 0 0,0-1 1 0 0,-1 0 0 0 0,1 1 0 0 0,0-1 0 0 0,0 1-1 0 0,0 0 1 0 0,0-1 0 0 0,0 1 0 0 0,1 0-1 0 0,-1-1 1 0 0,0 1 0 0 0,0 0 0 0 0,0 0-1 0 0,1 0 1 0 0,-1 0 0 0 0,0 0 0 0 0,1 0 0 0 0,-1 0-1 0 0,1 0 1 0 0,-1 0 0 0 0,1 0 0 0 0,-1 0-1 0 0,1 0 1 0 0,0 0 0 0 0,0 1 0 0 0,-1-1 0 0 0,1 0-1 0 0,0 0 1 0 0,0 0 0 0 0,0 0 0 0 0,0 1-7 0 0,0-1 4 0 0,0 0 1 0 0,0 0-1 0 0,0-1 1 0 0,0 1-1 0 0,0 0 1 0 0,0 0-1 0 0,0-1 1 0 0,0 1-1 0 0,-1 0 1 0 0,1-1-1 0 0,0 1 1 0 0,-1 0-1 0 0,1-1 1 0 0,0 1-1 0 0,-1 0 1 0 0,1-1-1 0 0,-1 1-4 0 0,-8 5 21 0 0,8-6-21 0 0,-1 1 0 0 0,1-1-1 0 0,0 1 1 0 0,0 0 0 0 0,0-1 0 0 0,0 1 0 0 0,0 0 0 0 0,0 0 0 0 0,0 0 0 0 0,0 0 0 0 0,0 0 0 0 0,1 0 0 0 0,-1 0 0 0 0,0 0 0 0 0,1 0 0 0 0,-32 62-88 0 0,29-47 88 0 0,6 0 0 0 0,23 15 0 0 0,-23-26-2 0 0,-3-4 4 0 0,0-1 0 0 0,0 1 0 0 0,1 0 0 0 0,-1-1 0 0 0,0 1 0 0 0,1 0 0 0 0,-1-1 0 0 0,0 1 0 0 0,1-1 0 0 0,-1 1 0 0 0,1-1-1 0 0,-1 1 1 0 0,1-1 0 0 0,-1 1 0 0 0,1-1 0 0 0,0 0 0 0 0,-1 1 0 0 0,1-1 0 0 0,-1 0 0 0 0,1 1 0 0 0,0-1 0 0 0,0 0-2 0 0,4 3 12 0 0,3 1-4 0 0,2 2-33 0 0,3-3-61 0 0,-7-3-64 0 0,-2 0 69 0 0,3 0 57 0 0,5 0 125 0 0,-8 0-139 0 0,0 0-82 0 0,-1 0-78 0 0,1 0-109 0 0,-2 0 108 0 0,0 0-35 0 0,0 0-37 0 0,1 0-39 0 0,0 0-80 0 0,0 0-54 0 0,0 0-57 0 0,1 0-61 0 0,7 0-926 0 0,7 0-846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51.4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1 8264 0 0,'0'0'182'0'0,"-2"0"29"0"0,-9 0 14 0 0,11 0-221 0 0,0 0-1 0 0,0 0 1 0 0,0 0-1 0 0,0 0 1 0 0,0 0-1 0 0,0 0 1 0 0,0 0-1 0 0,0 0 1 0 0,0 0-1 0 0,-1 0 0 0 0,1 0 1 0 0,0 0-1 0 0,0 0 1 0 0,0 0-1 0 0,0 0 1 0 0,0 0-1 0 0,0 0 1 0 0,0 0-1 0 0,0 0 1 0 0,0 0-1 0 0,0 0 1 0 0,-1 0-1 0 0,1 0 0 0 0,0 0 1 0 0,0 0-1 0 0,0 0 1 0 0,0 0-1 0 0,0 0 1 0 0,0 0-1 0 0,0 1 1 0 0,0-1-1 0 0,0 0 1 0 0,0 0-1 0 0,0 0 1 0 0,0 0-1 0 0,0 0 0 0 0,0 0 1 0 0,0 0-1 0 0,0 0 1 0 0,0 0-1 0 0,0 0 1 0 0,0 0-1 0 0,0 0 1 0 0,-1 1-1 0 0,1-1 1 0 0,0 0-1 0 0,0 0 1 0 0,0 0-1 0 0,0 0 0 0 0,1 0 1 0 0,-1 0-1 0 0,0 0 1 0 0,0 0-1 0 0,0 0 1 0 0,0 0-1 0 0,0 1 1 0 0,0-1-4 0 0,-2 7 34 0 0,-7-2-27 0 0,-15-4 1 0 0,14-1 39 0 0,8 0 43 0 0,1 0 102 0 0,-4 2 159 0 0,-19 9 8 0 0,24-11-334 0 0,-1 0 0 0 0,0 0 0 0 0,0 1-1 0 0,0-1 1 0 0,0 0 0 0 0,0 1 0 0 0,0-1 0 0 0,0 0 0 0 0,0 1 0 0 0,1-1 0 0 0,-1 1 0 0 0,0-1 0 0 0,0 1 0 0 0,1 0 0 0 0,-1-1 0 0 0,0 1 0 0 0,1 0 0 0 0,-1 0 0 0 0,0 0-25 0 0,-4 5 203 0 0,-1-1 11 0 0,5-5-201 0 0,1 0 0 0 0,-1 0 0 0 0,1 0 0 0 0,0 0-1 0 0,-1 1 1 0 0,1-1 0 0 0,0 0 0 0 0,-1 0-1 0 0,1 1 1 0 0,0-1 0 0 0,-1 0 0 0 0,1 1 0 0 0,0-1-1 0 0,0 0 1 0 0,-1 1 0 0 0,1-1 0 0 0,0 1-1 0 0,0-1 1 0 0,0 0 0 0 0,0 1 0 0 0,-1-1 0 0 0,1 1-1 0 0,0-1 1 0 0,0 0 0 0 0,0 1 0 0 0,0-1 0 0 0,0 1-1 0 0,0-1 1 0 0,0 0 0 0 0,0 1 0 0 0,0 0-13 0 0,-2 4 277 0 0,-8 5-138 0 0,-7 6 3 0 0,15-11-36 0 0,4 9-20 0 0,14 14-15 0 0,-3-22-60 0 0,-10-5-11 0 0,0 1 0 0 0,-1 0 0 0 0,1 0 0 0 0,-1 1 0 0 0,0-1 0 0 0,0 0 0 0 0,1 1 0 0 0,-1-1 0 0 0,-1 1 0 0 0,1 0 0 0 0,0-1 0 0 0,-1 1 0 0 0,1 1 0 0 0,0 1 0 0 0,1-1 0 0 0,-1 0 0 0 0,1 0 0 0 0,0 0 0 0 0,2 1 0 0 0,7 6 9 0 0,-8-8-3 0 0,-1 0 1 0 0,0 0 0 0 0,1 0-1 0 0,-1 1 1 0 0,0-1 0 0 0,-1 1 0 0 0,1 0-1 0 0,0-1 1 0 0,-1 1 0 0 0,0 1-7 0 0,4 21 61 0 0,-5-20-31 0 0,2 0 0 0 0,-1-1-1 0 0,1 0 1 0 0,0 0 0 0 0,0 0 0 0 0,0 0 0 0 0,0 0 0 0 0,4 3-30 0 0,-6-7 4 0 0,0-1 0 0 0,-1 1 1 0 0,1-1-1 0 0,0 0 0 0 0,-1 1 1 0 0,1-1-1 0 0,-1 1 0 0 0,1-1 1 0 0,-1 1-1 0 0,1 0 0 0 0,-1-1 0 0 0,0 1 1 0 0,1 0-1 0 0,-1-1 0 0 0,0 1 1 0 0,1 0-1 0 0,-1-1 0 0 0,0 1 1 0 0,0 0-1 0 0,0-1 0 0 0,0 1 1 0 0,1 0-1 0 0,-1 0 0 0 0,0-1 1 0 0,0 1-1 0 0,0 0 0 0 0,-1-1 1 0 0,1 1-1 0 0,0 0 0 0 0,0 0 1 0 0,0-1-1 0 0,0 1 0 0 0,-1 0 1 0 0,1-1-1 0 0,0 1 0 0 0,-1 0 0 0 0,1 0-3 0 0,-4 9 156 0 0,2-3-23 0 0,1 1 47 0 0,1-6-148 0 0,0 0 0 0 0,0-1 0 0 0,-1 1 0 0 0,1 0 0 0 0,-1-1 1 0 0,1 1-1 0 0,-1 0 0 0 0,0-1 0 0 0,0 1 0 0 0,0-1 0 0 0,-1 2-33 0 0,-3 5 177 0 0,2-1-24 0 0,3-7-136 0 0,0 1 0 0 0,0-1-1 0 0,0 1 1 0 0,0-1 0 0 0,0 1-1 0 0,-1-1 1 0 0,1 0 0 0 0,0 1 0 0 0,0-1-1 0 0,-1 1 1 0 0,1-1 0 0 0,0 0-1 0 0,0 1 1 0 0,-1-1 0 0 0,1 0-1 0 0,0 1 1 0 0,-1-1 0 0 0,1 0 0 0 0,-1 1-1 0 0,1-1 1 0 0,0 0 0 0 0,-1 0-1 0 0,1 0 1 0 0,-1 1 0 0 0,1-1 0 0 0,-1 0-1 0 0,1 0 1 0 0,-1 0 0 0 0,1 0-1 0 0,-1 0 1 0 0,1 0 0 0 0,0 0-1 0 0,-1 0 1 0 0,1 0 0 0 0,-1 0 0 0 0,1 0-17 0 0,-3 0 370 0 0,2 6-94 0 0,-1-2-54 0 0,-1 0-45 0 0,-1-1-39 0 0,-4 2 20 0 0,-5 0-6 0 0,-3 2 12 0 0,8-2-125 0 0,6-4-32 0 0,1 0 0 0 0,0 0 0 0 0,-1 0 0 0 0,1 0 0 0 0,-1-1-1 0 0,0 1 1 0 0,1-1 0 0 0,-1 1 0 0 0,1-1 0 0 0,-1 1 0 0 0,0-1 0 0 0,1 0 0 0 0,-1 0 0 0 0,0 0 0 0 0,-1 0-7 0 0,-25 0 52 0 0,-1 0-41 0 0,10-1-22 0 0,3-6 36 0 0,1 1-64 0 0,-4 5-86 0 0,11 1-97 0 0,-3 1-48 0 0,6-1 89 0 0,-1 0-45 0 0,-1-1-158 0 0,0-2-116 0 0,-9-8-550 0 0,0 9-6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15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7424 0 0,'0'0'166'0'0,"0"0"29"0"0,0 0 12 0 0,0 0 35 0 0,0 0 145 0 0,0 0 58 0 0,0 0 17 0 0,0 0-14 0 0,0 3-67 0 0,0 1-245 0 0,0-2-73 0 0,0 1-1 0 0,0-1 1 0 0,0 0-1 0 0,0 1 1 0 0,0-1-1 0 0,1 0 1 0 0,-1 1-1 0 0,1-1 1 0 0,0 2-63 0 0,4 4 165 0 0,1 2 65 0 0,-4 3 55 0 0,0-1-37 0 0,3-3-45 0 0,1 5 18 0 0,-4 3-4 0 0,-2-4-35 0 0,1-5-55 0 0,2 1 36 0 0,8 14 134 0 0,-2-6-105 0 0,-4-4-29 0 0,-3-1 12 0 0,0 2 50 0 0,-3-11-199 0 0,2 0 0 0 0,-1 0 1 0 0,0 0-1 0 0,1 0 0 0 0,-1 0 0 0 0,1 0 0 0 0,0 0 1 0 0,0 0-1 0 0,0 0 0 0 0,0 0 0 0 0,1-1 1 0 0,-1 1-1 0 0,1 0 0 0 0,-1-1 0 0 0,2 2-26 0 0,9 20 149 0 0,2 17 182 0 0,-11-32-255 0 0,2 3 95 0 0,0-2-34 0 0,2 5 90 0 0,-5-2-46 0 0,-2-13-176 0 0,-1 1-1 0 0,1-1 1 0 0,0 1-1 0 0,0-1 1 0 0,0 1 0 0 0,0-1-1 0 0,0 1 1 0 0,0-1-1 0 0,0 1 1 0 0,1-1-1 0 0,-1 1 1 0 0,0-1 0 0 0,0 1-1 0 0,0-1 1 0 0,0 1-1 0 0,1-1 1 0 0,-1 1-1 0 0,0-1 1 0 0,1 0-1 0 0,-1 1 1 0 0,0-1 0 0 0,0 1-1 0 0,1-1 1 0 0,-1 0-1 0 0,1 1 1 0 0,-1-1-1 0 0,0 0 1 0 0,1 1 0 0 0,-1-1-5 0 0,8 8 59 0 0,-8-6-49 0 0,1 1-1 0 0,0-1 0 0 0,-1 1 1 0 0,0-1-1 0 0,0 1 0 0 0,1-1 1 0 0,-2 2-10 0 0,1-4 2 0 0,0 0 1 0 0,0 1 0 0 0,0-1-1 0 0,0 0 1 0 0,0 1 0 0 0,0-1-1 0 0,0 0 1 0 0,0 1 0 0 0,0-1-1 0 0,0 0 1 0 0,0 1 0 0 0,0-1-1 0 0,1 0 1 0 0,-1 1 0 0 0,0-1-1 0 0,0 0 1 0 0,0 0 0 0 0,0 1-1 0 0,0-1 1 0 0,1 0 0 0 0,-1 0-1 0 0,0 1 1 0 0,0-1 0 0 0,0 0-1 0 0,1 0 1 0 0,-1 1-3 0 0,11 9 91 0 0,-9-7 5 0 0,-2-3 0 0 0,0 0-6 0 0,3 2-31 0 0,7 9-33 0 0,-7-8 49 0 0,-3-3-3 0 0,0 0 5 0 0,0 0 3 0 0,0 0 0 0 0,3-3-13 0 0,7-10-42 0 0,-5 0 23 0 0,6 7-36 0 0,-9 2-1 0 0,1 0 0 0 0,-1 0-1 0 0,0 0 1 0 0,0-1 0 0 0,0-3-11 0 0,-7-7 10 0 0,9 4-10 0 0,-3 9 0 0 0,0 0 0 0 0,-1 1 0 0 0,1-1 0 0 0,0 0 0 0 0,-1 0 0 0 0,1 1 0 0 0,-1-1 0 0 0,1 0 0 0 0,-1 0 0 0 0,0 0 0 0 0,0-1 0 0 0,0-6 0 0 0,-1 6 0 0 0,1 0 0 0 0,0 0 0 0 0,0 0 0 0 0,0 0 0 0 0,0 0 0 0 0,0 0 0 0 0,1 0 0 0 0,-1 0 0 0 0,1 0 0 0 0,0 0 0 0 0,0 0 0 0 0,3-5 0 0 0,8-18 0 0 0,-2-1 0 0 0,-9 25 1 0 0,-1 2-2 0 0,0-1 0 0 0,0 0-1 0 0,0 0 1 0 0,0 1 0 0 0,0-1-1 0 0,1 0 1 0 0,-1 1 0 0 0,0-1-1 0 0,0 0 1 0 0,1 1 0 0 0,-1-1-1 0 0,0 0 1 0 0,1 1 0 0 0,-1-1-1 0 0,1 1 1 0 0,-1-1 0 0 0,0 1-1 0 0,1-1 1 0 0,0 1 0 0 0,-1-1-1 0 0,1 1 1 0 0,-1-1 0 0 0,1 1-1 0 0,-1-1 1 0 0,1 1 0 0 0,0 0-1 0 0,0-1 2 0 0,6-2-18 0 0,-6 3 16 0 0,0-1 0 0 0,0 0 0 0 0,0 0 0 0 0,0 1 0 0 0,0-1 0 0 0,0 0 1 0 0,0 0-1 0 0,-1 0 0 0 0,1 0 0 0 0,0 0 0 0 0,-1 0 0 0 0,1 0 0 0 0,0-1 0 0 0,-1 1 0 0 0,1 0 2 0 0,-1 0-2 0 0,0 0 0 0 0,1 1 0 0 0,-1-1 0 0 0,0 0 0 0 0,1 1 0 0 0,-1-1 0 0 0,0 0 1 0 0,1 1-1 0 0,-1-1 0 0 0,1 0 0 0 0,0 1 0 0 0,-1-1 0 0 0,1 1 0 0 0,-1-1 0 0 0,1 1 0 0 0,0-1 0 0 0,-1 1 0 0 0,1-1 0 0 0,0 1 0 0 0,-1 0 0 0 0,1-1 0 0 0,0 1 0 0 0,0 0 0 0 0,0 0 1 0 0,-1 0-1 0 0,1 0 0 0 0,0-1 0 0 0,0 1 0 0 0,0 0 2 0 0,18 0-54 0 0,4 0-10 0 0,-12 3 11 0 0,-10-2 51 0 0,1-1 0 0 0,0 1 0 0 0,0 1 0 0 0,0-1 0 0 0,0 0 0 0 0,-1 0 0 0 0,1 1-1 0 0,0-1 1 0 0,0 1 2 0 0,9 15-45 0 0,-10-15 40 0 0,1 0 1 0 0,0 0-1 0 0,0 0 0 0 0,0-1 1 0 0,0 1-1 0 0,1 0 0 0 0,-1-1 0 0 0,0 0 1 0 0,1 1-1 0 0,-1-1 0 0 0,0 0 1 0 0,1 0-1 0 0,0-1 0 0 0,0 1 5 0 0,0 0-1 0 0,0 0 0 0 0,-1 0-1 0 0,1 0 1 0 0,-1 1 0 0 0,1-1 0 0 0,-1 1-1 0 0,1-1 2 0 0,3 10 0 0 0,-4-6 0 0 0,1 0 0 0 0,0-1 0 0 0,0 0 0 0 0,0 0 0 0 0,1-1 0 0 0,-1 1 0 0 0,1-1 0 0 0,2 2 0 0 0,-2-2 0 0 0,0 0 0 0 0,-1 1 0 0 0,1 0 0 0 0,-1-1 0 0 0,1 1 0 0 0,-1 0 0 0 0,1 2 0 0 0,-2-1 0 0 0,-2-4 0 0 0,0 0 0 0 0,1-1 0 0 0,-1 1 0 0 0,0 0 0 0 0,1-1 0 0 0,-1 1 0 0 0,0-1 0 0 0,1 1 0 0 0,-1-1 0 0 0,1 1 0 0 0,-1-1 0 0 0,1 1 0 0 0,-1-1 0 0 0,1 1 0 0 0,-1-1 0 0 0,1 1 0 0 0,0-1 0 0 0,-1 0 0 0 0,1 1 0 0 0,-1-1 0 0 0,1 0 0 0 0,0 0 0 0 0,4 3 0 0 0,-2-1 0 0 0,1 0 0 0 0,-1 1 0 0 0,0 0 0 0 0,0-1 0 0 0,0 1 0 0 0,2 3 0 0 0,-3-3 0 0 0,1 0 0 0 0,0 0 0 0 0,0 0 0 0 0,0-1 0 0 0,0 1 0 0 0,3 1 0 0 0,5 0 0 0 0,-10-3 0 0 0,1-1 0 0 0,-1 0 0 0 0,0 1 0 0 0,0-1 0 0 0,0 1 0 0 0,0 0 0 0 0,0-1 0 0 0,0 1 0 0 0,0 0 0 0 0,0-1 0 0 0,0 1 0 0 0,0 0 0 0 0,-1 0 0 0 0,1 0 0 0 0,0 0 0 0 0,0 0 0 0 0,-1 0 0 0 0,1 0 0 0 0,2 6 0 0 0,-3-6 0 0 0,1-1 0 0 0,-1 1 0 0 0,0-1 0 0 0,0 1 0 0 0,0-1 0 0 0,1 1 0 0 0,-1-1 0 0 0,0 0 0 0 0,0 1 0 0 0,1-1 0 0 0,-1 1 0 0 0,0-1 0 0 0,1 0 0 0 0,-1 1 0 0 0,1-1 0 0 0,-1 0 0 0 0,0 1 0 0 0,1-1 0 0 0,-1 0 0 0 0,1 0 0 0 0,-1 1 0 0 0,1-1 0 0 0,-1 0 0 0 0,1 0 0 0 0,-1 0 0 0 0,1 0 0 0 0,-1 1 0 0 0,1-1 0 0 0,-1 0 0 0 0,1 0 0 0 0,-1 0 0 0 0,1 0 0 0 0,-1 0 0 0 0,1 0 0 0 0,-1-1 0 0 0,1 1 0 0 0,-1 0 0 0 0,1 0 0 0 0,1 0-61 0 0,2 0 42 0 0,3 0 81 0 0,-2 0 29 0 0,15 0 369 0 0,-16 0-391 0 0,-2 0-59 0 0,4-3 117 0 0,0-5-58 0 0,-1-8 141 0 0,-3-3-38 0 0,-2 4-170 0 0,0 13-12 0 0,-1-18-41 0 0,1-11 73 0 0,3 6 80 0 0,4 12-26 0 0,-6 12-66 0 0,-1-1 0 0 0,1 1 0 0 0,0-1 0 0 0,0 1-1 0 0,-1-1 1 0 0,1 1 0 0 0,-1-1 0 0 0,1 0 0 0 0,-1 1 0 0 0,0-1 0 0 0,0 0 0 0 0,1 1 0 0 0,-1-1 0 0 0,0 0-10 0 0,-1-13 16 0 0,1 4-16 0 0,0 0 1 0 0,0 0 0 0 0,1-1-1 0 0,1-4 0 0 0,4 0 0 0 0,-5 13-1 0 0,0 0-1 0 0,0 0 0 0 0,0 0 0 0 0,0 0 1 0 0,0 0-1 0 0,0 0 0 0 0,-1-1 0 0 0,0 1 0 0 0,0-3 2 0 0,0-4-24 0 0,-1 6 16 0 0,1 1 0 0 0,0-1 0 0 0,0 0 0 0 0,0 1 0 0 0,0-1-1 0 0,1 1 1 0 0,0-1 0 0 0,0 0 0 0 0,0-1 8 0 0,2-5-27 0 0,10-24-86 0 0,-9 26 86 0 0,3-7 15 0 0,-1 5-47 0 0,0 1-66 0 0,2 1-101 0 0,3-5-73 0 0,-8 6 161 0 0,-3 6 123 0 0,0 1-1 0 0,0-1 1 0 0,0 1-1 0 0,1-1 1 0 0,-1 1 0 0 0,0-1-1 0 0,0 1 1 0 0,1 0-1 0 0,-1-1 1 0 0,0 1-1 0 0,0-1 1 0 0,1 1-1 0 0,-1 0 1 0 0,0-1 0 0 0,1 1-1 0 0,-1 0 1 0 0,1-1-1 0 0,-1 1 1 0 0,1 0 15 0 0,8-1-252 0 0,2-2-199 0 0,-6-2-76 0 0,-5 4 484 0 0,1 1-1 0 0,-1-1 1 0 0,1 1 0 0 0,-1-1-1 0 0,0 1 1 0 0,1-1-1 0 0,-1 1 1 0 0,1-1-1 0 0,0 1 1 0 0,-1-1-1 0 0,1 1 1 0 0,-1 0-1 0 0,1-1 1 0 0,0 1 0 0 0,-1 0-1 0 0,1 0 1 0 0,0-1-1 0 0,-1 1 1 0 0,1 0-1 0 0,0 0 1 0 0,-1 0-1 0 0,1 0 1 0 0,0 0-1 0 0,-1 0 1 0 0,1 0 0 0 0,0 0 43 0 0,15 0-760 0 0</inkml:trace>
  <inkml:trace contextRef="#ctx0" brushRef="#br0" timeOffset="409.58">1122 348 7800 0 0,'0'0'174'0'0,"0"0"29"0"0,2 3 13 0 0,11 7-31 0 0,3-7-147 0 0,-6-3-6 0 0,0 1 43 0 0,1-1 47 0 0,-3-1 49 0 0,-2-2 51 0 0,-2-3 219 0 0,-4 5-412 0 0,1 1 1 0 0,-1-1-1 0 0,0 1 1 0 0,0-1-1 0 0,1 1 1 0 0,-1 0 0 0 0,0-1-1 0 0,1 1 1 0 0,-1 0-1 0 0,0-1 1 0 0,1 1-1 0 0,-1 0 1 0 0,1-1 0 0 0,-1 1-1 0 0,1 0 1 0 0,-1 0-1 0 0,0-1 1 0 0,1 1 0 0 0,-1 0-1 0 0,1 0 1 0 0,-1 0-1 0 0,1 0 1 0 0,-1 0-1 0 0,1 0 1 0 0,-1 0 0 0 0,1 0-1 0 0,-1 0 1 0 0,1 0-1 0 0,-1 0 1 0 0,1 0-1 0 0,-1 0 1 0 0,1 0-30 0 0,5 0 283 0 0,0 1-35 0 0,9-1 217 0 0,-13 0-405 0 0,0 0-1 0 0,0 0 1 0 0,0 0-1 0 0,0 0 1 0 0,0-1-1 0 0,0 1 1 0 0,0-1-1 0 0,0 0 1 0 0,1 0-60 0 0,4-3 174 0 0,3-2 78 0 0,7 3 34 0 0,-9 4-191 0 0,14-1 64 0 0,-8-3-4 0 0,-6-2-73 0 0,-6 4-65 0 0,-1 0 1 0 0,1 0-1 0 0,-1 0 0 0 0,1 0 1 0 0,-1 1-1 0 0,1-1 1 0 0,-1 0-1 0 0,1 1 1 0 0,-1 0-1 0 0,1-1 0 0 0,0 1 1 0 0,-1 0-1 0 0,1 0 1 0 0,0-1-18 0 0,9 0 79 0 0,3-6-9 0 0,-13 6-61 0 0,1 0-1 0 0,-1 0 1 0 0,1 1-1 0 0,-1-1 1 0 0,0 0-1 0 0,1 1 1 0 0,0-1 0 0 0,-1 1-1 0 0,1-1 1 0 0,-1 1-1 0 0,1 0 1 0 0,0 0-9 0 0,3-3 60 0 0,8-7-36 0 0,-4 5 42 0 0,-2 1-37 0 0,-7 4-28 0 0,0-1 0 0 0,0 1 0 0 0,0 0 0 0 0,1 0 0 0 0,-1 0 0 0 0,0 0-1 0 0,0 0 1 0 0,0 0 0 0 0,0 0 0 0 0,0 0 0 0 0,0-1 0 0 0,0 1 0 0 0,0 0-1 0 0,0 0 1 0 0,0 0 0 0 0,0 0 0 0 0,0 0 0 0 0,0 0 0 0 0,0-1 0 0 0,0 1-1 0 0,1 0 1 0 0,-1 0 0 0 0,0 0 0 0 0,0 0 0 0 0,-1 0 0 0 0,1-1 0 0 0,0 1-1 0 0,0 0 1 0 0,0 0 0 0 0,0 0 0 0 0,0 0 0 0 0,0 0 0 0 0,0 0 0 0 0,0-1-1 0 0,0 1 1 0 0,0 0-1 0 0,-1-2 53 0 0,1-1 44 0 0,-3 1-44 0 0,-10-9-42 0 0,-3 8-11 0 0,-29 3-91 0 0,30 0 79 0 0,13 0 7 0 0,0 0 0 0 0,1 0 0 0 0,-1 1 0 0 0,0-1 0 0 0,1 0 0 0 0,-1 1 0 0 0,0-1 0 0 0,1 1 0 0 0,-1-1-1 0 0,1 1 1 0 0,-1 0 0 0 0,1-1 0 0 0,-1 1 0 0 0,1 0 5 0 0,-12 6-20 0 0,-13-2-60 0 0,10 0 33 0 0,13-3 44 0 0,0-1 0 0 0,-1 0 0 0 0,1 0 0 0 0,0 0 0 0 0,-1 0 0 0 0,1-1 1 0 0,-1 1-1 0 0,-1-1 3 0 0,2 0-1 0 0,0 0 1 0 0,0 0-1 0 0,0 0 1 0 0,0 1-1 0 0,0-1 1 0 0,0 1-1 0 0,0 0 1 0 0,0 0-1 0 0,0 0 1 0 0,0 0-1 0 0,0 1 1 0 0,0-1-1 0 0,-1 2 1 0 0,-18 16-47 0 0,13-11 37 0 0,-6 0 56 0 0,12-6-29 0 0,-1 0 1 0 0,1 0 0 0 0,-1 0-1 0 0,1 0 1 0 0,0 1 0 0 0,-1 0-18 0 0,-4 5 21 0 0,6-7-19 0 0,0 1 1 0 0,1-1-1 0 0,-1 1 0 0 0,0-1 0 0 0,1 1 1 0 0,-1 0-1 0 0,1 0 0 0 0,-1 0 0 0 0,1-1 0 0 0,0 1 1 0 0,0 0-1 0 0,0 1 0 0 0,0-1 0 0 0,0 0 1 0 0,1 0-1 0 0,-1 0 0 0 0,1 1 0 0 0,-1-1 1 0 0,1 1-3 0 0,-3 13 0 0 0,0-11 0 0 0,-2 6 0 0 0,10-1 3 0 0,-2-4 4 0 0,6 9 46 0 0,-5-13-54 0 0,2-1 3 0 0,41 25-14 0 0,-45-25 4 0 0,1 0 1 0 0,-1 0 0 0 0,1 0-1 0 0,-1-1 1 0 0,1 0 0 0 0,0 1-1 0 0,-1-1 1 0 0,3 0 7 0 0,3 0 0 0 0,-1-1-1 0 0,0 0 1 0 0,1 0 0 0 0,0-1 0 0 0,8-2 0 0 0,-9 2 2 0 0,-1 0 0 0 0,1 0 0 0 0,0 1 1 0 0,-1 0-1 0 0,1 1 0 0 0,0-1-2 0 0,-1 1 13 0 0,0-1 1 0 0,-1 0 0 0 0,1 0-1 0 0,-1 0 1 0 0,1-1-1 0 0,1 0-13 0 0,11-3-41 0 0,-8 3-21 0 0,0 1-35 0 0,-4 2 25 0 0,-1-2 0 0 0,1 1-1 0 0,-1-1 1 0 0,5 0 72 0 0,21-12-309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49.7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1 3456 0 0,'0'0'101'0'0,"0"0"50"0"0,0 0 124 0 0,0 0 55 0 0,0 0 13 0 0,0 0 6 0 0,0 0 23 0 0,0 0 11 0 0,-2 0 1 0 0,-9 0-24 0 0,9 0-100 0 0,2 0-42 0 0,-3 2-8 0 0,-1 2-128 0 0,0 0-17 0 0,0-1 0 0 0,0 1 0 0 0,1 0 1 0 0,0 0-1 0 0,-1 2-65 0 0,-1 5 135 0 0,4-9-106 0 0,0 0 1 0 0,0 0-1 0 0,0 1 1 0 0,-1-1-1 0 0,1 0 1 0 0,-1 0-1 0 0,1 0 0 0 0,-1 0 1 0 0,0 0-30 0 0,0-1 30 0 0,1 1 1 0 0,-1 0 0 0 0,0 0 0 0 0,1 0-1 0 0,0 0 1 0 0,-1 0 0 0 0,0 2-31 0 0,-1 10 193 0 0,2 2-9 0 0,-6 2-39 0 0,2-7-58 0 0,-1 7 96 0 0,0 0-46 0 0,3-7-57 0 0,-1 7 85 0 0,4 2-20 0 0,1-10-71 0 0,-1 6 93 0 0,0-1-58 0 0,0 31 83 0 0,0-26-66 0 0,0-20-124 0 0,0 1 1 0 0,0-1-1 0 0,-1 1 0 0 0,1-1 0 0 0,0 1 0 0 0,0-1 0 0 0,0 1 0 0 0,0-1 0 0 0,1 1 0 0 0,-1-1 0 0 0,0 1 0 0 0,0-1 1 0 0,0 1-1 0 0,0-1 0 0 0,0 1 0 0 0,1-1 0 0 0,-1 1 0 0 0,0-1 0 0 0,0 1 0 0 0,1-1 0 0 0,-1 0 0 0 0,0 1 1 0 0,0-1-1 0 0,1 0 0 0 0,-1 1 0 0 0,1-1 0 0 0,-1 0 0 0 0,0 1 0 0 0,1-1 0 0 0,-1 0 0 0 0,1 1 0 0 0,0-1-2 0 0,5 4 17 0 0,-1 9 42 0 0,6 1-31 0 0,-4-11 37 0 0,2-3-62 0 0,-7-1 6 0 0,14 2 28 0 0,9 0 63 0 0,-22-1-76 0 0,-1 0-1 0 0,0 0 1 0 0,1-1-1 0 0,-1 1 1 0 0,0-1 0 0 0,1 1-1 0 0,-1-1 1 0 0,1 0-24 0 0,39-24 314 0 0,-38 23-287 0 0,0-1-1 0 0,-1 0 0 0 0,1 0 1 0 0,-1 0-1 0 0,0-1 0 0 0,0 1 1 0 0,0-1-1 0 0,0 0 1 0 0,2-3-27 0 0,-1-3 64 0 0,-3 7-51 0 0,0 1 0 0 0,0 0 1 0 0,1 0-1 0 0,-1 0 0 0 0,0-1 0 0 0,1 1 0 0 0,-1 0 0 0 0,1 1 0 0 0,0-1-13 0 0,1-2 22 0 0,0 1-1 0 0,0-1 0 0 0,0 1 0 0 0,-1-1 0 0 0,0 0 0 0 0,1 0 1 0 0,-1 0-1 0 0,0 0 0 0 0,-1 0 0 0 0,1 0 0 0 0,-1-1 1 0 0,1-2-22 0 0,1-24 179 0 0,-3 26-150 0 0,0 2-16 0 0,1 0 1 0 0,-1 0-1 0 0,0 0 0 0 0,0 0 1 0 0,0 0-1 0 0,0 0 0 0 0,-1 0 1 0 0,1 0-1 0 0,-1 0 0 0 0,0 0 1 0 0,0-1-14 0 0,-31-59 133 0 0,30 59-131 0 0,-1 1 0 0 0,0-1 0 0 0,0 1 0 0 0,0-1 0 0 0,0 1 0 0 0,-1 0-2 0 0,-4-4-1 0 0,-15-17 4 0 0,20 21-7 0 0,-2 1-10 0 0,-27-3-123 0 0,19-6 45 0 0,10 9-79 0 0,0 1 66 0 0,-1 0 31 0 0,-1 2-11 0 0,4-1 50 0 0,-1 0-95 0 0,2 0-55 0 0,0 0-80 0 0,0 0 83 0 0,0 0-38 0 0,0 0-42 0 0,0 0-38 0 0,0 0-398 0 0,0 0-272 0 0,0 0-632 0 0</inkml:trace>
  <inkml:trace contextRef="#ctx0" brushRef="#br0" timeOffset="309.95">444 32 5696 0 0,'0'3'132'0'0,"0"16"78"0"0,0-9-118 0 0,0 6 47 0 0,0-8-205 0 0,0 0 35 0 0,0 7 63 0 0,0 1 113 0 0,0 0 92 0 0,0-1 68 0 0,0 0 55 0 0,0 40 1173 0 0,0-41-1175 0 0,0 7 113 0 0,0-10-285 0 0,0 0-41 0 0,0-4 51 0 0,2-1-34 0 0,4 4 84 0 0,-1-2-96 0 0,0 3 50 0 0,-5-9-157 0 0,1 0-1 0 0,1 0 0 0 0,-1 1 1 0 0,0-1-1 0 0,1 0 0 0 0,-1 0 1 0 0,1 0-1 0 0,-1 0 1 0 0,1 0-43 0 0,9 9 194 0 0,-2-2-57 0 0,-5-5-92 0 0,-1-1 0 0 0,1 0 1 0 0,-1 0-1 0 0,1 0 0 0 0,0-1 0 0 0,0 1 1 0 0,0-1-1 0 0,0 0 0 0 0,1 0 1 0 0,2 1-46 0 0,3 1 62 0 0,9 3 43 0 0,-1-5 24 0 0,-6-1-66 0 0,12 0 86 0 0,-20-2-103 0 0,0 1 0 0 0,0 0 0 0 0,0-1 0 0 0,0 0 0 0 0,3-1-46 0 0,4-1 59 0 0,1-2 55 0 0,-3 1 43 0 0,0 0 1 0 0,-1 0 0 0 0,6-5-158 0 0,5-4 224 0 0,-1-1 0 0 0,0-1 0 0 0,4-6-224 0 0,-14 13 73 0 0,8-9 31 0 0,-15 16-101 0 0,0-1 1 0 0,0 1 0 0 0,0-1-1 0 0,-1 1 1 0 0,1-1-1 0 0,-1 1 1 0 0,1-1 0 0 0,-1 1-1 0 0,1-1 1 0 0,-1 0-1 0 0,0 1 1 0 0,0-1 0 0 0,0 0-4 0 0,0-1 4 0 0,0 1 1 0 0,1-1 0 0 0,-1 1-1 0 0,0-1 1 0 0,1 1 0 0 0,-1-1 0 0 0,1 1-1 0 0,0-1 1 0 0,0 1 0 0 0,0-1 0 0 0,1-1-5 0 0,-1 2 2 0 0,1 0 1 0 0,-1-1-1 0 0,0 1 1 0 0,-1 0-1 0 0,1-1 1 0 0,0 1-1 0 0,-1-1 1 0 0,1 1-1 0 0,-1-1 1 0 0,0 0 0 0 0,0-1-3 0 0,0-41 0 0 0,-3 23-70 0 0,-2 9-97 0 0,4 11 136 0 0,0 0 0 0 0,0-1 0 0 0,0 1 0 0 0,0 0 0 0 0,0 0 0 0 0,1-1 0 0 0,-1 1 0 0 0,1-1 0 0 0,-1 1 0 0 0,1 0 0 0 0,0-1 1 0 0,0 0 30 0 0,0-5-159 0 0,-2 0 41 0 0,-4-10-105 0 0,1 8 75 0 0,-2-11-351 0 0,-2 10 76 0 0,7 9 213 0 0,2 1-29 0 0,0 0-70 0 0,0 0 105 0 0,0 1-38 0 0,0-1-41 0 0,0 0-38 0 0,0-1-419 0 0,0-2-281 0 0,0-1-656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58.5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268 1 6392 0 0,'0'0'141'0'0,"0"0"23"0"0,-2 0 12 0 0,-2 0-111 0 0,-8 0 34 0 0,2 2-80 0 0,5 5-19 0 0,5-7 0 0 0,0 1 0 0 0,-1-1 0 0 0,1 1 0 0 0,0-1 0 0 0,0 1 0 0 0,-1-1 0 0 0,1 0 0 0 0,0 1 0 0 0,-1-1 0 0 0,1 0 0 0 0,0 1 0 0 0,-1-1 0 0 0,1 0 0 0 0,-1 0 0 0 0,1 1 0 0 0,-1-1 0 0 0,1 0 0 0 0,-1 0 0 0 0,1 0 0 0 0,0 1 0 0 0,-1-1 0 0 0,1 0 0 0 0,-1 0 0 0 0,1 0 0 0 0,-1 0 0 0 0,1 0 0 0 0,-1 0 0 0 0,1 0 0 0 0,-1 0 0 0 0,1 0 0 0 0,-1 0 0 0 0,0 0 0 0 0,-12-3 42 0 0,2-2 108 0 0,1-1 102 0 0,-3 4 96 0 0,8 2-269 0 0,-1-1 76 0 0,-2 1 130 0 0,-11 1 458 0 0,14 0-569 0 0,0 0-60 0 0,-3 4 52 0 0,-2 1 68 0 0,-3-3 34 0 0,6-3-146 0 0,-7 6 220 0 0,11-4-249 0 0,-1 1-40 0 0,0-1-49 0 0,-9 3 149 0 0,8 5-122 0 0,-8-4-31 0 0,12-6 0 0 0,-1 1 0 0 0,1 0 0 0 0,0 0 0 0 0,0 0 0 0 0,0 0 0 0 0,0-1 0 0 0,0 1 0 0 0,0 1 0 0 0,0-1 0 0 0,1 0 0 0 0,-1 0 0 0 0,0 1 0 0 0,-5 29 0 0 0,1-22 0 0 0,5-9 0 0 0,0 0 0 0 0,0 0 0 0 0,0 0 0 0 0,0 0 0 0 0,0 1 0 0 0,0-1 0 0 0,0 0 0 0 0,0 0 0 0 0,-1 0 0 0 0,1 0 0 0 0,0 0 0 0 0,0 0 0 0 0,0 1 0 0 0,0-1 0 0 0,0 0 0 0 0,0 0 0 0 0,0 0 0 0 0,0 0 0 0 0,0 0 0 0 0,0 1 0 0 0,0-1 0 0 0,0 0 0 0 0,0 0 0 0 0,0 0 0 0 0,0 0 0 0 0,0 0 0 0 0,0 1 0 0 0,0-1 0 0 0,0 0 0 0 0,0 0 0 0 0,0 0 0 0 0,0 0 0 0 0,0 0 0 0 0,0 1 0 0 0,0-1 0 0 0,1 0 0 0 0,-1 0 0 0 0,0 0 0 0 0,0 0 0 0 0,0 0 0 0 0,0 0 0 0 0,0 0 0 0 0,0 1 0 0 0,0-1 0 0 0,1 0 0 0 0,-1 0 0 0 0,0 0 0 0 0,0 0 0 0 0,0 0 0 0 0,0 0 0 0 0,0 0 0 0 0,4 4 0 0 0,-3-3-2 0 0,0 0 1 0 0,-1 0 0 0 0,1 1-1 0 0,-1-1 1 0 0,0 0-1 0 0,1 0 1 0 0,-1 1 0 0 0,0-1-1 0 0,0 0 1 0 0,0 0-1 0 0,0 1 1 0 0,0-1 0 0 0,0 0-1 0 0,0 1 1 0 0,0-1-1 0 0,0 0 2 0 0,-1 1-3 0 0,1 0-1 0 0,0 0 0 0 0,0 1 0 0 0,0-1 1 0 0,0 0-1 0 0,1 0 0 0 0,-1 0 0 0 0,0 0 0 0 0,1 0 1 0 0,0 1 3 0 0,12 12-12 0 0,63 62 22 0 0,37 36 108 0 0,-50-50-198 0 0,-57-57 96 0 0,3 8-71 0 0,-9-9 76 0 0,-3-2 59 0 0,-2-1 81 0 0,-4-1 104 0 0,8-1-250 0 0,0 0 0 0 0,1 0 0 0 0,-1 0 0 0 0,1 0 0 0 0,-1 1 0 0 0,1-1 0 0 0,-1 0 0 0 0,0 0 0 0 0,1 0 0 0 0,-1 1-1 0 0,1-1 1 0 0,-1 0 0 0 0,1 0 0 0 0,-1 1 0 0 0,1-1 0 0 0,-1 0 0 0 0,1 1 0 0 0,0-1 0 0 0,-1 1 0 0 0,1-1 0 0 0,-1 1 0 0 0,1-1 0 0 0,0 1 0 0 0,-1-1-15 0 0,-4 6 180 0 0,-6-3-41 0 0,-13-2 47 0 0,21-1-161 0 0,0 0-1 0 0,-1 1 0 0 0,1 0 0 0 0,0 0 1 0 0,-1 0-1 0 0,1 0 0 0 0,0 0-24 0 0,-10 5 98 0 0,10-5-82 0 0,1 0 0 0 0,-1 0 1 0 0,0-1-1 0 0,1 1 1 0 0,-1-1-1 0 0,1 0 0 0 0,-1 1 1 0 0,-2-1-17 0 0,-1-1 22 0 0,0 1 0 0 0,0-1 0 0 0,0 1 1 0 0,-5-3-23 0 0,-4-3 40 0 0,11 5-37 0 0,1 0 0 0 0,0 0 0 0 0,-1 0 0 0 0,1 0 0 0 0,0 0 0 0 0,-1 1 0 0 0,1-1 0 0 0,-2 1-3 0 0,-1 0-14 0 0,3 0 9 0 0,1 0 0 0 0,-1 0-1 0 0,1 0 1 0 0,-1 0 0 0 0,1 0 0 0 0,-1-1-1 0 0,1 1 1 0 0,-1-1 0 0 0,1 1 0 0 0,-2-2 5 0 0,-4-3-81 0 0,-2-4-74 0 0,10 8 266 0 0,-1 0-54 0 0,-1 0-53 0 0,1-1-50 0 0,-1 1-50 0 0,0-1-46 0 0,0 0-46 0 0,0 0-43 0 0,0 0-41 0 0,0 0-40 0 0,0-1-38 0 0,0 2-37 0 0,-1-3-486 0 0,0 1-123 0 0,1 1-466 0 0,1 2-829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59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1 106 7024 0 0,'10'0'208'0'0,"0"0"-54"0"0,-1 1-37 0 0,-1-1-38 0 0,15-4 57 0 0,-10-2-103 0 0,-11 5-33 0 0,-1 0 0 0 0,0 1 0 0 0,1-1 0 0 0,-1 0 0 0 0,1 1 0 0 0,-1-1 0 0 0,1 1 0 0 0,-1-1 0 0 0,1 1 1 0 0,0 0-1 0 0,-1-1 0 0 0,1 1 0 0 0,-1 0 0 0 0,1 0 0 0 0,-1 0 0 0 0,1 0 0 0 0,0 0 0 0 0,-1-1 1 0 0,1 1-1 0 0,-1 0 0 0 0,1-1 0 0 0,-1 0 0 0 0,1 1 0 0 0,-1-1 1 0 0,1 0-1 0 0,-1 0 0 0 0,0 1 0 0 0,12-7 67 0 0,-3 5 27 0 0,1 1 88 0 0,28 1 548 0 0,-32 0-584 0 0,0 1-39 0 0,6-1 177 0 0,-3 0-94 0 0,-2 0-71 0 0,8 0 98 0 0,-2-2 19 0 0,0-5 34 0 0,-3 1-36 0 0,0 5-46 0 0,1 1-86 0 0,-9 1-94 0 0,1-1 1 0 0,-1 0-1 0 0,0 0 1 0 0,0 0-1 0 0,0 0 1 0 0,1-1-1 0 0,-1 1 1 0 0,0-1-1 0 0,0 0 1 0 0,1 0-9 0 0,9-9 21 0 0,-10 7 35 0 0,-3 0 8 0 0,0 3-62 0 0,0-1-1 0 0,0 1 1 0 0,0 0 0 0 0,0-1-1 0 0,0 1 1 0 0,0-1-1 0 0,0 1 1 0 0,-1 0-1 0 0,1-1 1 0 0,0 1-1 0 0,0-1 1 0 0,0 1-1 0 0,0 0 1 0 0,0-1 0 0 0,-1 1-1 0 0,1-1 1 0 0,0 1-1 0 0,0 0 1 0 0,0-1-1 0 0,-1 1 1 0 0,1 0-1 0 0,0-1 1 0 0,-1 1-1 0 0,1 0 1 0 0,0 0 0 0 0,-1-1-1 0 0,1 1 1 0 0,0 0-1 0 0,-1 0 1 0 0,1 0-1 0 0,-1-1-1 0 0,-6-3 46 0 0,3-3-25 0 0,4 7-17 0 0,0-1-1 0 0,-1 1 1 0 0,1-1 0 0 0,0 1-1 0 0,-1-1 1 0 0,1 1 0 0 0,0 0 0 0 0,-1-1-1 0 0,1 1 1 0 0,0 0 0 0 0,-1-1-1 0 0,1 1 1 0 0,0 0 0 0 0,-1-1 0 0 0,1 1-1 0 0,-1 0 1 0 0,1 0 0 0 0,-1 0-1 0 0,1-1 1 0 0,-1 1 0 0 0,1 0 0 0 0,-1 0-1 0 0,1 0 1 0 0,-1 0 0 0 0,1 0-1 0 0,-1 0 1 0 0,1 0 0 0 0,-1 0 0 0 0,1 0-1 0 0,-1 0 1 0 0,1 0 0 0 0,-1 0-4 0 0,-62 0 386 0 0,61 0-376 0 0,0 0 1 0 0,1 0-1 0 0,-1-1 0 0 0,0 1 0 0 0,0-1 0 0 0,1 1 0 0 0,-1-1 0 0 0,0 0 0 0 0,1 1 1 0 0,-2-2-11 0 0,-9-2 60 0 0,0 8-1 0 0,11-3-51 0 0,-1 0 1 0 0,1 0-1 0 0,-1-1 1 0 0,0 1-1 0 0,1 0 1 0 0,-1-1-1 0 0,0 1 1 0 0,0-1-1 0 0,1 0 1 0 0,-2 0-9 0 0,1 0 7 0 0,0 1 0 0 0,1-1-1 0 0,-1 0 1 0 0,0 0 0 0 0,1 1 0 0 0,-1-1 0 0 0,1 1 0 0 0,-1-1 0 0 0,1 1 0 0 0,-1 0 0 0 0,1 0 0 0 0,-1 0 0 0 0,1 0 0 0 0,-1 0-7 0 0,-6 4 31 0 0,-2-1 12 0 0,7-3-32 0 0,1 0-1 0 0,0 0 0 0 0,0 1 0 0 0,0-1 1 0 0,-1 0-1 0 0,1 1 0 0 0,1-1 0 0 0,-1 1 1 0 0,0 0-11 0 0,-14 11 72 0 0,11-10-54 0 0,4-3-13 0 0,1 0-1 0 0,-1 0 1 0 0,0 0 0 0 0,1 1-1 0 0,-1-1 1 0 0,1 1-1 0 0,-1-1 1 0 0,0 0-1 0 0,1 1 1 0 0,-1-1 0 0 0,1 1-1 0 0,-1-1 1 0 0,1 1-1 0 0,-1-1 1 0 0,1 1 0 0 0,0-1-1 0 0,-1 1 1 0 0,1 0-1 0 0,0-1 1 0 0,-1 1-1 0 0,1 0 1 0 0,0 0-5 0 0,-3 4 13 0 0,-1 3-3 0 0,3-7-6 0 0,0 0 0 0 0,0 1 0 0 0,0-1 0 0 0,0 1 0 0 0,0-1 0 0 0,1 1 0 0 0,-1-1 0 0 0,1 1-1 0 0,-1 0 1 0 0,1-1 0 0 0,0 1 0 0 0,0-1 0 0 0,-1 1 0 0 0,1 0-4 0 0,0-1 1 0 0,0 0 1 0 0,1 0 0 0 0,-1-1-1 0 0,-1 1 1 0 0,1 0-1 0 0,0 0 1 0 0,0 0-1 0 0,0 0 1 0 0,0 0-1 0 0,-1-1 1 0 0,1 1-1 0 0,0 0 1 0 0,-1 0-1 0 0,1 0-1 0 0,-4 3 20 0 0,4-4-19 0 0,-1 0 0 0 0,1 0-1 0 0,0 0 1 0 0,0 0 0 0 0,0 0-1 0 0,0 0 1 0 0,0 0 0 0 0,0 1-1 0 0,-1-1 1 0 0,1 0 0 0 0,0 0-1 0 0,0 0 1 0 0,0 0-1 0 0,0 0 1 0 0,0 0 0 0 0,0 0-1 0 0,0 1 1 0 0,0-1 0 0 0,0 0-1 0 0,-1 0 1 0 0,1 0 0 0 0,0 0-1 0 0,0 0 1 0 0,0 1 0 0 0,0-1-1 0 0,0 0 1 0 0,0 0 0 0 0,0 0-1 0 0,0 0 1 0 0,0 0-1 0 0,0 1 1 0 0,0-1 0 0 0,0 0-1 0 0,0 0 1 0 0,0 0 0 0 0,0 0-1 0 0,0 0 1 0 0,0 1 0 0 0,1-1-1 0 0,-1 0 1 0 0,0 0 0 0 0,0 0-1 0 0,0 0 1 0 0,0 0-1 0 0,0 0 1 0 0,0 1 0 0 0,0-1-1 0 0,0 0 1 0 0,0 0 0 0 0,1 0-1 0 0,-1 0 0 0 0,5 9 1 0 0,-5-7 0 0 0,1 1 1 0 0,0 0-1 0 0,-1-1 1 0 0,0 1 0 0 0,1 0-1 0 0,-1 0 1 0 0,0-1-1 0 0,-1 1 1 0 0,1 0-1 0 0,0 1-1 0 0,-1-3 3 0 0,1 1 0 0 0,0 0 0 0 0,-1 0 0 0 0,1-1 0 0 0,0 1 0 0 0,0 0 0 0 0,0 0 1 0 0,1 0-1 0 0,-1-1 0 0 0,0 1 0 0 0,1 0 0 0 0,-1-1 0 0 0,1 1 0 0 0,-1 0 0 0 0,1-1 0 0 0,0 1-3 0 0,28 14 10 0 0,-14-10 29 0 0,4 1-25 0 0,-8-4-13 0 0,2 1-3 0 0,27 8 5 0 0,-12-10-31 0 0,-19-2-112 0 0,0 0 77 0 0,0 0 52 0 0,12 0 46 0 0,-9 0-72 0 0,-4 0-41 0 0,0 0-60 0 0,-2 0-33 0 0,0 0-59 0 0,1 0-69 0 0,-1 0-77 0 0,1 0-85 0 0,0 0-94 0 0,0 0-101 0 0,0 0-111 0 0,10 0-715 0 0,11 0-838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00.7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5784 0 0,'11'0'35'0'0,"0"1"-1"0"0,0 0 1 0 0,0 0 0 0 0,1 1-35 0 0,7 3 111 0 0,1 4 79 0 0,-19-8-179 0 0,0-1 0 0 0,0 1 0 0 0,0 0 0 0 0,0 0 0 0 0,0 0 0 0 0,0 0 1 0 0,0 0-1 0 0,0 0 0 0 0,0 0 0 0 0,0 0 0 0 0,0 0 0 0 0,0 1-11 0 0,4 11 27 0 0,2-8-45 0 0,-2 0 32 0 0,-4 4 91 0 0,-1-8-40 0 0,0 1 0 0 0,1 0 0 0 0,-1 0-1 0 0,0-1 1 0 0,1 1 0 0 0,-1 0 0 0 0,1 0 0 0 0,-1-1 0 0 0,1 1-1 0 0,0 0 1 0 0,0-1 0 0 0,0 1 0 0 0,0-1-65 0 0,4 9 463 0 0,-3-3-187 0 0,-1 0 42 0 0,-1 1 5 0 0,1-2-81 0 0,2 2-36 0 0,0 1-3 0 0,3 7 72 0 0,-4 4 58 0 0,-2-7-62 0 0,1-5-84 0 0,1 1 50 0 0,18 59 810 0 0,-1 5-109 0 0,-16-59-755 0 0,3 15 143 0 0,4-8-36 0 0,-5 8-8 0 0,-2-19-211 0 0,-2-9-53 0 0,-1 1 0 0 0,1 0 1 0 0,-1-1-1 0 0,1 1 0 0 0,-1 0 1 0 0,0 0-1 0 0,0 0 0 0 0,0-1 1 0 0,0 1-1 0 0,0 0 0 0 0,0 0 0 0 0,0 0 1 0 0,-1-1-1 0 0,1 1 0 0 0,0 0 1 0 0,-1 0-1 0 0,0-1 0 0 0,1 1 1 0 0,-1 0-1 0 0,-1 1-18 0 0,0 7 110 0 0,9 4 10 0 0,-6-12-105 0 0,0 0 0 0 0,0 0-1 0 0,0-1 1 0 0,0 1 0 0 0,0 0-1 0 0,-1 0 1 0 0,1 0 0 0 0,-1 0-1 0 0,1 0 1 0 0,-1 0 0 0 0,0 0 0 0 0,1 0-15 0 0,-1 25 77 0 0,-3-10-23 0 0,-7-3-27 0 0,9-14-25 0 0,4 2 58 0 0,5-1-58 0 0,-8-1 6 0 0,3 0 14 0 0,-3 0-129 0 0,0 0-76 0 0,0 0 84 0 0,0 0-52 0 0,0 0-69 0 0,0 0 68 0 0,0 0-32 0 0,0 0-37 0 0,0 0-32 0 0,0 0-344 0 0,0 0 84 0 0,0 0-47 0 0,0 0-658 0 0,0 0-517 0 0,0 0-984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01.1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0 190 5136 0 0,'26'0'149'0'0,"-25"0"-143"0"0,-1 0-1 0 0,0 0 0 0 0,1 0 1 0 0,-1 0-1 0 0,0 0 1 0 0,1 0-1 0 0,-1 0 1 0 0,0 0-1 0 0,1 0 1 0 0,-1 0-1 0 0,0 0 0 0 0,1 0 1 0 0,-1 0-1 0 0,0 0 1 0 0,1 0-1 0 0,-1-1 1 0 0,0 1-1 0 0,0 0 0 0 0,1 0 1 0 0,-1 0-1 0 0,0 0 1 0 0,0-1-1 0 0,1 1 1 0 0,-1 0-1 0 0,0 0 1 0 0,0-1-6 0 0,4-2-79 0 0,1 0 88 0 0,0 1 79 0 0,0 0 72 0 0,1 1 66 0 0,1 0 60 0 0,-1 0 51 0 0,1 1 45 0 0,3-1 79 0 0,-2-2-65 0 0,-2-1-68 0 0,-1-1-68 0 0,-2 3 15 0 0,0 0-105 0 0,-1 2-71 0 0,3-1-70 0 0,-2 1-14 0 0,-1 0 56 0 0,6-4 38 0 0,19-8 240 0 0,-17 8-262 0 0,1-1-43 0 0,-4 3 27 0 0,1 0 45 0 0,0 2 72 0 0,-2-3-34 0 0,20-12-13 0 0,-16 5-51 0 0,-10 10-87 0 0,0 0-1 0 0,0 0 1 0 0,0 0-1 0 0,0-1 0 0 0,0 1 1 0 0,0 0-1 0 0,0 0 1 0 0,-1 0-1 0 0,1 0 1 0 0,0-1-1 0 0,0 1 0 0 0,0 0 1 0 0,0 0-1 0 0,0 0 1 0 0,0-1-1 0 0,0 1 1 0 0,0 0-1 0 0,0 0 0 0 0,-1 0 1 0 0,1 0-1 0 0,0 0 1 0 0,0-1-1 0 0,0 1 1 0 0,0 0-1 0 0,-1 0 0 0 0,1 0 1 0 0,0 0-1 0 0,0 0 1 0 0,0 0-1 0 0,0 0 1 0 0,-1 0-1 0 0,1 0 1 0 0,0 0-1 0 0,0-1 0 0 0,0 1 1 0 0,-1 0-1 0 0,1 0 1 0 0,0 0-1 0 0,0 0 1 0 0,0 0-1 0 0,-1 0 0 0 0,1 1 1 0 0,0-1-1 0 0,0 0 1 0 0,0 0-1 0 0,0 0 1 0 0,-1 0-1 0 0,1 0 0 0 0,0 0 1 0 0,0 0-1 0 0,0 0 1 0 0,-1 0-3 0 0,1 0 2 0 0,0 0 0 0 0,0 0 0 0 0,0 0 0 0 0,0 0 0 0 0,0 0 0 0 0,0 0 0 0 0,0 1 0 0 0,0-1 0 0 0,0 0 1 0 0,0 0-1 0 0,-1 0 0 0 0,1 0 0 0 0,0 0 0 0 0,0 0 0 0 0,0-1 0 0 0,0 1 0 0 0,0 0 0 0 0,0 0 0 0 0,0 0 0 0 0,0 0 0 0 0,0 0 0 0 0,0 0 1 0 0,0 0-1 0 0,-1 0 0 0 0,1 0 0 0 0,0 0 0 0 0,0 0 0 0 0,0 0 0 0 0,0 0 0 0 0,0 0 0 0 0,0 0 0 0 0,0 0 0 0 0,0 0 0 0 0,0 0 1 0 0,0 0-1 0 0,0-1 0 0 0,0 1 0 0 0,0 0 0 0 0,0 0 0 0 0,0 0 0 0 0,0 0 0 0 0,0 0 0 0 0,0 0 0 0 0,0 0 0 0 0,0 0 0 0 0,0 0 1 0 0,0 0-1 0 0,0-1 0 0 0,0 1 0 0 0,0 0 0 0 0,0 0 0 0 0,0 0 0 0 0,0 0 0 0 0,0 0 0 0 0,0 0 0 0 0,0 0 0 0 0,0 0-2 0 0,0-27 306 0 0,-3 22-146 0 0,-3-1-62 0 0,-7-7 21 0 0,8 6-29 0 0,2-2 83 0 0,2 3-46 0 0,0 0 34 0 0,-2-2-10 0 0,3 7-143 0 0,-1 1 1 0 0,0-1-1 0 0,0 1 1 0 0,0-1-1 0 0,0 1 1 0 0,0-1-1 0 0,0 1 1 0 0,1 0-1 0 0,-1-1 1 0 0,0 1-1 0 0,0 0 1 0 0,0 0-1 0 0,-1 0-8 0 0,-29-1 128 0 0,18 2 16 0 0,8 1-44 0 0,-6 11 11 0 0,9-8-81 0 0,1-4-23 0 0,1 0 1 0 0,0-1-1 0 0,0 1 1 0 0,-1 0-1 0 0,1-1 1 0 0,0 1-1 0 0,-1-1 0 0 0,1 1 1 0 0,-1-1-1 0 0,1 1 1 0 0,-1-1-1 0 0,1 1 1 0 0,-1-1-1 0 0,1 1 1 0 0,-1-1-1 0 0,1 1 1 0 0,-1-1-1 0 0,0 0 1 0 0,1 1-1 0 0,-1-1 1 0 0,1 0-1 0 0,-1 0-7 0 0,-4 3 31 0 0,-12 9 100 0 0,13-8-108 0 0,1-1 1 0 0,0 1-1 0 0,1-1 0 0 0,-1 1 0 0 0,0 0 0 0 0,1 0 1 0 0,0 0-1 0 0,0 0 0 0 0,0 1 0 0 0,0 2-23 0 0,-1 11 117 0 0,3-16-96 0 0,0 1-1 0 0,0-1 1 0 0,-1 0 0 0 0,1 1 0 0 0,-1-1 0 0 0,1 0-1 0 0,-1 0 1 0 0,0 0 0 0 0,0 0 0 0 0,0 1-1 0 0,-1 0-20 0 0,-8 19 171 0 0,8-16-146 0 0,-6 18 107 0 0,5 7 63 0 0,2-20-115 0 0,1-8-58 0 0,-1 1 1 0 0,1-1-1 0 0,0 0 0 0 0,0 0 0 0 0,1 1 0 0 0,-1-1 1 0 0,1 0-1 0 0,-1 0 0 0 0,1 0 0 0 0,0 1-22 0 0,2 1 26 0 0,1 3 41 0 0,1 1 0 0 0,0 0 1 0 0,2 2-68 0 0,-5-9 6 0 0,0 0 0 0 0,-1 0 0 0 0,1 0 0 0 0,0 0 0 0 0,0 0 0 0 0,1-1 0 0 0,-1 1 0 0 0,0 0 0 0 0,1-1-6 0 0,14 8 67 0 0,-2-2-38 0 0,-14-6-19 0 0,1-1 0 0 0,0 1 1 0 0,0-1-1 0 0,0 1 1 0 0,0-1-1 0 0,0 0 1 0 0,0 0-1 0 0,0 1 1 0 0,0-2-1 0 0,0 1 1 0 0,1 0-11 0 0,7 0 37 0 0,12 0 17 0 0,20 1 44 0 0,-14-5-69 0 0,3-6-138 0 0,1 4-69 0 0,-23 3 96 0 0,-2 1-48 0 0,-3 1-5 0 0,0-1-56 0 0,0 1-66 0 0,-1 0-77 0 0,1 0 6 0 0,-1 1-51 0 0,0-1-45 0 0,0 1-39 0 0,1-1-137 0 0,0 1-38 0 0,0 0-167 0 0,3 0-443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02.5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9848 0 0,'0'0'222'0'0,"0"0"30"0"0,0 0 19 0 0,-1 0-114 0 0,-1 0-82 0 0,-8 0 29 0 0,8 0-11 0 0,1 0 102 0 0,1 0 157 0 0,0 0 7 0 0,0 0-34 0 0,0 0-146 0 0,0 0-69 0 0,0 0-12 0 0,6 0-43 0 0,-3 0-65 0 0,0 0-56 0 0,1 0-75 0 0,-4 0-17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01.7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7024 0 0,'27'0'157'0'0,"-22"0"23"0"0,-3 0 12 0 0,14 0-27 0 0,0 1-116 0 0,-8 1 17 0 0,-6-1 45 0 0,-1 0-77 0 0,0 2-101 0 0,-2-2 80 0 0,1 1 45 0 0,0-1 62 0 0,1 0 79 0 0,-1 1-15 0 0,1-1 48 0 0,0 0 53 0 0,1 1 57 0 0,-1-1-277 0 0,0 1 0 0 0,0-1-1 0 0,1 1 1 0 0,-1-1 0 0 0,-1 1 0 0 0,1 0 0 0 0,0-1 0 0 0,0 1 0 0 0,-1 0 0 0 0,1 0 0 0 0,0 0 0 0 0,-1-1 0 0 0,0 2-65 0 0,2 30 841 0 0,-2-30-774 0 0,2 8 198 0 0,4 2 5 0 0,0-1-35 0 0,-4 0-31 0 0,-2 43 576 0 0,0-45-643 0 0,0 1-36 0 0,0 2 78 0 0,0 8 75 0 0,0 24 254 0 0,0-30-284 0 0,0-12-149 0 0,0 0-3 0 0,0 7-2 0 0,2-5-4 0 0,9 6-1 0 0,-9-9-39 0 0,-1-1-55 0 0,-1-1-93 0 0,0 0-69 0 0,2 0-273 0 0,11 0-29 0 0</inkml:trace>
  <inkml:trace contextRef="#ctx0" brushRef="#br0" timeOffset="467.71">332 79 6968 0 0,'39'0'144'0'0,"-29"0"-70"0"0,1 0 45 0 0,-11 0-116 0 0,0 0 1 0 0,0 0-1 0 0,0 0 0 0 0,0 0 1 0 0,1 0-1 0 0,-1 0 1 0 0,0 0-1 0 0,0 0 0 0 0,0 0 1 0 0,0 0-1 0 0,0 0 0 0 0,0 0 1 0 0,0 0-1 0 0,0 0 0 0 0,0 0 1 0 0,0 0-1 0 0,1 0 0 0 0,-1 0 1 0 0,0 0-1 0 0,0 0 0 0 0,0 0 1 0 0,0 0-1 0 0,0 0 0 0 0,0 0 1 0 0,0 0-1 0 0,0 0 0 0 0,0 0 1 0 0,0 0-1 0 0,0 1 0 0 0,0-1 1 0 0,1 0-1 0 0,-1 0 0 0 0,0 0 1 0 0,0 0-1 0 0,0 0 1 0 0,0 0-1 0 0,0 0 0 0 0,0 0 1 0 0,0 0-1 0 0,0 0 0 0 0,0 0 1 0 0,0 1-1 0 0,0-1 0 0 0,0 0 1 0 0,0 0-1 0 0,0 0 0 0 0,0 0 1 0 0,0 0-1 0 0,0 0 0 0 0,0 0 1 0 0,0 0-1 0 0,0 0 0 0 0,0 0 1 0 0,0 1-1 0 0,0-1 0 0 0,0 0 1 0 0,0 0-4 0 0,0 37 144 0 0,0-14-96 0 0,-1-13-18 0 0,-3-2 65 0 0,0-1 68 0 0,-3 0 71 0 0,6-7-209 0 0,1 1-1 0 0,-1-1 0 0 0,1 0 0 0 0,-1 1 1 0 0,1-1-1 0 0,-1 1 0 0 0,1-1 1 0 0,-1 1-1 0 0,1-1 0 0 0,-1 1 0 0 0,1 0 1 0 0,-1-1-1 0 0,1 1 0 0 0,0-1 0 0 0,0 1 1 0 0,-1 0-1 0 0,1-1 0 0 0,0 1 1 0 0,0 0-1 0 0,0 0 0 0 0,0-1 0 0 0,-1 1 1 0 0,1 0-1 0 0,0-1 0 0 0,0 1 0 0 0,0 0 1 0 0,1-1-1 0 0,-1 1 0 0 0,0 0 0 0 0,0 0 1 0 0,0-1-1 0 0,0 1 0 0 0,1 0-24 0 0,1 7 357 0 0,-10-3 216 0 0,6-1-310 0 0,0 15 233 0 0,3-9-204 0 0,-1-2 33 0 0,0-5-117 0 0,0 0 36 0 0,0 24 473 0 0,3-22-379 0 0,11 5 6 0 0,1-7-83 0 0,-15-3-254 0 0,0 0 1 0 0,1 0-1 0 0,-1 0 1 0 0,0-1-1 0 0,1 1 1 0 0,-1 0-1 0 0,0 0 1 0 0,0 0-1 0 0,1 0 1 0 0,-1 0-1 0 0,0 0 1 0 0,1 0-1 0 0,-1 0 1 0 0,0 0-1 0 0,1 0 1 0 0,-1 1-1 0 0,0-1 1 0 0,1 0-1 0 0,-1 0 1 0 0,0 0-1 0 0,0 0 1 0 0,1 0-1 0 0,-1 0 1 0 0,0 1-1 0 0,1-1 1 0 0,-1 0-1 0 0,0 0 1 0 0,0 0-1 0 0,0 1 1 0 0,1-1-1 0 0,-1 0 1 0 0,0 0-1 0 0,0 1 1 0 0,0-1-1 0 0,1 0 1 0 0,-1 1-1 0 0,0-1-7 0 0,-7 8 212 0 0,6-7-186 0 0,-1 2 214 0 0,2-3-70 0 0,0 0-36 0 0,0 0-6 0 0,0 0-6 0 0,0 0-20 0 0,2 0-8 0 0,-1 0-90 0 0,-1 0-1 0 0,0 0 1 0 0,0 0 0 0 0,0 0-1 0 0,1 0 1 0 0,-1 0 0 0 0,0 0-1 0 0,0 1 1 0 0,1-1 0 0 0,-1 0-1 0 0,0 0 1 0 0,0 0 0 0 0,1 0-1 0 0,-1 0 1 0 0,0-1-1 0 0,0 1 1 0 0,1 0 0 0 0,-1 0-1 0 0,0 0 1 0 0,0 0 0 0 0,0 0-1 0 0,1 0 1 0 0,-1 0 0 0 0,0 0-1 0 0,0 0 1 0 0,0-1 0 0 0,1 1-1 0 0,-1 0 1 0 0,0 0-1 0 0,0 0 1 0 0,0 0 0 0 0,1-1-1 0 0,-1 1 1 0 0,0 0 0 0 0,0 0-1 0 0,0 0 1 0 0,0-1 0 0 0,0 1-1 0 0,0 0 1 0 0,0 0-1 0 0,0-1 1 0 0,1 1 0 0 0,-1 0-1 0 0,0 0-3 0 0,-5-6 75 0 0,-1 3-79 0 0,-4-4 33 0 0,14 1 26 0 0,-1 3-38 0 0,1-3 45 0 0,-3-1-54 0 0,-1 1-8 0 0,14-12 10 0 0,-7 7 9 0 0,-4 5-10 0 0,1-1-1 0 0,0 2 1 0 0,1-1 0 0 0,3-4-9 0 0,-6 8 0 0 0,0 0 1 0 0,0-1-1 0 0,0 1 1 0 0,-1-1-1 0 0,1 0 1 0 0,0-2-1 0 0,-1 2-2 0 0,0 1 1 0 0,1 0 0 0 0,-1 0-1 0 0,0-1 1 0 0,1 1-1 0 0,-1 0 1 0 0,1 0 0 0 0,0 0-1 0 0,0 0 1 0 0,0 1 0 0 0,0-1-1 0 0,0 0 2 0 0,10-5-24 0 0,4-4-33 0 0,1-2-42 0 0,9-7-54 0 0,-10 8 72 0 0,-8-1-19 0 0,21-3-92 0 0,-13 13 112 0 0,-14 3 78 0 0,-1 1 0 0 0,1-1 0 0 0,0 0 1 0 0,0 1-1 0 0,0-1 0 0 0,0 1 0 0 0,0-1 1 0 0,-1 1-1 0 0,1 0 0 0 0,0 0 1 0 0,-1 0-1 0 0,1 0 0 0 0,0 0 0 0 0,0 1 2 0 0,22 21-83 0 0,-10-7-49 0 0,-3-3 78 0 0,-2 1 36 0 0,-5-7 18 0 0,0-1 0 0 0,0 0 0 0 0,1-1 0 0 0,3 5 0 0 0,-5-7-6 0 0,-1 0 0 0 0,1 0 0 0 0,-1 1 0 0 0,0-1 1 0 0,0 1-1 0 0,1 1 6 0 0,-2-2-5 0 0,1 0 0 0 0,0 1 0 0 0,0-1 0 0 0,0 0 0 0 0,0 0 1 0 0,2 0 4 0 0,-3-2 0 0 0,0 0 0 0 0,1 1 0 0 0,-1-1 0 0 0,0 0 0 0 0,0 0 0 0 0,0 1 0 0 0,0-1 0 0 0,0 1 0 0 0,0-1 0 0 0,-1 1 0 0 0,1-1 0 0 0,0 1 0 0 0,-1 0 0 0 0,1-1 0 0 0,-1 1 0 0 0,1 0 0 0 0,-1-1 0 0 0,0 1 0 0 0,0 0 0 0 0,0 0 0 0 0,0 3 0 0 0,0-3 0 0 0,14 22 0 0 0,-11-10 37 0 0,-4 10 80 0 0,1-17-79 0 0,0-4 26 0 0,-2-1-11 0 0,-9 9-32 0 0,6-8 15 0 0,0-2-81 0 0,1-2-112 0 0,3 1 27 0 0,0-1-40 0 0,1 1 34 0 0,0 0-80 0 0,-1 0-36 0 0,0 0-348 0 0,1 0 79 0 0,0 0-49 0 0,0 0-674 0 0,0 0-529 0 0,0 0-1003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00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173 376 5960 0 0,'0'0'132'0'0,"0"0"17"0"0,0 0 12 0 0,-3 3-17 0 0,-10 7-114 0 0,6-7-23 0 0,1 0 74 0 0,4 0 33 0 0,1 1 43 0 0,-1-1 24 0 0,-9 2 408 0 0,6 6 19 0 0,0-7-299 0 0,-1-1-60 0 0,-1 0-20 0 0,-1 5 40 0 0,3 3 13 0 0,1-3-47 0 0,-6 5 63 0 0,7-9-179 0 0,-1 0 0 0 0,1 1 0 0 0,0-1 0 0 0,1 1 0 0 0,-1 0 1 0 0,1 0-1 0 0,-1 2-119 0 0,-7 14 369 0 0,-4-2-64 0 0,12-17-268 0 0,1-1-17 0 0,-1 0 1 0 0,1 0-1 0 0,0 1 0 0 0,0-1 0 0 0,0 1 1 0 0,0-1-1 0 0,0 1 0 0 0,0-1 0 0 0,-1 2-20 0 0,1 4 132 0 0,0 3 105 0 0,-1-2-113 0 0,-3 1-46 0 0,4-8-71 0 0,1 0 0 0 0,-1 0 1 0 0,0 0-1 0 0,0 0 0 0 0,1 0 0 0 0,-1 0 0 0 0,1 0 0 0 0,-1 0 0 0 0,1 0 1 0 0,0 1-1 0 0,-1-1 0 0 0,1 0 0 0 0,0 0 0 0 0,0 0 0 0 0,0 1 0 0 0,0-1 0 0 0,0 0 1 0 0,0 0-1 0 0,0 1 0 0 0,0-1 0 0 0,0 0 0 0 0,1 0 0 0 0,-1 1-7 0 0,11 11 82 0 0,-8-8-17 0 0,-4 0-49 0 0,0 1-10 0 0,5-1 40 0 0,9 5-25 0 0,3-7 35 0 0,13-3 41 0 0,36 0 17 0 0,-63 0-111 0 0,0 0 0 0 0,-1 0 0 0 0,1-1 0 0 0,0 1 0 0 0,-1 0 0 0 0,1-1 0 0 0,-1 1 0 0 0,1-1 0 0 0,0 0 1 0 0,-1 1-1 0 0,1-1 0 0 0,-1 0 0 0 0,0 0 0 0 0,1 0-3 0 0,6-4 21 0 0,2 0-11 0 0,-7 4-10 0 0,-1 0 0 0 0,0 0 0 0 0,0 0 0 0 0,1 0 0 0 0,-1-1 0 0 0,0 1 0 0 0,0-1 1 0 0,-1 0-1 0 0,1 0 0 0 0,14-11 10 0 0,-11 11 2 0 0,-4 2-10 0 0,-1 0 0 0 0,1-1 0 0 0,0 1 0 0 0,-1 0 0 0 0,1-1 0 0 0,0 1 0 0 0,-1 0 0 0 0,1-1 0 0 0,-1 1 0 0 0,1-1 0 0 0,-1 1 0 0 0,1-1 0 0 0,-1 1 0 0 0,1-1-1 0 0,-1 1 1 0 0,0-1 0 0 0,1 0 0 0 0,-1 1 0 0 0,0-1 0 0 0,1 1 0 0 0,-1-1 0 0 0,0 0-2 0 0,3-4-1 0 0,10-11-18 0 0,0 0-42 0 0,-1-7-25 0 0,-8 15 33 0 0,-1-4-20 0 0,-2-4 7 0 0,0-3 9 0 0,4 2 11 0 0,-3 11 21 0 0,-1-1 1 0 0,1 0-1 0 0,-1 1 0 0 0,0-1 0 0 0,0 0 0 0 0,-1 0 25 0 0,0-111-327 0 0,0-75-298 0 0,0 110 384 0 0,0 81 240 0 0,0 0 0 0 0,0 0 1 0 0,-1 0-1 0 0,1 0 0 0 0,-1 0 0 0 0,1 0 1 0 0,-1 0-1 0 0,0 1 0 0 0,0-1 0 0 0,0 0 0 0 0,0 0 1 0 0,0 0 0 0 0,-5-9-14 0 0,4 2-30 0 0,2 13 38 0 0,0-1-2 0 0,0-1 0 0 0,0 0 0 0 0,0 1 0 0 0,0-1 0 0 0,0 0 1 0 0,1 1-1 0 0,-1-1 0 0 0,1 0 0 0 0,0 2 8 0 0,4 4-11 0 0,-4-7 11 0 0,0 1-1 0 0,0-1 1 0 0,0 1 0 0 0,-1-1 0 0 0,1 1 0 0 0,0-1 0 0 0,-1 1 0 0 0,1 0-1 0 0,-1-1 1 0 0,0 1 0 0 0,1 0 0 0 0,-1-1 0 0 0,0 1 0 0 0,0 0 0 0 0,0 0 0 0 0,-1 8 0 0 0,1-6 0 0 0,0-1 0 0 0,0 1 0 0 0,0 0 0 0 0,0-1 0 0 0,0 1 0 0 0,1 0 0 0 0,-1-1 0 0 0,1 1 0 0 0,1 1 0 0 0,5 22 22 0 0,0 3 46 0 0,0-2 138 0 0,5 14-206 0 0,-1-14 61 0 0,-5-16-22 0 0,-2 1 0 0 0,0-1 0 0 0,0 1-1 0 0,1 13-38 0 0,7 21 109 0 0,-2-26-18 0 0,-5 6 5 0 0,1-12-30 0 0,-4-11-52 0 0,-1-1 0 0 0,0 0-1 0 0,0 0 1 0 0,0 1 0 0 0,-1-1-1 0 0,1 1 1 0 0,-1-1 0 0 0,1 2-14 0 0,-1-3 1 0 0,0 0 1 0 0,0 0-1 0 0,0 0 1 0 0,0 0-1 0 0,1 0 1 0 0,-1 0-1 0 0,1-1 1 0 0,-1 1-1 0 0,1 0 1 0 0,0 0 0 0 0,0 0-1 0 0,0-1 1 0 0,1 2-2 0 0,-1-1-1 0 0,0-1 1 0 0,0 1 0 0 0,-1-1-1 0 0,1 0 1 0 0,0 1 0 0 0,-1 0-1 0 0,1-1 1 0 0,-1 1 0 0 0,1-1 0 0 0,-1 1-1 0 0,0 0 1 0 0,0-1 0 0 0,0 2 0 0 0,0 42 74 0 0,0-43-43 0 0,0-2-65 0 0,0 0-71 0 0,0 0-68 0 0,0 0-104 0 0,0 0-123 0 0,0 0-109 0 0,0 0 69 0 0,0 0-41 0 0,0 0-569 0 0,0 0-450 0 0,0 0-852 0 0</inkml:trace>
  <inkml:trace contextRef="#ctx0" brushRef="#br0" timeOffset="306.02">583 329 7568 0 0,'1'1'21'0'0,"1"1"1"0"0,-1-1-1 0 0,1 1 1 0 0,0-1 0 0 0,-1 0-1 0 0,1 0 1 0 0,0 0-1 0 0,0 0 1 0 0,1 1-22 0 0,12 6 200 0 0,-2 2-46 0 0,4 6 52 0 0,-9-8-169 0 0,-5-5-37 0 0,1 0 0 0 0,-1 0 0 0 0,0 1 1 0 0,0-1-1 0 0,-1 1 0 0 0,1 0 0 0 0,2 6 41 0 0,-3-4 33 0 0,1-1 37 0 0,1 0 41 0 0,1 0 42 0 0,-1 1 3 0 0,1 0 45 0 0,7 15 666 0 0,-7-12-562 0 0,-3-3-157 0 0,2 1 33 0 0,-4-7-195 0 0,0 1 0 0 0,0 0 0 0 0,1-1 0 0 0,-1 1 0 0 0,1-1 0 0 0,-1 1 0 0 0,0 0 0 0 0,1-1-1 0 0,-1 1 1 0 0,1-1 0 0 0,-1 1 0 0 0,1-1 0 0 0,0 0 0 0 0,-1 1 0 0 0,1-1 0 0 0,-1 1 0 0 0,1-1 0 0 0,0 0 0 0 0,-1 0 0 0 0,1 1-1 0 0,0-1 1 0 0,0 0 0 0 0,-1 0 0 0 0,1 0 0 0 0,0 0 0 0 0,-1 0 0 0 0,1 0-27 0 0,1 1 35 0 0,3 1 59 0 0,0 0 0 0 0,-1 0 0 0 0,1 0-1 0 0,-1 1 1 0 0,1-1-94 0 0,3 6 198 0 0,-1 0 37 0 0,-4-1-58 0 0,-3-7-162 0 0,0 1 1 0 0,0-1-1 0 0,0 1 0 0 0,0-1 0 0 0,1 1 1 0 0,-1-1-1 0 0,0 1 0 0 0,0-1 0 0 0,1 1 0 0 0,-1-1 1 0 0,0 0-1 0 0,1 1 0 0 0,-1-1 0 0 0,0 1 1 0 0,1-1-1 0 0,-1 0 0 0 0,1 0 0 0 0,-1 1 0 0 0,1-1 1 0 0,-1 0-1 0 0,0 0 0 0 0,1 1 0 0 0,-1-1 1 0 0,1 0-1 0 0,-1 0 0 0 0,1 0 0 0 0,-1 0 0 0 0,1 0 1 0 0,-1 0-1 0 0,1 0 0 0 0,-1 0 0 0 0,1 0 0 0 0,-1 0 1 0 0,1 0-1 0 0,-1 0 0 0 0,1 0 0 0 0,-1 0 1 0 0,1 0-16 0 0,10 1 252 0 0,2 6 35 0 0,-12-6-253 0 0,1 0 0 0 0,-1 0 0 0 0,1-1 0 0 0,-1 1 0 0 0,1 0 0 0 0,0-1 0 0 0,-1 1 0 0 0,1-1 0 0 0,0 1 0 0 0,0-1 0 0 0,0 0 0 0 0,-1 1 0 0 0,1-1-34 0 0,32 0 398 0 0,43 0 303 0 0,-76 0-683 0 0,1-1 0 0 0,-1 1 0 0 0,1 0 0 0 0,0 0 0 0 0,-1-1 0 0 0,1 1 1 0 0,-1-1-1 0 0,1 1 0 0 0,-1-1 0 0 0,1 0 0 0 0,-1 1 0 0 0,0-1 1 0 0,1 0-19 0 0,11-6 100 0 0,11 2-7 0 0,-19-2-53 0 0,-3 4-24 0 0,9-3 11 0 0,-6-7 50 0 0,6 0 4 0 0,-8 6 18 0 0,-3-2-73 0 0,-1 7-5 0 0,2-5 11 0 0,-1 5-28 0 0,0-1 0 0 0,0 1 0 0 0,0 0 0 0 0,0 0 0 0 0,0 0 0 0 0,-1 0 0 0 0,1-1 0 0 0,-1 1 0 0 0,1 0 0 0 0,-1-1-4 0 0,-4-5-1 0 0,4 7 1 0 0,0-1 0 0 0,0 1 0 0 0,0 0 0 0 0,0-1 0 0 0,1 1 0 0 0,-1-1 0 0 0,1 0 0 0 0,-1 1 0 0 0,1-1 0 0 0,-1 1 0 0 0,1-1 0 0 0,0 0 0 0 0,0 1 0 0 0,0-1 0 0 0,-3-12-32 0 0,-3 4-93 0 0,1 2-17 0 0,-1-5-132 0 0,0 2 49 0 0,3 4 80 0 0,1 1 38 0 0,1 1-42 0 0,2-8-250 0 0,-1 3-22 0 0,0 9 374 0 0,0 1 0 0 0,0-1 1 0 0,0 0-1 0 0,0 0 0 0 0,0 1 0 0 0,-1-1 0 0 0,1 0 1 0 0,0 1-1 0 0,0-1 0 0 0,0 0 0 0 0,-1 1 1 0 0,1-1-1 0 0,0 1 0 0 0,-1-1 0 0 0,0 0 47 0 0,1 0-55 0 0,-1 1 1 0 0,0 0-1 0 0,0-1 0 0 0,1 1 0 0 0,-1 0 1 0 0,0 0-1 0 0,0-1 0 0 0,0 1 0 0 0,0 0 1 0 0,0 0-1 0 0,1 0 0 0 0,-1 0 0 0 0,0 0 1 0 0,-1 0 54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58.8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160 363 4752 0 0,'3'0'-40'0'0,"-1"0"58"0"0,0 0 51 0 0,-1 0 44 0 0,1-1 71 0 0,-1 1 42 0 0,-1 0 590 0 0,-1 0-324 0 0,0 0-206 0 0,0 0-89 0 0,0 1-50 0 0,0-1-73 0 0,0 1-48 0 0,0 0-58 0 0,0-1-63 0 0,-5 11 764 0 0,1-8-401 0 0,0-1-38 0 0,-3 11 191 0 0,-1-7-291 0 0,-3-1 87 0 0,8-4-105 0 0,-1 1-1 0 0,1 0 1 0 0,0 0 0 0 0,0 0 0 0 0,-2 2-112 0 0,-1 4 198 0 0,2 1-16 0 0,1 1-9 0 0,-6 5 43 0 0,5-4-125 0 0,0 1 52 0 0,3-8-74 0 0,1 1-1 0 0,-1-1 1 0 0,0 0 0 0 0,-1 0 0 0 0,1 0-1 0 0,-1 0 1 0 0,1 0 0 0 0,-2 1-69 0 0,2-4 25 0 0,1 1 1 0 0,-1-1-1 0 0,1 1 1 0 0,0 0-1 0 0,0 0 1 0 0,0 0-1 0 0,0 0 1 0 0,0-1-1 0 0,0 1 1 0 0,0 1-1 0 0,0-1-25 0 0,-1 20 202 0 0,0-7-61 0 0,-3-5-40 0 0,-1 2-3 0 0,2 9 19 0 0,4-20-106 0 0,0 0 1 0 0,0 1 0 0 0,0-1-1 0 0,0 1 1 0 0,0-1-1 0 0,0 0 1 0 0,0 1 0 0 0,0-1-1 0 0,1 0 1 0 0,-1 0 0 0 0,0 1-1 0 0,1-1 1 0 0,-1 0-1 0 0,1 1 1 0 0,0-1-12 0 0,5 4 53 0 0,-5-5-52 0 0,-1 0 0 0 0,1 0 1 0 0,-1 1-1 0 0,1-1 0 0 0,-1 0 1 0 0,0 0-1 0 0,1 1 0 0 0,-1-1 1 0 0,0 0-1 0 0,1 1 0 0 0,-1-1 0 0 0,0 1 1 0 0,1-1-1 0 0,-1 0 0 0 0,0 1 1 0 0,0-1-1 0 0,1 1 0 0 0,-1-1 1 0 0,0 1-1 0 0,0-1 0 0 0,0 1 1 0 0,0-1-1 0 0,0 1 0 0 0,0-1 0 0 0,0 1 1 0 0,0-1-1 0 0,0 1 0 0 0,0-1 1 0 0,0 1-1 0 0,0-1 0 0 0,0 1 1 0 0,0 0-2 0 0,0 0 5 0 0,0 1 1 0 0,0 0 0 0 0,1-1 0 0 0,-1 1 0 0 0,0 0 0 0 0,1-1 0 0 0,-1 1 0 0 0,1-1-1 0 0,0 1 1 0 0,-1-1 0 0 0,1 1 0 0 0,0-1 0 0 0,0 1 0 0 0,0-1-6 0 0,4 7 18 0 0,0 2 43 0 0,-5-9-55 0 0,0 0 1 0 0,1 1-1 0 0,-1-1 0 0 0,0 0 0 0 0,1 0 1 0 0,-1 0-1 0 0,1 0 0 0 0,0 0 0 0 0,-1 0 1 0 0,1 0-1 0 0,0 0 0 0 0,-1-1 1 0 0,1 1-1 0 0,0 0 0 0 0,0 0 0 0 0,0 0 1 0 0,0-1-1 0 0,0 1 0 0 0,0-1 0 0 0,0 1 1 0 0,0 0-1 0 0,0-1 0 0 0,0 0 0 0 0,0 1 1 0 0,0-1-1 0 0,0 0 0 0 0,0 1 0 0 0,1-1 1 0 0,-1 0-1 0 0,0 0 0 0 0,0 0 0 0 0,0 0 1 0 0,1 0-7 0 0,77 0 60 0 0,3 0-40 0 0,-76 0-71 0 0,-1-1-103 0 0,1 1-109 0 0,-1-2-115 0 0,1 0-118 0 0,-1 0-124 0 0,-2 0 261 0 0,0 0-32 0 0,0 0-33 0 0,-1-1-35 0 0,5-3-1108 0 0,2-4-887 0 0</inkml:trace>
  <inkml:trace contextRef="#ctx0" brushRef="#br0" timeOffset="427.19">476 0 6016 0 0,'0'0'133'0'0,"0"0"23"0"0,0 0 11 0 0,0 3-27 0 0,0 4-113 0 0,0 20-24 0 0,-3-17 32 0 0,-2-1 39 0 0,-2 4 129 0 0,7-11-175 0 0,-1-1-1 0 0,1 1 1 0 0,0 0 0 0 0,0 0 0 0 0,-1 0 0 0 0,1-1 0 0 0,0 1 0 0 0,0 0-1 0 0,1 0 1 0 0,-1 0 0 0 0,0 0 0 0 0,1-1 0 0 0,-1 1 0 0 0,1 1-28 0 0,1 2 41 0 0,6 21 208 0 0,-6-12-78 0 0,0 2 38 0 0,-2-9-93 0 0,0-1-1 0 0,1 1 0 0 0,1 0 1 0 0,-1-1-1 0 0,1 1 0 0 0,0-1-115 0 0,3 11 238 0 0,-1 0 17 0 0,1 6 59 0 0,4 3-65 0 0,4 16 77 0 0,-5-14-73 0 0,5 4-6 0 0,-5-13-119 0 0,3 15 128 0 0,10 0-28 0 0,-13-3-58 0 0,-7-24-117 0 0,0 0 0 0 0,1 0 0 0 0,0 0-1 0 0,0-1 1 0 0,3 5-53 0 0,14 19 171 0 0,-16-26-141 0 0,0 0-1 0 0,0 0 1 0 0,0 1-1 0 0,-1-1 0 0 0,1 1 1 0 0,-1 0-1 0 0,0-1 1 0 0,0 1-1 0 0,-1 0 0 0 0,0 0 1 0 0,1 0-1 0 0,-1 5-29 0 0,-1-8 13 0 0,0-1-1 0 0,0 1 0 0 0,1-1 0 0 0,-1 1 1 0 0,0 0-1 0 0,1-1 0 0 0,-1 1 0 0 0,1 0 1 0 0,0-1-1 0 0,0 1 0 0 0,-1-1 0 0 0,1 0 1 0 0,0 1-1 0 0,0-1-12 0 0,4 7 54 0 0,11 24 172 0 0,-16-31-129 0 0,1 0-60 0 0,0 1-66 0 0,-1 1-108 0 0,0-2 108 0 0,0 0 52 0 0,1 0 80 0 0,-1 0 76 0 0,0 0 101 0 0,0-1 119 0 0,0 1-149 0 0,0-1 36 0 0,-1-2-270 0 0,1 1-1 0 0,0-1 1 0 0,0 1-1 0 0,-1-1 1 0 0,1 1 0 0 0,-1-1-1 0 0,0 0 1 0 0,1 1 0 0 0,-1 0-1 0 0,0-1 1 0 0,0 1 0 0 0,0-1-16 0 0,0 1 14 0 0,0-1 1 0 0,0 0 0 0 0,0 1 0 0 0,0-1 0 0 0,1 0-1 0 0,-1 0 1 0 0,0 0 0 0 0,1 0 0 0 0,0 0 0 0 0,-1 0-1 0 0,1 0 1 0 0,0-1-15 0 0,0-5 5 0 0,1 0-1 0 0,0 0 1 0 0,1 0 0 0 0,0 0-1 0 0,0-1-4 0 0,0 2 0 0 0,0 0-1 0 0,-1 0 1 0 0,0 0 0 0 0,1-8 0 0 0,-2 6-6 0 0,2-30-66 0 0,-2 37 66 0 0,1-1-1 0 0,0 1 1 0 0,-1-1 0 0 0,1 1-1 0 0,0 0 1 0 0,0 0 0 0 0,1-1-1 0 0,-1 1 1 0 0,0 0 0 0 0,1 0-1 0 0,-1 0 1 0 0,1 0 0 0 0,0 0 6 0 0,19-13-61 0 0,3-4-64 0 0,-13 7 35 0 0,-8 8 65 0 0,0 1 0 0 0,0 0 0 0 0,0-1 0 0 0,0 1 1 0 0,1 0-1 0 0,-1 0 0 0 0,1 1 0 0 0,0-1 0 0 0,0 1 1 0 0,1 0 24 0 0,11 0-22 0 0,-13 3 16 0 0,-1-1 0 0 0,1 0 0 0 0,-1 0 1 0 0,0-1-1 0 0,1 1 0 0 0,-1 0 0 0 0,0-1 0 0 0,1 1 0 0 0,-1-1 1 0 0,2-1 5 0 0,-2 2-4 0 0,-1-1 0 0 0,0 0 1 0 0,1 1-1 0 0,-1-1 1 0 0,1 1-1 0 0,-1-1 0 0 0,1 1 1 0 0,-1-1-1 0 0,1 1 0 0 0,-1 0 1 0 0,1 0-1 0 0,-1 0 1 0 0,2 0 3 0 0,23 11-29 0 0,-22-9 25 0 0,-1 0 1 0 0,1 1 0 0 0,0 0 0 0 0,-1 0 0 0 0,0 0-1 0 0,1 0 1 0 0,-1 1 0 0 0,0 1 3 0 0,23 31-48 0 0,-20-27 35 0 0,-1-1-16 0 0,-1 1 1 0 0,0-1-1 0 0,1 4 29 0 0,8 14-41 0 0,-10-22 40 0 0,-1-1-1 0 0,0 1 1 0 0,0 0-1 0 0,-1 0 1 0 0,1-1-1 0 0,-1 1 1 0 0,0 0-1 0 0,0 1 2 0 0,3 8 2 0 0,2-1-2 0 0,-5-10 0 0 0,0-1 0 0 0,0 1 0 0 0,-1-1 0 0 0,1 1 0 0 0,0-1 0 0 0,-1 1 0 0 0,1-1 0 0 0,-1 1 0 0 0,0 0 0 0 0,1-1 0 0 0,-1 1 0 0 0,0 0 0 0 0,0 0 0 0 0,0-1 0 0 0,1 6 0 0 0,0-1 0 0 0,0 0 0 0 0,1 0 0 0 0,0 0 0 0 0,0 0 0 0 0,0 0 0 0 0,1 0 0 0 0,0 0 0 0 0,2 3 0 0 0,2 4 0 0 0,-5-10-1 0 0,-1 5 0 0 0,-2 10 13 0 0,4-13 31 0 0,1-1-63 0 0,-1-2-79 0 0,-1 1-76 0 0,0-2-115 0 0,-2 0 94 0 0,1 0-32 0 0,0-1-317 0 0,-1 1 71 0 0,0-1-45 0 0,0 0-616 0 0,0 0-493 0 0,0 0-932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19:57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0 6000 0 0,'0'0'174'0'0,"0"3"-7"0"0,0-1-156 0 0,-1-1 0 0 0,1 1-1 0 0,-1 0 1 0 0,1 0 0 0 0,-1-1 0 0 0,1 1-1 0 0,-1 0 1 0 0,0-1 0 0 0,0 1 0 0 0,0-1-1 0 0,0 1 1 0 0,0-1 0 0 0,0 1 0 0 0,0-1-1 0 0,-1 1-10 0 0,-1 1 120 0 0,3-3-6 0 0,0 2 23 0 0,0 8 51 0 0,0 7 160 0 0,3-12-45 0 0,13 20 176 0 0,-11-14-346 0 0,0-3-35 0 0,-5-7-96 0 0,1 0 24 0 0,-1 1 0 0 0,1 0 0 0 0,-1 0 0 0 0,1 0-1 0 0,-1 0 1 0 0,0 0 0 0 0,0 0 0 0 0,0 0 0 0 0,0 0 0 0 0,0 0 0 0 0,0 1-26 0 0,0 7 101 0 0,0-2-22 0 0,1 0 0 0 0,1 0 0 0 0,0 0 0 0 0,0 0 0 0 0,3 7-79 0 0,-4-12 19 0 0,3 17 185 0 0,-4 6-12 0 0,-1-22-153 0 0,1 1 1 0 0,0-1-1 0 0,0 0 0 0 0,0 1 0 0 0,1-1 1 0 0,0 5-40 0 0,5 6 106 0 0,0 3 40 0 0,-5-1 34 0 0,-1-2-58 0 0,0 23 158 0 0,3-15-162 0 0,1-7-54 0 0,-2-10-12 0 0,0 1 1 0 0,0-1 0 0 0,-1 1 0 0 0,0 0 0 0 0,0-1 0 0 0,-1 2-53 0 0,0 8 70 0 0,0 14 24 0 0,0-13-29 0 0,-1-11-54 0 0,2-4-13 0 0,3 4 18 0 0,5 12 37 0 0,-6-5 11 0 0,-3-10 0 0 0,0-1-11 0 0,0 9-57 0 0,0-8-65 0 0,0-3 19 0 0,0 0-51 0 0,0 0-62 0 0,0 0-95 0 0,0 0-115 0 0,0 0-101 0 0,-1 0 64 0 0,1 0-39 0 0,-2 0-529 0 0,-2 0-419 0 0,-5 0-794 0 0</inkml:trace>
  <inkml:trace contextRef="#ctx0" brushRef="#br0" timeOffset="514.89">0 237 5584 0 0,'0'0'124'0'0,"0"0"17"0"0,0 0 11 0 0,3 0-20 0 0,24-2 201 0 0,-17-4-87 0 0,-2 1-62 0 0,0 1 51 0 0,0 0-42 0 0,8-3 93 0 0,32-10 263 0 0,-31 12-324 0 0,8-3-26 0 0,42-11 322 0 0,-60 18-451 0 0,1-1 0 0 0,0 1 1 0 0,-1 1-1 0 0,2-1-70 0 0,27 3 183 0 0,-1-1-59 0 0,22-1-1 0 0,-8 0-53 0 0,-46 0-69 0 0,0 0 1 0 0,1 0-1 0 0,-1 0 0 0 0,0 1 0 0 0,1 0 1 0 0,-1-1-1 0 0,0 1 0 0 0,1 0 1 0 0,-1 1-1 0 0,0-1-1 0 0,16 5-2 0 0,20-1 12 0 0,-15 6 44 0 0,2-6-1 0 0,-10 2-33 0 0,5 2 61 0 0,3 5-22 0 0,-3-2-70 0 0,-15-9-26 0 0,-5-3 32 0 0,-1 0 1 0 0,1 0-1 0 0,-1 1 1 0 0,1-1-1 0 0,-1 0 1 0 0,0 0-1 0 0,1 0 1 0 0,-1 1-1 0 0,1-1 0 0 0,-1 0 1 0 0,0 0-1 0 0,1 1 1 0 0,-1-1-1 0 0,1 0 1 0 0,-1 1-1 0 0,0-1 1 0 0,0 0-1 0 0,1 1 0 0 0,-1-1 1 0 0,0 1-1 0 0,0-1 1 0 0,1 0-1 0 0,-1 1 1 0 0,0-1-1 0 0,0 1 1 0 0,0-1-1 0 0,0 1 0 0 0,1-1 1 0 0,-1 1-1 0 0,0-1 1 0 0,0 0-1 0 0,0 1 1 0 0,0-1-1 0 0,0 1 1 0 0,0-1-1 0 0,-1 1 5 0 0,4 4-75 0 0,7 5 67 0 0,6 6 72 0 0,-15-16-63 0 0,-1 1 0 0 0,0-1 0 0 0,0 0 0 0 0,0 0 0 0 0,0 0 0 0 0,0 0 0 0 0,0 0 0 0 0,0 0 0 0 0,0 0 0 0 0,1 0 0 0 0,-1 0 0 0 0,0 0 0 0 0,0 0 0 0 0,0 0 0 0 0,0 1 0 0 0,0-1 0 0 0,0 0 0 0 0,0 0 0 0 0,0 0 0 0 0,0 0 0 0 0,0 0-1 0 0,0 0 1 0 0,0 0 0 0 0,0 1 0 0 0,0-1 0 0 0,0 0 0 0 0,0 0 0 0 0,0 0 0 0 0,0 0 0 0 0,0 0 0 0 0,0 0 0 0 0,0 0 0 0 0,0 1 0 0 0,0-1 0 0 0,0 0 0 0 0,0 0 0 0 0,0 0 0 0 0,0 0 0 0 0,0 0 0 0 0,0 0 0 0 0,0 0 0 0 0,0 1 0 0 0,0-1 0 0 0,0 0 0 0 0,0 0-1 0 0,0 0 1 0 0,0 0 0 0 0,-1 0 0 0 0,1 0 0 0 0,0 0 0 0 0,0 0 0 0 0,0 0 0 0 0,0 0 0 0 0,0 1 0 0 0,0-1 0 0 0,0 0 0 0 0,-1 0-1 0 0,-7 11 0 0 0,3 4-85 0 0,3-10-11 0 0,-3-1 62 0 0,1 0 21 0 0,1-1 1 0 0,-1 1-1 0 0,1 0 1 0 0,0 0 0 0 0,-2 2 12 0 0,-10 26 0 0 0,9-19 0 0 0,0-9 0 0 0,1 0 0 0 0,3 9 0 0 0,2-9 1 0 0,0 0 0 0 0,-1 0 0 0 0,0 0 1 0 0,0 0-1 0 0,0 0 0 0 0,0-1 0 0 0,0 1 0 0 0,-1 0 1 0 0,0-1-1 0 0,-1 4-1 0 0,2-3 25 0 0,0 0 1 0 0,0 0-1 0 0,0 1 1 0 0,1-1-1 0 0,-1 0 1 0 0,1 1-1 0 0,0-1 1 0 0,1 0 0 0 0,0 5-26 0 0,-1 7 79 0 0,0-14-75 0 0,1 0 0 0 0,-1 0 1 0 0,0 0-1 0 0,1 0 0 0 0,-1-1 0 0 0,1 1 0 0 0,0 0 0 0 0,-1 0 1 0 0,1 0-1 0 0,0 0 0 0 0,0-1 0 0 0,1 2-4 0 0,-1-2 3 0 0,0 0 1 0 0,0 1-1 0 0,-1-1 0 0 0,1 1 0 0 0,0-1 1 0 0,-1 1-1 0 0,1-1 0 0 0,-1 1 1 0 0,0-1-1 0 0,1 1 0 0 0,-1 0 0 0 0,0-1-3 0 0,3 5 43 0 0,5 2-42 0 0,15 16 43 0 0,-22-23-34 0 0,1 0-1 0 0,0 1 0 0 0,0-1 0 0 0,-1 0 1 0 0,1 0-1 0 0,0 0 0 0 0,0 0 0 0 0,0 0 1 0 0,0-1-1 0 0,0 1 0 0 0,0-1 0 0 0,0 1 0 0 0,0-1 1 0 0,1 0-10 0 0,4 1 36 0 0,-5-1-25 0 0,1 0 0 0 0,-1 0 1 0 0,0 0-1 0 0,0 0 0 0 0,0 0 0 0 0,0-1 0 0 0,1 1 0 0 0,-1-1 1 0 0,0 1-1 0 0,1-1-11 0 0,5-4 34 0 0,-7 4-27 0 0,1 0 1 0 0,-1 0-1 0 0,0 0 0 0 0,1 0 0 0 0,-1 1 1 0 0,1-1-1 0 0,0 1 0 0 0,-1-1 0 0 0,1 1 1 0 0,-1-1-1 0 0,1 1 0 0 0,0 0 0 0 0,-1 0 1 0 0,1 0-8 0 0,0 0 7 0 0,0-1-1 0 0,0 1 1 0 0,0 0 0 0 0,-1-1 0 0 0,1 1 0 0 0,0-1 0 0 0,-1 1 0 0 0,1-1-1 0 0,0 0 1 0 0,-1 1 0 0 0,1-1 0 0 0,-1 0 0 0 0,1 0 0 0 0,-1 0 0 0 0,1-1-1 0 0,-1 1 1 0 0,0 0 0 0 0,1 0 0 0 0,0-2-7 0 0,15-12 88 0 0,-5 8-15 0 0,9-7 130 0 0,-18 12-156 0 0,-1 0 0 0 0,1 0 1 0 0,0 0-1 0 0,-1-1 0 0 0,0 1 1 0 0,1-1-1 0 0,-1 1 0 0 0,0-1 1 0 0,1-2-48 0 0,2-6 159 0 0,0 1-72 0 0,4-1-93 0 0,-8 9-6 0 0,1 1 0 0 0,-1-1 1 0 0,0 0-1 0 0,1 0 0 0 0,-1 0 1 0 0,0 0-1 0 0,0 0 0 0 0,0 0 0 0 0,0 0 1 0 0,0-1-1 0 0,-1 1 0 0 0,1 0 1 0 0,-1-1 11 0 0,2-18-92 0 0,-2 7 67 0 0,-1-1 48 0 0,1 13-17 0 0,0 0 0 0 0,-1-1 0 0 0,1 1 0 0 0,-1 0 0 0 0,0-1 0 0 0,0 1 0 0 0,0 0 0 0 0,0 0 0 0 0,0 0 0 0 0,0-1 0 0 0,-1 1-1 0 0,1 1 1 0 0,0-1 0 0 0,-2-1-6 0 0,-28-28 98 0 0,14 16-65 0 0,-2-1 31 0 0,14 13-61 0 0,0 1 0 0 0,1 0 0 0 0,-1 0 0 0 0,0 0 1 0 0,-2 0-4 0 0,-8-3 0 0 0,-6-2 0 0 0,10 3 0 0 0,0-1 0 0 0,0 2 0 0 0,-1 0 0 0 0,0 0 0 0 0,1 1 0 0 0,-8 0 0 0 0,8 2 33 0 0,-1 0-35 0 0,0 0-38 0 0,0 0-46 0 0,0 0-52 0 0,-1 0-56 0 0,2 0-62 0 0,-1 0-69 0 0,-4 0-51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25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16 8088 0 0,'-6'1'100'0'0,"-10"-2"216"0"0,12 0-247 0 0,2 0-42 0 0,-3-6-43 0 0,0 2 28 0 0,-4 4 77 0 0,7 1-55 0 0,-5 0 159 0 0,-1 0 84 0 0,0 0 129 0 0,-3 1 263 0 0,6 0-348 0 0,0 1-35 0 0,-1 0 9 0 0,2 1-154 0 0,2-1-115 0 0,0 0-34 0 0,0-1 203 0 0,1 0-37 0 0,-2 1 67 0 0,0-2-81 0 0,-1 0-73 0 0,0 0-14 0 0,2 1 56 0 0,-13 12 329 0 0,-1 0-74 0 0,11-10-283 0 0,4-3-65 0 0,0 0 0 0 0,1 0 0 0 0,-1 1 0 0 0,1-1 0 0 0,-1 0 0 0 0,0 1 0 0 0,1-1 0 0 0,-1 1 0 0 0,1-1 0 0 0,-1 1 1 0 0,1-1-1 0 0,-1 1 0 0 0,1-1 0 0 0,-1 1 0 0 0,1-1 0 0 0,0 1 0 0 0,-1-1 0 0 0,1 1 0 0 0,0 0 0 0 0,-1-1 0 0 0,1 1 0 0 0,0 0-20 0 0,-3 4 80 0 0,-23 26 472 0 0,12-3-101 0 0,-4 7 72 0 0,16-27-362 0 0,1 11 217 0 0,1-11-242 0 0,2-2-50 0 0,-1-2-81 0 0,10 1 95 0 0,-6 6-4 0 0,6-6-2 0 0,-7 2-36 0 0,-4-7-54 0 0,1 1-1 0 0,-1-1 1 0 0,0 1-1 0 0,0-1 1 0 0,1 0-1 0 0,-1 1 1 0 0,0-1-1 0 0,1 0 1 0 0,-1 1-1 0 0,0-1 1 0 0,1 0-1 0 0,-1 1 1 0 0,1-1-1 0 0,-1 0 1 0 0,0 1-1 0 0,1-1 0 0 0,-1 0 1 0 0,1 0-1 0 0,-1 0 1 0 0,1 0-1 0 0,-1 1 1 0 0,1-1-1 0 0,-1 0 1 0 0,1 0-1 0 0,-1 0 1 0 0,1 0-1 0 0,-1 0 1 0 0,1 0-1 0 0,-1 0 1 0 0,1 0-1 0 0,-1 0 1 0 0,1-1-5 0 0,9 2 73 0 0,14-1 81 0 0,-11-3-138 0 0,8-8 81 0 0,12-5-36 0 0,8-5 0 0 0,-37 19-54 0 0,0-1-1 0 0,-1 0 0 0 0,1 0 1 0 0,-1 0-1 0 0,0 0 0 0 0,0-1-5 0 0,5-4 22 0 0,23-23-12 0 0,-18 15-10 0 0,-7 3-16 0 0,4 8-61 0 0,-5-6-6 0 0,2 6 28 0 0,-6 5 51 0 0,-1 0 1 0 0,0 0 0 0 0,1 0-1 0 0,-1 0 1 0 0,0-1 0 0 0,1 1-1 0 0,-1 0 1 0 0,0-1-1 0 0,1 1 1 0 0,-1 0 0 0 0,0 0-1 0 0,1-1 1 0 0,-1 1 0 0 0,0 0-1 0 0,0-1 1 0 0,1 1 0 0 0,-1-1-1 0 0,0 1 1 0 0,0 0-1 0 0,0-1 1 0 0,0 1 0 0 0,0-1-1 0 0,1 1 1 0 0,-1 0 0 0 0,0-1-1 0 0,0 1 1 0 0,0-1 0 0 0,0 1-1 0 0,0 0 1 0 0,0-1 0 0 0,0 0 2 0 0,0-1-77 0 0,0 2 4 0 0,0 0 3 0 0,0 0-2 0 0,0 0-4 0 0,0 2-15 0 0,0 20 1 0 0,0 33-28 0 0,0-54 118 0 0,0 1 0 0 0,0 0 0 0 0,0 0 0 0 0,1 0 0 0 0,-1-1 0 0 0,1 1 0 0 0,-1 0 0 0 0,1-1 0 0 0,0 1 0 0 0,-1 0 0 0 0,1-1 0 0 0,0 1 0 0 0,0-1 1 0 0,0 1 0 0 0,0-1-1 0 0,0 1 0 0 0,0-1 0 0 0,0 1 0 0 0,0 0 1 0 0,-1-1-1 0 0,1 1 0 0 0,-1 0 0 0 0,1 0 0 0 0,-1-1 0 0 0,0 1 1 0 0,0 0-1 0 0,0 0 1 0 0,0 8-33 0 0,-1-7 31 0 0,1 0 0 0 0,0 0 0 0 0,0-1 1 0 0,0 1-1 0 0,0 0 0 0 0,0 0 0 0 0,1 0 0 0 0,-1 0 0 0 0,1-1 0 0 0,0 1 1 0 0,0 1 1 0 0,5 0 0 0 0,-5-4 0 0 0,-1 1 0 0 0,1-1 0 0 0,-1 0 0 0 0,1 0 0 0 0,-1 1 0 0 0,0-1 0 0 0,1 0 0 0 0,-1 1 0 0 0,1-1 0 0 0,-1 0 0 0 0,0 1 0 0 0,1-1 0 0 0,-1 1 0 0 0,0-1 0 0 0,0 0 0 0 0,1 1 0 0 0,-1-1 0 0 0,0 1 0 0 0,0-1 0 0 0,0 1 0 0 0,0-1 0 0 0,0 1 0 0 0,1-1 0 0 0,-1 1 0 0 0,0-1 0 0 0,0 1 0 0 0,0-1 0 0 0,0 1 0 0 0,0-1 0 0 0,-1 1 0 0 0,1-1 0 0 0,0 1 0 0 0,3 15 0 0 0,-1-12 7 0 0,2 0-44 0 0,14 15-331 0 0,-16-17 324 0 0,0 0-71 0 0,-2-2-51 0 0,1 0-72 0 0,-1 0 75 0 0,0 0-35 0 0,0 0-37 0 0,0 0-35 0 0,0 0-365 0 0,0 0 88 0 0,0 0-47 0 0,0 0-699 0 0,0 0-549 0 0,0 0-1044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04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1 238 7200 0 0,'0'0'165'0'0,"2"0"22"0"0,10 0-76 0 0,19 1 108 0 0,-13-5-157 0 0,-10 0-71 0 0,5-3 13 0 0,0 2 63 0 0,-2 1 41 0 0,-1 0 17 0 0,-2 1 6 0 0,-1 2 23 0 0,2 0 51 0 0,0 0 32 0 0,-1-2-39 0 0,3-7 103 0 0,-2 2-139 0 0,4 1-43 0 0,10 2 44 0 0,-17-2-70 0 0,-4 4-39 0 0,9-4 60 0 0,-10 7-111 0 0,1-1-1 0 0,-1 1 1 0 0,0-1 0 0 0,0 1-1 0 0,0-1 1 0 0,0 1 0 0 0,0-1 0 0 0,-1 0-1 0 0,1 1 1 0 0,0-1 0 0 0,0 0-1 0 0,0 0 1 0 0,-1 0 0 0 0,1 0-1 0 0,0 0 1 0 0,0 0-3 0 0,4-12 53 0 0,1 9-37 0 0,-5 3-14 0 0,-1 1-1 0 0,1 0 1 0 0,-1 0-1 0 0,1-1 1 0 0,-1 1 0 0 0,0 0-1 0 0,1-1 1 0 0,-1 1-1 0 0,0 0 1 0 0,1-1 0 0 0,-1 1-1 0 0,0 0 1 0 0,1-1-1 0 0,-1 1 1 0 0,0-1 0 0 0,0 1-1 0 0,1-1 1 0 0,-1 1-1 0 0,0-1 1 0 0,0 1 0 0 0,0-1-1 0 0,0 1 1 0 0,0 0-1 0 0,0-1 1 0 0,1 1-1 0 0,-1-1 1 0 0,0 1 0 0 0,-1-1-1 0 0,1 1 1 0 0,0-1-1 0 0,0 1 1 0 0,0-1-2 0 0,0-9 19 0 0,1-20 67 0 0,-1 28-77 0 0,0 1 0 0 0,0-1 0 0 0,0 0 0 0 0,0 1-1 0 0,0-1 1 0 0,-1 0 0 0 0,1 0 0 0 0,0 1 0 0 0,-1-1 0 0 0,0 1 0 0 0,0-2-9 0 0,-9-2 64 0 0,5-6 0 0 0,-6 6 10 0 0,6-5 46 0 0,-6 4 22 0 0,7 0-48 0 0,4 5-89 0 0,-1 1 1 0 0,1-1 0 0 0,0 1 0 0 0,0 0 0 0 0,-1-1 0 0 0,1 1 0 0 0,0-1-1 0 0,-1 1 1 0 0,1 0 0 0 0,0-1 0 0 0,-1 1 0 0 0,1 0 0 0 0,-1-1 0 0 0,1 1-1 0 0,0 0 1 0 0,-1 0 0 0 0,1 0 0 0 0,-1-1 0 0 0,1 1 0 0 0,-1 0 0 0 0,1 0-1 0 0,-1 0 1 0 0,1 0 0 0 0,-1 0 0 0 0,1 0 0 0 0,-1 0 0 0 0,1 0 0 0 0,-1 0-1 0 0,1 0 1 0 0,-1 0 0 0 0,1 0 0 0 0,-1 0-6 0 0,-1 0 11 0 0,1 0 1 0 0,-1 1-1 0 0,0-1 1 0 0,1 0-1 0 0,-1 1 1 0 0,0-1-1 0 0,1 1 1 0 0,-1-1-1 0 0,1 1 0 0 0,-1 0 1 0 0,1-1-1 0 0,-1 1 1 0 0,1 0-1 0 0,-1 0-11 0 0,-6 4 47 0 0,-5 2 37 0 0,-21 11 116 0 0,28-14-161 0 0,0 0 0 0 0,0 1 0 0 0,0 0 0 0 0,-2 2-39 0 0,-3 6 112 0 0,0 0 1 0 0,1 0-1 0 0,-5 9-112 0 0,0-3 130 0 0,3-3 27 0 0,5 1 21 0 0,5-11-142 0 0,-2 6 55 0 0,1 1 34 0 0,0 1 37 0 0,2 2 38 0 0,1-14-182 0 0,2 23 249 0 0,-2-24-257 0 0,0 0 0 0 0,1 0 1 0 0,-1 0-1 0 0,1 0 0 0 0,-1 0 0 0 0,1 0 1 0 0,-1 0-1 0 0,1 0 0 0 0,-1 0 0 0 0,1 0 1 0 0,0 0-1 0 0,0 0 0 0 0,-1-1 0 0 0,1 1 1 0 0,0 0-1 0 0,0-1 0 0 0,0 1 0 0 0,0 0 1 0 0,1 0-11 0 0,11 4 157 0 0,-11-1-93 0 0,4 2 52 0 0,17 0 75 0 0,-10 0-72 0 0,-12-5-101 0 0,1 0 0 0 0,-1-1 1 0 0,1 1-1 0 0,-1 0 0 0 0,1-1 0 0 0,-1 1 1 0 0,1-1-1 0 0,0 1 0 0 0,-1-1 0 0 0,1 0 0 0 0,0 1 1 0 0,-1-1-1 0 0,1 0 0 0 0,0 0-18 0 0,78 0 359 0 0,-42 0-221 0 0,-1 0-35 0 0,-30-1-92 0 0,0 1 0 0 0,0-1 1 0 0,-1 0-1 0 0,1-1 0 0 0,-1 0 0 0 0,1 0-11 0 0,9-2 15 0 0,16-2 21 0 0,-16 1-83 0 0,-1 0-40 0 0,17 0-130 0 0,0-9-20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03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0 4896 0 0,'0'0'108'0'0,"0"0"17"0"0,0 0 10 0 0,0 3 18 0 0,0 9 261 0 0,0 17 440 0 0,0-18-501 0 0,0 1 102 0 0,0 0 114 0 0,-2-1-339 0 0,-4 1 8 0 0,0 1-5 0 0,4 1-20 0 0,2 0-66 0 0,0 25 264 0 0,0-18-243 0 0,0-6-48 0 0,0 31 237 0 0,0-3-33 0 0,0-1-36 0 0,0 1-40 0 0,0 0-41 0 0,0 3-44 0 0,0 3-48 0 0,0 5-50 0 0,0-38-1 0 0,0-7-33 0 0,0-5-43 0 0,0-2-60 0 0,0-2-48 0 0,0 0-186 0 0,0 0-20 0 0</inkml:trace>
  <inkml:trace contextRef="#ctx0" brushRef="#br0" timeOffset="245.95">1 379 5728 0 0,'0'0'132'0'0,"2"0"17"0"0,0 0-133 0 0,0-1-1 0 0,-1 1 1 0 0,1 0-1 0 0,-1-1 1 0 0,1 1 0 0 0,0-1-1 0 0,-1 1 1 0 0,1-1-1 0 0,-1 0 1 0 0,0 0 0 0 0,1 1-1 0 0,-1-1-15 0 0,13-6 106 0 0,-3 5-80 0 0,-9 2-27 0 0,1 0 1 0 0,-1 0-1 0 0,0-1 1 0 0,1 1-1 0 0,-1-1 0 0 0,0 0 1 0 0,0 1-1 0 0,0-1 1 0 0,1 0-1 0 0,-1 0 0 0 0,1-1 1 0 0,19-8 36 0 0,1 1 99 0 0,41-17 322 0 0,-43 16-368 0 0,5-1-2 0 0,13 1-27 0 0,9-3 35 0 0,-24 2-78 0 0,-17 7-22 0 0,1 1 1 0 0,0-1 0 0 0,5-1 4 0 0,2 3-56 0 0,-7 1-52 0 0,-2-1-99 0 0,0 0-84 0 0,-1-1-87 0 0,0 0-105 0 0,0 1-51 0 0,6 0-340 0 0,7 1-495 0 0</inkml:trace>
  <inkml:trace contextRef="#ctx0" brushRef="#br0" timeOffset="596.2">616 300 6160 0 0,'16'13'133'0'0,"-5"-5"-4"0"0,-11-8-119 0 0,1 1-1 0 0,0 0 1 0 0,-1 0-1 0 0,0 0 1 0 0,1 0-1 0 0,-1-1 1 0 0,1 1-1 0 0,-1 0 1 0 0,0 0-1 0 0,0 0 0 0 0,0 0 1 0 0,1 0-1 0 0,-1 0-9 0 0,2 11 73 0 0,9 9 78 0 0,-6 5-120 0 0,1-11-31 0 0,-5-12 0 0 0,0 1 0 0 0,1-1 0 0 0,-2 1 0 0 0,1-1 0 0 0,0 0 0 0 0,0 1 0 0 0,-1 0 0 0 0,0-1 0 0 0,0 1 0 0 0,3 21 47 0 0,3-3 98 0 0,-2-6 29 0 0,2 13 221 0 0,-1-13-112 0 0,1-1 2 0 0,-4 1-54 0 0,-2-1-10 0 0,0-4-67 0 0,1-8-108 0 0,-1 0 0 0 0,0 1 1 0 0,1-1-1 0 0,0 0 0 0 0,0 0 0 0 0,0 0 1 0 0,1 2-47 0 0,4 8 205 0 0,-2-1 51 0 0,-4 11 41 0 0,0-12-144 0 0,-1-1 47 0 0,1 0 76 0 0,0-10-188 0 0,0 1-35 0 0,0 0-30 0 0,0 2-192 0 0,0-2 175 0 0,0 0 57 0 0,0 0 79 0 0,0-1 97 0 0,0 1-16 0 0,0-1 58 0 0,0 1 63 0 0,0-1 70 0 0,0 0-395 0 0,0-1 0 0 0,0 1 0 0 0,-1-1 0 0 0,1 0 0 0 0,0 1 0 0 0,0-1 0 0 0,0 1 1 0 0,0-1-1 0 0,0 1 0 0 0,-1-1 0 0 0,1 1 0 0 0,0-1 0 0 0,-1 1 0 0 0,1-1 0 0 0,0 1 0 0 0,-1-1 0 0 0,1 1 0 0 0,0-1 0 0 0,-1 1 0 0 0,1-1 0 0 0,-1 1 0 0 0,1 0 1 0 0,-1-1-1 0 0,0 1-19 0 0,-4-6 202 0 0,2-5-103 0 0,3 5-63 0 0,0-10 43 0 0,2 7-58 0 0,3 1-21 0 0,6-18 0 0 0,0-1 0 0 0,-3 6-19 0 0,3 4-58 0 0,7-10-37 0 0,-15 21 72 0 0,1 1-1 0 0,0 0 1 0 0,0 0-1 0 0,1 1 0 0 0,0-1 1 0 0,1 0 42 0 0,7-8-87 0 0,-11 12 71 0 0,0-1 1 0 0,0 0 0 0 0,0 1-1 0 0,0-1 1 0 0,0 1 0 0 0,0 0 0 0 0,1 0-1 0 0,-1 0 1 0 0,0 0 15 0 0,9-4-70 0 0,-6 2 36 0 0,6-2-19 0 0,-8 6 49 0 0,0-1 1 0 0,0 1-1 0 0,0 0 1 0 0,0 1-1 0 0,0-1 1 0 0,0 0-1 0 0,0 1 1 0 0,0 0-1 0 0,0 0 1 0 0,1 1 3 0 0,4 3-42 0 0,-1 1-34 0 0,4 11-6 0 0,-6-7 36 0 0,8 5-8 0 0,-9-12 53 0 0,-1 0-1 0 0,0 0 1 0 0,0 1-1 0 0,0-1 1 0 0,0 1-1 0 0,-1 0 0 0 0,0 0 1 0 0,1 2 1 0 0,6 13 2 0 0,1-5-2 0 0,-7 1-14 0 0,-3-9-47 0 0,1 11 48 0 0,1-15-40 0 0,0-1-60 0 0,1-1-81 0 0,2 0-102 0 0,-4-1-80 0 0,0 0-101 0 0,-1 0 64 0 0,0 0-38 0 0,1 0-534 0 0,-1 0-420 0 0,0 0-800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10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5328 0 0,'0'0'116'0'0,"0"0"17"0"0,0 0 12 0 0,0 3-14 0 0,0 2-150 0 0,-1 2 33 0 0,1 5 86 0 0,-1 1 111 0 0,2-6-58 0 0,0-1 34 0 0,0 0 37 0 0,1-2 39 0 0,3 4 19 0 0,0 2 133 0 0,-2 7 68 0 0,-3-6-275 0 0,-1-4-88 0 0,1 0 0 0 0,0 0 0 0 0,1 0 0 0 0,-1 0 0 0 0,2 4-120 0 0,9 10 362 0 0,-6 8-6 0 0,6 3-18 0 0,-6-1-8 0 0,6 1-2 0 0,-7-15-150 0 0,1 6 49 0 0,4 3-35 0 0,-6-16-99 0 0,0 1 0 0 0,0-1 1 0 0,0 4-94 0 0,3 17 235 0 0,5 1-1 0 0,-7-15-145 0 0,8 26 74 0 0,-8-26-80 0 0,-6 0-20 0 0,1 0-4 0 0,5 0 16 0 0,0-6-40 0 0,3 7 21 0 0,-5-2 15 0 0,1 0-5 0 0,10 0-52 0 0,0-3 22 0 0,-10-11 148 0 0,-3-2 53 0 0,0 0 10 0 0,0 0-114 0 0,2 0-92 0 0,0 1-126 0 0,0-1 58 0 0,3 2 104 0 0,-3-1-92 0 0,-1 0-41 0 0,-1 1-50 0 0,1 0-75 0 0,-1 0-86 0 0,0 0-98 0 0,0 1-114 0 0,0-3 179 0 0,0 0-45 0 0,0 0-39 0 0,0 0-36 0 0,0 0-121 0 0,0 0-35 0 0,0 0-1272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10.8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143 411 6240 0 0,'0'0'182'0'0,"0"-3"-8"0"0,-1-3-143 0 0,1 6-30 0 0,0 0 0 0 0,0-1-1 0 0,0 1 1 0 0,0-1 0 0 0,-1 1 0 0 0,1 0-1 0 0,0-1 1 0 0,0 1 0 0 0,-1 0-1 0 0,1-1 1 0 0,0 1 0 0 0,0 0-1 0 0,-1 0 1 0 0,1-1 0 0 0,0 1 0 0 0,-1 0-1 0 0,1 0 1 0 0,0-1 0 0 0,-1 1-1 0 0,1 0 1 0 0,-1 0 0 0 0,1 0-1 0 0,0 0 1 0 0,-1 0 0 0 0,1-1-1 0 0,-5 1 43 0 0,3 0 48 0 0,1-3 102 0 0,1 0-160 0 0,-1 0 45 0 0,-2-1 105 0 0,0 2 53 0 0,-7 1 285 0 0,3 1-229 0 0,2 0-167 0 0,3 0 251 0 0,-1 0 0 0 0,-3 0-103 0 0,0 0-65 0 0,-4-1 22 0 0,5 1-142 0 0,-3 1 3 0 0,8 0-83 0 0,-1-1-1 0 0,1 0 0 0 0,-1 0 1 0 0,1 0-1 0 0,-1 1 0 0 0,1-1 1 0 0,-1 0-1 0 0,1 1 1 0 0,-1-1-1 0 0,1 0 0 0 0,0 1 1 0 0,-1-1-1 0 0,1 1 0 0 0,-1-1 1 0 0,1 0-1 0 0,0 1 0 0 0,-1-1 1 0 0,1 1-8 0 0,-2 8 145 0 0,2-8-140 0 0,0-1 1 0 0,0 1-1 0 0,0 0 1 0 0,0-1-1 0 0,0 1 1 0 0,0 0 0 0 0,0-1-1 0 0,0 1 1 0 0,0 0-1 0 0,0-1 1 0 0,-1 1-1 0 0,1 0 1 0 0,0-1-1 0 0,-1 1 1 0 0,1-1-1 0 0,0 1 1 0 0,-1 0 0 0 0,1-1-1 0 0,-1 1 1 0 0,1-1-1 0 0,-1 1 1 0 0,1-1-1 0 0,-1 0 1 0 0,1 1-1 0 0,-1-1 1 0 0,0 1-6 0 0,1-1 4 0 0,-1 0-1 0 0,1 1 1 0 0,-1-1 0 0 0,1 1-1 0 0,-1-1 1 0 0,1 1 0 0 0,-1-1-1 0 0,1 1 1 0 0,-1-1 0 0 0,1 1-1 0 0,0-1 1 0 0,-1 1 0 0 0,1 0-1 0 0,0-1 1 0 0,-1 1 0 0 0,1 0 0 0 0,0-1-1 0 0,0 1 1 0 0,0 0 0 0 0,0-1-1 0 0,0 1 1 0 0,-1 0 0 0 0,1-1-1 0 0,0 1 1 0 0,0 0 0 0 0,1-1-4 0 0,-1 8 29 0 0,0-6-17 0 0,0 0-1 0 0,0 0 1 0 0,0 0-1 0 0,0 0 0 0 0,0 1 1 0 0,0-1-1 0 0,-1 0 1 0 0,1 0-1 0 0,-1 0 1 0 0,0 1-12 0 0,-4 5 38 0 0,4-7-29 0 0,0 1-1 0 0,0-1 1 0 0,0 1 0 0 0,1-1 0 0 0,-1 1-1 0 0,0-1 1 0 0,1 1 0 0 0,-1-1-1 0 0,1 1 1 0 0,-1 0 0 0 0,1-1-1 0 0,0 1 1 0 0,0 0 0 0 0,0 0-9 0 0,-2 14 73 0 0,-4-1-19 0 0,0 1 7 0 0,4 0 23 0 0,2-1 9 0 0,0 10 18 0 0,3-5-59 0 0,3-7-10 0 0,-5-11-36 0 0,0-1 1 0 0,0 0-1 0 0,-1 1 1 0 0,1-1 0 0 0,0 1-1 0 0,-1-1 1 0 0,0 1 0 0 0,1-1-1 0 0,-1 1 1 0 0,0 0-1 0 0,1-1 1 0 0,-1 1 0 0 0,0-1-7 0 0,0 31 80 0 0,0-31-75 0 0,0 0 1 0 0,0-1 0 0 0,0 1 0 0 0,0 0-1 0 0,0 0 1 0 0,0 0 0 0 0,0 0-1 0 0,0 0 1 0 0,0-1 0 0 0,1 1 0 0 0,-1 0-1 0 0,0 0 1 0 0,1 0 0 0 0,-1 0-6 0 0,11 4 102 0 0,-6 2-13 0 0,-5-6-82 0 0,0-1-1 0 0,0 0 0 0 0,0 1 0 0 0,1-1 0 0 0,-1 0 1 0 0,0 1-1 0 0,0-1 0 0 0,1 0 0 0 0,-1 1 0 0 0,0-1 1 0 0,1 0-1 0 0,-1 1 0 0 0,0-1 0 0 0,1 0 0 0 0,-1 0 1 0 0,0 0-1 0 0,1 1 0 0 0,-1-1 0 0 0,0 0 0 0 0,1 0 1 0 0,-1 0-1 0 0,1 0 0 0 0,-1 0 0 0 0,1 1 0 0 0,-1-1 1 0 0,0 0-1 0 0,1 0 0 0 0,-1 0 0 0 0,1 0 0 0 0,-1 0 1 0 0,1-1-7 0 0,1 1 152 0 0,1 0 1 0 0,1 1-93 0 0,-2-1-30 0 0,1 0-1 0 0,-1 0 1 0 0,0 0 0 0 0,1 0-1 0 0,-1-1 1 0 0,0 1-1 0 0,1 0 1 0 0,-1-1 0 0 0,2 0-30 0 0,32-17 383 0 0,-9 4-46 0 0,-24 13-316 0 0,-1-1 1 0 0,1 0 0 0 0,-1 0 0 0 0,1-1 0 0 0,-1 1 0 0 0,0 0-1 0 0,0-1 1 0 0,0 1 0 0 0,0-1 0 0 0,0 0 0 0 0,-1 1-1 0 0,1-1 1 0 0,0-1-22 0 0,6-10 72 0 0,1 2-43 0 0,0 4-29 0 0,-7 7 0 0 0,-1-1 0 0 0,1 1 0 0 0,0-1 0 0 0,-1 1 0 0 0,1-1 0 0 0,-1 0 0 0 0,1 0 0 0 0,-1 0 0 0 0,0 0 0 0 0,1 0 0 0 0,-1 0 0 0 0,0 0 0 0 0,-1 0 0 0 0,1 0 0 0 0,0 0 0 0 0,0 0 0 0 0,-1-1 0 0 0,0 1 0 0 0,1-2 0 0 0,-1 3 0 0 0,0-1-1 0 0,0 0 1 0 0,1 1 0 0 0,-1-1 0 0 0,0 1 0 0 0,1-1 0 0 0,-1 0 0 0 0,1 1 0 0 0,0-1 0 0 0,-1 1 0 0 0,1-1 0 0 0,0 1 0 0 0,0 0 0 0 0,0-1 0 0 0,4-6 11 0 0,11-24 43 0 0,-11 19-54 0 0,-5 13-1 0 0,0 0 1 0 0,0 0 0 0 0,1 0 0 0 0,-1-1-1 0 0,0 1 1 0 0,0 0 0 0 0,0 0 0 0 0,0 0-1 0 0,1 0 1 0 0,-1 0 0 0 0,0 0 0 0 0,0 0-1 0 0,0-1 1 0 0,1 1 0 0 0,-1 0 0 0 0,0 0-1 0 0,0 0 1 0 0,0 0 0 0 0,1 0 0 0 0,-1 0-1 0 0,0 0 1 0 0,0 0 0 0 0,0 0 0 0 0,1 0-1 0 0,-1 0 1 0 0,0 0 0 0 0,0 0 0 0 0,0 0-1 0 0,1 0 1 0 0,-1 0 0 0 0,0 1 0 0 0,0-1-1 0 0,0 0 1 0 0,1 0 0 0 0,-1 0 0 0 0,0 0-1 0 0,0 0 1 0 0,0 0 0 0 0,0 1 0 0 0,1-1-1 0 0,-1 0 1 0 0,0 0 0 0 0,0 0 0 0 0,-3 7-34 0 0,-2 3-44 0 0,2 2-67 0 0,4-5 33 0 0,5 8-285 0 0,-3-10 261 0 0,-2-2 110 0 0,-1-1 41 0 0,-5 13-97 0 0,9-3 72 0 0,-3-10 9 0 0,0-1 0 0 0,0 1-1 0 0,-1 0 1 0 0,1-1 0 0 0,-1 1 0 0 0,1 0-1 0 0,-1 0 1 0 0,1-1 0 0 0,-1 1 0 0 0,0 1 1 0 0,-1 2-14 0 0,2-3 2 0 0,12 23-22 0 0,-7-12 34 0 0,4-8 0 0 0,-5 5 0 0 0,6-3-20 0 0,3 0-52 0 0,-10-5 29 0 0,-3-1-132 0 0,0-1 68 0 0,0 0 56 0 0,-1 1 49 0 0,1-1 101 0 0,2 1 315 0 0,-2-1-340 0 0,-1 0-69 0 0,1 0-99 0 0,0 0 2 0 0,0 0-36 0 0,-1 0-38 0 0,1 0-42 0 0,0 0-45 0 0,-1 0-49 0 0,1 0-212 0 0,1 0-114 0 0,-1 0-123 0 0,0 0 327 0 0,0 0-34 0 0,3 0-1038 0 0,5 0-848 0 0</inkml:trace>
  <inkml:trace contextRef="#ctx0" brushRef="#br0" timeOffset="494.19">490 1 5456 0 0,'0'0'158'0'0,"0"2"-4"0"0,0 2-133 0 0,0 8 74 0 0,1-5-9 0 0,1-1 36 0 0,3 2 24 0 0,0 2 64 0 0,-2 4 54 0 0,-2 0 5 0 0,5 3 1 0 0,0-1-36 0 0,-3-4-63 0 0,1 5 183 0 0,7 4 100 0 0,0 1-74 0 0,-4 4-34 0 0,-1-4-81 0 0,2 0-34 0 0,2 1 69 0 0,6 19 237 0 0,-10-23-310 0 0,1-1-46 0 0,-3-8-96 0 0,0-1-37 0 0,5 10 242 0 0,-3-1-80 0 0,1 7-11 0 0,-2-1-96 0 0,-3-13-72 0 0,3 21 86 0 0,6-11-11 0 0,-6 5-8 0 0,6-5-22 0 0,-6 5-10 0 0,1-12-24 0 0,-5-13-36 0 0,0 0-1 0 0,0 1 1 0 0,0-1 0 0 0,-1 1 0 0 0,1-1 0 0 0,-1 1-1 0 0,1-1 1 0 0,-1 1 0 0 0,1-1 0 0 0,-1 1-1 0 0,0-1 1 0 0,0 1 0 0 0,0 0-6 0 0,-1 9 20 0 0,1-10-13 0 0,0 1-1 0 0,0 0 0 0 0,-1 0 0 0 0,1-1 1 0 0,1 1-1 0 0,-1 0 0 0 0,0-1 0 0 0,0 1 1 0 0,0 0-1 0 0,1-1 0 0 0,0 2-6 0 0,0-1 14 0 0,0 0 1 0 0,0 0-1 0 0,0 0 0 0 0,1 0 0 0 0,-1 0 0 0 0,1 0 0 0 0,-1 0 1 0 0,1 0-15 0 0,-1-2 6 0 0,-1 1 0 0 0,0-1 1 0 0,1 1-1 0 0,-1 0 1 0 0,0-1-1 0 0,0 1 0 0 0,1 0 1 0 0,-1-1-1 0 0,0 1 1 0 0,0 0-1 0 0,0-1 0 0 0,0 1 1 0 0,0 0-1 0 0,0-1 1 0 0,0 1-7 0 0,0 2 104 0 0,0-3 34 0 0,0 0 20 0 0,0 0 2 0 0,0 0-11 0 0,0-3-45 0 0,0 1-94 0 0,0 1-1 0 0,-1-1 1 0 0,1 1 0 0 0,0-1 0 0 0,-1 0 0 0 0,0 1-1 0 0,1-1 1 0 0,-1 1 0 0 0,0 0 0 0 0,1-1 0 0 0,-1 1-1 0 0,0-1-9 0 0,0 1 11 0 0,0-1-1 0 0,0 0 1 0 0,0 1-1 0 0,0-1 1 0 0,0 0-1 0 0,0 0 0 0 0,1 0 1 0 0,-1 0-1 0 0,1 0 1 0 0,0 0-1 0 0,-1 0 1 0 0,1-1-11 0 0,0-9 72 0 0,0-14 56 0 0,2 1-43 0 0,3 1-66 0 0,4 4-87 0 0,3-2-8 0 0,-10 18 45 0 0,1 0 0 0 0,-1 0 1 0 0,1 0-1 0 0,-1 0 0 0 0,1 0 1 0 0,1 0 30 0 0,10-12-130 0 0,-12 11 96 0 0,-2 4 25 0 0,0 1 0 0 0,1-1 1 0 0,-1 0-1 0 0,0 1 1 0 0,1-1-1 0 0,-1 0 0 0 0,0 1 1 0 0,1-1-1 0 0,-1 1 0 0 0,1-1 1 0 0,-1 1-1 0 0,1-1 1 0 0,-1 1-1 0 0,1-1 0 0 0,-1 1 1 0 0,1 0-1 0 0,0-1 1 0 0,-1 1-1 0 0,1 0 0 0 0,-1-1 1 0 0,1 1-1 0 0,0 0 9 0 0,4-3-24 0 0,3-1 4 0 0,-7 3 14 0 0,1 0 0 0 0,-1 0 0 0 0,1 0 1 0 0,-1 0-1 0 0,1 0 0 0 0,-1 1 0 0 0,1-1 0 0 0,-1 1 0 0 0,1-1 0 0 0,0 1 0 0 0,-1 0 0 0 0,1-1 0 0 0,0 1 1 0 0,0 0 5 0 0,14-1-31 0 0,-12 1 23 0 0,0-1 1 0 0,1 1 0 0 0,-1 0 0 0 0,1 0 0 0 0,-1 1-1 0 0,0-1 1 0 0,1 1 0 0 0,-1 0 0 0 0,4 1 7 0 0,7 11 0 0 0,-7-6-7 0 0,-4-4-8 0 0,-1 1 0 0 0,0-1-1 0 0,0 0 1 0 0,0 1 0 0 0,0-1 0 0 0,-1 2 15 0 0,14 26-60 0 0,-15-28 73 0 0,0-1-1 0 0,0 1 0 0 0,-1-1 0 0 0,1 1 1 0 0,-1 0-1 0 0,1-1 0 0 0,-1 1 1 0 0,0 0-1 0 0,0 0-12 0 0,-1 17 106 0 0,0-4 29 0 0,1-9-72 0 0,0-6-43 0 0,0 1 0 0 0,1 0 0 0 0,-1-1 0 0 0,0 1 0 0 0,-1 0-1 0 0,1-1 1 0 0,0 1 0 0 0,0 0 0 0 0,-1-1 0 0 0,1 1 0 0 0,-1-1 0 0 0,0 2-20 0 0,-5 1 99 0 0,1 0-9 0 0,3 1 4 0 0,2 3 63 0 0,-2 0-35 0 0,-9 0 17 0 0,-10 8 48 0 0,18-14-172 0 0,3-1-10 0 0,-1 0-1 0 0,0 0 1 0 0,1-1 0 0 0,-1 1 0 0 0,0 0 0 0 0,0-1-1 0 0,0 1 1 0 0,0-1 0 0 0,0 1 0 0 0,1-1-1 0 0,-1 1 1 0 0,0-1 0 0 0,0 1 0 0 0,0-1 0 0 0,0 0-1 0 0,-1 1-4 0 0,-14 0 55 0 0,-13-1 39 0 0,5 0-34 0 0,24 0-64 0 0,-1 0 1 0 0,1 0-1 0 0,0 0 1 0 0,-1 0-1 0 0,1 0 1 0 0,0 0-1 0 0,0 0 1 0 0,-1 0-1 0 0,1 0 1 0 0,0 0-1 0 0,-1 0 1 0 0,1 0-1 0 0,0 0 1 0 0,-1 0-1 0 0,1 0 1 0 0,0-1-1 0 0,-1 1 1 0 0,1 0-1 0 0,0 0 1 0 0,0 0-1 0 0,-1-1 1 0 0,1 1-1 0 0,0 0 1 0 0,0 0-1 0 0,-1 0 1 0 0,1-1 3 0 0,-3-2-83 0 0,-4-1 82 0 0,4 2-25 0 0,-1 0-80 0 0,2 1 0 0 0,0 1-45 0 0,-1-1-51 0 0,1 1-59 0 0,1 0 40 0 0,1 0-34 0 0,-1 0-347 0 0,0 0 82 0 0,0-1-46 0 0,0-1-667 0 0,-1 0 296 0 0,-2-2-472 0 0,-4-3-761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09.5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7688 0 0,'0'0'166'0'0,"0"0"29"0"0,0 0 14 0 0,2 0-25 0 0,2 0-154 0 0,-3 0-29 0 0,1 0-1 0 0,0 0 1 0 0,0 0 0 0 0,0 0 0 0 0,0 0-1 0 0,-1 0 1 0 0,1 1 0 0 0,0-1-1 0 0,0 0 1 0 0,0 1 0 0 0,1 0-1 0 0,-1 4 12 0 0,1 1 70 0 0,0-5 19 0 0,0 0 33 0 0,4 2 115 0 0,-3 0-77 0 0,0 0 56 0 0,8 13 672 0 0,-8-9-566 0 0,-2-4-193 0 0,0 0-44 0 0,0 0-54 0 0,-1-2-66 0 0,18 10 582 0 0,-16-9-471 0 0,1 1 0 0 0,-1 0 1 0 0,0 0-1 0 0,0 0 0 0 0,0 1 0 0 0,2 1-88 0 0,5 14 522 0 0,14-1-9 0 0,-20-13-413 0 0,-1 0 0 0 0,1 0 0 0 0,-1 0 0 0 0,0 0 1 0 0,-1 0-1 0 0,1 2-100 0 0,9 14 350 0 0,-1-5-18 0 0,0-1-53 0 0,0 0-46 0 0,-1-1-35 0 0,13 16 557 0 0,3 8-755 0 0,-8-6 404 0 0,1 7-128 0 0,-7-12 1 0 0,2-1-1 0 0,4 6-276 0 0,-9-17 108 0 0,-2 4 2 0 0,-5-14-78 0 0,-1 0 0 0 0,1 0 0 0 0,0-1 0 0 0,1 1 0 0 0,-1-1-1 0 0,2 2-31 0 0,4 6 60 0 0,17 27 114 0 0,-13-16-89 0 0,-6-3 0 0 0,0-4-28 0 0,3 3 32 0 0,-4-7-79 0 0,2 5 20 0 0,7 12 90 0 0,-3-5-107 0 0,-10-22-11 0 0,3 1 5 0 0,-2 0 55 0 0,-2-3-10 0 0,0 0-73 0 0,0 0-46 0 0,0 0-195 0 0,0 0-67 0 0,0 0-14 0 0,0 0 126 0 0,0 0 38 0 0,0 0-43 0 0,0 0-170 0 0,0 0-320 0 0,0 0 408 0 0,0 0 160 0 0,0 0-37 0 0,0 0-4 0 0,0 0-37 0 0,0 0-42 0 0,0 0-48 0 0,0 0-51 0 0,0 0-47 0 0,0 0-42 0 0,0 0-37 0 0,0 0-140 0 0,0 0-35 0 0,0 0-1458 0 0</inkml:trace>
  <inkml:trace contextRef="#ctx0" brushRef="#br0" timeOffset="286.68">474 1 5904 0 0,'0'0'132'0'0,"0"0"17"0"0,0 0 11 0 0,0 2-21 0 0,0 5-116 0 0,1-4-23 0 0,-1 0 1 0 0,0 0-1 0 0,0 0 1 0 0,0 1-1 0 0,0-1 1 0 0,-1 0-1 0 0,1 0 1 0 0,-1 0-1 0 0,1 0 1 0 0,-2 1-1 0 0,-1-1 3 0 0,-4 2 63 0 0,4 7 94 0 0,1 0 36 0 0,-5 4 175 0 0,2-8-111 0 0,1 5 52 0 0,0-2-111 0 0,0-2-27 0 0,2 0-14 0 0,-1 0 23 0 0,0 3 60 0 0,-2 11 35 0 0,0 1 46 0 0,2-12-110 0 0,0-1 0 0 0,0 0 1 0 0,-1 0-1 0 0,-2 2-214 0 0,-4 11 339 0 0,3 10 55 0 0,0-3-44 0 0,-1-7-53 0 0,-6 12 61 0 0,0 1 52 0 0,-23 60 705 0 0,23-65-788 0 0,-1 0-51 0 0,12-27-254 0 0,-37 78 290 0 0,22-41-205 0 0,3-1-42 0 0,7-19 6 0 0,-5 4-63 0 0,13-24-7 0 0,-4 3-32 0 0,1-1-81 0 0,1-2-83 0 0,1-1 51 0 0,0 0-34 0 0,0 0-40 0 0,1-1-35 0 0,-1 1-351 0 0,1 0 80 0 0,-1-1-50 0 0,1 2-679 0 0,0 2-533 0 0,0 5-1014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07.9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191 300 6392 0 0,'0'0'141'0'0,"0"0"23"0"0,0 0 12 0 0,-2 3-24 0 0,-11 7-59 0 0,9-9-21 0 0,0 0 55 0 0,-2-1 80 0 0,-3 0 163 0 0,-1 0 31 0 0,5 1-187 0 0,1 0-93 0 0,1 0-74 0 0,1 2 81 0 0,0 1-9 0 0,0-1-11 0 0,0-1 0 0 0,-3-1 118 0 0,2-1-60 0 0,-2 0 46 0 0,-7 3 98 0 0,11-2-288 0 0,0-1 0 0 0,-1 1-1 0 0,1 0 1 0 0,0-1-1 0 0,0 1 1 0 0,0 0 0 0 0,0 0-1 0 0,1 0 1 0 0,-1-1 0 0 0,0 1-1 0 0,0 0 1 0 0,0 0-1 0 0,1 0 1 0 0,-1 1-22 0 0,-5 11 259 0 0,-4-7-3 0 0,3 4-29 0 0,0 4-98 0 0,5-9-89 0 0,-17 33 245 0 0,13-25-231 0 0,0-1-33 0 0,5-11-15 0 0,0 1-1 0 0,1 0 1 0 0,0-1 0 0 0,-1 1 0 0 0,1 0 0 0 0,0-1 0 0 0,0 1 0 0 0,0 0-1 0 0,0-1 1 0 0,0 1-6 0 0,0-2 0 0 0,0 3 8 0 0,0 0 0 0 0,-1 0 0 0 0,1 1 0 0 0,-1-1 0 0 0,1 0 0 0 0,-1 0 0 0 0,-1 2-8 0 0,-6 13 10 0 0,7-16-9 0 0,0 1-1 0 0,0 0 1 0 0,1 0 0 0 0,-1 0 0 0 0,1-1 0 0 0,0 1 0 0 0,0 0 0 0 0,0 0-1 0 0,0 1 0 0 0,4 14 46 0 0,6-5-25 0 0,-6-7 28 0 0,-5 4-35 0 0,1-10-7 0 0,0 0-6 0 0,0 0 1 0 0,0 0-1 0 0,0 1 1 0 0,0-1-1 0 0,0 0 1 0 0,0 0-1 0 0,0 0 0 0 0,0 0 1 0 0,0 0-1 0 0,0 1 1 0 0,0-1-1 0 0,0 0 1 0 0,0 0-1 0 0,0 0 1 0 0,0 0-1 0 0,0 0 1 0 0,1 0-1 0 0,-1 0 1 0 0,0 1-1 0 0,0-1 1 0 0,0 0-1 0 0,0 0 1 0 0,0 0-1 0 0,0 0 1 0 0,0 0-1 0 0,0 0 1 0 0,1 0-1 0 0,-1 0 1 0 0,0 0-1 0 0,0 0 1 0 0,0 0-1 0 0,0 0 1 0 0,0 0-1 0 0,0 0 0 0 0,1 0 1 0 0,-1 1-1 0 0,0-1 1 0 0,0 0-1 0 0,0 0 1 0 0,0 0-1 0 0,0-1 1 0 0,1 1-1 0 0,-1 0 1 0 0,0 0-1 0 0,0 0 1 0 0,0 0-1 0 0,0 0 1 0 0,0 0-1 0 0,0 0 1 0 0,1 0-1 0 0,-1 0 1 0 0,0 0-1 0 0,0 0 1 0 0,0 0-2 0 0,22 0 93 0 0,-2 0 38 0 0,-19 0-126 0 0,-1 0 1 0 0,1 0-1 0 0,-1 0 1 0 0,1 0-1 0 0,-1 0 1 0 0,1 0-1 0 0,-1 0 1 0 0,1 0-1 0 0,-1 0 1 0 0,1 0-1 0 0,-1 0 1 0 0,1 0-1 0 0,-1 0 0 0 0,1-1 1 0 0,-1 1-1 0 0,1 0 1 0 0,-1 0-1 0 0,0 0 1 0 0,1-1-1 0 0,-1 1 1 0 0,1 0-1 0 0,-1-1 1 0 0,0 1-1 0 0,1 0 1 0 0,-1-1-1 0 0,0 1 1 0 0,1 0-1 0 0,-1-1 1 0 0,0 1-1 0 0,1-1 1 0 0,-1 1-1 0 0,0-1-5 0 0,5-5 89 0 0,8 0 37 0 0,-10 4-106 0 0,0 0 1 0 0,1-1-1 0 0,-1 1 0 0 0,0-1 0 0 0,0 0 0 0 0,1-3-20 0 0,-1 3 16 0 0,0 0 0 0 0,0 0 0 0 0,0 0 0 0 0,0 1 1 0 0,0-1-1 0 0,3-1-16 0 0,-5 4 2 0 0,0 0 0 0 0,0-1 0 0 0,0 1 0 0 0,-1-1 1 0 0,1 1-1 0 0,0-1 0 0 0,0 1 0 0 0,0-1 0 0 0,-1 1 1 0 0,1-1-1 0 0,0 0 0 0 0,-1 1 0 0 0,1-1 1 0 0,-1 0-1 0 0,1 0 0 0 0,-1 1 0 0 0,1-1 0 0 0,-1 0 1 0 0,1 0-1 0 0,-1 0 0 0 0,0 0 0 0 0,1 0 0 0 0,-1 1 1 0 0,0-1-1 0 0,0 0 0 0 0,0 0-2 0 0,3-10 7 0 0,8 1-7 0 0,-7-3 9 0 0,-4 11-6 0 0,1 0 1 0 0,-1-1 0 0 0,1 1-1 0 0,0 0 1 0 0,0 0 0 0 0,0-1-1 0 0,0 1 1 0 0,0 0 0 0 0,0 0 0 0 0,1 0-1 0 0,-1 0 1 0 0,2-1-4 0 0,-1 2 0 0 0,-1-1 1 0 0,0 1 0 0 0,1 0-1 0 0,-1 0 1 0 0,0-1-1 0 0,0 1 1 0 0,0 0-1 0 0,0-1 1 0 0,0 1-1 0 0,-1-1 1 0 0,1 1-1 0 0,0-1 1 0 0,-1 0-1 0 0,1 1 1 0 0,-1-1-1 0 0,1 0 1 0 0,-1 1 0 0 0,0-1-1 0 0,0 0 1 0 0,0 0-1 0 0,-1-3 0 0 0,2 3 0 0 0,12-22 0 0 0,-10 8 0 0 0,-3 15 0 0 0,0 1 0 0 0,0 0 0 0 0,0-1 0 0 0,0 1 0 0 0,-1-1 0 0 0,1 1 0 0 0,0-1 0 0 0,0 1 0 0 0,1-1 0 0 0,-1 1 0 0 0,0 0 0 0 0,0-1 0 0 0,0 1 0 0 0,0-1 0 0 0,0 1 0 0 0,0-1 0 0 0,1 1 0 0 0,-1 0 0 0 0,0-1 0 0 0,0 1 0 0 0,0 0 0 0 0,1-1 0 0 0,-1 1 0 0 0,1-1 0 0 0,-1 1 0 0 0,0 0-1 0 0,1 0 1 0 0,-1 1 0 0 0,1-1 0 0 0,-1 0 0 0 0,1 0 0 0 0,-1 0 0 0 0,0 0 0 0 0,1 0 0 0 0,-1 1 0 0 0,0-1 0 0 0,1 0 0 0 0,-1 0 0 0 0,0 1 0 0 0,1-1 0 0 0,-1 0 0 0 0,0 1 0 0 0,1-1 0 0 0,-1 0-1 0 0,0 1 1 0 0,0-1 0 0 0,1 0 0 0 0,-1 1 0 0 0,0-1 0 0 0,0 1 0 0 0,4 15-2 0 0,-3 24 10 0 0,-1-29 2 0 0,0-10-6 0 0,0-1-1 0 0,0 1 1 0 0,0-1-1 0 0,0 1 1 0 0,0 0 0 0 0,0-1-1 0 0,0 1 1 0 0,0 0-1 0 0,0-1 1 0 0,0 1-1 0 0,0-1 1 0 0,1 1-1 0 0,-1 0 1 0 0,0-1 0 0 0,1 1-1 0 0,-1-1 1 0 0,0 1-1 0 0,1-1 1 0 0,-1 1-1 0 0,0-1 1 0 0,1 1-1 0 0,-1-1 1 0 0,1 1 0 0 0,-1-1-1 0 0,1 0 1 0 0,-1 1-1 0 0,1-1-3 0 0,0 1 2 0 0,-1-1 1 0 0,1 0-1 0 0,0 1 0 0 0,-1-1 0 0 0,1 1 0 0 0,-1 0 0 0 0,1-1 0 0 0,-1 1 0 0 0,1-1 1 0 0,-1 1-1 0 0,1 0 0 0 0,-1-1 0 0 0,0 1 0 0 0,1 0 0 0 0,-1 0 0 0 0,0-1 0 0 0,0 1 0 0 0,1 0 1 0 0,-1 0-1 0 0,0-1 0 0 0,0 1 0 0 0,0 0 0 0 0,0 0 0 0 0,0 0 0 0 0,0-1 0 0 0,0 1 1 0 0,0 0-3 0 0,-1 2 10 0 0,1 0 1 0 0,0 0 0 0 0,1-1-1 0 0,-1 1 1 0 0,1 0 0 0 0,-1 0-1 0 0,1 1-10 0 0,6 4 59 0 0,-6-8-57 0 0,-1 0 0 0 0,1 0 0 0 0,-1 1 1 0 0,1-1-1 0 0,-1 0 0 0 0,0 1 0 0 0,1-1 0 0 0,-1 0 1 0 0,0 1-1 0 0,1-1 0 0 0,-1 1 0 0 0,0-1 1 0 0,0 1-1 0 0,1-1 0 0 0,-1 1 0 0 0,0-1 0 0 0,0 1 1 0 0,0-1-1 0 0,0 1 0 0 0,1-1 0 0 0,-1 1 0 0 0,0-1 1 0 0,0 1-1 0 0,0-1 0 0 0,0 1 0 0 0,0-1 0 0 0,0 1 1 0 0,-1-1-1 0 0,1 1-2 0 0,0 1 5 0 0,1 0 1 0 0,-1 0 0 0 0,0 0-1 0 0,1 0 1 0 0,-1 0-1 0 0,1-1 1 0 0,0 1-1 0 0,-1 0 1 0 0,1 0-1 0 0,0 0 1 0 0,0-1-1 0 0,1 2-5 0 0,-1-2 12 0 0,0 0-1 0 0,-1 1 0 0 0,1-1 0 0 0,0 1 1 0 0,0-1-1 0 0,-1 1 0 0 0,1-1 0 0 0,-1 1 1 0 0,0 0-1 0 0,1-1 0 0 0,-1 1 0 0 0,0-1-11 0 0,3 5 90 0 0,7 4-2 0 0,-5-7-15 0 0,-4-3-72 0 0,0 0 0 0 0,0 0 0 0 0,-1 0 0 0 0,1 0 0 0 0,0 0 0 0 0,-1 0 0 0 0,1 0 0 0 0,0 0 0 0 0,-1 1 0 0 0,1-1 0 0 0,0 0 0 0 0,-1 0 0 0 0,1 1 0 0 0,-1-1 0 0 0,1 1-1 0 0,-1-1-3 0 0,1 1 1 0 0,-1-1-1 0 0,0 1 1 0 0,1 0-1 0 0,-1-1 1 0 0,0 1-1 0 0,0 0 1 0 0,0-1-1 0 0,1 1 1 0 0,-1 0-1 0 0,0-1 1 0 0,0 1-1 0 0,0 0 1 0 0,0-1-1 0 0,0 1 3 0 0,0 1-80 0 0,2-1-37 0 0,1-1-3 0 0,7 0 2 0 0,-7 0 36 0 0,1 0-60 0 0,-2 0-8 0 0,0 0-52 0 0,-1 0-57 0 0,1 0-68 0 0,-2 0 27 0 0,1 0-44 0 0,-1 0-39 0 0,1 0-35 0 0,-1 0-121 0 0,0 0-35 0 0,0 0-1265 0 0</inkml:trace>
  <inkml:trace contextRef="#ctx0" brushRef="#br0" timeOffset="531.15">602 0 6648 0 0,'0'0'149'0'0,"0"0"23"0"0,0 0 12 0 0,0 3-25 0 0,1 4-111 0 0,2 1 67 0 0,1-2 60 0 0,1-1 51 0 0,-4-4 13 0 0,0 1-45 0 0,0-1-39 0 0,-1 1-35 0 0,1-1-15 0 0,-1 1-34 0 0,0 3 20 0 0,0-1-17 0 0,1-1 65 0 0,2 7 96 0 0,3 10 134 0 0,1-5-56 0 0,3 3-46 0 0,-4 9-13 0 0,4-6-8 0 0,-4 0-69 0 0,-5-14-108 0 0,1 1-1 0 0,1-1 1 0 0,-1 0 0 0 0,2 3-69 0 0,-1-5 44 0 0,-1 0 0 0 0,1 0 0 0 0,-1 1 0 0 0,-1-1 0 0 0,1 1 0 0 0,-1-1 1 0 0,0 1-1 0 0,0-1 0 0 0,-1 1 0 0 0,0 3-44 0 0,1-2 46 0 0,-1 0-1 0 0,1-1 1 0 0,0 1-1 0 0,1 0 1 0 0,0-1 0 0 0,0 1-46 0 0,2 9 85 0 0,2 16 83 0 0,4-1 6 0 0,-5-2 29 0 0,1-13-54 0 0,-4-13-114 0 0,-1 0 1 0 0,0 1-1 0 0,0-1 0 0 0,0 0 0 0 0,-1 1 0 0 0,1-1 0 0 0,-1 1 1 0 0,1 1-36 0 0,0 13 188 0 0,6 0-53 0 0,-2-7-60 0 0,-1-1 34 0 0,1 3 9 0 0,0 0 17 0 0,-3-3-16 0 0,0 0 22 0 0,-2 2 55 0 0,0-5-198 0 0,0 1 76 0 0,0 11 173 0 0,0-14-199 0 0,0-2-34 0 0,0 0-89 0 0,0-3-47 0 0,0 0 47 0 0,0 0-60 0 0,0 0-73 0 0,0 0 62 0 0,0 0-33 0 0,0 0-36 0 0,0 0-34 0 0,0 0-339 0 0,0 0 79 0 0,-1 0-45 0 0,0 0-655 0 0,-4 0-516 0 0,-4 0-979 0 0</inkml:trace>
  <inkml:trace contextRef="#ctx0" brushRef="#br0" timeOffset="832.07">491 331 7136 0 0,'0'0'165'0'0,"0"0"22"0"0,0 0 6 0 0,3 0-28 0 0,7-2-88 0 0,0-3 96 0 0,-5 2-31 0 0,1 0 34 0 0,0 1 36 0 0,2 2 36 0 0,3-2 146 0 0,-2-3-72 0 0,5-1-23 0 0,-1 3-150 0 0,0 0-46 0 0,0-3-4 0 0,-12 5-86 0 0,0 0 0 0 0,1 0 0 0 0,-1 1 0 0 0,1-1 1 0 0,0 0-1 0 0,-1 1 0 0 0,1-1 0 0 0,-1 1 0 0 0,1 0 0 0 0,0-1 0 0 0,-1 1 0 0 0,1 0 1 0 0,0 0-1 0 0,0 0-13 0 0,6-1 50 0 0,0 0 0 0 0,0 0 1 0 0,0-1-1 0 0,0 0 1 0 0,7-3-51 0 0,-12 4 12 0 0,18-8 150 0 0,-6 2-52 0 0,12 2 3 0 0,-12-1-91 0 0,-11 5-21 0 0,-1 0 1 0 0,0-1-1 0 0,0 2 1 0 0,1-1-1 0 0,-1 0 0 0 0,1 0 1 0 0,-1 1-1 0 0,2 0-1 0 0,17-3 44 0 0,-7-3-38 0 0,-5 2-14 0 0,38-12-174 0 0,-43 14 137 0 0,-1 1-24 0 0,-2 1-26 0 0,1-1-48 0 0,-1 1-61 0 0,0-1-70 0 0,0 0 29 0 0,-1 0-37 0 0,2-2-380 0 0,1 0-263 0 0,2-3-609 0 0</inkml:trace>
  <inkml:trace contextRef="#ctx0" brushRef="#br0" timeOffset="1198.63">1075 79 5960 0 0,'0'0'132'0'0,"0"0"17"0"0,0 0 12 0 0,3 3-17 0 0,7 10-114 0 0,-9-12-27 0 0,0 1 1 0 0,-1 0-1 0 0,1-1 1 0 0,-1 1 0 0 0,1-1-1 0 0,-1 1 1 0 0,0 0-1 0 0,0 0 1 0 0,1 0-4 0 0,-3 12 99 0 0,0 1 71 0 0,2-14-142 0 0,0 1-1 0 0,0 0 0 0 0,0-1 1 0 0,1 1-1 0 0,-1 0 1 0 0,1-1-1 0 0,-1 1 0 0 0,1-1 1 0 0,0 2-28 0 0,4 5 282 0 0,1 2 129 0 0,-4-4-168 0 0,-2 1 34 0 0,0-1-54 0 0,0 0-34 0 0,0 6 106 0 0,-1-1-84 0 0,2 19 189 0 0,2-18-185 0 0,3 3 79 0 0,-2-2-43 0 0,-1 9 63 0 0,-1-2-54 0 0,5 9 89 0 0,-5-22-210 0 0,-1 0 1 0 0,1 1-1 0 0,-1-1 1 0 0,0 7-140 0 0,-1-8 118 0 0,0 5 55 0 0,0-3-65 0 0,0 0-40 0 0,0 10 33 0 0,0-8-34 0 0,0-3-14 0 0,0 12 35 0 0,0-4 0 0 0,0-2 31 0 0,0 1 60 0 0,3 0 44 0 0,7 0 40 0 0,-8-12-133 0 0,-1 0-36 0 0,0 2 10 0 0,-2 4-41 0 0,1-8-33 0 0,0 3 133 0 0,0-3-3 0 0,-3 0-10 0 0,-7 0-38 0 0,10 0-110 0 0,-1 0 0 0 0,1 0-1 0 0,0 0 1 0 0,0 0 0 0 0,0 0-1 0 0,0 0 1 0 0,0 0 0 0 0,0 0-1 0 0,0 0 1 0 0,0 0 0 0 0,0 0-1 0 0,0 0 1 0 0,-1 0 0 0 0,1 0-1 0 0,0 0 1 0 0,0 0 0 0 0,0 0 0 0 0,0 0-1 0 0,0 0 1 0 0,0 0 0 0 0,0 0-1 0 0,0 0 1 0 0,0 0 0 0 0,0 0-1 0 0,0 0 1 0 0,-1 0 0 0 0,1 0-1 0 0,0 0 1 0 0,0 0 0 0 0,0 0-1 0 0,0 0 1 0 0,0 0 0 0 0,0 1-1 0 0,0-1 1 0 0,0 0 0 0 0,0 0 0 0 0,0 0-1 0 0,0 0 1 0 0,0 0 0 0 0,0 0-1 0 0,0 0 1 0 0,0 0 0 0 0,0 0-1 0 0,0 0 1 0 0,0 0 0 0 0,0 1-1 0 0,0-1 1 0 0,0 0 0 0 0,0 0-1 0 0,0 0 1 0 0,0 0 0 0 0,0 0 0 0 0,0 0-1 0 0,0 0 1 0 0,0 0 0 0 0,0 0-1 0 0,0 1-1 0 0,1 4 54 0 0,1-2 128 0 0,3-6-4 0 0,-2-1-129 0 0,-1 3-62 0 0,1-2 118 0 0,-2 0-38 0 0,0 0-24 0 0,-1-1-24 0 0,0-2 23 0 0,10-12 48 0 0,6-13-6 0 0,-10 14-18 0 0,5-2-10 0 0,-8 15-39 0 0,-1 0 0 0 0,1 0-1 0 0,-1-1 1 0 0,0 1 0 0 0,1-3-17 0 0,1-6 30 0 0,-3 9-20 0 0,0 0 1 0 0,0 0 0 0 0,1 0 0 0 0,-1 1 0 0 0,1-1 0 0 0,0 0 0 0 0,0 1 0 0 0,1-1-11 0 0,4-8 9 0 0,-4 6-9 0 0,1 0 1 0 0,0 0-1 0 0,1 1 1 0 0,3-5-1 0 0,-5 6 5 0 0,0 1 0 0 0,0-1 0 0 0,0 0 0 0 0,0-1 0 0 0,0-1-5 0 0,9-14-25 0 0,-11 19 13 0 0,1-1-1 0 0,-1 0 0 0 0,1 1 1 0 0,-1-1-1 0 0,1 1 0 0 0,0 0 1 0 0,0-1-1 0 0,0 1 0 0 0,1 0 13 0 0,8-5-80 0 0,-1 2 5 0 0,-3-2 37 0 0,-6 6 39 0 0,-1 0-1 0 0,0-1 1 0 0,0 1 0 0 0,0 0-1 0 0,0 0 1 0 0,0 0 0 0 0,0 0-1 0 0,0 0 1 0 0,0 0 0 0 0,0 0 0 0 0,0 0-1 0 0,0-1 1 0 0,0 1 0 0 0,0 0-1 0 0,1 0 1 0 0,-1 0 0 0 0,0 0-1 0 0,0 0 1 0 0,0 0 0 0 0,0 0 0 0 0,0 0-1 0 0,0 0 1 0 0,0 0 0 0 0,1 0-1 0 0,-1 0 1 0 0,0 0 0 0 0,0 0 0 0 0,0 0-1 0 0,0 0 1 0 0,0 0 0 0 0,0 0-1 0 0,1 0 1 0 0,-1 0 0 0 0,0 0-1 0 0,0 0 1 0 0,0 0 0 0 0,0 0 0 0 0,0 0-1 0 0,0 0 1 0 0,0 0 0 0 0,1 0-1 0 0,-1 0 1 0 0,0 0 0 0 0,0 0-1 0 0,0 0 1 0 0,0 1 0 0 0,0-1 0 0 0,0 0-1 0 0,0 0 1 0 0,0 0 0 0 0,0 0-1 0 0,0 0 1 0 0,1 0 0 0 0,-1 0-1 0 0,0 0 1 0 0,0 1 0 0 0,0-1-1 0 0,1 1 10 0 0,0 0 1 0 0,0 0-1 0 0,1 0 1 0 0,-1 0-1 0 0,0 0 1 0 0,1 0-1 0 0,-1 0 0 0 0,1 0 1 0 0,-1 0-1 0 0,1-1 1 0 0,-1 1-1 0 0,1-1 1 0 0,0 1-1 0 0,-1-1 1 0 0,1 0-1 0 0,-1 1 0 0 0,1-1 1 0 0,1 0-11 0 0,2 1 41 0 0,-1 1-35 0 0,4 6-82 0 0,-3 0-46 0 0,3 7-112 0 0,1 4-54 0 0,-1-9 170 0 0,2 2 90 0 0,-6 0 39 0 0,-2 15 101 0 0,-2-15-49 0 0,0-10-51 0 0,0-1 1 0 0,0 1 0 0 0,0 0-1 0 0,1-1 1 0 0,-1 1 0 0 0,0-1 0 0 0,1 1-1 0 0,0 0 1 0 0,-1-1 0 0 0,1 1-1 0 0,0-1 1 0 0,0 0 0 0 0,0 2-13 0 0,5 8 103 0 0,-3 5 37 0 0,-3-12-136 0 0,0 6 81 0 0,0 9 81 0 0,0-14-158 0 0,0-1-46 0 0,2 1-86 0 0,9 9-17 0 0,-9-1 7 0 0,-2-11 46 0 0,0-2 36 0 0,0 0-16 0 0,0 0-44 0 0,0 0-117 0 0,0 0-211 0 0,1 0 235 0 0,-1 0 94 0 0,0 0-35 0 0,1 0-10 0 0,0 0-36 0 0,0 0-41 0 0,1 0-47 0 0,-1 0-50 0 0,1 0-46 0 0,1 0-41 0 0,-1 0-37 0 0,1 0-131 0 0,1 0-36 0 0,7 0-1366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06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6392 0 0,'0'0'141'0'0,"0"0"23"0"0,0 0 12 0 0,0 0 43 0 0,0 0-87 0 0,0 0 108 0 0,0 0 200 0 0,0 0 9 0 0,0 0-22 0 0,0 0-118 0 0,0 2-56 0 0,2 7-91 0 0,4 2 21 0 0,0 2 11 0 0,-4-1-29 0 0,0 1 16 0 0,5 2 16 0 0,-1-3-46 0 0,-2-2-16 0 0,-1-1-49 0 0,1 2 51 0 0,10 30 417 0 0,-9-23-393 0 0,0 24 153 0 0,1-19-144 0 0,-4-17-117 0 0,-1 0-1 0 0,1 1 1 0 0,-1-1-1 0 0,0 0 1 0 0,-1 1 0 0 0,0 0-53 0 0,1 9 168 0 0,1-1 0 0 0,3 15-168 0 0,-2-15 167 0 0,-1 0 0 0 0,1 15-167 0 0,-3-22 67 0 0,1 0 1 0 0,0 0-1 0 0,1 0 0 0 0,-1 0 0 0 0,2 4-67 0 0,-1-5 58 0 0,0 0-1 0 0,-1 0 1 0 0,1 0 0 0 0,-2 1-1 0 0,1 1-57 0 0,-1 17 71 0 0,0 9-52 0 0,0-32-17 0 0,0-1 1 0 0,0 1-1 0 0,0-1 1 0 0,0 1-1 0 0,1 0 1 0 0,-1-1 0 0 0,1 1-1 0 0,0-1 1 0 0,0 1-1 0 0,0-1 1 0 0,0 1-1 0 0,1 0-2 0 0,-1-1 4 0 0,0 1 0 0 0,0-1 0 0 0,0 1 0 0 0,0-1 0 0 0,0 1 0 0 0,-1-1 0 0 0,1 1-1 0 0,-1-1 1 0 0,1 1 0 0 0,-1 0 0 0 0,0-1 0 0 0,0 2-4 0 0,-1 5 19 0 0,1-6-14 0 0,-1 0 1 0 0,1 0 0 0 0,0 0-1 0 0,0 0 1 0 0,0 0-1 0 0,1 0 1 0 0,-1 0-1 0 0,1 0 1 0 0,-1 0-1 0 0,1-1 1 0 0,0 2-6 0 0,0-3-136 0 0,0 0 36 0 0,0 1-7 0 0,0-1 98 0 0,-1 0 47 0 0,2 1 142 0 0,1 1 239 0 0,-2-2-291 0 0,0 1-82 0 0,-1 0-76 0 0,0-1-43 0 0,1 1-90 0 0,-1 1-88 0 0,1 0-102 0 0,-1 0-112 0 0,0 1-126 0 0,0-2 246 0 0,0 1-37 0 0,0-1-36 0 0,0 1-39 0 0,0-1-40 0 0,0 1-42 0 0,0-3-1118 0 0,0 0-938 0 0</inkml:trace>
  <inkml:trace contextRef="#ctx0" brushRef="#br0" timeOffset="682.52">48 48 5064 0 0,'0'0'108'0'0,"0"0"17"0"0,0 0 14 0 0,0 0-33 0 0,0 0 6 0 0,0 0 55 0 0,0 0 152 0 0,0 0 281 0 0,0 0 28 0 0,2 0-39 0 0,4 1-378 0 0,6 4 365 0 0,-8-2-416 0 0,0-1-60 0 0,-1 0-90 0 0,0-1 58 0 0,0-1-24 0 0,1 0 6 0 0,-1 1 29 0 0,0 0 38 0 0,0 1 61 0 0,5 7-22 0 0,-3-3-60 0 0,0-1 0 0 0,0 0 0 0 0,1 0 0 0 0,-1 0 0 0 0,5 2-96 0 0,1-2 156 0 0,-10-5-140 0 0,1 1 1 0 0,-1-1 0 0 0,0 1-1 0 0,0-1 1 0 0,0 1-1 0 0,0-1 1 0 0,0 1-1 0 0,0-1 1 0 0,0 1-1 0 0,0 0 1 0 0,0 0-1 0 0,0-1 1 0 0,-1 1 0 0 0,1 0-1 0 0,0 0 1 0 0,0 0-1 0 0,-1 0 1 0 0,1 1-17 0 0,7 14 253 0 0,-2 0-56 0 0,2 3 2 0 0,-6-13-148 0 0,1-1 0 0 0,0 1 1 0 0,0-1-1 0 0,1 0 0 0 0,0 0 0 0 0,0 0 1 0 0,4 4-52 0 0,11 9 95 0 0,17 17 28 0 0,-15-9-93 0 0,-14-15-21 0 0,-6-8 1 0 0,1 1 1 0 0,0-1-1 0 0,0 0 0 0 0,0 0 1 0 0,0 0-1 0 0,1-1 0 0 0,-1 1 0 0 0,1 0 1 0 0,-1-1-1 0 0,1 0 0 0 0,0 1-10 0 0,4 1 28 0 0,9 8 45 0 0,-7 3 16 0 0,-7-11-74 0 0,1 0 0 0 0,0-1 0 0 0,0 1 0 0 0,0-1 0 0 0,0 0 0 0 0,1 0-15 0 0,4 5 14 0 0,18 16 125 0 0,-6-13-42 0 0,-19-10-90 0 0,1-1 0 0 0,-1 1-1 0 0,0 0 1 0 0,1-1 0 0 0,-1 1 0 0 0,0 0-1 0 0,1 0 1 0 0,-1 0 0 0 0,0 0 0 0 0,0 0-7 0 0,2 2 64 0 0,-3-3 0 0 0,0 0 5 0 0,0 0 16 0 0,0 0-9 0 0,0 0 23 0 0,0 0 12 0 0,1-3 8 0 0,0-1-60 0 0,0-2-21 0 0,5 2 11 0 0,-5 3-47 0 0,-1 1 1 0 0,0 0-1 0 0,1 0 0 0 0,-1-1 1 0 0,1 1-1 0 0,-1 0 1 0 0,0-1-1 0 0,1 1 0 0 0,-1 0 1 0 0,1-1-1 0 0,-1 1 0 0 0,0 0 1 0 0,0-1-1 0 0,1 1 1 0 0,-1-1-1 0 0,0 1 0 0 0,0-1 1 0 0,1 1-1 0 0,-1-1 0 0 0,0 1 1 0 0,0-1-1 0 0,0 1 1 0 0,0-1-1 0 0,0 1 0 0 0,0-1 1 0 0,0 1-1 0 0,0-1 0 0 0,0 1 1 0 0,0-1-1 0 0,0 1 1 0 0,0-1-1 0 0,0 1-2 0 0,-1-7 8 0 0,1 4 1 0 0,0 1-1 0 0,0 0 0 0 0,0 0 0 0 0,0 0 0 0 0,0 0 1 0 0,1-1-1 0 0,-1 1 0 0 0,1 0 0 0 0,-1 0 1 0 0,1-1-9 0 0,4-5 13 0 0,-4 7-12 0 0,0-1 0 0 0,0 1 0 0 0,0 0 0 0 0,0-1 0 0 0,-1 0 0 0 0,1 1-1 0 0,0-1 1 0 0,-1 1 0 0 0,1-1 0 0 0,-1 0 0 0 0,0 1 0 0 0,0-1 0 0 0,0 0-1 0 0,1 1 1 0 0,-2-2-1 0 0,2-1 6 0 0,-1 0-1 0 0,1 0 0 0 0,-1 0 1 0 0,1 0-1 0 0,0 0 0 0 0,1 0 1 0 0,-1 1-1 0 0,1-1 0 0 0,-1 0 1 0 0,3-2-6 0 0,-3 3 0 0 0,-1 0 0 0 0,1 1 0 0 0,0-1 0 0 0,-1 0 0 0 0,1 0 0 0 0,-1 0 0 0 0,0 0 0 0 0,0 0 0 0 0,0 0 0 0 0,-1 0 0 0 0,1-1 0 0 0,-1-5 0 0 0,1-59 0 0 0,0 66-4 0 0,0-56 72 0 0,0 56-68 0 0,0 0 0 0 0,1 0 0 0 0,-1 0 0 0 0,0 1 0 0 0,1-1 0 0 0,-1 0 0 0 0,1 1 0 0 0,0-1 0 0 0,-1 0 0 0 0,1 1 0 0 0,0-1 0 0 0,0 1 0 0 0,0-1 0 0 0,0 0 0 0 0,0 1 0 0 0,0-1 0 0 0,0 1 0 0 0,0-1 0 0 0,-1 0 0 0 0,1 1 0 0 0,-1-1 0 0 0,1 0 0 0 0,-1 1 0 0 0,1-1 0 0 0,-1 0 0 0 0,0 0 0 0 0,0 0 0 0 0,0 0 0 0 0,0 1 0 0 0,0-1 0 0 0,1 0 0 0 0,-1 0 0 0 0,1 1 0 0 0,-1-1 0 0 0,1 0 0 0 0,-1 1 0 0 0,1-1 0 0 0,0 0 0 0 0,0 1 0 0 0,0-1 0 0 0,0 1 0 0 0,0-1 0 0 0,0 1 0 0 0,0-1 0 0 0,0 0 0 0 0,-1 1 0 0 0,1-1 0 0 0,0 0 0 0 0,-1 1 0 0 0,1-1 0 0 0,-1 0 0 0 0,0 0 0 0 0,1 1 0 0 0,-1-1 0 0 0,0 0 0 0 0,2-14 0 0 0,9 3-11 0 0,-8 10-45 0 0,-3 3-19 0 0,5 1 56 0 0,0-2 59 0 0,-2 1-5 0 0,-3 0-33 0 0,0 0 0 0 0,0 0 0 0 0,0 0-1 0 0,0 0 1 0 0,0 0 0 0 0,0 0 0 0 0,0 0-1 0 0,0 0 1 0 0,1 0 0 0 0,-1 0 0 0 0,0 0-1 0 0,0 0 1 0 0,0 0 0 0 0,0 0 0 0 0,0 0-1 0 0,0 0 1 0 0,0 0 0 0 0,0 0 0 0 0,0 0-1 0 0,0 0 1 0 0,1 0 0 0 0,-1 0 0 0 0,0 0-1 0 0,0 0 1 0 0,0 1 0 0 0,0-1 0 0 0,0 0-1 0 0,0 0 1 0 0,0 0 0 0 0,0 0 0 0 0,0 0-1 0 0,0 0 1 0 0,0 0 0 0 0,0 0 0 0 0,0 0-1 0 0,0 0 1 0 0,0 0 0 0 0,0 0 0 0 0,1 0-1 0 0,-1 1 1 0 0,0-1 0 0 0,0 0 0 0 0,0 0-1 0 0,0 0 1 0 0,0 0 0 0 0,0 0 0 0 0,0 0-1 0 0,0 0 1 0 0,0 0 0 0 0,0 0 0 0 0,0 0-1 0 0,0 1 1 0 0,0-1 0 0 0,0 0 0 0 0,-1 0-1 0 0,1 0 1 0 0,0 0-2 0 0,1 10 55 0 0,0-1-57 0 0,-1-7-9 0 0,1 0 0 0 0,-1 0 1 0 0,1 0-1 0 0,0 0 0 0 0,0 0 0 0 0,0 0 0 0 0,0-1 0 0 0,0 1 1 0 0,0 0-1 0 0,0 0 0 0 0,1-1 0 0 0,-1 1 0 0 0,1 0 11 0 0,1 1-27 0 0,-1 0-1 0 0,1 0 1 0 0,-1 0-1 0 0,0 0 1 0 0,0 1-1 0 0,1 2 28 0 0,5 12-63 0 0,1 2 69 0 0,2-2-18 0 0,-8-5-11 0 0,-2-9 19 0 0,0 0-1 0 0,1 0 0 0 0,-1 0 1 0 0,1 0-1 0 0,0-1 0 0 0,0 1 0 0 0,0 0 1 0 0,0 0 4 0 0,1 0 0 0 0,-1 0 0 0 0,0 0 0 0 0,0 0 0 0 0,-1 1 0 0 0,1-1 0 0 0,-1 1 0 0 0,0 0 0 0 0,0 0 0 0 0,1 1 0 0 0,0-1 0 0 0,0 1 0 0 0,0-1 0 0 0,0 0 0 0 0,1 0 0 0 0,1 1 0 0 0,-1 1 5 0 0,1 0 1 0 0,-1 0 0 0 0,0 0 0 0 0,0 2-6 0 0,-1-1 11 0 0,1-1 0 0 0,0 0-1 0 0,0 0 1 0 0,1 1-11 0 0,6 10 30 0 0,-2 8 76 0 0,-7-22-79 0 0,0 1 0 0 0,1-1 0 0 0,-1 1 0 0 0,1-1 0 0 0,0 0-1 0 0,0 0 1 0 0,1 1-27 0 0,0 0 48 0 0,0 0 0 0 0,0 0 0 0 0,-1 1 0 0 0,2 2-48 0 0,4 20 109 0 0,-2-6-67 0 0,10 25 49 0 0,-14-28-50 0 0,1-1 66 0 0,0-8-60 0 0,3 10 31 0 0,1-5 17 0 0,-3-7-41 0 0,9 16 76 0 0,1-6 14 0 0,-3-8-74 0 0,-8-6-6 0 0,-2 0-34 0 0,-3 4-4 0 0,2-8-16 0 0,0 3 54 0 0,0-3-35 0 0,0 0-141 0 0,3 0-47 0 0,1 0 70 0 0,-2 0-58 0 0,1 0-74 0 0,-2 0 67 0 0,0 0-35 0 0,-1 0-36 0 0,1 0-35 0 0,0-1-353 0 0,-1 1 84 0 0,0 0-48 0 0,0-2-679 0 0,0-2-533 0 0,0-5-1016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21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111 394 5064 0 0,'0'0'108'0'0,"0"0"17"0"0,0 0 14 0 0,0 2-10 0 0,1 1-109 0 0,-2 1-21 0 0,-4-1 22 0 0,-6 3 40 0 0,7-2 28 0 0,-1 0 50 0 0,1 3 77 0 0,-2 4 158 0 0,0 0 15 0 0,2-6-182 0 0,-1 3 297 0 0,-3 6-238 0 0,-1 0-39 0 0,4-3-40 0 0,0 0 4 0 0,1 0 42 0 0,-1-1-95 0 0,-2 9 76 0 0,6-1-10 0 0,1-9-131 0 0,1 12 72 0 0,-5-6 17 0 0,-4 3-2 0 0,7-15-137 0 0,0 1 1 0 0,0 0 0 0 0,0-1 0 0 0,1 1 0 0 0,-1 0 0 0 0,1 2-24 0 0,0 11 89 0 0,0-15-78 0 0,0-1 0 0 0,0 1-1 0 0,0 0 1 0 0,1 0 0 0 0,-1-1 0 0 0,1 1 0 0 0,-1 0 0 0 0,1 0 0 0 0,0-1 0 0 0,0 1 0 0 0,0-1 0 0 0,0 1 0 0 0,0-1-11 0 0,0 1 4 0 0,0-1 1 0 0,0 1 0 0 0,-1 0 0 0 0,1-1 0 0 0,0 1-1 0 0,-1 0 1 0 0,1-1 0 0 0,-1 1 0 0 0,1 0-1 0 0,-1 0 1 0 0,0-1 0 0 0,0 1 0 0 0,1 0-5 0 0,-2-1 3 0 0,1 1-1 0 0,0-1 1 0 0,1 0 0 0 0,-1 1 0 0 0,0-1 0 0 0,0 0-1 0 0,0 0 1 0 0,1 1 0 0 0,-1-1 0 0 0,1 0 0 0 0,-1 0 0 0 0,1 0-1 0 0,-1 1 1 0 0,1-1 0 0 0,0 0 0 0 0,0 0 0 0 0,-1 0 0 0 0,1 0-1 0 0,0 0 1 0 0,0 0 0 0 0,0 0 0 0 0,0-1 0 0 0,0 1 0 0 0,0 0-1 0 0,1 0-2 0 0,6 2 26 0 0,-8-3-24 0 0,0 0 1 0 0,1 1-1 0 0,-1-1 1 0 0,1 0-1 0 0,-1 0 1 0 0,1 0-1 0 0,-1 0 1 0 0,0 1 0 0 0,1-1-1 0 0,-1 0 1 0 0,0 0-1 0 0,1 1 1 0 0,-1-1-1 0 0,0 0 1 0 0,1 1-1 0 0,-1-1 1 0 0,0 0 0 0 0,1 1-1 0 0,-1-1 1 0 0,0 1-3 0 0,1 8 105 0 0,2-9-41 0 0,4 0-25 0 0,1 0 1 0 0,-1-1 0 0 0,0 0 0 0 0,1 0-1 0 0,3-2-39 0 0,-6 2 25 0 0,-1 0 0 0 0,0-1-1 0 0,0 0 1 0 0,0 0 0 0 0,0 0-1 0 0,-1 0 1 0 0,1-1 0 0 0,-1 0-1 0 0,1 1 1 0 0,1-3-25 0 0,-2 2 21 0 0,0 1-1 0 0,0 0 1 0 0,0-1-1 0 0,0 1 1 0 0,1 0-1 0 0,0 0-20 0 0,0 0 20 0 0,-1 1 0 0 0,1-1 0 0 0,-1-1 0 0 0,0 1 0 0 0,0 0 0 0 0,1-2-20 0 0,4-3 38 0 0,-5 4-29 0 0,0 0-1 0 0,1 0 1 0 0,-1-1 0 0 0,0 1 0 0 0,-1-1-1 0 0,1 0-8 0 0,10-27 65 0 0,-11 24-56 0 0,-1 0-1 0 0,0 0 1 0 0,0 0 0 0 0,-1 0 0 0 0,1-1 0 0 0,-2 0-9 0 0,2-1 0 0 0,-1 5 1 0 0,1 0 0 0 0,-1 1 1 0 0,0-1-1 0 0,0 0 0 0 0,-1 1 0 0 0,1-1 0 0 0,-1 1 0 0 0,0-1 0 0 0,0-1-1 0 0,-10-29 107 0 0,-5-27-107 0 0,11 19 21 0 0,0 19-3 0 0,3 12-9 0 0,0 1 0 0 0,0-1 0 0 0,1 0 0 0 0,0-2-9 0 0,1 4 0 0 0,-1 0 0 0 0,0 0 0 0 0,0-1 0 0 0,-1 1 0 0 0,-1-3 0 0 0,1 4 0 0 0,0-2 0 0 0,0 1 0 0 0,1 0 0 0 0,1 0 0 0 0,-1-3 0 0 0,1-143 0 0 0,1 152 0 0 0,-1 1 0 0 0,1 0 1 0 0,-1-1-1 0 0,1 1 1 0 0,0 0-1 0 0,0 0 0 0 0,0 0 1 0 0,1-2-1 0 0,-1 3-1 0 0,0 1 0 0 0,-1-1 1 0 0,1 0-1 0 0,-1 0 0 0 0,1 0 1 0 0,-1 0-1 0 0,1 1 0 0 0,-1-1 0 0 0,0 0 1 0 0,1 0-1 0 0,-1 0 0 0 0,0 0 0 0 0,0 0 1 0 0,1 0-1 0 0,-1 0 0 0 0,0 0 1 0 0,0 0-1 0 0,0 0 0 0 0,0 0 0 0 0,-1 0 1 0 0,1 0-1 0 0,0 0 0 0 0,-1-1 1 0 0,-9-3-53 0 0,10 4 51 0 0,-1 0 1 0 0,1 1-1 0 0,0-1 0 0 0,-1 1 1 0 0,1-1-1 0 0,0 0 0 0 0,0 1 0 0 0,0-1 1 0 0,-1 0-1 0 0,1 1 0 0 0,0-1 1 0 0,0 0-1 0 0,0 0 0 0 0,0 1 1 0 0,0-1 1 0 0,1-1-24 0 0,1 4 0 0 0,8 11 12 0 0,-4 19 12 0 0,-4-29 4 0 0,-1 1 1 0 0,1-1 0 0 0,0 1 0 0 0,-1-1 0 0 0,0 1 0 0 0,0 0 0 0 0,0 0-1 0 0,0-1 1 0 0,-1 1 0 0 0,1 0 0 0 0,-1 3-5 0 0,2 18 21 0 0,4-1 45 0 0,-4-17-28 0 0,0 0-1 0 0,-1 1 1 0 0,0-1-1 0 0,0 1 1 0 0,0 1-38 0 0,0 15 97 0 0,6 7-2 0 0,-1-1 17 0 0,-5-5 17 0 0,0-18-83 0 0,-1 0-1 0 0,1-1 1 0 0,1 1 0 0 0,-1 0-1 0 0,1-1 1 0 0,0 1-46 0 0,3 9 93 0 0,10 45 259 0 0,-11-44-208 0 0,-4 3-17 0 0,-1-10-62 0 0,1 69 251 0 0,0-29-256 0 0,0-49-62 0 0,0 0 1 0 0,0-1-1 0 0,0 1 1 0 0,0 0 0 0 0,0 0-1 0 0,0 0 1 0 0,0-1-1 0 0,1 1 1 0 0,-1 0 0 0 0,0 0-1 0 0,0-1 1 0 0,1 1-1 0 0,-1 0 1 0 0,0 0 0 0 0,1 0 1 0 0,0-1-5 0 0,-1 0 0 0 0,0 1 0 0 0,1-1 0 0 0,-1 0 0 0 0,1 1 1 0 0,-1-1-1 0 0,1 0 0 0 0,0 0 0 0 0,-1 0 0 0 0,1 0 0 0 0,-1 1 1 0 0,1-1-1 0 0,-1 0 0 0 0,1 0 0 0 0,-1 0 0 0 0,1 0 0 0 0,-1 0 1 0 0,1 0 4 0 0,2 0-159 0 0,-3 0-22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23.5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142 396 6416 0 0,'0'0'141'0'0,"0"0"23"0"0,0 0 13 0 0,-2 0-19 0 0,-5 1-125 0 0,3 4-28 0 0,-1 2-11 0 0,-6-2 6 0 0,6 6 41 0 0,-6-5 152 0 0,10-6-176 0 0,0 1 0 0 0,0-1 0 0 0,0 1 0 0 0,0-1 0 0 0,0 1 0 0 0,0-1 0 0 0,0 1 0 0 0,0 0 0 0 0,0-1-1 0 0,0 1 1 0 0,1 0 0 0 0,-1 0 0 0 0,0 0 0 0 0,0 0 0 0 0,1 0 0 0 0,-1 0-17 0 0,-4 9 177 0 0,4-7-136 0 0,0-1-1 0 0,0 0 1 0 0,0 0-1 0 0,0 1 1 0 0,-1-1-1 0 0,1 0 1 0 0,-1 0-1 0 0,0 0 0 0 0,1-1-40 0 0,-5 5 111 0 0,2-3-10 0 0,1 1 0 0 0,0-1 0 0 0,0 0 0 0 0,0 1 0 0 0,0 1-101 0 0,-2 5 214 0 0,0 2 46 0 0,2-1-113 0 0,-3 8 96 0 0,0-4 12 0 0,-1 0-54 0 0,5-12-153 0 0,1 1 0 0 0,0 0 0 0 0,0-1 0 0 0,1 1 0 0 0,-1-1 0 0 0,1 1 1 0 0,0 3-49 0 0,-1 9 198 0 0,1 1-64 0 0,0 25 86 0 0,0-22-83 0 0,3-5-79 0 0,-2-14-56 0 0,-1 0 0 0 0,1 0 0 0 0,-1 0 0 0 0,1 0 0 0 0,0 0-1 0 0,-1 0 1 0 0,1 0 0 0 0,0 0 0 0 0,0 0 0 0 0,-1-1 0 0 0,1 1 0 0 0,0 0 0 0 0,0-1-1 0 0,0 1 1 0 0,1 0-2 0 0,11 4 59 0 0,-8 2-41 0 0,-5-7-16 0 0,0 1 0 0 0,0-1 0 0 0,1 1 0 0 0,-1-1 0 0 0,0 0 0 0 0,1 1 0 0 0,-1-1 0 0 0,0 1 0 0 0,1-1 0 0 0,-1 0 0 0 0,0 1 0 0 0,1-1 0 0 0,-1 0 0 0 0,1 0 0 0 0,-1 1 0 0 0,1-1 0 0 0,-1 0-1 0 0,0 0 1 0 0,1 0 0 0 0,-1 1 0 0 0,1-1 0 0 0,-1 0 0 0 0,1 0 0 0 0,-1 0 0 0 0,1 0 0 0 0,-1 0 0 0 0,1 0 0 0 0,-1 0 0 0 0,1 0 0 0 0,-1 0 0 0 0,1 0 0 0 0,0-1-2 0 0,0 1 2 0 0,-1 0 0 0 0,1 0-1 0 0,0 0 1 0 0,0 0 0 0 0,0 0 0 0 0,0 0-1 0 0,0 1 1 0 0,-1-1 0 0 0,1 0-1 0 0,0 0 1 0 0,0 1 0 0 0,0-1 0 0 0,-1 0-1 0 0,2 1-1 0 0,2 3 21 0 0,-4-4-20 0 0,0 0-1 0 0,0 1 1 0 0,0-1 0 0 0,0 0-1 0 0,0 0 1 0 0,0 0 0 0 0,0 0-1 0 0,0 0 1 0 0,0 0 0 0 0,0 0-1 0 0,1 1 1 0 0,-1-1 0 0 0,0 0-1 0 0,0 0 1 0 0,0 0 0 0 0,0 0-1 0 0,0 0 1 0 0,0 0 0 0 0,1 0-1 0 0,-1 0 1 0 0,0 0 0 0 0,0 0-1 0 0,0 0 1 0 0,0 0 0 0 0,0 1 0 0 0,1-1-1 0 0,-1 0 1 0 0,0 0 0 0 0,0 0-1 0 0,0 0 1 0 0,0 0 0 0 0,0 0-1 0 0,1 0 1 0 0,-1-1 0 0 0,0 1-1 0 0,0 0 1 0 0,0 0 0 0 0,0 0-1 0 0,0 0 1 0 0,1 0 0 0 0,-1 0-1 0 0,0 0 1 0 0,0 0 0 0 0,0 0-1 0 0,0 0 1 0 0,0 0 0 0 0,0 0-1 0 0,0-1 1 0 0,1 1 0 0 0,-1 0-1 0 0,0 0 0 0 0,8-5 12 0 0,24 0 71 0 0,-27 2-58 0 0,2 0-7 0 0,-1 0 0 0 0,0 0 0 0 0,0-1 0 0 0,0 0 0 0 0,-1 0 0 0 0,1-1-18 0 0,-2 2 2 0 0,0 0 1 0 0,0 0-1 0 0,0 0 1 0 0,0 1-1 0 0,2-2-2 0 0,-3 3-1 0 0,0-1 0 0 0,0 1 0 0 0,0-1 0 0 0,-1 0 0 0 0,1 0 0 0 0,-1 0 0 0 0,1 0 0 0 0,-1 0 0 0 0,0 0 0 0 0,0-1 0 0 0,0 1 0 0 0,0-1 0 0 0,1 0 1 0 0,1-8-38 0 0,-3 9 26 0 0,0 0 1 0 0,1-1 0 0 0,-1 1-1 0 0,0 0 1 0 0,0 0 0 0 0,1 0-1 0 0,0 0 1 0 0,-1 0 0 0 0,1 0 11 0 0,7-9-48 0 0,-4 1-55 0 0,-3-2-49 0 0,-2-5-41 0 0,0-9-1 0 0,0-46-410 0 0,0 49 466 0 0,0 15 61 0 0,-1 0 1 0 0,0 0-1 0 0,-1 0 1 0 0,1 0-1 0 0,-2-3 77 0 0,1 4-79 0 0,0-1 0 0 0,0 1 0 0 0,1 0 0 0 0,1 0 0 0 0,-1-3 79 0 0,-1-15-216 0 0,-4-6-6 0 0,0 1 13 0 0,4 5 12 0 0,1 1 54 0 0,-5-6 14 0 0,-1-1 13 0 0,6 3-2 0 0,1 20 90 0 0,0-47-96 0 0,0 54 125 0 0,0-53 14 0 0,0 36 52 0 0,0 2 74 0 0,0 16-139 0 0,0 0 0 0 0,0 0 0 0 0,0 0 0 0 0,0-1 0 0 0,0 1 0 0 0,0 0 0 0 0,0 0-1 0 0,0 0 1 0 0,0 0 0 0 0,0 0 0 0 0,0 0 0 0 0,0 0 0 0 0,0 0 0 0 0,0 0 0 0 0,0 0 0 0 0,0-1 0 0 0,0 1 0 0 0,0 0 0 0 0,0 0 0 0 0,0 0 0 0 0,0 0 0 0 0,0 0 0 0 0,-1 0 0 0 0,1 0 0 0 0,0 0 0 0 0,0 0 0 0 0,0 0 0 0 0,0 0 0 0 0,0-1 0 0 0,0 1 0 0 0,0 0 0 0 0,0 0 0 0 0,0 0 0 0 0,0 0 0 0 0,0 0-1 0 0,0 0 1 0 0,0 0 0 0 0,0 0 0 0 0,-1 0 0 0 0,1 0 0 0 0,0 0 0 0 0,0 0 0 0 0,0 0 0 0 0,0 0 0 0 0,0 0 0 0 0,0 0 0 0 0,0 0 0 0 0,0 0 0 0 0,0 0 0 0 0,0 0 0 0 0,-1 0 0 0 0,1 0 0 0 0,0 0 0 0 0,0 0 0 0 0,0 0 0 0 0,0 0 0 0 0,0 0-2 0 0,-11 0 109 0 0,9 0-12 0 0,2 0-7 0 0,0 0-2 0 0,0 3 1 0 0,-1 5-29 0 0,1 18 10 0 0,3-15 0 0 0,8 7 74 0 0,-6 8 16 0 0,6-2 7 0 0,-8-4-76 0 0,2 6 52 0 0,5 2 73 0 0,-6-18-51 0 0,0 0-1 0 0,0 0 0 0 0,2 11-164 0 0,8 25 406 0 0,-8-25-268 0 0,0 3 41 0 0,-4-12-42 0 0,1-1 1 0 0,1 1-1 0 0,-1-1 1 0 0,4 6-138 0 0,-4-12 53 0 0,-1 0 0 0 0,0 0 1 0 0,0 0-1 0 0,0 1 0 0 0,-1-1 1 0 0,1 1-1 0 0,-1-1 0 0 0,-1 1 1 0 0,1-1-1 0 0,-1 5-53 0 0,0-2 91 0 0,1 0-1 0 0,1 1 1 0 0,-1-1-1 0 0,3 8-90 0 0,-2-9 82 0 0,0 0 0 0 0,-1 1 1 0 0,1-1-1 0 0,-1 7-82 0 0,0 3 181 0 0,1-2-46 0 0,5 8 36 0 0,-4-15-130 0 0,-1 1 25 0 0,-1 9 175 0 0,-1-14-212 0 0,2 2 43 0 0,-1-5-63 0 0,0 0-4 0 0,0 0 0 0 0,0 0 0 0 0,0 0 0 0 0,0 0 0 0 0,0 0 0 0 0,0 0 0 0 0,0 1 0 0 0,-1-1-1 0 0,1 0 1 0 0,-1 1 0 0 0,1-1 0 0 0,0 2-5 0 0,0 10 57 0 0,-1-12-239 0 0,0-1 98 0 0,0 0 79 0 0,0 1 58 0 0,0 1 290 0 0,-1 0-253 0 0,1-2-89 0 0,0 1-47 0 0,0 0-58 0 0,0-1-69 0 0,0 1-31 0 0,0 0-60 0 0,0-1-66 0 0,0 1-73 0 0,1 0-79 0 0,-1-1-84 0 0,0 1-90 0 0,0-1-97 0 0,0 0-913 0 0,0 0-956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22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1 159 6272 0 0,'0'0'141'0'0,"0"0"23"0"0,3 0 11 0 0,10-3-29 0 0,-5-2-114 0 0,-7 4-32 0 0,0 0 0 0 0,1 0 0 0 0,-1 1-1 0 0,1-1 1 0 0,-1 0 0 0 0,1 0 0 0 0,-1 1 0 0 0,1-1 0 0 0,0 1-1 0 0,-1 0 1 0 0,1-1 0 0 0,0 1 0 0 0,-1 0 0 0 0,1 0 0 0 0,5 0 21 0 0,-1 0 35 0 0,1 0 39 0 0,-2-1 39 0 0,-1-1 41 0 0,1-4 161 0 0,-5 5-313 0 0,0 1 0 0 0,0-1-1 0 0,0 1 1 0 0,1 0 0 0 0,-1-1-1 0 0,0 1 1 0 0,1-1 0 0 0,-1 1 0 0 0,0 0-1 0 0,1-1 1 0 0,-1 1 0 0 0,1 0-1 0 0,-1-1 1 0 0,0 1 0 0 0,1 0-1 0 0,-1 0 1 0 0,1 0 0 0 0,-1-1 0 0 0,1 1-1 0 0,-1 0 1 0 0,1 0 0 0 0,-1 0-1 0 0,1 0 1 0 0,-1 0 0 0 0,1 0 0 0 0,-1 0-1 0 0,1 0 1 0 0,-1 0 0 0 0,1 0-1 0 0,-1 0 1 0 0,1 0 0 0 0,0 0-23 0 0,6 0 248 0 0,5 0 93 0 0,0-2-105 0 0,-6-1-154 0 0,-2 0-4 0 0,2-1 12 0 0,1 0 15 0 0,3-1 29 0 0,4-3 57 0 0,2-1-181 0 0,-15 6-31 0 0,1-1 4 0 0,-2 4 17 0 0,1 0 0 0 0,0-1 0 0 0,-1 1 0 0 0,1 0 0 0 0,0 0 0 0 0,-1-1 0 0 0,1 1 0 0 0,0 0 0 0 0,-1 0 0 0 0,1 0 0 0 0,0 0 0 0 0,-1 0 0 0 0,1 0 0 0 0,0 0 0 0 0,-1 0 0 0 0,3 0 65 0 0,-3-3-3 0 0,0 2-53 0 0,0-1-2 0 0,1 0 0 0 0,-1-1-1 0 0,0 1 1 0 0,-1 0 0 0 0,1 0-1 0 0,0 0 1 0 0,0 0-1 0 0,-1 0 1 0 0,1-1 0 0 0,-2 0-7 0 0,-8-2-16 0 0,5-6-64 0 0,-6 6-15 0 0,7-2 40 0 0,0 2 28 0 0,-9 4-34 0 0,-16 1-13 0 0,25-1 79 0 0,-1 2 16 0 0,-4 14 6 0 0,-4 9-20 0 0,-1 0-57 0 0,11-10 54 0 0,3 8 64 0 0,1-13-28 0 0,-4 12 60 0 0,-2-8-52 0 0,4-11-44 0 0,-1 0 0 0 0,1 1 1 0 0,0-1-1 0 0,1 1 1 0 0,-1-1-1 0 0,0 1 0 0 0,1-1 1 0 0,-1 1-1 0 0,1 0 1 0 0,0-1-1 0 0,0 1 0 0 0,0 1-4 0 0,1 4 13 0 0,0 0-1 0 0,0 0 1 0 0,1 0-1 0 0,0 0 1 0 0,3 7-13 0 0,-4-12 1 0 0,0 0 13 0 0,0 1 0 0 0,0 0-1 0 0,0 0 1 0 0,-1 0 0 0 0,1 0-1 0 0,-1 0 1 0 0,0 1-14 0 0,0-3 7 0 0,0-1 0 0 0,0 1 1 0 0,0 0-1 0 0,0-1 0 0 0,0 1 0 0 0,0 0 0 0 0,1-1 0 0 0,-1 1 0 0 0,1-1 0 0 0,-1 1 0 0 0,1-1 1 0 0,0 1-1 0 0,-1-1 0 0 0,1 1 0 0 0,0-1 0 0 0,0 1 0 0 0,0-1 0 0 0,0 0 0 0 0,0 0 1 0 0,0 1-1 0 0,2-1-7 0 0,60 63 392 0 0,-62-63-381 0 0,1 1 0 0 0,0-1 1 0 0,0 1-1 0 0,0-1 0 0 0,0 0 0 0 0,0 0 1 0 0,0 0-1 0 0,0 0 0 0 0,1 0 1 0 0,-1 0-1 0 0,0-1 0 0 0,0 1 0 0 0,1-1 1 0 0,-1 1-12 0 0,11 2 50 0 0,3 3 22 0 0,-13-5-55 0 0,0 0 0 0 0,1 0 0 0 0,-1 0 0 0 0,0 0 0 0 0,1 0 0 0 0,-1-1 0 0 0,1 1 0 0 0,1-1-17 0 0,16 0 129 0 0,-1 0-33 0 0,33 0 111 0 0,-51 0-196 0 0,0 0-1 0 0,-1 0 1 0 0,1 0 0 0 0,0 0 0 0 0,-1-1 0 0 0,1 1 0 0 0,0-1 0 0 0,-1 1 0 0 0,1-1 0 0 0,-1 1 0 0 0,1-1 0 0 0,0 0 0 0 0,-1 0 0 0 0,1 0-11 0 0,10-5 37 0 0,5 5-60 0 0,-3 1-32 0 0,0-4-49 0 0,-3-4 41 0 0,1-2-71 0 0,0-2-80 0 0,-1 0-89 0 0,-2 2-12 0 0,-1 1-68 0 0,5-7-245 0 0,-10 1-4 0 0</inkml:trace>
  <inkml:trace contextRef="#ctx0" brushRef="#br0" timeOffset="352.12">569 1 6072 0 0,'2'0'133'0'0,"-1"0"-127"0"0,-1 0 1 0 0,1 0-1 0 0,-1 0 0 0 0,1 0 0 0 0,-1 0 1 0 0,1 0-1 0 0,-1 0 0 0 0,0 0 0 0 0,1 0 1 0 0,-1 0-1 0 0,1 0 0 0 0,-1 0 0 0 0,1 0 1 0 0,-1 1-1 0 0,0-1 0 0 0,1 0 0 0 0,-1 0 1 0 0,0 0-1 0 0,1 1 0 0 0,-1-1 0 0 0,0 0 1 0 0,1 0-1 0 0,-1 1 0 0 0,0-1 0 0 0,1 0 1 0 0,-1 1-1 0 0,0-1 0 0 0,0 1 0 0 0,1-1 1 0 0,-1 0-1 0 0,0 1 0 0 0,0-1 0 0 0,0 1 0 0 0,1-1 1 0 0,-1 0-1 0 0,0 1 0 0 0,0-1 0 0 0,0 1 1 0 0,0-1-1 0 0,0 1 0 0 0,0-1 0 0 0,0 0 1 0 0,0 1-1 0 0,0-1 0 0 0,0 1 0 0 0,0-1 1 0 0,-1 1-7 0 0,1 1 19 0 0,0-1 1 0 0,1 1-1 0 0,-1 0 1 0 0,0 0-1 0 0,1 0 1 0 0,-1-1-1 0 0,0 1 1 0 0,1 0-1 0 0,0 0-19 0 0,4 7 32 0 0,-4-8-32 0 0,0 0 0 0 0,0 1 0 0 0,0-1-1 0 0,0 1 1 0 0,-1-1 0 0 0,1 1 0 0 0,-1-1 0 0 0,1 1 0 0 0,-1 0-1 0 0,1-1 1 0 0,-1 1 0 0 0,0-1 0 0 0,0 1 0 0 0,0 0 0 0 0,3 12 23 0 0,2-4 50 0 0,1 0 51 0 0,-4 3 56 0 0,-1-4 41 0 0,0-2-60 0 0,1 0-26 0 0,2 2 4 0 0,0 0 0 0 0,-2-2-2 0 0,0 0 26 0 0,-2 1 60 0 0,0 1-18 0 0,2-2-54 0 0,0 1-21 0 0,3 3 10 0 0,-1-1 20 0 0,1 3 122 0 0,-1-2-64 0 0,-1-3-74 0 0,0-1-34 0 0,-1 5 5 0 0,-1 0-40 0 0,-1-2 2 0 0,0-8-60 0 0,0 0 1 0 0,0 0 0 0 0,0 0-1 0 0,0 0 1 0 0,0 0 0 0 0,0 0 0 0 0,1 0-1 0 0,-1 0 1 0 0,1 0 0 0 0,-1 0 0 0 0,1 0-18 0 0,1 2 49 0 0,1 0-23 0 0,1 3 15 0 0,-1-1 69 0 0,-2 0 80 0 0,-1-3-51 0 0,0 2 35 0 0,0-3-102 0 0,0 1 71 0 0,0 8 522 0 0,0-7-435 0 0,0-2-158 0 0,0 0-42 0 0,0-1-51 0 0,0 0-59 0 0,0 2 232 0 0,0-3 34 0 0,0 0 20 0 0,0 0 2 0 0,-2-3-8 0 0,0 2-180 0 0,1-1 1 0 0,0 1-1 0 0,0-1 1 0 0,0 1-1 0 0,0-1 1 0 0,0 1-1 0 0,0-1 1 0 0,1 1-1 0 0,-1-1 1 0 0,0 0-1 0 0,1 1 1 0 0,0-1-1 0 0,-1-1-20 0 0,-1-28 313 0 0,2 24-260 0 0,0 0-53 0 0,0 5 0 0 0,0 0 0 0 0,0 0 0 0 0,0 0 0 0 0,0 0 0 0 0,0-1 0 0 0,1 1 0 0 0,-1 0 0 0 0,0 0 0 0 0,1 0 0 0 0,0-1 0 0 0,10-15 0 0 0,-8 5-2 0 0,1-3-26 0 0,7 0-52 0 0,-2 6 5 0 0,16-15-57 0 0,-23 24 129 0 0,-1 0-1 0 0,1-1 0 0 0,0 1 0 0 0,0 0 0 0 0,0 0 0 0 0,-1 0 0 0 0,1 0 0 0 0,0 0 0 0 0,0 1 0 0 0,0-1 1 0 0,0 1-1 0 0,1-1 0 0 0,-1 1 0 0 0,0-1 4 0 0,24 1-91 0 0,-5 0 54 0 0,-20 1 31 0 0,0-1 0 0 0,0 0 0 0 0,0 0 0 0 0,0 0 0 0 0,0 0 0 0 0,0 1 1 0 0,0-1-1 0 0,0 1 0 0 0,0-1 0 0 0,0 0 0 0 0,0 1 0 0 0,-1 0 0 0 0,1-1 0 0 0,0 1 0 0 0,0-1 0 0 0,-1 1 0 0 0,1 0 0 0 0,0 0 1 0 0,-1-1-1 0 0,1 1 0 0 0,0 0 0 0 0,-1 0 0 0 0,1 0 0 0 0,-1-1 0 0 0,0 1 0 0 0,1 0 0 0 0,-1 0 6 0 0,11 15-93 0 0,-3-9 43 0 0,-5-4 28 0 0,0 1 1 0 0,1-1-1 0 0,-1 0 0 0 0,0 1 0 0 0,-1-1 1 0 0,1 2 21 0 0,2 5 18 0 0,-4-8-5 0 0,0 1-1 0 0,0-1 1 0 0,0 0 0 0 0,0 0-1 0 0,1 0 1 0 0,-1 0-1 0 0,1 0 1 0 0,-1 0 0 0 0,1 0-13 0 0,1 1 24 0 0,0 0 1 0 0,-1 0-1 0 0,0 1 1 0 0,1-1-1 0 0,-1 0 1 0 0,1 3-25 0 0,5 12 58 0 0,1 2-63 0 0,17 28 5 0 0,-24-33 0 0 0,-1-5-12 0 0,1-4-31 0 0,3 3-76 0 0,1 0-109 0 0,-4 2-93 0 0,-2-11 314 0 0,0 0 0 0 0,0 0 0 0 0,0 0 0 0 0,0 0-1 0 0,0 1 1 0 0,0-1 0 0 0,0 0 0 0 0,0 0 0 0 0,0 0 0 0 0,0 0 0 0 0,0 0 0 0 0,0 0 0 0 0,0 0-1 0 0,0 0 1 0 0,0 0 0 0 0,0 0 0 0 0,0 1 0 0 0,0-1 0 0 0,0 0 0 0 0,0 0 0 0 0,0 0 0 0 0,0 0-1 0 0,0 0 1 0 0,0 0 0 0 0,0 0 0 0 0,0 0 0 0 0,0 0 0 0 0,1 0 0 0 0,-1 0 0 0 0,0 0 0 0 0,0 0-1 0 0,0 1 1 0 0,0-1 0 0 0,0 0 0 0 0,0 0 0 0 0,0 0 0 0 0,0 0 0 0 0,0 0 0 0 0,0 0 0 0 0,0 0-1 0 0,0 0 1 0 0,1 0 0 0 0,-1 0 0 0 0,0 0 0 0 0,0 0 0 0 0,0 0 0 0 0,0 0 0 0 0,0 0 0 0 0,0 0-1 0 0,0 0 1 0 0,0 0 0 0 0,0 0 0 0 0,0 0 0 0 0,1 0 0 0 0,-1 0 0 0 0,0 0 0 0 0,0 0 7 0 0,13 0-408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26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 9256 0 0,'0'0'266'0'0,"0"0"1"0"0,0 0-199 0 0,0 2-40 0 0,0 5-20 0 0,0 17 28 0 0,-1-17 15 0 0,-1-3 37 0 0,-5 1 33 0 0,7-5-113 0 0,0 0 0 0 0,-1 0 0 0 0,1 1 0 0 0,-1-1 0 0 0,1 0 1 0 0,-1 1-1 0 0,1-1 0 0 0,0 0 0 0 0,-1 1 0 0 0,1-1 0 0 0,0 0 0 0 0,-1 1 0 0 0,1-1 0 0 0,0 1 0 0 0,0-1 0 0 0,-1 0 0 0 0,1 1 1 0 0,0-1-1 0 0,0 1 0 0 0,0-1 0 0 0,0 1 0 0 0,0-1 0 0 0,-1 1 0 0 0,1-1 0 0 0,0 1 0 0 0,0-1 0 0 0,0 1 0 0 0,0-1 0 0 0,0 1 1 0 0,1-1-1 0 0,-1 1 0 0 0,0 0-8 0 0,0 22 300 0 0,0 30 464 0 0,-3-45-622 0 0,-7 13-22 0 0,7-14-10 0 0,1-1-41 0 0,3 10 4 0 0,0-8-29 0 0,0-2-32 0 0,2 6 137 0 0,-1-10-137 0 0,0 1-45 0 0,-1-1-28 0 0,1-1-37 0 0,-1 0-45 0 0,0 1-49 0 0,0-1-199 0 0,0 0-111 0 0,0-1 67 0 0,-1 0-42 0 0,0 0-564 0 0,0 0-444 0 0,0 0-844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21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 1 5384 0 0,'0'0'116'0'0,"-3"0"17"0"0,3 0-127 0 0,-1 0 1 0 0,1 0-1 0 0,-1 0 0 0 0,1 0 0 0 0,-1 0 0 0 0,1 0 0 0 0,0 0 1 0 0,-1 0-1 0 0,1 0 0 0 0,-1 0 0 0 0,1 0 0 0 0,0 0 1 0 0,-1 1-1 0 0,1-1 0 0 0,-1 0 0 0 0,1 0 0 0 0,0 0 0 0 0,-1 1 1 0 0,1-1-1 0 0,0 0 0 0 0,-1 1 0 0 0,1-1 0 0 0,0 0 0 0 0,0 0 1 0 0,-1 1-1 0 0,1-1 0 0 0,0 1 0 0 0,0-1 0 0 0,-1 0 1 0 0,1 1-1 0 0,0-1-6 0 0,-5 7 84 0 0,4-6-82 0 0,1-1 0 0 0,-1 0 0 0 0,0 1 0 0 0,0-1 0 0 0,1 0 0 0 0,-1 0-1 0 0,0 1 1 0 0,0-1 0 0 0,0 0 0 0 0,0 0 0 0 0,0 0 0 0 0,1 0 0 0 0,-1 0 0 0 0,-1 0-2 0 0,-17 0-15 0 0,14 0 39 0 0,0 0 37 0 0,3 0 54 0 0,-1 2 133 0 0,-3 4-14 0 0,-2-1 34 0 0,-7-3 182 0 0,0 1 3 0 0,14-2-419 0 0,0-1 0 0 0,0 1 1 0 0,0-1-1 0 0,0 1 0 0 0,0 0 0 0 0,0-1 0 0 0,0 1 0 0 0,0 0 0 0 0,1 0 1 0 0,-1 0-1 0 0,0-1 0 0 0,0 1 0 0 0,1 0 0 0 0,-1 0 0 0 0,0 1-34 0 0,-1 3 128 0 0,1-4-97 0 0,1 0 1 0 0,0-1-1 0 0,0 1 1 0 0,-1-1-1 0 0,1 1 0 0 0,0 0 1 0 0,-1-1-1 0 0,1 1 1 0 0,-1-1-1 0 0,1 1 0 0 0,-1-1 1 0 0,1 1-1 0 0,-1-1 1 0 0,1 1-1 0 0,-1-1 0 0 0,1 0 1 0 0,-1 1-1 0 0,0-1 1 0 0,1 0-1 0 0,-1 1 1 0 0,1-1-1 0 0,-1 0-31 0 0,-4 3 127 0 0,-6 6 221 0 0,4 5-80 0 0,1-3-123 0 0,-2-1-58 0 0,-7 9 68 0 0,12-16-125 0 0,1 1 0 0 0,-1 1 0 0 0,1-1 0 0 0,1 0 0 0 0,-2 2-30 0 0,-6 15 139 0 0,2-5-55 0 0,4-3-34 0 0,-3 6 37 0 0,-3-6 4 0 0,2-5-5 0 0,2 0 39 0 0,4-4-62 0 0,0-1 1 0 0,0 0-1 0 0,1 1 0 0 0,-1-1 0 0 0,1 0 0 0 0,0 1 0 0 0,0-1 0 0 0,0 1-63 0 0,0-3 7 0 0,0-1 0 0 0,0 1 1 0 0,0 0-1 0 0,0-1 1 0 0,0 1-1 0 0,0 0 0 0 0,0-1 1 0 0,1 1-1 0 0,-1 0 0 0 0,0-1 1 0 0,0 1-1 0 0,1 0 1 0 0,-1-1-1 0 0,0 1 0 0 0,1-1 1 0 0,-1 1-1 0 0,0 0 1 0 0,1-1-1 0 0,-1 1 0 0 0,1-1 1 0 0,-1 1-1 0 0,1-1 0 0 0,-1 0 1 0 0,1 1-1 0 0,-1-1 1 0 0,1 1-8 0 0,0-1 2 0 0,-1 0 1 0 0,1 1-1 0 0,-1-1 0 0 0,1 1 1 0 0,-1-1-1 0 0,1 1 1 0 0,-1-1-1 0 0,1 1 1 0 0,-1-1-1 0 0,1 1 1 0 0,-1-1-1 0 0,0 1 1 0 0,1 0-1 0 0,-1-1 1 0 0,0 1-1 0 0,0 0 0 0 0,1-1 1 0 0,-1 1-1 0 0,0 0 1 0 0,0-1-1 0 0,0 1 1 0 0,0 0-1 0 0,0-1 1 0 0,0 1-1 0 0,0 0 1 0 0,0-1-3 0 0,0 2 2 0 0,0-1 0 0 0,0 0 0 0 0,1 0 1 0 0,-1 0-1 0 0,0 0 0 0 0,1 0 0 0 0,-1 0 1 0 0,1 0-1 0 0,-1 0 0 0 0,1-1 0 0 0,-1 1 1 0 0,1 0-1 0 0,0 0 0 0 0,-1 0 0 0 0,1 0 1 0 0,0-1-1 0 0,0 1 0 0 0,-1 0 0 0 0,1-1 1 0 0,0 1-1 0 0,0 0 0 0 0,0-1 0 0 0,0 1 0 0 0,0-1 1 0 0,0 0-1 0 0,0 1-2 0 0,11 6 64 0 0,-9-4 23 0 0,1-2-39 0 0,5-2-14 0 0,-7 1-5 0 0,10 1 44 0 0,-9-1-54 0 0,0 0 0 0 0,1 0 1 0 0,-1 0-1 0 0,0 0 0 0 0,0 0 0 0 0,1 0 0 0 0,-1-1 0 0 0,0 0 0 0 0,0 1 0 0 0,1-2-19 0 0,12-7 79 0 0,-10 5-30 0 0,1 0-1 0 0,0 1 0 0 0,7-3-48 0 0,-3 3 27 0 0,-10 3-24 0 0,0 0 1 0 0,0 0 0 0 0,0 0 0 0 0,0 0-1 0 0,0-1 1 0 0,0 1 0 0 0,0 0 0 0 0,-1-1-1 0 0,1 1 1 0 0,0-1 0 0 0,0 1 0 0 0,0-1-1 0 0,0 1 1 0 0,-1-1 0 0 0,1 1 0 0 0,0-1-1 0 0,-1 0 1 0 0,1 1 0 0 0,0-1-1 0 0,-1 0 1 0 0,1 0 0 0 0,-1 0 0 0 0,1 1-1 0 0,-1-1 1 0 0,0 0 0 0 0,1 0 0 0 0,-1 0-4 0 0,1-1 4 0 0,0 1 0 0 0,0 0 1 0 0,0-1-1 0 0,1 1 0 0 0,-1 0 0 0 0,0 0 1 0 0,0 0-1 0 0,1 0 0 0 0,-1 0 1 0 0,1 0-1 0 0,-1 0 0 0 0,1 1 1 0 0,-1-1-1 0 0,2 0-4 0 0,-1 0 0 0 0,-1 1 1 0 0,1-1-1 0 0,-1 0 0 0 0,1 1 0 0 0,-1-1 1 0 0,1 0-1 0 0,-1 0 0 0 0,0 0 0 0 0,1 0 1 0 0,-1-1-1 0 0,0 1 0 0 0,0 0 0 0 0,0 0 1 0 0,1-2-1 0 0,14-28 0 0 0,-15 28 0 0 0,0 1 0 0 0,-1 0 0 0 0,1-1 0 0 0,-1 1 0 0 0,1 0 0 0 0,-1-1 0 0 0,0 1 0 0 0,0 0 0 0 0,0-1 0 0 0,0-1 0 0 0,1-13 0 0 0,6 4 3 0 0,-6 11 1 0 0,-1 1 0 0 0,1 0-1 0 0,0-1 1 0 0,0 1 0 0 0,-1-1 0 0 0,1 1 0 0 0,-1-1 0 0 0,0 1 0 0 0,1-1-1 0 0,-1 1 1 0 0,0-1 0 0 0,0 0 0 0 0,0 1-4 0 0,0-44 11 0 0,0 43-13 0 0,0 0 0 0 0,1 0 0 0 0,-1 0 1 0 0,0 0-1 0 0,1 0 0 0 0,-1 1 0 0 0,1-1 1 0 0,-1 0-1 0 0,1 0 0 0 0,0 0 1 0 0,0 1-1 0 0,0-1 0 0 0,1-1 2 0 0,-1 1-3 0 0,0 1 0 0 0,-1 0 0 0 0,1-1 1 0 0,0 1-1 0 0,0-1 0 0 0,-1 1 0 0 0,1-1 0 0 0,-1 0 0 0 0,0 1 0 0 0,1-1 0 0 0,-1 1 0 0 0,0-1 1 0 0,0-1 2 0 0,0-8-16 0 0,0-10-74 0 0,0 8 10 0 0,0 11 8 0 0,0 2-13 0 0,0 0 16 0 0,3 2 5 0 0,-2 0 53 0 0,1 0 0 0 0,-1 0 1 0 0,1 0-1 0 0,-1 1 0 0 0,0-1 1 0 0,0 0-1 0 0,0 0 0 0 0,0 1 1 0 0,-1-1-1 0 0,1 0 0 0 0,0 1 1 0 0,-1-1-1 0 0,0 1 0 0 0,0-1 1 0 0,0 1-1 0 0,0-1 0 0 0,0 1 1 0 0,0 0 10 0 0,0-1-7 0 0,0 0 1 0 0,0-1 0 0 0,1 1 0 0 0,-1 0 0 0 0,1 0 0 0 0,-1-1 0 0 0,1 1-1 0 0,-1 0 1 0 0,1-1 0 0 0,0 1 0 0 0,0 0 0 0 0,0-1 0 0 0,0 1 6 0 0,0-1-4 0 0,0 1 0 0 0,0-1 1 0 0,0 1-1 0 0,-1-1 0 0 0,1 1 0 0 0,0 0 1 0 0,-1 0-1 0 0,1-1 0 0 0,-1 1 1 0 0,0 0-1 0 0,1 0 0 0 0,-1-1 1 0 0,0 1 3 0 0,0 5 8 0 0,1 0 1 0 0,0 0 0 0 0,0 0 0 0 0,0 0-1 0 0,1 0 1 0 0,0-1 0 0 0,1 1-9 0 0,-1-1 3 0 0,8 16-3 0 0,-9-20 0 0 0,0 0 0 0 0,0 0 0 0 0,0 0 0 0 0,0 0 0 0 0,0 0 0 0 0,-1 1 0 0 0,1-1 0 0 0,-1 0 0 0 0,1 0 0 0 0,-1 1 0 0 0,0 1 0 0 0,0-2 0 0 0,1-1 0 0 0,-1 1 0 0 0,0 0 0 0 0,1 0 0 0 0,-1-1 0 0 0,1 1 0 0 0,-1 0 0 0 0,1-1 0 0 0,0 1 0 0 0,0 0 0 0 0,-1-1 0 0 0,1 1 0 0 0,0-1 0 0 0,1 0 0 0 0,-1 1 0 0 0,0-1 0 0 0,0 0 0 0 0,1 0 0 0 0,-1 1 0 0 0,12 14 0 0 0,3 16 0 0 0,-11-19 0 0 0,6-8 0 0 0,-11-4-27 0 0,0 0-47 0 0,2 1-123 0 0,0 4-371 0 0,-1-5 418 0 0,12-15-234 0 0</inkml:trace>
  <inkml:trace contextRef="#ctx0" brushRef="#br0" timeOffset="385.84">553 48 7136 0 0,'8'0'71'0'0,"9"2"157"0"0,-16-2-218 0 0,-1 0-1 0 0,1 1 1 0 0,-1-1-1 0 0,1 0 0 0 0,-1 1 1 0 0,1-1-1 0 0,-1 1 1 0 0,0-1-1 0 0,1 1 1 0 0,-1-1-1 0 0,0 1 1 0 0,1-1-1 0 0,-1 1 1 0 0,0-1-1 0 0,0 1 0 0 0,1 0 1 0 0,-1-1-1 0 0,0 1 1 0 0,0-1-1 0 0,0 1 1 0 0,0 0-1 0 0,0-1 1 0 0,0 1-1 0 0,0-1 1 0 0,0 1-1 0 0,0 0-9 0 0,0 6 80 0 0,0 6 9 0 0,3-1-59 0 0,1-4-30 0 0,-3-7 0 0 0,0 0 0 0 0,0 1 0 0 0,0-1 0 0 0,0 1 0 0 0,0-1 0 0 0,-1 1 0 0 0,1-1 0 0 0,-1 1 0 0 0,1 0 0 0 0,-1-1 0 0 0,0 1 0 0 0,1 0 0 0 0,-1-1 0 0 0,0 1 0 0 0,0 5 19 0 0,0 0 36 0 0,0 7 146 0 0,0-2 45 0 0,0 0 50 0 0,0 28 806 0 0,0-23-678 0 0,0-1-94 0 0,0-9-221 0 0,0 1-45 0 0,0-1 78 0 0,1-1-37 0 0,6 7 107 0 0,-3-6-63 0 0,-2-1 1 0 0,-1 0 23 0 0,-1 1 56 0 0,0 4 21 0 0,0-9-9 0 0,0-2-28 0 0,0 0-11 0 0,0 3-2 0 0,0-3-133 0 0,0 1-35 0 0,0 0-35 0 0,0 3-65 0 0,0-4 92 0 0,0 1 48 0 0,0 0 45 0 0,0 0 62 0 0,0 0 72 0 0,0-1 83 0 0,1-1-320 0 0,0 0 1 0 0,-1-1 0 0 0,1 1-1 0 0,0 0 1 0 0,-1-1-1 0 0,1 1 1 0 0,0 0 0 0 0,0 0-1 0 0,0 0 1 0 0,0 0-1 0 0,0 0 1 0 0,0 0 0 0 0,1 0-1 0 0,-1 0 1 0 0,0 0-1 0 0,0 0 1 0 0,1 1-1 0 0,0-1-14 0 0,12-10 84 0 0,-3-2-38 0 0,-1-7-1 0 0,3-7 11 0 0,-2 8-58 0 0,0-4 2 0 0,-10 19 0 0 0,1 0 0 0 0,0-1 0 0 0,0 1 0 0 0,0 0 0 0 0,1 0 0 0 0,-1 0 0 0 0,1 0 0 0 0,1-1 0 0 0,27-26 0 0 0,-15 18 0 0 0,-3 8-12 0 0,-4 0-43 0 0,3 8 28 0 0,2 1-18 0 0,-12-4 43 0 0,-1 0 0 0 0,1 1 1 0 0,0-1-1 0 0,0 1 0 0 0,0-1 1 0 0,0 1-1 0 0,0-1 0 0 0,0 1 0 0 0,-1 0 1 0 0,1 0-1 0 0,0 0 0 0 0,-1 0 1 0 0,2 1 1 0 0,-1 0-5 0 0,0-1 1 0 0,-1 0-1 0 0,1 1 0 0 0,-1-1 1 0 0,1 1-1 0 0,-1 0 1 0 0,0-1-1 0 0,1 1 1 0 0,-1 0-1 0 0,0 0 1 0 0,0 0-1 0 0,0 0 1 0 0,-1 0-1 0 0,1 0 1 0 0,0 0-1 0 0,-1 0 0 0 0,0 0 1 0 0,1 1 4 0 0,2 5-43 0 0,12 34 33 0 0,-10-34 10 0 0,-4-7 0 0 0,0 1 0 0 0,0-1 0 0 0,0 0 0 0 0,0 1 0 0 0,-1-1 0 0 0,1 1 0 0 0,0 0 0 0 0,-1-1 0 0 0,0 1 0 0 0,1-1 0 0 0,-1 1 0 0 0,0 0 0 0 0,0-1 0 0 0,0 1 0 0 0,0 0 0 0 0,0-1 0 0 0,0 1 0 0 0,0-1 0 0 0,0 1 0 0 0,1-1 0 0 0,-1 1 0 0 0,0-1 0 0 0,0 1 0 0 0,1-1 0 0 0,-1 1 0 0 0,1-1 0 0 0,0 0 0 0 0,-1 1 0 0 0,1-1 0 0 0,0 0 0 0 0,0 1 0 0 0,11 21 0 0 0,-2-8 0 0 0,-7 1 0 0 0,-3-7-11 0 0,0-5-25 0 0,0-1-40 0 0,3 0-83 0 0,7 7-129 0 0,-8-8 143 0 0,-2-2 56 0 0,1 1-36 0 0,-1-1-12 0 0,0 0-35 0 0,0 0-41 0 0,0 0-46 0 0,0 0-48 0 0,0 0-47 0 0,0 0-40 0 0,0 0-35 0 0,0 0-126 0 0,0 0-35 0 0,0 0-1303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20.2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0 6000 0 0,'0'0'174'0'0,"0"0"46"0"0,0 0 84 0 0,0 0 31 0 0,0 3 8 0 0,0 18 361 0 0,0 0-110 0 0,0 0-93 0 0,0 1-78 0 0,0-2-97 0 0,0-1-38 0 0,0 75 880 0 0,2-69-973 0 0,5 8 14 0 0,-3-15-97 0 0,-3-14-76 0 0,-1 0 1 0 0,1 0-1 0 0,-1-1 0 0 0,0 1 1 0 0,0 0-1 0 0,-1 4-36 0 0,-6 18 163 0 0,6-20-121 0 0,-1 0 0 0 0,1 0 0 0 0,0 0-1 0 0,0 0 1 0 0,0 4-42 0 0,1-2 46 0 0,1 0-1 0 0,0 0 0 0 0,1-1 1 0 0,-1 1-1 0 0,2 1-45 0 0,-1-2 35 0 0,0 1 0 0 0,-1-1 0 0 0,0 1 0 0 0,0 0 0 0 0,0 1-35 0 0,-1-2 28 0 0,1 1 0 0 0,0-1 0 0 0,0 0 0 0 0,1 0 0 0 0,0 0 0 0 0,2 6-28 0 0,-2-8 16 0 0,-1-1 8 0 0,0-1 0 0 0,0 1 0 0 0,-1 0 0 0 0,1 1 0 0 0,-1 2-24 0 0,-1 17 67 0 0,1-12-38 0 0,-1-11-23 0 0,1 1 0 0 0,1 0 1 0 0,-1-1-1 0 0,0 1 1 0 0,0 0-1 0 0,1-1 1 0 0,-1 1-1 0 0,1 0 0 0 0,-1-1 1 0 0,1 1-1 0 0,0-1 1 0 0,-1 1-1 0 0,1-1 1 0 0,0 1-1 0 0,1 0-6 0 0,3 6 21 0 0,-3 8 2 0 0,-2-3 35 0 0,0-11 8 0 0,0-2-25 0 0,0 0-100 0 0,0 0-59 0 0,0 0 31 0 0,0 0 16 0 0,0 0-36 0 0,0 0-16 0 0,0 0-36 0 0,0 0-42 0 0,0 0-47 0 0,0 0-51 0 0,0 0-46 0 0,0 0-42 0 0,0 0-36 0 0,0 0-126 0 0,0 0-36 0 0,0 0-1295 0 0</inkml:trace>
  <inkml:trace contextRef="#ctx0" brushRef="#br0" timeOffset="271.71">1 347 7800 0 0,'0'0'174'0'0,"0"0"29"0"0,2 0 13 0 0,5 1-119 0 0,2-2-3 0 0,20-12-62 0 0,-18 10 27 0 0,-4 3 18 0 0,-1 0 33 0 0,4 0 101 0 0,4-1 35 0 0,-1-3 38 0 0,-4 1-63 0 0,0-2 35 0 0,-2 3-18 0 0,0 0-69 0 0,0 2-54 0 0,0 0-38 0 0,10-1 74 0 0,4-10 51 0 0,8 6-12 0 0,2-5-35 0 0,1 4-124 0 0,-26 5-59 0 0,4-2 42 0 0,6-2 25 0 0,-5 3-100 0 0,-1 1-101 0 0,-5 0 30 0 0,0 1-41 0 0,1 0-186 0 0,1 0-101 0 0,-2 0 59 0 0,0-1-38 0 0,6 0-522 0 0,6-4-418 0 0,11-4-791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18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348 190 6648 0 0,'0'0'149'0'0,"0"0"23"0"0,-3 0 12 0 0,-1 0-42 0 0,-21 0-93 0 0,13 0-29 0 0,-6-1 79 0 0,1 5 90 0 0,13-2-102 0 0,0 1-8 0 0,-3 1 32 0 0,1-2 40 0 0,0-1 68 0 0,3 0-66 0 0,-1-1 33 0 0,0 0-72 0 0,1 0-65 0 0,1-1 0 0 0,0 1 0 0 0,-1 0-1 0 0,1 1 1 0 0,0-1 0 0 0,-1 0 0 0 0,1 1 0 0 0,0-1 0 0 0,-2 2-49 0 0,-4 3 132 0 0,1-1-30 0 0,1-2 8 0 0,0-1 32 0 0,-1 0 65 0 0,3-1-164 0 0,1 0-1 0 0,-1 0 1 0 0,1 1-1 0 0,-1-1 1 0 0,1 1 0 0 0,-1 0-1 0 0,1 0-42 0 0,-12 8 131 0 0,10-5-63 0 0,0-4-53 0 0,0 1-4 0 0,3 3 25 0 0,1-1-6 0 0,-15 6-16 0 0,0 4-14 0 0,3 3 0 0 0,11 0 0 0 0,1-9 0 0 0,1-5 0 0 0,0 0 0 0 0,0 0 0 0 0,0 0 0 0 0,0 0 0 0 0,0 1 0 0 0,1-1 0 0 0,-1 0 0 0 0,1 0 0 0 0,-1 0 0 0 0,1 1 0 0 0,4 5 0 0 0,-4-6 0 0 0,0-1 0 0 0,0 0 0 0 0,0 1 0 0 0,0-1 0 0 0,-1 1 0 0 0,1-1 0 0 0,0 1 0 0 0,-1 0 0 0 0,0-1 0 0 0,1 1 0 0 0,-1-1 0 0 0,0 1 0 0 0,0 0 0 0 0,0 0 0 0 0,1-1 0 0 0,-1 1 0 0 0,0 0 0 0 0,0-1 0 0 0,0 1 0 0 0,1 0 0 0 0,-1-1 0 0 0,1 1 0 0 0,0-1 0 0 0,-1 1 0 0 0,1-1 0 0 0,0 1 0 0 0,0-1 0 0 0,0 1 0 0 0,0-1 0 0 0,4 7 0 0 0,0 3 0 0 0,-1-2 0 0 0,1 0 0 0 0,-1 0 0 0 0,2-1 0 0 0,-1 1 0 0 0,1-1 0 0 0,1-1 0 0 0,1 2 0 0 0,-4-4 0 0 0,1 1 0 0 0,-1 0 0 0 0,0 0 0 0 0,3 4 0 0 0,0 2 0 0 0,-4-8 12 0 0,-1 1 0 0 0,1-1 1 0 0,-1 1-1 0 0,0-1 0 0 0,0 1 0 0 0,0 2-12 0 0,-1-2 22 0 0,1 0-1 0 0,0-1 0 0 0,0 1 0 0 0,0 0 1 0 0,1-1-1 0 0,1 2-21 0 0,5 16 84 0 0,-5-12-29 0 0,1 3 37 0 0,0-4-15 0 0,3 6 86 0 0,5 8 101 0 0,-9-5-41 0 0,-4 13 161 0 0,-1-19-175 0 0,1-10 16 0 0,-3 1 40 0 0,1-1-208 0 0,-1 1 36 0 0,-12 13 479 0 0,11-13-467 0 0,2-1-92 0 0,-1 1 138 0 0,-1-2-70 0 0,0-1-44 0 0,-1-1-25 0 0,3 1 31 0 0,-14 1 112 0 0,-4 0-56 0 0,17-1-91 0 0,0 0 0 0 0,1 0 0 0 0,-1-1 1 0 0,0 1-1 0 0,1 0 0 0 0,-1-1 0 0 0,0 0 0 0 0,1 0 0 0 0,-1 0-8 0 0,-5-4 9 0 0,6 4-9 0 0,1 0 0 0 0,-1 1 0 0 0,1-1 0 0 0,-1 0 1 0 0,1 0-1 0 0,-1 1 0 0 0,1-1 0 0 0,-1 1 0 0 0,1-1 0 0 0,-1 1 0 0 0,0 0 0 0 0,1-1 0 0 0,-1 1 1 0 0,0 0-1 0 0,0 0 0 0 0,0 0 0 0 0,1 0 0 0 0,-1-1 0 0 0,0 1 0 0 0,1-1 0 0 0,-1 1 0 0 0,0-1 0 0 0,1 0 0 0 0,-1 1 0 0 0,0-1 0 0 0,1 0 0 0 0,-1 0 0 0 0,1 0 0 0 0,-1 0 0 0 0,1 0 0 0 0,0-1 0 0 0,0 1 0 0 0,-1 0 0 0 0,1-1 0 0 0,-15-11-12 0 0,5 9-43 0 0,2 0-56 0 0,8 3 93 0 0,1 1 0 0 0,-1-1 0 0 0,0 1 0 0 0,0-1 1 0 0,1 0-1 0 0,-1 1 0 0 0,0-1 0 0 0,1 0 0 0 0,-1 1 1 0 0,1-1-1 0 0,-1 0 0 0 0,1 0 0 0 0,-1 0 18 0 0,-1-4-123 0 0,-1-1-9 0 0,-1-1-60 0 0,2 2-8 0 0,-2 1-59 0 0,3 1 87 0 0,-2 1-34 0 0,0-1-245 0 0,0 0-107 0 0,1 1 83 0 0,0 0-40 0 0,-1-1-600 0 0,1 1-468 0 0,2 1-890 0 0</inkml:trace>
  <inkml:trace contextRef="#ctx0" brushRef="#br0" timeOffset="316.89">663 1 3968 0 0,'0'13'91'0'0,"0"-10"11"0"0,0-3 9 0 0,-2 0-18 0 0,-2-1-74 0 0,4 1-19 0 0,-1 0 0 0 0,1 0-1 0 0,0 0 1 0 0,0 0 0 0 0,-1 0 0 0 0,1 0 0 0 0,0 0-1 0 0,0 0 1 0 0,0 0 0 0 0,-1 0 0 0 0,1 0 0 0 0,0 0-1 0 0,0 0 1 0 0,-1 0 0 0 0,1 0 0 0 0,0 0 0 0 0,0 0-1 0 0,0 0 1 0 0,-1 0 0 0 0,1 0 0 0 0,0 0 0 0 0,0 1 0 0 0,0-1-1 0 0,-1 0 1 0 0,1 0 0 0 0,0 0 0 0 0,0 0 0 0 0,0 0-1 0 0,0 1 1 0 0,0-1 0 0 0,-1 0 0 0 0,1 0 0 0 0,0 0-1 0 0,0 0 1 0 0,0 1 0 0 0,0-1 0 0 0,0 0 0 0 0,0 0 0 0 0,-2 10 18 0 0,1 9 52 0 0,1-11 124 0 0,0 0 39 0 0,0 5 219 0 0,0 18 674 0 0,0-21-827 0 0,0-1-50 0 0,2 3 46 0 0,3-3-60 0 0,2 4 17 0 0,-6 5-3 0 0,-1-5-39 0 0,1-5-60 0 0,2 1 41 0 0,1 1-39 0 0,0 3 72 0 0,8 20 372 0 0,-9-23-437 0 0,0 0-50 0 0,2 21 265 0 0,0-14-191 0 0,-3-11-93 0 0,0 1-1 0 0,-1-1 1 0 0,1 1 0 0 0,-1 0 0 0 0,-1 0 0 0 0,1-1-90 0 0,1 19 269 0 0,4-3-53 0 0,-1-5-91 0 0,0 14 105 0 0,0-14-118 0 0,-3-11-59 0 0,-1 1 0 0 0,1-1 0 0 0,-1 1 0 0 0,0 0 0 0 0,0-1 0 0 0,-1 1-53 0 0,0 32 178 0 0,0 17 39 0 0,1-53-210 0 0,-1-1 1 0 0,1 1 0 0 0,-1-1-1 0 0,1 1 1 0 0,0-1-1 0 0,0 1 1 0 0,1-1-1 0 0,0 1-7 0 0,6 17 55 0 0,-8-19-52 0 0,0 0 1 0 0,1 0-1 0 0,-1-1 0 0 0,0 1 0 0 0,0 0 1 0 0,0 0-1 0 0,0-1 0 0 0,0 1 1 0 0,0 0-1 0 0,0-1 0 0 0,-1 1 0 0 0,1 0 1 0 0,0 0-1 0 0,0-1 0 0 0,0 1 1 0 0,-1 0-1 0 0,1-1 0 0 0,0 1 0 0 0,-1 0 1 0 0,1-1-1 0 0,0 1 0 0 0,-1-1 1 0 0,0 1-4 0 0,1 0 1 0 0,-1-1 1 0 0,0 0 0 0 0,1 1 0 0 0,-1-1-1 0 0,1 0 1 0 0,-1 0 0 0 0,0 1 0 0 0,1-1 0 0 0,-1 0-1 0 0,0 0 1 0 0,1 0 0 0 0,-1 0 0 0 0,0 0 0 0 0,0 0-1 0 0,1 0-1 0 0,0 0 1 0 0,0 0 0 0 0,-1 0 0 0 0,1 0 0 0 0,0 0 0 0 0,0 0 0 0 0,0 0 0 0 0,0 0 0 0 0,0 0 0 0 0,0 0 0 0 0,0 0 0 0 0,0 0 0 0 0,0 0-1 0 0,0 0 1 0 0,0 0 0 0 0,-1 0 0 0 0,1 0 0 0 0,0 0 0 0 0,0 0 0 0 0,0 0 0 0 0,0 0 0 0 0,0 0 0 0 0,0 0 0 0 0,0 0 0 0 0,0 0 0 0 0,0 0 0 0 0,0 0 0 0 0,0 0-1 0 0,-1 0 1 0 0,1 0 0 0 0,0 0 0 0 0,0 0 0 0 0,0 1 0 0 0,0-1 0 0 0,0 0 0 0 0,0 0 0 0 0,0 0 0 0 0,0 0 0 0 0,0 0 0 0 0,0 0 0 0 0,0 0 0 0 0,0 0 0 0 0,0 0 0 0 0,0 0-1 0 0,0 0 1 0 0,0 1 0 0 0,0-1 0 0 0,0 0 0 0 0,0 0 0 0 0,0 0 0 0 0,0 0 0 0 0,0 0 0 0 0,0 0 0 0 0,0 0 0 0 0,0 0 0 0 0,0 0 0 0 0,0 0 0 0 0,0 1-1 0 0,0 9 30 0 0,0-7-127 0 0,0-3 17 0 0,0 0 14 0 0,0 0-35 0 0,0 0-15 0 0,0 0-35 0 0,0 0-40 0 0,0 0-44 0 0,0 0-49 0 0,0 0-44 0 0,0 0-41 0 0,0 0-34 0 0,0 0-120 0 0,0 0-34 0 0,0 0-1236 0 0</inkml:trace>
  <inkml:trace contextRef="#ctx0" brushRef="#br0" timeOffset="558.21">505 379 6624 0 0,'0'0'192'0'0,"-2"0"17"0"0,-6 0-33 0 0,14-3 11 0 0,3-1-57 0 0,0-2-51 0 0,-7 4 43 0 0,3-1 112 0 0,0 1-154 0 0,1-1 36 0 0,2 0 46 0 0,29-10 575 0 0,-29 10-586 0 0,-1 1-49 0 0,10-3 185 0 0,-2 1-83 0 0,1 0-37 0 0,7 0-1 0 0,1 0 21 0 0,-1-2-7 0 0,-2 1-75 0 0,4 3-70 0 0,-12 1-35 0 0,0-1 0 0 0,-1 0 0 0 0,1 0 0 0 0,8-4 0 0 0,-17 5 0 0 0,13-2-32 0 0,1 2-50 0 0,37 2-312 0 0,-19 0 174 0 0,-4-1-28 0 0</inkml:trace>
  <inkml:trace contextRef="#ctx0" brushRef="#br0" timeOffset="958.83">1278 348 6056 0 0,'0'0'176'0'0,"-2"0"-4"0"0,-11 3-136 0 0,4 3-22 0 0,5-2 36 0 0,2-2 54 0 0,1-1 118 0 0,-4 1 197 0 0,-16 9 12 0 0,15-8-128 0 0,1 0-105 0 0,2-1-64 0 0,1 1-62 0 0,0 0-22 0 0,-1-1 57 0 0,-8 2 197 0 0,2 0-59 0 0,8-4-221 0 0,1 1 0 0 0,-1-1 1 0 0,0 1-1 0 0,0 0 0 0 0,1-1 0 0 0,-1 1 0 0 0,0 0 1 0 0,1-1-1 0 0,-1 1 0 0 0,0 0 0 0 0,1 0 1 0 0,-1 0-1 0 0,1 0-24 0 0,-5 9 284 0 0,1-1-73 0 0,-6 4 8 0 0,7-9-133 0 0,-1 0-1 0 0,1 0 0 0 0,0 1 1 0 0,1-1-1 0 0,-1 1 1 0 0,1 0-1 0 0,-1 0 0 0 0,1 2-85 0 0,-7 13 231 0 0,4-12-163 0 0,4-7-53 0 0,0 0 0 0 0,0 1 0 0 0,1-1 0 0 0,-1 1-1 0 0,0-1 1 0 0,0 1 0 0 0,1-1 0 0 0,-1 1 0 0 0,1 0-1 0 0,0-1 1 0 0,-1 1 0 0 0,1 0 0 0 0,0-1 0 0 0,0 1-15 0 0,-3 11 110 0 0,-3-1-37 0 0,5-10-67 0 0,0-1 1 0 0,1 0 0 0 0,-1 1-1 0 0,0-1 1 0 0,0 0 0 0 0,1 1 0 0 0,-1-1-1 0 0,1 1 1 0 0,-1-1 0 0 0,1 1-1 0 0,0 0 1 0 0,0-1 0 0 0,-1 1 0 0 0,1-1-1 0 0,0 1 1 0 0,0-1 0 0 0,1 1-1 0 0,-1 0 1 0 0,0-1 0 0 0,0 1 0 0 0,1-1-1 0 0,-1 1 1 0 0,1-1 0 0 0,0 1-7 0 0,4 6 31 0 0,-4-6-29 0 0,0-1 1 0 0,0 1-1 0 0,-1-1 0 0 0,1 1 1 0 0,0-1-1 0 0,-1 1 0 0 0,1-1 1 0 0,-1 1-1 0 0,1-1 0 0 0,-1 1 1 0 0,1 0-1 0 0,-1-1 0 0 0,0 1 1 0 0,0 0-3 0 0,0-2 0 0 0,0 1 0 0 0,0-1 0 0 0,0 1 0 0 0,-1-1 0 0 0,1 1 0 0 0,0-1 0 0 0,0 1 0 0 0,1-1 0 0 0,-1 1 0 0 0,0-1 0 0 0,0 1 0 0 0,0-1 0 0 0,0 1 0 0 0,0-1 0 0 0,0 1 0 0 0,1-1 0 0 0,-1 1 0 0 0,0-1 0 0 0,0 1 0 0 0,1-1 0 0 0,-1 0 0 0 0,0 1 0 0 0,1-1 0 0 0,-1 0 0 0 0,0 1 0 0 0,1-1 0 0 0,-1 0 0 0 0,0 1 0 0 0,1-1 0 0 0,-1 0 0 0 0,1 0 0 0 0,0 1 0 0 0,5 3 0 0 0,1 7 10 0 0,-7-10-6 0 0,0 1-1 0 0,1-1 0 0 0,-1 0 1 0 0,1 0-1 0 0,-1 0 0 0 0,1 0 1 0 0,0 0-1 0 0,-1-1 0 0 0,1 1 1 0 0,0 0-1 0 0,0 0 0 0 0,-1 0 1 0 0,1-1-1 0 0,0 1 0 0 0,0 0 1 0 0,1 0-4 0 0,1 0 22 0 0,1 0 1 0 0,0-1 0 0 0,0 1-1 0 0,0-1 1 0 0,0 0 0 0 0,0 0 0 0 0,0 0-1 0 0,3 0-22 0 0,-1-1 0 0 0,-4 1 5 0 0,0 0-1 0 0,0 0 1 0 0,0 0 0 0 0,0-1 0 0 0,0 1-1 0 0,0 0 1 0 0,0-1 0 0 0,-1 0 0 0 0,1 1-1 0 0,0-1 1 0 0,0 0 0 0 0,-1 0 0 0 0,3-1-5 0 0,-3 1 4 0 0,0 0 1 0 0,1 0 0 0 0,-1 0-1 0 0,1 1 1 0 0,-1-1 0 0 0,1 1-1 0 0,-1-1 1 0 0,1 1 0 0 0,-1-1 0 0 0,1 1-1 0 0,0 0 1 0 0,-1 0 0 0 0,2-1-5 0 0,11 1 59 0 0,-12-1-51 0 0,1 0 1 0 0,0 1-1 0 0,-1-1 1 0 0,1 0-1 0 0,-1 0 1 0 0,1-1-1 0 0,-1 1 1 0 0,1-1-9 0 0,13-6 81 0 0,-10 5-62 0 0,0-1 1 0 0,0 1-1 0 0,0-2 1 0 0,0 1-1 0 0,0 0 1 0 0,0-2-20 0 0,10-12 11 0 0,-12 11-11 0 0,8-8 11 0 0,3 5 31 0 0,-14 10-42 0 0,0-1 1 0 0,0 1-1 0 0,0-1 0 0 0,0 0 1 0 0,-1 1-1 0 0,1-1 1 0 0,0 0-1 0 0,0 1 0 0 0,-1-1 1 0 0,1 0-1 0 0,0 0 1 0 0,-1 0-1 0 0,1 0 0 0 0,-1 0 1 0 0,1 0-1 0 0,-1 0 1 0 0,0 0-1 0 0,1 0 0 0 0,-1 0 1 0 0,0 0-1 0 0,0 0 0 0 0,1 0 1 0 0,-1 0-1 0 0,0 0 1 0 0,0 0-1 0 0,0-1 0 0 0,0 0 1 0 0,0-1 1 0 0,0 1-1 0 0,1 0 1 0 0,-1 0-1 0 0,1-1 0 0 0,0 1 1 0 0,0 0-1 0 0,0-1-1 0 0,3-5 20 0 0,-3 7-17 0 0,0 0-1 0 0,0-1 0 0 0,0 1 1 0 0,0-1-1 0 0,0 1 1 0 0,-1-1-1 0 0,1 1 0 0 0,-1-1 1 0 0,1 0-1 0 0,-1 1 0 0 0,0-1 1 0 0,1 0-1 0 0,-1 1 1 0 0,0-1-3 0 0,0-45 64 0 0,0 46-65 0 0,0 0 0 0 0,0 0 0 0 0,0 0 0 0 0,0 0 0 0 0,0 0 0 0 0,0 1 1 0 0,0-1-1 0 0,-1 0 0 0 0,1 0 0 0 0,0 0 0 0 0,0 0 0 0 0,-1 1 0 0 0,1-1 1 0 0,-1-1 0 0 0,1 2-2 0 0,0 0 1 0 0,0 0 0 0 0,-1 0 0 0 0,1-1 0 0 0,0 1 0 0 0,0 0-1 0 0,-1 0 1 0 0,1 0 0 0 0,0 0 0 0 0,0 0 0 0 0,-1-1 0 0 0,1 1-1 0 0,0 0 1 0 0,0 0 0 0 0,-1 0 0 0 0,1 0 0 0 0,0 0 0 0 0,-1 0-1 0 0,1 0 1 0 0,0 0 0 0 0,0 0 0 0 0,-1 0 0 0 0,1 0-1 0 0,0 0 1 0 0,0 0 0 0 0,-1 0 0 0 0,1 0 0 0 0,0 0 0 0 0,-1 1-1 0 0,1-1 1 0 0,0 0 0 0 0,0 0 0 0 0,-1 0 0 0 0,1 0 0 0 0,0 0-1 0 0,0 1 1 0 0,0-1 0 0 0,-1 0 0 0 0,1 0 1 0 0,0 1-1 0 0,0-1 0 0 0,-1 1-1 0 0,1-1 1 0 0,0 0 0 0 0,0 1 0 0 0,-1-1 0 0 0,1 1 0 0 0,0-1-1 0 0,0 1 1 0 0,0-1 0 0 0,0 1 0 0 0,0-1 0 0 0,0 1 0 0 0,0 0-1 0 0,0-1 1 0 0,0 1 0 0 0,0-1 0 0 0,0 1 0 0 0,0-1 0 0 0,0 1-1 0 0,0-1 1 0 0,1 1 0 0 0,-1-1 0 0 0,0 0 0 0 0,0 1 0 0 0,1 0 1 0 0,9 14-64 0 0,-7 1 48 0 0,-4-4 16 0 0,1-9 0 0 0,-1 0 0 0 0,1 1 0 0 0,0-1 0 0 0,0 0 0 0 0,1 0 0 0 0,-1 0 0 0 0,1 1 0 0 0,-1-1 0 0 0,1 0 0 0 0,0 0 0 0 0,4 6 0 0 0,-4-8 0 0 0,0 0 0 0 0,0 1 0 0 0,0-1 0 0 0,0 1 0 0 0,-1-1 0 0 0,1 1 0 0 0,0-1 0 0 0,-1 1 0 0 0,0-1 0 0 0,1 1 0 0 0,-1 0 0 0 0,0-1 0 0 0,0 1 0 0 0,0 0 0 0 0,1 0 0 0 0,-1-1 0 0 0,0 1 0 0 0,0 0 0 0 0,0-1 0 0 0,1 1 0 0 0,-1 0 0 0 0,1-1 0 0 0,0 1 0 0 0,-1-1 0 0 0,1 1 0 0 0,0-1 0 0 0,0 1 0 0 0,0-1 0 0 0,0 0 0 0 0,4 8 0 0 0,10 22 0 0 0,-10-20-16 0 0,1 1-38 0 0,2-6 60 0 0,-3-4-25 0 0,4 2 60 0 0,-7-1-57 0 0,-1 1-65 0 0,-2 1-99 0 0,3-5-69 0 0,11 0 1 0 0</inkml:trace>
  <inkml:trace contextRef="#ctx0" brushRef="#br0" timeOffset="1308.61">1689 411 5328 0 0,'0'3'116'0'0,"0"-3"-108"0"0,0 1 0 0 0,0-1 0 0 0,0 1 0 0 0,0 0 0 0 0,0-1 0 0 0,0 1 0 0 0,0-1 0 0 0,0 1 0 0 0,1-1 1 0 0,-1 1-1 0 0,0-1 0 0 0,0 1 0 0 0,1-1 0 0 0,-1 1 0 0 0,0-1 0 0 0,1 1 0 0 0,-1-1 0 0 0,1 1 0 0 0,-1-1 0 0 0,0 1 0 0 0,1-1 0 0 0,-1 0 0 0 0,1 1 0 0 0,0-1-8 0 0,0 0 9 0 0,-1 1 0 0 0,1-1-1 0 0,-1 1 1 0 0,1-1 0 0 0,-1 1-1 0 0,1-1 1 0 0,-1 1-1 0 0,1-1 1 0 0,-1 1 0 0 0,1 0-1 0 0,-1-1 1 0 0,1 1 0 0 0,-1 0-1 0 0,0-1 1 0 0,0 1 0 0 0,1 0-1 0 0,-1-1 1 0 0,0 1-1 0 0,0 0 1 0 0,0 0 0 0 0,0-1-1 0 0,1 1 1 0 0,-1 0 0 0 0,0 0-1 0 0,-1 0-8 0 0,1 6 26 0 0,0-5-26 0 0,0 0 0 0 0,0 0 0 0 0,0 0 0 0 0,0 0 0 0 0,0 1 0 0 0,1-1 0 0 0,-1 0 1 0 0,0 0-1 0 0,1 0 0 0 0,0 1 0 0 0,5 8 40 0 0,1 2 85 0 0,0-1 92 0 0,-1-1 99 0 0,-5-8-184 0 0,0-1-1 0 0,0 0 0 0 0,0 0 0 0 0,-1 1 0 0 0,1-1 1 0 0,-1 0-1 0 0,0 1 0 0 0,0-1-131 0 0,1 7 465 0 0,2-2-55 0 0,1-3-182 0 0,2 0-46 0 0,2 1 102 0 0,-4-1-49 0 0,-3-3-196 0 0,-1 0-1 0 0,1 0 0 0 0,-1 0 1 0 0,1 0-1 0 0,-1 0 1 0 0,0 0-1 0 0,1 1 0 0 0,-1-1 1 0 0,0 0-1 0 0,0 0 0 0 0,0 0 1 0 0,0 1-1 0 0,0-1 1 0 0,0 0-1 0 0,0 1-38 0 0,0 4 118 0 0,0-1-26 0 0,0-1 39 0 0,5 7 410 0 0,-3-7-339 0 0,1-1-71 0 0,-2-2-105 0 0,1 0-34 0 0,0 2 399 0 0,-2-3-18 0 0,0 0-78 0 0,0 0-37 0 0,3 3-8 0 0,7 7 4 0 0,-7-7 28 0 0,-3-3 7 0 0,0 0 6 0 0,0 0 17 0 0,0 0 68 0 0,0 0 32 0 0,-3-3 4 0 0,-3-4-182 0 0,2 1-122 0 0,2-1-56 0 0,-1 1-54 0 0,-4 1-38 0 0,7 5 34 0 0,-1 0 0 0 0,1 0-1 0 0,-1-1 1 0 0,1 1-1 0 0,0 0 1 0 0,-1 0-1 0 0,1-1 1 0 0,-1 1-1 0 0,1-1 1 0 0,0 1 0 0 0,-1 0-1 0 0,1-1 1 0 0,0 1-1 0 0,0-1 1 0 0,-1 1-1 0 0,1 0 1 0 0,0-1-1 0 0,0 1 1 0 0,0-1 0 0 0,-1 1-1 0 0,1-1 1 0 0,0 1-1 0 0,0-1 1 0 0,0 1-1 0 0,0-1 1 0 0,0 1-1 0 0,0-1 1 0 0,0 1 0 0 0,0-1-1 0 0,0 1 1 0 0,0-1-1 0 0,1 0 3 0 0,-1-11-4 0 0,0-24 126 0 0,0 21-114 0 0,2-1-8 0 0,30-47 0 0 0,-32 62 0 0 0,1 0 0 0 0,0 1 0 0 0,-1-1 0 0 0,1 0 0 0 0,0 0 0 0 0,0 0 0 0 0,0 0 0 0 0,-1 1 0 0 0,1-1 0 0 0,0 0 0 0 0,0 1 0 0 0,0-1 0 0 0,0 1 0 0 0,0-1 0 0 0,0 1 0 0 0,1-1 0 0 0,9-5 0 0 0,-6-5 0 0 0,24-4 49 0 0,-18 10-101 0 0,-4 2 11 0 0,-2 0-18 0 0,0-1-27 0 0,1-2-45 0 0,3-1 41 0 0,1 3-99 0 0,2 2-80 0 0,2 1-63 0 0,-10 1 274 0 0,0 0-83 0 0,-1-1-75 0 0,0 0-72 0 0,-1 0-65 0 0,1-1-59 0 0,-1 1-54 0 0,1-1-48 0 0,0 0-400 0 0,2-1-87 0 0,1 1-730 0 0,3 2-975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16.6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0 221 5152 0 0,'0'0'116'0'0,"0"0"17"0"0,0 0 10 0 0,0 0 14 0 0,0 0 58 0 0,3 0 29 0 0,7 0 4 0 0,-10 0-243 0 0,0 0 0 0 0,0 0 0 0 0,1 0 0 0 0,-1 0-1 0 0,0 0 1 0 0,0 0 0 0 0,0 0 0 0 0,0 0 0 0 0,0 0 0 0 0,0 0 0 0 0,0 0 0 0 0,0 0 0 0 0,0 0 0 0 0,0 0 0 0 0,1 0 0 0 0,-1 0 0 0 0,0 0 0 0 0,0 0 0 0 0,0 0 0 0 0,0 0-1 0 0,0 0 1 0 0,0 0 0 0 0,0 0 0 0 0,0 0 0 0 0,0 0 0 0 0,0 0 0 0 0,0 1 0 0 0,1-1 0 0 0,-1 0 0 0 0,0 0 0 0 0,0 0 0 0 0,0 0 0 0 0,0 0 0 0 0,0 0 0 0 0,0 0-1 0 0,0 0 1 0 0,0 0 0 0 0,0 0 0 0 0,0 0 0 0 0,0 0 0 0 0,0 1 0 0 0,0-1 0 0 0,0 0 0 0 0,0 0 0 0 0,0 0 0 0 0,0 0 0 0 0,0 0 0 0 0,0 0 0 0 0,0 0 0 0 0,0 0 0 0 0,0 0-1 0 0,0 0 1 0 0,0 1 0 0 0,0-1 0 0 0,0 0 0 0 0,0 0 0 0 0,0 0-5 0 0,0 10 423 0 0,0-10-415 0 0,0 1 1 0 0,0-1 0 0 0,0 0-1 0 0,0 0 1 0 0,0 0-1 0 0,0 0 1 0 0,0 0-1 0 0,0 0 1 0 0,0 0 0 0 0,0 0-1 0 0,0 0 1 0 0,0 0-1 0 0,0 1 1 0 0,0-1 0 0 0,0 0-1 0 0,0 0 1 0 0,0 0-1 0 0,0 0 1 0 0,0 0-1 0 0,0 0 1 0 0,0 0 0 0 0,0 0-1 0 0,0 0 1 0 0,0 0-1 0 0,0 0 1 0 0,0 1 0 0 0,0-1-1 0 0,0 0 1 0 0,0 0-1 0 0,0 0 1 0 0,0 0-1 0 0,0 0 1 0 0,1 0 0 0 0,-1 0-1 0 0,0 0 1 0 0,0 0-1 0 0,0 0 1 0 0,0 0 0 0 0,0 0-1 0 0,0 0 1 0 0,0 0-1 0 0,0 0 1 0 0,0 0 0 0 0,0 0-1 0 0,0 0 1 0 0,1 0-1 0 0,-1 0 1 0 0,0 0-1 0 0,0 0 1 0 0,0 0 0 0 0,0 0-1 0 0,0 0 1 0 0,0 0-1 0 0,0 0 1 0 0,0 0 0 0 0,0 0-1 0 0,1 0-8 0 0,-1 0 21 0 0,0 0 0 0 0,1 0 0 0 0,-1 0 1 0 0,1 0-1 0 0,-1 0 0 0 0,0 0 0 0 0,1 0 0 0 0,-1 0 0 0 0,1 0 0 0 0,-1 0 1 0 0,1 0-1 0 0,-1 1 0 0 0,0-1 0 0 0,1 0 0 0 0,-1 0 0 0 0,0 0 0 0 0,1 1 0 0 0,-1-1 1 0 0,0 0-1 0 0,1 0 0 0 0,-1 1 0 0 0,0-1 0 0 0,1 0 0 0 0,-1 1 0 0 0,0-1 0 0 0,0 0 1 0 0,1 1-1 0 0,-1-1 0 0 0,0 0 0 0 0,0 1 0 0 0,1-1-21 0 0,3 7 325 0 0,7-2 40 0 0,-6 6-49 0 0,6-6-10 0 0,-7 2-92 0 0,2 7 22 0 0,0 0-11 0 0,-1-7-28 0 0,-2-4-93 0 0,4 2 72 0 0,-2 16 105 0 0,6-10 7 0 0,-7 1-123 0 0,0 3 25 0 0,6 0 46 0 0,1 1-1 0 0,-6 0-93 0 0,-2-3-67 0 0,3 0 17 0 0,-5-12-78 0 0,0 0-1 0 0,0 1 1 0 0,-1-1-1 0 0,1 1 1 0 0,0-1-1 0 0,-1 1 1 0 0,1-1-1 0 0,-1 1 1 0 0,0-1-1 0 0,1 1 1 0 0,-1-1-1 0 0,0 1 1 0 0,0 0-14 0 0,0-1 14 0 0,0 1-1 0 0,0 0 1 0 0,1-1 0 0 0,-1 1 0 0 0,0 0 0 0 0,1-1 0 0 0,-1 1 0 0 0,1-1 0 0 0,0 1 0 0 0,-1-1-1 0 0,1 1 1 0 0,0-1 0 0 0,0 1 0 0 0,0-1-14 0 0,4 7 62 0 0,3 9 84 0 0,12 19 174 0 0,-12-24-155 0 0,3-1 68 0 0,-5-8-100 0 0,4-3-90 0 0,-7 0 37 0 0,-3 0 14 0 0,0 0-4 0 0,0 0 3 0 0,3 0 5 0 0,-1 0-41 0 0,6 0 31 0 0,-8 0-86 0 0,0 0 0 0 0,0 0 0 0 0,0 0 1 0 0,0 0-1 0 0,0 0 0 0 0,0 0 0 0 0,1 0 1 0 0,-1 0-1 0 0,0 0 0 0 0,0 0 0 0 0,0 0 1 0 0,0 0-1 0 0,0 0 0 0 0,0 0 0 0 0,0 0 0 0 0,0 0 1 0 0,0 0-1 0 0,0 0 0 0 0,1 0 0 0 0,-1 0 1 0 0,0 0-1 0 0,0 0 0 0 0,0 0 0 0 0,0 0 1 0 0,0 0-1 0 0,0 0 0 0 0,0 0 0 0 0,0 0 1 0 0,0 0-1 0 0,0 0 0 0 0,0 0 0 0 0,0 0 1 0 0,0 0-1 0 0,0-1 0 0 0,1 1 0 0 0,-1 0 1 0 0,0 0-1 0 0,0 0 0 0 0,0 0 0 0 0,0 0 1 0 0,0 0-1 0 0,0 0 0 0 0,0 0 0 0 0,0 0 1 0 0,0 0-1 0 0,0-1 0 0 0,0 1 0 0 0,0 0 1 0 0,0 0-1 0 0,0 0 0 0 0,0 0 0 0 0,0 0 1 0 0,0 0-1 0 0,0 0 0 0 0,0 0 0 0 0,0 0 1 0 0,0-1-3 0 0,0 1 6 0 0,0-1 1 0 0,0 1-1 0 0,0-1 1 0 0,0 1 0 0 0,0-1-1 0 0,0 0 1 0 0,0 1-1 0 0,0-1 1 0 0,1 1 0 0 0,-1-1-1 0 0,0 1 1 0 0,0-1-1 0 0,1 1 1 0 0,-1-1-1 0 0,0 1 1 0 0,1-1 0 0 0,-1 1-1 0 0,0-1 1 0 0,1 1-1 0 0,-1 0 1 0 0,1-1 0 0 0,-1 1-1 0 0,1 0 1 0 0,0-1-7 0 0,-1 1 5 0 0,1-1 0 0 0,0 1-1 0 0,-1-1 1 0 0,1 1 0 0 0,-1-1 0 0 0,1 1 0 0 0,-1-1 0 0 0,1 1 0 0 0,-1-1 0 0 0,1 0-1 0 0,-1 1 1 0 0,0-1 0 0 0,1 0 0 0 0,-1 1 0 0 0,0-1 0 0 0,1 0 0 0 0,-1 1-1 0 0,0-1 1 0 0,0 0 0 0 0,0 0 0 0 0,0 1 0 0 0,0-1 0 0 0,0 0 0 0 0,0 0 0 0 0,0 1-5 0 0,0-2 8 0 0,0 0 0 0 0,1 1 0 0 0,-1-1 0 0 0,0 0 0 0 0,1 1 0 0 0,-1-1 0 0 0,0 1 0 0 0,1-1 0 0 0,0 1 0 0 0,-1-1 0 0 0,1 1 0 0 0,0-1 0 0 0,1 0-8 0 0,-1 0 8 0 0,0 1 0 0 0,0-1 0 0 0,0 0 0 0 0,-1 0 0 0 0,1 1 0 0 0,0-1 0 0 0,-1 0 0 0 0,1 0 0 0 0,-1 0 0 0 0,1 0 0 0 0,-1 0 0 0 0,0 0 0 0 0,0-1-8 0 0,-1-6 23 0 0,1 6-14 0 0,0 0 1 0 0,-1 0-1 0 0,1 0 1 0 0,0 0-1 0 0,1 0 1 0 0,-1 0-1 0 0,0 0 1 0 0,1 0 0 0 0,0 0-1 0 0,-1 0 1 0 0,2 0-10 0 0,7-13 51 0 0,-5 9-47 0 0,0 1 0 0 0,-1-1 1 0 0,3-7-5 0 0,-1-15 0 0 0,-4 26 0 0 0,0 1 0 0 0,0-1 0 0 0,0 1 0 0 0,0-1 0 0 0,0 1 0 0 0,0 0 0 0 0,1-1 0 0 0,-1 1 0 0 0,1 0 0 0 0,-1 0 0 0 0,13-6 0 0 0,-14 7-1 0 0,0 1 0 0 0,1-1 0 0 0,-1 0 0 0 0,0 1 1 0 0,0-1-1 0 0,1 1 0 0 0,-1-1 0 0 0,0 0 0 0 0,0 0 1 0 0,0 1-1 0 0,0-1 0 0 0,0 0 0 0 0,0 1 0 0 0,0-1 1 0 0,0 0 0 0 0,0 1 0 0 0,0 0-2 0 0,0 0 1 0 0,0 0 0 0 0,0 0 0 0 0,0 0 0 0 0,0 0 0 0 0,0 0 0 0 0,0 0 0 0 0,0 0-1 0 0,0 0 1 0 0,0-1 0 0 0,0 1 0 0 0,0 0 0 0 0,0 0 0 0 0,0 0 0 0 0,0 0 0 0 0,0 0-1 0 0,0 0 1 0 0,0 0 0 0 0,0 0 0 0 0,0 0 0 0 0,0 0 0 0 0,0-1 0 0 0,0 1 0 0 0,0 0-1 0 0,0 0 1 0 0,0 0 0 0 0,0 0 0 0 0,0 0 0 0 0,1 0 0 0 0,-1 0 0 0 0,0 0 0 0 0,0 0-1 0 0,0 0 1 0 0,0 0 0 0 0,0 0 0 0 0,0 0 0 0 0,0 0 0 0 0,0 0 0 0 0,0 0 0 0 0,0 0-1 0 0,0 0 1 0 0,1 0 0 0 0,-1-1 0 0 0,0 1 0 0 0,0 0 0 0 0,0 0 0 0 0,0 0 0 0 0,0 0 0 0 0,0 0-1 0 0,0 0 1 0 0,0 1 0 0 0,0-1 0 0 0,0 0 0 0 0,1 0 0 0 0,-1 0 0 0 0,0 0 0 0 0,0 0 1 0 0,10 0-90 0 0,2-1 9 0 0,-11 1 77 0 0,1 0-1 0 0,0 0 1 0 0,0 0-1 0 0,0 0 0 0 0,-1 0 1 0 0,1 0-1 0 0,0 1 1 0 0,0-1-1 0 0,-1 0 0 0 0,1 1 1 0 0,0 0-1 0 0,0-1 5 0 0,13 13-10 0 0,-2 1 10 0 0,-9-9 0 0 0,0-1 0 0 0,1 1 0 0 0,-1-1 0 0 0,1 0 0 0 0,1 0 0 0 0,1 1 0 0 0,6 0 0 0 0,-5 9-14 0 0,1-7-9 0 0,-7-5 19 0 0,0-1 0 0 0,0 1 0 0 0,0 0 0 0 0,-1 0 0 0 0,1-1 0 0 0,0 1 0 0 0,-1 0 0 0 0,0 1 0 0 0,1-1 1 0 0,-1 0-1 0 0,1 1 4 0 0,0 1 0 0 0,1 0 0 0 0,0 0 0 0 0,1 0 0 0 0,-1 0 0 0 0,1-1 0 0 0,0 1 0 0 0,1 0 0 0 0,-1-1 0 0 0,0 1 0 0 0,0-1 0 0 0,0 1 0 0 0,-1 0 0 0 0,0 0 0 0 0,0 0 0 0 0,1 2 0 0 0,1 5 0 0 0,-4-9 0 0 0,0 0 0 0 0,0 1 0 0 0,0-1 0 0 0,1 0 0 0 0,-1 0 0 0 0,1 0 0 0 0,-1 0 0 0 0,1 0 0 0 0,0 0 0 0 0,0 0 0 0 0,-1-1 0 0 0,1 1 0 0 0,-1 0 0 0 0,1 1 0 0 0,-1-1 0 0 0,0 0 0 0 0,0 0 0 0 0,0 0 0 0 0,0 1 0 0 0,4 7 0 0 0,6 3 12 0 0,-4-6 38 0 0,2 5-40 0 0,-7 1 0 0 0,-2-10 45 0 0,0-3 16 0 0,0 0 1 0 0,0 0 0 0 0,0 0 9 0 0,0 0 40 0 0,0 0 21 0 0,0 0 2 0 0,0 0-2 0 0,0 0-4 0 0,0 0-2 0 0,0 0 0 0 0,0 0-10 0 0,0 0-39 0 0,0-6-15 0 0,0-1-29 0 0,0-12 26 0 0,0-28-59 0 0,0 45-10 0 0,0 0 0 0 0,1 1 0 0 0,-1-1 0 0 0,0 0 0 0 0,1 1 0 0 0,-1-1 0 0 0,1 1 0 0 0,-1-1 0 0 0,1 1 0 0 0,0-1 0 0 0,-1 1 0 0 0,1-1 0 0 0,0 1 0 0 0,0-1 0 0 0,4-6 0 0 0,11-23 0 0 0,-11-1 0 0 0,8 16 0 0 0,-11 15 0 0 0,-1 0 0 0 0,0 0 0 0 0,1 0 0 0 0,-1-1 0 0 0,0 1 0 0 0,0 0 0 0 0,0-1 0 0 0,0 1 0 0 0,0-1 0 0 0,-1 1 0 0 0,1-1 0 0 0,0 1 0 0 0,-1-1 0 0 0,1 0 0 0 0,-1 1 0 0 0,1-1 0 0 0,-1 0 0 0 0,0 1 0 0 0,0-1 0 0 0,0 0 0 0 0,3-9-16 0 0,8 3-131 0 0,-10 8 134 0 0,0-1-1 0 0,0 1 1 0 0,0-1-1 0 0,1 1 0 0 0,-1-1 1 0 0,0 0-1 0 0,0 0 1 0 0,0 0-1 0 0,0 0 1 0 0,-1 1-1 0 0,1-1 1 0 0,0 0-1 0 0,0 0 0 0 0,-1-1 1 0 0,1 1 13 0 0,2-5-58 0 0,-1 1-61 0 0,6-9-456 0 0,-2 10 399 0 0,7-1-475 0 0,-11 2 428 0 0,-2 1 6 0 0,1 0 33 0 0,-1 1-49 0 0,1 0-59 0 0,0 0-69 0 0,0 0 17 0 0,0 0-45 0 0,0 1-40 0 0,0-1-36 0 0,1 1-131 0 0,0 0-36 0 0,3 0-1385 0 0</inkml:trace>
  <inkml:trace contextRef="#ctx0" brushRef="#br0" timeOffset="269.04">1057 237 5840 0 0,'0'0'132'0'0,"0"0"17"0"0,0 3 11 0 0,2 5-55 0 0,2-6-65 0 0,-4-2-39 0 0,0 1 0 0 0,1-1 0 0 0,-1 0 0 0 0,1 0 0 0 0,-1 0 0 0 0,0 0 0 0 0,1 1 0 0 0,-1-1 0 0 0,0 0 0 0 0,1 0 0 0 0,-1 1 0 0 0,0-1 0 0 0,1 0 0 0 0,-1 1 1 0 0,0-1-1 0 0,0 0 0 0 0,1 1 0 0 0,-1-1 0 0 0,0 0 0 0 0,0 1 0 0 0,0-1-1 0 0,3 10 30 0 0,-2 8 36 0 0,-1 12 1052 0 0,0-1-94 0 0,0 0-98 0 0,0 0-104 0 0,0 1-108 0 0,0 0-113 0 0,0 1-118 0 0,0 1-123 0 0,0-29-375 0 0,0 9 125 0 0,0-7-109 0 0,0 0-84 0 0,0-3 1 0 0,0 0-33 0 0,0-2-77 0 0</inkml:trace>
  <inkml:trace contextRef="#ctx0" brushRef="#br0" timeOffset="459.89">978 111 6296 0 0,'0'0'184'0'0,"0"-3"-6"0"0,-2-10-140 0 0,-3 6 27 0 0,2 0 172 0 0,4 7-227 0 0,-1 0-1 0 0,0 0 1 0 0,0 0-1 0 0,0-1 1 0 0,1 1-1 0 0,-1 0 1 0 0,0 0-1 0 0,0 0 1 0 0,1 0-1 0 0,-1 0 1 0 0,0-1 0 0 0,0 1-1 0 0,1 0 1 0 0,-1 0-1 0 0,0 0 1 0 0,0 0-1 0 0,1 0 1 0 0,-1 0-1 0 0,0 0 1 0 0,1 0 0 0 0,-1 0-1 0 0,0 0 1 0 0,0 0-1 0 0,1 0 1 0 0,-1 0-1 0 0,0 0 1 0 0,1 0-10 0 0,-2 0 13 0 0,1 0 0 0 0,-1 0 0 0 0,1 0 0 0 0,-1 0 0 0 0,1 0 1 0 0,-1 0-1 0 0,1 0 0 0 0,-1 0 0 0 0,1 0 0 0 0,-1 0 0 0 0,1 0 0 0 0,-1 0 1 0 0,1-1-1 0 0,-1 1 0 0 0,1 0 0 0 0,0 0 0 0 0,-1-1 0 0 0,1 1 0 0 0,-1 0 1 0 0,1-1-1 0 0,0 1 0 0 0,-1 0 0 0 0,1-1 0 0 0,0 1 0 0 0,-1 0 0 0 0,1-1 1 0 0,0 1-1 0 0,0-1 0 0 0,-1 1 0 0 0,1-1 0 0 0,0 1 0 0 0,0-1 0 0 0,0 1 1 0 0,0-1-1 0 0,-1 1 0 0 0,1 0 0 0 0,0-1 0 0 0,0 1 0 0 0,0-1 0 0 0,0 1 1 0 0,0-1-1 0 0,0 0-13 0 0,0-1 164 0 0,0 2-42 0 0,0 0-98 0 0,0 0-61 0 0,0 0-54 0 0,0 0-73 0 0,0 0-85 0 0,0 0-78 0 0,0 0-274 0 0,0 0-91 0 0,0 0-299 0 0,0 0-567 0 0</inkml:trace>
  <inkml:trace contextRef="#ctx0" brushRef="#br0" timeOffset="741.14">1357 0 5520 0 0,'0'0'158'0'0,"3"3"58"0"0,2 4-68 0 0,-1 0 59 0 0,-2 4 96 0 0,0 9 209 0 0,-1-8-160 0 0,6 4 90 0 0,-2-7-160 0 0,0 4 83 0 0,-1-3-148 0 0,1 1-21 0 0,-3-3-22 0 0,0-1 16 0 0,-2 1 58 0 0,1 1-51 0 0,0-2-56 0 0,2 1-26 0 0,1 2-1 0 0,0 1 21 0 0,0-1 22 0 0,-2-2-38 0 0,1 0-15 0 0,0 2 7 0 0,1 1 20 0 0,0 6 90 0 0,-4-4-85 0 0,1 5 27 0 0,5-3 6 0 0,-1 1 8 0 0,-2 3-37 0 0,-3-13-94 0 0,1 0 1 0 0,0-1-1 0 0,0 1 0 0 0,0 0 1 0 0,1 0-1 0 0,0 0-46 0 0,0-1 46 0 0,-1 0 0 0 0,0 0 0 0 0,0 0 0 0 0,0 0 0 0 0,0 5-46 0 0,-1 4 99 0 0,0 32 176 0 0,0 52 199 0 0,3-93-394 0 0,7 5-54 0 0,-12-8 25 0 0,-5 1-52 0 0,6-2 5 0 0,-1 2-32 0 0,1 0-72 0 0,1-1-74 0 0,0 0-114 0 0,0-2 288 0 0,0 2-420 0 0,0-2-120 0 0,0 1 70 0 0,0-1-44 0 0,0 0-614 0 0,0 0-489 0 0,0 0-928 0 0</inkml:trace>
  <inkml:trace contextRef="#ctx0" brushRef="#br0" timeOffset="1005.61">1215 300 8352 0 0,'0'0'190'0'0,"0"0"28"0"0,0 0 7 0 0,3 0 15 0 0,3-1-66 0 0,4-3 246 0 0,-6 1-265 0 0,-1 0-54 0 0,0 1-88 0 0,-3 2-1 0 0,0 0 0 0 0,0-1 0 0 0,1 1 1 0 0,-1 0-1 0 0,0 0 0 0 0,0-1 0 0 0,1 1 0 0 0,-1 0 1 0 0,0 0-1 0 0,1 0 0 0 0,-1 0 0 0 0,0 0 0 0 0,0-1 1 0 0,1 1-1 0 0,-1 0 0 0 0,0 0 0 0 0,1 0 0 0 0,-1 0 1 0 0,0 0-1 0 0,1 0 0 0 0,-1 0 0 0 0,0 0 0 0 0,1 0 1 0 0,-1 0-1 0 0,0 0 0 0 0,1 0-12 0 0,8 0 155 0 0,1-2 36 0 0,2-2 166 0 0,-1-1 0 0 0,1 0 0 0 0,2-2-357 0 0,-1 1 248 0 0,1 0-48 0 0,-1 1-67 0 0,0 1-86 0 0,4 0 102 0 0,-9 2-76 0 0,0 0 1 0 0,-1 0-1 0 0,0 0 1 0 0,1-1-1 0 0,0-1-73 0 0,5-1 107 0 0,-1 0-35 0 0,14-2-6 0 0,20-7-61 0 0,-29 8-11 0 0,0 1 1 0 0,10-1 5 0 0,16-3-94 0 0,-26 6 5 0 0,17 0-140 0 0,-29 3 164 0 0,1 0 1 0 0,-1 0 0 0 0,1-1 0 0 0,4 0 64 0 0,6-4-136 0 0,-5 2-4 0 0,0 0-48 0 0,1 1-53 0 0,1 1-62 0 0,-8 1 95 0 0,1 0 61 0 0,8-3-154 0 0,-8 1 131 0 0,-4 1 46 0 0,1 0-34 0 0,0 0-41 0 0,1 0-50 0 0,-2 0 26 0 0,0 0-33 0 0,1 0-38 0 0,0 0-41 0 0,0-1-44 0 0,0 1-46 0 0,0 0-50 0 0,1 0-53 0 0,6-3-671 0 0,8-5-659 0 0</inkml:trace>
  <inkml:trace contextRef="#ctx0" brushRef="#br0" timeOffset="1325.32">1941 79 6056 0 0,'0'0'176'0'0,"0"3"-4"0"0,0 7-288 0 0,0 0 114 0 0,0 0 99 0 0,0 1 84 0 0,0 2 123 0 0,0 1 72 0 0,0 28 909 0 0,1-28-1046 0 0,5 8 214 0 0,1 2 40 0 0,-6-7-238 0 0,1-1-33 0 0,4 7 162 0 0,1 0-13 0 0,-6-7-173 0 0,1 2 8 0 0,1-2-38 0 0,8 14 93 0 0,-8-23-206 0 0,0-1 1 0 0,-1 1-1 0 0,0 0 1 0 0,0 0 0 0 0,-1-1-1 0 0,0 1 1 0 0,0 0 0 0 0,0 2-56 0 0,-1-3 57 0 0,0-1 0 0 0,1 1 0 0 0,-1 0 1 0 0,2 4-58 0 0,-1-7 32 0 0,1 1 0 0 0,-1 0 1 0 0,0-1-1 0 0,1 1 0 0 0,0-1 0 0 0,1 3-32 0 0,8 13 164 0 0,-7-3-33 0 0,0-4-40 0 0,10 15 184 0 0,-12-24-238 0 0,-1 0 0 0 0,1-1 0 0 0,0 1-1 0 0,-1 0 1 0 0,0 0 0 0 0,1 0 0 0 0,-1 1-1 0 0,0-1 1 0 0,-1 0 0 0 0,1 0 0 0 0,0 3-37 0 0,1 6 113 0 0,4 1-12 0 0,-5-11-90 0 0,0-1-1 0 0,0 0 1 0 0,0 1 0 0 0,-1-1-1 0 0,1 1 1 0 0,0-1 0 0 0,-1 1-1 0 0,1-1 1 0 0,-1 1 0 0 0,0 0 0 0 0,0-1-1 0 0,1 1-10 0 0,-1 1 82 0 0,0-3 11 0 0,0 0 55 0 0,0 0 20 0 0,0 0 7 0 0,0 0 3 0 0,2-6 12 0 0,1 0-126 0 0,0 1-39 0 0,-1 0 29 0 0,1-1 37 0 0,2-3 59 0 0,-3 5-111 0 0,0 1-18 0 0,-1 0 0 0 0,1 0 0 0 0,-1 0 0 0 0,0 0 0 0 0,0 0 0 0 0,0-1-1 0 0,0 1 1 0 0,-1 0 0 0 0,1-1 0 0 0,-1 1 0 0 0,0 0-21 0 0,2-12 48 0 0,4-2-29 0 0,-1 1-3 0 0,-1-2 24 0 0,-3 13-26 0 0,0 0 0 0 0,0 1-1 0 0,1-1 1 0 0,-1 0 0 0 0,1 1 0 0 0,0-1-1 0 0,0 1 1 0 0,1-1-14 0 0,7-9 44 0 0,-8 10-33 0 0,1 1-1 0 0,-1-1 1 0 0,1 0 0 0 0,-1 0-1 0 0,0 1 1 0 0,-1-1 0 0 0,1 0 0 0 0,0-2-11 0 0,0-7 25 0 0,4-8 9 0 0,4 8-44 0 0,3 0-46 0 0,-8 9 34 0 0,0 0-1 0 0,-1-1 1 0 0,1 0-1 0 0,-1 0 1 0 0,0 0-1 0 0,1-2 23 0 0,-3 2-4 0 0,-2 5 0 0 0,1-1 1 0 0,-1 0-1 0 0,0 1 1 0 0,0-1-1 0 0,1 0 1 0 0,-1 1-1 0 0,1-1 1 0 0,-1 1-1 0 0,0-1 1 0 0,1 1-1 0 0,-1-1 1 0 0,1 1-1 0 0,-1-1 1 0 0,1 1-1 0 0,-1-1 1 0 0,1 1-1 0 0,0 0 0 0 0,-1-1 1 0 0,1 1-1 0 0,0 0 1 0 0,-1 0-1 0 0,1-1 4 0 0,4-1-26 0 0,8-9-48 0 0,-13 11 72 0 0,0 0 1 0 0,0 0 0 0 0,0 0 0 0 0,1 0-1 0 0,-1 0 1 0 0,0 0 0 0 0,0-1 0 0 0,0 1 0 0 0,0 0-1 0 0,0 0 1 0 0,0 0 0 0 0,0 0 0 0 0,0 0-1 0 0,0 0 1 0 0,0 0 0 0 0,0 0 0 0 0,1 0 0 0 0,-1 0-1 0 0,0 0 1 0 0,0 0 0 0 0,0 0 0 0 0,0-1 0 0 0,0 1-1 0 0,0 0 1 0 0,0 0 0 0 0,1 0 0 0 0,-1 0-1 0 0,0 0 1 0 0,0 0 0 0 0,0 0 0 0 0,0 0 0 0 0,0 0-1 0 0,0 0 1 0 0,1 0 0 0 0,-1 0 0 0 0,0 1-1 0 0,0-1 1 0 0,0 0 0 0 0,0 0 0 0 0,0 0 0 0 0,0 0-1 0 0,0 0 1 0 0,1 0 0 0 0,-1 0 0 0 0,0 0 0 0 0,0 0-1 0 0,0 0 1 0 0,0 0 0 0 0,0 0 0 0 0,0 0-1 0 0,0 1 1 0 0,0-1 0 0 0,0 0 0 0 0,0 0 0 0 0,0 0-1 0 0,0 0 1 0 0,1 0 1 0 0,3 4-10 0 0,0 0-1 0 0,-1 0-1 0 0,1-1 0 0 0,-1 1 1 0 0,1 0-1 0 0,0 2 12 0 0,1 5-10 0 0,-4-9 9 0 0,0 0 0 0 0,0 1-1 0 0,0-1 1 0 0,0 0 0 0 0,1 0 0 0 0,-1 0-1 0 0,1 0 1 0 0,-1 0 0 0 0,1 0 1 0 0,0-1-3 0 0,-1 0 1 0 0,0 0-1 0 0,0 0 0 0 0,1 1 1 0 0,-1-1-1 0 0,0 0 0 0 0,0 1 1 0 0,0-1-1 0 0,-1 1 0 0 0,1-1 1 0 0,0 1-1 0 0,-1 0 0 0 0,1-1 1 0 0,0 1-1 0 0,-1-1 0 0 0,0 1 1 0 0,1 0-1 0 0,-1 0 0 0 0,0-1 1 0 0,0 1 2 0 0,0 0 0 0 0,0 0 0 0 0,0 0 0 0 0,1 0 0 0 0,-1-1 0 0 0,1 1 0 0 0,-1 0 0 0 0,1-1 0 0 0,-1 1 0 0 0,1 0 0 0 0,0-1 0 0 0,0 1 0 0 0,0-1 0 0 0,0 1 0 0 0,0 0 0 0 0,0-1 0 0 0,0 1 0 0 0,0-1 0 0 0,-1 1 0 0 0,1-1 0 0 0,0 1 0 0 0,-1 0 0 0 0,1 0 0 0 0,-1-1 0 0 0,0 1 0 0 0,1 0 0 0 0,-1 0 0 0 0,0 0 0 0 0,-1 2 0 0 0,1 1 0 0 0,0 0 0 0 0,1-1 0 0 0,-1 1 0 0 0,1-1 0 0 0,-1 1 0 0 0,1 0 0 0 0,1-1 0 0 0,-1 0 0 0 0,1 1 0 0 0,0-1 0 0 0,-1 0 0 0 0,2 1 0 0 0,0 2-25 0 0,-2 13 77 0 0,-2-13-81 0 0,1 1-68 0 0,0 0-95 0 0,0 5-143 0 0,0 3-15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26.8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65 6016 0 0,'2'0'133'0'0,"-1"0"-125"0"0,-1 0 0 0 0,1 0 0 0 0,-1 0 0 0 0,1 0 0 0 0,-1 0 0 0 0,1 0 0 0 0,-1 1 0 0 0,1-1 0 0 0,-1 0 0 0 0,1 0 0 0 0,-1 0 0 0 0,1 1 0 0 0,-1-1 0 0 0,1 0 0 0 0,-1 1 0 0 0,1-1 0 0 0,-1 0 0 0 0,0 1 0 0 0,1-1 0 0 0,-1 0 0 0 0,0 1 0 0 0,1-1 0 0 0,-1 1 0 0 0,0-1 0 0 0,1 1 0 0 0,-1-1-1 0 0,0 1 1 0 0,0-1 0 0 0,0 1 0 0 0,1-1 0 0 0,-1 1 0 0 0,0-1 0 0 0,0 1-8 0 0,1 13 153 0 0,-1-4-89 0 0,-1 2-53 0 0,1-11-11 0 0,0 0-1 0 0,0 0 1 0 0,1 0 0 0 0,-1-1 0 0 0,0 1 0 0 0,0 0 0 0 0,0 0-1 0 0,0-1 1 0 0,1 1 0 0 0,-1 0 0 0 0,0 0 0 0 0,1-1 0 0 0,-1 1-1 0 0,1 0 1 0 0,-1-1 0 0 0,1 1 0 0 0,-1 0 0 0 0,1-1 0 0 0,-1 1-1 0 0,1-1 1 0 0,0 1 0 0 0,-1-1 0 0 0,1 1 0 0 0,0-1 0 0 0,-1 0-1 0 0,1 1 1 0 0,0-1 0 0 0,0 0 0 0 0,0 1 0 0 0,7 4 17 0 0,-1 3 45 0 0,-5-4-57 0 0,-1 1 94 0 0,-1 1 116 0 0,0 3 233 0 0,0 0 37 0 0,0-3-194 0 0,1-2-95 0 0,1 0-63 0 0,8 9 270 0 0,-7-10-34 0 0,-3-3-7 0 0,2 3-30 0 0,9 7-119 0 0,-8-6-61 0 0,-2 0-80 0 0,-2 4-15 0 0,0-8-35 0 0,1 3 128 0 0,0-3 29 0 0,0 0 12 0 0,0 0 1 0 0,0 0-6 0 0,0 0-22 0 0,0 0-10 0 0,-6 0 20 0 0,-2 0-63 0 0,1 0-48 0 0,-16 0 93 0 0,20 0-60 0 0,3-3-16 0 0,2-33-63 0 0,4 21-20 0 0,-1 5 5 0 0,1-21 51 0 0,4 12-42 0 0,-5 10 10 0 0,1 1-1 0 0,0 0 1 0 0,0 1-1 0 0,5-5-20 0 0,0 0 34 0 0,8-8-13 0 0,-18 19-23 0 0,1-1 0 0 0,1 0-1 0 0,-1 1 1 0 0,0-1 0 0 0,0 1 0 0 0,0 0 0 0 0,1 0 0 0 0,0-1 2 0 0,10-1-32 0 0,-11 3 28 0 0,1-1-1 0 0,-1 1 1 0 0,0-1 0 0 0,1 0-1 0 0,-1 0 1 0 0,0 1 0 0 0,0-1-1 0 0,0-1 1 0 0,0 1 0 0 0,0 0 0 0 0,0 0-1 0 0,0-1 1 0 0,0 1 0 0 0,0-1 4 0 0,1 0-3 0 0,0 0 0 0 0,0 0 0 0 0,0 0 0 0 0,0 0 0 0 0,1 1 0 0 0,-1 0 1 0 0,0-1-1 0 0,1 1 0 0 0,-1 0 0 0 0,1 1 0 0 0,-1-1 0 0 0,1 1 0 0 0,0 0 1 0 0,-1-1-1 0 0,1 2 0 0 0,-1-1 0 0 0,1 0 0 0 0,0 1 0 0 0,-1-1 0 0 0,1 1 1 0 0,0 1 2 0 0,49 24 0 0 0,-40-23 0 0 0,-11-3 0 0 0,0 1 0 0 0,1-1 0 0 0,-1 1 0 0 0,0 0 0 0 0,0 0 0 0 0,1-1 0 0 0,-1 1 0 0 0,0 1 0 0 0,0-1 0 0 0,0 0 0 0 0,0 0 0 0 0,0 1 0 0 0,-1-1 0 0 0,1 1 0 0 0,62 61 0 0 0,-61-58-1 0 0,0-1 1 0 0,0 0-1 0 0,0 1 1 0 0,0-1 0 0 0,0 1-1 0 0,-1 0 1 0 0,1 3 0 0 0,-1-3 2 0 0,0 0 0 0 0,1 0 0 0 0,-1-1 0 0 0,1 1-1 0 0,0 0 1 0 0,1-1 0 0 0,1 2-2 0 0,0 0 57 0 0,-2-1-36 0 0,4 13-59 0 0,-6-7 31 0 0,-1-2 46 0 0,0-2 37 0 0,0 1 50 0 0,0 1 81 0 0,0 0 86 0 0,0-6-273 0 0,0-1 64 0 0,0 0 72 0 0,0-1 125 0 0,0-2-45 0 0,0-1-160 0 0,0 0-89 0 0,0-1-91 0 0,-3-2 168 0 0,-1 1-55 0 0,2 3-3 0 0,0-1 0 0 0,0 0 0 0 0,1 0 0 0 0,-1 1 0 0 0,0-1 0 0 0,1-1 0 0 0,-1 1 0 0 0,1 0 0 0 0,-1 0 1 0 0,1 0-1 0 0,-1-2-6 0 0,7-8 17 0 0,-4 10-12 0 0,-1 1 0 0 0,1-1-1 0 0,0 0 1 0 0,0 1 0 0 0,-1-1 0 0 0,1 0-1 0 0,-1 1 1 0 0,0-1 0 0 0,1 0 0 0 0,-1-1-5 0 0,0-4 10 0 0,-1 5-10 0 0,1 0 0 0 0,0-1 0 0 0,0 1 0 0 0,0 0 0 0 0,1 0 0 0 0,-1 0 0 0 0,0 0 0 0 0,1 0 1 0 0,-1 0-1 0 0,1-2 0 0 0,4-3 0 0 0,6-20 0 0 0,-7 20-2 0 0,-1 0 0 0 0,1 1 0 0 0,1-1 0 0 0,-1 1 0 0 0,1 0 1 0 0,0 0-1 0 0,0 0 0 0 0,5-3 2 0 0,-8 7-5 0 0,-1 1-1 0 0,1-1 1 0 0,0 1-1 0 0,0 0 1 0 0,0-1 0 0 0,0 1-1 0 0,1 0 1 0 0,-1 0 0 0 0,0 0-1 0 0,0 1 1 0 0,0-1 0 0 0,1 0-1 0 0,-1 1 1 0 0,1 0 5 0 0,10-4-14 0 0,0-2-29 0 0,-12 5 39 0 0,1 0 0 0 0,-1 1 0 0 0,0-1 0 0 0,1 0-1 0 0,-1 1 1 0 0,1-1 0 0 0,-1 1 0 0 0,1-1 0 0 0,-1 1 0 0 0,1 0 0 0 0,0-1 0 0 0,-1 1 0 0 0,1 0 4 0 0,14-1-66 0 0,-12 1 64 0 0,1-1 1 0 0,-1 1-1 0 0,0 0 1 0 0,1 0-1 0 0,-1 1 0 0 0,1-1 1 0 0,-1 1-1 0 0,0 0 1 0 0,4 1 1 0 0,6 8-20 0 0,8 13-53 0 0,-11-11 48 0 0,-9-11 25 0 0,-1 0-1 0 0,0 0 1 0 0,0 0-1 0 0,1 1 1 0 0,-1-1-1 0 0,0 0 1 0 0,0 1-1 0 0,0-1 0 0 0,-1 1 1 0 0,1-1-1 0 0,0 1 1 0 0,0-1-1 0 0,-1 1 1 0 0,1 0-1 0 0,-1-1 1 0 0,0 1-1 0 0,1 0 1 0 0,-1-1-1 0 0,0 1 1 0 0,0 0 0 0 0,0 0 0 0 0,1 0 0 0 0,-1 0 0 0 0,0 0 0 0 0,1 0 0 0 0,0 0 0 0 0,-1 0 0 0 0,1 0 0 0 0,0 0 0 0 0,0 0 0 0 0,0 0 0 0 0,0 0 0 0 0,1-1 0 0 0,-1 1 0 0 0,0 0 0 0 0,1-1 0 0 0,-1 0 0 0 0,1 1 0 0 0,-1-1 0 0 0,1 0 0 0 0,0 1 0 0 0,0 0 0 0 0,1 0 0 0 0,-1 0 0 0 0,0 0 0 0 0,0 0 0 0 0,0 0 0 0 0,0 1 0 0 0,-1-1 0 0 0,1 1 0 0 0,0-1 0 0 0,-1 1 0 0 0,1 1 0 0 0,3 22 0 0 0,-3-20 0 0 0,0-1 0 0 0,1 1 0 0 0,-1-1 0 0 0,1 0 0 0 0,0 0 0 0 0,0 0 0 0 0,1 0 0 0 0,3 3 0 0 0,-1-3 0 0 0,-5-4 0 0 0,-1-1 0 0 0,1 1 0 0 0,-1-1 0 0 0,1 1 0 0 0,-1-1 0 0 0,1 1 0 0 0,-1-1 0 0 0,1 1 0 0 0,-1 0 0 0 0,1-1 0 0 0,-1 1 0 0 0,0-1 0 0 0,1 1 0 0 0,-1 0 0 0 0,0 0 0 0 0,1 0 0 0 0,1 30 0 0 0,-2 3 35 0 0,0-23-45 0 0,0-9-27 0 0,0-1-63 0 0,0 1-110 0 0,0 2 91 0 0,0-3 38 0 0,0 1-36 0 0,0-1-14 0 0,0 0-36 0 0,0 0-40 0 0,0 0-47 0 0,0 0-49 0 0,0-1-46 0 0,0 1-41 0 0,0-1-36 0 0,0 0-126 0 0,0 0-34 0 0,0 1-1298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27.2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1 221 5400 0 0,'0'0'158'0'0,"2"0"-4"0"0,7-2-122 0 0,2-3-35 0 0,3-2 15 0 0,-3 5 59 0 0,-9 2-13 0 0,0 0 0 0 0,0-1 1 0 0,0 1-1 0 0,0 0 0 0 0,0-1 0 0 0,0 0 1 0 0,0 1-1 0 0,-1-1 0 0 0,1 0 0 0 0,0 0 1 0 0,0 0-1 0 0,0-1-58 0 0,7-3 345 0 0,2 3 92 0 0,-6 0 80 0 0,21-15 120 0 0,-7 7-291 0 0,-19 10-343 0 0,13-5 275 0 0,-9-1-137 0 0,-4 5-133 0 0,1 1 0 0 0,-1-1-1 0 0,0 1 1 0 0,0-1-1 0 0,1 1 1 0 0,-1 0 0 0 0,0-1-1 0 0,1 1 1 0 0,-1-1-1 0 0,0 1 1 0 0,1 0 0 0 0,-1 0-1 0 0,1-1 1 0 0,-1 1-1 0 0,1 0 1 0 0,-1 0-1 0 0,0-1 1 0 0,1 1 0 0 0,-1 0-1 0 0,1 0 1 0 0,-1 0-1 0 0,1 0 1 0 0,-1 0 0 0 0,1-1-1 0 0,-1 1 1 0 0,1 0-1 0 0,-1 0 1 0 0,1 0 0 0 0,-1 1-1 0 0,1-1 1 0 0,-1 0-1 0 0,1 0-7 0 0,1 0 17 0 0,-1 0 0 0 0,1 0 0 0 0,-1-1-1 0 0,1 1 1 0 0,-1 0 0 0 0,1-1-1 0 0,-1 1 1 0 0,1-1 0 0 0,-1 0 0 0 0,1 1-1 0 0,-1-1 1 0 0,0 0 0 0 0,1 0 0 0 0,-1 0-1 0 0,0 0 1 0 0,0 0 0 0 0,0 0 0 0 0,0 0-1 0 0,0 0 1 0 0,0 0 0 0 0,1-1-17 0 0,-1 0 25 0 0,1 0 0 0 0,0 0 0 0 0,0 0 1 0 0,-1 1-1 0 0,1-1 0 0 0,0 1 0 0 0,1-1 1 0 0,0 0-26 0 0,-3 0 53 0 0,0 2-53 0 0,0-1 1 0 0,-1 0 1 0 0,1 1-1 0 0,1-1 1 0 0,-1 0-1 0 0,0 1 1 0 0,0-1-1 0 0,0 0 0 0 0,0 1 1 0 0,0-1-1 0 0,1 0 1 0 0,-1 1-1 0 0,0-1 1 0 0,0 0-1 0 0,1 1 0 0 0,-1-1-1 0 0,4-2 20 0 0,-1-2 9 0 0,-10-2-14 0 0,7 6-15 0 0,-4-6 82 0 0,5-1-55 0 0,0 8-18 0 0,-3-14 102 0 0,-3 11-72 0 0,-2-1 13 0 0,2-9 66 0 0,-5-1 11 0 0,7 12 6 0 0,3 2-11 0 0,-3-3-59 0 0,-10-7-42 0 0,13 9-21 0 0,-1 1 0 0 0,0 0 1 0 0,1-1-1 0 0,-1 1 0 0 0,0 0 0 0 0,0 0 1 0 0,1 0-1 0 0,-1 0 0 0 0,0 0 1 0 0,1 0-1 0 0,-1 0 0 0 0,0 0 0 0 0,0 0 1 0 0,1 0-1 0 0,-1 0 0 0 0,0 0 1 0 0,0 0-1 0 0,1 1 0 0 0,-1-1 0 0 0,0 0 1 0 0,0 1-3 0 0,-27 14 12 0 0,22-4-12 0 0,-5-5 17 0 0,10-5-13 0 0,0-1 1 0 0,0 1 0 0 0,0-1-1 0 0,0 1 1 0 0,0-1 0 0 0,0 1-1 0 0,0-1 1 0 0,0 1 0 0 0,0 0-1 0 0,0 0 1 0 0,1-1 0 0 0,-1 1 0 0 0,0 0-1 0 0,0 0 1 0 0,1 0 0 0 0,-1 0-5 0 0,-1 4 21 0 0,1-4-16 0 0,1 0 0 0 0,0-1-1 0 0,0 1 1 0 0,-1-1-1 0 0,1 1 1 0 0,0 0-1 0 0,-1-1 1 0 0,1 1 0 0 0,-1-1-1 0 0,1 1 1 0 0,-1-1-1 0 0,1 1 1 0 0,-1-1 0 0 0,1 1-1 0 0,-1-1 1 0 0,1 0-1 0 0,-1 1 1 0 0,0-1 0 0 0,1 0-1 0 0,-1 1 1 0 0,1-1-1 0 0,-1 0-4 0 0,-4 3 18 0 0,3-2-13 0 0,1 0 1 0 0,0 0-1 0 0,0 0 1 0 0,0 0-1 0 0,0 0 1 0 0,0 0-1 0 0,0 0 1 0 0,0 0-1 0 0,0 1 1 0 0,0-1-1 0 0,0 0 1 0 0,1 1-1 0 0,-1-1 1 0 0,1 1-1 0 0,-1-1 1 0 0,1 1-1 0 0,-1-1 1 0 0,1 1-1 0 0,0-1 1 0 0,0 1-1 0 0,0 0-5 0 0,-3 11 45 0 0,-11 13 99 0 0,2-3 2 0 0,9-7-18 0 0,3 4 59 0 0,0 0-34 0 0,0 0-50 0 0,0-1-63 0 0,3-3-16 0 0,23 16 53 0 0,-23-23-49 0 0,-3-9-28 0 0,0 0 1 0 0,0 0 0 0 0,0 1-1 0 0,0-1 1 0 0,0 0 0 0 0,0 0-1 0 0,0 1 1 0 0,0-1 0 0 0,0 0-1 0 0,1 0 1 0 0,-1 1 0 0 0,0-1-1 0 0,0 0 1 0 0,0 0 0 0 0,0 1-1 0 0,0-1 1 0 0,1 0 0 0 0,-1 0-1 0 0,0 0 1 0 0,0 0-1 0 0,0 1 1 0 0,1-1 0 0 0,-1 0-1 0 0,0 0 1 0 0,0 0 0 0 0,1 0-1 0 0,24 13 65 0 0,-23-11-57 0 0,20 9 55 0 0,-12-7-49 0 0,-7-3-4 0 0,0 0-1 0 0,0 0 1 0 0,0 0-1 0 0,1-1 1 0 0,-1 0-1 0 0,0 0 1 0 0,0 0 0 0 0,0 0-1 0 0,1 0 1 0 0,-1 0-10 0 0,9-1 51 0 0,7-2-80 0 0,0-5-155 0 0,-15 6 122 0 0,7-1-306 0 0,15 3-29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24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 1 5472 0 0,'0'0'124'0'0,"0"0"17"0"0,0 0 10 0 0,0 0-49 0 0,0 0-3 0 0,0 0 42 0 0,0 0 126 0 0,0 0 229 0 0,3 2 16 0 0,-1 1-499 0 0,0-1 49 0 0,0 1 41 0 0,-1 0 35 0 0,2 3 204 0 0,0 11 564 0 0,-3-12-676 0 0,0 1-57 0 0,1 1 45 0 0,1-1-53 0 0,3 5 53 0 0,-4-10-194 0 0,0 1 1 0 0,0-1-1 0 0,0 1 1 0 0,-1-1-1 0 0,1 1 1 0 0,0 0-1 0 0,-1-1 1 0 0,1 1 0 0 0,-1 0-1 0 0,0 0 1 0 0,1 0-1 0 0,-1-1 1 0 0,0 1-25 0 0,0 36 315 0 0,0 47 524 0 0,0-54-583 0 0,0 2-50 0 0,0 1-102 0 0,0 10 68 0 0,0-1 37 0 0,0 0 49 0 0,0 1 63 0 0,0-43-305 0 0,0 1 0 0 0,0 0 0 0 0,-1-1 0 0 0,1 1 0 0 0,0 0 0 0 0,-1-1 0 0 0,1 1 0 0 0,-1-1 0 0 0,0 1 0 0 0,1-1 0 0 0,-1 1 0 0 0,0-1 0 0 0,0 1 0 0 0,0-1 0 0 0,0 0 0 0 0,0 1 0 0 0,0-1 0 0 0,-1 1-16 0 0,-1 1 131 0 0,2 0-58 0 0,2 6-17 0 0,-1-6-12 0 0,0 13 82 0 0,0 0-90 0 0,0-3-26 0 0,0-11-73 0 0,0-2-42 0 0,0 0-158 0 0,0 0 136 0 0,0 0-33 0 0,0 0-58 0 0,0 0-104 0 0,0 0-122 0 0,0 0-109 0 0,0 0 79 0 0,0 0-41 0 0,0 0-603 0 0,0 0-473 0 0,0 0-900 0 0</inkml:trace>
  <inkml:trace contextRef="#ctx0" brushRef="#br0" timeOffset="1595.6">0 253 5840 0 0,'0'0'132'0'0,"0"0"17"0"0,0 0 11 0 0,5 0-21 0 0,1 0-146 0 0,0 0 75 0 0,2 0 64 0 0,1 0 53 0 0,10 0 287 0 0,15 0 429 0 0,-19 0-541 0 0,-2 0-51 0 0,-2 0-88 0 0,0-1-1 0 0,1-5 27 0 0,2-1 15 0 0,-1 5-28 0 0,-4 3-117 0 0,4 0 16 0 0,-4-2-14 0 0,-2 0 12 0 0,0-1 42 0 0,1-3-6 0 0,2-1 78 0 0,6 4 62 0 0,-12 1-248 0 0,0 1 1 0 0,0 0 0 0 0,0-1-1 0 0,0 0 1 0 0,0 0 0 0 0,1 0-60 0 0,27-13 256 0 0,-28 12-235 0 0,0 0-1 0 0,0 0 0 0 0,0 0 1 0 0,1 1-1 0 0,-1 0 0 0 0,1 0 0 0 0,-1 0 1 0 0,1 0-1 0 0,-1 0 0 0 0,1 1 1 0 0,-1 0-1 0 0,1 0 0 0 0,3 1-20 0 0,1 0 25 0 0,-6-1-16 0 0,0 0 1 0 0,0 1-1 0 0,0-1 1 0 0,0 0-1 0 0,0-1 1 0 0,0 1-1 0 0,0 0 1 0 0,0-1 0 0 0,0 0-1 0 0,0 1 1 0 0,0-2-10 0 0,19-7 54 0 0,11-1-25 0 0,-12 3 5 0 0,-14 5-75 0 0,-1 1 39 0 0,23-1 169 0 0,-20 3-178 0 0,0-1-90 0 0,-3 1-31 0 0,-1-1-64 0 0,1 0-74 0 0,-1 0-84 0 0,-3 0 77 0 0,-1 0-44 0 0,1 0-39 0 0,-1 0-34 0 0,1 0-117 0 0,0 0-34 0 0,4 0-1208 0 0</inkml:trace>
  <inkml:trace contextRef="#ctx0" brushRef="#br0" timeOffset="1871">805 332 4864 0 0,'0'3'141'0'0,"0"-3"-138"0"0,0 1 0 0 0,0-1 0 0 0,0 1-1 0 0,0-1 1 0 0,0 1 0 0 0,0-1 0 0 0,0 1 0 0 0,0-1 0 0 0,1 1-1 0 0,-1-1 1 0 0,0 1 0 0 0,0-1 0 0 0,1 1 0 0 0,-1-1 0 0 0,0 1-1 0 0,0-1 1 0 0,1 0 0 0 0,-1 1 0 0 0,0-1 0 0 0,1 1 0 0 0,-1-1-1 0 0,1 0 1 0 0,-1 1 0 0 0,1-1 0 0 0,-1 0 0 0 0,1 0 0 0 0,-1 1-1 0 0,0-1 1 0 0,1 0 0 0 0,0 0 0 0 0,-1 0 0 0 0,1 0-1 0 0,-1 1 1 0 0,1-1 0 0 0,-1 0 0 0 0,1 0 0 0 0,-1 0 0 0 0,1 0-1 0 0,-1 0 1 0 0,1 0 0 0 0,0-1-3 0 0,-1 1 1 0 0,1 0 0 0 0,0 0 0 0 0,-1 0 1 0 0,1 0-1 0 0,-1 0 0 0 0,1 0 0 0 0,0 0 0 0 0,-1 0 0 0 0,1 1 0 0 0,-1-1 0 0 0,1 0 0 0 0,0 0 1 0 0,-1 0-1 0 0,1 1 0 0 0,-1-1 0 0 0,1 0 0 0 0,-1 1 0 0 0,1-1 0 0 0,-1 0 0 0 0,1 1 0 0 0,-1-1 1 0 0,1 1-1 0 0,-1-1 0 0 0,1 1 0 0 0,-1-1 0 0 0,0 1 0 0 0,1-1 0 0 0,-1 1 0 0 0,0-1 0 0 0,0 1 1 0 0,1 0-1 0 0,-1-1 0 0 0,0 1 0 0 0,0-1 0 0 0,0 1 0 0 0,0 0 0 0 0,0-1 0 0 0,1 1 1 0 0,-1-1-1 0 0,0 1 0 0 0,-1 0 0 0 0,1-1-1 0 0,0 19-13 0 0,0-9 87 0 0,1-7 26 0 0,1 0 113 0 0,9 7 190 0 0,-11-10-396 0 0,0 0 1 0 0,0 0-1 0 0,0 0 0 0 0,0 0 1 0 0,0 0-1 0 0,0 1 0 0 0,0-1 0 0 0,0 0 1 0 0,1 0-1 0 0,-1 0 0 0 0,0 0 0 0 0,0 0 1 0 0,0 0-1 0 0,0 0 0 0 0,0 0 1 0 0,0 0-1 0 0,0 1 0 0 0,0-1 0 0 0,0 0 1 0 0,0 0-1 0 0,0 0 0 0 0,0 0 0 0 0,0 0 1 0 0,0 0-1 0 0,0 0 0 0 0,0 1 1 0 0,0-1-1 0 0,0 0 0 0 0,0 0 0 0 0,0 0 1 0 0,0 0-1 0 0,0 0 0 0 0,0 0 0 0 0,0 0 1 0 0,0 1-1 0 0,0-1 0 0 0,0 0 1 0 0,0 0-1 0 0,0 0 0 0 0,0 0 0 0 0,0 0 1 0 0,0 0-1 0 0,0 0 0 0 0,0 1 1 0 0,0-1-1 0 0,0 0 0 0 0,0 0 0 0 0,0 0 1 0 0,-1 0-1 0 0,1 0 0 0 0,0 0 0 0 0,0 0 1 0 0,0 0-1 0 0,0 0 0 0 0,0 0 1 0 0,0 0-1 0 0,0 0-7 0 0,-11 14 416 0 0,6-1 0 0 0,-3-8 0 0 0,11 2-148 0 0,-2-4-16 0 0,-10 3 18 0 0,2-2-170 0 0,0 2 3 0 0,5-3 29 0 0,2-3-17 0 0,-3 0-22 0 0,3 0-92 0 0,-1 0 1 0 0,0 0-1 0 0,0 0 0 0 0,1 0 0 0 0,-1 0 1 0 0,0 0-1 0 0,1 0 0 0 0,-1 0 0 0 0,0 1 1 0 0,1-1-1 0 0,-1 0 0 0 0,0 0 0 0 0,1 1 0 0 0,-1-1 1 0 0,1 1-2 0 0,-2 2-28 0 0,1 0-73 0 0,1-1-75 0 0,0 0-115 0 0,0-2 291 0 0,0 1-425 0 0,0 0-113 0 0,0 0-220 0 0,0-1-501 0 0</inkml:trace>
  <inkml:trace contextRef="#ctx0" brushRef="#br0" timeOffset="2096.07">805 64 1840 0 0,'0'0'72'0'0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27.8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81 5008 0 0,'0'0'108'0'0,"5"0"17"0"0,16 0 13 0 0,-21 0-134 0 0,1 0 1 0 0,-1 0 0 0 0,0 0 0 0 0,1 0-1 0 0,-1 0 1 0 0,0 0 0 0 0,1 0 0 0 0,-1 0-1 0 0,0 0 1 0 0,1 0 0 0 0,-1 0 0 0 0,0-1-1 0 0,0 1 1 0 0,1 0 0 0 0,-1 0 0 0 0,0 0 0 0 0,1 0-1 0 0,-1 0 1 0 0,0-1 0 0 0,0 1 0 0 0,1 0-1 0 0,-1 0 1 0 0,0 0 0 0 0,0-1 0 0 0,1 1-1 0 0,-1 0-4 0 0,6-7 43 0 0,-2 3 25 0 0,-2 2 71 0 0,-1 2 162 0 0,-1 0 280 0 0,0-3 25 0 0,0 0-404 0 0,0-1 42 0 0,0-5 406 0 0,-1 4-328 0 0,1 2-189 0 0,-1 2-109 0 0,0 0-33 0 0,-5-4 334 0 0,5 5-306 0 0,1 0 1 0 0,-1 0-1 0 0,1-1 1 0 0,0 1-1 0 0,-1 0 1 0 0,1 0 0 0 0,0-1-1 0 0,-1 1 1 0 0,1 0-1 0 0,0-1 1 0 0,-1 1-1 0 0,1 0 1 0 0,0 0-1 0 0,0-1 1 0 0,-1 1-1 0 0,1-1 1 0 0,0 1-1 0 0,0 0 1 0 0,0-1-1 0 0,0 1 1 0 0,-1-1-1 0 0,1 1 1 0 0,0 0-1 0 0,0-1 1 0 0,0 1-1 0 0,0-1 1 0 0,0 1-1 0 0,0 0 1 0 0,0-1-1 0 0,0 1 1 0 0,0-1-20 0 0,-2-4 464 0 0,-9-6 0 0 0,9 10-203 0 0,0-1-70 0 0,0 2-59 0 0,0-1-47 0 0,0 1-30 0 0,-3 1-9 0 0,5 0 4 0 0,-1-1 7 0 0,-16 0 236 0 0,7 0-169 0 0,-13 0-74 0 0,18-2-31 0 0,5 2-6 0 0,-26 15 19 0 0,24-15-32 0 0,1 1 0 0 0,0 0 0 0 0,-1-1 0 0 0,1 1 0 0 0,0 0 0 0 0,0 0 0 0 0,-1 0 0 0 0,1 0 0 0 0,0 0 0 0 0,0 0 0 0 0,0 0 0 0 0,0 1 0 0 0,0 8 0 0 0,1-10 0 0 0,0 1 0 0 0,1-1 0 0 0,-1 0 0 0 0,0 1 0 0 0,0-1 0 0 0,0 1 0 0 0,0-1 0 0 0,0 0 0 0 0,0 1 0 0 0,0-1 0 0 0,0 0 0 0 0,0 1 0 0 0,0-1 0 0 0,0 0 0 0 0,-1 1 0 0 0,1-1 0 0 0,0 1 0 0 0,0-1 0 0 0,0 0 0 0 0,0 1 0 0 0,0-1 0 0 0,-1 0 0 0 0,1 1 0 0 0,0-1 0 0 0,-1 0 0 0 0,-9 6 0 0 0,9-6 0 0 0,1 1 0 0 0,0 0 0 0 0,-1 0 0 0 0,1-1 0 0 0,0 1 0 0 0,0 0 0 0 0,-1 0 0 0 0,1 0 0 0 0,0 0 0 0 0,0 0 0 0 0,0-1 0 0 0,0 1 0 0 0,0 0 0 0 0,0 1 0 0 0,0 29 0 0 0,3-15 0 0 0,2-8-1 0 0,-4-7-3 0 0,0 1 0 0 0,0-1-1 0 0,-1 1 1 0 0,1-1 0 0 0,0 1 0 0 0,0-1-1 0 0,-1 1 1 0 0,1-1 0 0 0,-1 1 0 0 0,0 0-1 0 0,1-1 1 0 0,-1 1 0 0 0,0 0 0 0 0,0 0 4 0 0,0 4-10 0 0,0-4 10 0 0,-1-1 0 0 0,1 1 0 0 0,0 0-1 0 0,0-1 1 0 0,0 1 0 0 0,1 0 0 0 0,-1-1 0 0 0,0 1-1 0 0,1-1 1 0 0,-1 1 0 0 0,1 0 0 0 0,0 1 0 0 0,9 2 0 0 0,6 24 0 0 0,16 34 0 0 0,-32-62 1 0 0,1 1 0 0 0,-1-1 1 0 0,0 0-1 0 0,1 1 0 0 0,-1-1 1 0 0,0 1-1 0 0,0-1 0 0 0,0 1 1 0 0,0-1-1 0 0,0 1-1 0 0,3 13 57 0 0,9 1 50 0 0,-10-14-87 0 0,-1-1 1 0 0,1 0-1 0 0,-1 1 0 0 0,0-1 1 0 0,0 1-1 0 0,0-1 1 0 0,0 1-1 0 0,0-1 0 0 0,0 1 1 0 0,0 0-1 0 0,0-1 0 0 0,-1 1 1 0 0,1 0-1 0 0,0 0 1 0 0,-1 0-1 0 0,0 0 0 0 0,1-1 1 0 0,-1 2-21 0 0,0 4 94 0 0,0 11 87 0 0,0-10-71 0 0,0 0 38 0 0,0 1 71 0 0,0-9-211 0 0,0 0 0 0 0,0 1 0 0 0,0-1 0 0 0,0 1 0 0 0,0-1 0 0 0,0 1 0 0 0,0-1 0 0 0,0 0 0 0 0,0 1 0 0 0,0-1 0 0 0,-1 1 1 0 0,1-1-1 0 0,0 0 0 0 0,0 1 0 0 0,0-1 0 0 0,-1 1 0 0 0,1-1 0 0 0,0 0 0 0 0,0 1 0 0 0,-1-1 0 0 0,1 0 0 0 0,0 1 0 0 0,0-1 1 0 0,-1 0-1 0 0,1 0 0 0 0,0 1 0 0 0,-1-1 0 0 0,1 0 0 0 0,-1 0 0 0 0,1 0 0 0 0,-1 1-8 0 0,-5 3 147 0 0,0 7 114 0 0,-7-6 26 0 0,10-3-263 0 0,-1 1 63 0 0,-10 10 377 0 0,9-7-312 0 0,2-3-108 0 0,0-1 74 0 0,1-1-43 0 0,-1 0-28 0 0,-1-1-25 0 0,-2 1 32 0 0,-2 4 18 0 0,6-4-62 0 0,1 0 1 0 0,0-1 0 0 0,-1 1 0 0 0,1 0-1 0 0,-1 0 1 0 0,1-1 0 0 0,-1 1 0 0 0,0-1-1 0 0,1 1 1 0 0,-1-1 0 0 0,1 1 0 0 0,-1-1-1 0 0,0 0 1 0 0,0 0-11 0 0,-45 0 174 0 0,45 0-171 0 0,1 0 1 0 0,-1 0 0 0 0,0-1 0 0 0,1 1 0 0 0,-1 0 0 0 0,0-1 0 0 0,1 1 0 0 0,-1-1 0 0 0,1 0 0 0 0,-1 1 0 0 0,1-1 0 0 0,-1 0 0 0 0,1 0-1 0 0,0 0 1 0 0,-1 0 0 0 0,1 0 0 0 0,0 0 0 0 0,-1-1-4 0 0,-3-1 43 0 0,-12 3-32 0 0,9-1-6 0 0,6 0 0 0 0,2 0-3 0 0,0 0-1 0 0,-1 1 0 0 0,1-1 1 0 0,0 0-1 0 0,0 1 1 0 0,-1-1-1 0 0,1 0 1 0 0,0 1-1 0 0,0-1 0 0 0,0 0 1 0 0,0 1-1 0 0,0-1 1 0 0,0 0-1 0 0,0 1 1 0 0,0-1-2 0 0,0 1 0 0 0,0 0-2 0 0,0 0 0 0 0,0 0 1 0 0,0 0-1 0 0,0 0 1 0 0,0 0-1 0 0,0-1 0 0 0,0 1 1 0 0,0 0-1 0 0,0 0 1 0 0,0 0-1 0 0,0 0 0 0 0,0 0 1 0 0,0 0-1 0 0,0 0 1 0 0,0 0-1 0 0,0 0 0 0 0,0 0 1 0 0,0-1-1 0 0,0 1 1 0 0,0 0-1 0 0,0 0 1 0 0,0 0-1 0 0,0 0 0 0 0,0 0 1 0 0,0 0-1 0 0,0 0 1 0 0,0 0-1 0 0,0 0 0 0 0,0 0 1 0 0,-1 0-1 0 0,1 0 1 0 0,0-1-1 0 0,0 1 0 0 0,0 0 1 0 0,0 0-1 0 0,0 0 1 0 0,0 0-1 0 0,0 0 0 0 0,0 0 1 0 0,0 0-1 0 0,0 0 1 0 0,0 0-1 0 0,-1 0 1 0 0,1 0-1 0 0,0 0 0 0 0,0 0 1 0 0,0 0-1 0 0,0 0 1 0 0,0 0-1 0 0,0 0 0 0 0,0 0 1 0 0,0 0-1 0 0,0 0 1 0 0,0 0-1 0 0,-1 0 0 0 0,1 0 1 0 0,0 0 1 0 0,-4 0 81 0 0,0-2-90 0 0,2 0-91 0 0,0-1-94 0 0,2-1-94 0 0,-1 0-98 0 0,1-1-97 0 0,0 1-99 0 0,0-1-101 0 0,0 5 347 0 0,0-1-46 0 0,0 1-41 0 0,0-1-35 0 0,0 1-131 0 0,0 0-36 0 0,0 0-1371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46.3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380 49 5344 0 0,'0'0'157'0'0,"0"-2"-9"0"0,0-3-147 0 0,-2 2 38 0 0,-3-1 135 0 0,-1 3 37 0 0,-5 0 178 0 0,6 1-212 0 0,3 0 336 0 0,2 0-30 0 0,0 0-334 0 0,0-2 34 0 0,0 1-171 0 0,0 1 0 0 0,0-1 1 0 0,0 1-1 0 0,0-1 1 0 0,0 1-1 0 0,0-1 0 0 0,0 1 1 0 0,0-1-1 0 0,-1 1 0 0 0,1-1 1 0 0,0 1-1 0 0,0-1 0 0 0,0 1 1 0 0,-1 0-1 0 0,1-1 0 0 0,0 1 1 0 0,0-1-1 0 0,-1 1 0 0 0,1-1 1 0 0,0 1-1 0 0,-1 0 0 0 0,1-1 1 0 0,0 1-1 0 0,-1 0 0 0 0,1-1 1 0 0,-1 1-1 0 0,1 0 1 0 0,0 0-1 0 0,-1 0 0 0 0,1-1 1 0 0,-1 1-1 0 0,1 0 0 0 0,-1 0 1 0 0,1 0-1 0 0,-1 0 0 0 0,1 0 1 0 0,-1-1-1 0 0,1 1 0 0 0,-1 0 1 0 0,1 0-1 0 0,-1 1 0 0 0,0-1-12 0 0,-1 0 272 0 0,-1 0 94 0 0,-9-3 12 0 0,-2-8 64 0 0,12 10-259 0 0,1 0-44 0 0,-3 0 30 0 0,0 1-99 0 0,-1 0-65 0 0,4 1 16 0 0,0-1 34 0 0,-18 0 181 0 0,-44 0 386 0 0,50 2-535 0 0,-5 5-24 0 0,7-3-25 0 0,-11 6 18 0 0,20-9-53 0 0,0 0 0 0 0,0 0 0 0 0,0 0-1 0 0,0 0 1 0 0,0 0 0 0 0,-1-1 0 0 0,1 1 0 0 0,0 0 0 0 0,-1-1 0 0 0,1 0 0 0 0,-2 0-3 0 0,3 0 0 0 0,1 0 0 0 0,-1 0 0 0 0,1 0 0 0 0,-1 0 0 0 0,1 0 0 0 0,-1 0 0 0 0,1 0 0 0 0,-1 0 0 0 0,1 0 0 0 0,-1 0 0 0 0,1 0 0 0 0,-1 0 0 0 0,1 0 0 0 0,-1 0 0 0 0,1 1 0 0 0,-1-1 0 0 0,1 0 0 0 0,0 0 0 0 0,-1 0 0 0 0,1 1 0 0 0,-1-1 0 0 0,1 0 0 0 0,-1 1 0 0 0,1-1 0 0 0,0 0 0 0 0,-1 1 0 0 0,1-1 0 0 0,0 1 0 0 0,-1-1 0 0 0,1 0 0 0 0,0 1 0 0 0,0-1 0 0 0,-1 1 0 0 0,1-1 0 0 0,0 1 0 0 0,0-1 0 0 0,0 1 0 0 0,0-1 0 0 0,-3 7 0 0 0,2-6 1 0 0,0 1-1 0 0,0-1 1 0 0,1 0 0 0 0,-1 0 0 0 0,0 0 0 0 0,0 0 0 0 0,0 0 0 0 0,0 0 0 0 0,0 0 0 0 0,0-1-1 0 0,-1 1 1 0 0,0 0-1 0 0,-8 4 21 0 0,8-5-20 0 0,1 1 1 0 0,0-1 0 0 0,0 0 0 0 0,0 1 0 0 0,0-1 0 0 0,0 1-1 0 0,0 0 1 0 0,0-1 0 0 0,0 1 0 0 0,0 0 0 0 0,0 0 0 0 0,0-1-1 0 0,0 1 1 0 0,1 0 0 0 0,-1 0 0 0 0,0 0 0 0 0,1 0 0 0 0,-1 1-2 0 0,-15 29 0 0 0,10-18 0 0 0,-4-7 0 0 0,-6 23-74 0 0,14-26 64 0 0,1 3 5 0 0,2 16-33 0 0,-3-10 68 0 0,3 5 86 0 0,3-3-74 0 0,6 6-39 0 0,-8-4-21 0 0,1 0-63 0 0,7-3-28 0 0,-7-10-3 0 0,2-1 18 0 0,22 11 76 0 0,-9-5 11 0 0,0-3 64 0 0,-4-3 57 0 0,1-1 0 0 0,-1-1 0 0 0,4 0-114 0 0,-8 1 38 0 0,16 0 63 0 0,-23-1-82 0 0,-1 0-1 0 0,1 0 1 0 0,-1-1 0 0 0,1 1-1 0 0,-1-1 1 0 0,1 1-1 0 0,-1-1 1 0 0,2 0-19 0 0,15-10 100 0 0,7 6 16 0 0,-20 3-68 0 0,-1-1 0 0 0,0 1 0 0 0,0-1 0 0 0,0 0 0 0 0,1 0-48 0 0,-1-8 114 0 0,8 6-22 0 0,19-21 70 0 0,-27 23-140 0 0,-5 3-19 0 0,1 0 0 0 0,0 0-1 0 0,-1 0 1 0 0,1-1 0 0 0,-1 1-1 0 0,1-1 1 0 0,0 1-1 0 0,-1 0 1 0 0,1-1 0 0 0,-1 1-1 0 0,1-1 1 0 0,-1 1 0 0 0,1-1-1 0 0,-1 1 1 0 0,0-1 0 0 0,1 1-1 0 0,-1-1 1 0 0,0 0 0 0 0,1 1-1 0 0,-1-1 1 0 0,0 0 0 0 0,1 0-3 0 0,1-4-1 0 0,14-26 1 0 0,-11 23 1 0 0,0-2 25 0 0,-2-4 47 0 0,-3 13-65 0 0,0-1 1 0 0,0 0-1 0 0,1 1 1 0 0,-1-1-1 0 0,0 0 1 0 0,1 1-1 0 0,-1-1 1 0 0,1 1-1 0 0,0-1 1 0 0,-1 1-1 0 0,1-1 1 0 0,0 1 0 0 0,0-1-1 0 0,0 1-8 0 0,4-7 25 0 0,-5 7-25 0 0,1 1 1 0 0,-1-1-1 0 0,0 0 1 0 0,0 0-1 0 0,1 1 1 0 0,-1-1 0 0 0,0 0-1 0 0,0 1 1 0 0,0-1-1 0 0,0 0 1 0 0,0 0-1 0 0,0 1 1 0 0,0-1 0 0 0,0 0-1 0 0,0 0 1 0 0,0 1-1 0 0,-1-1 1 0 0,1 0-1 0 0,0 1 1 0 0,0-1 0 0 0,-1 0-1 0 0,-9-15 0 0 0,7 1 0 0 0,3 14 0 0 0,0 0 0 0 0,0 0 0 0 0,0 0 0 0 0,0 0 0 0 0,0 0 0 0 0,0 1 0 0 0,0-1 0 0 0,0 0 0 0 0,-1 0 0 0 0,1 0 0 0 0,0 0 0 0 0,-1 1 0 0 0,1-1 0 0 0,-1-1 0 0 0,1 2 0 0 0,0 0 0 0 0,-1 0 0 0 0,1 0 0 0 0,0-1 0 0 0,0 1 0 0 0,-1 0 0 0 0,1 0 0 0 0,0 0 0 0 0,-1 0 0 0 0,1 0 0 0 0,0 0 0 0 0,-1-1 0 0 0,1 1 0 0 0,0 0 0 0 0,-1 0 0 0 0,1 0 0 0 0,0 0 0 0 0,-1 0 0 0 0,1 0 0 0 0,-1 1 0 0 0,1-1 0 0 0,0 0 0 0 0,-1 0 0 0 0,1 0 0 0 0,0 0 0 0 0,0 0 0 0 0,-1 0 0 0 0,1 1 0 0 0,0-1 0 0 0,-1 0 0 0 0,1 0 0 0 0,-1 1 0 0 0,1 0 0 0 0,0 0 0 0 0,-1-1 0 0 0,1 1 0 0 0,0 0 0 0 0,0 0 0 0 0,-1 0 0 0 0,1 0 0 0 0,0-1 0 0 0,0 1 0 0 0,0 0 0 0 0,0 0 0 0 0,0 0 0 0 0,0 1 0 0 0,0 25-26 0 0,0 41-160 0 0,0-37 150 0 0,0-29 36 0 0,0 1 0 0 0,0-1 0 0 0,1 1 0 0 0,-1 0 0 0 0,1-1 0 0 0,-1 1 0 0 0,1-1 0 0 0,0 0 0 0 0,0 1 0 0 0,0-1 0 0 0,1 2 0 0 0,-1-1 0 0 0,0-1 0 0 0,0 0 0 0 0,0 1 0 0 0,0-1 0 0 0,0 0 0 0 0,0 1 0 0 0,-1-1 0 0 0,0 1 0 0 0,1 0 0 0 0,-1-1 0 0 0,0 3 0 0 0,0 59 43 0 0,0-5 94 0 0,-2-41 26 0 0,-4-1-25 0 0,1-2-35 0 0,3-7-73 0 0,1-1 0 0 0,0 1 0 0 0,0-1-1 0 0,1 1-29 0 0,1 31 70 0 0,0-3-51 0 0,-1-7 7 0 0,0 0 49 0 0,-1-10 4 0 0,-6-4-28 0 0,1 1 0 0 0,4 3 27 0 0,3-11-37 0 0,0 14 58 0 0,-5-8 25 0 0,-28 49 436 0 0,28-56-538 0 0,-1 1 44 0 0,-10 7 162 0 0,13-13-185 0 0,0 0 1 0 0,0-1 0 0 0,0 1-1 0 0,-1-1 1 0 0,1 1 0 0 0,0-1 0 0 0,-1 0-1 0 0,1 0 1 0 0,-1 0 0 0 0,1 0-1 0 0,-1 0 1 0 0,1 0 0 0 0,-1-1 0 0 0,0 1-44 0 0,-26 0 300 0 0,7-1-147 0 0,1 1-42 0 0,1-3-43 0 0,4-1-45 0 0,9 1 8 0 0,1-1 0 0 0,0 0 0 0 0,-1 0 0 0 0,0-1-31 0 0,6 3 2 0 0,-1 0 0 0 0,1 0 0 0 0,-1 0 0 0 0,1 0 0 0 0,0 0 0 0 0,-1-1 0 0 0,1 1 0 0 0,0 0 0 0 0,0-1 0 0 0,0 0-1 0 0,-2-3-1 0 0,3 5 0 0 0,0-1 0 0 0,0 0 1 0 0,-1 1-1 0 0,1-1 0 0 0,0 0 0 0 0,-1 1 0 0 0,1-1 1 0 0,-1 1-1 0 0,1-1 0 0 0,-1 1 0 0 0,1-1 0 0 0,-1 1 1 0 0,1-1-1 0 0,-1 1 0 0 0,1-1 0 0 0,-1 1 0 0 0,1 0 0 0 0,-1-1 1 0 0,0 1-1 0 0,1 0 0 0 0,-1 0 0 0 0,0-1 0 0 0,-4-1 6 0 0,3 0 0 0 0,-1 1-1 0 0,1-1 0 0 0,0 1 1 0 0,0-1-1 0 0,-1 0 0 0 0,1 0 1 0 0,0 0-1 0 0,1 0 0 0 0,-1 0-5 0 0,1 0 1 0 0,-1 1-1 0 0,1-1 1 0 0,0 0-1 0 0,0 1 0 0 0,1-1 1 0 0,-1 0-1 0 0,0 0 1 0 0,1 1-1 0 0,-1-1 0 0 0,1 0 1 0 0,-1 0-1 0 0,1 0 0 0 0,0-2 0 0 0,0 2 0 0 0,-1 1 0 0 0,1-1 0 0 0,0 0 0 0 0,0 1 0 0 0,-1-1 0 0 0,1 1-1 0 0,-1-1 1 0 0,1 0 0 0 0,-1 1 0 0 0,0-1 0 0 0,0 1 0 0 0,0 0-1 0 0,1-1 1 0 0,-2 1 0 0 0,-2-7-14 0 0,-12-24-203 0 0,15 31 208 0 0,1 0 1 0 0,0 0-1 0 0,0 0 0 0 0,-1 0 1 0 0,1 0-1 0 0,0 0 0 0 0,0 0 1 0 0,0 0-1 0 0,0 1 0 0 0,0-1 0 0 0,0 0 1 0 0,1 0-1 0 0,-1 0 0 0 0,0 0 1 0 0,0 0-1 0 0,1 0 0 0 0,-1 0 0 0 0,0 0 1 0 0,1 0-1 0 0,-1 0 0 0 0,1 1 1 0 0,-1-1-1 0 0,1 0 0 0 0,0 0 1 0 0,-1 1-1 0 0,1-1 0 0 0,0 0 9 0 0,3-6-109 0 0,-1 1-59 0 0,0-1-106 0 0,7 2-277 0 0,-5-8-22 0 0,8-3-3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46.6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7400 0 0,'0'0'165'0'0,"0"0"22"0"0,0 0 10 0 0,3 0-16 0 0,8 0-79 0 0,-9 0 2 0 0,-2 0 117 0 0,0 2 190 0 0,0-1-407 0 0,0 9 294 0 0,2 12 533 0 0,-1-15-564 0 0,2 0-53 0 0,0-1-78 0 0,1-1-102 0 0,-2-3 105 0 0,-1 0-33 0 0,0 1 25 0 0,-1 1-72 0 0,-1 1-44 0 0,1-2 51 0 0,0 4 25 0 0,-1-5-61 0 0,1 0-1 0 0,0 0 1 0 0,0 0 0 0 0,0 1-1 0 0,1-1 1 0 0,-1 0 0 0 0,0 0-1 0 0,1 0 1 0 0,-1 0 0 0 0,2 1-30 0 0,2 5 91 0 0,-3-6-73 0 0,0-1 0 0 0,0 0 0 0 0,0 1 0 0 0,0-1 0 0 0,0 1-1 0 0,-1-1 1 0 0,1 1 0 0 0,-1 0 0 0 0,1-1 0 0 0,-1 1-1 0 0,0 0 1 0 0,0-1 0 0 0,1 1 0 0 0,-1 0-18 0 0,-1 3 31 0 0,2 14 262 0 0,1-12-213 0 0,3 1-23 0 0,0-1-33 0 0,-3-1 21 0 0,-1 0 32 0 0,-1 2 49 0 0,3 5-96 0 0,8 0 50 0 0,-9-9 6 0 0,-1 0-47 0 0,-2 3-16 0 0,1-6-11 0 0,0-1-11 0 0,0 0 0 0 0,0 0 0 0 0,0 0 0 0 0,0 0 0 0 0,0 0 0 0 0,0 0 0 0 0,0 0 1 0 0,0 0-1 0 0,0 0 0 0 0,0 1 0 0 0,0-1 0 0 0,0 0 0 0 0,0 0 0 0 0,0 0 0 0 0,0 0 1 0 0,0 0-1 0 0,0 0 0 0 0,0 0 0 0 0,0 0 0 0 0,0 0 0 0 0,0 0 0 0 0,0 0 0 0 0,0 1 1 0 0,0-1-1 0 0,0 0 0 0 0,0 0 0 0 0,0 0 0 0 0,0 0 0 0 0,0 0 0 0 0,0 0 0 0 0,0 0 1 0 0,0 0-1 0 0,0 0 0 0 0,0 0 0 0 0,-1 0 0 0 0,1 0 0 0 0,0 0 0 0 0,0 0 0 0 0,0 0 1 0 0,0 0-1 0 0,0 0 0 0 0,0 0 0 0 0,0 0 0 0 0,0 0 0 0 0,0 0 0 0 0,0 0 0 0 0,0 0 1 0 0,-1 0-1 0 0,1 0 0 0 0,0 0 0 0 0,0 0 0 0 0,0 0 0 0 0,0 0 0 0 0,0 0 0 0 0,0 0 0 0 0,0 0 1 0 0,0 0-2 0 0,-11 0 64 0 0,9 0-37 0 0,1 0-40 0 0,1 0-42 0 0,0 0-83 0 0,0 0-150 0 0,0 0-21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26.6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9792 0 0,'0'0'222'0'0,"0"0"30"0"0,0 0 18 0 0,0 1-117 0 0,0 1-80 0 0,-1 2-21 0 0,1-4-47 0 0,14 25-16 0 0,-11-17 67 0 0,-2 1 91 0 0,0 0 39 0 0,-2 12 316 0 0,0-12-308 0 0,1-2-47 0 0,0 2 163 0 0,0-4-153 0 0,0 1-34 0 0,0 4 39 0 0,0 0-78 0 0,0 14 41 0 0,0-15-51 0 0,0 0 43 0 0,-1-6-90 0 0,1-2-23 0 0,5 6 37 0 0,4 11 44 0 0,-8-17-125 0 0,-1 1 43 0 0,1 2 113 0 0,0-2-119 0 0,-1 0-98 0 0,0-1-2 0 0,0 0-43 0 0,0 1-172 0 0,0-2-63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46.8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7312 0 0,'1'0'-32'0'0,"1"0"90"0"0,0 0 79 0 0,0 0 65 0 0,0 0 48 0 0,-1 0 39 0 0,8 0 1238 0 0,-7 0-1121 0 0,0 0-89 0 0,-1 0-201 0 0,0 0-36 0 0,0 0-41 0 0,0 0-45 0 0,-1 0-51 0 0,1 0-54 0 0,-1 0-60 0 0,1 0-63 0 0,1 0 132 0 0,-2 0-6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47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6392 0 0,'0'0'141'0'0,"0"0"23"0"0,0 0 12 0 0,0 3-24 0 0,0 8 147 0 0,0-2-38 0 0,0 2 43 0 0,0-1-56 0 0,0-3-45 0 0,1-1-35 0 0,0-4-128 0 0,-1-1 1 0 0,1 1 0 0 0,-1-1-1 0 0,1 1 1 0 0,0-1 0 0 0,0 0-1 0 0,0 1 1 0 0,-1-1-1 0 0,1 0 1 0 0,1 1 0 0 0,-1-1-1 0 0,0 0 1 0 0,0 0-41 0 0,2 2 242 0 0,-2 0-87 0 0,0 0-56 0 0,-1 1-51 0 0,0-1-10 0 0,1 0 40 0 0,25 28 544 0 0,-21-20-426 0 0,-4-9-153 0 0,0 0-1 0 0,0 0 0 0 0,0 1 1 0 0,0-1-1 0 0,1 0 1 0 0,-1 0-1 0 0,1 0 0 0 0,-1 0 1 0 0,1 0-43 0 0,2 2 94 0 0,-1 0 1 0 0,0 0 0 0 0,0 0-1 0 0,0 1 1 0 0,1 3-95 0 0,2 4 165 0 0,-3-6-107 0 0,2 7 134 0 0,6-8-6 0 0,-6 9-20 0 0,0-7-92 0 0,3 3 91 0 0,5 5 83 0 0,-11-9-204 0 0,-1 0-34 0 0,-1-6-9 0 0,0 0 0 0 0,0 1 0 0 0,0-1 1 0 0,0 0-1 0 0,0 0 0 0 0,0 0 0 0 0,0 0 0 0 0,0 0 0 0 0,0 0 1 0 0,0 0-1 0 0,0 0 0 0 0,0 0 0 0 0,0 0 0 0 0,0 1 0 0 0,0-1 1 0 0,0 0-1 0 0,0 0 0 0 0,0 0 0 0 0,0 0 0 0 0,0 0 1 0 0,0 0-1 0 0,0 0 0 0 0,0 0 0 0 0,0 0 0 0 0,0 0 0 0 0,0 0 1 0 0,0 1-1 0 0,0-1 0 0 0,0 0 0 0 0,1 0 0 0 0,-1 0 0 0 0,0 0 1 0 0,0 0-1 0 0,0 0 0 0 0,0 0 0 0 0,0 0 0 0 0,0 0 0 0 0,0 0 1 0 0,0 0-1 0 0,0 0 0 0 0,0 0 0 0 0,0 0 0 0 0,1 0 0 0 0,-1 0 1 0 0,0 0-1 0 0,0 0 0 0 0,0 0 0 0 0,0 0 0 0 0,0 0 0 0 0,0 0 1 0 0,0 0-1 0 0,0 0 0 0 0,0 0 0 0 0,0 0 0 0 0,1 0 0 0 0,-1 0 1 0 0,0 0-2 0 0,10 0 64 0 0,-7 0 26 0 0,-3 3 112 0 0,0 7 43 0 0,0-7 10 0 0,0-3-17 0 0,0 0-72 0 0,0 0-34 0 0,0 0-4 0 0,0 0 10 0 0,3-3 44 0 0,7-7 11 0 0,-7 7-55 0 0,-2 0-47 0 0,0 1-29 0 0,-2-1-28 0 0,1 0-11 0 0,1 1 26 0 0,6-3 77 0 0,-7 5-118 0 0,1 0 0 0 0,-1 0 0 0 0,1-1 0 0 0,-1 1 0 0 0,0 0-1 0 0,1 0 1 0 0,-1-1 0 0 0,1 1 0 0 0,-1 0 0 0 0,0-1 0 0 0,1 1 0 0 0,-1-1-1 0 0,0 1 1 0 0,0-1 0 0 0,1 1 0 0 0,-1 0 0 0 0,0-1 0 0 0,0 1-1 0 0,0-1 1 0 0,1 1 0 0 0,-1-1 0 0 0,0 1 0 0 0,0-1 0 0 0,0 1 0 0 0,0-1-1 0 0,0 1 1 0 0,0-1 0 0 0,0 1 0 0 0,0-1 0 0 0,0 1 0 0 0,0-1 0 0 0,-1 0-8 0 0,4-12 155 0 0,2 3-35 0 0,1 0-49 0 0,-4-4-60 0 0,-2 12-18 0 0,0 0 1 0 0,1 1-1 0 0,-1-1 1 0 0,0 0-1 0 0,1 0 0 0 0,-1 1 1 0 0,1-1-1 0 0,0 0 1 0 0,-1 1-1 0 0,1-1 1 0 0,0 1-1 0 0,0-1 1 0 0,0 0 6 0 0,0 1-7 0 0,0-1 0 0 0,0 1 1 0 0,0-1-1 0 0,0 1 1 0 0,-1-1-1 0 0,1 0 1 0 0,-1 1-1 0 0,1-1 0 0 0,-1 0 1 0 0,1 0-1 0 0,-1 0 1 0 0,0 1-1 0 0,0-1 7 0 0,2-12 0 0 0,4 4 33 0 0,-5 9-24 0 0,0-1-1 0 0,0 0 0 0 0,0 1 1 0 0,-1-1-1 0 0,1 1 0 0 0,0-1 1 0 0,-1 0-1 0 0,1 0 0 0 0,-1 1 1 0 0,0-1-1 0 0,1 0 0 0 0,-1 0 1 0 0,0 0-9 0 0,0 1 6 0 0,0-1 0 0 0,0 1 0 0 0,0 0 0 0 0,0-1 0 0 0,0 1 1 0 0,0-1-1 0 0,0 1 0 0 0,1-1 0 0 0,-1 1 0 0 0,1-1-6 0 0,3-6 1 0 0,8-15-77 0 0,-12 23 75 0 0,16-29-140 0 0,-6 13 103 0 0,-7 14-42 0 0,0-1-38 0 0,0 0 21 0 0,3-3-149 0 0,1-1-103 0 0,0 1-103 0 0,-1 2-103 0 0,-5 3 299 0 0,1 0-38 0 0,1 0-394 0 0,-1 1 188 0 0,0-1-36 0 0,1 0-615 0 0,-1-4-592 0 0,-2-4-982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48.5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9560 0 0,'13'0'216'0'0,"-10"0"32"0"0,-3 0 10 0 0,0 0-88 0 0,0 0-29 0 0,0 0 35 0 0,0 0 136 0 0,2 2 255 0 0,9 9 10 0 0,-9-9-21 0 0,-2-2-111 0 0,0 0-49 0 0,0 0-10 0 0,0 0-24 0 0,0 0-90 0 0,0 0-44 0 0,0 0-10 0 0,0 0-22 0 0,0 0-83 0 0,0 0-32 0 0,0 0-7 0 0,0 3-14 0 0,0 8-38 0 0,0-9 34 0 0,0-2 22 0 0,0 0-26 0 0,0 0-118 0 0,0 0-50 0 0,0 0 79 0 0,0 0-18 0 0,0 0-25 0 0,0 0-43 0 0,0 0-18 0 0,0 0-43 0 0,0 0-49 0 0,0 0-55 0 0,0 0-59 0 0,0 0-54 0 0,0 0-49 0 0,0 0-43 0 0,0 0-146 0 0,0 0-42 0 0,0 0-177 0 0,0 0-474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0:47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1 129 6016 0 0,'0'0'133'0'0,"0"0"23"0"0,2 2 11 0 0,12 9-27 0 0,0-9-113 0 0,-3-1-14 0 0,-5 1 33 0 0,0 2 50 0 0,1 3 107 0 0,-7-7-203 0 0,2 1 186 0 0,0 0-43 0 0,1 0 40 0 0,1-1-90 0 0,1 0-45 0 0,-3-1-10 0 0,-1 1 35 0 0,8 2 168 0 0,3 4 28 0 0,3 1 46 0 0,-4-9-37 0 0,-7 0-189 0 0,0-1 0 0 0,2-1 40 0 0,0 2 23 0 0,1 1 56 0 0,3 0 105 0 0,-7 1-304 0 0,2 1 57 0 0,0-1 37 0 0,16-1 325 0 0,-13-1-285 0 0,0-3-66 0 0,-7 4-66 0 0,1 0 0 0 0,-1 0-1 0 0,1 0 1 0 0,-1 0 0 0 0,1 1 0 0 0,-1-1 0 0 0,1 0 0 0 0,-1 1 0 0 0,1-1 0 0 0,0 1 0 0 0,-1 0 0 0 0,1 0-1 0 0,0-1 1 0 0,-1 1-11 0 0,1 0 11 0 0,0 0-1 0 0,0 0 0 0 0,0-1 1 0 0,0 1-1 0 0,0-1 0 0 0,0 1 1 0 0,0-1-1 0 0,0 0 1 0 0,0 0-1 0 0,-1 0 0 0 0,1 0 1 0 0,0 0-11 0 0,0 0 4 0 0,-1 0 0 0 0,1 0 0 0 0,-1 0-1 0 0,1 1 1 0 0,-1-1 0 0 0,1 1 0 0 0,-1-1 0 0 0,1 1 0 0 0,-1-1 0 0 0,1 1 0 0 0,-1 0 0 0 0,1 0-4 0 0,3-3 43 0 0,6-8-22 0 0,-6 7 24 0 0,1 4-33 0 0,-1-1-5 0 0,0-9 36 0 0,6 4-22 0 0,-11 6-17 0 0,0-1 0 0 0,1 1 0 0 0,-1-1 0 0 0,0 0 0 0 0,0 1 0 0 0,1-1 0 0 0,-1 0 0 0 0,0 1 0 0 0,0-1-1 0 0,0 0 1 0 0,0 1 0 0 0,0-1 0 0 0,0 0 0 0 0,0 1 0 0 0,0-1-4 0 0,0-4 91 0 0,-2-8-11 0 0,-9-1-54 0 0,8 9 17 0 0,3 4-42 0 0,0 1-1 0 0,0-1 1 0 0,0 0 0 0 0,0 1 0 0 0,0-1-1 0 0,0 0 1 0 0,0 1 0 0 0,0-1-1 0 0,0 0 1 0 0,-1 1 0 0 0,1-1 0 0 0,0 0-1 0 0,-1 1 1 0 0,1-1 0 0 0,0 1-1 0 0,-1-1 0 0 0,1 1 1 0 0,-1 0 0 0 0,0-1-1 0 0,1 1 1 0 0,-1 0 0 0 0,0 0 0 0 0,1-1-1 0 0,-1 1 1 0 0,0 0 0 0 0,1 0-1 0 0,-1 0 1 0 0,0 0 0 0 0,1 0 0 0 0,-1 0-1 0 0,0 0 0 0 0,1 0 0 0 0,0 0 1 0 0,0 0 0 0 0,0 0 0 0 0,0 0-1 0 0,0 0 1 0 0,0 0 0 0 0,0 0 0 0 0,0 0-1 0 0,-1 0 1 0 0,1 0 0 0 0,0 0 0 0 0,0 0-1 0 0,0 0 1 0 0,0 0 0 0 0,0 0 0 0 0,0 0-1 0 0,0 0 1 0 0,0 0 0 0 0,0 0 0 0 0,0 0-1 0 0,0 0 1 0 0,-1 0 0 0 0,1 0 0 0 0,0 0-1 0 0,0 0 1 0 0,0 0 0 0 0,0 0 0 0 0,0 0-1 0 0,0 0 1 0 0,0 0 0 0 0,0 0 0 0 0,0-1-1 0 0,0 1 1 0 0,0 0 0 0 0,0 0 0 0 0,0 0-1 0 0,0 0 1 0 0,0 0 0 0 0,-1 0 0 0 0,1 0-1 0 0,0 0 1 0 0,0 0 0 0 0,0 0 0 0 0,0 0-1 0 0,0-1 1 0 0,0 1 0 0 0,0 0 0 0 0,0 0-1 0 0,0 0 1 0 0,0 0 0 0 0,0 0 0 0 0,0 0-1 0 0,0 0 1 0 0,0 0 0 0 0,0 0 0 0 0,0 0-1 0 0,1-1 1 0 0,-1 1-1 0 0,-1-1 1 0 0,1 1-1 0 0,0-1 1 0 0,0 0-1 0 0,0 0 1 0 0,-1 0-1 0 0,1 1 1 0 0,0-1-1 0 0,-1 0 1 0 0,1 1 0 0 0,-1-1-1 0 0,1 0 1 0 0,-1 1-1 0 0,1-1 1 0 0,-1 0-1 0 0,0 1 1 0 0,1-1-1 0 0,-1 1 1 0 0,0-1-1 0 0,1 1 1 0 0,-1-1-1 0 0,-18-10 6 0 0,16 10-2 0 0,-13-2 39 0 0,-10 5-31 0 0,25-2-12 0 0,1 0 0 0 0,0 0 0 0 0,0 0 0 0 0,0 0 0 0 0,-1 0 0 0 0,1 0 0 0 0,0 0 0 0 0,0 0 0 0 0,0 0 0 0 0,0 0 0 0 0,-1 0 0 0 0,1 1 0 0 0,0-1 0 0 0,0 0 0 0 0,0 0 0 0 0,0 0 0 0 0,0 0 0 0 0,-1 0 0 0 0,1 0 0 0 0,0 1 0 0 0,0-1 0 0 0,0 0 0 0 0,0 0 0 0 0,0 0 0 0 0,0 0 0 0 0,0 1 0 0 0,0-1 0 0 0,-1 0 0 0 0,1 0 0 0 0,0 0 0 0 0,0 0 0 0 0,0 1 0 0 0,0-1 0 0 0,0 0 0 0 0,0 0 0 0 0,0 0 0 0 0,-3 8-1 0 0,-7-3-11 0 0,4 5-36 0 0,-7-4 36 0 0,11-5 12 0 0,1-1 0 0 0,0 1 0 0 0,0-1 0 0 0,0 1 0 0 0,0-1 0 0 0,0 1 0 0 0,1 0 0 0 0,-1-1 0 0 0,0 1 0 0 0,0 0 0 0 0,1 0 0 0 0,-1 0 0 0 0,0-1 0 0 0,1 1 0 0 0,-1 0 0 0 0,1 0 0 0 0,-1 0 0 0 0,1 0 0 0 0,-1 0 0 0 0,1 0 0 0 0,0 0 0 0 0,-1 1 0 0 0,-11 23 0 0 0,-4 7 0 0 0,15-28 9 0 0,0 0 1 0 0,0 1-1 0 0,1-1 1 0 0,-1 0 0 0 0,1 1-1 0 0,0-1 1 0 0,0 0-1 0 0,0 1 1 0 0,1 3-10 0 0,0 8 50 0 0,-2 0 18 0 0,0-12-48 0 0,1 1-1 0 0,0-1 1 0 0,0 1 0 0 0,0-1-1 0 0,0 0 1 0 0,1 1 0 0 0,-1-1-1 0 0,1 0 1 0 0,1 4-20 0 0,12 8 11 0 0,-12-14-11 0 0,0 1 0 0 0,0 0 0 0 0,0 0 0 0 0,0 0 0 0 0,-1 0 0 0 0,1 1 0 0 0,-1-2 0 0 0,0 0 0 0 0,0 0 0 0 0,0 0 0 0 0,0-1 0 0 0,0 1 0 0 0,0 0 0 0 0,0-1 0 0 0,1 1 0 0 0,-1 0 0 0 0,1-1 0 0 0,-1 0 0 0 0,1 1 0 0 0,0 0 0 0 0,18 7-3 0 0,-8-3 12 0 0,0 0 1 0 0,10 7-10 0 0,-18-11 11 0 0,-1 0 0 0 0,1 0 1 0 0,0-1-1 0 0,0 1 0 0 0,0-1 1 0 0,0 0-1 0 0,1 0 0 0 0,-1 0 0 0 0,2 0-11 0 0,42 0 125 0 0,-46-1-122 0 0,19 0 14 0 0,34 0 141 0 0,-39 0-174 0 0,-2-2-40 0 0,-12 2 55 0 0,0-1 0 0 0,0-1-1 0 0,0 1 1 0 0,1 0 0 0 0,-1 0 0 0 0,-1-1 0 0 0,1 1-1 0 0,0-1 1 0 0,1-1 1 0 0,3-3-42 0 0,1 2-54 0 0,1 0-77 0 0,2 3-97 0 0,5-2-264 0 0,1-10-16 0 0</inkml:trace>
  <inkml:trace contextRef="#ctx0" brushRef="#br0" timeOffset="467.28">679 18 5328 0 0,'3'3'116'0'0,"-1"-1"-109"0"0,3 3 75 0 0,11 11 193 0 0,-13-10-230 0 0,2 4-17 0 0,-4-8-28 0 0,0 1 0 0 0,0-1 0 0 0,0 0 0 0 0,1 0 0 0 0,-1 0-1 0 0,0 0 1 0 0,1 0 0 0 0,0 0 0 0 0,0 0 0 0 0,7 11 27 0 0,-4 1 58 0 0,-4 0 61 0 0,-1-1 66 0 0,0-6-90 0 0,3 9 434 0 0,3-6-94 0 0,-2-2-143 0 0,0-2-13 0 0,-1 0-49 0 0,2 5 146 0 0,-1-3-144 0 0,2 24 763 0 0,4-19-537 0 0,-9-11-287 0 0,1 0-46 0 0,-2-1-40 0 0,1 1-32 0 0,-1 2 13 0 0,-1 1-53 0 0,1-3-3 0 0,0-1 36 0 0,-1 7 118 0 0,3 9 223 0 0,3-13-146 0 0,-1-2-89 0 0,1-2 43 0 0,-7 3 34 0 0,-5 6-31 0 0,7-9-219 0 0,0 0 1 0 0,0 0-1 0 0,0 1 1 0 0,0-1-1 0 0,0 0 1 0 0,0 0-1 0 0,0 0 1 0 0,0 1-1 0 0,0-1 1 0 0,0 0-1 0 0,0 0 1 0 0,0 0-1 0 0,0 0 0 0 0,1 1 1 0 0,-1-1-1 0 0,0 0 1 0 0,0 0-1 0 0,0 0 1 0 0,0 0-1 0 0,0 1 1 0 0,0-1-1 0 0,1 0 1 0 0,-1 0-1 0 0,0 0 1 0 0,0 0-1 0 0,0 0 1 0 0,1 0-1 0 0,-1 0 1 0 0,0 0-1 0 0,0 0 1 0 0,0 1-1 0 0,1-1 0 0 0,-1 0 1 0 0,0 0-1 0 0,0 0 1 0 0,0 0-1 0 0,1 0 1 0 0,-1 0-1 0 0,0 0 1 0 0,0 0-1 0 0,0 0 1 0 0,1-1-1 0 0,-1 1 1 0 0,0 0-1 0 0,0 0 1 0 0,0 0-1 0 0,0 0 1 0 0,1 0-7 0 0,1 0 140 0 0,-4 3 0 0 0,-9 7 140 0 0,9-7-10 0 0,-1-3-39 0 0,-7 0-20 0 0,7 0-3 0 0,2-6-58 0 0,0 2-40 0 0,-2 0-6 0 0,-1 1-47 0 0,-1-2 9 0 0,3-2 15 0 0,-1 2 12 0 0,2 3-88 0 0,0 1 1 0 0,0-1-1 0 0,0 1 0 0 0,0-1 0 0 0,0 0 1 0 0,0 1-1 0 0,0-1 0 0 0,0 0 1 0 0,1 0-1 0 0,-1 1 0 0 0,1-1 1 0 0,-1 0-1 0 0,1-1-5 0 0,-2-30 96 0 0,2 30-88 0 0,0-36 62 0 0,0 18-52 0 0,3 4 21 0 0,-2 15-37 0 0,0 0 0 0 0,0 1 0 0 0,0-1 0 0 0,0 0 0 0 0,1 1-1 0 0,-1-1 1 0 0,0 1 0 0 0,2-1-2 0 0,-2 0 0 0 0,1 1 0 0 0,-1-1 0 0 0,1 1 0 0 0,-1-1 0 0 0,0 0 0 0 0,1 1 0 0 0,-1-1 0 0 0,0 0 0 0 0,0 0 0 0 0,-1 0 0 0 0,1 0 0 0 0,5-24 0 0 0,-4 20-3 0 0,0 1 1 0 0,0 0-1 0 0,1-1 1 0 0,0 1 0 0 0,0 0 2 0 0,10-3-48 0 0,-5-1 37 0 0,-6 7 10 0 0,-1 0 0 0 0,1 0-1 0 0,0 0 1 0 0,-1 1-1 0 0,1-1 1 0 0,0 0 0 0 0,0 1-1 0 0,0-1 1 0 0,1 1 0 0 0,-1 0-1 0 0,1-1 2 0 0,44-24-120 0 0,-45 25 117 0 0,1 0 0 0 0,-1 1 0 0 0,0-1 0 0 0,0 0 1 0 0,1 1-1 0 0,-1 0 0 0 0,0-1 0 0 0,1 1 0 0 0,-1 0 0 0 0,0 0 0 0 0,0 0 0 0 0,1 1 0 0 0,-1-1 0 0 0,0 0 0 0 0,1 1 0 0 0,-1 0 0 0 0,1 0 3 0 0,5 2-18 0 0,-1 0 1 0 0,1 1-1 0 0,-1 0 0 0 0,1 1 18 0 0,7 3-49 0 0,-5-3 28 0 0,-7-4 13 0 0,-1 0 0 0 0,0 0-1 0 0,0 0 1 0 0,1 1-1 0 0,-1-1 1 0 0,0 1-1 0 0,0-1 1 0 0,0 1 0 0 0,0 0 8 0 0,5 5-14 0 0,-4-3 5 0 0,0-1-1 0 0,0 0 1 0 0,1 0 0 0 0,-1 0 0 0 0,1 0-1 0 0,0 0 10 0 0,3 0-6 0 0,-4-2 6 0 0,0 0-1 0 0,-1 1 1 0 0,1-1 0 0 0,0 0-1 0 0,-1 1 1 0 0,1 0 0 0 0,-1 0 0 0 0,1 0-1 0 0,-1 0 1 0 0,0 0 0 0 0,0 0-1 0 0,0 1 1 0 0,0-1 0 0 0,0 0 0 0 0,0 2 0 0 0,3 6 0 0 0,-5-7 0 0 0,1-1 0 0 0,1 0 0 0 0,-1 0 0 0 0,0 0 0 0 0,1 1 0 0 0,-1-1 0 0 0,1 0 0 0 0,-1-1 0 0 0,1 1 0 0 0,6 6 0 0 0,-5-5 0 0 0,1 0 0 0 0,-1 0 0 0 0,0 1 0 0 0,0-1 0 0 0,-1 1 0 0 0,1 0 0 0 0,13 27 0 0 0,-14-27 0 0 0,-1 2 0 0 0,-1 16 0 0 0,0-12 2 0 0,0 2-3 0 0,0 13 74 0 0,0-2-19 0 0,0-21-55 0 0,0 8 55 0 0,0 16-31 0 0,0-26-23 0 0,0 0 1 0 0,0 0 0 0 0,0 0 0 0 0,0 0 0 0 0,0 0 0 0 0,0 0-1 0 0,0 0 1 0 0,0 1 0 0 0,0-1 0 0 0,0 0 0 0 0,0 0 0 0 0,0 0-1 0 0,0 0 1 0 0,0 0 0 0 0,0 0 0 0 0,0 0 0 0 0,0 0 0 0 0,0 0 0 0 0,0 0-1 0 0,0 1 1 0 0,0-1 0 0 0,0 0 0 0 0,-1 0 0 0 0,1 0 0 0 0,0 0-1 0 0,0 0 1 0 0,0 0 0 0 0,0 0 0 0 0,0 0 0 0 0,0 0 0 0 0,0 0-1 0 0,0 0 1 0 0,0 0 0 0 0,0 0 0 0 0,0 0 0 0 0,0 1 0 0 0,0-1 0 0 0,0 0-1 0 0,-1 0 1 0 0,1 0 0 0 0,0 0 0 0 0,0 0 0 0 0,0 0 0 0 0,0 0-1 0 0,0 0 1 0 0,0 0 0 0 0,0 0 0 0 0,0 0 0 0 0,0 0 0 0 0,0 0-1 0 0,-1 0 1 0 0,1 0 0 0 0,0 0 0 0 0,0 0 0 0 0,0 0 0 0 0,0 0 0 0 0,0-1-1 0 0,-11 1 22 0 0,11 0-21 0 0,0 0 0 0 0,0 0-1 0 0,0 0 1 0 0,0 0 0 0 0,0 0 0 0 0,0 0-1 0 0,0 0 1 0 0,0 0 0 0 0,0 0 0 0 0,-1 0-1 0 0,1 0 1 0 0,0 0 0 0 0,0 0 0 0 0,0 0-1 0 0,0 0 1 0 0,0 0 0 0 0,0 0 0 0 0,0 0-1 0 0,0 0 1 0 0,0 0 0 0 0,0 0 0 0 0,0 0-1 0 0,-1 1 1 0 0,1-1 0 0 0,0 0 0 0 0,0 0-1 0 0,0 0 1 0 0,0 0 0 0 0,0 0 0 0 0,0 0-1 0 0,0 0 1 0 0,0 0 0 0 0,0 0 0 0 0,0 0-1 0 0,0 0 1 0 0,0 0 0 0 0,0 0 0 0 0,0 0-1 0 0,0 1 1 0 0,0-1 0 0 0,0 0 0 0 0,0 0-1 0 0,0 0 1 0 0,0 0 0 0 0,0 0 0 0 0,-1 0-1 0 0,1 0 1 0 0,1 0 0 0 0,-1 0 0 0 0,0 0-1 0 0,0 1 1 0 0,0-1 0 0 0,0 0 0 0 0,0 0-1 0 0,0 0 1 0 0,0 0 0 0 0,0 0-1 0 0,0 19 34 0 0,0-12-48 0 0,0-5-50 0 0,0-1-93 0 0,0-1-170 0 0,0 0 243 0 0,0 0 0 0 0,0 0-18 0 0,0 0-38 0 0,0 0-13 0 0,0 0-39 0 0,0 0-45 0 0,0 0-50 0 0,0 0-54 0 0,0 0-50 0 0,0 0-45 0 0,0 0-38 0 0,0 0-140 0 0,0 0-38 0 0,0 0-167 0 0,0 0-452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01.1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16 5008 0 0,'0'0'108'0'0,"0"0"17"0"0,0 0 13 0 0,-3 0-15 0 0,0 0-102 0 0,1-1-21 0 0,0 1 1 0 0,0 0-1 0 0,1 0 0 0 0,-1 0 1 0 0,0 0-1 0 0,0 1 1 0 0,0-1-1 0 0,0 0 1 0 0,1 1-1 0 0,-1-1 1 0 0,-1 1-1 0 0,-1 6-12 0 0,-1-2 21 0 0,-4-3 59 0 0,0-1 87 0 0,4 4 175 0 0,0 2-40 0 0,-5-2 159 0 0,7-1-220 0 0,-1 3-57 0 0,0 0-45 0 0,1 0-33 0 0,1-3-29 0 0,-3 27 325 0 0,0-22-300 0 0,4-8-72 0 0,0 0 0 0 0,0 1 0 0 0,0-1 0 0 0,0 1 1 0 0,1-1-1 0 0,-1 1 0 0 0,0-1 0 0 0,1 1 0 0 0,0 0 1 0 0,-1-1-1 0 0,1 1 0 0 0,0-1 0 0 0,0 1 0 0 0,0 0-18 0 0,0 13 150 0 0,0-1-36 0 0,0 52 296 0 0,1-50-318 0 0,6 2-21 0 0,-2-8-33 0 0,0 4 10 0 0,1-1-24 0 0,-2-5-11 0 0,-1-3 5 0 0,-3-5-15 0 0,0 1 0 0 0,1-1 1 0 0,-1 1-1 0 0,0 0 0 0 0,0-1 0 0 0,1 1 0 0 0,-1 0 0 0 0,1-1 0 0 0,-1 1 0 0 0,1-1 0 0 0,-1 1 0 0 0,1-1 0 0 0,-1 1 1 0 0,1-1-1 0 0,-1 0 0 0 0,1 1 0 0 0,-1-1 0 0 0,1 0 0 0 0,0 1 0 0 0,-1-1 0 0 0,1 0 0 0 0,0 1-3 0 0,4 1 12 0 0,42 24 340 0 0,-30-22-201 0 0,13-4 173 0 0,-14-1-111 0 0,-14 1-191 0 0,0 0 1 0 0,-1 0 0 0 0,1-1-1 0 0,0 1 1 0 0,-1 0-1 0 0,1-1 1 0 0,-1 0 0 0 0,1 1-1 0 0,-1-1 1 0 0,1 0-1 0 0,-1 1 1 0 0,1-1 0 0 0,-1 0-1 0 0,1 0-22 0 0,6-4 108 0 0,5 0 116 0 0,-5-9 0 0 0,13-1-16 0 0,-13 1-68 0 0,-2 10-70 0 0,-5 3-63 0 0,0 1 1 0 0,-1-1-1 0 0,1 0 1 0 0,0 1-1 0 0,-1-1 1 0 0,1 0-1 0 0,-1 0 1 0 0,1 1-1 0 0,0-1 0 0 0,-1 0 1 0 0,0 0-1 0 0,1 0 1 0 0,-1 0-1 0 0,1 0 1 0 0,-1 1-1 0 0,0-1 1 0 0,0 0-1 0 0,0 0 1 0 0,1-1-8 0 0,2-8 41 0 0,3-9 29 0 0,0 4 9 0 0,-1 7-39 0 0,-4 6-31 0 0,0 1-1 0 0,0-1 1 0 0,0 1 0 0 0,0 0-1 0 0,-1-1 1 0 0,1 0 0 0 0,0 1-1 0 0,-1-1 1 0 0,0 1 0 0 0,1-1 0 0 0,-1 0-1 0 0,0 1 1 0 0,0-1 0 0 0,1 0-9 0 0,-1-13 60 0 0,0 8-43 0 0,0 0 0 0 0,0 0 1 0 0,-1 0-1 0 0,1 0 0 0 0,-2-3-17 0 0,0 4 13 0 0,0 1 0 0 0,-1-1 0 0 0,1 1 0 0 0,-1 0 0 0 0,0 0 0 0 0,-1 0 0 0 0,1 0 0 0 0,-4-3-13 0 0,4 5 10 0 0,1 0-1 0 0,0 0 0 0 0,-1-1 1 0 0,1 1-1 0 0,0 0 1 0 0,0-2-10 0 0,0 1 2 0 0,1 1 0 0 0,-1 0-1 0 0,-1-1 1 0 0,1 1 0 0 0,0 0 0 0 0,-2-1-2 0 0,-2-2-88 0 0,-1-1-81 0 0,0 0-79 0 0,1 2-85 0 0,1 1-91 0 0,3 4 186 0 0,0-1-39 0 0,-2 0-380 0 0,0 0-105 0 0,0-1-71 0 0,-2-2-552 0 0,-3-5-783 0 0,8 9 2104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02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 79 5792 0 0,'-108'-3'166'0'0,"85"-2"-76"0"0,23 5-88 0 0,0 0 0 0 0,0 0-1 0 0,0 0 1 0 0,-1 0-1 0 0,1 0 1 0 0,0 0-1 0 0,0 0 1 0 0,0 0-1 0 0,0 0 1 0 0,0 0-1 0 0,-1 0 1 0 0,1 0-1 0 0,0 0 1 0 0,0-1-1 0 0,0 1 1 0 0,0 0-1 0 0,0 0 1 0 0,0 0-1 0 0,-1 0 1 0 0,1 0-1 0 0,0 0 1 0 0,0 0-1 0 0,0-1 1 0 0,0 1 0 0 0,0 0-1 0 0,0 0 1 0 0,0 0-1 0 0,0 0 1 0 0,0 0-1 0 0,0-1 1 0 0,0 1-1 0 0,0 0 1 0 0,0 0-1 0 0,0 0 1 0 0,0 0-1 0 0,0 0 1 0 0,0-1-1 0 0,0 1 1 0 0,0 0-1 0 0,0 0 1 0 0,0 0-1 0 0,0 0 1 0 0,0-1-1 0 0,0 1 1 0 0,0 0-1 0 0,0 0-1 0 0,0-1 6 0 0,1 1-5 0 0,-1 0 0 0 0,1-1 0 0 0,-1 1 0 0 0,1 0 1 0 0,-1-1-1 0 0,1 1 0 0 0,-1 0 0 0 0,1 0 0 0 0,-1 0 0 0 0,1 0 0 0 0,-1-1 0 0 0,1 1 0 0 0,-1 0 0 0 0,1 0 0 0 0,-1 0 0 0 0,1 0 0 0 0,0 0 1 0 0,-1 0-1 0 0,1 0 0 0 0,-1 0 0 0 0,1 0 0 0 0,-1 1 0 0 0,1-1 0 0 0,0 0-1 0 0,22 0 34 0 0,-21 0 126 0 0,-4 0 32 0 0,-11 0 164 0 0,-22 1 720 0 0,27 1-841 0 0,0 1-42 0 0,2 1-59 0 0,2 2-72 0 0,-1 7 266 0 0,-6-8 0 0 0,6 9-20 0 0,-3-1-133 0 0,-6 8-16 0 0,7-11-83 0 0,5-6-42 0 0,0-1 0 0 0,0 1-1 0 0,0 0 1 0 0,0 0-1 0 0,1-1 1 0 0,0 1 0 0 0,-1 0-1 0 0,1 1-33 0 0,-2 8 77 0 0,-3 2 19 0 0,5-12-77 0 0,-1 1 0 0 0,1-1 0 0 0,0 0 0 0 0,0 1 0 0 0,1-1 0 0 0,-1 1 0 0 0,1-1 0 0 0,0 2-19 0 0,0 13 94 0 0,0 12 34 0 0,0-10-40 0 0,0-13-73 0 0,-1-4-2 0 0,1-1 0 0 0,0 1 0 0 0,0 0 0 0 0,0 0 0 0 0,0 0 1 0 0,1 0-1 0 0,-1 0 0 0 0,1 0 0 0 0,0 0 0 0 0,0 0 0 0 0,0-1 0 0 0,0 1 0 0 0,0 0 1 0 0,0-1-1 0 0,1 1 0 0 0,0 0 0 0 0,-1-1 0 0 0,2 2-13 0 0,11 12 129 0 0,-12-11-89 0 0,-2-5-30 0 0,0 1 0 0 0,1-1 0 0 0,-1 1 0 0 0,0 0 0 0 0,1-1 0 0 0,-1 1 0 0 0,0 0 0 0 0,1-1 0 0 0,-1 1 0 0 0,1-1 0 0 0,-1 1 0 0 0,1-1 0 0 0,-1 1 1 0 0,1-1-1 0 0,-1 0 0 0 0,1 1 0 0 0,-1-1 0 0 0,1 0 0 0 0,0 1 0 0 0,-1-1 0 0 0,1 0 0 0 0,0 1-10 0 0,4 1 41 0 0,3 2 29 0 0,2 2 42 0 0,6 0 43 0 0,-10-4-121 0 0,18 5 165 0 0,-9-4-48 0 0,1-2 40 0 0,-5-1-42 0 0,-7 1-105 0 0,-1-1 0 0 0,0 0 1 0 0,0 0-1 0 0,0 0 0 0 0,1 0 0 0 0,-1 0 1 0 0,0-1-1 0 0,0 0 0 0 0,0 0 1 0 0,1 0-45 0 0,4-3 107 0 0,6-3 54 0 0,-4 1-18 0 0,-1 0 28 0 0,0-2 71 0 0,-3 2-145 0 0,-4 4-39 0 0,1-1 0 0 0,0 0 0 0 0,0 0 0 0 0,-1 0-1 0 0,3-3-57 0 0,-5 5 26 0 0,1-1-1 0 0,0 1 0 0 0,-1-1 0 0 0,1 1 0 0 0,-1-1 1 0 0,1 0-1 0 0,-1 1 0 0 0,0-1 0 0 0,1 1 0 0 0,-1-1 1 0 0,0 0-26 0 0,0-18 306 0 0,1 5-140 0 0,-1 0-43 0 0,-1 0-41 0 0,-2 1-41 0 0,-15-42 157 0 0,12 44-169 0 0,1 0 0 0 0,-1 0 1 0 0,-4-4-30 0 0,8 12 7 0 0,-1 0 1 0 0,1-1-1 0 0,0 1 1 0 0,0-1-1 0 0,0 0 1 0 0,0-2-8 0 0,0 2 5 0 0,1 0 0 0 0,-1 1 0 0 0,0-1 0 0 0,-1 1 0 0 0,1-1 1 0 0,-2-1-6 0 0,-31-40-53 0 0,21 31-70 0 0,7 7 10 0 0,0 1-42 0 0,-9-9-227 0 0,0 0-8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04.9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6392 0 0,'2'5'141'0'0,"12"19"27"0"0,1-5 4 0 0,-13-18-150 0 0,0 1 1 0 0,0 0-1 0 0,-1 0 0 0 0,1 0 0 0 0,-1 0 1 0 0,0 0-1 0 0,1 1-22 0 0,1 12 27 0 0,-2-11-27 0 0,-1-1 0 0 0,1 0 0 0 0,0 1 0 0 0,0-1-1 0 0,0 0 1 0 0,1 0 0 0 0,-1 0 0 0 0,1 0 0 0 0,0 0 0 0 0,0 0 0 0 0,0 0 0 0 0,0 0 0 0 0,5 7 36 0 0,-3 0 51 0 0,-2 0 172 0 0,-1-2 93 0 0,-2-7-266 0 0,1 1 1 0 0,0-1-1 0 0,1 0 0 0 0,-1 1 0 0 0,0-1 0 0 0,0 1 0 0 0,1-1 0 0 0,-1 0 0 0 0,1 1 0 0 0,-1 0-86 0 0,5 6 397 0 0,0 2 204 0 0,1 6 109 0 0,-4-10-570 0 0,2 5 151 0 0,0 2 73 0 0,-2 2 94 0 0,-1 0 113 0 0,0-9-336 0 0,0-1-62 0 0,1 0-24 0 0,2 2 14 0 0,0 1 38 0 0,-2-2 7 0 0,0 0 41 0 0,-2 1 95 0 0,0-4-202 0 0,0 0-34 0 0,0 3 26 0 0,0 13 34 0 0,0-14-83 0 0,0-1 52 0 0,0 1 72 0 0,0 0 86 0 0,0 0 103 0 0,0 1 118 0 0,-3-6-428 0 0,-7 0 0 0 0,10 0-87 0 0,0 0 0 0 0,0 0 0 0 0,0 0 1 0 0,0 0-1 0 0,-1 0 0 0 0,1 0 1 0 0,0 0-1 0 0,0 0 0 0 0,0 0 0 0 0,0 0 1 0 0,0 0-1 0 0,0 0 0 0 0,0 0 1 0 0,0 0-1 0 0,0 0 0 0 0,0 0 0 0 0,-1 0 1 0 0,1 0-1 0 0,0 0 0 0 0,0 0 1 0 0,0 0-1 0 0,0 0 0 0 0,0 0 0 0 0,0 0 1 0 0,0 0-1 0 0,0 0 0 0 0,0 0 1 0 0,0 0-1 0 0,0 0 0 0 0,0-1 0 0 0,-1 1 1 0 0,1 0-1 0 0,0 0 0 0 0,0 0 1 0 0,0 0-1 0 0,0 0 0 0 0,0 0 0 0 0,0 0 1 0 0,0 0-1 0 0,0 0 0 0 0,0 0 1 0 0,0 0-1 0 0,0-1 0 0 0,0 1 0 0 0,0 0 1 0 0,0 0-1 0 0,0 0 0 0 0,0 0 1 0 0,0 0-1 0 0,0 0 0 0 0,0 0 0 0 0,0 0 1 0 0,0 0-1 0 0,0 0 0 0 0,0-1 1 0 0,0 1-1 0 0,0 0-1 0 0,0-1 4 0 0,0-1 0 0 0,0 0 1 0 0,-1 1-1 0 0,1-1 0 0 0,-1 1 0 0 0,1-1 1 0 0,-1 1-1 0 0,0-1 0 0 0,1 1 0 0 0,-1-1 1 0 0,0 1-1 0 0,0 0-4 0 0,0-1 5 0 0,0 0-1 0 0,0 0 1 0 0,0 1 0 0 0,0-1 0 0 0,0 0-1 0 0,1 0 1 0 0,-1 0 0 0 0,1 0 0 0 0,-1 0-1 0 0,1 0 1 0 0,0 0 0 0 0,-1 0-5 0 0,1-18 56 0 0,-1 11-42 0 0,1 1 0 0 0,0 0 0 0 0,1-1 0 0 0,0 1 0 0 0,1-7-14 0 0,4 0 12 0 0,-5 12-12 0 0,0-1 0 0 0,1 1 0 0 0,-1 0 0 0 0,-1-1 0 0 0,1 1 0 0 0,0-1 0 0 0,-1 1 0 0 0,0-2 0 0 0,0 2 0 0 0,0-1 0 0 0,1 1 0 0 0,-1 0 1 0 0,1 0-1 0 0,-1 0 0 0 0,1-1 0 0 0,0 1 0 0 0,0 0 0 0 0,0 0 0 0 0,2-2 0 0 0,1-5-1 0 0,-3 7 1 0 0,0 0 0 0 0,0 1 0 0 0,-1-1 0 0 0,1 1 0 0 0,0-1 0 0 0,0 1 0 0 0,1 0 0 0 0,-1 0 0 0 0,0 0 0 0 0,1-1 0 0 0,-1 1 0 0 0,1 1 0 0 0,0-1 0 0 0,0-1 0 0 0,0 2-2 0 0,-1-1-1 0 0,1 0 1 0 0,-1 0-1 0 0,1-1 0 0 0,-1 1 1 0 0,0 0-1 0 0,0 0 0 0 0,0-1 1 0 0,0 1-1 0 0,0-1 0 0 0,0 1 1 0 0,-1 0-1 0 0,1-1 3 0 0,-1 0-4 0 0,1 1-1 0 0,-1-1 1 0 0,1 1 0 0 0,0 0-1 0 0,0-1 1 0 0,0 1 0 0 0,0 0-1 0 0,0-1 1 0 0,1 1 0 0 0,-1 0-1 0 0,1 0 1 0 0,0 0 0 0 0,-1 0 4 0 0,7-5-78 0 0,-1-2 33 0 0,14-14-22 0 0,-11 15 12 0 0,-2 1-22 0 0,0 3-40 0 0,1 0-49 0 0,-1 3-61 0 0,-5 1 79 0 0,1 0 52 0 0,5 1-112 0 0,-6-1 92 0 0,0-1-52 0 0,-1 1-25 0 0,0-1-60 0 0,0 1-69 0 0,-1-1-81 0 0,0 0 56 0 0,-1 0-50 0 0,1 0-43 0 0,-1-1-37 0 0,1 1-138 0 0,-1-1-38 0 0,0-4-1436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06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0 8696 0 0,'0'0'197'0'0,"0"0"24"0"0,0 0 18 0 0,-3 0-34 0 0,-5 1-136 0 0,3 1-14 0 0,2-1-56 0 0,1 1 36 0 0,-5 1 127 0 0,-1 2 158 0 0,-5 3 308 0 0,1 1 18 0 0,5-3-294 0 0,2-1-152 0 0,3-2-142 0 0,1 0-34 0 0,-4 7 197 0 0,1-1-39 0 0,-6 3 45 0 0,9-11-197 0 0,-1 1 0 0 0,1-1-1 0 0,0 0 1 0 0,0 1 0 0 0,0-1 0 0 0,0 1 0 0 0,0-1 0 0 0,0 1 0 0 0,0-1 0 0 0,0 1 0 0 0,0 0 0 0 0,1-1 0 0 0,-1 1 0 0 0,1 0 0 0 0,-1 0 0 0 0,1 0 0 0 0,-1 0-30 0 0,-1 6 193 0 0,-9 13-7 0 0,9-11-33 0 0,2 14-122 0 0,0-22-31 0 0,0 0 0 0 0,0-1 0 0 0,0 1 0 0 0,0 0 0 0 0,0-1 0 0 0,1 1 0 0 0,-1 0 0 0 0,1-1 0 0 0,-1 1 0 0 0,1-1 0 0 0,0 1 0 0 0,0-1 0 0 0,-1 1 0 0 0,1-1 0 0 0,1 1 0 0 0,3 6 0 0 0,0 3 0 0 0,-4-9 0 0 0,0 0 0 0 0,0 1 0 0 0,0-1 0 0 0,0 0 0 0 0,1 0 0 0 0,-1 0 0 0 0,1 0 0 0 0,-1 0 0 0 0,1 0 0 0 0,15 16 0 0 0,11 11 8 0 0,-10-16 37 0 0,-7-8-35 0 0,-9-4-10 0 0,0 0 0 0 0,1 0 0 0 0,-1 0 0 0 0,0 1 0 0 0,0-1 0 0 0,0 1 0 0 0,0-1 1 0 0,0 1-1 0 0,0 0 0 0 0,15 16 0 0 0,-12-11 0 0 0,1-1 0 0 0,0 0 0 0 0,0-1 0 0 0,0 1 0 0 0,1-1 0 0 0,3 2 0 0 0,1-2 5 0 0,-10-5 0 0 0,0 1 0 0 0,0-1 0 0 0,0 0 0 0 0,1 1 0 0 0,-1-1 0 0 0,0 1-1 0 0,0 0 1 0 0,0-1 0 0 0,0 1 0 0 0,0 0 0 0 0,-1-1 0 0 0,1 1 0 0 0,0 0-1 0 0,0 0 1 0 0,0 0 0 0 0,-1 0 0 0 0,1 0 0 0 0,0 1-5 0 0,12 27 164 0 0,-21-24-43 0 0,6 0-83 0 0,1 2 44 0 0,1 13 179 0 0,0-17-185 0 0,0 0 1 0 0,0 0 0 0 0,0 1-1 0 0,0-1 1 0 0,0 0 0 0 0,-1 0 0 0 0,0 3-77 0 0,-1-1 74 0 0,-5 9 120 0 0,0-4 34 0 0,-6-5-54 0 0,9-1-150 0 0,-4 3 109 0 0,-4 4 64 0 0,4-6-133 0 0,-33 11-35 0 0,4-1-76 0 0,29-12-45 0 0,0-3-40 0 0,-11 3-174 0 0,12 0 179 0 0,1-1-37 0 0,3-1 6 0 0,-1 1-58 0 0,1-1-69 0 0,0 0-79 0 0,1 0 10 0 0,0-1-54 0 0,0 1-45 0 0,0-1-42 0 0,0 0-145 0 0,0 1-40 0 0,-1-1-174 0 0,0 0-472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06.5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 32 6896 0 0,'0'-3'200'0'0,"0"2"-187"0"0,0 1-1 0 0,0-1 1 0 0,0 0 0 0 0,0 1 0 0 0,0-1 0 0 0,0 0-1 0 0,-1 1 1 0 0,1-1 0 0 0,0 0 0 0 0,0 1 0 0 0,-1-1-1 0 0,1 0 1 0 0,0 1 0 0 0,-1-1 0 0 0,1 1-13 0 0,-10-6 40 0 0,7 4 2 0 0,1-2-77 0 0,1 1-17 0 0,-1 1 74 0 0,0 1 36 0 0,-1 1 45 0 0,-1-1 57 0 0,0 1 64 0 0,-7 0 342 0 0,8 0 11 0 0,3 0 14 0 0,-2 0 34 0 0,0 0-533 0 0,0 0 112 0 0,0 0 12 0 0,0 0 38 0 0,-7 0 1085 0 0,6 1-1003 0 0,1-1-98 0 0,0 0-145 0 0,0 1-82 0 0,0-1-91 0 0,1 1-107 0 0,-12 9 446 0 0,10-7-88 0 0,2 0-66 0 0,0 0-42 0 0,1 1-43 0 0,0 0-10 0 0,-1-2 34 0 0,-12 14 103 0 0,12-15-134 0 0,0 0 0 0 0,-1 1 1 0 0,1-1-1 0 0,0 0 0 0 0,0 1 0 0 0,0-1 0 0 0,0 1 0 0 0,0-1 0 0 0,0 1 0 0 0,0-1 0 0 0,1 1 0 0 0,-1 0 0 0 0,0-1 0 0 0,1 1 1 0 0,-1 0-1 0 0,1-1 0 0 0,0 1 0 0 0,0 0 0 0 0,0 0-13 0 0,-1 0 2 0 0,1-1 0 0 0,0 1-1 0 0,0-1 1 0 0,0 1 0 0 0,-1 0 0 0 0,1-1 0 0 0,-1 1-1 0 0,1-1 1 0 0,-1 1 0 0 0,0-1 0 0 0,1 0 0 0 0,-1 1-1 0 0,0-1-1 0 0,-6 12 10 0 0,6 5 19 0 0,1-15-26 0 0,0 0 0 0 0,0 1 0 0 0,0-1 0 0 0,-1 0 0 0 0,1 1 0 0 0,-1-1 1 0 0,0 0-1 0 0,0 1-3 0 0,-2 4 0 0 0,1 1 0 0 0,-1-1 0 0 0,1 1 0 0 0,1 0 0 0 0,0 0 0 0 0,0 0 0 0 0,1 9 0 0 0,-1 6 0 0 0,0-12 0 0 0,1 1 0 0 0,0 0 0 0 0,1-1 0 0 0,0 1 0 0 0,2 5 0 0 0,12 18 0 0 0,-13-31 0 0 0,13 34 0 0 0,-14-37 0 0 0,1 1 0 0 0,-1-1 0 0 0,1 1 0 0 0,0-1 0 0 0,0 1 0 0 0,0-1 0 0 0,0 0 0 0 0,0 0 0 0 0,0 0 0 0 0,0 0 0 0 0,1 0 0 0 0,-1-1 0 0 0,1 1 0 0 0,29 14-12 0 0,-30-15-10 0 0,0 0 1 0 0,0-1 0 0 0,0 1 0 0 0,1-1-1 0 0,-1 1 1 0 0,0-1 0 0 0,1 0 0 0 0,0 0 21 0 0,8 0-104 0 0,-4 0-20 0 0,1-1-63 0 0,-4 1 35 0 0,0 0-34 0 0,0 0-38 0 0,0 0-41 0 0,-1 0-175 0 0,0 0-109 0 0,-1 0 80 0 0,1 0-42 0 0,2 0-596 0 0,1 0-469 0 0,3 0-892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10.1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16 7744 0 0,'0'0'174'0'0,"0"0"29"0"0,-3 0 12 0 0,-7-2-73 0 0,4-2-84 0 0,-7-3-43 0 0,9 6-5 0 0,-1 0 0 0 0,0 1 1 0 0,1-1-1 0 0,-1 1 0 0 0,-3 0-10 0 0,6 0 30 0 0,0 0 1 0 0,1 0-1 0 0,-1 1 0 0 0,1-1 0 0 0,-1 0 0 0 0,0 1 0 0 0,1-1 0 0 0,-1 1 0 0 0,1 0 0 0 0,-1 0 0 0 0,1-1 0 0 0,-1 1 1 0 0,1 0-1 0 0,-1 0-30 0 0,-6 4 153 0 0,-2 0 68 0 0,-1 0 12 0 0,1 4-46 0 0,-46 46 645 0 0,23-22-324 0 0,11-11-130 0 0,15-13-256 0 0,3-1-44 0 0,0 9-15 0 0,1-4-62 0 0,-23 64 16 0 0,24-72 14 0 0,1 1 1 0 0,0 0-1 0 0,0-1 0 0 0,1 1 1 0 0,0 0-1 0 0,0 2-31 0 0,0-1 22 0 0,0-1 0 0 0,1 0 0 0 0,0 0 0 0 0,2 5-22 0 0,-2-8 1 0 0,0-1 1 0 0,0 0-1 0 0,0 0 1 0 0,0 0-1 0 0,1 0 1 0 0,-1 0-1 0 0,1 0 1 0 0,0-1-1 0 0,1 2-1 0 0,8 11-2 0 0,-9-9 1 0 0,-2-5 1 0 0,1 1 1 0 0,-1 0-1 0 0,0-1 0 0 0,1 1 0 0 0,-1-1 0 0 0,0 1 1 0 0,1 0-1 0 0,-1-1 0 0 0,1 1 0 0 0,-1-1 1 0 0,0 1-1 0 0,1-1 0 0 0,0 1 0 0 0,-1-1 1 0 0,1 0-1 0 0,-1 1 0 0 0,1-1 0 0 0,-1 1 1 0 0,1-1-1 0 0,0 0 0 0 0,-1 0 0 0 0,1 1 0 0 0,4 1 9 0 0,27 24 138 0 0,-1-10 17 0 0,-29-15-154 0 0,-1-1 0 0 0,1 1 0 0 0,-1-1 1 0 0,1 1-1 0 0,-1-1 0 0 0,0 0 1 0 0,1 0-1 0 0,0 0 0 0 0,-1 0 0 0 0,1 0 1 0 0,-1 0-1 0 0,1 0 0 0 0,-1 0 0 0 0,1 0 1 0 0,-1-1-1 0 0,0 1 0 0 0,1-1 1 0 0,-1 1-1 0 0,1-1 0 0 0,-1 1 0 0 0,0-1 1 0 0,1 0-1 0 0,-1 0 0 0 0,0 0-10 0 0,13-5 78 0 0,-1 2-25 0 0,-10 4-42 0 0,-1 0 0 0 0,0-1 0 0 0,1 0 0 0 0,-1 1 0 0 0,0-1 0 0 0,0 0 0 0 0,0 0 0 0 0,0 0 0 0 0,0 0 0 0 0,0-1-1 0 0,0 1 1 0 0,0 0 0 0 0,0-1 0 0 0,0 0-11 0 0,0 0 11 0 0,0 1-1 0 0,0-1 0 0 0,0 1 1 0 0,0-1-1 0 0,0 1 0 0 0,0 0 1 0 0,1 0-1 0 0,-1 0 0 0 0,1 0 1 0 0,-1 0-1 0 0,0 1 1 0 0,1-1-1 0 0,0 0-10 0 0,-1 1 9 0 0,1-1 0 0 0,-1 1 0 0 0,0-1 0 0 0,1 0 0 0 0,-1 0-1 0 0,0 0 1 0 0,1 0 0 0 0,-1 0 0 0 0,0-1 0 0 0,0 1 0 0 0,0-1 0 0 0,0 1 0 0 0,0-1-9 0 0,17-15 45 0 0,9-11 37 0 0,-14 10 0 0 0,-5-2 61 0 0,3-7 59 0 0,1 10-97 0 0,-6 9-86 0 0,-2-1-39 0 0,-4 6-1 0 0,-1 0 0 0 0,1 0-1 0 0,0 0 1 0 0,-1 0 0 0 0,0 0 0 0 0,1 0-1 0 0,-1 0 1 0 0,0 0 21 0 0,2-3-68 0 0,9-7 55 0 0,-8 2-35 0 0,-4 25-32 0 0,2-5 38 0 0,-1-5 33 0 0,0 0-1 0 0,0 1 1 0 0,0-1-1 0 0,0 0 1 0 0,-1 0-1 0 0,1 1 1 0 0,-1-1-1 0 0,0 0 10 0 0,-7 20-21 0 0,8-24 20 0 0,0 1 0 0 0,0-1 0 0 0,0 0 0 0 0,0 0 0 0 0,0 1 0 0 0,0-1 0 0 0,0 0 0 0 0,0 0 0 0 0,1 1-1 0 0,-1-1 1 0 0,0 0 0 0 0,0 0 0 0 0,0 1 0 0 0,0-1 0 0 0,0 0 0 0 0,1 0 0 0 0,-1 0 0 0 0,0 1 0 0 0,0-1 0 0 0,0 0 0 0 0,1 0 0 0 0,-1 0 0 0 0,0 0 0 0 0,0 0 0 0 0,1 1 0 0 0,-1-1 0 0 0,0 0 0 0 0,1 0 1 0 0,2 2-14 0 0,-3-1 13 0 0,1 0 1 0 0,-1 0-1 0 0,0 0 0 0 0,1 0 0 0 0,-1 0 1 0 0,0 0-1 0 0,0 0 0 0 0,1 0 0 0 0,-1 0 1 0 0,0 0-1 0 0,0 0 0 0 0,0 0 0 0 0,0 0 1 0 0,-1 1 0 0 0,1 24 0 0 0,0-24 0 0 0,0-1 0 0 0,0 1 0 0 0,1 0 0 0 0,-1-1 0 0 0,0 1 0 0 0,0 0 0 0 0,1-1 0 0 0,-1 1 0 0 0,1 0 0 0 0,0-1 0 0 0,-1 1 0 0 0,1-1 0 0 0,0 1 0 0 0,0-1 0 0 0,1 1 0 0 0,3 6 0 0 0,-3 8 0 0 0,-2-15 0 0 0,0 0 0 0 0,0-1 0 0 0,0 1 0 0 0,0 0 0 0 0,0 0 0 0 0,0 0 0 0 0,0 0 0 0 0,0 0 0 0 0,1-1 0 0 0,-1 1 0 0 0,0 0 0 0 0,1 0 0 0 0,-1 0 0 0 0,1 0 0 0 0,9 4 0 0 0,-7 2-16 0 0,-3-3-39 0 0,0-4 55 0 0,0 2-115 0 0,3-2-131 0 0,7 0-220 0 0,-7 0-12 0 0,-3 0-2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27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7856 0 0,'0'0'174'0'0,"0"0"29"0"0,0 0 13 0 0,0 3-31 0 0,0 5-235 0 0,0 1 49 0 0,0 0 44 0 0,0 0 39 0 0,0 3 56 0 0,0-1 36 0 0,0 23 446 0 0,1-25-477 0 0,0-2-38 0 0,1 0-19 0 0,2 2 3 0 0,0-1 2 0 0,-1-1-1 0 0,-2 0 20 0 0,-1 2 40 0 0,1 3 48 0 0,2-1-45 0 0,2 1-13 0 0,4 6 24 0 0,2 5 101 0 0,-6-7-33 0 0,0-3-60 0 0,14 28 253 0 0,-14-29-293 0 0,-1-3-3 0 0,0 1 0 0 0,-1-1 1 0 0,0 1-1 0 0,-1-1-129 0 0,6 20 313 0 0,0-10-132 0 0,-3-7-49 0 0,0 0 1 0 0,-1 1 0 0 0,-1 0 0 0 0,2 13-133 0 0,7 21 319 0 0,-6-31-184 0 0,-5-13-103 0 0,0 0-1 0 0,1 1 0 0 0,-2-1 0 0 0,1 0 1 0 0,0 1-1 0 0,0-1 0 0 0,-1 1 1 0 0,0 1-32 0 0,2 8 139 0 0,5 1 19 0 0,-6-13-138 0 0,-1 1-1 0 0,1-1 0 0 0,0 0 1 0 0,0 1-1 0 0,-1-1 1 0 0,1 1-1 0 0,-1 0 1 0 0,1-1-1 0 0,-1 1 1 0 0,1-1-1 0 0,-1 1 1 0 0,0 0-1 0 0,0 1-19 0 0,0-1-127 0 0,0 0 58 0 0,0 0 50 0 0,0 1 46 0 0,0 0 57 0 0,0 0 47 0 0,0 0 76 0 0,0 2 166 0 0,0-2 176 0 0,0-3-233 0 0,0-1-162 0 0,0-1-48 0 0,0-1-58 0 0,0-2-69 0 0,-1-6 39 0 0,1-12 57 0 0,4 10-62 0 0,-2 9-13 0 0,0 0 0 0 0,0 0 0 0 0,-1-1 0 0 0,1 1 0 0 0,-1 0 0 0 0,0-1 0 0 0,0 1 0 0 0,0-1 0 0 0,-1 0 0 0 0,0 1 0 0 0,1-1 0 0 0,-2 1 0 0 0,1-5 0 0 0,0-20-15 0 0,0 0-70 0 0,2 11-46 0 0,4 0 15 0 0,-1 7 46 0 0,1-8-95 0 0,4-9-62 0 0,-6 16 95 0 0,2 1-26 0 0,-5 10 133 0 0,0 0 1 0 0,0 0 0 0 0,0 0 0 0 0,1 0-1 0 0,-1 0 1 0 0,0 0 0 0 0,0 0 0 0 0,1 1 0 0 0,-1-1-1 0 0,1 1 25 0 0,8-5-117 0 0,6-8-7 0 0,-15 12 115 0 0,0-1 0 0 0,1 1 0 0 0,-1 0 1 0 0,0-1-1 0 0,1 1 0 0 0,-1 0 0 0 0,1 0 0 0 0,-1 0 0 0 0,1 1 0 0 0,-1-1 1 0 0,1 0-1 0 0,0 0 0 0 0,-1 1 0 0 0,1-1 0 0 0,0 1 0 0 0,-1 0 0 0 0,1-1 0 0 0,0 1 1 0 0,0 0 8 0 0,0 0-7 0 0,0 0 0 0 0,-1-1 0 0 0,1 1 0 0 0,0-1 0 0 0,0 1 0 0 0,-1-1 0 0 0,1 0 0 0 0,0 1 0 0 0,-1-1 0 0 0,1 0 0 0 0,0-1 7 0 0,-1 1-3 0 0,0 1 1 0 0,0-1 0 0 0,0 0-1 0 0,0 1 1 0 0,0-1 0 0 0,0 1-1 0 0,0-1 1 0 0,0 1-1 0 0,0-1 1 0 0,0 1 0 0 0,0 0-1 0 0,0 0 1 0 0,0-1 0 0 0,0 1-1 0 0,0 0 1 0 0,0 0 0 0 0,1 0-1 0 0,-1 0 1 0 0,0 0 0 0 0,0 1-1 0 0,0-1 1 0 0,0 0 0 0 0,0 0-1 0 0,1 1 3 0 0,11 9-21 0 0,-8-6-26 0 0,2-3 40 0 0,-1 0 8 0 0,26 25-12 0 0,-27-24-1 0 0,-5-1 10 0 0,1-1 0 0 0,0 0 0 0 0,-1 0 0 0 0,1 1 0 0 0,-1-1 0 0 0,1 0 0 0 0,0 1 0 0 0,-1-1 0 0 0,1 1 0 0 0,-1-1 0 0 0,1 1 0 0 0,-1-1 1 0 0,1 1-1 0 0,-1-1 0 0 0,0 1 0 0 0,1-1 0 0 0,-1 1 0 0 0,0-1 0 0 0,1 1 0 0 0,-1 0 0 0 0,0-1 0 0 0,1 1 2 0 0,1 4 2 0 0,24 27-2 0 0,-10-1 53 0 0,-11 1 11 0 0,-3-29-62 0 0,3 11 31 0 0,-5-14-28 0 0,0 1 0 0 0,0 0-1 0 0,-1 0 1 0 0,1-1 0 0 0,0 1 0 0 0,0 0-1 0 0,0-1 1 0 0,-1 1 0 0 0,1 0-1 0 0,0-1 1 0 0,-1 1 0 0 0,1 0-1 0 0,-1-1 1 0 0,1 1 0 0 0,-1-1-1 0 0,1 1 1 0 0,-1-1 0 0 0,0 1-5 0 0,-2 4 118 0 0,2 2-75 0 0,0-1-9 0 0,-1-1-6 0 0,-6 11 75 0 0,2-8 7 0 0,-18 6 148 0 0,19-12-213 0 0,-5 3 59 0 0,1 0-42 0 0,-35 17 68 0 0,34-19-105 0 0,-2-2-40 0 0,-13-2-110 0 0,9 0-24 0 0,9 1 83 0 0,-2 1-89 0 0,2 0-24 0 0,-1-1-36 0 0,5 0 84 0 0,0 0 0 0 0,0 0 0 0 0,0 0 0 0 0,0 0 0 0 0,0-1 0 0 0,0 1 0 0 0,0-1 0 0 0,0 0 0 0 0,-2 0 131 0 0,-11-13-590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11.2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1 5584 0 0,'0'0'165'0'0,"0"2"-10"0"0,0 5-109 0 0,0-3 14 0 0,0-2 62 0 0,0-1 138 0 0,0-1 230 0 0,0 0 20 0 0,0 2-4 0 0,-1 15 93 0 0,-2-6-237 0 0,-1-3-98 0 0,-1-2-43 0 0,3-4 6 0 0,1 0-53 0 0,1-1-46 0 0,-1 1-37 0 0,1 2 12 0 0,1 1-63 0 0,-1-3-1 0 0,0-1 43 0 0,2 10 191 0 0,4 1 35 0 0,0 1-7 0 0,-4-2-43 0 0,-2-2-111 0 0,0-2-40 0 0,0 2 11 0 0,0 12 75 0 0,0-13-92 0 0,0 4 49 0 0,0-9-109 0 0,0 1 1 0 0,1-1 0 0 0,0 1-1 0 0,-1-1 1 0 0,1 0 0 0 0,0 1-1 0 0,0-1 1 0 0,1 2-42 0 0,4 10 177 0 0,-1 11 73 0 0,1-10-83 0 0,-5-13-131 0 0,1 0 0 0 0,-1 0-1 0 0,0 1 1 0 0,0-1 0 0 0,-1 1 0 0 0,1-1-1 0 0,-1 1 1 0 0,0-1 0 0 0,1 1-36 0 0,-2 15 135 0 0,2 24 235 0 0,1-26-260 0 0,3 0-11 0 0,-3-11-63 0 0,0 1 0 0 0,-1-1 0 0 0,0 1 0 0 0,0 0 1 0 0,0-1-1 0 0,-1 1-36 0 0,-1 21 104 0 0,1 24 88 0 0,4-24-100 0 0,2-12-26 0 0,-5-13-50 0 0,0 0 0 0 0,0 0-1 0 0,0 1 1 0 0,0-1 0 0 0,0 1-1 0 0,-1-1 1 0 0,1 0 0 0 0,-1 2-16 0 0,0 20 86 0 0,0 37-76 0 0,0-38 72 0 0,0-21-54 0 0,0-3-86 0 0,0 0-10 0 0,0 0 16 0 0,0 0-19 0 0,0 0-50 0 0,0 0-126 0 0,-3 0-224 0 0,-10 0-15 0 0</inkml:trace>
  <inkml:trace contextRef="#ctx0" brushRef="#br0" timeOffset="302.21">1 364 6824 0 0,'0'0'149'0'0,"0"0"23"0"0,0 0 13 0 0,2 0-21 0 0,24 0-140 0 0,-17 0 21 0 0,1 0 47 0 0,-2 0 33 0 0,0 0 55 0 0,0 0 64 0 0,-1 0 74 0 0,2-1-49 0 0,-2 0-71 0 0,0-1-30 0 0,2-2 1 0 0,0 0-14 0 0,-2 2-11 0 0,0 0 23 0 0,2 2 62 0 0,-2-1-35 0 0,0 0-46 0 0,0-1-14 0 0,3-2 9 0 0,6-1 65 0 0,15 0 173 0 0,1-6-112 0 0,-14 7-143 0 0,-11 2-65 0 0,1 1 0 0 0,-1-2-1 0 0,1 1 1 0 0,-1-1 0 0 0,1 0-61 0 0,18-8 157 0 0,0 4-41 0 0,19-7 9 0 0,-3 3-42 0 0,-1 1-14 0 0,-18-1-78 0 0,-20 9-11 0 0,1 0-1 0 0,0 0 1 0 0,0 0 0 0 0,1 0-1 0 0,-1 1 1 0 0,4-1 20 0 0,12-6-85 0 0,-7-2-13 0 0,-6 3-11 0 0,0 2-42 0 0,1 2-44 0 0,-1 2-45 0 0,-2-1-165 0 0,-3 0 422 0 0,0 0-102 0 0,1-1-80 0 0,0 0-55 0 0,8-8-546 0 0,-8 8 562 0 0,0 0 65 0 0,-1 1-99 0 0,-2 2 9 0 0,0 0-40 0 0,0 0-97 0 0,0 0-113 0 0,0 0-97 0 0,0 0-208 0 0,0 0-497 0 0</inkml:trace>
  <inkml:trace contextRef="#ctx0" brushRef="#br0" timeOffset="654.1">663 159 6120 0 0,'0'0'176'0'0,"0"2"-4"0"0,3 11-136 0 0,2-5-31 0 0,-2-3 30 0 0,-1 0 41 0 0,0 2 55 0 0,-1 0 68 0 0,-1 0 17 0 0,0-5-141 0 0,-1 0 1 0 0,1 0-1 0 0,0 1 0 0 0,0-1 1 0 0,1 0-1 0 0,-1 0 1 0 0,0 0-1 0 0,1 0 0 0 0,0 0 1 0 0,0 1-76 0 0,3 5 232 0 0,2 2 103 0 0,-3 7 82 0 0,-2-3-160 0 0,6 9 226 0 0,-1-1-16 0 0,-4-8-225 0 0,-2-4-29 0 0,1-1-58 0 0,2-1-22 0 0,1 2 6 0 0,1 1 18 0 0,0 6 162 0 0,2 7 16 0 0,-2-4-59 0 0,0-7-57 0 0,-1-2 15 0 0,1 1 73 0 0,-2-5-73 0 0,-2 0-50 0 0,-1 2-15 0 0,-1 4 18 0 0,1-4-40 0 0,0 4 115 0 0,0 0-108 0 0,0 24 75 0 0,0-29-145 0 0,0 0 42 0 0,0 0 60 0 0,0 1 72 0 0,0 0 87 0 0,0 1 100 0 0,0 1-317 0 0,0-9-54 0 0,0-2 11 0 0,0 0 11 0 0,0 0 7 0 0,0 0 1 0 0,0 0-7 0 0,0-2-37 0 0,0-15 26 0 0,0-2-35 0 0,0-35-6 0 0,0 53-41 0 0,0-1 0 0 0,0 0 0 0 0,0 1 0 0 0,0-1 0 0 0,1 0 0 0 0,-1 1 0 0 0,0-1 0 0 0,1 0 0 0 0,0 1 0 0 0,-1-1 0 0 0,1 1 0 0 0,0-1 0 0 0,0 1 0 0 0,-1-1 0 0 0,2 0-4 0 0,3-6 0 0 0,11-23-14 0 0,-11 18-60 0 0,2 8 15 0 0,-2 0-13 0 0,-4-4-61 0 0,2 9 50 0 0,5 0 39 0 0,-5-1 36 0 0,1 1-1 0 0,-1 0 0 0 0,1 0 1 0 0,0 0-1 0 0,-1 0 0 0 0,1 1 1 0 0,-1 0-1 0 0,1-1 0 0 0,1 2 9 0 0,23 14-10 0 0,-22-6 20 0 0,-3-8 5 0 0,4 4 13 0 0,-2 15-33 0 0,3-13-55 0 0,-8-8 57 0 0,1 0 0 0 0,-1 1 0 0 0,1-1 0 0 0,-1 0 1 0 0,0 1-1 0 0,1-1 0 0 0,-1 0 0 0 0,0 1 0 0 0,1-1 0 0 0,-1 1 0 0 0,0-1 0 0 0,0 0 0 0 0,1 1 0 0 0,-1-1 0 0 0,0 1 0 0 0,0-1 1 0 0,0 1-1 0 0,1-1 0 0 0,-1 1 0 0 0,0-1 0 0 0,0 1 0 0 0,0-1 0 0 0,0 1 0 0 0,0-1 0 0 0,0 1 0 0 0,0-1 0 0 0,0 1 0 0 0,0-1 1 0 0,0 1 2 0 0,1 21-61 0 0,0-20 61 0 0,-1-1 1 0 0,0 1 0 0 0,1 0-1 0 0,0 0 1 0 0,-1-1-1 0 0,1 1 1 0 0,0-1-1 0 0,0 1 1 0 0,0-1 0 0 0,0 1-1 0 0,0-1 1 0 0,0 1-1 0 0,1 0 0 0 0,2 3 46 0 0,-4 2-45 0 0,1-1-20 0 0,4 3-37 0 0,1 0-58 0 0,-4 2-60 0 0,-2-9 64 0 0,0-1-56 0 0,0-1-74 0 0,0 0 74 0 0,0 0-36 0 0,0 0-38 0 0,0 0-36 0 0,0 0-374 0 0,0 0 90 0 0,0 0-49 0 0,0 0-717 0 0,0 0-562 0 0,0 0-1069 0 0</inkml:trace>
  <inkml:trace contextRef="#ctx0" brushRef="#br0" timeOffset="1100.99">1184 553 7400 0 0,'5'0'165'0'0,"-2"0"-138"0"0,-1 0-1 0 0,1 0 1 0 0,-1 0 0 0 0,1-1-1 0 0,-1 1 1 0 0,1-1 0 0 0,0 0-27 0 0,8-9 197 0 0,-9 9-171 0 0,1 0 0 0 0,0 1 0 0 0,0 0 0 0 0,0-1 0 0 0,-1 1 0 0 0,1 0-1 0 0,1 0-25 0 0,-4 0 0 0 0,14-2 55 0 0,-12 1-59 0 0,1 0-1 0 0,-1 0 1 0 0,0 0-1 0 0,0 0 1 0 0,0-1-1 0 0,0 1 1 0 0,0-1-1 0 0,-1 1 1 0 0,3-2 4 0 0,2-3 19 0 0,0 1 58 0 0,2 2 82 0 0,2 2 106 0 0,5-2 235 0 0,-14 3-460 0 0,0-1 0 0 0,0 1-1 0 0,0-1 1 0 0,0 0 0 0 0,0 1-1 0 0,0-1 1 0 0,0 0-1 0 0,0 0 1 0 0,-1 0 0 0 0,1 1-1 0 0,0-1 1 0 0,0 0-1 0 0,-1 0 1 0 0,1 0 0 0 0,0-1-40 0 0,1-3 154 0 0,2-2 195 0 0,3 3-111 0 0,-2 2-182 0 0,9-9 136 0 0,-12 8-21 0 0,1 1-14 0 0,7-9-44 0 0,-6 6-3 0 0,-4-1-66 0 0,2 1-12 0 0,5 0 53 0 0,-14-8-8 0 0,1 0 5 0 0,-4 8-14 0 0,5-6-4 0 0,-7 5-13 0 0,11 5-51 0 0,0 1 1 0 0,0-1 0 0 0,0 1 0 0 0,0-1 0 0 0,0 1-1 0 0,0-1 1 0 0,0 1 0 0 0,0-1 0 0 0,1 0 0 0 0,-1 0 0 0 0,0 1-1 0 0,0-1 1 0 0,0 0 0 0 0,1 0 0 0 0,-1 0 0 0 0,0 0-1 0 0,-1-8 11 0 0,2 9-10 0 0,0 0 0 0 0,0-1 0 0 0,0 1 0 0 0,0 0-1 0 0,0 0 1 0 0,0-1 0 0 0,0 1 0 0 0,0 0 0 0 0,0 0 0 0 0,0 0 0 0 0,0-1 0 0 0,-1 1 0 0 0,1 0 0 0 0,0 0 0 0 0,0 0 0 0 0,0-1 0 0 0,0 1 0 0 0,0 0 0 0 0,0 0 0 0 0,-1 0 0 0 0,1 0 0 0 0,0-1 0 0 0,0 1 0 0 0,0 0 0 0 0,0 0-1 0 0,-1 0 1 0 0,1 0 0 0 0,0 0 0 0 0,0 0 0 0 0,0 0 0 0 0,-1-1 0 0 0,1 1 0 0 0,0 0 0 0 0,0 0 0 0 0,-1 0-1 0 0,-26-1 20 0 0,0 2-11 0 0,27-1-8 0 0,0 0 0 0 0,0 0-1 0 0,0 0 1 0 0,-1 0-1 0 0,1 1 1 0 0,0-1 0 0 0,0 0-1 0 0,0 0 1 0 0,-1 0 0 0 0,1 0-1 0 0,0 0 1 0 0,0 0-1 0 0,0 0 1 0 0,0 0 0 0 0,0 0-1 0 0,-1 1 1 0 0,1-1 0 0 0,0 0-1 0 0,0 0 1 0 0,0 0-1 0 0,0 0 1 0 0,0 0 0 0 0,0 1-1 0 0,0-1 1 0 0,-1 0-1 0 0,1 0 1 0 0,0 0 0 0 0,0 0-1 0 0,0 1 1 0 0,0-1 0 0 0,0 0-1 0 0,0 0 1 0 0,0 0-1 0 0,0 1 1 0 0,0-1 0 0 0,0 0-1 0 0,-3 7 21 0 0,-10-2 0 0 0,9-3-5 0 0,1 0 0 0 0,0 1 0 0 0,0-1 1 0 0,0 1-1 0 0,0-1 0 0 0,-2 3-16 0 0,-5 6 77 0 0,2-2 17 0 0,0 0 44 0 0,-16 18 47 0 0,21-23-168 0 0,0 0 0 0 0,0 0 0 0 0,0 0 0 0 0,1 1 1 0 0,0-1-1 0 0,0 2-17 0 0,-14 30 225 0 0,3-6 73 0 0,12-27-230 0 0,0 1-1 0 0,0 0 0 0 0,0 0 1 0 0,0 0-1 0 0,1 1 1 0 0,-1 2-68 0 0,3 4 188 0 0,4 1 3 0 0,1 1-25 0 0,-6-2-23 0 0,1 9 100 0 0,4-5-45 0 0,-3-10-135 0 0,0 0-1 0 0,1-1 0 0 0,0 1 1 0 0,0-1-1 0 0,1 0-62 0 0,-4-3 7 0 0,4 5 42 0 0,13 12 282 0 0,-10-13-265 0 0,24 11 104 0 0,-16-13-88 0 0,-4-3-17 0 0,7 0-20 0 0,-3-3 3 0 0,-8-1 4 0 0,-2 0-78 0 0,-1 2-85 0 0,-3 0 13 0 0,1 1-34 0 0,0-1-88 0 0,0 0-68 0 0,0 0-79 0 0,0 1-85 0 0,0-1-96 0 0,0 0-103 0 0,0 1-113 0 0,-1 0-121 0 0,5-1-1020 0 0,2 1-1084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10.5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0 6992 0 0,'0'0'157'0'0,"0"3"23"0"0,0 10 12 0 0,3 3-27 0 0,11 12-102 0 0,-8-19 61 0 0,0 1 104 0 0,-3-2-30 0 0,-2-1-51 0 0,-1 0-19 0 0,-1 3 10 0 0,-1 0 0 0 0,2-3-9 0 0,1 0 20 0 0,2 0 51 0 0,6 9 173 0 0,3 4 95 0 0,-6-6-213 0 0,-3-1-85 0 0,2 3 64 0 0,5 3 42 0 0,-9-17-249 0 0,1 0 18 0 0,0 1-1 0 0,0 0 0 0 0,-1 0 0 0 0,1 0 1 0 0,-1 0-1 0 0,1 2-44 0 0,0 5 138 0 0,-1 3 63 0 0,-1-9-156 0 0,0-1 1 0 0,1 0 0 0 0,-1 1 0 0 0,1-1-1 0 0,0 1 1 0 0,0-1 0 0 0,0 0-1 0 0,1 2-45 0 0,4 10 144 0 0,-1 12 41 0 0,1-12-64 0 0,-5-12-94 0 0,0 0 0 0 0,1 1 1 0 0,-1-1-1 0 0,-1 1 0 0 0,1-1 1 0 0,0 1-1 0 0,-1-1 1 0 0,0 1-1 0 0,0 0-27 0 0,1 3 77 0 0,-1 0-1 0 0,1 0 1 0 0,1 1 0 0 0,-1-1 0 0 0,1 0 0 0 0,3 5-77 0 0,-4-7 47 0 0,3 12 185 0 0,-4 4-32 0 0,-1-12-113 0 0,1 6 13 0 0,1-4-35 0 0,-1-7-46 0 0,0 0 0 0 0,1 0 0 0 0,0 0 0 0 0,0-1 0 0 0,0 1 0 0 0,0 0 0 0 0,1-1 0 0 0,0 1 0 0 0,1 2-19 0 0,-1 5 70 0 0,-8 3-24 0 0,-1 0 5 0 0,5-3 24 0 0,2-4-29 0 0,0 5-26 0 0,0-3 39 0 0,0 5 56 0 0,0-11-100 0 0,0-3-40 0 0,-3 0-213 0 0,1 0 110 0 0,1 0 72 0 0,-2 0-9 0 0,2 0 12 0 0,-1 0-39 0 0,-1 0-86 0 0,0 0-94 0 0,-10 0-150 0 0</inkml:trace>
  <inkml:trace contextRef="#ctx0" brushRef="#br0" timeOffset="308.75">1 442 8208 0 0,'0'0'234'0'0,"0"0"6"0"0,0 0-176 0 0,3 0-37 0 0,2 0-34 0 0,0 0 62 0 0,0 0 53 0 0,1 0 42 0 0,1 0 95 0 0,15 0 557 0 0,-12 0-493 0 0,-2 0-96 0 0,0 0-85 0 0,4-2 179 0 0,-3-2-55 0 0,4-3 21 0 0,13 2 112 0 0,-5-6-128 0 0,6 6-53 0 0,-6-5-10 0 0,5 4-14 0 0,-5-4-52 0 0,8 5-28 0 0,-12 0-52 0 0,9-2 33 0 0,-9 5-61 0 0,2 1-135 0 0,-3-6 14 0 0,-1 1-43 0 0,4 5-45 0 0,10 1-35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09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1 537 5472 0 0,'0'0'124'0'0,"0"0"17"0"0,0 0 10 0 0,2 3-25 0 0,5 3-86 0 0,-1-2 20 0 0,-5-3-30 0 0,0-1-1 0 0,1 0 1 0 0,-1 0-1 0 0,0 1 0 0 0,0-1 1 0 0,0 0-1 0 0,0 0 0 0 0,0 0 1 0 0,0 0-1 0 0,0 0 0 0 0,0 0 1 0 0,1-1-1 0 0,-1 1 1 0 0,0 0-1 0 0,0-1 0 0 0,0 1 1 0 0,0 0-1 0 0,0-1 0 0 0,0 1 1 0 0,0-1-1 0 0,0 0 0 0 0,0 1 1 0 0,0-1-1 0 0,0 0-29 0 0,9-4 305 0 0,1 2 76 0 0,-11 3-360 0 0,1 0 0 0 0,-1 0 1 0 0,1 1-1 0 0,-1-1 0 0 0,1 0 0 0 0,-1 0 0 0 0,1 0 0 0 0,-1 0 1 0 0,1-1-1 0 0,-1 1 0 0 0,1 0 0 0 0,-1 0 0 0 0,1 0 0 0 0,-1 0 1 0 0,0 0-1 0 0,1-1 0 0 0,-1 1 0 0 0,1 0 0 0 0,-1 0 0 0 0,1-1 1 0 0,-1 1-1 0 0,0 0 0 0 0,1 0 0 0 0,-1-1 0 0 0,1 1 0 0 0,-1-1 1 0 0,0 1-1 0 0,0 0 0 0 0,1-1 0 0 0,-1 1 0 0 0,0-1 1 0 0,1 0-22 0 0,3-5 302 0 0,9 1 149 0 0,3-8-3 0 0,0-1-31 0 0,0 7-115 0 0,-5 1-134 0 0,13-8 167 0 0,-15 8-180 0 0,1-3 64 0 0,1-1 74 0 0,0-1-30 0 0,-8 9-123 0 0,-1 0-54 0 0,1 2-40 0 0,0 0-48 0 0,0 0-24 0 0,-1-1 46 0 0,0-1-19 0 0,-1-4-3 0 0,-2-15 13 0 0,1 21-8 0 0,0-1 0 0 0,0 0 0 0 0,0 1 0 0 0,0-1-1 0 0,0 1 1 0 0,0-1 0 0 0,0 0 0 0 0,0 1 0 0 0,0-1 0 0 0,0 1-1 0 0,0-1 1 0 0,-1 0 0 0 0,1 1 0 0 0,0-1 0 0 0,0 1 0 0 0,-1-1-1 0 0,1 1 1 0 0,-1-1 0 0 0,1 1 0 0 0,0-1 0 0 0,-1 1 0 0 0,1 0-1 0 0,-1-1 1 0 0,1 1 0 0 0,-1-1 0 0 0,1 1 0 0 0,-1 0-3 0 0,-15-2 103 0 0,10 2-69 0 0,4 0 46 0 0,-2-1 25 0 0,-5 2-75 0 0,6-1-5 0 0,1 0-18 0 0,1 0 0 0 0,-1 1 0 0 0,0-1 0 0 0,1 0 1 0 0,-1 0-1 0 0,0 1 0 0 0,1-1 0 0 0,-1 1 0 0 0,1 0 1 0 0,-1-1-1 0 0,1 1 0 0 0,-1 0 0 0 0,1 0 0 0 0,-1 0 0 0 0,1 0 1 0 0,0 0-1 0 0,0 0 0 0 0,-1 0-7 0 0,-1 3 16 0 0,0 0 0 0 0,0 0 0 0 0,0 1-1 0 0,0-1 1 0 0,1 1-16 0 0,-1 0 13 0 0,1-1 0 0 0,-1 0-1 0 0,1 0 1 0 0,-1 0 0 0 0,-1 0-13 0 0,-9 8 52 0 0,10-10-49 0 0,-1 1 0 0 0,1 0-1 0 0,0 1 1 0 0,0-1 0 0 0,0 0 0 0 0,0 1-1 0 0,0 0 1 0 0,1 0 0 0 0,0 0 0 0 0,-1 0-3 0 0,1 14 0 0 0,3-15 0 0 0,-1 0 0 0 0,0 1 0 0 0,-1-1 0 0 0,1 0 0 0 0,-1 1 0 0 0,1-1 0 0 0,-1 0 0 0 0,0 1 0 0 0,-2 3-6 0 0,1-1 17 0 0,0 0 1 0 0,0 1-1 0 0,1-1 1 0 0,0 0-1 0 0,0 1 1 0 0,0-1-1 0 0,1 6-11 0 0,-1-2 21 0 0,0-5-11 0 0,1 0-1 0 0,0 0 1 0 0,-1-1-1 0 0,2 1 1 0 0,-1 0-1 0 0,1 0 1 0 0,-1-1-1 0 0,1 1 1 0 0,1 2-10 0 0,25 41 75 0 0,-22-35-75 0 0,5-8 0 0 0,-7-1 0 0 0,2 3 10 0 0,19-2 44 0 0,-11 1-12 0 0,-12-5-36 0 0,1 0 1 0 0,-1 0-1 0 0,1-1 1 0 0,-1 1 0 0 0,1 0-1 0 0,-1-1 1 0 0,1 1 0 0 0,-1-1-1 0 0,1 0 1 0 0,-1 1-1 0 0,1-1 1 0 0,-1 0 0 0 0,1 0-7 0 0,6 0 20 0 0,0-1 0 0 0,1 0 0 0 0,-1-1 1 0 0,0 0-1 0 0,1 0-20 0 0,-2 0 9 0 0,0 0 1 0 0,0 1-1 0 0,0-1 0 0 0,7 1-9 0 0,1-1 18 0 0,-6-3-66 0 0,4-1-68 0 0,-5 4 12 0 0,4-1 45 0 0,-3 1 12 0 0,-4 0-17 0 0,0 1-21 0 0,0 0-39 0 0,-2-1-16 0 0,1 1-37 0 0,-1-1-43 0 0,1 0-48 0 0,-2 0-21 0 0,0 0-43 0 0,0 1-39 0 0,0-1-33 0 0,0 0-118 0 0,0 1-33 0 0,4-5-1228 0 0</inkml:trace>
  <inkml:trace contextRef="#ctx0" brushRef="#br0" timeOffset="308.45">663 1 7920 0 0,'0'0'174'0'0,"0"0"29"0"0,0 0 13 0 0,0 2-31 0 0,0 5-144 0 0,-1 0-37 0 0,1 10-20 0 0,0-5 72 0 0,1-2 86 0 0,0-5-27 0 0,1 0 37 0 0,2 6 48 0 0,1-1-21 0 0,-3-2-12 0 0,-1 0 24 0 0,0 0 64 0 0,-1 0-26 0 0,1-1-58 0 0,2 0-26 0 0,0 3-5 0 0,3 5 51 0 0,-5-9-102 0 0,0 0 0 0 0,-1-1 1 0 0,1 1-1 0 0,-1 3-89 0 0,2 23 343 0 0,9-1-9 0 0,-6 1-39 0 0,2-5-56 0 0,6 24 152 0 0,-7-22-217 0 0,-3 5 18 0 0,-3-28-150 0 0,0-1-1 0 0,0 1 1 0 0,1-1 0 0 0,1 5-42 0 0,2 7 79 0 0,-2-11-43 0 0,0 1 0 0 0,0-1-1 0 0,-1 1 1 0 0,0 0-1 0 0,-1-1 1 0 0,1 1-36 0 0,-1 71 52 0 0,0 2 61 0 0,0-79-111 0 0,0 0-1 0 0,0-1 1 0 0,0 1-1 0 0,0 0 1 0 0,0 0-1 0 0,1 0 1 0 0,-1-1-1 0 0,0 1 0 0 0,1 0 1 0 0,-1-1-1 0 0,0 1 1 0 0,1 0-1 0 0,-1-1 1 0 0,1 1-1 0 0,-1 0 1 0 0,1-1-1 0 0,-1 1 1 0 0,1-1-1 0 0,0 1 1 0 0,-1-1-1 0 0,1 1 1 0 0,0-1-2 0 0,-1 1 0 0 0,0-1 1 0 0,1 0-1 0 0,-1 0 1 0 0,1 1-1 0 0,-1-1 1 0 0,0 0-1 0 0,1 1 1 0 0,-1-1-1 0 0,0 0 1 0 0,1 1-1 0 0,-1-1 1 0 0,0 0 0 0 0,0 1-1 0 0,1-1 1 0 0,-1 1-1 0 0,0-1 1 0 0,0 1-1 0 0,0-1 1 0 0,1 0-1 0 0,-1 1 1 0 0,0-1-1 0 0,0 1 1 0 0,0-1-1 0 0,0 1 1 0 0,0-1 0 0 0,0 1-1 0 0,0-1 1 0 0,0 1-1 0 0,0-1 1 0 0,0 1-1 0 0,0-1 1 0 0,-1 1-1 0 0,1-1 1 0 0,0 1-1 0 0,0-1 1 0 0,0 0-1 0 0,-1 1 1 0 0,1-1 0 0 0,0 1-1 0 0,-4 4-30 0 0,2-1-76 0 0,-1-2-81 0 0,2-1 51 0 0,0 0-35 0 0,1 0-36 0 0,-1-1-35 0 0,0 1-333 0 0,1-1 75 0 0,0 0-48 0 0,0 0-646 0 0,0 0-511 0 0,0 0-966 0 0</inkml:trace>
  <inkml:trace contextRef="#ctx0" brushRef="#br0" timeOffset="517.17">568 332 8640 0 0,'0'-2'46'0'0,"0"-4"-11"0"0,0 4 16 0 0,0-1 52 0 0,0 0 80 0 0,3 3 55 0 0,-2 0-232 0 0,-1 0 0 0 0,1 0 0 0 0,-1 0 0 0 0,1 0 1 0 0,-1 0-1 0 0,1 0 0 0 0,-1 0 0 0 0,1-1 0 0 0,-1 1 0 0 0,1 0 1 0 0,-1 0-1 0 0,1 0 0 0 0,-1-1 0 0 0,1 1 0 0 0,-1 0 1 0 0,1-1-1 0 0,-1 1 0 0 0,1-1-6 0 0,4-8 77 0 0,-4 8-74 0 0,-1 0 1 0 0,1 0 0 0 0,0-1 0 0 0,-1 1-1 0 0,1 0 1 0 0,0 0 0 0 0,0 0-1 0 0,0 0 1 0 0,0 0 0 0 0,0 0 0 0 0,0 0-1 0 0,0 0 1 0 0,0 0 0 0 0,1 0-4 0 0,16-6 23 0 0,-1 1 34 0 0,-11 4-23 0 0,1 0-1 0 0,0-1 0 0 0,-1 0 0 0 0,0 0 0 0 0,1 0 1 0 0,1-2-34 0 0,1 0 49 0 0,1 1 1 0 0,0 0-1 0 0,1 1 1 0 0,-1 0-1 0 0,0 0 0 0 0,4 0-49 0 0,4-1 53 0 0,13-1 30 0 0,-17 1-85 0 0,-9 2-37 0 0,0 0-33 0 0,0 1-42 0 0,0-1-50 0 0,0 2-22 0 0,1-1-39 0 0,4 0-326 0 0,1 0-115 0 0,-1-1-73 0 0,5-2-509 0 0,5-5-714 0 0,-20 9 1962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08.2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5904 0 0,'0'0'132'0'0,"0"0"17"0"0,0 0 11 0 0,0 3-21 0 0,2 32-98 0 0,0-26 32 0 0,2-2 67 0 0,1 2 99 0 0,-4-7-170 0 0,0 0 0 0 0,-1 0 0 0 0,1 0 0 0 0,-1 0 0 0 0,0 0 0 0 0,0 0 0 0 0,1 0 0 0 0,-1 0 0 0 0,0 0 0 0 0,-1 0 0 0 0,1 0-69 0 0,0 8 272 0 0,0-5-154 0 0,1-1 0 0 0,-1 1-1 0 0,1-1 1 0 0,0 1 0 0 0,1 1-118 0 0,6 22 538 0 0,-5-11-265 0 0,-3-7-63 0 0,1-2-53 0 0,1 0-21 0 0,2 0 1 0 0,3 8 78 0 0,-6-8-101 0 0,-1 2 39 0 0,1-4-79 0 0,0-1 1 0 0,0 1-1 0 0,0 0 0 0 0,0-1 0 0 0,2 4-74 0 0,3 13 236 0 0,-4-7-109 0 0,-2-1 51 0 0,1 23 395 0 0,3-21-342 0 0,4-4-97 0 0,-5-8 2 0 0,-2 0-71 0 0,-2 3-11 0 0,1-7-33 0 0,0 3 115 0 0,0-3 0 0 0,0 3-28 0 0,1-1-43 0 0,-2 3-11 0 0,1-2-9 0 0,0 0 89 0 0,0-3-6 0 0,0 0-6 0 0,-3 2-2 0 0,-6 6-18 0 0,9-8-100 0 0,0 0 1 0 0,0 0 0 0 0,-1 0-1 0 0,1 0 1 0 0,0 0-1 0 0,0-1 1 0 0,0 1-1 0 0,-1 0 1 0 0,1 0-1 0 0,0 0 1 0 0,0 0-1 0 0,0 0 1 0 0,0 0-1 0 0,-1 0 1 0 0,1 0-1 0 0,0 0 1 0 0,0-1 0 0 0,0 1-1 0 0,0 0 1 0 0,0 0-1 0 0,-1 0 1 0 0,1 0-1 0 0,0-1 1 0 0,0 1-1 0 0,0 0 1 0 0,0 0-1 0 0,0 0 1 0 0,0 0-1 0 0,0-1 1 0 0,0 1-1 0 0,0 0 1 0 0,-1 0 0 0 0,1 0-1 0 0,0-1 1 0 0,0 1-1 0 0,0 0 1 0 0,0 0-1 0 0,0 0 1 0 0,0-1-1 0 0,0 1 1 0 0,1 0-1 0 0,-1 0 1 0 0,0 0-1 0 0,0-1 1 0 0,0 1 0 0 0,0 0-1 0 0,0 0 1 0 0,0-1-3 0 0,0-1 104 0 0,0-1 0 0 0,0 2-93 0 0,0-1-1 0 0,-1 0 1 0 0,1 1 0 0 0,0-1 0 0 0,-1 1 0 0 0,1-1 0 0 0,-1 1 0 0 0,0-1 0 0 0,1 1 0 0 0,-1-1 0 0 0,0 1 0 0 0,0 0-11 0 0,0-1 8 0 0,0 0-1 0 0,0 0 1 0 0,0 1-1 0 0,0-1 1 0 0,0 0-1 0 0,1 0 0 0 0,-1 0 1 0 0,1 0-1 0 0,-1 0 1 0 0,1 0-1 0 0,0 0 1 0 0,-1 0-8 0 0,1-13 30 0 0,0-15 47 0 0,3 14-77 0 0,3 4 2 0 0,-5 10 2 0 0,0 1-1 0 0,0-1 1 0 0,0 1 0 0 0,-1-1-1 0 0,1 1 1 0 0,-1-1 0 0 0,1 0-1 0 0,-1 1 1 0 0,1-1-1 0 0,-1 0 1 0 0,0 1 0 0 0,0-1-1 0 0,0 0 1 0 0,0 0-4 0 0,0 0 0 0 0,0-1 1 0 0,0 1 0 0 0,0 0-1 0 0,0-1 1 0 0,0 1-1 0 0,1 0 1 0 0,-1-1-1 0 0,1 1 1 0 0,0 0 0 0 0,0-1-1 0 0,0 1 1 0 0,0 0-1 0 0,0 0 1 0 0,0 0-1 0 0,0 0 1 0 0,1 0-1 0 0,-1 0 1 0 0,1 0 0 0 0,0 0-1 0 0,0-2 0 0 0,1 1 0 0 0,-1 0 0 0 0,0 0 0 0 0,0-1 0 0 0,0 1 0 0 0,0-1 0 0 0,-1 0 0 0 0,1-3 0 0 0,-1 4 0 0 0,0 0 0 0 0,0 1 0 0 0,0-1 0 0 0,0 0 0 0 0,0 1 0 0 0,1-1 0 0 0,-1 1 0 0 0,1-1 0 0 0,-1 1 0 0 0,1 0 0 0 0,0 0 0 0 0,0-1 0 0 0,0 1 0 0 0,0 1 0 0 0,0-1 0 0 0,1 0 0 0 0,-1 0 0 0 0,9-2-4 0 0,-10 3 1 0 0,0 1 0 0 0,1 0 0 0 0,-1-1 1 0 0,0 1-1 0 0,0-1 0 0 0,0 1 0 0 0,0-1 1 0 0,0 0-1 0 0,0 1 0 0 0,0-1 0 0 0,0 0 1 0 0,-1 0-1 0 0,1 0 0 0 0,0 1 0 0 0,0-1 1 0 0,-1 0-1 0 0,1 0 0 0 0,0-1 3 0 0,-1 1-2 0 0,1 0 0 0 0,-1 0 0 0 0,1 0 0 0 0,-1 0 0 0 0,1 0 1 0 0,-1 1-1 0 0,1-1 0 0 0,-1 0 0 0 0,1 0 0 0 0,0 0 0 0 0,-1 1 0 0 0,1-1 0 0 0,0 0 0 0 0,0 1 0 0 0,0-1 0 0 0,-1 1 0 0 0,1-1 0 0 0,0 1 0 0 0,0-1 0 0 0,0 1 0 0 0,0 0 0 0 0,0-1 0 0 0,0 1 0 0 0,0 0 0 0 0,0 0 1 0 0,0 0-1 0 0,0 0 0 0 0,0-1 0 0 0,0 1 0 0 0,0 1 0 0 0,0-1 0 0 0,0 0 0 0 0,0 0 2 0 0,4 0-6 0 0,13 3-22 0 0,-16-1 18 0 0,0-1-1 0 0,-1 0 1 0 0,1 0 0 0 0,0 1-1 0 0,0-1 1 0 0,-1 1 0 0 0,1-1-1 0 0,0 1 11 0 0,14 11-59 0 0,-9-9 50 0 0,-4-3 4 0 0,0 0-1 0 0,1 1 0 0 0,-1 0 0 0 0,0 0 0 0 0,0 0 0 0 0,-1 0 0 0 0,1 0 0 0 0,0 0 0 0 0,-1 1 1 0 0,1 0-1 0 0,-1-1 0 0 0,0 1 0 0 0,2 3 6 0 0,17 24-45 0 0,5 0 37 0 0,8 15 8 0 0,-21-35 0 0 0,-12-9 0 0 0,1 0 0 0 0,-1 0 0 0 0,1 0 0 0 0,-1 0 0 0 0,0 1 0 0 0,0-1 0 0 0,1 0 0 0 0,-1 1 0 0 0,0-1 0 0 0,0 1 0 0 0,0 0 0 0 0,0-1 0 0 0,-1 1 0 0 0,1 0 0 0 0,0-1 0 0 0,-1 1 0 0 0,1 1 0 0 0,0 0-1 0 0,0 1 0 0 0,0-1 1 0 0,1 0-1 0 0,0 0 0 0 0,-1 0 1 0 0,1 0-1 0 0,1 2 1 0 0,14 13 6 0 0,1 1 28 0 0,-5-7-1 0 0,-13-11-27 0 0,1 0 0 0 0,0-1 0 0 0,0 1 1 0 0,0 0-1 0 0,0 0 0 0 0,0 0 1 0 0,-1 0-1 0 0,1 0 0 0 0,-1 0 0 0 0,1 0 1 0 0,0 0-1 0 0,-1 0 0 0 0,0 1 1 0 0,1 0-7 0 0,-1 1 55 0 0,-2 1-96 0 0,0-2 59 0 0,0 0 71 0 0,0 1 105 0 0,0-1 31 0 0,-3-1-120 0 0,-6-5-64 0 0,8 1-36 0 0,0 1 0 0 0,0-1-1 0 0,1 0 1 0 0,0 0 0 0 0,-1-1 0 0 0,1 1-1 0 0,0 0 1 0 0,0-1 0 0 0,1 1-1 0 0,-2-4-4 0 0,0 0 27 0 0,2 5-26 0 0,0 1 0 0 0,1-1 0 0 0,-1 0 0 0 0,1 0 0 0 0,0 0 0 0 0,0 0 0 0 0,-1 0 0 0 0,1 0 0 0 0,0 0 0 0 0,1 0 0 0 0,-1-1-1 0 0,0-7 1 0 0,0-48-1 0 0,0 55-6 0 0,0 0 1 0 0,1-1 0 0 0,-1 1 0 0 0,1 0 0 0 0,-1 0 0 0 0,1 0 0 0 0,0-1 0 0 0,0 1-1 0 0,2-2 6 0 0,2-11-41 0 0,-2 4 9 0 0,-2 9 16 0 0,0-1 0 0 0,0 0 0 0 0,0 0 0 0 0,0 1 0 0 0,1-1 0 0 0,0 0 0 0 0,-1 1 0 0 0,1-1 0 0 0,2-1 16 0 0,19-31-82 0 0,1-1 64 0 0,-22 35 12 0 0,-1 0 0 0 0,1 0 0 0 0,0 0 1 0 0,0 0-1 0 0,0 0 0 0 0,0 1 1 0 0,0-1-1 0 0,0 1 0 0 0,0 0 0 0 0,0-1 1 0 0,1 1-1 0 0,0 0 6 0 0,0 0-13 0 0,-1-1 1 0 0,1 1-1 0 0,0-1 1 0 0,-1 0-1 0 0,1 0 1 0 0,1-1 12 0 0,-1 1-12 0 0,-1 0 1 0 0,1 0 0 0 0,-1 0 0 0 0,1 1 0 0 0,-1-1 0 0 0,1 1 0 0 0,0-1 0 0 0,0 1 0 0 0,0 0 0 0 0,0 1 0 0 0,0-1 0 0 0,0 0 0 0 0,0 1 0 0 0,0-1 0 0 0,0 1-1 0 0,0 0 1 0 0,0 0 0 0 0,0 0 0 0 0,0 1 0 0 0,0-1 0 0 0,1 1 11 0 0,2 0-19 0 0,-1 1 0 0 0,0-1-1 0 0,0 1 1 0 0,0 0 0 0 0,3 2 19 0 0,-3-2-9 0 0,-1 1-1 0 0,0 0 1 0 0,1 0-1 0 0,-1 0 1 0 0,3 3 9 0 0,6 7-41 0 0,-8-9 37 0 0,-1 0 1 0 0,1 1 0 0 0,-1 0 0 0 0,1-1 0 0 0,-2 2 0 0 0,2 1 3 0 0,0 3 0 0 0,-4-8 0 0 0,0 1 0 0 0,0-1 0 0 0,0 0 0 0 0,1 0 0 0 0,-1 0 0 0 0,1 0 0 0 0,-1 0 0 0 0,1 0 0 0 0,0 0 0 0 0,1 3 0 0 0,1 0 0 0 0,-1 0 0 0 0,0 0 0 0 0,0 0 0 0 0,0 0 0 0 0,-1 1 0 0 0,1-1 0 0 0,-1 1 0 0 0,-1 0 0 0 0,1 2 0 0 0,3 7 0 0 0,5 4 0 0 0,-7-13-50 0 0,-2 0 50 0 0,-2 13 104 0 0,0-9-117 0 0,1-5-39 0 0,0 0-42 0 0,1 1-109 0 0,2 0-109 0 0,-2-4 107 0 0,0-1-33 0 0,1 2-330 0 0,0-1 74 0 0,-1 0-48 0 0,2 1-645 0 0,-3-3 1187 0 0,2 2-1703 0 0,-1-1-980 0 0</inkml:trace>
  <inkml:trace contextRef="#ctx0" brushRef="#br0" timeOffset="381.69">978 253 7136 0 0,'0'0'165'0'0,"0"0"22"0"0,3-2 6 0 0,-3 2-193 0 0,1-2 18 0 0,0 1 1 0 0,1 0-1 0 0,-1 0 1 0 0,0 0-1 0 0,1 0 0 0 0,-1 0 1 0 0,1 0-1 0 0,0 0 0 0 0,1 0-18 0 0,23-4 34 0 0,-13 0 3 0 0,1-2 78 0 0,-2-1 84 0 0,-1-1 87 0 0,-6 4-84 0 0,1 1 48 0 0,12-6 632 0 0,-8 4-446 0 0,-5 3-252 0 0,1-1-33 0 0,7-2 102 0 0,10-3 217 0 0,1 0-25 0 0,-11 2-251 0 0,-4 2-21 0 0,0 1-42 0 0,6-1 35 0 0,-12 4-148 0 0,-1 1 0 0 0,1-1 0 0 0,0 0 0 0 0,0 0 0 0 0,-1-1 0 0 0,1 1 0 0 0,-1 0-1 0 0,1-1 1 0 0,-1 0 0 0 0,0 1 0 0 0,1-1 0 0 0,-1-1-18 0 0,5-4 48 0 0,-4 3-26 0 0,1 1 0 0 0,-1 0-1 0 0,0 0 1 0 0,1 0 0 0 0,0 0 0 0 0,0 0-22 0 0,1 1 7 0 0,-5 2-5 0 0,1 0 1 0 0,0-1-1 0 0,-1 1 0 0 0,1 0 0 0 0,-1-1 0 0 0,1 1 1 0 0,0 0-1 0 0,-1-1 0 0 0,1 1 0 0 0,-1-1 1 0 0,1 1-1 0 0,-1-1 0 0 0,1 1 0 0 0,-1-1 0 0 0,0 1 1 0 0,1-1-1 0 0,-1 0 0 0 0,1 1 0 0 0,-1-1 1 0 0,0 1-1 0 0,0-1 0 0 0,1 0-2 0 0,1-4 13 0 0,9-8 8 0 0,-9 8 37 0 0,-2-6 27 0 0,0 11-84 0 0,0 0 1 0 0,0 0-1 0 0,0 0 0 0 0,0 0 1 0 0,0 0-1 0 0,0 0 1 0 0,0-1-1 0 0,0 1 0 0 0,0 0 1 0 0,0 0-1 0 0,0 0 0 0 0,0 0 1 0 0,0 0-1 0 0,0 0 1 0 0,0 0-1 0 0,0 0 0 0 0,0 0 1 0 0,0 0-1 0 0,0-1 1 0 0,0 1-1 0 0,0 0 0 0 0,0 0 1 0 0,0 0-1 0 0,0 0 0 0 0,0 0 1 0 0,0 0-1 0 0,0 0 1 0 0,0 0-1 0 0,0 0 0 0 0,0 0 1 0 0,0 0-1 0 0,0 0 0 0 0,0 0 1 0 0,0 0-1 0 0,-1-1 1 0 0,1 1-1 0 0,0 0 0 0 0,0 0 1 0 0,0 0-1 0 0,0 0 1 0 0,0 0-1 0 0,0 0 0 0 0,0 0 1 0 0,0 0-1 0 0,0 0 0 0 0,0 0 1 0 0,-1 0-1 0 0,1 0 1 0 0,0 0-1 0 0,0 0 0 0 0,0 0 1 0 0,0 0-1 0 0,0 0 0 0 0,0 0 1 0 0,0 0-1 0 0,0 0 1 0 0,0 0-2 0 0,-7 0 12 0 0,4 0-13 0 0,0-1 0 0 0,0 1 1 0 0,-1 0-1 0 0,1 0 0 0 0,0 1 1 0 0,0-1-1 0 0,0 0 0 0 0,0 1 1 0 0,0 0-1 0 0,-1 0 1 0 0,1 3-16 0 0,-2 3-25 0 0,-16-2-43 0 0,10 8-4 0 0,2-5 42 0 0,7-7 42 0 0,0 1 0 0 0,0-1 0 0 0,0 1 1 0 0,0 0-1 0 0,1 0 0 0 0,-1 0 0 0 0,1 0 0 0 0,-1 0 0 0 0,1 0 0 0 0,0 0 1 0 0,-1 2 3 0 0,-9 9 0 0 0,9-12 0 0 0,1 1 0 0 0,-1 0 0 0 0,0 0 0 0 0,1 0 0 0 0,-1 0 0 0 0,1 0 0 0 0,0 0 0 0 0,0 0 0 0 0,-1 2 0 0 0,-2 8 0 0 0,3-8 0 0 0,0 0 0 0 0,0 0 0 0 0,0 0 0 0 0,-1 0 0 0 0,0 0 0 0 0,0 0 0 0 0,0-1 0 0 0,-1 1 0 0 0,-3 9 0 0 0,0 0 0 0 0,1 0 0 0 0,-4 13 0 0 0,7-17 0 0 0,1-6 0 0 0,0 0 0 0 0,0 0 0 0 0,0 1 0 0 0,1-1 0 0 0,0 0 0 0 0,0 1 0 0 0,0-1 0 0 0,0 1 0 0 0,-2 13 0 0 0,0-10 0 0 0,1-6 0 0 0,1 0 0 0 0,-1 0 0 0 0,1 0 0 0 0,0 0 0 0 0,0 0 0 0 0,-1 0 0 0 0,1 0 0 0 0,0 0 0 0 0,0 0 0 0 0,0 0 0 0 0,0 0 0 0 0,0 0 0 0 0,0 0 0 0 0,0 0 0 0 0,0 0 0 0 0,0 0 0 0 0,1-1 0 0 0,-1 1 0 0 0,0 0 0 0 0,1 0 0 0 0,-1 0 0 0 0,1 0 0 0 0,1 7 0 0 0,4 18 0 0 0,-5-22 0 0 0,0 0 0 0 0,1 0 0 0 0,-1 0 0 0 0,1 0 0 0 0,0 0 0 0 0,1-1 0 0 0,-1 1 0 0 0,0-1 0 0 0,1 1 0 0 0,0-1 0 0 0,0 0 0 0 0,0 0 0 0 0,29 13 0 0 0,-27-14 0 0 0,-1-1-1 0 0,1 0 1 0 0,0-1 0 0 0,0 1 0 0 0,-1-1 0 0 0,1 0 0 0 0,0 0 0 0 0,0 0 0 0 0,2-1 0 0 0,3 0-10 0 0,-3 1-125 0 0,-1 0 82 0 0,-1 0 55 0 0,7 0 156 0 0,-8 0-135 0 0,-2 0-54 0 0,1 0-45 0 0,-1 0-31 0 0,0 0-46 0 0,1 0-52 0 0,-1 0-58 0 0,1 0-65 0 0,1 0-70 0 0,-1 0-78 0 0,1 0-82 0 0,-1 0 71 0 0,1 0-54 0 0,6 0-998 0 0,9 0-875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06.9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 1 7920 0 0,'0'0'174'0'0,"-3"0"29"0"0,1 0-157 0 0,0 0 4 0 0,-2 0 1 0 0,-4 0 43 0 0,-5 0 66 0 0,6 0-124 0 0,5 0-36 0 0,0 0 0 0 0,0 0 0 0 0,0 0 1 0 0,-1 0-1 0 0,1 0 0 0 0,0 0 0 0 0,0 1 0 0 0,0-1 1 0 0,0 1-1 0 0,-1 0 0 0 0,0 0 10 0 0,-2 2 61 0 0,0-1 55 0 0,-4 4 240 0 0,0 4 240 0 0,8-6-373 0 0,1-4-220 0 0,0 0 0 0 0,0 0 1 0 0,0 1-1 0 0,0-1 1 0 0,0 0-1 0 0,0 0 1 0 0,0 0-1 0 0,0 0 0 0 0,0 0 1 0 0,0 0-1 0 0,0 0 1 0 0,0 0-1 0 0,0 0 0 0 0,0 0 1 0 0,0 1-1 0 0,0-1 1 0 0,0 0-1 0 0,0 0 0 0 0,0 0 1 0 0,0 0-1 0 0,0 0 1 0 0,0 0-1 0 0,0 0 0 0 0,0 0 1 0 0,0 0-1 0 0,0 0 1 0 0,0 0-1 0 0,0 1 0 0 0,0-1 1 0 0,0 0-1 0 0,0 0 1 0 0,0 0-1 0 0,0 0 0 0 0,-1 0 1 0 0,1 0-1 0 0,0 0 1 0 0,0 0-1 0 0,0 0 0 0 0,0 0 1 0 0,0 0-1 0 0,0 0 1 0 0,0 0-1 0 0,0 0 0 0 0,0 0 1 0 0,0 0-1 0 0,-1 0 1 0 0,1 0-1 0 0,0 0 0 0 0,0 0 1 0 0,0 0-1 0 0,0 0 1 0 0,0 0-1 0 0,0 0 0 0 0,0 0 1 0 0,0 0-1 0 0,0 0 1 0 0,0 0-14 0 0,-4 0 247 0 0,0 1-40 0 0,-4 3 101 0 0,0 1-115 0 0,-1 2-83 0 0,-11 15 24 0 0,15-14-29 0 0,-3 9 33 0 0,6-13-105 0 0,0 1 0 0 0,1-1 0 0 0,-1 1 0 0 0,1 0 1 0 0,0-1-1 0 0,1 1 0 0 0,-1 3-33 0 0,0 17 142 0 0,1-6-58 0 0,0 2-47 0 0,0 47-30 0 0,0-58-7 0 0,-1-7 0 0 0,1-1 0 0 0,0 1 0 0 0,0 0 0 0 0,0 0 0 0 0,0 0 0 0 0,0-1 0 0 0,1 1 0 0 0,-1 0 0 0 0,1 0 0 0 0,0 0 0 0 0,0 0 0 0 0,10 4 27 0 0,-10-7-18 0 0,0 0 1 0 0,0 1 0 0 0,0-1 0 0 0,0 1 0 0 0,0 0 0 0 0,0-1 0 0 0,0 1 0 0 0,0-1 0 0 0,0 1 0 0 0,0 0-1 0 0,0 0 1 0 0,-1 0 0 0 0,1-1 0 0 0,0 1 0 0 0,-1 0 0 0 0,1 1-10 0 0,2 11 225 0 0,-3-11 21 0 0,0-2-29 0 0,9 0-151 0 0,0 0-37 0 0,22 0-19 0 0,-17 0 40 0 0,-13 1-50 0 0,0-1 0 0 0,0 0 1 0 0,0 0-1 0 0,0 0 1 0 0,0 0-1 0 0,-1-1 0 0 0,1 1 1 0 0,0 0-1 0 0,0 0 1 0 0,0 0-1 0 0,0-1 0 0 0,0 1 1 0 0,0-1-1 0 0,0 1 1 0 0,-1 0-1 0 0,1-1 0 0 0,0 0 1 0 0,0 1-1 0 0,-1-1 1 0 0,2 0-1 0 0,4-4 13 0 0,6-2 38 0 0,-2 3-48 0 0,16-6 68 0 0,-25 10-62 0 0,1-1 0 0 0,0 0 0 0 0,-1 0-1 0 0,1 0 1 0 0,-1 0 0 0 0,1 0 0 0 0,-1 0-1 0 0,0 0 1 0 0,1-1 0 0 0,-1 1 0 0 0,0 0 0 0 0,1-2-9 0 0,3-7 48 0 0,-4 7-39 0 0,0 1 1 0 0,0 0-1 0 0,0 0 0 0 0,0-1 0 0 0,1 1 1 0 0,-1 0-1 0 0,1 0 0 0 0,-1 1 1 0 0,1-1-10 0 0,6-5 9 0 0,-6 5-9 0 0,0 0 1 0 0,1 0-1 0 0,-1-1 0 0 0,0 1 0 0 0,0 0 1 0 0,0-1-1 0 0,-1 1 0 0 0,1-1 0 0 0,-1 0 1 0 0,1-1-1 0 0,4-22 10 0 0,9-11 44 0 0,-13 31-54 0 0,1 0 0 0 0,-1-1 0 0 0,0 0 0 0 0,-1 1 0 0 0,1-1 0 0 0,-2 0 0 0 0,1 0 0 0 0,-1 0 0 0 0,1 5-3 0 0,-1 0 0 0 0,0 0 0 0 0,0 1 0 0 0,1-1 1 0 0,-1 0-1 0 0,1 0 0 0 0,-1 1 0 0 0,1-1 1 0 0,0 0-1 0 0,-1 1 0 0 0,1-1 0 0 0,0 1 1 0 0,0-1 2 0 0,0 1-3 0 0,0-1 0 0 0,0 1 0 0 0,0-1 0 0 0,0 0 1 0 0,-1 1-1 0 0,1-1 0 0 0,0 0 0 0 0,-1 1 1 0 0,0-1-1 0 0,1 0 0 0 0,-1 0 0 0 0,0 0 1 0 0,0 0 2 0 0,0-11-16 0 0,0 11-64 0 0,0 2-23 0 0,0 0-22 0 0,0 0 10 0 0,0 0 10 0 0,0 0-2 0 0,0 2-10 0 0,0 0 102 0 0,1 0 1 0 0,-1-1-1 0 0,0 1 1 0 0,1-1-1 0 0,-1 1 1 0 0,1-1 0 0 0,-1 1-1 0 0,1-1 1 0 0,0 1-1 0 0,0-1 1 0 0,-1 1-1 0 0,1-1 15 0 0,1 1-14 0 0,-1-1 1 0 0,0 1-1 0 0,0 0 0 0 0,-1 0 0 0 0,1 0 0 0 0,0-1 0 0 0,-1 1 0 0 0,1 0 0 0 0,-1 0 0 0 0,1 0 0 0 0,-1 0 1 0 0,0 1 13 0 0,0-1-3 0 0,0 0 1 0 0,1-1 0 0 0,-1 1 0 0 0,1 0-1 0 0,-1-1 1 0 0,1 1 0 0 0,0 0 0 0 0,-1-1-1 0 0,1 1 1 0 0,0 0 0 0 0,1 0 2 0 0,-1-1 0 0 0,-1 0 0 0 0,1 0 0 0 0,0 0 1 0 0,-1 0-1 0 0,1-1 0 0 0,-1 1 0 0 0,1 1 0 0 0,-1-1 1 0 0,1 0-1 0 0,-1 0 0 0 0,0 0 0 0 0,0 0 0 0 0,1 0 1 0 0,-1 0-1 0 0,0 0 0 0 0,0 0 0 0 0,0 0 0 0 0,0 0 1 0 0,0 1-1 0 0,-1-1 0 0 0,1 0 0 0 0,0 0 0 0 0,0 0 1 0 0,-1 0-1 0 0,-4 7 1 0 0,4-6-2 0 0,0-1 1 0 0,0 0-1 0 0,1 1 0 0 0,-1-1 0 0 0,0 1 0 0 0,0-1 0 0 0,1 1 0 0 0,-1 0 0 0 0,1-1 0 0 0,0 1 0 0 0,-1 0 0 0 0,1-1 0 0 0,0 1 1 0 0,0 0-1 0 0,0 1 1 0 0,0 57-124 0 0,0-53 124 0 0,0-5 0 0 0,-1 0 0 0 0,1 1 0 0 0,0-1 0 0 0,1 0 0 0 0,-1 0 0 0 0,0 0 0 0 0,0 0 0 0 0,1 0 0 0 0,0 1 0 0 0,0 0 0 0 0,9 12 0 0 0,-7 1 0 0 0,-3-7-13 0 0,0-5-32 0 0,0 1-216 0 0,0-1 111 0 0,0-2 65 0 0,0 1 28 0 0,0-1-46 0 0,0 0-66 0 0,0-2-46 0 0,0 1-78 0 0,0-1 95 0 0,0 0-40 0 0,0 0-43 0 0,0 0-39 0 0,0 0-423 0 0,0 0-286 0 0,0 0-667 0 0</inkml:trace>
  <inkml:trace contextRef="#ctx0" brushRef="#br0" timeOffset="395.04">491 17 6072 0 0,'0'0'133'0'0,"0"0"23"0"0,0 3 12 0 0,1-1-154 0 0,-1 0 1 0 0,0 0-1 0 0,1 1 0 0 0,-1-1 0 0 0,1 0 1 0 0,0 0-1 0 0,0 0 0 0 0,0 0 1 0 0,0 0-1 0 0,0 1-14 0 0,10 20 32 0 0,-7-12-43 0 0,3 7 16 0 0,-5-2 75 0 0,-1-7 97 0 0,4-4 195 0 0,2-1-49 0 0,-2 4 76 0 0,4 9 83 0 0,-7-13-312 0 0,3 6 270 0 0,0 1 63 0 0,3 0-58 0 0,5 2 290 0 0,-11-12-464 0 0,-1 1-53 0 0,0-1-46 0 0,-1 0-41 0 0,1 1-21 0 0,-1-1-42 0 0,0 1-26 0 0,0 0-30 0 0,0 2 15 0 0,1-2 95 0 0,0 1-68 0 0,4 7 178 0 0,1-1 38 0 0,-6-8-241 0 0,1 0 0 0 0,-1-1 0 0 0,1 1 1 0 0,-1-1-1 0 0,1 1 0 0 0,-1 0 0 0 0,1-1 0 0 0,0 1 1 0 0,-1-1-1 0 0,1 1 0 0 0,0-1 0 0 0,-1 1 0 0 0,1-1 1 0 0,0 0-1 0 0,0 1 0 0 0,-1-1 0 0 0,1 0 1 0 0,0 0-1 0 0,0 1 0 0 0,0-1-29 0 0,-1 0 5 0 0,0 0 1 0 0,0 0 0 0 0,0 0-1 0 0,1 0 1 0 0,-1 0-1 0 0,0 0 1 0 0,0 0-1 0 0,0 0 1 0 0,0 0-1 0 0,0 0 1 0 0,1 0-1 0 0,-1 0 1 0 0,0 0-1 0 0,0 0 1 0 0,0 0-1 0 0,0 0 1 0 0,0 0-1 0 0,0 1 1 0 0,0-1 0 0 0,1 0-1 0 0,-1 0 1 0 0,0 0-1 0 0,0 0 1 0 0,0 0-1 0 0,0 0 1 0 0,0 0-1 0 0,0 0 1 0 0,0 1-1 0 0,0-1 1 0 0,0 0-1 0 0,0 0 1 0 0,0 0-1 0 0,0 0 1 0 0,0 0 0 0 0,0 1-1 0 0,0-1 1 0 0,0 0-1 0 0,0 0 1 0 0,0 0-1 0 0,0 0 1 0 0,0 0-1 0 0,0 0 1 0 0,0 1-1 0 0,0-1 1 0 0,0 0-1 0 0,0 0 1 0 0,0 0-1 0 0,0 0 1 0 0,0 0-1 0 0,0 0 1 0 0,0 1 0 0 0,0-1-1 0 0,0 0 1 0 0,0 0-6 0 0,0 21 268 0 0,0-16-4 0 0,0-5-19 0 0,0 0-78 0 0,0 0-37 0 0,0 0-8 0 0,0 0-4 0 0,0 0-4 0 0,0 0-2 0 0,0 0 0 0 0,0 0-6 0 0,0 0-22 0 0,2 0-10 0 0,-1 0-71 0 0,-1 0 0 0 0,1 0 0 0 0,-1 0 0 0 0,1 0 1 0 0,-1 0-1 0 0,1 0 0 0 0,-1 0 0 0 0,1 0 0 0 0,-1 0 1 0 0,1 0-1 0 0,-1 0 0 0 0,1-1 0 0 0,-1 1 0 0 0,0 0 1 0 0,1 0-1 0 0,-1-1 0 0 0,1 1 0 0 0,-1 0 0 0 0,0-1 1 0 0,1 1-1 0 0,-1 0 0 0 0,1-1 0 0 0,-1 1 0 0 0,0 0 1 0 0,0-1-1 0 0,1 1 0 0 0,-1-1 0 0 0,0 1 0 0 0,0-1 1 0 0,1 1-1 0 0,-1-1 0 0 0,0 1 0 0 0,0-1-3 0 0,0-20 137 0 0,0 19-114 0 0,-1-1 0 0 0,1 0 0 0 0,0 0 0 0 0,0 0 0 0 0,0 0 0 0 0,1 1 0 0 0,-1-1 0 0 0,1 0 0 0 0,-1 0 0 0 0,2-2-23 0 0,8-13 93 0 0,-4-8-85 0 0,4 4-51 0 0,-7 10 34 0 0,-3 10 5 0 0,0 1 0 0 0,0-1-1 0 0,1 0 1 0 0,-1 1 0 0 0,1-1 0 0 0,-1 0 0 0 0,1 1-1 0 0,-1-1 1 0 0,1 0 0 0 0,0 1 0 0 0,0-1 0 0 0,0 1-1 0 0,0-1 1 0 0,0 1 0 0 0,0 0 0 0 0,0-1 0 0 0,1 1-1 0 0,-1 0 1 0 0,0 0 0 0 0,1 0 0 0 0,-1 0 4 0 0,30-22-15 0 0,15-17 95 0 0,-45 38-76 0 0,1 0 0 0 0,0 1 0 0 0,0-1-1 0 0,0 1 1 0 0,1 0 0 0 0,-1 0 0 0 0,0-1 0 0 0,0 1 0 0 0,1 1-1 0 0,-1-1 1 0 0,1 0 0 0 0,-1 1 0 0 0,0-1 0 0 0,1 1-4 0 0,37-1-2 0 0,-19 2 4 0 0,-19-1-2 0 0,-1 0 0 0 0,1 0 0 0 0,-1 0 0 0 0,1 1 0 0 0,0-1 0 0 0,-1 1 0 0 0,1-1 0 0 0,-1 1 0 0 0,0-1 0 0 0,1 1 0 0 0,-1 0 0 0 0,1 0 0 0 0,-1 0 0 0 0,0-1 0 0 0,0 1 0 0 0,1 1 0 0 0,-1-1 0 0 0,0 0 0 0 0,1 1 0 0 0,-1 0 0 0 0,1-1 0 0 0,-1 1 0 0 0,1-1 0 0 0,0 1 0 0 0,0-1 0 0 0,0 0 0 0 0,0 0 0 0 0,0 1 0 0 0,0-1 0 0 0,1 0 0 0 0,9 1 0 0 0,-10-2 0 0 0,0 1 0 0 0,-1-1 0 0 0,1 0 0 0 0,-1 0 0 0 0,1 1 0 0 0,-1-1 0 0 0,1 0 0 0 0,-1 1 0 0 0,0 0 0 0 0,1-1 0 0 0,-1 1 0 0 0,1 0 0 0 0,-1 0 0 0 0,0 0 0 0 0,0 0 0 0 0,0 0 0 0 0,1 0 0 0 0,-1 0 0 0 0,0 0 0 0 0,0 0 0 0 0,0 1 0 0 0,4 9 0 0 0,-4-9 0 0 0,0 0 0 0 0,0 0 0 0 0,0 1 0 0 0,1-1 0 0 0,-1 0 0 0 0,0 0 0 0 0,1 0 0 0 0,0 0 0 0 0,0 0 0 0 0,4 5 5 0 0,0 1-35 0 0,8 19-154 0 0,-11-22 146 0 0,-1 11-53 0 0,-2-15 89 0 0,0-1 1 0 0,0 1-1 0 0,0 0 1 0 0,0 0-1 0 0,0 0 1 0 0,0 0-1 0 0,0-1 1 0 0,0 1-1 0 0,1 0 1 0 0,-1 0-1 0 0,0 0 1 0 0,0 0-1 0 0,1-1 1 0 0,-1 1 0 0 0,1 0 1 0 0,5 3 4 0 0,-5-3-2 0 0,-1-1 1 0 0,1 0-1 0 0,-1 0 0 0 0,1 1 1 0 0,-1-1-1 0 0,0 0 0 0 0,1 1 1 0 0,-1-1-1 0 0,0 0 1 0 0,1 1-1 0 0,-1-1 0 0 0,0 0 1 0 0,1 1-1 0 0,-1-1 0 0 0,0 1 1 0 0,0-1-1 0 0,1 1 0 0 0,-1-1 1 0 0,0 1-1 0 0,0-1 1 0 0,0 1-1 0 0,0-1 0 0 0,0 1 1 0 0,0-1-1 0 0,0 1 0 0 0,0-1 1 0 0,0 1-1 0 0,0-1 0 0 0,0 1 1 0 0,0-1-1 0 0,0 1 1 0 0,0-1-3 0 0,0 12 9 0 0,0 0-60 0 0,0 0-46 0 0,0-3-38 0 0,0-6-57 0 0,0-3-6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05.3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95 8952 0 0,'0'-3'200'0'0,"-1"-3"-57"0"0,-6-9 326 0 0,4 11-379 0 0,1 0-56 0 0,1-1 20 0 0,1-1 82 0 0,-4-1 87 0 0,-7-3 213 0 0,9 7 11 0 0,-4 0-26 0 0,-15-7-110 0 0,16 7-45 0 0,5 3-8 0 0,-3 0-10 0 0,3 0-239 0 0,-1 0 1 0 0,1 0 0 0 0,0 0-1 0 0,-1 0 1 0 0,1 0 0 0 0,-1 0 0 0 0,1 0-1 0 0,-1 0 1 0 0,1 0 0 0 0,-1 0-1 0 0,1 0 1 0 0,-1-1 0 0 0,1 1 0 0 0,-1 0-1 0 0,1 0 1 0 0,-1-1 0 0 0,1 1-1 0 0,0 0 1 0 0,-1 0 0 0 0,1-1 0 0 0,-1 1-1 0 0,1 0 1 0 0,0-1 0 0 0,-1 1-1 0 0,1-1 1 0 0,0 1 0 0 0,0 0 0 0 0,-1-1-1 0 0,1 1 1 0 0,0-1 0 0 0,0 1-1 0 0,0-1 1 0 0,0 1 0 0 0,-1-1 0 0 0,1 1-1 0 0,0-1 1 0 0,0 1 0 0 0,0-1-1 0 0,0 1 1 0 0,0-1 0 0 0,0 1 0 0 0,0-1-10 0 0,0 1 3 0 0,0 0 0 0 0,0 0 1 0 0,0 0-1 0 0,0 0 0 0 0,1 0 1 0 0,-1-1-1 0 0,0 1 1 0 0,0 0-1 0 0,0 0 0 0 0,0 0 1 0 0,0 0-1 0 0,0 0 0 0 0,0 0 1 0 0,0 0-1 0 0,0 0 0 0 0,0 0 1 0 0,-1 0-1 0 0,1-1 1 0 0,0 1-1 0 0,0 0 0 0 0,0 0 1 0 0,0 0-1 0 0,0 0 0 0 0,0 0 1 0 0,0 0-1 0 0,0 0 1 0 0,0 0-1 0 0,0 0 0 0 0,0 0 1 0 0,0 0-1 0 0,0 0 0 0 0,0-1 1 0 0,0 1-1 0 0,0 0 0 0 0,0 0 1 0 0,-1 0-1 0 0,1 0 1 0 0,0 0-1 0 0,0 0 0 0 0,0 0 1 0 0,0 0-1 0 0,0 0 0 0 0,0 0 1 0 0,0 0-1 0 0,0 0 1 0 0,0 0-1 0 0,0 0 0 0 0,0 0 1 0 0,-1 0-1 0 0,1 0 0 0 0,0 0 1 0 0,0 0-1 0 0,0 0 0 0 0,0 0 1 0 0,0 0-1 0 0,0 0 1 0 0,0 0-4 0 0,-1 0 7 0 0,1 0-1 0 0,-1 0 1 0 0,1 0 0 0 0,0 0 0 0 0,-1 0 0 0 0,1 0 0 0 0,-1 0 0 0 0,1 0 0 0 0,-1 0 0 0 0,1 1 0 0 0,0-1 0 0 0,-1 0 0 0 0,1 0 0 0 0,0 0 0 0 0,-1 0 0 0 0,1 1 0 0 0,-1-1 0 0 0,1 0 0 0 0,0 0 0 0 0,-1 1-1 0 0,1-1 1 0 0,0 0 0 0 0,0 1 0 0 0,-1-1 0 0 0,1 0 0 0 0,0 1 0 0 0,0-1 0 0 0,-1 0 0 0 0,1 1 0 0 0,0-1 0 0 0,0 1-7 0 0,-5 6 67 0 0,-2-3-17 0 0,7-4-47 0 0,-1 1-1 0 0,1-1 1 0 0,0 0 0 0 0,-1 0 0 0 0,1 0-1 0 0,-1 1 1 0 0,1-1 0 0 0,0 0-1 0 0,0 1 1 0 0,-1-1 0 0 0,1 0-1 0 0,0 0 1 0 0,-1 1 0 0 0,1-1-1 0 0,0 1 1 0 0,0-1 0 0 0,0 0 0 0 0,-1 1-1 0 0,1-1 1 0 0,0 0 0 0 0,0 1-1 0 0,0-1 1 0 0,0 1 0 0 0,0-1-1 0 0,0 1 1 0 0,0-1 0 0 0,0 0-1 0 0,0 1 1 0 0,0-1 0 0 0,0 1 0 0 0,0-1-3 0 0,-3 6 53 0 0,-7 4-32 0 0,6-4 26 0 0,3 1-38 0 0,0-2-1 0 0,-13 18 48 0 0,14-21-58 0 0,1 23-13 0 0,-1-18 11 0 0,-1-3-20 0 0,1 0-1 0 0,0 0 0 0 0,0 0 0 0 0,0 0 1 0 0,1-1-1 0 0,-1 1 0 0 0,1 0 1 0 0,1 3 24 0 0,3 1-32 0 0,-4-6 30 0 0,0-1-1 0 0,0 0 1 0 0,-1 1 0 0 0,1-1-1 0 0,0 1 1 0 0,-1-1 0 0 0,1 1 0 0 0,0 0-1 0 0,-1-1 1 0 0,0 1 0 0 0,1-1-1 0 0,-1 1 1 0 0,0 0 0 0 0,0 0 2 0 0,0-1-2 0 0,0 1 0 0 0,0 0 1 0 0,1 0-1 0 0,-1 0 1 0 0,1-1-1 0 0,-1 1 0 0 0,1 0 1 0 0,-1-1-1 0 0,1 1 0 0 0,0 0 1 0 0,0-1-1 0 0,0 1 1 0 0,0-1-1 0 0,0 1 0 0 0,0-1 1 0 0,0 0-1 0 0,1 1 1 0 0,-1-1-1 0 0,1 1 2 0 0,14 16-12 0 0,-10-9 20 0 0,6 9 35 0 0,-2 2 38 0 0,-6-7-37 0 0,-4-11-34 0 0,0 1-1 0 0,1-1 0 0 0,0 0 1 0 0,-1 0-1 0 0,1 1 0 0 0,0-1 1 0 0,0 0-1 0 0,0 0 0 0 0,0 0 0 0 0,1 0 1 0 0,-1 0-1 0 0,1 0 0 0 0,-1 0 1 0 0,1 0-10 0 0,2 3 1 0 0,-1 0 1 0 0,1 0 0 0 0,-1 1 0 0 0,0-1 0 0 0,-1 1 0 0 0,1 0-1 0 0,-1 0 1 0 0,1 5-2 0 0,-1-6 2 0 0,0 13 9 0 0,-2-16-7 0 0,0-1 0 0 0,0 1 1 0 0,0-1-1 0 0,0 0 0 0 0,1 1 0 0 0,-1-1 0 0 0,0 1 1 0 0,1-1-1 0 0,-1 0 0 0 0,1 1-4 0 0,3 5 9 0 0,4 4 16 0 0,-8-10-22 0 0,0-1-1 0 0,0 0 1 0 0,0 1-1 0 0,0-1 1 0 0,1 1-1 0 0,-1-1 1 0 0,0 0-1 0 0,0 1 1 0 0,0-1-1 0 0,0 1 1 0 0,0-1-1 0 0,0 0 1 0 0,0 1-1 0 0,0-1 0 0 0,0 1 1 0 0,0-1-1 0 0,0 0 1 0 0,-1 1-1 0 0,1-1 1 0 0,0 1-1 0 0,0-1 1 0 0,0 0-1 0 0,0 1 1 0 0,-1-1-1 0 0,1 0 1 0 0,0 1-1 0 0,0-1-2 0 0,-11 5 84 0 0,10-2-57 0 0,-1-1 0 0 0,1 0 0 0 0,-1 0 0 0 0,1 0-1 0 0,0 1 1 0 0,0-1 0 0 0,0 0 0 0 0,1 1-27 0 0,-6 11 133 0 0,1-6-15 0 0,-5-3 36 0 0,4 5-56 0 0,-7-4-30 0 0,0 4-4 0 0,7-6-10 0 0,1-4-41 0 0,0 1-6 0 0,1 6 22 0 0,4-7-28 0 0,-1 1 0 0 0,1-1 0 0 0,0 1 0 0 0,0-1 0 0 0,-1 1 0 0 0,1-1 1 0 0,0 0-1 0 0,-1 1 0 0 0,1-1 0 0 0,0 0 0 0 0,-1 1 0 0 0,1-1 0 0 0,-1 0 0 0 0,1 0 0 0 0,-1 1 0 0 0,1-1 1 0 0,0 0-1 0 0,-1 0 0 0 0,1 0 0 0 0,-1 1 0 0 0,1-1 0 0 0,-1 0 0 0 0,1 0 0 0 0,-1 0 0 0 0,1 0 1 0 0,-1 0-1 0 0,1 0 0 0 0,-1 0 0 0 0,1 0 0 0 0,-1 0 0 0 0,1 0 0 0 0,-1 0-1 0 0,-6-1-50 0 0,-2-1 102 0 0,6 0-54 0 0,-1 0-77 0 0,2 0-13 0 0,0 0-45 0 0,0-1-51 0 0,-1 1-60 0 0,1-1-10 0 0,1 2-28 0 0,-1 0-53 0 0,1-1-47 0 0,-1 1-42 0 0,-1-2-529 0 0,1 1-94 0 0,0 0-734 0 0,1 1-1015 0 0</inkml:trace>
  <inkml:trace contextRef="#ctx0" brushRef="#br0" timeOffset="344.97">363 205 6392 0 0,'3'3'141'0'0,"-1"-1"-119"0"0,-1-1-9 0 0,0 0 1 0 0,-1 0-1 0 0,1 0 1 0 0,0-1-1 0 0,0 1 0 0 0,0 0 1 0 0,-1-1-1 0 0,1 1 1 0 0,0-1-1 0 0,0 1 1 0 0,0-1-1 0 0,0 1 1 0 0,0-1-1 0 0,0 0 0 0 0,0 1 1 0 0,1-1-14 0 0,43 1 286 0 0,-28-1-264 0 0,-5 0 57 0 0,-8 0-72 0 0,0 0 56 0 0,0 1 49 0 0,1-1 42 0 0,0 0 66 0 0,0 1 34 0 0,13-1 668 0 0,-12-1-556 0 0,1 0-57 0 0,-2-1-101 0 0,3-3 81 0 0,4-2 160 0 0,0 5-89 0 0,-12 3-328 0 0,1-1 1 0 0,0 0-1 0 0,0-1 0 0 0,-1 1 0 0 0,1 0 0 0 0,0 0 0 0 0,0 0 0 0 0,-1 0 1 0 0,1 0-1 0 0,0-1 0 0 0,-1 1 0 0 0,1 0 0 0 0,0-1 0 0 0,-1 1 0 0 0,1-1 1 0 0,0 1-1 0 0,-1 0 0 0 0,1-1 0 0 0,-1 1 0 0 0,1-1 0 0 0,-1 0 0 0 0,1 1 1 0 0,-1-1-1 0 0,1 1 0 0 0,-1-1-32 0 0,5-4 296 0 0,3 3-89 0 0,-3-1 45 0 0,5-7-17 0 0,-7 7-2 0 0,-3 3 6 0 0,0 0 1 0 0,0-3 0 0 0,0-8-17 0 0,0-4-57 0 0,0 6-101 0 0,0 2-47 0 0,-3 2 35 0 0,0 2-49 0 0,-20-23 135 0 0,20 19-104 0 0,3 7-31 0 0,0-1-1 0 0,0 1 1 0 0,-1-1-1 0 0,1 1 1 0 0,0-1 0 0 0,0 1-1 0 0,-1-1 1 0 0,1 1-1 0 0,0-1 1 0 0,0 1 0 0 0,-1 0-1 0 0,1-1 1 0 0,0 1-1 0 0,-1 0 1 0 0,1-1-1 0 0,-1 1 1 0 0,1 0 0 0 0,0-1-1 0 0,-1 1 1 0 0,1 0-1 0 0,-1 0 1 0 0,1-1 0 0 0,-1 1-1 0 0,1 0 1 0 0,-1 0-1 0 0,1 0 1 0 0,-1 0 0 0 0,1 0-1 0 0,-1 0 1 0 0,1 0-1 0 0,-1 0 1 0 0,1 0 0 0 0,-1 0-1 0 0,1 0 1 0 0,-1 0-1 0 0,1 0 1 0 0,-1 0 0 0 0,1 0-4 0 0,-13 0 110 0 0,-2 0 11 0 0,1 1-33 0 0,3 4-41 0 0,3 5-45 0 0,3 3-2 0 0,1-11 0 0 0,-3 4 10 0 0,2 18 33 0 0,-21 28-32 0 0,24-34-11 0 0,2-15 0 0 0,0 0 0 0 0,0 1 0 0 0,0-1 0 0 0,0 0 0 0 0,-1 1 0 0 0,0-1 0 0 0,1 0 0 0 0,-1 1 0 0 0,-4 6 0 0 0,4-7 0 0 0,-1 0 0 0 0,1 0 0 0 0,0 0 0 0 0,0 0 0 0 0,0 0 0 0 0,1 1 0 0 0,-1-1 0 0 0,1 0 0 0 0,-1 0 0 0 0,1 3 0 0 0,0 3 0 0 0,-1-6 0 0 0,1 0 0 0 0,0 0 0 0 0,0 0 0 0 0,0-1 0 0 0,0 1 0 0 0,0 0 0 0 0,1 0 0 0 0,-1 0 0 0 0,1 0 0 0 0,0 0 0 0 0,0 1 0 0 0,4 4 0 0 0,-4-7 0 0 0,0 0 0 0 0,0 1 0 0 0,0-1 0 0 0,-1 1 0 0 0,1-1 0 0 0,0 1 0 0 0,-1-1 0 0 0,1 1 0 0 0,-1 0 0 0 0,1-1 0 0 0,-1 1 0 0 0,0 0 0 0 0,0-1 0 0 0,0 1 0 0 0,0 0 0 0 0,0 0 0 0 0,1-1 0 0 0,-1 1 0 0 0,0 0 0 0 0,1-1 0 0 0,-1 1 0 0 0,1-1 0 0 0,-1 1 0 0 0,1-1 0 0 0,0 1 0 0 0,0-1 0 0 0,-1 1 0 0 0,1-1 0 0 0,0 1 0 0 0,4 6 0 0 0,0 4 0 0 0,-1-3 0 0 0,22 17 0 0 0,-17-19-39 0 0,-7-5 39 0 0,1-1 1 0 0,-1 0-1 0 0,1 0 1 0 0,-1 0-1 0 0,1 0 0 0 0,0 0 1 0 0,0-1-1 0 0,1 1 0 0 0,5 0-30 0 0,2-1-51 0 0,-1 0-68 0 0,0-1-91 0 0,0 1-100 0 0,-5 0 124 0 0,0 0-32 0 0,-3 0 28 0 0,-1 0-32 0 0,2 0-340 0 0,0-1 83 0 0,-1 1-44 0 0,3-2-651 0 0,1-2-508 0 0,4-5-970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03.8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269 159 7224 0 0,'0'-13'209'0'0,"0"12"-205"0"0,0 1-1 0 0,0 0 1 0 0,0 0-1 0 0,0 0 1 0 0,0 0 0 0 0,0 0-1 0 0,0 0 1 0 0,0 0-1 0 0,0 0 1 0 0,0 0-1 0 0,0 0 1 0 0,0-1 0 0 0,0 1-1 0 0,0 0 1 0 0,0 0-1 0 0,0 0 1 0 0,0 0 0 0 0,0 0-1 0 0,0 0 1 0 0,0 0-1 0 0,0 0 1 0 0,0 0-1 0 0,0 0 1 0 0,0 0 0 0 0,0-1-1 0 0,0 1 1 0 0,-1 0-1 0 0,1 0 1 0 0,0 0-1 0 0,0 0 1 0 0,0 0 0 0 0,0 0-1 0 0,0 0 1 0 0,0 0-1 0 0,0 0 1 0 0,0 0 0 0 0,0 0-1 0 0,0 0 1 0 0,0 0-1 0 0,0 0 1 0 0,-1 0-1 0 0,1 0 1 0 0,0 0 0 0 0,0 0-1 0 0,0 0 1 0 0,0 0-1 0 0,0 0 1 0 0,0 0-1 0 0,0 0 1 0 0,0 0 0 0 0,0 0-1 0 0,0 0 1 0 0,-1 0-1 0 0,1 0 1 0 0,0 0 0 0 0,0 0-1 0 0,0 0-3 0 0,-8-1 53 0 0,1-3 37 0 0,1 0 39 0 0,1 0 39 0 0,2 1 252 0 0,1 3 11 0 0,0 0-361 0 0,0 0 0 0 0,0-1 1 0 0,0 1-1 0 0,1-1 0 0 0,-1 1 1 0 0,0-1-1 0 0,1 0 0 0 0,-1 0 1 0 0,0 0-1 0 0,1 0 0 0 0,-1 0 0 0 0,1 0 1 0 0,-1 0-1 0 0,1 0 0 0 0,-1-1-70 0 0,0 0 368 0 0,0 1-99 0 0,0 0-81 0 0,0 1-66 0 0,0 0-40 0 0,-2 1 14 0 0,3-1-4 0 0,0 0 5 0 0,-1 0 288 0 0,2 0-169 0 0,0 0-53 0 0,-3-2 11 0 0,0-1-90 0 0,-7-4 28 0 0,6 5-38 0 0,-1 1 61 0 0,-2 1 83 0 0,5-3 65 0 0,-8-4-76 0 0,-8 2 181 0 0,-3 4-22 0 0,6 1-199 0 0,2 0-106 0 0,4 1-33 0 0,7-1-18 0 0,1 0 1 0 0,0 1-1 0 0,0-1 0 0 0,0 0 1 0 0,0 1-1 0 0,0-1 1 0 0,0 1-1 0 0,0 0 1 0 0,0-1-1 0 0,0 1 1 0 0,0 0-1 0 0,0 0 1 0 0,0-1-1 0 0,1 1 0 0 0,-1 0-10 0 0,-3 5 7 0 0,-27 57 9 0 0,30-61-17 0 0,0 0 1 0 0,1 0 0 0 0,-1 1 0 0 0,0-1 0 0 0,1 1 0 0 0,0-1 0 0 0,0 0 0 0 0,-1 1 0 0 0,2-1 0 0 0,-1 3 0 0 0,-1 11-11 0 0,-5 0-23 0 0,5-13 31 0 0,-1 0 0 0 0,1 0 0 0 0,0 1 0 0 0,0-1 0 0 0,1 1 0 0 0,-1-1 0 0 0,1 1 0 0 0,0-1 1 0 0,0 1 2 0 0,0 123 0 0 0,0-122-1 0 0,1 1 0 0 0,-1 0 0 0 0,2 0 0 0 0,-1 0 0 0 0,1-1 0 0 0,0 2 1 0 0,0-2-9 0 0,-1 0-1 0 0,0 0 0 0 0,0 0 1 0 0,0 0-1 0 0,0 5 10 0 0,-1 5-9 0 0,0-11 8 0 0,0 0 1 0 0,0 0 0 0 0,0 0 0 0 0,0 0 0 0 0,1 0 0 0 0,0-1 0 0 0,0 2 0 0 0,9 16 0 0 0,-6-8 0 0 0,-4-11 4 0 0,0 1 1 0 0,1-1-1 0 0,0 0 0 0 0,-1 1 0 0 0,1-1 1 0 0,0 0-1 0 0,0 0 0 0 0,0 0 0 0 0,0 0 1 0 0,1 0-1 0 0,-1 0 0 0 0,0 0 0 0 0,1 0 1 0 0,0 0-5 0 0,11 10 12 0 0,-8-8-12 0 0,0 1 0 0 0,-1-1 0 0 0,1 1 0 0 0,-1 0 0 0 0,0 0 0 0 0,1 2 0 0 0,5 10-22 0 0,-9-16 15 0 0,0 0 1 0 0,0 0 0 0 0,0-1 0 0 0,0 1-1 0 0,0 0 1 0 0,0-1 0 0 0,0 1 0 0 0,1 0-1 0 0,-1-1 1 0 0,0 0 0 0 0,0 1 0 0 0,1-1-1 0 0,-1 0 7 0 0,23 9-64 0 0,-9 5-6 0 0,-7-7 21 0 0,0-1-42 0 0,24 9-853 0 0,-17-12 394 0 0</inkml:trace>
  <inkml:trace contextRef="#ctx0" brushRef="#br0" timeOffset="346.34">616 111 5472 0 0,'0'0'124'0'0,"0"0"17"0"0,0 0 10 0 0,-3 0-25 0 0,-26 0-100 0 0,29 0-20 0 0,-1 0 1 0 0,0 0-1 0 0,0 0 0 0 0,1 0 1 0 0,-1 0-1 0 0,0 0 0 0 0,1 1 1 0 0,-1-1-1 0 0,0 0 1 0 0,1 0-1 0 0,-1 0 0 0 0,1 1 1 0 0,-1-1-1 0 0,0 0 1 0 0,1 1-1 0 0,-1-1 0 0 0,1 1 1 0 0,-1-1-1 0 0,0 0-6 0 0,-1 4 127 0 0,0-1 90 0 0,0-2-58 0 0,1 0 38 0 0,-2 1 45 0 0,0-2 50 0 0,0 1 53 0 0,-2-1 60 0 0,-2 1-60 0 0,4 2-48 0 0,1 6 187 0 0,2-7-427 0 0,0 0 0 0 0,0-1-1 0 0,0 1 1 0 0,-1 0 0 0 0,1 0-1 0 0,0-1 1 0 0,-1 1-1 0 0,0 0 1 0 0,0 1-57 0 0,-9 10 403 0 0,7-10-126 0 0,2-1-104 0 0,0 2-70 0 0,1 0-65 0 0,0 1-11 0 0,0-2 48 0 0,-5 7 42 0 0,-2 9 78 0 0,6-11-91 0 0,0 2 35 0 0,2 2-18 0 0,-1-4-33 0 0,0 0-1 0 0,0 1 0 0 0,-1-1 0 0 0,-1 8-87 0 0,-2-6 67 0 0,0 11 58 0 0,9 8 45 0 0,-4-23-123 0 0,1 0 0 0 0,-1 0 0 0 0,0 0 0 0 0,-1 4-47 0 0,0 6 64 0 0,0-9-33 0 0,0 1 0 0 0,0 0 0 0 0,0 0 0 0 0,1-1 1 0 0,1 2-32 0 0,0 0 41 0 0,1-1 1 0 0,0 1-1 0 0,0-1 1 0 0,3 4-42 0 0,6 6 40 0 0,5 0 20 0 0,-12-12-42 0 0,1 1 0 0 0,0-1 1 0 0,0-1-1 0 0,0 1 0 0 0,1-1 1 0 0,3 2-19 0 0,12 4 79 0 0,-12-6-62 0 0,-1-2 53 0 0,18-3 258 0 0,-16-1-254 0 0,-5 2-16 0 0,7-1 80 0 0,-3-3 44 0 0,-5-8 73 0 0,6 5-6 0 0,-10 5-232 0 0,0 1 0 0 0,0 0-1 0 0,0-1 1 0 0,0 1 0 0 0,0-1-1 0 0,0 0 1 0 0,0 1 0 0 0,0-1-1 0 0,0 0 1 0 0,0 1 0 0 0,0-1-1 0 0,-1 0 1 0 0,1 0 0 0 0,0 0-1 0 0,0 0 1 0 0,-1 0-17 0 0,6-31 401 0 0,-2 24-316 0 0,7-18 188 0 0,-7 18-224 0 0,-2 5-37 0 0,-1 1-1 0 0,0-1 0 0 0,0 1 1 0 0,0-1-1 0 0,0 1 1 0 0,0-1-1 0 0,0 0-11 0 0,-1 1 9 0 0,0 1 0 0 0,0-1 0 0 0,0 0 0 0 0,0 1 0 0 0,0-1 0 0 0,0 0 0 0 0,-1 1 0 0 0,1-1 0 0 0,-1 1 1 0 0,1-1-10 0 0,-5-9 38 0 0,4 8-24 0 0,0 0 0 0 0,-1 0-1 0 0,1 0 1 0 0,0 0 0 0 0,1 0 0 0 0,-1 0-1 0 0,0 0 1 0 0,1-1 0 0 0,0 1 0 0 0,0-3-14 0 0,0-3 12 0 0,1-12 10 0 0,-5 4 20 0 0,-6-12-20 0 0,7 17-7 0 0,2 8-10 0 0,0 1-1 0 0,0-1 0 0 0,0 0 0 0 0,0 0 1 0 0,-1 1-1 0 0,0-1 0 0 0,1 1 0 0 0,-1-1 1 0 0,-2-1-5 0 0,1-2 1 0 0,-1 1 1 0 0,1-2 0 0 0,0 1 0 0 0,0-2-2 0 0,1 2 4 0 0,-1 0 1 0 0,0 0-1 0 0,0 0 1 0 0,-1-1-5 0 0,1 3-43 0 0,0 0-1 0 0,0 0 1 0 0,1 0 0 0 0,0-1 0 0 0,0 1 0 0 0,1-1-1 0 0,-1-1 44 0 0,1 3-39 0 0,0-1-1 0 0,-1 0 1 0 0,1 1 0 0 0,-1 0-1 0 0,0-1 1 0 0,0 1-1 0 0,-1 0 40 0 0,-3-4-82 0 0,2 2-15 0 0,1 0-37 0 0,1 0-55 0 0,1-2-69 0 0,1 4 127 0 0,-4-6-311 0 0,2 9 273 0 0,0 0-52 0 0,1 0-15 0 0,0 0-57 0 0,-1-1-66 0 0,1 1-76 0 0,0-1-86 0 0,0-1-94 0 0,1 1-104 0 0,0-2-113 0 0,0-2-819 0 0,0-4-923 0 0</inkml:trace>
  <inkml:trace contextRef="#ctx0" brushRef="#br0" timeOffset="712.23">963 190 7512 0 0,'0'3'166'0'0,"-1"4"-61"0"0,2 1 22 0 0,3 3 1 0 0,5 8 94 0 0,-5-5-186 0 0,-5 8-38 0 0,1-14 4 0 0,-1 2 7 0 0,1-3 60 0 0,0-1 54 0 0,1 0 58 0 0,1-1 59 0 0,3 4 82 0 0,1 1 148 0 0,-4-4-191 0 0,-2 1 37 0 0,0 2 136 0 0,0 2-74 0 0,0 4 60 0 0,0 1-112 0 0,1-2-86 0 0,1-3-61 0 0,5 4 107 0 0,-6-14-249 0 0,0 0 0 0 0,-1 0 0 0 0,1 1 0 0 0,0-1 0 0 0,-1 0 0 0 0,1 1-1 0 0,-1-1 1 0 0,0 1 0 0 0,1-1 0 0 0,-1 1 0 0 0,0 0-37 0 0,3 3 262 0 0,7 8-6 0 0,-4 0-12 0 0,4-7-52 0 0,-5 4-28 0 0,2-5-53 0 0,-6-5-104 0 0,-1 0-1 0 0,0 0 1 0 0,1 1-1 0 0,-1-1 1 0 0,0 0-1 0 0,1 0 1 0 0,-1 1 0 0 0,0-1-1 0 0,1 0 1 0 0,-1 0-1 0 0,0 1 1 0 0,1-1-1 0 0,-1 0 1 0 0,0 1-1 0 0,0-1 1 0 0,1 0-1 0 0,-1 1 1 0 0,0-1 0 0 0,0 1-1 0 0,0-1 1 0 0,0 0-1 0 0,0 1 1 0 0,1-1-1 0 0,-1 1 1 0 0,0-1-1 0 0,0 1 1 0 0,0-1 0 0 0,0 0-1 0 0,0 1 1 0 0,0-1-1 0 0,0 1-6 0 0,0-1 3 0 0,-1 0-1 0 0,1 0 0 0 0,0 0 0 0 0,0 0 1 0 0,0 0-1 0 0,0 0 0 0 0,0 1 1 0 0,0-1-1 0 0,0 0 0 0 0,0 0 0 0 0,0 0 1 0 0,0 0-1 0 0,0 0 0 0 0,0 0 1 0 0,0 0-1 0 0,0 0 0 0 0,0 0 0 0 0,0 0 1 0 0,0 1-1 0 0,0-1 0 0 0,1 0 1 0 0,-1 0-1 0 0,0 0 0 0 0,0 0 1 0 0,0 0-1 0 0,0 0 0 0 0,0 0 0 0 0,0 0 1 0 0,0 0-1 0 0,0 0 0 0 0,0 0 1 0 0,0 0-1 0 0,0 0 0 0 0,0 0 0 0 0,0 1 1 0 0,0-1-1 0 0,0 0 0 0 0,1 0 1 0 0,-1 0-1 0 0,0 0 0 0 0,0 0 0 0 0,0 0 1 0 0,0 0-1 0 0,0 0 0 0 0,0 0 1 0 0,0 0-1 0 0,0 0 0 0 0,0 0 1 0 0,0 0-1 0 0,1 0 0 0 0,-1 0 0 0 0,0 0 1 0 0,0 0-1 0 0,0 0 0 0 0,0 0 1 0 0,0 0-1 0 0,0 0-2 0 0,2 0 13 0 0,-1 0 1 0 0,1 0 0 0 0,0 1-1 0 0,-1-1 1 0 0,1 0-1 0 0,-1 1 1 0 0,1 0-1 0 0,-1-1 1 0 0,1 1-1 0 0,-1 0 1 0 0,0 0 0 0 0,1 0-14 0 0,0 0 15 0 0,-1 0 0 0 0,1 0 0 0 0,0 0 0 0 0,0 0 1 0 0,-1-1-1 0 0,1 1 0 0 0,0 0 0 0 0,0-1 1 0 0,0 1-1 0 0,0-1 0 0 0,0 0 0 0 0,1 0-15 0 0,4 1 65 0 0,-5-1-41 0 0,0 0 0 0 0,0 0 0 0 0,1 0 0 0 0,-1 0 0 0 0,0 0 0 0 0,0-1 0 0 0,0 1 0 0 0,0-1 0 0 0,0 1 1 0 0,1-1-25 0 0,5-4 77 0 0,-6 4-60 0 0,-1 0 1 0 0,1 0-1 0 0,-1 0 1 0 0,1 0 0 0 0,-1 1-1 0 0,1-1 1 0 0,-1 0 0 0 0,1 1-1 0 0,-1 0 1 0 0,1-1 0 0 0,0 1-1 0 0,-1 0 1 0 0,1 0 0 0 0,0 0-18 0 0,-1-1 17 0 0,1 1 0 0 0,-1 0 1 0 0,1 0-1 0 0,-1 0 1 0 0,1-1-1 0 0,-1 1 0 0 0,1-1 1 0 0,-1 1-1 0 0,0-1 1 0 0,1 1-1 0 0,-1-1 0 0 0,0 0 1 0 0,1 0-1 0 0,-1 0 1 0 0,0 1-1 0 0,0-1 0 0 0,0 0 1 0 0,0-1-1 0 0,0 1 1 0 0,0 0-1 0 0,0 0 0 0 0,0 0 1 0 0,0-1-1 0 0,-1 1 1 0 0,1 0-1 0 0,0-1 1 0 0,-1 1-1 0 0,1 0 0 0 0,-1-1-17 0 0,2-1 39 0 0,-1 0 0 0 0,1 0 0 0 0,0 0 0 0 0,0 0 0 0 0,0 0 0 0 0,1-1-39 0 0,10-12 102 0 0,-10 11-83 0 0,-3 5-15 0 0,0-1 1 0 0,1 1-1 0 0,-1-1 0 0 0,0 0 1 0 0,0 1-1 0 0,1-1 0 0 0,-1 0 1 0 0,1 1-1 0 0,-1-1 0 0 0,1 1 1 0 0,-1-1-1 0 0,1 1 0 0 0,-1-1 0 0 0,1 1 1 0 0,-1 0-1 0 0,1-1 0 0 0,-1 1 1 0 0,1 0-1 0 0,0-1 0 0 0,-1 1 1 0 0,1 0-1 0 0,0-1-4 0 0,4-1 17 0 0,-4 2-14 0 0,0-1 0 0 0,0 0 0 0 0,-1 1-1 0 0,1-1 1 0 0,0 1 0 0 0,0-1-1 0 0,0 0 1 0 0,-1 0 0 0 0,1 1 0 0 0,0-1-1 0 0,-1 0 1 0 0,1 0 0 0 0,-1 0-1 0 0,1 0 1 0 0,-1 0 0 0 0,1 0-1 0 0,-1 0 1 0 0,0 0 0 0 0,1 0 0 0 0,-1 0-1 0 0,0 0 1 0 0,0 0 0 0 0,0 0-1 0 0,0 0 1 0 0,1 0 0 0 0,-2-1-3 0 0,2 0 9 0 0,-1-1 0 0 0,0 1 0 0 0,1 0 1 0 0,-1-1-1 0 0,1 1 0 0 0,-1 0 0 0 0,1 0 0 0 0,0-1-9 0 0,4-5 14 0 0,-4 7-8 0 0,0 0-1 0 0,0-1 1 0 0,0 1-1 0 0,0-1 1 0 0,-1 1-1 0 0,1-1 1 0 0,0 1-1 0 0,-1-1 1 0 0,0 0-1 0 0,1 1 1 0 0,-1-1-1 0 0,0 0 1 0 0,0 1-1 0 0,0-1 0 0 0,0-1-5 0 0,0-70 16 0 0,1 45-16 0 0,0 22-2 0 0,-1 0 0 0 0,0 0-1 0 0,0 0 1 0 0,0 0 0 0 0,-1-1 0 0 0,0 1-1 0 0,-1-2 3 0 0,-4-8-46 0 0,5 13 35 0 0,-1 0-1 0 0,1-1 1 0 0,0 1 0 0 0,0 0-1 0 0,1-1 1 0 0,-1 1 0 0 0,1-1-1 0 0,0-1 12 0 0,-1-13-250 0 0,1 14 192 0 0,0 1-1 0 0,0-1 0 0 0,0 1 1 0 0,-1-1-1 0 0,0 1 0 0 0,0-1 1 0 0,0 1-1 0 0,-1-2 59 0 0,-5-9-271 0 0,4 6 71 0 0,2 1 48 0 0,3-10-173 0 0,-1 9 136 0 0,0-1-89 0 0,-3 2 17 0 0,-1-1-80 0 0,-7-7-395 0 0,7-1-6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01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32 5584 0 0,'2'-2'124'0'0,"9"-9"17"0"0,-9 8 11 0 0,-1 3-137 0 0,0 0 0 0 0,0 0-1 0 0,-1 0 1 0 0,1 0 0 0 0,0 0-1 0 0,0 0 1 0 0,-1 0 0 0 0,1 0-1 0 0,0 0 1 0 0,-1-1 0 0 0,1 1-1 0 0,0 0 1 0 0,-1-1 0 0 0,1 1 0 0 0,0-1-1 0 0,-1 1 1 0 0,1 0 0 0 0,0-1-1 0 0,-1 1 1 0 0,1-1 0 0 0,-1 0-1 0 0,1 1 1 0 0,-1-1 0 0 0,0 1-1 0 0,1-1-14 0 0,3-4 204 0 0,4 3 57 0 0,-5 2 98 0 0,-3 0 14 0 0,3 0 55 0 0,39 0 911 0 0,-37 2-987 0 0,-1 2-236 0 0,10 11 471 0 0,-11-11-467 0 0,0 1-41 0 0,-1-1-68 0 0,3 22 237 0 0,6-5-21 0 0,-6 5-3 0 0,6-5-3 0 0,-6 8-12 0 0,-4-25-186 0 0,6 26 149 0 0,-5-21-103 0 0,-1 0 0 0 0,0-1 0 0 0,0 9-69 0 0,1 11 163 0 0,7 10 34 0 0,-1-4-39 0 0,-4-16-91 0 0,3 15 58 0 0,-5-8-14 0 0,-3 3 29 0 0,0 36 227 0 0,3-46-272 0 0,0-5-40 0 0,5 1 18 0 0,-6-12-63 0 0,0-1 0 0 0,-1 0 0 0 0,1 0 0 0 0,0 1 0 0 0,-1-1-1 0 0,1 1 1 0 0,-1-1 0 0 0,1 0 0 0 0,-1 1 0 0 0,1-1 0 0 0,-1 1-1 0 0,0-1 1 0 0,0 1 0 0 0,0-1 0 0 0,0 1 0 0 0,0-1 0 0 0,0 1 0 0 0,0-1-1 0 0,-1 1 1 0 0,1-1 0 0 0,0 1 0 0 0,-1-1 0 0 0,1 1 0 0 0,-1-1-10 0 0,-4 7 41 0 0,4-6-32 0 0,0-1-1 0 0,0 1 0 0 0,0-1 0 0 0,1 1 0 0 0,-1-1 0 0 0,0 1 0 0 0,1-1 1 0 0,-1 1-1 0 0,1-1 0 0 0,-1 1 0 0 0,1 0 0 0 0,0-1 0 0 0,0 1 1 0 0,0 0-9 0 0,0 8 49 0 0,0-2 34 0 0,-3 5-71 0 0,-11 5 7 0 0,4-9-50 0 0,8-7-16 0 0,0 0-388 0 0,0-1 53 0 0,1 0 46 0 0,-1-1 37 0 0,0 0-51 0 0,-3-2-524 0 0,4 1 471 0 0,0 1-8 0 0,1-1-74 0 0,0 1 476 0 0,-2-4-1693 0 0,1-5-969 0 0</inkml:trace>
  <inkml:trace contextRef="#ctx0" brushRef="#br0" timeOffset="286.63">1 364 5960 0 0,'0'0'132'0'0,"2"-3"17"0"0,-1 2-132 0 0,1-1 0 0 0,-1 1 0 0 0,0 0 0 0 0,0 0 0 0 0,1 0 0 0 0,-1 0 0 0 0,1 0 0 0 0,-1 1 0 0 0,1-1 0 0 0,-1 0 0 0 0,1 1 0 0 0,-1-1 0 0 0,1 1 0 0 0,0-1 0 0 0,-1 1 0 0 0,1 0 0 0 0,0 0-1 0 0,0 0-16 0 0,0 0 3 0 0,0 0 0 0 0,-1-1 0 0 0,1 1 0 0 0,0 0 0 0 0,0-1-1 0 0,-1 1 1 0 0,1-1 0 0 0,0 0 0 0 0,-1 1 0 0 0,1-1-1 0 0,0 0 1 0 0,-1 0 0 0 0,1 0-3 0 0,-1 0 0 0 0,1 0-1 0 0,-1 0 0 0 0,1 0 1 0 0,0 0-1 0 0,-1 1 1 0 0,1-1-1 0 0,0 1 1 0 0,-1-1-1 0 0,1 1 0 0 0,0-1 1 0 0,0 1-1 0 0,-1 0 1 0 0,1 0 0 0 0,18-3 48 0 0,-5-3 104 0 0,-5 2 48 0 0,3-1 81 0 0,-2 2-66 0 0,-1-1-47 0 0,22-2 255 0 0,-16 5-201 0 0,6-1 27 0 0,-2-3-35 0 0,3-1-4 0 0,-5 4-88 0 0,11 3 116 0 0,8-2 56 0 0,-13-2-142 0 0,-7-2-68 0 0,-11 3-46 0 0,1 0 1 0 0,-1 1 0 0 0,1 0-1 0 0,0 0 1 0 0,-1 0 0 0 0,1 1-39 0 0,2-1 29 0 0,-1 1 0 0 0,0-2 0 0 0,0 1 0 0 0,8-3-29 0 0,-8 2 9 0 0,-1 0 0 0 0,0 0 0 0 0,1 1 0 0 0,5 0-9 0 0,-3 1 1 0 0,-1 0 0 0 0,1-1 0 0 0,-1 0 0 0 0,5-2-1 0 0,13-5-26 0 0,-20 6-33 0 0,5 1 40 0 0,-8 1-36 0 0,0 0-57 0 0,0 0-127 0 0,-1 0 68 0 0,0 0-42 0 0,-1 0-11 0 0,1 0-36 0 0,3 0-350 0 0,1 0-242 0 0,4 0-560 0 0</inkml:trace>
  <inkml:trace contextRef="#ctx0" brushRef="#br0" timeOffset="785.56">837 332 5960 0 0,'0'0'132'0'0,"2"3"17"0"0,2 0-95 0 0,-3-1-31 0 0,4 2 21 0 0,2 3 27 0 0,5 6 42 0 0,-2-3-77 0 0,-9-8-36 0 0,0-1-1 0 0,-1 0 1 0 0,1 1-1 0 0,0-1 1 0 0,-1 0-1 0 0,1 1 1 0 0,-1-1-1 0 0,0 0 1 0 0,1 1-1 0 0,-1-1 1 0 0,0 1-1 0 0,0-1 1 0 0,0 2 0 0 0,1 3 29 0 0,1-1 50 0 0,3 0 188 0 0,-4-5-242 0 0,-1 1 0 0 0,1-1 0 0 0,-1 0 0 0 0,1 1 0 0 0,-1-1 0 0 0,1 1 0 0 0,-1-1 1 0 0,1 1-1 0 0,-1-1 0 0 0,0 1 0 0 0,1 0 0 0 0,-1-1 0 0 0,0 1 0 0 0,1-1 0 0 0,-1 1 0 0 0,0 0 0 0 0,0-1 0 0 0,1 1 0 0 0,-1 0 0 0 0,0-1 0 0 0,0 1 0 0 0,0 0 0 0 0,0-1 0 0 0,0 1 0 0 0,0 0 0 0 0,0 0-25 0 0,0 6 255 0 0,-1-5-170 0 0,1 0-1 0 0,0 0 1 0 0,0 0 0 0 0,0 1-1 0 0,1-1 1 0 0,-1 0 0 0 0,0 0-1 0 0,1 0 1 0 0,-1 0 0 0 0,1 1-85 0 0,4 5 236 0 0,2 5 145 0 0,-5-2-72 0 0,0 2 64 0 0,4-3-78 0 0,-1-2-95 0 0,0 3 65 0 0,0 2 20 0 0,1 0-10 0 0,-1-2-30 0 0,-5-10-224 0 0,1 0 0 0 0,0-1 0 0 0,-1 1 0 0 0,1 0 0 0 0,0 0 0 0 0,0 0 0 0 0,0 0 0 0 0,0-1 0 0 0,-1 1 0 0 0,1 0 0 0 0,0-1 0 0 0,0 1 0 0 0,0-1 1 0 0,0 1-1 0 0,1-1 0 0 0,-1 0-21 0 0,10 7 225 0 0,-6 4-27 0 0,3-6-48 0 0,9 3 28 0 0,-13-6-120 0 0,0 0-8 0 0,8 4 115 0 0,4 2 34 0 0,-13-7-154 0 0,0 0 0 0 0,0 0 1 0 0,0-1-1 0 0,1 1 0 0 0,-1-1 1 0 0,0 0-1 0 0,0 0 0 0 0,0 0 1 0 0,1 0-1 0 0,-1-1-45 0 0,9 1 137 0 0,-1-2-18 0 0,2-4 16 0 0,-12 5-116 0 0,1 0 0 0 0,-1 0 0 0 0,1 0 0 0 0,0 0-1 0 0,-1 1 1 0 0,1-1 0 0 0,0 1 0 0 0,-1-1 0 0 0,1 1-1 0 0,0-1 1 0 0,0 1 0 0 0,0 0 0 0 0,-1 0-19 0 0,15-3 127 0 0,-1-10 6 0 0,2 0-10 0 0,-12 11-93 0 0,-5 1-26 0 0,1 1 0 0 0,0 0 0 0 0,-1 0 0 0 0,1-1 0 0 0,0 1 0 0 0,-1 0 0 0 0,1-1 0 0 0,-1 1 0 0 0,1-1 0 0 0,-1 1 0 0 0,1-1 0 0 0,-1 1-1 0 0,1-1 1 0 0,-1 1 0 0 0,1-1 0 0 0,-1 1 0 0 0,0-1 0 0 0,1 0 0 0 0,-1 1 0 0 0,0-1 0 0 0,0 1 0 0 0,1-1-4 0 0,1-4 3 0 0,24-27-3 0 0,-21 22 0 0 0,-4 7 0 0 0,0 1 0 0 0,0 0 0 0 0,1 0 0 0 0,-1-1 0 0 0,0 1 0 0 0,1 0 0 0 0,-1 0 0 0 0,1 0 0 0 0,0 0 0 0 0,3-2 0 0 0,-2-1 0 0 0,7-17 0 0 0,3 6-69 0 0,-12 15 59 0 0,1 0-1 0 0,-1 0 1 0 0,0-1 0 0 0,1 1-1 0 0,-1 0 1 0 0,0-1 0 0 0,0 1-1 0 0,0-1 1 0 0,0 0 0 0 0,-1 1 0 0 0,1-1-1 0 0,0 0 1 0 0,-1 1 0 0 0,1-1-1 0 0,-1 0 1 0 0,1 0 0 0 0,-1 1-1 0 0,0-1 1 0 0,0 0 0 0 0,0-1 10 0 0,0-8-85 0 0,0 9-3 0 0,0 2 0 0 0,0 0-7 0 0,5 2-52 0 0,1 4 82 0 0,-1-1 12 0 0,2-2-10 0 0,-7-3 57 0 0,1 0 1 0 0,-1 0-1 0 0,1 1 1 0 0,-1-1-1 0 0,1 0 1 0 0,-1 0-1 0 0,1 1 0 0 0,-1-1 1 0 0,1 0-1 0 0,-1 0 1 0 0,0 1-1 0 0,1-1 0 0 0,-1 0 1 0 0,0 1-1 0 0,1-1 1 0 0,-1 1-1 0 0,0-1 1 0 0,1 0-1 0 0,-1 1 0 0 0,0-1 1 0 0,0 1-1 0 0,1-1 1 0 0,-1 1-1 0 0,0-1 0 0 0,0 1 1 0 0,0-1-1 0 0,0 1 1 0 0,0-1-1 0 0,0 1 1 0 0,0-1-1 0 0,0 1 0 0 0,0-1 1 0 0,0 1-1 0 0,0-1 1 0 0,0 1-1 0 0,0-1 1 0 0,0 1-1 0 0,0-1 6 0 0,0 9-49 0 0,6 7 21 0 0,6 7-63 0 0,-7-15 56 0 0,-4-7 33 0 0,0 1-1 0 0,0-1 1 0 0,0 0-1 0 0,-1 1 1 0 0,1-1-1 0 0,0 1 1 0 0,-1 0-1 0 0,1-1 1 0 0,-1 1 0 0 0,1-1-1 0 0,-1 1 1 0 0,0 0-1 0 0,0-1 1 0 0,0 1 2 0 0,0 0 0 0 0,1 0 0 0 0,-1-1 0 0 0,0 1 0 0 0,0 0 0 0 0,1-1 0 0 0,-1 1 0 0 0,1-1 0 0 0,-1 1 0 0 0,1-1 0 0 0,0 1 0 0 0,0-1 0 0 0,0 1 0 0 0,-1-1 0 0 0,2 1 0 0 0,2 6 0 0 0,2 8 0 0 0,7-1 0 0 0,-8-10 0 0 0,1-1 0 0 0,0 0 0 0 0,-1 0 0 0 0,1-1 0 0 0,1 0 0 0 0,0 1 0 0 0,-2-2 0 0 0,-1 1 0 0 0,2-3-1 0 0,16 0 12 0 0,-8 0 17 0 0,8 1 125 0 0,-19-1-109 0 0,0 0 0 0 0,0 0 0 0 0,0 0 0 0 0,0-1 0 0 0,0 1 1 0 0,0-1-1 0 0,0 0 0 0 0,0 0-44 0 0,2-1 58 0 0,26-15 285 0 0,-20 7-251 0 0,5-3 23 0 0,-11 11-86 0 0,-4 2-21 0 0,-1-1-1 0 0,1 1 0 0 0,0 0 0 0 0,-1 0 1 0 0,1-1-1 0 0,-1 1 0 0 0,1-1 1 0 0,-1 1-1 0 0,1 0 0 0 0,0-1 1 0 0,-1 1-1 0 0,0-1 0 0 0,1 1 1 0 0,-1-1-1 0 0,1 0 0 0 0,-1 1 0 0 0,1-1 1 0 0,-1 1-1 0 0,0-1 0 0 0,0 0 1 0 0,1 1-1 0 0,-1-1-7 0 0,2-4 26 0 0,25-27 99 0 0,4-31 42 0 0,-30 59-159 0 0,1 0 1 0 0,-2-1 0 0 0,1 1 0 0 0,0 0 0 0 0,-1-1-1 0 0,0 1 1 0 0,0 0 0 0 0,0-1 0 0 0,-1-3-9 0 0,0-8-3 0 0,1 0 4 0 0,0-1-55 0 0,0 2-51 0 0,0 3-45 0 0,0 8 23 0 0,-1 0 42 0 0,0-2 8 0 0,-3-4-33 0 0,2 8 23 0 0,1-1-56 0 0,0 1-39 0 0,-1 0-66 0 0,1 0-77 0 0,0-1-90 0 0,0 1-100 0 0,1 0-112 0 0,-1-1-123 0 0,1 2 326 0 0,0-1-36 0 0,0 0-1245 0 0,0 2-963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00.1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17 3656 0 0,'0'0'76'0'0,"0"0"16"0"0,0 0 7 0 0,-3 0-9 0 0,3 0 88 0 0,0 0-109 0 0,0 0-76 0 0,-1 0-45 0 0,-2-1-250 0 0,2 1 201 0 0,-1 0 75 0 0,2 0 56 0 0,-1 0 35 0 0,0 0 55 0 0,1 0 58 0 0,-1-1 65 0 0,1 1 72 0 0,0 0 80 0 0,0 0 86 0 0,0-1 95 0 0,0 1 101 0 0,13-10-599 0 0,-9 8-50 0 0,2 1 66 0 0,16 1 373 0 0,-14 0-339 0 0,-5 0-113 0 0,-1 0-45 0 0,-2 0 32 0 0,0 0-1 0 0,0 0 1 0 0,0 0 0 0 0,0 0 0 0 0,0 0-1 0 0,0 0 1 0 0,0 0 0 0 0,0 0 0 0 0,0 0-1 0 0,1 0 1 0 0,-1 0 0 0 0,0 0 0 0 0,0 0-1 0 0,0 0 1 0 0,0 0 0 0 0,0 0 0 0 0,0 0-1 0 0,0 0 1 0 0,0 0 0 0 0,0 0 0 0 0,0 0-1 0 0,1 0 1 0 0,-1 0 0 0 0,0 0 0 0 0,0 0-1 0 0,0 0 1 0 0,0 0 0 0 0,0 0 0 0 0,0 0-1 0 0,0 0 1 0 0,0 0 0 0 0,0 1 0 0 0,0-1-1 0 0,0 0 1 0 0,0 0 0 0 0,0 0 0 0 0,0 0-1 0 0,0 0 1 0 0,0 0 0 0 0,0 0 0 0 0,0 0-1 0 0,0 0 1 0 0,1 0 0 0 0,-1 0 0 0 0,0 1-1 0 0,0-1 1 0 0,0 0 0 0 0,0 0 0 0 0,0 0-1 0 0,0 0 1 0 0,-1 0 0 0 0,1 0 0 0 0,0 0 0 0 0,0 0-1 0 0,0 0 1 0 0,0 0 0 0 0,0 1-2 0 0,0-1 8 0 0,0 1 0 0 0,0-1-1 0 0,0 1 1 0 0,0-1 0 0 0,0 1 0 0 0,0-1 0 0 0,0 1 0 0 0,0-1 0 0 0,1 1 0 0 0,-1-1 0 0 0,0 0 0 0 0,0 1 0 0 0,0-1-1 0 0,0 1 1 0 0,1-1 0 0 0,-1 1 0 0 0,0-1 0 0 0,1 0 0 0 0,-1 1 0 0 0,0-1 0 0 0,0 1 0 0 0,1-1 0 0 0,-1 0-1 0 0,1 1 1 0 0,-1-1 0 0 0,0 0 0 0 0,1 0 0 0 0,-1 1 0 0 0,1-1 0 0 0,-1 0 0 0 0,1 0 0 0 0,-1 0 0 0 0,1 1 0 0 0,-1-1-1 0 0,1 0 1 0 0,-1 0 0 0 0,1 0 0 0 0,-1 0 0 0 0,1 0 0 0 0,-1 0 0 0 0,1 0 0 0 0,-1 0-8 0 0,1 0 3 0 0,-1 0 0 0 0,0 0 0 0 0,0 0 1 0 0,0 0-1 0 0,0 0 0 0 0,0 0 0 0 0,0 0 1 0 0,0 0-1 0 0,0 0 0 0 0,0 0 0 0 0,0 0 0 0 0,0 0 1 0 0,1 0-1 0 0,-1 0 0 0 0,0 0 0 0 0,0 0 1 0 0,0 0-1 0 0,0 0 0 0 0,0 0 0 0 0,0 0 1 0 0,0 0-1 0 0,0 0 0 0 0,0 0 0 0 0,0 0 0 0 0,1 0 1 0 0,-1 0-1 0 0,0 0 0 0 0,0 0 0 0 0,0 0 1 0 0,0 0-1 0 0,0 0 0 0 0,0 0 0 0 0,0 0 1 0 0,0 0-1 0 0,0 1 0 0 0,0-1 0 0 0,0 0 0 0 0,0 0 1 0 0,0 0-1 0 0,0 0 0 0 0,0 0 0 0 0,0 0 1 0 0,0 0-1 0 0,0 0 0 0 0,0 0 0 0 0,0 0 0 0 0,0 0 1 0 0,0 1-1 0 0,0-1 0 0 0,0 0 0 0 0,0 0 1 0 0,0 0-1 0 0,0 0 0 0 0,0 0 0 0 0,0 0 1 0 0,0 0-1 0 0,0 0-3 0 0,0 2 24 0 0,0-1-1 0 0,1 1 1 0 0,-1-1 0 0 0,0 1 0 0 0,1-1-1 0 0,-1 1 1 0 0,1-1 0 0 0,0 0 0 0 0,-1 1 0 0 0,1-1-1 0 0,0 1-23 0 0,6 12 183 0 0,-5 3-6 0 0,-2-4-29 0 0,3 4 83 0 0,1-6-128 0 0,1 1 47 0 0,7 21 252 0 0,-6-12-217 0 0,0 5 53 0 0,-2-9-90 0 0,-1-4-21 0 0,0-2 16 0 0,2 3 49 0 0,-4-12-167 0 0,1 6 85 0 0,1 0 0 0 0,-1 0 0 0 0,0 0 1 0 0,-1 0-1 0 0,1 8-110 0 0,0-1 204 0 0,3-6-88 0 0,1 4-50 0 0,-5-9-49 0 0,0 1-1 0 0,0-1 1 0 0,-1 1-1 0 0,0-1 1 0 0,0 1-1 0 0,0 1-16 0 0,0 5 43 0 0,0-10-41 0 0,0 0 0 0 0,0-1 1 0 0,0 1-1 0 0,0 0 0 0 0,0-1 1 0 0,0 1-1 0 0,0 0 0 0 0,0 0 1 0 0,0-1-1 0 0,1 1 0 0 0,-1-1 1 0 0,0 1-1 0 0,0 0 0 0 0,1-1 1 0 0,-1 1-1 0 0,0-1 0 0 0,1 1 1 0 0,-1 0-1 0 0,1-1 0 0 0,-1 1 1 0 0,1-1-1 0 0,-1 0 0 0 0,1 1 1 0 0,-1-1-1 0 0,1 1 0 0 0,0-1-2 0 0,-1 0 1 0 0,1 1 0 0 0,-1-1-1 0 0,1 1 1 0 0,-1-1-1 0 0,1 1 1 0 0,-1-1 0 0 0,1 1-1 0 0,-1-1 1 0 0,1 1-1 0 0,-1-1 1 0 0,0 1-1 0 0,1-1 1 0 0,-1 1 0 0 0,0 0-1 0 0,1-1 1 0 0,-1 1-1 0 0,0 0 1 0 0,0-1 0 0 0,0 1-1 0 0,0 0 1 0 0,1-1-1 0 0,-1 1 1 0 0,0 0-1 0 0,0-1 1 0 0,0 1 0 0 0,-1 0-1 0 0,1 5 30 0 0,0-2-25 0 0,0 2-9 0 0,0 1 37 0 0,0 4 39 0 0,0 5 56 0 0,1-15-178 0 0,-1 0 63 0 0,0 2 92 0 0,1-1-102 0 0,-1-1-42 0 0,0 0-38 0 0,-1 1-49 0 0,1-1-59 0 0,-1 0-67 0 0,1-1-160 0 0</inkml:trace>
  <inkml:trace contextRef="#ctx0" brushRef="#br0" timeOffset="297.76">109 17 4480 0 0,'0'0'132'0'0,"0"2"-9"0"0,2 6-117 0 0,5-1 55 0 0,3-2 84 0 0,-4-2-30 0 0,0-1 32 0 0,2 1 120 0 0,0 1 82 0 0,-4-2-182 0 0,10 5 270 0 0,-3 0 90 0 0,-3 6-90 0 0,8-1-163 0 0,-3-4-66 0 0,0 3 61 0 0,1 3 56 0 0,0-1-51 0 0,6 4 244 0 0,1-1-1 0 0,7 3-517 0 0,-2 0 327 0 0,-13-5-142 0 0,-9-10-124 0 0,-1-1 0 0 0,0 1-1 0 0,1-1 1 0 0,0 0 0 0 0,0 0-1 0 0,0 0 1 0 0,0 0 0 0 0,3 1-61 0 0,11 7 190 0 0,-2 0-37 0 0,11 12 69 0 0,-7-6-16 0 0,7-1 1 0 0,-19-12-138 0 0,0 0-1 0 0,-1 0 1 0 0,4 4-69 0 0,8 9 84 0 0,-14-11-49 0 0,1-1-1 0 0,-1 0 1 0 0,1 0-1 0 0,3 1-34 0 0,34 25 156 0 0,-25-14-134 0 0,-2-5-24 0 0,11 1 43 0 0,-7-4-6 0 0,-7 1 19 0 0,-5-2 5 0 0,-3-3-51 0 0,-2-2 5 0 0,-1 0 67 0 0,-2-3-40 0 0,0 0-63 0 0,0 0-67 0 0,0 0-132 0 0,-2 0-230 0 0,-9 0-27 0 0,9 0-7 0 0</inkml:trace>
  <inkml:trace contextRef="#ctx0" brushRef="#br0" timeOffset="599.54">550 33 4232 0 0,'0'0'91'0'0,"0"0"11"0"0,0 0 12 0 0,3-3-10 0 0,3-4-66 0 0,-1 3 30 0 0,-5 4 152 0 0,0 1-47 0 0,1-1-42 0 0,-1 1-33 0 0,1 2 33 0 0,1 1-40 0 0,-1-3-31 0 0,-1 0 43 0 0,10 4 493 0 0,-4 8-32 0 0,7 3-151 0 0,0 0-72 0 0,0 13 253 0 0,1 4-121 0 0,-3 1-110 0 0,-2-4-97 0 0,-4-1-18 0 0,6-8-6 0 0,-6-1-66 0 0,-4-15-136 0 0,0 0 1 0 0,0-1 0 0 0,1 1 0 0 0,-1-1-1 0 0,1 1 1 0 0,0-1 0 0 0,1 2-41 0 0,9 16 147 0 0,-6-1-57 0 0,-5-16-72 0 0,0 0 0 0 0,1-1 0 0 0,-1 0 0 0 0,1 1 0 0 0,0-1 0 0 0,0 0 0 0 0,1 1-18 0 0,-1-3 13 0 0,0 1 0 0 0,-1-1 1 0 0,1 1-1 0 0,-1 0 0 0 0,1-1 1 0 0,-1 1-1 0 0,0 0 0 0 0,0 0 1 0 0,0 0-1 0 0,-1 0 0 0 0,1 0 1 0 0,-1 0-1 0 0,1 0 0 0 0,-1 0 1 0 0,0 2-14 0 0,0-3 10 0 0,0 0 0 0 0,0 0 1 0 0,0-1-1 0 0,0 1 0 0 0,1 0 1 0 0,-1 0-1 0 0,1-1 0 0 0,-1 1 0 0 0,1 0 1 0 0,0-1-1 0 0,-1 1 0 0 0,1 0 1 0 0,0-1-1 0 0,1 1-10 0 0,-1 0 10 0 0,0-1 0 0 0,-1 1 0 0 0,1 0 0 0 0,0-1 0 0 0,0 1 0 0 0,-1 0 0 0 0,1-1 0 0 0,-1 1 0 0 0,1 0 0 0 0,-1 0 0 0 0,0-1 0 0 0,0 1 0 0 0,0 0 0 0 0,0 1-10 0 0,0 0 10 0 0,0-1 1 0 0,0 1 0 0 0,1 0-1 0 0,-1 0 1 0 0,0 0 0 0 0,1-1-1 0 0,0 2-10 0 0,6 4 50 0 0,-2-3 3 0 0,-4 6 27 0 0,-1-3-49 0 0,0 19 160 0 0,0-20-194 0 0,0-7 4 0 0,0 0 0 0 0,0 0 1 0 0,0 0-1 0 0,0 0 1 0 0,0 1-1 0 0,0-1 0 0 0,0 0 1 0 0,0 0-1 0 0,0 0 1 0 0,0 0-1 0 0,0 0 0 0 0,0 0 1 0 0,0 0-1 0 0,0 0 1 0 0,0 0-1 0 0,0 0 0 0 0,0 1 1 0 0,0-1-1 0 0,0 0 1 0 0,0 0-1 0 0,0 0 1 0 0,0 0-1 0 0,0 0 0 0 0,0 0 1 0 0,0 0-1 0 0,0 0 1 0 0,0 0-1 0 0,1 0 0 0 0,-1 0 1 0 0,0 0-1 0 0,0 1 1 0 0,0-1-1 0 0,0 0 0 0 0,0 0 1 0 0,0 0-1 0 0,0 0 1 0 0,0 0-1 0 0,0 0 0 0 0,0 0 1 0 0,0 0-1 0 0,0 0 1 0 0,1 0-1 0 0,-1 0 0 0 0,0 0 1 0 0,0 0-1 0 0,0 0 1 0 0,0 0-1 0 0,0 0 0 0 0,0 0 1 0 0,0 0-1 0 0,0 0 1 0 0,0 0-1 0 0,0 0 0 0 0,1 0 1 0 0,-1 0-1 0 0,0 0 1 0 0,0 0-2 0 0,6 0 46 0 0,-2 0-48 0 0,-2 0-45 0 0,-1 0-80 0 0,-1 0-138 0 0,0 0-20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13.5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48 7200 0 0,'0'0'165'0'0,"0"0"22"0"0,0 0 6 0 0,-2 0-28 0 0,-5-2-130 0 0,3-3-30 0 0,-1-2-11 0 0,-2 3 51 0 0,2 0 84 0 0,4-3 86 0 0,1 7-208 0 0,0 0 0 0 0,0-1 1 0 0,0 1-1 0 0,0 0 0 0 0,0 0 0 0 0,0 0 1 0 0,0 0-1 0 0,0 0 0 0 0,0 0 0 0 0,0 0 0 0 0,0 0 1 0 0,0 0-1 0 0,0 0 0 0 0,0-1 0 0 0,0 1 0 0 0,0 0 1 0 0,0 0-1 0 0,0 0 0 0 0,0 0 0 0 0,0 0 0 0 0,0 0 1 0 0,0 0-1 0 0,0 0 0 0 0,0 0 0 0 0,0 0 0 0 0,0 0 1 0 0,-1-1-1 0 0,1 1 0 0 0,0 0 0 0 0,0 0 0 0 0,0 0 1 0 0,0 0-1 0 0,0 0 0 0 0,0 0 0 0 0,0 0 0 0 0,0 0 1 0 0,0 0-1 0 0,0 0 0 0 0,0 0 0 0 0,0 0 0 0 0,-1 0 1 0 0,1 0-1 0 0,0 0 0 0 0,0 0 0 0 0,0 0 1 0 0,0 0-1 0 0,0 0 0 0 0,0 0 0 0 0,0 0 0 0 0,0 0 1 0 0,0 0-1 0 0,0 0 0 0 0,-1 0 0 0 0,1 0 0 0 0,0 0 1 0 0,0 0-1 0 0,0 0-7 0 0,0 0 24 0 0,-1 0 1 0 0,0 0-1 0 0,1 0 1 0 0,-1 0-1 0 0,1 0 1 0 0,-1 0-1 0 0,0-1 1 0 0,1 1-1 0 0,-1 0 1 0 0,1 0-1 0 0,-1 0 0 0 0,1-1 1 0 0,-1 1-1 0 0,1 0 1 0 0,-1-1-1 0 0,1 1 1 0 0,-1-1-1 0 0,1 1 1 0 0,0 0-1 0 0,-1-1 1 0 0,1 1-1 0 0,0-1 1 0 0,-1 1-1 0 0,1-1-24 0 0,-6-5 285 0 0,-5 3-92 0 0,4 3-86 0 0,-9 0 273 0 0,12 0-307 0 0,2 0-57 0 0,0 0 176 0 0,-1 0 7 0 0,-3 0-64 0 0,-20 0 313 0 0,20 0-377 0 0,2 0-77 0 0,-1 3 66 0 0,-15 16-48 0 0,8-7 41 0 0,2 2-42 0 0,7 1-11 0 0,6 1 0 0 0,-3-15 0 0 0,1 1 0 0 0,0-1 0 0 0,0 0 0 0 0,-1 0 0 0 0,1 0 0 0 0,0 0 0 0 0,0 0 0 0 0,0 0 0 0 0,0 0 0 0 0,1-1 0 0 0,-1 1 0 0 0,1 0 0 0 0,3 2 0 0 0,-5-3 0 0 0,1 0 0 0 0,0 0 0 0 0,-1 1 0 0 0,1-1 0 0 0,0 0 0 0 0,-1 1 0 0 0,1-1 0 0 0,-1 1 0 0 0,1-1 0 0 0,-1 0 0 0 0,1 1 0 0 0,-1-1 0 0 0,1 1 0 0 0,-1-1 0 0 0,1 1 0 0 0,-1 0 0 0 0,0-1 0 0 0,1 1 0 0 0,-1-1 0 0 0,0 1 0 0 0,0 0 0 0 0,1 0 0 0 0,1 4 0 0 0,-1-4 0 0 0,1 1 0 0 0,-1 0 0 0 0,0-1 1 0 0,1 1-1 0 0,-1-1 0 0 0,1 0 0 0 0,0 1 0 0 0,-1-1 1 0 0,1 0-1 0 0,0 0 0 0 0,0 0 0 0 0,0 0 0 0 0,1 0 0 0 0,0 0-2 0 0,0 1 0 0 0,0-1-1 0 0,0 1 1 0 0,0 0-1 0 0,-1 0 1 0 0,2 1 2 0 0,4 5-19 0 0,-4-4 8 0 0,1 1 1 0 0,-1 0 0 0 0,1 0 0 0 0,0 2 10 0 0,-1-1 0 0 0,0-1 0 0 0,0 0 0 0 0,1 0 0 0 0,-1 0 0 0 0,1 0 0 0 0,0-1 0 0 0,0 0 0 0 0,4 2 0 0 0,-6-4 0 0 0,0 1 0 0 0,0-1 0 0 0,-1 1 0 0 0,1-1 0 0 0,-1 1 0 0 0,0 0 0 0 0,1 0 0 0 0,-1 0 0 0 0,-1 0 0 0 0,1 0 0 0 0,0 1 0 0 0,4 7 0 0 0,42 57 73 0 0,-43-58-80 0 0,-1 1 37 0 0,-2-4 32 0 0,0 1 0 0 0,-1 0 0 0 0,0 0 0 0 0,-1 0 0 0 0,0 6-62 0 0,2 4 130 0 0,5 1-27 0 0,-2-9-36 0 0,-5-9-53 0 0,0 0 0 0 0,1 0 0 0 0,-1 0 0 0 0,0 1-1 0 0,0-1 1 0 0,0 0 0 0 0,0 0 0 0 0,0 0 0 0 0,0 0-1 0 0,0 0 1 0 0,0 0 0 0 0,0 1 0 0 0,-1-1 0 0 0,1 0-1 0 0,0 0 1 0 0,-1 0 0 0 0,1 0 0 0 0,-1 0 0 0 0,1 0-1 0 0,-1 0 1 0 0,1 0 0 0 0,-1 0 0 0 0,0 0 0 0 0,1 0-1 0 0,-1-1 1 0 0,0 1 0 0 0,0 0 0 0 0,0 0-14 0 0,-1 1 35 0 0,0 1 159 0 0,0 1-86 0 0,2 0-54 0 0,1 1-27 0 0,-1-3 38 0 0,-2 12 124 0 0,-4-4-38 0 0,1-2-43 0 0,0 5 116 0 0,-6-8-15 0 0,6 6-60 0 0,-19 2 65 0 0,19-11-178 0 0,2-1-15 0 0,-1 0 0 0 0,0 0 1 0 0,1 0-1 0 0,-1-1 0 0 0,0 0 1 0 0,1 0-1 0 0,-1 0 1 0 0,0 0-1 0 0,0-1-21 0 0,-6 1 29 0 0,9 0-27 0 0,1 0 0 0 0,-1 0 0 0 0,1 0 0 0 0,0 0 0 0 0,-1 0 0 0 0,1 0 0 0 0,-1 0 0 0 0,1 0 0 0 0,-1 0 0 0 0,1 0 0 0 0,-1 0 0 0 0,1 0 0 0 0,-1 0 0 0 0,1 0 0 0 0,-1 0 0 0 0,1-1 0 0 0,-1 1 0 0 0,1 0 0 0 0,-1 0 0 0 0,1-1 0 0 0,0 1 0 0 0,-1 0-1 0 0,1-1 1 0 0,-1 1 0 0 0,1 0 0 0 0,0-1 0 0 0,-1 1 0 0 0,1 0 0 0 0,0-1 0 0 0,0 1 0 0 0,-1-1 0 0 0,1 0-2 0 0,-4-5 14 0 0,-10 1 29 0 0,8 1-67 0 0,-11-11 34 0 0,11 9-40 0 0,-1-3-72 0 0,1 0-105 0 0,4 4 53 0 0,1 1-38 0 0,-1-1-44 0 0,2 1-46 0 0,0 1-189 0 0,0 0-118 0 0,0 0 82 0 0,-1 1-43 0 0,-1-3-647 0 0,-2-1-506 0 0,-5-3-964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28.5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316 363 6160 0 0,'0'0'133'0'0,"0"0"23"0"0,-2 0 13 0 0,-4 0-121 0 0,-10-1 52 0 0,15 1-99 0 0,1-1 0 0 0,-1 1 0 0 0,1 0 1 0 0,-1-1-1 0 0,1 1 0 0 0,-1-1 0 0 0,1 1 1 0 0,0-1-1 0 0,-1 1 0 0 0,1-1 0 0 0,0 1 1 0 0,-1-1-1 0 0,1 1 0 0 0,0-1 1 0 0,0 1-1 0 0,-1-1 0 0 0,1 1 0 0 0,0-1 1 0 0,0 0-1 0 0,0 1 0 0 0,0-1 0 0 0,0 1 1 0 0,0-1-1 0 0,0 0 0 0 0,0 1 1 0 0,0-1-1 0 0,0 0-1 0 0,0 1 1 0 0,0-1 1 0 0,0 1 0 0 0,0-1-1 0 0,0 0 1 0 0,0 1-1 0 0,0-1 1 0 0,0 0 0 0 0,0 1-1 0 0,0-1 1 0 0,-1 0-1 0 0,1 1 1 0 0,0-1 0 0 0,0 0-1 0 0,-1 1 1 0 0,1-1-1 0 0,0 1 1 0 0,-1-1 0 0 0,1 1-1 0 0,0-1 1 0 0,-1 0-2 0 0,-8 0 99 0 0,1 1 13 0 0,0-4 37 0 0,3-6 276 0 0,-8 4 14 0 0,6 2-240 0 0,-2-4 214 0 0,-1-1 52 0 0,3 5-184 0 0,0 1-93 0 0,-1 2-62 0 0,-13 1 496 0 0,5 0-241 0 0,2 0-97 0 0,0 0-41 0 0,12 1-229 0 0,0-1-1 0 0,0 0 1 0 0,1 1-1 0 0,-1-1 1 0 0,1 1-1 0 0,-1-1 1 0 0,0 1-1 0 0,1 0 1 0 0,-1 0-1 0 0,1 0 1 0 0,-2 1-14 0 0,-5 3 49 0 0,3-3-22 0 0,4-2-24 0 0,0 0 0 0 0,1 1 0 0 0,-1-1 1 0 0,0 0-1 0 0,1 1 0 0 0,-1-1 0 0 0,1 0 0 0 0,-1 1 0 0 0,1-1 1 0 0,-1 1-1 0 0,1-1 0 0 0,-1 1 0 0 0,1-1 0 0 0,-1 1 1 0 0,1-1-1 0 0,-1 1 0 0 0,1-1 0 0 0,0 1 0 0 0,-1 0 1 0 0,1-1-1 0 0,0 1 0 0 0,0 0-3 0 0,-3 4-1 0 0,3-4 2 0 0,-1 0-1 0 0,0 0 1 0 0,0 1 0 0 0,0-1 0 0 0,0 0 0 0 0,0 0 0 0 0,0 0 0 0 0,0 0 0 0 0,0-1 0 0 0,0 1-1 0 0,0 0 1 0 0,-1 0-1 0 0,1-1 3 0 0,0 1-1 0 0,0-1 0 0 0,0 1 0 0 0,0-1 0 0 0,1 1 1 0 0,-1-1-1 0 0,0 1 0 0 0,0-1 0 0 0,0 1 1 0 0,1 0-1 0 0,-1 0 0 0 0,0-1 0 0 0,1 1 1 0 0,-1 0-1 0 0,1 0 0 0 0,-1 0 0 0 0,1 0 1 0 0,-1-1-1 0 0,1 1 0 0 0,-1 0 0 0 0,1 0 0 0 0,0 0 1 0 0,0 0-1 0 0,-1 0-2 0 0,1 0 0 0 0,0 0 0 0 0,0 0 0 0 0,-1 0 0 0 0,1 0 0 0 0,0 0 0 0 0,-1 0 0 0 0,1 0 0 0 0,-1 0 0 0 0,1 0 0 0 0,-1 0 0 0 0,0-1 0 0 0,1 1 0 0 0,-1 0 0 0 0,0 0 0 0 0,1-1 0 0 0,-1 1 0 0 0,0 0 0 0 0,0-1 0 0 0,0 1 0 0 0,0-1 0 0 0,1 1 0 0 0,-1-1 0 0 0,0 0 0 0 0,0 1 0 0 0,0-1 0 0 0,0 1 0 0 0,0-1 0 0 0,0 1 0 0 0,0 0 0 0 0,0-1 0 0 0,0 1 0 0 0,1 0 0 0 0,-1 0 0 0 0,0-1 0 0 0,1 1 0 0 0,-1 0 0 0 0,0 0 0 0 0,1 0 0 0 0,-1 0 0 0 0,1 0 0 0 0,0 0 0 0 0,-1 0 0 0 0,1 0 0 0 0,0 0 0 0 0,-1 0 0 0 0,1 0 0 0 0,0 0 0 0 0,0 0 0 0 0,0 0 0 0 0,0 0 0 0 0,0 1 0 0 0,0 0 0 0 0,0 1 0 0 0,-1-1 0 0 0,1 0 0 0 0,-1 0 0 0 0,1 1 0 0 0,-1-1 0 0 0,0 0 0 0 0,0 1 0 0 0,-4 5 0 0 0,4-7 0 0 0,0 0 0 0 0,0 1 0 0 0,1-1 0 0 0,-1 1 0 0 0,0-1 0 0 0,0 1 0 0 0,1-1 0 0 0,-1 1 0 0 0,1 0 0 0 0,0-1 0 0 0,-1 1 0 0 0,1 0 0 0 0,0-1 0 0 0,0 1 0 0 0,0 77 0 0 0,0-77 0 0 0,0-1 0 0 0,0 1 0 0 0,1 0 0 0 0,-1-1 0 0 0,0 1 0 0 0,1 0 0 0 0,-1-1 0 0 0,1 1 0 0 0,0-1 0 0 0,-1 1 0 0 0,1-1 0 0 0,0 1 0 0 0,0-1 0 0 0,0 1 0 0 0,4 6 0 0 0,11 23 53 0 0,-13-18-24 0 0,-4-13-27 0 0,1 0 0 0 0,0 1-1 0 0,0-1 1 0 0,0 0 0 0 0,0 0-1 0 0,0 0 1 0 0,0 0-1 0 0,0 0 1 0 0,0 0 0 0 0,0 0-1 0 0,0 0 1 0 0,0 0 0 0 0,0 0-1 0 0,0 1 1 0 0,0-1 0 0 0,0 0-1 0 0,0 0 1 0 0,0 0-1 0 0,0 0 1 0 0,0 0 0 0 0,0 0-1 0 0,1 0 1 0 0,-1 0 0 0 0,0 0-1 0 0,0 0 1 0 0,0 0 0 0 0,0 0-1 0 0,0 1 1 0 0,0-1-1 0 0,0 0 1 0 0,0 0 0 0 0,0 0-1 0 0,0 0 1 0 0,0 0 0 0 0,0 0-1 0 0,0 0 1 0 0,0 0 0 0 0,1 0-1 0 0,-1 0 1 0 0,0 0-1 0 0,0 0 1 0 0,0 0 0 0 0,0 0-1 0 0,0 0 1 0 0,0 0 0 0 0,0 0-1 0 0,0 0 1 0 0,0 0 0 0 0,0 0-1 0 0,1 0 1 0 0,-1 0-1 0 0,0 0 1 0 0,0 0 0 0 0,0 0-1 0 0,0 0 1 0 0,0 0 0 0 0,0 0-2 0 0,4 0 42 0 0,-2 0-21 0 0,1-1-1 0 0,-1 1 0 0 0,1 0 0 0 0,-1 1 0 0 0,0-1 0 0 0,1 0 0 0 0,-1 1 0 0 0,0-1 1 0 0,2 2-21 0 0,2 1 45 0 0,14 7 99 0 0,-19-10-136 0 0,-1 0-1 0 0,1 1 1 0 0,0-1-1 0 0,0 0 1 0 0,-1 0-1 0 0,1 0 1 0 0,0 0-1 0 0,0 0 0 0 0,-1 0 1 0 0,1 0-1 0 0,0 0 1 0 0,0 0-1 0 0,0 0 1 0 0,-1 0-1 0 0,1 0 1 0 0,0-1-1 0 0,-1 1 0 0 0,1 0 1 0 0,0 0-1 0 0,0-1 1 0 0,-1 1-1 0 0,1-1 1 0 0,0 1-1 0 0,-1 0 1 0 0,1-1-8 0 0,1-3 50 0 0,4-2 36 0 0,-1 5-73 0 0,3 0 59 0 0,-5 1-31 0 0,0 0-1 0 0,0 0 0 0 0,0 0 0 0 0,0 0 1 0 0,0-1-1 0 0,0 1 0 0 0,0-1 1 0 0,2-1-41 0 0,26-24 264 0 0,-20 21-198 0 0,-9 4-55 0 0,0 0 0 0 0,1 0 1 0 0,-1 0-1 0 0,0 0 0 0 0,0-1 1 0 0,0 1-1 0 0,0-1 0 0 0,0 0 1 0 0,0 1-12 0 0,14-13 72 0 0,-11 12-52 0 0,-5 2-18 0 0,1 0 1 0 0,0-1-1 0 0,-1 1 0 0 0,1 0 1 0 0,-1-1-1 0 0,1 1 1 0 0,0 0-1 0 0,-1-1 0 0 0,1 1 1 0 0,-1-1-1 0 0,1 1 1 0 0,-1-1-1 0 0,1 1 0 0 0,-1-1 1 0 0,0 1-1 0 0,1-1 1 0 0,-1 0-1 0 0,0 1 0 0 0,1-1 1 0 0,-1 1-1 0 0,0-1 1 0 0,1 0-3 0 0,1-4-1 0 0,11-19 5 0 0,0 1 45 0 0,-7-9-38 0 0,-2 25-11 0 0,-3 7 1 0 0,0-1 1 0 0,-1 0 0 0 0,1 1 0 0 0,-1-1 0 0 0,1 0 0 0 0,-1 0 0 0 0,1 0 0 0 0,-1 1 0 0 0,1-1 0 0 0,-1 0 0 0 0,0 0 0 0 0,1 0 0 0 0,-1 0 0 0 0,0 0 0 0 0,0 0 0 0 0,1 0 0 0 0,-1 0 0 0 0,0 0 0 0 0,0 0 0 0 0,0 0 0 0 0,0 0 0 0 0,-1 0 0 0 0,1 0 0 0 0,0 0 0 0 0,0 0 0 0 0,-1 1 0 0 0,1-1-2 0 0,-10-13 27 0 0,9 14-25 0 0,1 0 1 0 0,0 0-1 0 0,0 0 0 0 0,-1-1 1 0 0,1 1-1 0 0,0 0 1 0 0,0 0-1 0 0,0-1 1 0 0,0 1-1 0 0,-1 0 1 0 0,1-1-1 0 0,0 1 1 0 0,0 0-1 0 0,0-1 1 0 0,0 1-1 0 0,0 0 0 0 0,0 0 1 0 0,0-1-1 0 0,0 1 1 0 0,0 0-1 0 0,0-1 1 0 0,0 1-1 0 0,0 0 1 0 0,0-1-1 0 0,0 1 1 0 0,0 0-3 0 0,0-21 32 0 0,0 20-30 0 0,0 1 1 0 0,0 0-1 0 0,0-1 0 0 0,0 1 1 0 0,0 0-1 0 0,0-1 1 0 0,0 1-1 0 0,0 0 1 0 0,0-1-1 0 0,0 1 1 0 0,0 0-1 0 0,0-1 1 0 0,0 1-1 0 0,0 0 1 0 0,0-1-1 0 0,0 1 0 0 0,1 0 1 0 0,-1 0-1 0 0,0-1 1 0 0,0 1-1 0 0,0 0 1 0 0,1 0-1 0 0,-1-1 1 0 0,0 1-1 0 0,0 0 1 0 0,1 0-3 0 0,9-14 16 0 0,-7 1-6 0 0,-3 5 42 0 0,0 3-62 0 0,0 3 7 0 0,0-1-66 0 0,0 3 1 0 0,0 0 25 0 0,0 0 90 0 0,0 0 3 0 0,2 3-124 0 0,10 14-39 0 0,-1 5 51 0 0,-2-1 65 0 0,4 3 0 0 0,0-1 62 0 0,-12-20-49 0 0,0-1-1 0 0,-1 0 1 0 0,1 0 0 0 0,-1 1 0 0 0,0-1 0 0 0,0 0 0 0 0,0 1 0 0 0,0-1 0 0 0,0 2-16 0 0,0 0 37 0 0,0-4-36 0 0,0 0 0 0 0,0 1 1 0 0,0-1-1 0 0,0 0 1 0 0,0 0-1 0 0,0 0 0 0 0,0 0 1 0 0,0 0-1 0 0,0 0 1 0 0,0 0-1 0 0,0 0 0 0 0,0 0 1 0 0,0 0-1 0 0,0 1 1 0 0,0-1-1 0 0,0 0 0 0 0,0 0 1 0 0,0 0-1 0 0,0 0 1 0 0,0 0-1 0 0,0 0 0 0 0,0 0 1 0 0,0 0-1 0 0,0 0 1 0 0,0 0-1 0 0,0 0 0 0 0,0 0 1 0 0,0 1-1 0 0,0-1 1 0 0,0 0-1 0 0,0 0 0 0 0,0 0 1 0 0,0 0-1 0 0,1 0 1 0 0,-1 0-1 0 0,0 0 0 0 0,0 0 1 0 0,0 0-1 0 0,0 0 1 0 0,0 0-1 0 0,0 0 1 0 0,0 0-1 0 0,0 0 0 0 0,0 0 1 0 0,0 0-1 0 0,0 0 1 0 0,1 0-1 0 0,-1 0 0 0 0,0 0 1 0 0,0 0-1 0 0,0 0 1 0 0,0 0-1 0 0,0 0 0 0 0,0 0 1 0 0,0 0-1 0 0,0 0 1 0 0,0 0-2 0 0,11 0 32 0 0,-11 0-31 0 0,0 0 0 0 0,0 0 0 0 0,0 0 0 0 0,0 0 0 0 0,0 0 0 0 0,1 0 0 0 0,-1 0 1 0 0,0 0-1 0 0,0 0 0 0 0,0 0 0 0 0,0 0 0 0 0,0 0 0 0 0,0 0 0 0 0,0 0 0 0 0,0 0 1 0 0,0 0-1 0 0,0 0 0 0 0,1 0 0 0 0,-1 0 0 0 0,0 0 0 0 0,0 0 0 0 0,0 0 0 0 0,0 0 1 0 0,0 0-1 0 0,0 0 0 0 0,0 0 0 0 0,0 0 0 0 0,0 0 0 0 0,0 0 0 0 0,0 0 0 0 0,0 0 1 0 0,0 0-1 0 0,1 1 0 0 0,-1-1 0 0 0,0 0 0 0 0,0 0 0 0 0,0 0 0 0 0,0 0 0 0 0,0 0 0 0 0,0 0 1 0 0,0 0-1 0 0,0 0 0 0 0,0 0 0 0 0,0 0 0 0 0,0 0 0 0 0,0 1 0 0 0,0-1 0 0 0,0 0 1 0 0,0 0-1 0 0,0 0 0 0 0,0 0 0 0 0,0 0 0 0 0,0 0 0 0 0,0 0 0 0 0,0 0 0 0 0,0 0 1 0 0,0 1-2 0 0,0-1 7 0 0,-1 9 8 0 0,4-3 59 0 0,10 7-58 0 0,1 1-6 0 0,-12-12 44 0 0,-2 5-115 0 0,0-1-106 0 0,0-3-175 0 0,0-3-18 0 0,0 0-6 0 0</inkml:trace>
  <inkml:trace contextRef="#ctx0" brushRef="#br0" timeOffset="345.84">679 16 7568 0 0,'0'0'166'0'0,"0"0"29"0"0,0-2 14 0 0,0-9 33 0 0,0 8 86 0 0,0 3 37 0 0,0 0 10 0 0,0 0-18 0 0,0 0-77 0 0,0 0-31 0 0,0 7-45 0 0,1-2-37 0 0,0 5 78 0 0,-1-8-211 0 0,0 0 0 0 0,1 0 0 0 0,0 0-1 0 0,-1 0 1 0 0,1-1 0 0 0,0 1 0 0 0,0 0 0 0 0,0 0 0 0 0,0-1-1 0 0,1 1 1 0 0,-1-1 0 0 0,0 1 0 0 0,1-1 0 0 0,-1 1-34 0 0,1-1 23 0 0,8 12 240 0 0,-9-11-231 0 0,0-1 1 0 0,-1 1-1 0 0,1 0 0 0 0,-1 0 0 0 0,0-1 1 0 0,1 1-1 0 0,-1 0 0 0 0,0 0 1 0 0,0 0-1 0 0,0 0-32 0 0,0 1 31 0 0,0 0 1 0 0,0 0 0 0 0,0-1-1 0 0,1 1 1 0 0,-1 0-1 0 0,1 0 1 0 0,0 0-1 0 0,0 1-31 0 0,11 16 201 0 0,-10-16-165 0 0,0 0 0 0 0,0 1 0 0 0,0-1-1 0 0,0 0 1 0 0,-1 1 0 0 0,0-1 0 0 0,0 1 0 0 0,0-1-1 0 0,0 1 1 0 0,-1-1 0 0 0,1 1 0 0 0,-2 3-36 0 0,2-1 68 0 0,-1-1 1 0 0,1 1-1 0 0,1 0 1 0 0,-1-1 0 0 0,1 1-1 0 0,0-1-68 0 0,3 11 146 0 0,0 14 149 0 0,-1-14-147 0 0,-1-11-88 0 0,-2 1 0 0 0,1-1 0 0 0,-1 1 0 0 0,0 0 0 0 0,0 0 0 0 0,-1-1-60 0 0,0 0 50 0 0,1 0 1 0 0,0 0-1 0 0,0 0 1 0 0,1 0 0 0 0,-1-1-1 0 0,1 2-50 0 0,0-2 59 0 0,0-1-1 0 0,-1 2 1 0 0,0-1-1 0 0,0 0 1 0 0,0 5-59 0 0,-1 0 145 0 0,2-2-41 0 0,4 9 79 0 0,-2-9-84 0 0,-2-1-2 0 0,-1 0 17 0 0,0 1 40 0 0,-1 9 132 0 0,0 0-87 0 0,0-1-62 0 0,0 21 109 0 0,0-16-36 0 0,0-18-122 0 0,0 0-7 0 0,0-2-275 0 0,0 0 63 0 0,0 0 56 0 0,0 0 50 0 0,0 0 74 0 0,0 0 87 0 0,0 3 502 0 0,0-3-539 0 0,0 0-38 0 0,0 0-50 0 0,0 1-65 0 0,0-1-75 0 0,0 2-89 0 0,0-1-61 0 0,0 0-89 0 0,0 1-97 0 0,0 0-105 0 0,0 0-115 0 0,0 1-123 0 0,0-2 355 0 0,0 0-34 0 0,0 0-35 0 0,0 0-36 0 0,0-2-1454 0 0,0 0-1140 0 0</inkml:trace>
  <inkml:trace contextRef="#ctx0" brushRef="#br0" timeOffset="987">1310 284 7584 0 0,'0'0'222'0'0,"0"-2"41"0"0,0 1-153 0 0,0 0-59 0 0,0 1-47 0 0,0-3-112 0 0,0 2 89 0 0,0 0 60 0 0,0 0 80 0 0,0 0 75 0 0,0 0 103 0 0,0-1 121 0 0,0 1-159 0 0,0 1 36 0 0,-2 0-7 0 0,-3 0-146 0 0,-10 1 105 0 0,10-1-112 0 0,1-1 55 0 0,1 3-68 0 0,-11 8-4 0 0,2-7 4 0 0,7 0 84 0 0,-6 8 31 0 0,8-9-58 0 0,1-1-66 0 0,-1 0-42 0 0,-1-1-40 0 0,0 0-11 0 0,2 1 29 0 0,1-1-42 0 0,0 1 0 0 0,0 0 0 0 0,0-1 1 0 0,0 1-1 0 0,0 0 0 0 0,1 0 1 0 0,-1 0-1 0 0,0 0 0 0 0,0-1 0 0 0,1 1 1 0 0,-1 0-1 0 0,1 0 0 0 0,-1 0 0 0 0,1 0 1 0 0,-1 1-1 0 0,1-1-9 0 0,-7 10 96 0 0,-4-4-5 0 0,10-7-85 0 0,0 0 0 0 0,0 1 0 0 0,0-1 0 0 0,0 1 0 0 0,0-1 0 0 0,0 1 0 0 0,0 0 0 0 0,0-1 0 0 0,0 1 0 0 0,1 0 0 0 0,-1 0 0 0 0,0-1 0 0 0,0 1 1 0 0,1 0-1 0 0,-1 0 0 0 0,0 0-6 0 0,-1 4 21 0 0,1-4-16 0 0,1 0-1 0 0,0-1 1 0 0,0 1 0 0 0,-1 0-1 0 0,1-1 1 0 0,0 1-1 0 0,-1-1 1 0 0,1 1 0 0 0,-1 0-1 0 0,1-1 1 0 0,-1 1-1 0 0,1-1 1 0 0,-1 0 0 0 0,1 1-1 0 0,-1-1 1 0 0,1 1-1 0 0,-1-1 1 0 0,0 0 0 0 0,1 1-1 0 0,-1-1 1 0 0,1 0-1 0 0,-1 0-4 0 0,-4 3 18 0 0,4-3-14 0 0,0 1 0 0 0,0 0 0 0 0,0 0 0 0 0,0-1 0 0 0,0 1 1 0 0,0 0-1 0 0,1 0 0 0 0,-1 0 0 0 0,0 0 0 0 0,1 0 0 0 0,-1-1 1 0 0,1 1-1 0 0,-1 1 0 0 0,1-1 0 0 0,-1 0 0 0 0,1 0-4 0 0,-7 10 71 0 0,-3-6 41 0 0,-6 24 143 0 0,12-15-113 0 0,5 22 357 0 0,-1-30-428 0 0,0-1-34 0 0,0-3 70 0 0,-1 0-29 0 0,1 1-33 0 0,4 6 16 0 0,-3-9-55 0 0,-1 0 0 0 0,1 1 1 0 0,0-1-1 0 0,0 0 1 0 0,0 1-1 0 0,-1-1 1 0 0,1 0-1 0 0,0 0 1 0 0,0 1-1 0 0,0-1 1 0 0,0 0-1 0 0,-1 0 1 0 0,1 0-1 0 0,0 0 0 0 0,0-1-6 0 0,15 4 113 0 0,-3 7 14 0 0,-10-7-16 0 0,1-2-50 0 0,5-2-14 0 0,-7 1-10 0 0,77 0 651 0 0,-77 0-672 0 0,0 0 1 0 0,-1 0-1 0 0,1-1 1 0 0,0 1-1 0 0,-1 0 0 0 0,1-1 1 0 0,-1 1-1 0 0,1-1 1 0 0,-1 0-1 0 0,1 1 1 0 0,-1-1-1 0 0,1 0 1 0 0,-1 0-1 0 0,1 0-16 0 0,6-4 74 0 0,3 0 23 0 0,-3 2-53 0 0,-7 2-43 0 0,0 1 0 0 0,0-1 0 0 0,0 0-1 0 0,-1 1 1 0 0,1-1 0 0 0,0 1 0 0 0,-1-1 0 0 0,1 0-1 0 0,-1 0 1 0 0,1 1 0 0 0,0-1 0 0 0,-1 0 0 0 0,1-1-1 0 0,1-2 0 0 0,-2 3 0 0 0,1 0 0 0 0,-1 1 0 0 0,0-1 0 0 0,0 0 0 0 0,1 1 0 0 0,-1-1 0 0 0,1 1 0 0 0,-1-1 0 0 0,0 0 0 0 0,1 1 0 0 0,-1-1 0 0 0,1 1 0 0 0,-1 0 0 0 0,1-1 0 0 0,0 1 0 0 0,-1-1 0 0 0,1 1 0 0 0,-1 0 0 0 0,1-1 0 0 0,0 1 0 0 0,-1 0 0 0 0,1-1 0 0 0,4-1 0 0 0,-4 1 0 0 0,1 1 0 0 0,-1-1 0 0 0,0 0 0 0 0,0 0 0 0 0,0 0 0 0 0,0 0 0 0 0,0 0 0 0 0,0 0 0 0 0,0 0 0 0 0,-1 0 0 0 0,1 0 0 0 0,0-1 0 0 0,15-30 0 0 0,-13 17 0 0 0,-1-4 0 0 0,9-7 0 0 0,-9 20 0 0 0,-1-1 0 0 0,-1-14 0 0 0,0 19-1 0 0,0 0 0 0 0,0 1 0 0 0,0-1 0 0 0,0 0 0 0 0,1 1 1 0 0,-1-1-1 0 0,1 1 0 0 0,-1-1 0 0 0,1 0 0 0 0,0 1 1 0 0,0-1-1 0 0,0 1 0 0 0,-1 0 0 0 0,1-1 0 0 0,1 1 0 0 0,-1 0 1 0 0,0 0-1 0 0,1-1 1 0 0,0-3-59 0 0,1-9 45 0 0,7 1 3 0 0,-7 11-42 0 0,0 4-1 0 0,-2 0 55 0 0,0-1-1 0 0,1 0 0 0 0,-1 0 1 0 0,1 0-1 0 0,-1 0 0 0 0,1 0 1 0 0,-1 0-1 0 0,1 0 0 0 0,0 0 1 0 0,-1-1-1 0 0,1 1 0 0 0,0-1 1 0 0,0 1-1 0 0,-1-1 1 0 0,2 0-1 0 0,-3 0 1 0 0,0 0 0 0 0,0 0 1 0 0,0 0-1 0 0,0 0 0 0 0,0 0 1 0 0,1 0-1 0 0,-1 0 1 0 0,0 0-1 0 0,0 0 0 0 0,0 0 1 0 0,0 0-1 0 0,0 0 0 0 0,0 0 1 0 0,0 0-1 0 0,0 0 1 0 0,0 0-1 0 0,0 0 0 0 0,1 0 1 0 0,-1 0-1 0 0,0 0 1 0 0,0 0-1 0 0,0 0 0 0 0,0 0 1 0 0,0 0-1 0 0,0 1 0 0 0,0-1 1 0 0,0 0-1 0 0,0 0 1 0 0,0 0-1 0 0,0 0 0 0 0,0 0 1 0 0,0 0-1 0 0,1 0 0 0 0,-1 0 1 0 0,0 0-1 0 0,0 0 1 0 0,0 0-1 0 0,0 0 0 0 0,0 0 1 0 0,0 1-1 0 0,0-1 0 0 0,0 0 1 0 0,0 0-1 0 0,0 0 1 0 0,0 0-1 0 0,0 0 0 0 0,0 0 1 0 0,0 0-1 0 0,0 0 1 0 0,0 0-1 0 0,0 0 0 0 0,0 1 1 0 0,0-1-1 0 0,0 0 0 0 0,0 0 1 0 0,0 0-1 0 0,0 0-1 0 0,0 0 4 0 0,-1 1-1 0 0,1-1 1 0 0,0 1 0 0 0,0-1-1 0 0,0 1 1 0 0,1-1 0 0 0,-1 0-1 0 0,0 1 1 0 0,0-1 0 0 0,0 1-1 0 0,0-1 1 0 0,0 0 0 0 0,0 1-1 0 0,0-1 1 0 0,1 1-1 0 0,-1-1 1 0 0,0 0 0 0 0,0 1-1 0 0,1-1 1 0 0,-1 0 0 0 0,0 1-1 0 0,0-1 1 0 0,1 0 0 0 0,-1 0-1 0 0,0 1 1 0 0,1-1-1 0 0,-1 0 1 0 0,1 0 0 0 0,-1 1-1 0 0,0-1 1 0 0,1 0-4 0 0,6 5 43 0 0,-2 8-29 0 0,8 15-14 0 0,-12-21 0 0 0,1 0 0 0 0,8 4-23 0 0,-4 12-85 0 0,-1-7 31 0 0,-3-13 63 0 0,-1 0 0 0 0,0 0 0 0 0,0 1 0 0 0,0-1 0 0 0,0 1 0 0 0,-1-1 0 0 0,0 1 0 0 0,1 1 14 0 0,0 24 29 0 0,0-20 17 0 0,1 0 0 0 0,0 0 1 0 0,0-1-1 0 0,3 6-46 0 0,-1 7 81 0 0,-5-4-70 0 0,0-5-27 0 0,1 47-216 0 0,0-32 155 0 0,0-2 80 0 0,0-17 6 0 0,-1 0 0 0 0,0 1 0 0 0,-1-1 0 0 0,-2 8-9 0 0,2-9 13 0 0,0 0-1 0 0,1 1 1 0 0,0-1-1 0 0,0 7-12 0 0,-3 11 63 0 0,-10 6-26 0 0,3-8 17 0 0,10-20-47 0 0,0 1 0 0 0,-1-1 0 0 0,1 0 0 0 0,-1 1 0 0 0,1-1 0 0 0,-1 0 1 0 0,0 0-1 0 0,0 0 0 0 0,0 0 0 0 0,-2 1-7 0 0,-5 7 35 0 0,-4 7 36 0 0,-2-6-28 0 0,9-8-34 0 0,-15 13 30 0 0,-6 11 97 0 0,9-10-60 0 0,16-16-70 0 0,1-1 0 0 0,-1 1 0 0 0,0-1 1 0 0,0 0-1 0 0,0 1 0 0 0,1-1 0 0 0,-1 0 1 0 0,-2 0-7 0 0,1 0 3 0 0,0 0 1 0 0,0 0-1 0 0,0-1 1 0 0,0 1-1 0 0,0-1 1 0 0,0 0-1 0 0,-3 0-3 0 0,4 0 4 0 0,1 0 0 0 0,-1 0 0 0 0,0 0-1 0 0,0 1 1 0 0,0-1 0 0 0,1 0 0 0 0,-1 1 0 0 0,0 0-1 0 0,1-1 1 0 0,-1 1 0 0 0,0 0 0 0 0,1 0 0 0 0,-1 0 0 0 0,0 0-4 0 0,0 0 3 0 0,1 0 1 0 0,-1 0 0 0 0,1 0 0 0 0,-1-1 0 0 0,0 1-1 0 0,1 0 1 0 0,-1-1 0 0 0,0 1 0 0 0,0-1 0 0 0,1 0-1 0 0,-1 1 1 0 0,0-1 0 0 0,0 0 0 0 0,0 0-4 0 0,-3 0 6 0 0,0-1 0 0 0,0 0 0 0 0,0 1-1 0 0,0-2 1 0 0,1 1 0 0 0,-1 0 0 0 0,-3-3-6 0 0,-21-11-33 0 0,9-3-81 0 0,12 8 16 0 0,1 0-33 0 0,5 2 39 0 0,1-1-71 0 0,1-1-54 0 0,0 1-38 0 0,1-3-131 0 0,-1 9 316 0 0,0 0-60 0 0,1 0-55 0 0,0 1-53 0 0,0-1-49 0 0,0 1-46 0 0,0 0-41 0 0,1-1-39 0 0,-1 1-156 0 0,1-1-49 0 0,0-1-41 0 0,-1 0-34 0 0,1-6-1072 0 0,-1-9-994 0 0</inkml:trace>
  <inkml:trace contextRef="#ctx0" brushRef="#br0" timeOffset="1388.72">1989 237 7224 0 0,'0'0'165'0'0,"0"0"22"0"0,0 0 7 0 0,0 0 36 0 0,-3 0 102 0 0,0 0-233 0 0,-1 1 41 0 0,-6 4 423 0 0,6-2-363 0 0,0-1-85 0 0,2-1-98 0 0,0 0-34 0 0,-11 4 284 0 0,8 6-41 0 0,-6-6-8 0 0,5 6-17 0 0,-1 3-57 0 0,5-10-91 0 0,-10 18 205 0 0,8-12-162 0 0,3-6-35 0 0,-1 0 1 0 0,2 0-1 0 0,-1 1 0 0 0,0-1 1 0 0,1 0-1 0 0,0 1 1 0 0,0-1-1 0 0,0 1 1 0 0,1 3-62 0 0,0 8 215 0 0,1 10 2 0 0,-2-20-168 0 0,1-1 0 0 0,0 0 0 0 0,1 0 0 0 0,-1 0 1 0 0,3 3-50 0 0,-2-3 47 0 0,1 1 1 0 0,0-1-1 0 0,0 0 1 0 0,1-1-1 0 0,0 2-47 0 0,16 16 204 0 0,1-8-76 0 0,-9-8-12 0 0,0 0 50 0 0,-12-6-163 0 0,2 1 38 0 0,0 0 0 0 0,0-1 0 0 0,0 1 0 0 0,0 0 1 0 0,1-1-1 0 0,-1 0 0 0 0,0 0 0 0 0,0 0 0 0 0,1 0 0 0 0,-1 0 0 0 0,0 0 0 0 0,0 0 1 0 0,1-1-1 0 0,-1 1 0 0 0,0-1 0 0 0,0 1 0 0 0,0-1 0 0 0,0 0 0 0 0,0 0-41 0 0,7-3 128 0 0,-2 1-38 0 0,-3 1-58 0 0,27-4 292 0 0,-22 0-224 0 0,-1 0 1 0 0,-1-1 0 0 0,1 1 0 0 0,0-3-101 0 0,5-6 99 0 0,-5 4-45 0 0,-3-2 20 0 0,2 8-31 0 0,-7 5-40 0 0,1 0 0 0 0,-1 0-1 0 0,0-1 1 0 0,1 1 0 0 0,-1 0-1 0 0,1 0 1 0 0,-1-1 0 0 0,0 1-1 0 0,1 0 1 0 0,-1-1 0 0 0,0 1 0 0 0,1-1-1 0 0,-1 1 1 0 0,0-1 0 0 0,1 1-1 0 0,-1 0 1 0 0,0-1 0 0 0,0 1-1 0 0,0-1 1 0 0,0 1 0 0 0,1-1 0 0 0,-1 1-1 0 0,0-1 1 0 0,0 1 0 0 0,0-1-1 0 0,0 1 1 0 0,0-1 0 0 0,0 1-1 0 0,0-1 1 0 0,0 1 0 0 0,0-1 0 0 0,-1 0-3 0 0,1-59 138 0 0,-2 52-95 0 0,-11-13-55 0 0,-1 13-96 0 0,9-5 0 0 0,4 11 94 0 0,0 0 0 0 0,0 0 0 0 0,0 1 1 0 0,0-1-1 0 0,-1 1 0 0 0,1-1 0 0 0,-1 0 0 0 0,1 1 0 0 0,-1 0 1 0 0,-1-1 13 0 0,0-1-50 0 0,-1 1 0 0 0,0 1 0 0 0,0-1 1 0 0,0 0-1 0 0,0 1 0 0 0,-3-1 50 0 0,-5-1-94 0 0,-3-4-89 0 0,6 3 52 0 0,-4-1-53 0 0,8 3 122 0 0,-7-2-121 0 0,-1 1-99 0 0,-1 0-106 0 0,-2 2-109 0 0,0 1-7 0 0</inkml:trace>
  <inkml:trace contextRef="#ctx0" brushRef="#br0" timeOffset="2153.55">2446 411 7136 0 0,'0'0'165'0'0,"0"0"22"0"0,0 0 6 0 0,0 2-28 0 0,3 8-131 0 0,-3-10-34 0 0,1 0 0 0 0,-1 0 0 0 0,1 1-1 0 0,-1-1 1 0 0,1 0 0 0 0,-1 0-1 0 0,1 1 1 0 0,-1-1 0 0 0,1 0 0 0 0,-1 0-1 0 0,1 0 1 0 0,-1 0 0 0 0,1 0-1 0 0,-1 0 1 0 0,1 0 0 0 0,0 0 0 0 0,-1 0-1 0 0,1 0 1 0 0,9 0 20 0 0,-4 4 34 0 0,-3 1 94 0 0,-1 1 56 0 0,12-1 241 0 0,-9-2-349 0 0,0 1 59 0 0,21 22 822 0 0,-20-20-809 0 0,-1-1-80 0 0,7 8 92 0 0,0-1 95 0 0,0-1 73 0 0,-1 0 51 0 0,23 24 875 0 0,-18-19-788 0 0,-5-3-166 0 0,-6 0-30 0 0,2-8-163 0 0,-7-5-122 0 0,1 0 0 0 0,-1 0-1 0 0,0 1 1 0 0,1-1 0 0 0,-1 0 0 0 0,0 0 0 0 0,1 0-1 0 0,-1 1 1 0 0,0-1 0 0 0,1 0 0 0 0,-1 1 0 0 0,0-1 0 0 0,1 0-1 0 0,-1 1 1 0 0,0-1 0 0 0,0 0 0 0 0,0 1 0 0 0,1-1-1 0 0,-1 1 1 0 0,0-1 0 0 0,0 0 0 0 0,0 1 0 0 0,0-1 0 0 0,0 1-1 0 0,0-1 1 0 0,0 0 0 0 0,0 1 0 0 0,0-1 0 0 0,0 1-1 0 0,0-1 1 0 0,0 1-5 0 0,3 4 98 0 0,7 6 6 0 0,-7-9 33 0 0,-3-2 14 0 0,0 0 1 0 0,0 0 14 0 0,0 0 62 0 0,0 0 27 0 0,0 0 8 0 0,0 0-22 0 0,0 0-94 0 0,0 0-41 0 0,0 0-8 0 0,0 0-8 0 0,-3 0-16 0 0,-10-2 8 0 0,12 1-78 0 0,0 0 0 0 0,0 0 0 0 0,0 1 0 0 0,0-1 0 0 0,0 0 0 0 0,0 0 0 0 0,0 0 0 0 0,0 0 0 0 0,0 0 0 0 0,0 0 0 0 0,1 0 0 0 0,-1-1 0 0 0,1 1 0 0 0,-1 0 0 0 0,0 0 0 0 0,1 0 0 0 0,0-1 0 0 0,-1 1 0 0 0,1 0 0 0 0,0-1 0 0 0,0 1 0 0 0,-1 0 0 0 0,1-1-4 0 0,-2-3 43 0 0,-4-1-36 0 0,-15-14 92 0 0,18 13-22 0 0,3-2-78 0 0,1 6 5 0 0,-1-28-4 0 0,0 30 0 0 0,0 0 0 0 0,0 1 0 0 0,0-1 0 0 0,0 0 0 0 0,0 1 0 0 0,0-1 0 0 0,0 0 0 0 0,0 1 0 0 0,0-1 0 0 0,1 0 0 0 0,-1 1 0 0 0,0-1 0 0 0,0 0 0 0 0,1 1 0 0 0,-1-1 0 0 0,1 1 0 0 0,-1-1 0 0 0,0 1 0 0 0,1-1 0 0 0,-1 1 0 0 0,1-1 0 0 0,-1 1 0 0 0,1-1 0 0 0,-1 1 0 0 0,1-1 0 0 0,0 1 0 0 0,-1 0 0 0 0,1-1 0 0 0,-1 1 0 0 0,1-1 0 0 0,0 1 0 0 0,-1 0 0 0 0,1-1 0 0 0,-1 1 0 0 0,0-1 0 0 0,1 0 0 0 0,-1 1 0 0 0,1-1 0 0 0,-1 1 0 0 0,0-1 0 0 0,0 0 0 0 0,1 1 0 0 0,-1-1 0 0 0,0 1 0 0 0,0-1 0 0 0,0 0 0 0 0,1 1 0 0 0,-1-1 0 0 0,0 0 0 0 0,0 0 0 0 0,0 1 0 0 0,0-1 0 0 0,0 0 0 0 0,-1 1 0 0 0,1-1-1 0 0,0 1 0 0 0,0-1 0 0 0,0 1 0 0 0,0-1 0 0 0,0 1 0 0 0,0-1 1 0 0,0 1-1 0 0,0-1 0 0 0,0 1 0 0 0,0-1 0 0 0,1 1 0 0 0,-1-1 0 0 0,0 1 0 0 0,0-1 1 0 0,0 1-1 0 0,0 0 0 0 0,1-1 0 0 0,-1 1 0 0 0,0-1 0 0 0,1 1 0 0 0,-1-1 0 0 0,0 1 1 0 0,1 0-1 0 0,-1-1 0 0 0,0 1 0 0 0,1 0 0 0 0,-1-1 0 0 0,1 1 0 0 0,-1 0 0 0 0,0 0 1 0 0,1-1 0 0 0,6-3-33 0 0,-2-7 21 0 0,6 6 12 0 0,-6-5 11 0 0,5 4 32 0 0,-4-4-33 0 0,7 5-10 0 0,3-9 0 0 0,-15 13-4 0 0,1-1-1 0 0,0 1 0 0 0,0-1 0 0 0,0 1 0 0 0,0 0 0 0 0,0 0 1 0 0,0 0-1 0 0,0 0 0 0 0,0 0 0 0 0,0 0 0 0 0,0 1 0 0 0,1-1 1 0 0,0 1 4 0 0,14-2-68 0 0,1 2-92 0 0,-4 1-63 0 0,-5-3-11 0 0,7-5-498 0 0,-13 5 587 0 0,1-1 63 0 0,2 1-348 0 0,1 1-76 0 0,2 1-178 0 0,5 0-423 0 0,-3 1 35 0 0,5-1-326 0 0</inkml:trace>
  <inkml:trace contextRef="#ctx0" brushRef="#br0" timeOffset="2425.41">3140 426 6880 0 0,'0'0'157'0'0,"0"0"23"0"0,0 3 11 0 0,0 1-47 0 0,0 21-96 0 0,0-20-21 0 0,0 1 50 0 0,0-1 46 0 0,0 1 40 0 0,0 3 185 0 0,0 0 73 0 0,0 22 1149 0 0,0-18-960 0 0,0-7-348 0 0,0 1-45 0 0,0 0-54 0 0,0-1-64 0 0,3 5 297 0 0,2-6-36 0 0,-4-5-335 0 0,0 1 0 0 0,-1-1 0 0 0,1 1 0 0 0,-1-1 0 0 0,1 1 0 0 0,-1-1 0 0 0,1 1 0 0 0,-1-1 0 0 0,0 1 0 0 0,1-1 1 0 0,-1 1-1 0 0,1-1 0 0 0,-1 1 0 0 0,0 0 0 0 0,0-1 0 0 0,1 1 0 0 0,-1 0 0 0 0,0-1 0 0 0,0 1 0 0 0,0 0 0 0 0,0-1 0 0 0,0 1 0 0 0,0 0 0 0 0,0-1 1 0 0,0 1-1 0 0,0 0-25 0 0,0 2 139 0 0,0 2 36 0 0,1 10 383 0 0,-1-9-395 0 0,-1-1-33 0 0,1-2-57 0 0,-1 0-39 0 0,1 0-47 0 0,-1-1-54 0 0,0-2 71 0 0,0 0 0 0 0,1 1 0 0 0,-1-1 1 0 0,1 0-1 0 0,-1 0 0 0 0,0 1 0 0 0,1-1 1 0 0,-1 0-1 0 0,0 0 0 0 0,1 0 0 0 0,-1 0 1 0 0,0 0-1 0 0,1 0 0 0 0,-1 0 1 0 0,0 0-5 0 0,-2 0 64 0 0,3 0 0 0 0,0 0-26 0 0,0 0-96 0 0,0 0 2 0 0,0 0-67 0 0,0 0-77 0 0,0 0 57 0 0,0 0-34 0 0,0 0-37 0 0,0 0-35 0 0,0 0-341 0 0,0 0 79 0 0,0 0-48 0 0,0 0-662 0 0,0 0-523 0 0,0 0-993 0 0</inkml:trace>
  <inkml:trace contextRef="#ctx0" brushRef="#br0" timeOffset="2587.23">3046 142 7688 0 0,'0'0'166'0'0,"0"0"29"0"0,0 0 14 0 0,-3 0-25 0 0,-7 0-96 0 0,8 0-6 0 0,1 0 92 0 0,1 0 144 0 0,0 0 2 0 0,0 0-39 0 0,0 0-158 0 0,0 0-118 0 0,0 0-65 0 0,0 0-60 0 0,0 0-85 0 0,0 0-102 0 0,0 0-90 0 0,0 0 50 0 0,1 0-34 0 0,1 0-454 0 0,2 0-361 0 0,5 0-685 0 0</inkml:trace>
  <inkml:trace contextRef="#ctx0" brushRef="#br0" timeOffset="2952.92">3488 95 6536 0 0,'0'0'141'0'0,"0"3"23"0"0,-1-2-144 0 0,1 4 68 0 0,1 11 196 0 0,1-12-223 0 0,2-1 53 0 0,-1-2 32 0 0,-3 0-123 0 0,1-1 1 0 0,-1 0 0 0 0,0 0 0 0 0,1 1-1 0 0,-1-1 1 0 0,1 0 0 0 0,-1 1 0 0 0,0-1 0 0 0,1 0-1 0 0,-1 1 1 0 0,0-1 0 0 0,1 0 0 0 0,-1 1-1 0 0,0-1 1 0 0,1 1 0 0 0,-1-1 0 0 0,0 1 0 0 0,0-1-1 0 0,0 1 1 0 0,0-1 0 0 0,1 1 0 0 0,-1-1-1 0 0,0 1 1 0 0,0-1 0 0 0,0 0 0 0 0,0 1 0 0 0,0 0-1 0 0,0-1 1 0 0,0 0 0 0 0,0 1 0 0 0,0-1-1 0 0,-1 1-23 0 0,3 9 366 0 0,1-2-55 0 0,1-2-45 0 0,0-1-34 0 0,-3-4-213 0 0,-1-1-1 0 0,0 0 1 0 0,0 0-1 0 0,1 0 1 0 0,-1 1-1 0 0,0-1 1 0 0,0 0 0 0 0,0 0-1 0 0,1 1 1 0 0,-1-1-1 0 0,0 0 1 0 0,0 1-1 0 0,0-1 1 0 0,0 0-1 0 0,0 1 1 0 0,0-1 0 0 0,0 0-1 0 0,0 1 1 0 0,0-1-1 0 0,0 0 1 0 0,0 1-1 0 0,0-1 1 0 0,0 0 0 0 0,0 0-1 0 0,0 1 1 0 0,0-1-19 0 0,3 19 355 0 0,1-5-79 0 0,1-2 15 0 0,2 1 83 0 0,1 5-27 0 0,-7-15-293 0 0,0 0-1 0 0,0 0 1 0 0,-1 0 0 0 0,1 0-1 0 0,-1 0 1 0 0,0 0-1 0 0,1 3-53 0 0,-1 4 176 0 0,2-2-44 0 0,0 0-17 0 0,2 3 9 0 0,1-1 12 0 0,-2 0 22 0 0,0-2-42 0 0,-1 0-15 0 0,2 2 6 0 0,0 1 18 0 0,-1 7 129 0 0,-3 2-34 0 0,-1-10-116 0 0,1 4 50 0 0,1-2-48 0 0,-1-9-75 0 0,0 0 0 0 0,1 0 0 0 0,-1 0 0 0 0,1 0 0 0 0,0 0-1 0 0,0 0 1 0 0,1 2-31 0 0,4 8 138 0 0,-1 2 27 0 0,-7 2-39 0 0,0 0 4 0 0,7-2 41 0 0,1-3-39 0 0,-5-9-100 0 0,0 1 0 0 0,0-1 0 0 0,0 1-1 0 0,0-1 1 0 0,-1 1 0 0 0,1-1 0 0 0,-1 1 0 0 0,0-1-32 0 0,1 17 139 0 0,-1-8-52 0 0,0 36 357 0 0,0-27-325 0 0,0 8-39 0 0,0-16-70 0 0,0-10 6 0 0,0-3-64 0 0,0 0-37 0 0,0 0-128 0 0,0 0-13 0 0,0 0 74 0 0,0 0 6 0 0,0 0-58 0 0,0 0-179 0 0,0 0-332 0 0,0 0-21 0 0,0 0-6 0 0</inkml:trace>
  <inkml:trace contextRef="#ctx0" brushRef="#br0" timeOffset="3260.73">3298 474 7568 0 0,'0'0'166'0'0,"0"0"29"0"0,0 0 14 0 0,3-3-25 0 0,-2 2-170 0 0,7-6 19 0 0,-7 6-34 0 0,-1 1 1 0 0,1-1 0 0 0,0 1-1 0 0,0 0 1 0 0,-1-1-1 0 0,1 1 1 0 0,0 0 0 0 0,0-1-1 0 0,-1 1 1 0 0,1 0 0 0 0,0 0-1 0 0,0 0 1 0 0,0 0-1 0 0,-1 0 1 0 0,1 0 0 0 0,0 0-1 0 0,0 0 1 0 0,0 0 0 0 0,-1 0-1 0 0,1 0 1 0 0,0 0-1 0 0,0 1 1 0 0,0-1 0 0 0,0 1 0 0 0,5 3-10 0 0,6 3 4 0 0,-6-6 35 0 0,-1-3 36 0 0,-3-2 52 0 0,4-2 168 0 0,-1 4-179 0 0,3 1 77 0 0,3 0 107 0 0,8 2 217 0 0,-1-1-47 0 0,-7 0-216 0 0,-3-1-102 0 0,-2-1-77 0 0,9-3 208 0 0,-2 0-43 0 0,9 2 62 0 0,-1 1-22 0 0,-1-4-41 0 0,-2 1-66 0 0,0 2-59 0 0,0 2 40 0 0,0-6-38 0 0,-7 2-61 0 0,44-10-19 0 0,-29 9-25 0 0,-22 5-4 0 0,-1 0 1 0 0,0 0 0 0 0,0-1-1 0 0,0 1 1 0 0,0-1 0 0 0,-1 0-1 0 0,2 0 3 0 0,8-6-49 0 0,1 2-57 0 0,8 1-54 0 0,-17 4 116 0 0,1 0 0 0 0,0 0 0 0 0,-1-1 0 0 0,1 0 0 0 0,-1 1 0 0 0,0-1 0 0 0,2-2 44 0 0,13-11-248 0 0</inkml:trace>
  <inkml:trace contextRef="#ctx0" brushRef="#br0" timeOffset="3685.1">3992 158 6592 0 0,'0'0'149'0'0,"0"0"23"0"0,0 0 11 0 0,0 3-30 0 0,3 10-122 0 0,2-5-26 0 0,-2-3 28 0 0,0 0 39 0 0,-2 1 52 0 0,0 1 64 0 0,-1 1 17 0 0,0-6-134 0 0,0 0 1 0 0,-1 0 0 0 0,2 0 0 0 0,-1 0-1 0 0,0 1 1 0 0,0-1 0 0 0,1 0-1 0 0,-1 0 1 0 0,1 0 0 0 0,0 1-72 0 0,2 4 184 0 0,0-1-38 0 0,-2-3-73 0 0,0 0 1 0 0,0 0-1 0 0,0 0 1 0 0,0 0-1 0 0,0 0 0 0 0,-1 0 1 0 0,0 3-74 0 0,1 5 218 0 0,-1 4 88 0 0,0-4-108 0 0,-1-4-60 0 0,1 0 1 0 0,0 0-1 0 0,1 0 0 0 0,0 0 0 0 0,1 5-138 0 0,8 9 412 0 0,-5 8-17 0 0,1-14-202 0 0,-2-5-54 0 0,-2-3-13 0 0,-1 1 11 0 0,-1 2 40 0 0,3 14 84 0 0,3-4 117 0 0,0 0 0 0 0,2 1-378 0 0,-2-1 223 0 0,-2 3 99 0 0,-5-1-50 0 0,1-5-86 0 0,3-3-65 0 0,4-6 62 0 0,-7-8-174 0 0,1 0 0 0 0,-1 1 0 0 0,1-1 0 0 0,-1 0 0 0 0,0 1 0 0 0,1-1 1 0 0,-1 0-1 0 0,1 1 0 0 0,-1-1 0 0 0,0 1 0 0 0,0-1 0 0 0,1 0 0 0 0,-1 1 0 0 0,0-1 0 0 0,0 1 0 0 0,1-1 0 0 0,-1 1 1 0 0,0-1-1 0 0,0 1 0 0 0,0-1 0 0 0,0 1 0 0 0,0-1 0 0 0,0 1 0 0 0,0-1 0 0 0,0 1 0 0 0,0-1 0 0 0,0 1 0 0 0,0-1 1 0 0,0 1-10 0 0,0 2 46 0 0,0 14 190 0 0,1-1-61 0 0,3-3-65 0 0,4-2-69 0 0,-5-8 23 0 0,-3 0 5 0 0,0 23 126 0 0,0-23-91 0 0,0-3-6 0 0,0-3-22 0 0,-1 0-52 0 0,1 1-19 0 0,0 0 0 0 0,0 0 0 0 0,0 0-1 0 0,0 0 1 0 0,0 1 0 0 0,0-1-1 0 0,1 0 1 0 0,-1 0 0 0 0,1 0-1 0 0,-1 1 1 0 0,1-2-5 0 0,10-3 43 0 0,5-22 21 0 0,-12 17-54 0 0,-3 9-10 0 0,0 0 0 0 0,0-1 0 0 0,1 1 0 0 0,-1 0 0 0 0,0 0 0 0 0,1 0 0 0 0,-1 0 0 0 0,1 0 1 0 0,0 0-2 0 0,8-12-10 0 0,1-10-108 0 0,-1 2-42 0 0,1 8-72 0 0,0 1 1 0 0,0 0-1 0 0,1 1 1 0 0,9-6 232 0 0,8-10-362 0 0,-27 26 335 0 0,0 1 1 0 0,-1-1-1 0 0,1 0 1 0 0,0 1 0 0 0,0 0-1 0 0,0-1 1 0 0,2 0 26 0 0,11-1-69 0 0,-13 3 66 0 0,-1 0 1 0 0,1 0-1 0 0,0-1 0 0 0,0 1 0 0 0,-1-1 1 0 0,1 1-1 0 0,0-1 0 0 0,0 0 0 0 0,-1 0 0 0 0,1 0 1 0 0,0-1 2 0 0,-1 2-1 0 0,0-1-1 0 0,0 0 1 0 0,1 0 0 0 0,-1 1 0 0 0,0-1 0 0 0,0 1 0 0 0,0-1-1 0 0,0 1 1 0 0,0-1 0 0 0,1 1 0 0 0,-1 0 0 0 0,0-1 0 0 0,1 1-1 0 0,-1 0 1 0 0,0 0 0 0 0,0 0 0 0 0,1 0 0 0 0,-1 0 0 0 0,0 0-1 0 0,0 0 1 0 0,1 1 0 0 0,-1-1 0 0 0,0 0 0 0 0,0 1 0 0 0,1-1-1 0 0,-1 1 1 0 0,0-1 0 0 0,0 1 0 0 0,0 0 0 0 0,0-1 0 0 0,0 1 0 0 0,0 0-1 0 0,0 0 1 0 0,0 0 0 0 0,0 0 0 0 0,0 0 0 0 0,0 0 0 0 0,-1 0 1 0 0,14 4 0 0 0,-2 1 49 0 0,9 7 159 0 0,-18-11-162 0 0,0 0 1 0 0,0 0-1 0 0,-1 0 0 0 0,1 1 0 0 0,0-1 0 0 0,-1 1 0 0 0,0-1 1 0 0,1 1-1 0 0,0 2-46 0 0,-3-5 10 0 0,2 4 55 0 0,-1-3-25 0 0,0 1 14 0 0,1 3 35 0 0,2 3 41 0 0,2 3 67 0 0,-4-4-148 0 0,-1-1-63 0 0,-2 0-27 0 0,4 7 46 0 0,8 0 82 0 0,-11-13-83 0 0,0 0 0 0 0,0 1 0 0 0,1-1 0 0 0,-1 0 0 0 0,0 0 0 0 0,0 1 0 0 0,0-1 0 0 0,1 0 0 0 0,-1 1 0 0 0,0-1 0 0 0,0 0 0 0 0,0 0 0 0 0,0 1 0 0 0,0-1 0 0 0,0 0 0 0 0,0 1 0 0 0,0-1 0 0 0,0 0 0 0 0,1 1 0 0 0,-1-1 0 0 0,0 0 0 0 0,-1 1 0 0 0,1-1 0 0 0,0 0 0 0 0,0 1 0 0 0,0-1-4 0 0,0 21 97 0 0,0-16-50 0 0,0-5-101 0 0,0 0-4 0 0,0 0-77 0 0,0 0-86 0 0,0 0 62 0 0,0 0-38 0 0,0 0-42 0 0,0 0-38 0 0,0 0-380 0 0,0 0 88 0 0,0 0-54 0 0,0 0-735 0 0,0 0-581 0 0,0 0-1103 0 0</inkml:trace>
  <inkml:trace contextRef="#ctx0" brushRef="#br0" timeOffset="4349.76">4876 442 8520 0 0,'0'0'190'0'0,"0"0"28"0"0,0 3 11 0 0,-1 3-122 0 0,2 3 0 0 0,12 20-70 0 0,-10-22-19 0 0,0-1 37 0 0,0 0 39 0 0,0-1 40 0 0,1 3 135 0 0,-3-6-166 0 0,-1 1-1 0 0,1-1 1 0 0,-1 0-1 0 0,1 1 1 0 0,-1-1-1 0 0,0 0 1 0 0,1 1-1 0 0,-1-1 0 0 0,-1 1 1 0 0,1-1-1 0 0,0 0 1 0 0,-1 1-103 0 0,1 17 739 0 0,3-8-330 0 0,2-4-183 0 0,1 2 86 0 0,-4 4 74 0 0,-2 14 462 0 0,0-9-316 0 0,0-4-129 0 0,0-1-50 0 0,0-11-225 0 0,0-3-2 0 0,0 0-4 0 0,0 0-2 0 0,0 0-8 0 0,0 0-34 0 0,0 0-12 0 0,0 0-2 0 0,0 0 0 0 0,0 0 0 0 0,0 0 0 0 0,0 0-1 0 0,0-3-9 0 0,0 2-53 0 0,0 1 1 0 0,0-1 0 0 0,0 1-1 0 0,0-1 1 0 0,1 0 0 0 0,-1 1-1 0 0,0-1 1 0 0,0 1 0 0 0,0-1-1 0 0,0 1 1 0 0,1-1-1 0 0,-1 1 1 0 0,0-1 0 0 0,1 1-1 0 0,-1-1 1 0 0,0 1 0 0 0,1-1-1 0 0,-1 1 1 0 0,1-1-1 0 0,-1 1 1 0 0,0 0 0 0 0,1-1-1 0 0,-1 1 1 0 0,1 0-2 0 0,0-1 2 0 0,0 1 0 0 0,-1-1 0 0 0,1 1-1 0 0,-1-1 1 0 0,1 1 0 0 0,-1-1 0 0 0,1 1 0 0 0,-1-1 0 0 0,1 1-1 0 0,-1-1 1 0 0,1 0 0 0 0,-1 1 0 0 0,0-1 0 0 0,1 0 0 0 0,-1 1 0 0 0,0-1-1 0 0,0 0 1 0 0,1 0 0 0 0,-1 1 0 0 0,0-1 0 0 0,0 0 0 0 0,0 0-1 0 0,0 1 1 0 0,0-1 0 0 0,0 0-2 0 0,0-6 21 0 0,0 5-18 0 0,-1 0 0 0 0,1-1 1 0 0,0 1-1 0 0,0 0 0 0 0,1 0 0 0 0,-1 0 1 0 0,0 0-1 0 0,1 0 0 0 0,0-1 0 0 0,0 0-3 0 0,3-4 0 0 0,7-20 0 0 0,-6 14 10 0 0,1-3-67 0 0,2-1-57 0 0,2 0-46 0 0,-4 7 100 0 0,-1-2-42 0 0,-4 7 55 0 0,1 1-1 0 0,0-1 1 0 0,0 1-1 0 0,0 0 0 0 0,1 0 1 0 0,-1 0-1 0 0,1 0 1 0 0,1 0 47 0 0,-2 1-35 0 0,0 0 1 0 0,0 1-1 0 0,0-1 1 0 0,0 0 0 0 0,-1 0-1 0 0,1-2 35 0 0,8-11-175 0 0,-2 9 93 0 0,6 2 12 0 0,-10-2 56 0 0,-4 7 12 0 0,0-1 0 0 0,1 1 0 0 0,-1-1 0 0 0,0 1 0 0 0,0 0 0 0 0,1-1 0 0 0,-1 1 0 0 0,0-1 0 0 0,1 1 0 0 0,-1 0 1 0 0,1-1-1 0 0,-1 1 0 0 0,0 0 0 0 0,1 0 0 0 0,-1-1 0 0 0,1 1 0 0 0,-1 0 0 0 0,1 0 0 0 0,-1 0 0 0 0,1-1 0 0 0,-1 1 0 0 0,1 0 0 0 0,-1 0 0 0 0,1 0 0 0 0,-1 0 0 0 0,1 0 0 0 0,-1 0 0 0 0,1 0 0 0 0,-1 0 0 0 0,1 0 0 0 0,-1 0 0 0 0,1 1 2 0 0,10-1-16 0 0,10 0-52 0 0,-6 2 13 0 0,1 11 34 0 0,-3 3-22 0 0,-8-3 33 0 0,6-7 10 0 0,3 18 64 0 0,-12-20-32 0 0,-1-1-21 0 0,-1-1 1 0 0,1 0 0 0 0,0 0-1 0 0,-1 0 1 0 0,1 1 0 0 0,-1-1 0 0 0,0 0-1 0 0,0 0 1 0 0,0 1 0 0 0,0-1-1 0 0,0 1-11 0 0,1 12 57 0 0,6-10 2 0 0,-3-3-22 0 0,11 27 170 0 0,-13-25-220 0 0,-1 1 36 0 0,-1 1 42 0 0,0 3 78 0 0,0 6 124 0 0,3-9-172 0 0,0-4-57 0 0,4 4 22 0 0,-6-4-47 0 0,-1 1 0 0 0,1-1-1 0 0,-1 1 1 0 0,1-1 0 0 0,-1 1 0 0 0,0-1-1 0 0,0 2-12 0 0,0-4 1 0 0,0 5 86 0 0,0-5-3 0 0,0 0-10 0 0,0 0 11 0 0,0 0-10 0 0,0 0 15 0 0,0 0 4 0 0,2-2-12 0 0,4-4-60 0 0,9-9 24 0 0,-3 2-27 0 0,-3-3-10 0 0,-3 5 29 0 0,7-5-49 0 0,3-2-76 0 0,0-5 11 0 0,3 0-82 0 0,-6 8-16 0 0,2 0-71 0 0,0-2-27 0 0,8-6-53 0 0,-19 20 273 0 0,0-1 0 0 0,0 1-1 0 0,0 0 1 0 0,1 0 0 0 0,-1 1 0 0 0,1-1 0 0 0,0 1 0 0 0,3-1 52 0 0,-2 1-28 0 0,-1-1-1 0 0,1 0 1 0 0,-1 0 0 0 0,0-1 0 0 0,1 0 28 0 0,-2 1-8 0 0,-1 0-1 0 0,1 0 1 0 0,0 1-1 0 0,0 0 1 0 0,1-1-1 0 0,-1 2 1 0 0,0-1-1 0 0,1 0 1 0 0,-1 1-1 0 0,1 0 0 0 0,-1 0 1 0 0,5-1 8 0 0,11 4-49 0 0,-5 4 70 0 0,-10-3-1 0 0,0 0-1 0 0,-1 1 1 0 0,1 0 0 0 0,-1 0-1 0 0,1 1-19 0 0,-5-4 2 0 0,14 12 31 0 0,-11-8 101 0 0,-2 3-83 0 0,0-3-12 0 0,25 43 257 0 0,-25-44-271 0 0,0 0 0 0 0,0 0 0 0 0,0 1-1 0 0,-1-1 1 0 0,1 0 0 0 0,-1 1 0 0 0,0-1 0 0 0,0 1-1 0 0,-1 3-24 0 0,0 8 29 0 0,0-7-8 0 0,1 16 55 0 0,3-14-55 0 0,1-10-21 0 0,-1 0 1 0 0,6 15 58 0 0,2-3-63 0 0,-9-11-52 0 0,-2-1-83 0 0,0-1-87 0 0,0 0 64 0 0,0 0-38 0 0,0 0-41 0 0,0 0-39 0 0,0 0-382 0 0,0 0 89 0 0,0 0-54 0 0,0 0-739 0 0,0 0-585 0 0,0 0-1110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27.6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18 127 5064 0 0,'0'0'108'0'0,"2"0"17"0"0,5 0 123 0 0,15 0-201 0 0,-16 1-18 0 0,-6-1-8 0 0,26-14 70 0 0,-23 13-77 0 0,2 0 42 0 0,0 1 54 0 0,5 0 108 0 0,5-1 180 0 0,-11 0-309 0 0,-2 0-43 0 0,3-6 149 0 0,-5 7-180 0 0,0-1-1 0 0,0 1 0 0 0,1-1 0 0 0,-1 1 0 0 0,0 0 0 0 0,1-1 0 0 0,-1 1 0 0 0,0-1 1 0 0,1 1-1 0 0,-1 0 0 0 0,0-1 0 0 0,1 1 0 0 0,-1 0 0 0 0,1 0 0 0 0,-1-1 1 0 0,1 1-1 0 0,-1 0 0 0 0,0 0 0 0 0,1 0 0 0 0,-1-1 0 0 0,1 1 0 0 0,-1 0 1 0 0,1 0-1 0 0,-1 0 0 0 0,1 0 0 0 0,-1 0 0 0 0,1 0 0 0 0,-1 0 0 0 0,1 0 0 0 0,-1 0 1 0 0,1 0-1 0 0,0 1-14 0 0,1-1 15 0 0,0 0 35 0 0,4 0 137 0 0,0 0 74 0 0,9 0 444 0 0,-11 0-516 0 0,-1 0-37 0 0,1 0-37 0 0,-2 0-93 0 0,4-3 282 0 0,4-8-24 0 0,-6 9-111 0 0,0 1-91 0 0,4 2-29 0 0,-8-1-27 0 0,3 0 108 0 0,0 0-33 0 0,-1 0-43 0 0,6 0 0 0 0,-6 0 13 0 0,-2 0-3 0 0,0-3 0 0 0,0 2-60 0 0,0 1 1 0 0,0-1 0 0 0,0 0-1 0 0,0 1 1 0 0,1-1-1 0 0,-1 0 1 0 0,0 1 0 0 0,0-1-1 0 0,0 0 1 0 0,0 1 0 0 0,1-1-1 0 0,-1 0 1 0 0,0 1-1 0 0,1-1 1 0 0,-1 1-5 0 0,1-1 6 0 0,-1 1-1 0 0,1 0 1 0 0,-1-1 0 0 0,1 1-1 0 0,0 0 1 0 0,-1 0 0 0 0,1-1 0 0 0,0 1-1 0 0,-1 0 1 0 0,1 0 0 0 0,0 0-1 0 0,0 0 1 0 0,-1 0 0 0 0,1 0-1 0 0,0 0-5 0 0,1 0 80 0 0,-2 0 38 0 0,0-3-10 0 0,0 0-45 0 0,0-4 30 0 0,0 4 41 0 0,0 3-4 0 0,-2-2-2 0 0,-9-9 0 0 0,7 6 19 0 0,4-1-86 0 0,-1 1-15 0 0,-4 4-1 0 0,0 1 13 0 0,-1-4 81 0 0,0-1-92 0 0,4 4-30 0 0,0 0 0 0 0,0 0 0 0 0,0 0 0 0 0,1 0 0 0 0,-1 0 0 0 0,0 1 0 0 0,0-1 0 0 0,-1 0 0 0 0,1 1 0 0 0,-1 0-17 0 0,2-1 5 0 0,0 1-1 0 0,-1 0 0 0 0,1 1 0 0 0,0-1 0 0 0,-1 0 1 0 0,1 0-1 0 0,0 0 0 0 0,0 1 0 0 0,-1-1 0 0 0,1 1 1 0 0,-1 0-5 0 0,-11 9 74 0 0,8-6-15 0 0,0-5-48 0 0,-1 0 1 0 0,1 4 49 0 0,-12 8-15 0 0,3-3 9 0 0,-2 5 35 0 0,7-5-69 0 0,3-3 31 0 0,1 0-1 0 0,0 0 0 0 0,0 1 1 0 0,0 0-1 0 0,-2 4-51 0 0,-6 15 187 0 0,1-1 77 0 0,-11 21 284 0 0,20-35-417 0 0,3 12 6 0 0,0-13-41 0 0,1 3 79 0 0,-1-10-151 0 0,0 1 1 0 0,0-1 0 0 0,0 1 0 0 0,0-1-1 0 0,1 1 1 0 0,-1-1 0 0 0,1 2-25 0 0,7 4 134 0 0,-8-8-127 0 0,1 0-1 0 0,-1 0 1 0 0,0 1-1 0 0,1-1 1 0 0,-1 0-1 0 0,1 1 1 0 0,-1-1-1 0 0,0 1 1 0 0,1-1-1 0 0,-1 0 1 0 0,0 1-1 0 0,0-1 1 0 0,1 1-1 0 0,-1-1 1 0 0,0 1-1 0 0,0-1 1 0 0,0 1-1 0 0,1-1 1 0 0,-1 1-1 0 0,0-1 1 0 0,0 1-1 0 0,0-1 1 0 0,0 1-1 0 0,0-1 1 0 0,0 1-1 0 0,0-1 1 0 0,0 1-1 0 0,0-1 1 0 0,0 1-7 0 0,2 11 107 0 0,-1-10-76 0 0,0 0-1 0 0,0 1 1 0 0,0-1 0 0 0,1 0-1 0 0,-1 0 1 0 0,1 0 0 0 0,-1 1 0 0 0,1-2-1 0 0,0 1 1 0 0,0 0-31 0 0,11 8 114 0 0,-9-9-86 0 0,1 0 0 0 0,-1 0 0 0 0,0-1 0 0 0,1 1 0 0 0,-1-1 0 0 0,0 0 0 0 0,1 0 0 0 0,-1 0 0 0 0,4-1-28 0 0,8 0 57 0 0,-9 1-49 0 0,-5 1 1 0 0,1-1-1 0 0,-1 0 0 0 0,0 0 0 0 0,0 0 0 0 0,0-1 1 0 0,0 1-1 0 0,1 0 0 0 0,-1-1 0 0 0,0 1 1 0 0,1-1-9 0 0,15-8 2 0 0,-15 8-13 0 0,0 0 0 0 0,0 1-1 0 0,0-1 1 0 0,0 0 0 0 0,0 1 0 0 0,0 0 0 0 0,2-1 11 0 0,2 1-86 0 0,-1 0-89 0 0,-1-1-80 0 0,0 0-71 0 0,-1-1-63 0 0,-1 1-53 0 0,1-1-45 0 0,-1 1-34 0 0,8-4-1245 0 0,-3 3-151 0 0,2 2-1091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13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2 6160 0 0,'0'0'133'0'0,"0"0"23"0"0,0 0 13 0 0,-2 0-18 0 0,-5 0-105 0 0,3 0 16 0 0,-7 0 534 0 0,0 0-39 0 0,-1-1 35 0 0,0 1-113 0 0,7 0-291 0 0,0 1-40 0 0,0 0-43 0 0,0 1-49 0 0,-4 3 133 0 0,-5 3 145 0 0,-1 1-43 0 0,6-5-181 0 0,4-1-55 0 0,4-3-42 0 0,1 0-1 0 0,-1 0 1 0 0,0 1-1 0 0,1-1 1 0 0,-1 0 0 0 0,1 1-1 0 0,-1-1 1 0 0,1 1-1 0 0,-1-1 1 0 0,0 1 0 0 0,1-1-1 0 0,0 1 1 0 0,-1-1-1 0 0,1 1 1 0 0,-1-1 0 0 0,1 1-1 0 0,-1-1 1 0 0,1 1-1 0 0,0 0 1 0 0,0-1-1 0 0,-1 1 1 0 0,1 0-13 0 0,-2 4 50 0 0,-27 29 310 0 0,16-10-205 0 0,11-15-76 0 0,1 3 39 0 0,-1 0 8 0 0,-3-3-38 0 0,-1 4-9 0 0,5-11-70 0 0,1-1 0 0 0,-1 1 0 0 0,1 0 0 0 0,-1 0 0 0 0,1-1 0 0 0,0 1 0 0 0,0 0 0 0 0,0 0 0 0 0,0 0 1 0 0,0 0-10 0 0,0 12 120 0 0,0 8-37 0 0,0-2-62 0 0,3-4-21 0 0,-2-14-4 0 0,10 18 42 0 0,-11-20-33 0 0,1 1 0 0 0,-1 0 0 0 0,1 0 1 0 0,-1-1-1 0 0,1 1 0 0 0,0-1 0 0 0,-1 1 0 0 0,1-1 0 0 0,-1 1 0 0 0,1-1 0 0 0,0 1 0 0 0,0-1 0 0 0,-1 1 0 0 0,1-1 0 0 0,0 0 0 0 0,0 1 0 0 0,-1-1 0 0 0,1 0 1 0 0,0 0-1 0 0,0 0-5 0 0,4 3 64 0 0,-1 1-70 0 0,2-1 46 0 0,-5-2-22 0 0,1 0 0 0 0,-1 0 1 0 0,1-1-1 0 0,-1 1 0 0 0,1 0 0 0 0,-1-1 0 0 0,1 0 0 0 0,0 1 1 0 0,-1-1-1 0 0,1 0 0 0 0,-1 0 0 0 0,1 0 0 0 0,0 0 0 0 0,-1 0 1 0 0,1 0-1 0 0,0 0 0 0 0,-1 0 0 0 0,1-1 0 0 0,-1 1 0 0 0,1-1 1 0 0,0 1-19 0 0,6-5 57 0 0,-7 4-44 0 0,1 0-1 0 0,-1 0 1 0 0,1 0-1 0 0,-1 0 0 0 0,1 1 1 0 0,-1-1-1 0 0,1 0 1 0 0,-1 1-1 0 0,1-1 1 0 0,0 1-1 0 0,-1 0 1 0 0,1 0-1 0 0,0 0 1 0 0,0-1-13 0 0,-1 1 12 0 0,1 0 0 0 0,0 0 0 0 0,-1 0 0 0 0,1-1 0 0 0,0 1 1 0 0,-1 0-1 0 0,1-1 0 0 0,-1 0 0 0 0,1 1 0 0 0,-1-1 0 0 0,1 0 0 0 0,-1 0 1 0 0,1 0-1 0 0,-1 0-12 0 0,7-4 54 0 0,-3 3-22 0 0,-4 2-28 0 0,-1-1 0 0 0,1 1-1 0 0,0 0 1 0 0,-1 0 0 0 0,1-1 0 0 0,-1 1 0 0 0,1-1 0 0 0,0 1 0 0 0,-1 0 0 0 0,1-1 0 0 0,-1 1 0 0 0,1-1 0 0 0,-1 1 0 0 0,1-1-1 0 0,-1 1 1 0 0,0-1 0 0 0,1 0 0 0 0,-1 1 0 0 0,0-1 0 0 0,1 0 0 0 0,-1 1 0 0 0,0-1-4 0 0,3-4 4 0 0,25-29 50 0 0,-12 10-42 0 0,-3 16 36 0 0,-9 3-35 0 0,-1 0 0 0 0,-1 0 0 0 0,1 0 0 0 0,-1-1 0 0 0,0 1-13 0 0,3-19 11 0 0,3 16-11 0 0,-8 8 0 0 0,1 0 0 0 0,-1-1 0 0 0,0 1 0 0 0,1 0 0 0 0,-1-1 0 0 0,1 1 0 0 0,-1 0 0 0 0,0-1 0 0 0,1 1 0 0 0,-1-1 0 0 0,0 1 0 0 0,0 0 0 0 0,1-1 0 0 0,-1 1 0 0 0,0-1 0 0 0,0 1 0 0 0,0-1 0 0 0,1 1 0 0 0,-1-1 0 0 0,0 1 0 0 0,0-1 0 0 0,0 1 0 0 0,0-1 0 0 0,0 1 0 0 0,0-1 0 0 0,0 1 0 0 0,0-1 0 0 0,0 1 0 0 0,0-1 0 0 0,0-15 0 0 0,2 0 0 0 0,9 3 18 0 0,-9 11 70 0 0,-2 2-32 0 0,-1 4-167 0 0,5 5 18 0 0,3-5 1 0 0,-7-4 86 0 0,0 1 1 0 0,1-1 0 0 0,-1 0-1 0 0,1 0 1 0 0,-1 1 0 0 0,0-1-1 0 0,1 0 1 0 0,-1 1 0 0 0,1-1 0 0 0,-1 0-1 0 0,0 1 1 0 0,1-1 0 0 0,-1 1-1 0 0,0-1 1 0 0,0 0 0 0 0,1 1-1 0 0,-1-1 1 0 0,0 1 0 0 0,0-1-1 0 0,0 1 1 0 0,0-1 0 0 0,0 1-1 0 0,1-1 1 0 0,-1 1 0 0 0,0-1-1 0 0,0 1 1 0 0,0-1 0 0 0,0 1 0 0 0,0-1-1 0 0,-1 1 1 0 0,1-1 0 0 0,0 1 5 0 0,0 1-5 0 0,0-1 1 0 0,0 1 0 0 0,1-1 0 0 0,-1 1-1 0 0,0 0 1 0 0,1-1 0 0 0,-1 1-1 0 0,1-1 1 0 0,0 1 0 0 0,-1-1 0 0 0,1 0-1 0 0,0 1 1 0 0,0-1 4 0 0,5 12-35 0 0,0 14 11 0 0,0-14-5 0 0,-5-12 27 0 0,0 1 0 0 0,-1-1 1 0 0,1 0-1 0 0,0 1 0 0 0,-1-1 0 0 0,1 1 0 0 0,-1-1 0 0 0,1 1 0 0 0,-1-1 0 0 0,0 1 0 0 0,1 0 1 0 0,-1-1-1 0 0,0 1 2 0 0,0 1 0 0 0,0 1 0 0 0,0-1 0 0 0,1 1 0 0 0,0-1 0 0 0,-1 1 0 0 0,1-1 0 0 0,1 1 0 0 0,-1-1 0 0 0,0 0 0 0 0,1 0 0 0 0,0 0 0 0 0,-1 0 0 0 0,1 0 0 0 0,1 0 0 0 0,-1 0 0 0 0,23 39 0 0 0,-13-18-3 0 0,-11-22-7 0 0,2 1-7 0 0,0 0-141 0 0,-3-3-80 0 0,0 0-18 0 0,0 0-6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14.4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6880 0 0,'0'0'157'0'0,"0"3"23"0"0,0-3-171 0 0,0 1 1 0 0,0-1-1 0 0,0 1 0 0 0,0 0 1 0 0,1-1-1 0 0,-1 1 0 0 0,0-1 1 0 0,0 1-1 0 0,0-1 0 0 0,0 1 1 0 0,1-1-1 0 0,-1 1 0 0 0,0-1 1 0 0,1 1-1 0 0,-1-1 1 0 0,0 1-1 0 0,1-1 0 0 0,-1 1 1 0 0,1-1-1 0 0,-1 0 0 0 0,0 1 1 0 0,1-1-1 0 0,-1 1 0 0 0,1-1-9 0 0,6 7 128 0 0,-5 3-97 0 0,-2-9-28 0 0,0 1 0 0 0,0-1 0 0 0,0 1 0 0 0,1-1 0 0 0,-1 1 0 0 0,0-1 0 0 0,1 1 0 0 0,0-1 0 0 0,-1 1 0 0 0,1-1 0 0 0,0 0 1 0 0,-1 1-1 0 0,2 0-3 0 0,13 13 124 0 0,-2-2 41 0 0,-3 3 63 0 0,-7-3 61 0 0,1 3 134 0 0,0-8-171 0 0,3 0 35 0 0,0 0 22 0 0,5 13 490 0 0,-6-11-476 0 0,1 1-66 0 0,6 15 255 0 0,-13-24-472 0 0,5 10 326 0 0,1-8-73 0 0,1-1-168 0 0,-6-2-108 0 0,0-1 0 0 0,0 1 0 0 0,0 0 1 0 0,0-1-1 0 0,0 1 0 0 0,-1 0 0 0 0,1-1 1 0 0,0 1-1 0 0,0 0 0 0 0,-1 0 0 0 0,1 0 0 0 0,0 0 1 0 0,-1 0-1 0 0,1 0 0 0 0,-1 0 0 0 0,1 0-17 0 0,-1 2 73 0 0,1 0 0 0 0,0 1 0 0 0,-1-1 0 0 0,1 0 0 0 0,-1 0 0 0 0,0 1 0 0 0,0 1-73 0 0,0-5 18 0 0,0 3 224 0 0,3 0-8 0 0,-2-2-135 0 0,1 1-55 0 0,2 4-68 0 0,-2-3 43 0 0,-1 0 31 0 0,0-1 41 0 0,0 0 63 0 0,-1 1 72 0 0,1 0 83 0 0,-1 1 97 0 0,-3-7-332 0 0,2 2-66 0 0,0-1 1 0 0,-1 1-1 0 0,1-1 1 0 0,0 0 0 0 0,0 1-1 0 0,1-1 1 0 0,-1 0-1 0 0,0 1 1 0 0,0-1 0 0 0,1 0-1 0 0,-1 0 1 0 0,1 0-1 0 0,0-1-8 0 0,-2-12 35 0 0,2-2-33 0 0,0 13-6 0 0,0-10 4 0 0,-1 6 0 0 0,1 1 0 0 0,0 0 0 0 0,1 0 0 0 0,0 0 0 0 0,1-3 0 0 0,13-27 0 0 0,-13 32 0 0 0,0-1 0 0 0,0 0 0 0 0,0 0 0 0 0,0 0 0 0 0,1 0 0 0 0,0 0 0 0 0,0 1 0 0 0,1 0 0 0 0,2-4 0 0 0,9-8 0 0 0,16-14 0 0 0,-30 29 0 0 0,1 1 0 0 0,0-1 0 0 0,0 1 0 0 0,0 0 0 0 0,0-1 0 0 0,0 1 0 0 0,0 0 0 0 0,1 0 0 0 0,-1 0 0 0 0,0 1 0 0 0,1-1 0 0 0,-1 1 0 0 0,0-1 0 0 0,2 1 0 0 0,11-1 12 0 0,19 3-119 0 0,-31-2 99 0 0,-1 0-1 0 0,0 1 1 0 0,0 0-1 0 0,1 0 1 0 0,-1-1-1 0 0,0 1 1 0 0,0 0-1 0 0,0 1 0 0 0,0-1 1 0 0,0 0-1 0 0,0 1 1 0 0,-1-1-1 0 0,2 1 9 0 0,15 15-11 0 0,11 11 4 0 0,-15-10-39 0 0,-10-7 36 0 0,-3-9 10 0 0,0 0 0 0 0,0 1 0 0 0,1-1 0 0 0,-1 0 0 0 0,0 0 0 0 0,1 0 0 0 0,-1 0 0 0 0,1 0 0 0 0,0 0 0 0 0,0 0 0 0 0,-1 0 0 0 0,1-1 0 0 0,-1 1 0 0 0,0 0 0 0 0,0 0 0 0 0,1 0 0 0 0,-1 1 0 0 0,0-1 0 0 0,-1 0 0 0 0,1 0 0 0 0,0 0 0 0 0,-1 1 0 0 0,1-1 0 0 0,-1 1 0 0 0,3 10 0 0 0,24 39 0 0 0,-26-35 2 0 0,-1-15 3 0 0,-1 1 0 0 0,1-1 0 0 0,1 1 0 0 0,-1-1 0 0 0,0 0 1 0 0,0 1-1 0 0,1-1 0 0 0,0 0 0 0 0,-1 1 0 0 0,2 1-5 0 0,3 4 9 0 0,-4-7-5 0 0,0 1 0 0 0,0-1 0 0 0,-1 1 0 0 0,1-1 0 0 0,0 1 0 0 0,0-1 0 0 0,-1 1 0 0 0,1-1-1 0 0,-1 1 1 0 0,0 0 0 0 0,1-1 0 0 0,-1 1 0 0 0,0 0 0 0 0,0 0-4 0 0,0 3 8 0 0,0 2 0 0 0,0 9 53 0 0,0-13 31 0 0,0-3 60 0 0,0 0 8 0 0,0 0-6 0 0,-2 1-58 0 0,0-1-47 0 0,-7-4-42 0 0,8 2-2 0 0,0-1 1 0 0,0 0-1 0 0,1 1 1 0 0,-1-1-1 0 0,1 0 1 0 0,0 0-1 0 0,0 0 1 0 0,0 1-1 0 0,0-1 1 0 0,0 0-1 0 0,1-1-5 0 0,-1-6 4 0 0,1 3 2 0 0,-1 0 0 0 0,1 0 0 0 0,0 0 0 0 0,1 0 1 0 0,0 0-1 0 0,0 1 0 0 0,0-1-6 0 0,0 1 10 0 0,14-31 14 0 0,-13 25 2 0 0,-2 9-22 0 0,-1 1 0 0 0,1 0-1 0 0,-1-1 1 0 0,1 1-1 0 0,0 0 1 0 0,0 0 0 0 0,0-1-1 0 0,0 1 1 0 0,0 0 0 0 0,0 0-1 0 0,1 0 1 0 0,-1 1 0 0 0,1-1-1 0 0,0 0-3 0 0,10-11 48 0 0,1 1-56 0 0,2-4-53 0 0,8-6-87 0 0,-9 11 82 0 0,-11 10 60 0 0,0 0-1 0 0,0 0 1 0 0,0 0 0 0 0,0 0 0 0 0,0 1-1 0 0,0-1 1 0 0,0 1 0 0 0,0 0 0 0 0,1 0-1 0 0,2 1 7 0 0,6-1-58 0 0,-1 2 11 0 0,1 4 22 0 0,-4-1 11 0 0,6 0-50 0 0,-12-1 51 0 0,3 3-4 0 0,6-4-8 0 0,-10-3 23 0 0,0 0 1 0 0,0 0-1 0 0,0 1 1 0 0,-1-1-1 0 0,1 0 0 0 0,0 1 1 0 0,0-1-1 0 0,0 0 1 0 0,0 1-1 0 0,-1-1 0 0 0,1 1 1 0 0,0-1-1 0 0,0 1 1 0 0,-1 0-1 0 0,1-1 0 0 0,0 1 1 0 0,-1 0-1 0 0,1 0 1 0 0,-1-1-1 0 0,1 1 0 0 0,-1 0 1 0 0,1 0-1 0 0,-1 0 1 0 0,1-1-1 0 0,-1 1 1 0 0,0 0 1 0 0,3 3 0 0 0,0 0 0 0 0,0 0 0 0 0,0 0 0 0 0,1 0 0 0 0,-1-1 0 0 0,1 1 0 0 0,1 0 0 0 0,0-1 0 0 0,-1 1 0 0 0,-1-1 0 0 0,1 1 0 0 0,0 0 0 0 0,-1 0 0 0 0,0 0 0 0 0,1 2 0 0 0,28 57 0 0 0,-30-47-13 0 0,-2-15 10 0 0,0 0 0 0 0,0 0-1 0 0,0-1 1 0 0,0 1 0 0 0,0 0 0 0 0,0 0 0 0 0,0 0 0 0 0,1 0 0 0 0,-1-1-1 0 0,0 1 1 0 0,0 0 0 0 0,1 0 0 0 0,-1 0 0 0 0,0-1 0 0 0,1 1 3 0 0,2 2-36 0 0,1-1 55 0 0,-1-1 16 0 0,-2 1-50 0 0,1 3-95 0 0,-2-1 1 0 0,0 0-45 0 0,0-4 43 0 0,0 1 57 0 0,0 0 53 0 0,1 2 84 0 0,-1-1-76 0 0,0-1-51 0 0,0 1-77 0 0,0-1-72 0 0,0 0-98 0 0,-1 0-115 0 0,1-1 155 0 0,0 1-36 0 0,0-1-48 0 0,0 0-48 0 0,0 0-44 0 0,0 0-37 0 0,0 0-135 0 0,0 0-38 0 0,0 0-1403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14.8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0 190 6176 0 0,'0'0'177'0'0,"3"-3"0"0"0,6-4-138 0 0,22-8-44 0 0,-21 10 30 0 0,0 0 38 0 0,-5 3 15 0 0,-1 0 39 0 0,2-2 64 0 0,3-1 142 0 0,6-3 237 0 0,-6 3-263 0 0,4 0 261 0 0,-11 1-369 0 0,4-3 108 0 0,6 4-42 0 0,3-2 33 0 0,0-5 69 0 0,-9 4-166 0 0,0-1-35 0 0,8-8 78 0 0,-11 12-191 0 0,-1 1 0 0 0,1-1 1 0 0,0 1-1 0 0,1-1 0 0 0,2-1-43 0 0,7-1 139 0 0,-8-5-26 0 0,2 5-88 0 0,-7 5-23 0 0,1 0 0 0 0,-1-1 0 0 0,1 1 0 0 0,-1 0 0 0 0,1 0 0 0 0,-1-1 0 0 0,0 1 0 0 0,1 0 0 0 0,-1-1 0 0 0,0 1 0 0 0,1 0 0 0 0,-1-1 0 0 0,0 1 0 0 0,1-1 0 0 0,-1 1 0 0 0,0-1 0 0 0,0 1 0 0 0,0-1 0 0 0,1 1 0 0 0,-1-1 0 0 0,0 1 0 0 0,0 0 0 0 0,0-1 0 0 0,0 1 0 0 0,0-1 0 0 0,0 1 0 0 0,0-1 0 0 0,0 1 0 0 0,0-1 0 0 0,0 1 0 0 0,0-1 0 0 0,0 0-2 0 0,0-12 24 0 0,0 10 36 0 0,0 3 39 0 0,0 0 12 0 0,0 0 1 0 0,0 0 5 0 0,0 0 23 0 0,-3 0 11 0 0,-10 2-18 0 0,-5 5-29 0 0,7-2-47 0 0,-7-1 42 0 0,15-3-91 0 0,1-1 0 0 0,-1 1-1 0 0,1 0 1 0 0,-1 0 0 0 0,1 0-1 0 0,-1 0 1 0 0,1 0 0 0 0,-1 1-8 0 0,2-2 3 0 0,0 1 1 0 0,1 0-1 0 0,-1-1 1 0 0,0 1-1 0 0,1 0 1 0 0,-1-1-1 0 0,1 1 1 0 0,-1 0-1 0 0,1 0 1 0 0,0 0-1 0 0,-1-1 0 0 0,1 1 1 0 0,-1 1-4 0 0,0 10 60 0 0,1 12 26 0 0,-3-14 29 0 0,-6 6-26 0 0,-8 11 77 0 0,8-6-50 0 0,1-1-64 0 0,-7 17 9 0 0,12-25 5 0 0,3 22 12 0 0,1-24-26 0 0,-1 0 32 0 0,0-9-81 0 0,0 0 0 0 0,0 0 0 0 0,0-1 0 0 0,1 1-1 0 0,-1 0 1 0 0,0 0 0 0 0,1-1 0 0 0,-1 1 0 0 0,0 0 0 0 0,1 0 0 0 0,-1-1 0 0 0,1 1 0 0 0,-1 0 0 0 0,1-1 0 0 0,-1 1 0 0 0,1-1-1 0 0,0 1 1 0 0,-1-1 0 0 0,1 1 0 0 0,0-1 0 0 0,-1 1 0 0 0,1-1 0 0 0,0 0 0 0 0,-1 1 0 0 0,1-1 0 0 0,0 0-3 0 0,20 16 111 0 0,-20-15-109 0 0,1 0 1 0 0,-1 0-1 0 0,1 0 1 0 0,0 0-1 0 0,-1 0 1 0 0,1 0 0 0 0,0 0-1 0 0,-1 0 1 0 0,1-1-1 0 0,0 1 1 0 0,0-1-1 0 0,0 1 1 0 0,1-1-3 0 0,29 2 29 0 0,-28-2-33 0 0,5 0-138 0 0,14 0-41 0 0,-16 0 86 0 0,-1 0-54 0 0,-2 0-3 0 0,0 0-46 0 0,0 0-53 0 0,-1 0-61 0 0,-1 0 10 0 0,0 0-44 0 0,0 0-42 0 0,0 0-35 0 0,1 0-124 0 0,-1 0-35 0 0,3 0-1292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16.7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57 7976 0 0,'0'0'174'0'0,"0"0"29"0"0,3 3 14 0 0,5 8-46 0 0,-7-10-165 0 0,0 1 0 0 0,-1-1 0 0 0,1 1 0 0 0,-1-1-1 0 0,1 1 1 0 0,-1-1 0 0 0,0 1 0 0 0,0-1 0 0 0,1 1 0 0 0,-1 1-6 0 0,0-2-2 0 0,0 1 0 0 0,0 0 0 0 0,0 0 1 0 0,1-1-1 0 0,-1 1 0 0 0,1 0 0 0 0,-1 0 1 0 0,1-1-1 0 0,0 1 0 0 0,0 0 0 0 0,-1-1 1 0 0,1 1-1 0 0,1-1 2 0 0,3 9 23 0 0,-3 4 69 0 0,-2-8 107 0 0,0 0-66 0 0,0 8 137 0 0,0-8-78 0 0,0-2-43 0 0,0 1 48 0 0,0 0 54 0 0,0 1 66 0 0,0-2-184 0 0,0 3 17 0 0,0-3-8 0 0,0-1-32 0 0,0 1 39 0 0,0 1 45 0 0,0 0 52 0 0,0-2-179 0 0,0-1 1 0 0,0 1 0 0 0,1-1 0 0 0,-1 1 0 0 0,1-1-1 0 0,-1 1 1 0 0,1 0-68 0 0,6 5 384 0 0,-6-8-366 0 0,-1 0 1 0 0,1 1-1 0 0,-1-1 1 0 0,1 0-1 0 0,-1 1 1 0 0,0-1-1 0 0,1 0 1 0 0,-1 1-1 0 0,0-1 0 0 0,1 1 1 0 0,-1-1-1 0 0,0 1 1 0 0,0-1-1 0 0,1 0 1 0 0,-1 1-1 0 0,0-1 1 0 0,0 1-1 0 0,0-1 0 0 0,0 1 1 0 0,0-1-1 0 0,1 1 1 0 0,-1-1-1 0 0,0 1 1 0 0,0-1-1 0 0,0 1 1 0 0,0-1-1 0 0,-1 1 0 0 0,1-1 1 0 0,0 1-19 0 0,0 31 798 0 0,0-3-60 0 0,0-27-493 0 0,0-2-47 0 0,0 0-8 0 0,0 0-15 0 0,3 3-47 0 0,7 7-21 0 0,-10-9-18 0 0,-2 0-39 0 0,-5 2-12 0 0,6-2-6 0 0,0-1-25 0 0,1 1 1 0 0,0-1-1 0 0,0 1 0 0 0,-1 0 1 0 0,1-1-1 0 0,0 1 0 0 0,0 0 1 0 0,-1-1-1 0 0,1 1 1 0 0,0 0-1 0 0,0-1 0 0 0,0 1 1 0 0,0 0-1 0 0,0-1 1 0 0,0 1-8 0 0,0-1 0 0 0,0 3 112 0 0,0-3 0 0 0,0 0-2 0 0,0 0-4 0 0,0-3-3 0 0,-1-1-67 0 0,1 4-31 0 0,5-7 49 0 0,4-11 57 0 0,-8 16-100 0 0,0-1 0 0 0,-1 1 0 0 0,1-1 1 0 0,-1 1-1 0 0,0-1 0 0 0,0 1 0 0 0,0-1 1 0 0,0 1-12 0 0,3-7 14 0 0,10-7 37 0 0,0 0-36 0 0,5-31-4 0 0,-4 13 31 0 0,-6 11-58 0 0,2 4-41 0 0,7-3-22 0 0,10-5 15 0 0,-8 10 9 0 0,-14 12 38 0 0,1 1 0 0 0,0 0 0 0 0,0 0 0 0 0,0 1 0 0 0,0 0 0 0 0,1 0 17 0 0,-2 0-5 0 0,0 2-19 0 0,0 0 1 0 0,0 0-1 0 0,0 0 0 0 0,-1 1 1 0 0,1-1-1 0 0,0 1 0 0 0,0 1 1 0 0,5 0 23 0 0,4 2-32 0 0,2 10-21 0 0,5 8-15 0 0,6 5 8 0 0,-24-22 70 0 0,0 1 0 0 0,1-1 1 0 0,-1 1-1 0 0,-1-1 1 0 0,1 1-1 0 0,-1 0 0 0 0,0 0 1 0 0,1 1-11 0 0,6 14-4 0 0,-2-5 9 0 0,7 10-50 0 0,-1-1 1 0 0,-5-9 49 0 0,-6 1-5 0 0,-2-11 1 0 0,0-3-5 0 0,14 23 60 0 0,-12-12-35 0 0,-2-11 34 0 0,0-2 16 0 0,0 0 0 0 0,3-2-11 0 0,-2 1-59 0 0,0-1 0 0 0,0 1-1 0 0,0 0 1 0 0,0 0 0 0 0,0-1-1 0 0,0 1 1 0 0,0-1 0 0 0,0 1-1 0 0,0-1 1 0 0,-1 1 0 0 0,1-1-1 0 0,-1 1 1 0 0,1-1 0 0 0,-1 0-1 0 0,1 1 1 0 0,-1-1 0 0 0,0 0-1 0 0,0 0 0 0 0,0-2 3 0 0,1 1 0 0 0,0 0 0 0 0,0-1 0 0 0,0 1 0 0 0,0 0 0 0 0,1 0 0 0 0,-1 0 0 0 0,1 0 0 0 0,-1 0 0 0 0,1 0 0 0 0,0 0 0 0 0,1 0-3 0 0,8-17-49 0 0,-3-3-64 0 0,-5 16 78 0 0,0 1 0 0 0,0 0 0 0 0,1 0 0 0 0,0 0 0 0 0,0 0 35 0 0,1-2-42 0 0,2-3-21 0 0,3-6-41 0 0,7-2-43 0 0,-7 9 83 0 0,11-9-63 0 0,-10 3-3 0 0,-6 6 60 0 0,-5 8 64 0 0,1 1 0 0 0,-1-1 0 0 0,1 1 0 0 0,0-1 0 0 0,0 1 0 0 0,-1 0 0 0 0,1-1 0 0 0,0 1 0 0 0,0 0 0 0 0,0 0 0 0 0,1 0 0 0 0,-1 0 0 0 0,0 0 0 0 0,0 0 0 0 0,0 0 1 0 0,1-1 5 0 0,22-10-57 0 0,-3 9-17 0 0,-6 1 11 0 0,-1-3 16 0 0,-13 5 43 0 0,-1-1 1 0 0,1 1 0 0 0,0 0-1 0 0,-1 0 1 0 0,1-1-1 0 0,0 1 1 0 0,-1 0-1 0 0,1 0 1 0 0,0 0 0 0 0,0 0-1 0 0,-1 0 1 0 0,1 0-1 0 0,0 0 1 0 0,0 0-1 0 0,0 0 4 0 0,8 6-75 0 0,-1-2 21 0 0,11-4 28 0 0,-4 1 8 0 0,-13 0 11 0 0,1 0-1 0 0,-1 1 1 0 0,0-1-1 0 0,0 0 1 0 0,0 1-1 0 0,0-1 0 0 0,0 1 1 0 0,0 0-1 0 0,-1 0 1 0 0,1 0-1 0 0,0 0 1 0 0,-1 0-1 0 0,1 0 1 0 0,-1 0-1 0 0,0 0 1 0 0,0 0-1 0 0,0 1 0 0 0,0-1 1 0 0,0 1 7 0 0,3 5-7 0 0,-2-4 7 0 0,0 0 0 0 0,0 1 0 0 0,0-1 0 0 0,-1 0 0 0 0,0 1 0 0 0,0-1 0 0 0,0 1 0 0 0,0-1 0 0 0,-1 1 0 0 0,1 0 0 0 0,-1-1 0 0 0,-1 1 0 0 0,1 0 0 0 0,0-3-1 0 0,0-1 1 0 0,0 1 0 0 0,1-1-1 0 0,-1 1 1 0 0,0 0 0 0 0,1-1-1 0 0,-1 1 1 0 0,1-1 0 0 0,0 1 0 0 0,-1-1-1 0 0,1 0 1 0 0,0 1 0 0 0,0-1 0 0 0,5 12 22 0 0,-5-9-4 0 0,0 0-1 0 0,-1 0 0 0 0,0 1 1 0 0,0-1-1 0 0,0 0 1 0 0,-1 3-18 0 0,1-3 15 0 0,0 0-1 0 0,-1 0 1 0 0,1 0 0 0 0,1 0 0 0 0,-1 0 0 0 0,0 0 0 0 0,1 0 0 0 0,0 0 0 0 0,0 0 0 0 0,0 1-15 0 0,2-1 8 0 0,10 20 80 0 0,-6-19-70 0 0,-7-5-18 0 0,1 0 0 0 0,-1 1 0 0 0,1-1-1 0 0,-1 0 1 0 0,0 0 0 0 0,1 1 0 0 0,-1-1 0 0 0,1 0 0 0 0,-1 1 0 0 0,0-1 0 0 0,0 1 0 0 0,1-1 0 0 0,-1 0 0 0 0,0 1 0 0 0,1-1 0 0 0,-1 1 0 0 0,0-1-1 0 0,0 1 1 0 0,0-1 0 0 0,0 1 0 0 0,1-1 0 0 0,-1 1 0 0 0,0-1 0 0 0,0 1 0 0 0,0-1 0 0 0,0 1 0 0 0,0-1 0 0 0,0 1 0 0 0,0-1 0 0 0,0 0 0 0 0,0 1 0 0 0,-1 0 0 0 0,1 0-2 0 0,0-1 1 0 0,0 1-1 0 0,1 0 1 0 0,-1 0-1 0 0,0 0 1 0 0,0-1 0 0 0,0 1-1 0 0,1 0 1 0 0,-1 0-1 0 0,0-1 1 0 0,1 1-1 0 0,-1 0 1 0 0,0-1-1 0 0,1 1 1 0 0,-1 0 0 0 0,1-1-1 0 0,-1 1 1 0 0,1-1 1 0 0,11 8-87 0 0,-1 0-72 0 0,-8-6-181 0 0,-3-2-32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17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33 159 6448 0 0,'0'0'190'0'0,"2"0"-10"0"0,5-1-144 0 0,3-4-26 0 0,5-2-18 0 0,-10 5 33 0 0,1 1 45 0 0,6 0 178 0 0,1 1 62 0 0,18 0 498 0 0,-18 1-519 0 0,-1-1-95 0 0,-1-2 161 0 0,1-4 46 0 0,1 0-1 0 0,-2 4-44 0 0,1 3 27 0 0,3 0 1 0 0,-13-1-326 0 0,0 0 0 0 0,0-1-1 0 0,0 1 1 0 0,0 0 0 0 0,0-1-1 0 0,0 1 1 0 0,0-1 0 0 0,0 1-1 0 0,0-1-57 0 0,7-4 191 0 0,1-1 61 0 0,0 4 33 0 0,-10 2-280 0 0,1 0-1 0 0,-1 0 0 0 0,0 0 0 0 0,0 0 1 0 0,0 0-1 0 0,0 0 0 0 0,0 0 1 0 0,0 0-1 0 0,0 0 0 0 0,0 0 0 0 0,0 0 1 0 0,0 0-1 0 0,1 0 0 0 0,-1 0 0 0 0,0 0 1 0 0,0 0-1 0 0,0 0 0 0 0,0 0 1 0 0,0 0-1 0 0,0 0 0 0 0,0 0 0 0 0,0 0 1 0 0,0 0-1 0 0,0-1 0 0 0,0 1 1 0 0,1 0-1 0 0,-1 0 0 0 0,0 0 0 0 0,0 0 1 0 0,0 0-1 0 0,0 0 0 0 0,0 0 1 0 0,0 0-1 0 0,0 0 0 0 0,0 0 0 0 0,0 0 1 0 0,0 0-1 0 0,0 0 0 0 0,0 0 0 0 0,0-1 1 0 0,0 1-1 0 0,0 0 0 0 0,0 0 1 0 0,0 0-1 0 0,0 0 0 0 0,0 0 0 0 0,0 0 1 0 0,0 0-1 0 0,0 0 0 0 0,0 0 1 0 0,0 0-1 0 0,0-1 0 0 0,0 1 0 0 0,0 0 1 0 0,0 0-1 0 0,0 0 0 0 0,0 0-4 0 0,0-1 9 0 0,0 1 0 0 0,0 0-1 0 0,0-1 1 0 0,0 1-1 0 0,0-1 1 0 0,0 1 0 0 0,0-1-1 0 0,0 1 1 0 0,0-1 0 0 0,1 1-1 0 0,-1-1 1 0 0,0 1 0 0 0,0-1-1 0 0,0 1 1 0 0,1 0-1 0 0,-1-1 1 0 0,0 1 0 0 0,1-1-1 0 0,-1 1 1 0 0,0 0 0 0 0,1-1-1 0 0,-1 1 1 0 0,0 0 0 0 0,1 0-1 0 0,-1-1 1 0 0,0 1-1 0 0,1 0 1 0 0,-1 0 0 0 0,1-1-1 0 0,-1 1-8 0 0,17-1 237 0 0,-12 1-183 0 0,-5 0-53 0 0,0 0 1 0 0,0 0 0 0 0,0 0 0 0 0,0 0-1 0 0,0 0 1 0 0,0 0 0 0 0,1 0 0 0 0,-1 0-1 0 0,0 0 1 0 0,0 0 0 0 0,0 0 0 0 0,0 0-1 0 0,0 0 1 0 0,0 0 0 0 0,0 0 0 0 0,0 0-1 0 0,0 0 1 0 0,0 0 0 0 0,1 0 0 0 0,-1 0-1 0 0,0 0 1 0 0,0 0 0 0 0,0 0 0 0 0,0 0-1 0 0,0 0 1 0 0,0 0 0 0 0,0 0 0 0 0,0 0-1 0 0,0-1 1 0 0,0 1 0 0 0,0 0 0 0 0,0 0 0 0 0,0 0-1 0 0,0 0 1 0 0,1 0 0 0 0,-1 0 0 0 0,0 0-1 0 0,0 0 1 0 0,0 0 0 0 0,0 0 0 0 0,0 0-1 0 0,0-1 1 0 0,0 1 0 0 0,0 0 0 0 0,0 0-1 0 0,0 0 1 0 0,0 0 0 0 0,0 0 0 0 0,0 0-1 0 0,0 0 1 0 0,0 0 0 0 0,0 0 0 0 0,0 0-1 0 0,0-1 1 0 0,0 1 0 0 0,0 0 0 0 0,0 0-2 0 0,-1 0 2 0 0,1-1 1 0 0,0 1 0 0 0,0-1 0 0 0,0 1 0 0 0,0-1 0 0 0,0 1 0 0 0,0 0 0 0 0,0-1 0 0 0,0 1-1 0 0,1-1 1 0 0,-1 1 0 0 0,0-1 0 0 0,0 1 0 0 0,0 0 0 0 0,0-1 0 0 0,1 1 0 0 0,-1-1 0 0 0,0 1-1 0 0,0 0 1 0 0,1-1 0 0 0,-1 1 0 0 0,0 0 0 0 0,0-1 0 0 0,1 1 0 0 0,-1 0 0 0 0,1-1 0 0 0,-1 1-1 0 0,0 0 1 0 0,1 0 0 0 0,-1 0 0 0 0,0-1 0 0 0,1 1-3 0 0,8-1 105 0 0,-6-2-36 0 0,21-12 7 0 0,-30 4-22 0 0,9 9-22 0 0,-2 2-31 0 0,-1 0 0 0 0,1 0 0 0 0,-1 0 0 0 0,1 0 0 0 0,-1-1 0 0 0,0 1 1 0 0,1 0-1 0 0,-1 0 0 0 0,0-1 0 0 0,1 1 0 0 0,-1 0 0 0 0,0 0 0 0 0,1-1 0 0 0,-1 1 1 0 0,0 0-1 0 0,1-1 0 0 0,-1 1 0 0 0,0-1 0 0 0,0 1 0 0 0,1-1-1 0 0,-2 0 3 0 0,1 1 0 0 0,-1-1 0 0 0,1 0 0 0 0,-1 0 0 0 0,1 0 0 0 0,-1 1 0 0 0,1-1 0 0 0,-1 0 0 0 0,0 1 0 0 0,1-1 0 0 0,-1 0 0 0 0,0 1 0 0 0,1-1 0 0 0,-1 1 0 0 0,0-1 0 0 0,0 1 0 0 0,0-1 0 0 0,0 1 0 0 0,0 0 0 0 0,1-1 0 0 0,-2 1-3 0 0,-14-10 21 0 0,15 9-16 0 0,-1 0-1 0 0,0 1 0 0 0,1 0 0 0 0,-1-1 1 0 0,0 1-1 0 0,1 0 0 0 0,-1 0 0 0 0,0 0 1 0 0,1 0-1 0 0,-1 0-4 0 0,2 0 0 0 0,-4 0 1 0 0,0-1 0 0 0,0 1 0 0 0,0-1 0 0 0,0 0 0 0 0,0 0 0 0 0,0 0 0 0 0,1-1 0 0 0,-1 1 1 0 0,0-1-1 0 0,-2-1-1 0 0,2 0 0 0 0,-1 3 0 0 0,-20 0 0 0 0,3 4-9 0 0,-1 5-36 0 0,17-8 37 0 0,-1 0-1 0 0,2 3-38 0 0,-1 1 44 0 0,-22 22-7 0 0,13-17 12 0 0,3-5-1 0 0,11-4-1 0 0,0-1 0 0 0,0 1 0 0 0,0 0 0 0 0,0 0 0 0 0,0 0 0 0 0,0 0 0 0 0,0 0 0 0 0,0 0 0 0 0,0 0 0 0 0,0 0 0 0 0,0 0 0 0 0,0 1 0 0 0,1-1-1 0 0,0 0 1 0 0,-1 0 0 0 0,1 0 0 0 0,-1 0 0 0 0,1-1 0 0 0,-1 1 0 0 0,1 0 0 0 0,-1 0 0 0 0,0 0-1 0 0,1-1 1 0 0,-1 1 0 0 0,0 0 0 0 0,0-1 0 0 0,0 1 0 0 0,1 0 0 0 0,-1-1 0 0 0,0 1 0 0 0,0-1-1 0 0,0 0 1 0 0,0 1 0 0 0,0-1 0 0 0,0 0 0 0 0,0 1 0 0 0,0-1 0 0 0,0 0 0 0 0,0 0 1 0 0,0 0 0 0 0,0 1-1 0 0,0-1 1 0 0,0 1-1 0 0,0-1 1 0 0,0 0-1 0 0,0 1 1 0 0,1 0-1 0 0,-1-1 1 0 0,0 1 0 0 0,0-1-1 0 0,0 1 1 0 0,1 0-1 0 0,-1 0 1 0 0,0-1-1 0 0,1 1 1 0 0,-1 0-1 0 0,1 0 1 0 0,-1 0 0 0 0,1 0-1 0 0,-1-1 1 0 0,1 1-1 0 0,-1 1 0 0 0,-6 11 38 0 0,-14 18-8 0 0,5-12 58 0 0,15-19-84 0 0,1 0 0 0 0,-1 1 0 0 0,0-1 0 0 0,1 1 0 0 0,-1-1 0 0 0,1 1 0 0 0,-1-1 0 0 0,1 1 0 0 0,-1-1 0 0 0,1 1 0 0 0,0-1 0 0 0,-1 1 0 0 0,1 0 0 0 0,0-1 0 0 0,-1 1 0 0 0,1 0 0 0 0,0-1 0 0 0,0 1 0 0 0,0 0 0 0 0,-1-1 0 0 0,1 1 0 0 0,0 0 0 0 0,0-1 0 0 0,0 1 0 0 0,0 0 0 0 0,0 0 0 0 0,0-1 0 0 0,0 1 0 0 0,1 0 0 0 0,-1-1 0 0 0,0 1 0 0 0,0 0-4 0 0,3 10 58 0 0,-8 3 22 0 0,4-13-68 0 0,0 1 0 0 0,0-1-1 0 0,1 0 1 0 0,-1 1-1 0 0,1-1 1 0 0,-1 1 0 0 0,1-1-1 0 0,-1 0 1 0 0,1 1-1 0 0,0-1 1 0 0,0 1 0 0 0,0-1-1 0 0,0 1 1 0 0,0-1-1 0 0,0 1 1 0 0,0-1 0 0 0,0 1-1 0 0,1-1 1 0 0,-1 1-1 0 0,0-1 1 0 0,1 1 0 0 0,0 0-12 0 0,7 15 135 0 0,4 5 59 0 0,-1 2 45 0 0,-10-22-219 0 0,1 0 0 0 0,-1 0 1 0 0,1 0-1 0 0,-1 0 0 0 0,1 0 1 0 0,0 0-1 0 0,0-1 0 0 0,-1 1 1 0 0,1-1-1 0 0,0 1 0 0 0,0-1 1 0 0,1 0-1 0 0,-1 1 0 0 0,0-1 1 0 0,0 0-1 0 0,1 0 1 0 0,-1-1-1 0 0,0 1 0 0 0,3 0-20 0 0,13 5 155 0 0,-1 6 40 0 0,-5-3-41 0 0,18 8 261 0 0,-24-14-352 0 0,-4-2-23 0 0,1 0 0 0 0,0-1 0 0 0,-1 1 0 0 0,1 0 0 0 0,0-1 0 0 0,0 0 1 0 0,-1 0-1 0 0,3 0-40 0 0,20-1 213 0 0,-18 1-150 0 0,3 0 86 0 0,-2 0-53 0 0,18 0 99 0 0,-18 0-97 0 0,3-2 22 0 0,2-4-8 0 0,-12 5-101 0 0,1 0 1 0 0,-1 0 0 0 0,1 0 0 0 0,0 0-1 0 0,-1 1 1 0 0,1-1 0 0 0,0 0 0 0 0,-1 1-1 0 0,1 0 1 0 0,0-1 0 0 0,0 1 0 0 0,0 0-1 0 0,0 0-11 0 0,-1 0 11 0 0,1 0-1 0 0,0-1 0 0 0,-1 1 0 0 0,1 0 1 0 0,-1-1-1 0 0,1 1 0 0 0,0-1 1 0 0,-1 1-1 0 0,1-1 0 0 0,-1 0 0 0 0,1 0 1 0 0,-1 1-1 0 0,0-1 0 0 0,1-1-10 0 0,6-2 32 0 0,2-1-32 0 0,32-18 16 0 0,-29 14-67 0 0,-2-2-62 0 0,-7 7-111 0 0,-3-4-111 0 0,-1 5 97 0 0,0 1 62 0 0,1 1-48 0 0,0-1-119 0 0,0 0-63 0 0,0 0-56 0 0,1 0-49 0 0,-1 0-35 0 0,1 0-33 0 0,0-2-655 0 0,0-2-872 0 0,-1-4-1193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15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1 8208 0 0,'0'0'234'0'0,"0"0"6"0"0,0 0-113 0 0,2 3 69 0 0,6 8-15 0 0,-4 2 60 0 0,-3 20 303 0 0,-1-30-499 0 0,0 8 203 0 0,0-1-47 0 0,0 20 306 0 0,0-16-264 0 0,0 1 83 0 0,0-7-119 0 0,0 1 37 0 0,2 5-34 0 0,4 7 148 0 0,0 4 10 0 0,-4-8-176 0 0,-2-2-23 0 0,-1-9-84 0 0,1 0-1 0 0,0 1 1 0 0,1-1 0 0 0,0 1-1 0 0,-1-1 1 0 0,2 1-85 0 0,3 8 153 0 0,0-2-50 0 0,-2 9 10 0 0,-4 14 56 0 0,0-22-98 0 0,0 0-1 0 0,1 0 1 0 0,1 0-1 0 0,1 0 1 0 0,1 6-71 0 0,1-3 57 0 0,-2-10-25 0 0,0-1 0 0 0,0 1 0 0 0,-1 0 0 0 0,0 0 0 0 0,0 3-32 0 0,-2 9 81 0 0,1-13-60 0 0,0 0 0 0 0,0 1 0 0 0,0-1 0 0 0,1 0 0 0 0,0 0 0 0 0,0 1-21 0 0,5 6 33 0 0,-5-11-29 0 0,0-1 1 0 0,0 0 0 0 0,0 1 0 0 0,-1-1 0 0 0,1 1-1 0 0,0-1 1 0 0,-1 1 0 0 0,1 0 0 0 0,-1-1 0 0 0,0 1-1 0 0,0-1 1 0 0,1 1 0 0 0,-1 0 0 0 0,0-1 0 0 0,0 1-1 0 0,-1 0 1 0 0,1-1 0 0 0,0 1 0 0 0,0-1 0 0 0,-1 1-1 0 0,1 0 1 0 0,-1 0-5 0 0,-10 11 59 0 0,9-10 32 0 0,2-3-34 0 0,0 0-82 0 0,0 0-55 0 0,0 0-98 0 0,0 0 80 0 0,0 0-56 0 0,0 0-73 0 0,0 0 69 0 0,0 0-34 0 0,0 0-38 0 0,0 0-34 0 0,0 0-359 0 0,-1 0 86 0 0,1 0-48 0 0,-2 0-689 0 0,-2 0-543 0 0,-5 0-1030 0 0</inkml:trace>
  <inkml:trace contextRef="#ctx0" brushRef="#br0" timeOffset="681.78">1 332 7112 0 0,'0'0'157'0'0,"0"0"23"0"0,2 0 13 0 0,6 1-112 0 0,11-1 12 0 0,-1-3-61 0 0,-3-4 1 0 0,-2 3 69 0 0,2 2 73 0 0,5 1 79 0 0,-9 1 126 0 0,-2 0-101 0 0,-1 0-85 0 0,9 0 205 0 0,-7 0-94 0 0,-2-1-85 0 0,-1-1-44 0 0,2-2-23 0 0,-1 0-35 0 0,0 1-4 0 0,0 2 29 0 0,2 1 65 0 0,34 0 107 0 0,30 0 333 0 0,-41 0-395 0 0,5 0-26 0 0,-17 0-155 0 0,-1 0-43 0 0,1 0-52 0 0,0 0-57 0 0,2 0-87 0 0,-1 0-92 0 0,1 0-101 0 0,0 0-111 0 0,-1 0-122 0 0,-10 0 248 0 0,-1 0-34 0 0,0 0-36 0 0,0 0-36 0 0,0 0-39 0 0,0 0-38 0 0,-3 0 8 0 0,-2 1 64 0 0,0 2-29 0 0,2 1-174 0 0,-2 0 57 0 0,-1-2 166 0 0,0-1 35 0 0,1-1-49 0 0,0 0 104 0 0,0 0 47 0 0,5-1-133 0 0,-9 1 336 0 0,1 0 1 0 0,-1 0-1 0 0,0 0 0 0 0,1 1 1 0 0,-1-1-1 0 0,0 0 1 0 0,0 1-1 0 0,1 0 0 0 0,1 0 96 0 0,0 1-163 0 0,4 2 14 0 0,-4-2 132 0 0,1 1 54 0 0,-1-1 117 0 0,-2 0-25 0 0,0-1 39 0 0,1 3 259 0 0,0 3-34 0 0,4 7 306 0 0,-5-10-423 0 0,0 0 37 0 0,-1 0 0 0 0,-1 1 1 0 0,1-1-1 0 0,0 0 0 0 0,-1 1 1 0 0,0-1-1 0 0,0 0 0 0 0,0 1 1 0 0,-1 3-314 0 0,0 8 1049 0 0,1-4-486 0 0,0-1-98 0 0,0-3-168 0 0,0 1-35 0 0,0 7 190 0 0,0 16 357 0 0,0-21-492 0 0,0 0 54 0 0,0 54 1085 0 0,0-3-24 0 0,1-55-1353 0 0,-1-6-67 0 0,0-1-1 0 0,0 0 1 0 0,0 1 0 0 0,0-1-1 0 0,0 0 1 0 0,0 0 0 0 0,0 1 0 0 0,0-1-1 0 0,1 0 1 0 0,-1 0 0 0 0,0 1 0 0 0,0-1-1 0 0,0 0 1 0 0,0 0 0 0 0,1 1 0 0 0,-1-1-1 0 0,0 0 1 0 0,0 0 0 0 0,1 0 0 0 0,-1 0-1 0 0,0 1 1 0 0,0-1 0 0 0,1 0-1 0 0,-1 0 1 0 0,0 0 0 0 0,0 0 0 0 0,1 0-12 0 0,2 2 108 0 0,-1 0-92 0 0,0 0-35 0 0,-1 2-42 0 0,0 2-49 0 0,-1 2-58 0 0,1 2-64 0 0,-1-10 7 0 0,0 0-36 0 0,0 0-355 0 0,-1 0 83 0 0,1 0-49 0 0,-2 0-686 0 0,-2 0-543 0 0,-5 0-1031 0 0</inkml:trace>
  <inkml:trace contextRef="#ctx0" brushRef="#br0" timeOffset="943.01">774 111 6880 0 0,'0'0'157'0'0,"0"0"23"0"0,0 0 11 0 0,2 0-31 0 0,22 0-146 0 0,-10 0-96 0 0,-10 0 74 0 0,-1 0-132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21.3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5248 0 0,'2'0'152'0'0,"11"0"0"0"0,3 3-120 0 0,-12-1 8 0 0,1 1 68 0 0,1 1 119 0 0,-5-4-166 0 0,0 1 0 0 0,0-1 0 0 0,0 1 1 0 0,0-1-1 0 0,1 1 0 0 0,-1-1 0 0 0,0 0 0 0 0,0 1 0 0 0,1-1 0 0 0,0 0-61 0 0,-2 0 24 0 0,-1 0-1 0 0,1 0 0 0 0,-1 0 0 0 0,1 0 0 0 0,0 0 1 0 0,-1 0-1 0 0,1 0 0 0 0,-1 0 0 0 0,1 0 0 0 0,-1 0 0 0 0,1 0 1 0 0,0 0-1 0 0,-1 0 0 0 0,1 0 0 0 0,-1 0 0 0 0,1 1 0 0 0,0-1 1 0 0,-1 0-1 0 0,1 0 0 0 0,0 0 0 0 0,-1 1 0 0 0,1-1 0 0 0,-1 0-23 0 0,6 7 540 0 0,-1-3-302 0 0,-1 1-51 0 0,-2 0-70 0 0,-4 1-88 0 0,3-6-11 0 0,-1 1-1 0 0,0-1 0 0 0,1 0 0 0 0,-1 1 0 0 0,0-1 0 0 0,1 0 1 0 0,-1 0-1 0 0,0 0 0 0 0,1 1 0 0 0,-1-1 0 0 0,0 0 0 0 0,1 0 0 0 0,-1 0 1 0 0,0 0-1 0 0,1 0-17 0 0,-1 0 5 0 0,1 0-1 0 0,0 0 1 0 0,0 0 0 0 0,0-1 0 0 0,0 1 0 0 0,0 0 0 0 0,0 0 0 0 0,0 0 0 0 0,0 0-1 0 0,0 0 1 0 0,0 0 0 0 0,0 0 0 0 0,-1 0 0 0 0,1 0 0 0 0,0 0 0 0 0,0 0-1 0 0,0 0 1 0 0,0 1 0 0 0,0-1 0 0 0,0 0 0 0 0,0 0 0 0 0,0 0 0 0 0,0 0 0 0 0,0 0-1 0 0,-1 0 1 0 0,1 0 0 0 0,0 0 0 0 0,0 0 0 0 0,0 0 0 0 0,0 0 0 0 0,0 0-1 0 0,0 0 1 0 0,0 0 0 0 0,0 0 0 0 0,0 0 0 0 0,0 1 0 0 0,0-1 0 0 0,0 0-1 0 0,0 0 1 0 0,0 0 0 0 0,0 0 0 0 0,0 0 0 0 0,0 0 0 0 0,0 0 0 0 0,0 0 0 0 0,0 0-1 0 0,0 0 1 0 0,0 0 0 0 0,0 1 0 0 0,0-1 0 0 0,0 0 0 0 0,0 0 0 0 0,0 0-1 0 0,0 0 1 0 0,0 0 0 0 0,0 0 0 0 0,0 0-5 0 0,0 3 99 0 0,1 1 49 0 0,4 7 413 0 0,-3-8-396 0 0,-1 0-38 0 0,0 0-55 0 0,-1-1-73 0 0,0-1 25 0 0,0 0-1 0 0,0 0 1 0 0,-1 0 0 0 0,1 0 0 0 0,-1 0 0 0 0,1 0-1 0 0,-1 0 1 0 0,1 0 0 0 0,-1 0 0 0 0,0 0 0 0 0,1 0 0 0 0,-1-1-1 0 0,0 1-23 0 0,-12 12 192 0 0,10-10-149 0 0,0 0 58 0 0,3-3-18 0 0,0 3-4 0 0,0 1 47 0 0,0 7 466 0 0,0-7-373 0 0,1-2-134 0 0,-1 0-36 0 0,1 0-45 0 0,0-1-53 0 0,3 1 86 0 0,0-2-27 0 0,-4 0-10 0 0,-2 0-37 0 0,0 0-96 0 0,1 0 34 0 0,0 0-34 0 0,0 0-37 0 0,0 0-42 0 0,0 0-46 0 0,1 0-43 0 0,-1 0-36 0 0,1 0-34 0 0,-1 0-625 0 0,1 0-661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22.3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5784 0 0,'0'-13'132'0'0,"0"11"17"0"0,0 2 10 0 0,0 0 27 0 0,0 0 113 0 0,0 0 49 0 0,3 0 11 0 0,7 0-3 0 0,-7 0-18 0 0,-3 0-8 0 0,0 0-2 0 0,0 0-14 0 0,0 0-56 0 0,0 0-30 0 0,0 2-4 0 0,0-1-216 0 0,0-1 0 0 0,-1 1 0 0 0,1-1 1 0 0,0 0-1 0 0,0 1 0 0 0,0-1 0 0 0,0 1 1 0 0,1-1-1 0 0,-1 0 0 0 0,0 1 0 0 0,0-1 1 0 0,0 0-1 0 0,0 1 0 0 0,0-1 0 0 0,0 1 0 0 0,1-1 1 0 0,-1 0-1 0 0,0 1 0 0 0,0-1 0 0 0,0 0 1 0 0,1 1-1 0 0,-1-1 0 0 0,0 0 0 0 0,1 0 1 0 0,-1 1-1 0 0,0-1 0 0 0,1 0 0 0 0,-1 0 1 0 0,0 1-1 0 0,1-1 0 0 0,-1 0-8 0 0,10 8 127 0 0,4 13 25 0 0,-12-11-6 0 0,-2-4-101 0 0,-1 15 66 0 0,5-6 13 0 0,6 4 12 0 0,-4 7 0 0 0,0-13-50 0 0,-1-4 17 0 0,-3 6 46 0 0,1 9 17 0 0,2-4 90 0 0,1 0-1 0 0,2 2-255 0 0,-1-3 126 0 0,-1 2 19 0 0,0 4-21 0 0,-1-6-30 0 0,-1-5 2 0 0,1 1 77 0 0,-3-12-128 0 0,-1 1 0 0 0,0-1 0 0 0,0 0 0 0 0,0 1-1 0 0,0-1 1 0 0,-1 1 0 0 0,1-1 0 0 0,-1 1 0 0 0,0 0-45 0 0,-1 8 124 0 0,1 9 118 0 0,3-7-12 0 0,2-6-165 0 0,-4-7-62 0 0,0 1 0 0 0,0-1 0 0 0,0 1-1 0 0,0-1 1 0 0,0 1 0 0 0,-1-1 0 0 0,1 1-1 0 0,-1 0 1 0 0,1-1 0 0 0,-1 1 0 0 0,0 0-1 0 0,1-1 1 0 0,-1 1 0 0 0,0 0 0 0 0,0 0-3 0 0,-1 9 0 0 0,0-6 2 0 0,1-1-1 0 0,0 1 0 0 0,-1 0 0 0 0,2 0 1 0 0,-1-1-1 0 0,1 1 0 0 0,-1 0 0 0 0,1 0 1 0 0,1 2-2 0 0,8 11 70 0 0,-6-11-32 0 0,-4-7-33 0 0,-1 4 24 0 0,1-2 66 0 0,0-2 8 0 0,0 0 1 0 0,0 0 1 0 0,0 0 6 0 0,0 0 1 0 0,0 0 0 0 0,0 0-6 0 0,0 0-22 0 0,0-2-10 0 0,0-6 13 0 0,-1 0-41 0 0,1 4-44 0 0,-1 0 0 0 0,1 1 0 0 0,0-1 0 0 0,0 0 0 0 0,0 1 0 0 0,1-1 0 0 0,-1 0-1 0 0,1 0 1 0 0,0 1 0 0 0,0-1 0 0 0,0 0-2 0 0,11-20 49 0 0,8-15-44 0 0,-17 34-5 0 0,1 0 0 0 0,0 0 0 0 0,0 0 0 0 0,1 0 0 0 0,0 1 0 0 0,1-2 0 0 0,7-6 0 0 0,-9 8 0 0 0,1 1 0 0 0,-1 0 0 0 0,1 0 0 0 0,-1 0 0 0 0,1 1 0 0 0,0-1 0 0 0,0 1 0 0 0,1 0 0 0 0,14-7 0 0 0,-12 4 0 0 0,-6 4-2 0 0,0 0 1 0 0,1-1 0 0 0,-1 1-1 0 0,0 0 1 0 0,1 0 0 0 0,-1 1-1 0 0,0-1 1 0 0,2 0 1 0 0,-3 1-4 0 0,1 0 0 0 0,-1 0 1 0 0,0 0-1 0 0,0 0 0 0 0,1 0 0 0 0,-1 0 0 0 0,0 0 1 0 0,1 1-1 0 0,-1-1 0 0 0,0 1 0 0 0,0-1 0 0 0,0 1 1 0 0,1-1 3 0 0,14 11-12 0 0,-1-9-2 0 0,0 1-34 0 0,-14-3 46 0 0,0 1 0 0 0,0 0 0 0 0,0-1 0 0 0,0 1 0 0 0,0-1 0 0 0,0 1 0 0 0,0 0 0 0 0,0 0 0 0 0,0 0 0 0 0,-1-1 1 0 0,1 1-1 0 0,0 0 0 0 0,0 0 0 0 0,-1 0 0 0 0,1 1 2 0 0,8 14-52 0 0,-6-15 51 0 0,1 1 1 0 0,1 11 0 0 0,9 11 0 0 0,-14-22 0 0 0,-1 3 0 0 0,-1 11 0 0 0,1-15 0 0 0,0 0 0 0 0,1 1 0 0 0,-1-1 0 0 0,0 0 0 0 0,0 0 0 0 0,0 0 0 0 0,0 0 0 0 0,0 0 0 0 0,0-1 0 0 0,0 1 0 0 0,0 0 0 0 0,-1 0 0 0 0,-3 2-2 0 0,4-3 4 0 0,0 0 0 0 0,1 0 0 0 0,-1 1 0 0 0,0-1 0 0 0,1 0 0 0 0,-1 1 0 0 0,1-1 0 0 0,-1 0 0 0 0,1 1-1 0 0,-1-1 1 0 0,1 1 0 0 0,-1-1 0 0 0,1 1 0 0 0,-1-1 0 0 0,1 1 0 0 0,-1-1 0 0 0,1 1 0 0 0,0 0 0 0 0,-1-1 0 0 0,1 1 0 0 0,0 0 0 0 0,0 0-2 0 0,-3 4 12 0 0,3-4-11 0 0,-1-1-1 0 0,0 1 1 0 0,1 0-1 0 0,-1 0 1 0 0,0 0 0 0 0,0 0-1 0 0,0-1 1 0 0,0 1 0 0 0,1 0-1 0 0,-1-1 1 0 0,0 1 0 0 0,0 0-1 0 0,0-1 1 0 0,0 1 0 0 0,-1-1-1 0 0,1 0 0 0 0,-10 7 11 0 0,6 0 18 0 0,5-7-28 0 0,0 0 0 0 0,0 1 0 0 0,0-1 0 0 0,-1 1 0 0 0,1-1 0 0 0,0 0 1 0 0,-1 1-1 0 0,1-1 0 0 0,0 1 0 0 0,-1-1 0 0 0,1 0 0 0 0,-1 1 0 0 0,1-1 0 0 0,0 0 0 0 0,-1 0 0 0 0,1 1 1 0 0,-1-1-1 0 0,1 0 0 0 0,-1 0 0 0 0,1 0 0 0 0,-1 0 0 0 0,1 0 0 0 0,-1 1 0 0 0,1-1 0 0 0,-1 0 1 0 0,1 0-1 0 0,-1 0 0 0 0,1 0 0 0 0,-1 0 0 0 0,1-1 0 0 0,-1 1 0 0 0,1 0-1 0 0,-2 0 4 0 0,0 0 0 0 0,0 1 1 0 0,0-1-1 0 0,1 0 0 0 0,-1 1 0 0 0,0-1 0 0 0,0 1 0 0 0,1-1 0 0 0,-1 1 0 0 0,1 0 0 0 0,-1 0 0 0 0,0 0 1 0 0,1 0-5 0 0,-1 0 4 0 0,1 0 0 0 0,-1 0 0 0 0,1 0 0 0 0,-1-1 0 0 0,0 1 0 0 0,1 0 0 0 0,-1-1 0 0 0,0 1 0 0 0,0-1 1 0 0,1 0-1 0 0,-1 1 0 0 0,0-1 0 0 0,0 0-4 0 0,0 0 1 0 0,1 0 0 0 0,-1 0 0 0 0,0 1 0 0 0,0-1 0 0 0,1 0 0 0 0,-1 1 0 0 0,0 0 0 0 0,0-1 0 0 0,1 1 0 0 0,-1 0 0 0 0,1 0 0 0 0,-1 0 0 0 0,1 0-1 0 0,-1 0 0 0 0,1 0 0 0 0,-1 0 0 0 0,0-1-1 0 0,1 1 1 0 0,-1 0 0 0 0,0 0 0 0 0,1-1 0 0 0,-1 1-1 0 0,0-1 1 0 0,0 0 0 0 0,1 0 0 0 0,-1 1 0 0 0,0-1 0 0 0,-14 1 0 0 0,11-1 0 0 0,1 1 0 0 0,0-1 0 0 0,-1 0 0 0 0,1 0 0 0 0,0-1 0 0 0,-1 1 0 0 0,1-1 0 0 0,0 0 0 0 0,-4-1 0 0 0,-15-8-62 0 0,17 9 21 0 0,0 0 0 0 0,0 0 0 0 0,0 1 0 0 0,0 0 0 0 0,-4 0 41 0 0,6 0-92 0 0,-1 0-53 0 0,0 0-27 0 0,-1 1-40 0 0,1-1-39 0 0,0 0-37 0 0,0-1-37 0 0,1 1-36 0 0,0-1-33 0 0,2-1-34 0 0,1 1 112 0 0,1 0-44 0 0,-1 0-38 0 0,1 0-33 0 0,0-1-124 0 0,-1 1-33 0 0,1-5-1293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22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5520 0 0,'-14'0'158'0'0,"12"0"56"0"0,2 0 123 0 0,0 0 51 0 0,0 2 11 0 0,0 11 21 0 0,0 1 77 0 0,0-12 42 0 0,0 1 5 0 0,0 8-95 0 0,0-1-170 0 0,0 0-62 0 0,0 5 19 0 0,2-3-73 0 0,1-7-28 0 0,-1 1-1 0 0,1 0 1 0 0,0-1 0 0 0,0 1 0 0 0,0-1 0 0 0,1 0 0 0 0,-1 0 0 0 0,1-1-135 0 0,4 5 193 0 0,1 0-41 0 0,4 7 168 0 0,-9-8-168 0 0,0-3-45 0 0,1 0-26 0 0,2 1-16 0 0,2 2 4 0 0,2 5 65 0 0,10-8-8 0 0,-11 6-3 0 0,14-6 5 0 0,-11 1-47 0 0,-7-2-32 0 0,-1-2 15 0 0,1-1 23 0 0,1-1 41 0 0,35 0 326 0 0,-40 0-302 0 0,0 1-25 0 0,1-1-54 0 0,8-4 31 0 0,18-11 174 0 0,-24 1-252 0 0,8-2 1 0 0,-12 15-21 0 0,1 0 0 0 0,-1 0 0 0 0,1-1 0 0 0,-1 1 0 0 0,0-1 0 0 0,0 1 0 0 0,0-1 0 0 0,0 1 0 0 0,0-1 0 0 0,0 0 0 0 0,-1 0-1 0 0,1 1 1 0 0,0-1 0 0 0,-1 0 0 0 0,1 0 0 0 0,-1 0 0 0 0,0 0 0 0 0,0 0-6 0 0,0 2 2 0 0,0-1 0 0 0,0 1 0 0 0,0-1 0 0 0,0 1 0 0 0,0-1 0 0 0,0 1 0 0 0,0-1 0 0 0,0 1 0 0 0,0-1 0 0 0,0 1 0 0 0,0-1 0 0 0,1 1 0 0 0,-1-1 0 0 0,0 1 0 0 0,0-1 0 0 0,0 1 0 0 0,1-1 0 0 0,-1 1 0 0 0,0-1 0 0 0,1 1 1 0 0,-1 0-1 0 0,0-1 0 0 0,1 1 0 0 0,-1-1 0 0 0,0 1 0 0 0,1 0 0 0 0,-1-1 0 0 0,1 1 0 0 0,-1 0-2 0 0,7-8 23 0 0,-6 5-14 0 0,0 0 0 0 0,0 0 0 0 0,-1 0 0 0 0,0-1 0 0 0,0 1 0 0 0,0 0 1 0 0,0-1-10 0 0,0-59 16 0 0,0 62-16 0 0,0 0 0 0 0,0 0 0 0 0,0 1 0 0 0,1-1 0 0 0,-1 0 0 0 0,0 0 0 0 0,0 0 0 0 0,1 1 0 0 0,-1-1 0 0 0,0 0 0 0 0,1 1 0 0 0,-1-1 0 0 0,1 0 0 0 0,-1 1 0 0 0,1-1 0 0 0,-1 0 0 0 0,1 1 0 0 0,-1-1 0 0 0,1 1 0 0 0,-1-1 0 0 0,1 1 0 0 0,0-1 0 0 0,-1 1 0 0 0,1 0 0 0 0,-1 0 0 0 0,1-1 0 0 0,-1 1 0 0 0,0 0 0 0 0,1 0 0 0 0,-1-1 0 0 0,0 1 0 0 0,1-1 0 0 0,-1 1 0 0 0,0 0 0 0 0,1-1 0 0 0,-1 1 0 0 0,0 0 0 0 0,0-1 0 0 0,0 1 0 0 0,1-1 0 0 0,-1 1 0 0 0,0-1 0 0 0,0 1 0 0 0,0-1 0 0 0,0 1 0 0 0,0-1 0 0 0,0 1 0 0 0,0-1 0 0 0,0 1 0 0 0,0 0 0 0 0,0-1 0 0 0,0 1 0 0 0,0-1 0 0 0,0 1 0 0 0,0-1 0 0 0,0 1 0 0 0,-1-1 0 0 0,1 1 0 0 0,0-1 0 0 0,0 1 0 0 0,0 0 0 0 0,-1-1 0 0 0,-9-12-14 0 0,7 10-50 0 0,3 3-2 0 0,0 0 0 0 0,0 0-4 0 0,0 0-2 0 0,3 0 0 0 0,9 3 15 0 0,-11-2 56 0 0,0-1 0 0 0,0 1 0 0 0,0-1 0 0 0,0 1-1 0 0,0 0 1 0 0,0 0 0 0 0,0 0 0 0 0,0-1 0 0 0,0 1 0 0 0,0 0 0 0 0,0 0 0 0 0,-1 0 0 0 0,1 0 0 0 0,0 1 1 0 0,4 11 0 0 0,6-7 0 0 0,-10-4 0 0 0,1 0 0 0 0,-1 0 0 0 0,0 0 0 0 0,1 1 0 0 0,-1-1 0 0 0,0 0 0 0 0,-1 1 0 0 0,1 0 0 0 0,0-1 0 0 0,0 1 0 0 0,0-1 0 0 0,0 0 0 0 0,0 1 0 0 0,0-1 0 0 0,1 0 0 0 0,-1 0 0 0 0,1 1 0 0 0,8 2 0 0 0,-4 8 0 0 0,20 34 0 0 0,-23-31 0 0 0,-3-3-18 0 0,0-10-62 0 0,0-3 23 0 0,0 0-66 0 0,0 0-77 0 0,0 0 57 0 0,0 0-34 0 0,0 0-36 0 0,0 0-36 0 0,0 0-339 0 0,0 0 78 0 0,0 1-48 0 0,2 1-658 0 0,3 3-820 0 0,3 3-388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23.2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1 8520 0 0,'0'0'190'0'0,"0"0"28"0"0,0 0 11 0 0,0 0-6 0 0,3 2-122 0 0,3 7-66 0 0,-1-1 1 0 0,1 1-1 0 0,-2 0 0 0 0,1 1-35 0 0,-5-10 0 0 0,1 4 43 0 0,0 0 0 0 0,0 0-1 0 0,0 0 1 0 0,0 0 0 0 0,-1 0 0 0 0,0 0-1 0 0,0 0 1 0 0,0 0 0 0 0,0 0-1 0 0,-1 1-42 0 0,0 12 131 0 0,3-3-38 0 0,4 2 76 0 0,-5-13-123 0 0,1 0-1 0 0,-1 1 1 0 0,0-1 0 0 0,0 0 0 0 0,-1 1-1 0 0,1-1 1 0 0,-1 1 0 0 0,1 1-46 0 0,-1 5 147 0 0,1-2-41 0 0,1-1-17 0 0,2 2 1 0 0,0-1-2 0 0,-1 0-1 0 0,-2 0 18 0 0,-1 2 39 0 0,0 48 416 0 0,1-48-421 0 0,0-2-38 0 0,1 0-19 0 0,2 0-3 0 0,2 8 64 0 0,-4-8-57 0 0,-2 2 36 0 0,0 53 447 0 0,0-15-130 0 0,0-44-409 0 0,1 0 0 0 0,-1 0 0 0 0,1 0 0 0 0,0 0 0 0 0,0-1 0 0 0,0 1 1 0 0,1 0-1 0 0,-1 0 0 0 0,1-1 0 0 0,1 3-30 0 0,-2-1 36 0 0,1-1 0 0 0,-2 0 0 0 0,1 0 0 0 0,0 1 1 0 0,-1-1-1 0 0,0 1 0 0 0,0-1 0 0 0,0 0 0 0 0,-1 4-36 0 0,0 9 92 0 0,1-13-60 0 0,0-2-47 0 0,0 1 46 0 0,0 6 59 0 0,0 7 86 0 0,0-6-86 0 0,0-7-58 0 0,0-3-48 0 0,0 0-45 0 0,0 0-91 0 0,0 0-159 0 0,0 0 167 0 0,-1-1-34 0 0,0 1-61 0 0,0-2-113 0 0,1 2 352 0 0,-2-2-484 0 0,0 0-119 0 0,0 0 87 0 0,1 0-44 0 0,-2-3-656 0 0,1-1-512 0 0,1-4-978 0 0</inkml:trace>
  <inkml:trace contextRef="#ctx0" brushRef="#br0" timeOffset="299.27">1 222 7376 0 0,'0'0'216'0'0,"3"0"-11"0"0,15 0-81 0 0,-10 0 19 0 0,-3-3 81 0 0,9-7 12 0 0,-8 8-127 0 0,0 1 38 0 0,-3 1 14 0 0,0-3 131 0 0,3-2-52 0 0,2 1 61 0 0,-4 3-150 0 0,-1 0 0 0 0,1 0 0 0 0,0 1 0 0 0,0-1 0 0 0,-1 1-1 0 0,1 0 1 0 0,0 0-151 0 0,5 0 199 0 0,-2-2-56 0 0,1 0-28 0 0,2-3-2 0 0,1 1 20 0 0,2-1 92 0 0,-2 1-51 0 0,4-2 32 0 0,9 3-36 0 0,-7 1-48 0 0,1-4-28 0 0,-3 0-26 0 0,14 1 45 0 0,-13-1-87 0 0,-13 5-18 0 0,0 0 0 0 0,0 0 0 0 0,1 0 0 0 0,-1 0 0 0 0,1 0 0 0 0,-1 1-1 0 0,0-1 1 0 0,2 1-8 0 0,-1 0 1 0 0,0 0-40 0 0,0 0-36 0 0,-1 0-34 0 0,1 0-76 0 0,0 0-47 0 0,-1 0-40 0 0,1 0-35 0 0,0 0-101 0 0,0 0-33 0 0,8-3-989 0 0,1-1-118 0 0,6-5-889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28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81 7920 0 0,'0'0'174'0'0,"0"0"29"0"0,0-3 13 0 0,0 2-204 0 0,0 1 1 0 0,0-1-1 0 0,0 0 0 0 0,0 1 1 0 0,0-1-1 0 0,-1 0 1 0 0,1 1-1 0 0,0-1 0 0 0,0 0 1 0 0,0 1-1 0 0,-1-1 0 0 0,1 0 1 0 0,0 1-1 0 0,-1-1 0 0 0,1 1-12 0 0,-10-6 38 0 0,7 0-18 0 0,3 2 54 0 0,0 4-74 0 0,0-2 154 0 0,-3 1 176 0 0,3 1-300 0 0,-1 0 1 0 0,1 0-1 0 0,-1 0 0 0 0,1 0 0 0 0,-1 0 0 0 0,1 0 0 0 0,-1 0 0 0 0,1 0 0 0 0,-1 0 0 0 0,1 0 0 0 0,-1 0 0 0 0,1-1 0 0 0,0 1 0 0 0,-1 0 0 0 0,1 0 0 0 0,-1-1 0 0 0,1 1 1 0 0,-1 0-1 0 0,1 0 0 0 0,0-1 0 0 0,-1 1 0 0 0,1 0 0 0 0,0-1 0 0 0,-1 1 0 0 0,1-1 0 0 0,0 1 0 0 0,0 0 0 0 0,-1-1 0 0 0,1 1 0 0 0,0-1 0 0 0,0 1 0 0 0,0-1 0 0 0,-1 1 1 0 0,1-1-1 0 0,0 1 0 0 0,0-1 0 0 0,0 1 0 0 0,0-1 0 0 0,0 1 0 0 0,0-1 0 0 0,0 1 0 0 0,0-1-30 0 0,0-2 624 0 0,-2 1-95 0 0,-13-8-13 0 0,3 7-74 0 0,10 3-8 0 0,1 0-306 0 0,-1 0 22 0 0,-10-3 44 0 0,-2-8 12 0 0,10 9-27 0 0,0 1-94 0 0,-4 2-23 0 0,8-1-36 0 0,-5 0 106 0 0,2 0-57 0 0,-5 0 30 0 0,3 2 44 0 0,4-1-129 0 0,0 1-6 0 0,0-1-1 0 0,0 0 1 0 0,-1 0-1 0 0,1 0 1 0 0,0 0 0 0 0,0-1-1 0 0,-1 1 1 0 0,1 0-1 0 0,-2 0-13 0 0,-4 1 95 0 0,-3-1 79 0 0,7-2-130 0 0,2 1-30 0 0,-24 14 64 0 0,14-9-77 0 0,-1 1-1 0 0,1 4 52 0 0,-2 0-41 0 0,8-9-11 0 0,1 1 0 0 0,-5 14 0 0 0,-2-3 10 0 0,9-8 33 0 0,4 8-32 0 0,0-10-8 0 0,0 0 0 0 0,1 0 0 0 0,-1-1 1 0 0,0 1-1 0 0,1-1 0 0 0,0 1 0 0 0,-1-1 1 0 0,1 0-1 0 0,2 1-3 0 0,29 16 45 0 0,-3-14 9 0 0,-15 4-54 0 0,-9-5 0 0 0,-1 0 0 0 0,1 0 0 0 0,7 1 0 0 0,-1-1 0 0 0,-11-4 0 0 0,1 0 0 0 0,-1 1 0 0 0,0 0 0 0 0,1-1 0 0 0,-1 1 0 0 0,0 0 0 0 0,0 0 0 0 0,0 0 0 0 0,0 0 0 0 0,0 1 0 0 0,0-1 0 0 0,0 1 0 0 0,0-1 0 0 0,0 1 0 0 0,0 0 0 0 0,0-1 0 0 0,0 1 0 0 0,0-1 0 0 0,0 1 0 0 0,0-1 0 0 0,0 0 0 0 0,1 0 0 0 0,-1 0 0 0 0,0 0 0 0 0,1 0 0 0 0,-1 0 0 0 0,1-1 0 0 0,-1 1 0 0 0,1-1 0 0 0,-1 1 0 0 0,1-1 0 0 0,-1 1 0 0 0,1 0 0 0 0,-1 0 0 0 0,0 0 0 0 0,1 0 0 0 0,-1 1 0 0 0,0-1 0 0 0,0 0 0 0 0,0 1 0 0 0,0 0 0 0 0,0-1 0 0 0,5 7 0 0 0,-4-4 0 0 0,0-1 0 0 0,1 0 0 0 0,-1 0 0 0 0,1 0 0 0 0,-1 0 0 0 0,2-1 0 0 0,5 3 0 0 0,-8-4 0 0 0,1 0 0 0 0,-1 0 0 0 0,0 0 0 0 0,0 1 0 0 0,0-1 0 0 0,0 1 0 0 0,0-1 0 0 0,0 1 0 0 0,0 0 0 0 0,1 0 0 0 0,-1 0 0 0 0,1 0 0 0 0,0 0 0 0 0,0 0 0 0 0,0 0 0 0 0,2 0 0 0 0,-4-2 0 0 0,1 1 0 0 0,-1-1 0 0 0,0 1 0 0 0,1 0 0 0 0,-1-1 0 0 0,0 1 0 0 0,1 0 0 0 0,-1 0 0 0 0,0 0 0 0 0,0 0 0 0 0,0 0 0 0 0,0 0 0 0 0,0 0 0 0 0,0 0 0 0 0,0 0 0 0 0,0 0 0 0 0,0 1 0 0 0,-1-1 0 0 0,1 0 0 0 0,0 1 0 0 0,-1-1 0 0 0,1 1 0 0 0,-1-1 0 0 0,1 0 0 0 0,-1 1 0 0 0,0-1 0 0 0,0 1 0 0 0,0-1 0 0 0,0 1 0 0 0,0 7-20 0 0,0 1 44 0 0,0 18 146 0 0,1-27-167 0 0,-1-1 0 0 0,0 1-1 0 0,0-1 1 0 0,0 1 0 0 0,0-1 0 0 0,0 1-1 0 0,0-1 1 0 0,0 1 0 0 0,0-1 0 0 0,0 1 0 0 0,0-1-1 0 0,-1 1 1 0 0,1-1 0 0 0,0 1 0 0 0,0-1-1 0 0,0 1 1 0 0,0-1 0 0 0,-1 1 0 0 0,1-1-1 0 0,0 0 1 0 0,-1 1 0 0 0,1-1 0 0 0,0 1-1 0 0,-1-1 1 0 0,1 0 0 0 0,0 1 0 0 0,-1-1-1 0 0,1 0 1 0 0,-1 1 0 0 0,1-1 0 0 0,0 0-1 0 0,-1 0-2 0 0,-6 5 55 0 0,2 5 78 0 0,-6-4 25 0 0,6 4 2 0 0,-8-5-16 0 0,-3 8-76 0 0,0 0-42 0 0,1-10 20 0 0,13-3-45 0 0,0 1 0 0 0,0-1 0 0 0,1 0 0 0 0,-1 0 0 0 0,0 1 0 0 0,0-1 0 0 0,1 1 0 0 0,-1 0 0 0 0,0-1 0 0 0,1 1 0 0 0,-1 0 0 0 0,1 0 0 0 0,-1 0-1 0 0,1 0-1 0 0,-1 0 1 0 0,1 0 0 0 0,-1 0 0 0 0,0 0 0 0 0,1-1 0 0 0,-1 1 0 0 0,0-1 0 0 0,0 1 0 0 0,1-1 0 0 0,-1 1 0 0 0,0-1 0 0 0,0 0-1 0 0,0 0 1 0 0,-1 0-188 0 0,0 0 72 0 0,0 0 60 0 0,0 0 52 0 0,-2 0 106 0 0,-6 0 324 0 0,7 0-355 0 0,1 0-75 0 0,1 0-46 0 0,0 0-43 0 0,0 0-49 0 0,0 0-53 0 0,0 0-82 0 0,0 0-76 0 0,-1 0-83 0 0,1 0-91 0 0,-1 0-97 0 0,1 0-106 0 0,-1 0-111 0 0,0 0-120 0 0,-3 0-962 0 0,-3 0-1091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29.7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0 190 5696 0 0,'0'0'132'0'0,"0"0"17"0"0,3 0 10 0 0,1 0-39 0 0,21 0-80 0 0,-6 0-57 0 0,-14 0 44 0 0,0 0 39 0 0,-3 0 57 0 0,1-2 144 0 0,6-5 20 0 0,-2 4-4 0 0,1 1 36 0 0,11 1 345 0 0,-5 1-264 0 0,-11 0-325 0 0,11-3 297 0 0,-4-3-78 0 0,-2 2-86 0 0,3-2 97 0 0,-3 2-106 0 0,2-2 11 0 0,-7 3-20 0 0,-1 2-70 0 0,1 0-44 0 0,1 1-40 0 0,0 0-8 0 0,-2 0 32 0 0,17-11 169 0 0,4 6-77 0 0,-17-2-74 0 0,-4 3-35 0 0,11-1 71 0 0,0-6-10 0 0,-7 7-42 0 0,-1 4-48 0 0,0-1-4 0 0,0-9 49 0 0,6 4-34 0 0,-11 6-22 0 0,1-1 0 0 0,-1 0 0 0 0,1 0 0 0 0,-1 1 1 0 0,0-1-1 0 0,0 0 0 0 0,0 0 0 0 0,1 0 0 0 0,-1 0 0 0 0,0 0 0 0 0,0 1 0 0 0,0-1 0 0 0,0 0 0 0 0,0-1-3 0 0,0 2 1 0 0,0-1 0 0 0,0 1 0 0 0,0-1 0 0 0,0 1 1 0 0,0-1-1 0 0,0 1 0 0 0,0-1 0 0 0,0 1 0 0 0,0-1 0 0 0,0 1 0 0 0,0-1 0 0 0,0 1 0 0 0,0-1 0 0 0,-1 1 1 0 0,1-1-1 0 0,0 1 0 0 0,0 0 0 0 0,0-1 0 0 0,-1 1 0 0 0,1-1 0 0 0,0 1 0 0 0,-1-1 0 0 0,1 1 1 0 0,0 0-1 0 0,-1-1 0 0 0,1 1 0 0 0,0 0 0 0 0,-1-1 0 0 0,1 1 0 0 0,-1 0 0 0 0,1 0 0 0 0,-1-1-1 0 0,-6-3 29 0 0,6 0-17 0 0,0 1-11 0 0,-15-6-3 0 0,-31-17 2 0 0,31 23 0 0 0,9 3-5 0 0,5 0-1 0 0,0 0 1 0 0,-1-1-1 0 0,1 2 1 0 0,0-1-1 0 0,0 0 1 0 0,0 0-1 0 0,0 1 1 0 0,0-1-1 0 0,-1 1 1 0 0,0 0 5 0 0,3-1 0 0 0,-9 4-22 0 0,0 1 0 0 0,0 0 1 0 0,0 1-1 0 0,1 0 22 0 0,6-5-4 0 0,1 1 1 0 0,0-1-1 0 0,-1 0 0 0 0,1 1 1 0 0,0 0-1 0 0,0-1 0 0 0,0 1 1 0 0,0-1-1 0 0,0 1 0 0 0,1 0 1 0 0,-2 1 3 0 0,-3 6-13 0 0,-10 2 13 0 0,-17 31 0 0 0,17-22 30 0 0,4 1 54 0 0,8-15-50 0 0,-3 9 84 0 0,-1 4-37 0 0,4-8-48 0 0,2-5-31 0 0,-1 1 1 0 0,1-1 0 0 0,1 1 0 0 0,-1-1 0 0 0,1 1 0 0 0,0-1 0 0 0,1 1-1 0 0,0 0-2 0 0,0 15 67 0 0,-1-20-57 0 0,0 0 0 0 0,0-1 0 0 0,0 1 0 0 0,1 0 1 0 0,-1-1-1 0 0,0 1 0 0 0,1 0 0 0 0,0-1 0 0 0,-1 1 0 0 0,1-1 0 0 0,0 1 1 0 0,0-1-1 0 0,0 1 0 0 0,0-1 0 0 0,0 1 0 0 0,0-1 0 0 0,0 0 0 0 0,1 0 0 0 0,-1 0 1 0 0,0 1-11 0 0,16 14 82 0 0,-7-7-48 0 0,-1-4-41 0 0,3-1 10 0 0,-4 1-3 0 0,-7-4 1 0 0,0 0 0 0 0,1 0-1 0 0,-1-1 1 0 0,1 1 0 0 0,-1 0 0 0 0,1 0-1 0 0,-1-1 1 0 0,1 1 0 0 0,0-1 0 0 0,-1 0 0 0 0,1 1-1 0 0,0-1 1 0 0,-1 0 0 0 0,1 0 0 0 0,1 0-1 0 0,12 0 28 0 0,-4 1-7 0 0,0-1 1 0 0,0 0-1 0 0,0-1 0 0 0,6-2-21 0 0,0-1 10 0 0,-11 2-1 0 0,1 0 0 0 0,-1 0 0 0 0,1 1 0 0 0,0 0 0 0 0,-1 1 0 0 0,1-1-9 0 0,2 1 20 0 0,-3-1-54 0 0,-2 0-43 0 0,-1 0-58 0 0,1 0-32 0 0,-1 0-56 0 0,0 0-65 0 0,0 0-72 0 0,0-1-62 0 0,1 1-82 0 0,0 0-87 0 0,0-1-95 0 0,7 0-847 0 0,7 1-880 0 0,-18 1 2413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30.3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223 0 6880 0 0,'0'0'157'0'0,"0"0"23"0"0,0 0 11 0 0,-3 0-31 0 0,-7 0-78 0 0,3 0 139 0 0,0 0 5 0 0,1 0-63 0 0,4 0-128 0 0,1 1 0 0 0,-1-1 0 0 0,1 0-1 0 0,-1 0 1 0 0,1 1 0 0 0,-1-1 0 0 0,1 1 0 0 0,0-1-1 0 0,-1 1 1 0 0,1 0-35 0 0,-6 4 187 0 0,2-1-31 0 0,0 1 49 0 0,-8 5 31 0 0,6-7-140 0 0,7-3-86 0 0,-1 0 0 0 0,1 1 0 0 0,-1-1 0 0 0,1 0 0 0 0,-1 0 0 0 0,1 0-1 0 0,0 0 1 0 0,-1 1 0 0 0,1-1 0 0 0,-1 0 0 0 0,1 0 0 0 0,0 1 0 0 0,-1-1 0 0 0,1 0-1 0 0,0 1 1 0 0,-1-1 0 0 0,1 0 0 0 0,0 1 0 0 0,-1-1 0 0 0,1 1 0 0 0,0-1 0 0 0,0 0-1 0 0,0 1 1 0 0,-1-1 0 0 0,1 1 0 0 0,0-1 0 0 0,0 1 0 0 0,0-1 0 0 0,0 1-1 0 0,0-1 1 0 0,0 1 0 0 0,0-1 0 0 0,0 0 0 0 0,0 1 0 0 0,0-1 0 0 0,0 1-10 0 0,-3 4 170 0 0,-10 6-18 0 0,8-9-113 0 0,5-2-29 0 0,-1 1-1 0 0,0-1 1 0 0,1 0-1 0 0,-1 0 1 0 0,0 1-1 0 0,1-1 1 0 0,-1 1-1 0 0,1-1 1 0 0,-1 0-1 0 0,1 1 1 0 0,-1-1-1 0 0,1 1 1 0 0,-1-1-1 0 0,1 1 1 0 0,-1 0-1 0 0,1-1 1 0 0,0 1-1 0 0,-1-1 1 0 0,1 1-1 0 0,0 0 1 0 0,0-1-1 0 0,-1 1-9 0 0,-1 4 35 0 0,-3 2 9 0 0,-14 12 189 0 0,17-16-207 0 0,-1 0 68 0 0,3-3-6 0 0,0 5 19 0 0,0 3-52 0 0,0-6 33 0 0,-3 1 34 0 0,-2 2-56 0 0,3-4-33 0 0,0 1-1 0 0,0 0 1 0 0,1-1 0 0 0,-1 1-1 0 0,0 0 1 0 0,1 0 0 0 0,-1 0-1 0 0,1 1 1 0 0,-1-1 0 0 0,1 0 0 0 0,0 0-1 0 0,0 1 1 0 0,0-1 0 0 0,0 1-1 0 0,1-1 1 0 0,-1 1 0 0 0,0 1-33 0 0,0 5 127 0 0,-4 2 170 0 0,3-7-194 0 0,-1 0-49 0 0,1-1-54 0 0,-3 8 109 0 0,-6 7 55 0 0,9-14-59 0 0,1-1-47 0 0,1 6-15 0 0,1-6-9 0 0,-1 11 76 0 0,0 17 208 0 0,0-21-253 0 0,0 0-35 0 0,0-8-25 0 0,0 0 0 0 0,1 0 0 0 0,-1-1-1 0 0,1 1 1 0 0,-1-1 0 0 0,1 1 0 0 0,-1 0 0 0 0,1-1 0 0 0,0 1 0 0 0,0-1-1 0 0,1 2-4 0 0,3 5 28 0 0,0 6-4 0 0,2-10 7 0 0,-7-4-30 0 0,1 1 0 0 0,-1-1 0 0 0,1 0 0 0 0,-1 0 0 0 0,0 0 0 0 0,1 1 0 0 0,-1-1 0 0 0,0 0 0 0 0,1 1 0 0 0,-1-1 0 0 0,0 0 1 0 0,0 0-1 0 0,1 1 0 0 0,-1-1 0 0 0,0 1 0 0 0,0-1 0 0 0,1 0 0 0 0,-1 1 0 0 0,0-1 0 0 0,0 0 0 0 0,0 1 0 0 0,0-1 1 0 0,0 1-1 0 0,0-1 0 0 0,0 1 0 0 0,0-1 0 0 0,1 0 0 0 0,-1 1 0 0 0,-1-1 0 0 0,1 1 0 0 0,0-1-1 0 0,3 6 43 0 0,39 20-22 0 0,-35-22 31 0 0,2-5-54 0 0,-7 0 6 0 0,13 2 11 0 0,15-2 42 0 0,-14-1-57 0 0,-4-4 0 0 0,-10 5 0 0 0,-1 0 0 0 0,1 0 0 0 0,-1 0 0 0 0,1 1 0 0 0,-1-1 0 0 0,1 0 0 0 0,0 1 0 0 0,-1 0 0 0 0,1-1 0 0 0,0 1 0 0 0,-1 0 0 0 0,1 0 0 0 0,0 0 0 0 0,0 0 0 0 0,4-1 0 0 0,1 0 0 0 0,0 0 0 0 0,-1-1 1 0 0,1 0-1 0 0,2-1 0 0 0,-4 2-4 0 0,-1-1 0 0 0,1 1 1 0 0,0 0-1 0 0,0 1 0 0 0,2-1 4 0 0,12-1-74 0 0,-1-5 5 0 0,-7 3 31 0 0,-2 0-22 0 0,1 1-53 0 0,1-2-73 0 0,4-1-148 0 0,6-3-115 0 0,-15 6 342 0 0,1 1 35 0 0,11 0-368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30.8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49 7080 0 0,'0'0'157'0'0,"-3"0"23"0"0,3 0-172 0 0,-1 0 0 0 0,1 0 1 0 0,0 0-1 0 0,-1 0 0 0 0,1 0 0 0 0,-1 0 0 0 0,1 0 1 0 0,-1 0-1 0 0,1 0 0 0 0,0-1 0 0 0,-1 1 0 0 0,1 0 1 0 0,-1 0-1 0 0,1 0 0 0 0,0 0 0 0 0,-1-1 0 0 0,1 1 1 0 0,0 0-1 0 0,-1 0 0 0 0,1-1 0 0 0,0 1 0 0 0,-1 0 1 0 0,1 0-1 0 0,0-1 0 0 0,0 1 0 0 0,-1 0 0 0 0,1-1 1 0 0,0 1-1 0 0,0-1 0 0 0,0 1 0 0 0,-1-1-8 0 0,-3-5 110 0 0,-7 0-75 0 0,7 0-35 0 0,3 5 0 0 0,1 1 0 0 0,0-1 0 0 0,0 1 0 0 0,-1 0 0 0 0,1-1 0 0 0,0 1 0 0 0,-1-1 0 0 0,1 1 0 0 0,0 0 0 0 0,-1-1 0 0 0,1 1 0 0 0,0 0 0 0 0,-1-1 0 0 0,1 1 0 0 0,-1 0 0 0 0,1 0 0 0 0,-1 0 0 0 0,1-1 0 0 0,-1 1 0 0 0,1 0 0 0 0,-1 0 0 0 0,1 0 0 0 0,-1 0 0 0 0,1 0 0 0 0,-1 0 0 0 0,1 0 0 0 0,-1 0 0 0 0,1 0 0 0 0,-1 0 0 0 0,1 0 0 0 0,-1 0 0 0 0,1 0 0 0 0,-2 0 5 0 0,0 0 0 0 0,1 0 0 0 0,-1 0 0 0 0,1-1 0 0 0,-1 1 0 0 0,1 0 0 0 0,-1-1 0 0 0,1 1 0 0 0,-1-1 0 0 0,0 0-5 0 0,-9-8 150 0 0,7 7 23 0 0,1 0-77 0 0,-1 2-47 0 0,-1 1-25 0 0,2-1 34 0 0,-4 0 34 0 0,5 0-62 0 0,0 0 1 0 0,0 0 0 0 0,0 0 0 0 0,-1 0 0 0 0,1 0 0 0 0,0 0-1 0 0,0 1 1 0 0,0-1 0 0 0,0 1 0 0 0,-1 0-31 0 0,-5 4 96 0 0,-2 1 39 0 0,-4-4 34 0 0,13-2-150 0 0,0 0 1 0 0,-1 0-1 0 0,1 0 1 0 0,0 0 0 0 0,-1 1-1 0 0,1-1 1 0 0,0 0-1 0 0,0 0 1 0 0,-1 1-1 0 0,1-1 1 0 0,0 1 0 0 0,0-1-1 0 0,0 1 1 0 0,0 0-1 0 0,-1-1 1 0 0,1 1-1 0 0,0 0 1 0 0,0 0 0 0 0,0 0-1 0 0,1 0 1 0 0,-1 0-1 0 0,0 0 1 0 0,0 0-1 0 0,0 0 1 0 0,0 1-20 0 0,-1 3 79 0 0,2-4-59 0 0,-1-1-1 0 0,1 1 1 0 0,0-1 0 0 0,0 1 0 0 0,-1 0 0 0 0,1-1 0 0 0,-1 1 0 0 0,1-1 0 0 0,0 1 0 0 0,-1-1 0 0 0,1 1 0 0 0,-1-1 0 0 0,1 1 0 0 0,-1-1 0 0 0,0 1-1 0 0,1-1 1 0 0,-1 0 0 0 0,1 1 0 0 0,-1-1 0 0 0,0 0 0 0 0,1 1 0 0 0,-1-1-20 0 0,-4 2 82 0 0,-14 12 239 0 0,-8 14 31 0 0,10-9-137 0 0,15-18-199 0 0,1 0 1 0 0,0 0 0 0 0,0 0 0 0 0,-1 1-1 0 0,1-1 1 0 0,0 0 0 0 0,0 1 0 0 0,0-1-1 0 0,1 1 1 0 0,-1-1 0 0 0,0 1-1 0 0,0 0 1 0 0,1-1 0 0 0,-1 1 0 0 0,1 0-1 0 0,0-1 1 0 0,-1 1 0 0 0,1 0 0 0 0,0-1-1 0 0,0 1-16 0 0,-2 14 128 0 0,-4 0-37 0 0,0 0-6 0 0,4-1 33 0 0,2-7-68 0 0,0 20 48 0 0,0-14-5 0 0,0-12-82 0 0,1 0-1 0 0,-1 0 1 0 0,0-1 0 0 0,1 1 0 0 0,-1-1-1 0 0,1 1 1 0 0,0 0 0 0 0,0-1 0 0 0,-1 1-1 0 0,1-1 1 0 0,1 2-11 0 0,3 5 37 0 0,1 3 15 0 0,4 7 44 0 0,-7-15-16 0 0,1-2-35 0 0,5-2-10 0 0,-7 1-7 0 0,30 0 139 0 0,15 0-68 0 0,-25-3-54 0 0,-19 1-43 0 0,0 1-1 0 0,0-1 0 0 0,0 0 1 0 0,0 0-1 0 0,0 0 0 0 0,1 0-1 0 0,15-11 1 0 0,-8 8-1 0 0,-9 4 0 0 0,0 0 0 0 0,1 0 0 0 0,-1 0 0 0 0,0 0 0 0 0,0-1 0 0 0,0 1 0 0 0,0-1 0 0 0,0 0 0 0 0,0 1 0 0 0,1-2 0 0 0,0 1 0 0 0,0-1 0 0 0,0 1 0 0 0,1 0 0 0 0,-1 0 0 0 0,2 0 0 0 0,-2 0 0 0 0,1 0 0 0 0,-1 0 0 0 0,0 0 0 0 0,0 0 0 0 0,0-1 0 0 0,1 0 0 0 0,13-12-1 0 0,14-15 3 0 0,-29 28-3 0 0,-1 0 0 0 0,1 0-1 0 0,-1 0 1 0 0,0 0 0 0 0,1 0 0 0 0,-1 0 0 0 0,0 0 0 0 0,0 0 0 0 0,0-1-1 0 0,-1 1 1 0 0,1 0 0 0 0,0-1 0 0 0,-1 1 0 0 0,0-2 1 0 0,0-8-57 0 0,0 9 31 0 0,-1 0-1 0 0,1 0 1 0 0,0 0 0 0 0,0-1-1 0 0,0 1 1 0 0,1 0-1 0 0,-1 0 1 0 0,1 0-1 0 0,0-1 1 0 0,0 1 26 0 0,4-5-62 0 0,1-2-35 0 0,-4-4-43 0 0,1-1-29 0 0,7 1-27 0 0,-7 10 37 0 0,-2 0 89 0 0,-2-3 39 0 0,1 7 12 0 0,0-3-69 0 0,0 3 7 0 0,0 0-3 0 0,0 0-10 0 0,0 8-40 0 0,1-6 115 0 0,-1 0 0 0 0,0 0-1 0 0,0 0 1 0 0,0 0 0 0 0,-1 0 0 0 0,1 0 0 0 0,0 0 0 0 0,-1 0 0 0 0,1 0 0 0 0,-2 1 19 0 0,-2 6-51 0 0,3-8 41 0 0,0 0 0 0 0,0 1 0 0 0,0-1 0 0 0,0 1 0 0 0,0-1 0 0 0,1 1 0 0 0,-1-1 0 0 0,1 1-1 0 0,-1 0 1 0 0,1-1 0 0 0,0 1 0 0 0,-1-1 0 0 0,1 1 0 0 0,0 0 10 0 0,0 93-89 0 0,0-94 89 0 0,0 1 0 0 0,1 0 0 0 0,-1-1 0 0 0,0 1 0 0 0,1 0 0 0 0,-1-1 0 0 0,1 1 0 0 0,-1-1 0 0 0,1 1 0 0 0,0-1 0 0 0,0 1 0 0 0,-1-1 0 0 0,1 1 0 0 0,1-1 0 0 0,2 7 0 0 0,17 40 0 0 0,-20-47 0 0 0,0-1 0 0 0,-1 1 1 0 0,1 0-1 0 0,0 0 1 0 0,0 0-1 0 0,-1 0 0 0 0,1-1 1 0 0,0 1-1 0 0,0 0 1 0 0,0 0-1 0 0,0-1 0 0 0,0 1 1 0 0,0-1-1 0 0,0 1 0 0 0,0-1 1 0 0,1 0-1 0 0,9 7-34 0 0,-7 0-50 0 0,-4-7 76 0 0,1 0 0 0 0,-1 1 1 0 0,0-1-1 0 0,0 1 0 0 0,1-1 0 0 0,-1 1 1 0 0,0-1-1 0 0,1 0 0 0 0,-1 1 0 0 0,0-1 1 0 0,1 0-1 0 0,-1 1 0 0 0,1-1 0 0 0,-1 0 1 0 0,0 0-1 0 0,1 1 0 0 0,-1-1 0 0 0,1 0 0 0 0,-1 0 1 0 0,1 0-1 0 0,-1 0 0 0 0,1 0 0 0 0,-1 1 1 0 0,1-1-1 0 0,-1 0 0 0 0,1 0 0 0 0,-1 0 1 0 0,1 0-1 0 0,-1 0 0 0 0,1-1 0 0 0,-1 1 1 0 0,1 0 7 0 0,15 0-192 0 0,0 0 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31.2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72 6880 0 0,'6'6'7'0'0,"-2"0"73"0"0,-3-3-21 0 0,0-1-1 0 0,0 0 0 0 0,0 0 0 0 0,-1 1 0 0 0,1-1 0 0 0,-1 0 1 0 0,1 1-1 0 0,-1 1-58 0 0,0 8 135 0 0,-1-7-100 0 0,2-3-31 0 0,12 22-11 0 0,-10-17 62 0 0,-2 0 92 0 0,-1 3 115 0 0,-1 3 207 0 0,1-5-118 0 0,0-5 349 0 0,0-1-30 0 0,0 0-360 0 0,0 1-113 0 0,0 1-49 0 0,0 4-25 0 0,0-4-37 0 0,0-1 36 0 0,0 1 64 0 0,0-1 82 0 0,0 0 101 0 0,0-1 120 0 0,0 0-194 0 0,0-1 36 0 0,0 0 40 0 0,0 0 41 0 0,0 0 44 0 0,0 0 45 0 0,0-46-371 0 0,0 43-128 0 0,0 0 0 0 0,0 1 0 0 0,1-1 1 0 0,-1 1-1 0 0,0-1 0 0 0,1 0 1 0 0,-1 1-1 0 0,1-1 0 0 0,0 1 1 0 0,-1-1-1 0 0,1 1 0 0 0,0-1 1 0 0,0 1-1 0 0,0-1-2 0 0,4-6 21 0 0,5-14-21 0 0,12-21 20 0 0,-7 25-54 0 0,4 4-64 0 0,-18 13 88 0 0,1 0-1 0 0,-1 0 1 0 0,0 0 0 0 0,0 0-1 0 0,1-1 1 0 0,-1 1 0 0 0,0 0-1 0 0,0-1 1 0 0,0 1 0 0 0,-1-1-1 0 0,1 1 1 0 0,0-1 0 0 0,0 1-1 0 0,0-2 11 0 0,-1 1-8 0 0,1 1 0 0 0,-1-1-1 0 0,1 1 1 0 0,0-1 0 0 0,0 1-1 0 0,0-1 1 0 0,0 1 0 0 0,0 0-1 0 0,0-1 1 0 0,0 1 0 0 0,0 0-1 0 0,1 0 1 0 0,-1 0 0 0 0,1-1 8 0 0,46-19-204 0 0,-47 20 201 0 0,0 0 0 0 0,1 1 0 0 0,-1-1 0 0 0,1 1 0 0 0,-1-1 0 0 0,0 1 0 0 0,1-1 0 0 0,-1 1 0 0 0,1 0 0 0 0,-1 0 0 0 0,1-1 0 0 0,-1 1 0 0 0,2 1 3 0 0,23 9-48 0 0,-10 3-7 0 0,-14-11 48 0 0,-1 0 0 0 0,1 0 0 0 0,-1 0-1 0 0,1 0 1 0 0,-1 0 0 0 0,0 0 0 0 0,0 1 0 0 0,0-1-1 0 0,0 0 8 0 0,4 9-5 0 0,8 5 5 0 0,-8-11 0 0 0,-1 1 0 0 0,0-1 0 0 0,0 1 0 0 0,-1 0 0 0 0,0 0 0 0 0,1 1 0 0 0,-2-1 0 0 0,-1-5 0 0 0,-1 0 0 0 0,1 0 0 0 0,-1 0 0 0 0,1 0 0 0 0,-1 0 0 0 0,1 0 0 0 0,-1 0 0 0 0,0 0 0 0 0,0 0 0 0 0,0 0 0 0 0,0 0 0 0 0,0 0 0 0 0,0 1 0 0 0,0-1 0 0 0,0 0 0 0 0,0 1 0 0 0,-1 26 0 0 0,1 4 0 0 0,0-28 25 0 0,2 3 98 0 0,1-4-133 0 0,-2-2-66 0 0,1-1-68 0 0,1 0-85 0 0,-1 1-99 0 0,-1-1 118 0 0,-1 0-36 0 0,1 0-338 0 0,-1 0 76 0 0,1 0-48 0 0,-1 0-657 0 0,0 0-520 0 0,0 0-986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31.7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81 6504 0 0,'-20'0'128'0'0,"15"0"-39"0"0,1 0 64 0 0,11-1-117 0 0,-1-7-36 0 0,-3 1 2 0 0,3-2 10 0 0,-2 5 32 0 0,-2 2 46 0 0,-1 1 102 0 0,-1 1 159 0 0,0 0 8 0 0,-3-2 15 0 0,2 1-372 0 0,0-1 35 0 0,-3-1 127 0 0,-1-3 152 0 0,-5-3 291 0 0,1-1 2 0 0,3 5-300 0 0,3 1-161 0 0,1 3-122 0 0,1 0-37 0 0,1 0 24 0 0,0 1 1 0 0,0 0-1 0 0,-1 0 0 0 0,1 0 0 0 0,0-1 1 0 0,0 1-1 0 0,-1 0 0 0 0,1 0 1 0 0,0 0-1 0 0,-1-1 0 0 0,1 1 0 0 0,0 0 1 0 0,0 0-1 0 0,-1 0 0 0 0,1 0 1 0 0,0 0-1 0 0,-1 0 0 0 0,1 0 0 0 0,0 0 1 0 0,-1 0-1 0 0,1 0 0 0 0,0 0 0 0 0,-1 0 1 0 0,1 0-1 0 0,0 0 0 0 0,-1 0-13 0 0,-6 0 99 0 0,-3 0 59 0 0,-3-1 49 0 0,-19 1 333 0 0,12 1-259 0 0,8 0-144 0 0,1 1-77 0 0,0 1 34 0 0,-11 4 98 0 0,20-7-168 0 0,0 1 0 0 0,0 0 0 0 0,0 0 0 0 0,0 0 0 0 0,0 0 0 0 0,0 0 0 0 0,0 1 0 0 0,0-1 0 0 0,0 0 0 0 0,1 1 0 0 0,-1 0 0 0 0,0-1 0 0 0,0 3-24 0 0,-3 6 103 0 0,5-9-95 0 0,0 0-1 0 0,0 0 1 0 0,-1 0 0 0 0,1 0 0 0 0,0 0 0 0 0,-1 0 0 0 0,1 0 0 0 0,-1 0 0 0 0,0-1 0 0 0,1 1 0 0 0,-1 0-1 0 0,0 0 1 0 0,1 0 0 0 0,-1-1 0 0 0,0 1 0 0 0,0 0 0 0 0,1-1 0 0 0,-1 1 0 0 0,0-1 0 0 0,0 1 0 0 0,0-1-1 0 0,0 1 1 0 0,0-1 0 0 0,0 1-8 0 0,-12 1 44 0 0,12-2-39 0 0,-1 0-1 0 0,1 0 1 0 0,-1 1-1 0 0,1-1 1 0 0,-1 0-1 0 0,1 1 1 0 0,-1-1-1 0 0,1 1 1 0 0,-1-1-1 0 0,1 1 1 0 0,0 0-1 0 0,-1 0 1 0 0,1-1-1 0 0,0 1 1 0 0,-1 0-1 0 0,1 0 1 0 0,0 0-1 0 0,0 0 1 0 0,0 1-1 0 0,0-1 1 0 0,0 1-5 0 0,-5 14 27 0 0,-7-1 37 0 0,0 1-48 0 0,13-15-16 0 0,-1 0 0 0 0,1-1 0 0 0,0 1 0 0 0,0 0 0 0 0,-1-1 0 0 0,1 1 0 0 0,0 0 0 0 0,0 0 0 0 0,0-1 0 0 0,0 1 0 0 0,0 0 0 0 0,0-1 0 0 0,0 1 0 0 0,0 0 0 0 0,0 0 0 0 0,1-1 0 0 0,-1 1 0 0 0,0 0 0 0 0,0-1 0 0 0,0 1 0 0 0,1 0 0 0 0,62 125 64 0 0,-60-122-64 0 0,-1 0 0 0 0,1 0 0 0 0,1 0 0 0 0,-1-1 0 0 0,0 1 0 0 0,1-1 0 0 0,0 0 0 0 0,-1 0 0 0 0,1 0 0 0 0,1-1 0 0 0,2 2 0 0 0,-2-1 0 0 0,1 1 0 0 0,-1-1 0 0 0,0 1 0 0 0,0 0 0 0 0,0 0 0 0 0,-1 1 0 0 0,0-1 0 0 0,4 6 0 0 0,-2 1 5 0 0,-4-9 0 0 0,-1 1-1 0 0,1 0 0 0 0,-1 0 1 0 0,1-1-1 0 0,0 1 0 0 0,0-1 1 0 0,0 1-1 0 0,0-1 0 0 0,0 0 1 0 0,1 0-1 0 0,2 2-4 0 0,0-2 6 0 0,-5-2-5 0 0,1 1-1 0 0,0-1 1 0 0,-1 0-1 0 0,1 1 0 0 0,-1-1 1 0 0,1 0-1 0 0,0 1 1 0 0,-1-1-1 0 0,1 1 1 0 0,-1-1-1 0 0,1 0 0 0 0,-1 1 1 0 0,1-1-1 0 0,-1 1 1 0 0,0 0-1 0 0,1-1 0 0 0,-1 1 1 0 0,1-1-1 0 0,-1 1 1 0 0,0 0-1 0 0,0-1 0 0 0,1 1 0 0 0,1 4 8 0 0,3 4 17 0 0,-4-8-21 0 0,0 1 0 0 0,0-1 0 0 0,0 1 0 0 0,0-1 0 0 0,-1 1 0 0 0,1-1 1 0 0,-1 1-1 0 0,1-1 0 0 0,-1 1 0 0 0,1 0 0 0 0,-1 1-4 0 0,3 2 63 0 0,7 6 49 0 0,-7-8 15 0 0,-6-3 1 0 0,2 0-117 0 0,0 0 1 0 0,-1 0 0 0 0,1 0 0 0 0,0 0 0 0 0,-1 1 0 0 0,1-1 0 0 0,0 1 0 0 0,0-1 0 0 0,-1 1-1 0 0,1-1 1 0 0,0 1 0 0 0,0 0 0 0 0,0-1 0 0 0,0 1 0 0 0,0 0 0 0 0,0 0 0 0 0,0 0-1 0 0,0 0 1 0 0,0 0 0 0 0,0 0 0 0 0,1 0 0 0 0,-1 0 0 0 0,0 0-12 0 0,-1 4 40 0 0,1-4-30 0 0,1 0 0 0 0,0-1 0 0 0,0 1 0 0 0,-1 0 0 0 0,1-1 0 0 0,0 1 1 0 0,-1-1-1 0 0,1 1 0 0 0,-1-1 0 0 0,1 1 0 0 0,-1-1 0 0 0,1 1 0 0 0,-1-1 0 0 0,1 1 0 0 0,-1-1 0 0 0,1 1 0 0 0,-1-1 0 0 0,1 0 1 0 0,-1 1-1 0 0,0-1 0 0 0,1 0 0 0 0,-1 0-10 0 0,-4 3 41 0 0,-3 2 30 0 0,6-4-61 0 0,1 0-1 0 0,-1-1 1 0 0,1 1-1 0 0,-1 0 1 0 0,1 0 0 0 0,-1-1-1 0 0,1 1 1 0 0,-1-1-1 0 0,1 1 1 0 0,-1-1-1 0 0,0 1 1 0 0,1-1-1 0 0,-1 0 1 0 0,0 0-10 0 0,-10 0 16 0 0,-10 1 41 0 0,9-5-47 0 0,-19-11-10 0 0,32 14 1 0 0,-4-1 27 0 0,-1 0-46 0 0,-5-3-127 0 0,1 0-74 0 0,-7-7-407 0 0,13 10 69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34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6072 0 0,'0'0'133'0'0,"0"0"23"0"0,0 0 12 0 0,0 0 29 0 0,0 3 97 0 0,0 2-57 0 0,0-1-36 0 0,0 5 113 0 0,0 3-20 0 0,0 8 55 0 0,0-10-164 0 0,2 3 40 0 0,5 2 30 0 0,-2-5-87 0 0,0 2 66 0 0,-2-1-106 0 0,2 2 60 0 0,7 19 318 0 0,-9-21-369 0 0,0-1-38 0 0,1 7 108 0 0,-3-9-97 0 0,1-1 0 0 0,0 1-1 0 0,1-1 1 0 0,0 1 0 0 0,0 0-110 0 0,3 5 154 0 0,2 8 185 0 0,2 7 75 0 0,-6-20-321 0 0,0 1-39 0 0,2 3 54 0 0,1 10 134 0 0,4 5 85 0 0,-4-12-192 0 0,23 37 463 0 0,-19-31-387 0 0,-7-13-150 0 0,-1-1-8 0 0,-3-7-47 0 0,0 1-1 0 0,0-1 0 0 0,1 1 1 0 0,-1-1-1 0 0,0 1 1 0 0,0-1-1 0 0,0 0 0 0 0,1 1 1 0 0,-1-1-1 0 0,0 1 1 0 0,0-1-1 0 0,1 0 0 0 0,-1 1 1 0 0,0-1-1 0 0,1 0 1 0 0,-1 1-1 0 0,0-1 0 0 0,1 0 1 0 0,-1 1-1 0 0,0-1 1 0 0,1 0-1 0 0,-1 0 0 0 0,1 0 1 0 0,-1 1-1 0 0,1-1 1 0 0,-1 0-1 0 0,1 0 0 0 0,-1 0 1 0 0,0 0-1 0 0,1 0 1 0 0,-1 0-1 0 0,1 0 0 0 0,-1 0 1 0 0,1 0-1 0 0,-1 0 1 0 0,1 0-6 0 0,1 0 116 0 0,-2 0-18 0 0,0 0-8 0 0,0 0-2 0 0,0 0-3 0 0,0 0-10 0 0,3 0-3 0 0,10 0 0 0 0,3-3 1 0 0,-13 1-61 0 0,0-1 0 0 0,-1 0 0 0 0,1 0 0 0 0,-1 0-1 0 0,1 0 1 0 0,-1 0 0 0 0,0-1 0 0 0,-1 1 0 0 0,1-1 0 0 0,1-2-12 0 0,0-1 26 0 0,2-25-12 0 0,-3 29-9 0 0,0-1 0 0 0,0 1 1 0 0,-1-1-1 0 0,1 0 0 0 0,-1 0 1 0 0,0 0-1 0 0,0 0 0 0 0,-1 0 1 0 0,1 0-1 0 0,-1-3-5 0 0,0 5 1 0 0,0-1 0 0 0,0 1 0 0 0,1-1 0 0 0,-1 0 0 0 0,0 1 0 0 0,1-1 0 0 0,0 1 0 0 0,-1-1 0 0 0,1 1 0 0 0,0-1 0 0 0,0 1-1 0 0,1-2 0 0 0,0 2 0 0 0,-1 0 0 0 0,0-1 0 0 0,0 1 0 0 0,0-1 0 0 0,-1 1 0 0 0,1-1 0 0 0,-1 1 0 0 0,1-1 0 0 0,-1 0 0 0 0,0 1 0 0 0,0-1 0 0 0,0-1 0 0 0,0-5 0 0 0,-1 6 0 0 0,1 1 0 0 0,0-1 0 0 0,-1 0 0 0 0,2 0 0 0 0,-1 0 0 0 0,0 0 0 0 0,0 0 0 0 0,1 0 0 0 0,0 0 0 0 0,0 0 0 0 0,0-1 0 0 0,-1 4-1 0 0,4-9-4 0 0,1 0 0 0 0,0 0 1 0 0,1 0-1 0 0,0 1 5 0 0,-3 5-94 0 0,4 5-32 0 0,8-3 67 0 0,-6 0 15 0 0,2 1-36 0 0,4 0-11 0 0,-2 2 37 0 0,-10-2 51 0 0,-1 1 0 0 0,0 0 1 0 0,-1-1-1 0 0,1 1 0 0 0,0 0 1 0 0,0 0-1 0 0,0 1 0 0 0,0-1 1 0 0,-1 0-1 0 0,1 0 0 0 0,0 1 1 0 0,-1 0 2 0 0,2 0-5 0 0,0 0 1 0 0,0 0-1 0 0,-1 0 1 0 0,1 0-1 0 0,0-1 1 0 0,2 1 4 0 0,11 8-44 0 0,-9-2 43 0 0,-7-7 1 0 0,1 0 0 0 0,-1 0 0 0 0,1 0 0 0 0,-1 0 0 0 0,1 0 0 0 0,-1 0 0 0 0,1 0 0 0 0,-1-1 0 0 0,1 1 0 0 0,0 0 0 0 0,0-1 0 0 0,-1 1 0 0 0,1 0 0 0 0,0-1 0 0 0,0 1 0 0 0,0-1 0 0 0,0 1 0 0 0,-1-1 0 0 0,1 1 0 0 0,0-1 0 0 0,0 0 0 0 0,0 1 0 0 0,0-1 0 0 0,0 0 0 0 0,8 4-14 0 0,1 8-32 0 0,-10-11 45 0 0,1 0 0 0 0,0 0 1 0 0,-1 0-1 0 0,1 0 0 0 0,0 0 1 0 0,0 0-1 0 0,0-1 0 0 0,0 1 1 0 0,0 0-1 0 0,-1 0 0 0 0,1-1 1 0 0,1 1-1 0 0,-1-1 0 0 0,0 1 1 0 0,0-1-1 0 0,0 1 0 0 0,0-1 1 0 0,1 1 0 0 0,9 3 0 0 0,5 10 0 0 0,-1-1 0 0 0,1-8 0 0 0,-3 5 16 0 0,-10-7 64 0 0,-3-3 16 0 0,0 0 0 0 0,0 0 21 0 0,0 0 91 0 0,0 0 43 0 0,0 0 5 0 0,0 0-23 0 0,0 0-94 0 0,0 0-41 0 0,0 0-8 0 0,0-3-6 0 0,0 2-76 0 0,-1-1 1 0 0,1 0 0 0 0,0 0 0 0 0,-1 1 0 0 0,0-1-1 0 0,1 0 1 0 0,-1 0 0 0 0,0 1 0 0 0,0-1 0 0 0,0 1-1 0 0,0-1 1 0 0,0 1 0 0 0,0-1 0 0 0,0 1 0 0 0,-1-1-9 0 0,-2-5 85 0 0,5-2-66 0 0,-1 7-6 0 0,0 0-10 0 0,0 0 0 0 0,0 1 0 0 0,-1-1 0 0 0,1 0 0 0 0,0 1 0 0 0,-1-1 0 0 0,1 1 0 0 0,-1-1 0 0 0,0 1 0 0 0,1-1 0 0 0,-1 1 1 0 0,0-1-1 0 0,0 1 0 0 0,0-1-3 0 0,-4-6 21 0 0,-11-23 43 0 0,11-1-54 0 0,0 24-9 0 0,4 7 3 0 0,0-1 0 0 0,0 1-1 0 0,0-1 1 0 0,1 1 0 0 0,-1-1 0 0 0,0 1-1 0 0,1-1 1 0 0,-1 1 0 0 0,1-1 0 0 0,-1 0 0 0 0,1 1-1 0 0,0-1 1 0 0,0 0 0 0 0,0 1-4 0 0,0-46 14 0 0,0 15-48 0 0,0 30 15 0 0,0 0 0 0 0,0 0 1 0 0,1 0-1 0 0,-1 1 0 0 0,0-1 1 0 0,1 0-1 0 0,-1 1 0 0 0,1-1 1 0 0,0 0-1 0 0,0 1 0 0 0,0-1 1 0 0,0 1-1 0 0,0-1 19 0 0,0 0-21 0 0,0 1-1 0 0,0-1 1 0 0,-1 1-1 0 0,1-1 1 0 0,0 1 0 0 0,-1-1-1 0 0,1 0 1 0 0,-1 0-1 0 0,1 1 1 0 0,-1-1-1 0 0,0 0 1 0 0,1 0 0 0 0,-1 0 21 0 0,2-11-213 0 0,3 3-100 0 0,-2 5 104 0 0,0-1-42 0 0,-1 0-47 0 0,-2-1-54 0 0,0-6-444 0 0,0 10-4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39.3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1 189 9072 0 0,'0'0'200'0'0,"0"3"33"0"0,0-1-208 0 0,0-1-1 0 0,0 1 1 0 0,1-1-1 0 0,-1 1 1 0 0,1 0-1 0 0,-1-1 1 0 0,1 1-1 0 0,-1-1 1 0 0,1 0-1 0 0,0 1 1 0 0,0-1-1 0 0,0 1-24 0 0,6 11 168 0 0,-6-1-127 0 0,-1-10-43 0 0,1 1-1 0 0,-1-1 1 0 0,0 1 0 0 0,0-1 0 0 0,1 1 0 0 0,0-1 0 0 0,-1 1-1 0 0,1-1 1 0 0,0 1 0 0 0,0-1 0 0 0,1 2 2 0 0,4 9 24 0 0,-4 6 70 0 0,-2-12 91 0 0,0 0 63 0 0,0-5-173 0 0,0 0-1 0 0,0-1 0 0 0,0 1 0 0 0,0-1 0 0 0,1 1 0 0 0,-1 0 0 0 0,0-1 0 0 0,1 1 0 0 0,0 0-74 0 0,3 6 292 0 0,2 3 146 0 0,0 5 100 0 0,-2-6-282 0 0,0 1-42 0 0,-1-4-22 0 0,-2 0 26 0 0,0 0 72 0 0,1-2 286 0 0,3 0-304 0 0,-2 1 1 0 0,1-1-1 0 0,-1 1 1 0 0,2 3-273 0 0,-2-2 196 0 0,1-1-39 0 0,-4-5-154 0 0,0 1 71 0 0,1 0-1 0 0,0 0 1 0 0,-1 1 0 0 0,0-1-1 0 0,1 0 1 0 0,-1 1-1 0 0,0-1 1 0 0,0 0 0 0 0,0 2-74 0 0,-1 0 128 0 0,1-1-31 0 0,0-3 0 0 0,0 0 21 0 0,0 0-20 0 0,0 0 18 0 0,0 0 83 0 0,0 0 32 0 0,0 0 7 0 0,0 0-15 0 0,0 0-72 0 0,0 0-30 0 0,0 0-8 0 0,0 0 2 0 0,-2 0 10 0 0,1 0-117 0 0,1 0 0 0 0,-1 0 0 0 0,1 0 0 0 0,-1 0 0 0 0,1-1 0 0 0,-1 1 0 0 0,1 0-1 0 0,0 0 1 0 0,-1 0 0 0 0,1-1 0 0 0,-1 1 0 0 0,1 0 0 0 0,-1 0 0 0 0,1-1 0 0 0,0 1-1 0 0,-1 0 1 0 0,1-1 0 0 0,0 1 0 0 0,-1-1 0 0 0,1 1 0 0 0,0 0 0 0 0,0-1-1 0 0,-1 1 1 0 0,1-1 0 0 0,0 1 0 0 0,0-1-8 0 0,-4-19 123 0 0,3-5-65 0 0,2 1-46 0 0,0 9-26 0 0,-2 0 14 0 0,1 11 0 0 0,0 0 0 0 0,0 0 0 0 0,0 0 0 0 0,1 0 0 0 0,-1 0 0 0 0,1 0 0 0 0,0 0 0 0 0,10-17 0 0 0,-6-6-13 0 0,6 6-40 0 0,-8 8 41 0 0,-3 11 12 0 0,0 0 0 0 0,1-1 0 0 0,0 1 0 0 0,-1 0 0 0 0,1 0 0 0 0,0 0-1 0 0,0-1 1 0 0,0 1 0 0 0,0 0 0 0 0,1 0 0 0 0,-1 0 0 0 0,1 0 0 0 0,-1 1-1 0 0,1-1 1 0 0,9-11 0 0 0,0 0 0 0 0,0 0 0 0 0,3-9 0 0 0,-7 13 0 0 0,1 0 0 0 0,-1 0 0 0 0,1 1 0 0 0,7-5 0 0 0,3-5 0 0 0,-15 15 0 0 0,0 1 0 0 0,0-1 0 0 0,0 0 0 0 0,1 1 0 0 0,-1-1 0 0 0,1 1 0 0 0,-1 0 0 0 0,1 0 0 0 0,0 1 0 0 0,-1-1 0 0 0,1 1 0 0 0,0 0 0 0 0,2-1 0 0 0,9-3 0 0 0,-2 0-4 0 0,-1 0-1 0 0,0-1 0 0 0,9-7 5 0 0,-10 7-6 0 0,0 0-62 0 0,0 1-66 0 0,-1 1-72 0 0,1-1-114 0 0,1 0-104 0 0,17-8-777 0 0,-11 10-49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40.1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1 112 6880 0 0,'0'0'157'0'0,"0"0"23"0"0,0 2 11 0 0,2 11-31 0 0,3-4-126 0 0,-1-3 13 0 0,-1 0 48 0 0,-2-2 8 0 0,-1 0 39 0 0,0-1 271 0 0,7-2-5 0 0,-3 1-99 0 0,-1 0-131 0 0,-1 0-37 0 0,1 4 59 0 0,4 6 66 0 0,-1-8-114 0 0,4 1 105 0 0,1 0 27 0 0,0 1-52 0 0,20-1 425 0 0,-23 0-506 0 0,2 0 61 0 0,4-2 40 0 0,-1-3-77 0 0,-3-1-53 0 0,-7 1-85 0 0,1 0 0 0 0,-1-1 1 0 0,1 0-1 0 0,-1 1 0 0 0,0-1 0 0 0,0-1 1 0 0,1 1-38 0 0,9-5 165 0 0,2-1 40 0 0,4 1-54 0 0,-8 3-69 0 0,6-3 93 0 0,0 2-45 0 0,-1-1-16 0 0,2-1 35 0 0,-13 4-130 0 0,17-5 4 0 0,-18 5-24 0 0,0 0-1 0 0,0 0 1 0 0,0 0 0 0 0,0 0 0 0 0,-1 0 0 0 0,1-1 0 0 0,2-2 1 0 0,42-42 0 0 0,-35 31 0 0 0,-8 3 0 0 0,2 8 0 0 0,-7 5 0 0 0,1 0 0 0 0,-1 0 0 0 0,0 0 0 0 0,1-1 0 0 0,-1 1 0 0 0,1 0 0 0 0,-1-1 0 0 0,0 1 0 0 0,1 0 0 0 0,-1-1 0 0 0,0 1 0 0 0,1-1 0 0 0,-1 1 0 0 0,0 0 0 0 0,0-1 0 0 0,1 1 0 0 0,-1-1 0 0 0,0 1 0 0 0,0-1 0 0 0,0 1 0 0 0,0-1 0 0 0,1 1 0 0 0,-1-1 0 0 0,0 1 0 0 0,0-1 0 0 0,0 1 0 0 0,0-1 0 0 0,0 1 0 0 0,0-1 0 0 0,0 1 0 0 0,-1-1 0 0 0,1 0 0 0 0,-2-14 0 0 0,1 13-3 0 0,0 1 0 0 0,0 0 0 0 0,1 0 0 0 0,-1 0 1 0 0,0 0-1 0 0,0 0 0 0 0,0 0 0 0 0,0 0 1 0 0,0 0-1 0 0,0 0 0 0 0,-1 1 0 0 0,0-1 3 0 0,-29-15-400 0 0,30 15 380 0 0,0 1 0 0 0,-1-1 0 0 0,1 1 0 0 0,0-1 0 0 0,-1 1 0 0 0,1 0 0 0 0,0 0-1 0 0,0-1 1 0 0,-1 1 0 0 0,1 0 0 0 0,0 0 0 0 0,-1 0 0 0 0,1 1 0 0 0,0-1 0 0 0,-1 0 0 0 0,1 0 0 0 0,0 1-1 0 0,0-1 1 0 0,-1 1 20 0 0,-12 6-175 0 0,7-3 120 0 0,-7 2-66 0 0,7 7 8 0 0,-3-6 65 0 0,8-5 41 0 0,0-1-1 0 0,1 1 1 0 0,-1 0 0 0 0,0 0 0 0 0,0 0 0 0 0,1 0 0 0 0,-1 0-1 0 0,1 0 1 0 0,-1 0 0 0 0,1 0 0 0 0,0 1 7 0 0,-1 0-10 0 0,0 0 1 0 0,0-1-1 0 0,0 1 1 0 0,-1-1-1 0 0,1 1 0 0 0,0-1 1 0 0,-2 1 9 0 0,2-1-8 0 0,-1 0 1 0 0,1 0 0 0 0,0 0 0 0 0,-1 1-1 0 0,1-1 1 0 0,0 1 0 0 0,1-1 0 0 0,-1 1-1 0 0,0 0 1 0 0,0 2 7 0 0,-2 8-14 0 0,3-9 14 0 0,0 0 0 0 0,0 0 0 0 0,-1 0 0 0 0,1 0 0 0 0,-1-1 0 0 0,0 1 1 0 0,0 0-1 0 0,-1 0 0 0 0,1 0 0 0 0,0 0 0 0 0,0 0 0 0 0,0 0 0 0 0,0 1 0 0 0,1-1 0 0 0,-1 1 0 0 0,1 0 0 0 0,1-1 0 0 0,-1 1 0 0 0,1 0 0 0 0,-1 3 0 0 0,1-6 0 0 0,0 0 0 0 0,0-1 0 0 0,0 1 0 0 0,0 0 0 0 0,0-1 0 0 0,-1 1 0 0 0,1 0 0 0 0,-1-1 0 0 0,1 1 0 0 0,-1 0 0 0 0,0-1 0 0 0,0 1 0 0 0,0-1 0 0 0,0 1 0 0 0,-5 10 0 0 0,5-2 0 0 0,0-1 0 0 0,0 1 0 0 0,0 0 0 0 0,2-1 0 0 0,-1 2 0 0 0,1 4 12 0 0,-1-14-6 0 0,0 1 0 0 0,0 0 0 0 0,0 0 0 0 0,0-1 1 0 0,0 1-1 0 0,1 0 0 0 0,-1-1 0 0 0,1 1 0 0 0,-1-1 0 0 0,1 1 1 0 0,0-1-1 0 0,-1 1 0 0 0,1-1 0 0 0,0 1 0 0 0,1 0-6 0 0,3 6 21 0 0,0 2-5 0 0,-5-7-4 0 0,1-1 1 0 0,1 0-1 0 0,-1 0 0 0 0,0 1 0 0 0,0-1 0 0 0,1 0 0 0 0,0 0 0 0 0,-1 0 0 0 0,1 0-12 0 0,27 26 174 0 0,-29-27-171 0 0,0-1 0 0 0,1 0 0 0 0,-1 0 0 0 0,0 1-1 0 0,0-1 1 0 0,1 0 0 0 0,-1 0 0 0 0,0 0 0 0 0,1 1 0 0 0,-1-1 0 0 0,0 0 0 0 0,0 0 0 0 0,1 0 0 0 0,-1 0 0 0 0,0 0 0 0 0,1 0 0 0 0,-1 0 0 0 0,0 0 0 0 0,1 0 0 0 0,-1 0 0 0 0,0 0 0 0 0,1 0 0 0 0,-1 0 0 0 0,0 0 0 0 0,1 0 0 0 0,-1 0-3 0 0,4 0 9 0 0,0 1 0 0 0,0 0 0 0 0,1 0 1 0 0,-1 0-1 0 0,0 0 0 0 0,0 1 0 0 0,0-1 0 0 0,-1 1 1 0 0,3 1-10 0 0,-4-2 13 0 0,1 0 1 0 0,-1 0-1 0 0,1-1 1 0 0,-1 1-1 0 0,1-1 1 0 0,0 1-1 0 0,-1-1 1 0 0,2 0-14 0 0,22-1 42 0 0,-16 0-35 0 0,5 1 33 0 0,-11 0-34 0 0,0 0 0 0 0,0 0-1 0 0,0 0 1 0 0,0 0 0 0 0,0-1-1 0 0,0 0 1 0 0,1 0-6 0 0,10-4 37 0 0,1-1-11 0 0,3 4-37 0 0,-10 2-43 0 0,7-4 86 0 0,-11 2-58 0 0,0 1-53 0 0,-2-1-8 0 0,1 1-36 0 0,-1-1-40 0 0,2 1-45 0 0,-2 0-51 0 0,0 0-52 0 0,1 1-45 0 0,-1-1-40 0 0,4 0-420 0 0,-1 0-78 0 0,2-4-682 0 0,2-3-899 0 0,-10 8 2465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40.5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7512 0 0,'0'0'166'0'0,"0"0"29"0"0,0 6 13 0 0,0 19-66 0 0,0-10-72 0 0,0-6-51 0 0,0 4-51 0 0,0-2 48 0 0,0 6 37 0 0,0-1 61 0 0,0 28 376 0 0,0-34-315 0 0,2-2-45 0 0,5 10 118 0 0,-3-7-81 0 0,-1-1 98 0 0,0-2-72 0 0,-1-1-29 0 0,1 2 9 0 0,-1 0 11 0 0,0-2 0 0 0,1 1 34 0 0,0 2 80 0 0,8 9 129 0 0,-8-15-309 0 0,-1 1 0 0 0,1-1 1 0 0,-1 0-1 0 0,1 1 0 0 0,-1 2-118 0 0,4 19 404 0 0,0-10-86 0 0,3 5 130 0 0,-6-14-355 0 0,3 12 98 0 0,0-5-8 0 0,2-2 41 0 0,1-1 91 0 0,1-1-143 0 0,-7-7-20 0 0,-3-3-6 0 0,0 0 0 0 0,0 0 13 0 0,0 0 8 0 0,0 0 1 0 0,0 0-4 0 0,0 0-18 0 0,0 0-8 0 0,0 0-2 0 0,1-10-15 0 0,-2 0-64 0 0,1 8-53 0 0,0-1 0 0 0,-1 1 0 0 0,1 0 0 0 0,0 0 0 0 0,0 0 0 0 0,1 0 0 0 0,-1 0 0 0 0,0 0 0 0 0,1 0 0 0 0,-1 0 0 0 0,1 0 0 0 0,0 0-4 0 0,10-23 48 0 0,4-13-42 0 0,-12 24-6 0 0,-3 12 0 0 0,0 0 0 0 0,1-1 0 0 0,-1 1 0 0 0,1 0 0 0 0,0-1 0 0 0,-1 1 0 0 0,1 0 0 0 0,0 0 0 0 0,1 0 0 0 0,-1 0 0 0 0,0 0 0 0 0,0 0 0 0 0,1 0 0 0 0,-1 0 0 0 0,1 0 0 0 0,11-11-8 0 0,11-11-54 0 0,-13 17 60 0 0,20-9-65 0 0,-15 13 43 0 0,0 6-19 0 0,-8 1 34 0 0,18 8 8 0 0,-8-4-2 0 0,-9-1-17 0 0,0 0-1 0 0,0 0 1 0 0,6 8 20 0 0,1-2 0 0 0,-15-12-2 0 0,0-1 1 0 0,0 0 0 0 0,0 1-1 0 0,0-1 1 0 0,-1 1 0 0 0,1-1 0 0 0,0 1-1 0 0,0-1 1 0 0,-1 1 0 0 0,1 0-1 0 0,0-1 1 0 0,-1 1 0 0 0,1 0 0 0 0,0-1-1 0 0,-1 1 1 0 0,1 0 0 0 0,-1 0 0 0 0,0 0-1 0 0,1-1 1 0 0,-1 1 0 0 0,1 0-1 0 0,-1 0 1 0 0,0 0 0 0 0,0 0 0 0 0,0 0-1 0 0,1 0 2 0 0,2 9-20 0 0,10 1 10 0 0,-7-3 10 0 0,0 0 0 0 0,-1 1 0 0 0,0-1 0 0 0,0 1 0 0 0,0 2 0 0 0,-3-6 0 0 0,11 10 0 0 0,-8-9 55 0 0,1 0-57 0 0,2 2-65 0 0,-1 0-57 0 0,2 0-81 0 0,3 1-175 0 0,-8-7 330 0 0,-2-1-62 0 0,1 0-59 0 0,0 0-55 0 0,-1 1-98 0 0,1-1-64 0 0,-1 0-57 0 0,1 0-52 0 0,-1 0-46 0 0,0 1-41 0 0,1 1-684 0 0,-1-1-556 0 0,-1-1-1029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41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205 410 8720 0 0,'0'0'197'0'0,"0"0"24"0"0,-2 3 19 0 0,-11 7-29 0 0,4-7-168 0 0,2-3-33 0 0,-12 3-20 0 0,8 2 44 0 0,-2 4 72 0 0,3-3 28 0 0,0 0 48 0 0,2-2 54 0 0,-1 0 61 0 0,1 1-42 0 0,5-3-170 0 0,1 0 0 0 0,-1 0-1 0 0,1 1 1 0 0,-1-1-1 0 0,1 1 1 0 0,0-1-1 0 0,0 1 1 0 0,-2 2-85 0 0,0 1 100 0 0,-15 25 302 0 0,13-19-217 0 0,1 2 53 0 0,1-4-122 0 0,-3 9 75 0 0,5-1 40 0 0,0-2-85 0 0,-5 9 134 0 0,2-5-66 0 0,3-7-117 0 0,4 5-18 0 0,4-1-52 0 0,-4-15-27 0 0,-1 0 1 0 0,0 0 0 0 0,0 1 0 0 0,-1-1-1 0 0,1 0 1 0 0,0 1 0 0 0,-1-1 0 0 0,1 0-1 0 0,-1 1 1 0 0,0-1 0 0 0,0 1 0 0 0,0 0-1 0 0,0-2 4 0 0,0 1 1 0 0,0 0 0 0 0,1 0 0 0 0,-1 0 0 0 0,1 0 0 0 0,-1-1 0 0 0,1 1 0 0 0,0 0-1 0 0,-1-1 1 0 0,2 2-5 0 0,0 1 22 0 0,0-1-1 0 0,1 0 1 0 0,0 1-1 0 0,-1-1 1 0 0,1 0-1 0 0,0 0 1 0 0,3 1-22 0 0,26 17 143 0 0,-12-13-105 0 0,-9-6-38 0 0,1-1 0 0 0,0 0 0 0 0,0-1 0 0 0,12-1 0 0 0,-6 1 0 0 0,-16 0 0 0 0,-1 0 0 0 0,1-1 0 0 0,0 1 0 0 0,-1 0 0 0 0,1 0 0 0 0,0-1 0 0 0,-1 1 0 0 0,1-1 0 0 0,0 1 0 0 0,-1-1 0 0 0,1 0 0 0 0,-1 1 0 0 0,1-1 0 0 0,-1 0 0 0 0,12-6 0 0 0,-2 5 0 0 0,-10 2 0 0 0,0 0 0 0 0,0-1 0 0 0,0 1 0 0 0,0 0 0 0 0,0 0 0 0 0,0-1 0 0 0,0 1 0 0 0,0 0 0 0 0,-1-1 0 0 0,1 1 0 0 0,0-1 0 0 0,0 1 0 0 0,0-1 0 0 0,-1 1 0 0 0,1-1 0 0 0,0 0 0 0 0,-1 1 0 0 0,1-1 0 0 0,0 0 0 0 0,-1 0 0 0 0,1 1 0 0 0,-1-1 0 0 0,1 0 0 0 0,-1 0 0 0 0,1 0 0 0 0,-1 0 0 0 0,0 0 0 0 0,1-1-1 0 0,1 1 1 0 0,-1-1 0 0 0,1 1-1 0 0,-1-1 1 0 0,1 1 0 0 0,-1-1 0 0 0,1 1-1 0 0,0 0 1 0 0,-1 0 0 0 0,1 0-1 0 0,0 0 1 0 0,0 0 0 0 0,1 0 0 0 0,0 0 3 0 0,0-1 0 0 0,0 0 1 0 0,0 0-1 0 0,0 0 0 0 0,-1 0 1 0 0,2-1-4 0 0,-2 1 9 0 0,0 0 1 0 0,-1 0-1 0 0,1 0 1 0 0,-1 0-1 0 0,0-1 1 0 0,1 1 0 0 0,-1-1-1 0 0,0 1 1 0 0,0-1-1 0 0,0 1 1 0 0,-1-1 0 0 0,1 0-1 0 0,-1 0 1 0 0,1 0-10 0 0,-1-9 36 0 0,1 0 0 0 0,-1 1 1 0 0,-1-2-37 0 0,0-15 29 0 0,1-45-29 0 0,0 68 0 0 0,0 0 0 0 0,0 1 0 0 0,-1-1 0 0 0,1 0 0 0 0,-2-3 0 0 0,-8-15 0 0 0,6 2 0 0 0,3 14 0 0 0,0-1 0 0 0,-1 1 0 0 0,0 0 0 0 0,0-1 0 0 0,-1 1 0 0 0,-1-2 0 0 0,-10-23-15 0 0,10 22-11 0 0,0 0 1 0 0,1 0-1 0 0,-1-4 26 0 0,-13-65-175 0 0,3 16 58 0 0,6 28 43 0 0,5 25 48 0 0,0 0 0 0 0,1 0 0 0 0,1-1 0 0 0,0 1 0 0 0,0-2 26 0 0,2 0-10 0 0,-1 8 10 0 0,1 1-1 0 0,-1-1 1 0 0,0 0 0 0 0,0 1 0 0 0,-1-1-1 0 0,1 1 1 0 0,-1-1 0 0 0,0 1 0 0 0,0-3 0 0 0,-1 0 0 0 0,-1 0 0 0 0,1-1 0 0 0,0 1 0 0 0,1-1 0 0 0,-1 0 0 0 0,2 0 0 0 0,-1 0 0 0 0,1 0 0 0 0,-1 6-1 0 0,1 0 0 0 0,0 0 0 0 0,0 1 1 0 0,0-1-1 0 0,0 0 0 0 0,1 0 0 0 0,-1 0 0 0 0,0 0 1 0 0,0 0-1 0 0,0 1 0 0 0,1-1 0 0 0,-1 0 1 0 0,0 0-1 0 0,1 0 1 0 0,0 0-4 0 0,-1 1 0 0 0,1 0 0 0 0,0-1 0 0 0,-1 1-1 0 0,1 0 1 0 0,0 0 0 0 0,-1 0 0 0 0,1-1 0 0 0,0 1 0 0 0,-1 0 0 0 0,1 0 0 0 0,0 0 0 0 0,-1 0 0 0 0,1 0 0 0 0,0 0 4 0 0,1 0-106 0 0,-2 0-12 0 0,1 9-47 0 0,1-6 112 0 0,1-2 38 0 0,4 7 8 0 0,-3 5 5 0 0,-3-11-4 0 0,-1 0 1 0 0,1 1-1 0 0,0-1 1 0 0,-1 0 0 0 0,1 0-1 0 0,0 1 1 0 0,0-1-1 0 0,1 0 1 0 0,-1 0 0 0 0,0 0-1 0 0,1 0 1 0 0,1 1 5 0 0,-1 0-1 0 0,1 0-1 0 0,-1 0 1 0 0,0 1-1 0 0,0-1 1 0 0,0 0 0 0 0,-1 1-1 0 0,1 0 1 0 0,-1-1 0 0 0,0 1-1 0 0,0 0 1 0 0,0-1 0 0 0,0 2 1 0 0,0 2 0 0 0,1-1 1 0 0,0 0 0 0 0,0 0 0 0 0,1 2-1 0 0,19 32 18 0 0,4 2 52 0 0,-22-35-37 0 0,0 0 1 0 0,-1 0-1 0 0,1 0 1 0 0,-2 1-1 0 0,1 0 1 0 0,-1-1-1 0 0,0 1 1 0 0,1 8-34 0 0,4 16 116 0 0,-4-23-109 0 0,0 0 0 0 0,1 0 1 0 0,0-1-1 0 0,3 5-7 0 0,-2-5 12 0 0,-1 0 0 0 0,0 1 0 0 0,-1-1 0 0 0,2 6-12 0 0,0 18 28 0 0,6-1 57 0 0,-6-2 13 0 0,1-14-33 0 0,-5-11-51 0 0,0-1 1 0 0,0 0-1 0 0,0 1 1 0 0,0-1-1 0 0,0 1 1 0 0,0-1-1 0 0,-1 1 1 0 0,0-1 0 0 0,0 1-15 0 0,0 5 32 0 0,0 13 61 0 0,0-6 18 0 0,0-14-98 0 0,0 0 1 0 0,1 0 0 0 0,-1 0 0 0 0,0-1 0 0 0,1 1-1 0 0,-1 0 1 0 0,1 0 0 0 0,0-1 0 0 0,-1 1 0 0 0,1-1 0 0 0,0 1-1 0 0,0-1 1 0 0,0 1-14 0 0,0 0 11 0 0,0-1 0 0 0,0 1-1 0 0,0-1 1 0 0,0 1 0 0 0,-1 0-1 0 0,1-1 1 0 0,-1 1 0 0 0,1 0-1 0 0,-1-1 1 0 0,1 1 0 0 0,-1 0 0 0 0,0 0-1 0 0,0 0-10 0 0,0 42 148 0 0,0-41-232 0 0,0-3-120 0 0,0 0-210 0 0,0 0 215 0 0,0 0 91 0 0,0 0-35 0 0,0 0-10 0 0,0 0-36 0 0,0 0-42 0 0,0 0-45 0 0,0 0-50 0 0,0 0-46 0 0,0 0-41 0 0,0 0-36 0 0,0 0-130 0 0,0 0-36 0 0,0 0-1352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29.1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10448 0 0,'0'0'233'0'0,"0"0"39"0"0,0 0 16 0 0,2 3-32 0 0,4 2-192 0 0,2 3-36 0 0,11 11 99 0 0,-13-13-2 0 0,-3-2-5 0 0,0-2 175 0 0,-2 1-107 0 0,0 0-66 0 0,-1 1-59 0 0,0 0-12 0 0,1-2 46 0 0,4 7 114 0 0,-4-8-167 0 0,0 0 0 0 0,0 1 1 0 0,-1-1-1 0 0,1 1 0 0 0,0-1 0 0 0,0 1 0 0 0,-1 0 1 0 0,1-1-1 0 0,-1 1 0 0 0,0 0 0 0 0,1 1-44 0 0,1 2 252 0 0,6 4-86 0 0,-8-8-142 0 0,1 0 1 0 0,0 1-1 0 0,0-1 0 0 0,-1 1 0 0 0,1-1 1 0 0,-1 1-1 0 0,1-1 0 0 0,-1 1 1 0 0,0-1-1 0 0,0 1 0 0 0,1-1 1 0 0,-1 2-25 0 0,1 8 88 0 0,5 1-33 0 0,1 1-9 0 0,-6 1 29 0 0,-1-10-64 0 0,0-3-10 0 0,0 1 1 0 0,0 0-1 0 0,0 0 0 0 0,0 0 1 0 0,0 0-1 0 0,0-1 1 0 0,1 1-1 0 0,-1 0 0 0 0,0 0 1 0 0,1-1-1 0 0,0 2-1 0 0,10 3 43 0 0,-11-6-43 0 0,0 1 0 0 0,1 0-1 0 0,-1 0 1 0 0,0 0 0 0 0,1-1 0 0 0,-1 1 0 0 0,0 0-1 0 0,0 0 1 0 0,0 0 0 0 0,0 0 0 0 0,0-1 0 0 0,0 1-1 0 0,0 0 1 0 0,0 1 0 0 0,0-1-65 0 0,0 2 97 0 0,-1 1 38 0 0,1-2-93 0 0,0-1-44 0 0,0 0-33 0 0,0 0-46 0 0,1 1-54 0 0,-1-1-62 0 0,0-1 48 0 0,0 0-35 0 0,0 0-341 0 0,1 0 79 0 0,-1 0-48 0 0,2 0-662 0 0,2 0-523 0 0,5 0-993 0 0</inkml:trace>
  <inkml:trace contextRef="#ctx0" brushRef="#br0" timeOffset="195.14">285 17 7744 0 0,'0'0'174'0'0,"0"0"29"0"0,0 0 12 0 0,0 2-35 0 0,1 5-144 0 0,-2 2-44 0 0,-3 1 34 0 0,-5 9 56 0 0,6-13 116 0 0,2 1 46 0 0,1 2 94 0 0,0 5 217 0 0,1-3-22 0 0,0-3-190 0 0,1-1-76 0 0,2 0-26 0 0,2 0 20 0 0,-4-5-76 0 0,-1 0-42 0 0,0 1 38 0 0,-1 1-93 0 0,-1 1-47 0 0,1-3-6 0 0,0-1 36 0 0,0 6 88 0 0,2-1-38 0 0,4 4 30 0 0,-1-2-86 0 0,3 9 51 0 0,0-2-34 0 0,-8-9-49 0 0,1 1-12 0 0,3-2-55 0 0,9 8-58 0 0,3 3-10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41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48 7368 0 0,'0'0'165'0'0,"0"0"22"0"0,0 0 10 0 0,2-2-16 0 0,-1 1-178 0 0,0 1-1 0 0,-1-1 1 0 0,1 0-1 0 0,0 0 1 0 0,-1 1-1 0 0,1-1 1 0 0,-1 0-1 0 0,1 0 1 0 0,-1 0-1 0 0,1 0 1 0 0,-1 0-1 0 0,0 1 1 0 0,1-1-1 0 0,-1 0 1 0 0,0 0-3 0 0,-4-8 17 0 0,0 5 46 0 0,4 4-63 0 0,-2-3 130 0 0,2 3 150 0 0,-3 0 254 0 0,-23 0 543 0 0,21-3-622 0 0,-4-3-218 0 0,-7 1 237 0 0,-3 3 20 0 0,5 2-219 0 0,11 0-226 0 0,-4 0 82 0 0,5 0-89 0 0,0 0 1 0 0,-1-1-1 0 0,1 2 0 0 0,0-1 1 0 0,0 0-1 0 0,0 0 0 0 0,0 1 1 0 0,0-1-1 0 0,0 1 1 0 0,-2 0-43 0 0,-4 4 130 0 0,7-4-104 0 0,0 0 0 0 0,-1-1 0 0 0,1 1-1 0 0,-1 0 1 0 0,1 0 0 0 0,-1-1 0 0 0,1 1 0 0 0,-1-1 0 0 0,0 1 0 0 0,1-1 0 0 0,-1 1 0 0 0,1-1 0 0 0,-1 0 0 0 0,0 0-26 0 0,-10 2 155 0 0,-1 4 21 0 0,12-5-153 0 0,-1 0 0 0 0,1 0 0 0 0,-1 0 1 0 0,1 0-1 0 0,-1-1 0 0 0,1 1 0 0 0,-1-1 0 0 0,1 1 1 0 0,-1-1-1 0 0,1 0 0 0 0,-1 1 0 0 0,0-1-23 0 0,2 0 2 0 0,0 0 0 0 0,0 0 0 0 0,0 0 1 0 0,0 0-1 0 0,0 0 0 0 0,0-1 0 0 0,0 1 0 0 0,0 0 0 0 0,-1 0 0 0 0,1 0 0 0 0,0 0 0 0 0,0 0 0 0 0,0 0 0 0 0,0 0 0 0 0,0 0 1 0 0,0 1-1 0 0,0-1 0 0 0,0 0 0 0 0,0 0 0 0 0,0 0 0 0 0,-1 0 0 0 0,1 0 0 0 0,0 0 0 0 0,0 0 0 0 0,0 0 0 0 0,0 0 0 0 0,0 0 1 0 0,0 0-1 0 0,0 0 0 0 0,0 0 0 0 0,0 0 0 0 0,0 0 0 0 0,0 0 0 0 0,0 0 0 0 0,0 0 0 0 0,0 1 0 0 0,0-1 0 0 0,-1 0 0 0 0,1 0 1 0 0,0 0-1 0 0,0 0 0 0 0,0 0 0 0 0,0 0 0 0 0,0 0 0 0 0,0 0 0 0 0,0 0 0 0 0,0 0 0 0 0,0 1 0 0 0,0-1 0 0 0,0 0 0 0 0,0 0 1 0 0,0 0-1 0 0,0 0 0 0 0,0 0 0 0 0,0 0 0 0 0,1 0 0 0 0,-1 0-2 0 0,0 1 4 0 0,0-1-1 0 0,0 1 1 0 0,0-1 0 0 0,0 1-1 0 0,0-1 1 0 0,0 1 0 0 0,0-1 0 0 0,-1 1-1 0 0,1-1 1 0 0,0 1 0 0 0,0-1-1 0 0,0 1 1 0 0,0-1 0 0 0,-1 1 0 0 0,1-1-1 0 0,0 1 1 0 0,-1-1 0 0 0,1 1-1 0 0,0-1 1 0 0,0 0 0 0 0,-1 1 0 0 0,1-1-1 0 0,-1 0 1 0 0,1 1 0 0 0,0-1-1 0 0,-1 0 1 0 0,1 1 0 0 0,-1-1-1 0 0,1 0 1 0 0,-1 0 0 0 0,1 0 0 0 0,-1 1-1 0 0,1-1 1 0 0,-1 0 0 0 0,1 0-1 0 0,-1 0 1 0 0,1 0 0 0 0,-1 0 0 0 0,1 0-1 0 0,-1 0 1 0 0,1 0 0 0 0,-1 0-1 0 0,1 0 1 0 0,-1 0 0 0 0,1 0 0 0 0,-1-1-4 0 0,0 1 4 0 0,0 0 1 0 0,0 0 0 0 0,0 0 0 0 0,1 0-1 0 0,-1 0 1 0 0,0 0 0 0 0,0 1 0 0 0,0-1-1 0 0,0 0 1 0 0,0 0 0 0 0,1 1 0 0 0,-1-1-1 0 0,0 0 1 0 0,0 1-5 0 0,-1 1 11 0 0,1 4-6 0 0,1 15-7 0 0,3-5 2 0 0,10 0 0 0 0,-1-3 0 0 0,-8-8 0 0 0,1-1 0 0 0,-1 1 0 0 0,1-1 0 0 0,0 0 0 0 0,0 0 0 0 0,2 1 0 0 0,-2-2 0 0 0,-1 0 0 0 0,0 0 0 0 0,1 1 0 0 0,-1 0 0 0 0,-1-1 0 0 0,1 1 0 0 0,0 0 0 0 0,-1 1 0 0 0,1 1 0 0 0,19 21 0 0 0,6 7 59 0 0,9 21 129 0 0,-26-36-133 0 0,2-4 56 0 0,-13-13-92 0 0,1-1 0 0 0,0 1 0 0 0,-1 0-1 0 0,1 0 1 0 0,-1 0 0 0 0,0 0 0 0 0,1 0-1 0 0,-1 0 1 0 0,0 0 0 0 0,0 1-19 0 0,4 23 167 0 0,2-13-55 0 0,-3-4 6 0 0,-2 3 46 0 0,-2 26 410 0 0,0-13-117 0 0,0-23-407 0 0,0 0 1 0 0,0 0-1 0 0,-1 0 1 0 0,1 0-1 0 0,-1 0 0 0 0,1 0 1 0 0,-1 0-1 0 0,0 0 1 0 0,0 0-1 0 0,0 0 1 0 0,0-1-1 0 0,0 1 1 0 0,0 0-1 0 0,0-1 0 0 0,-1 1 1 0 0,1-1-1 0 0,-1 1-50 0 0,-10 7 334 0 0,3-5-150 0 0,1-2-66 0 0,3 0 131 0 0,3 0-214 0 0,0-1-1 0 0,0 0 0 0 0,0 1 0 0 0,0-1 0 0 0,0 0 0 0 0,0 0 0 0 0,0 0 0 0 0,-2 0-34 0 0,-16 3 135 0 0,18-4-125 0 0,0 0-1 0 0,0 0 1 0 0,0 0 0 0 0,0-1-1 0 0,0 1 1 0 0,0-1 0 0 0,1 1-1 0 0,-1-1 1 0 0,0 1-1 0 0,0-1-9 0 0,-8-4 45 0 0,-6-3-22 0 0,-6-3-7 0 0,7 3 32 0 0,12 6-216 0 0,-1 0 59 0 0,1 0 51 0 0,1 0 43 0 0,-3-3 74 0 0,-5-9 225 0 0,7 10-251 0 0,1-1-66 0 0,0 0-93 0 0,-1 0-119 0 0,2 3 71 0 0,0-1-39 0 0,0 1-42 0 0,0-1-45 0 0,0 0-57 0 0,0 1-55 0 0,0-1-56 0 0,0 1-61 0 0,-1-1-63 0 0,1 1-68 0 0,0-1-71 0 0,0 1-73 0 0,-3-4-1370 0 0,-5-4-1230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42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12624 0 0,'0'0'368'0'0,"0"0"-128"0"0,0 0-108 0 0,0 0-49 0 0,0 0-8 0 0,0 0 68 0 0,0 0 17 0 0,0 2 7 0 0,0-1 18 0 0,0 0-116 0 0,0-1-80 0 0,0 1-44 0 0,0 1-227 0 0,0-1 220 0 0,0-1 67 0 0,0 1 33 0 0,0-1 39 0 0,0 1 46 0 0,0-1 30 0 0,0 1 46 0 0,0 0 50 0 0,0-1 55 0 0,0 1 58 0 0,0 0 64 0 0,0 0 68 0 0,0-1 73 0 0,0 0-572 0 0,-2 0-46 0 0,0 0 18 0 0,0 0-21 0 0,1 0-28 0 0,-1 0-45 0 0,1 0-23 0 0,0 0-45 0 0,0 0-53 0 0,0 0-59 0 0,0 0-64 0 0,1 0-60 0 0,-1 0-52 0 0,1 0-46 0 0,0 0-158 0 0,0 0-45 0 0,-1 0-191 0 0,1 0-510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37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125 426 7800 0 0,'0'0'174'0'0,"-2"0"29"0"0,-6 0 168 0 0,-13 0-303 0 0,20 0-67 0 0,0 0 1 0 0,0 0-1 0 0,1 0 1 0 0,-1 0 0 0 0,0 0-1 0 0,0 0 1 0 0,1 1-1 0 0,-1-1 1 0 0,0 0 0 0 0,1 0-1 0 0,-1 1 1 0 0,0-1-1 0 0,1 0 1 0 0,-1 1-1 0 0,0-1 1 0 0,1 1 0 0 0,-1-1-2 0 0,-5 10 82 0 0,1-2 24 0 0,-3-1 36 0 0,3-5-42 0 0,4-1-74 0 0,1-1 0 0 0,-1 0-1 0 0,1 0 1 0 0,-1 1 0 0 0,0-1-1 0 0,1 0 1 0 0,-1 1 0 0 0,1-1-1 0 0,-1 1 1 0 0,1-1 0 0 0,-1 1 0 0 0,1-1-1 0 0,-1 1 1 0 0,1-1 0 0 0,-1 1-1 0 0,1-1 1 0 0,0 1 0 0 0,-1-1 0 0 0,1 1-1 0 0,0 0 1 0 0,-1-1 0 0 0,1 1-26 0 0,-2 4 105 0 0,-3 3 75 0 0,0 3 84 0 0,-1 5 58 0 0,4-11-256 0 0,-2 7 98 0 0,0 1 60 0 0,2 1 59 0 0,1 2 59 0 0,-2-1-121 0 0,-2-2-80 0 0,4-11-129 0 0,0-1 0 0 0,0 1 0 0 0,0-1 0 0 0,1 1 0 0 0,-1-1 0 0 0,1 1 0 0 0,-1 0 0 0 0,1-1 0 0 0,0 1 0 0 0,-1-1 0 0 0,1 1 0 0 0,0 0 0 0 0,0 0 0 0 0,0-1 0 0 0,0 1 1 0 0,0 0-1 0 0,1-1 0 0 0,0 2-12 0 0,5 11 107 0 0,-5-13-96 0 0,0 0 1 0 0,-1 1 0 0 0,1-1 0 0 0,0 1 0 0 0,-1-1 0 0 0,1 1 0 0 0,-1-1 0 0 0,1 1 0 0 0,-1-1 0 0 0,0 1 0 0 0,1-1 0 0 0,-1 1 0 0 0,0 0-12 0 0,0 0 12 0 0,0 0-1 0 0,1 0 1 0 0,-1 0-1 0 0,1 0 1 0 0,-1 0-1 0 0,1 0 0 0 0,0 0 1 0 0,0 0-1 0 0,0 0 1 0 0,0 0-1 0 0,0-1 1 0 0,1 1-1 0 0,-1 0 1 0 0,1 0-12 0 0,22 23 175 0 0,-14-16-117 0 0,6 4 15 0 0,5-3 77 0 0,-19-9-125 0 0,0 1 0 0 0,1-2-1 0 0,-1 1 1 0 0,1 0 0 0 0,0 0-1 0 0,-1-1 1 0 0,1 0 0 0 0,-1 1-1 0 0,1-1 1 0 0,0 0 0 0 0,-1 0 0 0 0,1 0-1 0 0,0-1 1 0 0,0 1-25 0 0,10-7 143 0 0,-12 7-122 0 0,1-1 0 0 0,-1 0 1 0 0,1 0-1 0 0,-1 0 0 0 0,1 1 0 0 0,-1-1 0 0 0,1 1 1 0 0,0-1-1 0 0,-1 1 0 0 0,1 0 0 0 0,0 0 0 0 0,-1 0 1 0 0,1-1-1 0 0,0 2-21 0 0,4-1 29 0 0,-3 0-17 0 0,0 0 1 0 0,0 0-1 0 0,0 0 1 0 0,0 0-1 0 0,0 0 1 0 0,0-1-1 0 0,0 1 1 0 0,0-1 0 0 0,0 0-1 0 0,-1 1 1 0 0,1-2-1 0 0,0 1 1 0 0,0 0-1 0 0,-1 0 1 0 0,1-1-1 0 0,-1 1 1 0 0,1-1 0 0 0,1-1-13 0 0,-3 1 7 0 0,1 1 0 0 0,0-1 0 0 0,-1 1 1 0 0,1 0-1 0 0,0 0 0 0 0,0 0 0 0 0,0 0 1 0 0,0 0-1 0 0,0 0 0 0 0,0 0 0 0 0,0 0 1 0 0,2 1-8 0 0,11-7 64 0 0,-6-4 9 0 0,-8 8-57 0 0,2 0 1 0 0,-1 0 0 0 0,0 0-1 0 0,1 1 1 0 0,-1-1 0 0 0,1 0-1 0 0,1 0-16 0 0,-1 1 30 0 0,0-1 0 0 0,0 0 0 0 0,0 0-1 0 0,-1-1 1 0 0,3-2-30 0 0,-4 4 15 0 0,0 1 0 0 0,-1 0 1 0 0,1-1-1 0 0,-1 1 0 0 0,1-1 0 0 0,-1 1 0 0 0,1-1 0 0 0,-1 0 0 0 0,0 1 0 0 0,0-1 1 0 0,0 0-16 0 0,1-14 152 0 0,0-9 94 0 0,-1 23-208 0 0,0-1 0 0 0,0 1 1 0 0,-1 0-1 0 0,1-1 0 0 0,-1 1 0 0 0,1 0 0 0 0,-1-1 1 0 0,0 0-39 0 0,-10-13 216 0 0,5 7-98 0 0,-1 1-47 0 0,-11-5-31 0 0,14 9-47 0 0,-1 1 0 0 0,1 0 0 0 0,0-1 0 0 0,-3-3 7 0 0,-1-5 15 0 0,7 10-24 0 0,0 0 1 0 0,0 0-1 0 0,0 0 1 0 0,0 1 0 0 0,0-1-1 0 0,0 0 1 0 0,0 0-1 0 0,-1 1 1 0 0,1-1-1 0 0,-1 1 1 0 0,1-1 0 0 0,-2 0 8 0 0,-4-1-63 0 0,-2 1-38 0 0,1-1-9 0 0,-4 0-37 0 0,-12-11-124 0 0,14 8 131 0 0,0 0-45 0 0,-4-1-169 0 0,3 1 42 0 0,4 3 134 0 0,-9 0-276 0 0</inkml:trace>
  <inkml:trace contextRef="#ctx0" brushRef="#br0" timeOffset="452.9">788 0 8088 0 0,'0'0'182'0'0,"0"0"29"0"0,0 0 12 0 0,0 3-37 0 0,-3 10-86 0 0,1-10-23 0 0,-1 2-11 0 0,-1 2 49 0 0,2-2 66 0 0,0 1 87 0 0,2-2-81 0 0,0 0 41 0 0,-1 4 40 0 0,-5 4 8 0 0,-1 1-13 0 0,5-1-32 0 0,2 0 28 0 0,0 0-37 0 0,0 14 134 0 0,0 6-45 0 0,0 12 48 0 0,1-37-280 0 0,-1 1 0 0 0,1-1 0 0 0,1 0 0 0 0,-1 0 0 0 0,2 3-79 0 0,-1-2 89 0 0,0 0 0 0 0,-1 0-1 0 0,1 0 1 0 0,-2 0 0 0 0,1 3-89 0 0,-2 7 119 0 0,1-8-32 0 0,0 1 0 0 0,0-1 1 0 0,1 1-1 0 0,2 8-87 0 0,1-1 72 0 0,3 15 60 0 0,-5-5-12 0 0,-1-15-56 0 0,0 0 1 0 0,1 0-1 0 0,1 0 0 0 0,2 8-64 0 0,-4-18 12 0 0,1 28 85 0 0,-2-26-78 0 0,0-1 1 0 0,0 0 0 0 0,1 0-1 0 0,-1 0 1 0 0,2 5-20 0 0,4 6 74 0 0,-5-12-43 0 0,1 1 1 0 0,-1-1-1 0 0,0 0 0 0 0,-1 1 1 0 0,1-1-1 0 0,0 1 1 0 0,-1-1-1 0 0,0 2-31 0 0,0 10 167 0 0,1-4-41 0 0,-1-7-79 0 0,1 0 1 0 0,-1-1-1 0 0,1 1 1 0 0,0 0-1 0 0,0-1 0 0 0,1 1 1 0 0,-1 0-1 0 0,1-1 1 0 0,1 4-48 0 0,1 4 44 0 0,-3-2-46 0 0,10 18-51 0 0,-8-14 55 0 0,-3-10 18 0 0,0-3-71 0 0,0 0-36 0 0,0 0-127 0 0,0 0 103 0 0,0 0-52 0 0,0 0-73 0 0,0 0 74 0 0,0 0-36 0 0,0 0-37 0 0,0 0-35 0 0,0 0-365 0 0,0 0 88 0 0,0 0-49 0 0,0 0-699 0 0,0 0-551 0 0,0 0-1044 0 0</inkml:trace>
  <inkml:trace contextRef="#ctx0" brushRef="#br0" timeOffset="1030.09">535 410 8088 0 0,'0'0'182'0'0,"0"0"29"0"0,0 0 12 0 0,3 3-37 0 0,7 7-106 0 0,-6-7 114 0 0,-1-2-84 0 0,1-1-49 0 0,1-1-21 0 0,-2 1 33 0 0,5-1 60 0 0,0 0-32 0 0,10-6 84 0 0,-7 3-72 0 0,8-4 207 0 0,-3-1-95 0 0,-12 6-173 0 0,0 1 1 0 0,0-1-1 0 0,0 1 1 0 0,1 1-1 0 0,-1-1 1 0 0,1 0-53 0 0,13-2 160 0 0,-10 3-87 0 0,-1-1 1 0 0,1 0-1 0 0,-1-1 0 0 0,0 0 0 0 0,1 0-73 0 0,19-10 234 0 0,1 0-47 0 0,0 1-42 0 0,0-1-37 0 0,27-9 14 0 0,-2 0-95 0 0,-30 14-19 0 0,-1 2-46 0 0,-11 4-31 0 0,-1-1-1 0 0,1-1 0 0 0,9-4 70 0 0,-3-2-82 0 0,0-1-41 0 0,5-3-93 0 0,-2 4-48 0 0,-7 6-1 0 0,11-7-300 0 0,-13 6 255 0 0,-9 4 263 0 0,6-6-159 0 0,-3-1-46 0 0,-4 7 226 0 0,-1 0 0 0 0,0 0-1 0 0,0 1 1 0 0,1-1-1 0 0,-1 0 1 0 0,1 1 0 0 0,-1-1-1 0 0,0 0 1 0 0,1 1 0 0 0,0-1-1 0 0,-1 0 1 0 0,1 1 0 0 0,-1-1-1 0 0,1 1 1 0 0,0-1-1 0 0,-1 1 1 0 0,1-1 0 0 0,0 1-1 0 0,-1 0 1 0 0,1-1 0 0 0,0 1-1 0 0,0 0 1 0 0,-1 0 0 0 0,1-1-1 0 0,0 1 1 0 0,0 0-1 0 0,-1 0 1 0 0,1 0 0 0 0,1 0 26 0 0,1 0-93 0 0,1 0-54 0 0,7 0-471 0 0,-6 0 414 0 0,-3 0 142 0 0,0 0 37 0 0,0 0 46 0 0,0 0 52 0 0,6 0-90 0 0,-3 3 46 0 0,-4-3-15 0 0,-1 1-1 0 0,1 0 0 0 0,-1 0 1 0 0,0 0-1 0 0,0-1 1 0 0,1 1-1 0 0,-1 0 0 0 0,0 0 1 0 0,0 0-1 0 0,0 0 1 0 0,0-1-1 0 0,0 1 1 0 0,0 0-1 0 0,0 1-13 0 0,0-1 17 0 0,0 0 0 0 0,0-1 0 0 0,0 1 1 0 0,0 0-1 0 0,0 0 0 0 0,0 0 0 0 0,0 0 0 0 0,0-1 0 0 0,1 1 0 0 0,-1 0 1 0 0,0 0-1 0 0,1 0 0 0 0,-1 0 0 0 0,1 0-17 0 0,5 3 161 0 0,-5-3-151 0 0,-1-1 1 0 0,1 0 0 0 0,-1 0-1 0 0,0 1 1 0 0,1-1 0 0 0,-1 0-1 0 0,1 1 1 0 0,-1-1 0 0 0,0 0-1 0 0,1 1 1 0 0,-1-1 0 0 0,0 0 0 0 0,1 1-1 0 0,-1-1 1 0 0,0 1 0 0 0,0-1-1 0 0,0 1 1 0 0,1-1 0 0 0,-1 1-1 0 0,0-1 1 0 0,0 0 0 0 0,0 1-1 0 0,0-1 1 0 0,0 1 0 0 0,0-1 0 0 0,0 1-1 0 0,0-1 1 0 0,0 1 0 0 0,0-1-1 0 0,0 1 1 0 0,0-1 0 0 0,0 1-11 0 0,0 12 197 0 0,0-2-52 0 0,1-8-95 0 0,-1 0 0 0 0,1 1 1 0 0,-1-1-1 0 0,1 0 0 0 0,0 1 0 0 0,0-1 0 0 0,1 0-50 0 0,4 10 219 0 0,-3-6-67 0 0,-2 1-35 0 0,-2 13 108 0 0,1-12-119 0 0,1 8 133 0 0,5 1-45 0 0,0-3-51 0 0,-1 14 149 0 0,1-14-85 0 0,-5-12-161 0 0,0 1 0 0 0,0-1-1 0 0,0 1 1 0 0,0-1 0 0 0,0 1 0 0 0,-1-1 0 0 0,1 1 0 0 0,-1-1 0 0 0,0 1-46 0 0,0 1 52 0 0,0-1 1 0 0,0 1-1 0 0,1 0 1 0 0,0-1-1 0 0,0 1 1 0 0,0-1 0 0 0,0 1-1 0 0,0-1 1 0 0,1 0-1 0 0,0 1 1 0 0,0-1-1 0 0,2 2-52 0 0,6 14 292 0 0,-5-5-53 0 0,-2-2-71 0 0,11 13 362 0 0,-3-7-197 0 0,-8-9-210 0 0,-2 1-38 0 0,1 0 35 0 0,5 3 9 0 0,-2-5 6 0 0,-4-4-33 0 0,0 0 33 0 0,-1-2 197 0 0,0-3 11 0 0,0 0-35 0 0,0 0-230 0 0,0 0 0 0 0,0 0 8 0 0,0 0-12 0 0,0 0 10 0 0,0 0 50 0 0,0 0 23 0 0,0 0 3 0 0,0 0-14 0 0,3-3-61 0 0,-2 2-80 0 0,0 0-1 0 0,0 0 1 0 0,0-1-1 0 0,0 1 1 0 0,0 0-1 0 0,0-1 1 0 0,0 1-1 0 0,0-1 1 0 0,0 1-1 0 0,-1-1 1 0 0,1 1-1 0 0,-1-1 1 0 0,1 0-1 0 0,-1 1 1 0 0,0-1-1 0 0,1 0 1 0 0,-1 1-1 0 0,0-2-4 0 0,0 2 6 0 0,0-1 0 0 0,0 1 0 0 0,0-1 0 0 0,1 0-1 0 0,-1 1 1 0 0,1-1 0 0 0,-1 1 0 0 0,1-1-1 0 0,-1 1 1 0 0,1-1 0 0 0,0 1 0 0 0,0 0 0 0 0,0-1-6 0 0,5-11 4 0 0,-1-13-4 0 0,6 5 0 0 0,-8 8 0 0 0,-2 9 0 0 0,0 0 0 0 0,1 0 0 0 0,-1 0 0 0 0,1 0 0 0 0,0 1 0 0 0,-1-1 0 0 0,2 0 0 0 0,-1 0 0 0 0,9-12-2 0 0,1 1 0 0 0,6-6 2 0 0,4-3-86 0 0,-9 14 31 0 0,-7 18-4 0 0,-5-7 54 0 0,1 0 0 0 0,0 0 0 0 0,-1 0 0 0 0,1 0 0 0 0,0 0-1 0 0,0 0 1 0 0,0 0 0 0 0,0-1 0 0 0,0 1 5 0 0,1 0-6 0 0,0 0-1 0 0,-1 0 1 0 0,1 0 0 0 0,-1 0 0 0 0,1 0 0 0 0,-1 1-1 0 0,0-1 1 0 0,0 1 0 0 0,2 1 6 0 0,-2-1-4 0 0,0 0 1 0 0,-1 0 0 0 0,1 0-1 0 0,-1 1 1 0 0,0-1 0 0 0,0 0-1 0 0,1 1 1 0 0,-1-1 0 0 0,-1 1 0 0 0,1-1-1 0 0,0 1 1 0 0,-1-1 0 0 0,1 1-1 0 0,-1-1 1 0 0,0 1 0 0 0,0 1 2 0 0,0-2-1 0 0,0-1-1 0 0,0 1 1 0 0,1 0-1 0 0,-1-1 0 0 0,0 1 1 0 0,1-1-1 0 0,-1 1 0 0 0,1-1 1 0 0,0 1-1 0 0,-1-1 0 0 0,1 0 1 0 0,0 1-1 0 0,0-1 1 0 0,0 0-1 0 0,0 1 0 0 0,0-1 1 0 0,0 0-1 0 0,0 0 0 0 0,1 1 3 0 0,0-1-2 0 0,0 1 0 0 0,-1 0 0 0 0,1-1 0 0 0,-1 1-1 0 0,0 0 1 0 0,1 0 0 0 0,-1 0 0 0 0,0 0 0 0 0,0 0-1 0 0,0 1 3 0 0,4 24 0 0 0,2-14 0 0 0,-6-12 0 0 0,-1 0 0 0 0,1 1 0 0 0,0-1 0 0 0,0 1 0 0 0,-1-1 0 0 0,1 1 0 0 0,-1-1 0 0 0,1 1 0 0 0,-1-1 0 0 0,0 1 0 0 0,0 0 0 0 0,0-1 0 0 0,0 1 0 0 0,1 0 0 0 0,-1-1 0 0 0,0 1 0 0 0,0 0 0 0 0,1 0 0 0 0,-1-1 0 0 0,1 1 0 0 0,-1 0 0 0 0,1-1 0 0 0,0 1 0 0 0,-1 0 0 0 0,1-1 0 0 0,0 1 0 0 0,0-1 1 0 0,0 1-1 0 0,0-1 0 0 0,0 1 0 0 0,0 0 0 0 0,0-1 0 0 0,-1 1 0 0 0,1 0 0 0 0,0-1 0 0 0,-1 1 0 0 0,0 0 0 0 0,1 0 0 0 0,-1-1 0 0 0,0 1 0 0 0,0 0-1 0 0,0 3 20 0 0,0 3-58 0 0,0-7 27 0 0,0 0 0 0 0,0 0 0 0 0,0 0 0 0 0,0 0 0 0 0,0 1 0 0 0,0-1 0 0 0,0 0 0 0 0,1 0 0 0 0,-1 0 0 0 0,0 0 0 0 0,1 1 0 0 0,-1-1 1 0 0,1 0 10 0 0,1 1 40 0 0,-1-1-76 0 0,1 0-80 0 0,0 0-80 0 0,-1 0-63 0 0,0-1-75 0 0,0 1-76 0 0,0 0-78 0 0,0 0-80 0 0,0 1-82 0 0,-1 0-85 0 0,0 1-84 0 0,0-1-1154 0 0,0-2-1124 0 0</inkml:trace>
  <inkml:trace contextRef="#ctx0" brushRef="#br0" timeOffset="1409.03">1908 552 6072 0 0,'0'0'133'0'0,"0"0"23"0"0,0 0 12 0 0,3 0-23 0 0,7 0-111 0 0,21 0-41 0 0,-22 0 41 0 0,-2 0 44 0 0,-4 0 100 0 0,0-2 207 0 0,6-6 163 0 0,21-7 919 0 0,-19 11-1030 0 0,-1-1-57 0 0,-1 1-109 0 0,5-3 185 0 0,0 0 5 0 0,-4 2-185 0 0,-2 1-82 0 0,0-1-44 0 0,1-1-48 0 0,6-9 213 0 0,0 1-10 0 0,-6 7-206 0 0,4 2 22 0 0,-8-5-7 0 0,5 4-21 0 0,-5 0-75 0 0,-5 5-18 0 0,1 1 1 0 0,-1-1-1 0 0,0 1 1 0 0,0 0-1 0 0,0-1 0 0 0,1 1 1 0 0,-1 0-1 0 0,0-1 0 0 0,0 1 1 0 0,1 0-1 0 0,-1-1 0 0 0,0 1 1 0 0,1 0-1 0 0,-1 0 1 0 0,0-1-1 0 0,1 1 0 0 0,-1 0 1 0 0,1 0-1 0 0,-1 0 0 0 0,0 0 1 0 0,1-1-1 0 0,-1 1 0 0 0,1 0 1 0 0,-1 0-1 0 0,0 0 0 0 0,1 0 1 0 0,-1 0-1 0 0,1 0 1 0 0,-1 0-1 0 0,1 0 0 0 0,-1 0 0 0 0,2 0 25 0 0,-4-2 18 0 0,1 1-24 0 0,0 0-5 0 0,0-1 0 0 0,0 1-1 0 0,0 0 1 0 0,0 0 0 0 0,0 0 0 0 0,0-1-1 0 0,1 1 1 0 0,-1 0 0 0 0,0-2-14 0 0,-1-4 111 0 0,1-3 93 0 0,-1 2-108 0 0,-2 5-42 0 0,-3-2-44 0 0,0-6-10 0 0,7 10 0 0 0,0 0 0 0 0,-1 0 0 0 0,1 0 0 0 0,-1 0 0 0 0,1 0 0 0 0,-1 0 0 0 0,0 0 0 0 0,1 0 0 0 0,-1 0 0 0 0,0 0 0 0 0,0 1 0 0 0,1-1 0 0 0,-1 0 0 0 0,0 0 0 0 0,0 1 0 0 0,0-1 0 0 0,-9-2 15 0 0,-18 3 154 0 0,21 0-145 0 0,2 3 29 0 0,0 2-40 0 0,3-4-6 0 0,0 1 0 0 0,0 0 1 0 0,0-1-1 0 0,0 1 1 0 0,0 0-1 0 0,1 0 0 0 0,-1 0 1 0 0,1 0-1 0 0,0 1 1 0 0,-1-1-1 0 0,1 0 1 0 0,0 1-1 0 0,0-1 0 0 0,1 0 1 0 0,-1 1-1 0 0,0-1 1 0 0,1 3-8 0 0,-1-2 11 0 0,1 0 1 0 0,-1 1 0 0 0,0-1 0 0 0,0 0 0 0 0,-1 1 0 0 0,1-1 0 0 0,0 0 0 0 0,-1 0 0 0 0,0 0 0 0 0,0 0 0 0 0,0 0 0 0 0,0 0-12 0 0,-9 16 49 0 0,10-16-39 0 0,0 1 1 0 0,0-1 0 0 0,1 0 0 0 0,-1 0 0 0 0,1 1 0 0 0,0-1-1 0 0,0 0 1 0 0,0 1-11 0 0,-2 13 42 0 0,-4-4-3 0 0,5-12-32 0 0,0 1-1 0 0,1-1 0 0 0,-1 1 0 0 0,0-1 1 0 0,1 1-1 0 0,-1 0 0 0 0,1-1 1 0 0,-1 1-1 0 0,1 0 0 0 0,0-1 1 0 0,-1 1-1 0 0,1 0 0 0 0,0-1 1 0 0,0 1-7 0 0,0 1 11 0 0,1 1 0 0 0,-1-1 1 0 0,0 0-1 0 0,1 0 1 0 0,0 0-1 0 0,0 0 1 0 0,0 2-12 0 0,7 13 105 0 0,-7-15-80 0 0,0 0 1 0 0,0-1 0 0 0,-1 1-1 0 0,0 0 1 0 0,1 0-1 0 0,-1 0 1 0 0,0 0-1 0 0,-1-1 1 0 0,1 1-1 0 0,0 1-25 0 0,3 11 106 0 0,23 17-84 0 0,-21-21-22 0 0,-5-10 0 0 0,0 0 0 0 0,1 0 0 0 0,-1 0 0 0 0,1 0 0 0 0,-1 0 0 0 0,1 0 0 0 0,-1 0 0 0 0,1 0 0 0 0,0 0 0 0 0,-1 0 0 0 0,1 0 0 0 0,0 0 0 0 0,0 0 0 0 0,0 0 0 0 0,0-1 0 0 0,0 1 0 0 0,0 0 0 0 0,0 0 0 0 0,8 3 3 0 0,14 8 86 0 0,-9-9-24 0 0,8-3-13 0 0,-13-1-24 0 0,9 1 51 0 0,-14 0-59 0 0,0 0 0 0 0,0-1 0 0 0,0 1 0 0 0,0-1 0 0 0,-1 0 0 0 0,1 0 0 0 0,0 0 0 0 0,-1 0 0 0 0,1-1 0 0 0,-1 0 0 0 0,3-1-20 0 0,9-1 54 0 0,-2 4-95 0 0,4-1-87 0 0,4-10-136 0 0,-16 10 255 0 0,1-1-84 0 0,-1 1-85 0 0,0 0-81 0 0,0-1-32 0 0,0 1-60 0 0,0 0-59 0 0,0 0-58 0 0,0-1-57 0 0,0 0-56 0 0,0 0-55 0 0,0 0-55 0 0,7-4-1146 0 0,7-4-1039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36.8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223 0 4264 0 0,'0'0'125'0'0,"0"0"-21"0"0,0 0 20 0 0,0 0 70 0 0,0 0 188 0 0,0 0 349 0 0,0 0 33 0 0,-2 0-28 0 0,-9 0 65 0 0,0 0-119 0 0,-1 0-107 0 0,0 0-96 0 0,0 0-85 0 0,1 0-73 0 0,0 0-63 0 0,1 0-50 0 0,5 3 28 0 0,-20 22 96 0 0,5-5-139 0 0,5-4-82 0 0,11-12-93 0 0,1 0-1 0 0,0 1 0 0 0,0-1 1 0 0,1 1-1 0 0,0 0 0 0 0,0 0 1 0 0,0 0-1 0 0,0 0 0 0 0,0 0 1 0 0,1 0-1 0 0,0 0 0 0 0,0 2-17 0 0,-6 21 42 0 0,2-13-35 0 0,3-12 0 0 0,1 1-1 0 0,0-1 1 0 0,0 0 0 0 0,0 1-1 0 0,0-1 1 0 0,1 0-1 0 0,0 1 1 0 0,-1 1-7 0 0,1 4 9 0 0,0 0 0 0 0,-1 0 1 0 0,0 0-1 0 0,0 0 0 0 0,-1-1 1 0 0,0 1-1 0 0,-4 8-9 0 0,5-15 0 0 0,0 1 1 0 0,1 0 0 0 0,-1-1-1 0 0,1 1 1 0 0,-1 0-1 0 0,1-1 1 0 0,0 1-1 0 0,0 0 1 0 0,0-1-1 0 0,0 1 1 0 0,0 0-1 0 0,1 0 1 0 0,0-1-1 0 0,-1 1 1 0 0,1-1-1 0 0,0 1 1 0 0,0 0-1 0 0,0-1 1 0 0,0 0 0 0 0,1 1-1 0 0,0 0 0 0 0,2 5 0 0 0,1 23 0 0 0,-4-28 0 0 0,10 16 35 0 0,-10-18-32 0 0,-1-1-1 0 0,0 1 1 0 0,1 0 0 0 0,0-1-1 0 0,-1 1 1 0 0,1 0-1 0 0,-1-1 1 0 0,1 1 0 0 0,0-1-1 0 0,-1 1 1 0 0,1-1 0 0 0,0 0-1 0 0,-1 1 1 0 0,1-1-1 0 0,0 1 1 0 0,0-1 0 0 0,0 0-1 0 0,-1 0 1 0 0,1 0 0 0 0,0 1-3 0 0,2-1 84 0 0,-1 0 26 0 0,5 0-86 0 0,-3 0-2 0 0,0 0 0 0 0,0 0-1 0 0,0 0 1 0 0,0-1 0 0 0,-1 1-1 0 0,1-1 1 0 0,0 0 0 0 0,0 0-1 0 0,0-1-21 0 0,11-8 35 0 0,-12 7-42 0 0,0 1 0 0 0,0-1 0 0 0,0 1 0 0 0,1 0 0 0 0,-1 0 1 0 0,2 0 6 0 0,-2 0-7 0 0,1 0 1 0 0,-1 0-1 0 0,0 0 1 0 0,0 0-1 0 0,0 0 1 0 0,1-2 6 0 0,12-14 26 0 0,-14 14 0 0 0,1 0-1 0 0,-1 0 1 0 0,0 0 0 0 0,0 0-1 0 0,0-2-25 0 0,-1 3 20 0 0,0 0-1 0 0,-1 1-1 0 0,1-1 1 0 0,0 1 0 0 0,0-1 0 0 0,0 1 0 0 0,0 0-1 0 0,1 0 1 0 0,-1 0 0 0 0,0-1 0 0 0,1 1 0 0 0,0 0-1 0 0,-1 1 1 0 0,2-2-19 0 0,-2 2 16 0 0,1-1-1 0 0,-1 0 1 0 0,1 0-1 0 0,-1 0 0 0 0,0 0 1 0 0,0 0-1 0 0,0 0 1 0 0,0 0-1 0 0,0-1 1 0 0,0 1-1 0 0,-1 0 1 0 0,1 0-1 0 0,-1-1 0 0 0,1 1-15 0 0,2-11 70 0 0,13-24 194 0 0,-13 27-246 0 0,10-25-12 0 0,-11 31-6 0 0,0 0 0 0 0,0 0 0 0 0,-1-1 0 0 0,1 1 0 0 0,-1-1 0 0 0,0 1 0 0 0,0-1 0 0 0,0 1 0 0 0,-1-1 0 0 0,0 1 0 0 0,0-1 0 0 0,0 0 0 0 0,0 0 0 0 0,0-11 0 0 0,0 15 0 0 0,0 1 0 0 0,0-1 0 0 0,0 0 0 0 0,0 0 0 0 0,0 0 0 0 0,0 0 0 0 0,0 0 0 0 0,0 1 0 0 0,0-1 0 0 0,1 0 0 0 0,-1 0 0 0 0,0 0 0 0 0,1 1 0 0 0,-1-2 0 0 0,4 0-20 0 0,0 2-32 0 0,-2 1 25 0 0,-1-1 0 0 0,1 1-1 0 0,-1-1 1 0 0,1 1 0 0 0,-1 0 0 0 0,0 0-1 0 0,1 0 1 0 0,-1 0 0 0 0,0 0 0 0 0,0 0 27 0 0,13 13-273 0 0,-11-10 221 0 0,-1 0 33 0 0,12 29-22 0 0,-10-24 5 0 0,0 1 0 0 0,0-1-1 0 0,5 6 37 0 0,10 21-130 0 0,-7-12 66 0 0,4-2 64 0 0,-8-15 0 0 0,-5-4 0 0 0,0 0 0 0 0,1 1 0 0 0,-1-1 0 0 0,-1 1 0 0 0,1-1 0 0 0,0 1 0 0 0,7 20 48 0 0,1 0 64 0 0,2-8-59 0 0,10 8-43 0 0,-20-22-21 0 0,3 0-3 0 0,-5-1 62 0 0,1 0-36 0 0,1 0-89 0 0,0-1-123 0 0,1 0-110 0 0,-1 1-95 0 0,1-1-81 0 0,-1-1-67 0 0,0 1-54 0 0,2 0-792 0 0,1 0-117 0 0,4 0-861 0 0</inkml:trace>
  <inkml:trace contextRef="#ctx0" brushRef="#br0" timeOffset="403.35">697 0 7136 0 0,'13'14'165'0'0,"-11"-12"-27"0"0,0 1-51 0 0,-2 0-30 0 0,0 1-28 0 0,0 0-5 0 0,1-2 21 0 0,3 6 48 0 0,2 2-14 0 0,0 6-52 0 0,-3-6-27 0 0,10 25 0 0 0,-10-29 4 0 0,4 6 72 0 0,-4 1 87 0 0,2 3 160 0 0,6 0 121 0 0,-1 0 13 0 0,-5 0-90 0 0,-2-3-109 0 0,4 2 164 0 0,-3-6-139 0 0,1 3 56 0 0,-4-8-291 0 0,2 5 128 0 0,0 2 65 0 0,-1-5-61 0 0,-1-1-1 0 0,0 1 0 0 0,0-1 0 0 0,0 1 0 0 0,-1 0-179 0 0,3 0 295 0 0,7 7-9 0 0,-5 0-10 0 0,-3-12-166 0 0,-1 0-50 0 0,1 0-35 0 0,0 1-44 0 0,0-1-3 0 0,0 0 54 0 0,-1 0 48 0 0,-1 0 68 0 0,1 0 38 0 0,-1 1 69 0 0,0 0 77 0 0,0 0 89 0 0,-1-38-381 0 0,-5 21 1 0 0,0 5-34 0 0,6 9-4 0 0,-1 0 0 0 0,1 0 0 0 0,0 0 0 0 0,0 0 1 0 0,-1 0-1 0 0,1 0 0 0 0,0 0 0 0 0,0 0 0 0 0,0 0 0 0 0,0 0 0 0 0,0 0 0 0 0,0 0 0 0 0,1-1-3 0 0,7-20 16 0 0,-4 14-8 0 0,-3 6-2 0 0,-1-1 0 0 0,1 1 0 0 0,-1-1 0 0 0,1 0-1 0 0,-1 1 1 0 0,0-1 0 0 0,0 0 0 0 0,-1-2-6 0 0,1-7-19 0 0,3-2-39 0 0,11-10-7 0 0,-2 3-2 0 0,-9 16 49 0 0,-3 5 14 0 0,0-1 0 0 0,0 0 0 0 0,1 1-1 0 0,-1-1 1 0 0,0 0 0 0 0,1 1 0 0 0,-1-1-1 0 0,1 1 1 0 0,-1-1 0 0 0,1 1 0 0 0,-1-1-1 0 0,0 1 1 0 0,1-1 0 0 0,0 1 0 0 0,-1-1-1 0 0,1 1 1 0 0,-1 0 0 0 0,1-1 0 0 0,0 1-1 0 0,-1 0 1 0 0,1 0 0 0 0,0-1 4 0 0,4-1-17 0 0,-4 1 12 0 0,0 1 0 0 0,0-1 1 0 0,0 0-1 0 0,0 0 0 0 0,-1 1 1 0 0,1-1-1 0 0,0 0 1 0 0,0 0-1 0 0,0 0 0 0 0,-1 0 1 0 0,1 0-1 0 0,-1 0 1 0 0,1 0-1 0 0,0 0 0 0 0,-1-1 5 0 0,1 1-4 0 0,-1 0 0 0 0,1 0 0 0 0,-1 0 0 0 0,1 1 0 0 0,-1-1 0 0 0,1 0 0 0 0,-1 0 0 0 0,1 0 0 0 0,0 1 0 0 0,-1-1 0 0 0,1 0 0 0 0,0 1-1 0 0,0-1 5 0 0,12-2-5 0 0,-9 3 5 0 0,0 0 0 0 0,0 0 0 0 0,0 0 0 0 0,-1 1 0 0 0,4 1 0 0 0,-5-2-2 0 0,1 2 0 0 0,-1-1 0 0 0,0 0 0 0 0,0 0 0 0 0,0 1 0 0 0,0-1 0 0 0,-1 1 1 0 0,1 0-1 0 0,1 1 2 0 0,10 8-47 0 0,-2-6 3 0 0,-9-5 35 0 0,0 2-1 0 0,1-1 1 0 0,-1 0 0 0 0,0 0-1 0 0,0 1 1 0 0,0-1-1 0 0,0 1 1 0 0,0-1 0 0 0,0 1 9 0 0,14 14-51 0 0,-10-12 50 0 0,-1 1 0 0 0,0-1-1 0 0,-1 1 1 0 0,1 1 0 0 0,-1-1 0 0 0,0 1-1 0 0,0-1 1 0 0,-1 1 0 0 0,1 0 0 0 0,-1 1 0 0 0,0 0 1 0 0,11 17 0 0 0,-2-4 0 0 0,-7-9 0 0 0,-4-9 0 0 0,0 0 0 0 0,0 1 0 0 0,0-1 0 0 0,0 0 0 0 0,1 0 0 0 0,-1 0 0 0 0,1 0 0 0 0,0 0 0 0 0,-1 0 0 0 0,12 15 19 0 0,-10-5 46 0 0,0-7 3 0 0,10 8-15 0 0,3 0-42 0 0,-7-10-28 0 0,-2-3-42 0 0,-6 0-29 0 0,0 0 47 0 0,1 0 36 0 0,-1 0 42 0 0,1 0-13 0 0,-1 0-56 0 0,0 0-46 0 0,0 0-62 0 0,1 0-34 0 0,0 0-61 0 0,0 0-70 0 0,0 0-78 0 0,11 0-145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35.3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7792 0 0,'0'0'230'0'0,"3"3"-16"0"0,7 7-124 0 0,-7-7 120 0 0,-2 1-90 0 0,-1 0-55 0 0,-1 1-24 0 0,1-3 37 0 0,2 10 123 0 0,4 0 19 0 0,-3-6-91 0 0,0 1 48 0 0,-2-2-20 0 0,0 1 40 0 0,-1 2 85 0 0,2 0-69 0 0,0-1-23 0 0,3 4 21 0 0,-1-1 28 0 0,1 7 122 0 0,0-1-55 0 0,-1 0-47 0 0,0-1-36 0 0,1 6 40 0 0,10 26 290 0 0,-3-18-152 0 0,-10-24-335 0 0,1 0 0 0 0,-1 0-1 0 0,0 1 1 0 0,0-1 0 0 0,-1 0 0 0 0,0 1-1 0 0,0 0 1 0 0,0-1 0 0 0,-1 1 0 0 0,1 3-66 0 0,-1-3 81 0 0,1 0 0 0 0,0 0 1 0 0,0-1-1 0 0,0 1 0 0 0,1 0 1 0 0,0 0-82 0 0,4 15 264 0 0,-5-7-128 0 0,0-3 1 0 0,0-3-34 0 0,1-1-15 0 0,3 2 0 0 0,1 6 45 0 0,-5 1 27 0 0,-1-9-88 0 0,0-5-49 0 0,0 0-1 0 0,0 1 1 0 0,0-1 0 0 0,0 0-1 0 0,0 0 1 0 0,0 0 0 0 0,1 0-1 0 0,-1 0 1 0 0,1 0 0 0 0,0 2-23 0 0,4 4 68 0 0,-4-7-54 0 0,0 0-1 0 0,0 1 0 0 0,-1-1 0 0 0,1 1 1 0 0,0-1-1 0 0,-1 1 0 0 0,1-1 1 0 0,0 1-1 0 0,-1 0 0 0 0,0-1 0 0 0,1 1 1 0 0,-1 0-1 0 0,0-1 0 0 0,0 1-13 0 0,0 7 78 0 0,0 16 171 0 0,0-19-205 0 0,0-1-38 0 0,0-3 64 0 0,0-2 15 0 0,0 0-16 0 0,0 0 1 0 0,0 0 18 0 0,0 0-7 0 0,0-2-8 0 0,0-5-29 0 0,-1-17 45 0 0,5 13-78 0 0,-1 8-11 0 0,4-2 0 0 0,-6 2 0 0 0,0 0 0 0 0,-1-1 0 0 0,1 1 0 0 0,-1 0 0 0 0,0 0 0 0 0,0 0 0 0 0,0-1 0 0 0,-1 1 0 0 0,1 1 0 0 0,0-1 0 0 0,0 1 0 0 0,0-1 0 0 0,1 1 0 0 0,-1-1 0 0 0,0 1 0 0 0,1 0 0 0 0,0-1 0 0 0,-1 1 0 0 0,1 0 0 0 0,0 0 0 0 0,0-1 0 0 0,0 1 0 0 0,1 0 0 0 0,-1 0 0 0 0,0 0 0 0 0,1 0 0 0 0,0 0 0 0 0,0 0 0 0 0,1-1-9 0 0,0-1 0 0 0,0 0 0 0 0,-1 0-1 0 0,1 0 1 0 0,0-3 9 0 0,-1 4-8 0 0,-1 0-1 0 0,1 1 1 0 0,-1-1 0 0 0,1 0-1 0 0,0 1 1 0 0,0-1 0 0 0,0 1-1 0 0,0-1 1 0 0,1 1 0 0 0,-1 0-1 0 0,1 0 1 0 0,-1 0 0 0 0,2 0 8 0 0,27-14-80 0 0,-28 15 76 0 0,1 0 1 0 0,-1 0 0 0 0,0 1-1 0 0,0-1 1 0 0,0 1 0 0 0,1 0-1 0 0,-1 0 1 0 0,0 0 0 0 0,0 0-1 0 0,1 1 4 0 0,8-1-40 0 0,-11 0 40 0 0,1 0-1 0 0,0 1 0 0 0,-1-1 0 0 0,1 0 0 0 0,0 1 0 0 0,-1-1 0 0 0,1 1 0 0 0,-1-1 0 0 0,1 1 0 0 0,-1 0 0 0 0,1 0 0 0 0,-1 0 0 0 0,1-1 0 0 0,-1 2 1 0 0,7 2-13 0 0,12 5-52 0 0,-15-7 56 0 0,0 0 0 0 0,0 1 0 0 0,0-1 0 0 0,0 1 0 0 0,-1 0 0 0 0,1 0 0 0 0,-1 0-1 0 0,1 2 10 0 0,11 8 0 0 0,-11-11 0 0 0,-4-2 0 0 0,-1 1 0 0 0,1-1 0 0 0,0 0 0 0 0,-1 0 0 0 0,1 1 0 0 0,0-1 0 0 0,-1 1 0 0 0,1-1 0 0 0,-1 0 0 0 0,1 1 0 0 0,-1-1 0 0 0,1 1 0 0 0,-1-1 0 0 0,1 1 0 0 0,-1 0 0 0 0,0-1 0 0 0,1 1 0 0 0,-1-1 0 0 0,0 1 0 0 0,1 0 0 0 0,-1-1 0 0 0,0 1 0 0 0,3 4 0 0 0,23 27 0 0 0,-21-19 0 0 0,2-8 1 0 0,-7-5-2 0 0,1 0 1 0 0,-1 0 0 0 0,1 0-1 0 0,-1 1 1 0 0,0-1-1 0 0,1 0 1 0 0,-1 0 0 0 0,0 1-1 0 0,1-1 1 0 0,-1 0 0 0 0,0 1-1 0 0,0-1 1 0 0,1 0 0 0 0,-1 1-1 0 0,0-1 1 0 0,0 0 0 0 0,1 1-1 0 0,-1-1 1 0 0,0 0 0 0 0,0 1-1 0 0,0-1 1 0 0,0 1 0 0 0,0-1-1 0 0,0 0 1 0 0,0 1 0 0 0,0-1-1 0 0,0 1 1 0 0,0-1-1 0 0,0 1 1 0 0,0-1 0 0 0,0 1 0 0 0,3 4-43 0 0,3 1 20 0 0,-2-2-26 0 0,-2-1-50 0 0,-1-3-114 0 0,-1 0-183 0 0,0 0 221 0 0,1 1-30 0 0,-1-1-64 0 0,1 1 91 0 0,0 0-35 0 0,0 0-36 0 0,0 0-35 0 0,1 1-378 0 0,0 0 97 0 0,-1-1-48 0 0,2 2-715 0 0,-1-1-560 0 0,-1-1-1065 0 0</inkml:trace>
  <inkml:trace contextRef="#ctx0" brushRef="#br0" timeOffset="393.54">631 474 5584 0 0,'0'0'124'0'0,"0"0"17"0"0,0 0 11 0 0,3 3-20 0 0,10 7-105 0 0,-9-8-3 0 0,-1-1 45 0 0,6 0 179 0 0,0 0 65 0 0,12-2 539 0 0,-12 0-506 0 0,-1 1-85 0 0,-1 0 83 0 0,6 0 183 0 0,-1-3-69 0 0,21-13 662 0 0,-11 4-402 0 0,-2 3-165 0 0,-1-1-58 0 0,-3-3-131 0 0,-8 5-232 0 0,0 3-35 0 0,2 0 17 0 0,-7 4-90 0 0,-1 0-1 0 0,0 0 1 0 0,0 0-1 0 0,1-1 1 0 0,-1 1-1 0 0,0-1 0 0 0,0 1 1 0 0,-1-1-1 0 0,1 0-23 0 0,6-5 75 0 0,-5 3-41 0 0,0 1 1 0 0,0 0-1 0 0,1 0 1 0 0,-1 0-1 0 0,1 0 1 0 0,0 0-35 0 0,3 0 56 0 0,-7 3-51 0 0,1 0 0 0 0,-1 0 0 0 0,1 0 1 0 0,-1 0-1 0 0,1-1 0 0 0,-1 1 0 0 0,1 0 1 0 0,-1 0-1 0 0,1-1 0 0 0,-1 1 1 0 0,0 0-1 0 0,1-1 0 0 0,-1 1 0 0 0,0 0 1 0 0,1-1-1 0 0,-1 1 0 0 0,0-1 0 0 0,1 1 1 0 0,-1-1-1 0 0,0 1 0 0 0,0 0 0 0 0,1-1 1 0 0,-1 1-1 0 0,0-1 0 0 0,0 1 0 0 0,0-1 1 0 0,0 1-1 0 0,0-1 0 0 0,0 1 1 0 0,0-1-1 0 0,0 1 0 0 0,0-1 0 0 0,0 0 1 0 0,0 1-1 0 0,0-1 0 0 0,0 1 0 0 0,0-1 1 0 0,0 1-6 0 0,2-11 82 0 0,3 7-38 0 0,1-2-43 0 0,-3-7-54 0 0,-3-16 43 0 0,0 28 10 0 0,0 1 0 0 0,0-1 0 0 0,0 1 0 0 0,0-1 0 0 0,0 1 0 0 0,0-1 0 0 0,0 1 0 0 0,0-1 0 0 0,0 1 0 0 0,0-1 0 0 0,0 1 0 0 0,0-1 0 0 0,0 1 0 0 0,-1-1 0 0 0,1 1 0 0 0,0 0 0 0 0,0-1 0 0 0,-1 1 0 0 0,1-1 0 0 0,0 1 0 0 0,0-1 0 0 0,-1 1 0 0 0,1 0 0 0 0,0-1 0 0 0,-1 1 0 0 0,1 0 0 0 0,0-1 0 0 0,-1 1 0 0 0,1 0 0 0 0,-1 0 0 0 0,1-1 0 0 0,-1 1 0 0 0,-6-5 0 0 0,2-5 0 0 0,-8 5 0 0 0,8 1 0 0 0,-6 0 0 0 0,10 4 0 0 0,0 0 0 0 0,0 1 0 0 0,0-1 0 0 0,0 1 0 0 0,-1-1 0 0 0,1 1 0 0 0,0 0 0 0 0,0-1 0 0 0,0 1 0 0 0,0 0 0 0 0,1 0 0 0 0,-1 0 0 0 0,0 0 0 0 0,-1 0 0 0 0,-13 15-14 0 0,-1 3-52 0 0,-31 56-64 0 0,33-45 108 0 0,13-27 22 0 0,0 1 0 0 0,1-1 0 0 0,-1 1 0 0 0,1 0 0 0 0,-1-1 0 0 0,1 1 0 0 0,0-1 0 0 0,1 1 0 0 0,-1 1 0 0 0,1 5 0 0 0,-1 74 0 0 0,0-80 1 0 0,0 0 0 0 0,1 0 0 0 0,0 0 0 0 0,0 0 0 0 0,0 0 0 0 0,0 0 0 0 0,0-1 0 0 0,1 1 0 0 0,0 0 0 0 0,1 2-1 0 0,-1-1 9 0 0,-1-5-7 0 0,-1 1 0 0 0,0 0 0 0 0,0-1 0 0 0,1 1 0 0 0,-1 0 0 0 0,0-1 0 0 0,1 1 0 0 0,-1-1 0 0 0,1 1 0 0 0,-1-1 0 0 0,1 1 0 0 0,-1-1 0 0 0,1 1-1 0 0,-1-1 1 0 0,1 1 0 0 0,-1-1 0 0 0,1 0 0 0 0,0 1 0 0 0,-1-1 0 0 0,1 0 0 0 0,-1 1 0 0 0,1-1-2 0 0,4 2 2 0 0,-2 0 2 0 0,0 0 1 0 0,-1 0 0 0 0,1 0 0 0 0,-1 0 0 0 0,1 0 0 0 0,-1 1-1 0 0,1 1-4 0 0,-2-2 6 0 0,1 0 0 0 0,0 0 0 0 0,-1 0 1 0 0,1-1-1 0 0,0 1 0 0 0,0 0 0 0 0,0-1 0 0 0,0 1 0 0 0,0-1 0 0 0,0 1 0 0 0,1-1 0 0 0,-1 0 0 0 0,0 0 0 0 0,1 0 0 0 0,-1 0 0 0 0,1-1 0 0 0,-1 1 0 0 0,1-1 0 0 0,-1 1 0 0 0,1-1-6 0 0,36 0 101 0 0,-12 0-63 0 0,-1 0-43 0 0,-24 0 3 0 0,1 0 0 0 0,-1-1 1 0 0,0 1-1 0 0,1 0 1 0 0,-1-1-1 0 0,0 0 1 0 0,0 0-1 0 0,0 1 1 0 0,1-1-1 0 0,-1 0 0 0 0,1-2 3 0 0,7-2-77 0 0,2 1-87 0 0,-8 2 73 0 0,2 0 52 0 0,6-1 21 0 0,-8 2-31 0 0,0-1-43 0 0,-1 1-28 0 0,1-1-47 0 0,0 1-56 0 0,0-1-63 0 0,-1 0-130 0 0,0 0-98 0 0,0 0 17 0 0,-1 0-47 0 0,5-1-645 0 0,4 1-431 0 0,7 2-915 0 0</inkml:trace>
  <inkml:trace contextRef="#ctx0" brushRef="#br0" timeOffset="782.45">1325 253 6392 0 0,'0'3'141'0'0,"1"-1"-121"0"0,-1-1 0 0 0,0 1 0 0 0,0-1 0 0 0,1 1 0 0 0,-1 0 0 0 0,1-1 0 0 0,0 1 1 0 0,-1-1-1 0 0,1 0 0 0 0,0 1 0 0 0,0-1 0 0 0,0 1-20 0 0,0-1 21 0 0,0 1 0 0 0,0 0 0 0 0,0-1 0 0 0,0 1-1 0 0,-1 0 1 0 0,1 0 0 0 0,0 0 0 0 0,-1 0 0 0 0,0 0 0 0 0,1 0 0 0 0,-1 0 0 0 0,0 1-21 0 0,3 21 33 0 0,5 6-38 0 0,-6-24 8 0 0,0-1-6 0 0,0 0 34 0 0,1 4 115 0 0,2 2 145 0 0,1 5 277 0 0,0-4-66 0 0,-3-4-216 0 0,0-1-105 0 0,-1-1-70 0 0,0 1 172 0 0,1-2-42 0 0,2 5 151 0 0,2 5 239 0 0,-6-9-379 0 0,-1 1 50 0 0,2 3 136 0 0,2-2-85 0 0,1 0-66 0 0,1-1-45 0 0,-4-5-163 0 0,0 0 0 0 0,-1 0 0 0 0,1 0 1 0 0,0 0-1 0 0,-1 0 0 0 0,0 0 1 0 0,1 2-80 0 0,0 5 271 0 0,0-3 111 0 0,9 8-15 0 0,-8-2-154 0 0,-3-9-33 0 0,0-3-10 0 0,0 0 18 0 0,0 0 85 0 0,0 0 42 0 0,0 0 5 0 0,0 0-27 0 0,0 0-112 0 0,0 0-49 0 0,0 0-11 0 0,0 0-5 0 0,0 0-16 0 0,0-3-4 0 0,-1-10 8 0 0,0-6-31 0 0,1 15-61 0 0,0-1-1 0 0,1 1 0 0 0,-1 0 1 0 0,1 0-1 0 0,0 0 1 0 0,0-2-12 0 0,4-5 8 0 0,-4 8-8 0 0,1 1 1 0 0,-1-1-1 0 0,0-1 0 0 0,0 1 0 0 0,0 0 1 0 0,-1 0-1 0 0,1 0 0 0 0,-1 0 0 0 0,0-1 0 0 0,0-1 0 0 0,0 2 0 0 0,0 1 0 0 0,0-1 0 0 0,0 1 0 0 0,0 0 0 0 0,1-1 0 0 0,-1 1 0 0 0,1 0 0 0 0,-1-1 0 0 0,1 1 0 0 0,0 0 0 0 0,0-1 0 0 0,0 1 0 0 0,0 0 0 0 0,0 0 0 0 0,0 0 0 0 0,1 0 0 0 0,-1 0 0 0 0,1 0 0 0 0,0 0 0 0 0,1-2 1 0 0,0 1-1 0 0,0-1 0 0 0,-1 1 0 0 0,0-1 0 0 0,0 0 1 0 0,1-1-1 0 0,11-15-15 0 0,-12 17 5 0 0,0 0 0 0 0,0 0 1 0 0,0 0-1 0 0,0 0 0 0 0,-1 0 0 0 0,1-1 10 0 0,-1 2-5 0 0,0 0 1 0 0,0 1-1 0 0,0-1 0 0 0,0 0 1 0 0,0 0-1 0 0,0 0 0 0 0,0 1 1 0 0,1-1-1 0 0,-1 1 0 0 0,1-1 1 0 0,-1 1-1 0 0,1 0 0 0 0,0-1 5 0 0,30-14-11 0 0,-30 15 11 0 0,-1 0 0 0 0,1 1 0 0 0,0-1 0 0 0,0 1 0 0 0,0-1 0 0 0,0 1 0 0 0,0 0 0 0 0,0 0 0 0 0,1-1 0 0 0,0 2-5 0 0,0-1 0 0 0,0 0 0 0 0,-1 1 0 0 0,1-1 0 0 0,0 1 0 0 0,0 0 0 0 0,-1 0 0 0 0,1 0 0 0 0,-1 0 0 0 0,1 0 1 0 0,-1 1-1 0 0,0-1 0 0 0,1 1 0 0 0,-1 0 0 0 0,2 1 5 0 0,0 0-10 0 0,-1 0 0 0 0,1 0-1 0 0,0 0 1 0 0,1 0 0 0 0,1 0 10 0 0,-3-2 0 0 0,0 1 0 0 0,0-1 0 0 0,-1 1-1 0 0,1 0 1 0 0,0 0 0 0 0,-1 0 0 0 0,1 0 0 0 0,-1 0-1 0 0,0 0 1 0 0,0 1 0 0 0,0-1 0 0 0,0 1-1 0 0,0 1 1 0 0,3 6 0 0 0,-4-8 0 0 0,0 1 0 0 0,0-1 0 0 0,0 0 0 0 0,1 0 0 0 0,-1 0 0 0 0,1 0 0 0 0,-1 0 0 0 0,1 0 0 0 0,0 0 0 0 0,26 26 11 0 0,7 7 53 0 0,-32-31-52 0 0,1 1-1 0 0,-1-1 1 0 0,0 0 0 0 0,0 1-1 0 0,-1 0 1 0 0,1 0 0 0 0,-1 0-1 0 0,0 1-11 0 0,7 14 24 0 0,-6-13-22 0 0,0-1-1 0 0,0 1 0 0 0,0-1 0 0 0,-1 3-1 0 0,-1 0-72 0 0,-1-5-15 0 0,-1-1-46 0 0,1 1-115 0 0,-1 2-107 0 0,4-1-648 0 0,10 6-49 0 0,3-9-10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33.0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1 253 8088 0 0,'2'0'182'0'0,"12"3"26"0"0,-13-2-191 0 0,0-1-1 0 0,0 1 1 0 0,0 0-1 0 0,0 0 1 0 0,0 0-1 0 0,0-1 1 0 0,0 1-1 0 0,-1 0 1 0 0,1 0-1 0 0,0 1 1 0 0,0-1-1 0 0,-1 0 1 0 0,1 0-1 0 0,0 0 1 0 0,-1 0-1 0 0,1 0 1 0 0,-1 1-1 0 0,0-1 0 0 0,1 0 1 0 0,-1 1-1 0 0,0-1 1 0 0,0 0-1 0 0,0 0 1 0 0,0 1-1 0 0,0 0-16 0 0,1 7 37 0 0,5 3-28 0 0,0 1-17 0 0,-3 0-6 0 0,3 6 21 0 0,4-7 90 0 0,-4-5 58 0 0,-1 0 77 0 0,-2 1 70 0 0,-2 2 64 0 0,0-4-106 0 0,0-1-66 0 0,1 0-20 0 0,2 2 40 0 0,-2-4-84 0 0,0 1 33 0 0,0 2 139 0 0,0 0 54 0 0,-2-2-134 0 0,0 0 34 0 0,2 5 112 0 0,4 4 48 0 0,0-1-36 0 0,-4-4-59 0 0,-2-5 130 0 0,0-3-3 0 0,-3 2-22 0 0,2 0-343 0 0,-1 0-35 0 0,-1 1 7 0 0,1-2 38 0 0,1 1 45 0 0,0-1 73 0 0,11-12 71 0 0,-7 9-17 0 0,-4 1-96 0 0,-1 1-73 0 0,-2 0-49 0 0,-2 1-13 0 0,6-1 9 0 0,-3 0 134 0 0,3-3-45 0 0,0 0-61 0 0,0-4-6 0 0,0 6-63 0 0,0 1-1 0 0,0 0 0 0 0,0 0 1 0 0,0 0-1 0 0,0 0 0 0 0,0 0 1 0 0,0 0-1 0 0,0 0 0 0 0,0 0 1 0 0,0 0-1 0 0,0 0 0 0 0,0-1 1 0 0,0 1-1 0 0,0 0 0 0 0,0 0 1 0 0,0 0-1 0 0,0 0 0 0 0,0 0 1 0 0,0 0-1 0 0,0 0 0 0 0,0 0 1 0 0,0 0-1 0 0,0 0 0 0 0,0 0 1 0 0,0-1-1 0 0,0 1 0 0 0,0 0 1 0 0,0 0-1 0 0,0 0 0 0 0,0 0 1 0 0,0 0-1 0 0,0 0 0 0 0,0 0 1 0 0,0 0-1 0 0,-1 0 0 0 0,1 0 1 0 0,0 0-1 0 0,0 0 0 0 0,0 0 1 0 0,0 0-1 0 0,0 0 0 0 0,0 0 1 0 0,0 0-1 0 0,0 0 1 0 0,0 0-1 0 0,0 0 0 0 0,0 0 1 0 0,-1 0-1 0 0,1 0 0 0 0,0 0 1 0 0,0 0-1 0 0,0 0 0 0 0,0 0 1 0 0,0 0-1 0 0,0 0 0 0 0,0 0 1 0 0,0 0-3 0 0,-1 0 4 0 0,1 0-1 0 0,-1 0 0 0 0,1 0 1 0 0,-1 0-1 0 0,1 0 0 0 0,0 0 1 0 0,-1 0-1 0 0,1 0 0 0 0,-1 0 1 0 0,1 0-1 0 0,-1 0 0 0 0,1 0 1 0 0,0 0-1 0 0,-1 0 0 0 0,1-1 1 0 0,-1 1-1 0 0,1 0 0 0 0,0 0 0 0 0,-1 0 1 0 0,1-1-1 0 0,0 1 0 0 0,-1 0 1 0 0,1 0-1 0 0,0-1 0 0 0,-1 1 1 0 0,1 0-1 0 0,0-1 0 0 0,0 1 1 0 0,-1 0-1 0 0,1-1 0 0 0,0 1 1 0 0,0-1-1 0 0,0 1 0 0 0,-1 0 1 0 0,1-1-1 0 0,0 1 0 0 0,0-1 0 0 0,0 1 1 0 0,0 0-1 0 0,0-1 0 0 0,0 1 1 0 0,0-1-1 0 0,0 1 0 0 0,0-1 1 0 0,0 1-1 0 0,0-1 0 0 0,0 1 1 0 0,0 0-1 0 0,0-1 0 0 0,1 1 1 0 0,-1-1-1 0 0,0 1 0 0 0,0 0 1 0 0,0-1-1 0 0,1 1 0 0 0,-1 0 1 0 0,0-1-4 0 0,14-23 13 0 0,-14 23-10 0 0,-1-8 50 0 0,0 0-43 0 0,1 8-9 0 0,0-1 0 0 0,-1 1 1 0 0,1-1-1 0 0,0 1 0 0 0,0-1 0 0 0,0 1 0 0 0,0-1 0 0 0,1 1 1 0 0,-1-1-1 0 0,0 1 0 0 0,1-2 0 0 0,0 1 0 0 0,0-1 0 0 0,1 1 0 0 0,-1 0 0 0 0,0 0 0 0 0,1 0 0 0 0,0 0 0 0 0,-1 0 0 0 0,1 0-1 0 0,1-1 1 0 0,-1 0 0 0 0,0 1 0 0 0,-1-1 0 0 0,1 0 0 0 0,-1 1 0 0 0,1-1 0 0 0,-1 0 0 0 0,0-1 0 0 0,1 0 0 0 0,-1-1 0 0 0,1 1 0 0 0,0 1 0 0 0,0-1 0 0 0,0 0 0 0 0,1 0 0 0 0,-1 1 0 0 0,2-1 0 0 0,12-8-2 0 0,11-1-1 0 0,-7 4-81 0 0,-20 9 83 0 0,9-5-74 0 0,0 1-1 0 0,0-2 1 0 0,0 1-1 0 0,-1-1 76 0 0,3-3-148 0 0,-2 4 67 0 0,0 0 2 0 0,-1-4-77 0 0,-8 8 147 0 0,0 1 0 0 0,0-1 0 0 0,0 1 0 0 0,1-1 0 0 0,-1 1 0 0 0,0 0 0 0 0,1-1 0 0 0,-1 1 0 0 0,0 0 0 0 0,1-1 0 0 0,-1 1 0 0 0,1 0 0 0 0,-1 0 0 0 0,0-1 0 0 0,1 1 0 0 0,-1 0 0 0 0,1 0 0 0 0,-1-1 0 0 0,1 1 0 0 0,-1 0 0 0 0,1 0 0 0 0,-1 0 0 0 0,1 0 0 0 0,-1 0 0 0 0,1 0 0 0 0,-1 0 0 0 0,1 0 0 0 0,-1 0 0 0 0,1 0 0 0 0,-1 0 0 0 0,1 0 1 0 0,-1 0 8 0 0,2 0-31 0 0,0 0 1 0 0,-1 0 0 0 0,1 0 0 0 0,0 0 0 0 0,-1-1 0 0 0,1 1 0 0 0,-1-1-1 0 0,1 0 1 0 0,0 1 0 0 0,-1-1 0 0 0,0 0 0 0 0,1 0 0 0 0,-1 0 0 0 0,1 0 30 0 0,6-4-184 0 0,-2 2 5 0 0,6-3-113 0 0,-9 5 165 0 0,0-1-49 0 0,1 0-95 0 0,-1 1-104 0 0,-1 0 136 0 0,0 0-34 0 0,1 1-361 0 0,-1-1 94 0 0,0 1-47 0 0,1 0-682 0 0,-1 0-535 0 0,-2 0-1016 0 0</inkml:trace>
  <inkml:trace contextRef="#ctx0" brushRef="#br0" timeOffset="348.4">884 1 5640 0 0,'0'0'124'0'0,"0"0"17"0"0,0 2 12 0 0,0 0-143 0 0,0-1 0 0 0,1 1 0 0 0,-1 0 0 0 0,0-1 0 0 0,1 1-1 0 0,0-1 1 0 0,-1 1 0 0 0,1-1 0 0 0,0 1 0 0 0,-1-1-1 0 0,1 1 1 0 0,0-1-10 0 0,0 1 4 0 0,0-1 0 0 0,0 1 0 0 0,0 0 0 0 0,0 0 0 0 0,0-1 0 0 0,0 1 0 0 0,-1 0 0 0 0,1 0 0 0 0,-1 0 0 0 0,0 0 0 0 0,1 0 0 0 0,-1 1-4 0 0,-1 13 20 0 0,-2-2 41 0 0,0-1 43 0 0,-1-2 45 0 0,2-5-43 0 0,-1 3 115 0 0,2-1-45 0 0,1 1-8 0 0,0 3 30 0 0,1 0 7 0 0,0-3-7 0 0,-1 0 0 0 0,2 0-1 0 0,-1 0 1 0 0,3 7-198 0 0,-2-7 215 0 0,1 1 0 0 0,-2 0 0 0 0,1 4-215 0 0,-2-8 115 0 0,0 0 0 0 0,0 0 0 0 0,-1 0 0 0 0,-1 4-115 0 0,0 1 116 0 0,-2 7 146 0 0,1 0 0 0 0,1 0 0 0 0,0 7-262 0 0,2 38 866 0 0,0-53-652 0 0,-2-2-62 0 0,0 0-31 0 0,-3 3-11 0 0,1-1 7 0 0,-2 8 108 0 0,3-8-120 0 0,-6 9 75 0 0,6-16-138 0 0,1 1 1 0 0,1-1 0 0 0,-1 0 0 0 0,0 0 0 0 0,1 1 0 0 0,0-1 0 0 0,0 1 0 0 0,0 0-43 0 0,-1 28 275 0 0,2-29-253 0 0,-2 7 52 0 0,-3-6-33 0 0,-1 1-24 0 0,5-5-13 0 0,1 1-1 0 0,0-1 1 0 0,-1 1 0 0 0,1 0 0 0 0,0-1 0 0 0,0 1 0 0 0,-1 0 0 0 0,1-1 0 0 0,0 1 0 0 0,0 0 0 0 0,0-1 0 0 0,0 1-1 0 0,0 0 1 0 0,0-1 0 0 0,0 1-4 0 0,0-1 1 0 0,0 0 0 0 0,0 0 0 0 0,0 0 0 0 0,0 0 0 0 0,0 1 0 0 0,0-1 0 0 0,0 0 0 0 0,0 0 0 0 0,0 0 0 0 0,0 0 0 0 0,0 0 0 0 0,0 0 0 0 0,0 0 0 0 0,0 0 0 0 0,0 0 0 0 0,0 0 0 0 0,0 1 0 0 0,0-1-1 0 0,0 0 1 0 0,0 0 0 0 0,0 0 0 0 0,0 0 0 0 0,0 0 0 0 0,0 0 0 0 0,0 0 0 0 0,0 0 0 0 0,0 0 0 0 0,0 0 0 0 0,0 0 0 0 0,0 0 0 0 0,-1 0 0 0 0,1 1 0 0 0,0-1 0 0 0,0 0 0 0 0,0 0 0 0 0,0 0 0 0 0,0 0 0 0 0,0 0 0 0 0,0 0 0 0 0,0 0 0 0 0,0 0 0 0 0,0 0-1 0 0,0 0 1 0 0,-1 0 0 0 0,1 0 0 0 0,0 0 0 0 0,0 0 0 0 0,0 0 0 0 0,0 0 0 0 0,0 0 0 0 0,0 0 0 0 0,0 0 0 0 0,0 0 0 0 0,0 0 0 0 0,0 0 0 0 0,-1 0 0 0 0,1 0-1 0 0,-3 0-20 0 0,0 0-78 0 0,1 0-76 0 0,0 0-114 0 0,1 0-134 0 0,0 0-119 0 0,0 0 71 0 0,1 0-47 0 0,0 0-613 0 0,0 0-492 0 0,0 0-933 0 0</inkml:trace>
  <inkml:trace contextRef="#ctx0" brushRef="#br0" timeOffset="657.3">537 269 8328 0 0,'3'0'241'0'0,"45"0"-134"0"0,1 0 108 0 0,1 0 96 0 0,0 0 80 0 0,11 0 165 0 0,0 0 72 0 0,122 0 1443 0 0,-163-3-1830 0 0,-1-2-99 0 0,0 0-81 0 0,2 2-65 0 0,13 3-2 0 0,-11 0-40 0 0,-4 0-62 0 0,2 0-95 0 0,8 0-10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32.0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0 8088 0 0,'0'0'182'0'0,"0"0"29"0"0,0 0 12 0 0,3 0-37 0 0,-2 0-183 0 0,0 0 0 0 0,0 0 0 0 0,0 1 0 0 0,0-1-1 0 0,0 0 1 0 0,0 0 0 0 0,0 1 0 0 0,0-1 0 0 0,0 0-1 0 0,0 1 1 0 0,0-1 0 0 0,0 1 0 0 0,0-1 0 0 0,1 1-3 0 0,-1 1-1 0 0,1 0 0 0 0,0 0 0 0 0,-1 0 0 0 0,1 0 1 0 0,-1 0-1 0 0,0 0 0 0 0,1 0 0 0 0,0 2 1 0 0,4 8 17 0 0,2-1 40 0 0,0-2 102 0 0,0 5 240 0 0,0 1 52 0 0,0-6-216 0 0,2 4 104 0 0,-2 7 6 0 0,-2-1-77 0 0,1-5-37 0 0,-2-5-90 0 0,0 1 0 0 0,-1 0 1 0 0,-1 1-1 0 0,0-1 0 0 0,0 1 1 0 0,-1 2-142 0 0,2 5 190 0 0,-2-7-30 0 0,0 0 0 0 0,-1 0 0 0 0,-1 1-1 0 0,0-1 1 0 0,-1 10-160 0 0,0 15 405 0 0,1 56 175 0 0,0-60-420 0 0,0-1-46 0 0,-2-20-63 0 0,-4 2-21 0 0,0-1-1 0 0,4-1 21 0 0,0 5-18 0 0,-12 0 32 0 0,1 0-48 0 0,4 0-38 0 0,5-16-53 0 0,2-1 2 0 0,-1 1-135 0 0,3 0 151 0 0,0 0-8 0 0,0 0-20 0 0,0 0-38 0 0,0 0-15 0 0,0 0-39 0 0,0 0-43 0 0,0 0-49 0 0,0 0-54 0 0,0 0-49 0 0,0 0-43 0 0,0 0-39 0 0,0 0-133 0 0,0 0-38 0 0,0 0-1383 0 0</inkml:trace>
  <inkml:trace contextRef="#ctx0" brushRef="#br0" timeOffset="645.73">1 395 7520 0 0,'3'0'53'0'0,"2"0"-9"0"0,-3 0 4 0 0,0 0 55 0 0,-1 0 77 0 0,18-12-93 0 0,15-5-66 0 0,-17 15 1 0 0,-14 2-11 0 0,1 0-1 0 0,-1 0 1 0 0,0 0-1 0 0,1 0 1 0 0,-1-1-1 0 0,0 0 1 0 0,0 1-1 0 0,1-1-10 0 0,1-1 17 0 0,2-1 7 0 0,0 1-1 0 0,0 0 0 0 0,0 1 1 0 0,0-1-1 0 0,0 1 1 0 0,6 0-24 0 0,-5 1 10 0 0,-1-1 1 0 0,0 0 0 0 0,1 0-1 0 0,-1-1 1 0 0,2 0-11 0 0,-1 0 4 0 0,0 0-1 0 0,0 0 1 0 0,0 1 0 0 0,0 0 0 0 0,4 1-4 0 0,29 0 16 0 0,83 0 105 0 0,-71 0-94 0 0,-45-1-46 0 0,0 0 0 0 0,-1 0 0 0 0,1 0 0 0 0,0-1 0 0 0,0 0 19 0 0,0 0-33 0 0,0 0 0 0 0,-1 0 0 0 0,1 1 0 0 0,0 0 0 0 0,1 1 33 0 0,115 0-829 0 0,-71 0 501 0 0,14 0 53 0 0,-28 0 189 0 0,4 0 44 0 0,-18 0 28 0 0,-5 0 65 0 0,-2 0 56 0 0,0 0 47 0 0,-15 0 89 0 0,-1 0 49 0 0,0 0-328 0 0,0 0 96 0 0,-1 0 85 0 0,0 0 75 0 0,0 1 126 0 0,0-1 72 0 0,0 1 152 0 0,-1 0 355 0 0,-1 1-15 0 0,1-1-367 0 0,-1 0-157 0 0,0 0-81 0 0,0-1-127 0 0,0 1-80 0 0,0 0-93 0 0,0 0-102 0 0,1 0 1 0 0,-1-1-33 0 0,1 0-35 0 0,-1 1-36 0 0,-2 2 417 0 0,1-2-73 0 0,0 0-48 0 0,-1-2-44 0 0,0 1-18 0 0,1 1 43 0 0,-4 10 219 0 0,-7-6-32 0 0,10-3-201 0 0,0 1 0 0 0,-1-1 1 0 0,1 1-1 0 0,0 0 0 0 0,0 0 1 0 0,-1 2-64 0 0,1-2 60 0 0,0 0 1 0 0,0 0 0 0 0,0 0-1 0 0,0 0 1 0 0,0-1 0 0 0,-3 2-61 0 0,-7 2 159 0 0,3-3-69 0 0,8-3-79 0 0,1 1-1 0 0,0-1 1 0 0,0 0-1 0 0,-1 1 1 0 0,1-1-1 0 0,0 1 1 0 0,0-1-1 0 0,0 1 1 0 0,0 0-1 0 0,0 0 1 0 0,0-1-1 0 0,0 1 1 0 0,0 0-11 0 0,-4 6 80 0 0,-1 3 46 0 0,-4 2 13 0 0,-9 0-11 0 0,0-1-20 0 0,9 2-3 0 0,5 2 31 0 0,-8 1-23 0 0,11-14-110 0 0,-1 1 0 0 0,2-1 1 0 0,-1 1-1 0 0,0 0 0 0 0,0-1 1 0 0,1 1-1 0 0,-1 1-3 0 0,2-4 0 0 0,-1 1 1 0 0,1 0-1 0 0,0 0 1 0 0,-1 0-1 0 0,1 0 1 0 0,0-1-1 0 0,0 1 1 0 0,-1 0-1 0 0,1 0 1 0 0,0 0-1 0 0,0 0 1 0 0,0 0-1 0 0,0 0 1 0 0,0-1-1 0 0,0 1 1 0 0,1 0-1 0 0,-1 0 1 0 0,0 0-1 0 0,0 0 1 0 0,1 0-1 0 0,-1-1 1 0 0,0 1-1 0 0,1 0 1 0 0,-1 0-1 0 0,1 0 1 0 0,0 0-1 0 0,5 4 38 0 0,-5-5-37 0 0,-1 0 0 0 0,1 0 1 0 0,-1 0-1 0 0,0 1 0 0 0,1-1 0 0 0,-1 0 1 0 0,0 0-1 0 0,1 1 0 0 0,-1-1 0 0 0,0 0 1 0 0,1 0-1 0 0,-1 1 0 0 0,0-1 1 0 0,0 0-1 0 0,1 1 0 0 0,-1-1 0 0 0,0 1 1 0 0,0-1-1 0 0,0 0 0 0 0,0 1 0 0 0,1-1 1 0 0,-1 1-1 0 0,0-1 0 0 0,0 0 1 0 0,0 1-1 0 0,0-1 0 0 0,0 1 0 0 0,0-1 1 0 0,0 1-1 0 0,0-1 0 0 0,0 1-1 0 0,2 4 59 0 0,9 5 29 0 0,-4-6 19 0 0,2-5-81 0 0,-7 1-4 0 0,11 1 36 0 0,-9-1-46 0 0,0 0-1 0 0,0 0 1 0 0,0 0 0 0 0,0 0-1 0 0,0-1 1 0 0,-1 1 0 0 0,1-1 0 0 0,2-1-12 0 0,4-1 24 0 0,25-9 85 0 0,-19-2-98 0 0,-1 3-11 0 0,12-1 0 0 0,-6 4 0 0 0,-9 2 0 0 0,5-3 0 0 0,17-23 0 0 0,-16 15 0 0 0,11-11 0 0 0,-16 9 0 0 0,-10 11-1 0 0,-3 8 1 0 0,0 0 0 0 0,0-1 0 0 0,0 1 0 0 0,0 0 0 0 0,0 0 0 0 0,0-1 0 0 0,0 1 0 0 0,0 0 0 0 0,0 0 0 0 0,0-1 0 0 0,1 1 0 0 0,-1 0 1 0 0,0 0-1 0 0,0 0 0 0 0,0-1 0 0 0,0 1 0 0 0,0 0 0 0 0,1 0 0 0 0,-1 0 0 0 0,0-1 0 0 0,0 1 0 0 0,0 0 0 0 0,0 0 0 0 0,1 0 0 0 0,-1 0 0 0 0,0 0 1 0 0,0-1-1 0 0,1 1 0 0 0,-1 0 0 0 0,0 0 0 0 0,0 0 0 0 0,25-1-17 0 0,-22 1-63 0 0,-3 2-14 0 0,-3 10 29 0 0,-8 3 37 0 0,9-10-15 0 0,2-2 34 0 0,0 0 0 0 0,0-1-1 0 0,0 1 1 0 0,0 0 0 0 0,1 0 0 0 0,0 0-1 0 0,0 2 10 0 0,5 1-18 0 0,-5-6 18 0 0,-1 0 0 0 0,1 0 0 0 0,-1 1 0 0 0,1-1 0 0 0,-1 0 0 0 0,0 0 0 0 0,1 1 0 0 0,-1-1 0 0 0,0 0 0 0 0,1 1 0 0 0,-1-1 0 0 0,0 1 0 0 0,1-1 0 0 0,-1 0 0 0 0,0 1 0 0 0,0-1 0 0 0,0 1 0 0 0,1-1 0 0 0,-1 1 0 0 0,0-1 0 0 0,0 1 0 0 0,0-1 0 0 0,0 0 0 0 0,0 1 0 0 0,0-1 0 0 0,0 1 1 0 0,0-1-1 0 0,0 1 0 0 0,0-1 0 0 0,0 1 0 0 0,0-1 0 0 0,0 1 0 0 0,0 0 0 0 0,-1-1 0 0 0,1 1 0 0 0,0-1 0 0 0,0 1 0 0 0,0-1 0 0 0,0 1 0 0 0,0-1 0 0 0,0 1 0 0 0,0-1 0 0 0,0 1 0 0 0,0-1 0 0 0,0 1 0 0 0,1-1 0 0 0,-1 0 0 0 0,0 1 0 0 0,0-1 0 0 0,0 1 0 0 0,0-1 0 0 0,1 1 0 0 0,-1-1 0 0 0,0 1 0 0 0,1-1 0 0 0,-1 0 0 0 0,0 1 0 0 0,1-1 0 0 0,-1 0 0 0 0,0 1 0 0 0,1-1 0 0 0,-1 0 0 0 0,1 1 0 0 0,-1-1 0 0 0,0 0 0 0 0,1 1 0 0 0,6 3 0 0 0,-2 9 0 0 0,6 3 0 0 0,-6-3 0 0 0,5-8 0 0 0,-4 8 0 0 0,-6-11 0 0 0,1-1 0 0 0,0 0 0 0 0,0 0 0 0 0,-1 0 0 0 0,1 0 0 0 0,0 0 0 0 0,0 0 0 0 0,0 0 0 0 0,0 0 0 0 0,1 0 0 0 0,-1-1 0 0 0,1 2 0 0 0,1-1 0 0 0,-1 0 1 0 0,1-1-1 0 0,0 1 1 0 0,0 0-1 0 0,0-1 1 0 0,0 0-1 0 0,0 0 1 0 0,0 0-1 0 0,3 0 0 0 0,9-1-28 0 0,-7 1-22 0 0,0-1-35 0 0,-5 1 146 0 0,0 0-98 0 0,0-1-87 0 0,-1 0-79 0 0,1 0-132 0 0,0 0-83 0 0,1-1-331 0 0,-1 0-98 0 0,4-3-1029 0 0,0 3 62 0 0,2 1-1029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28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331 17 5840 0 0,'0'0'132'0'0,"0"0"17"0"0,0 0 11 0 0,-3 0-21 0 0,-8 0-53 0 0,7 0 175 0 0,0 0-106 0 0,2 0-68 0 0,-2 0 8 0 0,3 0-15 0 0,-5-3 305 0 0,5 2-371 0 0,-2-1 34 0 0,-2-2 130 0 0,-2 1 69 0 0,-10 0 400 0 0,11 4-486 0 0,1 1-41 0 0,-3 3 45 0 0,1-1-49 0 0,1-2-11 0 0,0 0 23 0 0,-1-2 52 0 0,5 0-158 0 0,0 1 0 0 0,0-1 0 0 0,1 0 0 0 0,-1 1-1 0 0,1-1 1 0 0,-1 1 0 0 0,0 0 0 0 0,1-1 0 0 0,-1 1-1 0 0,1 0 1 0 0,-2 1-22 0 0,-5 3 78 0 0,-22 8 179 0 0,22-10-198 0 0,1 0 1 0 0,-1 0-1 0 0,1 1 0 0 0,0 0 1 0 0,1 0-1 0 0,-1 0 0 0 0,1 1 1 0 0,-6 5-60 0 0,8-6 22 0 0,0-1-13 0 0,0 1-1 0 0,1 0 0 0 0,-1 0 0 0 0,1 0 1 0 0,-1 2-9 0 0,-1 5 8 0 0,5-10-5 0 0,0 0-1 0 0,-1 0 1 0 0,1 0 0 0 0,-1 0 0 0 0,1 0 0 0 0,-1 0 0 0 0,1 0 0 0 0,-1 0 0 0 0,0 0 0 0 0,1 0-1 0 0,-1 0 1 0 0,0 0 0 0 0,0 0 0 0 0,0 0 0 0 0,0-1 0 0 0,0 1 0 0 0,0 0 0 0 0,0 0-3 0 0,0-1 0 0 0,0 0 1 0 0,0 1-1 0 0,0-1 1 0 0,0 0-1 0 0,0 1 1 0 0,1-1-1 0 0,-1 1 1 0 0,0 0-1 0 0,0-1 1 0 0,1 1-1 0 0,-1-1 1 0 0,0 1-1 0 0,1 0 1 0 0,-1 0-1 0 0,1-1 1 0 0,-1 1-1 0 0,1 0 1 0 0,-1 0-1 0 0,1 0 1 0 0,-1 0-1 0 0,1 0 1 0 0,0-1-1 0 0,0 1 1 0 0,-1 0-1 0 0,1 0 1 0 0,0 0-1 0 0,0 1 0 0 0,-3 9-1 0 0,-8 10 1 0 0,10-18 0 0 0,-1-1 0 0 0,1 0 0 0 0,-1 1 0 0 0,1 0 0 0 0,0-1 0 0 0,0 1 0 0 0,0 0 0 0 0,0-1 0 0 0,1 1 0 0 0,-1 3 0 0 0,6 20 10 0 0,-5-25-7 0 0,0 0 0 0 0,-1 0-1 0 0,1 1 1 0 0,0-1-1 0 0,-1 0 1 0 0,1 0 0 0 0,0 0-1 0 0,-1 0 1 0 0,1 0-1 0 0,-1 0 1 0 0,0 1-3 0 0,0-2 1 0 0,1 1 0 0 0,-1 0 0 0 0,1-1 0 0 0,-1 1 0 0 0,1 0 0 0 0,0 0 0 0 0,-1-1 0 0 0,1 1 0 0 0,0 0 0 0 0,0 0 0 0 0,-1 0 0 0 0,1-1 0 0 0,0 1 0 0 0,0 0 0 0 0,0 0 0 0 0,0 0 0 0 0,0-1 0 0 0,0 1 0 0 0,0 0 0 0 0,1 0 0 0 0,-1 0 0 0 0,0 0 0 0 0,0-1 0 0 0,0 1 0 0 0,1 0-1 0 0,3 7 0 0 0,8 18 0 0 0,-11-20 0 0 0,1 0 0 0 0,0 0 0 0 0,0 0 0 0 0,1 0 0 0 0,-1 0 0 0 0,1-1 0 0 0,1 1 0 0 0,-1-1 0 0 0,4 4 0 0 0,5 4 0 0 0,-8-8 0 0 0,0 0 0 0 0,1-1 0 0 0,0 1 0 0 0,0-1 0 0 0,0 0 0 0 0,2 1 0 0 0,27 13 0 0 0,-31-16-1 0 0,-1 0 0 0 0,1 0 0 0 0,0-1 0 0 0,0 1 1 0 0,0-1-1 0 0,0 0 0 0 0,0 0 0 0 0,0 0 0 0 0,0 0 0 0 0,1 0 1 0 0,-1-1-1 0 0,0 0 0 0 0,3 1 1 0 0,9 1-5 0 0,-2 4 89 0 0,-11-5-68 0 0,-1 0 1 0 0,1-1 0 0 0,-1 1 0 0 0,1 0 0 0 0,-1-1-1 0 0,1 1 1 0 0,-1-1 0 0 0,1 1 0 0 0,0-1 0 0 0,-1 0 0 0 0,1 0-1 0 0,0 0 1 0 0,-1 0 0 0 0,1 0 0 0 0,0 0 0 0 0,-1 0-1 0 0,1 0 1 0 0,1-1-17 0 0,11-5 166 0 0,-13 5-141 0 0,0 0 0 0 0,1 0 0 0 0,-1 0-1 0 0,1 1 1 0 0,-1-1 0 0 0,0 1 0 0 0,1-1-1 0 0,0 1 1 0 0,-1-1 0 0 0,1 1 0 0 0,-1 0 0 0 0,1 0-1 0 0,0 0-24 0 0,9-2 107 0 0,1-4-15 0 0,-4 1-45 0 0,3 0 20 0 0,-10 5-60 0 0,0-1 1 0 0,0 1-1 0 0,0 0 0 0 0,1-1 0 0 0,-1 1 0 0 0,0-1 1 0 0,0 0-1 0 0,0 1 0 0 0,0-1 0 0 0,0 0 1 0 0,-1 0-1 0 0,1 1 0 0 0,0-1 0 0 0,0 0 0 0 0,0 0 1 0 0,-1 0-1 0 0,1 0 0 0 0,0-1-7 0 0,15-29 251 0 0,-11 18-123 0 0,2 8-48 0 0,-7 5-77 0 0,0 0 0 0 0,1-1 1 0 0,-1 1-1 0 0,1 0 0 0 0,-1 0 0 0 0,1-1 0 0 0,-1 1 0 0 0,0 0 0 0 0,1-1 1 0 0,-1 1-1 0 0,0 0 0 0 0,1-1 0 0 0,-1 1 0 0 0,0-1 0 0 0,0 1 1 0 0,1-1-1 0 0,-1 1 0 0 0,0-1 0 0 0,0 1 0 0 0,0-1 0 0 0,0 1 0 0 0,0 0 1 0 0,1-1-1 0 0,-1 1 0 0 0,0-1 0 0 0,0 1 0 0 0,0-1 0 0 0,0 1 0 0 0,0-1 1 0 0,0 1-1 0 0,-1-1 0 0 0,1 0-3 0 0,0-1 4 0 0,1 1 0 0 0,-1-1 0 0 0,0 0 0 0 0,1 0 0 0 0,-1 1 0 0 0,1-1 0 0 0,0 0 0 0 0,0 1 0 0 0,0-1 1 0 0,-1 1-1 0 0,2-2-4 0 0,-1 2 2 0 0,0 0 1 0 0,-1 0 0 0 0,1 1-1 0 0,-1-1 1 0 0,1 0 0 0 0,0 0-1 0 0,-1 0 1 0 0,0 0 0 0 0,1 0 0 0 0,-1-1-1 0 0,0 1 1 0 0,1 0 0 0 0,-1 0-1 0 0,0 0 1 0 0,0 0 0 0 0,0 0-1 0 0,0 0 1 0 0,0 0 0 0 0,0 0-1 0 0,0-1 1 0 0,-1 1 0 0 0,1 0 0 0 0,0 0-1 0 0,-1 0-2 0 0,-9-18 43 0 0,5-7-32 0 0,-2 13-11 0 0,6 12 0 0 0,0-1 0 0 0,1 1 0 0 0,-1-1 0 0 0,0 1 0 0 0,1-1 0 0 0,-1 1 0 0 0,1-1 0 0 0,-1 1 0 0 0,1-1 0 0 0,0 1 0 0 0,0-1 0 0 0,-1 1 0 0 0,1-1 0 0 0,-2-12-13 0 0,-4 4-33 0 0,1 2-5 0 0,0-2-16 0 0,5 8 50 0 0,-1-1 0 0 0,-1 1 1 0 0,1 0-1 0 0,0 0 0 0 0,-1 0 0 0 0,1 0 0 0 0,-1 0 0 0 0,1 0 1 0 0,-1 0 16 0 0,-11-14-255 0 0,10 11 148 0 0,-2-3-132 0 0,3 7 82 0 0,-2-1-99 0 0,-1 0-94 0 0,2 0-54 0 0,0-1-96 0 0,1 1 74 0 0,0 0-37 0 0,-1-3-539 0 0,1-1-421 0 0,2-3-803 0 0</inkml:trace>
  <inkml:trace contextRef="#ctx0" brushRef="#br0" timeOffset="438.87">504 112 4632 0 0,'0'5'101'0'0,"0"4"-25"0"0,-1 22 154 0 0,5-13-157 0 0,1-10-73 0 0,-4-7 0 0 0,0 1 0 0 0,0-1 0 0 0,-1 0 0 0 0,1 1 0 0 0,0-1 0 0 0,-1 1 0 0 0,1 0 0 0 0,-1-1 0 0 0,1 1 0 0 0,-1-1 0 0 0,1 1 0 0 0,-1 0 0 0 0,0-1 0 0 0,0 1 0 0 0,0 7 32 0 0,1-2 57 0 0,2 1 128 0 0,0-1 65 0 0,4 10 358 0 0,-6-9-462 0 0,0 2-39 0 0,0-1 233 0 0,5 2 31 0 0,1 2 10 0 0,-6-1-50 0 0,0-8-231 0 0,-1 1 45 0 0,5 5 510 0 0,-3-6-443 0 0,1-1-96 0 0,-2-2-126 0 0,1 1-44 0 0,0 0 418 0 0,-2 3-56 0 0,0-1-56 0 0,0 0-51 0 0,0 1-48 0 0,0-2-42 0 0,0 1-39 0 0,0 0 7 0 0,0-1 185 0 0,0-3-28 0 0,0 0-118 0 0,0 0-48 0 0,0 0-8 0 0,0 0 1 0 0,0 0 21 0 0,0 0 11 0 0,0 0 1 0 0,-2-3-11 0 0,-9-7-42 0 0,8 7-6 0 0,1 1 6 0 0,-9-12-49 0 0,8-3 18 0 0,3-1-33 0 0,1 6-12 0 0,-1 10 1 0 0,0 1 0 0 0,0-1 0 0 0,0 0 0 0 0,1 1 0 0 0,-1-1 0 0 0,1 0 0 0 0,-1 1 0 0 0,1-1 0 0 0,-1 1 0 0 0,1-1 0 0 0,0 1 0 0 0,0-1 0 0 0,0 1 0 0 0,0 0 0 0 0,4-8 0 0 0,11-22-14 0 0,-14 26-1 0 0,-2 4 12 0 0,0 1 0 0 0,1-1 1 0 0,-1 0-1 0 0,0 1 0 0 0,1-1 1 0 0,-1 1-1 0 0,0-1 1 0 0,1 0-1 0 0,-1 1 0 0 0,1-1 1 0 0,-1 1-1 0 0,1-1 1 0 0,-1 1-1 0 0,1 0 0 0 0,-1-1 1 0 0,1 1-1 0 0,0-1 1 0 0,-1 1-1 0 0,1 0 0 0 0,-1-1 1 0 0,1 1-1 0 0,0 0 3 0 0,4-2-4 0 0,15-11-27 0 0,5-1 9 0 0,-4 5-2 0 0,-19 7 20 0 0,0 1 0 0 0,0 0 0 0 0,0 0 0 0 0,1 0 0 0 0,-1 0 0 0 0,0 1 0 0 0,0-1 0 0 0,1 1 0 0 0,-1-1 0 0 0,1 1 0 0 0,-1 0 0 0 0,2 0 4 0 0,104 0 0 0 0,-105 0-5 0 0,0 0 0 0 0,-1 0 0 0 0,1 1 0 0 0,0-1 0 0 0,0 1 0 0 0,-1 0 0 0 0,1-1 0 0 0,0 1 1 0 0,-1 0-1 0 0,1 1 0 0 0,-1-1 0 0 0,1 0 0 0 0,-1 1 0 0 0,0 0 0 0 0,0-1 0 0 0,1 1 5 0 0,16 11-17 0 0,-8-8 17 0 0,-9-5 0 0 0,0 1 0 0 0,0 1 0 0 0,1-1 0 0 0,-1 0 0 0 0,0 0 0 0 0,0 1 0 0 0,0 0 0 0 0,0-1 0 0 0,0 1 0 0 0,5 6 0 0 0,-4-5 13 0 0,0 1 0 0 0,1-1 1 0 0,-1 0-1 0 0,1 0 0 0 0,-1-1 1 0 0,1 1-14 0 0,7 2 15 0 0,-10-5-15 0 0,1 1 0 0 0,-1-1 0 0 0,1 1 0 0 0,-1 0 0 0 0,0-1 0 0 0,1 1 0 0 0,-1 0 0 0 0,0 0 0 0 0,0 0 0 0 0,1 0 0 0 0,-1 0 0 0 0,0 0 0 0 0,0 1 0 0 0,0-1 1 0 0,0 0-1 0 0,0 1 0 0 0,12 24 0 0 0,-11-19 0 0 0,-1-4 0 0 0,12 22 0 0 0,-11-10 0 0 0,-3 14-70 0 0,-2-26 51 0 0,-3-3 50 0 0,1 0 47 0 0,5 3 12 0 0,-3 10-38 0 0,-1-8-91 0 0,2-1-75 0 0,-1-2-72 0 0,2 0-111 0 0,-1-1-128 0 0,1 0-115 0 0,1-1 72 0 0,0 0-42 0 0,0 0-603 0 0,0 0-475 0 0,0 0-902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45.6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175 32 7312 0 0,'0'0'165'0'0,"-3"3"22"0"0,0 1-135 0 0,1-3-25 0 0,0 0 1 0 0,0 1-1 0 0,1-1 1 0 0,-1 0 0 0 0,0 0-1 0 0,0 1 1 0 0,0-2-1 0 0,0 1 1 0 0,-2 1-28 0 0,-17 8 108 0 0,15-7-112 0 0,-11 6 21 0 0,8-3 62 0 0,2 1 60 0 0,2 2 87 0 0,0 1 107 0 0,1-1-39 0 0,-6 4 86 0 0,3-5-138 0 0,1-1-68 0 0,1 0-33 0 0,-3 12 128 0 0,5-10-138 0 0,-2 6 134 0 0,1-2-107 0 0,-5 11 184 0 0,0 0-26 0 0,5-11-206 0 0,0 4 89 0 0,5 3-26 0 0,-1-7-77 0 0,0 11 81 0 0,0 15 132 0 0,0-37-297 0 0,0-1 1 0 0,1 1-1 0 0,-1 0 0 0 0,0-1 0 0 0,1 1 1 0 0,-1 0-1 0 0,1-1 0 0 0,-1 1 0 0 0,1-1 0 0 0,0 1 1 0 0,0-1-1 0 0,-1 1 0 0 0,1-1 0 0 0,1 1-12 0 0,2 6 52 0 0,1 2 13 0 0,-5-9-59 0 0,0 0 1 0 0,1 0-1 0 0,-1 0 0 0 0,1 0 1 0 0,-1 0-1 0 0,1 0 0 0 0,-1 0 1 0 0,1 0-1 0 0,-1 0 1 0 0,1 0-1 0 0,0 0 0 0 0,0 0 1 0 0,0 0-1 0 0,-1 0 0 0 0,1-1 1 0 0,0 1-1 0 0,0 0 0 0 0,0-1 1 0 0,0 1-1 0 0,0 0 0 0 0,0-1 1 0 0,0 0-1 0 0,0 1 0 0 0,0-1 1 0 0,1 1-1 0 0,-1-1 0 0 0,0 0 1 0 0,0 0-1 0 0,0 0 1 0 0,0 0-1 0 0,0 0 0 0 0,1 0 1 0 0,0 0-7 0 0,61 0 280 0 0,-61 0-271 0 0,0 0 1 0 0,0-1 0 0 0,1 1-1 0 0,-1 0 1 0 0,0-1 0 0 0,0 0 0 0 0,0 0-1 0 0,0 0 1 0 0,0 0-10 0 0,28-18 46 0 0,-21 13-35 0 0,12-11 76 0 0,6-11-20 0 0,-9 10-24 0 0,-14 13-29 0 0,-1-1 1 0 0,1 1-1 0 0,-1-1 1 0 0,0 1-1 0 0,-1-1 1 0 0,1 0-1 0 0,-1 0 1 0 0,0 0-1 0 0,-1 0 1 0 0,1 0-1 0 0,-1 0 1 0 0,0-1-1 0 0,-1 1 1 0 0,0-4-15 0 0,2-9 56 0 0,5 1-13 0 0,-2 7-25 0 0,-5 10-18 0 0,0 0 1 0 0,1 0 0 0 0,-1-1-1 0 0,0 1 1 0 0,0 0-1 0 0,0-1 1 0 0,0 1-1 0 0,0 0 1 0 0,0 0 0 0 0,0-1-1 0 0,0 1 1 0 0,0 0-1 0 0,-1 0 1 0 0,1-1 0 0 0,0 1-1 0 0,-1 0 1 0 0,1 0-1 0 0,-1 0 1 0 0,0 0-1 0 0,1-1 1 0 0,-1 1 0 0 0,0 0-1 0 0,0 0 0 0 0,0 0 0 0 0,0-1 0 0 0,1 1 0 0 0,-1 0-1 0 0,0-1 1 0 0,0 1 0 0 0,1 0 0 0 0,-1-1 0 0 0,1 1-1 0 0,-1-1 1 0 0,1 1 0 0 0,0-1 0 0 0,0 0 0 0 0,-1 0 0 0 0,1-1-3 0 0,0 1 1 0 0,0-1 0 0 0,0 0 0 0 0,-1 0 0 0 0,1 1 0 0 0,-1-1 0 0 0,0 0 0 0 0,0 1-1 0 0,0-1 1 0 0,0 1 0 0 0,-1-1 0 0 0,1 1 0 0 0,-1-1 0 0 0,1 1 0 0 0,-1 0-1 0 0,0 0 3 0 0,-10-18-25 0 0,7 9 8 0 0,-1-1-27 0 0,-2 6-26 0 0,3 4 8 0 0,-1-2-107 0 0,1-3-134 0 0,3 2 209 0 0,1 4 70 0 0,1 0 0 0 0,-1 0 0 0 0,0 0 0 0 0,0 0 0 0 0,1 0 0 0 0,-1 1 0 0 0,0-1 0 0 0,0 0 0 0 0,0 0 0 0 0,0 1 0 0 0,0-1 0 0 0,0 1 1 0 0,0-1-1 0 0,0 1 0 0 0,0-1 0 0 0,0 1 24 0 0,-11-7-358 0 0,8 1 76 0 0,4 5 264 0 0,-1 1 1 0 0,1-1-1 0 0,0 1 1 0 0,0 0-1 0 0,0-1 0 0 0,-1 1 1 0 0,1 0-1 0 0,0-1 1 0 0,-1 1-1 0 0,1 0 1 0 0,0-1-1 0 0,-1 1 1 0 0,1 0-1 0 0,0 0 1 0 0,-1-1-1 0 0,1 1 1 0 0,0 0-1 0 0,-1 0 1 0 0,1 0-1 0 0,0 0 1 0 0,-1-1-1 0 0,1 1 1 0 0,-1 0-1 0 0,1 0 0 0 0,-1 0 1 0 0,1 0-1 0 0,0 0 1 0 0,-1 0-1 0 0,1 0 1 0 0,-1 0-1 0 0,1 0 18 0 0,0 0-7 0 0,0 0-1 0 0,-1 0 1 0 0,1 0 0 0 0,0 0-1 0 0,0 0 1 0 0,0 0-1 0 0,0 0 1 0 0,0 0 0 0 0,0 0-1 0 0,0 0 1 0 0,0 0-1 0 0,0 0 1 0 0,0 0 0 0 0,-1 0-1 0 0,1 0 1 0 0,0 0-1 0 0,0 0 1 0 0,0 0-1 0 0,0 0 1 0 0,0 0 0 0 0,0 0-1 0 0,0 0 1 0 0,0 0-1 0 0,0 0 1 0 0,0 0 0 0 0,0 0-1 0 0,-1 0 1 0 0,1 0-1 0 0,0 0 1 0 0,0 0-1 0 0,0 0 1 0 0,0 0 0 0 0,0 0-1 0 0,0 0 1 0 0,0-1-1 0 0,0 1 1 0 0,0 0 0 0 0,0 0-1 0 0,0 0 1 0 0,0 0-1 0 0,0 0 1 0 0,0 0-1 0 0,0 0 1 0 0,0 0 0 0 0,0 0-1 0 0,0 0 1 0 0,0 0-1 0 0,0-1 1 0 0,0 1 0 0 0,0 0-1 0 0,0 0 1 0 0,0 0-1 0 0,0 0 1 0 0,0 0-1 0 0,0 0 1 0 0,0 0 0 0 0,0 0 7 0 0,0-14-424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46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48 7640 0 0,'0'0'224'0'0,"0"3"-12"0"0,0 8-258 0 0,-1 2 93 0 0,1 0 54 0 0,-1 1 39 0 0,3 27 406 0 0,1-28-362 0 0,3-1 15 0 0,-1-2 40 0 0,-4-4-81 0 0,0 3 35 0 0,1 7 109 0 0,1-6-70 0 0,0-1-11 0 0,2 0 35 0 0,-3-1 2 0 0,-1 0-35 0 0,-1 1-48 0 0,2 1-37 0 0,7 8 55 0 0,6 4 42 0 0,3-2 57 0 0,1-7 68 0 0,-9-8-124 0 0,-1-1-29 0 0,3 6 60 0 0,0-1-25 0 0,-1-4-69 0 0,18-3 118 0 0,-15-3-163 0 0,-10 1-114 0 0,0 0 0 0 0,0-1 1 0 0,0 1-1 0 0,0-1 0 0 0,0 0 0 0 0,-1-1 0 0 0,1 1 0 0 0,0-1 0 0 0,-1 1 1 0 0,4-3-15 0 0,6-1 64 0 0,-8-5-11 0 0,8 4-42 0 0,-10 5-11 0 0,-1-1 0 0 0,1 0 0 0 0,-1 1 0 0 0,0-1 0 0 0,1 0 0 0 0,-1 0 0 0 0,0-1 0 0 0,0 1 0 0 0,0 0 0 0 0,-1-1 0 0 0,1 1 0 0 0,-1-1 0 0 0,1 0 0 0 0,10-23 41 0 0,-3 6 46 0 0,-4 12-57 0 0,-4 7-24 0 0,0-1 0 0 0,0 1 1 0 0,0-1-1 0 0,-1 1 0 0 0,1-1 0 0 0,0 1 0 0 0,-1-1 1 0 0,1 1-1 0 0,-1-1 0 0 0,1 0 0 0 0,-1 1 0 0 0,0-1 1 0 0,0 0-1 0 0,0 0-6 0 0,-1-3 11 0 0,2 3-9 0 0,12-22-4 0 0,-3 8 6 0 0,-6 15-10 0 0,-2 2-15 0 0,-2-1 19 0 0,0 0 0 0 0,0 0 0 0 0,0 0 0 0 0,1 0 0 0 0,-1 0 1 0 0,0 0-1 0 0,0 0 0 0 0,0 0 0 0 0,0 0 0 0 0,0 0 0 0 0,0 0 0 0 0,0 0 0 0 0,0 0 0 0 0,0 0 0 0 0,0 0 1 0 0,1 0-1 0 0,-1 0 0 0 0,0 0 0 0 0,0 0 0 0 0,0 0 0 0 0,0 0 0 0 0,0 0 0 0 0,0 0 0 0 0,0 0 1 0 0,0 0-1 0 0,0 0 0 0 0,0 0 0 0 0,0 0 0 0 0,0 0 0 0 0,1 1 0 0 0,-1-1 0 0 0,0 0 0 0 0,0 0 0 0 0,0 0 1 0 0,0 0-1 0 0,0 0 0 0 0,0 0 0 0 0,0 0 0 0 0,0 0 0 0 0,0 0 0 0 0,0 0 0 0 0,0 0 0 0 0,0 1 1 0 0,0-1-1 0 0,0 0 0 0 0,0 0 0 0 0,0 0 0 0 0,0 0 0 0 0,0 0 0 0 0,0 0 0 0 0,0 0 0 0 0,0 0 0 0 0,0 0 1 0 0,0 0-1 0 0,0 1 0 0 0,0-1 0 0 0,0 0 2 0 0,5 17-164 0 0,5 4 77 0 0,-7-15 73 0 0,23 42-62 0 0,-20-17 76 0 0,9-2 0 0 0,-3-22 0 0 0,-11-7 0 0 0,0 0 0 0 0,0 1 0 0 0,0-1 0 0 0,0 1 0 0 0,0 0 0 0 0,0-1 0 0 0,0 1 0 0 0,0-1 0 0 0,-1 1 0 0 0,1 0 0 0 0,0 0 0 0 0,0 0 0 0 0,0-1 0 0 0,-1 1 0 0 0,1 0 0 0 0,0 1 0 0 0,-1-1 0 0 0,1 0 0 0 0,-1 0 0 0 0,1 0 0 0 0,-1 0 0 0 0,1 1 0 0 0,0-1 0 0 0,0 0 0 0 0,0 0 0 0 0,-1 0 0 0 0,1-1 0 0 0,0 1 0 0 0,1 1 0 0 0,16-1 0 0 0,-9-1 0 0 0,1 1 1 0 0,-5 0 1 0 0,-1-1 0 0 0,1 1 1 0 0,0-1-1 0 0,0-1 0 0 0,0 1 0 0 0,-1-1 0 0 0,1 1 1 0 0,0-1-1 0 0,2-1-2 0 0,24-14 190 0 0,1 1 28 0 0,0-2 57 0 0,-13 3-98 0 0,-15 10-110 0 0,1 0 0 0 0,-2-1 0 0 0,1 1 0 0 0,0-1 0 0 0,1-3-67 0 0,1-5 192 0 0,-3 10-122 0 0,4-2 34 0 0,-5-5-42 0 0,-1 0-1 0 0,0 1 0 0 0,0-1 1 0 0,-1 0-1 0 0,-2-8-61 0 0,2 6 12 0 0,0 1-33 0 0,0 10 20 0 0,0-1 1 0 0,-1 0-1 0 0,1 1 1 0 0,0-1-1 0 0,-1 0 1 0 0,1 1 0 0 0,-1-1-1 0 0,1 1 1 0 0,-1-1-1 0 0,0 1 1 0 0,1-1-1 0 0,-1 1 1 0 0,0-1 0 0 0,0 1 0 0 0,-4-7-36 0 0,-11-24-484 0 0,15 30 474 0 0,0 1 0 0 0,1-1-1 0 0,-1 0 1 0 0,1 0 0 0 0,0 0-1 0 0,-1 0 1 0 0,1 0 0 0 0,0 0-1 0 0,0 0 47 0 0,0-6-186 0 0,1 1-60 0 0,-1-1-80 0 0,0 0-101 0 0,0-8-213 0 0,0 8 315 0 0,0 3 104 0 0,0 0-41 0 0,0 0-48 0 0,0 0-56 0 0,0-11-722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28.6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9416 0 0,'0'0'208'0'0,"0"0"33"0"0,3 0 16 0 0,4 0-106 0 0,-1 0-78 0 0,0 0-37 0 0,4 3-26 0 0,-2 2-18 0 0,4 1 13 0 0,-3-4 47 0 0,-7-2 28 0 0,-2 3 88 0 0,3 7 82 0 0,2 0-47 0 0,0-1-49 0 0,8 16 388 0 0,-10-19-395 0 0,-2-3-71 0 0,0-1 0 0 0,0 0 0 0 0,-1 1-1 0 0,1-1 1 0 0,-1 1 0 0 0,1 0 0 0 0,-1-1 0 0 0,0 1 0 0 0,0 0-76 0 0,-1 16 390 0 0,1-1-119 0 0,0-10-186 0 0,1 0-41 0 0,5 7 87 0 0,0 3 43 0 0,-4-1 39 0 0,-2 29 262 0 0,0 34 346 0 0,0-72-756 0 0,1 0 0 0 0,0 0 1 0 0,1 0-1 0 0,1 5-65 0 0,0-5 55 0 0,-1 0-1 0 0,-1 0 1 0 0,0 0 0 0 0,0 5-55 0 0,-1 1 92 0 0,0-4-34 0 0,0 16 36 0 0,0-8-18 0 0,0-8-46 0 0,-1-5-9 0 0,1 0-1 0 0,-1 0 0 0 0,1-1 0 0 0,0 1 1 0 0,1 0-1 0 0,-1 0 0 0 0,1-1 1 0 0,0 1-1 0 0,1 2-20 0 0,3 2 10 0 0,1 3 25 0 0,-4-1 21 0 0,-2-5-27 0 0,1 13 10 0 0,0-19-39 0 0,-1 0 1 0 0,0 1-1 0 0,0-1 1 0 0,1 1-1 0 0,-1-1 1 0 0,0 0-1 0 0,0 1 1 0 0,1-1-1 0 0,-1 1 1 0 0,0-1-1 0 0,1 0 0 0 0,-1 0 1 0 0,0 1-1 0 0,1-1 1 0 0,-1 0-1 0 0,1 0 1 0 0,-1 1-1 0 0,1-1 1 0 0,-1 0-1 0 0,0 0 0 0 0,1 0 1 0 0,-1 0-1 0 0,1 0 1 0 0,-1 1-1 0 0,1-1 1 0 0,-1 0-1 0 0,1 0 1 0 0,-1 0-1 0 0,1 0 1 0 0,-1 0-2 0 0,0-1 2 0 0,0 1 0 0 0,1 0 0 0 0,-1 0 0 0 0,0 0 0 0 0,0 0 0 0 0,0 0-1 0 0,0 0 1 0 0,0 0 0 0 0,0 0 0 0 0,0 0 0 0 0,0 0 0 0 0,0 0-1 0 0,0 0 1 0 0,0 0 0 0 0,1 0 0 0 0,-1 0 0 0 0,0 0 0 0 0,0 0-1 0 0,0 0 1 0 0,0 0 0 0 0,0 0 0 0 0,0 1 0 0 0,0-1 0 0 0,0 0 0 0 0,0 0-1 0 0,0 0 1 0 0,0 0 0 0 0,1 0 0 0 0,-1 0 0 0 0,0 0 0 0 0,0 0-1 0 0,0 0 1 0 0,0 0 0 0 0,0 0 0 0 0,0 0 0 0 0,0 0 0 0 0,0 0-1 0 0,0 1 1 0 0,0-1 0 0 0,0 0 0 0 0,0 0 0 0 0,0 0 0 0 0,0 0 0 0 0,0 0-1 0 0,0 0 1 0 0,0 0 0 0 0,0 0 0 0 0,0 0 0 0 0,0 0 0 0 0,0 1-1 0 0,0-1 1 0 0,0 0 0 0 0,0 0 0 0 0,0 0 0 0 0,0 0 0 0 0,0 0-1 0 0,0 0 0 0 0,0 5 4 0 0,0 1-48 0 0,0-4-68 0 0,0-2-51 0 0,0 0-232 0 0,0 0 295 0 0,0 0 4 0 0,0 0-16 0 0,0 0-40 0 0,0 0-13 0 0,0 0-40 0 0,0 0-46 0 0,0 0-52 0 0,0 0-56 0 0,0 0-52 0 0,0 0-47 0 0,0 0-39 0 0,0 0-146 0 0,0 0-39 0 0,0 0-176 0 0,0 0-471 0 0</inkml:trace>
  <inkml:trace contextRef="#ctx0" brushRef="#br0" timeOffset="236.82">16 300 9152 0 0,'0'0'208'0'0,"3"-3"33"0"0,7-7 14 0 0,-1 6-94 0 0,-2 5-78 0 0,-5-1-71 0 0,6 0-12 0 0,-6 1 0 0 0,0-1 0 0 0,0 0 0 0 0,0 0 0 0 0,0 0 0 0 0,1 0 0 0 0,-1-1 0 0 0,0 1 0 0 0,0-1 0 0 0,0 1 0 0 0,1-1 0 0 0,7-4 36 0 0,-2 2 63 0 0,3-1 111 0 0,23 2 350 0 0,-22 0-207 0 0,-3-2-64 0 0,4-3-12 0 0,2 4-105 0 0,-3 1-72 0 0,3-4 37 0 0,-12 5-109 0 0,0 0 0 0 0,1 0 0 0 0,-1 0 1 0 0,1 0-1 0 0,-1 0 0 0 0,1 1 0 0 0,-1-1 0 0 0,1 1 0 0 0,0 0-28 0 0,25-4 162 0 0,-3-4-61 0 0,-21 7-86 0 0,12-3 50 0 0,4 5-10 0 0,-12-1-27 0 0,6 0 5 0 0,-3-2-50 0 0,17-6-149 0 0,-22 5 138 0 0,1 1-64 0 0,-6 2 21 0 0,0 0-34 0 0,0-1-14 0 0,0 1-36 0 0,-1 0-39 0 0,1 0-44 0 0,-1 0-49 0 0,1 0-43 0 0,0 0-41 0 0,-1 0-34 0 0,1 0-119 0 0,0 0-35 0 0,4 0-1237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46.8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252 358 5064 0 0,'0'0'108'0'0,"-3"-2"17"0"0,0-2-85 0 0,1 3-20 0 0,-5-2 38 0 0,-10-5 92 0 0,2 0-98 0 0,2 2-54 0 0,7 5 41 0 0,2 2 82 0 0,2-1-16 0 0,0 0 35 0 0,-2 1 43 0 0,0-1 46 0 0,2 0-166 0 0,0 0 36 0 0,-2 0 137 0 0,-6 0 413 0 0,6 0-458 0 0,0 1-53 0 0,1 0-98 0 0,1 1-36 0 0,0-1 63 0 0,-2 3 126 0 0,0 0 73 0 0,-8 7 453 0 0,8-9-544 0 0,1 1-71 0 0,-2-1 10 0 0,4-2-89 0 0,0 1-1 0 0,1-1 0 0 0,-1 0 1 0 0,1 0-1 0 0,-1 1 1 0 0,0-1-1 0 0,1 1 0 0 0,-1-1 1 0 0,1 0-1 0 0,-1 1 0 0 0,1-1 1 0 0,-1 1-1 0 0,1-1 0 0 0,-1 1 1 0 0,1-1-1 0 0,-1 1 0 0 0,1 0 1 0 0,0-1-1 0 0,0 1 0 0 0,-1 0 1 0 0,1-1-1 0 0,0 1-24 0 0,-3 4 92 0 0,-23 27 563 0 0,22-23-500 0 0,0 0-36 0 0,0 1-11 0 0,0 5 9 0 0,-1 2 11 0 0,-6 4 49 0 0,6 5-61 0 0,-1-13-59 0 0,5-12-49 0 0,0 1 0 0 0,0-1 0 0 0,1 1 0 0 0,-1-1 0 0 0,0 1 1 0 0,1 0-1 0 0,-1-1 0 0 0,1 1 0 0 0,0 0 0 0 0,-1-1 0 0 0,1 1 0 0 0,0 0 1 0 0,0-1-1 0 0,0 1-8 0 0,0 2 9 0 0,-1 0 0 0 0,1 0 0 0 0,-1 0 0 0 0,0 0 0 0 0,0 0 0 0 0,0 0 0 0 0,0 0 0 0 0,-1-1 0 0 0,0 1 0 0 0,-1 2-9 0 0,2-5 3 0 0,1 0-1 0 0,0 0 0 0 0,0 0 1 0 0,-1 0-1 0 0,1 0 0 0 0,0 1 1 0 0,0-1-1 0 0,0 0 0 0 0,0 0 1 0 0,0 0-1 0 0,1 0 0 0 0,-1 0 0 0 0,0 0 1 0 0,0 0-1 0 0,1 0 0 0 0,-1 1 1 0 0,1-1-1 0 0,-1 0 0 0 0,1 0 1 0 0,-1-1-1 0 0,1 1 0 0 0,-1 0 1 0 0,1 0-1 0 0,0 0-2 0 0,0 1 6 0 0,0-1-1 0 0,0 1 1 0 0,0-1-1 0 0,0 1 1 0 0,-1 0 0 0 0,1-1-1 0 0,-1 1 1 0 0,1 0-1 0 0,-1 0 1 0 0,1-1 0 0 0,-1 2-6 0 0,4 14 45 0 0,-3-15-31 0 0,1 1 0 0 0,-1-1 0 0 0,1 0 0 0 0,0 1 0 0 0,0-1 0 0 0,-1 0-1 0 0,1 0 1 0 0,1 0 0 0 0,-1 0 0 0 0,0-1 0 0 0,0 1 0 0 0,1-1 0 0 0,0 1-14 0 0,-1-1 15 0 0,1 0 0 0 0,-1-1-1 0 0,1 1 1 0 0,-1 0 0 0 0,1-1 0 0 0,-1 0-1 0 0,1 0 1 0 0,0 0 0 0 0,-1 0 0 0 0,1 0-1 0 0,2-1-14 0 0,14 1 142 0 0,2 0-118 0 0,-10-3 19 0 0,-10 2-41 0 0,1 1 0 0 0,0-1 0 0 0,0-1 0 0 0,0 1 0 0 0,0 0 0 0 0,-1 0 1 0 0,1-1-1 0 0,0 1 0 0 0,0-1-2 0 0,9-15 45 0 0,-7 10-43 0 0,1 1-1 0 0,1-1 1 0 0,-1 1 0 0 0,1 0 0 0 0,0 0-1 0 0,4-2-1 0 0,8-9-27 0 0,-11 10-28 0 0,-4 5 24 0 0,-1 0 0 0 0,0 0 0 0 0,0 0 0 0 0,0 0 0 0 0,0-1 0 0 0,0 1 0 0 0,0-1 0 0 0,0 1 1 0 0,-1-1-1 0 0,1-1 31 0 0,3-22-226 0 0,0 15 111 0 0,1 0-48 0 0,-4 1-8 0 0,1-6-140 0 0,3 4-38 0 0,-1 2-12 0 0,-3-5-87 0 0,-2 6 256 0 0,0-1-77 0 0,0-8-307 0 0,0-13-500 0 0,0 17 640 0 0,0 1 52 0 0,0 1 91 0 0,0 6 51 0 0,0 0-1 0 0,-1 1 0 0 0,0-1 0 0 0,-2-4 243 0 0,-3-12-542 0 0,2 10 301 0 0,1 0 62 0 0,-2-5-58 0 0,-2-9-170 0 0,6 6 169 0 0,-2-6 81 0 0,-3 3 85 0 0,4 15 59 0 0,1 1 0 0 0,-1 0 0 0 0,1-1 1 0 0,0-5 12 0 0,1 10-3 0 0,0 0 0 0 0,0 1 0 0 0,0-1 0 0 0,-1 0 0 0 0,1 1 0 0 0,-1-1 0 0 0,1 1 0 0 0,-1-1 0 0 0,0 1 0 0 0,0-1 0 0 0,0 1 0 0 0,-1-2 3 0 0,-1-1 38 0 0,1-2 49 0 0,0-2 68 0 0,1-4 82 0 0,1 5-105 0 0,1 2-31 0 0,-1 3-10 0 0,0-1 33 0 0,0 1 42 0 0,0 0 47 0 0,1 0 6 0 0,-1 1 43 0 0,0 0 45 0 0,0 0 51 0 0,0 0 55 0 0,0 1 58 0 0,1 1 63 0 0,-1 0 67 0 0,2 5-533 0 0,1 2 41 0 0,0 2 41 0 0,-1-4-52 0 0,-1-1 0 0 0,1 0 0 0 0,1 1 1 0 0,-1-1-1 0 0,0 0 0 0 0,1-1 0 0 0,3 5-98 0 0,5 8 258 0 0,-7-1-52 0 0,-1-2-60 0 0,8 8 164 0 0,-6 1-50 0 0,-3-15-152 0 0,0 0-1 0 0,0 1 0 0 0,1-1 1 0 0,1 3-108 0 0,1 2 165 0 0,0 0 0 0 0,-1 0 0 0 0,-1 0 1 0 0,0 1-1 0 0,0 1-165 0 0,3 19 324 0 0,-1-2-66 0 0,1-7-26 0 0,-4-18-140 0 0,0 0 0 0 0,-1 0 0 0 0,0 1 1 0 0,0-1-1 0 0,-1 5-92 0 0,1-4 72 0 0,-1-1 0 0 0,1 1 1 0 0,0 0-1 0 0,1-1 0 0 0,0 1 0 0 0,0 0-72 0 0,2 9 138 0 0,1 1 12 0 0,6 26 229 0 0,-7-22-155 0 0,-4-2-72 0 0,0-16-132 0 0,0 0 1 0 0,0 0-1 0 0,0 0 0 0 0,0 0 1 0 0,0 0-1 0 0,1-1 1 0 0,-1 2-21 0 0,7 9 102 0 0,-6-12-91 0 0,0 0 1 0 0,-1 1-1 0 0,1-1 1 0 0,0 1-1 0 0,-1-1 1 0 0,1 1-1 0 0,-1-1 1 0 0,1 1-1 0 0,-1-1 1 0 0,0 1-1 0 0,0 0 1 0 0,1-1 0 0 0,-1 1-12 0 0,0 27 148 0 0,0-27-106 0 0,0-2-127 0 0,0 0-75 0 0,0 0 66 0 0,0 0-56 0 0,0 0-72 0 0,0 0 67 0 0,0 0-33 0 0,0 0-38 0 0,0 0-33 0 0,0 0-353 0 0,0 0 85 0 0,0 0-48 0 0,0 0-676 0 0,0 0-532 0 0,0 0-1012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47.1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1 8032 0 0,'0'0'182'0'0,"0"0"29"0"0,0 0 12 0 0,-2 3-37 0 0,-3 1-153 0 0,2-1-32 0 0,-1 1 0 0 0,0 0 0 0 0,1-1 0 0 0,0 2 0 0 0,-2 0-1 0 0,0 7 65 0 0,0 0 106 0 0,0-1 66 0 0,-6 16 383 0 0,8-19-460 0 0,1-1-37 0 0,-3 6 214 0 0,1-3-85 0 0,0 2-19 0 0,2-9-178 0 0,1 1 0 0 0,1-1 0 0 0,-1 0 0 0 0,0 1 0 0 0,1-1 0 0 0,0 0 1 0 0,-1 2-56 0 0,1 4 164 0 0,-1-1-36 0 0,-2 1 9 0 0,0 0-40 0 0,-3 6 47 0 0,5-7-75 0 0,0 1 0 0 0,0-1-1 0 0,0 1 1 0 0,2 5-69 0 0,2 14 111 0 0,3-12-43 0 0,-4-12-54 0 0,-1-1 0 0 0,0 0 0 0 0,0 0 0 0 0,0 1 0 0 0,-1-1 0 0 0,1 0 0 0 0,-1 3-14 0 0,0-6 3 0 0,0 0-1 0 0,0 1 1 0 0,0-1-1 0 0,0 0 1 0 0,0 1-1 0 0,0-1 1 0 0,0 0-1 0 0,0 1 1 0 0,0-1-1 0 0,0 0 1 0 0,0 1-1 0 0,1-1 1 0 0,-1 0-1 0 0,0 0 1 0 0,0 1-1 0 0,0-1 1 0 0,0 0 0 0 0,0 1-1 0 0,1-1 1 0 0,-1 0-1 0 0,0 0 1 0 0,0 1-1 0 0,0-1 1 0 0,1 0-1 0 0,-1 0 1 0 0,0 1-3 0 0,10 15 72 0 0,-9-14-59 0 0,0 0 0 0 0,0 0-1 0 0,0 1 1 0 0,0-1 0 0 0,0 0 0 0 0,1 0-1 0 0,-1 0 1 0 0,1-1 0 0 0,0 1-1 0 0,0 0 1 0 0,-1 0 0 0 0,2 0-13 0 0,29 13 207 0 0,-16-10-89 0 0,-13-5-92 0 0,-1 0 1 0 0,1 0-1 0 0,0 0 0 0 0,-1-1 1 0 0,1 1-1 0 0,0-1 0 0 0,-1 0 1 0 0,1 0-1 0 0,-1 1 1 0 0,1-2-1 0 0,-1 1 0 0 0,1 0 1 0 0,0-1-27 0 0,7-6 91 0 0,1-1 7 0 0,2 2-52 0 0,-10 6-45 0 0,0-1 0 0 0,1 0 1 0 0,-1 0-1 0 0,0 0 0 0 0,0-1 1 0 0,1 0-2 0 0,4-5 0 0 0,-5 5 0 0 0,0 0 0 0 0,1 0 0 0 0,-1 0 0 0 0,-1-1 0 0 0,1 0 0 0 0,0 0 0 0 0,6-15 26 0 0,-7 15-11 0 0,-1-1-1 0 0,1 1 1 0 0,-1 0 0 0 0,0-1 0 0 0,0 1-1 0 0,0 0 1 0 0,-1-1 0 0 0,0-1-15 0 0,0 4 4 0 0,1 0 1 0 0,-1 0 0 0 0,0 0 0 0 0,0 0 0 0 0,1 1-1 0 0,-1-1 1 0 0,1 0 0 0 0,0 0 0 0 0,-1 0 0 0 0,1 1 0 0 0,1-2-5 0 0,2-8 11 0 0,-8-1 4 0 0,3 11-11 0 0,0-1 0 0 0,0 0 0 0 0,1 1 0 0 0,-1-1 0 0 0,0 0 0 0 0,1 0 0 0 0,-1 1 0 0 0,1-1 0 0 0,0 0 0 0 0,-1 0 1 0 0,1-2-5 0 0,-3-19 23 0 0,2 18 0 0 0,-1 0 0 0 0,1 0-1 0 0,-1 0 1 0 0,-1 1 0 0 0,1-1 0 0 0,-1 1 0 0 0,1-1 0 0 0,-1 1 0 0 0,-1 0 0 0 0,-1-3-23 0 0,2 4 11 0 0,1 0 1 0 0,-1 0-1 0 0,1 0 1 0 0,0 0-1 0 0,0-1 1 0 0,0-1-12 0 0,0 2-2 0 0,1 0-1 0 0,-1-1 1 0 0,-1 1 0 0 0,1 0 0 0 0,0 0 0 0 0,-2-1 2 0 0,-7-9-44 0 0,-3-2-17 0 0,4 7-22 0 0,-3 0-107 0 0,6 5 46 0 0,-1 2-38 0 0,5 1 160 0 0,1 0-39 0 0,0 0-38 0 0,-1-1-36 0 0,-1 0-235 0 0,0-1-120 0 0,1 0-107 0 0,0 0-90 0 0,1 0-76 0 0,-1-1-60 0 0,1 1-805 0 0,2 2-921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47.9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6000 0 0,'0'0'174'0'0,"3"0"-7"0"0,-3 0-165 0 0,1 0 1 0 0,0 0-1 0 0,-1 0 0 0 0,1 0 1 0 0,0 0-1 0 0,-1 0 0 0 0,1 0 1 0 0,0 0-1 0 0,-1 0 0 0 0,1 1 1 0 0,0-1-1 0 0,-1 0 0 0 0,1 1 0 0 0,0-1 1 0 0,-1 0-3 0 0,3 7 17 0 0,-3-3 47 0 0,0-4-64 0 0,0 2 132 0 0,2 1 152 0 0,10 14 412 0 0,-1 6 80 0 0,-2-2 0 0 0,-5-13-469 0 0,3 6 191 0 0,-1-4-87 0 0,0-1 37 0 0,-2-5-175 0 0,0 1 41 0 0,2 0-111 0 0,-3-3-89 0 0,0 1 0 0 0,0 0 0 0 0,-1 0 1 0 0,1 0-1 0 0,1 3-114 0 0,0 3 226 0 0,-3 1 46 0 0,0-1-41 0 0,4 2 272 0 0,-2-7-322 0 0,0 0-65 0 0,1 0-103 0 0,-4-4-13 0 0,16 13 306 0 0,-3-8-123 0 0,-9 2-98 0 0,0-2-14 0 0,1-4 1 0 0,3-1 48 0 0,3 0-21 0 0,-9 0-3 0 0,1 0 0 0 0,-1 0-80 0 0,0 0 0 0 0,-1-1 0 0 0,1 1 0 0 0,0-1 0 0 0,0 1 0 0 0,0-1 0 0 0,-1 0 0 0 0,1 1 0 0 0,0-1 0 0 0,-1 0 0 0 0,1-1-16 0 0,8-3 107 0 0,1 3 42 0 0,-6-1 27 0 0,2-3-70 0 0,5-5-9 0 0,0-3-35 0 0,-10 13-57 0 0,-1-1 0 0 0,0 0 1 0 0,1 0-1 0 0,-1 0 0 0 0,0 1 0 0 0,0-1 0 0 0,0-1 0 0 0,0 1 0 0 0,0 0 0 0 0,-1 0 0 0 0,1 0 0 0 0,-1 0 1 0 0,1-3-6 0 0,-1-2 23 0 0,-1 5-18 0 0,1 0-1 0 0,0 0 1 0 0,0 0 0 0 0,0 0 0 0 0,1-1-1 0 0,-1 1 1 0 0,0 0 0 0 0,1 0-1 0 0,0 0 1 0 0,0-1-5 0 0,12-21 55 0 0,0 1 37 0 0,-11 7-13 0 0,-2 15-74 0 0,0 0 0 0 0,0 0 0 0 0,0 1 0 0 0,0-1 0 0 0,0 0 0 0 0,0 0 0 0 0,0 0 0 0 0,1 0 0 0 0,-1 1 0 0 0,0-1 0 0 0,0 0 0 0 0,1 0 0 0 0,-1 0 0 0 0,1 1 1 0 0,-1-1-6 0 0,11-6 37 0 0,-10 7-43 0 0,0-1 0 0 0,0 1 0 0 0,0-1-1 0 0,0 1 1 0 0,0-1 0 0 0,0 1 0 0 0,0-1 0 0 0,0 0-1 0 0,0 1 1 0 0,0-1 0 0 0,0 0 0 0 0,0 0 0 0 0,-1 0 0 0 0,1 0-1 0 0,0 1 1 0 0,-1-2 6 0 0,3-11-157 0 0,-3 13 154 0 0,0 0 0 0 0,0 0 0 0 0,0 0 0 0 0,0 0 0 0 0,0 0 0 0 0,0 0 0 0 0,0-1 0 0 0,0 1-1 0 0,0 0 1 0 0,0 0 0 0 0,0 0 0 0 0,0 0 0 0 0,0 0 0 0 0,0 0 0 0 0,0 0 0 0 0,0 0 0 0 0,0 0 0 0 0,0 0 0 0 0,0-1 0 0 0,0 1 0 0 0,0 0 0 0 0,0 0 0 0 0,0 0 0 0 0,0 0 0 0 0,0 0 0 0 0,0 0 0 0 0,0 0 0 0 0,0 0 0 0 0,0 0 0 0 0,0 0 0 0 0,1 0 0 0 0,-1 0 0 0 0,0 0-1 0 0,0 0 1 0 0,0-1 0 0 0,0 1 0 0 0,0 0 0 0 0,0 0 0 0 0,0 0 0 0 0,0 0 0 0 0,0 0 0 0 0,0 0 0 0 0,0 0 0 0 0,1 0 0 0 0,-1 0 0 0 0,0 0 0 0 0,0 0 0 0 0,0 0 0 0 0,0 0 0 0 0,0 0 0 0 0,0 0 0 0 0,0 0 0 0 0,0 0 0 0 0,0 0 0 0 0,0 0 0 0 0,1 0 0 0 0,-1 0 3 0 0,4 0-50 0 0,3 0-106 0 0,7 0-163 0 0,-7 1 169 0 0,-2 0 37 0 0,0 3 57 0 0,0 17-91 0 0,6-11 10 0 0,-11-6 111 0 0,1-1 0 0 0,0 1 0 0 0,-1-1 1 0 0,1 1-1 0 0,-1-1 0 0 0,0 1 1 0 0,-1 2 25 0 0,1 5-70 0 0,1-6 63 0 0,0-1-1 0 0,0 1 1 0 0,1-1-1 0 0,-1 0 1 0 0,1 0-1 0 0,0 0 1 0 0,1 0-1 0 0,-1 0 1 0 0,0 0-1 0 0,1 0 1 0 0,2 2 7 0 0,2 3-4 0 0,5 12 4 0 0,-10-17 0 0 0,-1-1 0 0 0,1 1 0 0 0,0-1 0 0 0,0 0 0 0 0,1 0 0 0 0,-1 0 0 0 0,1 0 0 0 0,-1 0 0 0 0,1 0 0 0 0,0 0 0 0 0,0-1 0 0 0,0 0 0 0 0,1 1 0 0 0,8 1 0 0 0,-3 1 0 0 0,17 20 0 0 0,-24-23 0 0 0,0-1 1 0 0,0 1-1 0 0,-1-1 1 0 0,1 1 0 0 0,0-1-1 0 0,0 0 1 0 0,0 0 0 0 0,1 0-1 0 0,-1 0 1 0 0,0 0 0 0 0,0-1-1 0 0,0 1 1 0 0,1 0-1 0 0,-1-1 1 0 0,0 0 0 0 0,1 0-1 0 0,-1 1 1 0 0,0-1 0 0 0,1-1-1 0 0,-1 1 1 0 0,1 0-1 0 0,-3 0 3 0 0,1 0-1 0 0,-1 0 1 0 0,1 0 0 0 0,-1 0 0 0 0,1 0-1 0 0,-1 0 1 0 0,1 0 0 0 0,-1 0 0 0 0,1 0 0 0 0,-1 0-1 0 0,1 0 1 0 0,-1 0 0 0 0,1 0 0 0 0,-1 0-1 0 0,1-1 1 0 0,-1 1 0 0 0,0 0 0 0 0,1 0-1 0 0,-1 0 1 0 0,1-1 0 0 0,-1 1 0 0 0,1 0 0 0 0,-1-1-1 0 0,0 1 1 0 0,1 0 0 0 0,-1-1 0 0 0,0 1-1 0 0,1-1 1 0 0,-1 1 0 0 0,0 0 0 0 0,0-1-1 0 0,1 0-2 0 0,3-5 49 0 0,9 0 51 0 0,-6 2-59 0 0,12-15 242 0 0,-16 16-253 0 0,1-2 88 0 0,-3-2-74 0 0,-1 1-10 0 0,11-7 62 0 0,-9 9-20 0 0,0 1-35 0 0,-3-6-24 0 0,1 6-2 0 0,0-4-200 0 0,0 1 79 0 0,0-1 67 0 0,0 0 56 0 0,0 1 45 0 0,0-1 33 0 0,0-22 487 0 0,0 20-464 0 0,0-1-82 0 0,0 5-65 0 0,0-1-45 0 0,0 1-53 0 0,0-1-58 0 0,0 0-86 0 0,0-1-81 0 0,0 1-91 0 0,0-1-97 0 0,0 1-105 0 0,0-1-114 0 0,0 0-122 0 0,0 4 393 0 0,0-1-33 0 0,0-4-1255 0 0,0-10-1006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48.3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1 159 6296 0 0,'13'13'184'0'0,"-8"-10"-6"0"0,4-2-116 0 0,-4 1-12 0 0,1 2 72 0 0,1 2 139 0 0,-7-6-261 0 0,2 3 496 0 0,1-3 15 0 0,13 0 83 0 0,10 0 218 0 0,-26 0-804 0 0,0 0 0 0 0,0 0 0 0 0,0 0-1 0 0,0 0 1 0 0,0 0 0 0 0,1 0 0 0 0,-1 0-1 0 0,0 0 1 0 0,0 0 0 0 0,0 0 0 0 0,0 0-1 0 0,0 0 1 0 0,0 0 0 0 0,0 0 0 0 0,0 0-1 0 0,0 0 1 0 0,0 0 0 0 0,1 0-1 0 0,-1 0 1 0 0,0 0 0 0 0,0 0 0 0 0,0 0-1 0 0,0 0 1 0 0,0 0 0 0 0,0 0 0 0 0,0 0-1 0 0,0 0 1 0 0,0 0 0 0 0,0 0 0 0 0,0-1-1 0 0,0 1 1 0 0,1 0 0 0 0,-1 0 0 0 0,0 0-1 0 0,0 0 1 0 0,0 0 0 0 0,0 0 0 0 0,0 0-1 0 0,0 0 1 0 0,0 0 0 0 0,0 0 0 0 0,0 0-1 0 0,0-1 1 0 0,0 1 0 0 0,0 0 0 0 0,0 0-1 0 0,0 0 1 0 0,0 0 0 0 0,0 0 0 0 0,0 0-1 0 0,0 0 1 0 0,0 0 0 0 0,0 0-1 0 0,0 0 1 0 0,0 0 0 0 0,0-1 0 0 0,0 1-8 0 0,0-5 202 0 0,2 0-9 0 0,1 4-70 0 0,1 0 65 0 0,0 0-9 0 0,1 1 56 0 0,-4 0-218 0 0,-1 0 0 0 0,1 0 1 0 0,-1 0-1 0 0,1 0 0 0 0,-1 0 1 0 0,1 0-1 0 0,-1 0 0 0 0,1-1 1 0 0,-1 1-1 0 0,1 0 0 0 0,-1 0 1 0 0,1-1-1 0 0,-1 1 0 0 0,1 0 1 0 0,-1-1-1 0 0,1 1 0 0 0,-1 0 1 0 0,0-1-1 0 0,1 1 0 0 0,-1 0 1 0 0,1-1-18 0 0,3-7 202 0 0,1-1-45 0 0,4 2-87 0 0,2 2 12 0 0,7-6 43 0 0,-14 6-27 0 0,-5 0-63 0 0,-1 0-12 0 0,6-1 53 0 0,9-7-12 0 0,0-3-11 0 0,-9 9-57 0 0,-4-4-45 0 0,-1-18 17 0 0,-2 13 48 0 0,-7 3 58 0 0,3 10-7 0 0,-2 6-49 0 0,9-3-17 0 0,-5 11 63 0 0,-8-6-32 0 0,-19 21 64 0 0,21-17-36 0 0,5 6-35 0 0,0 0 12 0 0,-2-4 33 0 0,1-5 22 0 0,1 1 0 0 0,0-1-1 0 0,1 1 1 0 0,-1 0 0 0 0,1 2-92 0 0,3-5 44 0 0,0 0-1 0 0,0 0 1 0 0,0 1 0 0 0,1-1-1 0 0,0 0 1 0 0,0 1-1 0 0,0-1 1 0 0,1 0-1 0 0,-1 1 1 0 0,1-1-1 0 0,0 2-43 0 0,0 9 67 0 0,0 10 15 0 0,3-5-44 0 0,0-12-18 0 0,0-1 1 0 0,1-1-1 0 0,3 7-20 0 0,2 3 24 0 0,-6-11-12 0 0,-3-4-10 0 0,0 0 0 0 0,0-1 0 0 0,1 1 0 0 0,-1-1 0 0 0,0 1 0 0 0,1 0 0 0 0,-1-1 0 0 0,0 1 0 0 0,1-1 0 0 0,-1 1 0 0 0,1-1 0 0 0,-1 1 0 0 0,1-1-1 0 0,-1 1 1 0 0,1-1 0 0 0,0 1 0 0 0,-1-1 0 0 0,1 0 0 0 0,-1 0 0 0 0,1 1 0 0 0,0-1 0 0 0,0 0-2 0 0,4 3-1 0 0,26 23 11 0 0,-20-20 23 0 0,10 4-12 0 0,-19-9-178 0 0,0 0 61 0 0,0-1 51 0 0,0 1 45 0 0,0-1 40 0 0,0 1 34 0 0,5-1 255 0 0,-4 0-217 0 0,1 0-65 0 0,-3 0-68 0 0,1 0-34 0 0,0 0-38 0 0,-1 0-43 0 0,1-1-74 0 0,0 1-66 0 0,0 0-75 0 0,1 0-79 0 0,-1 0-88 0 0,0 0-94 0 0,0-1-100 0 0,1 1-108 0 0,1 0-909 0 0,5 0-988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49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65 7512 0 0,'0'0'166'0'0,"0"3"29"0"0,0 6-2 0 0,-1 5-63 0 0,1 0-47 0 0,1-1-49 0 0,2-6-51 0 0,3-2 17 0 0,0 0 7 0 0,-5 4 42 0 0,-1-7-14 0 0,0-1 0 0 0,0 1 0 0 0,1 0 0 0 0,-1 0 0 0 0,1 0 0 0 0,-1-1 0 0 0,1 1 0 0 0,-1 0 0 0 0,1-1 0 0 0,0 1 0 0 0,0-1 0 0 0,0 1 0 0 0,0 0-35 0 0,5 10 298 0 0,-4-1-43 0 0,-3-1 4 0 0,1-7-190 0 0,0 0 0 0 0,-1 0 0 0 0,1 0-1 0 0,0 0 1 0 0,0-1 0 0 0,1 1 0 0 0,-1 0-1 0 0,1 0 1 0 0,-1-1 0 0 0,1 1 0 0 0,0 1-69 0 0,6 0 208 0 0,-7-3-194 0 0,1-1-1 0 0,-1 0 1 0 0,1 0-1 0 0,-1 1 1 0 0,1-1-1 0 0,-1 0 0 0 0,0 0 1 0 0,1 1-1 0 0,-1-1 1 0 0,0 1-1 0 0,1-1 1 0 0,-1 0-1 0 0,0 1 0 0 0,0-1 1 0 0,1 1-1 0 0,-1-1 1 0 0,0 1-1 0 0,0-1 1 0 0,1 0-1 0 0,-1 1 1 0 0,0-1-1 0 0,0 1 0 0 0,0-1 1 0 0,0 1-1 0 0,0-1 1 0 0,0 1-1 0 0,0-1 1 0 0,0 1-1 0 0,0-1 0 0 0,0 1 1 0 0,0-1-1 0 0,0 1-13 0 0,0 0 129 0 0,0 3 112 0 0,0 2 154 0 0,0 3 308 0 0,0-5-217 0 0,0-5-67 0 0,0-2-253 0 0,0-1-38 0 0,0-3-46 0 0,0-2-53 0 0,-1-20-18 0 0,0 18 0 0 0,0-1-1 0 0,1 0 1 0 0,1 0-1 0 0,0 0 1 0 0,2-7-11 0 0,13-18-11 0 0,-5 15-33 0 0,7-1-45 0 0,-5 7 9 0 0,-11 11 59 0 0,-1 5 14 0 0,-1-1 0 0 0,0 0 0 0 0,0 1 0 0 0,1-1 0 0 0,-1 0 0 0 0,0 1 0 0 0,1-1 0 0 0,-1 1 1 0 0,1-1-1 0 0,-1 1 0 0 0,1-1 0 0 0,-1 1 0 0 0,1-1 0 0 0,-1 1 0 0 0,1-1 0 0 0,-1 1 0 0 0,1 0 0 0 0,0-1 0 0 0,-1 1 0 0 0,1 0 1 0 0,-1 0-1 0 0,1-1 7 0 0,4-1-35 0 0,12-11-97 0 0,-16 11 119 0 0,0 1 0 0 0,0 0 0 0 0,1 0 0 0 0,-1-1 1 0 0,0 1-1 0 0,1 0 0 0 0,-1 0 0 0 0,1 0 0 0 0,-1 0 0 0 0,1 1 0 0 0,0-1 0 0 0,-1 0 0 0 0,1 1 0 0 0,0-1 0 0 0,-1 1 0 0 0,1 0 0 0 0,0-1 0 0 0,0 1 0 0 0,0 0 13 0 0,3 0-16 0 0,2 0 4 0 0,12 0-36 0 0,-17 0 45 0 0,-1 0-1 0 0,0 0 0 0 0,1 0 1 0 0,-1 0-1 0 0,0 0 1 0 0,0 1-1 0 0,1-1 0 0 0,-1 0 1 0 0,0 1-1 0 0,0-1 0 0 0,1 1 1 0 0,-1-1-1 0 0,0 1 0 0 0,0-1 1 0 0,0 1-1 0 0,0 0 1 0 0,0 0-1 0 0,0 0 0 0 0,0 0 1 0 0,0-1-1 0 0,0 1 0 0 0,0 0 1 0 0,-1 1-1 0 0,1-1 1 0 0,0 1 3 0 0,0 0-7 0 0,1 1 1 0 0,-1-1-1 0 0,0 0 1 0 0,1 0-1 0 0,0 0 1 0 0,-1 0-1 0 0,1 0 1 0 0,0 0-1 0 0,0 0 1 0 0,0 0 6 0 0,1 0-5 0 0,-1 0 0 0 0,0 0 1 0 0,-1 0-1 0 0,1 0 0 0 0,0 0 1 0 0,-1 0-1 0 0,1 0 0 0 0,-1 0 0 0 0,1 1 1 0 0,-1 0 4 0 0,2 1 3 0 0,0 0 0 0 0,0 0 0 0 0,0 0 1 0 0,1 0-1 0 0,0 0 0 0 0,-1-1 1 0 0,3 2-4 0 0,11 10 64 0 0,-5 1 39 0 0,-7-6 18 0 0,-4-7-88 0 0,0-1 0 0 0,0 0 0 0 0,0 1 0 0 0,0-1 0 0 0,1 0 1 0 0,-1 0-1 0 0,1 0 0 0 0,-1 0 0 0 0,1 0-33 0 0,1 1 59 0 0,-1 0-1 0 0,1 0 1 0 0,-1 0 0 0 0,0 0-1 0 0,0 1 1 0 0,0 0-59 0 0,6 11 175 0 0,0-6-131 0 0,-7-8-36 0 0,1 0 0 0 0,-1 1 0 0 0,0-1 1 0 0,0 0-1 0 0,1 1 0 0 0,-1-1 0 0 0,0 1 0 0 0,0 0 1 0 0,-1-1-1 0 0,1 1 0 0 0,0 0 0 0 0,0-1 1 0 0,-1 1-1 0 0,1 0 0 0 0,-1 0 0 0 0,0-1 1 0 0,1 2-9 0 0,1 2 66 0 0,9 6 12 0 0,-9-9 2 0 0,-2-2 0 0 0,0 0 5 0 0,0 0 23 0 0,0 0 11 0 0,0 0 1 0 0,0-2-20 0 0,-1-14-4 0 0,1 12-75 0 0,-1 0 1 0 0,1 1-1 0 0,0-1 1 0 0,0 0 0 0 0,0 0-1 0 0,1 1 1 0 0,-1-1-1 0 0,1 0 1 0 0,0 1-1 0 0,0-1 1 0 0,0 0-22 0 0,4-4 12 0 0,-4 7-11 0 0,0-1-1 0 0,0 1 0 0 0,0 0 0 0 0,-1-1 0 0 0,1 1 0 0 0,0-1 0 0 0,-1 0 1 0 0,1 1-1 0 0,-1-1 0 0 0,0 1 0 0 0,1-1 0 0 0,-1 0 0 0 0,0 1 1 0 0,0-1-1 0 0,0-1 0 0 0,0 1 0 0 0,0-1 0 0 0,1 1 0 0 0,-1 0 0 0 0,1-1 0 0 0,-1 1 0 0 0,1-1 1 0 0,0 1-1 0 0,0 0 0 0 0,0 0 0 0 0,0-1 0 0 0,0 1 0 0 0,0 0 0 0 0,1 0 0 0 0,-1 0 1 0 0,1 0-1 0 0,1-1-5 0 0,-1 0 1 0 0,0-1 0 0 0,0 1 0 0 0,0 0 0 0 0,-1-1 0 0 0,2-3 4 0 0,0-5-39 0 0,0 2-31 0 0,10 0-37 0 0,-8 7 69 0 0,0-1 0 0 0,0 0-1 0 0,0 0 1 0 0,0-1 0 0 0,-1 0 0 0 0,0 1 0 0 0,0-1 0 0 0,3-5 38 0 0,-6 9-9 0 0,-1 0 0 0 0,0 0 0 0 0,1 0 1 0 0,-1 0-1 0 0,1 0 0 0 0,-1 0 1 0 0,1 0-1 0 0,-1 1 0 0 0,1-1 0 0 0,0 0 1 0 0,-1 0-1 0 0,1 1 0 0 0,0-1 1 0 0,0 0-1 0 0,0 1 0 0 0,-1-1 0 0 0,1 1 1 0 0,0-1-1 0 0,0 1 9 0 0,14-1-82 0 0,-9 1 68 0 0,1 0 13 0 0,-6 0-3 0 0,0-1-1 0 0,0 1 0 0 0,0 0 1 0 0,0 0-1 0 0,0 0 0 0 0,0 0 1 0 0,0 0-1 0 0,0 0 0 0 0,-1 0 1 0 0,1 0-1 0 0,0 0 1 0 0,0 1-1 0 0,0-1 0 0 0,0 0 1 0 0,0 1-1 0 0,0-1 0 0 0,0 0 1 0 0,-1 1-1 0 0,1-1 0 0 0,0 1 1 0 0,0 0-1 0 0,0-1 1 0 0,-1 1-1 0 0,1-1 0 0 0,0 1 1 0 0,-1 0-1 0 0,1 0 0 0 0,-1-1 1 0 0,1 1-1 0 0,-1 0 0 0 0,1 0 1 0 0,-1 0-1 0 0,1 0 1 0 0,-1-1-1 0 0,0 1 0 0 0,1 1 5 0 0,0-1-4 0 0,0 0 0 0 0,0 1 0 0 0,0-1 0 0 0,0 0-1 0 0,0 0 1 0 0,1 0 0 0 0,-1 1 0 0 0,0-1 0 0 0,1-1 0 0 0,-1 1-1 0 0,1 0 1 0 0,-1 0 0 0 0,1-1 0 0 0,1 1 4 0 0,-2 0-5 0 0,1 0 1 0 0,-1-1-1 0 0,1 1 1 0 0,-1 0-1 0 0,1 0 0 0 0,-1 0 1 0 0,1 0-1 0 0,-1 0 1 0 0,0 0-1 0 0,1 0 0 0 0,-1 0 1 0 0,0 0-1 0 0,0 1 1 0 0,1 0 4 0 0,7 21-73 0 0,0-1 66 0 0,20 28 71 0 0,-28-49-64 0 0,-1 1 0 0 0,0-1 0 0 0,1 0 0 0 0,-1 1 0 0 0,0-1 0 0 0,1 0 0 0 0,-1 1 0 0 0,0-1 0 0 0,0 1 0 0 0,0 0 0 0 0,2 16 0 0 0,0-13-1 0 0,0 2 3 0 0,0-1-1 0 0,0 0 0 0 0,0-1 1 0 0,1 1-1 0 0,0 0 0 0 0,0-1 1 0 0,1 1-1 0 0,2 3-1 0 0,7 6 43 0 0,-7-2-32 0 0,4-7-11 0 0,-5 7-11 0 0,-4-12 136 0 0,0 0-44 0 0,0 1-42 0 0,0-1-42 0 0,1 1-42 0 0,-1 0-40 0 0,1-1-40 0 0,-1 1-39 0 0,1 0-39 0 0,0 0-38 0 0,0 0-37 0 0,-1 0-36 0 0,1-1-36 0 0,0 1-34 0 0,-1-1-35 0 0,1 1-34 0 0,-1-1-123 0 0,1 1-45 0 0,0 0-1088 0 0,-2-2-971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49.5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0 9416 0 0,'0'0'208'0'0,"0"0"33"0"0,0 0 16 0 0,-1 0-106 0 0,-1 0-78 0 0,2 0-70 0 0,-1 0-1 0 0,0 1 0 0 0,1-1 1 0 0,-1 0-1 0 0,1 0 0 0 0,-1 0 1 0 0,1 0-1 0 0,-1 0 0 0 0,0 1 0 0 0,1-1 1 0 0,-1 0-1 0 0,1 0 0 0 0,-1 1 1 0 0,1-1-1 0 0,-1 0 0 0 0,1 1 1 0 0,0-1-1 0 0,-1 0 0 0 0,1 1 1 0 0,-1-1-1 0 0,1 1 0 0 0,0-1 0 0 0,-1 1 1 0 0,1 0-3 0 0,-3 2 30 0 0,-1 0 38 0 0,-6-1 113 0 0,9-2-143 0 0,-1 0 0 0 0,0 1-1 0 0,1-1 1 0 0,-1 0 0 0 0,0 1 0 0 0,1-1 0 0 0,-1 1-1 0 0,0 0 1 0 0,0 0-38 0 0,-14 10 294 0 0,-15 20 225 0 0,16-15-217 0 0,7-6-144 0 0,0-2-37 0 0,-9 19 164 0 0,10-17-169 0 0,0 1 36 0 0,0 1-49 0 0,1 2 83 0 0,-4 8 124 0 0,1-7-139 0 0,7-11-165 0 0,0 0-1 0 0,0 1 0 0 0,0-1 1 0 0,1 1-1 0 0,0-1 0 0 0,-1 1 1 0 0,1-1-1 0 0,1 1 1 0 0,-1 3-6 0 0,-1 27 27 0 0,2-13 29 0 0,1-3 32 0 0,-1-18-84 0 0,0-1 0 0 0,0 1 0 0 0,0 0 0 0 0,0 0-1 0 0,0 0 1 0 0,0-1 0 0 0,1 1 0 0 0,-1 0 0 0 0,0 0-1 0 0,0-1 1 0 0,1 1 0 0 0,-1 0 0 0 0,1-1 0 0 0,-1 1 0 0 0,1 0-1 0 0,-1-1 1 0 0,1 1 0 0 0,-1 0 0 0 0,1-1 0 0 0,-1 1-1 0 0,1-1 1 0 0,0 1 0 0 0,-1-1 0 0 0,1 0 0 0 0,0 1-1 0 0,-1-1 1 0 0,1 0 0 0 0,0 1 0 0 0,0-1-4 0 0,0 1 2 0 0,1-1 1 0 0,-1 1-1 0 0,0-1 0 0 0,0 1 0 0 0,0 0 1 0 0,0 0-1 0 0,0-1 0 0 0,0 1 1 0 0,0 0-1 0 0,0 0 0 0 0,0 0 1 0 0,-1 0-1 0 0,1 0 0 0 0,0 0 1 0 0,0 0-3 0 0,2 6 30 0 0,-3-6-29 0 0,0-1 1 0 0,0 1 0 0 0,0-1 0 0 0,0 1-1 0 0,1-1 1 0 0,-1 1 0 0 0,0-1-1 0 0,0 1 1 0 0,1-1 0 0 0,-1 0 0 0 0,0 1-1 0 0,1-1 1 0 0,-1 0 0 0 0,0 1 0 0 0,1-1-1 0 0,-1 0 1 0 0,1 1 0 0 0,-1-1 0 0 0,1 0-1 0 0,-1 1 1 0 0,0-1 0 0 0,1 0 0 0 0,-1 0-1 0 0,1 0 1 0 0,-1 0 0 0 0,1 1-1 0 0,-1-1 1 0 0,1 0 0 0 0,-1 0 0 0 0,1 0-1 0 0,-1 0 1 0 0,1 0 0 0 0,-1 0 0 0 0,1 0-1 0 0,0 0 1 0 0,-1-1 0 0 0,0 1 0 0 0,1 0-2 0 0,31 0 178 0 0,-19 0-148 0 0,-12 0-27 0 0,0 0 1 0 0,0 1 0 0 0,0-1-1 0 0,0 0 1 0 0,0 0 0 0 0,0-1 0 0 0,0 1-1 0 0,0 0 1 0 0,0 0 0 0 0,0 0 0 0 0,0-1-1 0 0,0 1 1 0 0,0-1 0 0 0,0 1-1 0 0,0 0 1 0 0,0-1 0 0 0,0 0 0 0 0,0 1-1 0 0,0-1 1 0 0,0 0 0 0 0,0 1-4 0 0,5-6 39 0 0,5 0 36 0 0,2 1-44 0 0,-8 3-12 0 0,0 0 0 0 0,1 0-1 0 0,-1-1 1 0 0,0 1 0 0 0,0-1-1 0 0,0 0 1 0 0,-1-1 0 0 0,1 1-19 0 0,3-5 10 0 0,-4 3-10 0 0,1 1 0 0 0,-1-1 1 0 0,1 1-1 0 0,3-2 0 0 0,-2 2 0 0 0,-1 1 0 0 0,0-2 0 0 0,0 1 0 0 0,0-1 0 0 0,-1 0 0 0 0,1 0 0 0 0,-1 0 0 0 0,2-3 0 0 0,9-10-24 0 0,-1 1-43 0 0,-4-5 7 0 0,8-19-122 0 0,-5 12 47 0 0,-7 16 92 0 0,-2 6-45 0 0,-1 3 35 0 0,3-1 6 0 0,-3 3 10 0 0,0-2-81 0 0,-2 0 62 0 0,-2-4 11 0 0,1 8 29 0 0,0-3-76 0 0,0 3 11 0 0,0 0 1 0 0,0 34-24 0 0,0 46-299 0 0,0-52 350 0 0,0-26 53 0 0,0 0 0 0 0,0-1 0 0 0,0 1 0 0 0,1 0 0 0 0,-1-1 0 0 0,0 1 0 0 0,1-1 0 0 0,0 1 0 0 0,-1 0 0 0 0,1-1 0 0 0,0 0 0 0 0,0 1 0 0 0,0-1 0 0 0,0 1 0 0 0,4 6 0 0 0,0 8 0 0 0,8-1 0 0 0,-11-13 0 0 0,0 0-1 0 0,-1 0 1 0 0,1 0 0 0 0,-1 0 0 0 0,0 0 0 0 0,1 1 0 0 0,-1-1 0 0 0,0 0 0 0 0,0 1 0 0 0,3 7 15 0 0,10 6 60 0 0,-4-7-28 0 0,-3-5-52 0 0,-2-2-40 0 0,2-1-49 0 0,-2 1-133 0 0,-2 2 102 0 0,-1-3 45 0 0,-1 1-34 0 0,0-1-12 0 0,0 0-34 0 0,0 0-38 0 0,0 0-43 0 0,0-1-47 0 0,0 1-42 0 0,-1-1-39 0 0,0 1-34 0 0,1-1-117 0 0,-1 0-34 0 0,0 0-1223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52.0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0 190 5136 0 0,'0'-13'149'0'0,"0"13"-146"0"0,0 0-1 0 0,0 0 1 0 0,0 0-1 0 0,0 0 1 0 0,0 0-1 0 0,0 0 1 0 0,0 0-1 0 0,0-1 0 0 0,0 1 1 0 0,0 0-1 0 0,0 0 1 0 0,0 0-1 0 0,0 0 1 0 0,0 0-1 0 0,0 0 1 0 0,0 0-1 0 0,0 0 1 0 0,0 0-1 0 0,0 0 1 0 0,0-1-1 0 0,0 1 1 0 0,0 0-1 0 0,0 0 1 0 0,1 0-1 0 0,-1 0 1 0 0,0 0-1 0 0,0 0 1 0 0,0 0-1 0 0,0 0 1 0 0,0 0-1 0 0,0 0 1 0 0,0 0-1 0 0,0 0 0 0 0,0 0 1 0 0,0 0-1 0 0,0 0 1 0 0,0-1-1 0 0,0 1 1 0 0,1 0-1 0 0,-1 0 1 0 0,0 0-1 0 0,0 0 1 0 0,0 0-1 0 0,0 0 1 0 0,0 0-1 0 0,0 0 1 0 0,0 0-1 0 0,0 0 1 0 0,0 0-1 0 0,0 0 1 0 0,1 0-1 0 0,-1 0 1 0 0,0 0-1 0 0,0 0 1 0 0,0 0-1 0 0,0 0 1 0 0,0 1-3 0 0,13-4 29 0 0,-9 1-34 0 0,13-7 1 0 0,-9 4 77 0 0,-5 0 64 0 0,-1 0 54 0 0,12-1 234 0 0,17-20 455 0 0,-21 21-578 0 0,-1 1-39 0 0,4-5 75 0 0,1-3 60 0 0,-13 12-354 0 0,0-1-1 0 0,0 0 1 0 0,0 1-1 0 0,0 0 1 0 0,1-1-1 0 0,-1 1 1 0 0,0 0-1 0 0,0-1 1 0 0,1 1 0 0 0,-1 0-1 0 0,1 0-43 0 0,3-3 275 0 0,5-10-69 0 0,-4 0-12 0 0,0 9-71 0 0,-1 0-18 0 0,-4-1-14 0 0,0-3 54 0 0,-1 6-140 0 0,0-2 46 0 0,0-16 374 0 0,0 20-421 0 0,0-1 0 0 0,0 1 0 0 0,0 0 0 0 0,0 0 0 0 0,0 0 0 0 0,0 0 1 0 0,0 0-1 0 0,0 0 0 0 0,0 0 0 0 0,0 0 0 0 0,0 0 0 0 0,0 0 0 0 0,0 0 0 0 0,0-1 0 0 0,0 1 0 0 0,0 0 0 0 0,0 0 0 0 0,0 0 0 0 0,0 0 0 0 0,0 0 0 0 0,0 0 1 0 0,0 0-1 0 0,0 0 0 0 0,0 0 0 0 0,0 0 0 0 0,0 0 0 0 0,0-1 0 0 0,-1 1 0 0 0,1 0 0 0 0,0 0 0 0 0,0 0 0 0 0,0 0 0 0 0,0 0 0 0 0,0 0 0 0 0,0 0 1 0 0,0 0-1 0 0,0 0 0 0 0,0 0 0 0 0,0 0 0 0 0,0 0 0 0 0,0 0 0 0 0,-1 0 0 0 0,1 0 0 0 0,0 0 0 0 0,0 0 0 0 0,0 0 0 0 0,0 0 0 0 0,0 0 0 0 0,0 0 1 0 0,0 0-1 0 0,0 0 0 0 0,0 0 0 0 0,0 0 0 0 0,-1 0 0 0 0,1 0 0 0 0,0 0 0 0 0,0 0-4 0 0,-1 0 13 0 0,-4 0 115 0 0,-12 1 321 0 0,14 1-371 0 0,-2 6 63 0 0,-4 8 20 0 0,7-11-108 0 0,-3 5 63 0 0,4-8-97 0 0,0 1 1 0 0,0-1 0 0 0,0 0-1 0 0,0 0 1 0 0,-1 0 0 0 0,1 0 0 0 0,-1 0-1 0 0,1 0 1 0 0,-1 0-20 0 0,-1 1 24 0 0,0 0-1 0 0,0 1 1 0 0,0-1 0 0 0,1 1-1 0 0,-2 2-23 0 0,2-2 24 0 0,0 1-1 0 0,0 0 0 0 0,0 0 0 0 0,1 1 1 0 0,-1 1-24 0 0,-4 14 84 0 0,-4 0 41 0 0,4 1-21 0 0,5-15-63 0 0,-1 1 1 0 0,-1-1 0 0 0,1 0 0 0 0,-2 3-42 0 0,-7 17 107 0 0,9-17-75 0 0,0 1 1 0 0,1 0-1 0 0,1 0 1 0 0,-1 0-1 0 0,2 2-32 0 0,-1-10 11 0 0,0 3-3 0 0,1-1 0 0 0,0 0 1 0 0,0 1-1 0 0,0-1 0 0 0,1 0 1 0 0,-1 0-1 0 0,1 1 1 0 0,1 0-9 0 0,-1-3 6 0 0,0 1 0 0 0,-1-1 0 0 0,1 0 0 0 0,0 0 1 0 0,0 0-1 0 0,1 0 0 0 0,-1 0 0 0 0,1 0 1 0 0,-1-1-1 0 0,1 1 0 0 0,0-1 0 0 0,0 0 1 0 0,2 2-7 0 0,-2-3 3 0 0,1 1 0 0 0,-1 0 0 0 0,0-1 0 0 0,1 0 0 0 0,-1 0 0 0 0,3 1-3 0 0,-4-2 7 0 0,1 0 0 0 0,0-1-1 0 0,-1 1 1 0 0,1 0 0 0 0,-1-1-1 0 0,0 0 1 0 0,1 1 0 0 0,1-2-7 0 0,5 0 2 0 0,0 1 0 0 0,0 0 0 0 0,-1 1 1 0 0,1 0-1 0 0,5 1-2 0 0,4-1 1 0 0,-10 0 45 0 0,0 0-127 0 0,-2 1-74 0 0,0-1-81 0 0,0 0-85 0 0,0 0-87 0 0,0-1-88 0 0,0 1-92 0 0,0-1-93 0 0,-1 0-95 0 0,8-4-839 0 0,6-4-914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52.6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7920 0 0,'0'0'174'0'0,"0"3"29"0"0,0 0-131 0 0,0 12 146 0 0,2-7-107 0 0,5-4-68 0 0,-7-4-43 0 0,1 1 0 0 0,-1-1-1 0 0,1 0 1 0 0,-1 0 0 0 0,0 1 0 0 0,1-1 0 0 0,-1 0 0 0 0,1 1-1 0 0,-1-1 1 0 0,0 0 0 0 0,1 1 0 0 0,-1-1 0 0 0,0 1 0 0 0,0-1-1 0 0,1 1 1 0 0,-1-1 0 0 0,0 0 0 0 0,0 1 0 0 0,0-1 0 0 0,1 1 0 0 0,-1-1-1 0 0,0 1 1 0 0,0-1 0 0 0,0 1 0 0 0,0-1 0 0 0,0 1 0 0 0,0-1-1 0 0,0 1 1 0 0,0-1 0 0 0,0 1 0 0 0,0-1 0 0 0,-1 1 0 0 0,1 10-6 0 0,1 11 4 0 0,1-10 72 0 0,4 4 134 0 0,-5-13-140 0 0,0 0 0 0 0,1 0 0 0 0,-1 1 0 0 0,-1-1-1 0 0,1 0 1 0 0,0 1 0 0 0,-1-1 0 0 0,0 2-64 0 0,0 23 494 0 0,0-1-33 0 0,0 27 366 0 0,0 0-118 0 0,0-1-108 0 0,0 0-95 0 0,0 0-86 0 0,0 0-74 0 0,0 1-63 0 0,-3-39-165 0 0,-7-1 12 0 0,7-10-19 0 0,2 0-59 0 0,2 3-16 0 0,-1-6-21 0 0,0 1 75 0 0,0-2-2 0 0,0 0 5 0 0,0 0 23 0 0,0 0 11 0 0,0 0 1 0 0,0-2-7 0 0,0-6-56 0 0,0 4-44 0 0,-1 1 0 0 0,1-1 0 0 0,0 0 0 0 0,0 1 0 0 0,1-1 0 0 0,-1 1 0 0 0,1-1 0 0 0,0 1 1 0 0,0-2-22 0 0,9-18 71 0 0,-9 16-69 0 0,0 1 0 0 0,0-1-1 0 0,-1 0 1 0 0,1 0 0 0 0,-2-2-2 0 0,2 3-3 0 0,0 0 0 0 0,0 0 1 0 0,0 0-1 0 0,0 0 0 0 0,1 0 1 0 0,0 1-1 0 0,1-1 0 0 0,1-2 3 0 0,3-10-52 0 0,-1-1-46 0 0,-2 1-10 0 0,-3 13 73 0 0,0 0 0 0 0,0 0 0 0 0,0 1 0 0 0,1-1 0 0 0,0 0 0 0 0,0 1 0 0 0,0 0 0 0 0,1-1 35 0 0,7-12-147 0 0,4-3 3 0 0,-7 9 75 0 0,6-3-52 0 0,8 1-7 0 0,-10 6 65 0 0,7-6-64 0 0,-5 8 86 0 0,-10 1 18 0 0,2-3-18 0 0,-3 6 37 0 0,0 1 1 0 0,0-1-1 0 0,0 1 1 0 0,0-1-1 0 0,0 1 1 0 0,0 0 0 0 0,0 0-1 0 0,0-1 1 0 0,0 2-1 0 0,0-1 1 0 0,0 0 0 0 0,0 0-1 0 0,0 0 1 0 0,0 1-1 0 0,0-1 1 0 0,1 1 3 0 0,10 6-51 0 0,0 3-37 0 0,-9-6 57 0 0,0 0 20 0 0,0-1 0 0 0,-1 1 1 0 0,1 0-1 0 0,-1 0 0 0 0,1 2 11 0 0,1 4-41 0 0,-4-7 36 0 0,0-1 0 0 0,0 0 0 0 0,0 0 1 0 0,0 1-1 0 0,1-1 0 0 0,-1 0 0 0 0,1 0 1 0 0,-1-1-1 0 0,1 1 5 0 0,0 0-2 0 0,0 0-1 0 0,-1 0 1 0 0,1 1 0 0 0,-1-1-1 0 0,1 0 1 0 0,-1 0 0 0 0,0 1-1 0 0,0-1 1 0 0,0 1 0 0 0,-1-1-1 0 0,1 1 1 0 0,0-1 0 0 0,-1 1-1 0 0,0-1 1 0 0,1 1 0 0 0,-1 0-1 0 0,0-1 1 0 0,0 1 0 0 0,-1-1 0 0 0,1 1-1 0 0,0-1 1 0 0,-1 1 0 0 0,0 2 2 0 0,-6 7 0 0 0,6-10 0 0 0,1-1 0 0 0,-1 1 0 0 0,0-1 0 0 0,0 1 0 0 0,1-1 0 0 0,-1 1 0 0 0,1 0 0 0 0,-1-1 0 0 0,1 1 0 0 0,0 0 0 0 0,-1-1 0 0 0,1 1 0 0 0,0 0 0 0 0,0 0 0 0 0,1 6 3 0 0,-1-5 3 0 0,1 0-1 0 0,-1 0 1 0 0,0 0 0 0 0,0 0-1 0 0,0 0 1 0 0,0 0-1 0 0,-1 0 1 0 0,1 0 0 0 0,-1 0-1 0 0,0 0 1 0 0,0 0-6 0 0,-2 3 23 0 0,0 0 10 0 0,0 1 1 0 0,0-1 0 0 0,-1 0 0 0 0,0-1-1 0 0,0 1 1 0 0,-1 0-34 0 0,-8 10 128 0 0,5-6-9 0 0,-3-5-9 0 0,1-2-37 0 0,4 4 16 0 0,4-4-52 0 0,-23 11-13 0 0,21-12-22 0 0,0-1-3 0 0,0 1 1 0 0,-1-2 0 0 0,1 1 0 0 0,0 0 0 0 0,-1-1 0 0 0,1 0 0 0 0,-1 0 0 0 0,1 0 0 0 0,-4-1 0 0 0,-8 0-19 0 0,14 1 51 0 0,0 0-36 0 0,0 0-36 0 0,0 0-37 0 0,0 0-38 0 0,0 0-39 0 0,0 0-38 0 0,0 0-39 0 0,0 0-41 0 0,0 0-41 0 0,0 0-41 0 0,1 0-42 0 0,-1 0-42 0 0,0 0-44 0 0,1 0-44 0 0,0 0-44 0 0,-1 0-1199 0 0,1 0-1006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52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0 221 7688 0 0,'11'0'132'0'0,"25"0"377"0"0,-27 0-400 0 0,-2 0-67 0 0,12-3-42 0 0,-3-4 19 0 0,-6 1 51 0 0,-3 2 78 0 0,0 0 34 0 0,26-11 785 0 0,-25 12-746 0 0,0 0-92 0 0,0 1 111 0 0,-1 0-29 0 0,-2-1-44 0 0,1 0-10 0 0,0-5 21 0 0,-2 1-28 0 0,-1 3-35 0 0,-2 3-98 0 0,0 1 1 0 0,0-1-1 0 0,-1 1 0 0 0,1-1 0 0 0,0 1 0 0 0,0 0 1 0 0,0-1-1 0 0,0 1 0 0 0,0 0 0 0 0,-1 0 0 0 0,1-1 1 0 0,0 1-1 0 0,1 0-17 0 0,9-2 126 0 0,26-14 350 0 0,-34 15-456 0 0,0 0 0 0 0,-1 0 1 0 0,1-1-1 0 0,0 1 0 0 0,-1-1 1 0 0,1 0-1 0 0,-1 1 0 0 0,1-1-20 0 0,5-11 154 0 0,2 6-33 0 0,4 0-90 0 0,-10 5-31 0 0,7-3 3 0 0,-9 4 3 0 0,0 0-1 0 0,1 0 1 0 0,-1 0-1 0 0,0-1 1 0 0,0 1-1 0 0,0-1 1 0 0,0 1-1 0 0,0-1 1 0 0,0 0-6 0 0,11-13 24 0 0,-8 1 29 0 0,1 11-40 0 0,1-2 10 0 0,-7 5-22 0 0,0 0 0 0 0,0 0 0 0 0,0 0 1 0 0,0-1-1 0 0,0 1 0 0 0,0 0 0 0 0,1 0 0 0 0,-1-1 1 0 0,0 1-1 0 0,0 0 0 0 0,0 0 0 0 0,0-1 0 0 0,0 1 0 0 0,0 0 1 0 0,0 0-1 0 0,0-1 0 0 0,0 1 0 0 0,-1 0 0 0 0,1 0 1 0 0,0 0-1 0 0,0-1 0 0 0,0 1 0 0 0,0 0 0 0 0,0 0 1 0 0,0-1-1 0 0,0 1 0 0 0,0 0 0 0 0,-1 0 0 0 0,1 0 1 0 0,0 0-1 0 0,0-1 0 0 0,0 1 0 0 0,0 0 0 0 0,-1 0 1 0 0,1 0-2 0 0,-1-1 4 0 0,1 1 0 0 0,-1 0 0 0 0,1-1 1 0 0,-1 1-1 0 0,0 0 0 0 0,1 0 0 0 0,-1-1 1 0 0,0 1-1 0 0,1 0 0 0 0,-1 0 1 0 0,0 0-1 0 0,1 0 0 0 0,-1 0 0 0 0,0 0 1 0 0,0 0-5 0 0,-1 0 64 0 0,-1 0 0 0 0,3 0-62 0 0,-1 0-1 0 0,1 0 1 0 0,-1 0 0 0 0,1 0 0 0 0,0 0 0 0 0,-1 0 0 0 0,1 0 0 0 0,-1 0 0 0 0,1 0 0 0 0,0 0 0 0 0,-1 0 0 0 0,1 0 0 0 0,-1-1 0 0 0,1 1 0 0 0,0 0 0 0 0,-1 0 0 0 0,1 0 0 0 0,0-1 0 0 0,-1 1-1 0 0,1 0 1 0 0,0-1 0 0 0,-1 1 0 0 0,1 0 0 0 0,0 0 0 0 0,-1-1 0 0 0,1 1 0 0 0,0-1 0 0 0,0 1 0 0 0,0 0 0 0 0,-1-1 0 0 0,1 1-2 0 0,-5-7 4 0 0,5 6-4 0 0,-1 1 0 0 0,0 0 0 0 0,0-1 0 0 0,0 1 0 0 0,1 0 0 0 0,-1 0 0 0 0,0-1 0 0 0,0 1 0 0 0,0 0 0 0 0,0 0 0 0 0,1 0 0 0 0,-1 0 0 0 0,0 0 0 0 0,-1 0 0 0 0,-3 0 0 0 0,1 0 0 0 0,-1 1 0 0 0,0-1 0 0 0,0 1 0 0 0,-2 0 0 0 0,-5 6-2 0 0,11-6 3 0 0,0-1 0 0 0,0 1 0 0 0,0 0 0 0 0,0-1 0 0 0,0 1-1 0 0,0-1 1 0 0,0 1 0 0 0,0-1 0 0 0,0 0 0 0 0,0 1 0 0 0,0-1 0 0 0,0 0 0 0 0,-1 0-1 0 0,1 0 1 0 0,0 0 0 0 0,0 0 0 0 0,-1 0-1 0 0,1 0 3 0 0,1 0 0 0 0,-1 0-1 0 0,0 0 1 0 0,0 0 0 0 0,0 0 0 0 0,1 1 0 0 0,-1-1 0 0 0,0 0-1 0 0,0 0 1 0 0,1 1 0 0 0,-1-1 0 0 0,0 1 0 0 0,0-1 0 0 0,1 0-1 0 0,-1 1 1 0 0,1-1 0 0 0,-1 1 0 0 0,0 0 0 0 0,1-1 0 0 0,-1 1-1 0 0,1-1 1 0 0,-1 1 0 0 0,1 0 0 0 0,-1-1 0 0 0,1 1 0 0 0,0 0-1 0 0,-1 0 1 0 0,1-1 0 0 0,0 2-3 0 0,-1-1 4 0 0,1 0 1 0 0,-1 0-1 0 0,1 0 0 0 0,-1 0 1 0 0,0 0-1 0 0,0 0 0 0 0,1 0 1 0 0,-1 0-1 0 0,0 0 0 0 0,0 0 0 0 0,0 0 1 0 0,0 0-1 0 0,0 0 0 0 0,0-1 1 0 0,0 1-5 0 0,-10 4 21 0 0,9-4-10 0 0,0 0 0 0 0,-1 0 0 0 0,1 0 1 0 0,0 0-1 0 0,0 1 0 0 0,0-1 1 0 0,0 1-1 0 0,0-1 0 0 0,0 1-11 0 0,-11 11 70 0 0,-25 26 100 0 0,23-19-117 0 0,5 0-36 0 0,1 2 77 0 0,-4 4-27 0 0,3-8-4 0 0,9-13-50 0 0,0-1 0 0 0,0 1 0 0 0,0 0 0 0 0,1 0 0 0 0,-1-1 0 0 0,1 1 1 0 0,1 0-1 0 0,-1 0 0 0 0,1 2-13 0 0,0 4-6 0 0,1 18 12 0 0,-2-27-2 0 0,1 0 1 0 0,0-1-1 0 0,0 1 0 0 0,0 0 0 0 0,0 0 1 0 0,0-1-1 0 0,0 1 0 0 0,0 0 0 0 0,1-1 1 0 0,-1 1-1 0 0,1 0-4 0 0,2 1 2 0 0,-1 1 0 0 0,-1 0 0 0 0,1 0 1 0 0,0 0-1 0 0,0 3-2 0 0,12 16 13 0 0,0-12 27 0 0,-10-8-39 0 0,1 0 1 0 0,0-1-1 0 0,0 0 0 0 0,0 0 0 0 0,1 0 1 0 0,-1-1-1 0 0,0 0 0 0 0,1 0 1 0 0,1 0-2 0 0,8-1-46 0 0,2 0-45 0 0,-11 1 134 0 0,1-1-70 0 0,-1 0-71 0 0,1 0-88 0 0,0 0-104 0 0,0 0-121 0 0,-4 0 154 0 0,0 0-36 0 0,0-1-38 0 0,0 1-42 0 0,0 0-43 0 0,-1-1-45 0 0,1 1-47 0 0,-1-1-50 0 0,10-3-1110 0 0,6-5-946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53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222 253 11256 0 0,'3'0'44'0'0,"0"0"34"0"0,1 0 154 0 0,-6 0 367 0 0,-4 0-287 0 0,1 0-204 0 0,-1 0-45 0 0,-5 0-68 0 0,6 0-43 0 0,-2 0-35 0 0,-5 0 309 0 0,1-1 33 0 0,9 1-183 0 0,0 0-1 0 0,-1 0 0 0 0,1 0 1 0 0,0 1-1 0 0,-1-1 0 0 0,1 0 1 0 0,0 1-1 0 0,0 0 1 0 0,-2 0-76 0 0,0 1 109 0 0,0 1 3 0 0,-3 1 38 0 0,1-2 13 0 0,0 0 56 0 0,-1-2 106 0 0,-4 0-19 0 0,8 0-22 0 0,3 0-84 0 0,0 5-44 0 0,0 0-55 0 0,0 1-25 0 0,0 10 33 0 0,3-1-73 0 0,20 25 22 0 0,-14-25-56 0 0,-1 1 0 0 0,0-1 0 0 0,2 7-2 0 0,-9-19 7 0 0,6 15 33 0 0,3-5-33 0 0,-6-7-7 0 0,0-1 0 0 0,-1 0 0 0 0,0 1 0 0 0,0-1 0 0 0,0 1 0 0 0,-1 0 0 0 0,0 0 0 0 0,1 5 0 0 0,-1-6 0 0 0,0 1 0 0 0,-1 1-1 0 0,-1 14 15 0 0,0-19-9 0 0,0-1 0 0 0,-1 1-1 0 0,1 0 1 0 0,0-1 0 0 0,-1 1 0 0 0,1 0 0 0 0,-1-1-1 0 0,1 1 1 0 0,-1-1 0 0 0,0 1 0 0 0,1-1 0 0 0,-1 1 0 0 0,0-1-1 0 0,0 1-4 0 0,-4 6 10 0 0,2-3 3 0 0,3-5-11 0 0,0 1 0 0 0,0 0 1 0 0,-1-1-1 0 0,1 1 0 0 0,0-1 0 0 0,-1 1 0 0 0,1 0 0 0 0,-1-1 1 0 0,1 1-1 0 0,0-1 0 0 0,-1 1 0 0 0,1-1 0 0 0,-1 1 0 0 0,0-1 1 0 0,1 0-1 0 0,-1 1 0 0 0,1-1 0 0 0,-1 1 0 0 0,1-1 0 0 0,-1 0 1 0 0,0 0-1 0 0,0 1-2 0 0,-4 1 6 0 0,-11 11 44 0 0,0 0-13 0 0,1-10 22 0 0,1-3-68 0 0,-16 0 60 0 0,19 0-73 0 0,-2 0-60 0 0,-1 0-85 0 0,10 0 45 0 0,-1-4-41 0 0,3 2 39 0 0,2 0-6 0 0,-1 0-50 0 0,-1 1-60 0 0,1-1-69 0 0,-1 1-46 0 0,1 0-69 0 0,-1 1-59 0 0,0-1-50 0 0,-1 0-382 0 0,0 0-71 0 0,-4-4-909 0 0,-2-4-1072 0 0</inkml:trace>
  <inkml:trace contextRef="#ctx0" brushRef="#br0" timeOffset="331.78">537 1 9504 0 0,'18'0'59'0'0,"12"0"4"0"0,-18 0-9 0 0,4 0 53 0 0,5 0 74 0 0,-16 0-126 0 0,3 0 5 0 0,-2 0 1 0 0,4 0 49 0 0,6 0 80 0 0,-4 0-123 0 0,-5 0 14 0 0,-1 0 23 0 0,-2 0 41 0 0,-4 0-139 0 0,0 0 1 0 0,0 0-1 0 0,0 0 0 0 0,0 0 1 0 0,1 0-1 0 0,-1 0 0 0 0,0 0 1 0 0,0 0-1 0 0,0 0 0 0 0,0 0 0 0 0,0 0 1 0 0,0 0-1 0 0,0 0 0 0 0,0 0 1 0 0,0 0-1 0 0,0 0 0 0 0,1 0 1 0 0,-1 0-1 0 0,0 0 0 0 0,0 0 1 0 0,0 0-1 0 0,0 0 0 0 0,0 0 1 0 0,0 0-1 0 0,0 0 0 0 0,0 0 1 0 0,0 0-1 0 0,0 0 0 0 0,0 0 0 0 0,0 0 1 0 0,0 0-1 0 0,1 0 0 0 0,-1 1 1 0 0,0-1-1 0 0,0 0 0 0 0,0 0 1 0 0,0 0-1 0 0,0 0 0 0 0,0 0 1 0 0,0 0-1 0 0,0 0 0 0 0,0 0 1 0 0,0 0-1 0 0,0 0 0 0 0,0 1 1 0 0,0-1-1 0 0,0 0 0 0 0,0 0 0 0 0,0 0 1 0 0,0 0-1 0 0,0 0 0 0 0,0 0 1 0 0,0 0-1 0 0,0 0 0 0 0,0 0 1 0 0,0 0-1 0 0,0 1-6 0 0,1 7 247 0 0,5 3 31 0 0,1 3 38 0 0,-6-3-21 0 0,-1 4 89 0 0,0 0-60 0 0,0-1-52 0 0,0 0-43 0 0,0 3-1 0 0,0-1-35 0 0,0 33 312 0 0,0-40-369 0 0,-1-1-34 0 0,-1 0-16 0 0,-2 1-3 0 0,-2 7 26 0 0,3 8 45 0 0,3 11 17 0 0,1-21-92 0 0,-1 7 80 0 0,0-3-48 0 0,0 59 179 0 0,0-69-254 0 0,1 1 1 0 0,0-1 0 0 0,1 0-1 0 0,2 8-36 0 0,-2-9 21 0 0,0 0 0 0 0,-1 1-1 0 0,0-1 1 0 0,0 7-21 0 0,-1 42 106 0 0,0 17 12 0 0,0-57-107 0 0,1-16-13 0 0,-1 1 0 0 0,0 0 1 0 0,0 0-1 0 0,0 0 1 0 0,0 0-1 0 0,-1 0 1 0 0,1-1-1 0 0,0 1 1 0 0,0 0-1 0 0,0 0 1 0 0,-1 0-1 0 0,1-1 1 0 0,0 1-1 0 0,-1 1 2 0 0,-1-1-66 0 0,1 0 33 0 0,-3 1 55 0 0,2-1 13 0 0,1 0-51 0 0,0 0-42 0 0,0 1-57 0 0,0 0-35 0 0,1 0-57 0 0,0 0-67 0 0,0 1-74 0 0,0-3 104 0 0,0 0-37 0 0,0 0-379 0 0,-1 0 92 0 0,1 0-51 0 0,-2 0-729 0 0,-2 0-559 0 0,-5 0-1083 0 0,9 0 2951 0 0</inkml:trace>
  <inkml:trace contextRef="#ctx0" brushRef="#br0" timeOffset="616.68">300 238 9096 0 0,'23'0'61'0'0,"0"0"35"0"0,85 0 511 0 0,-74 0-477 0 0,-1 0-80 0 0,-27 0-50 0 0,1 1 0 0 0,-1-1 0 0 0,0 2 0 0 0,4 0 0 0 0,18 3 0 0 0,-25-5 8 0 0,-1 0 0 0 0,0 0 0 0 0,0-1-1 0 0,0 1 1 0 0,0-1 0 0 0,0 0 0 0 0,0 1 0 0 0,1-1-8 0 0,9-3 104 0 0,6 2 51 0 0,4 2 105 0 0,-10 1-114 0 0,-1-1 0 0 0,1 0 0 0 0,-1-1 0 0 0,0 0 0 0 0,2-1-146 0 0,19-9 253 0 0,0 6-28 0 0,-16 1-117 0 0,-10 1-56 0 0,1 2 0 0 0,-1-1-1 0 0,1 1 1 0 0,-1 0-1 0 0,1 0 1 0 0,3 1-52 0 0,5-1 90 0 0,0-1 1 0 0,15-3-91 0 0,-15 2 73 0 0,1 1 1 0 0,14-1-74 0 0,2 3 68 0 0,-14 0-112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25.6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0 10712 0 0,'0'0'241'0'0,"0"3"38"0"0,3 7-47 0 0,2 0-45 0 0,0 1-38 0 0,-2 3-72 0 0,-4 9-65 0 0,1 10-12 0 0,4-13 43 0 0,1-5 96 0 0,-3-12-95 0 0,-1 1 0 0 0,0-1 0 0 0,0 0-1 0 0,0 1 1 0 0,0-1 0 0 0,-1 1-1 0 0,1-1 1 0 0,-1 1 0 0 0,0 0-44 0 0,0 32 373 0 0,0 49 428 0 0,0-59-507 0 0,0 0 53 0 0,2-1-48 0 0,4 6 2 0 0,0-1-1 0 0,-4-5 0 0 0,-1 11 166 0 0,0 10 41 0 0,-1-37-403 0 0,-1-1 0 0 0,0 1 1 0 0,0-1-1 0 0,-1 2-104 0 0,-2 5 121 0 0,-3 20 208 0 0,5-3-70 0 0,2-22-299 0 0,0-1 55 0 0,0 1 51 0 0,0 19 232 0 0,0-16-197 0 0,0-1-66 0 0,0 1-76 0 0,0 0-79 0 0,0 1-98 0 0,0 1-114 0 0,0-7 118 0 0,0 1-36 0 0,-3-9-971 0 0,-10 0-53 0 0</inkml:trace>
  <inkml:trace contextRef="#ctx0" brushRef="#br0" timeOffset="275.7">1 395 11200 0 0,'0'0'330'0'0,"0"0"-8"0"0,0 0-254 0 0,3 0-24 0 0,4 0-26 0 0,8 1 138 0 0,-12-1-109 0 0,-1 0 1 0 0,0 0 0 0 0,0-1 0 0 0,1 1-1 0 0,-1 0 1 0 0,0-1 0 0 0,0 1 0 0 0,2-2-48 0 0,4-3 135 0 0,5-1 109 0 0,0 4-19 0 0,-6 2-138 0 0,2 0 41 0 0,35 0 676 0 0,-35-1-661 0 0,-1-1-37 0 0,8-2 112 0 0,6-2 34 0 0,3 3-74 0 0,-17 3-126 0 0,-1-1 0 0 0,1 0-1 0 0,0 0 1 0 0,0-1 0 0 0,0-1-52 0 0,0 1 40 0 0,-1 0 0 0 0,1 1 0 0 0,0 0-1 0 0,0 0 1 0 0,0 0-40 0 0,9 1-75 0 0,21 0 104 0 0,-26 0-79 0 0,0 0-77 0 0,-5 0-27 0 0,1 0-65 0 0,-1 0-75 0 0,0 0-86 0 0,-3 0 39 0 0,0 0-53 0 0,-1 0-48 0 0,1 0-42 0 0,0 0-144 0 0,0 0-40 0 0,1 0-175 0 0,1 0-465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51.0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1 7168 0 0,'0'0'165'0'0,"0"0"22"0"0,0 0 6 0 0,3 3-28 0 0,1 1-113 0 0,16 16 269 0 0,-16-10 19 0 0,-1 3 5 0 0,2-3-122 0 0,-1 1-22 0 0,-2-3-19 0 0,0 0 23 0 0,-2 2 68 0 0,2 7 29 0 0,4 9 103 0 0,-4-18-225 0 0,0 0 0 0 0,-1 1 0 0 0,1-1 1 0 0,-1 8-181 0 0,-1 28 605 0 0,0-1-46 0 0,0-2-62 0 0,0 1-79 0 0,0-14-191 0 0,0 0-49 0 0,0 1-51 0 0,0 0-58 0 0,-1-20-24 0 0,1-1 1 0 0,-2 0-1 0 0,1 0 1 0 0,-3 8-46 0 0,2-9 46 0 0,0 1 1 0 0,0-1-1 0 0,1 1 1 0 0,0 5-47 0 0,1 11 138 0 0,0-2-49 0 0,0 7-22 0 0,0 41 31 0 0,-2-54-98 0 0,-9-1 0 0 0,9-5-13 0 0,1-4-32 0 0,1-6 45 0 0,0 8-123 0 0,0-3-54 0 0,0-2-237 0 0,0-3-30 0 0</inkml:trace>
  <inkml:trace contextRef="#ctx0" brushRef="#br0" timeOffset="681.05">0 332 3600 0 0,'0'0'76'0'0,"0"0"16"0"0,0 0 5 0 0,3 0-11 0 0,-1 0-30 0 0,0 0-40 0 0,3 2-75 0 0,-3 0 70 0 0,-2-1 30 0 0,1 1 37 0 0,-1 0 55 0 0,1 0 60 0 0,-1 0 72 0 0,0 1 82 0 0,3-3 12 0 0,4 0-189 0 0,1 0-51 0 0,16 0 100 0 0,-21 0-184 0 0,13-2 178 0 0,-6-4-53 0 0,-9 5-139 0 0,1 0 0 0 0,0 0 0 0 0,-1 0-1 0 0,1 1 1 0 0,0-1 0 0 0,-1 0 0 0 0,1 1 0 0 0,0-1-1 0 0,0 1 1 0 0,-1 0 0 0 0,1-1 0 0 0,0 1 0 0 0,0 0-1 0 0,0 0-20 0 0,1 0 22 0 0,0 0-1 0 0,0 0 0 0 0,0 0 1 0 0,0-1-1 0 0,-1 1 0 0 0,1-1 0 0 0,0 0 1 0 0,1 0-22 0 0,17-11 143 0 0,-15 9-101 0 0,0 0 1 0 0,1 0 0 0 0,0 1-1 0 0,-1-1 1 0 0,1 1 0 0 0,6 0-43 0 0,29-11 168 0 0,3-4-30 0 0,2-1 196 0 0,16-10-334 0 0,-31 15 96 0 0,-21 11-65 0 0,10-4 18 0 0,10-15-21 0 0,-11 14 4 0 0,-18 7-29 0 0,0-1 0 0 0,0 0 0 0 0,0 1 0 0 0,1-1 0 0 0,-1 0 0 0 0,0 0 0 0 0,0 0 0 0 0,0 0 0 0 0,-1 0-1 0 0,1-1 1 0 0,0 1 0 0 0,0-1 0 0 0,-1 1-3 0 0,5-4 12 0 0,-1 0 0 0 0,1 1 0 0 0,0 0 0 0 0,5-3-12 0 0,0 0 6 0 0,8-6-6 0 0,-4 10 0 0 0,14 5-19 0 0,-29-2 18 0 0,0 1 0 0 0,1-1 0 0 0,-1 0-1 0 0,0 0 1 0 0,0 0 0 0 0,1 0 0 0 0,-1 0 0 0 0,0 1 0 0 0,0-1 0 0 0,0 0 0 0 0,1 0 0 0 0,-1 0 0 0 0,0 1 0 0 0,0-1-1 0 0,0 0 1 0 0,0 0 0 0 0,0 1 0 0 0,0-1 0 0 0,1 0 0 0 0,-1 0 0 0 0,0 1 0 0 0,0-1 0 0 0,0 0 0 0 0,0 0 0 0 0,0 1-1 0 0,0-1 1 0 0,0 0 0 0 0,0 0 0 0 0,0 1 0 0 0,0-1 0 0 0,0 0 0 0 0,0 1 0 0 0,0-1 0 0 0,-1 0 0 0 0,1 0-1 0 0,0 1 2 0 0,0 4-15 0 0,1 33 40 0 0,5-23 4 0 0,0-5-8 0 0,-5-8-3 0 0,-1 0 0 0 0,1 0 0 0 0,-1 0 0 0 0,1 0 0 0 0,-1 0 0 0 0,0 0-1 0 0,0 0 1 0 0,0 0 0 0 0,0 0 0 0 0,0 0 0 0 0,0 0-18 0 0,0 8 74 0 0,0-1-15 0 0,1-1 0 0 0,1 0 0 0 0,0 0 0 0 0,0 0 0 0 0,3 7-59 0 0,-4-13 18 0 0,3 19 259 0 0,-4 4 13 0 0,-1-19-216 0 0,1 0-1 0 0,0-1 1 0 0,0 1-1 0 0,1-1 1 0 0,0 5-74 0 0,3 9 144 0 0,-1-9-43 0 0,-1 0 0 0 0,0 0 0 0 0,-1 0 0 0 0,0 8-101 0 0,0-10 58 0 0,-1 0 0 0 0,1-1 1 0 0,1 1-1 0 0,0 0 0 0 0,0 1-58 0 0,0-2 57 0 0,0 1-1 0 0,0-1 1 0 0,-1 1 0 0 0,-1 0-1 0 0,1 0-56 0 0,-1 0 75 0 0,1-1 0 0 0,0 0 0 0 0,0 0-1 0 0,1 0 1 0 0,0 0 0 0 0,2 6-75 0 0,-2-8 46 0 0,2 12 172 0 0,-4-4-79 0 0,1 7 19 0 0,4-5-61 0 0,1 7 93 0 0,-4 4 87 0 0,-2-1 44 0 0,0 10 286 0 0,0-32-354 0 0,0-3-10 0 0,0 0-3 0 0,0 0 0 0 0,0 0-19 0 0,0 0-80 0 0,0 0-39 0 0,0 0-6 0 0,0-5-16 0 0,0-6-68 0 0,0 1-11 0 0,0-1 0 0 0,0 1 0 0 0,1-1 0 0 0,1-7-1 0 0,9-3 0 0 0,-8 8-1 0 0,2-3-20 0 0,5-3-35 0 0,14-17-46 0 0,-1-1-57 0 0,-9 18 15 0 0,1 3 34 0 0,-8 11 64 0 0,0-1 0 0 0,0 1 1 0 0,0 0-1 0 0,1 0 0 0 0,6-3 46 0 0,2-4-28 0 0,-15 10 22 0 0,0 1 0 0 0,1 0 0 0 0,-1-1 0 0 0,0 1 0 0 0,1 0 0 0 0,-1 0 0 0 0,1 0 0 0 0,-1 0 0 0 0,1 0-1 0 0,-1 0 1 0 0,1 1 0 0 0,0-1 0 0 0,0 0 0 0 0,-1 1 0 0 0,1-1 0 0 0,0 1 0 0 0,0 0 0 0 0,-1 0 0 0 0,1-1 0 0 0,1 1 6 0 0,-3 0 0 0 0,10 1-69 0 0,4 1-75 0 0,-4 11-112 0 0,-6-10 196 0 0,1-1 26 0 0,0 0-9 0 0,0 1-30 0 0,1 1-35 0 0,1 3-56 0 0,9 14 83 0 0,-12-17 74 0 0,-1 1-1 0 0,0 0 1 0 0,-1 0-1 0 0,1 0 1 0 0,-1 1 0 0 0,0-1-1 0 0,0 1 1 0 0,0-1-1 0 0,-1 1 1 0 0,0-1 0 0 0,0 4 7 0 0,-1-6-1 0 0,0-1-1 0 0,0 1 1 0 0,0 0 0 0 0,1-1 0 0 0,-1 1 0 0 0,1-1 0 0 0,-1 1 0 0 0,1-1 0 0 0,0 1 0 0 0,0-1 0 0 0,0 1 0 0 0,1 0 1 0 0,-1 0 0 0 0,0-1 0 0 0,0 0 0 0 0,0 1 0 0 0,0-1 0 0 0,0 1 0 0 0,0-1 0 0 0,-1 1 0 0 0,0 0 0 0 0,1-1 0 0 0,-1 1 1 0 0,0-1-1 0 0,0 2 0 0 0,-1 11-3 0 0,1 17 19 0 0,3-5 41 0 0,4-16-21 0 0,-7-10-35 0 0,1 0 0 0 0,-1-1 0 0 0,1 1 0 0 0,-1 0 1 0 0,1-1-1 0 0,-1 1 0 0 0,1 0 0 0 0,-1 0 0 0 0,0 0 0 0 0,1 0 0 0 0,-1-1 1 0 0,0 1-1 0 0,0 0 0 0 0,0 0 0 0 0,1 0 0 0 0,-1 0 0 0 0,0 0 0 0 0,0 0 1 0 0,0 0-1 0 0,0 0 0 0 0,-1-1 0 0 0,1 1 0 0 0,0 0 0 0 0,0 0 0 0 0,-1 0 1 0 0,1 0-2 0 0,-5 6-1 0 0,-1 4-16 0 0,5-10 14 0 0,1-1 0 0 0,0 1 0 0 0,0 0-1 0 0,0 0 1 0 0,0-1 0 0 0,0 1 0 0 0,-1 0 0 0 0,1-1 0 0 0,1 1 0 0 0,-1 0 0 0 0,0 0 0 0 0,0-1 0 0 0,0 1 0 0 0,0 0 0 0 0,0-1-1 0 0,1 1 1 0 0,-1 0 0 0 0,0 0 3 0 0,2 3-12 0 0,0 0-69 0 0,0 0-104 0 0,0-2 43 0 0,-1 1-41 0 0,0-1-44 0 0,0 0-50 0 0,0 0-177 0 0,1 1-108 0 0,-1-2-119 0 0,0 0 293 0 0,-1 0-34 0 0,4 1-1129 0 0,5-2-882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49.8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8176 0 0,'0'0'182'0'0,"0"0"29"0"0,3 0 13 0 0,10 2-32 0 0,3 12-153 0 0,-15-13-40 0 0,0 0 0 0 0,1 1-1 0 0,-1-1 1 0 0,0 0-1 0 0,1 1 1 0 0,-1-1-1 0 0,0 1 1 0 0,0 0 0 0 0,0-1-1 0 0,0 2 2 0 0,1 4 24 0 0,-2 3 34 0 0,2 2 77 0 0,3 8 205 0 0,2 5 151 0 0,-5-9-229 0 0,-2 3 128 0 0,-1-2-79 0 0,0 3-29 0 0,3 22 300 0 0,1-27-339 0 0,0-4-92 0 0,2 10 146 0 0,-11 11 116 0 0,7-30-382 0 0,-1 0 1 0 0,0 0-1 0 0,0 0 1 0 0,1 0-1 0 0,-1 0 1 0 0,1 1-1 0 0,0-1 0 0 0,0 0-31 0 0,1 5 107 0 0,1 2 37 0 0,-2 6 141 0 0,-1 13 79 0 0,0 1-102 0 0,2-10-72 0 0,5-1-49 0 0,-3-7-58 0 0,1 2 54 0 0,-1-3-40 0 0,0 2-14 0 0,-2-9-64 0 0,-1 1-1 0 0,-1-1 1 0 0,1 0-1 0 0,0 1 0 0 0,-1-1 1 0 0,0 0-1 0 0,0 2-18 0 0,0 26 190 0 0,0-12-142 0 0,0-19-47 0 0,0 1 1 0 0,0-1 0 0 0,0 1 0 0 0,0-1-1 0 0,0 1 1 0 0,0-1 0 0 0,0 1 0 0 0,0-1 0 0 0,0 1-1 0 0,0-1 1 0 0,0 1 0 0 0,0-1 0 0 0,1 1 0 0 0,-1-1-1 0 0,0 1 1 0 0,0-1 0 0 0,0 1 0 0 0,1-1-1 0 0,-1 0 1 0 0,0 1 0 0 0,0-1 0 0 0,1 1 0 0 0,-1-1-1 0 0,0 0 1 0 0,1 1 0 0 0,-1-1 0 0 0,1 0 0 0 0,-1 1-1 0 0,0-1 1 0 0,1 0 0 0 0,-1 0 0 0 0,1 1-2 0 0,6 3 13 0 0,-7-3-10 0 0,0 0 0 0 0,1-1 0 0 0,-1 1 0 0 0,0 0 0 0 0,1 0 0 0 0,-1 0 1 0 0,0 0-1 0 0,0-1 0 0 0,0 1 0 0 0,0 0 0 0 0,0 0 0 0 0,0 0 0 0 0,0 0 0 0 0,0 0-3 0 0,0 12 23 0 0,0-10 13 0 0,0-3-94 0 0,0 0-60 0 0,0-3-12 0 0,1 0 105 0 0,-1 0-71 0 0,2-2-120 0 0,4-5-382 0 0,-4 6 434 0 0,-1 2 123 0 0,0 1 37 0 0,0 0-173 0 0,-1 0 60 0 0,1 0 53 0 0,-1 1 43 0 0,0-1 71 0 0,1-2 210 0 0,-1 2-239 0 0,0 0-69 0 0,0 0-99 0 0,0 1 29 0 0,0-1-34 0 0,0 1-37 0 0,0-1-41 0 0,0 0-44 0 0,0 1-46 0 0,0-2-218 0 0,0 1-109 0 0,0 0-118 0 0,0 0 336 0 0,0 0-34 0 0,0-3-1195 0 0,0-5-930 0 0</inkml:trace>
  <inkml:trace contextRef="#ctx0" brushRef="#br0" timeOffset="290.36">442 174 7640 0 0,'0'0'224'0'0,"-3"3"-12"0"0,-11 12-168 0 0,3-4 9 0 0,3-4 46 0 0,3-2 44 0 0,1-1 72 0 0,1-1-9 0 0,1-1-35 0 0,-3 2 78 0 0,0-2-79 0 0,0 0-74 0 0,0 1-29 0 0,1-1 72 0 0,-6 14 409 0 0,-6-4-189 0 0,3-3-88 0 0,0 2 77 0 0,-19 20 576 0 0,16-15-515 0 0,0 0-38 0 0,3 0-1 0 0,11-11-270 0 0,-2 2 140 0 0,-3-3-55 0 0,2-2-132 0 0,-3 5 15 0 0,1 7 158 0 0,6 3 37 0 0,1-6-131 0 0,0-2-81 0 0,0-6 39 0 0,0-1-2 0 0,0 0-74 0 0,0-1 0 0 0,0 0 1 0 0,1 0-1 0 0,-1 1 1 0 0,0-1-1 0 0,1 0 0 0 0,-1 1 1 0 0,0-1-1 0 0,1 0 1 0 0,0 0-1 0 0,-1 0 0 0 0,1 0 1 0 0,0 1-1 0 0,-1-1 1 0 0,1 0-1 0 0,0 0-14 0 0,7 4 34 0 0,5 1 39 0 0,-8 4-58 0 0,0-7-15 0 0,0 0 0 0 0,0 0 0 0 0,1 0 0 0 0,-1-1 0 0 0,1 0 0 0 0,1-1 11 0 0,0 0 0 0 0,0 0 0 0 0,0-1 0 0 0,0 0 0 0 0,3 0-11 0 0,5 0 9 0 0,-13 0-7 0 0,0 0 1 0 0,-1-1-1 0 0,1 1 1 0 0,-1 0-1 0 0,1-1 1 0 0,-1 1 0 0 0,1-1-1 0 0,-1 1 1 0 0,1-1-1 0 0,-1 0 1 0 0,1 1-1 0 0,-1-1 1 0 0,0 0-3 0 0,13-5-15 0 0,-4 4-24 0 0,3 2-71 0 0,6 0-123 0 0,2-4-91 0 0,-15 2 281 0 0,5-2-92 0 0,2 1-101 0 0,-6 1 70 0 0,0 1-35 0 0,1 0-40 0 0,0 1-43 0 0,-4 0 185 0 0,0-1-67 0 0,-1 1-60 0 0,0-1-57 0 0,-1-1-53 0 0,1 1-47 0 0,-1-1-44 0 0,1 1-38 0 0,0-2-356 0 0,2 1-70 0 0,1 0-651 0 0,3 1-865 0 0</inkml:trace>
  <inkml:trace contextRef="#ctx0" brushRef="#br0" timeOffset="607.09">678 443 5264 0 0,'0'0'116'0'0,"6"0"17"0"0,9 0-35 0 0,-5 0-32 0 0,7 0 46 0 0,-6-1-83 0 0,12 1-32 0 0,-10 3 72 0 0,-5 2 69 0 0,2 1 139 0 0,4-4 106 0 0,-7-1-167 0 0,-5-1-142 0 0,0 0-1 0 0,0 0 1 0 0,0 0 0 0 0,1 0 0 0 0,-1 0 0 0 0,0-1-1 0 0,0 1 1 0 0,0-1 0 0 0,0 1 0 0 0,1-1-74 0 0,5-4 251 0 0,2-1 121 0 0,4 4 105 0 0,6 0 224 0 0,-10-1-297 0 0,-1-1-132 0 0,2-3-77 0 0,12-6 174 0 0,-13 11-185 0 0,1 1 91 0 0,-3 0-89 0 0,-1-1-33 0 0,0-3 28 0 0,0-1-40 0 0,-6 4-107 0 0,1 1 0 0 0,0-1-1 0 0,-1 1 1 0 0,1-1 0 0 0,0 1 0 0 0,0 0-1 0 0,0-1 1 0 0,0 1 0 0 0,0 0-1 0 0,1 0-33 0 0,14 0 173 0 0,0 0 16 0 0,-6-2 7 0 0,21-23 320 0 0,-19 20-260 0 0,-8-4-32 0 0,6 5-139 0 0,-6-9-74 0 0,8-15 59 0 0,-12 20-13 0 0,-2 3-24 0 0,-2 0 20 0 0,-7-4-24 0 0,6 7 58 0 0,0 2-45 0 0,-4 2-11 0 0,8-1-19 0 0,-16 0 131 0 0,13-1-116 0 0,1 1 1 0 0,-1 0 0 0 0,0 0 0 0 0,0 0 0 0 0,0 0 0 0 0,0 0 0 0 0,0 1 0 0 0,0-1 0 0 0,1 1 0 0 0,-1 0 0 0 0,0 0-28 0 0,-5 3 73 0 0,-18 8 163 0 0,13-6-153 0 0,0 1 1 0 0,0 1-1 0 0,-10 7-83 0 0,11-7 41 0 0,-8 10 30 0 0,0 10-22 0 0,16-21-39 0 0,-1-1 1 0 0,1 0 0 0 0,-1 0-1 0 0,-2 2-10 0 0,6-7 1 0 0,-4 3 6 0 0,1 0 0 0 0,0 1 0 0 0,1-1-1 0 0,-1 1 1 0 0,0 0-7 0 0,3-2 2 0 0,0 0 0 0 0,0 0-1 0 0,0-1 1 0 0,0 1 0 0 0,0 0-1 0 0,1 0 1 0 0,-1 0 0 0 0,1 0-1 0 0,0 0 1 0 0,0 0 0 0 0,0 0-2 0 0,0 60 0 0 0,0-62 0 0 0,0 0 0 0 0,0 0 0 0 0,0 0 0 0 0,0 0 0 0 0,0-1 0 0 0,0 1 0 0 0,0 0 0 0 0,1 0 0 0 0,-1 0 0 0 0,0 0 0 0 0,0-1 0 0 0,1 1 0 0 0,-1 0 0 0 0,0 0 0 0 0,1-1 0 0 0,-1 1 0 0 0,1 0 0 0 0,-1-1 0 0 0,1 1 0 0 0,3 2 0 0 0,0 0 0 0 0,0 0 0 0 0,0-1 0 0 0,1 0 0 0 0,0 1 0 0 0,-4-3 0 0 0,20 8-59 0 0,-9-4-23 0 0,2 2-37 0 0,-7-2-15 0 0,8 2-20 0 0,-11-5 62 0 0,1 0-59 0 0,-1 0-7 0 0,-1-1-49 0 0,2 0-57 0 0,-1 1-67 0 0,-1-1-5 0 0,0 0-50 0 0,1 0-44 0 0,-1 0-40 0 0,1 0-138 0 0,-1 0-39 0 0,2 0-167 0 0,2 0-448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44.7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5960 0 0,'3'0'132'0'0,"7"0"17"0"0,-7 0 12 0 0,-3-3-17 0 0,0 3-142 0 0,0-1 0 0 0,0 0 0 0 0,0 0 0 0 0,0 1 0 0 0,0-1 0 0 0,0 0 0 0 0,0 1 0 0 0,0-1 0 0 0,1 0 0 0 0,-1 1 0 0 0,0-1 0 0 0,0 0 0 0 0,1 1 0 0 0,-1-1 0 0 0,1 1-2 0 0,-1-1 2 0 0,1 1 0 0 0,-1 0 0 0 0,1-1 1 0 0,0 1-1 0 0,-1 0 0 0 0,1 0 0 0 0,0-1 1 0 0,-1 1-1 0 0,1 0 0 0 0,0 0 0 0 0,-1 0 0 0 0,1 0 1 0 0,0 0-1 0 0,-1 0 0 0 0,1 0-2 0 0,-1 0 0 0 0,3 0 168 0 0,-3 0 39 0 0,0 0 1 0 0,0 0 29 0 0,-1 12 325 0 0,1 0-106 0 0,0 3-59 0 0,-1 0-96 0 0,1-4-128 0 0,1-1-36 0 0,2 7 56 0 0,3-2 1 0 0,-5-12-151 0 0,1 1-1 0 0,-1-1 1 0 0,0 1-1 0 0,0-1 0 0 0,-1 1 1 0 0,1-1-1 0 0,-1 1 0 0 0,0-1 1 0 0,0 1-43 0 0,1 2 77 0 0,-1 1 0 0 0,1-1 0 0 0,0 0 1 0 0,1 0-1 0 0,1 5-77 0 0,3 13 190 0 0,-5 7 24 0 0,-1-23-126 0 0,0 0-1 0 0,1-1 0 0 0,-1 1 1 0 0,3 6-88 0 0,-2-10 27 0 0,6 26 163 0 0,-5-22-122 0 0,-1 1-1 0 0,0 0 1 0 0,0 7-68 0 0,2 18 174 0 0,3-7-48 0 0,-2-9-49 0 0,1 14 79 0 0,6-11-17 0 0,-6 8-3 0 0,-1-15-77 0 0,-1-5-19 0 0,-1 0-1 0 0,-1 1 1 0 0,1-1-1 0 0,-1 1 0 0 0,-1-1 1 0 0,0 2-40 0 0,-1-3 22 0 0,2 0-4 0 0,3 2 15 0 0,6 9 36 0 0,-10-18-65 0 0,1 0 0 0 0,-1 0 0 0 0,1 0 0 0 0,-1 0-1 0 0,0 1 1 0 0,1-1 0 0 0,-1 0 0 0 0,0 0 0 0 0,0 0 0 0 0,0 0-1 0 0,0 1 1 0 0,0-1 0 0 0,0 0 0 0 0,0 0 0 0 0,0 2-4 0 0,-1 22 72 0 0,1-23-46 0 0,0-2-42 0 0,0 0-45 0 0,0 0-91 0 0,0 0-159 0 0,0 0 158 0 0,0 0-56 0 0,0 0-85 0 0,0 0 94 0 0,0 0-42 0 0,0 0-45 0 0,0 0-42 0 0,0 0-434 0 0,0 0-297 0 0,0 0-689 0 0</inkml:trace>
  <inkml:trace contextRef="#ctx0" brushRef="#br0" timeOffset="191.28">111 411 6272 0 0,'2'2'141'0'0,"9"9"23"0"0,-9-9 11 0 0,1-2-29 0 0,5 2-117 0 0,4 4-30 0 0,1 0 9 0 0,-1-4 42 0 0,-5-2 59 0 0,-5 1-55 0 0,0-1 0 0 0,0 0 0 0 0,0 0 0 0 0,1 0 0 0 0,-1 0 0 0 0,0-1 0 0 0,0 1 0 0 0,0-1 0 0 0,0 1 0 0 0,1-1-54 0 0,5-4 175 0 0,2-1 81 0 0,6 3 61 0 0,-7 4-226 0 0,1-1 64 0 0,33 0 629 0 0,-33 0-615 0 0,0-1-33 0 0,-2-1-67 0 0,5-5 50 0 0,-12 7-110 0 0,1-1 0 0 0,-1 0 0 0 0,1 0 0 0 0,-1 1 0 0 0,0-1 1 0 0,1 0-1 0 0,0 1 0 0 0,-1 0 0 0 0,1-1 0 0 0,-1 1 0 0 0,1 0 0 0 0,-1 0 0 0 0,1 0-9 0 0,17 0 89 0 0,2 0-64 0 0,-2 0-58 0 0,-4 0-49 0 0,-10 0-27 0 0</inkml:trace>
  <inkml:trace contextRef="#ctx0" brushRef="#br0" timeOffset="489.9">473 0 6160 0 0,'0'0'133'0'0,"0"0"23"0"0,0 0 13 0 0,0 0 49 0 0,0 0-86 0 0,0 0 108 0 0,0 6 200 0 0,0-1-298 0 0,-1 7 49 0 0,1-2-30 0 0,1-3 14 0 0,2 1 49 0 0,9 18 378 0 0,-6-15-370 0 0,-1 3-26 0 0,-2-2-83 0 0,3 19 245 0 0,4 1-34 0 0,6 29 308 0 0,-12-45-377 0 0,-4-2-95 0 0,1 5 33 0 0,10 16 111 0 0,-8-15-169 0 0,2 7 72 0 0,5 2 43 0 0,-7-24-199 0 0,-1 0 0 0 0,0 0 0 0 0,0 1 0 0 0,0-1 0 0 0,-1 0 0 0 0,0 1 0 0 0,0 0 0 0 0,0-1 0 0 0,0 1 0 0 0,-1 3-61 0 0,2 8 164 0 0,4 6 132 0 0,0 0-38 0 0,-4-7-148 0 0,-2-9-49 0 0,1 0 0 0 0,0 1 1 0 0,0-1-1 0 0,1 0 0 0 0,0 0 0 0 0,2 5-61 0 0,-2-7 37 0 0,0 14 143 0 0,-2-18-167 0 0,0 0 0 0 0,0 1 0 0 0,0-1 0 0 0,0 1-1 0 0,1-1 1 0 0,-1 0 0 0 0,0 1 0 0 0,1-1 0 0 0,-1 1 0 0 0,1 0-13 0 0,4 6 48 0 0,-4-7-38 0 0,0 0 0 0 0,0 1 0 0 0,0-1 0 0 0,-1 1 0 0 0,1-1 0 0 0,0 1-1 0 0,-1-1 1 0 0,1 1 0 0 0,-1 0 0 0 0,1-1 0 0 0,-1 1 0 0 0,0 0 0 0 0,0-1 0 0 0,0 1-10 0 0,0 8 54 0 0,0 3-19 0 0,0 14 81 0 0,0-21-118 0 0,0-1-41 0 0,0-3-78 0 0,0-2-52 0 0,0 0-233 0 0,0 0 210 0 0,0 0 88 0 0,1 0-36 0 0,-1 0-10 0 0,1 0-36 0 0,-1 0-42 0 0,1 0-47 0 0,0 0-50 0 0,0 0-47 0 0,0 0-42 0 0,0 0-36 0 0,1 0-131 0 0,-1 0-36 0 0,5 0-1369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56.5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157 0 7424 0 0,'0'0'166'0'0,"0"0"29"0"0,0 0 12 0 0,0 0-68 0 0,0 0-4 0 0,0 0 57 0 0,-2 0 170 0 0,1 0-370 0 0,0 0 64 0 0,-1 0 54 0 0,0 0 44 0 0,-1 0 96 0 0,-6 0 568 0 0,5 0-504 0 0,1 0-97 0 0,1 0-90 0 0,0 0 94 0 0,2 0 68 0 0,-3 0 149 0 0,-10 4-5 0 0,0 5-106 0 0,3 0-118 0 0,-4 5 57 0 0,6-5-69 0 0,3-1 77 0 0,0 6-118 0 0,0 1-2 0 0,-1-2-2 0 0,-1 2-3 0 0,2 0-33 0 0,-9 34 149 0 0,11-18-134 0 0,4-27-108 0 0,-2 0 1 0 0,1 1-1 0 0,0-1 0 0 0,-1 0 1 0 0,0 4-24 0 0,-5 7 76 0 0,5-13-68 0 0,0 0 0 0 0,0 0 1 0 0,0-1-1 0 0,1 1 0 0 0,-1 0 0 0 0,1 0 0 0 0,-1 0 1 0 0,1 0-1 0 0,0 0 0 0 0,-1 0 0 0 0,1 0 1 0 0,0 0-1 0 0,1 0 0 0 0,-1 0 0 0 0,0 0 0 0 0,0 0 1 0 0,1 0-9 0 0,5 13 37 0 0,-5-12-32 0 0,0 0 1 0 0,0 0-1 0 0,0 1 1 0 0,0-1-1 0 0,0 0 1 0 0,-1 0-1 0 0,1 0 1 0 0,-1 1-1 0 0,0 2-5 0 0,1 0 5 0 0,0 0-1 0 0,0 0 1 0 0,1 0 0 0 0,-1 0-1 0 0,1-1 1 0 0,0 1-1 0 0,1 0 1 0 0,0-1-1 0 0,0 0 1 0 0,0 0 0 0 0,0 0-1 0 0,1 0 1 0 0,0 0-1 0 0,0 0 1 0 0,0-1 0 0 0,3 2-5 0 0,8 7 0 0 0,-12-12 0 0 0,0 0 0 0 0,0 0 0 0 0,0-1 0 0 0,0 1 0 0 0,0-1 0 0 0,0 1 0 0 0,0-1 0 0 0,0 0 0 0 0,0-1 0 0 0,0 1 0 0 0,0 0 0 0 0,6-1 0 0 0,-1 1-21 0 0,0 1-36 0 0,3-1-76 0 0,-9 0 95 0 0,0 0 1 0 0,0 0-1 0 0,0 0 1 0 0,0 0-1 0 0,0 0 0 0 0,0-1 1 0 0,1 1-1 0 0,-1-1 1 0 0,0 0-1 0 0,0 0 38 0 0,4-2-153 0 0,-3 1 44 0 0,0 0-46 0 0,0 0-59 0 0,0 1-72 0 0,0 0-3 0 0,1 0-49 0 0,-1 1-44 0 0,1-1-39 0 0,2 0-507 0 0,1 0-86 0 0,1-4-710 0 0,2-4-972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56.8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1 206 5696 0 0,'0'0'132'0'0,"0"0"17"0"0,0 0 10 0 0,2 0-26 0 0,39 0-76 0 0,-36 0 0 0 0,0 0 51 0 0,-1 0 89 0 0,2 0 104 0 0,-4 0-106 0 0,2 0 34 0 0,-1 0 37 0 0,1 0 39 0 0,-1 0 277 0 0,-1 0-71 0 0,9 0-97 0 0,2 0-64 0 0,0 0-67 0 0,-1-1-66 0 0,-3-1-68 0 0,4-3 116 0 0,16-11 438 0 0,-21 8-505 0 0,3 0 29 0 0,4 2-24 0 0,1 0-20 0 0,-8-5 2 0 0,-6 8-155 0 0,-1 1-1 0 0,1-1 0 0 0,0 1 1 0 0,0 0-1 0 0,0-1 0 0 0,0 1 1 0 0,1 0-1 0 0,-1 0 0 0 0,1 1 0 0 0,-1-1 1 0 0,1 0-1 0 0,0 1 0 0 0,-1 0 1 0 0,1-1-1 0 0,1 1-29 0 0,3-2 55 0 0,-6 2-45 0 0,0 0 0 0 0,1-1 1 0 0,-1 1-1 0 0,0 0 0 0 0,0 0 0 0 0,0 0 0 0 0,1-1 0 0 0,-1 1 1 0 0,-1-1-1 0 0,1 1 0 0 0,0-1 0 0 0,0 1 0 0 0,-1-1 1 0 0,1 0-11 0 0,0 0 9 0 0,0 0 0 0 0,-1 1 0 0 0,1-1 1 0 0,0 1-1 0 0,0-1 0 0 0,0 1 0 0 0,0-1 0 0 0,0 1 1 0 0,0 0-1 0 0,0 0 0 0 0,0-1 0 0 0,0 1 1 0 0,1 0-1 0 0,0-1-9 0 0,5-1 34 0 0,-6 3-31 0 0,-1 0 0 0 0,1 0-1 0 0,-1 0 1 0 0,1 0 0 0 0,-1-1 0 0 0,1 1 0 0 0,-1 0 0 0 0,0 0 0 0 0,1-1 0 0 0,-1 1 0 0 0,1 0 0 0 0,-1-1 0 0 0,0 1 0 0 0,1 0 0 0 0,-1-1 0 0 0,0 1 0 0 0,1-1 0 0 0,-1 1 0 0 0,0 0 0 0 0,0-1 0 0 0,1 1 0 0 0,-1-1 0 0 0,0 1 0 0 0,0-1 0 0 0,0 1 0 0 0,0-1 0 0 0,1 1 0 0 0,-1-1 0 0 0,0 1 0 0 0,0-1 0 0 0,0 1 0 0 0,0-1 0 0 0,0 1 0 0 0,0-1 0 0 0,-1 1 0 0 0,1-1 0 0 0,0 1 0 0 0,0-1-3 0 0,0-5 30 0 0,-1-12 163 0 0,-1 13-144 0 0,-8 0 80 0 0,5-2-42 0 0,5 7-80 0 0,0-1-1 0 0,0 1 0 0 0,0 0 0 0 0,-1-1 0 0 0,1 1 0 0 0,0-1 1 0 0,-1 1-1 0 0,1 0 0 0 0,0-1 0 0 0,-1 1 0 0 0,1 0 1 0 0,-1-1-1 0 0,1 1 0 0 0,0 0 0 0 0,-1 0 0 0 0,1-1 0 0 0,-1 1 1 0 0,1 0-1 0 0,-1 0 0 0 0,1 0 0 0 0,-1 0 0 0 0,1-1 1 0 0,-1 1-1 0 0,1 0 0 0 0,-1 0 0 0 0,1 0 0 0 0,-1 0 0 0 0,1 0 1 0 0,-1 0-1 0 0,1 0 0 0 0,-1 1 0 0 0,0-1-6 0 0,-7 0 121 0 0,-11 0 149 0 0,5 0-62 0 0,3 0 12 0 0,-2 0 63 0 0,11 0-266 0 0,0 0 1 0 0,1 1 0 0 0,-1-1-1 0 0,0 0 1 0 0,1 1 0 0 0,-1 0 0 0 0,1-1-1 0 0,-1 1 1 0 0,1 0 0 0 0,-1 0 0 0 0,-1 1-18 0 0,-5 3 65 0 0,-3 0 19 0 0,9-4-70 0 0,0 0 1 0 0,0 0-1 0 0,-1 0 0 0 0,1 0 1 0 0,0 1-1 0 0,0-1 0 0 0,0 1 1 0 0,0-1-1 0 0,0 1-14 0 0,-9 9 52 0 0,7-7-30 0 0,0-1-1 0 0,0 1 1 0 0,1 0 0 0 0,-1 0-1 0 0,1 0 1 0 0,0 1 0 0 0,0-1-1 0 0,0 1 1 0 0,1 0 0 0 0,0-1 0 0 0,-2 5-22 0 0,0 2 29 0 0,-3 7 21 0 0,5 0 15 0 0,3 6-8 0 0,0-11-11 0 0,-1 0 0 0 0,0-1 0 0 0,-1 1 0 0 0,0 0 0 0 0,-1 5-46 0 0,-9 3 61 0 0,6 5-49 0 0,1-16-12 0 0,2 1 0 0 0,10 5 0 0 0,3 8-3 0 0,3 5 39 0 0,-13-27-34 0 0,0 0 0 0 0,1-1 1 0 0,-1 1-1 0 0,1-1 0 0 0,-1 1 0 0 0,1-1 0 0 0,-1 1 0 0 0,1-1 1 0 0,0 0-1 0 0,-1 0 0 0 0,1 0 0 0 0,0 0 0 0 0,0 0 0 0 0,1 0-1 0 0,10 3-2 0 0,-10-4 1 0 0,-1 0 0 0 0,0 1 0 0 0,1-1 0 0 0,-1 1 0 0 0,0 0 0 0 0,0 0 0 0 0,0 0 0 0 0,0 0 0 0 0,0 0 0 0 0,0 1 0 0 0,0-1 0 0 0,0 0 0 0 0,0 1 0 0 0,0 0 0 0 0,0-1 3 0 0,0 1 0 0 0,0-1 0 0 0,0 1 0 0 0,0-1-1 0 0,0 0 1 0 0,1 1 0 0 0,-1-1 0 0 0,0 0-1 0 0,1-1 1 0 0,-1 1 0 0 0,0 0 0 0 0,1-1-1 0 0,-1 1 1 0 0,1-1 0 0 0,-1 0 0 0 0,1 0-1 0 0,-1 0 1 0 0,1 0 0 0 0,0 0-3 0 0,1 0-2 0 0,0 0 0 0 0,0 0 0 0 0,0 0 1 0 0,0 1-1 0 0,-1 0 0 0 0,3 0 2 0 0,2 3-35 0 0,5 0-51 0 0,-9-4 13 0 0,-1-1 44 0 0,6-2 61 0 0,-5 1-31 0 0,1 1-46 0 0,-2 0-24 0 0,1 0-41 0 0,0 0-18 0 0,-1 1-39 0 0,1 0-42 0 0,1-1-48 0 0,-5 1 257 0 0,2 0-245 0 0,1 0-37 0 0,2 0-384 0 0,0 0 92 0 0,-1 0-52 0 0,6-2-737 0 0,2-2-580 0 0,7-5-1104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57.7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16 12000 0 0,'0'0'349'0'0,"0"1"-124"0"0,0 1-102 0 0,0 3-33 0 0,0-2-52 0 0,-3-14-23 0 0,-7-2-27 0 0,8 11-31 0 0,2 1-67 0 0,-1 1-68 0 0,1 0-109 0 0,0 0-125 0 0,1 0-112 0 0,-1 0 70 0 0,0 0-43 0 0,2 0-585 0 0,2 0-463 0 0,5 0-879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55.8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32 7744 0 0,'0'0'174'0'0,"0"0"29"0"0,0 0 12 0 0,-2 0-35 0 0,-7 0-147 0 0,-9 0 55 0 0,16 0 51 0 0,2 0 158 0 0,-3 0 263 0 0,1 0-480 0 0,1 0 34 0 0,-3 0 135 0 0,-5 0 424 0 0,6 0-494 0 0,1 0-36 0 0,-1 1-29 0 0,2 0-107 0 0,0-1-39 0 0,-4 13 366 0 0,3-9-255 0 0,-1-2-40 0 0,0 0 15 0 0,1 1 43 0 0,-1 1 46 0 0,0 2 75 0 0,1-2-158 0 0,-7 16 133 0 0,7-11-96 0 0,2 1 37 0 0,-2 5 58 0 0,-4 0-53 0 0,0 2-5 0 0,4 1 55 0 0,2 5-48 0 0,0 41 348 0 0,0-46-391 0 0,0-2-64 0 0,0-14-28 0 0,0 0 0 0 0,0-1 1 0 0,0 1-1 0 0,0 0 1 0 0,1-1-1 0 0,-1 1 1 0 0,0 0-1 0 0,1-1 0 0 0,0 1 1 0 0,-1-1-1 0 0,1 1 1 0 0,0-1-1 0 0,0 1 1 0 0,-1-1-1 0 0,2 2-6 0 0,3 4 21 0 0,0 7-10 0 0,2-10-11 0 0,-7-4 0 0 0,1 0 0 0 0,-1 1 0 0 0,1-1 0 0 0,-1 0 0 0 0,0 0 0 0 0,1 1 0 0 0,-1-1 0 0 0,1 0 0 0 0,-1 1 0 0 0,0-1 0 0 0,1 1 0 0 0,-1-1 0 0 0,0 0 0 0 0,0 1 0 0 0,1-1 0 0 0,-1 1 0 0 0,0-1 0 0 0,0 1 0 0 0,0-1 0 0 0,1 1 0 0 0,-1-1 0 0 0,0 1 0 0 0,0-1 0 0 0,0 1 0 0 0,0-1 0 0 0,0 1 0 0 0,0-1 0 0 0,0 1 0 0 0,0-1 0 0 0,0 1 0 0 0,0-1 0 0 0,-1 1 0 0 0,1 0 1 0 0,0-1 1 0 0,0 1-1 0 0,0-1 1 0 0,1 1 0 0 0,-1 0-1 0 0,0-1 1 0 0,0 1-1 0 0,0 0 1 0 0,0-1 0 0 0,1 1-1 0 0,-1-1 1 0 0,0 1-1 0 0,1-1 1 0 0,-1 1 0 0 0,0 0-1 0 0,1-1 1 0 0,-1 1 0 0 0,1-1-2 0 0,10 5 89 0 0,-6-4-27 0 0,1-1 0 0 0,0 0 0 0 0,-1 0 0 0 0,5-1-62 0 0,6 1 104 0 0,-15 0-92 0 0,1 0-1 0 0,0-1 0 0 0,-1 1 1 0 0,1 0-1 0 0,-1-1 0 0 0,1 1 1 0 0,0-1-1 0 0,-1 1 1 0 0,1-1-1 0 0,-1 0 0 0 0,1 0 1 0 0,-1 1-1 0 0,0-1 1 0 0,1-1-12 0 0,6-2 50 0 0,3-1 23 0 0,-10 5-66 0 0,0-1 1 0 0,0 1-1 0 0,0-1 0 0 0,1 1 1 0 0,-1-1-1 0 0,0 1 1 0 0,0-1-1 0 0,0 1 0 0 0,0-1 1 0 0,0 0-1 0 0,-1 0 1 0 0,1 1-1 0 0,0-1 1 0 0,0 0-1 0 0,0 0 0 0 0,-1 0 1 0 0,1 0-1 0 0,0-1-7 0 0,13-24 154 0 0,6-8-34 0 0,-14 24-79 0 0,0 1 0 0 0,-1-1 1 0 0,1-1-42 0 0,-5 7 7 0 0,1 0 0 0 0,-1 0 0 0 0,0 0 0 0 0,0-1 0 0 0,0 1 1 0 0,0 0-1 0 0,-1 0 0 0 0,1-2-7 0 0,1-13 48 0 0,4 1-28 0 0,-1 7-11 0 0,-5 10-6 0 0,1 0-1 0 0,-1 0 1 0 0,0 0-1 0 0,0-1 1 0 0,1 1-1 0 0,-1 0 1 0 0,0-1-1 0 0,0 1 0 0 0,0 0 1 0 0,-1 0-1 0 0,1-1 1 0 0,0 1-1 0 0,0 0 1 0 0,-1 0-1 0 0,1-1 1 0 0,-1 1-1 0 0,1 0 1 0 0,-1 0-1 0 0,1 0 1 0 0,-1 0-1 0 0,0 0 1 0 0,1 0-1 0 0,-2-1-2 0 0,2 1 4 0 0,-1 0 0 0 0,0-1 0 0 0,0 1-1 0 0,0 0 1 0 0,1-1 0 0 0,-1 1 0 0 0,1-1 0 0 0,-1 1 0 0 0,1-1-1 0 0,-1 1 1 0 0,1-1 0 0 0,0 1 0 0 0,0-1-4 0 0,0-6 8 0 0,0 6-7 0 0,0 0-1 0 0,0 0 0 0 0,0 0 0 0 0,0 0 0 0 0,0-1 1 0 0,0 1-1 0 0,-1 0 0 0 0,1 0 0 0 0,-1 0 1 0 0,0-1-1 0 0,-1-2 15 0 0,-6-10-32 0 0,-2-1-90 0 0,-1 2-93 0 0,-3 3-94 0 0,10 10 192 0 0,2 0 1 0 0,0 1-15 0 0,0-1-40 0 0,0 0-53 0 0,1 0-60 0 0,0 0-28 0 0,1 0-50 0 0,-1-1-45 0 0,1 1-39 0 0,-1-2-536 0 0,-1 1-93 0 0,-2 0-726 0 0,-5 1-1010 0 0</inkml:trace>
  <inkml:trace contextRef="#ctx0" brushRef="#br0" timeOffset="329.87">395 0 9728 0 0,'0'0'222'0'0,"0"3"30"0"0,3 10 18 0 0,4-4-117 0 0,-1-2-80 0 0,4 4-18 0 0,-9-10-55 0 0,-1 0-1 0 0,1 0 0 0 0,0 1 0 0 0,-1-1 1 0 0,1 0-1 0 0,-1 1 0 0 0,1-1 0 0 0,-1 1 1 0 0,0-1-1 0 0,1 0 0 0 0,-1 1 0 0 0,0-1 1 0 0,0 2 0 0 0,0 5 44 0 0,2-2 78 0 0,1-1 60 0 0,0 0 43 0 0,4 10 489 0 0,-6-6-439 0 0,-1-2 92 0 0,2-1-48 0 0,3 3 213 0 0,-4-7-460 0 0,0-1 1 0 0,0 1 0 0 0,0 0-1 0 0,0 0 1 0 0,-1-1-1 0 0,1 1 1 0 0,0 0 0 0 0,-1 0-1 0 0,1 0 1 0 0,-1 0-1 0 0,0 0 1 0 0,0 0 0 0 0,0 1-73 0 0,0 10 193 0 0,0 2 78 0 0,0 1 74 0 0,0 1 71 0 0,1-11-266 0 0,0-1-40 0 0,5 7 98 0 0,-2-5-51 0 0,-2-1 12 0 0,0 0 34 0 0,-2 2 74 0 0,3 4-128 0 0,7 2-44 0 0,-7-11-23 0 0,-3-3-44 0 0,0 0-45 0 0,0 0-41 0 0,0 0-80 0 0,0 0-137 0 0,0 0 131 0 0,0 0-53 0 0,0 0-76 0 0,0 0 83 0 0,0 0-37 0 0,0 0-41 0 0,0 0-39 0 0,0 0-397 0 0,0 0 97 0 0,1 0-53 0 0,1 0-762 0 0,2 0-600 0 0,5 0-1140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1:55.1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269 380 9616 0 0,'0'0'216'0'0,"0"0"32"0"0,0 0 12 0 0,0-1-106 0 0,0-1-79 0 0,-2-22 341 0 0,2 24-405 0 0,0 0 0 0 0,0-1 1 0 0,0 1-1 0 0,0 0 0 0 0,0 0 1 0 0,0 0-1 0 0,0-1 0 0 0,0 1 1 0 0,0 0-1 0 0,0 0 0 0 0,-1 0 1 0 0,1 0-1 0 0,0-1 0 0 0,0 1 1 0 0,0 0-1 0 0,0 0 0 0 0,0 0 1 0 0,-1 0-1 0 0,1 0 0 0 0,0 0 1 0 0,0-1-1 0 0,0 1 0 0 0,0 0 1 0 0,-1 0-1 0 0,1 0 0 0 0,0 0 1 0 0,0 0-1 0 0,0 0 0 0 0,-1 0 1 0 0,1 0-1 0 0,0 0 1 0 0,0 0-12 0 0,-7-4 349 0 0,1-6 226 0 0,0 5-188 0 0,1 2-90 0 0,3-5-69 0 0,2 8-223 0 0,0 0 0 0 0,0 0 1 0 0,0 0-1 0 0,0 0 0 0 0,0 0 0 0 0,0 0 1 0 0,0 0-1 0 0,1-1 0 0 0,-1 1 1 0 0,0 0-1 0 0,0 0 0 0 0,0 0 1 0 0,0 0-1 0 0,-1 0 0 0 0,1 0 1 0 0,0 0-1 0 0,0 0 0 0 0,0 0 0 0 0,0 0 1 0 0,0-1-1 0 0,0 1 0 0 0,0 0 1 0 0,0 0-1 0 0,0 0 0 0 0,0 0 1 0 0,0 0-1 0 0,0 0 0 0 0,0 0 1 0 0,0 0-1 0 0,0 0 0 0 0,0 0 0 0 0,0 0 1 0 0,0 0-1 0 0,0 0 0 0 0,0 0 1 0 0,-1-1-1 0 0,1 1 0 0 0,0 0 1 0 0,0 0-1 0 0,0 0 0 0 0,0 0 1 0 0,0 0-1 0 0,0 0 0 0 0,0 0 1 0 0,0 0-1 0 0,0 0 0 0 0,0 0 0 0 0,-1 0 1 0 0,1 0-1 0 0,0 0 0 0 0,0 0 1 0 0,0 0-1 0 0,0 0 0 0 0,0 0 1 0 0,0 0-1 0 0,0 0 0 0 0,0 1-5 0 0,-1-1 12 0 0,1 0 1 0 0,-1 0-1 0 0,1 0 0 0 0,0 0 0 0 0,-1 0 0 0 0,1 0 0 0 0,-1 0 0 0 0,1-1 1 0 0,-1 1-1 0 0,1 0 0 0 0,0 0 0 0 0,-1 0 0 0 0,1 0 0 0 0,-1 0 0 0 0,1-1 1 0 0,0 1-1 0 0,-1 0 0 0 0,1 0 0 0 0,0 0 0 0 0,-1-1 0 0 0,1 1 0 0 0,0 0 1 0 0,-1-1-1 0 0,1 1 0 0 0,0 0 0 0 0,0-1 0 0 0,-1 1 0 0 0,1 0 0 0 0,0-1 1 0 0,0 1-1 0 0,0-1-12 0 0,-5-6 189 0 0,-6 2 35 0 0,6-5-28 0 0,-8 4-4 0 0,-3-6 63 0 0,-1-1 37 0 0,3 9-175 0 0,4 4-38 0 0,-18 0 226 0 0,21 3-217 0 0,2 4-22 0 0,5-7-63 0 0,0 0 1 0 0,0 1-1 0 0,0-1 0 0 0,-1 1 1 0 0,1-1-1 0 0,0 1 1 0 0,-1-1-1 0 0,1 0 0 0 0,0 1 1 0 0,-1-1-1 0 0,1 0 0 0 0,-1 1 1 0 0,1-1-1 0 0,0 0 1 0 0,-1 0-1 0 0,1 1 0 0 0,-1-1 1 0 0,1 0-1 0 0,-1 0 1 0 0,1 0-1 0 0,-1 0 0 0 0,1 1 1 0 0,-1-1-1 0 0,1 0 0 0 0,-1 0 1 0 0,1 0-1 0 0,-1 0 1 0 0,1 0-1 0 0,-1 0 0 0 0,1 0 1 0 0,-1-1-1 0 0,1 1-3 0 0,-2 0 5 0 0,1 0-1 0 0,0 0 1 0 0,0 0-1 0 0,0 0 1 0 0,0 0-1 0 0,-1 0 1 0 0,1 1-1 0 0,0-1 1 0 0,0 0-1 0 0,0 1 1 0 0,0-1-1 0 0,0 0 1 0 0,0 1-1 0 0,0 0 1 0 0,0-1-1 0 0,0 1 1 0 0,0 0-1 0 0,0-1 1 0 0,0 1-1 0 0,0 0 1 0 0,0 0-1 0 0,1 0 1 0 0,-1-1-1 0 0,0 1 1 0 0,1 0-1 0 0,-1 0 1 0 0,0 0-1 0 0,1 0 1 0 0,-1 0-1 0 0,1 1 1 0 0,0-1-1 0 0,-1 0 1 0 0,1 1-5 0 0,-5 8 34 0 0,-6 8-23 0 0,9-15-11 0 0,0 0 0 0 0,-1 1 0 0 0,2-1 0 0 0,-1 1 0 0 0,0 0 0 0 0,1 0 0 0 0,-1 0 0 0 0,-3 28 10 0 0,0-16 12 0 0,3-10-17 0 0,0 1 1 0 0,1-1-1 0 0,0 1 0 0 0,0-1 0 0 0,0 1 1 0 0,1 3-6 0 0,0 80 0 0 0,0-80 0 0 0,1 0 0 0 0,0-1 0 0 0,0 1 0 0 0,2 0 0 0 0,-1 1 0 0 0,3 8 0 0 0,16 78 0 0 0,-18-86 0 0 0,1 0 0 0 0,1 0 0 0 0,0 0-1 0 0,0-1 1 0 0,1 1 0 0 0,33 50 1 0 0,-30-48-1 0 0,-6-10 0 0 0,0 0 0 0 0,0 0 0 0 0,0-1 0 0 0,1 1 0 0 0,-1-1 0 0 0,1 0 0 0 0,-1 0 0 0 0,1 0 0 0 0,0 0 0 0 0,0-1 0 0 0,-1 1 0 0 0,1-1 0 0 0,4 1 0 0 0,0 0 0 0 0,-2-1-2 0 0,1 1 1 0 0,0-1-1 0 0,0-1 1 0 0,0 1-1 0 0,1-1 1 0 0,-1-1-1 0 0,0 1 1 0 0,0-1-1 0 0,0 0 1 0 0,1-1 1 0 0,13-9-79 0 0,6 6-37 0 0,-12-2 18 0 0,-6 3 21 0 0,4-1-56 0 0,-3 1-4 0 0,2-2-51 0 0,0-3-66 0 0,-2-3-84 0 0,-5 4 159 0 0,-2 3-6 0 0,-1 1 14 0 0,0 1-52 0 0,0 0-63 0 0,0-1-74 0 0,0 2 20 0 0,-1 0-47 0 0,1 0-42 0 0,-1 0-36 0 0,1 0-135 0 0,0 0-35 0 0,4-4-1398 0 0</inkml:trace>
  <inkml:trace contextRef="#ctx0" brushRef="#br0" timeOffset="402.95">490 1 6296 0 0,'0'0'184'0'0,"0"3"-6"0"0,0 1-146 0 0,-1-2-31 0 0,1 0-1 0 0,0 1 1 0 0,0-1 0 0 0,0 0-1 0 0,1 1 1 0 0,-1-1 0 0 0,1 0-1 0 0,-1 1 1 0 0,1 1-1 0 0,4 4-8 0 0,2 4 12 0 0,-6-1 48 0 0,1 5 158 0 0,5 2 4 0 0,-2-7-86 0 0,-2-2 18 0 0,-1-1-33 0 0,1 2 21 0 0,7 13 123 0 0,-2-5-8 0 0,0 11 200 0 0,-6-19-258 0 0,1-1 0 0 0,0 1 0 0 0,1-1 0 0 0,0 0-191 0 0,14 27 551 0 0,0-2-73 0 0,-1 1-44 0 0,-3 0-62 0 0,-5-4-79 0 0,-7-18-169 0 0,0-5-29 0 0,-1-1 0 0 0,1 1 1 0 0,0-1-1 0 0,1 1 0 0 0,0-1 1 0 0,0 1-96 0 0,5 9 183 0 0,8 26 424 0 0,-12-30-463 0 0,-3-10-121 0 0,4 13 196 0 0,1 1-38 0 0,-1-2-34 0 0,0-2 57 0 0,-1-3-76 0 0,4 13 97 0 0,-7-13-104 0 0,-1 2 65 0 0,3 0-18 0 0,7 2-28 0 0,-7-11-40 0 0,-3-3-4 0 0,0 0-3 0 0,0 0-12 0 0,0 0-7 0 0,0 0-2 0 0,0 0-2 0 0,0-3 1 0 0,0-11 19 0 0,0-1-43 0 0,0-32-29 0 0,0 44-18 0 0,1-1 0 0 0,-1 1 0 0 0,1 0 0 0 0,-1 0 0 0 0,1-1 0 0 0,0 1 0 0 0,0 0 0 0 0,0 0 0 0 0,2-2 0 0 0,1-6 0 0 0,1-4-11 0 0,-4 11 1 0 0,0 0-1 0 0,1 0 0 0 0,-1 0 1 0 0,1 1-1 0 0,-1-1 0 0 0,1 0 0 0 0,1 1 1 0 0,-1-1-1 0 0,0 1 0 0 0,1 0 1 0 0,-1 0-1 0 0,1 0 0 0 0,1-1 11 0 0,8-9-24 0 0,12-11-37 0 0,-23 23 56 0 0,1 0 1 0 0,-1 0-1 0 0,1 0 0 0 0,0 0 0 0 0,0 0 0 0 0,-1 0 1 0 0,1 0-1 0 0,0 1 0 0 0,0-1 0 0 0,0 1 1 0 0,0-1-1 0 0,0 1 0 0 0,0-1 0 0 0,1 1 5 0 0,-2 0-3 0 0,1 0 0 0 0,0 0 0 0 0,0-1-1 0 0,-1 1 1 0 0,1-1 0 0 0,0 1 0 0 0,-1-1 0 0 0,1 0 0 0 0,0 1-1 0 0,0-2 4 0 0,10-2-32 0 0,-8 5 24 0 0,0 0 0 0 0,0 1-1 0 0,0-1 1 0 0,0 1 0 0 0,-1 0-1 0 0,1 0 1 0 0,0 0 0 0 0,-1 1 8 0 0,10 4-8 0 0,-2-2 3 0 0,-10-5 1 0 0,1 1 1 0 0,-1-1-1 0 0,0 1 1 0 0,0-1 0 0 0,0 1-1 0 0,0-1 1 0 0,0 1-1 0 0,0-1 1 0 0,0 1-1 0 0,0 0 1 0 0,0 0-1 0 0,0-1 1 0 0,-1 1 0 0 0,1 0-1 0 0,0 0 1 0 0,0 0-1 0 0,-1 0 1 0 0,1 1 3 0 0,4 8-13 0 0,-4-7 13 0 0,0-1 0 0 0,0 0 0 0 0,0 0 0 0 0,1 0 0 0 0,-1 1 0 0 0,1-1 0 0 0,-1 0 0 0 0,1-1 0 0 0,0 1 0 0 0,-1 0 0 0 0,1 0 0 0 0,-1 0 0 0 0,1 0 0 0 0,-1 0 0 0 0,0 0 0 0 0,0 0 0 0 0,0 0 0 0 0,0 0 0 0 0,0 0 0 0 0,0 1 0 0 0,0-1 0 0 0,-1 0 0 0 0,1 0 0 0 0,-1 1 0 0 0,3 10 0 0 0,0-6 0 0 0,0 0 0 0 0,1 0 0 0 0,3 6 0 0 0,2 3 0 0 0,7 16 0 0 0,-14-29 0 0 0,-1 4-1 0 0,-1 12 12 0 0,2-14 32 0 0,9 5-54 0 0,-7-4-141 0 0,-4-1 68 0 0,1 0 3 0 0,3-3-27 0 0,-1-1-50 0 0,-1-1-71 0 0,-1 0 72 0 0,0 0-34 0 0,0 0-36 0 0,-1 0-34 0 0,1 0-352 0 0,-1 0 85 0 0,0 0-48 0 0,0 0-675 0 0,0 0-532 0 0,0 0-1012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04.5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48 6072 0 0,'0'0'133'0'0,"0"0"23"0"0,0 0 12 0 0,-1 0-54 0 0,-1 0-8 0 0,-6-2 211 0 0,7 1-291 0 0,1 1 1 0 0,0 0 0 0 0,-1-1-1 0 0,1 1 1 0 0,0-1-1 0 0,-1 1 1 0 0,1 0-1 0 0,0-1 1 0 0,0 1 0 0 0,-1-1-1 0 0,1 1 1 0 0,0-1-1 0 0,0 1 1 0 0,0-1-1 0 0,-1 1 1 0 0,1-1 0 0 0,0 1-1 0 0,0-1 1 0 0,0 1-1 0 0,0-1 1 0 0,0 1-1 0 0,0-1-26 0 0,0 1 9 0 0,0-1 0 0 0,0 1 0 0 0,0 0 0 0 0,0 0 0 0 0,0 0 0 0 0,0 0 0 0 0,1 0 0 0 0,-1 0 0 0 0,0 0 0 0 0,0 0 0 0 0,0 0 0 0 0,0 0 0 0 0,0-1 0 0 0,0 1-1 0 0,-1 0 1 0 0,1 0 0 0 0,0 0 0 0 0,0 0 0 0 0,0 0 0 0 0,0 0 0 0 0,0 0 0 0 0,0 0 0 0 0,0 0 0 0 0,0 0 0 0 0,0 0 0 0 0,0-1 0 0 0,0 1 0 0 0,0 0 0 0 0,0 0-1 0 0,0 0 1 0 0,0 0 0 0 0,0 0 0 0 0,0 0 0 0 0,0 0 0 0 0,0 0 0 0 0,-1 0 0 0 0,1 0 0 0 0,0 0 0 0 0,0 0 0 0 0,0 0 0 0 0,0 0 0 0 0,0 0 0 0 0,0 0 0 0 0,0 0 0 0 0,0 0-1 0 0,0 0 1 0 0,0 0 0 0 0,-1 0 0 0 0,1 0 0 0 0,0 0 0 0 0,0 0 0 0 0,0 0 0 0 0,0 0 0 0 0,0 0 0 0 0,0 0 0 0 0,0 0 0 0 0,0 0-9 0 0,-1 0 29 0 0,0 0 0 0 0,1 0 1 0 0,-1 0-1 0 0,1 0 1 0 0,-1 0-1 0 0,1 0 0 0 0,-1 0 1 0 0,0-1-1 0 0,1 1 0 0 0,-1 0 1 0 0,1 0-1 0 0,-1 0 0 0 0,1-1 1 0 0,-1 1-1 0 0,1 0 0 0 0,-1-1 1 0 0,1 1-30 0 0,-1-1 26 0 0,1 1 1 0 0,0-1-1 0 0,-1 1 1 0 0,1-1-1 0 0,0 1 1 0 0,0-1-1 0 0,-1 1 1 0 0,1-1-1 0 0,0 1 1 0 0,0-1-1 0 0,0 0 1 0 0,0 1-1 0 0,0-1 1 0 0,-1 1-1 0 0,1-1 1 0 0,0 1-1 0 0,1-1-26 0 0,-1 1 8 0 0,0 0-1 0 0,0 0 1 0 0,0 0-1 0 0,0-1 0 0 0,0 1 1 0 0,0 0-1 0 0,0 0 1 0 0,0 0-1 0 0,0 0 1 0 0,0 0-1 0 0,0 0 1 0 0,0 0-1 0 0,0 0 1 0 0,0 0-1 0 0,0 0 1 0 0,0-1-1 0 0,0 1 1 0 0,0 0-1 0 0,0 0 1 0 0,0 0-1 0 0,0 0 1 0 0,0 0-1 0 0,-1 0 1 0 0,1 0-1 0 0,0 0 1 0 0,0 0-1 0 0,0 0 1 0 0,0 0-1 0 0,0 0 1 0 0,0-1-1 0 0,0 1 1 0 0,0 0-1 0 0,0 0 1 0 0,0 0-1 0 0,0 0 1 0 0,0 0-1 0 0,0 0 0 0 0,0 0 1 0 0,-1 0-1 0 0,1 0 1 0 0,0 0-1 0 0,0 0 1 0 0,0 0-1 0 0,0 0 1 0 0,0 0-1 0 0,0 0 1 0 0,0 0-1 0 0,0 0 1 0 0,0 0-1 0 0,0 0 1 0 0,-1 0-1 0 0,1 0 1 0 0,0 0-1 0 0,0 0 1 0 0,0 0-1 0 0,0 0 1 0 0,0 0-8 0 0,-11 0 424 0 0,11 0-417 0 0,0 0 0 0 0,0 0 0 0 0,0 0 1 0 0,0 0-1 0 0,0 0 0 0 0,0 0 0 0 0,0 0 1 0 0,0 0-1 0 0,0 0 0 0 0,-1 0 0 0 0,1 0 0 0 0,0 0 1 0 0,0 0-1 0 0,0 0 0 0 0,0 0 0 0 0,0 0 1 0 0,0 0-1 0 0,0 0 0 0 0,0 0 0 0 0,0 0 0 0 0,0 0 1 0 0,-1 0-1 0 0,1 0 0 0 0,0 0 0 0 0,0 0 1 0 0,0 0-1 0 0,0 0 0 0 0,0 0 0 0 0,0 0 1 0 0,0 0-1 0 0,0 0 0 0 0,0 0 0 0 0,0 0 0 0 0,0 0 1 0 0,0-1-1 0 0,0 1 0 0 0,0 0 0 0 0,0 0 1 0 0,0 0-1 0 0,0 0 0 0 0,0 0 0 0 0,0 0 1 0 0,0 0-1 0 0,0 0 0 0 0,-1 0 0 0 0,1 0 0 0 0,0-1 1 0 0,0 1-1 0 0,1 0 0 0 0,-1 0 0 0 0,0 0 1 0 0,0 0-1 0 0,0 0 0 0 0,0 0 0 0 0,0 0 0 0 0,0 0 1 0 0,0 0-8 0 0,0-1 16 0 0,0 1 0 0 0,0-1 0 0 0,0 1-1 0 0,0-1 1 0 0,0 1 0 0 0,0-1 0 0 0,0 1 0 0 0,-1-1 0 0 0,1 1 0 0 0,0-1 0 0 0,0 1 0 0 0,0 0 0 0 0,0-1 0 0 0,-1 1 0 0 0,1-1 0 0 0,0 1 0 0 0,0-1 0 0 0,-1 1 0 0 0,1 0 0 0 0,0-1-1 0 0,-1 1 1 0 0,1 0 0 0 0,-1-1 0 0 0,1 1 0 0 0,0 0 0 0 0,-1 0 0 0 0,1-1 0 0 0,-1 1 0 0 0,1 0 0 0 0,-1 0-16 0 0,-15-2 452 0 0,11 2-338 0 0,2 0 203 0 0,1 0-77 0 0,-54 0 574 0 0,38 0-614 0 0,2 0-87 0 0,11 3-55 0 0,-6 8-20 0 0,-5 6-6 0 0,16-16-32 0 0,-1-1-1 0 0,1 1 0 0 0,0 0 1 0 0,-1-1-1 0 0,1 1 0 0 0,0 0 1 0 0,0 0-1 0 0,0-1 0 0 0,0 1 0 0 0,0 0 1 0 0,0 0-1 0 0,0-1 0 0 0,0 1 1 0 0,0 0 0 0 0,0 5 5 0 0,0-6-5 0 0,0 1 0 0 0,0-1 0 0 0,0 1 0 0 0,0-1 0 0 0,-1 1 0 0 0,1-1 0 0 0,0 1 0 0 0,1-1 0 0 0,-1 1 0 0 0,0-1 0 0 0,0 1 0 0 0,0-1 0 0 0,0 1 0 0 0,0-1 0 0 0,0 1 0 0 0,1-1 0 0 0,-1 1 0 0 0,0-1 0 0 0,0 0 0 0 0,1 1 0 0 0,-1-1 0 0 0,0 1 0 0 0,1-1 0 0 0,-1 0 0 0 0,0 1 0 0 0,1-1 0 0 0,-1 0 0 0 0,0 1 0 0 0,1-1 0 0 0,-1 0 0 0 0,1 0 0 0 0,0 1 0 0 0,5 3 0 0 0,10 25 0 0 0,-11-19 0 0 0,-4-7 0 0 0,0-1 0 0 0,0 0 0 0 0,0 1 0 0 0,0-1 0 0 0,1 0 0 0 0,-1 0 0 0 0,1 0 0 0 0,-1 0 0 0 0,1 0 0 0 0,1 1-2 0 0,0 0 0 0 0,-1 1 0 0 0,0 0 0 0 0,1 0 0 0 0,-1-1 0 0 0,-1 1 0 0 0,1 0 0 0 0,0 1 2 0 0,-1-2-6 0 0,0 0 0 0 0,0 0-1 0 0,0 0 1 0 0,1 0-1 0 0,0-1 1 0 0,-1 1 0 0 0,2 0 6 0 0,13 8-12 0 0,15 31 12 0 0,-18-30 0 0 0,-8-7 0 0 0,0-1 0 0 0,0 0 0 0 0,-1 1 0 0 0,0 0 0 0 0,0 0 0 0 0,1 2 0 0 0,0 4 0 0 0,-5-10 0 0 0,0 1 0 0 0,1-1 0 0 0,-1 0 0 0 0,0 0 0 0 0,1 0 0 0 0,0 0 0 0 0,-1 0 0 0 0,1 0 0 0 0,0 0 0 0 0,-1 0 0 0 0,1 0 0 0 0,0 0 0 0 0,0-1 0 0 0,0 1 0 0 0,0 0 0 0 0,0 0 0 0 0,0-1 0 0 0,0 1 0 0 0,2 0 0 0 0,-1 1 0 0 0,0-1 0 0 0,0 0 0 0 0,0 1 0 0 0,0-1 0 0 0,0 1 0 0 0,0 0 0 0 0,0 0 0 0 0,-1-1 0 0 0,1 1 0 0 0,0 1 0 0 0,6 6 0 0 0,5-1 0 0 0,-11-6 0 0 0,-1 0 0 0 0,0 1 0 0 0,1-1 0 0 0,-1 0 0 0 0,0 1 0 0 0,0-1 0 0 0,0 0 0 0 0,0 1 0 0 0,-1 0 0 0 0,1-1 0 0 0,0 1 0 0 0,0-1 0 0 0,0 0 0 0 0,0 0 0 0 0,1 1 0 0 0,-1-1 0 0 0,1 0 0 0 0,9 3 0 0 0,-11-4 1 0 0,0 0 0 0 0,1 0 0 0 0,-1 0 0 0 0,0-1 0 0 0,1 1 0 0 0,-1 0 1 0 0,0 0-1 0 0,0 0 0 0 0,0 0 0 0 0,0-1 0 0 0,0 1 0 0 0,0 0 0 0 0,0 0 1 0 0,0 1-2 0 0,0-2 3 0 0,0 1 0 0 0,1-1 1 0 0,-1 1-1 0 0,0-1 1 0 0,0 1-1 0 0,0-1 1 0 0,0 1-1 0 0,0-1 1 0 0,0 1-1 0 0,-1-1 0 0 0,1 1 1 0 0,0-1-1 0 0,0 1 1 0 0,0-1-1 0 0,0 0 1 0 0,0 1-1 0 0,-1-1 1 0 0,1 1-1 0 0,0-1 0 0 0,0 1 1 0 0,-1-1-1 0 0,1 0 1 0 0,0 1-1 0 0,-1-1 1 0 0,1 1-1 0 0,-1-1 1 0 0,1 0-1 0 0,0 0 0 0 0,-1 1 1 0 0,1-1-1 0 0,-1 0 1 0 0,1 1-4 0 0,-7 3 56 0 0,2 7 36 0 0,-6-6 44 0 0,6 5 22 0 0,-6-3-5 0 0,-3 0-39 0 0,10-5-77 0 0,-7 3 22 0 0,-1 1-37 0 0,1 4 57 0 0,10-9-75 0 0,-1 1 0 0 0,1-1 0 0 0,-1 0 0 0 0,1 0 0 0 0,-1 0 0 0 0,1 0 0 0 0,-1-1 0 0 0,0 1 1 0 0,1 0-1 0 0,-1-1 0 0 0,0 1 0 0 0,0-1 0 0 0,-1 1-4 0 0,-31 0 80 0 0,29-1-65 0 0,-8-2-3 0 0,4-5-23 0 0,4 1-29 0 0,4 3-19 0 0,0-3 20 0 0,1 4-23 0 0,0 0-58 0 0,0-1-9 0 0,0 0-45 0 0,0-10-160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05.7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0 143 7080 0 0,'2'0'19'0'0,"0"-1"-1"0"0,-1 1 1 0 0,1 0 0 0 0,0 0-1 0 0,-1-1 1 0 0,1 1 0 0 0,-1-1 0 0 0,1 1-1 0 0,0-1 1 0 0,-1 0 0 0 0,1 0 0 0 0,-1 1-1 0 0,0-1 1 0 0,1 0 0 0 0,-1 0 0 0 0,0-1-1 0 0,0 1 1 0 0,1-1-19 0 0,2 0 169 0 0,-1 1-76 0 0,1 1-47 0 0,1 0-31 0 0,-2 1 26 0 0,6-2-5 0 0,-4-5-31 0 0,-1 0-11 0 0,9 0 6 0 0,-4 0 14 0 0,-5 2 37 0 0,-1 2 204 0 0,0 0-89 0 0,0 1-53 0 0,1 1-41 0 0,-1 0-11 0 0,0 0 32 0 0,0-2-9 0 0,0-1 41 0 0,4-3 146 0 0,10-11 434 0 0,-12 12-536 0 0,-1 1-53 0 0,-1 1-69 0 0,-1 1-71 0 0,1-2 197 0 0,-2 0-91 0 0,-2-4-25 0 0,1 8-33 0 0,0-3 122 0 0,0 3-2 0 0,0-20 504 0 0,0 14-472 0 0,0 1-32 0 0,-3 5 16 0 0,2 0-167 0 0,-1 0 33 0 0,-2 0 70 0 0,-9 0 196 0 0,10 0-239 0 0,0 0-41 0 0,0 0 52 0 0,1 0 5 0 0,-24 0 118 0 0,20 2-91 0 0,5 0-85 0 0,0-1 0 0 0,-1 0 0 0 0,1 0 0 0 0,-1 0 1 0 0,1 0-1 0 0,-1 0 0 0 0,1 0 0 0 0,-1 0 0 0 0,0 0 1 0 0,1-1-1 0 0,-1 1 0 0 0,0-1 0 0 0,0 1 0 0 0,1-1 1 0 0,-2 0-12 0 0,-2 3 72 0 0,0 1-52 0 0,3-2-6 0 0,0-1 1 0 0,1 1-1 0 0,-1 0 1 0 0,0 0 0 0 0,1 0-1 0 0,-1 0 1 0 0,1 0-1 0 0,-1 2-14 0 0,-10 18 18 0 0,7-14 3 0 0,4-7-19 0 0,0 1 1 0 0,0-1-1 0 0,1 0 0 0 0,-1 1 1 0 0,0-1-1 0 0,1 1 0 0 0,-1 0 1 0 0,1-1-1 0 0,-1 1 0 0 0,1-1 1 0 0,-1 1-1 0 0,1 0 0 0 0,0-1 1 0 0,0 1-3 0 0,0 25-10 0 0,0 9-68 0 0,-1-30 78 0 0,2-5 0 0 0,12 24 0 0 0,-10-9 0 0 0,-4-16 0 0 0,1 1 0 0 0,0 0 0 0 0,0 0 0 0 0,0 0 0 0 0,1 0 0 0 0,-1-1 0 0 0,0 1 0 0 0,0 0 0 0 0,0 0 0 0 0,0 0 0 0 0,1 0 0 0 0,-1-1 0 0 0,0 1 0 0 0,1 0 0 0 0,-1 0 0 0 0,29 15 0 0 0,-13-11 0 0 0,13 8-55 0 0,-20-12 12 0 0,-2-2 3 0 0,1 1-51 0 0,5-5-4 0 0,-11 4 17 0 0,1-1-60 0 0,-1 1 7 0 0,0-1-38 0 0,0 1-45 0 0,0 0-51 0 0,0 0-22 0 0,-1 1-44 0 0,1-1-40 0 0,-1 1-33 0 0,1 0-120 0 0,0-1-33 0 0,4 1-1234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24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0 6896 0 0,'0'0'200'0'0,"0"0"-54"0"0,0 0-15 0 0,0 0 87 0 0,0 0 41 0 0,0 0 307 0 0,0 0 11 0 0,0 3-2 0 0,0 1-365 0 0,0-2-115 0 0,-1 0 0 0 0,1 1 0 0 0,0-1-1 0 0,1 1 1 0 0,-1-1 0 0 0,0 0 0 0 0,1 1 0 0 0,-1-1 0 0 0,2 2-95 0 0,2 5 275 0 0,5 5 224 0 0,-1 1-38 0 0,-3-6-252 0 0,-2 2 68 0 0,-2-2-132 0 0,-1-1-33 0 0,1 11 118 0 0,10 13 139 0 0,-6-1-28 0 0,5 1-11 0 0,-4 0-2 0 0,4-1-14 0 0,-5 1-56 0 0,0-16-142 0 0,-3-9-60 0 0,0-1 0 0 0,-1 1 0 0 0,1-1 0 0 0,-1 1 0 0 0,-1 0 0 0 0,1 0-56 0 0,-1 1 80 0 0,1 0 1 0 0,0 1 0 0 0,1-1 0 0 0,2 8-81 0 0,-2-9 63 0 0,0 0 0 0 0,-1 1 0 0 0,0-1 1 0 0,0 7-64 0 0,0 12 196 0 0,-1-22-170 0 0,1-1-1 0 0,-1 1 1 0 0,1 0 0 0 0,0 0 0 0 0,0-1-1 0 0,1 1 1 0 0,-1-1 0 0 0,1 1 0 0 0,1 3-26 0 0,-1-3 22 0 0,-1 0 1 0 0,0 0-1 0 0,-1 1 1 0 0,1-1-1 0 0,-1 0 1 0 0,0 1 0 0 0,0-1-1 0 0,0 0 1 0 0,-1 5-23 0 0,0 7 17 0 0,1-12 1 0 0,0-1-55 0 0,0 0 56 0 0,0 6 54 0 0,0 6 77 0 0,0-5-86 0 0,0-7-32 0 0,0-3-122 0 0,0 0-10 0 0,0 0 33 0 0,0 0-17 0 0,0 0-51 0 0,0 0-138 0 0,0 0-251 0 0,0 0 398 0 0,0 0 15 0 0,0 0-13 0 0,0 0-38 0 0,0 0-9 0 0,0 0-38 0 0,0 0-45 0 0,0 0-49 0 0,0 0-53 0 0,0 0-50 0 0,0 0-43 0 0,0 0-40 0 0,0 0-140 0 0,0 0-38 0 0,0 0-170 0 0,0 0-460 0 0</inkml:trace>
  <inkml:trace contextRef="#ctx0" brushRef="#br0" timeOffset="664.93">1 347 8664 0 0,'0'0'197'0'0,"0"0"24"0"0,0 0 18 0 0,2 0-34 0 0,2 0-197 0 0,0 1 34 0 0,3-1 63 0 0,1 0 46 0 0,2 0 73 0 0,2-3 161 0 0,7-8 78 0 0,-7 8-246 0 0,-8 2-149 0 0,0 0-1 0 0,0-1 0 0 0,0 1 0 0 0,0-1 0 0 0,0 0 0 0 0,-1 0 0 0 0,1 0 0 0 0,0 0-67 0 0,2-1 72 0 0,0 0 0 0 0,0 0-1 0 0,0 1 1 0 0,0 0 0 0 0,0 0 0 0 0,6-1-72 0 0,-3 1 85 0 0,0 0 0 0 0,-1-1 0 0 0,1 0 0 0 0,0-1-85 0 0,20-10 167 0 0,-10 6 14 0 0,0 1 0 0 0,20-5-181 0 0,0 3 180 0 0,-29 6-172 0 0,1-1-1 0 0,0 0 1 0 0,-1 0-1 0 0,1-2-7 0 0,2 0 4 0 0,0 1-1 0 0,0 0 0 0 0,2 0-3 0 0,3 1 21 0 0,5-1-56 0 0,-1-4-81 0 0,-13 5 41 0 0,-1 1 1 0 0,1 0 0 0 0,0 1 0 0 0,0 0 74 0 0,-2 0-70 0 0,-1 1 1 0 0,1-1 0 0 0,-1 0-1 0 0,0-1 1 0 0,0 1-1 0 0,4-4 70 0 0,-1 0-150 0 0,2-1-192 0 0,-4 5 125 0 0,3 1-35 0 0,14 1-281 0 0,-24 0 513 0 0,1 1-1 0 0,-1-1 1 0 0,0 0 0 0 0,1 0 0 0 0,-1 0 0 0 0,0 0 0 0 0,1 0 0 0 0,-1 0 0 0 0,0 0 0 0 0,0 0 0 0 0,1-1-1 0 0,-1 1 1 0 0,0 0 0 0 0,1 0 0 0 0,-1 0 0 0 0,0 0 0 0 0,1 0 0 0 0,-1 0 0 0 0,0-1 0 0 0,0 1 0 0 0,1 0-1 0 0,-1 0 1 0 0,0 0 0 0 0,0-1 0 0 0,1 1 0 0 0,-1 0 20 0 0,2-2-143 0 0,0 0 62 0 0,4-2 9 0 0,-3 3 7 0 0,-1 0-18 0 0,0 1-48 0 0,1-1-74 0 0,-1 0-83 0 0,1 0-96 0 0,1 1-111 0 0,-4 2 389 0 0,0 9 11 0 0,0-11 94 0 0,0 0-1 0 0,0 0 1 0 0,0 0 0 0 0,0 0 0 0 0,0 0-1 0 0,0 0 1 0 0,0 0 0 0 0,0 0-1 0 0,0 1 1 0 0,0-1 0 0 0,0 0-1 0 0,0 0 1 0 0,0 0 0 0 0,0 0-1 0 0,0 0 1 0 0,0 0 0 0 0,0 0 0 0 0,0 0-1 0 0,0 0 1 0 0,0 0 0 0 0,0 1-1 0 0,0-1 1 0 0,0 0 0 0 0,0 0-1 0 0,0 0 1 0 0,0 0 0 0 0,0 0-1 0 0,0 0 1 0 0,0 0 0 0 0,0 0-1 0 0,0 0 1 0 0,0 0 0 0 0,0 0 0 0 0,0 0-1 0 0,1 0 1 0 0,-1 0 0 0 0,0 0-1 0 0,0 0 1 0 0,0 1 0 0 0,0-1-1 0 0,0 0 1 0 0,0 0 0 0 0,0 0-1 0 0,0 0 1 0 0,0 0 0 0 0,0 0 0 0 0,0 0-1 0 0,1 0 1 0 0,-1 0 0 0 0,0 0-1 0 0,0 0 1 0 0,0 0 0 0 0,0 0-1 0 0,0 0 1 0 0,0-1 0 0 0,0 1-1 0 0,0 0 2 0 0,6 3-56 0 0,-2 3 92 0 0,-1 4 71 0 0,-1 2 52 0 0,-2 24 387 0 0,-1-22-348 0 0,1-7-105 0 0,0-3-41 0 0,0 13 312 0 0,0-2-38 0 0,0 14 226 0 0,0 4-25 0 0,0 18 107 0 0,1-34-438 0 0,9 20 364 0 0,-7-24-402 0 0,1-1-35 0 0,2 4 34 0 0,0 1 48 0 0,-5-3 44 0 0,0-5-96 0 0,0-2-38 0 0,1 1-15 0 0,3 2 8 0 0,-1 1 16 0 0,5 10 229 0 0,-2-5-114 0 0,-2 10 46 0 0,-2-19-130 0 0,0 0 1 0 0,1 0-1 0 0,3 6-155 0 0,3 3 217 0 0,-5-5-64 0 0,5 7 70 0 0,-7-15-65 0 0,-3-1-4 0 0,0 9-6 0 0,0-9-18 0 0,0-2-9 0 0,0 0-1 0 0,0 0-6 0 0,0 0-29 0 0,0 0-12 0 0,0 0-1 0 0,3-2 2 0 0,8-17 0 0 0,-9 15-59 0 0,1 0-1 0 0,-1 0 0 0 0,0 0 0 0 0,1 1 0 0 0,3-4-14 0 0,1-2 13 0 0,1-6-64 0 0,-6 12 30 0 0,0-1 1 0 0,0 1-1 0 0,0 0 1 0 0,0 0-1 0 0,1 0 1 0 0,0-1 20 0 0,5-5-36 0 0,-3-1-50 0 0,-3 6 27 0 0,1-1 1 0 0,-1 1-1 0 0,1 0 0 0 0,-1 0 0 0 0,1 0 0 0 0,1 0 59 0 0,4-4-109 0 0,-7 6 87 0 0,0 0-1 0 0,1 1 0 0 0,-1-1 1 0 0,1 0-1 0 0,0 1 0 0 0,-1-1 1 0 0,1 1-1 0 0,0-1 0 0 0,0 1 0 0 0,0 0 1 0 0,0 0-1 0 0,0 0 0 0 0,0 0 1 0 0,0 0-1 0 0,1 1 0 0 0,-1-1 1 0 0,0 1-1 0 0,0-1 0 0 0,2 1 23 0 0,11-3-91 0 0,-1-7-4 0 0,-14 10 93 0 0,0-1 1 0 0,0 1 0 0 0,0 0-1 0 0,0 0 1 0 0,0 0 0 0 0,0 0 0 0 0,0 0-1 0 0,0 0 1 0 0,0 0 0 0 0,1 0-1 0 0,-1-1 1 0 0,0 1 0 0 0,0 0 0 0 0,0 0-1 0 0,0 0 1 0 0,0 0 0 0 0,0 0-1 0 0,0 0 1 0 0,0 0 0 0 0,1 0 0 0 0,-1 0-1 0 0,0 0 1 0 0,0 0 0 0 0,0 0-1 0 0,0 0 1 0 0,0 0 0 0 0,0 0 0 0 0,0 0-1 0 0,1 0 1 0 0,-1 0 0 0 0,0 0-1 0 0,0 0 1 0 0,0 0 0 0 0,0 0 0 0 0,0 0-1 0 0,0 0 1 0 0,0 0 0 0 0,1 0-1 0 0,-1 0 1 0 0,0 0 0 0 0,0 0 0 0 0,0 0-1 0 0,0 0 1 0 0,0 0 0 0 0,0 0-1 0 0,0 0 1 0 0,0 1 0 0 0,1-1 0 0 0,-1 0-1 0 0,0 0 1 0 0,0 0 0 0 0,0 0-1 0 0,0 0 1 0 0,0 0 0 0 0,0 0-1 0 0,0 0 1 0 0,0 1 1 0 0,13 9-14 0 0,0-5 14 0 0,-7 6 0 0 0,4-6 0 0 0,6 24 0 0 0,-14-13 0 0 0,-2-15 0 0 0,0-1 0 0 0,0 1 0 0 0,0 0 0 0 0,0 0 0 0 0,0 0 0 0 0,0 0 0 0 0,1-1 0 0 0,-1 1 0 0 0,0 0 0 0 0,0 0 0 0 0,1 0 0 0 0,-1 0 0 0 0,0-1 0 0 0,1 1 0 0 0,-1 0 0 0 0,7 3 0 0 0,-7-3 0 0 0,1-1 0 0 0,-1 0 0 0 0,1 0 0 0 0,-1 1 0 0 0,0-1 0 0 0,1 0 0 0 0,-1 1 0 0 0,1-1 0 0 0,-1 0 0 0 0,0 1 0 0 0,1-1 0 0 0,-1 0 0 0 0,0 1 0 0 0,0-1 0 0 0,1 1 0 0 0,-1-1 0 0 0,0 1 0 0 0,0-1 0 0 0,0 1 0 0 0,0-1 0 0 0,1 1 0 0 0,-1-1 0 0 0,0 1 0 0 0,0-1 0 0 0,0 1 0 0 0,0-1 0 0 0,0 1 0 0 0,0-1 0 0 0,0 1 0 0 0,0-1 0 0 0,0 1 0 0 0,-1-1 0 0 0,1 5-4 0 0,0-3 4 0 0,0 0 1 0 0,0 0-1 0 0,0 0 0 0 0,0 1 0 0 0,0-1 0 0 0,1 0 0 0 0,-1 0 0 0 0,1 0 1 0 0,-1 0-1 0 0,1 0 0 0 0,0 0 0 0 0,0 0 0 0 0,0 0 0 0 0,0 0 0 0 0,11 12-52 0 0,-2 0 42 0 0,-7-10 14 0 0,1 3-65 0 0,3-2-108 0 0,-2-3 80 0 0,8 8-238 0 0,-11-7-7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06.2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64 335 6272 0 0,'0'0'141'0'0,"0"0"23"0"0,0 0 11 0 0,0 3-29 0 0,0-3-144 0 0,0 0-1 0 0,0 1 0 0 0,0-1 0 0 0,0 1 0 0 0,0-1 0 0 0,0 1 0 0 0,0-1 1 0 0,0 0-1 0 0,-1 1 0 0 0,1-1 0 0 0,0 1 0 0 0,0-1 0 0 0,0 0 0 0 0,0 1 0 0 0,-1-1 1 0 0,1 1-1 0 0,0-1 0 0 0,0 0 0 0 0,0 1 0 0 0,-1-1 0 0 0,1 0 0 0 0,0 1 0 0 0,-1-1 1 0 0,1 0-1 0 0,0 0 0 0 0,-1 1 0 0 0,1-1 0 0 0,0 0 0 0 0,-1 0 0 0 0,1 0 1 0 0,-1 1-2 0 0,-6 3-6 0 0,-2 13-8 0 0,5-9 39 0 0,2-4 22 0 0,-1 4 80 0 0,3 0 43 0 0,-3 8 211 0 0,-2-8-162 0 0,-2-1 86 0 0,-1 3 130 0 0,3-3-173 0 0,2 1-89 0 0,2 2-63 0 0,1 2 30 0 0,0 2 77 0 0,0 3 89 0 0,0 24 473 0 0,0-26-542 0 0,0-2-70 0 0,0-2-57 0 0,1-2-47 0 0,-1-8-56 0 0,0 0 0 0 0,1 0-1 0 0,-1 0 1 0 0,0 0 0 0 0,1 0-1 0 0,-1 0 1 0 0,1 0 0 0 0,-1 0 0 0 0,1 0-1 0 0,-1 0 1 0 0,1 0 0 0 0,0 0-1 0 0,0 0-6 0 0,9 10 133 0 0,-9-10-122 0 0,12 9 63 0 0,-9-9-56 0 0,-1 0 0 0 0,1 0 0 0 0,-1-1 0 0 0,1 1 0 0 0,0-1 0 0 0,0 0 0 0 0,-1 0 0 0 0,1 0 1 0 0,0-1-19 0 0,6 1 33 0 0,-3 0-2 0 0,-4 0-25 0 0,-1 0 0 0 0,0 0 0 0 0,0 0 0 0 0,0 0 0 0 0,0 0 0 0 0,1 0-1 0 0,-1-1 1 0 0,0 1 0 0 0,0-1 0 0 0,1 0-6 0 0,26-15 54 0 0,-24 6-54 0 0,8 5 10 0 0,3-9 33 0 0,-12 9-41 0 0,1-1 0 0 0,-1 1 0 0 0,-1-1-1 0 0,1 0 1 0 0,-1 0 0 0 0,0-1-2 0 0,0 1 0 0 0,-2 3 0 0 0,0 1 0 0 0,-1-1 0 0 0,1 0 0 0 0,-1 0 0 0 0,1 0 0 0 0,-1 0 0 0 0,0 0 0 0 0,0 0 0 0 0,0 0 0 0 0,-1-2 0 0 0,1-11 0 0 0,0 4-8 0 0,0 4-20 0 0,0 0-1 0 0,0 0 1 0 0,-1 0-1 0 0,-1-8 29 0 0,-9-16-93 0 0,9 24 71 0 0,1 1 7 0 0,-1 0 0 0 0,0 0 0 0 0,-1 1 0 0 0,0-1 0 0 0,-2-3 15 0 0,1 0-19 0 0,1 0 1 0 0,0 0 0 0 0,0 0 0 0 0,1-1 18 0 0,-2-5-44 0 0,0-1 1 0 0,-5-7 43 0 0,6 16-9 0 0,0-1 0 0 0,1 1 1 0 0,0 0-1 0 0,0-1 0 0 0,1 1 1 0 0,0-1-1 0 0,0 0 0 0 0,1 0 9 0 0,-1 1-11 0 0,0 0-1 0 0,0 0 0 0 0,0-1 0 0 0,-4-7 12 0 0,3 9-7 0 0,1 0 1 0 0,-1 0-1 0 0,1-1 0 0 0,0-6 7 0 0,1 4 1 0 0,0 8-2 0 0,1 0 0 0 0,-1 0 0 0 0,0 0 0 0 0,0 0 0 0 0,-1 0-1 0 0,1 0 1 0 0,0 0 0 0 0,-1 0 0 0 0,1 0 0 0 0,-1 0 0 0 0,0 0 1 0 0,-9-14-43 0 0,7 1 33 0 0,3 12 27 0 0,0 12 24 0 0,3 19 34 0 0,1-18-64 0 0,3 9 11 0 0,-5-1 61 0 0,1 5 40 0 0,10 2 57 0 0,-11-21-153 0 0,0 1 0 0 0,1 0 0 0 0,-2 0 0 0 0,1 0 0 0 0,-1 0 0 0 0,1 0 0 0 0,-1 0 0 0 0,-1 1 0 0 0,1 2-27 0 0,2 12 67 0 0,8 14 45 0 0,-7-16-57 0 0,-3-10-27 0 0,1-1 0 0 0,0 1-1 0 0,1-1 1 0 0,-1 0 0 0 0,2 1-28 0 0,10 18 90 0 0,0 2 53 0 0,-10-20-53 0 0,0 0 1 0 0,-1 1-1 0 0,3 7-90 0 0,0 10 183 0 0,1 4 25 0 0,1-4 15 0 0,-5-16-152 0 0,3 9 53 0 0,0-4 35 0 0,8 9 73 0 0,-1 0-64 0 0,-12-19-134 0 0,0 0 1 0 0,0 0-1 0 0,0 0 1 0 0,-1 0-1 0 0,0 0 1 0 0,0 0-1 0 0,0 1 1 0 0,-1 2-35 0 0,0 8 86 0 0,2-12-107 0 0,-1-1-87 0 0,1-1-85 0 0,-1-1 50 0 0,1 0-34 0 0,0 0-98 0 0,0-1-54 0 0,1 1-49 0 0,-1 0-43 0 0,2 0-530 0 0,0 0-98 0 0,-1 3-724 0 0,-2 5-1003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06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7976 0 0,'0'0'174'0'0,"0"0"29"0"0,0 2 14 0 0,0 5-136 0 0,-1 13 30 0 0,1-19-108 0 0,0 0 0 0 0,0 0 0 0 0,0 0 1 0 0,1 1-1 0 0,-1-1 0 0 0,0 0 0 0 0,0 0 0 0 0,1 0 0 0 0,-1 0 0 0 0,0 0 1 0 0,1 0-1 0 0,0 1-3 0 0,5 2-15 0 0,-1 0 15 0 0,-4 1 34 0 0,0 3 35 0 0,-2 1 60 0 0,1 1 28 0 0,0 1 78 0 0,1-3-15 0 0,2-1 65 0 0,0-1-73 0 0,3 4 173 0 0,5 10 345 0 0,-8-13-539 0 0,0 0-51 0 0,2 19 302 0 0,3-8-64 0 0,0-4 96 0 0,2-9-112 0 0,-3 6-47 0 0,-7-10-293 0 0,1 0-1 0 0,-1 0 1 0 0,1 0-1 0 0,-1 0 1 0 0,1 0-1 0 0,-1 0 1 0 0,1 0-1 0 0,0 0 1 0 0,-1 0-1 0 0,1 0 1 0 0,0 0 0 0 0,0-1-1 0 0,0 1 1 0 0,0 0-1 0 0,0 0 1 0 0,0-1-22 0 0,4 3 88 0 0,-5-3-68 0 0,1 0 0 0 0,0 0-1 0 0,-1 1 1 0 0,1-1 0 0 0,0 0-1 0 0,-1 1 1 0 0,1-1 0 0 0,-1 1-1 0 0,1-1 1 0 0,-1 0 0 0 0,1 1-1 0 0,-1-1 1 0 0,1 1 0 0 0,-1 0-1 0 0,1-1 1 0 0,-1 1 0 0 0,0-1-1 0 0,1 1 1 0 0,-1 0 0 0 0,0-1-1 0 0,1 1 1 0 0,-1 0-20 0 0,2 4 69 0 0,7 4 128 0 0,1-4 18 0 0,1-3 35 0 0,15-1 288 0 0,-9-2-211 0 0,-7 1-160 0 0,-1 0-39 0 0,-2 0 32 0 0,-5 0-100 0 0,1 0 1 0 0,-1 0-1 0 0,0 0 1 0 0,0 0-1 0 0,0 0 1 0 0,0-1-1 0 0,1 1 1 0 0,-1 0-1 0 0,0-1 1 0 0,1 0-61 0 0,1-1 116 0 0,21-12 528 0 0,-23 9-558 0 0,1 0-51 0 0,10-1-22 0 0,-10 4-11 0 0,0 0-1 0 0,0 0 0 0 0,0-1 1 0 0,0 1-1 0 0,0-1 0 0 0,-1 0 1 0 0,1 0-1 0 0,-1 0 0 0 0,2-3-1 0 0,1-7 60 0 0,2 9-13 0 0,-7 4-44 0 0,1-1 0 0 0,-1 1 0 0 0,1 0 1 0 0,-1 0-1 0 0,0-1 0 0 0,1 1 0 0 0,-1 0 0 0 0,1-1 0 0 0,-1 1 0 0 0,0 0 0 0 0,1-1 0 0 0,-1 1 0 0 0,0-1 0 0 0,0 1 0 0 0,1 0 0 0 0,-1-1 0 0 0,0 1 0 0 0,0-1 0 0 0,0 1 0 0 0,1-1 0 0 0,-1 1 0 0 0,0-1 0 0 0,0 1 0 0 0,0-1 0 0 0,0 1 0 0 0,0-1 0 0 0,0 1 0 0 0,0-1 0 0 0,0 1 0 0 0,0-1 0 0 0,0 1 0 0 0,-1-1-3 0 0,1-23 76 0 0,0-31 38 0 0,0 53-113 0 0,0 1-1 0 0,0-1 1 0 0,0 0 0 0 0,-1 1-1 0 0,1-1 1 0 0,0 0 0 0 0,-1 1 0 0 0,0-1-1 0 0,1 1 1 0 0,-1-1 0 0 0,0 1 0 0 0,0-1-1 0 0,0 1 1 0 0,0-1-1 0 0,-4-6 0 0 0,1-2 0 0 0,-3-3-7 0 0,0 5-36 0 0,0 1-44 0 0,2 0-48 0 0,2-1-49 0 0,2-2-49 0 0,1 8 208 0 0,0-1-52 0 0,-1 1-49 0 0,1-1-47 0 0,-1 1-44 0 0,1 0-41 0 0,-1 0-39 0 0,0 1-37 0 0,-1-3-434 0 0,0 1-117 0 0,-1 1-98 0 0,1-1-78 0 0,0 1-1036 0 0,1 2-1184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06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10328 0 0,'0'0'300'0'0,"0"0"0"0"0,0 0-224 0 0,3 2-44 0 0,1 3-70 0 0,-1 1 43 0 0,1 8 109 0 0,-2-2 48 0 0,-2 10 132 0 0,0-20-267 0 0,0-1-3 0 0,0 1 1 0 0,0-1-1 0 0,0 1 0 0 0,1 0 1 0 0,-1-1-1 0 0,1 1 1 0 0,-1-1-1 0 0,1 1 1 0 0,-1-1-1 0 0,1 1 0 0 0,0-1 1 0 0,0 0-1 0 0,0 1-24 0 0,5 11 224 0 0,-3 6 60 0 0,-3 15 252 0 0,-1-13-241 0 0,2-8-130 0 0,-1-2-55 0 0,2-1-35 0 0,3 6 88 0 0,-3-9-84 0 0,0-1 1 0 0,-1 1 0 0 0,1-1 0 0 0,-2 1 0 0 0,1 0 0 0 0,-1 0-80 0 0,0 56 615 0 0,0 29 236 0 0,2-74-659 0 0,4-2-65 0 0,1 0-14 0 0,-6 2 53 0 0,-1-8-97 0 0,-1-6-48 0 0,1-1 0 0 0,0 1 1 0 0,0-1-1 0 0,0 1 0 0 0,0 0 1 0 0,1-1-1 0 0,0 1 0 0 0,-1 0 1 0 0,2 1-22 0 0,2 5 28 0 0,-2-7-22 0 0,-1 0 0 0 0,0 0 0 0 0,0 0 0 0 0,0 1 0 0 0,0-1 0 0 0,0 0 0 0 0,-1 0 0 0 0,1 1 0 0 0,-1 1-6 0 0,3 11 79 0 0,7 5 33 0 0,-3-8-58 0 0,-2-6-64 0 0,-1-3 7 0 0,-1-2-74 0 0,-3-2-4 0 0,3 0-83 0 0,-1 0 47 0 0,4 0-134 0 0,-4 0 108 0 0,0 0-530 0 0,-2 0-30 0 0,0 0-7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07.2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1 255 6448 0 0,'0'0'190'0'0,"3"0"-10"0"0,5-2-140 0 0,4-5-36 0 0,-3 2-10 0 0,0 1-7 0 0,5-3 16 0 0,-3 0 105 0 0,-6 4-82 0 0,0 1 56 0 0,1-1 49 0 0,0 1 41 0 0,6-3 224 0 0,-8 3-248 0 0,-1 1 1 0 0,0-1 0 0 0,0 0-1 0 0,0 0 1 0 0,0 0-1 0 0,0 0 1 0 0,1-1-149 0 0,-1 0 156 0 0,0 0-1 0 0,0 1 1 0 0,1 0 0 0 0,-1 0 0 0 0,0 0-1 0 0,2 0-155 0 0,7-5 421 0 0,-6 3-247 0 0,-1-1-34 0 0,3-3 85 0 0,6-6 196 0 0,-4 7-168 0 0,-5 5-160 0 0,1-2 80 0 0,-1-3 46 0 0,-3 2-155 0 0,3-3 48 0 0,-4 6-88 0 0,0 1 0 0 0,0-1 0 0 0,0 1 0 0 0,0-1-1 0 0,-1 1 1 0 0,1-1 0 0 0,0 1 0 0 0,-1-1 0 0 0,1 1-1 0 0,-1-1 1 0 0,0 0 0 0 0,0 1 0 0 0,1-1 0 0 0,-1 0-24 0 0,0-7 76 0 0,0-20 160 0 0,-3 22-159 0 0,-8 2 52 0 0,5-6 13 0 0,6 10-132 0 0,-1 0 0 0 0,1 0 0 0 0,-1 0 0 0 0,1 0 0 0 0,-1 0 0 0 0,1 0 0 0 0,-1 0 0 0 0,0 0 0 0 0,0 0 0 0 0,1 0 0 0 0,-1 1 0 0 0,0-1 0 0 0,0 0 0 0 0,0 0 0 0 0,0 1 0 0 0,0-1-10 0 0,-12-3 176 0 0,1 3-89 0 0,8 2-78 0 0,0 0 1 0 0,0 0-1 0 0,0 0 0 0 0,1 1 0 0 0,-1-1 0 0 0,1 1 0 0 0,-3 1-9 0 0,0 0 41 0 0,-4 2-26 0 0,7-4-14 0 0,1 0 0 0 0,0 0 1 0 0,-1 0-1 0 0,1 1 0 0 0,0-1 0 0 0,0 1 1 0 0,0-1-1 0 0,0 1 0 0 0,0 0-1 0 0,-22 20 52 0 0,-10 12-48 0 0,14-9 47 0 0,16-20-43 0 0,0 1 0 0 0,0-1 0 0 0,1 1 0 0 0,0 0 1 0 0,0 0-1 0 0,1 0 0 0 0,0 0 0 0 0,0 0 0 0 0,0 0 0 0 0,1 0 0 0 0,-1 4-8 0 0,2 49 181 0 0,0-21 24 0 0,3-22-121 0 0,10 0-11 0 0,-6-9-32 0 0,-4-3-24 0 0,0-1 1 0 0,1 0-1 0 0,-1 0 0 0 0,1 0 0 0 0,-1 0 0 0 0,1 0-17 0 0,28 12 77 0 0,-29-14-71 0 0,-1 0 1 0 0,1 0-1 0 0,0 0 0 0 0,0-1 0 0 0,0 1 1 0 0,0-1-1 0 0,0 0 0 0 0,0 0 0 0 0,1 0-6 0 0,16-1 2 0 0,-10 0-44 0 0,11 1-55 0 0,2 0 4 0 0,-17 0 73 0 0,26 0-92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09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9384 0 0,'0'0'208'0'0,"0"0"33"0"0,0 0 16 0 0,0 0 23 0 0,0 0 48 0 0,0 0 22 0 0,0 0 2 0 0,0 0-6 0 0,2 3-20 0 0,4 5-121 0 0,10 20 378 0 0,-12-19-418 0 0,-3-9-162 0 0,4 31 585 0 0,5-12-300 0 0,-4 7-7 0 0,4-5-29 0 0,-7-8-138 0 0,2 3 43 0 0,6 0 39 0 0,-1 0-4 0 0,-5-1-49 0 0,-2-2-48 0 0,11 14 197 0 0,-12-24-249 0 0,-1-1 0 0 0,1 1 1 0 0,0 0-1 0 0,-1 0 0 0 0,0 0 1 0 0,1 0-1 0 0,-1 0 0 0 0,0 1 1 0 0,-1-1-1 0 0,1 0 0 0 0,0 3-43 0 0,0 3 117 0 0,6 5 249 0 0,-5-11-304 0 0,1 0-56 0 0,0 1 160 0 0,-2 0-86 0 0,-2 4-12 0 0,1-8-44 0 0,0 2 144 0 0,0-2-1 0 0,0 0-6 0 0,0 0-1 0 0,0 0 0 0 0,0 0-9 0 0,0 0-39 0 0,0 0-16 0 0,0 0-7 0 0,-3-2-15 0 0,2 0-70 0 0,-1 1 1 0 0,1-1 0 0 0,0 1-1 0 0,0-1 1 0 0,0 1 0 0 0,0-1-1 0 0,1 0 1 0 0,-1 0-1 0 0,0 1 1 0 0,1-1 0 0 0,-1 0-1 0 0,1 0 1 0 0,-1-1-5 0 0,0-30 92 0 0,1 30-83 0 0,0-12 3 0 0,-1 8-9 0 0,1 0-1 0 0,0 0 0 0 0,1 0 1 0 0,0 0-1 0 0,0-3-2 0 0,15-27 53 0 0,-11 26-53 0 0,-4 8 0 0 0,0 0 0 0 0,1 0 0 0 0,-1 0 0 0 0,0 0 0 0 0,0 0 0 0 0,-1 0 0 0 0,1-1 0 0 0,-1 1 0 0 0,0-3 0 0 0,0 5-2 0 0,1-1 0 0 0,-1 0 0 0 0,0 1 0 0 0,0-1-1 0 0,1 0 1 0 0,-1 1 0 0 0,1-1 0 0 0,-1 0 0 0 0,1 1-1 0 0,0-1 1 0 0,0 1 0 0 0,-1-1 0 0 0,1 1 0 0 0,0 0-1 0 0,0-1 1 0 0,0 1 0 0 0,1 0 0 0 0,-1-1 2 0 0,4-1-18 0 0,-1-1 1 0 0,0 1-1 0 0,1 0 1 0 0,4-2 17 0 0,12-8-47 0 0,-13 9-13 0 0,1 7 57 0 0,-8-2-4 0 0,4 1-11 0 0,3 2 8 0 0,-1 0 0 0 0,0 0 0 0 0,0 0 1 0 0,0 1-1 0 0,0 0 10 0 0,6 12-53 0 0,-8-7 40 0 0,-5-8 11 0 0,1 1 1 0 0,1-1-1 0 0,-1 0 0 0 0,0 0 1 0 0,1 0-1 0 0,-1 0 0 0 0,1 0 0 0 0,-1 0 1 0 0,1 0 1 0 0,9 9-37 0 0,-6-8 26 0 0,-2 1 1 0 0,1 0-1 0 0,0 0 1 0 0,-1 0-1 0 0,0 0 0 0 0,1 1 1 0 0,-2-1-1 0 0,1 1 1 0 0,-1-1-1 0 0,1 1 0 0 0,0 4 11 0 0,10 15 0 0 0,-9-17 0 0 0,0 0 0 0 0,-1 0 0 0 0,1 0 0 0 0,0 4 0 0 0,-1-1 0 0 0,9 25 0 0 0,15 12 0 0 0,-27-41-1 0 0,1-2-8 0 0,-1-1 35 0 0,2 0 28 0 0,0-1 40 0 0,9 6-82 0 0,-11-8-12 0 0,0 0 0 0 0,0-1 0 0 0,1 1 0 0 0,-1 0 0 0 0,0-1 0 0 0,0 1 0 0 0,1-1 0 0 0,-1 1 0 0 0,0 0 0 0 0,0-1 0 0 0,0 1 0 0 0,0-1 0 0 0,0 1 0 0 0,1-1 0 0 0,-1 1 0 0 0,0 0 0 0 0,0-1 0 0 0,0 1 0 0 0,0-1 0 0 0,0 1 0 0 0,0-1 0 0 0,-1 1 0 0 0,1 0 0 0 0,0-1 0 0 0,0-11 6 0 0,-1 9-1 0 0,1 0 1 0 0,0-1 0 0 0,0 1 0 0 0,0 0 0 0 0,0 0 0 0 0,1 0 0 0 0,-1-1 0 0 0,1 1 0 0 0,0 0-1 0 0,0-1-5 0 0,3-4 1 0 0,8-18 9 0 0,1-11 38 0 0,0 1-43 0 0,0 1-50 0 0,3 9-42 0 0,-11 18 67 0 0,2-3-6 0 0,-4 6 11 0 0,-1 1-1 0 0,1-1 1 0 0,0 1-1 0 0,0 0 1 0 0,1-1-1 0 0,-1 2 1 0 0,1-1-1 0 0,0 0 1 0 0,0 1-1 0 0,3-3 16 0 0,25-9-64 0 0,-29 14 56 0 0,1 0 0 0 0,-1 0 0 0 0,1 0-1 0 0,-1 1 1 0 0,1 0 0 0 0,0 0 0 0 0,-1 0 0 0 0,1 0 0 0 0,1 1 8 0 0,3-1-19 0 0,-3 3-61 0 0,9 10 21 0 0,-7-8 56 0 0,0 2 1 0 0,-1-1 0 0 0,1 1 0 0 0,-1 0-1 0 0,5 8 3 0 0,-2 6 3 0 0,-7-16-20 0 0,0 1 0 0 0,1-1 0 0 0,0 0 0 0 0,0 0 1 0 0,0 0-1 0 0,3 4 17 0 0,-5-9-2 0 0,-1 0 1 0 0,0 0-1 0 0,0 0 0 0 0,0 1 1 0 0,1-1-1 0 0,-1 0 0 0 0,0 0 1 0 0,0 1-1 0 0,0-1 0 0 0,0 0 1 0 0,1 1-1 0 0,-1-1 0 0 0,0 0 1 0 0,0 1-1 0 0,0-1 1 0 0,0 0-1 0 0,0 0 0 0 0,0 1 1 0 0,0-1-1 0 0,0 0 0 0 0,0 1 1 0 0,0-1-1 0 0,0 0 0 0 0,0 1 1 0 0,0-1-1 0 0,0 0 2 0 0,0 3-1 0 0,0 0-1 0 0,0-1 1 0 0,0 1-1 0 0,1-1 1 0 0,-1 1-1 0 0,1-1 0 0 0,0 1 2 0 0,5 3 0 0 0,-2-4 0 0 0,1 12 0 0 0,8 11-83 0 0,-13-24 76 0 0,0 0 1 0 0,0 0-1 0 0,1 0 0 0 0,-1 0 1 0 0,0 0-1 0 0,1 0 1 0 0,-1 0-1 0 0,1 0 1 0 0,0 0-1 0 0,-1 0 0 0 0,1-1 1 0 0,0 1-1 0 0,-1 0 1 0 0,1 0-1 0 0,0-1 1 0 0,0 1-1 0 0,0 0 0 0 0,-1-1 1 0 0,1 1-1 0 0,0-1 1 0 0,1 1 6 0 0,0 0-11 0 0,11 4-93 0 0,-10-1 79 0 0,-1-1-60 0 0,-1 0-70 0 0,1-1-70 0 0,2-1-74 0 0,3 0-78 0 0,6-1-815 0 0,-10 0-57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09.5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80 7640 0 0,'0'-7'103'0'0,"0"-9"187"0"0,-1 11-227 0 0,0 1-39 0 0,-10-12-24 0 0,8 10 19 0 0,1 1 34 0 0,0 2 37 0 0,-1 2 37 0 0,-3 0 38 0 0,6 1-156 0 0,0 1-1 0 0,0-1 1 0 0,0 0-1 0 0,0 0 1 0 0,0 0-1 0 0,0 0 1 0 0,0 0-1 0 0,0 0 1 0 0,0 0-1 0 0,0 0 1 0 0,-1 0-1 0 0,1 0 0 0 0,0 0 1 0 0,0 0-1 0 0,0 0 1 0 0,0 0-1 0 0,0 0 1 0 0,0 0-1 0 0,0 0 1 0 0,0 0-1 0 0,0-1 1 0 0,0 1-1 0 0,0 0 1 0 0,-1 0-1 0 0,1 0 1 0 0,0 0-1 0 0,0 0 0 0 0,0 0 1 0 0,0 0-1 0 0,0 0 1 0 0,0 0-1 0 0,0 0 1 0 0,0 0-1 0 0,0 0 1 0 0,0 0-1 0 0,0 0 1 0 0,0 0-1 0 0,0-1 1 0 0,0 1-1 0 0,0 0 1 0 0,0 0-1 0 0,0 0 1 0 0,0 0-1 0 0,0 0 0 0 0,0 0 1 0 0,0 0-1 0 0,0 0 1 0 0,0 0-1 0 0,0 0 1 0 0,0-1-1 0 0,0 1 1 0 0,0 0-1 0 0,0 0 1 0 0,0 0-1 0 0,0 0 1 0 0,0 0-1 0 0,0 0-8 0 0,0-1 23 0 0,0 1 1 0 0,0-1-1 0 0,0 1 1 0 0,0-1-1 0 0,0 1 0 0 0,0-1 1 0 0,0 1-1 0 0,0-1 0 0 0,0 1 1 0 0,-1-1-1 0 0,1 1 0 0 0,0-1 1 0 0,0 1-1 0 0,0 0 1 0 0,-1-1-1 0 0,1 1 0 0 0,0-1 1 0 0,0 1-1 0 0,-1 0 0 0 0,1-1 1 0 0,0 1-1 0 0,-1-1 0 0 0,1 1 1 0 0,0 0-1 0 0,-1 0 1 0 0,1-1-1 0 0,-1 1 0 0 0,1 0 1 0 0,-1 0-1 0 0,1-1 0 0 0,-1 1 1 0 0,1 0-1 0 0,0 0 0 0 0,-1 0 1 0 0,1 0-1 0 0,-1 0 1 0 0,1 0-1 0 0,-1 0 0 0 0,1-1 1 0 0,-1 2-1 0 0,1-1 0 0 0,-1 0-23 0 0,-2 0 447 0 0,0 0-20 0 0,-4 1-127 0 0,-1 3-35 0 0,-1 1-38 0 0,0 2-38 0 0,1 1-42 0 0,1 0-43 0 0,2-1-45 0 0,1 0-46 0 0,-6 12 142 0 0,2 1-37 0 0,-6 17 33 0 0,9-25-91 0 0,0-3-32 0 0,4-7-27 0 0,0 0 1 0 0,0 1-1 0 0,0-1 1 0 0,0 0-1 0 0,0 0 1 0 0,1 1-1 0 0,-1-1 1 0 0,1 0 0 0 0,-1 1-1 0 0,1-1 1 0 0,0 1-1 0 0,0 1-1 0 0,0 21 33 0 0,0-6 51 0 0,0-2 76 0 0,0-10-36 0 0,0 1 34 0 0,2 8 113 0 0,5-7-118 0 0,-1-2-80 0 0,18 17-22 0 0,-21-22-50 0 0,2 1 14 0 0,4-1 66 0 0,19-1 172 0 0,-18-2-211 0 0,5-2 16 0 0,2-10 73 0 0,-1 0-41 0 0,-9 10-83 0 0,-5 2-7 0 0,1 0 0 0 0,0-1 1 0 0,0 1-1 0 0,-1-1 0 0 0,1 1 1 0 0,-1-1-1 0 0,1 0 0 0 0,-1 0 1 0 0,0 0-1 0 0,1 0 0 0 0,-1 0 1 0 0,0-1-1 0 0,-1 1 0 0 0,1-1 1 0 0,0 0-1 0 0,4-10 0 0 0,7 5 0 0 0,-9 3 0 0 0,0 1 1 0 0,-1-1 0 0 0,1 0 0 0 0,-1-1-1 0 0,0 1 1 0 0,1-3-1 0 0,5-14 49 0 0,5-3-28 0 0,-2 5 22 0 0,-7 4-22 0 0,9 0 22 0 0,-13 15-43 0 0,0 0-1 0 0,1 0 1 0 0,-1-1 0 0 0,0 1 0 0 0,0-1-1 0 0,0 1 1 0 0,0-1 0 0 0,0 1 0 0 0,0-1 0 0 0,0 0-1 0 0,0 1 1 0 0,-1-1 0 0 0,1 0 0 0 0,-1 0-1 0 0,1 1 1 0 0,-1-1 0 0 0,0-1 0 0 0,1 1-29 0 0,1 4-1 0 0,11 9 5 0 0,-12-11 20 0 0,0 0 1 0 0,0 1-1 0 0,0-1 1 0 0,0 0-1 0 0,-1 1 1 0 0,1-1 0 0 0,0 1-1 0 0,0-1 1 0 0,0 1-1 0 0,-1 0 1 0 0,1-1-1 0 0,0 1 1 0 0,-1 0-1 0 0,1-1 1 0 0,0 1-1 0 0,-1 0 1 0 0,1 0-1 0 0,-1-1 1 0 0,1 1-1 0 0,-1 0 1 0 0,0 0-1 0 0,1 0 1 0 0,-1 0-1 0 0,0 0 1 0 0,0 0-1 0 0,1 0 1 0 0,-1 0-1 0 0,0-1 1 0 0,0 1-1 0 0,0 0 1 0 0,0 0-1 0 0,0 0 1 0 0,0 0-1 0 0,0 0 1 0 0,-1 0 0 0 0,1 0 4 0 0,0 6-20 0 0,0-5 12 0 0,0 0 1 0 0,0-1 0 0 0,1 1-1 0 0,-1 0 1 0 0,0 0 0 0 0,1-1-1 0 0,0 1 1 0 0,-1 0 0 0 0,1-1-1 0 0,0 1 1 0 0,0 0 0 0 0,0-1-1 0 0,0 1 8 0 0,0-1-2 0 0,0 1-1 0 0,0-1 1 0 0,0 1-1 0 0,-1 0 1 0 0,1-1-1 0 0,0 1 1 0 0,-1 0-1 0 0,1-1 1 0 0,-1 1-1 0 0,0 0 1 0 0,0 0-1 0 0,1-1 1 0 0,-1 1 2 0 0,0 43 0 0 0,0-43 0 0 0,0 0 0 0 0,0 0 0 0 0,0-1 0 0 0,0 1 0 0 0,1 0 0 0 0,-1 0 0 0 0,1-1 0 0 0,-1 1 0 0 0,1 0 0 0 0,0 0 0 0 0,0-1 0 0 0,0 1 0 0 0,0-1 0 0 0,0 1 0 0 0,0-1 0 0 0,0 1 0 0 0,0-1 0 0 0,0 0 0 0 0,1 1 0 0 0,0-1 0 0 0,11 15 0 0 0,-9-5 0 0 0,-3-10 0 0 0,-1 0 0 0 0,0 0 0 0 0,1 1 0 0 0,-1-1 0 0 0,1 0 0 0 0,-1 0 0 0 0,1 0 0 0 0,0 0 0 0 0,-1 0 0 0 0,1 0 0 0 0,0-1 0 0 0,0 1 0 0 0,0 0 0 0 0,-1 0 0 0 0,1 0 0 0 0,0-1 0 0 0,0 1 0 0 0,1 0 0 0 0,3 1 0 0 0,-4-1 0 0 0,-1-1 0 0 0,1 0 0 0 0,0 0 0 0 0,-1 1 0 0 0,1-1 0 0 0,-1 0 0 0 0,1 1 0 0 0,0-1 0 0 0,-1 1 0 0 0,1-1 0 0 0,-1 1 0 0 0,1-1 0 0 0,-1 1 0 0 0,0-1 0 0 0,1 1 0 0 0,-1-1 0 0 0,1 1 0 0 0,-1 0 0 0 0,0-1 0 0 0,0 1 0 0 0,1-1 0 0 0,-1 1 0 0 0,2 4 0 0 0,0-1-1 0 0,1-1 0 0 0,-1 0 0 0 0,0 0 0 0 0,1-1 0 0 0,-1 1 0 0 0,4 2 1 0 0,3 1-64 0 0,-2-3-62 0 0,0 0-102 0 0,-2 7-230 0 0,-4-9 425 0 0,-1-1-1 0 0,1 0 0 0 0,0 1 1 0 0,0-1-1 0 0,-1 0 1 0 0,1 0-1 0 0,0 1 0 0 0,0-1 1 0 0,0 0-1 0 0,0 0 0 0 0,0 0 1 0 0,-1 0-1 0 0,1 0 1 0 0,1 0 33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0.0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8480 0 0,'-1'16'172'0'0,"0"15"154"0"0,3-23-258 0 0,0 0-42 0 0,3 0-37 0 0,2 4 16 0 0,-6-1 74 0 0,-1-4 65 0 0,0 4 125 0 0,3 3 201 0 0,-1-10-325 0 0,0 0-35 0 0,1 1 15 0 0,1 6 102 0 0,-3-7-105 0 0,-1 1 20 0 0,1 0 49 0 0,-1 2 61 0 0,0 1 71 0 0,0-5-14 0 0,0 2-93 0 0,0 1-64 0 0,0 8 126 0 0,0-4-39 0 0,0-3-29 0 0,0-1 71 0 0,0-1 20 0 0,0 0 71 0 0,0 0 83 0 0,0-1 91 0 0,0 1 102 0 0,0-1 112 0 0,0 0 122 0 0,0-2-393 0 0,0-1 35 0 0,3-12-371 0 0,3 0-68 0 0,-5 10-75 0 0,0-1 1 0 0,-1 1-1 0 0,1-1 1 0 0,0 1-1 0 0,0-1 0 0 0,-1 0 1 0 0,1 0-1 0 0,-1 1 1 0 0,1-1-1 0 0,-1 0 0 0 0,0 0-10 0 0,3-3 72 0 0,5-8-19 0 0,-4-3-35 0 0,-1 3-17 0 0,8-8-1 0 0,-8 8 1 0 0,-2 9 5 0 0,1 0 1 0 0,-1 0 0 0 0,0 0-1 0 0,1 1 1 0 0,0-1 0 0 0,0 0-1 0 0,0 1 1 0 0,0-1-7 0 0,15-19-3 0 0,-3 4-189 0 0,18-16 192 0 0,-26 31-16 0 0,-1 0-1 0 0,1 0 0 0 0,0 0 1 0 0,0 1-1 0 0,0-1 1 0 0,1 1 16 0 0,-1 0-5 0 0,10 1-59 0 0,-9 2 32 0 0,-5-1 28 0 0,0 1-1 0 0,0 0 1 0 0,0 0-1 0 0,0 0 1 0 0,1 0-1 0 0,-1 1 0 0 0,0-1 1 0 0,0 1-1 0 0,0-1 1 0 0,1 1 4 0 0,13 13-54 0 0,-13-11 42 0 0,0 1 0 0 0,0 0-1 0 0,0 0 1 0 0,-1 0-1 0 0,0 0 1 0 0,1 1 12 0 0,9 16-43 0 0,-2 1 32 0 0,-1 1 11 0 0,-6-17 0 0 0,-1 0 0 0 0,2 0 0 0 0,-1 0 0 0 0,1 0 0 0 0,0 0 0 0 0,0 0 0 0 0,1 0 0 0 0,-3-5 0 0 0,-1 1 0 0 0,1 0 0 0 0,-1 0 0 0 0,1 0 0 0 0,-1 0 0 0 0,0 1 0 0 0,0-1 0 0 0,0 0 0 0 0,0 1 0 0 0,4 7 0 0 0,8 6 0 0 0,0 0 0 0 0,-7-3 0 0 0,4-8 0 0 0,-7 1-12 0 0,-3-1-33 0 0,0-3-48 0 0,2-2-105 0 0,1 0 83 0 0,2 0 9 0 0,0 0 11 0 0,-2-1-6 0 0,0 1-19 0 0,0 0-43 0 0,-1 0-13 0 0,0 0-41 0 0,1 0-47 0 0,-1 0-52 0 0,0 1 9 0 0,0-1-44 0 0,0 0-46 0 0,0 1-49 0 0,-1-1-52 0 0,1 1-56 0 0,0-1-59 0 0,-1 1-61 0 0,5 3-1407 0 0,4 5-1176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1.7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175 1 9384 0 0,'0'0'208'0'0,"0"0"33"0"0,0 0 16 0 0,0 0-106 0 0,-2 2-78 0 0,-1 2-43 0 0,1-3-25 0 0,-7 3 19 0 0,-6 3 27 0 0,7-2 77 0 0,1 2 44 0 0,-10 7 264 0 0,6-9-144 0 0,1 0-3 0 0,2 4-56 0 0,4 1-7 0 0,0-1-49 0 0,-6 3 38 0 0,3-5-83 0 0,4-5-89 0 0,1 0 0 0 0,0 0 0 0 0,0 0 0 0 0,0 1 1 0 0,0-1-1 0 0,0 1 0 0 0,0-1 0 0 0,0 1 0 0 0,1-1 1 0 0,-1 2-44 0 0,-3 23 224 0 0,-2-14-95 0 0,6-12-109 0 0,1 1 0 0 0,-1-1 0 0 0,0 1 0 0 0,0-1 0 0 0,1 0 0 0 0,-1 1-1 0 0,1-1 1 0 0,0 1 0 0 0,-1 0 0 0 0,1-1 0 0 0,0 1 0 0 0,0-1 0 0 0,0 1-20 0 0,-3 11 159 0 0,-3-1-84 0 0,5-10-70 0 0,0-1 0 0 0,0 1 0 0 0,0 0 0 0 0,0 0 1 0 0,0 0-1 0 0,1 0 0 0 0,-1 0 0 0 0,1 0 0 0 0,-1 0 0 0 0,1 0 0 0 0,0 0 0 0 0,0 0-5 0 0,3 11 57 0 0,8 0-29 0 0,-8-8 20 0 0,-3-4-47 0 0,0 0 1 0 0,0 0-1 0 0,0-1 1 0 0,0 1 0 0 0,0 0-1 0 0,0-1 1 0 0,0 1-1 0 0,0 0 1 0 0,0-1 0 0 0,1 1-1 0 0,-1 0 1 0 0,0-1-1 0 0,1 1 1 0 0,-1-1 0 0 0,0 1-2 0 0,11 4 65 0 0,-8 1-10 0 0,-3-6-52 0 0,0 1 1 0 0,1-1-1 0 0,-1 1 0 0 0,0-1 0 0 0,0 0 0 0 0,0 1 0 0 0,0-1 1 0 0,0 0-1 0 0,1 1 0 0 0,-1-1 0 0 0,0 0 0 0 0,0 0 0 0 0,1 1 1 0 0,-1-1-1 0 0,0 0 0 0 0,1 1 0 0 0,-1-1 0 0 0,0 0 0 0 0,0 0 1 0 0,1 0-1 0 0,-1 1 0 0 0,0-1 0 0 0,1 0 0 0 0,-1 0 1 0 0,1 0-1 0 0,-1 0 0 0 0,0 0 0 0 0,1 0 0 0 0,-1 0 0 0 0,0 0 1 0 0,1 0-1 0 0,-1 0 0 0 0,1 0 0 0 0,-1 0 0 0 0,0 0 0 0 0,1 0 1 0 0,-1 0-1 0 0,0 0 0 0 0,1 0 0 0 0,-1 0 0 0 0,1 0 0 0 0,-1-1 1 0 0,0 1-1 0 0,1 0 0 0 0,-1 0 0 0 0,0 0 0 0 0,1-1 0 0 0,-1 1 1 0 0,0 0-4 0 0,8-5 53 0 0,-6 4-42 0 0,-1 0 0 0 0,0 0-1 0 0,1 0 1 0 0,-1 0 0 0 0,1 1 0 0 0,-1-1 0 0 0,1 1 0 0 0,0-1 0 0 0,-1 1-1 0 0,1-1 1 0 0,-1 1 0 0 0,1 0 0 0 0,0 0 0 0 0,0 0-11 0 0,5 0 15 0 0,-5 0-9 0 0,0 0-1 0 0,0 0 1 0 0,0 0 0 0 0,1 0-1 0 0,-1 0 1 0 0,0 0 0 0 0,0-1-1 0 0,0 1 1 0 0,0-1 0 0 0,1 0-6 0 0,2-1-1 0 0,0 0 7 0 0,0 0 0 0 0,0-1 1 0 0,-1 1-1 0 0,1-1 0 0 0,-1 0 1 0 0,0 0-1 0 0,0-1 0 0 0,0 1 1 0 0,0-1-1 0 0,0 0 0 0 0,-1 0 1 0 0,2-2-7 0 0,0-4 0 0 0,-5 8 1 0 0,1-1 0 0 0,1 1 0 0 0,-1 0 0 0 0,0 0 1 0 0,1 0-1 0 0,-1 0 0 0 0,1 0 0 0 0,-1 0 0 0 0,1 0-1 0 0,16-21 46 0 0,-7 1-38 0 0,-2-2 18 0 0,-1 1 19 0 0,-7 7-44 0 0,-1 13-1 0 0,0 0-1 0 0,1 1 1 0 0,-1-1 0 0 0,0 0 0 0 0,1 0 0 0 0,-1 1 0 0 0,1-1 0 0 0,0 0 0 0 0,0 1 0 0 0,0-1 0 0 0,0 1 0 0 0,1-1 0 0 0,-1 1 5 0 0,0 0-1 0 0,0-1 1 0 0,0 1-1 0 0,0 0 1 0 0,-1 0-1 0 0,1-1 0 0 0,-1 1 1 0 0,1-1-1 0 0,-1 1 1 0 0,0 0-1 0 0,0-1 1 0 0,0 0-5 0 0,3-13 11 0 0,7 3-25 0 0,-8 15-49 0 0,-1 9 45 0 0,-1 5-35 0 0,-1-8 28 0 0,1 0 0 0 0,1 1 0 0 0,0-1 0 0 0,1 7 25 0 0,2 0-28 0 0,-2-9 19 0 0,0 1 0 0 0,0-1 1 0 0,-1 0-1 0 0,0 1 0 0 0,-1-1 1 0 0,1 6 8 0 0,0-4 0 0 0,0 1 0 0 0,0-1 0 0 0,1 0 0 0 0,0-1 0 0 0,3 9 0 0 0,-4-14 0 0 0,0 2 0 0 0,0-1 0 0 0,0 1 0 0 0,-1-1 0 0 0,1 1 0 0 0,-1 0 0 0 0,0-1 0 0 0,0 1 0 0 0,0 0 0 0 0,-1 1 0 0 0,1 4 0 0 0,0-7 0 0 0,0 0 0 0 0,0 0 0 0 0,0-1 0 0 0,0 1 0 0 0,0 0 0 0 0,1-1 0 0 0,-1 1 0 0 0,1-1 0 0 0,-1 1 0 0 0,1 0 0 0 0,0-1 0 0 0,-1 1 0 0 0,1-1 0 0 0,0 1 0 0 0,1 0 0 0 0,3 6 0 0 0,3 10 13 0 0,3 7-40 0 0,-1-9-89 0 0,-3-8-20 0 0,2-2-63 0 0,0-2-74 0 0,2-2-84 0 0,-9-2 140 0 0,0 0-34 0 0,1 0-340 0 0,-1 0 82 0 0,0 0-46 0 0,1 0-653 0 0,-1 0-514 0 0,-2 0-978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2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9 9616 0 0,'5'0'-8'0'0,"1"0"50"0"0,5 0 149 0 0,-7 0 68 0 0,-12 0-19 0 0,6-1-86 0 0,2-1-79 0 0,0 1-38 0 0,1-4-17 0 0,-18 11-30 0 0,8-1 35 0 0,-3 0 103 0 0,-1 4 115 0 0,2-4-117 0 0,-1 0 98 0 0,8-3-114 0 0,-1-1 0 0 0,1 1 0 0 0,0 0 0 0 0,0 0 0 0 0,0 1 0 0 0,0 0 0 0 0,0-1 0 0 0,-1 2-110 0 0,-7 7 206 0 0,0 0-44 0 0,-3 0-11 0 0,-6 3 16 0 0,2 0 18 0 0,14-12-147 0 0,5-2-30 0 0,-1 0-1 0 0,1 1 0 0 0,-1-1 0 0 0,0 0 0 0 0,1 1 0 0 0,-1-1 0 0 0,1 0 1 0 0,-1 1-1 0 0,0-1 0 0 0,1 1 0 0 0,-1-1 0 0 0,1 1 0 0 0,-1-1 0 0 0,1 1 1 0 0,0-1-1 0 0,-1 1 0 0 0,1 0 0 0 0,0-1 0 0 0,-1 1 0 0 0,1-1 1 0 0,0 1-1 0 0,-1 0-7 0 0,-1 4 25 0 0,-4 3 19 0 0,1 1 15 0 0,3 21 16 0 0,2-14-65 0 0,3 0 49 0 0,-1-11-38 0 0,2 3 22 0 0,1 1 0 0 0,0 0 0 0 0,2 2-43 0 0,-5-9 4 0 0,0 0 0 0 0,0 0 0 0 0,0 0 0 0 0,0 0 0 0 0,0 0 0 0 0,0 0 0 0 0,0-1 0 0 0,0 1 1 0 0,1-1-5 0 0,-1 0 0 0 0,0 0 0 0 0,0 0 0 0 0,-1 0 0 0 0,1-1 0 0 0,0 2 0 0 0,-1-1 0 0 0,1 0 0 0 0,-1 0 0 0 0,1 0 0 0 0,-1 1 0 0 0,0-1 0 0 0,1 1 0 0 0,-1-1 0 0 0,0 1 0 0 0,0 0 0 0 0,0-1 0 0 0,0 1 0 0 0,0 0 0 0 0,-1 0 0 0 0,1-1 0 0 0,0 3 0 0 0,-1-3 0 0 0,0 0 0 0 0,1 0 0 0 0,-1 0 0 0 0,0 0 0 0 0,0-1 0 0 0,1 1 0 0 0,-1 0 0 0 0,0 0 0 0 0,1 0 0 0 0,-1 0 0 0 0,1 0 0 0 0,-1-1 0 0 0,1 1 0 0 0,0 0 0 0 0,-1 0 0 0 0,1-1 0 0 0,0 1 0 0 0,-1-1 0 0 0,1 1 0 0 0,9 7 0 0 0,1 7-5 0 0,9 12-50 0 0,-17-24 52 0 0,-1 0 1 0 0,0 0 0 0 0,1 0 0 0 0,-1 0 0 0 0,0 1 0 0 0,0 0 2 0 0,0 0 0 0 0,-1-1 0 0 0,1 1 0 0 0,1-1 0 0 0,-1 0 0 0 0,0 0 1 0 0,2 1-1 0 0,-3-2 0 0 0,1 0 0 0 0,-1 0 0 0 0,1 0 0 0 0,-1 0 0 0 0,0 0 1 0 0,0 0-1 0 0,0 0 0 0 0,0 0 0 0 0,0 0 0 0 0,0 1 0 0 0,-1-1 0 0 0,1 3 0 0 0,3 7 21 0 0,3-4 69 0 0,-6-8-84 0 0,-1 0-1 0 0,1 1 1 0 0,-1-1 0 0 0,0 0 0 0 0,1 1 0 0 0,-1-1-1 0 0,1 0 1 0 0,-1 1 0 0 0,0-1 0 0 0,1 1-1 0 0,-1-1 1 0 0,0 0 0 0 0,0 1 0 0 0,1-1 0 0 0,-1 1-1 0 0,0-1 1 0 0,0 1 0 0 0,0-1 0 0 0,0 1 0 0 0,0-1-1 0 0,0 1 1 0 0,1-1 0 0 0,-1 1 0 0 0,0-1-1 0 0,0 1 1 0 0,-1-1 0 0 0,1 1 0 0 0,0-1 0 0 0,0 1-6 0 0,3 14 134 0 0,7-1 17 0 0,-7-10-28 0 0,-2 0-63 0 0,-4 5-15 0 0,2-8-22 0 0,-9 13 97 0 0,7-12 2 0 0,1 1 13 0 0,-9 7 8 0 0,8-7-19 0 0,-1-2-55 0 0,-5-2-23 0 0,7 1-11 0 0,-8 2 15 0 0,-2 3-24 0 0,5-2-12 0 0,1-10 34 0 0,5 6-48 0 0,0 0 1 0 0,-1 1 0 0 0,1-1 0 0 0,-1 1 0 0 0,1 0-1 0 0,-1-1 1 0 0,1 1 0 0 0,-1 0 0 0 0,1 0 0 0 0,-1 0-1 0 0,1 0 1 0 0,-1 0-1 0 0,-14 1-51 0 0,9-1-22 0 0,5 0-2 0 0,1-1-66 0 0,0 1-78 0 0,1-1 64 0 0,-1 0-35 0 0,0 0-233 0 0,-1-1-103 0 0,0 0-88 0 0,0 0-69 0 0,-1-1-616 0 0,1 1-543 0 0,1 1-1048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3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0 9728 0 0,'0'0'222'0'0,"0"0"30"0"0,0 0 18 0 0,0 0 10 0 0,0 0 32 0 0,0 0 9 0 0,-2 3 6 0 0,-9 7-17 0 0,9-7-74 0 0,-1-3-38 0 0,2 0-185 0 0,1 0 0 0 0,-1 0 0 0 0,0 0 0 0 0,0 1 0 0 0,1-1 0 0 0,-1 0 0 0 0,0 0 0 0 0,1 1 0 0 0,-1-1 0 0 0,0 0 0 0 0,1 1 0 0 0,-1-1 1 0 0,1 1-1 0 0,-1-1 0 0 0,1 1 0 0 0,-1-1 0 0 0,1 1 0 0 0,-1-1 0 0 0,1 1 0 0 0,-1 0 0 0 0,1-1 0 0 0,-1 1 0 0 0,1 0 0 0 0,0-1 0 0 0,0 1 1 0 0,-1 0-1 0 0,1 0-13 0 0,-1 0 21 0 0,1 0 0 0 0,-1 0 0 0 0,1 1 1 0 0,-1-1-1 0 0,0 0 0 0 0,0 0 0 0 0,0 0 1 0 0,0 0-1 0 0,0 0 0 0 0,0 0 0 0 0,0 0 1 0 0,0 0-1 0 0,0 0 0 0 0,-1 0-21 0 0,1-1 21 0 0,0 0-1 0 0,0 1 0 0 0,1-1 1 0 0,-1 0-1 0 0,0 1 0 0 0,0-1 1 0 0,0 1-1 0 0,0-1 0 0 0,1 1 1 0 0,-1 0-1 0 0,0-1 0 0 0,1 1 1 0 0,-1-1-1 0 0,0 1 0 0 0,1 0 1 0 0,-1 0-1 0 0,1 0 0 0 0,-1-1 1 0 0,1 1-1 0 0,-1 0 0 0 0,1 0 1 0 0,0 0-1 0 0,-1 0 0 0 0,1 0 1 0 0,0 0-1 0 0,0-1 0 0 0,0 1 1 0 0,-1 0-1 0 0,1 0 0 0 0,0 0 1 0 0,0 0-1 0 0,0 0 0 0 0,1 0 1 0 0,-1 0-1 0 0,0 0 0 0 0,0 0-20 0 0,0 6 75 0 0,0 5 25 0 0,-1-9-85 0 0,1 0-1 0 0,0 0 0 0 0,0 1 1 0 0,0-1-1 0 0,0 0 0 0 0,1 0 1 0 0,-1 0-1 0 0,1 1 1 0 0,0-1-1 0 0,0 0-14 0 0,3 5 9 0 0,8 19-7 0 0,-10-21-2 0 0,20 54 0 0 0,-18-52 0 0 0,-1-1 0 0 0,1 1 0 0 0,1-1 0 0 0,-1 0 0 0 0,1 0 0 0 0,0-1 0 0 0,1 1 0 0 0,1 0 0 0 0,-1 0 0 0 0,-1 0 0 0 0,1 1 0 0 0,-1-1 0 0 0,0 1 0 0 0,9 14 0 0 0,-10-16-3 0 0,12 19 31 0 0,-2 7 52 0 0,-11-22-26 0 0,3 10 77 0 0,1-5 43 0 0,-2-7-73 0 0,-1-2-43 0 0,-2 0 34 0 0,-1 0 52 0 0,0 2 86 0 0,-1 34 510 0 0,-3-37-505 0 0,-5 1-87 0 0,-20 10 274 0 0,20-12-304 0 0,7-4-116 0 0,-1 1 25 0 0,1 0 0 0 0,-1-1 0 0 0,0 1 1 0 0,0-1-1 0 0,0 0 0 0 0,0 1 0 0 0,0-1 0 0 0,0 0 0 0 0,0 0 0 0 0,0 0 0 0 0,-1-1-27 0 0,-7 1 99 0 0,6 0-62 0 0,0 1-1 0 0,0-1 0 0 0,0 1 1 0 0,0 0-1 0 0,1 0 0 0 0,-1 0 0 0 0,0 1 1 0 0,0-1-1 0 0,1 1 0 0 0,-4 1-36 0 0,7-2 6 0 0,-1-1-1 0 0,0 0 0 0 0,0 1 1 0 0,0-1-1 0 0,0 0 0 0 0,0 0 1 0 0,0 0-1 0 0,-1 1 1 0 0,1-1-1 0 0,0 0 0 0 0,0 0 1 0 0,0-1-1 0 0,0 1-5 0 0,-20-7 16 0 0,9 2-6 0 0,4 3 3 0 0,0 1 0 0 0,0 0-1 0 0,0 0 1 0 0,-7 1-13 0 0,-15 1-19 0 0,-1 0-98 0 0,26-1 147 0 0,0 0-51 0 0,1 0-50 0 0,-1 0-50 0 0,-1 0-149 0 0,-1 1-106 0 0,1-1-103 0 0,1-1-101 0 0,-1 1-99 0 0,0-1-96 0 0,1 1-93 0 0,0-2-93 0 0,-8-2-1136 0 0,-6-5-1192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23.2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176 364 8520 0 0,'0'0'190'0'0,"0"-3"28"0"0,0-8 11 0 0,0 11-225 0 0,0 0-1 0 0,0 0 1 0 0,0 0 0 0 0,0 0-1 0 0,0 0 1 0 0,0 0 0 0 0,0 0-1 0 0,0 0 1 0 0,0 0 0 0 0,0 0-1 0 0,0-1 1 0 0,0 1-1 0 0,0 0 1 0 0,0 0 0 0 0,0 0-1 0 0,0 0 1 0 0,0 0 0 0 0,0 0-1 0 0,0 0 1 0 0,0 0 0 0 0,0 0-1 0 0,0 0 1 0 0,0 0 0 0 0,0-1-1 0 0,0 1 1 0 0,0 0 0 0 0,0 0-1 0 0,0 0 1 0 0,0 0 0 0 0,0 0-1 0 0,-1 0 1 0 0,1 0-1 0 0,0 0 1 0 0,0 0 0 0 0,0 0-1 0 0,0 0 1 0 0,0 0 0 0 0,0 0-1 0 0,0 0 1 0 0,0 0 0 0 0,0 0-1 0 0,0 0 1 0 0,0 0 0 0 0,-1 0-1 0 0,1 0 1 0 0,0 0 0 0 0,0 0-1 0 0,0 0 1 0 0,0 0 0 0 0,0 0-1 0 0,0 0 1 0 0,0 0-1 0 0,0 0 1 0 0,0 0 0 0 0,0 0-1 0 0,-1 0 1 0 0,1 0-4 0 0,-3 0 30 0 0,-6 0-5 0 0,-8 0 35 0 0,11 0 59 0 0,0 0 38 0 0,-11 0 400 0 0,12 2-78 0 0,-9 9 12 0 0,2-8-122 0 0,7-1-5 0 0,-6 11-4 0 0,9-8-263 0 0,2-4-76 0 0,-1 0 1 0 0,1-1-1 0 0,0 1 0 0 0,-1 0 0 0 0,1-1 0 0 0,0 1 1 0 0,-1-1-1 0 0,1 1 0 0 0,-1-1 0 0 0,1 1 0 0 0,0-1 1 0 0,-1 1-1 0 0,1-1 0 0 0,-1 1 0 0 0,0-1 1 0 0,1 1-1 0 0,-1-1 0 0 0,1 0 0 0 0,-1 1 0 0 0,0-1 1 0 0,1 0-1 0 0,-1 0-21 0 0,-4 3 72 0 0,-4 5 106 0 0,-8 22 309 0 0,14-24-380 0 0,-3 7 109 0 0,0-2-45 0 0,2-3-54 0 0,0 4 114 0 0,4-6-128 0 0,-1 0 0 0 0,1 0-1 0 0,1-1 1 0 0,-1 4-103 0 0,1 0 138 0 0,-1-2 34 0 0,1 2 2 0 0,2-2-56 0 0,2-4-60 0 0,0-3 8 0 0,-5 0-64 0 0,0 0 0 0 0,0 0 1 0 0,0 0-1 0 0,0 0 0 0 0,0 0 1 0 0,0 0-1 0 0,0 0 1 0 0,0 0-1 0 0,0 0 0 0 0,0 0 1 0 0,1 0-1 0 0,-1 0 1 0 0,0 0-1 0 0,0 0 0 0 0,0 0 1 0 0,0 0-1 0 0,0 0 0 0 0,0 0 1 0 0,0 0-1 0 0,0 0 1 0 0,0 0-1 0 0,0 0 0 0 0,0 0 1 0 0,1 0-1 0 0,-1 0 1 0 0,0 0-1 0 0,0 0 0 0 0,0 0 1 0 0,0 0-1 0 0,0 0 0 0 0,0 0 1 0 0,0 0-1 0 0,0 1 1 0 0,0-1-1 0 0,0 0 0 0 0,0 0 1 0 0,0 0-1 0 0,0 0 1 0 0,0 0-1 0 0,0 0 0 0 0,0 0 1 0 0,0 0-1 0 0,0 0 0 0 0,0 0 1 0 0,0 0-1 0 0,0 1 1 0 0,0-1-1 0 0,0 0 0 0 0,0 0 1 0 0,0 0-1 0 0,0 0 1 0 0,0 0-1 0 0,0 0 0 0 0,0 0 1 0 0,0 0-1 0 0,0 0 1 0 0,0 1-3 0 0,0 9 137 0 0,0-10-135 0 0,0 0 1 0 0,0 0-1 0 0,0 0 1 0 0,0 0-1 0 0,0 1 1 0 0,0-1-1 0 0,0 0 1 0 0,0 0-1 0 0,0 0 1 0 0,0 0-1 0 0,0 0 1 0 0,0 0-1 0 0,0 0 1 0 0,0 0-1 0 0,0 0 1 0 0,0 0-1 0 0,0 1 1 0 0,0-1-1 0 0,0 0 1 0 0,0 0-1 0 0,0 0 1 0 0,0 0-1 0 0,0 0 1 0 0,0 0-1 0 0,0 0 1 0 0,0 0-1 0 0,0 0 1 0 0,0 0-1 0 0,1 0 1 0 0,-1 0-1 0 0,0 0 1 0 0,0 1-1 0 0,0-1 1 0 0,0 0-1 0 0,0 0 1 0 0,0 0-1 0 0,0 0 1 0 0,0 0-1 0 0,0 0 1 0 0,0 0-1 0 0,0 0 1 0 0,1 0-1 0 0,-1 0 1 0 0,0 0-1 0 0,0 0 1 0 0,0 0-1 0 0,0 0 1 0 0,0 0-1 0 0,0 0 1 0 0,0 0-1 0 0,0 0 1 0 0,0 0 0 0 0,0 0-1 0 0,1 0 1 0 0,-1 0-1 0 0,0 0 1 0 0,0 0-3 0 0,10 0 98 0 0,28 0 317 0 0,-26-3-321 0 0,-6 0-66 0 0,20-11 88 0 0,-10 2-86 0 0,-12 8-10 0 0,1 0 1 0 0,0 0-1 0 0,1 1 1 0 0,-1-1-1 0 0,6-1-20 0 0,14-11 44 0 0,-22 15-44 0 0,-1-1 0 0 0,0 0 0 0 0,0 0 0 0 0,0 0 0 0 0,0-1 0 0 0,0 1 0 0 0,-1 0 0 0 0,1-1 0 0 0,0-1 0 0 0,3-6 23 0 0,1 1 0 0 0,-1 0-1 0 0,7-8-22 0 0,5-1-4 0 0,-14 14 3 0 0,0 1-1 0 0,0-1 1 0 0,0 0-1 0 0,-1 0 0 0 0,1-2 2 0 0,6-11-60 0 0,-6 12 19 0 0,-2 1 16 0 0,0 1 0 0 0,-1-1 0 0 0,1 1 0 0 0,-1-1 0 0 0,1 1 0 0 0,-1-1 0 0 0,0 0 0 0 0,-1 1 0 0 0,1-2 25 0 0,-1-3-62 0 0,1 8 61 0 0,0 0 0 0 0,0 0 0 0 0,1 0-1 0 0,-1-1 1 0 0,0 1 0 0 0,0 0-1 0 0,0 0 1 0 0,0 0 0 0 0,0 0-1 0 0,0 0 1 0 0,0 0 0 0 0,0 0-1 0 0,0 0 1 0 0,0 0 0 0 0,0 0 0 0 0,0-1-1 0 0,0 1 1 0 0,0 0 0 0 0,-1 0-1 0 0,1 0 1 0 0,0 0 0 0 0,0 0-1 0 0,0 0 1 0 0,0 0 0 0 0,0 0-1 0 0,0 0 1 0 0,0 0 0 0 0,0 0-1 0 0,0 0 1 0 0,0-1 0 0 0,0 1 0 0 0,0 0-1 0 0,0 0 1 0 0,0 0 0 0 0,0 0-1 0 0,0 0 1 0 0,-1 0 0 0 0,1 0-1 0 0,0 0 1 0 0,0 0 0 0 0,0 0-1 0 0,0 0 1 0 0,0 0 0 0 0,0 0 0 0 0,0 0-1 0 0,0 0 1 0 0,0 0 0 0 0,0 0-1 0 0,-1 0 1 0 0,1 0 0 0 0,0 0-1 0 0,0 0 1 0 0,0 0 0 0 0,0 0-1 0 0,0 0 1 0 0,0 0 0 0 0,0 0 1 0 0,-6 0-81 0 0,9 0-28 0 0,-11 0 88 0 0,6 0-59 0 0,4 3 6 0 0,-1-2 68 0 0,0 0 0 0 0,0 0 0 0 0,0 1 1 0 0,0-1-1 0 0,0 0 0 0 0,0 1 0 0 0,0-1 1 0 0,-1 1-1 0 0,1-1 0 0 0,0 1 6 0 0,-1 1-7 0 0,1 0 0 0 0,-1 0-1 0 0,1 0 1 0 0,-1 0 0 0 0,0 0 0 0 0,0 3 7 0 0,-1-1-7 0 0,1-1 0 0 0,0 1 0 0 0,1 0 1 0 0,-1-1-1 0 0,1 1 0 0 0,0-1 1 0 0,1 4 6 0 0,0-2 8 0 0,0 0-21 0 0,1 1 0 0 0,-2 0 1 0 0,1-1-1 0 0,-1 1 1 0 0,0 0-1 0 0,0 0 1 0 0,-1 0 12 0 0,3 9 0 0 0,7 2 0 0 0,-4 9 0 0 0,-6-26-2 0 0,1 1 1 0 0,0 0-1 0 0,0-1 1 0 0,-1 1-1 0 0,1-1 1 0 0,1 0-1 0 0,-1 1 1 0 0,0-1-1 0 0,1 1 2 0 0,-2-2 0 0 0,4 4-102 0 0,-1-1 64 0 0,8 5 103 0 0,-7-7-86 0 0,-2 0-42 0 0,1 0-55 0 0,-1-1-29 0 0,0 0-55 0 0,0 1-60 0 0,0-1-68 0 0,1 0-76 0 0,-1 0-83 0 0,1 0-90 0 0,0 0-98 0 0,-1 0 113 0 0,0 0-59 0 0,4 0-1288 0 0,4 0-1088 0 0</inkml:trace>
  <inkml:trace contextRef="#ctx0" brushRef="#br0" timeOffset="281.6">760 1 9016 0 0,'0'0'265'0'0,"0"0"-4"0"0,0 2-102 0 0,0 6 12 0 0,1-2-44 0 0,1 0-15 0 0,2 2 14 0 0,0 1 22 0 0,-1-1-1 0 0,-2-1 25 0 0,-1 2 61 0 0,1-1-15 0 0,0-2-40 0 0,1 2-5 0 0,2 1 38 0 0,2 7 118 0 0,-5-10-158 0 0,-1-1 1 0 0,1 0-1 0 0,-1 1 0 0 0,0 4-171 0 0,3 24 677 0 0,1-16-382 0 0,-1-8-95 0 0,-1 0-1 0 0,0 0 0 0 0,-1 0 1 0 0,0 8-200 0 0,-1-12 96 0 0,1 1 1 0 0,0-1-1 0 0,0 0 1 0 0,0 1-1 0 0,2 3-96 0 0,3 14 231 0 0,-1 18 104 0 0,2-17-133 0 0,-6-19-131 0 0,1 0-1 0 0,-1 0 1 0 0,0 0-1 0 0,0 0 1 0 0,0 2-71 0 0,-1 34 401 0 0,0-7-72 0 0,0 10-5 0 0,0 54 83 0 0,0-87-411 0 0,0 9 117 0 0,0-15-106 0 0,0 0-40 0 0,0-2-24 0 0,0 1-33 0 0,0 1-39 0 0,0 0-45 0 0,-1-6 38 0 0,1 0-53 0 0,-1 0-79 0 0,1 0 85 0 0,-1 0-38 0 0,0 0-42 0 0,0 0-39 0 0,-1 0-406 0 0,0 0 99 0 0,0 0-53 0 0,-1 0-778 0 0,1 0-611 0 0,2 0-1163 0 0</inkml:trace>
  <inkml:trace contextRef="#ctx0" brushRef="#br0" timeOffset="480.51">618 427 9560 0 0,'0'0'216'0'0,"0"0"32"0"0,0 0 10 0 0,0 0-107 0 0,2 0-78 0 0,24 0-34 0 0,-17 0-1 0 0,1 0 36 0 0,-2 0 25 0 0,0 0 41 0 0,0 0 52 0 0,0 0 57 0 0,3-2 26 0 0,0-4 40 0 0,3 0 0 0 0,0 4-56 0 0,-7 1-159 0 0,0 1 1 0 0,-1-2-1 0 0,1 1 0 0 0,0-1 1 0 0,2-1-101 0 0,8-1 173 0 0,1 0 13 0 0,4-2 36 0 0,1-3-40 0 0,-8 3-31 0 0,1 0-1 0 0,-1 1 1 0 0,1 1-1 0 0,1 0-150 0 0,-1 0 88 0 0,-9 3-136 0 0,0 0 42 0 0,26 1 182 0 0,-21 0-188 0 0,-6 0-39 0 0,0 0-40 0 0,0 0-45 0 0,0-1-54 0 0,0 0-60 0 0,-1 0-68 0 0,-1 0 1 0 0,-1 0-53 0 0,0 0-46 0 0,0 0-41 0 0,1-1-136 0 0,0 1-40 0 0,0-2-166 0 0,3 0-442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3.9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63 6160 0 0,'0'0'133'0'0,"0"0"23"0"0,0 0 13 0 0,0-2-18 0 0,1-2-124 0 0,-1 3-27 0 0,0 0 0 0 0,1 0 0 0 0,-1 1 0 0 0,0-1 0 0 0,0 0 0 0 0,0 0-1 0 0,0 0 1 0 0,0 1 0 0 0,0-1 0 0 0,0 0 0 0 0,0 0 0 0 0,0 0 0 0 0,0 0-1 0 0,-1 1 1 0 0,-4-8 15 0 0,-7 0 42 0 0,4 1 90 0 0,3-1 99 0 0,0 0 71 0 0,5 7-291 0 0,0 1 0 0 0,-1-1 0 0 0,0 1 1 0 0,1 0-1 0 0,-1-1 0 0 0,1 1 0 0 0,-1-1 0 0 0,1 1 0 0 0,-1 0 0 0 0,0-1 0 0 0,1 1 0 0 0,-1 0 0 0 0,0 0 0 0 0,1 0 0 0 0,-1-1 0 0 0,0 1 0 0 0,0 0 0 0 0,1 0 0 0 0,-1 0 0 0 0,0 0-26 0 0,-7 0 232 0 0,-11 3 565 0 0,11 0-512 0 0,2 1-120 0 0,3-1-127 0 0,-1 0-36 0 0,-6 5 196 0 0,0-3-38 0 0,-4 3-8 0 0,1 5-72 0 0,-12 26 74 0 0,-9 14 74 0 0,12-21-104 0 0,10-18-80 0 0,6-6-6 0 0,0 0-1 0 0,0 0 1 0 0,0 0-1 0 0,1 1 0 0 0,1-1 1 0 0,-1 1-1 0 0,2 0 1 0 0,-2 4-38 0 0,2-1 42 0 0,2-8-23 0 0,0 0 1 0 0,0 0 0 0 0,0 0 0 0 0,0-1-1 0 0,-1 1 1 0 0,1-1 0 0 0,-1 1 0 0 0,0-1 0 0 0,-2 2-20 0 0,2 0 6 0 0,0-1 0 0 0,0 0 0 0 0,0 1-1 0 0,1-1 1 0 0,-1 1 0 0 0,1 0 0 0 0,0 1-6 0 0,-4 14 32 0 0,-2-7-22 0 0,7-11-9 0 0,-1-1 1 0 0,0 1-1 0 0,0-1 1 0 0,1 0-1 0 0,-1 1 1 0 0,0-1-1 0 0,1 1 1 0 0,0-1-1 0 0,-1 1 1 0 0,1 0-1 0 0,0-1 1 0 0,0 1-1 0 0,0-1-1 0 0,-1 10 62 0 0,1-9-44 0 0,0 1 0 0 0,-1 0 0 0 0,1 0 1 0 0,0 0-1 0 0,0 0 0 0 0,1-1 0 0 0,-1 1 0 0 0,1 0 0 0 0,-1 0 0 0 0,1-1 1 0 0,0 2-19 0 0,6 1 59 0 0,-3-3-22 0 0,-3 0 32 0 0,0 2 38 0 0,-1 2 61 0 0,3-6 24 0 0,1 0-119 0 0,-2 0-39 0 0,1 0 1 0 0,-1 0-1 0 0,1 0 1 0 0,-1 0 0 0 0,0 0-1 0 0,1-1 1 0 0,-1 1-1 0 0,0-1 1 0 0,2 0-35 0 0,2-2 58 0 0,24-14 320 0 0,-19 8-270 0 0,-8 6-102 0 0,0 1 1 0 0,0 0 0 0 0,1-1-1 0 0,-1 1 1 0 0,0 0 0 0 0,2 0-7 0 0,-2 1-2 0 0,1-1 1 0 0,-1 0 0 0 0,1 0-1 0 0,-1-1 1 0 0,0 1 0 0 0,1-2 1 0 0,12-14 19 0 0,15-24 90 0 0,-10 15-24 0 0,-7 9-68 0 0,-4 0-61 0 0,-4 0-36 0 0,-2 2 22 0 0,1-1-1 0 0,1-1-22 0 0,-2 8 48 0 0,3-8-19 0 0,-5 2-11 0 0,1-3-10 0 0,5 0 18 0 0,-6 15 40 0 0,2-6-71 0 0,-5 3 62 0 0,1 5 5 0 0,0 0-45 0 0,0 2-2 0 0,0 0-4 0 0,0 0-2 0 0,0 2 0 0 0,0 0 65 0 0,0-1 1 0 0,0 1 0 0 0,1-1 0 0 0,-1 1 0 0 0,1-1 0 0 0,-1 0 0 0 0,1 1-1 0 0,-1-1 1 0 0,1 1 0 0 0,0-1 0 0 0,0 1 6 0 0,6 12-20 0 0,-6-5-4 0 0,1-1 0 0 0,-2 1 0 0 0,1 0 0 0 0,-1 0 0 0 0,-1 5 24 0 0,0 4-40 0 0,1 103 23 0 0,0-68-36 0 0,1-50 52 0 0,-1 1 0 0 0,0-1 0 0 0,1 1 0 0 0,-1-1-1 0 0,1 1 1 0 0,0-1 0 0 0,0 1 0 0 0,0-1 0 0 0,1 0 1 0 0,4 13 0 0 0,-1 10 0 0 0,1-13 0 0 0,-5-12 0 0 0,0 1 0 0 0,0-1 0 0 0,0 1 0 0 0,-1-1 0 0 0,1 1 0 0 0,-1-1 0 0 0,1 1 0 0 0,-1-1 0 0 0,0 1 0 0 0,1-1 0 0 0,-1 1 0 0 0,0-1 0 0 0,0 1 0 0 0,0 0-5 0 0,0 0 1 0 0,1 0-1 0 0,-1 0 0 0 0,0 0 1 0 0,1 0-1 0 0,0 0 1 0 0,-1 0-1 0 0,1-1 1 0 0,0 1-1 0 0,0 0 1 0 0,0 0-1 0 0,1 0 5 0 0,-1-1-10 0 0,-1 1 0 0 0,1-1 0 0 0,0 1 0 0 0,0-1 0 0 0,-1 1 0 0 0,1-1 0 0 0,-1 1 0 0 0,1-1 0 0 0,-1 1 0 0 0,0-1 0 0 0,1 1 0 0 0,-1 0 10 0 0,0 0-73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4.3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268 0 10480 0 0,'-3'0'233'0'0,"3"0"-217"0"0,-1 0 1 0 0,1 0-1 0 0,-1 0 0 0 0,0 0 1 0 0,1 1-1 0 0,-1-1 0 0 0,1 0 1 0 0,-1 0-1 0 0,1 0 0 0 0,-1 0 1 0 0,1 1-1 0 0,-1-1 0 0 0,1 0 1 0 0,-1 1-1 0 0,1-1 0 0 0,-1 0 1 0 0,1 1-1 0 0,-1-1 0 0 0,1 1 1 0 0,-1-1-1 0 0,1 0 0 0 0,0 1 0 0 0,-1-1 1 0 0,1 1-17 0 0,0 0 17 0 0,-1 0 0 0 0,1-1 0 0 0,-1 1 0 0 0,1-1 0 0 0,-1 1 0 0 0,1 0 0 0 0,-1-1 0 0 0,1 0 0 0 0,-1 1-1 0 0,0-1 1 0 0,1 1 0 0 0,-1-1 0 0 0,0 0 0 0 0,1 1 0 0 0,-1-1 0 0 0,0 0 0 0 0,1 0 0 0 0,-1 1 0 0 0,0-1 0 0 0,0 0 0 0 0,1 0 0 0 0,-1 0 0 0 0,0 0 0 0 0,0 0 0 0 0,0 0-17 0 0,-12 2 67 0 0,3 4-38 0 0,8-5-28 0 0,1 0-1 0 0,-1 0 1 0 0,1 0-1 0 0,-1-1 1 0 0,0 1-1 0 0,1 0 1 0 0,-1-1-1 0 0,0 1 1 0 0,0-1-1 0 0,1 0 1 0 0,-1 1-1 0 0,0-1 1 0 0,0 0-1 0 0,-9 0-1 0 0,6-1 3 0 0,1 1 0 0 0,-1 0-1 0 0,1 1 1 0 0,-1-1 0 0 0,1 1 0 0 0,-3 0-2 0 0,-14 10 43 0 0,-5-6-22 0 0,12 1 19 0 0,-6 5 136 0 0,4-2-1 0 0,3-3 8 0 0,8 4-7 0 0,-2-5-74 0 0,6-5-97 0 0,1 0 1 0 0,0 1-1 0 0,-1-1 1 0 0,1 0-1 0 0,0 0 1 0 0,-1 0-1 0 0,1 1 1 0 0,0-1-1 0 0,-1 0 1 0 0,1 1-1 0 0,0-1 0 0 0,-1 0 1 0 0,1 1-1 0 0,0-1 1 0 0,0 0-1 0 0,0 1 1 0 0,-1-1-1 0 0,1 0 1 0 0,0 1-1 0 0,0-1 1 0 0,0 1-1 0 0,0-1 1 0 0,0 0-1 0 0,-1 1 1 0 0,1-1-1 0 0,0 1 1 0 0,0-1-1 0 0,0 1 1 0 0,0-1-1 0 0,0 0 1 0 0,1 1-6 0 0,-4 4 128 0 0,2-4-112 0 0,-8 10 68 0 0,9-10-83 0 0,-1 0 0 0 0,1-1 1 0 0,0 1-1 0 0,-1 0 0 0 0,1 0 1 0 0,0-1-1 0 0,0 1 0 0 0,0 0 1 0 0,0 0-1 0 0,0-1 0 0 0,0 1 1 0 0,0 0-1 0 0,0 0 0 0 0,0-1 1 0 0,0 1-1 0 0,0 0 0 0 0,0 0 1 0 0,0-1-1 0 0,1 1 0 0 0,-1 0 1 0 0,0 0-2 0 0,5 8 0 0 0,0 0 0 0 0,1 0 0 0 0,0 0 0 0 0,0-1 0 0 0,0 0 0 0 0,5 3 0 0 0,31 31-72 0 0,-8-7-11 0 0,-29-30 74 0 0,0 0 0 0 0,-1 0 1 0 0,0 1-1 0 0,1 1 9 0 0,9 12-32 0 0,12 2 22 0 0,-19-13 10 0 0,-1-1 0 0 0,0 2 0 0 0,0-1 0 0 0,2 6 0 0 0,-3-6 0 0 0,1 1 0 0 0,-1 0 0 0 0,2-1 0 0 0,3 4 0 0 0,-2-5 0 0 0,-5-4 0 0 0,1 0 0 0 0,-1 1 0 0 0,0-1 0 0 0,0 1 0 0 0,-1-1 0 0 0,1 2 0 0 0,13 26 0 0 0,-15-28 0 0 0,0 0 0 0 0,-1 0 0 0 0,1 1 0 0 0,-1-1 0 0 0,1 0 0 0 0,-1 0 0 0 0,0 0 0 0 0,0 1 0 0 0,0-1 0 0 0,-1 1 0 0 0,1 7 0 0 0,0-10 0 0 0,0 0 1 0 0,0 0 0 0 0,0 0 0 0 0,0 0-1 0 0,0 0 1 0 0,-1-1 0 0 0,1 1 0 0 0,0 0-1 0 0,0 0 1 0 0,0 0 0 0 0,-1 0 0 0 0,1-1 0 0 0,0 1-1 0 0,-1 1 0 0 0,-10 3 43 0 0,8 2-30 0 0,3-7-13 0 0,0 0 1 0 0,0 0-1 0 0,0 1 1 0 0,0-1-1 0 0,0 0 1 0 0,0 0-1 0 0,0 0 1 0 0,0 1 0 0 0,0-1-1 0 0,0 0 1 0 0,0 0-1 0 0,0 0 1 0 0,0 0-1 0 0,-1 1 1 0 0,1-1-1 0 0,0 0 1 0 0,0 0 0 0 0,0 0-1 0 0,0 0 1 0 0,0 0-1 0 0,0 1 1 0 0,-1-1-1 0 0,1 0 1 0 0,0 0-1 0 0,0 0 1 0 0,0 0-1 0 0,0 0 1 0 0,-1 0 0 0 0,1 0-1 0 0,0 0 1 0 0,0 0-1 0 0,0 0 1 0 0,0 0-1 0 0,-1 0 1 0 0,1 0-1 0 0,0 1 0 0 0,-27 0 53 0 0,20-1-32 0 0,5 0-18 0 0,0 1 0 0 0,0-1 1 0 0,-1 0-1 0 0,1-1 0 0 0,0 1 0 0 0,0 0 1 0 0,0-1-1 0 0,0 1 0 0 0,0-1 1 0 0,-1 0-4 0 0,-3-1-45 0 0,-12-8 132 0 0,10 6-105 0 0,4 1-43 0 0,0 0-52 0 0,0 0-62 0 0,0-1-74 0 0,4 4 248 0 0,-3-3-409 0 0,0 0-114 0 0,1 1 68 0 0,-1 0-44 0 0,-1-1-593 0 0,-3 1-472 0 0,-2 2-896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4.8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47 10480 0 0,'4'11'61'0'0,"1"0"42"0"0,9 27 344 0 0,-9-25-294 0 0,-4-9-124 0 0,1 6 115 0 0,-2-2-35 0 0,1 0-40 0 0,1 2-43 0 0,12 38-22 0 0,-4-13 35 0 0,-3-5 46 0 0,0-2 73 0 0,-3-13-40 0 0,1 13 97 0 0,6-7 6 0 0,-6 8 23 0 0,-1-14-128 0 0,3 20 179 0 0,-5-20-141 0 0,-2 2 58 0 0,0-5-78 0 0,-1-6-30 0 0,1 1 0 0 0,0 0 0 0 0,1 0 0 0 0,0 0 0 0 0,1 5-104 0 0,3 3 239 0 0,1 1 1 0 0,-4 0-61 0 0,0 0-16 0 0,2-5-58 0 0,-3-11-100 0 0,-1 1 1 0 0,0-1-1 0 0,0 1 0 0 0,1-1 1 0 0,-1 1-1 0 0,0 0 0 0 0,0-1 1 0 0,1 1-1 0 0,-1-1 1 0 0,0 1-1 0 0,0 0 0 0 0,0-1 1 0 0,0 1-1 0 0,0-1 1 0 0,0 1-1 0 0,0 0 0 0 0,0-1 1 0 0,0 1-1 0 0,0 0 0 0 0,0-1 1 0 0,-1 1-1 0 0,1-1 1 0 0,0 1-1 0 0,0-1 0 0 0,-1 1 1 0 0,1 0-1 0 0,0-1 0 0 0,-1 1 1 0 0,1-1-1 0 0,0 1 1 0 0,-1-1-1 0 0,1 1 0 0 0,-1-1 1 0 0,1 0-1 0 0,-1 1 1 0 0,1-1-6 0 0,-3 3 118 0 0,3 1-41 0 0,1 1-35 0 0,-1-3-38 0 0,0-1-1 0 0,0 1 1 0 0,0-1-1 0 0,0 1 1 0 0,0-1-1 0 0,-1 1 1 0 0,1-1-1 0 0,0 1 1 0 0,-1-1-1 0 0,1 1 1 0 0,-1-1 0 0 0,0 1-4 0 0,-6 3 50 0 0,7-5-47 0 0,0 0 1 0 0,-1 0-1 0 0,1 0 1 0 0,0 1-1 0 0,-1-1 1 0 0,1 0-1 0 0,-1 0 1 0 0,1 1-1 0 0,0-1 1 0 0,0 0-1 0 0,-1 1 1 0 0,1-1-1 0 0,0 0 1 0 0,0 1-1 0 0,-1-1 1 0 0,1 0-1 0 0,0 1 1 0 0,0-1-1 0 0,0 0 1 0 0,-1 1-1 0 0,1-1 1 0 0,0 1-1 0 0,0-1 1 0 0,0 1-1 0 0,0-1 1 0 0,0 0-1 0 0,0 1 1 0 0,0-1-1 0 0,0 1 1 0 0,0-1-1 0 0,0 1-3 0 0,0 1 74 0 0,0-4-2 0 0,1-1-55 0 0,-2-1 5 0 0,-15-5 23 0 0,15 8-40 0 0,-1 0 0 0 0,1 0 0 0 0,0-1 0 0 0,-1 1 0 0 0,1 0 0 0 0,0-1 0 0 0,0 1 0 0 0,0-1 0 0 0,0 1 0 0 0,-1-2-5 0 0,-9-19 12 0 0,7 15-14 0 0,1 0 2 0 0,0-1 0 0 0,0 0 0 0 0,0 0 0 0 0,1-4 0 0 0,1 8 0 0 0,-2-12 1 0 0,1-1-44 0 0,3-18-138 0 0,0 6-12 0 0,-1 9 87 0 0,-1 4-17 0 0,1 1 0 0 0,1-1 0 0 0,2-7 123 0 0,7-14-363 0 0,-5 8 89 0 0,-2 13-3 0 0,0 0 0 0 0,5-15 277 0 0,-1 8-207 0 0,-3 10 41 0 0,0 0 0 0 0,1 0 0 0 0,1 0 1 0 0,2-4 165 0 0,18-21-486 0 0,-8 13 76 0 0,-9 12 164 0 0,-1 4 89 0 0,1-1 54 0 0,4-1 39 0 0,0-1 4 0 0,-1 2-28 0 0,-11 8 78 0 0,1 0-1 0 0,0 1 1 0 0,0 0 0 0 0,0-1-1 0 0,0 1 1 0 0,0 0-1 0 0,0 0 1 0 0,0 0-1 0 0,0 0 1 0 0,1 0-1 0 0,-1 1 1 0 0,0-1 0 0 0,1 1-1 0 0,-1-1 11 0 0,11-2-32 0 0,-2-3 15 0 0,-10 5 15 0 0,0 1-1 0 0,0-1 1 0 0,0 0-1 0 0,0 1 1 0 0,0-1-1 0 0,0 1 1 0 0,0 0-1 0 0,0-1 1 0 0,0 1-1 0 0,0 0 1 0 0,0-1-1 0 0,0 1 1 0 0,0 0 0 0 0,0 0-1 0 0,0 0 1 0 0,0 0-1 0 0,0 0 1 0 0,0 0-1 0 0,0 0 1 0 0,0 0-1 0 0,0 0 1 0 0,0 1-1 0 0,0-1 1 0 0,1 1 2 0 0,3 0-1 0 0,2 1-10 0 0,-1 0 0 0 0,0 0-1 0 0,-1 1 1 0 0,1-1-1 0 0,0 1 1 0 0,-1 1-1 0 0,1-1 1 0 0,3 4 11 0 0,-4-2-27 0 0,-2-2 17 0 0,0 0-1 0 0,0 0 1 0 0,0 0 0 0 0,-1 0 0 0 0,1 0-1 0 0,-1 1 1 0 0,1 1 10 0 0,4 12-61 0 0,-3-6 44 0 0,-2-8 17 0 0,-1 0 0 0 0,0 0 0 0 0,0 0 0 0 0,0 0 0 0 0,0 0 0 0 0,0 0 0 0 0,-1 1 0 0 0,1-1 1 0 0,-1 0-1 0 0,0 3 0 0 0,0 5-6 0 0,1-4-1 0 0,-1 0-1 0 0,-1 0 1 0 0,1 0-1 0 0,-1 0 1 0 0,-1 5 7 0 0,-8 9 47 0 0,6-9-9 0 0,3-8-20 0 0,0 0-1 0 0,0 0 1 0 0,-1 0 0 0 0,1 0 0 0 0,-1 0-1 0 0,0 0 1 0 0,0-1 0 0 0,-1 1-18 0 0,0 2 33 0 0,-2-1 0 0 0,1 0 0 0 0,0 1 0 0 0,-1-2 0 0 0,0 1 0 0 0,-2 1-33 0 0,-7 5 116 0 0,-4 2 51 0 0,6-6-75 0 0,0 2 96 0 0,0-1 0 0 0,-1 0 0 0 0,-12 4-188 0 0,12-7 183 0 0,2-1-34 0 0,-5 2 39 0 0,-5-2 9 0 0,21-4-192 0 0,0-1-1 0 0,0 1 1 0 0,-1 0-1 0 0,1 0 1 0 0,0 0-1 0 0,-1 0 1 0 0,1 0-1 0 0,0 0 0 0 0,-1 0 1 0 0,1 1-1 0 0,0-1 1 0 0,-1 0-1 0 0,1 0 1 0 0,0 0-1 0 0,-1 0 1 0 0,1 0-1 0 0,0 0 1 0 0,0 0-1 0 0,-1 1 1 0 0,1-1-1 0 0,0 0 0 0 0,0 0 1 0 0,-1 0-1 0 0,1 1 1 0 0,0-1-1 0 0,0 0-4 0 0,-2 2 7 0 0,-1-1 0 0 0,1 1 1 0 0,0-1-1 0 0,0 0 0 0 0,-1 0 0 0 0,1 0 0 0 0,-1 0 0 0 0,1 0 0 0 0,-1 0 0 0 0,1-1 0 0 0,-1 1 1 0 0,1-1-1 0 0,-1 0 0 0 0,1 0 0 0 0,-1 0 0 0 0,0 0 0 0 0,1 0 0 0 0,-1 0 0 0 0,1-1 0 0 0,-1 1 1 0 0,-1-1-8 0 0,-1-6 11 0 0,2 3-22 0 0,-10-1-65 0 0,8 1 7 0 0,3 3 5 0 0,0 0-36 0 0,1-1-17 0 0,0 1-35 0 0,0 0-42 0 0,0 0-46 0 0,1 1 240 0 0,-1 0-291 0 0,1-1-45 0 0,-1 1-42 0 0,1-1-36 0 0,0 1-123 0 0,0 0-36 0 0,0 0-1270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5.1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1 7632 0 0,'0'0'166'0'0,"0"0"29"0"0,0 0 14 0 0,-2 0-25 0 0,-7 3-147 0 0,0 9-37 0 0,-2 4 43 0 0,3-8 47 0 0,4-3 5 0 0,-1-1 0 0 0,0 1 1 0 0,0-1-1 0 0,-2 2-95 0 0,0-2 71 0 0,-9 8 123 0 0,12-5-77 0 0,-1 1 54 0 0,-1 2 52 0 0,-9 4 159 0 0,4-4-132 0 0,4-3-113 0 0,-3 4 35 0 0,5-4-62 0 0,1 2 83 0 0,-1 5 110 0 0,-8 10 78 0 0,3-7-64 0 0,6-6-107 0 0,-1 0 46 0 0,1-1-106 0 0,-3 9 72 0 0,5-1-41 0 0,2-5-91 0 0,0 23 264 0 0,3-24-279 0 0,0-8-46 0 0,0 0 1 0 0,0 0 0 0 0,1 0 0 0 0,-1 0 0 0 0,3 1-30 0 0,-2-1 35 0 0,-1-2 57 0 0,-1 1 17 0 0,0-2-94 0 0,-1 0 1 0 0,1 1-1 0 0,-1-1 1 0 0,1 0-1 0 0,0 0 1 0 0,-1-1-1 0 0,1 1 1 0 0,0 0-1 0 0,0 0 1 0 0,-1-1-1 0 0,1 1 1 0 0,0-1-1 0 0,1 0-15 0 0,30 2 283 0 0,-30-2-255 0 0,4 0 44 0 0,-5 1-47 0 0,0-1 0 0 0,0 0-1 0 0,1 0 1 0 0,-1 0-1 0 0,0-1 1 0 0,0 1 0 0 0,0 0-1 0 0,0-1 1 0 0,0 0 0 0 0,1 0-25 0 0,16-9 149 0 0,-7 7-96 0 0,-10 3-46 0 0,-1 0-1 0 0,1 0 0 0 0,-1 0 1 0 0,1 0-1 0 0,-1-1 0 0 0,1 1 1 0 0,-1-1-1 0 0,1 1 0 0 0,-1-1 1 0 0,0 0-1 0 0,1 1 0 0 0,-1-1 1 0 0,0 0-1 0 0,1 0 0 0 0,-1 0 1 0 0,0 0-1 0 0,0 0 1 0 0,0 0-1 0 0,0 0 0 0 0,0 0 1 0 0,1-1-7 0 0,0-3 20 0 0,-2 4-15 0 0,1 0 0 0 0,-1 1 1 0 0,0-1-1 0 0,1 0 0 0 0,-1 1 0 0 0,0-1 0 0 0,1 1 0 0 0,-1-1 0 0 0,0 1 0 0 0,1-1 0 0 0,-1 0 0 0 0,1 1 0 0 0,-1 0 0 0 0,1-1 1 0 0,0 1-1 0 0,-1-1 0 0 0,1 1 0 0 0,-1 0 0 0 0,1-1 0 0 0,0 1 0 0 0,-1 0 0 0 0,1 0-5 0 0,4-3 14 0 0,4-5 4 0 0,8-22 80 0 0,-14 23-88 0 0,-2 6-4 0 0,0-1 0 0 0,-1 1 1 0 0,1-1-1 0 0,-1 1 0 0 0,0-1 1 0 0,1 1-1 0 0,-1-1 1 0 0,0 1-1 0 0,0-1 0 0 0,0 0 1 0 0,0 0-7 0 0,0-2 2 0 0,-1 1 0 0 0,0-1-1 0 0,0 0 1 0 0,0 1 0 0 0,-1-1 0 0 0,0-1-2 0 0,0 1 1 0 0,1 1 0 0 0,0 0 1 0 0,-1-1-1 0 0,1 1 0 0 0,1-1 0 0 0,-1 1 0 0 0,0-1 0 0 0,1 0-1 0 0,0 1 0 0 0,0 0-1 0 0,0 1 1 0 0,-1-1-1 0 0,1 0 1 0 0,-1 1-1 0 0,1-1 1 0 0,-1 1-1 0 0,-1-3 1 0 0,-9-13-115 0 0,-2-2-104 0 0,8 12 88 0 0,1 1 39 0 0,-12-5-106 0 0,10 8 107 0 0,-6-7-208 0 0,9 6 103 0 0,1 0-35 0 0,-2-6-189 0 0,-10-4-218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5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66 7312 0 0,'26'-13'165'0'0,"-20"10"22"0"0,-6 3 9 0 0,0-3-20 0 0,-3-10-140 0 0,-3 4-27 0 0,2 5 24 0 0,1 2 124 0 0,0 0-59 0 0,1 2-38 0 0,-1 2-30 0 0,0-1 9 0 0,1-1 37 0 0,-1-2 40 0 0,1 0 66 0 0,-5-3-35 0 0,-3 1 42 0 0,6 2-116 0 0,1 1 0 0 0,-1 0 0 0 0,1 0 0 0 0,-1 1 0 0 0,1-1 0 0 0,-1 1 0 0 0,0 0 0 0 0,1-1 0 0 0,-1 2 0 0 0,1-1 1 0 0,-1 0-1 0 0,0 1 0 0 0,1 0 0 0 0,-1-1 0 0 0,-2 2-73 0 0,-12 7 307 0 0,15-8-254 0 0,1 0 1 0 0,-1-1-1 0 0,0 1 0 0 0,0 0 0 0 0,0-1 0 0 0,0 0 1 0 0,-1 1-54 0 0,4-2 13 0 0,0 1 1 0 0,-1 0-1 0 0,1 0 1 0 0,0 0-1 0 0,-1 0 1 0 0,1 0-1 0 0,0 0 1 0 0,-1 0 0 0 0,1 0-1 0 0,0 0 1 0 0,-1 1-1 0 0,1-1 1 0 0,0 0-1 0 0,-1 0 1 0 0,1 0-1 0 0,0 0 1 0 0,0 0-1 0 0,-1 0 1 0 0,1 1-1 0 0,0-1 1 0 0,0 0-1 0 0,-1 0 1 0 0,1 0 0 0 0,0 1-1 0 0,0-1 1 0 0,-1 0-14 0 0,-7 7 232 0 0,-4 0-37 0 0,-1 0-47 0 0,2-2-54 0 0,11-5-93 0 0,-14 6 137 0 0,9 4-25 0 0,-5-4-90 0 0,9-6-23 0 0,1 1 0 0 0,0 0 0 0 0,-1 0 0 0 0,1-1 0 0 0,0 1 0 0 0,-1 0 0 0 0,1 0 0 0 0,0 0 0 0 0,0 0 0 0 0,0-1 0 0 0,0 1 0 0 0,0 0 0 0 0,0 0 0 0 0,0 1 0 0 0,0 45 0 0 0,0-45 0 0 0,0-1 0 0 0,0 1 0 0 0,1-1 0 0 0,-1 1 0 0 0,0-1 0 0 0,1 1 0 0 0,-1-1 0 0 0,1 1 0 0 0,0-1 0 0 0,-1 1 0 0 0,1-1 0 0 0,0 1 0 0 0,0-1 0 0 0,5 12 0 0 0,-3 0 0 0 0,-2-11 0 0 0,-1 1 0 0 0,1-1 0 0 0,-1 0 0 0 0,1 1 0 0 0,0-1 0 0 0,0 0 0 0 0,0 0 0 0 0,0 0 0 0 0,0 0 0 0 0,0 0 0 0 0,1 0 0 0 0,-1 0 0 0 0,1 0 0 0 0,0 0 0 0 0,0 1-1 0 0,0-1 1 0 0,0 1 0 0 0,0 0 0 0 0,0 0 0 0 0,-1 0-1 0 0,1 1 1 0 0,-1-1 0 0 0,1 0 0 0 0,-1 1 0 0 0,0-1-1 0 0,-1 1 1 0 0,1 1 0 0 0,0-1 2 0 0,0 0 0 0 0,0 0 0 0 0,0 0 0 0 0,1 0 0 0 0,-1 0-1 0 0,1 0 1 0 0,1 1-2 0 0,18 22 49 0 0,-18-23-46 0 0,1 0-1 0 0,-1 0 1 0 0,0 0-1 0 0,0 0 1 0 0,-1 0-1 0 0,0 1 1 0 0,2 2-3 0 0,-3-4 9 0 0,-1 0-4 0 0,1-1 0 0 0,0 1 0 0 0,0-1 1 0 0,0 0-1 0 0,0 1 0 0 0,0-1 1 0 0,0 0-1 0 0,1 0 0 0 0,-1 0 0 0 0,1 0 1 0 0,-1 0-1 0 0,1 0 0 0 0,0 0-5 0 0,6 8 24 0 0,-3 1 47 0 0,-2 2 59 0 0,-3 7 106 0 0,0-13-163 0 0,3-2 107 0 0,5 7 18 0 0,-3 2 88 0 0,-8-8-30 0 0,1-4-235 0 0,-1 1 79 0 0,-13 13 427 0 0,11-11-383 0 0,2-2 32 0 0,1-2-60 0 0,-1-1-37 0 0,0-1-35 0 0,1-1-20 0 0,-1 3 19 0 0,1 0 30 0 0,-1 1 48 0 0,2-1-112 0 0,0 0 1 0 0,0-1 0 0 0,0 1 0 0 0,-1-1 0 0 0,1 1 0 0 0,0-1 0 0 0,0 1 0 0 0,0-1 0 0 0,-1 0 0 0 0,1 1 0 0 0,0-1 0 0 0,0 0 0 0 0,-1 0 0 0 0,1 0 0 0 0,0 0-1 0 0,0 0 1 0 0,-1 0 0 0 0,1-1 0 0 0,0 1 0 0 0,0 0 0 0 0,-1-1 0 0 0,1 1 0 0 0,0-1 0 0 0,-1 0-10 0 0,-3 0 19 0 0,0 0 0 0 0,1 0 1 0 0,-1 0-1 0 0,0 1 0 0 0,-1 0-19 0 0,-9-3 43 0 0,-17-13-32 0 0,31 16-12 0 0,0-1 1 0 0,0 0 0 0 0,0 0 0 0 0,0 1 0 0 0,0-1 0 0 0,0 0 0 0 0,0 0-1 0 0,0 0 1 0 0,0 0 0 0 0,1 0 0 0 0,-1 0 0 0 0,0 0 0 0 0,1-1 0 0 0,-1 1-1 0 0,1 0 1 0 0,-1-1 0 0 0,-1-7-72 0 0,2 7-49 0 0,-2-1-142 0 0,-9-8-241 0 0,9 9 275 0 0,2 2 110 0 0,0-1-36 0 0,0 1-8 0 0,0-1-37 0 0,0 1-42 0 0,0-1-47 0 0,0 0-51 0 0,0 0-47 0 0,0 0-41 0 0,0 0-38 0 0,0-1-133 0 0,0 0-36 0 0,0-3-1398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6.1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18 5520 0 0,'-42'-14'158'0'0,"28"10"-22"0"0,22 6-86 0 0,1-2-29 0 0,-4 0 54 0 0,-3 0 81 0 0,-2 0 181 0 0,-2 0 308 0 0,-9 0 25 0 0,8 0-34 0 0,1 0-151 0 0,-1 0-352 0 0,-1 0 48 0 0,-13 0 552 0 0,10 0-444 0 0,0 0-72 0 0,5 0-152 0 0,0 0-36 0 0,-4 2 371 0 0,1 4-220 0 0,-11 10 260 0 0,14-15-409 0 0,1-1-1 0 0,-1 1 1 0 0,1 0 0 0 0,-1 0-1 0 0,1 0 1 0 0,-1-1-1 0 0,1 1 1 0 0,-1-1 0 0 0,0 0-1 0 0,1 1 1 0 0,-1-1 0 0 0,0 0-1 0 0,0 0-30 0 0,1 0 9 0 0,1 0-1 0 0,-1 0 1 0 0,1 0-1 0 0,-1 0 0 0 0,1 0 1 0 0,-1 0-1 0 0,1 0 1 0 0,-1 0-1 0 0,1 0 1 0 0,-1 0-1 0 0,1 0 1 0 0,-1 0-1 0 0,1 0 0 0 0,-1 0 1 0 0,1 0-1 0 0,-1 1 1 0 0,1-1-1 0 0,-1 0 1 0 0,1 0-1 0 0,-1 1 0 0 0,1-1 1 0 0,-1 0-1 0 0,1 0 1 0 0,0 1-1 0 0,-1-1 1 0 0,1 1-1 0 0,0-1 0 0 0,-1 0 1 0 0,1 1-1 0 0,0-1 1 0 0,-1 1-1 0 0,1-1 1 0 0,0 1-1 0 0,0-1 1 0 0,-1 1-1 0 0,1-1 0 0 0,0 1 1 0 0,0-1-1 0 0,0 1 1 0 0,0-1-1 0 0,0 1 1 0 0,0-1-1 0 0,0 1 0 0 0,0-1 1 0 0,0 1-1 0 0,0-1-8 0 0,-3 6 166 0 0,-10 4-93 0 0,0-4-52 0 0,13-6-17 0 0,-1 1 0 0 0,1 0 0 0 0,-1 0 0 0 0,1-1-1 0 0,0 1 1 0 0,0 0 0 0 0,0 0 0 0 0,-1 0 0 0 0,1 0-1 0 0,0-1 1 0 0,0 1 0 0 0,0 0 0 0 0,0 0 0 0 0,0 1-4 0 0,0 23 64 0 0,0-3-64 0 0,0-20 0 0 0,1-1 0 0 0,-1 1 0 0 0,0 0 0 0 0,0 0 0 0 0,1-1 0 0 0,-1 1 0 0 0,1 0 0 0 0,-1-1 0 0 0,1 1 0 0 0,0-1 0 0 0,0 1 0 0 0,0-1 0 0 0,0 1 0 0 0,0-1 0 0 0,0 0 0 0 0,0 1 0 0 0,0-1 0 0 0,0 0 0 0 0,1 0 0 0 0,-1 1 0 0 0,31 29 0 0 0,-31-29 0 0 0,1 0 0 0 0,-1-1 0 0 0,1 1 0 0 0,-1 0 0 0 0,0 0 0 0 0,0 0 0 0 0,0 0 0 0 0,0 1 0 0 0,0-1 0 0 0,-1 0 0 0 0,1 0 0 0 0,-1 1 0 0 0,8 15 0 0 0,3-6 0 0 0,-8-10 0 0 0,-1 0 0 0 0,-1 0 0 0 0,1 0 0 0 0,0 0 0 0 0,0 0 0 0 0,-1 0 0 0 0,1 1 0 0 0,-1-1 0 0 0,1 1 0 0 0,10 17-3 0 0,-2-4 14 0 0,-1 1 34 0 0,4 6-24 0 0,1-7 58 0 0,-7-8 118 0 0,-2-1-52 0 0,-4-6-115 0 0,-1 1 0 0 0,1 0 0 0 0,0-1 0 0 0,0 1 0 0 0,-1 0 0 0 0,1-1 0 0 0,-1 1 0 0 0,0 0 0 0 0,1 0 0 0 0,-1 0 0 0 0,0-1 0 0 0,0 2-30 0 0,0 3 111 0 0,0-3-56 0 0,0 0 196 0 0,0-3 6 0 0,0 3 6 0 0,0-3-253 0 0,0 0 1 0 0,0 1 0 0 0,0-1-1 0 0,0 1 1 0 0,0-1 0 0 0,0 1 0 0 0,0-1-1 0 0,0 0 1 0 0,0 1 0 0 0,0-1 0 0 0,0 1-1 0 0,-1-1 1 0 0,1 0 0 0 0,0 1-1 0 0,0-1 1 0 0,0 1 0 0 0,-1-1 0 0 0,1 0-1 0 0,0 1 1 0 0,0-1 0 0 0,-1 0-1 0 0,1 0 1 0 0,0 1 0 0 0,-1-1 0 0 0,1 0-1 0 0,0 1 1 0 0,-1-1 0 0 0,1 0 0 0 0,0 0-1 0 0,-1 0 1 0 0,1 1-11 0 0,-7 3 162 0 0,2 3-4 0 0,5-6-149 0 0,0-1 0 0 0,-1 0 1 0 0,1 1-1 0 0,0-1 1 0 0,0 0-1 0 0,0 1 0 0 0,-1-1 1 0 0,1 0-1 0 0,0 1 1 0 0,-1-1-1 0 0,1 0 1 0 0,0 1-1 0 0,-1-1 0 0 0,1 0 1 0 0,0 0-1 0 0,-1 1 1 0 0,1-1-1 0 0,0 0 1 0 0,-1 0-1 0 0,1 0 0 0 0,-1 0 1 0 0,1 0-1 0 0,0 1 1 0 0,-1-1-1 0 0,1 0 0 0 0,-1 0 1 0 0,1 0-1 0 0,-1 0 1 0 0,1 0-1 0 0,0 0 1 0 0,-1 0-10 0 0,-2 0 206 0 0,1 0-72 0 0,0-1-112 0 0,0 1 0 0 0,0 0 0 0 0,1-1 0 0 0,-1 1 0 0 0,0-1 0 0 0,0 0 0 0 0,1 1 0 0 0,-1-1 1 0 0,1 0-1 0 0,-1 0 0 0 0,-1-1-22 0 0,-4-3 18 0 0,-9 3-3 0 0,16 2-15 0 0,-1 0 1 0 0,1 0 0 0 0,-1 0-1 0 0,1 0 1 0 0,-1 0 0 0 0,1 0 0 0 0,-1 0-1 0 0,1 0 1 0 0,-1 0 0 0 0,1 0-1 0 0,-1 0 1 0 0,1 0 0 0 0,-1 0 0 0 0,1 0-1 0 0,-1-1 1 0 0,1 1 0 0 0,-1 0-1 0 0,1 0 1 0 0,-1-1 0 0 0,1 1 0 0 0,0 0-1 0 0,-1-1 1 0 0,1 1 0 0 0,-1 0-1 0 0,1-1 1 0 0,0 1 0 0 0,0 0 0 0 0,-1-1-1 0 0,1 1 1 0 0,0-1 0 0 0,-1 1-1 0 0,1-1 0 0 0,-4-5-10 0 0,-2 3-70 0 0,1 0-47 0 0,0-7-176 0 0,3 8 299 0 0,0 1-61 0 0,1 0-60 0 0,-1 0-63 0 0,1 1-75 0 0,0-1-70 0 0,-1 0-72 0 0,2 0-74 0 0,-1-1-77 0 0,0 0-76 0 0,1-1-80 0 0,0-1-82 0 0,0-2-1053 0 0,0-3-1044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6.4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8288 0 0,'-1'1'14'0'0,"-11"13"145"0"0,12-14-153 0 0,-1 0 0 0 0,1 1-1 0 0,0-1 1 0 0,0 0-1 0 0,0 1 1 0 0,-1-1 0 0 0,1 0-1 0 0,0 1 1 0 0,0-1-1 0 0,0 0 1 0 0,0 1-1 0 0,0-1 1 0 0,0 1 0 0 0,0-1-1 0 0,-1 0 1 0 0,1 1-1 0 0,0-1 1 0 0,0 0-1 0 0,0 1 1 0 0,1-1 0 0 0,-1 1-1 0 0,0-1 1 0 0,0 0-1 0 0,0 1 1 0 0,0-1-1 0 0,0 0 1 0 0,0 1 0 0 0,0-1-1 0 0,1 0 1 0 0,-1 1-1 0 0,0-1 1 0 0,0 0 0 0 0,1 1-1 0 0,-1-1 1 0 0,0 0-1 0 0,0 0 1 0 0,1 1-1 0 0,-1-1 1 0 0,0 0 0 0 0,0 0-1 0 0,1 1 1 0 0,-1-1-6 0 0,11 3 106 0 0,-2 0 26 0 0,0 9 47 0 0,-7-8-148 0 0,12 21-23 0 0,-8-20-19 0 0,0 0 19 0 0,-5 4 56 0 0,-1-7-20 0 0,0-1 0 0 0,1 1-1 0 0,-1 0 1 0 0,1 0 0 0 0,-1 0 0 0 0,1 0-1 0 0,-1 0 1 0 0,1 0 0 0 0,0 0 0 0 0,0-1-1 0 0,0 1 1 0 0,1 1-44 0 0,3 6 254 0 0,-3 1 66 0 0,1-5 37 0 0,1 0-266 0 0,2 1-3 0 0,-6-6-87 0 0,0 0 1 0 0,0 0 0 0 0,0 0 0 0 0,1 0 0 0 0,-1 0-1 0 0,0 0 1 0 0,0 0 0 0 0,0 0 0 0 0,0 1-1 0 0,0-1 1 0 0,0 0 0 0 0,0 0 0 0 0,0 0 0 0 0,0 0-1 0 0,1 0 1 0 0,-1 0 0 0 0,0 0 0 0 0,0 0-1 0 0,0 1 1 0 0,0-1 0 0 0,0 0 0 0 0,0 0 0 0 0,0 0-1 0 0,0 0 1 0 0,0 0 0 0 0,0 0 0 0 0,0 0-1 0 0,0 1 1 0 0,0-1 0 0 0,0 0 0 0 0,0 0 0 0 0,0 0-1 0 0,0 0 1 0 0,0 0 0 0 0,0 0 0 0 0,0 1-1 0 0,0-1 1 0 0,0 0 0 0 0,0 0 0 0 0,0 0 0 0 0,0 0-1 0 0,0 0 1 0 0,-1 0 0 0 0,1 0 0 0 0,0 0-1 0 0,0 1 1 0 0,0-1 0 0 0,0 0 0 0 0,0 0 0 0 0,0 0-1 0 0,0 0 1 0 0,0 0 0 0 0,0 0 0 0 0,-1 0-1 0 0,1 0 1 0 0,0 0 0 0 0,0 0-2 0 0,-4 4 7 0 0,2-1-72 0 0,-1-1-68 0 0,2 0-96 0 0,-1-1-114 0 0,1 0-101 0 0,1-1 56 0 0,0 0-37 0 0,0 0-508 0 0,0 0-403 0 0,0 0-764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6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7640 0 0,'0'0'216'0'0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7.0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8928 0 0,'9'0'66'0'0,"0"0"1"0"0,-1 1 0 0 0,8 1-67 0 0,-15-2 10 0 0,0 0-1 0 0,0 0 1 0 0,0 1 0 0 0,0-1 0 0 0,0 0 0 0 0,0 0-1 0 0,0 1 1 0 0,0-1 0 0 0,0 1 0 0 0,0-1 0 0 0,-1 1 0 0 0,1-1-1 0 0,0 1 1 0 0,0-1 0 0 0,0 1 0 0 0,0 0-10 0 0,-1 0 9 0 0,0-1 1 0 0,0 0-1 0 0,0 1 0 0 0,-1-1 1 0 0,1 0-1 0 0,0 1 1 0 0,0-1-1 0 0,0 0 0 0 0,0 0 1 0 0,0 1-1 0 0,0-1 1 0 0,-1 0-1 0 0,1 1 0 0 0,0-1 1 0 0,0 0-1 0 0,0 0 1 0 0,-1 1-1 0 0,1-1 0 0 0,0 0 1 0 0,0 0-1 0 0,-1 1 1 0 0,1-1-1 0 0,-1 0-9 0 0,1 0 7 0 0,0 0 1 0 0,0 0-1 0 0,-1 1 0 0 0,1-1 1 0 0,0 0-1 0 0,-1 0 0 0 0,1 0 0 0 0,0 1 1 0 0,0-1-1 0 0,-1 0 0 0 0,1 0 1 0 0,0 1-1 0 0,0-1 0 0 0,0 0 0 0 0,-1 0 1 0 0,1 1-1 0 0,0-1 0 0 0,0 0 1 0 0,0 1-1 0 0,0-1 0 0 0,0 0 0 0 0,0 1 1 0 0,0-1-1 0 0,-1 0 0 0 0,1 1 1 0 0,0-1-1 0 0,0 0 0 0 0,0 1 0 0 0,0-1 1 0 0,0 0-1 0 0,1 1 0 0 0,-1-1 1 0 0,0 0-1 0 0,0 1 0 0 0,0-1 0 0 0,0 0 1 0 0,0 1-1 0 0,0-1 0 0 0,0 0 1 0 0,1 0-1 0 0,-1 1 0 0 0,0-1 0 0 0,0 0-7 0 0,5 9 40 0 0,-8 3-38 0 0,-1 2 12 0 0,4 5-4 0 0,0 0 48 0 0,0 1 41 0 0,0-1 37 0 0,0 21 229 0 0,0 0 89 0 0,0-33-363 0 0,1-1 1 0 0,-1 0-1 0 0,1 1 0 0 0,1-1 1 0 0,1 4-92 0 0,3 14 259 0 0,-4 8 46 0 0,-2-10-73 0 0,3 0 59 0 0,2-5-84 0 0,1 5 46 0 0,-4 2-45 0 0,-1-16-138 0 0,-1-1-1 0 0,1 0 1 0 0,1 0 0 0 0,-1 0 0 0 0,1 0 0 0 0,3 6-70 0 0,-4-8 41 0 0,3 12 139 0 0,-4 3-54 0 0,-1-7-67 0 0,1 30 163 0 0,0 22 223 0 0,0-63-373 0 0,0-2 0 0 0,0 0 0 0 0,0 0 2 0 0,0 0 12 0 0,0 0 2 0 0,0 0 0 0 0,0-2-4 0 0,3-11-11 0 0,5-4 23 0 0,8-14-38 0 0,-12 21-58 0 0,1 0 0 0 0,-1-1 1 0 0,1-5-1 0 0,-3 4-1 0 0,5-9-27 0 0,2 4-37 0 0,15-20-113 0 0,-1 0-18 0 0,-7 18 52 0 0,-11 16 85 0 0,0-1-1 0 0,0 1 0 0 0,1-1 0 0 0,-1 1 0 0 0,0 1 0 0 0,1-1 0 0 0,0 1 60 0 0,14-7-81 0 0,-12 4 50 0 0,-6 4 27 0 0,-1 0-1 0 0,0 0 1 0 0,1 0 0 0 0,-1 0 0 0 0,1 1 0 0 0,-1-1 0 0 0,1 0-1 0 0,0 1 1 0 0,-1 0 0 0 0,1-1 0 0 0,0 1 0 0 0,-1 0 0 0 0,1 0-1 0 0,0-1 1 0 0,1 2 4 0 0,3-2-13 0 0,-3 1 6 0 0,0 0-1 0 0,0 0 1 0 0,0 0-1 0 0,0 0 1 0 0,-1 0 0 0 0,1 1-1 0 0,0-1 1 0 0,0 1-1 0 0,0 0 1 0 0,0 0-1 0 0,0 0 1 0 0,-1 0 0 0 0,1 0-1 0 0,0 0 1 0 0,-1 1-1 0 0,1-1 1 0 0,-1 1 0 0 0,2 1 7 0 0,2 3-5 0 0,-4-3-4 0 0,1 0 0 0 0,0-1 0 0 0,0 1 0 0 0,0-1 0 0 0,0 1 0 0 0,0-1 0 0 0,0 0 0 0 0,1 0 0 0 0,-1-1 0 0 0,1 1 1 0 0,-1-1-1 0 0,4 1 9 0 0,-6-1-1 0 0,0-1 1 0 0,0 0 0 0 0,1 0-1 0 0,-1 1 1 0 0,0-1 0 0 0,1 1-1 0 0,-1-1 1 0 0,0 1-1 0 0,1 0 1 0 0,-1-1 0 0 0,0 1-1 0 0,0 0 1 0 0,0 0 0 0 0,0 0-1 0 0,0 0 1 0 0,0 0 0 0 0,0 0-1 0 0,0 0 1 0 0,0 0 0 0 0,0 0-1 0 0,-1 0 1 0 0,1 0-1 0 0,0 1 1 0 0,-1-1 0 0 0,1 0-1 0 0,-1 1 1 0 0,1-1 0 0 0,-1 0-1 0 0,0 1 1 0 0,1 0 0 0 0,-1 1-5 0 0,0-1 0 0 0,0 0 0 0 0,1 1 1 0 0,-1-1-1 0 0,1 0 0 0 0,0 0 0 0 0,-1 1 0 0 0,1-1 0 0 0,0 0 0 0 0,0 0 1 0 0,1 1 4 0 0,8 19 0 0 0,-6-12 0 0 0,-3-10 0 0 0,-1 0 1 0 0,0 1-1 0 0,1-1 0 0 0,-1 1 0 0 0,0-1 1 0 0,1 1-1 0 0,-1-1 0 0 0,0 1 0 0 0,0-1 0 0 0,0 1 1 0 0,1 0-1 0 0,-1-1 0 0 0,0 1 0 0 0,0-1 0 0 0,0 1 1 0 0,0-1-1 0 0,0 1 0 0 0,0 0 0 0 0,0-1 1 0 0,0 1-1 0 0,0-1 0 0 0,0 1 0 0 0,-1 0 0 0 0,1-1 1 0 0,0 1-1 0 0,0-1 0 0 0,0 1 0 0 0,-1-1 0 0 0,1 1 1 0 0,0-1-1 0 0,-1 1 0 0 0,1-1 0 0 0,0 1 0 0 0,-1-1 1 0 0,1 0-1 0 0,0 1 0 0 0,-1-1 0 0 0,1 1 1 0 0,-1-1-1 0 0,1 0 0 0 0,-1 1 0 0 0,1-1 0 0 0,-1 0 1 0 0,1 0-1 0 0,-1 1 0 0 0,0-1 0 0 0,1 0 0 0 0,-1 0 5 0 0,0 1-1 0 0,0 0 0 0 0,0-1 0 0 0,0 1 1 0 0,0 0-1 0 0,0-1 0 0 0,0 1 1 0 0,1 0-1 0 0,-1 0 0 0 0,0 0 0 0 0,1 0 1 0 0,-1-1-1 0 0,0 1 0 0 0,1 0 1 0 0,-1 0-1 0 0,1 0 0 0 0,0 1 1 0 0,-1-1-1 0 0,1 0-4 0 0,-2 25 160 0 0,2-24-148 0 0,0-1-3 0 0,0-1 0 0 0,0 1 0 0 0,0 0 0 0 0,-1 0 0 0 0,1 0 0 0 0,0 0 0 0 0,0 0 0 0 0,-1-1 0 0 0,1 1 0 0 0,0 0 0 0 0,-1 0 0 0 0,1 0 0 0 0,-1-1 0 0 0,1 1 0 0 0,-1 0 1 0 0,1-1-1 0 0,-1 1 0 0 0,0 0 0 0 0,1-1 0 0 0,-1 1 0 0 0,0-1 0 0 0,0 1-9 0 0,-20 9 211 0 0,5-3-45 0 0,3-1-62 0 0,10-5-83 0 0,-1 0 0 0 0,1 0-1 0 0,-1 0 1 0 0,1 0 0 0 0,-1 0 0 0 0,1-1 0 0 0,-1 0 0 0 0,1 1-21 0 0,-17-1 105 0 0,19 0-94 0 0,-1 0 0 0 0,0 0 0 0 0,1 1 0 0 0,-1-1 0 0 0,1 0 0 0 0,-1 1 0 0 0,0-1 0 0 0,1 1 1 0 0,-1 0-1 0 0,1-1 0 0 0,-1 1 0 0 0,1 0 0 0 0,-1 0 0 0 0,1 0-11 0 0,-7 4 35 0 0,6-4-33 0 0,1-1 0 0 0,-1 1-1 0 0,0-1 1 0 0,1 0 0 0 0,-1 1 0 0 0,0-1-1 0 0,1 0 1 0 0,-1 0 0 0 0,0 0 0 0 0,0 0-2 0 0,2 0 0 0 0,-4 0 0 0 0,1-1 0 0 0,-1 1 0 0 0,0-1 0 0 0,0 0 0 0 0,0 0 0 0 0,0 0 0 0 0,0-1 0 0 0,1 1 0 0 0,-1-1 0 0 0,-2-1 0 0 0,-7 0-19 0 0,8 3-53 0 0,0 0-95 0 0,1 1-21 0 0,1-1-73 0 0,0 0-86 0 0,0-1-97 0 0,0 1-109 0 0,1-1-121 0 0,1 1 288 0 0,0 0-35 0 0,0-1-37 0 0,0 0-36 0 0,-1-3-1345 0 0,1-5-1046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7.3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9728 0 0,'15'0'62'0'0,"10"0"10"0"0,-15 0-16 0 0,3 0 51 0 0,6 0 70 0 0,-16 0-138 0 0,-1 0-1 0 0,1 0 1 0 0,0 0-1 0 0,0 1 1 0 0,0-1-1 0 0,-1 1 1 0 0,2 0-39 0 0,-3-1 7 0 0,-1 0 0 0 0,0 0 0 0 0,1 1 0 0 0,-1-1 0 0 0,0 0 0 0 0,1 0-1 0 0,-1 1 1 0 0,0-1 0 0 0,0 0 0 0 0,1 1 0 0 0,-1-1 0 0 0,0 0 0 0 0,0 1 0 0 0,0-1 0 0 0,1 0 0 0 0,-1 1 0 0 0,0-1 0 0 0,0 0 0 0 0,0 1 0 0 0,0-1 0 0 0,0 0 0 0 0,0 1-7 0 0,1 5 73 0 0,-1 0-37 0 0,2 4-26 0 0,3-2 1 0 0,-4-7-3 0 0,0 1 0 0 0,0-1 0 0 0,0 0 0 0 0,0 1 0 0 0,-1-1 0 0 0,1 1 0 0 0,-1 0 0 0 0,1-1 0 0 0,-1 1 0 0 0,1-1 0 0 0,-1 1 1 0 0,0 0-1 0 0,0-1 0 0 0,0 1-8 0 0,0 22 128 0 0,-1-16-90 0 0,1 0 0 0 0,0 0 1 0 0,1 0-1 0 0,-1 0 1 0 0,3 7-39 0 0,2 2 91 0 0,-3-11-34 0 0,0 1-1 0 0,-1-1 0 0 0,0 1 0 0 0,0 0 1 0 0,0-1-1 0 0,-1 1-56 0 0,0 34 316 0 0,0-1 54 0 0,0 92 967 0 0,0-76-827 0 0,1-50-429 0 0,-1 1-1 0 0,1-1 1 0 0,1 0 0 0 0,0 5-81 0 0,3 13 223 0 0,-10-11-95 0 0,2-5-60 0 0,0 9 34 0 0,3 34 306 0 0,0-39-335 0 0,0 0-39 0 0,-1-7-24 0 0,2-3-15 0 0,3 5 27 0 0,5 11 56 0 0,-6-5 10 0 0,-3-11-48 0 0,0-2-41 0 0,0 0-37 0 0,0 0-65 0 0,0 0-116 0 0,0 0 159 0 0,0 0-10 0 0,0 0-21 0 0,0 0-40 0 0,0 0-16 0 0,0 0-42 0 0,0 0-46 0 0,0 0-53 0 0,0 0-56 0 0,0 0-53 0 0,0 0-46 0 0,0 0-42 0 0,0 0-142 0 0,0 0-40 0 0,0 0-173 0 0,0 0-463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22.4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1 205 9184 0 0,'0'0'208'0'0,"0"0"33"0"0,0 0 14 0 0,0 6-42 0 0,2 9-171 0 0,15 30-44 0 0,-12-31 24 0 0,0-2 35 0 0,-2-2 143 0 0,-1-2-53 0 0,1 0-18 0 0,-1 1 19 0 0,1-1 18 0 0,-1 0-3 0 0,0 0 26 0 0,2 2 65 0 0,-4-8-208 0 0,9 25 392 0 0,-5 2-62 0 0,-4-19-207 0 0,2-2-44 0 0,0 0-16 0 0,2 2 8 0 0,1 1 15 0 0,-1 2 93 0 0,1-2-56 0 0,-1 0-10 0 0,-3-7-120 0 0,0-1-1 0 0,0 0 1 0 0,0 0-1 0 0,0 1 0 0 0,-1-1 1 0 0,0 1-1 0 0,0 0-38 0 0,0-2 29 0 0,0 0 0 0 0,1 0-1 0 0,-1 0 1 0 0,0 0 0 0 0,1 0-1 0 0,-1 0 1 0 0,1-1 0 0 0,-1 1-1 0 0,1 0 1 0 0,0 0-29 0 0,1 1 39 0 0,0 0 0 0 0,0-1 0 0 0,0 1 0 0 0,0-1 0 0 0,0 0 0 0 0,0 1-1 0 0,2 0-38 0 0,2 2 79 0 0,-3-2 17 0 0,-2 0-32 0 0,0-1-21 0 0,-2 1-20 0 0,3 2 27 0 0,8 0 98 0 0,-8-1-68 0 0,-1 0-33 0 0,0-1-7 0 0,2-2 33 0 0,1 0 9 0 0,1-1 38 0 0,3 0 47 0 0,2 1 54 0 0,-4-1-192 0 0,11-1 43 0 0,-11-1-71 0 0,-1-9-1 0 0,9 6 0 0 0,11-7 0 0 0,-24 12 0 0 0,0-1 0 0 0,0 1 0 0 0,0 0 0 0 0,0-1 0 0 0,0 1 0 0 0,0 0 0 0 0,0-1 0 0 0,0 0 0 0 0,0 1 0 0 0,0-1 0 0 0,-1 1 0 0 0,1-1 0 0 0,0 0 0 0 0,0 0 0 0 0,-1 1 0 0 0,1-1 0 0 0,0 0 0 0 0,-1 0 0 0 0,1 0 0 0 0,-1 0 0 0 0,1-1 0 0 0,0 0 0 0 0,4-11 0 0 0,6 8 0 0 0,-9 3 0 0 0,-1 0 0 0 0,0-1 0 0 0,1 1 0 0 0,-1 0 0 0 0,0-1 0 0 0,0 1 0 0 0,0 0 0 0 0,0-1 0 0 0,-1 0 0 0 0,1 1 0 0 0,0-1 0 0 0,0 1 0 0 0,0 0 0 0 0,0 0 0 0 0,1-1 0 0 0,-1 1 0 0 0,1 0 0 0 0,-1 1-2 0 0,-1 1 0 0 0,1 0 1 0 0,-1-1-1 0 0,1 1 1 0 0,0 0-1 0 0,-1 0 1 0 0,1 0-1 0 0,0-1 1 0 0,-1 1-1 0 0,1 0 1 0 0,0 0-1 0 0,-1 0 1 0 0,1 0-1 0 0,0 0 1 0 0,0 0 1 0 0,1 0-108 0 0,1-2 0 0 0,7-9 47 0 0,-10 11 62 0 0,0 0 0 0 0,0 0 1 0 0,1 0-1 0 0,-1-1 1 0 0,0 1-1 0 0,0 0 0 0 0,0 0 1 0 0,0 0-1 0 0,0 0 1 0 0,0 0-1 0 0,0 0 0 0 0,0 0 1 0 0,0 0-1 0 0,0 0 1 0 0,0-1-1 0 0,1 1 0 0 0,-1 0 1 0 0,0 0-1 0 0,0 0 1 0 0,0 0-1 0 0,0 0 0 0 0,0 0 1 0 0,0 0-1 0 0,0 0 1 0 0,1 0-1 0 0,-1 0 0 0 0,0 0 1 0 0,0 0-1 0 0,0 0 1 0 0,0 0-1 0 0,0 0 0 0 0,0 0 1 0 0,1 0-1 0 0,-1 0 1 0 0,0 0-1 0 0,0 0 0 0 0,0 0 1 0 0,0 0-1 0 0,0 0 1 0 0,0 0-1 0 0,0 0 0 0 0,0 0 1 0 0,1 1-1 0 0,-1-1 1 0 0,0 0-1 0 0,0 0 0 0 0,0 0 1 0 0,0 0-1 0 0,0 0 1 0 0,0 0-1 0 0,0 0 0 0 0,0 0 1 0 0,0 0-1 0 0,0 1 1 0 0,0-1-1 0 0,1 0 1 0 0,-1 0-2 0 0,1 1 10 0 0,0 1 0 0 0,1-1 0 0 0,-1 0 1 0 0,0 0-1 0 0,1 0 0 0 0,0 0 1 0 0,-1 0-1 0 0,1 0 0 0 0,-1-1 1 0 0,1 1-1 0 0,0 0 0 0 0,0-1 1 0 0,-1 0-1 0 0,1 1 0 0 0,1-1-10 0 0,2 3-85 0 0,6 10-62 0 0,-9-8 105 0 0,-2-4 32 0 0,1-1 0 0 0,-1 1-1 0 0,0-1 1 0 0,0 1-1 0 0,1 0 1 0 0,-1-1-1 0 0,0 1 1 0 0,1-1-1 0 0,-1 1 1 0 0,1-1 0 0 0,-1 1-1 0 0,1-1 1 0 0,-1 1-1 0 0,1-1 1 0 0,-1 1-1 0 0,1-1 1 0 0,0 0-1 0 0,-1 1 1 0 0,1-1-1 0 0,-1 0 1 0 0,1 1 0 0 0,0-1 10 0 0,4 2-38 0 0,24 14-171 0 0,-24-5 113 0 0,6-5 34 0 0,3 1 96 0 0,-10-5-1 0 0,28 4 234 0 0,-26-3-252 0 0,2 1 80 0 0,-7-3-56 0 0,1 0 1 0 0,0 0-1 0 0,-1-1 0 0 0,1 1 0 0 0,0 0 1 0 0,0-1-1 0 0,0 0 0 0 0,-1 1 0 0 0,1-1 1 0 0,0 0-1 0 0,1 0-39 0 0,8-3 146 0 0,2-7 43 0 0,-10 7 23 0 0,-3 3 10 0 0,2 0 2 0 0,3 0-147 0 0,12-1 199 0 0,-17 0-268 0 0,1 1 1 0 0,-1 0-1 0 0,1 0 1 0 0,-1 0-1 0 0,1-1 1 0 0,-1 1-1 0 0,0 0 1 0 0,1 0-1 0 0,-1-1 1 0 0,0 1-1 0 0,1-1 1 0 0,-1 1-1 0 0,0 0 1 0 0,1-1 0 0 0,-1 1-1 0 0,0 0 1 0 0,0-1-1 0 0,1 1 1 0 0,-1-1-1 0 0,0 1 1 0 0,0-1-1 0 0,0 1 1 0 0,0-1-1 0 0,0 1 1 0 0,0-1-1 0 0,0 1 1 0 0,0-1-1 0 0,0 1 1 0 0,0 0-1 0 0,0-1-8 0 0,3-4 192 0 0,8-6-12 0 0,-6 7-39 0 0,1 5-88 0 0,-6-1-52 0 0,0 0-1 0 0,0 0 1 0 0,0 0-1 0 0,0 0 1 0 0,0 0-1 0 0,0 0 1 0 0,0 0-1 0 0,0 0 1 0 0,0 0-1 0 0,0 0 1 0 0,0 0-1 0 0,0 0 1 0 0,0 0-1 0 0,0 0 1 0 0,1 0-1 0 0,-1 0 0 0 0,0 0 1 0 0,0 0-1 0 0,0 0 1 0 0,0 0-1 0 0,0 0 1 0 0,0 0-1 0 0,0 0 1 0 0,0 0-1 0 0,0 0 1 0 0,0 0-1 0 0,0 0 1 0 0,0 0-1 0 0,0 0 1 0 0,0 0-1 0 0,1 0 1 0 0,-1 0-1 0 0,0 0 1 0 0,0 0-1 0 0,0 0 1 0 0,0 0-1 0 0,0 0 1 0 0,0 0-1 0 0,0 0 1 0 0,0 0-1 0 0,0 0 1 0 0,0 0-1 0 0,0-1 1 0 0,0 1-1 0 0,0 0 1 0 0,0 0-1 0 0,0 0 1 0 0,0 0-1 0 0,0 0 1 0 0,0 0-1 0 0,0 0 1 0 0,0 0-1 0 0,0 0 1 0 0,0 0-1 0 0,0 0 1 0 0,0 0-1 0 0,0 0 1 0 0,0 0-1 0 0,0-1 1 0 0,0 1-1 0 0,0 0 1 0 0,0 0-1 0 0,0 0 1 0 0,0 0-1 0 0,0 0 1 0 0,0 0-1 0 0,0 0 0 0 0,0 0 1 0 0,0 0-1 0 0,0 0 0 0 0,-8-13 96 0 0,5-3-4 0 0,3 13-82 0 0,0 0 0 0 0,0 0-1 0 0,0 0 1 0 0,-1 0-1 0 0,1 0 1 0 0,-1 0-1 0 0,0 1 1 0 0,1-1-1 0 0,-1 0 1 0 0,-1 0-1 0 0,1 0-9 0 0,-2-2 7 0 0,-1 0 0 0 0,0 1 0 0 0,0-1 0 0 0,0 1 0 0 0,-1 0-7 0 0,5 3 0 0 0,-1 0 0 0 0,0 1 1 0 0,0-1-1 0 0,1 0 0 0 0,-1 0 0 0 0,1 1 0 0 0,-1-1 0 0 0,0 0 0 0 0,1 0 0 0 0,-1 0 0 0 0,1 1 0 0 0,0-1 0 0 0,-1 0 0 0 0,1 0 0 0 0,0 0 0 0 0,-1 0 0 0 0,1 0 0 0 0,0 0 0 0 0,0 0 0 0 0,0 0 0 0 0,0 0 0 0 0,0 0 0 0 0,0 0 1 0 0,0 0-1 0 0,0 0 0 0 0,0 0 0 0 0,1 0 0 0 0,-1 0-1 0 0,0 0 0 0 0,0 0 1 0 0,0 0-1 0 0,1 0 1 0 0,-1 0-1 0 0,0 0 0 0 0,-1 0 1 0 0,1 0-1 0 0,0 1 1 0 0,0-1-1 0 0,0 0 0 0 0,0 0 1 0 0,-1 0-1 0 0,1 0 0 0 0,0 0 1 0 0,-1 0-1 0 0,1 0 1 0 0,-1 0-1 0 0,1 1 0 0 0,-1-1 1 0 0,0 0-1 0 0,1 0 1 0 0,-1 1-1 0 0,0-1 0 0 0,1 0 1 0 0,-1 0 0 0 0,-4-3-31 0 0,1 0 0 0 0,0-1 0 0 0,0 0 0 0 0,1 0 0 0 0,-1 0 31 0 0,3 2-15 0 0,0 1-1 0 0,0 0 1 0 0,0-1 0 0 0,0 0 0 0 0,0 1 0 0 0,1-1 0 0 0,-1 1 0 0 0,1-1 0 0 0,-1 0 0 0 0,1 1-1 0 0,0-2 16 0 0,0 2-20 0 0,0 0-1 0 0,0 0 1 0 0,1 0-1 0 0,-1 1 0 0 0,0-1 1 0 0,1 0-1 0 0,-1 0 0 0 0,2-1 21 0 0,2-5-141 0 0,2-3-100 0 0,-4-5-101 0 0,-2 13 205 0 0,-1-3 46 0 0,1 2 22 0 0,0 1-12 0 0,0 1-21 0 0,0-1-41 0 0,0 1-14 0 0,0 0-38 0 0,0 0-45 0 0,0-1-50 0 0,0 1 8 0 0,0 0-41 0 0,1 0-44 0 0,-1 0-46 0 0,1 0-49 0 0,-1 0-53 0 0,1-1-55 0 0,0 1-58 0 0,3-8-1401 0 0,5-9-1147 0 0</inkml:trace>
  <inkml:trace contextRef="#ctx0" brushRef="#br0" timeOffset="325.25">742 0 6896 0 0,'0'0'200'0'0,"3"3"-8"0"0,4 5-153 0 0,-6-6-39 0 0,0-1 0 0 0,-1 0 0 0 0,1 1 0 0 0,0-1 0 0 0,-1 1 0 0 0,1-1 0 0 0,-1 1 0 0 0,0-1 1 0 0,1 1-1 0 0,-1-1 0 0 0,0 1 0 0 0,0 1 0 0 0,0-1 0 0 0,0-1 0 0 0,0 1 1 0 0,1 0-1 0 0,-1 0 0 0 0,0-1 1 0 0,1 1-1 0 0,0 0 0 0 0,-1 0 1 0 0,1-1-1 0 0,0 1 0 0 0,0-1 1 0 0,0 1-1 0 0,0 0 0 0 0,2 2 38 0 0,-1 2 46 0 0,0 0 63 0 0,-1 1 77 0 0,0 6 177 0 0,2-1-106 0 0,3 2-49 0 0,10 15 236 0 0,-11-21-255 0 0,1 2 89 0 0,-1 0-38 0 0,0 4 85 0 0,-2-1-45 0 0,-1-6-65 0 0,1 0 1 0 0,-1 0 0 0 0,4 7-254 0 0,8 12 567 0 0,0 1-76 0 0,-10-19-276 0 0,0 1-1 0 0,-1-1 1 0 0,3 9-215 0 0,-1 12 482 0 0,5-8-18 0 0,-4 0-156 0 0,-5-16-227 0 0,1 1 0 0 0,-1-1 0 0 0,1 0 0 0 0,0 0-1 0 0,1 1-80 0 0,4 5 173 0 0,3 1 46 0 0,-8-11-184 0 0,-1 1 1 0 0,1 0 0 0 0,-1 0-1 0 0,0 0 1 0 0,0-1 0 0 0,0 1-1 0 0,0 0 1 0 0,0 0 0 0 0,0 0-1 0 0,0 2-35 0 0,4 21 291 0 0,-1-2-68 0 0,-4-21-205 0 0,1 0 1 0 0,-1 0-1 0 0,1-1 1 0 0,0 1 0 0 0,0 0-1 0 0,0-1 1 0 0,0 1-1 0 0,0-1 1 0 0,0 1-1 0 0,1 0-17 0 0,8 5 151 0 0,-6-3-52 0 0,-2 6-36 0 0,-2-8-57 0 0,0 0 1 0 0,0-1 0 0 0,0 1 0 0 0,1 0-1 0 0,-1-1 1 0 0,1 1 0 0 0,-1-1 0 0 0,1 1 0 0 0,-1 0-1 0 0,1-1 1 0 0,0 0 0 0 0,0 1 0 0 0,0-1-1 0 0,0 1 1 0 0,0-1 0 0 0,0 0 0 0 0,0 0-1 0 0,1 1-7 0 0,1 1 64 0 0,-3-3 0 0 0,0 0 0 0 0,0 0 0 0 0,0 0 0 0 0,0 0 0 0 0,0 0 0 0 0,0 0 0 0 0,0 0 0 0 0,-1-5-4 0 0,1-1-54 0 0,1 4 3 0 0,1-4 34 0 0,4 1-37 0 0,-4 4-6 0 0,0-1-1 0 0,-1 1 0 0 0,1-1 1 0 0,0 0-1 0 0,-1 0 1 0 0,1 0-1 0 0,-1 1 1 0 0,1-2-1 0 0,-1 1 0 0 0,0 0 1 0 0,0 0-1 0 0,0 0 1 0 0,0 0-1 0 0,0-1 1 0 0,0 1-1 0 0,-1 0 0 0 0,1-1 1 0 0,-1 0 0 0 0,1-14-91 0 0,5-1-103 0 0,-2 13 127 0 0,-1 0 0 0 0,1 1 1 0 0,0-1-1 0 0,0 1 0 0 0,1-1 67 0 0,-4 5-7 0 0,6-8-84 0 0,5-4-23 0 0,0 3 44 0 0,-1 3 19 0 0,7-4-30 0 0,-18 10 78 0 0,1-1 1 0 0,-1 1 0 0 0,0 0 0 0 0,0 0 0 0 0,1 0 0 0 0,-1-1 0 0 0,0 1 0 0 0,0 0 0 0 0,1 0 0 0 0,-1 0 0 0 0,0 0 0 0 0,1-1 0 0 0,-1 1 0 0 0,0 0 0 0 0,0 0 0 0 0,1 0 0 0 0,-1 0 0 0 0,0 0 0 0 0,1 0-1 0 0,-1 0 1 0 0,0 0 0 0 0,1 0 0 0 0,-1 0 0 0 0,0 0 0 0 0,1 0 0 0 0,-1 0 2 0 0,24 0-24 0 0,-23 0 18 0 0,1 0-1 0 0,0 0 0 0 0,0 0 1 0 0,-1 0-1 0 0,1 1 0 0 0,0-1 0 0 0,-1 0 1 0 0,1 1-1 0 0,-1-1 0 0 0,1 1 8 0 0,-2-1-3 0 0,19 10-65 0 0,7 6 44 0 0,-22-10-30 0 0,-4 1 45 0 0,1-1 9 0 0,10 9-1 0 0,-9 1 0 0 0,-2 0 0 0 0,3 0 0 0 0,7-3-19 0 0,-7-11-72 0 0,-3 1-7 0 0,0-1 119 0 0,0 0-52 0 0,1 0-48 0 0,-1 0-48 0 0,1 0-44 0 0,-1-1-42 0 0,1 1-39 0 0,0 0-36 0 0,2 2-390 0 0,-1-1-117 0 0,1 0-97 0 0,1 1-77 0 0,0 0-217 0 0,0 0-39 0 0,4 4-1290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7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97 6016 0 0,'0'0'133'0'0,"0"0"23"0"0,0 0 11 0 0,2 2-27 0 0,-2-2-140 0 0,1 2 3 0 0,1-1 0 0 0,-1 0 0 0 0,0 0 0 0 0,1 0 0 0 0,-1 0 0 0 0,1 0 1 0 0,-1 0-1 0 0,1 0 0 0 0,1 0-3 0 0,12 1 16 0 0,-6-1 42 0 0,-9-1-58 0 0,4 0 122 0 0,-3 0 138 0 0,4 0 230 0 0,40 0 613 0 0,-29 0-708 0 0,1 0 38 0 0,-3 0-31 0 0,0 0 45 0 0,0 0 54 0 0,0 0 64 0 0,-11 0-307 0 0,-3 0-56 0 0,3 0-30 0 0,1 0-109 0 0,-2 0-33 0 0,0 0-1 0 0,1 0 0 0 0,-1 0 0 0 0,0 0 0 0 0,1 0 1 0 0,-1-1-1 0 0,0 1 0 0 0,1-1 0 0 0,0 0-29 0 0,6-4 62 0 0,-8 4-51 0 0,0 0 0 0 0,1 0 0 0 0,-1 0 0 0 0,1 1 1 0 0,-1-1-1 0 0,1 0 0 0 0,-1 1 0 0 0,1-1 0 0 0,-1 1 0 0 0,1 0 0 0 0,0-1 0 0 0,-1 1 0 0 0,1 0 1 0 0,0 0-12 0 0,0 0 10 0 0,-1 0 0 0 0,1-1 0 0 0,0 1 1 0 0,-1 0-1 0 0,1-1 0 0 0,0 1 0 0 0,-1-1 1 0 0,1 1-1 0 0,-1-1 0 0 0,1 0 0 0 0,-1 1 1 0 0,1-1-1 0 0,-1 0 0 0 0,0 0-10 0 0,8-4 33 0 0,6-1-5 0 0,-2-4 30 0 0,-5 3-1 0 0,0-4-36 0 0,-5-3 39 0 0,-3 12 16 0 0,-3-1 0 0 0,-10-10-50 0 0,-3 0 17 0 0,13 12-42 0 0,0 0 0 0 0,0 0 0 0 0,0 1 0 0 0,0-1 0 0 0,-1 1 0 0 0,1 0 0 0 0,0 0 0 0 0,0 0 0 0 0,0 0 0 0 0,-1 1-1 0 0,-8-1 1 0 0,10 0-1 0 0,1 0 0 0 0,-1 1 0 0 0,0-1 0 0 0,0 0 0 0 0,1 1 0 0 0,-1-1 0 0 0,0 1 0 0 0,1-1 0 0 0,-1 1 0 0 0,1 0 0 0 0,-1 0 0 0 0,1-1 0 0 0,-1 1 0 0 0,1 0 0 0 0,0 0 0 0 0,-1 1 0 0 0,1-1 0 0 0,0 0 0 0 0,0 0 0 0 0,-1 1 0 0 0,-16 14 0 0 0,7-10 0 0 0,8-4 1 0 0,-1-1 0 0 0,1 1 0 0 0,0 0 0 0 0,0 1 0 0 0,0-1 0 0 0,1 0 0 0 0,-1 1-1 0 0,0-1 1 0 0,1 1 0 0 0,0 0 0 0 0,-1 0-1 0 0,-13 20 39 0 0,1-5-3 0 0,-17 17-36 0 0,30-32 22 0 0,-1 1-1 0 0,1-1 1 0 0,-1 0 0 0 0,1 1-1 0 0,0 0 1 0 0,0-1 0 0 0,1 1 0 0 0,-1 0-1 0 0,1 0 1 0 0,0 0 0 0 0,0 2-22 0 0,-11 27 146 0 0,8-25-93 0 0,-4 6 62 0 0,8-13-103 0 0,-1 0-1 0 0,1 1 1 0 0,0-1-1 0 0,0 0 1 0 0,-1 0-1 0 0,1 1 0 0 0,0-1 1 0 0,0 0-1 0 0,0 1 1 0 0,0-1-1 0 0,0 0 1 0 0,1 1-1 0 0,-1-1 0 0 0,0 0 1 0 0,0 0-1 0 0,1 1 1 0 0,-1-1-1 0 0,1 0 1 0 0,0 0-12 0 0,8 15 140 0 0,-5-9-32 0 0,-1 0 0 0 0,1 0 0 0 0,2 6-108 0 0,-3-1 70 0 0,7 14 130 0 0,-9-24-182 0 0,0-1 1 0 0,0 1 0 0 0,0 0-1 0 0,1-1 1 0 0,-1 1-1 0 0,1-1 1 0 0,-1 1 0 0 0,1-1-1 0 0,-1 1 1 0 0,1-1-1 0 0,0 0 1 0 0,0 0 0 0 0,0 0-19 0 0,26 12 318 0 0,-9-5-144 0 0,-4-2-64 0 0,-1-1-42 0 0,4-2 50 0 0,2-3-15 0 0,-10-1-50 0 0,9 2 80 0 0,1-1-39 0 0,6-3-25 0 0,6-8 3 0 0,-3 6-12 0 0,-8-6-48 0 0,-8 8-12 0 0,-9 2 0 0 0,0 0 0 0 0,0 0 0 0 0,-1-1 0 0 0,1 0 0 0 0,0 1 0 0 0,0-1 0 0 0,-1 0 0 0 0,1-1 0 0 0,14-6-14 0 0,0 4-104 0 0,-8 2 0 0 0,0 0-42 0 0,1-2-47 0 0,1-1-50 0 0,-4 1 100 0 0,-3 2-20 0 0,-2 1 8 0 0,1 0-57 0 0,-1 0-67 0 0,0 0-81 0 0,0 0 19 0 0,-1 1-51 0 0,0-1-45 0 0,0 0-40 0 0,0 1-143 0 0,0-1-38 0 0,0-1-172 0 0,2 0-465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8.2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9616 0 0,'0'0'216'0'0,"0"0"32"0"0,0 0 12 0 0,0 0-106 0 0,3 0-79 0 0,-3 0-73 0 0,1 0 1 0 0,-1 0-1 0 0,1 0 1 0 0,-1 0-1 0 0,1 0 1 0 0,0-1-1 0 0,-1 1 0 0 0,1 0 1 0 0,-1 0-1 0 0,1 0 1 0 0,-1-1-1 0 0,1 1 1 0 0,-1 0-1 0 0,1-1 0 0 0,-1 1 1 0 0,1 0-1 0 0,-1-1 1 0 0,1 1-1 0 0,-1 0 1 0 0,0-1-1 0 0,1 1 0 0 0,-1-1 1 0 0,0 1-1 0 0,1-1-2 0 0,-1 0 0 0 0,1 0-1 0 0,-1 1 1 0 0,1-1-1 0 0,-1 1 1 0 0,1-1-1 0 0,-1 1 1 0 0,1-1 0 0 0,-1 1-1 0 0,1-1 1 0 0,0 1-1 0 0,-1-1 1 0 0,1 1-1 0 0,0 0 1 0 0,-1-1-1 0 0,1 1 1 0 0,0 0-1 0 0,-1 0 1 0 0,1-1-1 0 0,0 1 1 0 0,0 0 0 0 0,-1 0-1 0 0,1 0 1 0 0,0 0-1 0 0,0 0 1 0 0,-1 0 0 0 0,14-2 44 0 0,-4-4 64 0 0,-8 5-89 0 0,-1 0 0 0 0,1 0 0 0 0,-1 1 0 0 0,1-1 0 0 0,0 0 0 0 0,-1 0 0 0 0,1 1 0 0 0,0-1 0 0 0,-1 1 0 0 0,1 0 1 0 0,0 0-1 0 0,0-1 0 0 0,0 1-19 0 0,19-1 257 0 0,7-6 14 0 0,-21 5-178 0 0,0 0-1 0 0,0 1 0 0 0,1 0 0 0 0,6 0-92 0 0,5 1 235 0 0,23 0 201 0 0,-22 0-190 0 0,-4 1-81 0 0,2 6-40 0 0,-7-2-60 0 0,12 5 67 0 0,-22-9-124 0 0,0 0 0 0 0,0 0 0 0 0,0 0 0 0 0,0 1-1 0 0,0-1 1 0 0,0 0 0 0 0,-1 1 0 0 0,1-1 0 0 0,0 0-1 0 0,-1 1-7 0 0,5 8 45 0 0,0-2-11 0 0,-4-7-30 0 0,0 1-1 0 0,0-1 1 0 0,-1 1 0 0 0,1-1 0 0 0,0 1 0 0 0,-1-1 0 0 0,1 1 0 0 0,0-1-1 0 0,-1 1 1 0 0,0 0 0 0 0,1-1 0 0 0,-1 1 0 0 0,0 0 0 0 0,0-1-4 0 0,0 14 41 0 0,-1 20 110 0 0,1-33-139 0 0,-1 0 0 0 0,1 0 1 0 0,-1 1-1 0 0,0-1 0 0 0,0 0 1 0 0,0 0-1 0 0,0 0 0 0 0,0 0 0 0 0,0 0 1 0 0,-1 0-1 0 0,1 0 0 0 0,0 0 1 0 0,-2 0-13 0 0,-2 4 35 0 0,0 0 0 0 0,0 0 0 0 0,1 1 0 0 0,-2 2-35 0 0,3-4 23 0 0,0 0 1 0 0,0-1-1 0 0,-1 1 1 0 0,1 0-1 0 0,-1-1 1 0 0,0 0 0 0 0,-1 0-1 0 0,1 0 1 0 0,-4 1-24 0 0,-3 2 38 0 0,5-3-5 0 0,0 0 1 0 0,0 0-1 0 0,0 0 1 0 0,-3 5-34 0 0,6-7 10 0 0,0 0 1 0 0,1 0-1 0 0,-1 0 1 0 0,0 0 0 0 0,0-1-1 0 0,-2 1-10 0 0,4-1 8 0 0,-1 0-1 0 0,0 0 0 0 0,0 0 0 0 0,0 0 1 0 0,0 0-1 0 0,1 0 0 0 0,-1 0 1 0 0,1 1-1 0 0,-1-1 0 0 0,1 1 1 0 0,-1-1-1 0 0,1 1 0 0 0,-1 0-7 0 0,-7 14 41 0 0,6-15-19 0 0,-1 1-15 0 0,-1 11 3 0 0,-4 4 33 0 0,4-9-29 0 0,5-8-15 0 0,1 4 11 0 0,-1-1 5 0 0,3-1-45 0 0,2 3-95 0 0,3 1-69 0 0,5-1-274 0 0,-8 5-38 0 0,-4-9 469 0 0,0-1 0 0 0,-1 1 1 0 0,1-1-1 0 0,0 0 1 0 0,0 0-1 0 0,0 1 1 0 0,-1-1-1 0 0,1 0 0 0 0,0 0 1 0 0,0 0-1 0 0,0 0 1 0 0,0 0-1 0 0,0 0 1 0 0,0 0 36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8.5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10736 0 0,'0'0'241'0'0,"0"0"38"0"0,0 0 13 0 0,0 0-26 0 0,1 0-199 0 0,1 0-39 0 0,4 0-1 0 0,-1 0 34 0 0,-3 0 65 0 0,-2 0 148 0 0,0 0 261 0 0,0 0 29 0 0,0 0-27 0 0,0 0-128 0 0,0 0-51 0 0,0 0-8 0 0,0 0-40 0 0,0 0-232 0 0,0 0 0 0 0,0 0 8 0 0,0 0-92 0 0,0 0-97 0 0,0 0-93 0 0,0 0 49 0 0,0 0-38 0 0,0 0-42 0 0,0 0-39 0 0,0 0-370 0 0,0 0 81 0 0,0 0-53 0 0,0 0-725 0 0,0 0-577 0 0,0 0-1092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2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1 11088 0 0,'0'0'248'0'0,"0"0"34"0"0,0 0 22 0 0,0 0-29 0 0,0 0-207 0 0,-3 0-40 0 0,-5 0-18 0 0,-10 0 23 0 0,13 2 132 0 0,-1 3-64 0 0,-7 2 98 0 0,-3 2 50 0 0,6-1-117 0 0,-1 1 18 0 0,-7 2 123 0 0,-3 1-22 0 0,0-3-76 0 0,10-5-52 0 0,-2 1 91 0 0,13-4-195 0 0,-1 0 0 0 0,0-1 0 0 0,0 1 0 0 0,0 0 0 0 0,0-1 0 0 0,0 1 0 0 0,1 0 0 0 0,-1 0 0 0 0,0 0 0 0 0,1 0 0 0 0,-1 0 0 0 0,0 0 0 0 0,1 0 0 0 0,-1 0 0 0 0,1 0 0 0 0,0 1-19 0 0,-7 9 280 0 0,-6-6-18 0 0,-1 4-160 0 0,13-7-97 0 0,-1 0 0 0 0,0-1 0 0 0,1 1-1 0 0,-1 0 1 0 0,1 0 0 0 0,-1 0 0 0 0,1 1-1 0 0,0-1 1 0 0,0 0 0 0 0,-1 2-5 0 0,0 8 46 0 0,4 18-11 0 0,4-21-3 0 0,0-1-21 0 0,3 12-11 0 0,-3-8 0 0 0,0 0 0 0 0,7 10 0 0 0,34 51 10 0 0,-44-68-2 0 0,0 0 0 0 0,-1 0-1 0 0,1 0 1 0 0,-1 1 0 0 0,-1-1 0 0 0,1 0 0 0 0,0 3-8 0 0,-1-4-1 0 0,0 1 1 0 0,0-1 0 0 0,1 1 0 0 0,0-1 0 0 0,0 0 0 0 0,0 1 0 0 0,1-1 0 0 0,3 4 0 0 0,-5-6 0 0 0,0-1 0 0 0,0 0 0 0 0,0 1 0 0 0,-1-1 0 0 0,1 1 0 0 0,0-1 0 0 0,0 1 0 0 0,-1-1 0 0 0,1 1 0 0 0,-1-1 0 0 0,1 1 0 0 0,-1-1 0 0 0,0 1 0 0 0,0 0 0 0 0,0-1 0 0 0,0 1 0 0 0,0 1 0 0 0,0 25 2 0 0,0 20 97 0 0,0-46-90 0 0,0 0 0 0 0,0 0 0 0 0,-1 0 0 0 0,1 0 0 0 0,-1 0 0 0 0,1-1 0 0 0,-1 1 0 0 0,0 0 0 0 0,0 0 0 0 0,0-1 0 0 0,0 1 0 0 0,0-1 0 0 0,0 1 0 0 0,0 0 0 0 0,0-1 0 0 0,-1 0 0 0 0,0 2-9 0 0,0-2 10 0 0,1 0 1 0 0,-1 1-1 0 0,1-1 1 0 0,0 1-1 0 0,0-1 1 0 0,0 1-1 0 0,0-1 0 0 0,0 1 1 0 0,0 0-1 0 0,0 0 1 0 0,0-1-1 0 0,1 1 1 0 0,-1 0-1 0 0,1 0 1 0 0,-1 0-1 0 0,1 0 1 0 0,0 1-11 0 0,0-2 8 0 0,0 0 0 0 0,-1 0 0 0 0,1 0 0 0 0,0 1 1 0 0,-1-1-1 0 0,1 0 0 0 0,0 0 0 0 0,-1-1 1 0 0,1 1-1 0 0,-1 0 0 0 0,0 0 0 0 0,1 0 1 0 0,-1 0-1 0 0,0 0 0 0 0,1-1 0 0 0,-1 1 1 0 0,0 0-1 0 0,0 0 0 0 0,0-1 0 0 0,1 1 1 0 0,-1-1-1 0 0,0 1 0 0 0,0-1 0 0 0,0 1 0 0 0,0-1 1 0 0,-1 1-9 0 0,-9 6 90 0 0,6-4 22 0 0,-12-3-35 0 0,5 0-39 0 0,-9 0-55 0 0,13 0 0 0 0,3-3-138 0 0,-6-10-35 0 0,10 10 210 0 0,0 1-42 0 0,-1 0-81 0 0,1 0-84 0 0,0 0-86 0 0,1 1-91 0 0,-2 0-91 0 0,1 0-95 0 0,-1 0-96 0 0,0 0-100 0 0,-1 0 133 0 0,1 0-56 0 0,-5-4-1263 0 0,-2-3-1096 0 0</inkml:trace>
  <inkml:trace contextRef="#ctx0" brushRef="#br0" timeOffset="329.68">411 316 7976 0 0,'21'0'138'0'0,"36"0"391"0"0,-40 0-416 0 0,-2 0-69 0 0,2-1-28 0 0,0-4 34 0 0,0-1 35 0 0,0-1 37 0 0,7-3 158 0 0,-4 3 407 0 0,-2-1-57 0 0,-1-1-67 0 0,-2 1-76 0 0,-1 0-132 0 0,0 1-72 0 0,-12 6-206 0 0,2 1-20 0 0,0 0 6 0 0,-1 0 25 0 0,-1-2 37 0 0,1 0 63 0 0,2-3-105 0 0,16-14 187 0 0,-20 19-251 0 0,0-1 1 0 0,0 0 0 0 0,0 1-1 0 0,1-1 1 0 0,-1 1 0 0 0,0-1-1 0 0,1 1 1 0 0,-1 0 0 0 0,0-1-1 0 0,1 1 1 0 0,0 0-20 0 0,-2 0 1 0 0,0 0 1 0 0,0 0-1 0 0,1 0 1 0 0,-1 0-1 0 0,0 0 1 0 0,0 0-1 0 0,0 0 1 0 0,0 0-1 0 0,0 0 1 0 0,0 0-1 0 0,0 0 1 0 0,0 0-1 0 0,0 0 1 0 0,0 0-1 0 0,1 0 1 0 0,-1 0-1 0 0,0 0 1 0 0,0 0-1 0 0,0 0 1 0 0,0 0-1 0 0,0 0 1 0 0,0 0-1 0 0,0 0 1 0 0,0 0-1 0 0,0 0 1 0 0,0 0-1 0 0,0 0 1 0 0,1 0-1 0 0,-1 0 1 0 0,0-1-1 0 0,0 1 1 0 0,0 0-1 0 0,0 0 1 0 0,0 0-1 0 0,0 0 1 0 0,0 0-1 0 0,0 0 1 0 0,0 0-1 0 0,0 0 1 0 0,0 0-1 0 0,0 0 1 0 0,0 0-1 0 0,0-1 1 0 0,0 1-1 0 0,0 0 1 0 0,0 0-1 0 0,0 0 1 0 0,0 0-1 0 0,0 0 1 0 0,0 0-1 0 0,0 0 1 0 0,0 0-1 0 0,0 0 1 0 0,0 0-1 0 0,0-1 1 0 0,0 1-1 0 0,0 0-1 0 0,0-2 27 0 0,0 0-63 0 0,0-2 59 0 0,0-3 65 0 0,0-7 90 0 0,-3 14-88 0 0,-1 0-60 0 0,2 0-18 0 0,0 0 0 0 0,-1 0 1 0 0,1 0-1 0 0,-1 0 0 0 0,1 0 0 0 0,0 1 0 0 0,0-1 0 0 0,-1 1 1 0 0,-1 0-13 0 0,-4 3 32 0 0,5-3-29 0 0,-1 1 0 0 0,1-1 0 0 0,-1 1-1 0 0,1 0 1 0 0,0 0 0 0 0,-1 1 0 0 0,1-1 0 0 0,0 1 0 0 0,1-1 0 0 0,-1 1 0 0 0,-1 2-3 0 0,-14 21 10 0 0,-9-5 44 0 0,6 8-1 0 0,11-17-42 0 0,-3 5 5 0 0,5 4 58 0 0,-5 8-19 0 0,-3 0-40 0 0,10-21-14 0 0,5-7-2 0 0,0 0 0 0 0,0 1 0 0 0,0-1 0 0 0,0 1 0 0 0,0-1 0 0 0,0 0 0 0 0,1 1 0 0 0,-1-1 1 0 0,1 1-1 0 0,-1 0 0 0 0,1-1 0 0 0,-1 1 0 0 0,1-1 0 0 0,0 1 0 0 0,0 0 0 0 0,0-1 0 0 0,0 2 1 0 0,0 31-64 0 0,0-20 69 0 0,0-1 34 0 0,0-11-34 0 0,1 1-1 0 0,-1-1 1 0 0,1 0 0 0 0,0 1 0 0 0,-1-1-1 0 0,1 0 1 0 0,0 0 0 0 0,1 0 0 0 0,-1 1-1 0 0,0-1 1 0 0,0 0 0 0 0,1-1 0 0 0,-1 1-1 0 0,1 0 1 0 0,0 0 0 0 0,0-1 0 0 0,-1 1-1 0 0,1-1 1 0 0,1 1-5 0 0,8 9-13 0 0,-2 1-49 0 0,-7-7 42 0 0,-2-4 16 0 0,1-1-1 0 0,-1 1 1 0 0,0-1 0 0 0,0 1 0 0 0,1 0-1 0 0,-1-1 1 0 0,1 1 0 0 0,-1-1-1 0 0,0 1 1 0 0,1-1 0 0 0,-1 1-1 0 0,1-1 1 0 0,-1 1 0 0 0,1-1-1 0 0,-1 1 1 0 0,1-1 0 0 0,0 0-1 0 0,-1 1 1 0 0,1-1 0 0 0,0 0-1 0 0,-1 1 1 0 0,1-1 4 0 0,4 2-17 0 0,14 9-47 0 0,7-6 0 0 0,-21-3 68 0 0,-2 0-34 0 0,-1-1-28 0 0,0 0-38 0 0,1 1-63 0 0,-1-1-67 0 0,0 0-79 0 0,1 0-90 0 0,0 0-100 0 0,0 0-113 0 0,1-1-123 0 0,-2 0 316 0 0,1 0-35 0 0,7 0-1261 0 0,9 0-974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1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443 348 6896 0 0,'-3'0'200'0'0,"-10"-3"-8"0"0,-8-7-152 0 0,6 2 108 0 0,10 4 94 0 0,1 0-87 0 0,3 3 82 0 0,-1-1-43 0 0,1 2-39 0 0,0-1-35 0 0,-1 1-14 0 0,1-1-34 0 0,-3 1 20 0 0,0 0-18 0 0,2 0 67 0 0,-6-5 150 0 0,-2-1 99 0 0,-4 3 62 0 0,3 2-105 0 0,0-5 54 0 0,-3-1 9 0 0,0 6-69 0 0,4 0-198 0 0,-16 0 125 0 0,24 1-226 0 0,-1 0-1 0 0,1 0 1 0 0,-1 0-1 0 0,0 1 1 0 0,1-1-1 0 0,-1 1 1 0 0,1 0 0 0 0,-2 0-42 0 0,-4 4 97 0 0,-2 1 55 0 0,-6-4 56 0 0,13-2-171 0 0,-1 1 0 0 0,1-1-1 0 0,0 0 1 0 0,0 1 0 0 0,0-1 0 0 0,0 1 0 0 0,-1 1-37 0 0,1-1 38 0 0,0 0 0 0 0,0 1 0 0 0,1-1-1 0 0,-1 1 1 0 0,0 0 0 0 0,1 0 0 0 0,0 0 0 0 0,-1 0 0 0 0,1 0 0 0 0,0 1 0 0 0,0-1 0 0 0,0 1 0 0 0,-1 2-38 0 0,-3 6 79 0 0,4-8-56 0 0,1 0-1 0 0,-1 0 0 0 0,0 0 1 0 0,-1 0-1 0 0,1 0 1 0 0,0 0-1 0 0,-1 0 1 0 0,1-1-1 0 0,-1 1 1 0 0,0-1-1 0 0,0 0-22 0 0,-2 2 32 0 0,2-3-18 0 0,1 0 1 0 0,0 1-1 0 0,0-1 0 0 0,0 1 0 0 0,0 0 0 0 0,0-1 0 0 0,1 1 1 0 0,-2 1-15 0 0,-4 15 98 0 0,7-16-88 0 0,-1 0 0 0 0,0 1 1 0 0,1-1-1 0 0,-1 0 0 0 0,0 0 0 0 0,0 0 1 0 0,-1 0-1 0 0,1 0 0 0 0,0 0 0 0 0,0 0 1 0 0,-1 0-1 0 0,0-1-10 0 0,-1 2 11 0 0,1 1 0 0 0,-1-1 0 0 0,0 0 0 0 0,1 1 1 0 0,0-1-1 0 0,0 1 0 0 0,0 0 0 0 0,0 0 0 0 0,0 0 0 0 0,1 0 0 0 0,0 0 0 0 0,0 0 1 0 0,-1 3-12 0 0,-4 15 39 0 0,0-9-29 0 0,5-12-9 0 0,0 1 0 0 0,0-1 0 0 0,1 0 0 0 0,-1 1 0 0 0,0-1 0 0 0,1 1 0 0 0,-1-1 0 0 0,1 1 0 0 0,0-1 0 0 0,-1 1 0 0 0,1 0 0 0 0,0-1 0 0 0,0 1-1 0 0,0 7 23 0 0,0 51 65 0 0,0-32-22 0 0,0-27-65 0 0,0-1 0 0 0,0 0 0 0 0,0 1 0 0 0,0-1 0 0 0,0 1 0 0 0,0-1 0 0 0,0 0 0 0 0,0 1 0 0 0,0-1 1 0 0,0 1-1 0 0,0-1 0 0 0,0 0 0 0 0,0 1 0 0 0,0-1 0 0 0,1 1 0 0 0,-1-1 0 0 0,0 0 0 0 0,0 1 0 0 0,0-1 0 0 0,1 0 0 0 0,-1 1 0 0 0,0-1 0 0 0,0 0 0 0 0,1 1 0 0 0,-1-1 0 0 0,0 0 1 0 0,1 0-1 0 0,-1 1 0 0 0,0-1 0 0 0,1 0 0 0 0,-1 0 0 0 0,0 1 0 0 0,1-1 0 0 0,-1 0 0 0 0,1 0 0 0 0,-1 0 0 0 0,0 0 0 0 0,1 0 0 0 0,-1 0 0 0 0,1 0 0 0 0,-1 0 0 0 0,1 0 1 0 0,-1 0-1 0 0,0 0 0 0 0,1 0 0 0 0,-1 0 0 0 0,1 0 0 0 0,-1 0 0 0 0,1 0-1 0 0,0-1 1 0 0,-1 1 0 0 0,1 0 0 0 0,0 0 1 0 0,0 0-1 0 0,0 0 0 0 0,0 0 0 0 0,-1 1 0 0 0,1-1 1 0 0,0 0-1 0 0,0 0 0 0 0,0 0 0 0 0,0 1 0 0 0,-1-1 1 0 0,1 0-1 0 0,0 1 0 0 0,0-1 0 0 0,-1 1 0 0 0,1-1 1 0 0,0 1-2 0 0,3 5 3 0 0,-3-5-1 0 0,-1-1-1 0 0,0 1 1 0 0,0-1 0 0 0,1 1 0 0 0,-1-1-1 0 0,0 0 1 0 0,1 1 0 0 0,-1-1 0 0 0,0 1 0 0 0,1-1-1 0 0,-1 0 1 0 0,0 0 0 0 0,1 1 0 0 0,-1-1-1 0 0,1 0 1 0 0,-1 0 0 0 0,1 1 0 0 0,-1-1 0 0 0,1 0-1 0 0,-1 0 1 0 0,0 0 0 0 0,1 0 0 0 0,-1 0-1 0 0,1 1 1 0 0,-1-1 0 0 0,1 0 0 0 0,-1 0-1 0 0,1 0 1 0 0,-1-1 0 0 0,1 1 0 0 0,-1 0 0 0 0,1 0-2 0 0,1 0 1 0 0,0 0 0 0 0,-1 0 0 0 0,1 0 0 0 0,0-1 0 0 0,-1 1 1 0 0,1-1-1 0 0,-1 1 0 0 0,1-1 0 0 0,-1 1 0 0 0,1-1 0 0 0,-1 0 0 0 0,1 0 1 0 0,0 0-2 0 0,0 0-3 0 0,-1 0 1 0 0,1 0 0 0 0,0 0 0 0 0,-1 0 0 0 0,1 0 0 0 0,0 1-1 0 0,0-1 1 0 0,0 0 0 0 0,0 1 0 0 0,0 0 0 0 0,0-1-1 0 0,0 1 1 0 0,1 0 2 0 0,0 0-103 0 0,-1 0 33 0 0,2 0 13 0 0,0-1 78 0 0,7-1 179 0 0,-7 0-162 0 0,-1 1-63 0 0,0 0-52 0 0,0 0-66 0 0,0 0-77 0 0,-1 0-12 0 0,1 0-60 0 0,0 0-66 0 0,0-1-71 0 0,0 1-77 0 0,0 0-83 0 0,0 0-89 0 0,0 0-95 0 0,8-3-996 0 0,7-5-1007 0 0</inkml:trace>
  <inkml:trace contextRef="#ctx0" brushRef="#br0" timeOffset="272.77">569 1 7696 0 0,'0'0'225'0'0,"0"0"19"0"0,3 2-68 0 0,-2 0-158 0 0,0-1-1 0 0,0 0 1 0 0,0 1-1 0 0,0-1 1 0 0,0 1-1 0 0,0-1 1 0 0,0 1-1 0 0,0 0 1 0 0,-1-1 0 0 0,1 1-1 0 0,-1 0 1 0 0,1-1-1 0 0,-1 2-17 0 0,2 19 240 0 0,-2-20-197 0 0,0-1-1 0 0,0 1 0 0 0,0-1 1 0 0,1 1-1 0 0,-1-1 1 0 0,1 1-1 0 0,-1 0 1 0 0,1-1-1 0 0,-1 0 1 0 0,1 1-1 0 0,0-1 1 0 0,0 1-1 0 0,-1-1-42 0 0,7 12 321 0 0,-6 5 3 0 0,0-5-59 0 0,0-5-87 0 0,1 1 43 0 0,8 12 103 0 0,-7-15-229 0 0,0 1 0 0 0,0-1 1 0 0,0 1-1 0 0,-1 0 0 0 0,0 2-95 0 0,4 33 378 0 0,8 19 288 0 0,-7-35-412 0 0,-2-3-62 0 0,3 11 183 0 0,-1-3-40 0 0,-4 1-40 0 0,-2-23-196 0 0,0-1 0 0 0,0 0-1 0 0,1 1 1 0 0,2 6-99 0 0,-2-7 86 0 0,-1-1 1 0 0,1 0-1 0 0,-1 1 0 0 0,0 5-86 0 0,1 6 149 0 0,4-3-54 0 0,0-1-15 0 0,-4 4 43 0 0,-2-16-102 0 0,0 0 0 0 0,1 0 0 0 0,-1 0 0 0 0,1 0 1 0 0,-1 0-1 0 0,1 0 0 0 0,1 3-21 0 0,6 12 140 0 0,-6-11-60 0 0,-1 3 128 0 0,0-1-77 0 0,0-4-136 0 0,3 1-1 0 0,3 1-52 0 0,-7-7 58 0 0,3 3-144 0 0,-3-3-14 0 0,0 0 50 0 0,0 0 2 0 0,0 0-45 0 0,2 0-136 0 0,2 0 85 0 0,-2 0 101 0 0,1 0 0 0 0,-1 0 1 0 0,1 0-1 0 0,-1 0 0 0 0,0 0 1 0 0,1 0-1 0 0,-1-1 0 0 0,0 0 1 0 0,2 0 100 0 0,12-12-568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10.2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7312 0 0,'2'3'165'0'0,"9"8"22"0"0,-9-9-42 0 0,0 1-53 0 0,-2 0-33 0 0,0 1-33 0 0,1 2 24 0 0,3 2-20 0 0,8 18-24 0 0,-9-16-2 0 0,3 10-8 0 0,-3-13 36 0 0,1 1 34 0 0,-1-2 81 0 0,4 6 213 0 0,-2 15 300 0 0,2-12-112 0 0,-2-6-179 0 0,-1 3 50 0 0,-2-6-324 0 0,0 1 57 0 0,1 2 33 0 0,-1-5-57 0 0,0 1 0 0 0,0-1 0 0 0,0 1 0 0 0,0-1-1 0 0,1 0 1 0 0,-1 0 0 0 0,1 0 0 0 0,1 1-128 0 0,6 7 338 0 0,-2 2-64 0 0,4 5 35 0 0,-11-17-285 0 0,1 0 1 0 0,-1-1 0 0 0,1 1 0 0 0,-1 0-1 0 0,1-1 1 0 0,0 0 0 0 0,0 1 0 0 0,0-1 0 0 0,0 0-25 0 0,11 6 154 0 0,-6-4-81 0 0,10 6-11 0 0,10 4 17 0 0,-13-10-51 0 0,-10-3-67 0 0,0 1-46 0 0,-1-2-84 0 0,1 1-95 0 0,0 0-116 0 0,-2 0 141 0 0,-1 0-37 0 0,2 0-190 0 0,-1 0-88 0 0,0 0-96 0 0,-1 0-102 0 0,1 0-887 0 0,-1 0-932 0 0</inkml:trace>
  <inkml:trace contextRef="#ctx0" brushRef="#br0" timeOffset="234.25">506 1 8696 0 0,'0'0'197'0'0,"0"0"24"0"0,0 0 18 0 0,0 3-34 0 0,0 0-194 0 0,1 1 99 0 0,1 0 110 0 0,1 3 181 0 0,-1-3-195 0 0,0 0-52 0 0,0-2-96 0 0,-1 1-46 0 0,0 4 138 0 0,0 1 48 0 0,0 23 587 0 0,-1-18-486 0 0,-1-5-141 0 0,1-1-57 0 0,0 10 271 0 0,-1-3-101 0 0,-2 1-33 0 0,-2 6 50 0 0,1-7-86 0 0,3-7-80 0 0,0 1 1 0 0,0-1 0 0 0,1 0 0 0 0,0 0 0 0 0,1 5-123 0 0,-1-5 117 0 0,0 0 0 0 0,0 0 0 0 0,0 1 0 0 0,-1-1 1 0 0,-1 4-118 0 0,-5 16 332 0 0,-4 16 64 0 0,7-23-245 0 0,0-2-38 0 0,1 16 170 0 0,3-29-211 0 0,0 1 0 0 0,0-1 0 0 0,-1 0 0 0 0,-1 5-72 0 0,-8 25 267 0 0,5 7-10 0 0,-6-8-1 0 0,6-3-21 0 0,-6 1-90 0 0,6-1-38 0 0,-5 1-10 0 0,5-14-45 0 0,4-11-41 0 0,-1 1 0 0 0,0-1 0 0 0,-1 1 0 0 0,1-1 0 0 0,-2 1-11 0 0,-14 37 57 0 0,13-30-68 0 0,0-2-43 0 0,4-10 29 0 0,-4 14-344 0 0,0-4 81 0 0,-1 5-166 0 0,5-13 254 0 0,0-1 14 0 0,0-2-19 0 0,1 1-68 0 0,-1-1-82 0 0,0 0-99 0 0,0 0 63 0 0,0-1-53 0 0,0 1-46 0 0,0-1-42 0 0,-1 1-151 0 0,1 0-41 0 0,-2 1-184 0 0,0 0-497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08.0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0 7200 0 0,'-3'0'165'0'0,"-16"0"96"0"0,9 0-148 0 0,-5 0 58 0 0,5 2-138 0 0,-1 3-25 0 0,-3 1-15 0 0,2-3 14 0 0,1 0 59 0 0,6 2 90 0 0,-1 0 61 0 0,4-4-149 0 0,-1 0 0 0 0,1-1 0 0 0,-1 0 0 0 0,1 1 0 0 0,-1-1 0 0 0,1 0 0 0 0,-2 0-68 0 0,4 0 19 0 0,0 0 0 0 0,-1 0 0 0 0,1 0 0 0 0,0 0 0 0 0,-1 0 0 0 0,1 0 0 0 0,0 0 0 0 0,-1 0 0 0 0,1 0 0 0 0,0 0 0 0 0,-1 0 0 0 0,1 0 0 0 0,0 0 0 0 0,-1 0 0 0 0,1 0 0 0 0,0 0 0 0 0,0 1 0 0 0,-1-1 0 0 0,1 0 0 0 0,0 0 0 0 0,0 0 0 0 0,-1 1 0 0 0,1-1 0 0 0,0 0 0 0 0,0 0 0 0 0,-1 1-19 0 0,-17 10 620 0 0,1-1-209 0 0,8-3-210 0 0,-7 7 151 0 0,5-8-97 0 0,3 0-92 0 0,4-2-104 0 0,1 0 0 0 0,0 0 0 0 0,0 0 0 0 0,0 1 0 0 0,0 0-59 0 0,-6 9 191 0 0,6-10-144 0 0,1 1 1 0 0,0-1 0 0 0,1 1 0 0 0,-1-1 0 0 0,1 1-1 0 0,0-1 1 0 0,-1 3-48 0 0,-3 13 182 0 0,-5 1 18 0 0,4 8-28 0 0,1-14-89 0 0,-1 3 30 0 0,4-1 17 0 0,2-5-73 0 0,1-6-25 0 0,-1 1 0 0 0,0 0 0 0 0,-1 0 1 0 0,1 0-1 0 0,-2 5-32 0 0,-2-4 36 0 0,0 5 24 0 0,8 13 12 0 0,2 6-34 0 0,-6-22-6 0 0,0-8-27 0 0,-1 0 0 0 0,1 0 0 0 0,0 0 0 0 0,1 0 0 0 0,-1 0 0 0 0,0 0 0 0 0,0 0 0 0 0,1 0 0 0 0,-1 0 0 0 0,1 0 0 0 0,0 0-5 0 0,25 45 147 0 0,-23-42-140 0 0,-3-4-3 0 0,0-1-1 0 0,0 1 0 0 0,1 0 1 0 0,-1-1-1 0 0,0 1 1 0 0,1 0-1 0 0,-1-1 1 0 0,0 1-1 0 0,1-1 1 0 0,-1 1-1 0 0,1-1 1 0 0,-1 1-1 0 0,1-1 0 0 0,-1 1 1 0 0,1-1-1 0 0,-1 0 1 0 0,1 1-1 0 0,0-1 1 0 0,-1 0-1 0 0,1 1 1 0 0,0-1-1 0 0,0 0-3 0 0,4 3 27 0 0,9 8 81 0 0,-11-8-70 0 0,0-1-1 0 0,0 0 1 0 0,0 1 0 0 0,0-1-1 0 0,4 2-37 0 0,-6-4 8 0 0,0 1-1 0 0,0-1 0 0 0,0 0 0 0 0,1 1 1 0 0,-1-1-1 0 0,0 0 0 0 0,1 0 0 0 0,-1 0 1 0 0,0 1-1 0 0,0-2 0 0 0,1 1 0 0 0,-1 0 1 0 0,0 0-1 0 0,1 0 0 0 0,-1 0 0 0 0,0-1 1 0 0,0 1-1 0 0,1-1 0 0 0,-1 1 1 0 0,1-1-8 0 0,61-31 317 0 0,-49 23-296 0 0,18-24 112 0 0,-15 15-106 0 0,-13 12-12 0 0,1 1 0 0 0,-2-1 0 0 0,1 0 1 0 0,0 0-1 0 0,-1 0 0 0 0,0-1-15 0 0,0 2 16 0 0,-2 2-15 0 0,-1 1 0 0 0,1 0 0 0 0,0-1 0 0 0,-1 1 0 0 0,1 0 1 0 0,-1-1-1 0 0,0 1 0 0 0,0 0 0 0 0,0-1 0 0 0,0-1-1 0 0,1-13 0 0 0,5 6 0 0 0,-5 10 0 0 0,-1 0 0 0 0,1 0 1 0 0,0 0-1 0 0,-1 0 1 0 0,1 0-1 0 0,-1 0 1 0 0,1 0-1 0 0,-1 0 1 0 0,0 0-1 0 0,1 0 0 0 0,-1 0 1 0 0,0 0-1 0 0,0 0 1 0 0,0 0-1 0 0,0 0 1 0 0,0 0-1 0 0,0 0 1 0 0,0 0-1 0 0,0 0 0 0 0,0 0 1 0 0,0 0-1 0 0,0 0 1 0 0,-1 0-1 0 0,1-1 0 0 0,-2-4 12 0 0,-7-24 28 0 0,6 6 15 0 0,5 11-44 0 0,-3-3-9 0 0,-13-19-4 0 0,12 22-9 0 0,2 11-46 0 0,0 2-23 0 0,0 0 9 0 0,2 0 7 0 0,0-1 52 0 0,-2 1 12 0 0,0 0 1 0 0,0 0-1 0 0,0-1 0 0 0,0 1 0 0 0,0 0 0 0 0,0 0 0 0 0,1 0 0 0 0,-1 0 0 0 0,0 0 0 0 0,0 0 0 0 0,0 0 0 0 0,0 0 0 0 0,0 0 0 0 0,1 0 0 0 0,-1 0 0 0 0,0 0 0 0 0,0 0 1 0 0,0 0-1 0 0,0 0 0 0 0,0 0 0 0 0,1 0 0 0 0,-1 0 0 0 0,0 0 0 0 0,0 0 0 0 0,0 0 0 0 0,0 0 0 0 0,0 0 0 0 0,1 0 0 0 0,-1 0 0 0 0,0 0 0 0 0,0 0 0 0 0,0 0 1 0 0,0 0-1 0 0,0 0 0 0 0,0 0 0 0 0,1 1 0 0 0,-1-1 0 0 0,4 6-21 0 0,1 7-40 0 0,-1-2 34 0 0,-2-9 22 0 0,-1 1 0 0 0,0 0 0 0 0,1 1 0 0 0,-1-1 0 0 0,-1 0 0 0 0,1 0 0 0 0,-1 0 0 0 0,1 0 0 0 0,-1 1 0 0 0,0 1 5 0 0,1 3-14 0 0,0 1 0 0 0,1-1 0 0 0,-1-1 0 0 0,2 1 0 0 0,0 3 14 0 0,5 15-37 0 0,-4-10 28 0 0,-2-9-1 0 0,0-1 1 0 0,0 1 0 0 0,-1-1 0 0 0,0 1 0 0 0,-1 0 0 0 0,1 0 9 0 0,-1-4-1 0 0,0 1 0 0 0,0-1-1 0 0,1 1 1 0 0,0-1-1 0 0,-1 1 1 0 0,1-1 0 0 0,0 1-1 0 0,1-1 1 0 0,-1 1 1 0 0,5 11 2 0 0,-1 11-2 0 0,2-13 0 0 0,-7-11 0 0 0,1-1 0 0 0,0 0 0 0 0,0 1 0 0 0,-1-1 0 0 0,1 1 0 0 0,0-1 0 0 0,-1 1 0 0 0,0-1 0 0 0,1 1 0 0 0,-1-1 0 0 0,0 1 0 0 0,0 0 0 0 0,0-1 0 0 0,0 6 0 0 0,0-5 0 0 0,0 1 0 0 0,0-1 0 0 0,0 0 0 0 0,0 0 0 0 0,0 0 0 0 0,0 0 0 0 0,1 1 0 0 0,-1-1 0 0 0,1 0 0 0 0,0 1 0 0 0,25 44 0 0 0,-23-34-31 0 0,-3-10-125 0 0,0-3-43 0 0,0 0 98 0 0,0 0-47 0 0,0 0-67 0 0,0 0-111 0 0,0 0-133 0 0,0 0-117 0 0,0 0 81 0 0,0 0-45 0 0,0 0-634 0 0,0 0-499 0 0,0 0-946 0 0</inkml:trace>
  <inkml:trace contextRef="#ctx0" brushRef="#br0" timeOffset="389.47">800 142 8520 0 0,'0'0'190'0'0,"-3"0"28"0"0,-10-2 11 0 0,-3-11-21 0 0,8 6-240 0 0,-1 2 68 0 0,-2 2 59 0 0,0 1 53 0 0,0 1 45 0 0,-1 1 38 0 0,-12 1 316 0 0,0 0 114 0 0,18-1-488 0 0,-1 0 92 0 0,0 0 56 0 0,-11 0 498 0 0,9 0-390 0 0,5 0-265 0 0,0 0-52 0 0,1 0-63 0 0,1 0-73 0 0,-4 2 234 0 0,-4 12-127 0 0,7 1-72 0 0,3-11-14 0 0,0 0 1 0 0,0 0 0 0 0,1 0 0 0 0,-1 0 0 0 0,1 0 0 0 0,0-1 0 0 0,0 1 0 0 0,0 1 2 0 0,0-4-3 0 0,0 0 0 0 0,-1 1 0 0 0,1-1 1 0 0,0 0-1 0 0,0 0 0 0 0,0 0 0 0 0,0 0 0 0 0,0 0 1 0 0,0 0-1 0 0,0 0 0 0 0,1 0 3 0 0,-1 0-2 0 0,0 0 1 0 0,1 1-1 0 0,-1-1 0 0 0,0 0 1 0 0,0 0-1 0 0,0 0 1 0 0,0 1-1 0 0,0-1 0 0 0,0 1 1 0 0,0-1 1 0 0,0 2 1 0 0,0-1 1 0 0,0 0-1 0 0,1 0 1 0 0,-1 0-1 0 0,1-1 1 0 0,-1 1-1 0 0,1 0 1 0 0,0 0-1 0 0,-1-1 1 0 0,1 1-1 0 0,0-1 1 0 0,0 0-1 0 0,2 2-1 0 0,-1-2 4 0 0,-1 1-1 0 0,1 0 0 0 0,0 0 1 0 0,-1 0-1 0 0,0 0 0 0 0,1 1 1 0 0,-1-1-1 0 0,0 1 1 0 0,0-1-1 0 0,0 1-3 0 0,10 19 11 0 0,-10-17-11 0 0,1 1 0 0 0,0-1 0 0 0,0 0 0 0 0,0 0 0 0 0,1 0 0 0 0,0 0 0 0 0,10 8-3 0 0,-10-10-9 0 0,0 1 0 0 0,-1-1 0 0 0,1 1 0 0 0,-1 0 0 0 0,0-1 0 0 0,0 1 0 0 0,0 1 0 0 0,1 2 12 0 0,13 17-60 0 0,15 5 42 0 0,-2-3 8 0 0,-23-19-7 0 0,-3-4 11 0 0,-1 1 0 0 0,0-1 0 0 0,0 0 0 0 0,0 1 0 0 0,0 0 0 0 0,0 0 6 0 0,-1 1 0 0 0,-2-5 0 0 0,1 1 0 0 0,-1 0 0 0 0,0-1 0 0 0,0 1 0 0 0,1-1 0 0 0,-1 1 0 0 0,1 0 0 0 0,-1-1 0 0 0,0 1 0 0 0,1-1 0 0 0,-1 1 0 0 0,1-1 0 0 0,-1 1 0 0 0,1-1 0 0 0,-1 0 0 0 0,1 1 0 0 0,0-1 0 0 0,-1 0 0 0 0,1 1 0 0 0,0-1 0 0 0,-1 0 0 0 0,1 1 0 0 0,4 1 0 0 0,8 9 10 0 0,-10-9 44 0 0,-6 1-1 0 0,-7 10-10 0 0,7-6 13 0 0,3-7-48 0 0,0 1 0 0 0,-1-1 0 0 0,1 0 0 0 0,0 1 1 0 0,0-1-1 0 0,0 1 0 0 0,0-1 0 0 0,-1 1 1 0 0,1-1-1 0 0,0 0 0 0 0,0 1 0 0 0,-1-1 0 0 0,1 0 1 0 0,0 1-1 0 0,-1-1 0 0 0,1 0 0 0 0,0 1 1 0 0,-1-1-1 0 0,1 0 0 0 0,-1 1 0 0 0,1-1 0 0 0,0 0 1 0 0,-1 0-1 0 0,1 0 0 0 0,-1 0 0 0 0,1 1 1 0 0,-1-1-1 0 0,1 0 0 0 0,-1 0 0 0 0,1 0 0 0 0,-1 0 1 0 0,1 0-1 0 0,-1 0 0 0 0,1 0 0 0 0,0 0 1 0 0,-1 0-9 0 0,-2 0 192 0 0,1 2-10 0 0,0 0-164 0 0,1-1 1 0 0,-1 0-1 0 0,1 0 0 0 0,-1 0 0 0 0,1 0 1 0 0,-1 0-1 0 0,0 0 0 0 0,0-1 1 0 0,1 1-1 0 0,-1 0 0 0 0,0-1 0 0 0,0 0 1 0 0,-1 1-19 0 0,-30 1 252 0 0,30-2-234 0 0,-60 0 137 0 0,48-3-158 0 0,1-8-77 0 0,12 9-1 0 0,1 2 22 0 0,-1 0-23 0 0,-2 0-71 0 0,-2-3-69 0 0,5 1 84 0 0,0-1-83 0 0,0 1 69 0 0,1-1-33 0 0,0 0-38 0 0,0 0-41 0 0,0-10-318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04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143 410 7688 0 0,'0'0'166'0'0,"0"0"29"0"0,0 0 14 0 0,-3-2-25 0 0,3 1-181 0 0,-1 0-1 0 0,0 1 1 0 0,1-1-1 0 0,-1 0 1 0 0,0 1-1 0 0,0-1 1 0 0,0 1-1 0 0,1-1 1 0 0,-1 1-1 0 0,0-1 1 0 0,0 1-1 0 0,0 0 1 0 0,0-1-1 0 0,0 1 1 0 0,0 0-3 0 0,-11 4-16 0 0,3 0 27 0 0,-1-2 60 0 0,1 0 87 0 0,4 3 170 0 0,0 1-47 0 0,-8 0 158 0 0,0 4-25 0 0,11-7-191 0 0,0 0-84 0 0,1 0-52 0 0,1 1-51 0 0,0-1-10 0 0,0 0 39 0 0,-11 10 156 0 0,9-11-191 0 0,0-1 1 0 0,0 1-1 0 0,1 0 1 0 0,-1 0-1 0 0,1 0 0 0 0,0 0 1 0 0,-1 0-1 0 0,1 0 1 0 0,-1 2-31 0 0,1 13 105 0 0,1-15-87 0 0,0 0-1 0 0,1 1 1 0 0,-2-1 0 0 0,1 1-1 0 0,0-1 1 0 0,0 0 0 0 0,-1 1-1 0 0,0-1 1 0 0,1 0-1 0 0,-2 3-17 0 0,-5 9 89 0 0,6-10-68 0 0,0-1 0 0 0,0 1 0 0 0,0 0 0 0 0,0-1 0 0 0,1 1 0 0 0,-1 0 1 0 0,1 2-22 0 0,0 11 85 0 0,1 5 21 0 0,-1-17-81 0 0,1 0-1 0 0,0 0 1 0 0,0 0 0 0 0,0 0 0 0 0,1 0 0 0 0,0 0 0 0 0,0 0-25 0 0,5 12 102 0 0,-4-13-84 0 0,0 4 24 0 0,1-1-1 0 0,0 0 1 0 0,1 1 0 0 0,0-2-1 0 0,0 1-41 0 0,11 6 40 0 0,16 3-40 0 0,-1-11 0 0 0,-29-4 0 0 0,-1 0 0 0 0,1 0 0 0 0,0-1 0 0 0,-1 1 0 0 0,1-1 0 0 0,0 1 0 0 0,0-1 0 0 0,0 1 0 0 0,-1-1 0 0 0,1 0 0 0 0,0 0 0 0 0,0 0 0 0 0,0 0 0 0 0,0 0 0 0 0,0-1 0 0 0,-1 1 0 0 0,1 0 0 0 0,0-1 0 0 0,0 1 0 0 0,-1-1 0 0 0,1 0 0 0 0,0 0 0 0 0,2 0 0 0 0,13-3-41 0 0,5 4-126 0 0,-19 1 129 0 0,0-1 0 0 0,0 0 0 0 0,0 0-1 0 0,0-1 1 0 0,0 1 0 0 0,0-1 0 0 0,0 1 38 0 0,-1-1-28 0 0,0 0 0 0 0,0 0 1 0 0,-1 0-1 0 0,1 0 0 0 0,0 0 1 0 0,-1 0-1 0 0,1-1 0 0 0,-1 1 0 0 0,1-1 1 0 0,-1 1 27 0 0</inkml:trace>
  <inkml:trace contextRef="#ctx0" brushRef="#br0" timeOffset="417.21">285 0 5208 0 0,'0'0'116'0'0,"0"0"17"0"0,0 3 11 0 0,0-2-135 0 0,0 1 0 0 0,1 0 0 0 0,-1-1 0 0 0,0 1 0 0 0,1-1 0 0 0,-1 1 0 0 0,1-1 0 0 0,0 1 0 0 0,-1-1 0 0 0,1 1 0 0 0,0-1 0 0 0,0 0-9 0 0,0 1 4 0 0,0 0-1 0 0,0 0 1 0 0,0-1-1 0 0,0 1 1 0 0,0 0-1 0 0,-1 0 1 0 0,1 0 0 0 0,-1 0-1 0 0,1 0 1 0 0,-1 0-1 0 0,0 0 1 0 0,1 0-4 0 0,-1 0 3 0 0,0-1-1 0 0,0 1 1 0 0,0-1 0 0 0,0 1 0 0 0,1-1 0 0 0,-1 1 0 0 0,0-1 0 0 0,1 1-1 0 0,0-1 1 0 0,-1 1 0 0 0,1 0-3 0 0,11 12 97 0 0,3 3 84 0 0,-9-8-46 0 0,-1-1 0 0 0,-1 1 0 0 0,0 0 0 0 0,0 0 0 0 0,2 8-135 0 0,-4-7 114 0 0,4 11 109 0 0,15 11 86 0 0,-10 2-11 0 0,-3-15-171 0 0,5 12 103 0 0,-5-2 7 0 0,4 11 59 0 0,18 23 292 0 0,-28-58-538 0 0,6 16 154 0 0,-1 11 44 0 0,0 1 34 0 0,3-11-40 0 0,-1-7-4 0 0,-8-13-204 0 0,0 0 1 0 0,0 0-1 0 0,0 0 1 0 0,-1 1-1 0 0,1-1 1 0 0,0 0-1 0 0,-1 1 1 0 0,0-1-1 0 0,1 0 1 0 0,-1 1-1 0 0,0-1-34 0 0,0 12 210 0 0,0-2 4 0 0,-1-2-65 0 0,0 3 27 0 0,1 0 45 0 0,1 0 46 0 0,2-1 45 0 0,2-4-124 0 0,1 2 57 0 0,-4 0 60 0 0,-2-7 63 0 0,0-3-30 0 0,0 3-123 0 0,0 7-58 0 0,0-7-11 0 0,-3-3-21 0 0,1 0-52 0 0,-6 0 42 0 0,6 0 60 0 0,2 0 1 0 0,0 0-16 0 0,0 0-67 0 0,0-3-37 0 0,0 2-52 0 0,0-1 0 0 0,0 1 1 0 0,0-1-1 0 0,1 1 0 0 0,-1 0 1 0 0,0-1-1 0 0,1 1 0 0 0,0 0 0 0 0,-1-1 1 0 0,1 1-1 0 0,0 0 0 0 0,0-2-4 0 0,5-8 66 0 0,-3-6 36 0 0,-1 3 10 0 0,1-1-40 0 0,3-2-36 0 0,0 0-37 0 0,10-16-98 0 0,-1 8-119 0 0,0 6 83 0 0,1 6 89 0 0,-3 8-13 0 0,-8-1 42 0 0,-5 5 16 0 0,0 1-1 0 0,0-1 0 0 0,1 1 1 0 0,-1-1-1 0 0,0 1 1 0 0,1 0-1 0 0,-1-1 0 0 0,0 1 1 0 0,1 0-1 0 0,-1-1 1 0 0,0 1-1 0 0,1 0 0 0 0,-1-1 1 0 0,1 1-1 0 0,-1 0 1 0 0,1 0-1 0 0,-1-1 1 0 0,0 1-1 0 0,1 0 0 0 0,-1 0 1 0 0,1 0-1 0 0,-1 0 1 0 0,1 0-1 0 0,-1 0 0 0 0,1-1 1 0 0,-1 1-1 0 0,1 0 1 0 0,-1 1-1 0 0,1-1 0 0 0,-1 0 1 0 0,1 0-1 0 0,0 0 2 0 0,10-1-10 0 0,-7 1 10 0 0,-1 0 0 0 0,0 0 0 0 0,0 0 0 0 0,1 0 0 0 0,-1 0 0 0 0,0 0 0 0 0,0 1 0 0 0,0 0 0 0 0,0-1 0 0 0,1 2 0 0 0,2 1-4 0 0,2 0-28 0 0,-1 1 0 0 0,0 0 0 0 0,0 1 1 0 0,1 0 31 0 0,-6-4-8 0 0,-1 1 0 0 0,1-1 0 0 0,-1 0 1 0 0,1 1-1 0 0,-1-1 0 0 0,0 1 1 0 0,1 0-1 0 0,-1-1 0 0 0,0 1 1 0 0,0 0-1 0 0,0 0 0 0 0,0-1 0 0 0,-1 1 1 0 0,1 0-1 0 0,0 0 0 0 0,-1 0 1 0 0,0 0-1 0 0,1 0 0 0 0,-1 2 8 0 0,3 12-10 0 0,10 0 10 0 0,-12-15-1 0 0,1 1 0 0 0,-1-1 0 0 0,1 1 0 0 0,-1 0 0 0 0,0 0 0 0 0,0 0 0 0 0,0-1 0 0 0,0 1 0 0 0,0 0 0 0 0,0 0 0 0 0,-1 0 0 0 0,1 2 1 0 0,1 25-109 0 0,-2-20 72 0 0,2 2 11 0 0,4-6-80 0 0,-5-4 95 0 0,-1-1 0 0 0,1 0 0 0 0,-1 0 0 0 0,1 1 0 0 0,-1-1 0 0 0,1 1 1 0 0,-1-1-1 0 0,0 1 0 0 0,1-1 0 0 0,-1 0 0 0 0,0 1 0 0 0,1-1 0 0 0,-1 1 1 0 0,0-1-1 0 0,1 1 0 0 0,-1 0 0 0 0,0-1 0 0 0,0 1 0 0 0,0-1 0 0 0,0 1 0 0 0,0-1 1 0 0,0 1-1 0 0,1 0 0 0 0,-1 0 11 0 0,0 1-92 0 0,0-1-53 0 0,1 0-67 0 0,0 0-116 0 0,0 0 112 0 0,0 0-32 0 0,1 1-336 0 0,0 0 80 0 0,0 0-45 0 0,1 0-648 0 0,-1 1-509 0 0,-2-3-970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2:03.1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32 6880 0 0,'11'0'105'0'0,"-9"0"-21"0"0,1 0 64 0 0,-3-3 43 0 0,0-10-31 0 0,0 4-108 0 0,0 5 33 0 0,0 2 86 0 0,0 1 199 0 0,2 1-35 0 0,-1 0-74 0 0,1 0-62 0 0,-1 0-54 0 0,0 0-35 0 0,0 0-42 0 0,3 0 91 0 0,-3 0 7 0 0,2 0 269 0 0,-3 0-177 0 0,0 0-40 0 0,0 0 51 0 0,0 0 123 0 0,0 0-21 0 0,0 0-37 0 0,0 0-139 0 0,0 0-60 0 0,0 0-9 0 0,0 3-8 0 0,0 7-18 0 0,0-9-99 0 0,0-1 1 0 0,0 0 0 0 0,0 0-1 0 0,0 0 1 0 0,0 0 0 0 0,0 0-1 0 0,0 0 1 0 0,0 0 0 0 0,0 0-1 0 0,0 0 1 0 0,0 0 0 0 0,0 1 0 0 0,0-1-1 0 0,0 0 1 0 0,0 0 0 0 0,0 0-1 0 0,0 0 1 0 0,0 0 0 0 0,0 0-1 0 0,0 0 1 0 0,0 0 0 0 0,0 0-1 0 0,0 0 1 0 0,0 0 0 0 0,0 1-1 0 0,0-1 1 0 0,0 0 0 0 0,0 0-1 0 0,0 0 1 0 0,0 0 0 0 0,0 0 0 0 0,1 0-1 0 0,-1 0 1 0 0,0 0 0 0 0,0 0-1 0 0,0 0 1 0 0,0 0 0 0 0,0 0-1 0 0,0 0 1 0 0,0 0 0 0 0,0 0-1 0 0,0 0 1 0 0,0 0 0 0 0,0 0-1 0 0,1 0 1 0 0,-1 0 0 0 0,0 0-1 0 0,0 0 1 0 0,0 0 0 0 0,0 0 0 0 0,0 0-1 0 0,0 0 1 0 0,0 0 0 0 0,0 0-1 0 0,0 0 1 0 0,0 0 0 0 0,1 0-2 0 0,-1 0 5 0 0,1 0 0 0 0,-1 0 0 0 0,0 0 1 0 0,1 0-1 0 0,-1 1 0 0 0,1-1 0 0 0,-1 0 1 0 0,1 0-1 0 0,-1 0 0 0 0,1 0 0 0 0,-1 1 1 0 0,0-1-1 0 0,1 0 0 0 0,-1 0 1 0 0,1 1-1 0 0,-1-1 0 0 0,0 0 0 0 0,1 1 1 0 0,-1-1-1 0 0,0 0 0 0 0,0 1 0 0 0,1-1 1 0 0,-1 1-1 0 0,0-1-5 0 0,5 16 137 0 0,-5 8 5 0 0,-1-8-80 0 0,1-2-43 0 0,0 267 936 0 0,0-163-569 0 0,0-33-148 0 0,0 2-45 0 0,0-82-181 0 0,0-3-1 0 0,-13 22 20 0 0,10-10-21 0 0,3-12 7 0 0,0-2-35 0 0,0 0-46 0 0,0 0-93 0 0,0 3-170 0 0,0 10-22 0 0</inkml:trace>
  <inkml:trace contextRef="#ctx0" brushRef="#br0" timeOffset="523.68">1 379 6072 0 0,'0'0'133'0'0,"0"0"23"0"0,0 0 12 0 0,2-3-23 0 0,12-7-51 0 0,17-6 644 0 0,1 11 108 0 0,-13-5-373 0 0,1-1-91 0 0,-6 4-163 0 0,0 0-37 0 0,15-8 86 0 0,0 2-105 0 0,1 2-77 0 0,80-20-3 0 0,-106 30-84 0 0,-1 0 1 0 0,0 0 0 0 0,0 0-1 0 0,1 1 1 0 0,-1 0 0 0 0,0 0 0 0 0,1 0-1 0 0,0 0 1 0 0,15-2 13 0 0,-4-1 0 0 0,20-5 25 0 0,-20 7-78 0 0,2 0-52 0 0,-12 1 51 0 0,3 0 11 0 0,-4 0-8 0 0,3 0-47 0 0,3 0-66 0 0,-4 0 93 0 0,15-1-81 0 0,-6 5-8 0 0,-7 1 63 0 0,1 1-5 0 0,1-5-26 0 0,8 0-92 0 0,-18-1 206 0 0,0 0 0 0 0,0 0 0 0 0,0 0 0 0 0,0 0 0 0 0,0 0 0 0 0,0 0 0 0 0,0 0 0 0 0,0 0 0 0 0,1 0 0 0 0,-1 0 0 0 0,0 0 0 0 0,0 0 0 0 0,0 0 0 0 0,0 0 0 0 0,0 0 0 0 0,0 0 0 0 0,0 0 0 0 0,0 0 0 0 0,0 0-1 0 0,0 0 1 0 0,1 0 0 0 0,-1 0 0 0 0,0 0 0 0 0,0 0 0 0 0,0 0 0 0 0,0 0 0 0 0,0 0 0 0 0,0 0 0 0 0,0 0 0 0 0,0 0 0 0 0,0 0 0 0 0,0 1 0 0 0,0-1 0 0 0,0 0 0 0 0,0 0 0 0 0,0 0 0 0 0,0 0 0 0 0,0 0 0 0 0,1 0 0 0 0,-1 0 0 0 0,0 0 0 0 0,0 0 0 0 0,0 0 0 0 0,0 0 0 0 0,0 1 0 0 0,0-1 0 0 0,0 0 0 0 0,0 0 0 0 0,0 0 0 0 0,0 0 0 0 0,0 0 0 0 0,0 0 0 0 0,0 0-1 0 0,0 0 1 0 0,-1 0 0 0 0,1 0 0 0 0,0 1 1 0 0,1 11-34 0 0,0 13 56 0 0,-2-12 49 0 0,-2-3 57 0 0,-2-2-52 0 0,4-7-59 0 0,0 1 1 0 0,0-1-1 0 0,0 1 0 0 0,0-1 1 0 0,1 1-1 0 0,-1-1 0 0 0,1 1 1 0 0,-1-1-1 0 0,1 1 0 0 0,-1 0 1 0 0,1-1-1 0 0,0 1 0 0 0,0 0 1 0 0,0 0-18 0 0,-2 13 141 0 0,-5 4-29 0 0,2-9-45 0 0,-3 14 141 0 0,2-8-96 0 0,2 7-10 0 0,1 10 66 0 0,-4-10-71 0 0,4-15-78 0 0,-1 11 35 0 0,4-16-51 0 0,0-1 1 0 0,0 1-1 0 0,0-1 1 0 0,0 1-1 0 0,1-1 1 0 0,0 1-1 0 0,-1-1 1 0 0,1 1-1 0 0,0-1 1 0 0,0 0-1 0 0,1 3-3 0 0,5 12 51 0 0,-4 7-16 0 0,0-14 59 0 0,7 11-2 0 0,-9-19-79 0 0,0-1 0 0 0,0 0 0 0 0,0 1 0 0 0,0-1 0 0 0,0 0 0 0 0,0 1-1 0 0,0-1 1 0 0,0 0 0 0 0,0 0 0 0 0,2 1-13 0 0,14 5 87 0 0,-12-7-60 0 0,1 1-1 0 0,0-1 0 0 0,0 0 1 0 0,0 0-1 0 0,2-1-26 0 0,7 0 80 0 0,-3 1 1 0 0,-9 1-62 0 0,0-1 0 0 0,0 0 0 0 0,0 0 0 0 0,0 0 0 0 0,1-1 0 0 0,-1 1 1 0 0,0-1-1 0 0,0 0 0 0 0,0 0 0 0 0,2-1-19 0 0,10-9 110 0 0,-8 4-45 0 0,-4 3-33 0 0,0 1-1 0 0,1 0 1 0 0,-1 0-1 0 0,1 0 1 0 0,-1 0-1 0 0,1 0-31 0 0,0 1 25 0 0,-1 0 0 0 0,1 0-1 0 0,-1-1 1 0 0,0 1 0 0 0,0-1-1 0 0,0 0 1 0 0,0 0 0 0 0,-1 0-1 0 0,1-1 1 0 0,0-1-25 0 0,21-37 231 0 0,-21 35-187 0 0,-2 5-27 0 0,0-1 0 0 0,-1 1 0 0 0,1-1 0 0 0,-1 0 0 0 0,1 1 0 0 0,-1-1 0 0 0,0 1 0 0 0,0-2-17 0 0,-1-22 97 0 0,0 15-58 0 0,2 10-30 0 0,-2-1 1 0 0,1 0-1 0 0,0 1 0 0 0,0-1 1 0 0,0 0-1 0 0,-1 1 1 0 0,1-1-1 0 0,-1 0 1 0 0,1 1-1 0 0,-1-1 1 0 0,0 1-1 0 0,0-1 1 0 0,1 1-1 0 0,-1-1-9 0 0,-6-10 60 0 0,6-5-2 0 0,1 15-49 0 0,0-1 0 0 0,0 1 0 0 0,0-1 0 0 0,0 1 0 0 0,0 0 1 0 0,0-1-1 0 0,-1 1 0 0 0,0 0 0 0 0,1-1 0 0 0,-2-1-9 0 0,-1 0 12 0 0,0 0 1 0 0,0 0-1 0 0,-1 0 0 0 0,0 0 0 0 0,1 1 1 0 0,-1 0-1 0 0,0 0 0 0 0,-1 0 1 0 0,1 0-1 0 0,-1 0 0 0 0,1 1 1 0 0,-1 0-1 0 0,-2-1-12 0 0,-30-13 77 0 0,17 11-58 0 0,15 4-12 0 0,1 0 0 0 0,-1 0 0 0 0,1 0 0 0 0,-1-1 0 0 0,1 0 0 0 0,-1 0 0 0 0,0-1-7 0 0,-4-3-8 0 0,-2-1-44 0 0,-6 4-40 0 0,-1 1 20 0 0,-2-4-34 0 0,2 1-39 0 0,0 3-48 0 0,-3 2-121 0 0,-8 0-6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5:28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1972 1041 6992 0 0,'0'0'157'0'0,"0"0"23"0"0,0 0 12 0 0,3 0-27 0 0,6 0-60 0 0,-3 0-49 0 0,1 0-2 0 0,-6 0 22 0 0,0 0-1 0 0,0 0 34 0 0,2 0 40 0 0,1 0 46 0 0,11 1 305 0 0,1-1-144 0 0,0 0-62 0 0,-2-1-74 0 0,-2-1-87 0 0,1-5 82 0 0,-11 7-182 0 0,-1-1 0 0 0,0 0-1 0 0,1 0 1 0 0,-1 1 0 0 0,1-1-1 0 0,-1 0 1 0 0,1 1-1 0 0,-1 0 1 0 0,1-1 0 0 0,0 1-1 0 0,-1 0 1 0 0,1 0 0 0 0,-1 0-33 0 0,6 0 119 0 0,-4 0-85 0 0,-1 0 1 0 0,0 0-1 0 0,0 0 0 0 0,0 0 1 0 0,0 0-1 0 0,1 0 0 0 0,-1-1 1 0 0,0 1-1 0 0,0-1 0 0 0,1 0-34 0 0,5-4 101 0 0,-7 4-79 0 0,1 0 1 0 0,-1 0-1 0 0,1 1 0 0 0,-1-1 0 0 0,1 0 0 0 0,-1 0 0 0 0,1 1 0 0 0,-1-1 0 0 0,1 1 0 0 0,0 0 1 0 0,-1-1-1 0 0,1 1 0 0 0,0 0 0 0 0,-1 0-22 0 0,11-1 111 0 0,-2-1-33 0 0,-7 0-54 0 0,0 1-1 0 0,0-1 1 0 0,1 0-1 0 0,-1 0 0 0 0,-1 0 1 0 0,2 0-24 0 0,5-5 65 0 0,2 1 35 0 0,4 3 41 0 0,-13 3-133 0 0,-1 0-1 0 0,1 0 0 0 0,-1 0 0 0 0,1 0 0 0 0,-1 0 0 0 0,0 0 0 0 0,1-1 1 0 0,-1 1-1 0 0,1-1 0 0 0,-1 1-7 0 0,7-5 10 0 0,-6 4-6 0 0,-1 0 1 0 0,0 0 0 0 0,1 0 0 0 0,-1 0 0 0 0,1 1 0 0 0,-1-1-1 0 0,1 1 1 0 0,0-1 0 0 0,-1 1 0 0 0,1-1 0 0 0,-1 1 0 0 0,1 0-1 0 0,0 0 1 0 0,0 0-5 0 0,-2 0 2 0 0,1 0 0 0 0,0 0-1 0 0,-1 0 1 0 0,1 0 0 0 0,0 0 0 0 0,-1-1-1 0 0,1 1 1 0 0,0 0 0 0 0,-1 0 0 0 0,1 0-1 0 0,0 0 1 0 0,-1-1 0 0 0,1 1-1 0 0,0 0 1 0 0,-1-1 0 0 0,1 1 0 0 0,-1-1-1 0 0,1 1 1 0 0,-1 0 0 0 0,1-1 0 0 0,-1 1-1 0 0,1-1 1 0 0,-1 1 0 0 0,1-1-1 0 0,-1 0 1 0 0,0 1-2 0 0,1-1 4 0 0,-1 1 0 0 0,1-1 0 0 0,-1 0 0 0 0,0 1 0 0 0,1-1 0 0 0,-1 1 0 0 0,1-1 0 0 0,-1 1 0 0 0,1 0 0 0 0,0-1 0 0 0,-1 1 0 0 0,1 0 0 0 0,-1-1 0 0 0,1 1 0 0 0,0 0 0 0 0,-1-1 0 0 0,1 1 0 0 0,0 0 0 0 0,-1 0 1 0 0,1 0-1 0 0,0 0 0 0 0,-1 0 0 0 0,1 0 0 0 0,0 0 0 0 0,-1 0 0 0 0,1 0-4 0 0,-1-3 53 0 0,0 3-53 0 0,0-1 1 0 0,0 1 1 0 0,0-1-1 0 0,0 0 1 0 0,0 1-1 0 0,0-1 0 0 0,0 0 1 0 0,1 1-1 0 0,-1-1 1 0 0,0 0-1 0 0,0 1 1 0 0,1-1-1 0 0,-1 0 0 0 0,0 1 1 0 0,0-1-1 0 0,1 1-1 0 0,7-6 54 0 0,-16-7-1 0 0,3 0-32 0 0,4 13-18 0 0,0-1 0 0 0,0 1 0 0 0,1 0 0 0 0,-1-1 1 0 0,0 1-1 0 0,0 0 0 0 0,0 0 0 0 0,0-1 0 0 0,1 1 0 0 0,-1 0 0 0 0,0 0 0 0 0,0 0 0 0 0,0 0 0 0 0,-1 0-3 0 0,1 1 1 0 0,-1-1-1 0 0,1 0 1 0 0,-1 0 0 0 0,1 0 0 0 0,-1-1 0 0 0,1 1-1 0 0,0 0 1 0 0,-1-1 0 0 0,1 1 0 0 0,-1 0-1 0 0,1-1 1 0 0,-1 0 0 0 0,1 1 0 0 0,0-1 0 0 0,-1 0-1 0 0,1 0 0 0 0,-22-11-1 0 0,15 7 1 0 0,7 4 0 0 0,-1 0 0 0 0,1 0 0 0 0,-1 1 0 0 0,1-1 0 0 0,-1 0 0 0 0,1 0 0 0 0,-1 1 0 0 0,1-1 0 0 0,-1 1 0 0 0,0 0 0 0 0,1-1 0 0 0,-1 1 0 0 0,1 0 0 0 0,-1 0 0 0 0,-30 0 0 0 0,-13 0 13 0 0,40 3 40 0 0,-8 7-23 0 0,6-7-1 0 0,7-3-27 0 0,-1 0 0 0 0,1 0 0 0 0,-1 1 0 0 0,1-1 0 0 0,0 0 0 0 0,-1 0 0 0 0,1 0 0 0 0,-1 0 0 0 0,1 1 0 0 0,0-1 0 0 0,-1 0 0 0 0,1 1 0 0 0,-1-1 0 0 0,1 0 0 0 0,0 1 0 0 0,-1-1 0 0 0,1 0 0 0 0,0 1 1 0 0,0-1-1 0 0,-1 0 0 0 0,1 1 0 0 0,0-1 0 0 0,0 1 0 0 0,0-1 0 0 0,-1 1 0 0 0,1-1 0 0 0,0 1 0 0 0,0-1 0 0 0,0 0 0 0 0,0 1 0 0 0,0-1 0 0 0,0 1 0 0 0,0-1 0 0 0,0 1 0 0 0,0-1 0 0 0,0 1-2 0 0,-2 4 110 0 0,0-4-96 0 0,1 1 1 0 0,0-1 0 0 0,0 1-1 0 0,0-1 1 0 0,0 1 0 0 0,0-1-1 0 0,0 1 1 0 0,0-1 0 0 0,0 1-1 0 0,1 0 1 0 0,-1-1 0 0 0,1 1-1 0 0,-1 0 1 0 0,1 0 0 0 0,-1 0-15 0 0,-1 4 86 0 0,0-5-81 0 0,1 1 1 0 0,0-1-1 0 0,0 1 0 0 0,0-1 0 0 0,0 1 1 0 0,0 0-1 0 0,0-1 0 0 0,1 1 0 0 0,-1 0 0 0 0,1 0 1 0 0,-1-1-1 0 0,1 1 0 0 0,-1 1-5 0 0,0 30 96 0 0,1-30-88 0 0,-1 14 24 0 0,0-11-19 0 0,1-1-1 0 0,0 0 0 0 0,0 0 1 0 0,0 1-1 0 0,1-1 0 0 0,0 0 1 0 0,0 0-1 0 0,0 2-12 0 0,2 3 9 0 0,4 10 7 0 0,-1-5 23 0 0,-3-9-34 0 0,14 24 61 0 0,-8-22-62 0 0,-4-5-4 0 0,-4-3 0 0 0,-1 0 0 0 0,1 0 0 0 0,-1 1 0 0 0,1-1 0 0 0,0 0 0 0 0,-1 1 0 0 0,1-1 0 0 0,-1 0 0 0 0,1 1 0 0 0,-1-1 0 0 0,1 1 0 0 0,-1-1 0 0 0,1 1 0 0 0,-1-1 0 0 0,1 1 0 0 0,-1 0 0 0 0,0-1 0 0 0,1 1 0 0 0,-1-1 0 0 0,0 1 0 0 0,1 0 0 0 0,-1 0 0 0 0,2 4 0 0 0,-1-4 0 0 0,-1 0 0 0 0,1 0 0 0 0,0-1 0 0 0,-1 1 0 0 0,1 0 0 0 0,0 0 0 0 0,-1 0 0 0 0,1 0 0 0 0,0-1 0 0 0,0 1 0 0 0,0 0 0 0 0,0-1 0 0 0,0 1 0 0 0,0-1 0 0 0,0 1 0 0 0,0-1 0 0 0,0 1 0 0 0,0-1 0 0 0,0 0 0 0 0,0 0 0 0 0,0 1 0 0 0,0-1 0 0 0,0 0 0 0 0,0 0 0 0 0,0 0 0 0 0,0 0 0 0 0,1 0 0 0 0,20 4 0 0 0,-13-1 8 0 0,9 4-14 0 0,-4-3-68 0 0,-5-3-22 0 0,0-1-49 0 0,0-1-60 0 0,-1-2-69 0 0,-2-1 79 0 0,-3 2 54 0 0,0 0-59 0 0,0 0-80 0 0,0 1-96 0 0,0 0 79 0 0,-1 1-42 0 0,4-1-446 0 0,1 1-301 0 0,4-1-703 0 0</inkml:trace>
  <inkml:trace contextRef="#ctx0" brushRef="#br0" timeOffset="563.15">2714 884 4112 0 0,'0'0'91'0'0,"0"0"11"0"0,0 0 12 0 0,0 0-27 0 0,0 0 11 0 0,0 0 51 0 0,-3 0 143 0 0,0 0-231 0 0,0 0 89 0 0,-1 0 30 0 0,0 0 38 0 0,-10 0 594 0 0,8 0-491 0 0,2 0-61 0 0,0 0-105 0 0,2 0 265 0 0,-1 2-10 0 0,-8 9-16 0 0,9-9-54 0 0,-1 1-20 0 0,-3 3-123 0 0,-18 18 400 0 0,14-9-386 0 0,7-7-159 0 0,1 0-46 0 0,3-1 49 0 0,-1-5-36 0 0,0 0 1 0 0,0 0-1 0 0,0 0 1 0 0,0 0 0 0 0,0 1-1 0 0,-1-1 1 0 0,1 0-1 0 0,-1 0 1 0 0,1 0 0 0 0,-1 1-20 0 0,-1 1 27 0 0,0-1 1 0 0,0 1 0 0 0,1 0 0 0 0,-1-1-1 0 0,1 1 1 0 0,0 0 0 0 0,0 0 0 0 0,1 0-1 0 0,-1 0 1 0 0,1 3-28 0 0,0-5 24 0 0,0-1 1 0 0,0 1-1 0 0,-1 0 1 0 0,1-1-1 0 0,0 1 0 0 0,-1 0 1 0 0,1-1-1 0 0,-1 1 1 0 0,1-1-1 0 0,-1 1 0 0 0,0 0 1 0 0,1-1-1 0 0,-1 0 1 0 0,0 1-25 0 0,-5 11 174 0 0,4-5-55 0 0,1 0 0 0 0,0 0 0 0 0,0 0 0 0 0,1 1 0 0 0,0 4-119 0 0,1 13 183 0 0,0-12-137 0 0,-1-3-58 0 0,3-6 65 0 0,-2-3-51 0 0,25 20 81 0 0,-25-21-81 0 0,-1 0 0 0 0,1-1 0 0 0,0 1-1 0 0,0-1 1 0 0,0 1 0 0 0,0-1 0 0 0,0 1 0 0 0,-1-1-1 0 0,1 1 1 0 0,0-1 0 0 0,0 0 0 0 0,0 0 0 0 0,0 1 0 0 0,0-1-1 0 0,0 0 1 0 0,0 0 0 0 0,1 0 0 0 0,-1 0 0 0 0,0 0 0 0 0,0 0-1 0 0,0 0 1 0 0,0-1 0 0 0,0 1 0 0 0,0 0 0 0 0,0 0 0 0 0,0-1-1 0 0,-1 1 1 0 0,1-1 0 0 0,0 1 0 0 0,0-1 0 0 0,0 0-2 0 0,4-5 3 0 0,-5 5-1 0 0,0 1 0 0 0,0-1 0 0 0,1 1 0 0 0,-1 0 0 0 0,0-1 0 0 0,1 1 0 0 0,-1-1 0 0 0,0 1 0 0 0,1 0 0 0 0,-1-1 0 0 0,0 1 0 0 0,1 0 0 0 0,-1 0 0 0 0,1-1 0 0 0,-1 1 0 0 0,1 0 0 0 0,-1 0 0 0 0,0-1 0 0 0,1 1 0 0 0,-1 0 0 0 0,1 0 0 0 0,-1 0 0 0 0,1 0 0 0 0,-1 0 0 0 0,1 0-1 0 0,-1 0 1 0 0,1 0 0 0 0,-1 0 0 0 0,1 0 0 0 0,-1 0 0 0 0,1 0 0 0 0,0 0-2 0 0,0 0 5 0 0,1 0-1 0 0,0 0 1 0 0,-1 0-1 0 0,1-1 0 0 0,0 1 1 0 0,-1-1-1 0 0,1 1 1 0 0,-1-1-1 0 0,1 0 0 0 0,-1 1 1 0 0,1-1-1 0 0,-1 0 1 0 0,1 0-1 0 0,-1 0-4 0 0,7-4 32 0 0,-5 4-27 0 0,-1 0 0 0 0,0 0 1 0 0,0-1-1 0 0,0 1 1 0 0,0-1-1 0 0,0 0 0 0 0,0 1 1 0 0,0-1-1 0 0,-1 0 1 0 0,1 0-1 0 0,0-1-5 0 0,6-6 23 0 0,1 2-6 0 0,-8 6-14 0 0,0 0 0 0 0,-1 1-1 0 0,1-1 1 0 0,0 0-1 0 0,-1 1 1 0 0,1-1 0 0 0,-1 0-1 0 0,1 0 1 0 0,-1 1-1 0 0,1-1 1 0 0,-1 0 0 0 0,1 0-1 0 0,-1 0 1 0 0,0 0-1 0 0,1 0 1 0 0,-1 0 0 0 0,0 0-1 0 0,0 1 1 0 0,0-2-3 0 0,14-22 10 0 0,-1 4 1 0 0,-5 1 36 0 0,-1-6-41 0 0,-1 8-5 0 0,4-4-1 0 0,-5-8 0 0 0,0 13-1 0 0,-3 9-2 0 0,0 1 1 0 0,-1-1-1 0 0,1 1 0 0 0,-1-1 0 0 0,-1 0 0 0 0,1 0 3 0 0,-1-53-140 0 0,0 56 133 0 0,-1 1 0 0 0,1 0 0 0 0,0 0 0 0 0,-1-1 0 0 0,0 1 0 0 0,1 0 0 0 0,-1 0 0 0 0,-1 0 0 0 0,0-3 7 0 0,-4-9-34 0 0,5 9 29 0 0,1 1 1 0 0,-1-1-1 0 0,1 1 1 0 0,0-5 4 0 0,-3-21 1 0 0,-7-3-13 0 0,6 14-10 0 0,4 12 16 0 0,-2 1-1 0 0,1-1 1 0 0,-1 1 0 0 0,0 0-1 0 0,-1 0 1 0 0,-2-6 6 0 0,-1-2-11 0 0,0 0 1 0 0,1-1-1 0 0,1 0 1 0 0,0-1 10 0 0,0 2-12 0 0,2-17 1 0 0,2 28 11 0 0,0 0 0 0 0,0 0 0 0 0,-1 0 1 0 0,1-1-1 0 0,-2-3 0 0 0,-14-29 0 0 0,6 11 0 0 0,7 8-11 0 0,3 17 8 0 0,0 0 0 0 0,0 0 0 0 0,0 0 0 0 0,0 0 0 0 0,0 0 0 0 0,0 1 0 0 0,0-1 0 0 0,0 0 0 0 0,0 0-1 0 0,-1 0 1 0 0,1 0 0 0 0,0 1 0 0 0,-1-1 0 0 0,0-1 3 0 0,1 2 0 0 0,0 0 0 0 0,0 0 0 0 0,-1 0 0 0 0,1-1 0 0 0,0 1 0 0 0,-1 0 0 0 0,1 0 0 0 0,0 0 0 0 0,-1 0 0 0 0,1 0 0 0 0,0 0 0 0 0,-1 0 0 0 0,1 0 0 0 0,0 0 0 0 0,-1 0 0 0 0,1 0 0 0 0,0 0 0 0 0,-1 0 0 0 0,1 0 0 0 0,0 0 0 0 0,-1 0 0 0 0,1 0 0 0 0,0 0 0 0 0,-1 0 0 0 0,1 0 0 0 0,0 0 0 0 0,-1 1 0 0 0,1-1 0 0 0,0 0 0 0 0,-1 0 0 0 0,1 0 0 0 0,0 1 4 0 0,-1 0 0 0 0,1 0 0 0 0,-1 0 0 0 0,1-1-1 0 0,0 1 1 0 0,0 0 0 0 0,-1 0 0 0 0,1 0 0 0 0,0 0-1 0 0,0-1 1 0 0,0 1 0 0 0,0 0 0 0 0,0 0 0 0 0,0 1-4 0 0,0 0 4 0 0,0 1 0 0 0,1-1 1 0 0,-1 1-1 0 0,0-1 0 0 0,1 1 1 0 0,-1-1-1 0 0,1 1 1 0 0,0-1-1 0 0,0 1 0 0 0,0-1 1 0 0,1 2-5 0 0,-1-2 1 0 0,1 1 1 0 0,-1-1-1 0 0,0 0 0 0 0,-1 1 1 0 0,1-1-1 0 0,0 1 1 0 0,-1-1-1 0 0,1 1 1 0 0,-1-1-1 0 0,0 1 1 0 0,0 2-2 0 0,0-2-1 0 0,0 0 1 0 0,1 0-1 0 0,-1 1 1 0 0,1-1 0 0 0,0 0-1 0 0,0 0 1 0 0,0 0-1 0 0,0 0 1 0 0,1 0 0 0 0,3 13 24 0 0,-1 2 25 0 0,-2-11-18 0 0,0 1 0 0 0,0-1 0 0 0,0 1 0 0 0,1-1 0 0 0,1 1-31 0 0,0 1 38 0 0,-1 0 1 0 0,0 1 0 0 0,0-1 0 0 0,-1 1-39 0 0,1 0 49 0 0,-1-1 1 0 0,2 1-1 0 0,-1-1 1 0 0,1 1-50 0 0,1 2 90 0 0,0 1 1 0 0,-1-1-1 0 0,0 1 1 0 0,1 13-91 0 0,6 21 278 0 0,0-26-87 0 0,-6 8 1 0 0,0-12-96 0 0,-3-11-51 0 0,0 1 1 0 0,-1-1-1 0 0,0 1 0 0 0,0 0 0 0 0,0 0 1 0 0,-1-1-46 0 0,1 2 53 0 0,-1-1 0 0 0,1 0 1 0 0,1 0-1 0 0,-1 0 1 0 0,1 0-1 0 0,3 6-53 0 0,-4-8 32 0 0,3 12 114 0 0,-4 4-34 0 0,-1-12-60 0 0,1 1 15 0 0,0-8-49 0 0,-1 0-1 0 0,1 0 0 0 0,0 0 0 0 0,0 0 1 0 0,1 0-1 0 0,-1 0 0 0 0,0 0 1 0 0,1 0-1 0 0,-1 0 0 0 0,1 0 1 0 0,0 0-18 0 0,4 7 60 0 0,-4-8-51 0 0,0 0-1 0 0,-1 1 1 0 0,1-1 0 0 0,0 1-1 0 0,0-1 1 0 0,-1 1-1 0 0,1-1 1 0 0,-1 1 0 0 0,1-1-1 0 0,-1 1 1 0 0,0 0 0 0 0,1-1-1 0 0,-1 1 1 0 0,0 0-9 0 0,0 4 7 0 0,-1-4 0 0 0,1 0 0 0 0,0-1 0 0 0,0 1 0 0 0,0 0 0 0 0,0-1 0 0 0,0 1 0 0 0,1 0 0 0 0,-1-1 0 0 0,0 1 0 0 0,1 0 0 0 0,-1-1 0 0 0,2 2-7 0 0,5 0 18 0 0,-7-3-18 0 0,0 0 1 0 0,0 0-1 0 0,0 0 1 0 0,1 0 0 0 0,-1 0-1 0 0,0 0 1 0 0,0 0 0 0 0,0 0-1 0 0,0 0 1 0 0,1 0-1 0 0,-1 1 1 0 0,0-1 0 0 0,0 0-1 0 0,0 0 1 0 0,0 0 0 0 0,1 0-1 0 0,-1 0 1 0 0,0 0-1 0 0,0 0 1 0 0,0 1 0 0 0,0-1-1 0 0,0 0 1 0 0,0 0 0 0 0,1 0-1 0 0,-1 0 1 0 0,0 0-1 0 0,0 1 1 0 0,0-1 0 0 0,0 0-1 0 0,0 0 1 0 0,0 0 0 0 0,0 1-1 0 0,0-1 1 0 0,0 0-1 0 0,0 0 1 0 0,0 0-1 0 0,2 27 60 0 0,-2-14 2 0 0,0-10 24 0 0,0-3 2 0 0,0 0 0 0 0,0 0-61 0 0,0 0-82 0 0,0 0-99 0 0,0 0-206 0 0,0 0-360 0 0,0 0-42 0 0</inkml:trace>
  <inkml:trace contextRef="#ctx0" brushRef="#br0" timeOffset="3013.39">5916 757 8328 0 0,'0'0'241'0'0,"-2"0"0"0"0,-2 0-191 0 0,-6 0-5 0 0,10 0-44 0 0,-1 0-1 0 0,0 0 1 0 0,0 0-1 0 0,0 0 1 0 0,0 0-1 0 0,0 1 1 0 0,0-1-1 0 0,0 0 1 0 0,0 0-1 0 0,0 1 1 0 0,0-1-1 0 0,1 1 1 0 0,-1-1-1 0 0,-4 7-3 0 0,5-7 3 0 0,0 1 1 0 0,-1-1 0 0 0,1 0-1 0 0,0 1 1 0 0,0-1-1 0 0,-1 1 1 0 0,1-1 0 0 0,0 0-1 0 0,-1 1 1 0 0,1-1 0 0 0,0 0-1 0 0,-1 1 1 0 0,1-1 0 0 0,-1 0-1 0 0,1 0 1 0 0,-1 1-1 0 0,1-1 1 0 0,-1 0 0 0 0,1 0-1 0 0,0 0 1 0 0,-1 0 0 0 0,1 1-1 0 0,-1-1 1 0 0,1 0 0 0 0,-1 0-1 0 0,1 0 1 0 0,-1 0 0 0 0,1 0-1 0 0,-1 0 1 0 0,1 0-1 0 0,-1-1 1 0 0,0 1-1 0 0,-28 0 207 0 0,24 3-87 0 0,5-3-120 0 0,-7 6 82 0 0,1-2 4 0 0,-1-1 54 0 0,1 0 89 0 0,3 0-63 0 0,-2 4 125 0 0,-16-2 187 0 0,15 2-186 0 0,4-3-139 0 0,-9 1 147 0 0,6 6-63 0 0,-6-5-22 0 0,10-5-202 0 0,0-1 1 0 0,0 0 0 0 0,0 1 0 0 0,0-1-1 0 0,0 1 1 0 0,0 0 0 0 0,0-1-1 0 0,0 1 1 0 0,0 0 0 0 0,0-1-1 0 0,0 1 1 0 0,1 0 0 0 0,-1 0-1 0 0,0 0 1 0 0,1 0 0 0 0,-1 0-14 0 0,-5 10 110 0 0,-1 3-7 0 0,4-7-62 0 0,2-5-26 0 0,1-1-1 0 0,-1 1 0 0 0,1 0 1 0 0,-1 0-1 0 0,1 0 0 0 0,0 0 1 0 0,0 0-1 0 0,0 0 0 0 0,0 0 1 0 0,0 0-1 0 0,0 1-14 0 0,1-2 10 0 0,-1 1-1 0 0,0 0 1 0 0,0 0-1 0 0,0 0 1 0 0,0 0-1 0 0,0 0 1 0 0,-1 0-1 0 0,1 0 1 0 0,-1-1-1 0 0,1 1 1 0 0,-1 1-10 0 0,-1 1 8 0 0,0 0 1 0 0,0 1-1 0 0,0-1 1 0 0,1 0-1 0 0,-1 1 0 0 0,1-1 1 0 0,1 1-1 0 0,-1-1 1 0 0,0 1-1 0 0,1 0 0 0 0,0-1 1 0 0,0 1-1 0 0,1 0-8 0 0,-2 2 16 0 0,1-5-12 0 0,0 1 0 0 0,0-1-1 0 0,0 0 1 0 0,0 0 0 0 0,0 0 0 0 0,1 0-1 0 0,-1 0 1 0 0,1 1 0 0 0,-1-1 0 0 0,1 1-4 0 0,26 44 0 0 0,-22-34 0 0 0,5-8 0 0 0,-5 2 9 0 0,-5-7-7 0 0,0 1 0 0 0,0-1-1 0 0,1 1 1 0 0,-1-1-1 0 0,0 1 1 0 0,1-1-1 0 0,-1 0 1 0 0,0 1 0 0 0,1-1-1 0 0,-1 0 1 0 0,0 1-1 0 0,1-1 1 0 0,-1 0-1 0 0,1 1 1 0 0,-1-1 0 0 0,0 0-1 0 0,1 0 1 0 0,-1 0-1 0 0,1 1 1 0 0,-1-1-1 0 0,1 0 1 0 0,-1 0 0 0 0,1 0-1 0 0,-1 0 1 0 0,1 0-1 0 0,-1 0 1 0 0,1 0-1 0 0,-1 0 1 0 0,1 0-1 0 0,-1 0 1 0 0,1 0 0 0 0,0 0-2 0 0,0-1 0 0 0,-1 1 1 0 0,1 0 0 0 0,0 0 0 0 0,0 0 0 0 0,0 0 0 0 0,0 1 0 0 0,0-1-1 0 0,-1 0 1 0 0,1 0 0 0 0,0 0 0 0 0,0 1 0 0 0,0-1 0 0 0,-1 0 0 0 0,2 1-1 0 0,2 3 3 0 0,-4-4-3 0 0,0 0 1 0 0,0 1 0 0 0,0-1-1 0 0,0 0 1 0 0,0 0 0 0 0,0 0-1 0 0,0 0 1 0 0,0 0 0 0 0,0 0 0 0 0,0 1-1 0 0,1-1 1 0 0,-1 0 0 0 0,0 0-1 0 0,0 0 1 0 0,0 0 0 0 0,0 0-1 0 0,0 0 1 0 0,0 0 0 0 0,1 0-1 0 0,-1 0 1 0 0,0 0 0 0 0,0 1-1 0 0,0-1 1 0 0,0 0 0 0 0,0 0 0 0 0,0 0-1 0 0,1 0 1 0 0,-1 0 0 0 0,0 0-1 0 0,0 0 1 0 0,0 0 0 0 0,0 0-1 0 0,1 0 1 0 0,-1 0 0 0 0,0 0-1 0 0,0 0 1 0 0,0-1 0 0 0,0 1-1 0 0,0 0 1 0 0,1 0 0 0 0,-1 0 0 0 0,0 0-1 0 0,0 0 1 0 0,0 0 0 0 0,0 0-1 0 0,0 0 1 0 0,0 0 0 0 0,0 0-1 0 0,1-1 1 0 0,-1 1 0 0 0,0 0-1 0 0,8-5 22 0 0,6 3 7 0 0,-12 2-23 0 0,-1 0 1 0 0,1 0-1 0 0,0 0 0 0 0,0 0 1 0 0,-1-1-1 0 0,1 1 0 0 0,0-1 1 0 0,0 1-1 0 0,0-1-6 0 0,-1 0 3 0 0,0 1-1 0 0,0-1 1 0 0,0 0-1 0 0,-1 1 1 0 0,1-1-1 0 0,0 0 1 0 0,0 0-1 0 0,-1 0 1 0 0,1 0-1 0 0,0 0 1 0 0,-1 0-1 0 0,1 0 1 0 0,-1 0-1 0 0,1 0 1 0 0,-1 0 0 0 0,1 0-3 0 0,5-10 13 0 0,5 4-16 0 0,-10 7 4 0 0,0-1 0 0 0,1 1 0 0 0,-1-1-1 0 0,0 1 1 0 0,0-1 0 0 0,0 1 0 0 0,-1-1 0 0 0,1 0 0 0 0,0 1-1 0 0,0-1 1 0 0,0 0 0 0 0,0 0 0 0 0,-1 0 0 0 0,1 0-1 0 0,0 1 1 0 0,0-2-1 0 0,4-29 54 0 0,5 12-54 0 0,-4-7 10 0 0,-1 10 21 0 0,-3 13-27 0 0,-1 0 0 0 0,0 0 0 0 0,0-1 1 0 0,0 1-1 0 0,0 0 0 0 0,-1-1 0 0 0,0 1 0 0 0,1-2-4 0 0,-1-53 97 0 0,0 3-76 0 0,0 23-21 0 0,0 19-15 0 0,0 10-54 0 0,0 3 1 0 0,0 3 4 0 0,0 1 41 0 0,-1-2 19 0 0,1 1-1 0 0,0-1 1 0 0,0 0-1 0 0,0 1 0 0 0,1-1 1 0 0,-1 0-1 0 0,1 1 0 0 0,-1-1 1 0 0,1 2 4 0 0,4 4 1 0 0,-4-7-2 0 0,0 0 1 0 0,0 1-1 0 0,0-1 0 0 0,0 1 0 0 0,-1-1 0 0 0,1 1 0 0 0,0 0 1 0 0,-1-1-1 0 0,1 1 0 0 0,-1-1 0 0 0,0 1 0 0 0,0 0 1 0 0,1 0-1 0 0,-1-1 0 0 0,-1 2 1 0 0,1 15-16 0 0,-1-6 6 0 0,1 0 1 0 0,0 0 0 0 0,1 0 0 0 0,2 11 9 0 0,3-7 0 0 0,-5-13 0 0 0,0 0 0 0 0,1 0 0 0 0,-1 1 0 0 0,-1-1 0 0 0,1 1 0 0 0,0-1 0 0 0,-1 1 0 0 0,0-1 0 0 0,0 1 0 0 0,0 43 21 0 0,0 0 34 0 0,0 178 342 0 0,0-217-326 0 0,-1 1 0 0 0,0 0 0 0 0,-2 7-71 0 0,-4 14 189 0 0,6-26-163 0 0,0 1 45 0 0,0 1-1 0 0,1 0 1 0 0,-1-1 0 0 0,1 5-71 0 0,-2 21 304 0 0,-4-16-150 0 0,0 3 56 0 0,5-1 34 0 0,-2 7-48 0 0,2-20-164 0 0,0 0 1 0 0,0 0-1 0 0,0 0 1 0 0,-1 0-1 0 0,0 0 1 0 0,1-1 0 0 0,-3 4-33 0 0,-6 12 162 0 0,5-4-32 0 0,2-2-41 0 0,-8 8 88 0 0,6-1-52 0 0,4-15-95 0 0,0 0 0 0 0,0-1 1 0 0,-1 1-1 0 0,1-1 1 0 0,-1 1-1 0 0,0-1 0 0 0,-1 2-30 0 0,-8 13 146 0 0,2-2-68 0 0,8-16-76 0 0,0 0 0 0 0,0 0 0 0 0,0 0 1 0 0,0 0-1 0 0,0 0 0 0 0,0 0 0 0 0,0 0 0 0 0,0 0 1 0 0,0 0-1 0 0,-1 0-2 0 0,-11 4 53 0 0,10 1-41 0 0,-2 1-10 0 0,5-7-2 0 0,-1 0 0 0 0,1 0 0 0 0,0 0 0 0 0,0 0 0 0 0,0 0 0 0 0,-1 1 0 0 0,1-1 0 0 0,0 0 0 0 0,0 0 0 0 0,-1 0 0 0 0,1 0 0 0 0,0 0 0 0 0,0 0 0 0 0,-1 0 0 0 0,1 0 0 0 0,0 0 0 0 0,0 0 0 0 0,-1 0 0 0 0,1-1 0 0 0,0 1 0 0 0,0 0 0 0 0,0 0 0 0 0,-1 0 0 0 0,1 0 0 0 0,0 0 0 0 0,0 0 0 0 0,0 0 0 0 0,-1-1 0 0 0,1 1 0 0 0,0 0 0 0 0,0 0 0 0 0,0 0 0 0 0,0 0 0 0 0,-1-1 0 0 0,1 1 0 0 0,-5-11-1 0 0,-6 5 3 0 0,1 1-22 0 0,5-2-42 0 0,2 2-115 0 0,1 1 34 0 0,-1-4-39 0 0,-2-9-174 0 0,3 13 209 0 0,1-1-43 0 0,-1 0-28 0 0,1 1-56 0 0,0 0-66 0 0,0 0-76 0 0,0 1 55 0 0,0 1-50 0 0,0 0-44 0 0,-1 0-39 0 0,1 0-142 0 0,-1 0-38 0 0,0 0-172 0 0,-2-2-465 0 0</inkml:trace>
  <inkml:trace contextRef="#ctx0" brushRef="#br0" timeOffset="3389.07">6374 631 6072 0 0,'-13'0'133'0'0,"10"0"23"0"0,3 0 12 0 0,-2 0-23 0 0,-9 0-54 0 0,9 0 9 0 0,-1 3 113 0 0,-12 10 548 0 0,-4 4 61 0 0,8-4-330 0 0,4-5-228 0 0,3 0-44 0 0,0 1-53 0 0,3-1-63 0 0,1 16 177 0 0,0 0-52 0 0,0 83 607 0 0,2-88-728 0 0,5-1-44 0 0,-2-7-28 0 0,6 15 81 0 0,7 4-66 0 0,-13-23-47 0 0,-3-4 3 0 0,0 0-1 0 0,0 0 0 0 0,1 0 0 0 0,-1 0 0 0 0,1 0 1 0 0,0 0-1 0 0,0-1 0 0 0,0 1 0 0 0,0-1 1 0 0,1 0-7 0 0,10 2 57 0 0,-6-1 21 0 0,13 4 2 0 0,-15-10-35 0 0,-1-1-10 0 0,-3 3-22 0 0,1 0 1 0 0,-1 1 0 0 0,1-1-1 0 0,-1 1 1 0 0,1 0 0 0 0,-1 0 0 0 0,2 0-14 0 0,6-3 162 0 0,7-6-24 0 0,3-6 54 0 0,0-3 46 0 0,-6 0 40 0 0,-12 14-211 0 0,11-22 372 0 0,-5 7-206 0 0,-3 4-97 0 0,-4 3-70 0 0,-1 10-56 0 0,0 1 1 0 0,0 0-1 0 0,0-1 1 0 0,-1 1-1 0 0,1 0 1 0 0,0 0-1 0 0,-1 0 1 0 0,1-1-1 0 0,-1 1 0 0 0,1 0 1 0 0,-1 0-11 0 0,0-1 15 0 0,0 0 0 0 0,0 1 1 0 0,1-1-1 0 0,-1 0 0 0 0,0 1 0 0 0,1-1 1 0 0,0 0-1 0 0,-1 0 0 0 0,1 1 0 0 0,0-1 1 0 0,0-1-16 0 0,-4-23 115 0 0,-6 1-54 0 0,-18-22 5 0 0,22 40-48 0 0,4 3-18 0 0,0 1 1 0 0,-1 1 0 0 0,1-1 0 0 0,-1 0 0 0 0,0 0-1 0 0,0 1 1 0 0,0 0 0 0 0,0 0 0 0 0,0-1 0 0 0,0 2 0 0 0,-2-2-1 0 0,-8-5-31 0 0,-2-3-38 0 0,10 5 33 0 0,-1 1-1 0 0,-1 0 1 0 0,1 1-1 0 0,-1-1 1 0 0,0 1 0 0 0,0 1-1 0 0,-1-1 37 0 0,-15-5-182 0 0,16 7 150 0 0,1-1-33 0 0,1 1-39 0 0,0 0-42 0 0,0 0-74 0 0,0 0-65 0 0,0 1-71 0 0,0-1-79 0 0,0 1-85 0 0,0 0-90 0 0,-1 1-98 0 0,-1-1-103 0 0,-5 1-829 0 0,-7 0-928 0 0</inkml:trace>
  <inkml:trace contextRef="#ctx0" brushRef="#br0" timeOffset="4022.06">6816 600 5784 0 0,'13'26'132'0'0,"-10"-21"17"0"0,-3-5 10 0 0,2 0-26 0 0,7 1-106 0 0,-8 0-27 0 0,0-1 0 0 0,0 0-1 0 0,0 1 1 0 0,-1-1 0 0 0,1 1-1 0 0,0-1 1 0 0,0 1-1 0 0,0-1 1 0 0,-1 1 0 0 0,1 0-1 0 0,0-1 1 0 0,-1 1 0 0 0,1 0-1 0 0,0-1 1 0 0,-1 1 0 0 0,1 0-1 0 0,-1 0 1 0 0,1 0 0 0 0,-1 0 0 0 0,4 8 26 0 0,1 0 40 0 0,-3-5 14 0 0,0 1 41 0 0,2 1 67 0 0,1 2 151 0 0,3 7 252 0 0,-3-6-276 0 0,-2 7 272 0 0,-3-15-534 0 0,0 1 0 0 0,0-1 0 0 0,0 1 0 0 0,0-1 0 0 0,0 1-1 0 0,0-1 1 0 0,1 0 0 0 0,-1 1 0 0 0,1-1 0 0 0,-1 1-53 0 0,13 13 481 0 0,-11-13-416 0 0,-1-1 0 0 0,1 1-1 0 0,-1 0 1 0 0,1 0 0 0 0,-1-1-1 0 0,0 1 1 0 0,0 0 0 0 0,1 1-65 0 0,1 15 446 0 0,-2-5-291 0 0,3-1 52 0 0,13 26 520 0 0,-10-25-491 0 0,-6-11-206 0 0,-1 0 0 0 0,1-1 0 0 0,-1 1 0 0 0,1 0 0 0 0,-1 0 0 0 0,0 0-1 0 0,0 0 1 0 0,0 0 0 0 0,0 0 0 0 0,0 0 0 0 0,0 0-30 0 0,-1 0 25 0 0,1 0 1 0 0,0 0-1 0 0,0 0 1 0 0,0 0-1 0 0,0 0 1 0 0,1 0 0 0 0,-1 0-1 0 0,0 0 1 0 0,1 0-1 0 0,-1-1 1 0 0,1 2-26 0 0,4 5 87 0 0,-4-6-73 0 0,0-1 1 0 0,0 0-1 0 0,0 1 0 0 0,0-1 0 0 0,-1 1 0 0 0,1-1 1 0 0,0 1-1 0 0,-1 0 0 0 0,0-1 0 0 0,1 1 1 0 0,-1 0-1 0 0,0-1 0 0 0,0 1 0 0 0,1 0-14 0 0,-1 20 131 0 0,0 1 13 0 0,0-21-49 0 0,0-2-5 0 0,0 0-15 0 0,0 0 10 0 0,0 0-10 0 0,0-2 17 0 0,0-13 106 0 0,0 0-87 0 0,0-4-56 0 0,0-6-30 0 0,0 23-19 0 0,-1 0 0 0 0,1 0-1 0 0,0 0 1 0 0,0 0 0 0 0,-1 0 0 0 0,1 0-1 0 0,-1 1 1 0 0,1-1 0 0 0,-1 0 0 0 0,0 0-1 0 0,0 0 1 0 0,0 1 0 0 0,-1-2-6 0 0,1 1 6 0 0,0 1-1 0 0,0-1 1 0 0,1 1-1 0 0,-1-1 1 0 0,0 1-1 0 0,1-1 1 0 0,-1 1-1 0 0,1-1 1 0 0,-1 1-1 0 0,1-1 1 0 0,0 0-1 0 0,0 1 1 0 0,0-2-6 0 0,0-2 11 0 0,0-2 0 0 0,0-13 59 0 0,0 13-39 0 0,-1 5-27 0 0,1 0-1 0 0,0 0 1 0 0,0 0-1 0 0,0-1 1 0 0,0 1-1 0 0,1 0 1 0 0,-1 0-1 0 0,1 0 1 0 0,-1 0 0 0 0,1-1-4 0 0,10-16 0 0 0,-6-7 0 0 0,-3 21 0 0 0,0-1 0 0 0,1 1 0 0 0,0 0 0 0 0,0 0 0 0 0,0 0 0 0 0,7-1 0 0 0,6-23 0 0 0,-11 18 0 0 0,-5 10 0 0 0,0 0 0 0 0,1 0 0 0 0,-1 0 0 0 0,1 0 0 0 0,-1 0 0 0 0,1 0 0 0 0,0 0 0 0 0,-1 0 0 0 0,1 0 0 0 0,0 0 0 0 0,-1 0 0 0 0,1 0 0 0 0,0 0 0 0 0,0 1 0 0 0,0-1 0 0 0,0 0 0 0 0,0 0 0 0 0,1 0 0 0 0,11-4 0 0 0,-8-5 0 0 0,8 4 0 0 0,3-7-38 0 0,-12 9-49 0 0,0 0 38 0 0,8-8-33 0 0,-8 8 22 0 0,1 1-47 0 0,-1 1-30 0 0,0 1-55 0 0,1 0-64 0 0,0 1-76 0 0,-2 0-127 0 0,1 0-113 0 0,-2-1 81 0 0,0 1-42 0 0,3-2-626 0 0,1-2-489 0 0,4-5-934 0 0</inkml:trace>
  <inkml:trace contextRef="#ctx0" brushRef="#br0" timeOffset="5412.04">8362 332 6824 0 0,'0'0'149'0'0,"0"0"23"0"0,0 0 13 0 0,0 2-21 0 0,0 11-130 0 0,0 22 596 0 0,0 9 964 0 0,2-32-1219 0 0,3-3-84 0 0,1 4 17 0 0,-4 1-80 0 0,-1 10 252 0 0,-1-10-204 0 0,0-4-120 0 0,1-2-53 0 0,0-1-34 0 0,4 9 126 0 0,-3-9-85 0 0,0 0 0 0 0,-1 0 0 0 0,1 0 0 0 0,-1 0 1 0 0,-1 2-111 0 0,2 6 272 0 0,3-6-74 0 0,2 4-24 0 0,-2 13 86 0 0,0-10-82 0 0,1-1 1 0 0,-4 2-36 0 0,-2-7-39 0 0,-1-8-81 0 0,1 0 0 0 0,0 0 0 0 0,0 0 0 0 0,0 0 0 0 0,0 0-1 0 0,1 0 1 0 0,-1 0 0 0 0,1 0 0 0 0,-1 0 0 0 0,1-1 0 0 0,0 2-23 0 0,8 19 181 0 0,-5 0-50 0 0,-2-4-24 0 0,8-5-4 0 0,-9-12-97 0 0,1 2 77 0 0,0 1-37 0 0,-3 5-14 0 0,0-7-7 0 0,1 12 49 0 0,0-4 13 0 0,0-6 107 0 0,0-6-110 0 0,1-1-34 0 0,1-4-67 0 0,11-9 68 0 0,-4 5-17 0 0,-5 4-41 0 0,-2-10 7 0 0,-3 15 0 0 0,1-1 0 0 0,0 1 0 0 0,0 0 0 0 0,1-1 0 0 0,-1 1 0 0 0,0-1 0 0 0,1 1 0 0 0,-1 0 0 0 0,1 0 0 0 0,1-3 0 0 0,10-15-13 0 0,2-4-40 0 0,-8 6-8 0 0,-5 14 47 0 0,0 0-1 0 0,0 0 1 0 0,1 0-1 0 0,-1 1 1 0 0,1-1-1 0 0,2-3 15 0 0,9-14-113 0 0,-11 17 78 0 0,0 0 0 0 0,0-1 0 0 0,1 1 0 0 0,0 1 0 0 0,0-1 1 0 0,1-1 34 0 0,3-2-54 0 0,5-6 4 0 0,0 4 42 0 0,4 7-4 0 0,16 2-48 0 0,-31 0 57 0 0,1 0 1 0 0,-1 0 0 0 0,1 0 0 0 0,-1 1 0 0 0,1-1 0 0 0,-1 0 0 0 0,1 1 0 0 0,-1-1-1 0 0,0 1 1 0 0,1 0 0 0 0,-1-1 0 0 0,0 1 0 0 0,0 0 0 0 0,1 0 0 0 0,-1 0 0 0 0,0 0-1 0 0,0 0 1 0 0,0 0 0 0 0,0 0 0 0 0,0 0 0 0 0,0 0 0 0 0,0 1 0 0 0,0-1 0 0 0,-1 0-1 0 0,1 0 1 0 0,0 1 0 0 0,-1-1 0 0 0,1 1 0 0 0,-1-1 2 0 0,1 2 0 0 0,1 1-1 0 0,0-1 1 0 0,0-1-1 0 0,0 1 1 0 0,0 0 0 0 0,1 1 0 0 0,2 1 0 0 0,-1 1 0 0 0,0 0 0 0 0,-1 0 0 0 0,1 0 0 0 0,-1 0 0 0 0,0 1 0 0 0,0-2 0 0 0,-2-2 0 0 0,0-1 0 0 0,-1 0 0 0 0,1 1 0 0 0,0-1 0 0 0,-1 0 0 0 0,0 1 0 0 0,0-1 0 0 0,1 0 0 0 0,-2 1 0 0 0,1 1 0 0 0,1 13 0 0 0,5-4 9 0 0,2 0 38 0 0,-6-11-26 0 0,-1 1 0 0 0,1 0-1 0 0,0 0 1 0 0,-1 0-1 0 0,1 0 1 0 0,-1 0 0 0 0,0 0-1 0 0,0 0 1 0 0,0 1-1 0 0,-1-1 1 0 0,1 0 0 0 0,-1 3-21 0 0,0 3 41 0 0,-1-6-36 0 0,1 0 0 0 0,0 0 0 0 0,0 0 0 0 0,0 0 0 0 0,0 0 0 0 0,0 0 0 0 0,1 0 0 0 0,-1 0 0 0 0,1 0 0 0 0,0 0 0 0 0,0 0-5 0 0,4 5 6 0 0,-4-6-2 0 0,0-1-1 0 0,0 0 0 0 0,-1 1 1 0 0,1-1-1 0 0,0 1 0 0 0,0-1 1 0 0,-1 1-1 0 0,1 0 0 0 0,-1-1 1 0 0,0 1-1 0 0,1-1 0 0 0,-1 1 1 0 0,0 0-1 0 0,0 0-3 0 0,3 13 11 0 0,7-1-1 0 0,-7-9 33 0 0,-3 5-44 0 0,0-7-49 0 0,0-3-42 0 0,0 0-69 0 0,0 0-167 0 0,2 0-46 0 0,0 0 102 0 0,-1 0 106 0 0,0 0 39 0 0,2 0-180 0 0,-1 0 134 0 0,-1 0-87 0 0,-1 0 84 0 0,1 0-37 0 0,0 0-119 0 0,-1 0-44 0 0,1 0-39 0 0,-1 0-34 0 0,0 0-129 0 0,0 0-33 0 0,1 0-1341 0 0</inkml:trace>
  <inkml:trace contextRef="#ctx0" brushRef="#br0" timeOffset="5994.96">9040 537 7800 0 0,'0'13'174'0'0,"0"-11"29"0"0,0 1 13 0 0,0 5-128 0 0,-1 11 13 0 0,5-1-67 0 0,0-10-51 0 0,0-1 5 0 0,-1-1 31 0 0,-1 0 27 0 0,1 1 36 0 0,-1-1-16 0 0,0-1 42 0 0,-1 1 48 0 0,1 1 48 0 0,0-1 46 0 0,0 1 46 0 0,-1 0 46 0 0,0 1 46 0 0,-1 0 45 0 0,0-1-132 0 0,0-1-51 0 0,0 0-46 0 0,0-1-37 0 0,1 3 81 0 0,5 10 194 0 0,-3-11-262 0 0,0-1 56 0 0,-2-4-161 0 0,-1 0 1 0 0,1 0-1 0 0,-1 0 1 0 0,1 0-1 0 0,-1 0 0 0 0,0 0 1 0 0,0 0-1 0 0,0 0 1 0 0,0 0-1 0 0,0 0 1 0 0,0 0-76 0 0,0 9 262 0 0,0-8-200 0 0,0 0 0 0 0,0 0 0 0 0,1 1 0 0 0,-1-1 0 0 0,1 0 0 0 0,0 0 1 0 0,0 0-1 0 0,1 3-62 0 0,5 7 244 0 0,-6-10-184 0 0,-1-1-1 0 0,1 0 0 0 0,0 0 1 0 0,-1 1-1 0 0,1-1 0 0 0,-1 0 1 0 0,0 1-1 0 0,0 0-59 0 0,0 10 187 0 0,-1-1-42 0 0,0 4-16 0 0,1 0-15 0 0,3 0-9 0 0,7 0-28 0 0,-7-3-10 0 0,-3-11-32 0 0,3-4-1 0 0,10-11 34 0 0,3-3-4 0 0,-15 14-63 0 0,1 0 0 0 0,0 0 1 0 0,-1 0-1 0 0,0 0 0 0 0,1 0 0 0 0,-1 0 0 0 0,0-1 0 0 0,0 1 0 0 0,0 0 0 0 0,0-1 0 0 0,-1 1 1 0 0,1-1-1 0 0,-1 0-1 0 0,1 1 0 0 0,-1-1-1 0 0,1 1 1 0 0,0 0 0 0 0,0-1 0 0 0,0 1 0 0 0,0 0 0 0 0,0-1 0 0 0,0 1 0 0 0,1 0 0 0 0,-1 0 0 0 0,1 0 0 0 0,-1 0 0 0 0,1 0-1 0 0,1-1 0 0 0,-1 0 0 0 0,0 0 0 0 0,1 0 0 0 0,-1-1 0 0 0,0 1 0 0 0,-1-1 0 0 0,1 0 1 0 0,8-24-53 0 0,-8 22 34 0 0,4-11-50 0 0,-5 13 52 0 0,0 0 1 0 0,0 0-1 0 0,1 0 1 0 0,0 1-1 0 0,-1-1 1 0 0,4-3 16 0 0,-3 3-30 0 0,0 0 1 0 0,0 0 0 0 0,0 0-1 0 0,0 0 1 0 0,-1 0 0 0 0,1-4 29 0 0,-1 5-20 0 0,0 0 1 0 0,0 0 0 0 0,0 1-1 0 0,0-1 1 0 0,0 0 0 0 0,0 1-1 0 0,1-1 1 0 0,-1 1 0 0 0,1 0-1 0 0,0-1 1 0 0,0 1 0 0 0,0-1 19 0 0,10-8-96 0 0,1-2 42 0 0,9-10-34 0 0,-6 10 19 0 0,0 10 45 0 0,0 6-19 0 0,0 10 33 0 0,-8-5 12 0 0,8 9 28 0 0,-15-16-25 0 0,0 1 1 0 0,0-1-1 0 0,-1 1 0 0 0,1-1 1 0 0,0 1-1 0 0,-1-1 0 0 0,1 1 0 0 0,-1 0 1 0 0,0-1-1 0 0,1 1 0 0 0,-1-1 1 0 0,0 1-1 0 0,0 0-5 0 0,0 0 15 0 0,0 0 0 0 0,1 0 0 0 0,-1 0 0 0 0,1 0 0 0 0,-1 0 0 0 0,1 0-1 0 0,0-1 1 0 0,-1 1 0 0 0,1 0 0 0 0,0-1 0 0 0,0 1 0 0 0,0 0 0 0 0,0-1 0 0 0,1 1 0 0 0,-1-1 0 0 0,0 1 0 0 0,2 0-15 0 0,-2-1 13 0 0,1 1 1 0 0,-1-1-1 0 0,0 0 0 0 0,1 1 0 0 0,-1-1 1 0 0,0 1-1 0 0,0 0 0 0 0,0-1 1 0 0,0 1-1 0 0,-1 0 0 0 0,1 0 0 0 0,0-1 1 0 0,-1 1-1 0 0,1 0 0 0 0,-1 0 1 0 0,0 0-1 0 0,1 1-13 0 0,-2 5 39 0 0,1-6-27 0 0,0 0 1 0 0,0 0-1 0 0,0 0 0 0 0,0 0 1 0 0,0 1-1 0 0,1-1 0 0 0,-1 0 1 0 0,1 0-1 0 0,-1 0 1 0 0,1 1-13 0 0,26 44 146 0 0,-25-31-118 0 0,-2-15-25 0 0,0 0 1 0 0,0-1-1 0 0,0 1 1 0 0,0 0-1 0 0,0 0 1 0 0,0 0-1 0 0,0 0 1 0 0,0 0-1 0 0,1-1 1 0 0,-1 1-1 0 0,0 0 1 0 0,0 0-1 0 0,1 0 1 0 0,-1-1-1 0 0,1 1-3 0 0,5 4 13 0 0,-5-5-13 0 0,-1 0 1 0 0,1 0-1 0 0,-1 1 1 0 0,1-1-1 0 0,-1 0 0 0 0,0 1 1 0 0,1-1-1 0 0,-1 0 0 0 0,0 1 1 0 0,1-1-1 0 0,-1 0 1 0 0,0 1-1 0 0,1-1 0 0 0,-1 1 1 0 0,0-1-1 0 0,0 0 1 0 0,1 1-1 0 0,-1-1 0 0 0,0 1 1 0 0,0-1-1 0 0,0 1 1 0 0,0-1-1 0 0,0 1 0 0 0,0-1 1 0 0,0 1-1 0 0,0-1 1 0 0,0 1-1 0 0,0-1 0 0 0,0 1 1 0 0,0-1-1 0 0,0 1 0 0 0,0 0 1 0 0,3 14 47 0 0,7-1-26 0 0,-7-12 33 0 0,-3-2 14 0 0,15-20-12 0 0,-3-12-43 0 0,-10 25-18 0 0,1 0 1 0 0,-1 0-1 0 0,1 1 1 0 0,1-1-1 0 0,2-4 5 0 0,15-28-93 0 0,-16 27 38 0 0,1 1 1 0 0,0 0 0 0 0,6-8 53 0 0,14-16-144 0 0,2 1 0 0 0,10-8 144 0 0,-25 31-44 0 0,6-1 22 0 0,-1 0-5 0 0,-5 0-24 0 0,-11 11 45 0 0,0-1 0 0 0,-1 1 0 0 0,1-1 0 0 0,0 1 0 0 0,0 0 0 0 0,0 0 0 0 0,0 0 0 0 0,1 0 0 0 0,-1 0 0 0 0,0 0 0 0 0,0 1 1 0 0,0-1-1 0 0,2 0 6 0 0,16 0-40 0 0,-5 1 48 0 0,-1 0 42 0 0,-6 2-38 0 0,-2 2 42 0 0,-4-2-12 0 0,0 1-1 0 0,-1-1 1 0 0,1 1 0 0 0,0 0 0 0 0,-1-1-1 0 0,1 4-41 0 0,1-1 47 0 0,3 10 111 0 0,1 4-30 0 0,-4-8-44 0 0,1 15 331 0 0,-5-2-94 0 0,0-9-172 0 0,1-2-262 0 0,0 0 80 0 0,0-1 68 0 0,0 1 55 0 0,0 11 206 0 0,0 17 321 0 0,0-24-382 0 0,0 0-59 0 0,0 1-97 0 0,0-8-91 0 0,0 1-53 0 0,0-1-58 0 0,0 1-68 0 0,0 0-94 0 0,0 0-92 0 0,0 0-101 0 0,0 1-109 0 0,0-1-117 0 0,0 0-126 0 0,0-5 365 0 0,0 0-35 0 0,0-1-35 0 0,0 1-37 0 0,0 0-1620 0 0,0 4-1249 0 0</inkml:trace>
  <inkml:trace contextRef="#ctx0" brushRef="#br0" timeOffset="8478.33">13331 111 7256 0 0,'0'0'165'0'0,"-2"0"22"0"0,-12 0 69 0 0,2 0-127 0 0,2 0-61 0 0,4 0-48 0 0,3-1 99 0 0,0-1 135 0 0,3 1-228 0 0,-6-4 204 0 0,-2 1 36 0 0,-9 1 182 0 0,14 3-375 0 0,0 0 1 0 0,-1-1 0 0 0,1 1-1 0 0,0-1 1 0 0,0 1 0 0 0,0-1-1 0 0,-2-1-73 0 0,-13-6 410 0 0,7 4-62 0 0,-2 3-51 0 0,-1 2-51 0 0,2-1-57 0 0,2 1-38 0 0,-2-1 27 0 0,1 0-38 0 0,-31 0 364 0 0,23 0-224 0 0,15 0-248 0 0,1 1-1 0 0,-1-1 0 0 0,1 1 1 0 0,-1-1-1 0 0,1 1 1 0 0,-2 1-32 0 0,-33 15 362 0 0,25-10-242 0 0,-18-2 111 0 0,23-1-193 0 0,-9 5 91 0 0,9-5-99 0 0,0 3-48 0 0,-1 1-77 0 0,-4 2-12 0 0,7-9 77 0 0,2 1 1 0 0,-5 14-9 0 0,-1 0 38 0 0,9-16 0 0 0,1 1 0 0 0,0 0 0 0 0,0-1 0 0 0,-1 1 0 0 0,1 0 0 0 0,0-1 0 0 0,0 1 0 0 0,0 0 0 0 0,0 0 0 0 0,0-1 0 0 0,0 1 0 0 0,0 0 0 0 0,0-1 0 0 0,0 1 0 0 0,0 0 0 0 0,0 0 0 0 0,0-1 0 0 0,1 1 0 0 0,-1 0 0 0 0,0-1 0 0 0,1 1 0 0 0,9 19 0 0 0,-4-12-16 0 0,-1 0 0 0 0,1 0 0 0 0,0 0 0 0 0,5 3 16 0 0,5 5-16 0 0,13 13-41 0 0,-13-10 58 0 0,-11-12-1 0 0,1 0 0 0 0,0-1 0 0 0,0 1 0 0 0,0-1 0 0 0,1 0 0 0 0,0-1 0 0 0,0 0 0 0 0,56 53 0 0 0,-35-36 0 0 0,-2 0 0 0 0,15 16 0 0 0,19 12 0 0 0,-51-40 9 0 0,-1 1 1 0 0,-1 0-1 0 0,6 10-9 0 0,0-1 74 0 0,-7-11-31 0 0,-2-4-1 0 0,-1 1 1 0 0,1-1-1 0 0,-1 0 1 0 0,-1 1-1 0 0,1 0 0 0 0,0 1-42 0 0,-2-2 24 0 0,0 0 0 0 0,0 0 0 0 0,-1 0 1 0 0,1 0-1 0 0,-1 3-24 0 0,0 4-18 0 0,-1 8-53 0 0,-2-8 97 0 0,-2-1 105 0 0,0-6-14 0 0,0 1 42 0 0,1-2-83 0 0,-8 8 49 0 0,-1-2-42 0 0,-18 6 65 0 0,28-15-142 0 0,0 0 0 0 0,0-1 0 0 0,0 1 0 0 0,0-1 0 0 0,0 1 1 0 0,0-1-1 0 0,0 0 0 0 0,0 0 0 0 0,0 0 0 0 0,0 0 0 0 0,0-1-6 0 0,-6 0 5 0 0,-59 1 46 0 0,39 0-54 0 0,26 1-5 0 0,1-1 0 0 0,-1 0 0 0 0,1 0 0 0 0,0 0 0 0 0,-1 0 0 0 0,1-1 0 0 0,-1 1 0 0 0,1-1 0 0 0,0 0 0 0 0,-1 1 0 0 0,1-1 0 0 0,0 0 0 0 0,0 0 0 0 0,-1 0 1 0 0,1-1-1 0 0,0 1 0 0 0,0 0 0 0 0,0-1 0 0 0,1 1 0 0 0,-2-1 8 0 0,-2-4-9 0 0,-2 2-51 0 0,-7-4-164 0 0,-4-3-254 0 0,15 8 96 0 0,0 0-34 0 0,-2-3 178 0 0,1-2-82 0 0,2-2-144 0 0,0-10-314 0 0,2 4 146 0 0</inkml:trace>
  <inkml:trace contextRef="#ctx0" brushRef="#br0" timeOffset="9568.68">14877 631 5008 0 0,'0'0'144'0'0,"3"0"1"0"0,3 0-264 0 0,1 0 101 0 0,1 0 86 0 0,0 0 70 0 0,-1 0 33 0 0,1 0 35 0 0,22 0 877 0 0,-15 1-387 0 0,-1 0-76 0 0,-6-2-238 0 0,-1 0-97 0 0,-1-1-38 0 0,12-9 311 0 0,8 6-12 0 0,11-11 351 0 0,-27 13-765 0 0,2 0-12 0 0,-4 0-13 0 0,-1 0 15 0 0,1-1 42 0 0,10-6 122 0 0,6 5-120 0 0,-13-6-50 0 0,3 10-49 0 0,-12 1-55 0 0,1 0-1 0 0,-1 0 0 0 0,0 0 1 0 0,1 0-1 0 0,-1 0 0 0 0,0-1 1 0 0,0 1-1 0 0,1-1 1 0 0,-1 1-1 0 0,0-1 0 0 0,1 0-11 0 0,0-1 1 0 0,11-7 21 0 0,-7 3-47 0 0,3-4-35 0 0,0 5 44 0 0,-9 4 16 0 0,-1 1 0 0 0,0-1 0 0 0,1 0 0 0 0,-1 0 0 0 0,0 0 0 0 0,1 1 0 0 0,-1-1 0 0 0,0 0 0 0 0,0 0 0 0 0,0 0 0 0 0,0 0 0 0 0,0 1 0 0 0,0-1 0 0 0,0-1 0 0 0,0-3 0 0 0,0 4 0 0 0,0 1 0 0 0,1 0 0 0 0,-1 0 0 0 0,0-1 0 0 0,0 1 0 0 0,0 0 0 0 0,0-1 0 0 0,0 1 0 0 0,0 0 0 0 0,0 0 0 0 0,0-1 0 0 0,0 1 0 0 0,0 0 0 0 0,0 0 0 0 0,0-1 0 0 0,0 1 0 0 0,0 0 0 0 0,-1 0 0 0 0,1-1 0 0 0,0 1 0 0 0,0 0 0 0 0,0 0 0 0 0,0-1 0 0 0,0 1 0 0 0,-1 0 0 0 0,1 0 0 0 0,0 0 0 0 0,0-1 0 0 0,0 1 0 0 0,0 0 0 0 0,-1 0 0 0 0,1 0 0 0 0,0 0 0 0 0,0 0 0 0 0,-1-1 0 0 0,1 1 0 0 0,-29-2 0 0 0,22 2 0 0 0,5 0 0 0 0,0 0 0 0 0,0 0 0 0 0,0 0 0 0 0,-1 0 0 0 0,1 0 0 0 0,0 0 0 0 0,0 1 0 0 0,0-1 0 0 0,0 1 0 0 0,-1 0 0 0 0,-5 4 0 0 0,6-4 1 0 0,1 0-1 0 0,0 0 1 0 0,-1-1 0 0 0,1 1 0 0 0,-1 0-1 0 0,1 0 1 0 0,-1-1 0 0 0,0 1 0 0 0,1-1-1 0 0,-1 0 1 0 0,0 1 0 0 0,1-1 0 0 0,-1 0-1 0 0,0 0 0 0 0,1 0 4 0 0,-1 0 0 0 0,0 0 0 0 0,1 1-1 0 0,-1-1 1 0 0,0 0 0 0 0,1 1 0 0 0,-1-1 0 0 0,1 1-1 0 0,-1 0 1 0 0,1 0 0 0 0,-1-1 0 0 0,1 1-1 0 0,-1 0 1 0 0,1 0-4 0 0,-7 4 1 0 0,-3 0-1 0 0,9-4-2 0 0,0 0 1 0 0,-1 0 0 0 0,1 0 0 0 0,0 1 0 0 0,0-1-1 0 0,0 0 1 0 0,0 1 0 0 0,0 0 0 0 0,0 0 1 0 0,-5 5-22 0 0,4-3 17 0 0,0-1 0 0 0,-1 0-1 0 0,1 0 1 0 0,-1 0 0 0 0,1 0 0 0 0,-1 0 5 0 0,-7 1 5 0 0,9-3 5 0 0,0 0 0 0 0,-1 0 0 0 0,1 1 0 0 0,0-1 0 0 0,0 0 0 0 0,0 1 0 0 0,0-1 1 0 0,0 1-1 0 0,0 0-10 0 0,-6 5 46 0 0,5-4-19 0 0,0 0-1 0 0,-1 1 0 0 0,1-1 0 0 0,1 1 0 0 0,-1-1 1 0 0,0 1-27 0 0,-2 7 103 0 0,4-9-77 0 0,0 1 0 0 0,0-1 1 0 0,0 0-1 0 0,0 0 0 0 0,-1 0 1 0 0,1 0-1 0 0,-1 0 0 0 0,1 0 1 0 0,-1 0-27 0 0,-1 1 45 0 0,1 0 0 0 0,-1 0 0 0 0,1 0 0 0 0,0 0 0 0 0,0 1 0 0 0,0 0-45 0 0,-6 11 173 0 0,0-6-88 0 0,-2 5 15 0 0,9-11-66 0 0,0 0-1 0 0,0 1 0 0 0,0-1 1 0 0,0 0-1 0 0,0 1 1 0 0,1 1-34 0 0,-1 7 159 0 0,0 0 1 0 0,2 11-160 0 0,0 2 84 0 0,-1-25-84 0 0,0 1 1 0 0,0-1-1 0 0,0 1 1 0 0,0-1-1 0 0,0 1 1 0 0,0-1-1 0 0,0 1 1 0 0,0-1-1 0 0,0 1 1 0 0,0-1-1 0 0,0 1 1 0 0,0-1-1 0 0,0 1 1 0 0,1-1-1 0 0,-1 1 1 0 0,0-1-1 0 0,0 1 1 0 0,0-1-1 0 0,1 0 1 0 0,-1 1-1 0 0,0-1 1 0 0,1 1-1 0 0,-1-1 1 0 0,0 0-1 0 0,1 1 1 0 0,-1-1-1 0 0,0 0 1 0 0,1 1-1 0 0,-1-1 1 0 0,1 0-1 0 0,-1 0 1 0 0,1 1-1 0 0,6 3 10 0 0,-2 7 33 0 0,24 5 21 0 0,-25-15-55 0 0,-1 0 1 0 0,1 0-1 0 0,0-1 0 0 0,0 1 1 0 0,0-1-1 0 0,0 0 0 0 0,0 0 1 0 0,0 0-1 0 0,0 0 0 0 0,2-1-9 0 0,4 0-20 0 0,0 1-38 0 0,0 0-9 0 0,11-5 11 0 0,-14 4-2 0 0,-1-1-50 0 0,3-1-126 0 0,-5 2 67 0 0,0 0-39 0 0,0 0-67 0 0,0 0-50 0 0,0 1-45 0 0,0-1-40 0 0,4 0-511 0 0,-1 0-92 0 0,6-4-698 0 0,6-3-972 0 0</inkml:trace>
  <inkml:trace contextRef="#ctx0" brushRef="#br0" timeOffset="10145.12">15824 489 7112 0 0,'-8'0'12'0'0,"-4"-1"104"0"0,10 1-79 0 0,0 0-1 0 0,0 0 1 0 0,0 0-1 0 0,0 0 1 0 0,0 0 0 0 0,0 1-1 0 0,0-1 1 0 0,0 1-1 0 0,0-1 1 0 0,0 1-1 0 0,-1 0-36 0 0,-2 9 171 0 0,4-9-168 0 0,1-1-1 0 0,-1 1 1 0 0,0-1-1 0 0,0 0 0 0 0,0 1 1 0 0,1-1-1 0 0,-1 0 1 0 0,0 0-1 0 0,0 0 1 0 0,0 0-1 0 0,0 0 1 0 0,0 0-1 0 0,1 0 1 0 0,-2 0-3 0 0,0 0-1 0 0,1 0 0 0 0,-1 0-1 0 0,1 0 1 0 0,-1 1 0 0 0,1-1 0 0 0,0 0 0 0 0,-1 1 0 0 0,1-1 0 0 0,-1 1 0 0 0,1-1 0 0 0,0 1-1 0 0,-1 0 1 0 0,0 0 1 0 0,-2 3 23 0 0,0 2 35 0 0,-5 6 259 0 0,0-9-68 0 0,-2 0-40 0 0,1 10 238 0 0,1-5-248 0 0,2-2-35 0 0,2-1-8 0 0,1 1 27 0 0,0 1 61 0 0,-4 2 60 0 0,-8 0 270 0 0,3-2-157 0 0,5-1-210 0 0,-3 8 117 0 0,2 2-51 0 0,3 0-42 0 0,0 0-35 0 0,-7 17 146 0 0,8-1 20 0 0,-5-19-201 0 0,7-9-71 0 0,2 0-48 0 0,4 5-22 0 0,-2-8-5 0 0,9 12 49 0 0,-6-7-10 0 0,-4-1-43 0 0,1 0-12 0 0,0-4 1 0 0,0-1 0 0 0,0 0 0 0 0,-1 1 0 0 0,1-1 0 0 0,0 0 0 0 0,0 0 0 0 0,0 1 0 0 0,0-1 0 0 0,-1 0 0 0 0,1 0 0 0 0,0 0 0 0 0,0 0 0 0 0,0 0 0 0 0,0 0 0 0 0,11 0 0 0 0,-9 1 0 0 0,1-1 0 0 0,-1 0 0 0 0,0 0 0 0 0,0 0 0 0 0,0 0 0 0 0,1-1 0 0 0,-1 1 0 0 0,0-1 0 0 0,0 0 0 0 0,1 0 0 0 0,25-15 0 0 0,-27 13 0 0 0,4-4 0 0 0,6 3 2 0 0,-10 4 3 0 0,1-1 0 0 0,-1 1 1 0 0,0-1-1 0 0,1 0 1 0 0,-1 0-1 0 0,0 0 0 0 0,0 0 1 0 0,0 0-1 0 0,0-1 0 0 0,0 1 1 0 0,0 0-1 0 0,2-3-5 0 0,5-4 12 0 0,0-1-57 0 0,1 0-45 0 0,-1 0-33 0 0,-3 3-33 0 0,0 0 0 0 0,-1-1 0 0 0,4-4 156 0 0,-2-1-126 0 0,6-8-135 0 0,-2 7-11 0 0,1-3-74 0 0,-4-11-41 0 0,-7 23 326 0 0,0 0-1 0 0,0 0 0 0 0,0 0 1 0 0,0 0-1 0 0,1 0 1 0 0,0 0-1 0 0,1-1 62 0 0,-1 2-65 0 0,0-1 0 0 0,0 1 0 0 0,-1 0 0 0 0,1-1 0 0 0,-1 0 0 0 0,0 1 0 0 0,0-1 65 0 0,1-2-106 0 0,-2-1 0 0 0,1 1 0 0 0,-1-1 0 0 0,1 0 0 0 0,-2 0 106 0 0,1-2-130 0 0,0-1 1 0 0,1 1-1 0 0,0 0 0 0 0,0-2 130 0 0,4-6-141 0 0,2-17-120 0 0,-8 6 30 0 0,-3 11 112 0 0,2 10 59 0 0,0-1 1 0 0,1 0 0 0 0,-1 1-1 0 0,2-1 1 0 0,-1 0 0 0 0,1 0 0 0 0,0 0-1 0 0,1-2 60 0 0,5-14-155 0 0,-4 18 102 0 0,0 0-1 0 0,-1 0 1 0 0,0-1-1 0 0,0 1 1 0 0,-1-5 53 0 0,1-4-92 0 0,-1-14-82 0 0,-3 13 88 0 0,-3 4 49 0 0,5 12 37 0 0,0-1 0 0 0,1 0 1 0 0,-1 1-1 0 0,1-1 0 0 0,-1 0 0 0 0,1 0 0 0 0,0 1 0 0 0,-1-1 1 0 0,1 0-1 0 0,0 0 0 0 0,-1 0 0 0 0,1 0 0 0 0,0 0 1 0 0,0 1-1 0 0,0-1 0 0 0,0 0 0 0 0,0 0 0 0 0,0 0 0 0 0,0 0 1 0 0,0 0-1 0 0,0 0 0 0 0,0 0 0 0 0,0 0 0 0 0,0 1 1 0 0,1-1-1 0 0,-1-1 0 0 0,5-6-3 0 0,-4 7 4 0 0,0 0 1 0 0,0-1 0 0 0,0 1 0 0 0,0-1-1 0 0,-1 1 1 0 0,1-1 0 0 0,-1 1 0 0 0,1-1-1 0 0,-1 0 1 0 0,1 1 0 0 0,-1-1 0 0 0,0 0-1 0 0,0 1 1 0 0,0-1-2 0 0,0 1 82 0 0,0-1-52 0 0,0 1-40 0 0,0-2-122 0 0,0 2 100 0 0,0 0 53 0 0,0 0 69 0 0,0 0 67 0 0,0-1 89 0 0,0 1 104 0 0,0-1 120 0 0,-2 2-162 0 0,-4 1-142 0 0,4 1 42 0 0,5 5 271 0 0,3 4-42 0 0,-5 0-224 0 0,-1 1 84 0 0,0-3-94 0 0,0-2-67 0 0,0 12 112 0 0,0-1-18 0 0,1-12-175 0 0,-1-1-1 0 0,1 0 0 0 0,0 0 0 0 0,1 0 0 0 0,1 5-54 0 0,-1-5 52 0 0,-1 1-1 0 0,1 0 0 0 0,-1-1 0 0 0,0 1 1 0 0,0 0-1 0 0,-1 1-51 0 0,2 18 252 0 0,5 7 33 0 0,-2-3 9 0 0,-3-5-10 0 0,0 0 8 0 0,4-2-84 0 0,-4-14-142 0 0,0 0 0 0 0,-1 0 0 0 0,0 0 0 0 0,0 0 0 0 0,0 3-66 0 0,-2 15 118 0 0,0 16 98 0 0,1-34-138 0 0,1 0-1 0 0,-1 0 1 0 0,2 0-1 0 0,-1 0-77 0 0,3 3 88 0 0,0 10 94 0 0,-9 8 90 0 0,9-16-107 0 0,0-5-77 0 0,-1 9 21 0 0,-5 12 101 0 0,-5-1-31 0 0,2-13-124 0 0,4-12-38 0 0,1 0 0 0 0,-1 0 0 0 0,0 0 0 0 0,1 0 0 0 0,-1 0-1 0 0,1 0 1 0 0,0 0 0 0 0,0 0 0 0 0,0 0 0 0 0,1 0-17 0 0,0 27 10 0 0,-1-28-145 0 0,0-1-59 0 0,2-4-265 0 0,-1 3 310 0 0,-1-1 39 0 0,1 1-13 0 0,0-1 112 0 0,0 0 162 0 0,-1 0 2 0 0,1 1-80 0 0,-1-1-51 0 0,1 1-50 0 0,-1-1-44 0 0,1 1-54 0 0,0-1-61 0 0,-1 0-70 0 0,1 1-17 0 0,0-1-59 0 0,0 0-64 0 0,0 0-70 0 0,0 0-72 0 0,0 0-80 0 0,0 0-82 0 0,0-1-89 0 0,2 0-518 0 0,1-2-67 0 0,2-3-731 0 0</inkml:trace>
  <inkml:trace contextRef="#ctx0" brushRef="#br0" timeOffset="10459.51">16250 505 8928 0 0,'0'0'200'0'0,"0"0"33"0"0,0 0 14 0 0,0 3-41 0 0,0 11-267 0 0,0-2 83 0 0,0-1 77 0 0,0-2 69 0 0,0 2 197 0 0,0 0 111 0 0,0 0 88 0 0,0 2 62 0 0,1-6-277 0 0,1-1-65 0 0,0-1-52 0 0,1 0-40 0 0,2 3 60 0 0,5 13 401 0 0,-3-8-251 0 0,1 2 2 0 0,-1-1-89 0 0,-5-9-229 0 0,-2-4-66 0 0,1 0 1 0 0,-1-1-1 0 0,0 1 1 0 0,0 0-1 0 0,1-1 1 0 0,-1 1 0 0 0,1-1-1 0 0,-1 1 1 0 0,0-1-1 0 0,1 1 1 0 0,-1-1-1 0 0,1 1 1 0 0,-1-1-1 0 0,1 1 1 0 0,-1-1-1 0 0,1 1 1 0 0,0-1 0 0 0,-1 0-1 0 0,1 1 1 0 0,0-1-1 0 0,-1 0 1 0 0,1 0-21 0 0,4 3 82 0 0,7 6 136 0 0,-1 2-56 0 0,-9-9-140 0 0,-1 0 1 0 0,1 0-1 0 0,-1-1 0 0 0,1 1 0 0 0,0 0 0 0 0,-1-1 0 0 0,1 1 0 0 0,0-1 0 0 0,0 1 0 0 0,0-1 0 0 0,1 0 0 0 0,-1 0 0 0 0,0 0 0 0 0,0 0 0 0 0,1 0 0 0 0,-1-1 0 0 0,0 1 0 0 0,1-1 0 0 0,-1 0-22 0 0,5 0 71 0 0,6 0 86 0 0,-1 3 51 0 0,-4 2-68 0 0,2 1 68 0 0,6-4 56 0 0,-4-1-120 0 0,17 0 94 0 0,-7-5-140 0 0,-12 1-73 0 0,25-10 25 0 0,-4-3 3 0 0,-15 3-53 0 0,0-3 14 0 0,-15 15-8 0 0,1-1 1 0 0,-1 1-1 0 0,1-1 0 0 0,-1 1 1 0 0,0-1-1 0 0,0 0 1 0 0,0 1-1 0 0,0-1 0 0 0,0 0 1 0 0,0 0-7 0 0,0-4 15 0 0,0 0 0 0 0,0 0 0 0 0,0-1 0 0 0,-1-2-15 0 0,1 0 2 0 0,-2 0-1 0 0,1 0 0 0 0,-1 0 0 0 0,0 0 0 0 0,-1-2-1 0 0,-5-4-18 0 0,3 6-43 0 0,-1-3-69 0 0,2 1 35 0 0,-3-8-86 0 0,3 12 78 0 0,-1-1-37 0 0,1 2 36 0 0,-4-7-130 0 0,4 0-46 0 0,1 0-60 0 0,1 10 198 0 0,-1 0 37 0 0,-2-4-111 0 0,2 4 96 0 0,1-1-59 0 0,0 2 9 0 0,0 0-52 0 0,0 0-11 0 0,1-1-50 0 0,0 1-56 0 0,0-1-63 0 0,0 1 30 0 0,0 1-48 0 0,0-1-44 0 0,0 1-37 0 0,0-1-143 0 0,0 0-36 0 0,0-4-1493 0 0</inkml:trace>
  <inkml:trace contextRef="#ctx0" brushRef="#br0" timeOffset="10888.61">16992 48 8032 0 0,'26'0'182'0'0,"-21"0"29"0"0,-5 0 12 0 0,0 0-77 0 0,0 0-14 0 0,0 0 47 0 0,0 2 152 0 0,3 10 241 0 0,2-4-214 0 0,0-2-36 0 0,-3-4-9 0 0,-1 0-72 0 0,-1 0-61 0 0,1-1-52 0 0,-1 1-29 0 0,0 0-43 0 0,-1 3 21 0 0,1-3-13 0 0,0-1 58 0 0,0 23 852 0 0,0-1-73 0 0,0 1-90 0 0,0 2-105 0 0,0-21-589 0 0,1 1 0 0 0,0-1 0 0 0,0 0 0 0 0,0 0 1 0 0,2 4-118 0 0,3 11 244 0 0,-3 1-84 0 0,-4-5-50 0 0,1-9-41 0 0,0 1 0 0 0,0 0 0 0 0,1 0 0 0 0,0-1 0 0 0,0 3-69 0 0,4 6 124 0 0,-3-10-60 0 0,0 1 0 0 0,-1 0-1 0 0,0-1 1 0 0,0 1 0 0 0,0 0-1 0 0,-1 0-63 0 0,0 11 161 0 0,0 20 228 0 0,1-26-289 0 0,1-1-39 0 0,4 4 35 0 0,0 2 34 0 0,-5 0 29 0 0,-1 107 552 0 0,0-122-703 0 0,0-1 0 0 0,0 1 0 0 0,0 0 0 0 0,-1-1 0 0 0,1 1 0 0 0,-1 0-1 0 0,1-1 1 0 0,-1 1 0 0 0,0-1 0 0 0,1 1 0 0 0,-1-1 0 0 0,0 1 0 0 0,0-1 0 0 0,0 1-8 0 0,-4 6 34 0 0,2 5 37 0 0,3-11-6 0 0,0 4-5 0 0,0-2-54 0 0,0 0 3 0 0,0-2 44 0 0,0-2-18 0 0,0 0-114 0 0,0-2-11 0 0,2-6 16 0 0,3 5-115 0 0,-2 1 35 0 0,1-1-39 0 0,-2-1-81 0 0,5-9-215 0 0,-5 9 272 0 0,0 0-78 0 0,-1 2 16 0 0,0 0-67 0 0,0 0 57 0 0,0 1-39 0 0,-1-2-428 0 0,1 0 113 0 0,-1 1-52 0 0,0-3-808 0 0,0-1-628 0 0,0-4-1199 0 0</inkml:trace>
  <inkml:trace contextRef="#ctx0" brushRef="#br0" timeOffset="12438.01">17938 79 9856 0 0,'-66'-13'289'0'0,"66"13"-288"0"0,-7-2 271 0 0,15 1-186 0 0,10 1-54 0 0,-2 0-69 0 0,-3 0-85 0 0,-11 0-66 0 0,-2 0-17 0 0</inkml:trace>
  <inkml:trace contextRef="#ctx0" brushRef="#br0" timeOffset="11197.49">17481 332 9216 0 0,'0'0'208'0'0,"0"0"33"0"0,0 0 14 0 0,0 0-86 0 0,2 2-8 0 0,3 3 27 0 0,-2 1 84 0 0,-1 1 65 0 0,0 0 50 0 0,-1 26 1317 0 0,-1-30-1569 0 0,0 9 454 0 0,0 1-58 0 0,0-1-57 0 0,0-1-50 0 0,0 1-47 0 0,0-1-43 0 0,0 0-38 0 0,0 0-34 0 0,0 10 137 0 0,0 0-74 0 0,0 58 535 0 0,0-38-435 0 0,0-41-424 0 0,0 1 0 0 0,0 0 0 0 0,0-1 0 0 0,0 1 0 0 0,0 0 0 0 0,1-1 0 0 0,-1 1 0 0 0,0 0 0 0 0,0-1 0 0 0,0 1 0 0 0,1 0 0 0 0,-1-1-1 0 0,0 1 1 0 0,1 0 0 0 0,-1-1-1 0 0,1 1-2 0 0,-1-1-1 0 0,1 0 1 0 0,-1 1-1 0 0,1-1 1 0 0,0 0 0 0 0,-1 0-1 0 0,1 0 1 0 0,0 1-1 0 0,-1-1 1 0 0,1 0-1 0 0,0 0 1 0 0,-1 0-1 0 0,1 0 1 0 0,0 0-1 0 0,0 0 3 0 0,-1 0 0 0 0,2 0-81 0 0,-2 0-42 0 0,0 0-192 0 0,0 0 157 0 0,1 0-50 0 0,-1 0-79 0 0,1 0 92 0 0,0 0-39 0 0,0 0-43 0 0,0 0-41 0 0,0 0-36 0 0,0 0-35 0 0,1 0-248 0 0,0 0-56 0 0,3 0-811 0 0,1 0-637 0 0,4 0-1211 0 0</inkml:trace>
  <inkml:trace contextRef="#ctx0" brushRef="#br0" timeOffset="11601.98">17607 363 7976 0 0,'110'13'174'0'0,"-92"-11"-16"0"0,0-1 1 0 0,9-1-159 0 0,-14 0 103 0 0,10 3 31 0 0,-9 3-57 0 0,-3-2-58 0 0,7 1-19 0 0,-8 2 26 0 0,-4-1 68 0 0,5 5 316 0 0,1 1 119 0 0,-2 0 81 0 0,0 2 91 0 0,-3 3 103 0 0,-4-7-525 0 0,0 2-37 0 0,0-4-35 0 0,0-1 23 0 0,1 1 76 0 0,0 1 5 0 0,5 6 248 0 0,-4-7-235 0 0,-2-2-137 0 0,2 3 36 0 0,-4-6-127 0 0,0 0 1 0 0,0 1-1 0 0,-1-1 0 0 0,1 0 0 0 0,-1 0 0 0 0,1 1 1 0 0,-1-1-1 0 0,0 0 0 0 0,-1 2-96 0 0,0 10 339 0 0,1-3-37 0 0,0-10-21 0 0,0 1-8 0 0,0 10-21 0 0,0 0-77 0 0,0-10-42 0 0,0-3-5 0 0,0 0-10 0 0,0 0-38 0 0,0 0 10 0 0,0 0 6 0 0,2 0-4 0 0,-1 0-87 0 0,0 0-1 0 0,-1 0 0 0 0,1 0 1 0 0,0 0-1 0 0,-1 0 0 0 0,1 0 0 0 0,0-1 1 0 0,-1 1-1 0 0,1 0 0 0 0,0 0 0 0 0,-1 0 1 0 0,1-1-1 0 0,0 1 0 0 0,-1 0 0 0 0,1-1-4 0 0,0 0 6 0 0,0-1-2 0 0,0-1-1 0 0,14-22 56 0 0,-2-2-44 0 0,-9 19-27 0 0,0-1-1 0 0,0 1 1 0 0,3-3 12 0 0,9-12-151 0 0,-1 4-428 0 0,17-16 579 0 0,-15 17-187 0 0,-12 11 113 0 0,1 1 1 0 0,0 0-1 0 0,0 1 0 0 0,0-1 1 0 0,1 1-1 0 0,3-2 74 0 0,6 4-91 0 0,3 3 11 0 0,9 0 58 0 0,-17 3-16 0 0,-1 10 22 0 0,1 3 16 0 0,-2-7 1 0 0,9 10 2 0 0,-15-11 22 0 0,1 6 27 0 0,-1-4-11 0 0,3 9 43 0 0,1-4 30 0 0,-4-7-43 0 0,5 7 27 0 0,-2-5-5 0 0,0-1 30 0 0,2-1 60 0 0,-4-2-103 0 0,0-1 0 0 0,0 1 0 0 0,-1 0 0 0 0,1 2-80 0 0,3 6 54 0 0,-7-14-54 0 0,6 13 22 0 0,4-8 26 0 0,-5 6-36 0 0,6-6-12 0 0,-6 6 0 0 0,-4-11-2 0 0,0 1 0 0 0,0-1 0 0 0,-1 0-1 0 0,1 1 1 0 0,0-1 0 0 0,0 0-1 0 0,0 0 1 0 0,-1 0 0 0 0,1 0 0 0 0,0 1-1 0 0,0-1 1 0 0,0 0 0 0 0,0 0-1 0 0,0-1 3 0 0,3 1-108 0 0,0 0 54 0 0,9 0 23 0 0,-7 0-32 0 0,-3 0-21 0 0,1 0-48 0 0,-1 0-75 0 0,1 0-81 0 0,-1 0-96 0 0,1 0-107 0 0,-3 0 100 0 0,1 0-60 0 0,-1 0-52 0 0,1 0-46 0 0,0 0-162 0 0,0 0-45 0 0,0 0-196 0 0,2 0-524 0 0</inkml:trace>
  <inkml:trace contextRef="#ctx0" brushRef="#br0" timeOffset="12167.38">18743 363 10080 0 0,'31'0'230'0'0,"19"3"-230"0"0,-48-3 18 0 0,0 0-1 0 0,-1 0 0 0 0,1 0 1 0 0,0 1-1 0 0,0-1 0 0 0,-1 1 1 0 0,1-1-1 0 0,0 1 0 0 0,-1 0 1 0 0,1 0-1 0 0,-1 0 0 0 0,1-1 1 0 0,-1 1-1 0 0,1 1 0 0 0,0-1-17 0 0,0 2 278 0 0,-2-3-120 0 0,0 2-83 0 0,-1 5-33 0 0,-4-3-36 0 0,-2 1 47 0 0,4 2 82 0 0,1-1 6 0 0,-3 1 24 0 0,0 0-1 0 0,0-1 0 0 0,-1 1 0 0 0,0-1 0 0 0,0-1 1 0 0,-3 3-165 0 0,-10 10 453 0 0,12-11-253 0 0,3-4-93 0 0,1 0-1 0 0,0 0 0 0 0,0 1 1 0 0,0-1-1 0 0,0 1 1 0 0,0 0-107 0 0,0 3 207 0 0,-1 0-36 0 0,-3 8 86 0 0,-10 19 188 0 0,13-16-235 0 0,5 13-45 0 0,-1-19-92 0 0,0-10-3 0 0,0-2-4 0 0,3 3-13 0 0,7 7-29 0 0,-4-6 37 0 0,4-5-49 0 0,-10 1-5 0 0,5-3 46 0 0,9-7-21 0 0,1 7 16 0 0,-13 3-45 0 0,-1 0 1 0 0,0 0-1 0 0,0 0 0 0 0,1 0 0 0 0,-1 0 0 0 0,0 0 1 0 0,1-1-1 0 0,-1 1 0 0 0,0 0 0 0 0,0-1 0 0 0,0 1 1 0 0,1-1-1 0 0,-1 0 0 0 0,0 1 0 0 0,0-1 0 0 0,0 0 1 0 0,0 0-1 0 0,0 1 0 0 0,0-1 0 0 0,0 0 0 0 0,0 0 1 0 0,-1 0-1 0 0,1 0 0 0 0,0 0 0 0 0,0-2-3 0 0,2-1 8 0 0,-3 3-8 0 0,0 0 0 0 0,0 1 0 0 0,1-1 1 0 0,-1 0-1 0 0,0 1 0 0 0,1-1 0 0 0,-1 1 1 0 0,0-1-1 0 0,1 0 0 0 0,-1 1 0 0 0,1-1 0 0 0,-1 1 1 0 0,1 0-1 0 0,-1-1 0 0 0,1 1 0 0 0,0-1 1 0 0,-1 1-1 0 0,1 0 0 0 0,-1-1 0 0 0,1 1 1 0 0,0 0-1 0 0,0 0 0 0 0,4-3 1 0 0,0-1 7 0 0,0 1 0 0 0,0-1 0 0 0,0-1 0 0 0,0 1 0 0 0,-1-1 0 0 0,0 0 0 0 0,0 0 0 0 0,3-5-8 0 0,0-3-3 0 0,-2 2 26 0 0,0 2 0 0 0,1-1 0 0 0,4-6-23 0 0,7-3-2 0 0,-15 17 2 0 0,0 0 0 0 0,-1 0 0 0 0,1 0 0 0 0,-1 0 0 0 0,0 0 0 0 0,1-1 0 0 0,-1 1 0 0 0,0 0 0 0 0,0-1 0 0 0,4-7 0 0 0,8-6 0 0 0,0 0 0 0 0,-11 8 0 0 0,-2 8 0 0 0,0-1 0 0 0,0 1 0 0 0,0 0 0 0 0,0 0 0 0 0,0-1 0 0 0,0 1 0 0 0,0 0 0 0 0,0 0 0 0 0,1 0 0 0 0,-1-1 0 0 0,0 1 0 0 0,0 0 0 0 0,0 0 0 0 0,0 0 0 0 0,0-1 0 0 0,0 1 0 0 0,0 0 0 0 0,1 0 0 0 0,-1 0 0 0 0,0-1 0 0 0,0 1 0 0 0,0 0 0 0 0,0 0 0 0 0,1 0 0 0 0,-1 0 0 0 0,0 0 0 0 0,0-1 0 0 0,0 1 0 0 0,1 0 0 0 0,-1 0 0 0 0,0 0 0 0 0,0 0 0 0 0,0 0 0 0 0,1 0 0 0 0,26-1 0 0 0,2 3-54 0 0,-29-2 54 0 0,0 0-1 0 0,1 0 1 0 0,-1 0-1 0 0,0 0 1 0 0,0 0-1 0 0,0 1 0 0 0,1-1 1 0 0,-1 0-1 0 0,0 0 1 0 0,0 0-1 0 0,0 1 1 0 0,1-1-1 0 0,-1 0 1 0 0,0 0-1 0 0,0 0 1 0 0,0 1-1 0 0,0-1 1 0 0,0 0-1 0 0,0 0 1 0 0,0 1-1 0 0,0-1 1 0 0,1 0-1 0 0,-1 0 1 0 0,0 1-1 0 0,0-1 0 0 0,0 0 1 0 0,0 0-1 0 0,0 1 1 0 0,0-1-1 0 0,0 0 1 0 0,0 1-1 0 0,-1-1 1 0 0,1 0-1 0 0,0 0 1 0 0,0 1-1 0 0,0-1 1 0 0,0 5 1 0 0,2 11-1 0 0,5-3 0 0 0,-4-7 1 0 0,0-1 1 0 0,0 1-1 0 0,0 0 0 0 0,-1-1 0 0 0,0 1 0 0 0,0 1 0 0 0,-1-1 0 0 0,1 0 0 0 0,-1 4-1 0 0,2 19 62 0 0,3-4 41 0 0,-4-19-55 0 0,-1 1 0 0 0,1 0 1 0 0,-1-1-1 0 0,0 1 0 0 0,-1 1-48 0 0,2 9 139 0 0,4 1-24 0 0,-1-3-21 0 0,-4-9-36 0 0,0-1 0 0 0,0 1 0 0 0,-1-1 0 0 0,0 5-58 0 0,2 21 251 0 0,3-14-122 0 0,-3-11-66 0 0,0 1 0 0 0,-1-1 0 0 0,1 1 0 0 0,-1 0 0 0 0,-1-1 0 0 0,1 1-63 0 0,-2 8 113 0 0,1-7-46 0 0,0 0-1 0 0,0 0 1 0 0,1-1-1 0 0,0 1 0 0 0,0 1-66 0 0,0-5 24 0 0,8 33 202 0 0,-6-1-49 0 0,-3-7-12 0 0,-1-18-90 0 0,0-1 1 0 0,2 0-1 0 0,-1 0 0 0 0,1 0 0 0 0,2 7-75 0 0,2-1 89 0 0,-3-9-51 0 0,-1-1 0 0 0,1 1 1 0 0,-1 0-1 0 0,0-1 1 0 0,0 1-1 0 0,-1 0-38 0 0,0 8 67 0 0,1-9-33 0 0,-1 1 1 0 0,0-1-1 0 0,-1 1 1 0 0,1-1-1 0 0,-1 1 0 0 0,-1-1-34 0 0,-8 16 134 0 0,4-1-40 0 0,5-16-68 0 0,0 1-1 0 0,-1-1 1 0 0,0 0-1 0 0,0 0 1 0 0,-1 1-26 0 0,1-2 25 0 0,0 0 0 0 0,-1-1 0 0 0,0 0 0 0 0,1 1-1 0 0,-3 1-24 0 0,-6 6 82 0 0,7-7-67 0 0,1 0 0 0 0,-1 0 1 0 0,0-1-1 0 0,0 1 0 0 0,0-1 0 0 0,-1 0 1 0 0,1 0-1 0 0,-1 0 0 0 0,1-1 0 0 0,-1 0 1 0 0,-4 2-16 0 0,-15 7 15 0 0,17-8-15 0 0,-1 1 0 0 0,0-1-1 0 0,-5 2 1 0 0,11-5 0 0 0,-6 2 0 0 0,-1 1 0 0 0,1-1 0 0 0,0 1 0 0 0,-5 3 0 0 0,12-6-2 0 0,0 1-1 0 0,0-1 0 0 0,0 0 1 0 0,0 1-1 0 0,0-1 0 0 0,0 0 1 0 0,0 0-1 0 0,0 0 0 0 0,-1 0 1 0 0,1 0-1 0 0,0 0 0 0 0,0 0 1 0 0,0 0-1 0 0,0 0 0 0 0,-1-1 3 0 0,-15-6-96 0 0,5 2-8 0 0,5 4 15 0 0,0 0 0 0 0,-1 1 0 0 0,1-1 0 0 0,0 1-1 0 0,-4 1 90 0 0,-13-1-286 0 0,13-1 95 0 0,1-1-47 0 0,6 0-60 0 0,0 1 0 0 0,0-1 0 0 0,0-1 1 0 0,0 1-1 0 0,-2-2 298 0 0,-5-3-720 0 0,-2 2 61 0 0,-19-1-1002 0 0,1-7-16 0 0</inkml:trace>
  <inkml:trace contextRef="#ctx0" brushRef="#br0" timeOffset="8762.6">13805 395 6072 0 0,'0'2'133'0'0,"0"-1"-125"0"0,0-1 0 0 0,0 1-1 0 0,0-1 1 0 0,0 1 0 0 0,0-1-1 0 0,0 1 1 0 0,0-1 0 0 0,0 1 0 0 0,0-1-1 0 0,0 1 1 0 0,0-1 0 0 0,0 1-1 0 0,1-1 1 0 0,-1 0 0 0 0,0 1 0 0 0,0-1-1 0 0,1 1 1 0 0,-1-1 0 0 0,0 1-1 0 0,1-1 1 0 0,-1 0 0 0 0,0 1 0 0 0,1-1-1 0 0,-1 0 1 0 0,0 1 0 0 0,1-1-1 0 0,-1 0 1 0 0,1 0 0 0 0,-1 1 0 0 0,1-1-1 0 0,-1 0 1 0 0,1 0 0 0 0,-1 0-1 0 0,0 0 1 0 0,1 0 0 0 0,-1 0 0 0 0,1 1-1 0 0,-1-1 1 0 0,1 0 0 0 0,-1 0-1 0 0,1 0 1 0 0,0-1-8 0 0,1 1 120 0 0,-2 0 7 0 0,-2 3 170 0 0,0-1-54 0 0,0 0-47 0 0,0-1-39 0 0,-2 2 69 0 0,-6 1 174 0 0,7-3-226 0 0,0-1 62 0 0,-3 3 435 0 0,-6 15-15 0 0,3-1-210 0 0,1-7-206 0 0,3-5-101 0 0,2-2-52 0 0,0 0 0 0 0,0 0 0 0 0,0 0 0 0 0,1 0-1 0 0,-1 0 1 0 0,1 1 0 0 0,-1 1-87 0 0,-4 12 319 0 0,6-12-254 0 0,-1-1 1 0 0,0 0-1 0 0,0 0 1 0 0,-1 0 0 0 0,0 2-66 0 0,-13 12 302 0 0,15-16-279 0 0,-1-1 7 0 0,1 0 1 0 0,0 1 0 0 0,-1-1 0 0 0,1 0 0 0 0,0 1-1 0 0,0 0 1 0 0,0-1 0 0 0,0 1 0 0 0,0 0-31 0 0,-2 15 228 0 0,3-11-155 0 0,-1 0-1 0 0,0-1 0 0 0,0 1 1 0 0,0-1-1 0 0,-2 4-72 0 0,-4 14 187 0 0,6-9-138 0 0,0 2 22 0 0,1-14-55 0 0,-1 1-1 0 0,1 0 1 0 0,0 0 0 0 0,0 0 0 0 0,0 0 0 0 0,1 0 0 0 0,-1 0-1 0 0,1 0 1 0 0,0 0 0 0 0,0 2-16 0 0,2 0 22 0 0,0 2 22 0 0,1 1-1 0 0,0-1 1 0 0,1 0 0 0 0,0 0-1 0 0,0 0-43 0 0,11 5 65 0 0,16 4-51 0 0,-28-15-14 0 0,1 1 0 0 0,0-2 0 0 0,-1 1 0 0 0,1 0 0 0 0,0-1 0 0 0,0 0 0 0 0,-1 0 0 0 0,1-1 0 0 0,3 0 0 0 0,2 1 0 0 0,37 0 0 0 0,-25-3-20 0 0,-19 2 9 0 0,-1 0 1 0 0,1 0-1 0 0,-1 0 1 0 0,1-1 0 0 0,-1 1-1 0 0,0-1 1 0 0,2 0 10 0 0,-2-1-9 0 0,1 1-1 0 0,0 0 1 0 0,0 0 0 0 0,1 1 0 0 0,-1-1-1 0 0,0 1 1 0 0,2-1 9 0 0,8-1-12 0 0,6-3-27 0 0,-7-4-79 0 0,1-1-177 0 0,17-13-454 0 0,-21 18 557 0 0,0 0 43 0 0,9-10-363 0 0</inkml:trace>
  <inkml:trace contextRef="#ctx0" brushRef="#br0" timeOffset="9168.02">14136 142 5640 0 0,'0'0'124'0'0,"0"0"17"0"0,0 0 12 0 0,0 3-15 0 0,0 1-115 0 0,0-2-22 0 0,1 1-1 0 0,-1-1 1 0 0,-1 0-1 0 0,1 1 1 0 0,0-1-1 0 0,0 0 1 0 0,-1 1-1 0 0,1-1 1 0 0,-2 2-1 0 0,-2 3-14 0 0,-4 6 19 0 0,10-2 105 0 0,3-3 90 0 0,-2-3-12 0 0,-1 0 45 0 0,0 2 42 0 0,-1 2 41 0 0,-1 3 2 0 0,-1-3-46 0 0,1-1 0 0 0,1 0 0 0 0,-1 0 1 0 0,3 8-273 0 0,1 0 310 0 0,-2-9-170 0 0,0-1 0 0 0,0 1 0 0 0,-1 0 0 0 0,0-1 0 0 0,-1 1 0 0 0,1 0-140 0 0,-2 8 266 0 0,1-7-104 0 0,0 0 0 0 0,0 0 1 0 0,1-1-1 0 0,0 1 1 0 0,0 1-163 0 0,10 23 480 0 0,-8-21-303 0 0,0 4 30 0 0,1 3 32 0 0,-1-6-39 0 0,1 0 19 0 0,0 1 71 0 0,9 32 246 0 0,0 0-40 0 0,-10-36-347 0 0,-2-2-36 0 0,-1 7 34 0 0,2 3 9 0 0,11 10 183 0 0,-1-5-41 0 0,-9-5-150 0 0,0 9 50 0 0,-3-24-184 0 0,1-1-1 0 0,0 1 1 0 0,-1 0-1 0 0,1-1 1 0 0,0 1-1 0 0,0-1 1 0 0,0 1-1 0 0,0-1 1 0 0,0 0-1 0 0,0 1 1 0 0,1-1-14 0 0,0 2 119 0 0,-2-3 1 0 0,0 0 0 0 0,0 3-10 0 0,0 7-32 0 0,0-7 5 0 0,3-6-9 0 0,3-3-51 0 0,19-18 54 0 0,-14 7-82 0 0,-10 0 5 0 0,-1 15 0 0 0,0-1 0 0 0,0 1 0 0 0,0 0 0 0 0,0-1 0 0 0,0 1 0 0 0,1-1 0 0 0,-1 1 0 0 0,1 0 0 0 0,0-1 0 0 0,0-1 0 0 0,11-16-20 0 0,1 2-35 0 0,7-10-97 0 0,-14 17 94 0 0,-4 8 38 0 0,0 0-1 0 0,-1 0 1 0 0,1 0 0 0 0,1 0-1 0 0,-1 0 1 0 0,0 0 0 0 0,1 0-1 0 0,-1 1 1 0 0,1-1 0 0 0,0 1 0 0 0,0 0 20 0 0,8-5-56 0 0,-4 3 11 0 0,-1 0 0 0 0,0 0 0 0 0,-1 0 0 0 0,5-5 45 0 0,-9 7-14 0 0,1 1 0 0 0,0-1 1 0 0,0 1-1 0 0,0-1 1 0 0,0 1-1 0 0,0 0 0 0 0,0 0 1 0 0,1 0-1 0 0,-1 0 1 0 0,0 0-1 0 0,2 0 14 0 0,7 0 10 0 0,-1 4 66 0 0,19 13 106 0 0,-24-3-164 0 0,8 3-18 0 0,0-1-16 0 0,1 11-127 0 0,-12-20 100 0 0,4 26-190 0 0,-2-24 215 0 0,-3-7 17 0 0,0 0 1 0 0,0 1 0 0 0,0-1 0 0 0,0 1-1 0 0,0-1 1 0 0,-1 1 0 0 0,1-1 0 0 0,-1 1 0 0 0,1 0-1 0 0,-1-1 1 0 0,0 1 0 0 0,1 0 0 0 0,-1-1 0 0 0,0 1 0 0 0,-1 6 0 0 0,2 2 0 0 0,12 6 0 0 0,-13-15 0 0 0,1 0 0 0 0,-1 0 0 0 0,0-1 0 0 0,1 1 0 0 0,-1 0 0 0 0,0 0 0 0 0,0 0 0 0 0,1 0 0 0 0,-1-1 0 0 0,0 1 0 0 0,0 0 0 0 0,0 0 0 0 0,0 0 0 0 0,0 0 0 0 0,-1 0 0 0 0,1 0 0 0 0,0 0 0 0 0,0 0 0 0 0,0 0 0 0 0,0 0 0 0 0,1-1 0 0 0,-1 1 0 0 0,0 0 0 0 0,0 0 0 0 0,0 0 0 0 0,1 0 0 0 0,-1-1 0 0 0,0 1 0 0 0,1 1 0 0 0,0-2-1 0 0,-1 0 0 0 0,1 1 0 0 0,0-1 0 0 0,-1 0 1 0 0,1 0-1 0 0,-1 1 0 0 0,1-1 0 0 0,0 0 0 0 0,0 0 1 0 0,-1 0-1 0 0,1 0 0 0 0,0 0 0 0 0,-1 0 0 0 0,1 0 1 0 0,0 0 0 0 0,-1 0 0 0 0,2 0-49 0 0,-2 0-40 0 0,1 1-160 0 0,0-1 56 0 0,0 0 49 0 0,0 0 40 0 0,3 0-8 0 0,2-1-18 0 0,-4 1-23 0 0,14 0-484 0 0</inkml:trace>
  <inkml:trace contextRef="#ctx0" brushRef="#br0" timeOffset="6813.6">11154 126 5640 0 0,'13'-13'124'0'0,"-10"11"17"0"0,-3 2 12 0 0,0-3-121 0 0,0-4 67 0 0,-3 1-64 0 0,-3-3-16 0 0,2 5 52 0 0,4 4-71 0 0,-2-2 148 0 0,1 1 168 0 0,-1-2 286 0 0,-2 0-373 0 0,-1-3 134 0 0,-10-6 577 0 0,9 8-660 0 0,0 1-64 0 0,3 3-151 0 0,0 0-34 0 0,-3-3 383 0 0,-4-8-10 0 0,10 11-389 0 0,-1 0 0 0 0,1 0-1 0 0,0-1 1 0 0,0 1-1 0 0,-1 0 1 0 0,1 0 0 0 0,0 0-1 0 0,0-1 1 0 0,-1 1-1 0 0,1 0 1 0 0,0 0 0 0 0,-1 0-1 0 0,1 0 1 0 0,0 0 0 0 0,0 0-1 0 0,-1 0 1 0 0,1 0-1 0 0,0 0 1 0 0,-1 0 0 0 0,1-1-1 0 0,0 2 1 0 0,-1-1-1 0 0,1 0 1 0 0,0 0 0 0 0,-1 0-1 0 0,1 0-14 0 0,-3 0 53 0 0,1 0 0 0 0,-1 0 0 0 0,1-1-1 0 0,-1 1 1 0 0,1 0 0 0 0,-1-1 0 0 0,0 0-53 0 0,-5-7 326 0 0,7 8-312 0 0,1 0 0 0 0,0-1 0 0 0,0 1 1 0 0,0 0-1 0 0,-1-1 0 0 0,1 1 0 0 0,0 0 1 0 0,-1-1-1 0 0,1 1 0 0 0,0 0 0 0 0,-1 0 0 0 0,1-1 1 0 0,0 1-1 0 0,-1 0 0 0 0,1 0 0 0 0,0 0 0 0 0,-1-1 1 0 0,1 1-1 0 0,-1 0 0 0 0,1 0 0 0 0,0 0 0 0 0,-1 0 1 0 0,1 0-1 0 0,-1 0 0 0 0,1 0 0 0 0,0 0 0 0 0,-1 0 1 0 0,0 0-15 0 0,-4-3 306 0 0,-5-7-18 0 0,7 7-6 0 0,-4 3-32 0 0,0 0-105 0 0,0 0-77 0 0,-11 0-8 0 0,12 0 9 0 0,1 3 15 0 0,-5 7-11 0 0,4-6 27 0 0,-1-3-67 0 0,1 0-9 0 0,5-1-19 0 0,0 1 0 0 0,0 0 0 0 0,0-1 1 0 0,1 1-1 0 0,-1 0 0 0 0,0 0 0 0 0,0-1 0 0 0,1 1 0 0 0,-1 0 0 0 0,0 0 0 0 0,1 0 0 0 0,-1 0 0 0 0,1 0 0 0 0,-1 0 0 0 0,1 0 1 0 0,-1 1-6 0 0,-5 9 76 0 0,-1-7-24 0 0,7-3-49 0 0,-1-1 0 0 0,1 0 0 0 0,-1 0 0 0 0,1 1-1 0 0,0-1 1 0 0,-1 0 0 0 0,1 0 0 0 0,-1 1 0 0 0,1-1 0 0 0,0 1 0 0 0,0-1 0 0 0,-1 0 0 0 0,1 1 0 0 0,0-1 0 0 0,-1 1 0 0 0,1-1 0 0 0,0 1 0 0 0,0-1 0 0 0,0 0 0 0 0,0 1 0 0 0,-1-1 0 0 0,1 1 0 0 0,0-1 0 0 0,0 1 0 0 0,0-1 0 0 0,0 1-1 0 0,0-1 1 0 0,0 1 0 0 0,0-1 0 0 0,0 1 0 0 0,0-1 0 0 0,1 1-3 0 0,-1 31 13 0 0,0 13-74 0 0,0-44 67 0 0,0 1 0 0 0,0 0 1 0 0,0-1-1 0 0,0 1 0 0 0,0 0 0 0 0,1-1 0 0 0,-1 1 0 0 0,1 0 0 0 0,-1-1 0 0 0,1 1 1 0 0,0-1-1 0 0,0 1 0 0 0,-1-1 0 0 0,2 1-6 0 0,4 10 65 0 0,-5-6-32 0 0,0-1 1 0 0,-1 1-1 0 0,1-1 1 0 0,-1 1-1 0 0,0 4-33 0 0,0 14 90 0 0,2-9-71 0 0,11 20 14 0 0,-10-29-24 0 0,-1-1 0 0 0,1 1 0 0 0,-1 0 0 0 0,-1 0 0 0 0,1 0 0 0 0,-1-1 1 0 0,0 2-1 0 0,0-1 0 0 0,-1 0-9 0 0,-1 7 26 0 0,1-10-13 0 0,0 1 0 0 0,-1 0 0 0 0,1-1 0 0 0,1 1 0 0 0,-1-1 0 0 0,1 1 0 0 0,-1 0 0 0 0,1-1 1 0 0,1 2-14 0 0,-1 0 13 0 0,2 2-2 0 0,-1 0 0 0 0,0 0 0 0 0,-1 0 0 0 0,1 0 0 0 0,-1 1 1 0 0,0 5-12 0 0,-2-1 26 0 0,1-8-13 0 0,-1-1 0 0 0,1 1 0 0 0,0 0 0 0 0,0-1 0 0 0,1 1 0 0 0,-1 0 0 0 0,1-1 0 0 0,0 1 1 0 0,0 1-14 0 0,4 5 25 0 0,-4-7-19 0 0,1 0 0 0 0,-1 0 0 0 0,0 0 0 0 0,0 0 0 0 0,0 0 0 0 0,-1 1 0 0 0,1-1 0 0 0,-1 0 0 0 0,0 0 0 0 0,0 3-6 0 0,0 10 57 0 0,0 29 138 0 0,0-32-156 0 0,0-12-33 0 0,0-1 1 0 0,1 1 0 0 0,-1 0 0 0 0,0 0 0 0 0,0 0 0 0 0,0 0 0 0 0,0 0 0 0 0,1 0-1 0 0,-1 0 1 0 0,0-1 0 0 0,1 1 0 0 0,-1 0 0 0 0,1 0 0 0 0,-1 0 0 0 0,1-1 0 0 0,-1 1-1 0 0,1 0 1 0 0,0-1 0 0 0,-1 1 0 0 0,1 0 0 0 0,0-1 0 0 0,-1 1 0 0 0,1-1-7 0 0,-1 1 6 0 0,1-1-1 0 0,-1 0 1 0 0,1 0 0 0 0,-1 1 0 0 0,0-1 0 0 0,1 0 0 0 0,-1 0-1 0 0,0 1 1 0 0,1-1 0 0 0,-1 0 0 0 0,0 1 0 0 0,0-1 0 0 0,1 1 0 0 0,-1-1-1 0 0,0 0 1 0 0,0 1 0 0 0,0-1 0 0 0,0 1 0 0 0,1-1 0 0 0,-1 0-1 0 0,0 1 1 0 0,0-1 0 0 0,0 1 0 0 0,0-1 0 0 0,0 1 0 0 0,0-1 0 0 0,0 0-1 0 0,0 1 1 0 0,0-1 0 0 0,0 1 0 0 0,-1-1 0 0 0,1 1 0 0 0,0-1-1 0 0,0 0 1 0 0,0 1 0 0 0,0-1 0 0 0,-1 1 0 0 0,1-1 0 0 0,0 0 0 0 0,0 1-6 0 0,-5 7 76 0 0,4-7-61 0 0,0 1 1 0 0,0-1-1 0 0,0 0 1 0 0,0 1-1 0 0,1 0 1 0 0,-1-1-1 0 0,0 1 1 0 0,1-1-1 0 0,0 1 1 0 0,-1-1-1 0 0,1 1 1 0 0,0 0-1 0 0,0-1 1 0 0,-1 1-16 0 0,-1 14 11 0 0,-9-3-90 0 0,8-10 3 0 0,0-2 34 0 0,-7-2 3 0 0,8 1 3 0 0,-1 0 48 0 0,0 0-74 0 0,0 0-64 0 0,1 0-59 0 0,-1 0-54 0 0,1 0-49 0 0,0 0-44 0 0,-1-1-39 0 0,0 1-465 0 0,-1-2-286 0 0,1-4-814 0 0,2 2 1131 0 0,1 2-757 0 0,0 1-874 0 0</inkml:trace>
  <inkml:trace contextRef="#ctx0" brushRef="#br0" timeOffset="7401.09">10713 489 5520 0 0,'-4'0'-6'0'0,"2"0"66"0"0,0 0 54 0 0,0-1 45 0 0,1 0 162 0 0,0-1 226 0 0,2 0-176 0 0,1 1-165 0 0,-1 0-73 0 0,0 0-46 0 0,1 0-56 0 0,-1 0-43 0 0,1 0-50 0 0,0 0-54 0 0,29-4 788 0 0,-13-3-419 0 0,-15 7-215 0 0,0 0 0 0 0,0 0 0 0 0,0 0-1 0 0,0 1 1 0 0,0-1 0 0 0,0 1-1 0 0,3 0-37 0 0,6-1 150 0 0,0-2-33 0 0,15-9 113 0 0,-22 9-184 0 0,0 1 1 0 0,0-1-1 0 0,0 1 1 0 0,0 1 0 0 0,0-1-47 0 0,27-3 248 0 0,-16 0-125 0 0,-10 3-64 0 0,1 0 1 0 0,-1 1-1 0 0,1-1 1 0 0,0 1-1 0 0,-1 1 1 0 0,5-1-60 0 0,20-1 123 0 0,16-7 17 0 0,-36 7-107 0 0,20-4 87 0 0,10-3-4 0 0,-3 6-86 0 0,152 3 98 0 0,-183-1-108 0 0,-4 2 2 0 0,21 12-10 0 0,-8-10-12 0 0,-15-3 0 0 0,-1-1 0 0 0,1 1 0 0 0,0 0 0 0 0,0 0 0 0 0,0 1 0 0 0,0-1 0 0 0,0 0 0 0 0,-1 0 0 0 0,1 0 0 0 0,0 0 0 0 0,0 1 0 0 0,0-1 0 0 0,-1 0 0 0 0,2 1 0 0 0,3 10 10 0 0,6-6 33 0 0,-11-4-42 0 0,0 0 0 0 0,1-1-1 0 0,-1 1 1 0 0,0 0 0 0 0,1 0 0 0 0,-1 0-1 0 0,0-1 1 0 0,0 1 0 0 0,0 0 0 0 0,0 0-1 0 0,0 0 1 0 0,0 0 0 0 0,0 0 0 0 0,0 0-1 0 0,0 16 67 0 0,0 16 172 0 0,0-22-165 0 0,-2-6 67 0 0,-8 9 21 0 0,9-10-115 0 0,0-1 1 0 0,1 1-1 0 0,-1 0 0 0 0,1 0 1 0 0,-1 0-1 0 0,1-1 0 0 0,0 2-47 0 0,-1 6 114 0 0,-5 1 10 0 0,5-10-107 0 0,0-1 1 0 0,0 1-1 0 0,0-1 1 0 0,0 1-1 0 0,0 0 1 0 0,1-1-1 0 0,-1 1 1 0 0,1 0-1 0 0,-1 0 1 0 0,1-1 0 0 0,0 1-1 0 0,0 0 1 0 0,0 0-18 0 0,-1 5 61 0 0,1 6 7 0 0,3-2-45 0 0,2-2-23 0 0,-4-8 0 0 0,0 0 0 0 0,0 1 0 0 0,0-1 0 0 0,0 1 0 0 0,-1-1 0 0 0,1 1 0 0 0,0-1 0 0 0,-1 1 0 0 0,0 0 0 0 0,1-1 0 0 0,-1 1 0 0 0,0-1 0 0 0,0 1 0 0 0,0 0 0 0 0,0 8 0 0 0,0-7 0 0 0,-1 0 0 0 0,1 0 0 0 0,0 0 0 0 0,0-1 0 0 0,0 1 0 0 0,0 0 0 0 0,1 0 0 0 0,-1 0 0 0 0,1-1 0 0 0,0 1 0 0 0,0 1 0 0 0,12 1 0 0 0,3 8 0 0 0,0 0 0 0 0,-3-7 0 0 0,-9 0 11 0 0,-3-5-10 0 0,-1-1 1 0 0,0 0 0 0 0,0 1 0 0 0,1-1-1 0 0,-1 1 1 0 0,0-1 0 0 0,0 0-1 0 0,1 1 1 0 0,-1-1 0 0 0,1 1 0 0 0,-1-1-1 0 0,0 0 1 0 0,1 0 0 0 0,-1 1 0 0 0,1-1-1 0 0,-1 0 1 0 0,1 0 0 0 0,-1 1 0 0 0,1-1-1 0 0,-1 0 1 0 0,0 0 0 0 0,1 0 0 0 0,-1 0-1 0 0,1 0 1 0 0,-1 0 0 0 0,1 0 0 0 0,-1 0-1 0 0,1 0 1 0 0,-1 0 0 0 0,1 0 0 0 0,-1 0-1 0 0,1 0-1 0 0,1 0 4 0 0,0-1-1 0 0,0 1 1 0 0,-1 0-1 0 0,1 0 1 0 0,0-1-1 0 0,0 1 1 0 0,-1-1-1 0 0,1 0 0 0 0,0 1 1 0 0,-1-1-1 0 0,1 0 1 0 0,-1 0-1 0 0,1 0-3 0 0,-1 0 4 0 0,1 0 0 0 0,0 0 0 0 0,-1 0 0 0 0,1 0-1 0 0,-1 1 1 0 0,1-1 0 0 0,0 1 0 0 0,0-1 0 0 0,-1 1-1 0 0,1-1 1 0 0,0 1 0 0 0,0 0 0 0 0,0 0-4 0 0,4 0 31 0 0,-4 0-19 0 0,-1 1 0 0 0,1-1 0 0 0,0 0-1 0 0,-1 0 1 0 0,1 0 0 0 0,0-1 0 0 0,-1 1 0 0 0,1 0 0 0 0,0-1 0 0 0,-1 1-1 0 0,1-1 1 0 0,1 0-12 0 0,2-9 82 0 0,24-6 126 0 0,-18 11-113 0 0,1-1 10 0 0,-7 2-34 0 0,1-2 35 0 0,-2 2-90 0 0,0 0-4 0 0,0 1 0 0 0,-1-1 0 0 0,1 0 0 0 0,-1 0 0 0 0,1-2-12 0 0,-1-10 24 0 0,-3 8 2 0 0,0 5-20 0 0,1 0 0 0 0,-1 0 0 0 0,0 0 0 0 0,0 1 1 0 0,0-1-1 0 0,-1 0 0 0 0,1 0 0 0 0,-1 0 1 0 0,1 1-1 0 0,-1-1 0 0 0,0 0 0 0 0,0 1 1 0 0,0-1-1 0 0,-1 0 0 0 0,1 1 0 0 0,-1 0 0 0 0,1-1 1 0 0,-1 1-1 0 0,-1-2-6 0 0,1 2 5 0 0,1 0 0 0 0,-1 0 0 0 0,1 0 0 0 0,-1 0 1 0 0,1 0-1 0 0,0 0 0 0 0,0-1 0 0 0,0 1 0 0 0,0 0 0 0 0,0-1 1 0 0,0 1-1 0 0,1-1 0 0 0,-1 1-5 0 0,-5-17 31 0 0,-3 6 18 0 0,3 8-28 0 0,-4-5-14 0 0,0 0-34 0 0,5 5-9 0 0,0 0 0 0 0,0 1 0 0 0,0 0 0 0 0,0 0 0 0 0,-1 1 0 0 0,0-1 0 0 0,0 1 0 0 0,-2 0 36 0 0,5 2-20 0 0,-12-5-96 0 0,-1-6-12 0 0,12 9 86 0 0,0-1 0 0 0,-1 1 0 0 0,1 0 0 0 0,-1 0 1 0 0,0 1-1 0 0,1-1 0 0 0,-1 1 0 0 0,-2 0 42 0 0,-3-2-113 0 0,0-1-36 0 0,7 3 77 0 0,-2-1 13 0 0,-2-1-21 0 0,2 1-43 0 0,-1 2-66 0 0,-2 1-110 0 0,4 0 126 0 0,-3 0-134 0 0,5 0-253 0 0,2 0-14 0 0</inkml:trace>
  <inkml:trace contextRef="#ctx0" brushRef="#br0" timeOffset="7720.64">11848 474 8952 0 0,'0'0'200'0'0,"3"2"33"0"0,1 0-156 0 0,-1 2-12 0 0,0 5 42 0 0,3 8 104 0 0,0-6-166 0 0,2 2-37 0 0,4 7-18 0 0,-8-12 59 0 0,0-1 85 0 0,-1 0 65 0 0,1 1 45 0 0,6 12 554 0 0,-7-13-572 0 0,1-1-52 0 0,-2 2 129 0 0,0-1-73 0 0,-2 0-56 0 0,0-1-37 0 0,1 11 191 0 0,5-4 11 0 0,-1-3-29 0 0,-3 1 69 0 0,1 0-3 0 0,2-6-54 0 0,-4-4-300 0 0,-1-1-1 0 0,1 0 0 0 0,-1 1 1 0 0,1-1-1 0 0,-1 1 1 0 0,1-1-1 0 0,-1 1 0 0 0,1-1 1 0 0,-1 1-1 0 0,0-1 1 0 0,1 1-1 0 0,-1-1 0 0 0,0 1 1 0 0,1 0-1 0 0,-1-1 0 0 0,0 1 1 0 0,0 0-1 0 0,1-1 1 0 0,-1 1-1 0 0,0 0 0 0 0,0-1 1 0 0,0 1-1 0 0,0 0 0 0 0,0-1 1 0 0,0 1-1 0 0,0 0-21 0 0,0 6 202 0 0,0 1-36 0 0,0 14 206 0 0,0-8-132 0 0,0-4-42 0 0,0-2 10 0 0,0-1 53 0 0,0-4-172 0 0,0-1-8 0 0,0 9-1 0 0,0-8 0 0 0,0-3-2 0 0,0 0-6 0 0,-3 0 13 0 0,3 0-83 0 0,-1 0 0 0 0,1 0 1 0 0,-1 0-1 0 0,1 0 0 0 0,-1 0 0 0 0,1 0 0 0 0,-1 0 0 0 0,1 0 0 0 0,0-1 1 0 0,-1 1-1 0 0,1 0 0 0 0,-1 0 0 0 0,1 0 0 0 0,-1 0 0 0 0,1-1 0 0 0,-1 1 1 0 0,1 0-1 0 0,0 0 0 0 0,-1-1 0 0 0,1 1 0 0 0,0 0 0 0 0,-1-1 0 0 0,1 1 1 0 0,0 0-1 0 0,-1-1 0 0 0,1 1 0 0 0,0-1 0 0 0,0 1 0 0 0,-1-1-2 0 0,1-13 10 0 0,0 11-4 0 0,0 1-1 0 0,0 0 0 0 0,0 0 0 0 0,0 0 0 0 0,0-1 1 0 0,-1 1-1 0 0,1 0 0 0 0,0 0 0 0 0,-1 0 0 0 0,0 0 0 0 0,0-1-5 0 0,-3-3 11 0 0,3 5-11 0 0,0 0 1 0 0,1 0-1 0 0,-1 1 0 0 0,1-1 1 0 0,-1 0-1 0 0,1 0 1 0 0,-1 0-1 0 0,1 1 1 0 0,-1-1-1 0 0,1 0 1 0 0,0 0-1 0 0,-1 0 1 0 0,1 0-1 0 0,0 0 1 0 0,0 0-1 0 0,0 0 0 0 0,-1 0 1 0 0,1 0-1 0 0,0 0 1 0 0,0 0-1 0 0,1 0 1 0 0,-1 0-1 0 0,0 0 1 0 0,0 1-1 0 0,0-1 1 0 0,1 0-1 0 0,-1 0 0 0 0,5-7 20 0 0,-4 6-17 0 0,0 1-1 0 0,0 0 0 0 0,0-1 0 0 0,-1 1 0 0 0,1-1 1 0 0,0 1-1 0 0,-1-1 0 0 0,1 0 0 0 0,-1 1 0 0 0,0-1 1 0 0,1 0-1 0 0,-1 1 0 0 0,0-1 0 0 0,0 0 0 0 0,0 0-2 0 0,-1-9 0 0 0,1 6 0 0 0,-1 1 0 0 0,1-1 0 0 0,0 0 0 0 0,0 0 0 0 0,0 0 0 0 0,1 1 0 0 0,0-1 0 0 0,0 0 0 0 0,1-2 0 0 0,8-11-10 0 0,-7 5-11 0 0,-2 10 19 0 0,-1 1-1 0 0,1 0 1 0 0,-1-1 0 0 0,1 1-1 0 0,0 0 1 0 0,0 0 0 0 0,0 0-1 0 0,0 0 1 0 0,0 0 0 0 0,0 0-1 0 0,1 0 1 0 0,-1 0 0 0 0,1 0-1 0 0,0 0 3 0 0,-1 1 0 0 0,1-1 0 0 0,-1 1 0 0 0,0-1 0 0 0,1 0 0 0 0,-1 1 0 0 0,0-1 0 0 0,0 0 0 0 0,0 0 0 0 0,0-1 0 0 0,2-2 0 0 0,-1 0 0 0 0,1 0 0 0 0,0 0 0 0 0,1 1 0 0 0,-1 0 0 0 0,1-1 0 0 0,0 1 0 0 0,0 0 0 0 0,1 0 0 0 0,12-15 3 0 0,-12 13-16 0 0,1 0 0 0 0,0 0 0 0 0,0 0 0 0 0,0 1 1 0 0,1 0-1 0 0,3-3 13 0 0,4 1-89 0 0,19-12 22 0 0,-23 13 6 0 0,0-1-52 0 0,1 0-98 0 0,-1 1-116 0 0,-5 2 112 0 0,0 1-40 0 0,0 0-41 0 0,0 0-46 0 0,-3 1-36 0 0,0 0-57 0 0,0 1-51 0 0,0-1-44 0 0,0 0-156 0 0,0 1-44 0 0,1-2-189 0 0,0 0-506 0 0</inkml:trace>
  <inkml:trace contextRef="#ctx0" brushRef="#br0" timeOffset="4785.11">7810 174 7016 0 0,'0'0'201'0'0,"0"0"24"0"0,0 0-45 0 0,0 2-20 0 0,0-1-152 0 0,0-1 0 0 0,0 1 0 0 0,0-1 0 0 0,0 1-1 0 0,0-1 1 0 0,0 1 0 0 0,0-1 0 0 0,0 1-1 0 0,0-1 1 0 0,0 1 0 0 0,0-1 0 0 0,0 1 0 0 0,1-1-1 0 0,-1 1 1 0 0,0-1 0 0 0,0 0 0 0 0,1 1-1 0 0,-1-1 1 0 0,0 1 0 0 0,1-1 0 0 0,-1 0 0 0 0,0 1-1 0 0,1-1 1 0 0,-1 0 0 0 0,0 1 0 0 0,1-1-1 0 0,-1 0 1 0 0,1 0-8 0 0,6 2 136 0 0,-5-2 3 0 0,-2 2 123 0 0,4 11 186 0 0,8 2 74 0 0,1 2 1 0 0,-6-4-150 0 0,-1 0-47 0 0,0 1-43 0 0,-1-1-41 0 0,-1 1-36 0 0,0 0-33 0 0,-1 15 87 0 0,-3-23-198 0 0,0 0 0 0 0,1 0 1 0 0,0 0-1 0 0,0 0 0 0 0,1 0-62 0 0,9 28 251 0 0,1 4-13 0 0,-9-4 8 0 0,-3-29-185 0 0,0 1 0 0 0,0-1 0 0 0,1 1 1 0 0,1 4-62 0 0,2 6 120 0 0,-2-9-63 0 0,0-1 1 0 0,0 1-1 0 0,-1 0 0 0 0,0-1 0 0 0,0 1 1 0 0,-1 0-58 0 0,-1 19 133 0 0,0-15-78 0 0,1-1 0 0 0,0 1 0 0 0,1 0 0 0 0,0 0 0 0 0,2 4-55 0 0,0-1 52 0 0,0-5-21 0 0,-1 0 0 0 0,0 1-1 0 0,-1-1 1 0 0,0 0 0 0 0,0 1 0 0 0,-1 1-31 0 0,0 7 6 0 0,0 6 89 0 0,0 58 239 0 0,-1-73-348 0 0,-1-5-36 0 0,2-4 48 0 0,-1 0-77 0 0,-4 3 47 0 0,2-3-61 0 0,1 0 0 0 0,1-1-39 0 0,-1 0-44 0 0,0 0-52 0 0,-11-12-297 0 0</inkml:trace>
  <inkml:trace contextRef="#ctx0" brushRef="#br0" timeOffset="5055.12">7699 584 6768 0 0,'0'0'149'0'0,"0"0"23"0"0,0 0 12 0 0,3 0-25 0 0,5-1-106 0 0,1 0 51 0 0,18-6 360 0 0,-17 4-317 0 0,-6 2-114 0 0,9-4 263 0 0,-3 1-61 0 0,6-2 65 0 0,8 2 17 0 0,-9 2-71 0 0,-6-3-48 0 0,4-1 1 0 0,16 1 85 0 0,2-6-151 0 0,1 6-73 0 0,-1-5-35 0 0,1 4 34 0 0,-1-4-44 0 0,-19 7 55 0 0,-4 1 12 0 0,-3 1-58 0 0,-1 0-44 0 0,0-1-52 0 0,0 0-37 0 0,0 0-53 0 0,1 0-62 0 0,-1-1-71 0 0,-1 1 63 0 0,-1 0-38 0 0,4-1-367 0 0,1-1-260 0 0,4-1-593 0 0</inkml:trace>
  <inkml:trace contextRef="#ctx0" brushRef="#br0" timeOffset="4288.76">7431 663 8496 0 0,'0'2'190'0'0,"0"5"-65"0"0,0 21 259 0 0,3-20-245 0 0,3-4-92 0 0,-5-4-47 0 0,-1 0 0 0 0,1 1 0 0 0,-1-1 0 0 0,0 0 0 0 0,1 0-1 0 0,-1 1 1 0 0,1-1 0 0 0,-1 0 0 0 0,0 1 0 0 0,1-1-1 0 0,-1 1 1 0 0,0-1 0 0 0,0 0 0 0 0,1 1 0 0 0,-1-1 0 0 0,0 1-1 0 0,0-1 1 0 0,1 1 0 0 0,-1-1 0 0 0,0 1 0 0 0,0-1-1 0 0,0 1 1 0 0,0-1 0 0 0,0 1 0 0 0,0-1 0 0 0,0 1 0 0 0,0-1-1 0 0,0 1 1 0 0,0-1 0 0 0,0 1 0 0 0,0-1 0 0 0,0 1 0 0 0,0 4 18 0 0,0-1 33 0 0,0 6 138 0 0,0-2 43 0 0,0 0 48 0 0,0 18 772 0 0,0-16-639 0 0,0 1-83 0 0,0-6-214 0 0,0 0-41 0 0,2 0 351 0 0,9 6-8 0 0,-9-9-216 0 0,-1 0-58 0 0,-1 0-49 0 0,1 0-40 0 0,-1 0-27 0 0,-1 2-37 0 0,1-3 32 0 0,0 0 15 0 0,0 1 87 0 0,0-2-18 0 0,0 3-10 0 0,0 7-22 0 0,0-7-41 0 0,0-3-54 0 0,0 0-86 0 0,0 0-66 0 0,0 0-262 0 0,-3 0-40 0 0,-10 0-6 0 0</inkml:trace>
  <inkml:trace contextRef="#ctx0" brushRef="#br0" timeOffset="4509.95">7447 568 7424 0 0,'0'0'166'0'0,"0"0"29"0"0,0 0 12 0 0,0-2-34 0 0,0 1-168 0 0,0 0-1 0 0,0 0 1 0 0,0 1 0 0 0,0-1-1 0 0,0 0 1 0 0,0 1-1 0 0,-1-1 1 0 0,1 0 0 0 0,0 1-1 0 0,0-1 1 0 0,0 0 0 0 0,-1 1-1 0 0,1-1 1 0 0,0 1-1 0 0,-1-1-4 0 0,1 1 12 0 0,-1-1 0 0 0,0 1-1 0 0,1 0 1 0 0,-1-1-1 0 0,0 1 1 0 0,1 0-1 0 0,-1 0 1 0 0,0 0-1 0 0,1 0 1 0 0,-1-1 0 0 0,0 1-1 0 0,1 0 1 0 0,-1 0-1 0 0,0 0 1 0 0,1 0-12 0 0,0 0 0 0 0,-3 0 208 0 0,3 0 0 0 0,0 0-22 0 0,0 0-82 0 0,0 0-100 0 0,0 0-88 0 0,0 0-84 0 0,0 0 41 0 0,0 0-34 0 0,0 0-36 0 0,0 0-34 0 0,0 0-319 0 0,0 0-227 0 0,0 0-518 0 0</inkml:trace>
  <inkml:trace contextRef="#ctx0" brushRef="#br0" timeOffset="1667.48">4339 395 4656 0 0,'-3'-3'133'0'0,"-7"-5"-5"0"0,7 12-83 0 0,3 0 29 0 0,0-2 75 0 0,0-1 175 0 0,0-1 296 0 0,0 0 20 0 0,0 0-32 0 0,0 0-367 0 0,0 0-37 0 0,0 0 164 0 0,0 0-14 0 0,0 0-12 0 0,0 2-38 0 0,0 13 18 0 0,0-1-59 0 0,0 1-51 0 0,0 0-42 0 0,0 2-22 0 0,0-1-33 0 0,0 65 294 0 0,0-51-174 0 0,0-27-214 0 0,0 0 1 0 0,0 0-1 0 0,0 0 1 0 0,-1 1-1 0 0,1-1 1 0 0,-1 0-1 0 0,0 0 1 0 0,0 1-22 0 0,-11 17 157 0 0,10-17-128 0 0,0 0 0 0 0,0 0 1 0 0,0 0-1 0 0,0 1 0 0 0,1-1 0 0 0,0 0 1 0 0,0 1-1 0 0,0 0 0 0 0,0-1 0 0 0,1 1 0 0 0,-1-1 1 0 0,2 4-30 0 0,-2-1 41 0 0,1 0 0 0 0,-1-1 0 0 0,-1 1 0 0 0,1 0 0 0 0,-1-1 1 0 0,0 1-42 0 0,-3 9 71 0 0,0 16 67 0 0,1-18-79 0 0,-3 22 100 0 0,5-5-12 0 0,2-27-131 0 0,-1 0 0 0 0,1 0 1 0 0,-1 0-1 0 0,0 0 0 0 0,0 0 1 0 0,0 0-1 0 0,0 0 0 0 0,-1-1 0 0 0,0 1 1 0 0,-1 2-17 0 0,-1 9 60 0 0,5 6-42 0 0,-1-12-16 0 0,0 1-52 0 0,0-3 47 0 0,0 3 167 0 0,0-10-175 0 0,0 1-35 0 0,0 2-49 0 0,0 1-60 0 0,0 2-69 0 0,0 3-79 0 0,3-15-192 0 0,10-20-15 0 0</inkml:trace>
  <inkml:trace contextRef="#ctx0" brushRef="#br0" timeOffset="1985.89">4355 347 5136 0 0,'0'0'149'0'0,"0"0"-34"0"0,2-2 5 0 0,2-2 55 0 0,3-3 159 0 0,-5 5 294 0 0,-2 2 20 0 0,2 0-360 0 0,-1 0-73 0 0,0 0-62 0 0,0 0-53 0 0,0 0-39 0 0,-1 0-40 0 0,2 0-65 0 0,-1 0 57 0 0,0 0 27 0 0,-1 0 34 0 0,2 0 124 0 0,-2 0-54 0 0,1 0 36 0 0,0 0 39 0 0,-1 0 42 0 0,1 0 46 0 0,0 0 50 0 0,2 2-107 0 0,10 9-8 0 0,-8-9-178 0 0,-4-2-48 0 0,-1 1-1 0 0,1-1 0 0 0,-1 0 0 0 0,1 0 0 0 0,0 1 0 0 0,-1-1 0 0 0,1 0 0 0 0,-1 1 1 0 0,1-1-1 0 0,-1 1 0 0 0,1-1 0 0 0,-1 1 0 0 0,1-1 0 0 0,-1 1 0 0 0,1-1 1 0 0,-1 1-1 0 0,0 0 0 0 0,1-1 0 0 0,-1 1 0 0 0,0-1 0 0 0,1 1 0 0 0,-1 0-15 0 0,2 4 57 0 0,9 8 122 0 0,-9-11-153 0 0,0 0 1 0 0,0-1 0 0 0,-1 1-1 0 0,1 0 1 0 0,-1 0-1 0 0,0 0 1 0 0,1 0-1 0 0,-1 0 1 0 0,1 2-27 0 0,0 5 73 0 0,4 9 63 0 0,15 3 79 0 0,-20-20-197 0 0,-1 1 1 0 0,1 0-1 0 0,0 0 1 0 0,0 0-1 0 0,-1 0 1 0 0,1 0-1 0 0,-1 0 1 0 0,1 2-19 0 0,0 6 68 0 0,6 7 52 0 0,9 8 112 0 0,-2-2-43 0 0,-6-7-98 0 0,4 29 127 0 0,-9-33-124 0 0,0-1 1 0 0,0 1-1 0 0,1-1 1 0 0,3 6-95 0 0,11 18 199 0 0,23 49 236 0 0,-36-73-365 0 0,-1 0 0 0 0,-1 1 0 0 0,2 6-70 0 0,17 74 446 0 0,-12-55-320 0 0,-5-8-50 0 0,5-8-4 0 0,-4 5 0 0 0,0-13-25 0 0,-5-12-40 0 0,0 1 1 0 0,-1-1-1 0 0,1 1 1 0 0,0-1-1 0 0,-1 0 0 0 0,1 1 1 0 0,-1 0-1 0 0,1-1 1 0 0,-1 1-1 0 0,0-1 1 0 0,1 1-1 0 0,-1-1 1 0 0,0 1-8 0 0,-1 10 54 0 0,1-11-49 0 0,0 0-1 0 0,0 0 1 0 0,0 0 0 0 0,0 0 0 0 0,0 1 0 0 0,0-1 0 0 0,0 0 0 0 0,0 0 0 0 0,0 0 0 0 0,1 0 0 0 0,-1 0 0 0 0,0 0 0 0 0,1 1 0 0 0,0 0-5 0 0,3 4 21 0 0,1-1 0 0 0,-1 1 0 0 0,1-1 1 0 0,4 3-22 0 0,-9-7 0 0 0,0-1 1 0 0,0 0 0 0 0,0 0 0 0 0,0 0 0 0 0,0 0 0 0 0,0 0 0 0 0,0 0 0 0 0,1 0 0 0 0,-1 0 0 0 0,0 0 0 0 0,0 0 0 0 0,0 0 0 0 0,0 0 0 0 0,0 0 0 0 0,0 1 0 0 0,0-1-1 0 0,0 0 1 0 0,0 0 0 0 0,0 0 0 0 0,0 0 0 0 0,0 0 0 0 0,1 0 0 0 0,-1 0 0 0 0,0 1 0 0 0,0-1 0 0 0,0 0 0 0 0,0 0 0 0 0,0 0 0 0 0,0 0 0 0 0,0 0 0 0 0,0 0-1 0 0,0 1 1 0 0,0-1 0 0 0,0 0 0 0 0,0 0 0 0 0,-1 0 0 0 0,1 0 0 0 0,0 0 0 0 0,0 0 0 0 0,0 0 0 0 0,0 1 0 0 0,0-1 0 0 0,0 0 0 0 0,0 0 0 0 0,0 0 0 0 0,0 0 0 0 0,0 0-1 0 0,0 0 1 0 0,0 0 0 0 0,-1 0 0 0 0,1 0 0 0 0,0 0 0 0 0,0 1 0 0 0,0-1 0 0 0,0 0 0 0 0,0 0 0 0 0,0 0-1 0 0,-4 3 2 0 0,3-3-1 0 0,1 1 0 0 0,-1-1 0 0 0,1 1 0 0 0,-1-1 0 0 0,1 1 0 0 0,-1-1-1 0 0,1 1 1 0 0,-1-1 0 0 0,1 1 0 0 0,0 0 0 0 0,-1-1 0 0 0,1 1 0 0 0,0 0 0 0 0,-1-1 0 0 0,1 1-1 0 0,-3 29-55 0 0,3-35-22 0 0,-4-5-9 0 0,2 7 18 0 0,1 1-29 0 0,-1-1-51 0 0,0 1-63 0 0,0 1-75 0 0,2 0 60 0 0,-1 0-35 0 0,0 0-353 0 0,1 1 85 0 0,-1 0-48 0 0,-1 0-679 0 0,-2 0-533 0 0,-5 0-1016 0 0</inkml:trace>
  <inkml:trace contextRef="#ctx0" brushRef="#br0" timeOffset="2203.95">4386 805 6896 0 0,'0'0'200'0'0,"3"2"-8"0"0,7 9-122 0 0,-6-9 65 0 0,-1 0-59 0 0,6-3-13 0 0,-6 1-15 0 0,3-1 25 0 0,10 2 86 0 0,-9 1-18 0 0,-5 2-23 0 0,4 3 127 0 0,-1-6-153 0 0,2 1 68 0 0,4-2 73 0 0,18 1 381 0 0,-18-2-424 0 0,3 0 16 0 0,-9 0-157 0 0,-1 0-47 0 0,12-5 136 0 0,-13 5-108 0 0,0-1-1 0 0,1 1 1 0 0,-1 0-1 0 0,0 0 0 0 0,1 1 1 0 0,-1-1-1 0 0,1 1 1 0 0,1 0-30 0 0,13-1 134 0 0,-3 0-62 0 0,-6 0-59 0 0,0 0 0 0 0,-1-1 0 0 0,1-1 0 0 0,-1 1-13 0 0,16-6 70 0 0,-24 8-70 0 0,28-10 16 0 0,-16 7-25 0 0,6-2-48 0 0,2-6-49 0 0,7-5-49 0 0,-9 1 10 0 0</inkml:trace>
  <inkml:trace contextRef="#ctx0" brushRef="#br0" timeOffset="2508.98">4986 474 8208 0 0,'0'0'234'0'0,"0"2"6"0"0,0 4-176 0 0,0 1-37 0 0,2 9-16 0 0,4-5 57 0 0,1 2 100 0 0,7 10 244 0 0,-12-18-253 0 0,-1 0-58 0 0,0 10 52 0 0,-2-8-52 0 0,1-2 1 0 0,0-1 44 0 0,-1 2 55 0 0,1 0 65 0 0,1 8 61 0 0,2-4-78 0 0,2-1-10 0 0,2 0 37 0 0,-2-3-75 0 0,-1 0-33 0 0,0 4 36 0 0,-1-1-40 0 0,3 10 158 0 0,4-6-47 0 0,-2-2-48 0 0,-3 0-36 0 0,-3 12 110 0 0,-1-13-129 0 0,2 0-35 0 0,4 3 18 0 0,0-2-43 0 0,4 8 59 0 0,-7-2 15 0 0,-4 4-69 0 0,-1-12-72 0 0,1-6-31 0 0,0-1 0 0 0,0 1 0 0 0,0-1 1 0 0,1 0-1 0 0,-1 1 0 0 0,1-1 0 0 0,0 0 1 0 0,0 1-1 0 0,-1-1 0 0 0,1 0 0 0 0,1 0 1 0 0,0 2-15 0 0,7 17 90 0 0,-4-10-76 0 0,-4-7-13 0 0,0-1 0 0 0,1 0 0 0 0,-1 1-1 0 0,-1 0 1 0 0,1-1 0 0 0,0 3-1 0 0,0 32 68 0 0,-1-37-213 0 0,0 0 43 0 0,1 0 39 0 0,-1 0 33 0 0,0 0 33 0 0,0 1 35 0 0,0-1 43 0 0,0 1 84 0 0,0 1 54 0 0,0-1-103 0 0,0 0-61 0 0,0-1-51 0 0,1 0-52 0 0,-1 1-56 0 0,0-1-62 0 0,0 0-73 0 0,-1 0-22 0 0,1 1-60 0 0,0-1-67 0 0,0 0-70 0 0,0 0-76 0 0,0 0-80 0 0,0 0-86 0 0,-1 0-91 0 0,1-1-1043 0 0,0 0-1041 0 0</inkml:trace>
  <inkml:trace contextRef="#ctx0" brushRef="#br0" timeOffset="834.15">3203 899 8640 0 0,'0'0'197'0'0,"0"0"24"0"0,0 0 17 0 0,3 3-38 0 0,2 4-160 0 0,-4-5-41 0 0,0 0 1 0 0,0 0 0 0 0,0 1-1 0 0,0-1 1 0 0,-1 0 0 0 0,1 0 0 0 0,-1 1-1 0 0,1 0 1 0 0,0 4 31 0 0,-1 0 39 0 0,0-5 91 0 0,2 1 184 0 0,-1-2-311 0 0,4 5 283 0 0,0 2 48 0 0,-3-1-82 0 0,-1 3 43 0 0,-1-6-214 0 0,0 0-1 0 0,1 0 1 0 0,-1 0 0 0 0,1 0 0 0 0,0 0-1 0 0,1-1 1 0 0,-1 1 0 0 0,1 0 0 0 0,-1 0-1 0 0,3 2-111 0 0,1 25 786 0 0,1-19-521 0 0,0 1-63 0 0,1 0-50 0 0,-1 0-35 0 0,16 31 192 0 0,-21-43-304 0 0,-1 0 0 0 0,1 0 0 0 0,0 0-1 0 0,0-1 1 0 0,-1 1 0 0 0,1 0 0 0 0,0 0 0 0 0,0 0 0 0 0,0-1 0 0 0,0 1 0 0 0,0-1 0 0 0,0 1 0 0 0,0-1-1 0 0,0 1 1 0 0,0-1 0 0 0,0 1-5 0 0,11 5 69 0 0,-7 5-9 0 0,5-6-38 0 0,-4 6 32 0 0,-6-11-51 0 0,1 0-1 0 0,0 1 1 0 0,0-1 0 0 0,-1 0 0 0 0,1 1 0 0 0,0-1 0 0 0,0 0 0 0 0,0 0 0 0 0,0 0 0 0 0,0 0 0 0 0,-1 0 0 0 0,1 0 0 0 0,0 0 0 0 0,1 0-3 0 0,3 0-87 0 0,1-1 49 0 0,10-8 51 0 0,-10 4-39 0 0,-3 2-26 0 0,1-1-39 0 0,0-1-90 0 0,0 0-92 0 0,-1 0-110 0 0,-1 2 144 0 0,-1 0-34 0 0,1 1-37 0 0,0-1-38 0 0,-1 0-42 0 0,0 1-42 0 0,1-1-46 0 0,-1 1-48 0 0,0-1-50 0 0,0 1-53 0 0,4-4-958 0 0,4-4-892 0 0</inkml:trace>
  <inkml:trace contextRef="#ctx0" brushRef="#br0" timeOffset="1055.83">3471 757 8656 0 0,'0'0'250'0'0,"0"0"4"0"0,0 0-104 0 0,0 0-48 0 0,0 0 103 0 0,0 0 188 0 0,-2 0 21 0 0,-3 1-279 0 0,1 2 40 0 0,1 3 75 0 0,1 5 172 0 0,1 13 282 0 0,2-8-336 0 0,-1-7-222 0 0,0-2-76 0 0,0 4 147 0 0,0-2-39 0 0,0 9 79 0 0,0-1-78 0 0,0 24 118 0 0,0-22-121 0 0,0 168 978 0 0,-1-168-933 0 0,0 0 0 0 0,-5 16-221 0 0,3-18 205 0 0,1 1 1 0 0,0 13-206 0 0,2-4 185 0 0,0 41 157 0 0,0-39-143 0 0,0-2 75 0 0,0-13-91 0 0,0 0 39 0 0,-4 22 269 0 0,0-18-197 0 0,-1 1 43 0 0,4-15-270 0 0,0 2 109 0 0,0 1-48 0 0,0 0-44 0 0,1 0-40 0 0,0 3-43 0 0,0 1-66 0 0,0 0-53 0 0,1 0-38 0 0,0 33-573 0 0,-2-30 558 0 0,-2 0 93 0 0,-2 1 124 0 0,2-9 17 0 0,0 2 51 0 0,2 1 69 0 0,0 2 85 0 0,2-2-95 0 0,-1-6-111 0 0,0 0-1 0 0,1 0 1 0 0,-1 0 0 0 0,0 0-1 0 0,-1 0 1 0 0,1 0 0 0 0,0 0 0 0 0,-1 0-1 0 0,0 0 1 0 0,1 0 0 0 0,-2 0-62 0 0,2-3-5 0 0,-5 12-251 0 0,2-7 120 0 0,-1 1-72 0 0,1 0-88 0 0,0-1-41 0 0,0-1-99 0 0,1 0-117 0 0,0-2 227 0 0,1-1-36 0 0,0 0-59 0 0,1-1-56 0 0,-1 1-50 0 0,1-1-44 0 0,0 0-163 0 0,0 0-43 0 0,0 0-198 0 0,-1 1-533 0 0</inkml:trace>
  <inkml:trace contextRef="#ctx0" brushRef="#br0" timeOffset="-1912.01">758 205 7312 0 0,'0'0'165'0'0,"0"0"22"0"0,0 0 9 0 0,0 0 40 0 0,0 0 105 0 0,0 0 47 0 0,-3 0 11 0 0,-10 0-18 0 0,0 0-69 0 0,13 0-307 0 0,0 0 0 0 0,-1 0 0 0 0,1 0 0 0 0,0 0 0 0 0,0 0 0 0 0,0 1 0 0 0,0-1 0 0 0,0 0-1 0 0,0 0 1 0 0,0 0 0 0 0,0 0 0 0 0,0 0 0 0 0,0 0 0 0 0,-1 0 0 0 0,1 0 0 0 0,0-1 0 0 0,0 1 0 0 0,0 0 0 0 0,0 0 0 0 0,0 0 0 0 0,0 0 0 0 0,0 0 0 0 0,0 0-1 0 0,0 0 1 0 0,0 0 0 0 0,0 0 0 0 0,-1 0 0 0 0,1 0 0 0 0,0 0 0 0 0,0 0 0 0 0,0 0 0 0 0,0 0 0 0 0,0 0 0 0 0,0 0 0 0 0,0 0 0 0 0,0-1 0 0 0,0 1 0 0 0,0 0 0 0 0,0 0-1 0 0,0 0 1 0 0,0 0 0 0 0,0 0 0 0 0,0 0 0 0 0,0 0 0 0 0,0 0 0 0 0,0 0 0 0 0,0 0 0 0 0,0-1 0 0 0,0 1 0 0 0,0 0 0 0 0,0 0 0 0 0,0 0 0 0 0,0 0 0 0 0,0 0-1 0 0,0 0 1 0 0,0 0 0 0 0,0 0-5 0 0,0-11 274 0 0,0 11-270 0 0,0 0 1 0 0,0 0-1 0 0,0 0 1 0 0,0 0-1 0 0,0 0 1 0 0,0 0-1 0 0,0 0 1 0 0,0-1 0 0 0,0 1-1 0 0,0 0 1 0 0,0 0-1 0 0,0 0 1 0 0,0 0-1 0 0,0 0 1 0 0,0 0-1 0 0,0 0 1 0 0,0 0-1 0 0,0 0 1 0 0,0 0-1 0 0,0-1 1 0 0,0 1 0 0 0,0 0-1 0 0,0 0 1 0 0,0 0-1 0 0,0 0 1 0 0,0 0-1 0 0,0 0 1 0 0,0 0-1 0 0,0 0 1 0 0,0 0-1 0 0,0 0 1 0 0,0 0-1 0 0,-1 0 1 0 0,1 0 0 0 0,0 0-1 0 0,0-1 1 0 0,0 1-1 0 0,0 0 1 0 0,0 0-1 0 0,0 0 1 0 0,0 0-1 0 0,0 0 1 0 0,0 0-1 0 0,0 0 1 0 0,-1 0-1 0 0,1 0 1 0 0,0 0 0 0 0,0 0-1 0 0,0 0 1 0 0,0 0-1 0 0,0 0 1 0 0,0 0-1 0 0,0 0 1 0 0,0 0-1 0 0,0 0 1 0 0,0 0-1 0 0,-1 1-4 0 0,-1-1 28 0 0,-1 0 50 0 0,-13 0 288 0 0,11 0-272 0 0,3 0 91 0 0,-1-3 40 0 0,-11-7 37 0 0,2 7-30 0 0,6 0 6 0 0,-8-6-34 0 0,10 8-150 0 0,1 0-1 0 0,-1 0 0 0 0,0 1 1 0 0,0-1-1 0 0,1 1 0 0 0,-1 0 1 0 0,0 0-54 0 0,-7-2 122 0 0,-1-3 3 0 0,10 3-108 0 0,1 1 0 0 0,-1 0-1 0 0,0 1 1 0 0,1-1 0 0 0,-1 0-1 0 0,0 0 1 0 0,0 1-1 0 0,0-1 1 0 0,0 1 0 0 0,0 0-1 0 0,0-1 1 0 0,0 1 0 0 0,-1 0-17 0 0,-8 0 53 0 0,-9-2 58 0 0,17 2-87 0 0,0 0 1 0 0,0 0-1 0 0,0 0 0 0 0,0 1 0 0 0,0-1 1 0 0,0 1-1 0 0,0 0 0 0 0,1 0 0 0 0,-2 0-24 0 0,-4 4 51 0 0,7-4-39 0 0,-1 0-1 0 0,1 0 0 0 0,0-1 1 0 0,-1 1-1 0 0,1 0 0 0 0,-1-1 0 0 0,0 1 1 0 0,1 0-1 0 0,-1-1 0 0 0,1 0 1 0 0,-1 1-1 0 0,0-1 0 0 0,1 0 1 0 0,-1 0-12 0 0,-18 0 90 0 0,-5 0-66 0 0,23 0-19 0 0,1 0-1 0 0,-1 0 0 0 0,0 0 0 0 0,0 0 1 0 0,1 0-1 0 0,-1 1 0 0 0,0-1 0 0 0,1 0 1 0 0,-1 1-1 0 0,1 0-4 0 0,-15 12 27 0 0,10-9 6 0 0,1 0 0 0 0,-1 0 0 0 0,0 0 0 0 0,0 0-1 0 0,0-1 1 0 0,-1 0-33 0 0,1 0 19 0 0,1-1-3 0 0,5-2-12 0 0,-1 1 0 0 0,1-1 0 0 0,-1 0 0 0 0,0 0 1 0 0,1 1-1 0 0,-1-1 0 0 0,1 0 0 0 0,-1 1 0 0 0,0-1 0 0 0,1 1 0 0 0,-1-1 0 0 0,1 1 0 0 0,-1-1 0 0 0,1 1 0 0 0,0-1 0 0 0,-1 1 0 0 0,1 0 0 0 0,0-1 0 0 0,-1 1 1 0 0,1-1-1 0 0,0 1 0 0 0,-1 0-4 0 0,-1 4 11 0 0,-6 7 4 0 0,-10 4 52 0 0,-4 5 19 0 0,12-4-73 0 0,5 9 30 0 0,-11 11 21 0 0,12-27-56 0 0,2-7-7 0 0,1 0-1 0 0,0 0 0 0 0,0 0 0 0 0,0 1 0 0 0,0-1 1 0 0,0 0-1 0 0,1 0 0 0 0,-1 0 0 0 0,1 1 1 0 0,0 1-1 0 0,0 7 0 0 0,1-5 0 0 0,-1 0 0 0 0,0 0 0 0 0,-1-1 0 0 0,0 1 0 0 0,-1 5 0 0 0,-3 4 0 0 0,3-13 0 0 0,1 0 0 0 0,0 0 0 0 0,0 1 0 0 0,0-1 0 0 0,0 1 0 0 0,1-1 0 0 0,-1 0 0 0 0,1 2 0 0 0,0 108 0 0 0,1-104 0 0 0,0-1 0 0 0,0 0 0 0 0,0 1 0 0 0,3 7 0 0 0,-1-9 0 0 0,-2 0 0 0 0,1 0 0 0 0,-1 1 0 0 0,0 6 0 0 0,-1-4 1 0 0,0 1 1 0 0,1-1 0 0 0,1 1-1 0 0,-1 0 1 0 0,2-1 0 0 0,-1 0-1 0 0,1 0 1 0 0,3 6-2 0 0,-6-16 0 0 0,2 5 10 0 0,1 2 2 0 0,-1 0 0 0 0,0 0-1 0 0,-1 0 1 0 0,1 1-1 0 0,-1-1 1 0 0,0 6-12 0 0,-2-10 5 0 0,1 0 0 0 0,0 0 0 0 0,1 0 0 0 0,-1 0 0 0 0,1 0 0 0 0,-1 0 0 0 0,1 0 0 0 0,0 0 0 0 0,0 0 0 0 0,0 0 0 0 0,0 0 0 0 0,1 0 0 0 0,-1-1 0 0 0,1 1 0 0 0,0 0 0 0 0,0 0-5 0 0,1 2 11 0 0,0 1 0 0 0,-1-1 0 0 0,0 1 0 0 0,0 0 0 0 0,0 0 0 0 0,0 5-11 0 0,-1-5 13 0 0,1-1 0 0 0,-1 1 0 0 0,1 0 0 0 0,0 0 0 0 0,1-1 0 0 0,2 5-13 0 0,-3-6 16 0 0,0 0 0 0 0,0 0 0 0 0,0 0 0 0 0,0 0 0 0 0,1 4-16 0 0,5 12 51 0 0,13 1 13 0 0,-14-3-17 0 0,-6-16-38 0 0,-1 0 1 0 0,1 0-1 0 0,0 1 0 0 0,0-1 1 0 0,0 0-1 0 0,0 0 1 0 0,0 0-1 0 0,0 0 0 0 0,0 0 1 0 0,1 0-1 0 0,-1 0 1 0 0,1-1-10 0 0,15 18 110 0 0,-12-13-64 0 0,1 0-1 0 0,0 0 1 0 0,0 0-1 0 0,0-1 1 0 0,1 1 0 0 0,3 1-46 0 0,0-2 64 0 0,-7-4-49 0 0,-1 0-1 0 0,0 0 0 0 0,1 0 0 0 0,-1 0 0 0 0,0 1 0 0 0,0-1 0 0 0,0 1 0 0 0,0-1 1 0 0,0 1-15 0 0,0 0 14 0 0,0 0 1 0 0,0-1 0 0 0,1 1-1 0 0,-1-1 1 0 0,0 1-1 0 0,1-1 1 0 0,-1 0 0 0 0,1 0-1 0 0,0 0 1 0 0,-1 0 0 0 0,1-1-1 0 0,0 1 1 0 0,0-1 0 0 0,1 1-15 0 0,7 0 100 0 0,1-1-1 0 0,12-1-99 0 0,0 0 59 0 0,-19 1-37 0 0,2 0 11 0 0,13 0 46 0 0,-18 0-75 0 0,-1 0 0 0 0,1-1 0 0 0,0 1-1 0 0,0-1 1 0 0,0 1 0 0 0,0-1 0 0 0,0 1 0 0 0,-1-1 0 0 0,1 0 0 0 0,0 0 0 0 0,-1 0 0 0 0,1 0 0 0 0,-1 0 0 0 0,1 0 0 0 0,-1-1 0 0 0,1 1-1 0 0,0-2-3 0 0,12-8 19 0 0,-13 11-21 0 0,0-1 1 0 0,1 0-1 0 0,-1 1 0 0 0,0-1 1 0 0,1 1-1 0 0,-1-1 0 0 0,1 1 1 0 0,-1 0-1 0 0,1 0 0 0 0,-1 0 0 0 0,2-1 2 0 0,3 2-28 0 0,-4-1 17 0 0,-1 0 0 0 0,1 0 0 0 0,0 0 0 0 0,-1 0 0 0 0,1 0 0 0 0,0 0 0 0 0,-1 0 0 0 0,1-1 0 0 0,0 1 0 0 0,-1 0 0 0 0,1-1 0 0 0,1 0 11 0 0,2-10-116 0 0,1 8-18 0 0,1 1 1 0 0,-3 0 44 0 0,1-2-55 0 0,9-9-456 0 0,-10 8 411 0 0,-2 3 123 0 0,0 0-197 0 0,0 0 58 0 0,-1 1 51 0 0,0-1 44 0 0,1 1 26 0 0,-2 0 40 0 0,2-1 38 0 0,-1 1-15 0 0,0 1-59 0 0,0-1-50 0 0,0 0-77 0 0,0-1-37 0 0,1 1-74 0 0,0-1-85 0 0,0 0-94 0 0,-1 1 160 0 0,0 0-45 0 0,0 0-39 0 0,0-1-34 0 0,3-1-676 0 0,1-2-713 0 0</inkml:trace>
  <inkml:trace contextRef="#ctx0" brushRef="#br0" timeOffset="-1428.33">442 789 5728 0 0,'0'0'166'0'0,"3"0"-6"0"0,-3 0-153 0 0,1 0-1 0 0,0 0 0 0 0,-1 0 0 0 0,1 0 1 0 0,0 0-1 0 0,0 0 0 0 0,-1 0 0 0 0,1-1 0 0 0,0 1 1 0 0,-1 0-1 0 0,1 0 0 0 0,-1-1 0 0 0,1 1 1 0 0,0 0-1 0 0,-1-1-6 0 0,3-4 134 0 0,-1 0 37 0 0,9 0 217 0 0,-6-2-111 0 0,-5 6-260 0 0,0 1 1 0 0,0 0-1 0 0,0-1 0 0 0,1 1 0 0 0,-1 0 0 0 0,0-1 0 0 0,0 1 0 0 0,1 0 0 0 0,-1-1 0 0 0,0 1 0 0 0,1 0 0 0 0,-1-1 0 0 0,0 1 0 0 0,1 0 1 0 0,-1 0-1 0 0,0-1 0 0 0,1 1 0 0 0,-1 0 0 0 0,1 0 0 0 0,-1 0 0 0 0,0 0 0 0 0,1 0 0 0 0,-1-1 0 0 0,1 1 0 0 0,-1 0 0 0 0,0 0 0 0 0,1 0 1 0 0,-1 0-1 0 0,1 0 0 0 0,-1 0 0 0 0,1 0-17 0 0,4-2 442 0 0,9-8 50 0 0,-2 7-58 0 0,-6 0-2 0 0,-5 2-396 0 0,0 0 0 0 0,1-1 0 0 0,0 1 0 0 0,-1 0 0 0 0,1 0 0 0 0,0 1 0 0 0,-1-1 0 0 0,1 0 0 0 0,0 0 0 0 0,0 1 0 0 0,-1-1 0 0 0,1 1 0 0 0,1 0-36 0 0,30-2 464 0 0,-30 2-427 0 0,8-2 70 0 0,2-4-2 0 0,-12 5-92 0 0,1 0 0 0 0,-1 0 0 0 0,1 0 0 0 0,0 1 0 0 0,-1-1 1 0 0,1 0-1 0 0,0 1 0 0 0,-1-1 0 0 0,1 1 0 0 0,0 0 0 0 0,0-1 1 0 0,-1 1-1 0 0,1 0-13 0 0,87 0 208 0 0,-51 0-168 0 0,-33-1-33 0 0,-3 2 8 0 0,22 12 16 0 0,-11-7-20 0 0,-7 4-11 0 0,4-5 0 0 0,-5 6 10 0 0,2-7 23 0 0,-7-4-30 0 0,1 1 0 0 0,-1-1 0 0 0,1 0 0 0 0,-1 0 0 0 0,0 1 1 0 0,1-1-1 0 0,-1 0 0 0 0,1 1 0 0 0,-1-1 0 0 0,0 0 0 0 0,1 1 0 0 0,-1-1 1 0 0,0 1-1 0 0,0-1 0 0 0,1 1 0 0 0,-1-1 0 0 0,0 0 0 0 0,0 1 1 0 0,0-1-1 0 0,1 1 0 0 0,-1-1 0 0 0,0 1 0 0 0,0-1 0 0 0,0 1 1 0 0,0-1-1 0 0,0 1 0 0 0,0-1 0 0 0,0 1 0 0 0,0-1 0 0 0,0 1 0 0 0,0-1 1 0 0,-1 1-4 0 0,2 1 9 0 0,-1 0 0 0 0,0 0 0 0 0,0-1 0 0 0,1 1 1 0 0,-1 0-1 0 0,1 0 0 0 0,-1-1 0 0 0,1 1 0 0 0,0 0 1 0 0,-1-1-1 0 0,1 1 0 0 0,0-1 0 0 0,0 1-9 0 0,0-1 10 0 0,0 1 0 0 0,0-1-1 0 0,0 1 1 0 0,0 0 0 0 0,0-1 0 0 0,-1 1 0 0 0,1 0-1 0 0,-1 0 1 0 0,1-1 0 0 0,-1 1 0 0 0,0 0 0 0 0,0 0-1 0 0,0 0-9 0 0,0 26 315 0 0,0 51 304 0 0,0-62-456 0 0,0 1 36 0 0,-1-2-78 0 0,-6-1-36 0 0,1 1-2 0 0,4 0 36 0 0,2 19 166 0 0,0 3-20 0 0,0 12-144 0 0,0-47-196 0 0,0-3-35 0 0,0 0-160 0 0,0 0 129 0 0,0 0 53 0 0,0 0-34 0 0,0 0-13 0 0,0 0-34 0 0,0 0-41 0 0,0 0-45 0 0,0 0-48 0 0,0 0-45 0 0,0 0-40 0 0,0 0-35 0 0,0 0-123 0 0,0 0-35 0 0,0 0-1284 0 0</inkml:trace>
  <inkml:trace contextRef="#ctx0" brushRef="#br0" timeOffset="-999.97">978 789 5640 0 0,'0'7'89'0'0,"1"11"331"0"0,0-14-366 0 0,0-1-33 0 0,12 12-21 0 0,-11-13 1 0 0,4 4 41 0 0,-2 1 61 0 0,-1 1 67 0 0,-2 4 68 0 0,2 9 240 0 0,1-7-83 0 0,1-2 30 0 0,-2-6-168 0 0,0 1 35 0 0,2 2-9 0 0,-1 0-46 0 0,-1 1 4 0 0,-1 7 77 0 0,-1-4 59 0 0,6 1 50 0 0,-6-13-381 0 0,0 1 0 0 0,0-1 0 0 0,-1 1 0 0 0,1-1 0 0 0,0 1 0 0 0,-1-1 0 0 0,1 1 0 0 0,-1-1 0 0 0,1 1 0 0 0,-1 0 0 0 0,0-1 0 0 0,0 1 0 0 0,0 1-46 0 0,0 4 159 0 0,0-5-108 0 0,0 0 0 0 0,0 0 0 0 0,0 0 0 0 0,0 1 0 0 0,0-1 0 0 0,0 0 0 0 0,1 0 1 0 0,-1 0-1 0 0,1 0 0 0 0,0 1-51 0 0,4 5 156 0 0,-4-6-125 0 0,0-1-1 0 0,0 0 0 0 0,0 1 0 0 0,-1-1 1 0 0,1 1-1 0 0,0-1 0 0 0,-1 1 0 0 0,1 0 0 0 0,-1-1 1 0 0,0 1-1 0 0,1 0 0 0 0,-1-1 0 0 0,0 1 1 0 0,0 0-31 0 0,0 5 109 0 0,0-5-73 0 0,0 0 0 0 0,-1 0 0 0 0,2 1 0 0 0,-1-1 0 0 0,0 0-1 0 0,0 0 1 0 0,1 0 0 0 0,-1 0 0 0 0,1 0 0 0 0,0 1-36 0 0,4 5 110 0 0,-4-6-88 0 0,0-1 0 0 0,-1 1-1 0 0,1-1 1 0 0,0 0 0 0 0,0 1-1 0 0,-1 0 1 0 0,1-1-1 0 0,-1 1 1 0 0,1-1 0 0 0,-1 1-1 0 0,1 0 1 0 0,-1-1-1 0 0,0 1 1 0 0,0 0-22 0 0,0 1 105 0 0,0 0-36 0 0,2 2-14 0 0,4 8-148 0 0,-4-11 111 0 0,-1 1 55 0 0,1 1 75 0 0,-1-1 93 0 0,0 0-19 0 0,-1-1 57 0 0,1 1 61 0 0,-1 0 67 0 0,-3-5-300 0 0,-1-4-51 0 0,0 1 0 0 0,0-1 0 0 0,1 0 0 0 0,-1-2-56 0 0,-3-6 70 0 0,7 14-70 0 0,-2-5 2 0 0,1 1 0 0 0,0-1 0 0 0,1 0-1 0 0,-1 0 1 0 0,1 1 0 0 0,0-1 0 0 0,0 0 0 0 0,0 0-1 0 0,1-2-1 0 0,0-4 2 0 0,-1-23-4 0 0,0-13-60 0 0,0 45 62 0 0,0 1 0 0 0,1-1 0 0 0,-1 0 0 0 0,0 1 0 0 0,1-1 0 0 0,-1 0 0 0 0,1 1 0 0 0,-1-1 0 0 0,1 1 0 0 0,0-1 0 0 0,-1 1 0 0 0,1-1 0 0 0,0 1 0 0 0,0-1 0 0 0,4-6 0 0 0,1-3-34 0 0,-1 0 41 0 0,1-2 40 0 0,3-7 67 0 0,1 0 2 0 0,-4 7-68 0 0,-1 2-40 0 0,1 0-42 0 0,-5 9 16 0 0,0 0 1 0 0,0 0-1 0 0,1 0 1 0 0,-1 0-1 0 0,0 1 1 0 0,1-1-1 0 0,0 1 1 0 0,-1-1 0 0 0,1 1-1 0 0,0-1 1 0 0,0 1-1 0 0,0 0 18 0 0,16-9-174 0 0,-11 7 99 0 0,-7 2 67 0 0,1 1 1 0 0,0-1-1 0 0,0 1 1 0 0,0-1-1 0 0,-1 0 1 0 0,1 1-1 0 0,0-1 1 0 0,-1 0-1 0 0,1 1 1 0 0,0-1-1 0 0,-1 0 1 0 0,1 0 0 0 0,-1 0-1 0 0,1 0 1 0 0,-1 1-1 0 0,0-1 1 0 0,1-1 7 0 0,9-13-134 0 0,-9 14 124 0 0,1-1 1 0 0,-1 1 0 0 0,1 0 0 0 0,-1 0 0 0 0,1 0 0 0 0,0 1-1 0 0,-1-1 1 0 0,1 0 0 0 0,0 1 0 0 0,0-1 0 0 0,0 1 9 0 0,8-4-73 0 0,2-1-67 0 0,-4 1-38 0 0,2-2-148 0 0,3 3-122 0 0,3 3-94 0 0</inkml:trace>
  <inkml:trace contextRef="#ctx0" brushRef="#br0" timeOffset="-482.57">1420 947 5456 0 0,'0'0'158'0'0,"3"0"-4"0"0,-2 0-152 0 0,-1 0 0 0 0,1 0 0 0 0,0 0 0 0 0,-1 0 0 0 0,1 0 1 0 0,0 0-1 0 0,-1 0 0 0 0,1 0 0 0 0,0 1 0 0 0,-1-1 0 0 0,1 0 0 0 0,0 0 1 0 0,-1 1-1 0 0,1-1 0 0 0,-1 0-2 0 0,6 14 0 0 0,0-6 19 0 0,-2-3 52 0 0,-4-5-71 0 0,2 1 237 0 0,0 0-53 0 0,-1 0-44 0 0,1-1-37 0 0,2 1 34 0 0,1-2-41 0 0,-4 0-34 0 0,1 1 42 0 0,0 0-79 0 0,1 1 93 0 0,2-1 203 0 0,4 0 344 0 0,-5-1-409 0 0,0 0-59 0 0,0 0-98 0 0,4-4 106 0 0,2-1 77 0 0,4 4 67 0 0,0 1 0 0 0,-2-1-49 0 0,-2-2-49 0 0,-2-3-53 0 0,-6 6-34 0 0,0 0-37 0 0,1 0 34 0 0,1 1-82 0 0,1 0-46 0 0,-2 1 53 0 0,-3-1-73 0 0,1 0-1 0 0,0 0 0 0 0,0 0 1 0 0,-1 0-1 0 0,1 0 1 0 0,0 0-1 0 0,-1 0 0 0 0,1-1 1 0 0,0 1-1 0 0,-1 0 1 0 0,1 0-1 0 0,-1-1 0 0 0,1 1 1 0 0,0 0-1 0 0,-1-1 0 0 0,1 1 1 0 0,-1 0-1 0 0,1-1 1 0 0,-1 1-1 0 0,1-1 0 0 0,-1 1 1 0 0,1-1-1 0 0,-1 1 1 0 0,1-1-1 0 0,-1 1 0 0 0,1-1-12 0 0,-1 0 11 0 0,0 1-1 0 0,1-1 0 0 0,-1 1 0 0 0,1-1 1 0 0,-1 1-1 0 0,1-1 0 0 0,-1 1 1 0 0,1-1-1 0 0,-1 1 0 0 0,1-1 0 0 0,-1 1 1 0 0,1 0-1 0 0,-1-1 0 0 0,1 1 1 0 0,0 0-1 0 0,-1 0 0 0 0,1-1 0 0 0,0 1 1 0 0,-1 0-1 0 0,1 0 0 0 0,0 0 1 0 0,-1 0-1 0 0,1 0 0 0 0,0 0 0 0 0,-1 0 1 0 0,1 0-11 0 0,0 0 6 0 0,-1 0 0 0 0,1 0 1 0 0,-1 0-1 0 0,1 0 0 0 0,-1 1 1 0 0,1-1-1 0 0,-1 0 0 0 0,1-1 1 0 0,-1 1-1 0 0,1 0 0 0 0,-1 0 1 0 0,1 0-1 0 0,-1 0 0 0 0,1 0 1 0 0,-1 0-1 0 0,1-1 0 0 0,-1 1 0 0 0,0 0 1 0 0,1 0-1 0 0,-1-1 0 0 0,1 1 1 0 0,-1 0-1 0 0,1-1 0 0 0,-1 1 1 0 0,0 0-1 0 0,1-1 0 0 0,-1 1 1 0 0,0 0-1 0 0,0-1 0 0 0,1 1 1 0 0,-1-1-1 0 0,0 0-6 0 0,5-5 58 0 0,8 1 10 0 0,0-6-4 0 0,-8 8-11 0 0,13 4-40 0 0,-14-2-17 0 0,6-12 70 0 0,-10 13-62 0 0,1 0 0 0 0,0-1 0 0 0,-1 1 1 0 0,1 0-1 0 0,0-1 0 0 0,-1 1 0 0 0,1 0 1 0 0,0 0-1 0 0,-1 0 0 0 0,1 0 1 0 0,0 0-1 0 0,-1 0 0 0 0,1 0 0 0 0,0 0 1 0 0,-1 0-5 0 0,0 0 0 0 0,0 0 1 0 0,0 0-1 0 0,1 0 1 0 0,-1 0 0 0 0,0 0 0 0 0,0 0 0 0 0,0 0 0 0 0,0 0 0 0 0,0 0 0 0 0,0 0 0 0 0,0 0 0 0 0,0 0 0 0 0,0 0 0 0 0,0 0 0 0 0,1 0 0 0 0,-1 0 0 0 0,0 0 0 0 0,0 0-1 0 0,0 0 1 0 0,0 0 0 0 0,0 0 0 0 0,0 0 0 0 0,0 0 0 0 0,0 0 0 0 0,0 0 0 0 0,0 0 0 0 0,0 0 0 0 0,1-1 0 0 0,-1 1 0 0 0,0 0 0 0 0,0 0 0 0 0,0 0 0 0 0,0 0-1 0 0,0 0 1 0 0,0 0 0 0 0,0 0 0 0 0,0 0 0 0 0,0 0 0 0 0,0 0 0 0 0,0 0 0 0 0,0 0 0 0 0,0-1 0 0 0,0 1 0 0 0,0 0 0 0 0,0 0 0 0 0,0 0 0 0 0,0 0 0 0 0,0 0 0 0 0,0 0-1 0 0,0 0 1 0 0,0 0 0 0 0,0 0 0 0 0,0 0 0 0 0,0-1 0 0 0,0 1 0 0 0,0 0 0 0 0,0 0 0 0 0,0 0-1 0 0,0-10 21 0 0,0 1 30 0 0,0 2-38 0 0,-3 2 30 0 0,-10-6-22 0 0,0 6 22 0 0,8-6-32 0 0,4 11-11 0 0,0-1 0 0 0,1 1 0 0 0,-1 0 0 0 0,0-1 0 0 0,0 1 0 0 0,0 0 0 0 0,0 0 0 0 0,1 0 0 0 0,-1-1 0 0 0,0 1 0 0 0,0 0 0 0 0,0 0 0 0 0,0 0 0 0 0,0 1 0 0 0,-31-1 0 0 0,23-1 0 0 0,-1 1 0 0 0,-18 14 0 0 0,26-14 0 0 0,0 1 0 0 0,0-1 0 0 0,0 1 0 0 0,-1-1 0 0 0,1 0 0 0 0,0 0 0 0 0,0 0 0 0 0,0 0 0 0 0,0 0 0 0 0,-1 0 0 0 0,2 0 0 0 0,0-1 0 0 0,0 1 0 0 0,-1 0 0 0 0,1 0 0 0 0,0 0 0 0 0,-1 0 0 0 0,1 0 0 0 0,0 1 0 0 0,0-1 0 0 0,-1 0 0 0 0,1 0 0 0 0,0 1 0 0 0,0-1 0 0 0,-1 1 0 0 0,1-1 0 0 0,0 1 0 0 0,-4 10 0 0 0,-8-6 0 0 0,11-5 0 0 0,1 1 0 0 0,0 0 0 0 0,0 0 0 0 0,0 0 0 0 0,0 0 0 0 0,0 0 0 0 0,0 0 0 0 0,0 0 0 0 0,0 0 0 0 0,0 0 0 0 0,1 0 0 0 0,-1 1 0 0 0,-4 9 32 0 0,4-9-16 0 0,0 0 0 0 0,0 1-1 0 0,0-1 1 0 0,-1 0 0 0 0,1 0 0 0 0,0-1 0 0 0,-1 1 0 0 0,1 0 0 0 0,-1 0-1 0 0,1-1 1 0 0,-2 1-16 0 0,-2 6 35 0 0,0 2 39 0 0,1 13 156 0 0,4 32 314 0 0,1-40-432 0 0,-1-2-37 0 0,2 3 21 0 0,5 2-24 0 0,-3-8-28 0 0,6 12 83 0 0,-8-20-112 0 0,-1 0 1 0 0,0 0-1 0 0,0 0 0 0 0,0 1 1 0 0,-1-1-1 0 0,1 0 0 0 0,0 0 1 0 0,-1 1-1 0 0,0-1 0 0 0,1 0 1 0 0,-1 2-16 0 0,0-2 9 0 0,0 0 1 0 0,0 0 0 0 0,1-1 0 0 0,-1 1-1 0 0,1 0 1 0 0,-1 0 0 0 0,1-1 0 0 0,0 1 0 0 0,-1-1-1 0 0,1 1 1 0 0,0 0 0 0 0,0-1 0 0 0,0 1 0 0 0,0-1-1 0 0,0 0 1 0 0,1 1 0 0 0,-1-1 0 0 0,0 0-1 0 0,1 0-9 0 0,11 16 60 0 0,-10-10-51 0 0,-2-5-2 0 0,0 1 0 0 0,1 0 0 0 0,-1 0-1 0 0,1-1 1 0 0,-1 1 0 0 0,1-1 0 0 0,0 1-1 0 0,0-1 1 0 0,0 0 0 0 0,0 1 0 0 0,0-1-1 0 0,1 0 1 0 0,-1 0 0 0 0,1-1 0 0 0,0 1-7 0 0,22 11 60 0 0,-18-10-60 0 0,-6-2 1 0 0,0-1 1 0 0,0 0 0 0 0,0 0 0 0 0,0 1 0 0 0,0-1-1 0 0,0 0 1 0 0,0 0 0 0 0,0 0 0 0 0,0 0 0 0 0,1 0 0 0 0,-1-1-1 0 0,0 1 1 0 0,0 0 0 0 0,0 0 0 0 0,0-1 0 0 0,0 1-1 0 0,0-1 1 0 0,0 1 0 0 0,0-1 0 0 0,0 1 0 0 0,0-1-1 0 0,0 1 1 0 0,0-1 0 0 0,0 0-2 0 0,0 0 4 0 0,1 0-1 0 0,-1 0 1 0 0,1 0-1 0 0,0 0 1 0 0,-1 1-1 0 0,1-1 1 0 0,0 1 0 0 0,-1-1-1 0 0,1 1 1 0 0,0-1-1 0 0,1 1-3 0 0,25 0 69 0 0,-9 0-60 0 0,-3 0-64 0 0,-3 0-84 0 0,-11 0 99 0 0,-2 0-15 0 0,1 0-24 0 0,-1-1-39 0 0,1 1-18 0 0,-1 0-40 0 0,1-1-46 0 0,-1 0-52 0 0,1 1 12 0 0,0-1-35 0 0,1-1-389 0 0,0 0-102 0 0,0 0-77 0 0,4-4-1167 0 0</inkml:trace>
  <inkml:trace contextRef="#ctx0" brushRef="#br0" timeOffset="20811.84">0 1736 7344 0 0,'0'0'165'0'0,"0"0"22"0"0,3 0 9 0 0,-1-1-184 0 0,-1 1 1 0 0,1 0-1 0 0,-1 0 1 0 0,1-1 0 0 0,0 1-1 0 0,-1-1 1 0 0,1 1-1 0 0,-1-1 1 0 0,0 0-1 0 0,1 0 1 0 0,-1 0 0 0 0,1 0-13 0 0,-1 0 5 0 0,1 0 0 0 0,0 0 0 0 0,0 0 0 0 0,-1 1 0 0 0,1-1 0 0 0,0 0 0 0 0,0 1 0 0 0,0-1 0 0 0,0 1 1 0 0,0-1-1 0 0,0 1 0 0 0,1 0-5 0 0,31 0 0 0 0,-5 0 0 0 0,-6 0 40 0 0,33 0 144 0 0,-41 1-138 0 0,0 5-28 0 0,2 1-5 0 0,1-5 27 0 0,6-3-19 0 0,-11 0-10 0 0,0 0 0 0 0,-1 2-1 0 0,1-1 1 0 0,-1 1 0 0 0,7 2-11 0 0,-4 3 0 0 0,-14-5 0 0 0,1 0 0 0 0,0 0 0 0 0,0 0 0 0 0,0-1 0 0 0,0 1 0 0 0,0-1 0 0 0,-1 1 0 0 0,1-1 0 0 0,0 0 0 0 0,0 0 0 0 0,0 0 0 0 0,0 0 0 0 0,0 0 0 0 0,0 0 0 0 0,0 0 0 0 0,0-1 0 0 0,1 1 0 0 0,12-4 6 0 0,-9 2 3 0 0,0 0 1 0 0,0 0 0 0 0,1 1-1 0 0,-1 0 1 0 0,1 0 0 0 0,-1 1-1 0 0,1 0 1 0 0,-1 0-1 0 0,1 0 1 0 0,-1 1 0 0 0,3 0-10 0 0,8 4 28 0 0,-11-3-20 0 0,1 0 1 0 0,-1-1 0 0 0,1 0-1 0 0,0 0 1 0 0,-1 0 0 0 0,1-1-9 0 0,97 0 64 0 0,-17 0 63 0 0,118 0 241 0 0,-141 0-283 0 0,0 0-35 0 0,-51 0 7 0 0,0-2 0 0 0,-1 0 0 0 0,1 0 0 0 0,8-4-57 0 0,-17 5 14 0 0,4 0 23 0 0,1-1 0 0 0,0 2 0 0 0,0-1 1 0 0,0 1-1 0 0,5 1-37 0 0,7 0 47 0 0,18-2 26 0 0,-15 0-20 0 0,-1 1-1 0 0,0 1 1 0 0,10 2-53 0 0,-9 2 36 0 0,-8-2-6 0 0,0-1-1 0 0,0 0 1 0 0,4-1-30 0 0,117-1 150 0 0,-6 0-119 0 0,-115 0-11 0 0,0-1 0 0 0,0-1-1 0 0,12-3-19 0 0,-14 2 16 0 0,1 1 0 0 0,-1 1 0 0 0,12 0-16 0 0,134 1 75 0 0,8 0-22 0 0,-115 1-41 0 0,-29 0-13 0 0,1-1 1 0 0,0-1 0 0 0,11-3 0 0 0,-15 1-1 0 0,8-2 7 0 0,0 2-1 0 0,18 1-5 0 0,-9 0 49 0 0,22-4-49 0 0,-20 2 58 0 0,25 0-58 0 0,-12 5 11 0 0,-12 0-11 0 0,0-2 0 0 0,13-3 0 0 0,-22 0 0 0 0,-3 0 0 0 0,-1 1 0 0 0,9 1 0 0 0,-10 1 0 0 0,0-1 0 0 0,7-3 0 0 0,7 0 0 0 0,33 0 0 0 0,-36 0 0 0 0,-1 1 0 0 0,30 0 0 0 0,143 4 0 0 0,8 0 0 0 0,-192-1 0 0 0,0-1 0 0 0,5-2 0 0 0,18-2 0 0 0,19 2 0 0 0,50 5 0 0 0,-45 1 0 0 0,57-7 0 0 0,-90 1 0 0 0,4-1 0 0 0,32 1 0 0 0,-34 5 0 0 0,7-1 0 0 0,31-3 0 0 0,2-8 37 0 0,10 6 155 0 0,0-6 60 0 0,-11 6 11 0 0,-49 2-157 0 0,4-1-21 0 0,-1 1-33 0 0,36 0-31 0 0,-27 3-21 0 0,9 1 0 0 0,26-5 0 0 0,-37 0 0 0 0,10-1 0 0 0,28 1 0 0 0,277 4 117 0 0,-292-2-66 0 0,10-4-51 0 0,-14 1 46 0 0,9 2-46 0 0,-23 4 31 0 0,20-1 28 0 0,8-3-59 0 0,-27-2 33 0 0,17 0 14 0 0,12 2-47 0 0,63-5 0 0 0,6 0 0 0 0,-97 8 0 0 0,22 1 0 0 0,12-5 0 0 0,-36 0 0 0 0,18-2 0 0 0,15 3 0 0 0,74-5 0 0 0,2 0 0 0 0,-106 9 0 0 0,20-1 0 0 0,5-3 0 0 0,-26-2 0 0 0,25-1 0 0 0,8 3 0 0 0,-31 4 0 0 0,113-4 0 0 0,-110-2 0 0 0,97-3 0 0 0,-97 8 0 0 0,100-3 0 0 0,-98-1 0 0 0,109-5 0 0 0,-110 9 0 0 0,111-3 0 0 0,-56-7 0 0 0,3 4 0 0 0,-62 3 0 0 0,146-7 0 0 0,-136 11 0 0 0,114-4 0 0 0,-59-8 0 0 0,7 6 0 0 0,-56 0 0 0 0,106-3 0 0 0,-43 9 0 0 0,210-5 0 0 0,-273-1 0 0 0,106-3 0 0 0,184 8 0 0 0,1268 0 0 0 0,-1421-8 0 0 0,-8 0 0 0 0,209 8 0 0 0,-198-8 0 0 0,-14 0 0 0 0,445 8 27 0 0,-327 0 24 0 0,-1 0 47 0 0,-99-7-19 0 0,7-1 20 0 0,-146 7-60 0 0,153 4 64 0 0,-154 2-72 0 0,144 3 2 0 0,-102-8-33 0 0,198 3 0 0 0,-248 1 0 0 0,168 5 0 0 0,-115-10 0 0 0,152 5 16 0 0,-213-1 14 0 0,153 7 36 0 0,-146-10-40 0 0,105 3 28 0 0,-110 1-54 0 0,117 5 0 0 0,-123-10 0 0 0,10 1 0 0 0,16 3 0 0 0,10 8 0 0 0,30-7-45 0 0,11-5-63 0 0,-31 1 3 0 0,-69 0 0 0 0,-18 0 30 0 0,-1 0-32 0 0,-2 0-15 0 0,1 0-33 0 0,-1 0-38 0 0,0 0-44 0 0,0 0-47 0 0,0 0-43 0 0,0 0-39 0 0,0 0-33 0 0,0 0-119 0 0,1 0-32 0 0,15 0-1218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31.1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1 7464 0 0,'0'0'216'0'0,"-3"0"-11"0"0,-26 0-162 0 0,21 0-26 0 0,3 0 47 0 0,3 0 68 0 0,2 0 151 0 0,-3 0 246 0 0,-1 0-279 0 0,0 2-38 0 0,-4 9 311 0 0,0 1-127 0 0,0-3-60 0 0,3-3-203 0 0,0 6 114 0 0,2 17 173 0 0,2-17-339 0 0,-2 0 38 0 0,-12 29 315 0 0,10-28-308 0 0,0-1-44 0 0,2 5 96 0 0,3 3-21 0 0,1-10-76 0 0,-1 4 52 0 0,0 0 86 0 0,0 7 232 0 0,0-2 95 0 0,0-18-535 0 0,0 1 1 0 0,0-1-1 0 0,0 0 0 0 0,0 0 0 0 0,0 0 1 0 0,1 0-1 0 0,-1 1 0 0 0,0-1 1 0 0,1 0-1 0 0,-1 0 0 0 0,1 0 1 0 0,-1 0-1 0 0,1 0 0 0 0,0 0-11 0 0,0 0 22 0 0,-1 0-1 0 0,1 0 0 0 0,0 0 1 0 0,0-1-1 0 0,0 1 1 0 0,0 0-1 0 0,0-1 0 0 0,0 1 1 0 0,0 0-1 0 0,0-1 1 0 0,0 0-1 0 0,1 1-21 0 0,3 0 99 0 0,0 0 0 0 0,-1 0 0 0 0,1-1 0 0 0,0 0-1 0 0,0 1 1 0 0,2-2-99 0 0,-1 1 99 0 0,0-2 93 0 0,3-5-61 0 0,12-3 138 0 0,-2 2-37 0 0,-8 1-110 0 0,-3 1-55 0 0,-3-1-43 0 0,0-4-14 0 0,-5 10-9 0 0,0 0-1 0 0,1 0 1 0 0,-1-1 0 0 0,1 1-1 0 0,-1 0 1 0 0,1 0-1 0 0,-1 0 1 0 0,1 0 0 0 0,0 0-1 0 0,0 0 1 0 0,-1 0-1 0 0,1 1 1 0 0,0-1 0 0 0,0 0-1 0 0,0 0 1 0 0,0 1 0 0 0,0-1-1 0 0,1 0 0 0 0,8-4 31 0 0,-8 5-30 0 0,-1 0 1 0 0,0-1-1 0 0,0 1 0 0 0,0-1 0 0 0,0 1 1 0 0,0-1-1 0 0,0 1 0 0 0,0-1 0 0 0,0 0 1 0 0,0 1-1 0 0,0-1 0 0 0,0 0 0 0 0,0 0 1 0 0,-1 0-1 0 0,1 0 0 0 0,0 0 0 0 0,-1 0 1 0 0,1 0-2 0 0,1-2 0 0 0,-1 1 0 0 0,0 0 0 0 0,0 0 0 0 0,1 0 0 0 0,-1 0 1 0 0,1 0-1 0 0,0 0 0 0 0,0 0 0 0 0,0 0 0 0 0,-1 1 0 0 0,2-1 0 0 0,6-6 9 0 0,-8 7-6 0 0,0 0-1 0 0,-1 1 1 0 0,1-1-1 0 0,-1 0 1 0 0,1 0-1 0 0,-1 0 1 0 0,1 0 0 0 0,-1 0-1 0 0,0 0 1 0 0,1 1-1 0 0,-1-1 1 0 0,0 0-1 0 0,0 0 1 0 0,0 0-1 0 0,0 0 1 0 0,0 0 0 0 0,0 0-1 0 0,0-1-2 0 0,2-12 8 0 0,3 6-8 0 0,-4 7 4 0 0,0 0 1 0 0,0-1-1 0 0,0 1 0 0 0,0-1 0 0 0,-1 1 1 0 0,1-1-1 0 0,-1 1 0 0 0,1-1 0 0 0,-1 0 1 0 0,1 1-1 0 0,-1-1 0 0 0,0 0 0 0 0,0 1 1 0 0,0-1-6 0 0,0-30 16 0 0,0 3-33 0 0,0 27-21 0 0,-2-1-40 0 0,2 3 79 0 0,-5-5-128 0 0,-1-3-36 0 0,4 3 37 0 0,-2-1-46 0 0,3 4 69 0 0,-2 1-92 0 0,2 0 53 0 0,-1 0-37 0 0,0 0-25 0 0,-1 0-40 0 0,1 0 2 0 0,1 0-35 0 0,-2-2-369 0 0,1 1 94 0 0,0 0-47 0 0,-1-3-700 0 0,1-1-549 0 0,1-3-1042 0 0,1 9 2891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04.9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192 16 5840 0 0,'0'0'132'0'0,"0"0"17"0"0,-3 0 11 0 0,-1 0-36 0 0,-21 0-81 0 0,17 0-20 0 0,1 0 48 0 0,-1 0 51 0 0,0 0 54 0 0,5 3 249 0 0,-7 7 14 0 0,7-7-5 0 0,0-3-22 0 0,-5 1-143 0 0,0 3-44 0 0,-13 15 306 0 0,16-14-390 0 0,3-2 0 0 0,0-1-52 0 0,2 1-32 0 0,0 0-36 0 0,0-1-15 0 0,-1 0 34 0 0,-9 4 73 0 0,9-6-107 0 0,0 1 1 0 0,0-1 0 0 0,0 0-1 0 0,0 1 1 0 0,0-1-1 0 0,0 1 1 0 0,1-1 0 0 0,-1 1-1 0 0,0 0 1 0 0,0-1-1 0 0,1 1 1 0 0,-1 0-1 0 0,0-1 1 0 0,1 1 0 0 0,-1 0-1 0 0,0 0 1 0 0,1 0-1 0 0,-1-1 1 0 0,1 1 0 0 0,0 0-1 0 0,-1 0 1 0 0,1 0-7 0 0,-6 26 128 0 0,0-15-49 0 0,5-10-66 0 0,0-1-1 0 0,1 1 1 0 0,-1-1 0 0 0,0 1-1 0 0,1-1 1 0 0,-1 1-1 0 0,1 0 1 0 0,-1-1 0 0 0,1 1-1 0 0,0 0 1 0 0,-1-1-1 0 0,1 1 1 0 0,0 0 0 0 0,0 0-13 0 0,0 2 18 0 0,0 0 0 0 0,-1 0 0 0 0,0-1 0 0 0,1 1 0 0 0,-2 0 0 0 0,1 0 1 0 0,0 0-1 0 0,-1-1 0 0 0,1 1 0 0 0,-3 2-18 0 0,3-1 13 0 0,0 0 0 0 0,0-1-1 0 0,0 1 1 0 0,1 0 0 0 0,-1 0 0 0 0,1-1 0 0 0,0 1 0 0 0,1 0-1 0 0,0 2-12 0 0,-1 4 2 0 0,0-9 1 0 0,1 0 0 0 0,-1 0 0 0 0,0 0-1 0 0,0-1 1 0 0,1 1 0 0 0,-1 0 0 0 0,1 0-1 0 0,-1 0 1 0 0,1 0 0 0 0,0 0 0 0 0,0-1 0 0 0,0 1-1 0 0,1 1-2 0 0,-1-2 2 0 0,0 1-1 0 0,0-1 0 0 0,-1 1 1 0 0,1-1-1 0 0,0 1 0 0 0,-1-1 1 0 0,1 1-1 0 0,-1-1 0 0 0,1 1 1 0 0,-1 0-1 0 0,0-1 0 0 0,0 1 1 0 0,0 1-2 0 0,0-2 0 0 0,0 1 0 0 0,1 0 0 0 0,-1-1 0 0 0,0 1 0 0 0,1 0 0 0 0,-1-1 0 0 0,1 1 0 0 0,-1-1 0 0 0,1 1 0 0 0,0-1 0 0 0,0 1 0 0 0,-1-1 0 0 0,1 1 0 0 0,1-1 0 0 0,2 7 0 0 0,2 8 0 0 0,7 0 13 0 0,-11-14-6 0 0,0-1 0 0 0,0 1 1 0 0,1 0-1 0 0,-1-1 0 0 0,1 0 0 0 0,-1 1 0 0 0,1-1 1 0 0,0 0-1 0 0,-1 0 0 0 0,1-1 0 0 0,0 1 0 0 0,0 0 1 0 0,-1-1-1 0 0,1 0 0 0 0,0 1 0 0 0,0-1 1 0 0,0-1-1 0 0,0 1 0 0 0,1 0-7 0 0,5 0 22 0 0,-5-1 35 0 0,0 1 1 0 0,-1-1 0 0 0,1 0-1 0 0,0 0 1 0 0,0 0-1 0 0,-1 0 1 0 0,4-2-58 0 0,-2 1 51 0 0,-1 0-42 0 0,-4 1-12 0 0,9-4 180 0 0,-2 0-57 0 0,-1-1-27 0 0,1-3 2 0 0,-2 3 29 0 0,0 0 36 0 0,-1 2-54 0 0,-2-1-35 0 0,0 0-32 0 0,1 0-15 0 0,0 1 31 0 0,10-7 134 0 0,-8-12-18 0 0,8-4 84 0 0,0 1 18 0 0,-10 11-160 0 0,-2 2 108 0 0,0-1 0 0 0,-2-10-221 0 0,-1 11 84 0 0,0 3-70 0 0,-1 3 15 0 0,0 0 0 0 0,0 0 0 0 0,-5-6-29 0 0,-1-3 60 0 0,4 5-42 0 0,4 9-11 0 0,0 0-1 0 0,0 0 0 0 0,0-1 1 0 0,0 1-1 0 0,-1 0 0 0 0,1 0 1 0 0,-1 0-1 0 0,0 0 1 0 0,1 0-7 0 0,-13-13 22 0 0,12 10-8 0 0,-2-2-10 0 0,-3 3-61 0 0,2 1 16 0 0,2 1-39 0 0,0 0 49 0 0,-2-6 51 0 0,3 5-60 0 0,1 0-54 0 0,-1 1-78 0 0,1-1-99 0 0,-1 1-120 0 0,1 1 144 0 0,0 1-38 0 0,-1-1-40 0 0,1 0-43 0 0,-1 1-47 0 0,0-1-47 0 0,1 1-52 0 0,-2 0-53 0 0,-3 0-1144 0 0,-3 0-970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06.2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151 311 7016 0 0,'-13'0'201'0'0,"13"0"-197"0"0,0 0-1 0 0,0 0 0 0 0,0 0 1 0 0,0 0-1 0 0,0 0 1 0 0,0 0-1 0 0,-1 0 1 0 0,1 0-1 0 0,0 0 1 0 0,0 0-1 0 0,0 0 1 0 0,0 0-1 0 0,0 0 1 0 0,0 0-1 0 0,0 0 1 0 0,0 0-1 0 0,0 0 0 0 0,0 0 1 0 0,-1 0-1 0 0,1 0 1 0 0,0 0-1 0 0,0 0 1 0 0,0 0-1 0 0,0 0 1 0 0,0 0-1 0 0,0 0 1 0 0,0 1-1 0 0,0-1 1 0 0,0 0-1 0 0,0 0 0 0 0,0 0 1 0 0,0 0-1 0 0,0 0 1 0 0,0 0-1 0 0,-1 0 1 0 0,1 0-1 0 0,0 0 1 0 0,0 0-1 0 0,0 0 1 0 0,0 0-1 0 0,0 1 1 0 0,0-1-1 0 0,0 0 0 0 0,0 0 1 0 0,0 0-1 0 0,0 0 1 0 0,0 0-1 0 0,0 0 1 0 0,0 0-1 0 0,0 0 1 0 0,0 0-1 0 0,0 0 1 0 0,0 1-1 0 0,0-1 1 0 0,0 0-1 0 0,0 0 0 0 0,0 0-3 0 0,1 1 3 0 0,-1-1 0 0 0,0 1 0 0 0,0 0-1 0 0,-1-1 1 0 0,1 1 0 0 0,0 0 0 0 0,0-1-1 0 0,0 1 1 0 0,0 0 0 0 0,-1-1 0 0 0,1 1 0 0 0,0 0-1 0 0,0-1 1 0 0,-1 1 0 0 0,1-1-3 0 0,-11 6 0 0 0,7 1 11 0 0,0-3 50 0 0,-3-2 48 0 0,1 0 62 0 0,3 1-132 0 0,-1 1 40 0 0,-4 3 104 0 0,-11 13 339 0 0,14-14-388 0 0,2-1-34 0 0,-4 10 291 0 0,-1 0-85 0 0,1-1-67 0 0,0 0-51 0 0,-11 23 199 0 0,13-23-274 0 0,7 3-33 0 0,0 1-10 0 0,-6-4 27 0 0,3-13-92 0 0,0 0 1 0 0,1 0-1 0 0,-1-1 1 0 0,1 1 0 0 0,-1 0-1 0 0,1 0 1 0 0,-1 0 0 0 0,1 0-1 0 0,0 0 1 0 0,-1 0-1 0 0,1-1 1 0 0,0 1 0 0 0,0 0-1 0 0,0 0 1 0 0,0 0-1 0 0,0 0 1 0 0,0 0 0 0 0,0 0-1 0 0,0 0 1 0 0,0 0 0 0 0,0 0-1 0 0,0 0 1 0 0,0 0-1 0 0,1 0 1 0 0,-1 0 0 0 0,0 0-1 0 0,1 0 1 0 0,-1-1-1 0 0,1 1 1 0 0,-1 0 0 0 0,1 0-1 0 0,0 0-5 0 0,0 0 3 0 0,-1 0 2 0 0,1 0 0 0 0,-1 0 0 0 0,1 0 0 0 0,-1 0-1 0 0,0 0 1 0 0,1 0 0 0 0,-1 1 0 0 0,0-1 0 0 0,0 0 0 0 0,1 0-1 0 0,-1 0 1 0 0,0 0 0 0 0,0 0 0 0 0,0 0 0 0 0,0 0 0 0 0,-1 1-5 0 0,0 27 105 0 0,1-16-84 0 0,3-8 33 0 0,-1-3-43 0 0,0-1 0 0 0,0 1 0 0 0,0-1 0 0 0,1 1 0 0 0,-1-1 0 0 0,0 0 1 0 0,1 0-1 0 0,-1 0 0 0 0,1-1 0 0 0,0 1 0 0 0,-1 0 0 0 0,1-1 0 0 0,-1 0 0 0 0,1 1 1 0 0,0-1-1 0 0,-1 0 0 0 0,1-1 0 0 0,-1 1 0 0 0,1 0 0 0 0,0-1 0 0 0,-1 1 1 0 0,1-1-1 0 0,0 0-11 0 0,26-15 64 0 0,-23 3-64 0 0,20-19 34 0 0,-21 22-84 0 0,-4 8 29 0 0,0-1 1 0 0,0 1-1 0 0,0 0 0 0 0,0 0 1 0 0,1 0-1 0 0,-1 0 1 0 0,1 0-1 0 0,-1 0 0 0 0,1 0 21 0 0,0 0-24 0 0,0 0 0 0 0,-1 0 0 0 0,1 1 0 0 0,0-1 0 0 0,-1 0 0 0 0,0 0 0 0 0,1-2 24 0 0,1-11-158 0 0,-3 14 135 0 0,0-1-1 0 0,0 0 1 0 0,1 1 0 0 0,-1-1 0 0 0,0 0 0 0 0,1 1 0 0 0,-1-1 0 0 0,1 1 0 0 0,-1-1 0 0 0,1 1 0 0 0,0-1 0 0 0,0 1 0 0 0,0-1 23 0 0,6-12-185 0 0,-5 0 22 0 0,-2-83-699 0 0,0 55 568 0 0,-1 34 256 0 0,1 0 0 0 0,-1 0 0 0 0,-1 1 1 0 0,0-1-1 0 0,0 0 38 0 0,0 0-27 0 0,0 0 0 0 0,0 1 0 0 0,1-1 0 0 0,1 0 0 0 0,-1-1 27 0 0,2-17-42 0 0,-1 16 33 0 0,1-1-1 0 0,-1 0 1 0 0,-1 0 0 0 0,0 0 0 0 0,-2-3 9 0 0,-2-2-3 0 0,3 13 5 0 0,1 0 0 0 0,0 0-1 0 0,0 0 1 0 0,0 0 0 0 0,1 0 0 0 0,-1-1 0 0 0,1 1-1 0 0,-1 0 1 0 0,1-3-2 0 0,0-6 25 0 0,1 5 6 0 0,-1 0 0 0 0,0 0 0 0 0,-1 0 0 0 0,1 1 0 0 0,-2-6-31 0 0,-1 6 51 0 0,-1-1-32 0 0,1 1 13 0 0,1 1 46 0 0,1-1 45 0 0,0-1 73 0 0,1 4 153 0 0,0 1-37 0 0,0 1-35 0 0,0 0-32 0 0,0 0 153 0 0,0 2-110 0 0,0 1-94 0 0,0 2-80 0 0,-1 0-65 0 0,1 1-51 0 0,1 24-237 0 0,0-21 261 0 0,0-5 42 0 0,0-1 46 0 0,10 11-87 0 0,-9-11-18 0 0,0-1 0 0 0,-1 1 0 0 0,1 0 0 0 0,-1 0 0 0 0,1 0 0 0 0,-1 0 0 0 0,0 0 0 0 0,1 0 0 0 0,-1 2-5 0 0,0 2 2 0 0,0-1 0 0 0,0 1 0 0 0,-1-1 0 0 0,0 1 0 0 0,0 3-2 0 0,0-4 4 0 0,0 1 0 0 0,0 0 0 0 0,0-1-1 0 0,1 1 1 0 0,1 3-4 0 0,-1-5 22 0 0,1 0-1 0 0,0 0 0 0 0,0 0 1 0 0,1 0-1 0 0,0 1-21 0 0,-1-2 13 0 0,0 0 0 0 0,0 0 0 0 0,0 0 0 0 0,-1 0 0 0 0,0 0 0 0 0,1 0 0 0 0,-1 1-13 0 0,0 4 43 0 0,0 1 0 0 0,0 0 1 0 0,-1 0-1 0 0,0 0 0 0 0,-1 8-43 0 0,0 16 154 0 0,1-29-116 0 0,0 1 0 0 0,1-1 0 0 0,-1 0 0 0 0,1 0 0 0 0,1 4-38 0 0,4 7 124 0 0,-5-11-97 0 0,0-1-1 0 0,1 0 1 0 0,-1 1 0 0 0,-1-1-1 0 0,1 1 1 0 0,0-1-1 0 0,-1 1 1 0 0,0-1 0 0 0,0 1-27 0 0,0 15 102 0 0,0 24 191 0 0,3-29-204 0 0,3 2 22 0 0,-5-13-85 0 0,0 0 0 0 0,0 1 0 0 0,0-1 0 0 0,0 0 0 0 0,0 1-1 0 0,-1-1 1 0 0,1 1 0 0 0,-1 1-26 0 0,0 17 184 0 0,0 4 51 0 0,0 5-119 0 0,0-29-48 0 0,0 1 3 0 0,0 7 1 0 0,0-7 0 0 0,0-3-49 0 0,0 0-66 0 0,0 0-78 0 0,0 0-164 0 0,3-3-285 0 0,7-7-36 0 0,-7 7-8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06.5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64 7920 0 0,'0'0'174'0'0,"0"0"29"0"0,0 0 13 0 0,0 3-31 0 0,0 0-155 0 0,0-1-29 0 0,0 0-1 0 0,0 0 1 0 0,0-1 0 0 0,0 1 0 0 0,0 0-1 0 0,0 0 1 0 0,1 0 0 0 0,-1 0-1 0 0,0-1 1 0 0,1 1 0 0 0,0 1-1 0 0,6 1-14 0 0,-2 1 25 0 0,-4 4 66 0 0,-1 3 203 0 0,-1-1 29 0 0,1-8-222 0 0,0-1 0 0 0,0 0 1 0 0,0 1-1 0 0,0-1 0 0 0,1 0 0 0 0,-1 0 0 0 0,1 1 0 0 0,-1-1 1 0 0,2 2-88 0 0,3 4 241 0 0,0 2 77 0 0,-2 3 39 0 0,-3-6-174 0 0,0-5-122 0 0,-1 1-1 0 0,1-1 0 0 0,0 0 1 0 0,0 0-1 0 0,1 0 1 0 0,-1 0-1 0 0,0 1 1 0 0,1-1-1 0 0,0 0 1 0 0,0 1-61 0 0,2 5 201 0 0,11 16 256 0 0,-8-15-256 0 0,2 0 68 0 0,3 4-52 0 0,-8-6-123 0 0,0-1-41 0 0,-1-4 0 0 0,2-2 66 0 0,2 1 90 0 0,-3 1-82 0 0,7 9 1 0 0,-7-9 0 0 0,-3-2-11 0 0,2 0-38 0 0,9 0 6 0 0,2-1 37 0 0,-2-4-58 0 0,-10 4-61 0 0,0 0 1 0 0,1 0 0 0 0,-1 0-1 0 0,0 1 1 0 0,1-1-1 0 0,-1 0 1 0 0,0 1 0 0 0,1-1-1 0 0,-1 1 1 0 0,1 0-4 0 0,22-2 97 0 0,-24 2-96 0 0,0 0 0 0 0,0 0 1 0 0,0 0-1 0 0,0 0 1 0 0,1 0-1 0 0,-1 0 0 0 0,0 0 1 0 0,0 0-1 0 0,0 0 1 0 0,0 0-1 0 0,0 0 0 0 0,0 0 1 0 0,0 0-1 0 0,0 0 1 0 0,0 0-1 0 0,1 0 0 0 0,-1 0 1 0 0,0 0-1 0 0,0 0 1 0 0,0 0-1 0 0,0 0 0 0 0,0 0 1 0 0,0 0-1 0 0,0 0 1 0 0,0 0-1 0 0,0 0 0 0 0,0-1 1 0 0,0 1-1 0 0,0 0 1 0 0,0 0-1 0 0,1 0 0 0 0,-1 0 1 0 0,0 0-1 0 0,0 0 1 0 0,0 0-1 0 0,0 0 0 0 0,0 0 1 0 0,0 0-1 0 0,0 0 1 0 0,0 0-1 0 0,0-1 0 0 0,0 1 1 0 0,0 0-1 0 0,0 0 1 0 0,0 0-1 0 0,0 0 1 0 0,0 0-1 0 0,0 0 0 0 0,0 0 1 0 0,0 0-1 0 0,0 0 1 0 0,0 0-1 0 0,0-1 0 0 0,0 1 1 0 0,0 0-1 0 0,0 0 1 0 0,0 0-2 0 0,0-2 4 0 0,0 1 1 0 0,0-1 0 0 0,1 1-1 0 0,-1-1 1 0 0,1 1 0 0 0,-1-1-1 0 0,1 0 1 0 0,0 1 0 0 0,-1 0-1 0 0,1-1 1 0 0,0 1 0 0 0,0-1-5 0 0,0 1 5 0 0,0-1 0 0 0,0 0 0 0 0,0 1 0 0 0,0-1 0 0 0,0 0 0 0 0,-1 0 0 0 0,1 0 0 0 0,-1 0 1 0 0,1 0-1 0 0,-1 0 0 0 0,0 0 0 0 0,1-1-5 0 0,1-21 63 0 0,7-6-62 0 0,-7 24 2 0 0,-1 2-4 0 0,0 1 1 0 0,-1-1-1 0 0,1 1 1 0 0,-1-1 0 0 0,1 0-1 0 0,-1 1 1 0 0,0-1 0 0 0,-1 0-1 0 0,1-1 1 0 0,-1-4-10 0 0,1 2-27 0 0,0-25-196 0 0,0 23 87 0 0,0-5-85 0 0,0 7 114 0 0,0 5 40 0 0,0-1 10 0 0,0-5-35 0 0,0 6 39 0 0,0-1-19 0 0,0 1-34 0 0,0-1-44 0 0,0 1-51 0 0,0-1-11 0 0,0 1-47 0 0,0 0-51 0 0,0-1-57 0 0,0 0-62 0 0,0 0-66 0 0,0 0-71 0 0,0 0-76 0 0,0-8-1027 0 0,0-7-946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06.8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0 221 8840 0 0,'3'0'197'0'0,"-3"0"-190"0"0,1 0 0 0 0,-1 0 0 0 0,1 0-1 0 0,-1 0 1 0 0,1 0 0 0 0,-1 0 0 0 0,0 1 0 0 0,1-1 0 0 0,-1 0 0 0 0,1 0-1 0 0,-1 0 1 0 0,1 1 0 0 0,-1-1 0 0 0,1 0 0 0 0,-1 0 0 0 0,0 1 0 0 0,1-1 0 0 0,-1 0-1 0 0,1 1-6 0 0,4 14 287 0 0,0 2-48 0 0,5-8-180 0 0,-3-6-59 0 0,-7-3 0 0 0,1 0 0 0 0,-1 0 0 0 0,0 1 0 0 0,1-1 0 0 0,-1 0 0 0 0,1 0 0 0 0,-1 0 0 0 0,1 1 0 0 0,-1-1 0 0 0,1 0 0 0 0,-1 1 0 0 0,0-1 0 0 0,1 0 0 0 0,-1 1 0 0 0,0-1 0 0 0,1 1 0 0 0,-1-1 0 0 0,0 0 0 0 0,1 1 0 0 0,-1-1 0 0 0,0 1 0 0 0,0-1 0 0 0,0 1 0 0 0,1-1 0 0 0,-1 1 0 0 0,0-1 0 0 0,0 1 0 0 0,0-1 0 0 0,0 1 0 0 0,0-1 0 0 0,0 1 0 0 0,0-1 0 0 0,0 1 0 0 0,0-1 0 0 0,0 1 0 0 0,0-1 0 0 0,0 1 0 0 0,-1-1 0 0 0,2 6 34 0 0,0-3 63 0 0,1 1 136 0 0,2-2 73 0 0,2 6 413 0 0,-4-3-519 0 0,-2 1-45 0 0,0-5-121 0 0,0 0 0 0 0,0-1 1 0 0,0 1-1 0 0,0-1 1 0 0,0 1-1 0 0,0 0 0 0 0,1-1 1 0 0,-1 1-1 0 0,0-1 1 0 0,0 1-1 0 0,0-1 0 0 0,1 1 1 0 0,-1-1-1 0 0,0 1 1 0 0,1-1-1 0 0,-1 1 1 0 0,0-1-35 0 0,1 1 29 0 0,-1-1 0 0 0,1 0 1 0 0,-1 1-1 0 0,1-1 1 0 0,-1 0-1 0 0,1 1 1 0 0,-1-1-1 0 0,1 0 0 0 0,-1 0 1 0 0,1 0-1 0 0,0 0 1 0 0,-1 1-1 0 0,1-1 1 0 0,-1 0-1 0 0,1 0 1 0 0,0 0-1 0 0,-1 0-29 0 0,0 0 8 0 0,0 0 0 0 0,1-1 0 0 0,-1 1 1 0 0,0 0-1 0 0,0 0 0 0 0,0 0 0 0 0,0 0 0 0 0,0 0 0 0 0,0 0 1 0 0,0 0-1 0 0,0 0 0 0 0,0 0 0 0 0,0 0 0 0 0,1 0 0 0 0,-1 0 1 0 0,0 0-1 0 0,0 0 0 0 0,0 0 0 0 0,0 0 0 0 0,0 1 0 0 0,0-1 1 0 0,0 0-1 0 0,0 0 0 0 0,0 0 0 0 0,0 0 0 0 0,0 0 0 0 0,1 0 1 0 0,-1 0-1 0 0,0 0 0 0 0,0 0 0 0 0,0 0 0 0 0,0 0 0 0 0,0 0 1 0 0,0 0-1 0 0,0 0 0 0 0,0 0 0 0 0,0 1 0 0 0,0-1 0 0 0,0 0 0 0 0,0 0 1 0 0,0 0-1 0 0,0 0 0 0 0,0 0 0 0 0,0 0 0 0 0,0 0 0 0 0,0 0 1 0 0,0 0-1 0 0,0 0 0 0 0,0 1 0 0 0,0-1 0 0 0,0 0 0 0 0,0 0 1 0 0,0 0-1 0 0,0 0 0 0 0,0 0 0 0 0,0 0 0 0 0,0 0-8 0 0,0 0 205 0 0,0 1-116 0 0,0-1-83 0 0,0 1-44 0 0,1 2-189 0 0,-1-2 186 0 0,0 1 105 0 0,0-1 22 0 0,0-1 45 0 0,0 1 30 0 0,0 0 44 0 0,0-1 50 0 0,0 1 53 0 0,0-1 59 0 0,-1 1 63 0 0,1-1 66 0 0,0 0 73 0 0,-2 1-312 0 0,0-1-106 0 0,-1 0-68 0 0,-3-1 5 0 0,6 1-9 0 0,-3 0 302 0 0,2-1-206 0 0,0-1-37 0 0,-1 0 45 0 0,-1-1-84 0 0,0 0-64 0 0,1 2 1 0 0,1 0 26 0 0,-2-2 82 0 0,2-1-70 0 0,1 0-45 0 0,1-1-29 0 0,-1 3 33 0 0,0-28 166 0 0,0-3-70 0 0,0 31-121 0 0,1 0 0 0 0,-1 1 0 0 0,0-1-1 0 0,0 0 1 0 0,1 1 0 0 0,-1-1-1 0 0,1 1 1 0 0,-1-1 0 0 0,1 1-1 0 0,0-1 1 0 0,0 1 0 0 0,0-1-1 0 0,0 1 1 0 0,0-1-8 0 0,4-6 24 0 0,3-12-11 0 0,-6 15-13 0 0,0 0 0 0 0,1 0 0 0 0,-1 0 0 0 0,1 1-1 0 0,0-1 1 0 0,0 1 0 0 0,0-1 0 0 0,2 0 0 0 0,-4 3 0 0 0,1 0 0 0 0,-1 0 0 0 0,1 0 0 0 0,-1 0 0 0 0,0 0 0 0 0,0-1 0 0 0,0 1 0 0 0,0 0 0 0 0,0-1 0 0 0,0-1 0 0 0,0 3 0 0 0,-1-1 0 0 0,1 0 0 0 0,-1 1 0 0 0,1-1 0 0 0,-1 1 0 0 0,1-1 0 0 0,0 1 0 0 0,0-1 0 0 0,1 0 0 0 0,-2 1 0 0 0,1 1 0 0 0,0-1 0 0 0,0 0 0 0 0,0 1 0 0 0,0-1 0 0 0,0 1 0 0 0,-1-1 0 0 0,1 1 0 0 0,0 0 0 0 0,0-1 0 0 0,0 1 0 0 0,1 0 0 0 0,-1-1 0 0 0,0 1 0 0 0,0 0 0 0 0,0-1 0 0 0,0 1 0 0 0,-1 0 0 0 0,1-1 0 0 0,0 1 0 0 0,0-1 0 0 0,0 1 0 0 0,0-1 0 0 0,-1 0 0 0 0,1 1 0 0 0,0-1 0 0 0,-1 0 0 0 0,1 1 0 0 0,0-1 0 0 0,-1 0 0 0 0,1 0 0 0 0,-1 0 0 0 0,1 1 0 0 0,-1-1 0 0 0,1-1 0 0 0,2-3 0 0 0,1-1 0 0 0,0 1 0 0 0,0 1 0 0 0,1-1 0 0 0,0 1 0 0 0,1-2 0 0 0,7-6 0 0 0,-1 3-2 0 0,0 2-60 0 0,-8 5 29 0 0,-1 0-1 0 0,0 0 1 0 0,1 0-1 0 0,-1 0 1 0 0,0-1-1 0 0,1 0 34 0 0,9-6-106 0 0,1 4-72 0 0,-1 3-68 0 0,0 2-59 0 0,-8 0 164 0 0,0 0-590 0 0,-5 0 558 0 0,0 0 29 0 0,0 0-8 0 0,0 0-39 0 0,1 0-6 0 0,-1 0-39 0 0,1 0-46 0 0,-1 0-50 0 0,1 0-56 0 0,0 0-50 0 0,0 0-46 0 0,1 0-39 0 0,-1 0-149 0 0,1 0-40 0 0,0 0-180 0 0,2 0-487 0 0</inkml:trace>
  <inkml:trace contextRef="#ctx0" brushRef="#br0" timeOffset="483.27">473 253 5400 0 0,'0'0'158'0'0,"3"0"-4"0"0,1-1-117 0 0,-4 1-34 0 0,25 14-11 0 0,-17-11 56 0 0,0-3 84 0 0,0 0 64 0 0,0-2 43 0 0,10-6 498 0 0,-12 6-470 0 0,-4 0-125 0 0,1 1 107 0 0,0 0-36 0 0,2-1 118 0 0,0 2-68 0 0,-2 0-136 0 0,0 1-38 0 0,5-1 111 0 0,-5-1-98 0 0,1 0 41 0 0,4-4 115 0 0,2 0 106 0 0,3 2 56 0 0,-6 3-237 0 0,-5 0-133 0 0,0 1-1 0 0,1-1 1 0 0,-1 0-1 0 0,0-1 1 0 0,0 1-1 0 0,0 0 1 0 0,0-1-1 0 0,1 1 1 0 0,-1-1-1 0 0,1 0-49 0 0,1-1 88 0 0,10-5 135 0 0,-3 1 53 0 0,-9 2-176 0 0,3-3 60 0 0,16 2 83 0 0,-13-3-46 0 0,-7 8-187 0 0,-1 0-1 0 0,0-1 1 0 0,0 1-1 0 0,1-1 0 0 0,-1 1 1 0 0,0 0-1 0 0,1-1 1 0 0,-1 1-1 0 0,1 0 1 0 0,-1-1-1 0 0,0 1 0 0 0,1 0 1 0 0,-1 0-1 0 0,1-1 1 0 0,-1 1-1 0 0,1 0 0 0 0,-1 0 1 0 0,1 0-1 0 0,-1-1 1 0 0,1 1-1 0 0,-1 0 0 0 0,1 0 1 0 0,-1 0-1 0 0,1 0 1 0 0,-1 0-1 0 0,1 0 0 0 0,-1 0 1 0 0,1 0-1 0 0,0 1-9 0 0,13-4 180 0 0,-13 3-168 0 0,0-1 0 0 0,1 0 0 0 0,-1 1 0 0 0,-1-1 0 0 0,1 1 0 0 0,0-1 1 0 0,0 0-1 0 0,0 0 0 0 0,0 0 0 0 0,0 1 0 0 0,-1-1 0 0 0,1 0 0 0 0,0 0 0 0 0,-1 0 1 0 0,1-1-13 0 0,5-11 168 0 0,4 7-8 0 0,-5-4-35 0 0,2 6-54 0 0,-2 0-8 0 0,-4-1 3 0 0,0-3 45 0 0,-1 6-96 0 0,-1 1 0 0 0,1-1 1 0 0,0 1-1 0 0,-1-1 1 0 0,1 1-1 0 0,-1-1 1 0 0,1 1-1 0 0,-1 0 1 0 0,0-1-1 0 0,1 1 0 0 0,-1 0 1 0 0,0-1-1 0 0,0 0-15 0 0,-5-3 28 0 0,3-1 49 0 0,4 1-50 0 0,0 0-3 0 0,-5 0 48 0 0,0 0-48 0 0,1 1-5 0 0,-1 1-1 0 0,0-1 1 0 0,0 1-1 0 0,0-1 1 0 0,-2 0-19 0 0,-5-1 10 0 0,-7-6 3 0 0,14 6 34 0 0,4 0-30 0 0,0 5-17 0 0,0 0 0 0 0,0 0 0 0 0,0-1 1 0 0,0 1-1 0 0,0 0 0 0 0,0 0 0 0 0,0 0 0 0 0,0 0 1 0 0,0-1-1 0 0,0 1 0 0 0,0 0 0 0 0,0 0 0 0 0,0 0 1 0 0,0-1-1 0 0,0 1 0 0 0,0 0 0 0 0,0 0 0 0 0,0 0 1 0 0,0 0-1 0 0,0 0 0 0 0,-1-1 0 0 0,1 1 0 0 0,0 0 1 0 0,0 0-1 0 0,0 0 0 0 0,0 0 0 0 0,0 0 0 0 0,0-1 1 0 0,-1 1-1 0 0,1 0 0 0 0,0 0 0 0 0,0 0 0 0 0,0 0 1 0 0,0 0-1 0 0,-1 0 0 0 0,1 0 0 0 0,0 0 0 0 0,0 0 1 0 0,-1 0-1 0 0,-1-1 9 0 0,0 0 0 0 0,-1 1 0 0 0,1-1 0 0 0,-1 1 0 0 0,1 0 0 0 0,-1 0 1 0 0,-1 0-10 0 0,4 0 0 0 0,-11 0 88 0 0,1 0-74 0 0,-5 3 29 0 0,-1 10-32 0 0,-9 13-11 0 0,20-17 0 0 0,1 3 0 0 0,-23 36 0 0 0,27-46 0 0 0,-1 0 0 0 0,0 0 0 0 0,0 1 0 0 0,1-1 0 0 0,0 0 0 0 0,-1 1 0 0 0,1-1 0 0 0,0 1 0 0 0,0-1 0 0 0,0 2 0 0 0,-1 13 0 0 0,-5-4 0 0 0,5-12 0 0 0,0 1 0 0 0,0-1 0 0 0,1 1 0 0 0,-1-1 0 0 0,0 1 0 0 0,1-1 0 0 0,-1 1 0 0 0,1 0 0 0 0,0-1 0 0 0,-1 1 0 0 0,1 0 0 0 0,0-1 0 0 0,0 1 0 0 0,0 0 0 0 0,0 2 0 0 0,-1 0 0 0 0,1 0 0 0 0,-1 0 0 0 0,0 0 0 0 0,0 0 0 0 0,0-1 0 0 0,0 1 0 0 0,-1 0 0 0 0,0 0 0 0 0,-1 2 0 0 0,2-3 0 0 0,0-1 0 0 0,0 1 0 0 0,1 0 0 0 0,0 0 0 0 0,-1 0 0 0 0,1 0 0 0 0,0 0 0 0 0,0 0 0 0 0,0 0 0 0 0,1 0 0 0 0,-1 0 0 0 0,1 0 0 0 0,0-1 0 0 0,0 2 0 0 0,3 6 0 0 0,1-1 0 0 0,0 0 0 0 0,0-1 0 0 0,1 1 0 0 0,0-1 0 0 0,0 0 0 0 0,1 0 0 0 0,0-1 0 0 0,1 0 0 0 0,3 3 0 0 0,11 10 0 0 0,-20-17 1 0 0,0-1 0 0 0,1-1 0 0 0,-1 1 0 0 0,1 0 0 0 0,-1-1 0 0 0,1 1 0 0 0,2 0-1 0 0,19 6 66 0 0,-8-3 20 0 0,1 2 43 0 0,-9-2-67 0 0,4 1 44 0 0,-1-4-1 0 0,7-2 163 0 0,8 0 16 0 0,-8 0-91 0 0,-6 0-37 0 0,-3 0 6 0 0,0 0 39 0 0,-1-3 85 0 0,-2 1-227 0 0,1-1 40 0 0,26-11 344 0 0,-24 7-310 0 0,-6 5-27 0 0,0 0-40 0 0,0 1-23 0 0,1 1-23 0 0,2 0 27 0 0,-5-1-38 0 0,0 0-1 0 0,0 1 0 0 0,0-1 0 0 0,-1 0 0 0 0,1 0 0 0 0,0 1 0 0 0,0-1 0 0 0,-1 0 0 0 0,1 0 0 0 0,0 0 0 0 0,-1 0 0 0 0,1 0 0 0 0,-1 0 0 0 0,1 0 0 0 0,-1 0 0 0 0,1-1-8 0 0,5-9 61 0 0,5 6-35 0 0,-11 4 24 0 0,1 0-43 0 0,0 0-40 0 0,0 0-38 0 0,0-1-37 0 0,0 1-35 0 0,1-3-243 0 0,-1 1-120 0 0,1-1-110 0 0,0 1-94 0 0,-1-1-83 0 0,1 2 46 0 0,-1 0-44 0 0,1-4-1375 0 0,-2-4-1236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05.2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176 1 7688 0 0,'0'0'166'0'0,"0"0"29"0"0,0 0 14 0 0,-3 0-25 0 0,-5 0-149 0 0,-16 0 56 0 0,23 0-138 0 0,-2 0 51 0 0,0 0 44 0 0,0 0 40 0 0,-2 0 86 0 0,-1 0 47 0 0,-10 0 611 0 0,11 0-528 0 0,3 0 253 0 0,2 0-387 0 0,-3 2 37 0 0,-3 3-65 0 0,-7 2 117 0 0,-3 3 39 0 0,6-3-162 0 0,9-5-123 0 0,-1-1-1 0 0,1 1 1 0 0,0-1 0 0 0,-1 1-1 0 0,1 0 1 0 0,0-1 0 0 0,0 1-1 0 0,0 0 1 0 0,0 0 0 0 0,0 0-13 0 0,-2 11 45 0 0,2-9-37 0 0,0 0 0 0 0,-1-1 1 0 0,1 1-1 0 0,-1 0 0 0 0,1 0 1 0 0,-1 0-1 0 0,-1-1 1 0 0,1 1-9 0 0,-1 1 10 0 0,1-1 0 0 0,0 1 0 0 0,0 0 0 0 0,0 0 0 0 0,1 0 0 0 0,-1 0 0 0 0,1 0 0 0 0,0 0 0 0 0,1 0 0 0 0,-1 2-10 0 0,0 17 130 0 0,2 19-130 0 0,0-8 152 0 0,-2-25-121 0 0,1-7-18 0 0,0 1 0 0 0,0-1 0 0 0,0 1 0 0 0,0 0 0 0 0,0-1 0 0 0,1 1 0 0 0,-1 0 0 0 0,1-1 0 0 0,1 2-13 0 0,24 53 14 0 0,-24-53-14 0 0,0-1 0 0 0,0 1 0 0 0,0-1 0 0 0,0 0 0 0 0,1 0 0 0 0,0 0 0 0 0,-1 0 0 0 0,2 0 0 0 0,-1 0 1 0 0,0-1-1 0 0,1 1 0 0 0,3 2 0 0 0,4 1 19 0 0,-1 0 0 0 0,1-1 0 0 0,1-1 0 0 0,0 1-19 0 0,6 3 53 0 0,-14-7-42 0 0,1-1-9 0 0,20-2 53 0 0,-22 1-116 0 0,2 0 57 0 0,9 0 119 0 0,-9 0-141 0 0,-1 0-64 0 0,0 0-82 0 0,0 0-104 0 0,-2 0 94 0 0,-1 0-34 0 0,0 0-68 0 0,0 0-48 0 0,-1 0-41 0 0,0 0-36 0 0,1 0-123 0 0,-1 0-36 0 0,0 0-1260 0 0</inkml:trace>
  <inkml:trace contextRef="#ctx0" brushRef="#br0" timeOffset="377.8">412 348 4800 0 0,'0'0'136'0'0,"3"-3"3"0"0,10-7-110 0 0,-4 7-11 0 0,-3 3 50 0 0,-5 0-51 0 0,10-2 316 0 0,1-4 217 0 0,-4 1-212 0 0,3 0 150 0 0,-1 0 29 0 0,1-3-108 0 0,-7 4-231 0 0,1 0 0 0 0,0 1 0 0 0,-1 0 0 0 0,1 0 0 0 0,0 1 0 0 0,1-1 0 0 0,0 1-178 0 0,10-6 391 0 0,-2 0-50 0 0,-2-2-69 0 0,-2-4-84 0 0,-5 4-9 0 0,-1-1-5 0 0,5 4-45 0 0,-4 4-84 0 0,-4 3-38 0 0,0 0 1 0 0,-1-1-1 0 0,1 1 1 0 0,0 0-1 0 0,-1 0 1 0 0,1-1-1 0 0,-1 1 1 0 0,1-1 0 0 0,-1 1-1 0 0,1-1 1 0 0,-1 1-1 0 0,1-1 1 0 0,-1 1-1 0 0,1-1 1 0 0,-1 1-1 0 0,1-1 1 0 0,-1 1-1 0 0,0-1 1 0 0,1 0-1 0 0,-1 1 1 0 0,0-1 0 0 0,0 0-8 0 0,3-4 25 0 0,2-3 21 0 0,-4 6-33 0 0,0 1 0 0 0,0-1 0 0 0,0 1-1 0 0,-1-1 1 0 0,1 1 0 0 0,0-1 0 0 0,-1 1 0 0 0,1-1-1 0 0,-1 0 1 0 0,0 1 0 0 0,1-3-13 0 0,-1 4 2 0 0,0 0 1 0 0,0 0-1 0 0,0 0 1 0 0,0 0-1 0 0,0 0 0 0 0,0 0 1 0 0,0 0-1 0 0,0 0 1 0 0,0-1-1 0 0,0 1 0 0 0,0 0 1 0 0,0 0-1 0 0,0 0 1 0 0,0 0-1 0 0,0 0 1 0 0,0 0-1 0 0,0 0 0 0 0,0 0 1 0 0,0 0-1 0 0,0 0 1 0 0,0-1-1 0 0,0 1 0 0 0,0 0 1 0 0,0 0-1 0 0,0 0 1 0 0,0 0-1 0 0,0 0 0 0 0,0 0 1 0 0,0 0-1 0 0,0 0 1 0 0,0 0-1 0 0,0 0 0 0 0,1 0 1 0 0,-1 0-1 0 0,0 0 1 0 0,0 0-1 0 0,0 0 1 0 0,0 0-1 0 0,0-1 0 0 0,0 1 1 0 0,0 0-1 0 0,0 0 1 0 0,0 0-1 0 0,0 0 0 0 0,1 0 1 0 0,-1 0-1 0 0,0 0 1 0 0,0 0-1 0 0,0 0 0 0 0,0 0 1 0 0,0 0-1 0 0,0 0 1 0 0,0 0-1 0 0,0 0 0 0 0,0 1 1 0 0,0-1-1 0 0,1 0-2 0 0,-1 0 8 0 0,1 0-1 0 0,-1 0 1 0 0,1 0 0 0 0,-1 0-1 0 0,1 0 1 0 0,-1 0-1 0 0,1 0 1 0 0,-1 0-1 0 0,0-1 1 0 0,1 1-1 0 0,-1 0 1 0 0,1 0 0 0 0,-1 0-1 0 0,1-1 1 0 0,-1 1-1 0 0,1 0 1 0 0,-1 0-1 0 0,0-1 1 0 0,1 1-1 0 0,-1 0 1 0 0,1-1 0 0 0,-1 1-1 0 0,0 0 1 0 0,1-1-1 0 0,-1 1 1 0 0,0-1-1 0 0,0 1 1 0 0,1 0-1 0 0,-1-1 1 0 0,0 1 0 0 0,0-1-1 0 0,0 1 1 0 0,1-1-1 0 0,-1 1 1 0 0,0-1-1 0 0,0 1 1 0 0,0-1-1 0 0,0 1 1 0 0,0-1 0 0 0,0 1-1 0 0,0-1 1 0 0,0 0-8 0 0,0 1 2 0 0,0 0 1 0 0,0 0-1 0 0,0 0 1 0 0,0 0-1 0 0,0 0 1 0 0,0 0-1 0 0,0 0 1 0 0,0 0 0 0 0,0 0-1 0 0,0 0 1 0 0,0-1-1 0 0,0 1 1 0 0,0 0-1 0 0,0 0 1 0 0,0 0-1 0 0,0 0 1 0 0,0 0 0 0 0,0 0-1 0 0,0 0 1 0 0,0 0-1 0 0,0 0 1 0 0,0 0-1 0 0,0 0 1 0 0,0-1-1 0 0,0 1 1 0 0,0 0-1 0 0,-1 0 1 0 0,1 0 0 0 0,0 0-1 0 0,0 0 1 0 0,0 0-1 0 0,0 0 1 0 0,0 0-1 0 0,0 0 1 0 0,0 0-1 0 0,0 0 1 0 0,0 0 0 0 0,0 0-1 0 0,0 0 1 0 0,0 0-1 0 0,-1 0 1 0 0,1 0-1 0 0,0 0 1 0 0,0 0-1 0 0,0 0 1 0 0,0 0-1 0 0,0 0 1 0 0,0 0 0 0 0,0 0-1 0 0,0 0 1 0 0,0 0-1 0 0,0 0 1 0 0,-1 0-1 0 0,1 0 1 0 0,0 0-1 0 0,0 0 1 0 0,0 0-3 0 0,-5 0 48 0 0,-20 0 105 0 0,10 2-107 0 0,9 2-46 0 0,2-3 0 0 0,0 1 0 0 0,1-1 0 0 0,-1 1 0 0 0,1 0 0 0 0,0 0 0 0 0,-1 1 0 0 0,1-1 0 0 0,0 1 0 0 0,1-1 0 0 0,-3 3 0 0 0,-1 6 0 0 0,2-2 0 0 0,0 0 0 0 0,-1 0 0 0 0,0-1 0 0 0,-1 1 0 0 0,0-1 0 0 0,0-1 0 0 0,-2 2 0 0 0,3-3 0 0 0,1-1 0 0 0,0 1 0 0 0,0 0 0 0 0,1 0 0 0 0,0 0 0 0 0,0 1 0 0 0,0-1 0 0 0,2-5 0 0 0,0 1 0 0 0,1 0 0 0 0,-1 0 0 0 0,1 0 0 0 0,0 0 0 0 0,0 0 0 0 0,-1 0 0 0 0,1 0 0 0 0,0 0 0 0 0,1 0 0 0 0,-1 1 0 0 0,0 7 0 0 0,0-6 0 0 0,0 0 0 0 0,-1 0 0 0 0,0 0 0 0 0,0 0 0 0 0,0-1 0 0 0,0 1 0 0 0,0 0 0 0 0,-1 0 0 0 0,0-1 0 0 0,-1 3 0 0 0,3-4 0 0 0,-1-1 0 0 0,1 0 0 0 0,0 0 0 0 0,0 0 0 0 0,0 0 0 0 0,-1 0 0 0 0,1 0 0 0 0,0 0 0 0 0,0 0 0 0 0,1 1 0 0 0,-1-1 0 0 0,0 0 0 0 0,0 0 0 0 0,1 0 0 0 0,-1 0 0 0 0,0 0 0 0 0,1 0 0 0 0,-1 0 0 0 0,1 0 0 0 0,-1 0 0 0 0,1 0 0 0 0,0 0 0 0 0,-1 0 0 0 0,1 0 0 0 0,0 0 0 0 0,0 1 0 0 0,0-1 0 0 0,0 1 0 0 0,0-1 0 0 0,-1 1 0 0 0,1 0 0 0 0,0 0 0 0 0,-1-1 0 0 0,0 1 0 0 0,1 0 0 0 0,-1 1 0 0 0,3 13 0 0 0,-1-11 0 0 0,-1-4 0 0 0,-1 1 0 0 0,1-1 0 0 0,-1 1 0 0 0,1-1 0 0 0,-1 0 0 0 0,1 1 0 0 0,0-1 0 0 0,0 0 0 0 0,0 0 0 0 0,0 1 0 0 0,0-1 0 0 0,0 0 0 0 0,0 0 0 0 0,0 0 0 0 0,0 0 0 0 0,0 0 0 0 0,1 0 0 0 0,-1-1 0 0 0,0 1 0 0 0,1 0 0 0 0,-1-1 0 0 0,0 1 0 0 0,1-1 0 0 0,1 1 0 0 0,-1-1 0 0 0,-1 0 0 0 0,1 1 0 0 0,0-1 0 0 0,0 0 0 0 0,-1 1 0 0 0,1-1 0 0 0,0 1 0 0 0,-1 0 0 0 0,1-1 0 0 0,0 1 0 0 0,-1 0 0 0 0,1 0 0 0 0,-1 0 0 0 0,1 0 0 0 0,-1 0 0 0 0,1 0 0 0 0,0 0 0 0 0,-1-1 0 0 0,1 1 0 0 0,0 0 0 0 0,-1-1 0 0 0,1 1 0 0 0,0-1 0 0 0,0 0 0 0 0,-1 1 0 0 0,1-1 0 0 0,0 0 0 0 0,2 0-42 0 0,0 0-84 0 0,-2 0-40 0 0,1 0-61 0 0,1 0-62 0 0,-1 0-64 0 0,0 0-67 0 0,1-1-70 0 0,-1 0-71 0 0,1 0-73 0 0,7-3-821 0 0,7-5-830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03.6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33 5584 0 0,'0'0'165'0'0,"0"0"-42"0"0,0 0-2 0 0,0 0 49 0 0,0 0 151 0 0,0 0 276 0 0,0 3 19 0 0,0 7-133 0 0,0 2-99 0 0,0 0-95 0 0,0 14 322 0 0,0-18-433 0 0,3-1-35 0 0,0 0-8 0 0,4 0 19 0 0,-5-4 15 0 0,-1 0-62 0 0,0 0-40 0 0,-1 2-35 0 0,0-1-6 0 0,1-1 27 0 0,2 7 36 0 0,3 10 72 0 0,1-5 53 0 0,3 3 26 0 0,-4 9 0 0 0,4-6-2 0 0,-5 5-4 0 0,6-5-2 0 0,-6 8 0 0 0,1-14-119 0 0,0 3 34 0 0,-5-1 17 0 0,-1-5-79 0 0,0-6-27 0 0,-1 1 0 0 0,2 0 0 0 0,-1 0 0 0 0,1 0 1 0 0,1 5-59 0 0,3 3 122 0 0,-3-12-98 0 0,-1 0-1 0 0,0 1 1 0 0,0-1 0 0 0,0 1-1 0 0,0-1 1 0 0,-1 1-1 0 0,1-1 1 0 0,-1 1-1 0 0,0 0-23 0 0,0-1 22 0 0,0 0 1 0 0,0 1-1 0 0,1-1 0 0 0,-1 1 0 0 0,1-1 0 0 0,0 0 0 0 0,1 3-22 0 0,6 12 135 0 0,-3-4-13 0 0,-7 4-32 0 0,0-1-3 0 0,6-3 30 0 0,1-6-54 0 0,-4-7-49 0 0,0 1-1 0 0,0-1 1 0 0,0 1-1 0 0,0-1 1 0 0,-1 1-1 0 0,1-1 1 0 0,0 1-1 0 0,-1-1 1 0 0,1 1 0 0 0,-1 0-1 0 0,0-1 1 0 0,0 1-1 0 0,1 0 1 0 0,-1 0-1 0 0,0 0-13 0 0,0 7 31 0 0,0 2 39 0 0,0 2 47 0 0,0 2 59 0 0,0-13-317 0 0,0 0 104 0 0,0 0 68 0 0,0 1 40 0 0,0 6 260 0 0,0-5-235 0 0,0 1-88 0 0,0-3-52 0 0,0 0-39 0 0,0 0-29 0 0,0 0-39 0 0,0-1-43 0 0,0 1-48 0 0,0 0-51 0 0,0-1-54 0 0,0 1-60 0 0,0-1-62 0 0,0-1 141 0 0,0 0-46 0 0,0 0-41 0 0,0 0-35 0 0,0 0-129 0 0,0 0-35 0 0,0 0-1351 0 0</inkml:trace>
  <inkml:trace contextRef="#ctx0" brushRef="#br0" timeOffset="451.2">64 33 5792 0 0,'0'0'166'0'0,"2"-2"-6"0"0,5-5-110 0 0,-3 3 19 0 0,-3 3 129 0 0,1 0-38 0 0,1 0 63 0 0,-1 0-127 0 0,0 1-36 0 0,2 1 45 0 0,-3-1-25 0 0,0 0-6 0 0,-1 0-64 0 0,0 0 0 0 0,0 1 0 0 0,0-1 1 0 0,0 0-1 0 0,0 0 0 0 0,0 0 0 0 0,0 0 0 0 0,0 0 0 0 0,0 0 0 0 0,1 0 0 0 0,-1 0 0 0 0,0 0 0 0 0,0 0 1 0 0,0 0-1 0 0,0 0 0 0 0,0 0 0 0 0,0 0 0 0 0,0 0 0 0 0,0 0 0 0 0,0-1 0 0 0,0 1 0 0 0,0 0 1 0 0,1 0-1 0 0,-1 0 0 0 0,0 0 0 0 0,0 0 0 0 0,0 0 0 0 0,0 0 0 0 0,0 0 0 0 0,0 0 0 0 0,0 0 0 0 0,0 0 1 0 0,0 0-1 0 0,0 0 0 0 0,0 0 0 0 0,0 0 0 0 0,0-1 0 0 0,0 1 0 0 0,0 0 0 0 0,0 0 0 0 0,0 0 1 0 0,0 0-1 0 0,0 0 0 0 0,0 0 0 0 0,0 0 0 0 0,0 0 0 0 0,0 0 0 0 0,0 0 0 0 0,0-1 0 0 0,0 1 0 0 0,0 0 1 0 0,0 0-1 0 0,0 0 0 0 0,0 0 0 0 0,0 0 0 0 0,0 0 0 0 0,0 0-10 0 0,0-1 33 0 0,1 0 0 0 0,-1 1 0 0 0,0-1 0 0 0,0 0 0 0 0,1 0 0 0 0,-1 1 0 0 0,0-1 0 0 0,1 0 0 0 0,-1 1 0 0 0,1-1 0 0 0,-1 1 0 0 0,1-1 0 0 0,-1 1 0 0 0,1-1 0 0 0,-1 1 0 0 0,1-1 0 0 0,0 1 0 0 0,-1-1 0 0 0,1 1 0 0 0,0 0 0 0 0,-1-1 0 0 0,1 1 0 0 0,0 0 0 0 0,0-1 0 0 0,-1 1 0 0 0,1 0 0 0 0,0 0 0 0 0,0 0 0 0 0,-1 0 0 0 0,1 0 0 0 0,0 0 0 0 0,0 0 0 0 0,0 0-33 0 0,18-1 495 0 0,2 2-84 0 0,-11-1-242 0 0,-1 1-38 0 0,3-2 24 0 0,-9 1-115 0 0,0-1 0 0 0,1 1 0 0 0,-1 0 1 0 0,0 0-1 0 0,0 1 0 0 0,0-1 0 0 0,1 1 1 0 0,-1-1-1 0 0,0 1 0 0 0,0 0-40 0 0,61 31 537 0 0,-33-6-343 0 0,-21-21-129 0 0,-7-4-49 0 0,-1 0 0 0 0,0 0 0 0 0,1 0 0 0 0,-1 0-1 0 0,0 1 1 0 0,0-1 0 0 0,0 1 0 0 0,0 0 0 0 0,0 0-16 0 0,9 8 77 0 0,-5-4-27 0 0,-1-1 0 0 0,0 0 0 0 0,0 1 0 0 0,0 1-50 0 0,-3-3 33 0 0,1 0-1 0 0,-1 0 1 0 0,0 0-1 0 0,0 0 1 0 0,0 2-33 0 0,0 0 19 0 0,5 19 88 0 0,-3 5 83 0 0,-4-19-95 0 0,1-7-67 0 0,-1-1 1 0 0,0 0-1 0 0,0 0 1 0 0,0 1-1 0 0,0-1 1 0 0,-1 0-1 0 0,1 0 1 0 0,-1 0-1 0 0,0 0 1 0 0,0 1-29 0 0,-3 4 67 0 0,-9 17 100 0 0,7-17-81 0 0,-2 1 34 0 0,-5 5-17 0 0,7-7-58 0 0,-1 0 0 0 0,1 0 0 0 0,-1-1 0 0 0,0 0 0 0 0,-8 5-45 0 0,-16 5 136 0 0,-1-11-8 0 0,16 8-64 0 0,15-12-57 0 0,-1 1 0 0 0,1-1-1 0 0,0 0 1 0 0,0 0 0 0 0,-1 0-1 0 0,1 0 1 0 0,-1 0 0 0 0,1 0 0 0 0,-1 0-1 0 0,1 0 1 0 0,-1 0 0 0 0,0-1-1 0 0,1 1 1 0 0,-1-1 0 0 0,0 1-1 0 0,0-1 1 0 0,1 0 0 0 0,-1 1 0 0 0,0-1-7 0 0,0 0 7 0 0,1 0 0 0 0,-1 0 0 0 0,1 0 0 0 0,-1 1 0 0 0,1-1 1 0 0,-1 0-1 0 0,1 1 0 0 0,-1-1 0 0 0,1 1 0 0 0,-1 0-7 0 0,-6 4-2 0 0,1-1-66 0 0,3-2 6 0 0,-8 0-26 0 0,4-2-10 0 0,2-1-31 0 0,0 1-72 0 0,3 0 32 0 0,-1 0-38 0 0,1 0-46 0 0,-1 0-48 0 0,-9 0-256 0 0</inkml:trace>
  <inkml:trace contextRef="#ctx0" brushRef="#br0" timeOffset="916.89">505 96 7792 0 0,'0'0'230'0'0,"0"0"28"0"0,0 0 6 0 0,0 3 0 0 0,2 6-73 0 0,-2-8-168 0 0,1 0 0 0 0,-1 1 0 0 0,1-1 0 0 0,0 0 0 0 0,-1 0 0 0 0,1 0 0 0 0,0 0 0 0 0,0 0 0 0 0,-1 0 0 0 0,1 0 0 0 0,0 0 0 0 0,0 0-1 0 0,0 0 1 0 0,0-1 0 0 0,0 1 0 0 0,1 0-23 0 0,3 2 103 0 0,1 0 150 0 0,-1 5 167 0 0,-2-3-289 0 0,6 14 455 0 0,3 1-72 0 0,-7-10-296 0 0,1 1-34 0 0,-1-2-38 0 0,0 0-43 0 0,-3 7 113 0 0,-2-14-199 0 0,0-1 0 0 0,0 0 1 0 0,0 1-1 0 0,1-1 0 0 0,-1 1 0 0 0,0-1 0 0 0,0 1 0 0 0,1-1 0 0 0,-1 1 1 0 0,1-1-18 0 0,4 8 72 0 0,-4-8-54 0 0,0 0 1 0 0,0 1 0 0 0,0-1-1 0 0,-1 1 1 0 0,1-1-1 0 0,0 1 1 0 0,-1 0-1 0 0,1-1 1 0 0,-1 1-1 0 0,1 0 1 0 0,-1 1-19 0 0,3 2 146 0 0,7 6 46 0 0,-7-8-43 0 0,-2-1-51 0 0,0 1-32 0 0,-2 0-29 0 0,1 0-11 0 0,1-1 28 0 0,6 2 92 0 0,-6-4-139 0 0,-1 1 0 0 0,1-1 0 0 0,-1 0 0 0 0,0 0 1 0 0,1 0-1 0 0,-1 1 0 0 0,0-1 0 0 0,1 0 0 0 0,-1 1 0 0 0,0-1 0 0 0,0 0 0 0 0,1 0 0 0 0,-1 1 0 0 0,0-1 0 0 0,0 1 0 0 0,1-1 0 0 0,-1 0 0 0 0,0 1 0 0 0,0-1 0 0 0,0 0 0 0 0,0 1 0 0 0,1-1 0 0 0,-1 1 1 0 0,0-1-1 0 0,0 1 0 0 0,0-1 0 0 0,0 0 0 0 0,0 1 0 0 0,0-1 0 0 0,0 1 0 0 0,0-1-7 0 0,0 3 139 0 0,0-1-23 0 0,1 1-51 0 0,-2 3-17 0 0,1-4-11 0 0,0 1 71 0 0,0-3-10 0 0,0 0-2 0 0,0 0-4 0 0,0 0-18 0 0,0 0-8 0 0,0 0-2 0 0,0 0 21 0 0,0 0 91 0 0,0-3 43 0 0,0 2-188 0 0,0 0 1 0 0,0 0 0 0 0,-1 0 0 0 0,1-1-1 0 0,0 1 1 0 0,0 0 0 0 0,0 0-1 0 0,-1 0 1 0 0,1 0 0 0 0,-1 0 0 0 0,1 0-1 0 0,-1-1-31 0 0,-5-5 159 0 0,2 3-116 0 0,-1-1-36 0 0,-5-9 20 0 0,7-1 37 0 0,2-2-31 0 0,1-12 15 0 0,4 11-49 0 0,1 10 1 0 0,-4 7 0 0 0,0 0 0 0 0,-1-1 0 0 0,1 1 0 0 0,0-1 0 0 0,0 1 0 0 0,-1-1 0 0 0,1 1 0 0 0,-1-1 0 0 0,1 0 0 0 0,-1 1 0 0 0,0-1 0 0 0,1 1 0 0 0,-1-1 0 0 0,0 0 0 0 0,2-14 0 0 0,3 8-1 0 0,-4 7-3 0 0,0-1 0 0 0,0 1 1 0 0,0 0-1 0 0,0-1 0 0 0,0 0 0 0 0,-1 1 1 0 0,1-1-1 0 0,-1 1 0 0 0,1-1 0 0 0,-1 1 1 0 0,0-1-1 0 0,0 0 0 0 0,1 1 0 0 0,-1-1 4 0 0,2-14-10 0 0,11 0 10 0 0,-11 14 0 0 0,0 0 0 0 0,-1 0 0 0 0,1 0 0 0 0,-1 0 0 0 0,1 0 0 0 0,-1 0 0 0 0,0 0 0 0 0,0-1 0 0 0,0 1 0 0 0,4-8 0 0 0,8-6 0 0 0,-6 8-7 0 0,0 1-47 0 0,-5 5 27 0 0,0 0 1 0 0,0 0-1 0 0,0 1 0 0 0,0-1 1 0 0,1 1-1 0 0,-1-1 0 0 0,2 0 27 0 0,10-1-64 0 0,-7 3 22 0 0,6 1-77 0 0,-1-4-71 0 0,-4-2 53 0 0,2-1-64 0 0,3 3-54 0 0,-6 4 114 0 0,6-1-163 0 0,-1-3-91 0 0,-8 0 241 0 0,-3 3 120 0 0,0-1-1 0 0,0 0 1 0 0,0 1-1 0 0,0-1 0 0 0,0 1 1 0 0,0-1-1 0 0,0 1 1 0 0,0 0-1 0 0,0-1 1 0 0,0 1-1 0 0,1 0 1 0 0,-1 0 34 0 0,3 0-72 0 0,-1 1 0 0 0,0 0 0 0 0,1 0 0 0 0,-1 0 0 0 0,0 1 0 0 0,0-1 0 0 0,0 1 0 0 0,0-1 72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12.2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0 254 5456 0 0,'0'0'158'0'0,"3"0"-4"0"0,-2 0-151 0 0,1 0 0 0 0,0 0 1 0 0,-1-1-1 0 0,1 1 0 0 0,-1-1 1 0 0,1 1-1 0 0,-1-1 0 0 0,1 0 1 0 0,-1 1-1 0 0,1-1 0 0 0,-1 0 1 0 0,0 0-4 0 0,1 0-1 0 0,0 0 0 0 0,-1 0 1 0 0,1 0-1 0 0,0 0 0 0 0,0 0 1 0 0,0 1-1 0 0,0-1 0 0 0,0 1 1 0 0,0-1-1 0 0,0 1 0 0 0,0 0 1 0 0,0-1 0 0 0,5 1 32 0 0,-1-1 57 0 0,0-2 76 0 0,3-1 159 0 0,13-6 300 0 0,2-1 46 0 0,-13 9-33 0 0,-8 2-560 0 0,0-1-1 0 0,0 1 1 0 0,0-1 0 0 0,0 1-1 0 0,0-1 1 0 0,1 0-1 0 0,-1 0 1 0 0,0-1-77 0 0,11-4 308 0 0,-9 3-197 0 0,-5 3-84 0 0,1 0-1 0 0,0 0 1 0 0,-1-1 0 0 0,1 1 0 0 0,-1 0 0 0 0,1-1 0 0 0,0 1 0 0 0,-1-1 0 0 0,1 1 0 0 0,-1 0 0 0 0,1-1 0 0 0,-1 1 0 0 0,1-1 0 0 0,-1 1 0 0 0,0-1-1 0 0,1 0 1 0 0,-1 1 0 0 0,0-1 0 0 0,1 1 0 0 0,-1-1 0 0 0,0 0 0 0 0,1 0-27 0 0,1-4 88 0 0,-1 4-75 0 0,-1 0-1 0 0,1 0 1 0 0,0 1-1 0 0,-1-1 1 0 0,1 0 0 0 0,0 0-1 0 0,0 0 1 0 0,0 1 0 0 0,0-1-1 0 0,0 0 1 0 0,0 1-1 0 0,0-1 1 0 0,0 1 0 0 0,0-1-1 0 0,0 1 1 0 0,0-1-13 0 0,10-5 110 0 0,-5-5-11 0 0,0 7-41 0 0,-1 1-28 0 0,-3-11 38 0 0,-2-30 61 0 0,0 43-128 0 0,0 1 0 0 0,0-1 0 0 0,0 1 1 0 0,0-1-1 0 0,0 1 0 0 0,0-1 0 0 0,0 1 0 0 0,0-1 0 0 0,0 1 1 0 0,0-1-1 0 0,0 1 0 0 0,0-1 0 0 0,0 1 0 0 0,0-1 0 0 0,-1 1 1 0 0,1-1-1 0 0,0 1 0 0 0,0-1 0 0 0,-1 1 0 0 0,1 0 0 0 0,0-1 0 0 0,0 1 1 0 0,-1-1-1 0 0,1 1 0 0 0,-1 0 0 0 0,1-1 0 0 0,0 1 0 0 0,-1 0 1 0 0,1 0-1 0 0,-1-1 0 0 0,1 1 0 0 0,-1 0-1 0 0,-5-5 63 0 0,4 3-24 0 0,1 0-1 0 0,-1 0 1 0 0,1 0-1 0 0,0-1 1 0 0,0 1 0 0 0,0-1-1 0 0,0 1 1 0 0,0-1-39 0 0,-5-11 198 0 0,2 7-26 0 0,-1 6-79 0 0,-1 1 6 0 0,4-2-25 0 0,-1 0 33 0 0,-8-9 6 0 0,5 8 20 0 0,-3 4-60 0 0,8-1-55 0 0,-6 0 173 0 0,1 1-65 0 0,0 2-37 0 0,-1 1-16 0 0,-1 1 34 0 0,3-3-51 0 0,5-1-43 0 0,-1-1 0 0 0,0 0 1 0 0,1 0-1 0 0,-1 1 0 0 0,1-1 0 0 0,-1 0 1 0 0,0 1-1 0 0,1-1 0 0 0,-1 1 1 0 0,1-1-1 0 0,-1 1 0 0 0,1-1 1 0 0,-1 1-1 0 0,1-1 0 0 0,0 1 0 0 0,-1-1 1 0 0,1 1-1 0 0,-1-1 0 0 0,1 1 1 0 0,0 0-1 0 0,0-1 0 0 0,-1 1-13 0 0,-1 4 52 0 0,-8 15 179 0 0,-3 6 76 0 0,4-9-145 0 0,1 1-61 0 0,7-15-85 0 0,0 0 0 0 0,0 0-1 0 0,1 0 1 0 0,-1 1 0 0 0,1-1 0 0 0,-1 0 0 0 0,1 2-16 0 0,0-3 12 0 0,0 0 0 0 0,0 0 0 0 0,0-1 0 0 0,0 1 0 0 0,-1 0 0 0 0,1 0 0 0 0,-1-1 0 0 0,1 1 0 0 0,-1 0 0 0 0,0 0 0 0 0,1-1 0 0 0,-1 1 0 0 0,0-1 0 0 0,-1 1-12 0 0,1 0 14 0 0,0-1-1 0 0,0 1 1 0 0,1 0 0 0 0,-1-1-1 0 0,0 1 1 0 0,1 0 0 0 0,-1-1-1 0 0,1 1 1 0 0,-1 0 0 0 0,1 0-1 0 0,0 0 1 0 0,-1-1 0 0 0,1 1 0 0 0,0 1-14 0 0,0 12 70 0 0,0 30 194 0 0,0-43-255 0 0,1 0-1 0 0,-1 0 1 0 0,0-1-1 0 0,1 1 1 0 0,-1 0-1 0 0,1 0 1 0 0,-1-1-1 0 0,1 1 1 0 0,0 0-1 0 0,-1-1 1 0 0,1 1-1 0 0,0-1 1 0 0,0 1-9 0 0,0-1 7 0 0,0 1 0 0 0,0-1 1 0 0,0 1-1 0 0,0 0 0 0 0,-1-1 0 0 0,1 1 1 0 0,0 0-1 0 0,-1-1 0 0 0,0 1 1 0 0,1 0-1 0 0,-1 0 0 0 0,0 0 1 0 0,0-1-8 0 0,0 0 2 0 0,0 0 0 0 0,0 0 0 0 0,1 0 0 0 0,-1 0 0 0 0,0 0 0 0 0,0 0 0 0 0,0-1 0 0 0,1 1 0 0 0,-1 0 1 0 0,1 0-1 0 0,-1 0 0 0 0,0-1 0 0 0,1 1 0 0 0,-1 0 0 0 0,1 0 0 0 0,0-1 0 0 0,-1 1 0 0 0,1 0 1 0 0,0-1-1 0 0,-1 1 0 0 0,1-1 0 0 0,0 1-2 0 0,21 9 44 0 0,-6-3-5 0 0,-7-2 3 0 0,-1-1-81 0 0,-2-1-76 0 0,-1-1-71 0 0,-2 0-65 0 0,0 0-60 0 0,-2-1-56 0 0,1 0-50 0 0,-1 0-143 0 0,1 0-55 0 0,1 1-48 0 0,1 0-39 0 0,2 0-1135 0 0,4-1-1043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13.4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125 80 5472 0 0,'0'0'124'0'0,"-3"0"17"0"0,1 0-61 0 0,1 0-46 0 0,0 0-51 0 0,1 0-102 0 0,-1 0 142 0 0,-1 0 63 0 0,-2 0 60 0 0,-1 0 80 0 0,-2 0 95 0 0,-2 0 108 0 0,-1 0 65 0 0,7 0-30 0 0,3 0-135 0 0,0 0-60 0 0,-2-3-11 0 0,-9-7-14 0 0,8 7-52 0 0,3 3-28 0 0,0 0-4 0 0,0 0-15 0 0,0 0-54 0 0,0-2-15 0 0,0 1-74 0 0,0 0 0 0 0,0 1 0 0 0,0-1 0 0 0,0 0-1 0 0,1 1 1 0 0,-1-1 0 0 0,0 0 0 0 0,0 1 0 0 0,0-1 0 0 0,0 0 0 0 0,1 1 0 0 0,-1-1 0 0 0,0 0 0 0 0,1 1 0 0 0,-1-1-2 0 0,1 1 4 0 0,-1-1 1 0 0,1 1-1 0 0,-1 0 0 0 0,1 0 0 0 0,0-1 1 0 0,-1 1-1 0 0,1 0 0 0 0,0 0 0 0 0,-1 0 1 0 0,1 0-1 0 0,0-1 0 0 0,-1 1 0 0 0,1 0 1 0 0,0 0-1 0 0,0 1-4 0 0,-1-1 0 0 0,5-3 56 0 0,5-8-35 0 0,-7 9 33 0 0,-3 2 10 0 0,0-3-11 0 0,0 2 25 0 0,0 0-90 0 0,-1-2-123 0 0,1 1 135 0 0,0 1 59 0 0,0 0 53 0 0,0-1 69 0 0,1 1 83 0 0,-1 0 96 0 0,1 1-248 0 0,1-1-49 0 0,8 2 8 0 0,-7-1 27 0 0,-3 0-2 0 0,0 0-6 0 0,0 0-16 0 0,0-3-5 0 0,0-7-44 0 0,0 10-24 0 0,0 0 0 0 0,0 0 0 0 0,0 0-1 0 0,0-1 1 0 0,0 1 0 0 0,0 0 0 0 0,0 0-1 0 0,0 0 1 0 0,0 0 0 0 0,0 0 0 0 0,0 0-1 0 0,0 0 1 0 0,0 0 0 0 0,0 0 0 0 0,0 0-1 0 0,0-1 1 0 0,0 1 0 0 0,0 0 0 0 0,0 0-1 0 0,0 0 1 0 0,0 0 0 0 0,0 0 0 0 0,0 0-1 0 0,0 0 1 0 0,0 0 0 0 0,0 0 0 0 0,0 0-1 0 0,0 0 1 0 0,0 0 0 0 0,0-1 0 0 0,0 1-1 0 0,0 0 1 0 0,0 0 0 0 0,0 0 0 0 0,1 0-1 0 0,-1 0 1 0 0,0 0 0 0 0,0 0 0 0 0,0 0-1 0 0,0 0 1 0 0,0 0 0 0 0,0 0 0 0 0,0 0-1 0 0,0 0 1 0 0,0 0 0 0 0,0 0 0 0 0,1 0-1 0 0,-1 0 1 0 0,0 0 0 0 0,0 0 0 0 0,0 0-1 0 0,0 0 1 0 0,0 0 0 0 0,0 0 0 0 0,0 0-1 0 0,0 0 1 0 0,0 0-1 0 0,11 0 27 0 0,-8 0 53 0 0,-3 0 13 0 0,0 0-13 0 0,0 0-13 0 0,0 0 1 0 0,0 0 12 0 0,0 0-7 0 0,0 0 12 0 0,0 0-14 0 0,0 0-2 0 0,0 3-3 0 0,-3 10-13 0 0,-8 3-42 0 0,6-3-11 0 0,-8-8 0 0 0,-3 8 0 0 0,3 3 0 0 0,8 0-12 0 0,-6 0-36 0 0,9-1 36 0 0,1-9 11 0 0,1-5 3 0 0,14 24-14 0 0,-14-25 11 0 0,7 15-43 0 0,-4-14 33 0 0,2-1 16 0 0,14 16-7 0 0,-6-3-9 0 0,-7-10-36 0 0,2-2 41 0 0,-1 0 6 0 0,19 9 0 0 0,-25-9 0 0 0,0-1 0 0 0,0 0 0 0 0,0 0 0 0 0,0 0 0 0 0,0 1 0 0 0,0-1 0 0 0,0 0 0 0 0,0 1 0 0 0,0-1 0 0 0,-1 1 0 0 0,1-1 0 0 0,0 1 0 0 0,0 0 0 0 0,-1-1 0 0 0,1 1 0 0 0,0 0 0 0 0,-1-1 0 0 0,1 1 0 0 0,0 0 0 0 0,3 5 0 0 0,-1-4 0 0 0,-1-1 0 0 0,0 1 0 0 0,0-1 0 0 0,0 0 0 0 0,1 0 0 0 0,-1 0 0 0 0,1 0 0 0 0,0 0 0 0 0,-1-1 0 0 0,0 1 0 0 0,1 0 0 0 0,-1 0 0 0 0,1 0 0 0 0,-1 1 0 0 0,0-1 0 0 0,0 0 0 0 0,1 1 0 0 0,2 11 12 0 0,-5-12-9 0 0,1 0 1 0 0,0 0 0 0 0,-1 0 0 0 0,1 0 0 0 0,0 0 0 0 0,0 0 0 0 0,0-1-1 0 0,0 1 1 0 0,-1 0 0 0 0,1-1 0 0 0,0 1 0 0 0,0-1 0 0 0,0 1 0 0 0,0-1-1 0 0,1 1 1 0 0,-1-1-4 0 0,10 7 63 0 0,-6 6 1 0 0,6 0 4 0 0,-7-6 46 0 0,-5 2-82 0 0,1-6-6 0 0,0-1-25 0 0,0 5 29 0 0,-1 0 34 0 0,0 12 247 0 0,-4-3 7 0 0,-2-7-210 0 0,5-6 41 0 0,1-1-58 0 0,0 1-39 0 0,1 2-40 0 0,0-2-10 0 0,-1-1 32 0 0,-1 2-4 0 0,0-1 1 0 0,-1 0-1 0 0,1 0 1 0 0,-1 0 0 0 0,0-1-1 0 0,0 1 1 0 0,0 0-31 0 0,-5 2 39 0 0,-5 1 48 0 0,8 4 1 0 0,-20 4 56 0 0,21-12-127 0 0,0-1-7 0 0,-1 0 0 0 0,1 0 0 0 0,0 0 1 0 0,-1-1-1 0 0,1 1 0 0 0,0-1 0 0 0,-1 0 0 0 0,1-1 0 0 0,-4 0-10 0 0,-8 0 41 0 0,-47 1 42 0 0,60 1-84 0 0,3-1 2 0 0,-1 0 1 0 0,0 0-1 0 0,0 0 1 0 0,1 0-1 0 0,-1 0 0 0 0,0-1 1 0 0,0 1-1 0 0,1 0 1 0 0,-1 0-1 0 0,0 0 1 0 0,1-1-1 0 0,-1 1 0 0 0,0 0 1 0 0,1-1-1 0 0,-1 1 1 0 0,0 0-1 0 0,1-1 0 0 0,-1 1 1 0 0,1-1-1 0 0,-1 1 1 0 0,0-1-1 0 0,1 1 0 0 0,0-1 1 0 0,-1 0-1 0 0,1 1 1 0 0,-1-1-1 0 0,1 0-1 0 0,-9-8 27 0 0,8 9-28 0 0,1-1 0 0 0,0 0 0 0 0,-1 1 0 0 0,1-1 0 0 0,0 0 0 0 0,0 1 0 0 0,-1-1 0 0 0,1 0 1 0 0,0 1-1 0 0,0-1 0 0 0,0 0 0 0 0,0 1 0 0 0,0-1 0 0 0,0 0 0 0 0,0 1 1 0 0,0-1-1 0 0,0 1 0 0 0,0 0 0 0 0,0 0 0 0 0,0 0-1 0 0,0 0 1 0 0,0 0 0 0 0,0 0 0 0 0,0 0 0 0 0,0 0 0 0 0,0 0 0 0 0,0 0-1 0 0,0 0 1 0 0,0-1 0 0 0,0 1 0 0 0,0 0 0 0 0,0 0 0 0 0,0 0 0 0 0,0 0-1 0 0,0 0 1 0 0,0 0 0 0 0,0 0 0 0 0,0 0 0 0 0,0 0 0 0 0,0 0 0 0 0,0-1-1 0 0,0 1 1 0 0,0 0 0 0 0,0 0 0 0 0,0 0 0 0 0,0 0 0 0 0,0 0 0 0 0,0 0-1 0 0,-1 0 1 0 0,1 0 0 0 0,0 0 0 0 0,0 0 0 0 0,0 0 0 0 0,0 0-1 0 0,0 0 1 0 0,0 0 0 0 0,0 0 0 0 0,0 0 0 0 0,0 0 0 0 0,0 0 0 0 0,0 0-1 0 0,-1 0 1 0 0,1 0 0 0 0,0 0 0 0 0,0 0 0 0 0,0 0 0 0 0,0 0 0 0 0,0 0-1 0 0,0 0 1 0 0,0 0 0 0 0,0 0 0 0 0,0 0 0 0 0,-1 0 1 0 0,1 0-3 0 0,0 0-1 0 0,-1 0 1 0 0,1 0 0 0 0,-1 0-1 0 0,1 0 1 0 0,-1 0 0 0 0,1 0-1 0 0,-1 0 1 0 0,1 0 0 0 0,-1-1-1 0 0,1 1 1 0 0,-1 0 0 0 0,1 0-1 0 0,0 0 1 0 0,-1-1 0 0 0,1 1-1 0 0,-1 0 1 0 0,1 0 0 0 0,0-1-1 0 0,-1 1 1 0 0,1 0 0 0 0,0-1-1 0 0,-1 1 1 0 0,1 0 0 0 0,0-1-1 0 0,0 1 1 0 0,-1-1 0 0 0,1 1 3 0 0,0-4-71 0 0,4 0-69 0 0,3 2-95 0 0,-6 2 228 0 0,-1 0-1 0 0,0 0 0 0 0,0 0 1 0 0,0 0-1 0 0,0 0 1 0 0,0 0-1 0 0,0 0 1 0 0,0 0-1 0 0,0 0 0 0 0,0 0 1 0 0,0 0-1 0 0,1 0 1 0 0,-1 0-1 0 0,0 0 1 0 0,0 0-1 0 0,0 0 0 0 0,0 0 1 0 0,0 0-1 0 0,0 0 1 0 0,0 0-1 0 0,0 0 0 0 0,0 0 1 0 0,0 0-1 0 0,0 0 1 0 0,1 0-1 0 0,-1 0 1 0 0,0 0-1 0 0,0 0 0 0 0,0 0 1 0 0,0 0-1 0 0,0 0 1 0 0,0 0-1 0 0,0 0 1 0 0,0-1-1 0 0,0 1 0 0 0,0 0 1 0 0,0 0-1 0 0,0 0 1 0 0,0 0-1 0 0,0 0 1 0 0,0 0-1 0 0,0 0 0 0 0,0 0 1 0 0,0 0-1 0 0,0 0 1 0 0,0 0-1 0 0,0-1 0 0 0,0 1 1 0 0,0 0-1 0 0,0 0 1 0 0,0 0-1 0 0,0 0 1 0 0,0 0-1 0 0,0 0 0 0 0,0 0 1 0 0,0 0-1 0 0,0 0 8 0 0,0-1-154 0 0,0 1 47 0 0,0 0 18 0 0,0-1 93 0 0,-1 1 62 0 0,1-3 154 0 0,0 2-165 0 0,0 0-94 0 0,0 0-77 0 0,0 0-52 0 0,0 0-76 0 0,1 0-87 0 0,-1 0-97 0 0,0 0-108 0 0,1 0-118 0 0,-1 0 280 0 0,1 1-34 0 0,-1-1-35 0 0,1 1-36 0 0,3-4-1064 0 0,5-5-1119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14.0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6192 0 0,'0'0'133'0'0,"0"0"23"0"0,0 0 13 0 0,0 1-49 0 0,2 1-6 0 0,0 0-136 0 0,0 0 39 0 0,1 3 114 0 0,-1 1 165 0 0,0-1-4 0 0,-1 1 37 0 0,0 5 347 0 0,-1-3-279 0 0,0-2-143 0 0,0 1-101 0 0,0-7-151 0 0,0 0 4 0 0,0 0 0 0 0,0 0 0 0 0,0 0 0 0 0,0 0 0 0 0,0 0 0 0 0,0 0 0 0 0,0 1 0 0 0,0-1 0 0 0,0 0 0 0 0,0 0 0 0 0,0 0 0 0 0,0 0 0 0 0,0 0 0 0 0,0 0 0 0 0,0 0 0 0 0,0 0 0 0 0,0 0 0 0 0,0 0 0 0 0,0 1 0 0 0,0-1 0 0 0,0 0 0 0 0,0 0 0 0 0,0 0 0 0 0,0 0 0 0 0,0 0 0 0 0,0 0 0 0 0,1 0 0 0 0,-1 0 0 0 0,0 0 0 0 0,0 0 0 0 0,0 0 0 0 0,0 0 0 0 0,0 0 0 0 0,0 0 0 0 0,0 0 0 0 0,0 1 0 0 0,0-1 0 0 0,0 0 0 0 0,0 0 0 0 0,0 0 0 0 0,1 0 0 0 0,-1 0 0 0 0,0 0 0 0 0,0 0 0 0 0,0 0 0 0 0,0 0-1 0 0,0 0 1 0 0,0 0 0 0 0,0 0 0 0 0,0 0 0 0 0,0 0 0 0 0,0 0 0 0 0,1 0 0 0 0,-1 0 0 0 0,0 0 0 0 0,0 0 0 0 0,0-1-6 0 0,0 1 12 0 0,1 0-1 0 0,-1 0 0 0 0,0 0 0 0 0,1 0 0 0 0,-1 0 1 0 0,1 0-1 0 0,-1 0 0 0 0,0 0 0 0 0,1 0 0 0 0,-1 0 1 0 0,0 0-1 0 0,1 0 0 0 0,-1 0 0 0 0,1 0 0 0 0,-1 1 1 0 0,0-1-1 0 0,1 0 0 0 0,-1 0 0 0 0,0 0 0 0 0,1 0 1 0 0,-1 1-1 0 0,0-1 0 0 0,1 0 0 0 0,-1 0 0 0 0,0 1 1 0 0,0-1-1 0 0,1 0 0 0 0,-1 1 0 0 0,0-1 0 0 0,0 0 1 0 0,0 1-1 0 0,1-1 0 0 0,-1 0 0 0 0,0 1 0 0 0,0-1 1 0 0,0 0-1 0 0,0 1 0 0 0,0-1 0 0 0,0 0 0 0 0,0 1 1 0 0,1-1-1 0 0,-1 1 0 0 0,0-1 0 0 0,0 0 0 0 0,-1 1 1 0 0,1-1-1 0 0,0 0 0 0 0,0 1 0 0 0,0-1 0 0 0,0 1-11 0 0,-1 1 55 0 0,1-1 0 0 0,-1 1-1 0 0,0 0 1 0 0,0 0 0 0 0,0-1-1 0 0,0 1 1 0 0,0-1 0 0 0,-1 1-1 0 0,0 0-54 0 0,0 0 191 0 0,1 0-42 0 0,0 1 46 0 0,2 1-95 0 0,1 1-15 0 0,-1-5 7 0 0,-1 0-90 0 0,6 5 255 0 0,-1-2-43 0 0,-3 8-60 0 0,-2-6 41 0 0,0 1-33 0 0,0 3 82 0 0,0 1-63 0 0,0 12 138 0 0,0-14-149 0 0,0-5 47 0 0,0-3-121 0 0,0 0-25 0 0,0 0 1 0 0,0 0 4 0 0,0 0 12 0 0,0 0-12 0 0,0 0-40 0 0,0 0-147 0 0,0 0-48 0 0,0 0-7 0 0,0 0-33 0 0,0 0-128 0 0,0 0-51 0 0,0 0 203 0 0,0 0-49 0 0,0 0-83 0 0,0 0 99 0 0,0 0-41 0 0,0 0-46 0 0,0 0-41 0 0,0 0-445 0 0,0 0-300 0 0,0 0-703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09.8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302 332 4896 0 0,'0'0'108'0'0,"0"0"17"0"0,0 0 10 0 0,-3-2-22 0 0,-10-9-90 0 0,0 6-23 0 0,8-2 21 0 0,2 2 100 0 0,-5 4 105 0 0,8 1-219 0 0,0 0 0 0 0,0 0 0 0 0,0 0 0 0 0,0 0 0 0 0,0 0 0 0 0,0 0 0 0 0,0 0 0 0 0,0 0 0 0 0,0 0 0 0 0,-1 0 0 0 0,1 0 0 0 0,0 0 0 0 0,0 0 0 0 0,0 0 0 0 0,0 0 0 0 0,0 0 1 0 0,0 0-1 0 0,0 0 0 0 0,0 0 0 0 0,0 0 0 0 0,0 0 0 0 0,0 0 0 0 0,-1 0 0 0 0,1 0 0 0 0,0 0 0 0 0,0 0 0 0 0,0 0 0 0 0,0-1 0 0 0,0 1 0 0 0,0 0 0 0 0,0 0 0 0 0,0 0 0 0 0,0 0 0 0 0,0 0 0 0 0,0 0 0 0 0,0 0 0 0 0,0 0 0 0 0,0 0 0 0 0,0 0 0 0 0,0 0 0 0 0,0 0 1 0 0,0-1-1 0 0,0 1 0 0 0,0 0 0 0 0,0 0 0 0 0,0 0 0 0 0,0 0 0 0 0,0 0 0 0 0,0 0 0 0 0,0 0 0 0 0,0 0 0 0 0,0 0 0 0 0,0 0 0 0 0,0-1 0 0 0,0 1 0 0 0,0 0 0 0 0,0 0-7 0 0,0 0 20 0 0,0-1 0 0 0,0 1-1 0 0,0-1 1 0 0,0 1 0 0 0,0-1-1 0 0,0 1 1 0 0,0-1 0 0 0,0 1-1 0 0,0-1 1 0 0,-1 1 0 0 0,1-1-1 0 0,0 1 1 0 0,0-1 0 0 0,0 1-1 0 0,-1-1 1 0 0,1 1 0 0 0,0 0-1 0 0,0-1 1 0 0,-1 1 0 0 0,1-1-1 0 0,0 1 1 0 0,-1 0 0 0 0,1-1 0 0 0,-1 1-1 0 0,1 0 1 0 0,0 0 0 0 0,-1-1-1 0 0,1 1 1 0 0,-1 0 0 0 0,1 0-1 0 0,-1-1 1 0 0,1 1 0 0 0,-1 0-1 0 0,1 0 1 0 0,-1 0 0 0 0,1 0-1 0 0,-1 0 1 0 0,1 0 0 0 0,-1 0-1 0 0,1 0 1 0 0,-1 0 0 0 0,1 0-20 0 0,-3 0 396 0 0,0-3-4 0 0,-7-7 0 0 0,7 7-12 0 0,-1 4-61 0 0,-1 0-38 0 0,-2-1-39 0 0,0 0-39 0 0,0-1-40 0 0,0 0-39 0 0,1 0-41 0 0,2 0-41 0 0,-5-4 57 0 0,8 4-73 0 0,0 0-1 0 0,-1 0 1 0 0,1 0-1 0 0,-1 0 0 0 0,1 0 1 0 0,-1 1-1 0 0,0-1 1 0 0,1 1-1 0 0,-1-1 0 0 0,0 1 1 0 0,-1-1-26 0 0,-2 4 180 0 0,-37 23 304 0 0,39-23-368 0 0,0-2-43 0 0,0 0-26 0 0,-1-1-25 0 0,-2 1 30 0 0,-12 7 103 0 0,5-1-20 0 0,-3 7-15 0 0,8-6-112 0 0,-5 4-69 0 0,5-4 39 0 0,8-7 20 0 0,-1-1 0 0 0,1 1 0 0 0,-1 0 0 0 0,1-1 0 0 0,0 1 0 0 0,-1-1 0 0 0,1 1 0 0 0,0 0-1 0 0,0-1 1 0 0,-1 1 0 0 0,1 0 0 0 0,0-1 0 0 0,0 1 0 0 0,0 0 0 0 0,0-1 0 0 0,0 1 0 0 0,0 0 0 0 0,0-1 0 0 0,0 1 0 0 0,0 0 0 0 0,0-1 0 0 0,0 1 0 0 0,1 0 0 0 0,-1-1 2 0 0,0 3-4 0 0,0-2 3 0 0,0 0 0 0 0,0-1 0 0 0,0 1 0 0 0,0 0 0 0 0,0 0 0 0 0,0 0 0 0 0,0 0 0 0 0,1 0 0 0 0,-1-1 0 0 0,0 1 0 0 0,0 0 0 0 0,1 0 0 0 0,-1 0 0 0 0,1 0 1 0 0,9 4-53 0 0,-3 6 29 0 0,-7-10 21 0 0,1 1 0 0 0,-1-1 1 0 0,1 0-1 0 0,-1 0 1 0 0,1 0-1 0 0,-1 0 0 0 0,1-1 1 0 0,0 1-1 0 0,-1 0 0 0 0,1 0 1 0 0,0 0-1 0 0,0 0 0 0 0,0-1 1 0 0,0 1-1 0 0,0 0 0 0 0,0 0 3 0 0,5 0-8 0 0,-2 0 5 0 0,20 15-60 0 0,-13-9 36 0 0,-4-3 20 0 0,-1 0 1 0 0,0 0-1 0 0,-1 0 0 0 0,5 5 7 0 0,2 0 46 0 0,10 1 73 0 0,-19-9-101 0 0,0 0 1 0 0,0 0-1 0 0,0 1 1 0 0,0-1-1 0 0,-1 1 0 0 0,1-1 1 0 0,1 2-19 0 0,6 13 93 0 0,6-5-118 0 0,10 9-117 0 0,-12-6 24 0 0,-1-1 37 0 0,14 14 16 0 0,-7-7 87 0 0,1 1 48 0 0,-20-20-59 0 0,1 1-1 0 0,-1-1 0 0 0,0 0 0 0 0,0 1 0 0 0,0-1 1 0 0,0 1-1 0 0,0 0 0 0 0,0-1 0 0 0,0 1 0 0 0,0 0 0 0 0,-1-1 1 0 0,1 1-1 0 0,-1 0 0 0 0,1 0 0 0 0,-1 1-10 0 0,1 11 148 0 0,0-8-54 0 0,-4-3 71 0 0,-7 13 52 0 0,0 2 23 0 0,1-10-118 0 0,-2-3-11 0 0,-1 1-7 0 0,7-2-34 0 0,-1 2 40 0 0,6-6-108 0 0,-7 7 60 0 0,-3-2-26 0 0,-10-4-2 0 0,-4-1 22 0 0,-7 0 10 0 0,24 0-68 0 0,-6 0 3 0 0,7-3-38 0 0,2-2-43 0 0,0-3-65 0 0,-7-5-179 0 0,10 12-62 0 0,-1 0 46 0 0,1 0 41 0 0,0 0 35 0 0,-1 1-12 0 0,1 0 34 0 0,-2 0-362 0 0,2 0 202 0 0,-1 0 94 0 0,1 0 8 0 0,0-1-54 0 0,-1-3-1134 0 0,2-5-838 0 0</inkml:trace>
  <inkml:trace contextRef="#ctx0" brushRef="#br0" timeOffset="311.89">886 317 6768 0 0,'-3'0'149'0'0,"-7"0"23"0"0,7 0 12 0 0,0 0-25 0 0,-10 0-127 0 0,0 0 4 0 0,2 0 63 0 0,3 0 52 0 0,2 1 38 0 0,-9 5 696 0 0,11-3-677 0 0,-2 0-48 0 0,-5-1 270 0 0,-1-2-79 0 0,10 0-314 0 0,1-1 1 0 0,0 1 0 0 0,0 0-1 0 0,-1 0 1 0 0,1 0-1 0 0,0 0 1 0 0,-1 0 0 0 0,1 0-1 0 0,0 1 1 0 0,0-1-1 0 0,-1 0 1 0 0,1 1 0 0 0,0-1-1 0 0,0 1 1 0 0,0-1-1 0 0,-1 1-37 0 0,-3 9 362 0 0,-8-4-20 0 0,9-3-260 0 0,0 0 0 0 0,0 0-1 0 0,0 1 1 0 0,0-1 0 0 0,-1 3-82 0 0,1-2 89 0 0,-1 4 135 0 0,3-4-177 0 0,-7 15 111 0 0,7 0-23 0 0,0-3-50 0 0,-4 0-25 0 0,0-1-10 0 0,4 1 16 0 0,2-13-62 0 0,0-1 0 0 0,0 1 1 0 0,-1-1-1 0 0,1 1 0 0 0,-1-1 1 0 0,1 1-1 0 0,-1-1 0 0 0,0 1 0 0 0,0-1 1 0 0,0 0-1 0 0,-1 3-4 0 0,1-3 4 0 0,0 0 0 0 0,0 1 0 0 0,0-1-1 0 0,0 0 1 0 0,0 1 0 0 0,1-1 0 0 0,-1 1 0 0 0,1-1 0 0 0,-1 1-1 0 0,1-1 1 0 0,0 3-4 0 0,0 2 21 0 0,0-5-18 0 0,0 1 0 0 0,-1-1 1 0 0,2 0-1 0 0,-1 0 0 0 0,0 0 0 0 0,0 0 1 0 0,1 0-1 0 0,-1 1 0 0 0,1-1 1 0 0,0 1-4 0 0,30 60 0 0 0,-28-60 0 0 0,0-1 0 0 0,0 1 0 0 0,0 0 0 0 0,0-1 0 0 0,0 0 0 0 0,0 0 0 0 0,1 0 0 0 0,-1 0 0 0 0,1 0 0 0 0,2 0 0 0 0,1 2 0 0 0,-3-3-2 0 0,0 0 0 0 0,1 0 1 0 0,-1 0-1 0 0,0-1 1 0 0,1 0-1 0 0,-1 1 0 0 0,1-2 1 0 0,-1 1-1 0 0,4-1 2 0 0,8 0-108 0 0,-11 1-24 0 0,3 1 22 0 0,4-1-48 0 0,-7 0 56 0 0,-1 0-48 0 0,0 0-22 0 0,0-1-52 0 0,0 0-59 0 0,0 0-69 0 0,-1 0 79 0 0,-1 0-40 0 0,4-1-414 0 0,1-2-279 0 0,4-1-653 0 0</inkml:trace>
  <inkml:trace contextRef="#ctx0" brushRef="#br0" timeOffset="695.22">1012 48 6648 0 0,'0'0'149'0'0,"0"0"23"0"0,0 0 12 0 0,0 3-25 0 0,0 15-137 0 0,-1-6 75 0 0,0 2 144 0 0,1-13-187 0 0,0 1 1 0 0,1-1-1 0 0,-1 1 0 0 0,0 0 1 0 0,1-1-1 0 0,-1 1 0 0 0,1-1 1 0 0,-1 1-1 0 0,2 0-54 0 0,3 7 210 0 0,0 1 88 0 0,-2 3 65 0 0,-3-5-160 0 0,2 0-52 0 0,0 0-21 0 0,3 2 10 0 0,-1 1 20 0 0,1 3 181 0 0,2-1-85 0 0,0 0-65 0 0,0-1-49 0 0,-2-3-15 0 0,0 0 0 0 0,-1-1 1 0 0,3 8-128 0 0,-2 0 191 0 0,0-3-50 0 0,0-3-44 0 0,14 33 210 0 0,-10-25-178 0 0,7 28 297 0 0,-12-31-332 0 0,2 14 87 0 0,-1-14-62 0 0,-3-12-92 0 0,-1 1 0 0 0,0-1 1 0 0,0 0-1 0 0,0 1 1 0 0,0-1-1 0 0,-1 1 0 0 0,1-1 1 0 0,-1 2-28 0 0,-1 11 143 0 0,1-14-107 0 0,-1 1 0 0 0,1 0 0 0 0,0 0 0 0 0,0 0 0 0 0,1 0 0 0 0,-1 0 0 0 0,0 0 0 0 0,1 0 1 0 0,0 0-1 0 0,0 2-36 0 0,4 3 80 0 0,-4-7-62 0 0,0 1 0 0 0,0-1-1 0 0,0 1 1 0 0,0-1 0 0 0,-1 1 0 0 0,1-1 0 0 0,0 1-1 0 0,-1-1 1 0 0,1 1 0 0 0,-1 0 0 0 0,0-1-1 0 0,0 1 1 0 0,0 0 0 0 0,1-1-18 0 0,-1 28 247 0 0,0-26-135 0 0,0-3-2 0 0,0 0-4 0 0,0 0-2 0 0,0 0 0 0 0,0 0 0 0 0,0 0 0 0 0,0-3 0 0 0,0-19 52 0 0,0-16-51 0 0,0 36-104 0 0,0 1-1 0 0,0-1 1 0 0,0 0 0 0 0,1 1 0 0 0,-1-1-1 0 0,0 0 1 0 0,1 1 0 0 0,0-1 0 0 0,-1 1-1 0 0,1-1 1 0 0,0 1 0 0 0,0-1 0 0 0,0 1-1 0 0,0-1 0 0 0,4-6 1 0 0,-1-2-1 0 0,-3 8 0 0 0,0-1 0 0 0,1 1 0 0 0,-1 0 0 0 0,0 0 0 0 0,0 0 0 0 0,1 0 0 0 0,0 0 0 0 0,-1 0 0 0 0,1 0 0 0 0,1-2 0 0 0,-1 1 0 0 0,1-1 0 0 0,-1 1 0 0 0,0-1 0 0 0,0 0 0 0 0,0 0 0 0 0,0 0 0 0 0,-1-1 0 0 0,0 2-2 0 0,1 0-1 0 0,-1 0 1 0 0,0 1 0 0 0,1-1-1 0 0,-1 0 1 0 0,1 0 0 0 0,1 0 2 0 0,10-5-64 0 0,-9 2 43 0 0,-4 5 19 0 0,1 1-1 0 0,-1-1 1 0 0,0 1-1 0 0,0-1 1 0 0,1 1-1 0 0,-1 0 0 0 0,0-1 1 0 0,1 1-1 0 0,-1-1 1 0 0,0 1-1 0 0,1 0 0 0 0,-1 0 1 0 0,1-1-1 0 0,-1 1 1 0 0,1 0-1 0 0,-1 0 1 0 0,0-1-1 0 0,1 1 0 0 0,-1 0 1 0 0,1 0-1 0 0,-1 0 1 0 0,1 0-1 0 0,-1 0 1 0 0,1-1-1 0 0,-1 1 0 0 0,1 0 1 0 0,-1 0-1 0 0,1 0 1 0 0,-1 1-1 0 0,1-1 0 0 0,-1 0 1 0 0,1 0 2 0 0,6 0-15 0 0,-5-1 14 0 0,1 1-1 0 0,-1 0 1 0 0,0 0-1 0 0,0 0 0 0 0,0 1 1 0 0,0-1-1 0 0,1 0 0 0 0,-1 1 1 0 0,0 0-1 0 0,1 0 2 0 0,4 2-29 0 0,-4-2 24 0 0,1 1 0 0 0,-1-1 0 0 0,1 1-1 0 0,-1 0 1 0 0,0 0 0 0 0,1 1 0 0 0,-1-1-1 0 0,0 1 1 0 0,0-1 0 0 0,1 4 5 0 0,-1-2-17 0 0,-3-3 14 0 0,0 0 0 0 0,1-1 0 0 0,-1 1 0 0 0,0 0 0 0 0,1-1 1 0 0,-1 1-1 0 0,0-1 0 0 0,1 1 0 0 0,-1 0 0 0 0,1-1 0 0 0,-1 1 0 0 0,1-1 1 0 0,-1 0-1 0 0,1 1 0 0 0,-1-1 0 0 0,1 1 0 0 0,-1-1 0 0 0,1 0 0 0 0,0 1 1 0 0,-1-1-1 0 0,1 0 0 0 0,0 1 3 0 0,4 1-4 0 0,-4-1-1 0 0,1 0 1 0 0,-1 0-1 0 0,1 0 1 0 0,-1 1-1 0 0,0-1 1 0 0,0 0 0 0 0,1 1-1 0 0,-1-1 1 0 0,0 1-1 0 0,0 1 5 0 0,11 19-10 0 0,-9-15 12 0 0,13 24-2 0 0,-14-15-14 0 0,-2-15 10 0 0,0-1 1 0 0,0 1-1 0 0,0 0 1 0 0,0 0-1 0 0,0 0 1 0 0,0 0-1 0 0,0 0 0 0 0,0-1 1 0 0,1 1-1 0 0,-1 0 1 0 0,0 0-1 0 0,0 0 1 0 0,1-1-1 0 0,-1 1 1 0 0,1 0 3 0 0,9 4-27 0 0,-4 8-65 0 0,1-2-104 0 0,0-4 6 0 0,-2-2-37 0 0,0-1-89 0 0,-3-2-75 0 0,-1 0-75 0 0,0-2-117 0 0,-1 1 83 0 0,0-1-43 0 0,1 0-638 0 0,-1 0-499 0 0,0 0-949 0 0</inkml:trace>
  <inkml:trace contextRef="#ctx0" brushRef="#br0" timeOffset="1032.08">1817 537 5208 0 0,'0'0'116'0'0,"2"-2"17"0"0,9-9 11 0 0,-5 7-90 0 0,-3 5-12 0 0,-3-1-41 0 0,0 0 0 0 0,0 0 0 0 0,0 1 1 0 0,0-1-1 0 0,0 0 0 0 0,0 0 0 0 0,0 0 0 0 0,1 0 0 0 0,-1 0 0 0 0,0 0 1 0 0,0 0-1 0 0,0 1 0 0 0,0-1 0 0 0,1 0 0 0 0,-1 0 0 0 0,0 0 0 0 0,0 0 1 0 0,0 0-1 0 0,0 0 0 0 0,1 0 0 0 0,-1 0 0 0 0,0 0 0 0 0,0 0 0 0 0,0 0 0 0 0,0 0 1 0 0,1 0-1 0 0,-1 0 0 0 0,0 0 0 0 0,0 0 0 0 0,0 0 0 0 0,0 0 0 0 0,1 0 1 0 0,-1-1-1 0 0,0 1 0 0 0,0 0 0 0 0,0 0-1 0 0,20-16 14 0 0,-16 12 25 0 0,0 0 67 0 0,3-3 118 0 0,7-7 385 0 0,-13 12-405 0 0,1 1-37 0 0,0 0 77 0 0,1 0-79 0 0,0 2-80 0 0,0-1-37 0 0,-1-1 70 0 0,-2 0-94 0 0,0 0 0 0 0,1 0 0 0 0,-1 1 0 0 0,0-1 0 0 0,1 0 0 0 0,-1 0 0 0 0,0 0 0 0 0,0 0 0 0 0,0 1 0 0 0,0-1 0 0 0,0 0 0 0 0,0 0 0 0 0,0 0 0 0 0,0 0-24 0 0,0 0 19 0 0,0 0-1 0 0,0 0 1 0 0,0 0 0 0 0,0 0 0 0 0,0 0-1 0 0,0 1 1 0 0,0-1 0 0 0,1 0 0 0 0,-1 0 0 0 0,0 0-1 0 0,0 0 1 0 0,1 1 0 0 0,-1-1 0 0 0,1-1-19 0 0,6-2 178 0 0,-7 3-168 0 0,1 1 0 0 0,-1 0 0 0 0,0 0 0 0 0,1 0 1 0 0,-1-1-1 0 0,0 1 0 0 0,1 0 0 0 0,-1 0 0 0 0,0-1 0 0 0,1 1 1 0 0,-1 0-1 0 0,0-1 0 0 0,0 1 0 0 0,1 0 0 0 0,-1-1 0 0 0,0 1 1 0 0,0 0-1 0 0,0-1 0 0 0,1 1 0 0 0,-1-1 0 0 0,0 1 1 0 0,0 0-1 0 0,0-1 0 0 0,0 1 0 0 0,0-1 0 0 0,0 1 0 0 0,0 0 1 0 0,0-1-1 0 0,0 1 0 0 0,0-1 0 0 0,0 1-10 0 0,0-3 192 0 0,-3 0-21 0 0,-7-7-3 0 0,7 8-27 0 0,0 0-54 0 0,-1 2-27 0 0,-2 1 8 0 0,6-1-39 0 0,0 0-25 0 0,0 0 0 0 0,0 0 0 0 0,0 0 0 0 0,0 0 0 0 0,0 0-1 0 0,0 0 1 0 0,-1 0 0 0 0,1 0 0 0 0,0 0 0 0 0,0 0 0 0 0,0 0 0 0 0,0 0 0 0 0,0 0 0 0 0,0 0 0 0 0,0 0 0 0 0,0 0-1 0 0,0 0 1 0 0,0 0 0 0 0,-1 0 0 0 0,1 0 0 0 0,0 0 0 0 0,0 0 0 0 0,0 0 0 0 0,0 0 0 0 0,0 0 0 0 0,0 0 0 0 0,0 0-1 0 0,0 0 1 0 0,0 0 0 0 0,0 0 0 0 0,0 0 0 0 0,0 0 0 0 0,0 0 0 0 0,0-1 0 0 0,-1 1 0 0 0,1 0 0 0 0,0 0-1 0 0,0 0 1 0 0,0 0 0 0 0,0 0 0 0 0,0 0 0 0 0,0 0 0 0 0,0 0 0 0 0,0 0 0 0 0,0 0 0 0 0,0 0 0 0 0,0-1 0 0 0,0 1-1 0 0,0 0 1 0 0,0 0 0 0 0,0 0 0 0 0,0 0 0 0 0,0 0 0 0 0,0 0 0 0 0,0 0 0 0 0,0 0 0 0 0,0 0-4 0 0,1-1 7 0 0,-1 1 1 0 0,0-1-1 0 0,0 1 1 0 0,0 0-1 0 0,0-1 1 0 0,0 1 0 0 0,0 0-1 0 0,0-1 1 0 0,0 1-1 0 0,0-1 1 0 0,0 1-1 0 0,0 0 1 0 0,0-1-1 0 0,0 1 1 0 0,-1 0 0 0 0,1-1-1 0 0,0 1 1 0 0,0 0-1 0 0,0-1 1 0 0,0 1-1 0 0,-1 0 1 0 0,1-1-1 0 0,0 1 1 0 0,0 0-1 0 0,-1-1 1 0 0,1 1 0 0 0,0 0-1 0 0,-1 0 1 0 0,1-1-1 0 0,0 1 1 0 0,-1 0-1 0 0,1 0 1 0 0,0 0-1 0 0,-1 0 1 0 0,1-1 0 0 0,0 1-1 0 0,-1 0 1 0 0,1 0-1 0 0,0 0 1 0 0,-1 0-1 0 0,1 0 1 0 0,-1 0-1 0 0,1 0 1 0 0,0 0-1 0 0,-1 0 1 0 0,1 0 0 0 0,0 0-1 0 0,-1 0 1 0 0,1 0-1 0 0,-1 0-7 0 0,-1 1 33 0 0,1 0 0 0 0,-1 0-1 0 0,0 0 1 0 0,0 0 0 0 0,1 0 0 0 0,-1 0-1 0 0,1 0 1 0 0,-1 0 0 0 0,0 2-33 0 0,-1-1 224 0 0,0-2 0 0 0,-9 3-23 0 0,-3 10 3 0 0,-2 0-1 0 0,12-10-152 0 0,4-3-38 0 0,0 0-1 0 0,1 0 1 0 0,-1 0-1 0 0,0 1 1 0 0,1-1 0 0 0,-1 1-1 0 0,1-1 1 0 0,-1 0 0 0 0,1 1-1 0 0,-1-1 1 0 0,1 1 0 0 0,-1-1-1 0 0,1 1 1 0 0,-1-1 0 0 0,1 1-1 0 0,-1-1 1 0 0,1 1 0 0 0,0 0-1 0 0,-1-1 1 0 0,1 1-1 0 0,0 0 1 0 0,0 0-13 0 0,-3 4 48 0 0,-23 26 247 0 0,23-26-251 0 0,3-4-30 0 0,-3 5 40 0 0,-7 14 96 0 0,8-5-63 0 0,1-4-43 0 0,0-9-43 0 0,1 0 0 0 0,0-1 0 0 0,0 1 0 0 0,0 0 0 0 0,0 0-1 0 0,0-1 1 0 0,0 1 0 0 0,0 0 0 0 0,1-1 0 0 0,-1 1 0 0 0,0-1 0 0 0,1 1 0 0 0,0 0 0 0 0,-1-1 0 0 0,1 1 0 0 0,0-1 0 0 0,0 1 0 0 0,0-1 0 0 0,0 0 0 0 0,0 1 0 0 0,0-1 0 0 0,0 0 0 0 0,0 0 0 0 0,2 1-1 0 0,2 9 0 0 0,24 5 0 0 0,-27-15-1 0 0,0-1 1 0 0,0 1 0 0 0,0 0-1 0 0,1-1 1 0 0,-1 1 0 0 0,0-1-1 0 0,0 0 1 0 0,2 0 0 0 0,20-1-65 0 0,-3 0-19 0 0,-11 2 74 0 0,2 0-80 0 0,2-1-90 0 0,-1-1-106 0 0,-2-2-119 0 0,5-11-96 0 0</inkml:trace>
  <inkml:trace contextRef="#ctx0" brushRef="#br0" timeOffset="1510.12">2321 364 6240 0 0,'0'0'182'0'0,"-2"0"-8"0"0,-9 0-269 0 0,3 1 113 0 0,2 1 91 0 0,3 1 70 0 0,1 1 101 0 0,2 7 455 0 0,1-6-507 0 0,-1 0-54 0 0,-2 5 149 0 0,-2-6-43 0 0,-3 3 30 0 0,6-4-263 0 0,0-1-1 0 0,1 1 1 0 0,0-1 0 0 0,-1 1-1 0 0,1-1 1 0 0,0 1 0 0 0,0 0-47 0 0,0-3 0 0 0,-2 11 318 0 0,-3-1-183 0 0,1 4 35 0 0,1 2 35 0 0,1 2 37 0 0,2-16-208 0 0,0 0-1 0 0,-1 1 0 0 0,1-1 0 0 0,-1 0 0 0 0,1 0 0 0 0,-1 0 0 0 0,0 0 1 0 0,0 0-1 0 0,0 0 0 0 0,-1 2-33 0 0,1-2 34 0 0,-1 0 0 0 0,1 0 0 0 0,0 0 1 0 0,0 0-1 0 0,1 1 0 0 0,-1-1 0 0 0,0 0 0 0 0,1 2-34 0 0,0-3 21 0 0,0 1 0 0 0,0-1-1 0 0,0 0 1 0 0,0 1 0 0 0,0-1 0 0 0,0 0 0 0 0,1 1-1 0 0,-1-1 1 0 0,1 0 0 0 0,-1 1 0 0 0,1 0-21 0 0,4 6 99 0 0,-4-7-79 0 0,0 1 0 0 0,0-1 0 0 0,0 1 0 0 0,0-1 1 0 0,-1 1-1 0 0,1-1 0 0 0,-1 1 0 0 0,1-1 0 0 0,-1 1 0 0 0,1 0 0 0 0,-1-1 1 0 0,0 1-1 0 0,0 0 0 0 0,0-1-20 0 0,3 15 35 0 0,-2-15-36 0 0,-1 0 1 0 0,1 0 0 0 0,0 0 0 0 0,-1 0 0 0 0,1 0-1 0 0,0 0 1 0 0,0 0 0 0 0,0 0 0 0 0,0-1 0 0 0,0 1-1 0 0,0 0 1 0 0,0 0 0 0 0,0-1 0 0 0,0 1 0 0 0,0-1-1 0 0,0 1 1 0 0,0-1 0 0 0,1 0 0 0 0,-1 1 0 0 0,1-1 0 0 0,27 1 9 0 0,-19-1 3 0 0,-8 0-4 0 0,-1 0-1 0 0,0 0 1 0 0,1 0-1 0 0,-1 0 1 0 0,0 0 0 0 0,1-1-1 0 0,-1 1 1 0 0,0 0 0 0 0,0-1-1 0 0,0 1 1 0 0,1-1-1 0 0,-1 1 1 0 0,0-1 0 0 0,0 0-1 0 0,0 1 1 0 0,0-1 0 0 0,0 0-1 0 0,0 0 1 0 0,0 0 0 0 0,0 0-1 0 0,0 0 1 0 0,0 0-1 0 0,-1 0 1 0 0,1 0 0 0 0,0-1-8 0 0,7-8 73 0 0,3 5-43 0 0,-1 2-19 0 0,-4-4 17 0 0,-4 3-13 0 0,9-2-4 0 0,-10 5-11 0 0,0 1 0 0 0,0 0 0 0 0,1-1 0 0 0,-1 1 0 0 0,0-1 0 0 0,-1 0 0 0 0,1 1 0 0 0,0-1 0 0 0,0 0 0 0 0,0 1 0 0 0,0-1 0 0 0,0 0 0 0 0,-1 0 0 0 0,1 0 0 0 0,0 0 0 0 0,-1 0 0 0 0,5-9 0 0 0,-4 7-2 0 0,0 1 1 0 0,0 0 0 0 0,1-1 0 0 0,-1 1 0 0 0,0 0-1 0 0,1 0 1 0 0,-1 0 0 0 0,1 0 0 0 0,0 0 1 0 0,-1 1-4 0 0,1 0 1 0 0,-1 0-1 0 0,0 0 1 0 0,0-1-1 0 0,0 1 1 0 0,0 0-1 0 0,0-1 1 0 0,0 1-1 0 0,0-1 1 0 0,0 1-1 0 0,0-1 1 0 0,-1 1-1 0 0,1-1 1 0 0,-1 0-1 0 0,1 1 0 0 0,-1-1 1 0 0,0 0-1 0 0,0 1 1 0 0,1-1-1 0 0,-1 0 4 0 0,0 0-8 0 0,0 1-1 0 0,0-1 1 0 0,0 0 0 0 0,1 1-1 0 0,-1-1 1 0 0,0 1-1 0 0,1-1 1 0 0,0 1 0 0 0,-1-1-1 0 0,1 1 1 0 0,0 0-1 0 0,-1-1 1 0 0,1 1 8 0 0,6-12-48 0 0,-6 3 16 0 0,1 1 1 0 0,-2-1-1 0 0,1 0 1 0 0,-2 1-1 0 0,1-2 32 0 0,-1-4-35 0 0,0-16-54 0 0,-7-5 14 0 0,4 22 44 0 0,3 3-7 0 0,-1 1 0 0 0,1-1 0 0 0,1 1 0 0 0,0-1 1 0 0,2-8 37 0 0,-1-24-110 0 0,-5 16 81 0 0,0 12 6 0 0,2 5 10 0 0,-1 1-1 0 0,2-1 1 0 0,-1-3 13 0 0,1-12-44 0 0,2 15 35 0 0,-1 5 8 0 0,1 0-1 0 0,-1 0 1 0 0,0 1 0 0 0,0-1-1 0 0,0 0 1 0 0,-1 0 0 0 0,0 0-1 0 0,0 1 1 0 0,-1-3 1 0 0,-8-9-53 0 0,7 3-11 0 0,3 10 29 0 0,0 11 153 0 0,0-6-104 0 0,-1 0 1 0 0,1 0-1 0 0,0 0 0 0 0,1 0 1 0 0,-1 0-1 0 0,0 0 0 0 0,0 0 1 0 0,1 0-1 0 0,-1 0 0 0 0,2 2-14 0 0,3 3 59 0 0,0 3 41 0 0,-2 7 35 0 0,-3-6-65 0 0,-1-4-21 0 0,1 0 0 0 0,0 0 0 0 0,1 0 0 0 0,-1 0-1 0 0,3 5-48 0 0,7 9 132 0 0,-5 8-10 0 0,6 2-2 0 0,-6-2 1 0 0,1-14-36 0 0,-5-12-66 0 0,0 1 0 0 0,1-1 0 0 0,-2 1 0 0 0,1-1-1 0 0,0 0 1 0 0,0 1 0 0 0,-1 0 0 0 0,0-1 0 0 0,0 1-19 0 0,0 0 18 0 0,0-1 1 0 0,1 1 0 0 0,-1-1 0 0 0,1 1 0 0 0,0-1 0 0 0,0 1-1 0 0,0-1 1 0 0,0 0 0 0 0,1 1-19 0 0,3 11 87 0 0,1 11 42 0 0,4-5 6 0 0,-5 6 1 0 0,2-15-54 0 0,-6-10-74 0 0,-1-1 1 0 0,1 0 0 0 0,0 1 0 0 0,0 0 0 0 0,-1-1 0 0 0,1 1 0 0 0,-1-1 0 0 0,1 1 0 0 0,-1 0 0 0 0,0-1 0 0 0,0 1-1 0 0,1 0 1 0 0,-1-1 0 0 0,0 1-9 0 0,-1 7 25 0 0,0-6-20 0 0,1 0 0 0 0,0 0 0 0 0,0 0 0 0 0,0 0 1 0 0,0 0-1 0 0,0 0 0 0 0,1 0 0 0 0,-1 0 0 0 0,1 0 0 0 0,0-1 1 0 0,0 2-6 0 0,10 12 76 0 0,-9-3-2 0 0,1-8-19 0 0,7 6-60 0 0,-8-9-46 0 0,-1-2-69 0 0,-1 0-73 0 0,0 0-115 0 0,0 0-134 0 0,0 1-119 0 0,1-1 76 0 0,-1 0-45 0 0,2 2-626 0 0,2 2-368 0 0,1 1-61 0 0,-1-1 460 0 0</inkml:trace>
  <inkml:trace contextRef="#ctx0" brushRef="#br0" timeOffset="1799.07">2811 380 8640 0 0,'0'2'197'0'0,"-1"10"-36"0"0,0 19 250 0 0,2-21-320 0 0,2-2-55 0 0,2 0-36 0 0,-4-7 0 0 0,0 1 0 0 0,0-1 0 0 0,0 0 0 0 0,-1 1 0 0 0,1-1 0 0 0,0 1 0 0 0,-1 0 0 0 0,1-1 0 0 0,-1 1 0 0 0,1-1 0 0 0,-1 1 0 0 0,0 0 0 0 0,0-1 0 0 0,0 1 0 0 0,1 6 17 0 0,1-2 37 0 0,1-1 37 0 0,0 0 39 0 0,1 3 164 0 0,3 6 322 0 0,0 2-8 0 0,-2-8-110 0 0,-1 1-1 0 0,1-1 1 0 0,3 3-498 0 0,1 1 508 0 0,2-4-38 0 0,1-2-54 0 0,2-4-69 0 0,15-2 505 0 0,-26 0-460 0 0,-2 0-183 0 0,2-1-94 0 0,0 2-60 0 0,2-1-41 0 0,-2 0 49 0 0,11-2 98 0 0,-4-4-36 0 0,-2 1-42 0 0,25-11 227 0 0,-3 1-72 0 0,-17 12-157 0 0,-13 3-80 0 0,0 0 0 0 0,0 0 0 0 0,0 0 0 0 0,0 0 0 0 0,1 0 0 0 0,-1 0 0 0 0,0 0 0 0 0,0 0 0 0 0,0 0 0 0 0,0 0 0 0 0,0 0 0 0 0,0 0 0 0 0,0 0 0 0 0,0 0 0 0 0,0 0-1 0 0,0 0 1 0 0,1 0 0 0 0,-1 0 0 0 0,0 0 0 0 0,0 0 0 0 0,0 0 0 0 0,0 0 0 0 0,0 0 0 0 0,0 0 0 0 0,0 0 0 0 0,0 0 0 0 0,0 0 0 0 0,0 0 0 0 0,0 0 0 0 0,0 0 0 0 0,1 0 0 0 0,-1 0 0 0 0,0 0 0 0 0,0-1 0 0 0,0 1 0 0 0,0 0 0 0 0,0 0 0 0 0,0 0 0 0 0,0 0 0 0 0,0 0-1 0 0,0 0 1 0 0,0 0 0 0 0,0 0 0 0 0,0 0 0 0 0,0 0 0 0 0,0 0 0 0 0,0-1 0 0 0,0 1 0 0 0,0 0 0 0 0,0 0 0 0 0,0 0 0 0 0,0 0 0 0 0,0 0 0 0 0,0 0 0 0 0,0 0 0 0 0,0 0 0 0 0,0 0-1 0 0,0-2 4 0 0,0 0 1 0 0,0 1 0 0 0,1-1-1 0 0,-1 1 1 0 0,1-1 0 0 0,-1 0-1 0 0,1 1 1 0 0,0-1 0 0 0,-1 1-1 0 0,1 0 1 0 0,0-1 0 0 0,0 1-5 0 0,0-1 8 0 0,0 1 1 0 0,0-1 0 0 0,0 0-1 0 0,0 0 1 0 0,0 0 0 0 0,-1 0-1 0 0,1 1 1 0 0,-1-1 0 0 0,1 0-1 0 0,-1 0 1 0 0,0 0 0 0 0,1-1-9 0 0,-1-44 96 0 0,0 15-94 0 0,0 31-3 0 0,0 1 0 0 0,0-1 0 0 0,0 1-1 0 0,0 0 1 0 0,0-1 0 0 0,0 1 0 0 0,0-1-1 0 0,0 1 1 0 0,0-1 0 0 0,0 1 0 0 0,0-1-1 0 0,0 1 1 0 0,-1-1 0 0 0,1 1 0 0 0,0-1-1 0 0,0 1 1 0 0,0-1 0 0 0,-1 1 0 0 0,1-1-1 0 0,0 1 1 0 0,0 0 0 0 0,-1-1 0 0 0,1 1 0 0 0,0-1-1 0 0,-1 1 1 0 0,1 0 0 0 0,-1-1 0 0 0,1 1-1 0 0,0 0 1 0 0,-1 0 0 0 0,1-1 0 0 0,-1 1 1 0 0,-6-4-105 0 0,-8-25-679 0 0,14 27 771 0 0,0 0-36 0 0,1 0-38 0 0,-1 0-38 0 0,1 0-38 0 0,0 0-40 0 0,0 0-40 0 0,0 0-42 0 0,0 0-37 0 0,0 0-43 0 0,0 0-42 0 0,0 0-44 0 0,-1 0-44 0 0,1 0-44 0 0,-1 0-46 0 0,0 0-46 0 0,-3-4-1336 0 0,-5-4-1110 0 0</inkml:trace>
  <inkml:trace contextRef="#ctx0" brushRef="#br0" timeOffset="2082.17">3410 48 9904 0 0,'0'3'222'0'0,"0"-1"-158"0"0,0 1-17 0 0,0-1 11 0 0,0 3 71 0 0,0 1 97 0 0,0 22-26 0 0,0-9-109 0 0,0-7-71 0 0,0 4-49 0 0,0-11 50 0 0,0 2 36 0 0,0-5-17 0 0,0 0 0 0 0,0-1 0 0 0,0 1 0 0 0,1 0 0 0 0,-1-1 0 0 0,0 1 0 0 0,1 0 0 0 0,-1-1 0 0 0,1 1 0 0 0,-1-1 0 0 0,1 1-1 0 0,0-1 1 0 0,0 1 0 0 0,0-1-40 0 0,5 12 304 0 0,-4 0-73 0 0,-1 11 284 0 0,-1 0 15 0 0,2-11-271 0 0,4 2 120 0 0,-1-2-66 0 0,-2 6 91 0 0,-3-12-199 0 0,0 1-36 0 0,0 4 81 0 0,0 5-43 0 0,0 7 6 0 0,0-13-81 0 0,0-1 13 0 0,1-2-35 0 0,2 0-15 0 0,1 3 2 0 0,1-1-3 0 0,4 13 75 0 0,-8-19-145 0 0,1-1-1 0 0,-1 1 1 0 0,0 0-1 0 0,0 0 1 0 0,0 0 0 0 0,0 0-1 0 0,0 0 1 0 0,-1 0-1 0 0,0 4-23 0 0,0-1 11 0 0,0-5-6 0 0,0 0 1 0 0,-1 0 0 0 0,2 1-1 0 0,-1-1 1 0 0,0 0-1 0 0,0 0 1 0 0,1 0 0 0 0,-1 0-1 0 0,1 0 1 0 0,0 1-6 0 0,9 13 21 0 0,-7 0 22 0 0,-3-11-61 0 0,3 5 47 0 0,0-5-80 0 0,-1-2-38 0 0,-1-1-60 0 0,1 0-74 0 0,0 0-88 0 0,-1-1 62 0 0,-1-1-40 0 0,1 1-36 0 0,-1-1-34 0 0,0 0-234 0 0,1 0-54 0 0,-1 0-766 0 0,0 0-604 0 0,0 0-1148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31.4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10680 0 0,'0'0'241'0'0,"0"3"38"0"0,-1 1-145 0 0,0 12 131 0 0,6-2-19 0 0,5 10-235 0 0,-6-7 31 0 0,-4-4 93 0 0,0-5 37 0 0,1 1 64 0 0,2-2-31 0 0,0 0 49 0 0,9 13 635 0 0,-7-12-517 0 0,-1 0-75 0 0,0 0 40 0 0,0 0-63 0 0,4 8 247 0 0,-8-15-448 0 0,1 1 0 0 0,-1 0-1 0 0,1 0 1 0 0,-1 0 0 0 0,0 0-1 0 0,1 0 1 0 0,-1-1 0 0 0,0 1-1 0 0,0 0 1 0 0,0 0 0 0 0,-1 1-73 0 0,1 9 340 0 0,3 0-95 0 0,2-4-107 0 0,1 4 85 0 0,-4-1-40 0 0,-2 1-5 0 0,2-2-75 0 0,1 1-48 0 0,5 1-36 0 0,-5-9 34 0 0,-3-3-27 0 0,0 0-49 0 0,0 0-77 0 0,0 0-60 0 0,0 0-233 0 0,0 0 292 0 0,0 0 2 0 0,0 0-20 0 0,0 0-43 0 0,1 1-15 0 0,-1-1-44 0 0,1 1-52 0 0,-1-1-56 0 0,1 1-10 0 0,0 0-44 0 0,0 0-40 0 0,0 0-36 0 0,0 0-133 0 0,1 1-38 0 0,0 0-370 0 0,1 1-46 0 0,-1-1 194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15.1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334 1 5064 0 0,'-2'0'108'0'0,"-8"0"-30"0"0,8 0-45 0 0,-1 0 0 0 0,1 1 1 0 0,-1-1-1 0 0,1 1 0 0 0,-1 0 0 0 0,1 0 1 0 0,0 0-1 0 0,-1 0-33 0 0,-4 3 55 0 0,1 1-34 0 0,3-2-23 0 0,1-1 1 0 0,-1 0-1 0 0,0 0 0 0 0,0-1 1 0 0,0 1-1 0 0,-1 0 2 0 0,-10 6 7 0 0,4 2 36 0 0,4 5 138 0 0,0 0-43 0 0,5-11-98 0 0,0 1 1 0 0,-1-1-1 0 0,0 1 0 0 0,0-1 0 0 0,0 0 0 0 0,0 0 0 0 0,-1 0 0 0 0,0 0 0 0 0,0 0 0 0 0,0 0-40 0 0,-12 9 148 0 0,12-10-90 0 0,-1 1-1 0 0,0-1 1 0 0,1 1 0 0 0,0-1-1 0 0,0 1 1 0 0,0 0-1 0 0,0 1 1 0 0,-1 2-58 0 0,-5 16 240 0 0,2 9 52 0 0,0 1-4 0 0,-2-10-56 0 0,-1 0-45 0 0,-3 8 3 0 0,0 1-17 0 0,2-8-16 0 0,-4 9 38 0 0,-1 13-24 0 0,0-1-33 0 0,11-32-51 0 0,0 0 1 0 0,0 9-88 0 0,-4 24 109 0 0,4-14-68 0 0,2-16-11 0 0,2 0-1 0 0,0 1 1 0 0,1-1-1 0 0,1 11-29 0 0,0 10 42 0 0,0-28-41 0 0,0 1 0 0 0,1-1 1 0 0,0 0-1 0 0,1 0 0 0 0,0 0 0 0 0,0 0 0 0 0,1 0 0 0 0,0 0 0 0 0,1-1 1 0 0,2 4-2 0 0,5 12-1 0 0,-9-20 1 0 0,-1 0 0 0 0,0 0 0 0 0,1-1 0 0 0,0 1 0 0 0,0-1 0 0 0,0 1 0 0 0,0-1 0 0 0,0 0 0 0 0,1 0 0 0 0,-1 0 0 0 0,2 0 0 0 0,21 19 0 0 0,-16-13 25 0 0,12 3 99 0 0,-15-9-110 0 0,1-1-49 0 0,0 0-70 0 0,-3-1-2 0 0,1 1-38 0 0,-1-1-44 0 0,1 1-47 0 0,-4-1 22 0 0,0 0-35 0 0,2 1-340 0 0,0 2-239 0 0,2 1-549 0 0,-6-5 1368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15.6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0 8264 0 0,'0'0'182'0'0,"0"0"29"0"0,0 0 14 0 0,-3 3-27 0 0,-8 7-177 0 0,-6 7 50 0 0,12-15 12 0 0,-1-2 63 0 0,0 0-22 0 0,6 0-106 0 0,-1-1 0 0 0,1 1 0 0 0,-1 0 1 0 0,1 0-1 0 0,-1 0 0 0 0,1 0 0 0 0,-1 0 0 0 0,1 0 0 0 0,-1 0 0 0 0,1 0 0 0 0,-1 0 1 0 0,1 1-1 0 0,-1-1 0 0 0,1 0 0 0 0,-1 0 0 0 0,1 0 0 0 0,0 0 0 0 0,-1 1 0 0 0,1-1 1 0 0,-1 0-1 0 0,1 1 0 0 0,0-1 0 0 0,-1 0 0 0 0,1 1 0 0 0,-1-1 0 0 0,1 0 1 0 0,0 1-1 0 0,0-1 0 0 0,-1 1 0 0 0,1-1 0 0 0,0 0 0 0 0,-1 1-18 0 0,-3 6 287 0 0,0-4-64 0 0,-3 1-45 0 0,-7 3 86 0 0,10-5-172 0 0,-2 0 49 0 0,1 0-53 0 0,-2 1 28 0 0,2 1 4 0 0,0 0 46 0 0,-1 2 88 0 0,-11 5 14 0 0,6-6-137 0 0,4 0-15 0 0,-6 5 163 0 0,11-7-240 0 0,-14 14 184 0 0,11-12-174 0 0,2-1-36 0 0,-2 9 67 0 0,-6-8-64 0 0,6 6-16 0 0,-1-7 0 0 0,1 0-3 0 0,3 9 59 0 0,2 16-45 0 0,0-24-20 0 0,0-2 17 0 0,-1-1-1 0 0,1 0 0 0 0,0 1 0 0 0,1-1 0 0 0,-1 1 1 0 0,0-1-1 0 0,1 0 0 0 0,-1 1 0 0 0,1-1 1 0 0,0 1-8 0 0,12 12 10 0 0,6 5 38 0 0,-12-14-43 0 0,-2 0-4 0 0,-1-3 7 0 0,1 1 0 0 0,-1-1 0 0 0,1 0 1 0 0,-1 0-1 0 0,1-1 0 0 0,0 1 1 0 0,0-1-1 0 0,1 0-8 0 0,14 7 23 0 0,-11-4 28 0 0,1 1 50 0 0,3-4 34 0 0,10-1 52 0 0,-19-1-162 0 0,0 1 0 0 0,0 0 0 0 0,0 0 0 0 0,0 0 0 0 0,0 0 1 0 0,0 0-1 0 0,0 1 0 0 0,-1 0 0 0 0,2 0-25 0 0,-1-1 21 0 0,-1 0 0 0 0,1 0 0 0 0,-1-1 0 0 0,1 1 0 0 0,-1-1 0 0 0,1 0 0 0 0,-1 0 0 0 0,1 0 0 0 0,1-1-21 0 0,3 1 54 0 0,-3 3 26 0 0,6 7 0 0 0,-5-6 25 0 0,3-8-53 0 0,-9 4-52 0 0,1 0 4 0 0,-1-1 1 0 0,0 0-1 0 0,1 1 1 0 0,-1-1-1 0 0,0 0 1 0 0,0 1-1 0 0,1-1 0 0 0,-1 0 1 0 0,0 1-1 0 0,0-1 1 0 0,0 0-1 0 0,0 1 1 0 0,0-1-1 0 0,0 0 1 0 0,0 1-5 0 0,0-3 64 0 0,0 3-73 0 0,0 0-90 0 0,0 0-88 0 0,0 0 47 0 0,0 0-36 0 0,0 0-40 0 0,0 0-37 0 0,0 0-351 0 0,0 0 76 0 0,0 0-50 0 0,0 0-688 0 0,0 0-548 0 0,0 0-1036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17.8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6016 0 0,'0'0'133'0'0,"0"0"23"0"0,0 0 11 0 0,3 0-27 0 0,3 0-94 0 0,-2 0 28 0 0,-2 0 75 0 0,-1 0 175 0 0,1 0 296 0 0,36 0 790 0 0,-13 0-547 0 0,-4 0-223 0 0,0 0-93 0 0,-3 0-178 0 0,0 0-92 0 0,-1 0-104 0 0,2 0-116 0 0,-4 0-108 0 0,0 0-96 0 0,0 0-103 0 0,1 0-111 0 0,-1 0-117 0 0,1 0-125 0 0,-8 0 252 0 0,-1 0-33 0 0,1 0-35 0 0,0 0-36 0 0,3 0-995 0 0,7 0-826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18.9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250 33 3856 0 0,'0'0'83'0'0,"0"0"11"0"0,0 0 12 0 0,0 0 26 0 0,0-3 64 0 0,0 3-186 0 0,1-1 1 0 0,-1 1 0 0 0,0-1 0 0 0,0 1-1 0 0,0-1 1 0 0,-1 1 0 0 0,1-1 0 0 0,0 1 0 0 0,0-1-1 0 0,0 1 1 0 0,0-1 0 0 0,0 1 0 0 0,-1-1 0 0 0,1 1-1 0 0,0-1 1 0 0,0 1 0 0 0,-1 0 0 0 0,1-1 0 0 0,0 1-1 0 0,0-1 1 0 0,-1 1 0 0 0,1 0 0 0 0,-1-1 0 0 0,1 1-1 0 0,0 0 1 0 0,-1-1 0 0 0,1 1 0 0 0,-1 0 0 0 0,1 0-1 0 0,-1 0 1 0 0,1-1 0 0 0,0 1 0 0 0,-1 0-1 0 0,1 0 1 0 0,-1 0 0 0 0,1 0 0 0 0,-1 0 0 0 0,1 0-1 0 0,-1 0 1 0 0,1 0 0 0 0,-1 0 0 0 0,0 0-11 0 0,-1 0 236 0 0,2 0 17 0 0,0 0 10 0 0,0 0 1 0 0,0 0-14 0 0,0 0-56 0 0,0 0-30 0 0,-3-3-4 0 0,-8-7 9 0 0,9 7 39 0 0,2 3 15 0 0,0 0 1 0 0,0 0-12 0 0,0 0-51 0 0,0 0-22 0 0,0 0-3 0 0,0 0-6 0 0,0 0-22 0 0,0 0-10 0 0,0 0-2 0 0,0 0-4 0 0,0 0-18 0 0,0 0-8 0 0,0 0-2 0 0,0 0 4 0 0,0 0 16 0 0,0 0 4 0 0,0 0 0 0 0,0 0 1 0 0,0 0 6 0 0,0 0-5 0 0,0 0-20 0 0,0 0-4 0 0,0 0 12 0 0,0 0 2 0 0,0 0 0 0 0,0 0 0 0 0,0 0 0 0 0,0 0 0 0 0,0 0 0 0 0,0 0-3 0 0,0 0-10 0 0,0 0-3 0 0,0 0 0 0 0,0 0 0 0 0,0 0 0 0 0,0 0 0 0 0,0 0 0 0 0,0 0 0 0 0,0 0 0 0 0,0 0 0 0 0,0 0 0 0 0,-3 0-11 0 0,3 0-52 0 0,-1 0 0 0 0,1 0 0 0 0,0 0 0 0 0,-1 0 0 0 0,1 0 1 0 0,-1 0-1 0 0,1 0 0 0 0,-1 0 0 0 0,1 0 0 0 0,0 0 0 0 0,-1 0 0 0 0,1 1 0 0 0,-1-1 0 0 0,1 0 0 0 0,0 0 0 0 0,-1 0 0 0 0,1 1 1 0 0,0-1-1 0 0,-1 0 0 0 0,1 0 0 0 0,0 1 0 0 0,-1-1 0 0 0,1 0 0 0 0,0 1 0 0 0,-1-1 0 0 0,1 0 0 0 0,0 1 0 0 0,0-1 1 0 0,0 0-1 0 0,-1 1 0 0 0,1-1-1 0 0,-5 7 30 0 0,-8-1-9 0 0,0 4 33 0 0,8-6 19 0 0,-1-4-42 0 0,1 1-7 0 0,0 10 40 0 0,-5-6-11 0 0,4 6-32 0 0,4-10-14 0 0,0 1 0 0 0,0-1-1 0 0,0 0 1 0 0,-1 0 0 0 0,1 0-1 0 0,0 0 1 0 0,-1 0 0 0 0,0 0-7 0 0,1 0 6 0 0,-1 0 1 0 0,1 0 0 0 0,0 0-1 0 0,-1 0 1 0 0,1 0 0 0 0,0 0-1 0 0,0 1 1 0 0,-1 0-7 0 0,-1 4 12 0 0,4-5-12 0 0,-1-1 0 0 0,1 0 0 0 0,0 1 0 0 0,0-1 0 0 0,-1 1 0 0 0,1-1 0 0 0,0 1 0 0 0,-1-1 0 0 0,1 0 0 0 0,0 1 0 0 0,-1-1 0 0 0,1 0 0 0 0,-1 0-1 0 0,1 1 1 0 0,0-1 0 0 0,-1 0 0 0 0,1 0 0 0 0,-1 1 0 0 0,1-1 0 0 0,-1 0 0 0 0,1 0 0 0 0,-1 0 0 0 0,1 0 0 0 0,-1 0 0 0 0,1 0 0 0 0,-1 0 0 0 0,1 0 0 0 0,-1 0 0 0 0,1 0 0 0 0,-1 0 0 0 0,1 0 0 0 0,-1 0 0 0 0,-12 0 10 0 0,13 0-9 0 0,0 0 0 0 0,-1 0 0 0 0,1 0-1 0 0,0 0 1 0 0,0 0 0 0 0,0 0 0 0 0,0 0-1 0 0,0 0 1 0 0,0 0 0 0 0,0 0 0 0 0,0 0-1 0 0,0 0 1 0 0,0 0 0 0 0,-1 0 0 0 0,1 0-1 0 0,0 0 1 0 0,0 0 0 0 0,0 0 0 0 0,0 0-1 0 0,0 0 1 0 0,0 0 0 0 0,0 0 0 0 0,0 0-1 0 0,0 0 1 0 0,0 0 0 0 0,0 0 0 0 0,-1 0-1 0 0,1 0 1 0 0,0 0 0 0 0,0 0 0 0 0,0 0-1 0 0,0 0 1 0 0,0 0 0 0 0,0 0-1 0 0,0 1 1 0 0,0-1 0 0 0,0 0 0 0 0,0 0-1 0 0,0 0 1 0 0,0 0 0 0 0,0 0 0 0 0,0 0-1 0 0,0 0 1 0 0,0 0 0 0 0,0 0 0 0 0,0 0-1 0 0,0 0 1 0 0,0 1 0 0 0,0-1 0 0 0,0 0-1 0 0,0 0 1 0 0,0 0 0 0 0,0 0 0 0 0,0 0-1 0 0,0 0 1 0 0,0 0 0 0 0,0 0-1 0 0,0 1 0 0 0,0-1 0 0 0,0 1 1 0 0,0-1-1 0 0,0 1 0 0 0,0-1 0 0 0,0 1 1 0 0,0 0-1 0 0,0-1 0 0 0,0 1 0 0 0,0-1 1 0 0,-1 1-1 0 0,1-1 0 0 0,0 0 0 0 0,0 1 0 0 0,0-1 1 0 0,-1 1-1 0 0,1-1 0 0 0,0 1 0 0 0,-1-1 1 0 0,1 0-1 0 0,0 1 0 0 0,-1-1 0 0 0,1 1 1 0 0,-1-1-1 0 0,1 0 0 0 0,0 0 0 0 0,-1 1 0 0 0,1-1 1 0 0,-1 0-1 0 0,1 0 0 0 0,-1 1 0 0 0,1-1 1 0 0,-1 0-1 0 0,1 0 0 0 0,-1 0 0 0 0,1 0 1 0 0,-1 0-1 0 0,1 0 0 0 0,-1 0 0 0 0,1 0 0 0 0,-1 0 1 0 0,1 0-1 0 0,-1 0 0 0 0,1 0 0 0 0,-1 0 1 0 0,0 0-1 0 0,0-1 0 0 0,1 1 0 0 0,-1 0 0 0 0,0 0 0 0 0,0 0 0 0 0,0 0 0 0 0,0 1 0 0 0,0-1 0 0 0,1 0 0 0 0,-1 0 0 0 0,0 0 0 0 0,0 1 0 0 0,0-1 0 0 0,1 0 0 0 0,-2 1 0 0 0,-3 10 0 0 0,4-11 0 0 0,1 0 1 0 0,-1 1 0 0 0,0-1-1 0 0,1 0 1 0 0,-1 1 0 0 0,1-1 0 0 0,-1 0-1 0 0,0 0 1 0 0,1 0 0 0 0,-1 0-1 0 0,0 0 1 0 0,0 0 0 0 0,1 0 0 0 0,-1 0-1 0 0,0 0 0 0 0,1 0 1 0 0,0 0 0 0 0,0 0 0 0 0,0 0-1 0 0,0 0 1 0 0,0 0 0 0 0,0 0 0 0 0,0 0-1 0 0,0 0 1 0 0,0 0 0 0 0,-1 0 0 0 0,1 0-1 0 0,0 0 1 0 0,0 0 0 0 0,0 0 0 0 0,0 0-1 0 0,0 0 1 0 0,0 0 0 0 0,0 0 0 0 0,0 0-1 0 0,0 0 1 0 0,0 0 0 0 0,0 0 0 0 0,-1 0-1 0 0,1 0 1 0 0,0 0 0 0 0,0 0 0 0 0,0 1-1 0 0,0-1 1 0 0,0 0 0 0 0,0 0 0 0 0,0 0-1 0 0,0 0 1 0 0,0 0 0 0 0,0 0 0 0 0,0 0-1 0 0,0 0 1 0 0,0 0 0 0 0,0 0 0 0 0,0 0-1 0 0,0 0 1 0 0,0 1 0 0 0,0-1 0 0 0,0 0-1 0 0,0 0 1 0 0,0 0 0 0 0,0 0 0 0 0,0 0-1 0 0,0 0 1 0 0,0 0 0 0 0,0 0 0 0 0,0 0-1 0 0,0 0 1 0 0,0 1 0 0 0,0-1 0 0 0,0 0-1 0 0,0 0 1 0 0,0 0-1 0 0,0 1 1 0 0,0-1-1 0 0,0 1 1 0 0,0 0 0 0 0,0-1 0 0 0,0 1-1 0 0,0 0 1 0 0,-1-1 0 0 0,1 1-1 0 0,0 0 1 0 0,0-1 0 0 0,-1 1 0 0 0,1 0-1 0 0,0-1 1 0 0,-1 1 0 0 0,1-1-1 0 0,0 1-1 0 0,-1-1 0 0 0,0 1 0 0 0,1-1 0 0 0,-1 0 1 0 0,0 0-1 0 0,1 1 0 0 0,-1-1 0 0 0,0 0 0 0 0,1 0 1 0 0,-1 0-1 0 0,0 0 0 0 0,1 0 0 0 0,-1 0 0 0 0,0 0 1 0 0,1 0 0 0 0,8 2-59 0 0,4 4 59 0 0,-3-1-1 0 0,22 11 1 0 0,-29-15 0 0 0,0-1 0 0 0,-1 1 0 0 0,1-1 0 0 0,0 1 0 0 0,0-1 0 0 0,0 0 0 0 0,0 0 0 0 0,-1 1 0 0 0,1-1 0 0 0,0-1 0 0 0,2 1 0 0 0,-1 0 0 0 0,-1 0 0 0 0,1 0 0 0 0,0 0 0 0 0,0 0 0 0 0,-1 0 0 0 0,1 1 0 0 0,0-1 0 0 0,1 1 0 0 0,2 1 1 0 0,1 1 0 0 0,-1-1 1 0 0,1 0-1 0 0,0-1 1 0 0,0 0 0 0 0,0 0-1 0 0,-1 0 1 0 0,2-1-2 0 0,7 2 43 0 0,1 4-26 0 0,0 1-3 0 0,0-6 25 0 0,41-1 46 0 0,-56 0-83 0 0,-1 0 0 0 0,0 0-1 0 0,1 0 1 0 0,-1 0 0 0 0,0 0-1 0 0,1 0 1 0 0,-1 0-1 0 0,0 0 1 0 0,1 0 0 0 0,-1 0-1 0 0,0 0 1 0 0,1 0 0 0 0,-1 0-1 0 0,0 0 1 0 0,1 1 0 0 0,-1-1-1 0 0,0 0 1 0 0,0 0-1 0 0,1 0 1 0 0,-1 0 0 0 0,0 1-1 0 0,0-1 1 0 0,1 0 0 0 0,-1 0-1 0 0,0 1 1 0 0,0-1-2 0 0,2 2-155 0 0,0-1 67 0 0,1 1 57 0 0,-1-1 48 0 0,2 1 100 0 0,6 1 297 0 0,-6-2-327 0 0,0 0-85 0 0,-1-1-44 0 0,-1 0-35 0 0,0 0-38 0 0,0 0-42 0 0,2 0-127 0 0,-1 0-93 0 0,1 0-105 0 0,-1 0-112 0 0,0 0-25 0 0,1 0-100 0 0,-4 0-741 0 0,0 0-838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19.2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7024 0 0,'0'0'157'0'0,"0"0"23"0"0,0 0 12 0 0,0 0-63 0 0,0 0-11 0 0,0 0 40 0 0,0 0 133 0 0,0 0 246 0 0,0 0 21 0 0,0 0-37 0 0,0 0-360 0 0,2 0 38 0 0,42 0 481 0 0,-9 0-177 0 0,-33 0-485 0 0,-1 0 1 0 0,1 0 0 0 0,-1 1-1 0 0,0-1 1 0 0,1 1 0 0 0,-1-1-1 0 0,1 1 1 0 0,-1-1 0 0 0,0 1-1 0 0,1 0 1 0 0,-1 0-19 0 0,14 6 103 0 0,-14-6-95 0 0,1-1 0 0 0,0 1 0 0 0,0-1 1 0 0,-1 0-1 0 0,1 1 0 0 0,0-1 1 0 0,0 0-1 0 0,0 0 0 0 0,-1 0 0 0 0,2 0-8 0 0,11 0 82 0 0,5 0-57 0 0,33 0 165 0 0,-35 0-162 0 0,0 0-43 0 0,-5 0-31 0 0,0 0-37 0 0,0 0-42 0 0,-1 0-49 0 0,5 0-10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23.4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41 4376 0 0,'26'13'99'0'0,"-20"-10"11"0"0,-4-1 10 0 0,9 11-14 0 0,-9-4-73 0 0,-2-4 19 0 0,0 3 459 0 0,0 2 59 0 0,0-1-112 0 0,1-2-97 0 0,0 0-82 0 0,0-2-104 0 0,1-1-36 0 0,0 1-8 0 0,4 3 21 0 0,-3-6 194 0 0,-3-2-56 0 0,0 0-30 0 0,0 0-4 0 0,0 0-8 0 0,0 0-35 0 0,0 0-18 0 0,0 0-3 0 0,0 0 0 0 0,0 0 0 0 0,0 0 0 0 0,0 0 0 0 0,0 0-22 0 0,0 0-84 0 0,-1-4-71 0 0,1 0 1 0 0,-1 0-1 0 0,1 0 1 0 0,0 0-1 0 0,0 0 1 0 0,1 0-1 0 0,0-3-15 0 0,2-5 20 0 0,-1 9-20 0 0,1 0 0 0 0,0 1 0 0 0,0-1 0 0 0,0 1 0 0 0,0-1 0 0 0,1 1 0 0 0,-1 0 0 0 0,0 1 0 0 0,1-1 0 0 0,3-1 0 0 0,-1 0 0 0 0,8-2 0 0 0,-9-6 0 0 0,8 6 0 0 0,19-21 0 0 0,-19 20 0 0 0,-8-4 0 0 0,8 5 0 0 0,3-2 0 0 0,-16 7 0 0 0,0 0 0 0 0,0 0 0 0 0,0 0 0 0 0,0 0 0 0 0,0 0 0 0 0,0 0 0 0 0,0 0 0 0 0,0 0 0 0 0,1 0 0 0 0,-1 0 0 0 0,0 0 0 0 0,0 0 0 0 0,0 0 0 0 0,0 0 0 0 0,0 0 0 0 0,0 0 0 0 0,0 0 0 0 0,0 0 0 0 0,0 1 0 0 0,0-1 0 0 0,0 0 0 0 0,0 0 0 0 0,0 0 0 0 0,1 0 0 0 0,-1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4 0 0 0,2-4-3 0 0,-1 1 0 0 0,0-1 1 0 0,0 1-1 0 0,1-1 0 0 0,-1 1 1 0 0,0-1-1 0 0,1 0 0 0 0,-1 0 1 0 0,0 0-1 0 0,1 0 0 0 0,-1 0 1 0 0,0 0-1 0 0,1 0 0 0 0,-1 0 1 0 0,1 0 2 0 0,8-1-20 0 0,3 4 8 0 0,16 13 12 0 0,-22-5-3 0 0,-7-10 4 0 0,0 0 0 0 0,1 0 0 0 0,-1 0 0 0 0,1 0-1 0 0,-1 0 1 0 0,1 0 0 0 0,0 0 0 0 0,-1 0 0 0 0,1 0-1 0 0,0 0 1 0 0,0-1 0 0 0,-1 1 0 0 0,1 0 0 0 0,0 0 0 0 0,0-1-1 0 0,0 1 0 0 0,6 2 20 0 0,-6-3-17 0 0,-1 0 0 0 0,1 0 0 0 0,-1 1-1 0 0,1-1 1 0 0,-1 0 0 0 0,1 0 0 0 0,-1 1 0 0 0,1-1-1 0 0,-1 0 1 0 0,0 0 0 0 0,1 1 0 0 0,-1-1 0 0 0,1 0-1 0 0,-1 1 1 0 0,0-1 0 0 0,1 1 0 0 0,-1-1 0 0 0,0 0 0 0 0,0 1-1 0 0,1-1 1 0 0,-1 1 0 0 0,0-1 0 0 0,0 1 0 0 0,0-1-1 0 0,1 1 1 0 0,-1-1 0 0 0,0 1 0 0 0,0-1 0 0 0,0 1 0 0 0,0-1-1 0 0,0 1 1 0 0,0-1 0 0 0,0 1 0 0 0,0-1 0 0 0,0 1-1 0 0,0-1 1 0 0,-1 1 0 0 0,1-1-3 0 0,2 11 66 0 0,5 3 97 0 0,-6-12-134 0 0,0-1 0 0 0,0 1-1 0 0,0 0 1 0 0,-1 0 0 0 0,1 0 0 0 0,0-1-1 0 0,-1 1 1 0 0,0 0 0 0 0,1 2-29 0 0,-1 1 146 0 0,0-2-62 0 0,0 5 34 0 0,0-6 43 0 0,0-2-7 0 0,0 0-2 0 0,-3 3 6 0 0,-7 8 28 0 0,7-9 7 0 0,3-2 6 0 0,0 0-6 0 0,0 0-26 0 0,0 0-9 0 0,0 0-4 0 0,3 3-12 0 0,7 7-36 0 0,-10-9-18 0 0,-2 0-44 0 0,-6 0-12 0 0,8-1-12 0 0,-3 0 66 0 0,3 0-4 0 0,0 0-46 0 0,0 0-44 0 0,0 0-45 0 0,0 0-85 0 0,0 0-150 0 0,0 0 138 0 0,0 0 59 0 0,0 0-36 0 0,0 0-12 0 0,0 0-36 0 0,0 0-40 0 0,0 0-47 0 0,0 0-48 0 0,0 0-47 0 0,0 0-40 0 0,0 0-36 0 0,0 0-126 0 0,0 0-36 0 0,0 0-1312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16.4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254 1 4288 0 0,'0'0'99'0'0,"-3"0"11"0"0,-5 0-30 0 0,-1 0-7 0 0,-6 0 61 0 0,8 0-47 0 0,0 0 64 0 0,0 0 60 0 0,-1 0 54 0 0,1 0 47 0 0,0 0 42 0 0,-7 0 455 0 0,11 0-414 0 0,0 0-3 0 0,-17 0 347 0 0,-4 0 78 0 0,21 2-593 0 0,-11 8-15 0 0,2-7-30 0 0,6 0-3 0 0,-4 8-70 0 0,4-7-27 0 0,1-4-48 0 0,0 1-7 0 0,0 9 29 0 0,-6-4-42 0 0,6 4-11 0 0,1-8 0 0 0,1-1 0 0 0,-6 15 0 0 0,-1-1 0 0 0,7 1 0 0 0,3 0-15 0 0,0-15 11 0 0,0 0 0 0 0,0-1-1 0 0,0 1 1 0 0,0 0 0 0 0,0 0 0 0 0,0 0 0 0 0,0 0-1 0 0,1 0 1 0 0,-1-1 0 0 0,0 1 0 0 0,0 0 0 0 0,1 0 0 0 0,-1 0-1 0 0,1 0 5 0 0,9 4-14 0 0,-9-4 15 0 0,-1 0 0 0 0,1 0 1 0 0,-1-1-1 0 0,0 1 0 0 0,0 0 1 0 0,1 0-1 0 0,-1 0 0 0 0,0 0 1 0 0,0-1-1 0 0,0 1 0 0 0,0 0 1 0 0,0 0-1 0 0,0 0 0 0 0,0 0-1 0 0,0 0 3 0 0,0 0-1 0 0,0 0 1 0 0,0 0-1 0 0,0 0 1 0 0,0 0-1 0 0,0-1 1 0 0,0 1-1 0 0,0 0 1 0 0,1 0-1 0 0,-1 0 1 0 0,0 0-1 0 0,0-1 1 0 0,1 1-1 0 0,0 1-2 0 0,9 3 21 0 0,-5 8 22 0 0,8 3-22 0 0,19 15 33 0 0,0 1 6 0 0,-27-28-50 0 0,2 2-2 0 0,-1 5 72 0 0,7 13 31 0 0,-8-17-47 0 0,3 5 114 0 0,-5 0 63 0 0,0-7 15 0 0,2 2-164 0 0,-4-5-41 0 0,0 1 0 0 0,0-1 1 0 0,0 1-1 0 0,0-1 1 0 0,-1 1-1 0 0,1-1 1 0 0,0 1-1 0 0,-1-1 0 0 0,0 1-51 0 0,1 10 134 0 0,-4-2-21 0 0,-2-6 77 0 0,4-5-170 0 0,1 1 0 0 0,-1-1 0 0 0,1 0-1 0 0,-1 1 1 0 0,1-1 0 0 0,-1 1 0 0 0,1-1-1 0 0,-1 1 1 0 0,1-1 0 0 0,-1 1 0 0 0,1 0-1 0 0,0-1 1 0 0,-1 1 0 0 0,1-1 0 0 0,0 1-1 0 0,0 0 1 0 0,-1-1 0 0 0,1 1 0 0 0,0 0-1 0 0,0-1 1 0 0,0 1 0 0 0,0 0 0 0 0,0-1-1 0 0,0 1 1 0 0,0 0 0 0 0,0 0-20 0 0,0-1 24 0 0,0 1 1 0 0,0 0-1 0 0,0 0 0 0 0,0-1 1 0 0,0 1-1 0 0,-1 0 0 0 0,1 0 1 0 0,0-1-1 0 0,0 1 0 0 0,0 0 1 0 0,-1 0-1 0 0,1-1 0 0 0,-1 1 1 0 0,1 0-1 0 0,0-1 0 0 0,-1 1-24 0 0,-9 6 294 0 0,-10 8-13 0 0,19-14-273 0 0,-1 0 1 0 0,1 0-1 0 0,0 0 0 0 0,0 0 0 0 0,-1 0 1 0 0,1 0-1 0 0,-1 0 0 0 0,1 0 1 0 0,-1 0-1 0 0,1-1 0 0 0,-1 1 0 0 0,1-1 1 0 0,-1 1-1 0 0,0-1 0 0 0,1 0 1 0 0,-1 1-1 0 0,0-1 0 0 0,0 0-8 0 0,1 0 1 0 0,1 0-1 0 0,0 0 0 0 0,-1-1 1 0 0,1 1-1 0 0,-1 0 1 0 0,1 0-1 0 0,-1 0 1 0 0,1 0-1 0 0,-1 0 0 0 0,1 0 1 0 0,-1 0-1 0 0,1 0 1 0 0,0 0-1 0 0,-1 1 0 0 0,1-1 1 0 0,-1 0-1 0 0,1 0 1 0 0,-1 0-1 0 0,1 0 1 0 0,0 1-1 0 0,-1-1 0 0 0,1 0 1 0 0,0 0-1 0 0,-1 1 1 0 0,1-1-1 0 0,0 0 0 0 0,-1 1 1 0 0,1-1-1 0 0,0 0 1 0 0,-1 1-1 0 0,1-1 1 0 0,0 0-1 0 0,0 1 0 0 0,-1-1 1 0 0,1 1-1 0 0,0-1 0 0 0,0 1 0 0 0,0-1 0 0 0,0 1-1 0 0,-1-1 1 0 0,1 0 0 0 0,0 1 0 0 0,0-1 0 0 0,0 0 0 0 0,-1 1 0 0 0,1-1 0 0 0,0 0 0 0 0,-1 0 0 0 0,1 1 0 0 0,0-1 0 0 0,0 0 0 0 0,-1 0-1 0 0,1 1 1 0 0,0-1 0 0 0,-1 0 0 0 0,1 0 0 0 0,-1 1 0 0 0,-2-1 0 0 0,0 1 0 0 0,-1 0 0 0 0,1-1 0 0 0,0 1 0 0 0,-1-1 1 0 0,1 0-1 0 0,-2 0 0 0 0,-26 0-12 0 0,22 0-33 0 0,5 0-29 0 0,2 0-50 0 0,1-3-123 0 0,1-7-205 0 0,0 8 250 0 0,0 1-41 0 0,0 1 97 0 0,0 0-32 0 0,0 0-38 0 0,0 0-41 0 0,0 0-46 0 0,0 0-43 0 0,0 0-451 0 0,0 0-306 0 0,0 0-712 0 0</inkml:trace>
  <inkml:trace contextRef="#ctx0" brushRef="#br0" timeOffset="686.7">443 379 4832 0 0,'0'0'108'0'0,"0"0"17"0"0,0-2 10 0 0,-1-1-100 0 0,2-1 2 0 0,15-5 70 0 0,-10 5-38 0 0,1-3 77 0 0,-7 7-141 0 0,0 0 0 0 0,0 0 0 0 0,0 0-1 0 0,0 0 1 0 0,0 0 0 0 0,0 0 0 0 0,0 0-1 0 0,0-1 1 0 0,0 1 0 0 0,0 0 0 0 0,1 0-1 0 0,-1 0 1 0 0,0 0 0 0 0,0 0 0 0 0,0 0-1 0 0,0 0 1 0 0,0 0 0 0 0,0 0 0 0 0,0 0-1 0 0,0 0 1 0 0,1 0 0 0 0,-1-1 0 0 0,0 1-1 0 0,0 0 1 0 0,0 0 0 0 0,0 0 0 0 0,0 0-1 0 0,0 0 1 0 0,1 0 0 0 0,-1 0 0 0 0,0 0-1 0 0,0 0 1 0 0,0 0 0 0 0,0 0 0 0 0,0 0-1 0 0,0 1 1 0 0,0-1 0 0 0,1 0 0 0 0,-1 0-1 0 0,0 0 1 0 0,0 0 0 0 0,0 0 0 0 0,0 0-1 0 0,0 0 1 0 0,0 0 0 0 0,0 0 0 0 0,0 0-1 0 0,1 0 1 0 0,-1 0 0 0 0,0 1 0 0 0,0-1-1 0 0,0 0 1 0 0,0 0 0 0 0,0 0 0 0 0,0 0-1 0 0,0 0 1 0 0,0 0-5 0 0,11 11 279 0 0,-9-8 9 0 0,1-3 34 0 0,0 0-222 0 0,1 0 94 0 0,6 5 693 0 0,-8-4-724 0 0,-1 1-35 0 0,1-1-46 0 0,0 0-61 0 0,-1 0-73 0 0,0 1-85 0 0,2 0 229 0 0,-1 1 4 0 0,9 7 0 0 0,-8-7-6 0 0,-3 0-20 0 0,1 0-49 0 0,-6 5 29 0 0,-5 10 60 0 0,8-3-83 0 0,1-12-7 0 0,1 6 10 0 0,0-6 18 0 0,1-2 38 0 0,-3-2 1 0 0,-1 1-38 0 0,-5 4 5 0 0,6-3-34 0 0,1 4-34 0 0,1 0 71 0 0,0 0 52 0 0,-3 8-95 0 0,-23 34-14 0 0,23-34 10 0 0,1-8 33 0 0,-9 6-22 0 0,9-8 37 0 0,-1-1 22 0 0,-7 9-7 0 0,7-7 9 0 0,2 0-44 0 0,2 3-14 0 0,-1-6-13 0 0,0 1 58 0 0,-3 1 26 0 0,-7 7 21 0 0,7-7 4 0 0,3-3 0 0 0,0 0-4 0 0,0 0-20 0 0,0 0-22 0 0,3 0-8 0 0,70 0 90 0 0,-67-3-59 0 0,-5 2-83 0 0,1 0 0 0 0,-1 0-1 0 0,1 0 1 0 0,-1 0 0 0 0,1 0 0 0 0,0 0 0 0 0,-1 0-1 0 0,1 0 1 0 0,0 1 0 0 0,0-1 0 0 0,-1 1 0 0 0,1-1-1 0 0,1 1-13 0 0,30-2 228 0 0,-30 2-208 0 0,4 0 31 0 0,-5 1-34 0 0,1-1 1 0 0,-1 0-1 0 0,0 0 0 0 0,0 0 0 0 0,0-1 1 0 0,0 1-1 0 0,0 0 0 0 0,1-1 0 0 0,-1 1 1 0 0,1-1-18 0 0,12-10 104 0 0,1 8-28 0 0,0 3-9 0 0,-3 0-37 0 0,-10 0 34 0 0,-1 0-8 0 0,1 0-63 0 0,0 0-43 0 0,0 0-105 0 0,-2 0 24 0 0,0 0-43 0 0,0 0-203 0 0,0 0-107 0 0,-1 0 64 0 0,0 0-42 0 0,1 0-547 0 0,-1 0-439 0 0,0 0-832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28.3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7920 0 0,'0'0'174'0'0,"0"0"29"0"0,0 0 13 0 0,0 1-68 0 0,0 1-4 0 0,0 1 205 0 0,0 2 69 0 0,0-1 99 0 0,0-1-212 0 0,0-1 36 0 0,0 1 178 0 0,0 0 79 0 0,0 0 91 0 0,0 0 98 0 0,-3-1-654 0 0,-5 7-119 0 0,6-7-29 0 0,-1 0-137 0 0,3-2-79 0 0,3 0-22 0 0,10 0-3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28.7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0 6880 0 0,'0'0'157'0'0,"0"0"23"0"0,0 0 11 0 0,0 0 37 0 0,0 0 150 0 0,0 0 66 0 0,0 0 18 0 0,0 5-25 0 0,0-3-389 0 0,0 4 41 0 0,-2 7 47 0 0,-2-4 6 0 0,-1-2 36 0 0,-2 1 96 0 0,-6 6-10 0 0,7-7-146 0 0,0 0 0 0 0,-1 0 1 0 0,1-1-1 0 0,-2 0 1 0 0,-6 5-119 0 0,3-6 127 0 0,9-4-103 0 0,0 0 0 0 0,-1 0 0 0 0,1 0-1 0 0,0 0 1 0 0,0 1 0 0 0,0-1 0 0 0,0 1-1 0 0,0-1 1 0 0,0 1-24 0 0,-8 8 89 0 0,-13 5 39 0 0,11-9-31 0 0,4-3-23 0 0,-13 11-51 0 0,13-1-23 0 0,-2-8 0 0 0,10-4-1 0 0,-1-1 0 0 0,1 1 0 0 0,0-1 0 0 0,-1 1 0 0 0,1 0 0 0 0,0-1 0 0 0,0 1 0 0 0,0 0 0 0 0,-1-1 0 0 0,1 1 0 0 0,0 0 0 0 0,0-1 0 0 0,0 1 0 0 0,0 0 0 0 0,0-1 1 0 0,0 3-71 0 0,0-3-3 0 0,2 3 19 0 0,-3 1 36 0 0,-1 2 14 0 0,6 0-48 0 0,9 4 41 0 0,34 11 12 0 0,-43-19 0 0 0,-1 0 0 0 0,1 0 0 0 0,0-1 0 0 0,0 0 0 0 0,-1 1 0 0 0,1-1 0 0 0,0 0 0 0 0,0-1 0 0 0,0 1 0 0 0,3-1 0 0 0,-5 0 0 0 0,0 0 0 0 0,-1 0 0 0 0,1 0 0 0 0,0 1 0 0 0,-1-1 0 0 0,1 0 0 0 0,0 1 0 0 0,-1-1 0 0 0,1 1 0 0 0,-1 0 0 0 0,1-1 0 0 0,-1 1 0 0 0,1 0 0 0 0,-1 0 0 0 0,1 0 0 0 0,6 4 0 0 0,-3-2 0 0 0,1 0 0 0 0,-1-1 0 0 0,0 0 0 0 0,1 0 0 0 0,-1 0 0 0 0,1-1 0 0 0,-1 1 0 0 0,1-1 0 0 0,0-1 0 0 0,0 1 0 0 0,-4-1 2 0 0,-1 0 0 0 0,1 0 0 0 0,0 0 0 0 0,-1 0 0 0 0,1 1 0 0 0,0-1 0 0 0,-1 0 1 0 0,1 1-1 0 0,-1 0 0 0 0,1-1 0 0 0,-1 1 0 0 0,1 0 0 0 0,-1 0 0 0 0,1 0-2 0 0,11 5 31 0 0,13-1-6 0 0,-13 2 11 0 0,-12-7-33 0 0,1 1 0 0 0,-1 0 0 0 0,1 0 1 0 0,-1-1-1 0 0,1 1 0 0 0,-1 0 1 0 0,1-1-1 0 0,-1 0 0 0 0,1 1 1 0 0,-1-1-1 0 0,1 0 0 0 0,-1 0 1 0 0,1 0-4 0 0,5 0 23 0 0,-5 0-18 0 0,0 0 0 0 0,1 0-1 0 0,-1 0 1 0 0,0 0 0 0 0,0 0-1 0 0,0 0 1 0 0,0 1 0 0 0,1-1 0 0 0,-1 1-1 0 0,1 0-4 0 0,5 4 23 0 0,4 1 5 0 0,2-4 35 0 0,-4-2-38 0 0,-7 0 42 0 0,-3 0 13 0 0,0 0-77 0 0,0 0-77 0 0,0 0-73 0 0,0 0-106 0 0,0 0-124 0 0,0 0-111 0 0,0 1 62 0 0,0-1-41 0 0,0 2-558 0 0,0 2-441 0 0,0 5-838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29.0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6296 0 0,'0'0'184'0'0,"0"0"58"0"0,0 0 122 0 0,0 0 55 0 0,0 0 12 0 0,0 0 6 0 0,0 0 23 0 0,0 0 11 0 0,3 3 1 0 0,-3-3-446 0 0,2 1 12 0 0,-1 1-1 0 0,0-1 1 0 0,0 0 0 0 0,0 0-1 0 0,1 0 1 0 0,-1-1-1 0 0,0 1 1 0 0,1 0 0 0 0,-1 0-1 0 0,1-1 1 0 0,-1 1-1 0 0,1-1 1 0 0,-1 1 0 0 0,1-1-1 0 0,-1 0 1 0 0,1 1-1 0 0,0-1 1 0 0,-1 0 0 0 0,1 0-1 0 0,0 0-37 0 0,3 0 65 0 0,3 0-2 0 0,-3 0 5 0 0,2 0 64 0 0,3 0 98 0 0,40 0 260 0 0,-29 0-364 0 0,-1 0 26 0 0,-3 2-53 0 0,-8 0-50 0 0,1 0-1 0 0,0 1 1 0 0,2 1-49 0 0,-10-4 5 0 0,0 1 1 0 0,-1-1-1 0 0,1 1 0 0 0,0-1 0 0 0,-1 0 1 0 0,1 0-1 0 0,0 0 0 0 0,-1 0 1 0 0,1 0-1 0 0,0 0-5 0 0,0-1 2 0 0,1 0 1 0 0,0 0-1 0 0,-1 1 0 0 0,1-2 1 0 0,-1 1-1 0 0,1 0 0 0 0,-1-1-2 0 0,7-2 14 0 0,12 2 50 0 0,8 2-48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34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40 7632 0 0,'0'0'166'0'0,"0"0"29"0"0,3 2 14 0 0,4 7-79 0 0,-3 1-59 0 0,-2 16-50 0 0,-2-24-20 0 0,0-1-1 0 0,0 1 1 0 0,1 0 0 0 0,-1-1 0 0 0,1 1 0 0 0,-1 0-1 0 0,1-1 1 0 0,-1 1 0 0 0,1-1 0 0 0,0 1 0 0 0,-1-1 0 0 0,1 1-1 0 0,0-1 1 0 0,0 1-1 0 0,4 6 69 0 0,11 23 875 0 0,-15-29-868 0 0,-1 0-1 0 0,1-1 1 0 0,-1 1 0 0 0,1 0 0 0 0,-1 0-1 0 0,0 0 1 0 0,1 0 0 0 0,-1 0 0 0 0,0-1 0 0 0,-1 1-1 0 0,1 2-75 0 0,0 8 359 0 0,2 2-69 0 0,0-8-220 0 0,2 6 89 0 0,0 0 55 0 0,-2 3 63 0 0,-1 1 73 0 0,2-2-22 0 0,8 1 48 0 0,-10-14-204 0 0,0 1-39 0 0,0 1 36 0 0,0 1-86 0 0,-2 1-45 0 0,0-2 57 0 0,5 12 134 0 0,-3-13-157 0 0,0 1 0 0 0,1-1 0 0 0,0 1 0 0 0,-1-1 0 0 0,1 0 1 0 0,0 0-1 0 0,1 1-72 0 0,3 3 187 0 0,-1-1-77 0 0,-2-3 103 0 0,-3-2-11 0 0,-1 3-251 0 0,1-1 41 0 0,1 2 98 0 0,1-2 20 0 0,-1 0 34 0 0,2-1 60 0 0,1 1 145 0 0,3-1 237 0 0,-2-1-277 0 0,-1-2-150 0 0,-3 1-125 0 0,1 0-36 0 0,-2 1 9 0 0,0-1-1 0 0,1 1 1 0 0,-1-1-1 0 0,0 0 1 0 0,1 1-1 0 0,-1-1 1 0 0,0 0-1 0 0,0 1 1 0 0,0-1-1 0 0,0 0 1 0 0,0 1-1 0 0,0-1 1 0 0,0 0-1 0 0,0 1 0 0 0,0-1-6 0 0,0 1 0 0 0,0 0 2 0 0,0 0 0 0 0,0 0 0 0 0,0 0-1 0 0,0-1 1 0 0,0 1 0 0 0,0 0-1 0 0,0 0 1 0 0,0 0 0 0 0,0 0-1 0 0,0 0 1 0 0,0 0 0 0 0,0 0-1 0 0,0 0 1 0 0,0 0 0 0 0,0 0-1 0 0,0-1 1 0 0,0 1 0 0 0,0 0-1 0 0,0 0 1 0 0,0 0 0 0 0,0 0 0 0 0,0 0-1 0 0,0 0 1 0 0,0 0 0 0 0,0 0-1 0 0,1 0 1 0 0,-1 0 0 0 0,0 0-1 0 0,0 0 1 0 0,0-1 0 0 0,0 1-1 0 0,0 0 1 0 0,0 0 0 0 0,0 0-1 0 0,0 0 1 0 0,0 0 0 0 0,0 0-1 0 0,0 0 1 0 0,0 0 0 0 0,0 0 0 0 0,1 0-1 0 0,-1 0 1 0 0,0 0 0 0 0,0 0-1 0 0,0 0 1 0 0,0 0 0 0 0,0 0-1 0 0,0 0 1 0 0,0 0 0 0 0,0 0-1 0 0,0 0 1 0 0,0 0 0 0 0,1 0-1 0 0,-1 0 1 0 0,0 0 0 0 0,0 0-1 0 0,0 0-1 0 0,0 0 4 0 0,1 0-1 0 0,-1 0 0 0 0,1 0 0 0 0,-1 0 0 0 0,1 0 0 0 0,-1 0 0 0 0,1 0 0 0 0,-1 0 0 0 0,1 0 0 0 0,-1 0 0 0 0,1 0 0 0 0,-1-1 0 0 0,0 1 0 0 0,1 0 0 0 0,-1 0 0 0 0,1 0 0 0 0,-1-1 0 0 0,0 1 0 0 0,1 0 0 0 0,-1-1 0 0 0,0 1 0 0 0,1 0 0 0 0,-1-1 0 0 0,0 1 0 0 0,1 0 0 0 0,-1-1 0 0 0,0 1 0 0 0,0-1 0 0 0,0 1 0 0 0,1-1-3 0 0,0-17 53 0 0,-1 12-27 0 0,0 5-24 0 0,0 0 0 0 0,0 1 0 0 0,0-1 0 0 0,0 0 1 0 0,0 1-1 0 0,0-1 0 0 0,0 0 0 0 0,1 1 0 0 0,-1-1 0 0 0,0 0 0 0 0,0 1 1 0 0,0-1-1 0 0,1 0 0 0 0,-1 1 0 0 0,0-1 0 0 0,1 1 0 0 0,-1-1 0 0 0,1 1 1 0 0,-1-1-1 0 0,1 0 0 0 0,-1 1 0 0 0,1 0 0 0 0,-1-1 0 0 0,1 1 1 0 0,-1-1-1 0 0,1 1-2 0 0,0 0 1 0 0,-1-1 1 0 0,1 1-1 0 0,-1-1 1 0 0,1 1-1 0 0,-1-1 1 0 0,1 1-1 0 0,-1-1 1 0 0,1 1-1 0 0,-1-1 1 0 0,0 1-1 0 0,1-1 1 0 0,-1 1-1 0 0,0-1 1 0 0,1 0-1 0 0,-1 1 1 0 0,0-1-1 0 0,0 0 1 0 0,1 1-1 0 0,-1-1 1 0 0,0 0-1 0 0,0 1 1 0 0,0-1-1 0 0,0 0 0 0 0,0 1 1 0 0,0-1-1 0 0,0 0-1 0 0,-1-11-1 0 0,1-6 12 0 0,4 1 33 0 0,-2 13-43 0 0,0 0-1 0 0,0-1 1 0 0,-1 1 0 0 0,1 0 0 0 0,-1-1 0 0 0,0 1 0 0 0,0-1-1 0 0,0 1 1 0 0,-1-1 0 0 0,0 1 0 0 0,0-1 0 0 0,0 0-1 0 0,0-3 0 0 0,0 4 0 0 0,0 0 0 0 0,1 0 0 0 0,0 0 0 0 0,-1 0 0 0 0,1 0 0 0 0,1 1 0 0 0,-1-1 0 0 0,1 0 0 0 0,-1 1 0 0 0,3-4 0 0 0,-2-8 1 0 0,-2 14-2 0 0,0 0 0 0 0,0 0 0 0 0,0 0 0 0 0,0 1 0 0 0,0-1 0 0 0,0 0 0 0 0,0 0 0 0 0,1 0 0 0 0,-1 0 0 0 0,0 1 0 0 0,0-1 0 0 0,1 0 0 0 0,-1 0 0 0 0,0 0 0 0 0,1 0 1 0 0,10-5-55 0 0,-10 6 54 0 0,0-1 0 0 0,0 1 0 0 0,0-1 0 0 0,0 1-1 0 0,0-1 1 0 0,0 1 0 0 0,0-1 0 0 0,0 0 0 0 0,0 0 0 0 0,0 1-1 0 0,0-1 1 0 0,-1 0 0 0 0,1 0 0 0 0,0 0 0 0 0,0 0-1 0 0,-1 0 2 0 0,3-8-1 0 0,-3 9 1 0 0,0 0 0 0 0,0-1 0 0 0,0 1 0 0 0,0 0 1 0 0,0 0-1 0 0,0-1 0 0 0,0 1 0 0 0,0 0 0 0 0,1 0 1 0 0,-1-1-1 0 0,0 1 0 0 0,0 0 0 0 0,0 0 0 0 0,0-1 1 0 0,0 1-1 0 0,1 0 0 0 0,-1 0 0 0 0,0 0 0 0 0,0-1 1 0 0,0 1-1 0 0,1 0 0 0 0,-1 0 0 0 0,0 0 0 0 0,0 0 1 0 0,0 0-1 0 0,1-1 0 0 0,24-11-50 0 0,-22 10 43 0 0,-2 2 7 0 0,0-1-1 0 0,1 1 0 0 0,-1-1 1 0 0,1 1-1 0 0,-1-1 1 0 0,1 1-1 0 0,-1 0 0 0 0,1 0 1 0 0,-1 0-1 0 0,1 0 1 0 0,-1 0-1 0 0,1 0 0 0 0,-1 1 1 0 0,1-1-1 0 0,-1 0 1 0 0,1 1-1 0 0,-1-1 0 0 0,1 1 1 0 0,3 6-2 0 0,-5-7 0 0 0,0 1 0 0 0,1-1 1 0 0,-1 0-1 0 0,0 1 1 0 0,0-1-1 0 0,1 1 1 0 0,-1-1-1 0 0,0 0 0 0 0,1 1 1 0 0,-1-1-1 0 0,0 0 1 0 0,1 1-1 0 0,-1-1 0 0 0,1 0 1 0 0,-1 0-1 0 0,1 1 1 0 0,-1-1-1 0 0,1 0 1 0 0,-1 0-1 0 0,1 0 0 0 0,-1 0 1 0 0,0 1-1 0 0,1-1 1 0 0,-1 0-1 0 0,1 0 1 0 0,-1 0-1 0 0,1 0 0 0 0,-1 0 1 0 0,1 0-1 0 0,-1 0 1 0 0,1-1-1 0 0,0 1 2 0 0,0 0-2 0 0,0 0-1 0 0,0 1 1 0 0,0-1 0 0 0,0 0-1 0 0,0 0 1 0 0,0 1-1 0 0,0-1 1 0 0,-1 0 0 0 0,1 1-1 0 0,0-1 1 0 0,0 1-1 0 0,0-1 1 0 0,0 1 0 0 0,-1 0-1 0 0,1-1 1 0 0,0 1-1 0 0,0 0 1 0 0,-1-1 0 0 0,1 1-1 0 0,-1 0 1 0 0,1 0-1 0 0,-1 0 1 0 0,1-1-1 0 0,-1 1 1 0 0,1 0 0 0 0,-1 0-1 0 0,1 0 3 0 0,9 15-10 0 0,-7-14 10 0 0,-1 1 0 0 0,0 0 0 0 0,0 0 0 0 0,-1 0 0 0 0,1 0 0 0 0,0 1 0 0 0,-1-2 0 0 0,0 0 0 0 0,-1 0 0 0 0,1 0 0 0 0,0-1 0 0 0,1 1 0 0 0,-1 0 0 0 0,0-1 0 0 0,0 1 0 0 0,1 0 0 0 0,-1-1 0 0 0,1 0 0 0 0,-1 1 0 0 0,2 0 0 0 0,10 3 0 0 0,-8 5 11 0 0,6-4 32 0 0,-6 7-33 0 0,8 2-10 0 0,-7-9 0 0 0,-5-5 0 0 0,1 1-1 0 0,-1-1 1 0 0,0 1 0 0 0,0-1 0 0 0,0 1 0 0 0,0 0 0 0 0,0-1 0 0 0,0 1 0 0 0,0 0 0 0 0,0 1 0 0 0,10 20-9 0 0,-8-7-34 0 0,-3-11 359 0 0,0-2-68 0 0,0-2-61 0 0,0-1-54 0 0,0-2-45 0 0,0-2-40 0 0,0-5-39 0 0,0-19-161 0 0,0 20 151 0 0,0 2 74 0 0,2-9-93 0 0,4 2-51 0 0,4-9-111 0 0,-7 12 120 0 0,4-9-51 0 0,-1 4-16 0 0,-1 5 87 0 0,0 1-1 0 0,0 1 1 0 0,1-1-1 0 0,0 1 1 0 0,1 0-1 0 0,4-4 43 0 0,12-11-161 0 0,-15 15 130 0 0,8-5-22 0 0,10 2 42 0 0,-24 11 11 0 0,-1 0 0 0 0,1 0 0 0 0,-1 0 0 0 0,1 0 0 0 0,-1 1 0 0 0,1-1 0 0 0,-1 0 0 0 0,1 1 0 0 0,-1-1 0 0 0,0 1 0 0 0,1 0 0 0 0,-1-1 0 0 0,1 2 0 0 0,4-2 1 0 0,1 1-8 0 0,-1 3-40 0 0,-2 0 40 0 0,-1 0-4 0 0,1 0-1 0 0,0-1 1 0 0,0 1 0 0 0,0-1-1 0 0,2 1 12 0 0,-4-3-2 0 0,1 1 0 0 0,-1-1 0 0 0,0 1 0 0 0,0 0 0 0 0,1-1 0 0 0,-1 1 0 0 0,1 2 2 0 0,1 1 10 0 0,0 1 0 0 0,0-1 0 0 0,-1 1 0 0 0,2 2-10 0 0,-3-2 8 0 0,1 0 0 0 0,1-1 0 0 0,-1 0 0 0 0,1 0-1 0 0,4 5-7 0 0,5 2 42 0 0,-8-8-36 0 0,0 0-1 0 0,-1 1 1 0 0,1 0-1 0 0,-1 0 1 0 0,0 0-1 0 0,1 2-5 0 0,0 6 59 0 0,1-9-41 0 0,-5-3-16 0 0,-1-1 0 0 0,1 0-1 0 0,-1 0 1 0 0,1 1 0 0 0,-1-1 0 0 0,0 0 0 0 0,1 1 0 0 0,-1-1 0 0 0,0 0 0 0 0,1 1 0 0 0,-1-1 0 0 0,0 1 0 0 0,1-1 0 0 0,-1 0 0 0 0,0 1 0 0 0,0-1 0 0 0,1 1 0 0 0,-1-1 0 0 0,0 1 0 0 0,0-1 0 0 0,0 1 0 0 0,0-1 0 0 0,0 1 0 0 0,0-1 0 0 0,0 1 0 0 0,0-1 0 0 0,0 1 0 0 0,0-1 0 0 0,0 1 0 0 0,0-1 0 0 0,0 1 0 0 0,0-1-2 0 0,0 1 2 0 0,0 0-1 0 0,0-1 1 0 0,0 1-1 0 0,0 0 1 0 0,0-1-1 0 0,0 1 1 0 0,0-1-1 0 0,0 1 1 0 0,0 0-1 0 0,0-1 1 0 0,1 1-1 0 0,-1 0 1 0 0,0-1-1 0 0,0 1 1 0 0,1-1-1 0 0,-1 1 1 0 0,0-1-1 0 0,1 1 1 0 0,-1-1-1 0 0,1 1 1 0 0,-1-1-1 0 0,0 1 1 0 0,1-1 0 0 0,-1 0-1 0 0,1 1 1 0 0,-1-1-1 0 0,1 1-1 0 0,5 4 41 0 0,-3 9 45 0 0,-3-4 70 0 0,0-7 13 0 0,0-1-1 0 0,0 9-70 0 0,0-5-44 0 0,0-2-33 0 0,0-2-43 0 0,0 2-14 0 0,0-2-79 0 0,0-2-53 0 0,0 3-234 0 0,0 0 256 0 0,0-1-7 0 0,0 0 18 0 0,0-1-39 0 0,0 0-49 0 0,0 1-55 0 0,0-2 10 0 0,0 1-36 0 0,0 0-405 0 0,0-1 103 0 0,0 0-51 0 0,0 0-769 0 0,0 0-600 0 0,0 0-1146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32.3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9520 0 0,'0'0'276'0'0,"0"0"2"0"0,0 0-216 0 0,0 0-14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29.7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300 144 4952 0 0,'0'0'108'0'0,"0"0"17"0"0,3 0 11 0 0,1 1-90 0 0,-4-1-31 0 0,25-14 67 0 0,-22 12-51 0 0,2 1-29 0 0,-1-1-8 0 0,-2 0 73 0 0,-1 0 31 0 0,-1-1 60 0 0,1-1 72 0 0,-1-1 86 0 0,0 3-272 0 0,0 0 74 0 0,0-2 83 0 0,0 0 54 0 0,0-12 714 0 0,-1 10-614 0 0,1 3-214 0 0,0 1-37 0 0,-1 0-44 0 0,0 1-51 0 0,-4-3 205 0 0,-1 1-37 0 0,-1 0-6 0 0,-1-6 39 0 0,5 4-120 0 0,3 5-68 0 0,0-1 0 0 0,0 0 0 0 0,-1 1 0 0 0,1-1-1 0 0,0 1 1 0 0,-1-1 0 0 0,1 0 0 0 0,0 1 0 0 0,-1-1 0 0 0,1 1 0 0 0,-1-1 0 0 0,1 1-1 0 0,-1-1 1 0 0,1 1 0 0 0,-1 0 0 0 0,0-1 0 0 0,1 1 0 0 0,-1-1 0 0 0,1 1 0 0 0,-1 0 0 0 0,0 0-1 0 0,0-1-21 0 0,-4-1 89 0 0,-4-3 82 0 0,-5-3 159 0 0,-1-1 4 0 0,6 5-153 0 0,-1 0 96 0 0,-2 3-65 0 0,0 1-68 0 0,-1 1-73 0 0,5 0-68 0 0,0-1-44 0 0,-24 0-139 0 0,17 3 166 0 0,9-1 15 0 0,0 1 8 0 0,-1 0-1 0 0,1 1 1 0 0,0 0 0 0 0,1-1-1 0 0,-1 2 1 0 0,0 0-9 0 0,3-2 9 0 0,-1 0 0 0 0,0 0 0 0 0,0-1 0 0 0,0 1 0 0 0,-3 0-9 0 0,4-1 7 0 0,0-1-1 0 0,1 1 0 0 0,-1-1 1 0 0,0 1-1 0 0,1 0 0 0 0,-1 0 1 0 0,1 0-1 0 0,-1 0 1 0 0,1 1-1 0 0,0-1 0 0 0,0 1 1 0 0,0-1-1 0 0,0 2-6 0 0,-3 12 24 0 0,-9-1 29 0 0,9-9-9 0 0,1 1-61 0 0,3-6 2 0 0,0 1 0 0 0,0-1-1 0 0,0 1 1 0 0,1-1 0 0 0,-1 1 0 0 0,1 0 0 0 0,-1-1-1 0 0,1 1 1 0 0,-1 0 0 0 0,1-1 0 0 0,0 1-1 0 0,0 0 1 0 0,0 1 15 0 0,3 8-7 0 0,8 2 84 0 0,-7-8 19 0 0,-4 2-66 0 0,1-1-13 0 0,25 26-5 0 0,-20-19-12 0 0,7-5-11 0 0,2 13-48 0 0,1-11-33 0 0,3 14-10 0 0,1-8 27 0 0,-8-8 53 0 0,0 2 36 0 0,14 15 44 0 0,11 13 83 0 0,-8-9-54 0 0,-10-10-66 0 0,-3-6-21 0 0,-3-8 0 0 0,-13-4 1 0 0,1 0 0 0 0,-1-1 0 0 0,0 1 1 0 0,1 0-1 0 0,-1 0 0 0 0,0 0 0 0 0,0 0 1 0 0,0-1-1 0 0,0 1 0 0 0,1 0 0 0 0,-1 0 0 0 0,0 0 1 0 0,0 0-1 0 0,-1 0-1 0 0,1 44 295 0 0,0-45-293 0 0,0 0 1 0 0,0 0-1 0 0,0 0 1 0 0,1 0-1 0 0,-1 0 1 0 0,0 1-1 0 0,0-1 1 0 0,0 0 0 0 0,0 0-1 0 0,0 0 1 0 0,0 0-1 0 0,0 0 1 0 0,0 0-1 0 0,0 0 1 0 0,0 0-1 0 0,0 0 1 0 0,0 0 0 0 0,-1 1-1 0 0,1-1 1 0 0,0 0-1 0 0,0 0 1 0 0,0 0-1 0 0,0 0 1 0 0,0 0-1 0 0,0 0 1 0 0,0 0-1 0 0,0 0 1 0 0,0 0 0 0 0,0 0-1 0 0,0 0 1 0 0,0 0-1 0 0,0 0 1 0 0,0 1-1 0 0,0-1 1 0 0,0 0-1 0 0,0 0 1 0 0,-1 0 0 0 0,1 0-1 0 0,0 0 1 0 0,0 0-1 0 0,0 0 1 0 0,0 0-1 0 0,0 0 1 0 0,0 0-1 0 0,0 0 1 0 0,0 0-1 0 0,0 0 1 0 0,0 0 0 0 0,-1 0-1 0 0,1 0 1 0 0,0 0-1 0 0,0 0 1 0 0,0 0-1 0 0,0 0 1 0 0,0 0-1 0 0,0 0 1 0 0,0 0-3 0 0,-7 1 66 0 0,2 1 84 0 0,-2 2 106 0 0,-2 4 193 0 0,4-3-222 0 0,0-1-36 0 0,-2 1-30 0 0,-1-2-60 0 0,-2-3-55 0 0,-5-1-3 0 0,-2 1 23 0 0,-1 0 18 0 0,-41 0 231 0 0,33 0-208 0 0,16 0-92 0 0,5 0-37 0 0,4 0 24 0 0,1 0 0 0 0,0 0 1 0 0,-1 0-1 0 0,1 0 1 0 0,0 0-1 0 0,-1 0 1 0 0,1 0-1 0 0,0 0 1 0 0,0 0-1 0 0,-1 0 1 0 0,1 0-1 0 0,0 0 1 0 0,-1 0-1 0 0,1 0 0 0 0,0 0 1 0 0,-1 0-1 0 0,1 0 1 0 0,0-1-1 0 0,0 1 1 0 0,-1 0-1 0 0,1 0 1 0 0,0 0-1 0 0,0-1 1 0 0,-1 1-1 0 0,1 0 1 0 0,0 0-3 0 0,-13-11 16 0 0,0 6-16 0 0,7-6 0 0 0,-4 6-19 0 0,7 2-50 0 0,1-1 86 0 0,1 2-11 0 0,0 1-42 0 0,0 0-34 0 0,0 0-46 0 0,-1 1-25 0 0,1-1-47 0 0,-1 1-51 0 0,0 0-60 0 0,1 0-21 0 0,1 0-52 0 0,-1 0-45 0 0,1 0-40 0 0,0 0-135 0 0,-1 0-40 0 0,1 0-164 0 0,0 0-440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27.7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7256 0 0,'0'0'165'0'0,"0"0"22"0"0,0 0 7 0 0,0 0-61 0 0,0 0-11 0 0,0 0 42 0 0,0 0 136 0 0,0 0 253 0 0,0 0 21 0 0,0 0-29 0 0,0 0-128 0 0,3 3-53 0 0,7 7-10 0 0,-7-7-34 0 0,-3-3-134 0 0,0 3-55 0 0,0 7-16 0 0,0-10-113 0 0,0 0-1 0 0,0 0 1 0 0,0 1 0 0 0,0-1 0 0 0,0 0 0 0 0,0 0 0 0 0,0 0 0 0 0,0 0 0 0 0,0 0 0 0 0,0 0-1 0 0,0 0 1 0 0,0 0 0 0 0,0 0 0 0 0,0 0 0 0 0,0 1 0 0 0,0-1 0 0 0,0 0 0 0 0,0 0 0 0 0,0 0 0 0 0,0 0-1 0 0,0 0 1 0 0,0 0 0 0 0,0 0 0 0 0,0 0 0 0 0,0 0 0 0 0,0 0 0 0 0,0 0 0 0 0,0 0 0 0 0,0 1-1 0 0,0-1 1 0 0,0 0 0 0 0,1 0 0 0 0,-1 0 0 0 0,0 0 0 0 0,0 0 0 0 0,0 0 0 0 0,0 0 0 0 0,0 0 0 0 0,0 0-1 0 0,0 0 1 0 0,0 0 0 0 0,0 0 0 0 0,0 0 0 0 0,0 0 0 0 0,1 0 0 0 0,-1 0 0 0 0,0 0 0 0 0,0 0-1 0 0,0 0 1 0 0,0 0 0 0 0,0 0 0 0 0,0 0 0 0 0,0 0 0 0 0,0 0 0 0 0,0 0 0 0 0,0 0 0 0 0,1 0-2 0 0,2 0 8 0 0,0 0-80 0 0,-1 1-74 0 0,0 0-107 0 0,-1 0 50 0 0,0 1-41 0 0,0 0-348 0 0,0 1-238 0 0,0 0-102 0 0,4-1-552 0 0,4-1-852 0 0</inkml:trace>
  <inkml:trace contextRef="#ctx0" brushRef="#br0" timeOffset="301.21">237 32 6120 0 0,'0'0'176'0'0,"0"2"-4"0"0,0 5-114 0 0,0-3 34 0 0,0-2 95 0 0,0-1 216 0 0,0-1 367 0 0,-3 2 29 0 0,-2 4-405 0 0,0-1-52 0 0,3-3-134 0 0,1-2 23 0 0,1 0 71 0 0,-3 0-22 0 0,0 0-216 0 0,0 0-128 0 0,1 0-108 0 0,1 0 34 0 0,0 0-42 0 0,0 0-44 0 0,1 0-42 0 0,-1 0-370 0 0,0 0-270 0 0,1 0-610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31.0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7136 0 0,'0'0'165'0'0,"0"0"22"0"0,0 0 6 0 0,0 0 27 0 0,0 0 91 0 0,2 0 38 0 0,9 0 10 0 0,-8 0-37 0 0,-3 0-238 0 0,0 0-1 0 0,0 0 17 0 0,0 0-17 0 0,0 0-35 0 0,0 0-128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31.3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6704 0 0,'0'0'149'0'0,"0"0"23"0"0,0 0 12 0 0,0 0-56 0 0,0 0 0 0 0,0 0 55 0 0,0 0 166 0 0,0 0 303 0 0,0 0 20 0 0,-1 0-279 0 0,-1 0-171 0 0,-2 0-57 0 0,-2 0-35 0 0,-10 0 155 0 0,13 0-81 0 0,3 0-22 0 0,0 0-74 0 0,0 0-38 0 0,0 0-71 0 0,0 0-69 0 0,0 0-66 0 0,0 0-97 0 0,0 0-114 0 0,0 0-102 0 0,0 0 58 0 0,0 0-39 0 0,0 0-511 0 0,0 0-406 0 0,0 0-772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33.4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4744 0 0,'0'0'135'0'0,"0"3"-2"0"0,0 2-105 0 0,2 1 35 0 0,1-1 37 0 0,0 0 39 0 0,-1 0 46 0 0,1 0 44 0 0,-1 0 46 0 0,-1 1 47 0 0,1-1 390 0 0,-1-4-620 0 0,2 2 87 0 0,2 5 128 0 0,-3-5-179 0 0,-1 0 43 0 0,0 0-13 0 0,-1 0 36 0 0,0 1 42 0 0,0 0 48 0 0,2 3 17 0 0,1 1-48 0 0,6 3 153 0 0,-7-8-7 0 0,-2-3-30 0 0,0 1-199 0 0,0 1-37 0 0,0 0 40 0 0,0 0-95 0 0,0 2-9 0 0,0-2 18 0 0,0 1 211 0 0,0-3-18 0 0,0 0-6 0 0,0 0-2 0 0,0 0 0 0 0,0 0 0 0 0,0 0 0 0 0,0 0-11 0 0,0 0-45 0 0,0 0-21 0 0,0 0-3 0 0,-2 0-11 0 0,-9 0-46 0 0,8 0-27 0 0,3-3-4 0 0,0 2-100 0 0,1 1 1 0 0,-1-1 0 0 0,0 1-1 0 0,0-1 1 0 0,0 1 0 0 0,-1-1 0 0 0,1 1-1 0 0,0-1 1 0 0,0 1 0 0 0,0-1 0 0 0,0 1-1 0 0,0 0 1 0 0,-1-1 0 0 0,1 1 0 0 0,0-1-1 0 0,0 1 1 0 0,-1-1 0 0 0,1 1-1 0 0,0 0 1 0 0,0-1 0 0 0,-1 1 0 0 0,1 0-1 0 0,-1-1 1 0 0,1 1 0 0 0,0 0 0 0 0,-1-1-1 0 0,1 1 1 0 0,-1 0 0 0 0,1 0-1 0 0,-1-1 1 0 0,1 1 0 0 0,0 0 0 0 0,-1 0-1 0 0,1 0 1 0 0,-1 0 0 0 0,1 0 0 0 0,-1 0-1 0 0,1 0 1 0 0,-1 0 0 0 0,1 0-1 0 0,-1 0 1 0 0,0 0-5 0 0,1 0 2 0 0,0 0-1 0 0,0 0 1 0 0,0 0-1 0 0,0 0 1 0 0,0 0 0 0 0,0 0-1 0 0,0 0 1 0 0,0 0-1 0 0,-1 0 1 0 0,1 0-1 0 0,0 0 1 0 0,0 0 0 0 0,0 0-1 0 0,0 0 1 0 0,0 0-1 0 0,0 0 1 0 0,0 0-1 0 0,0 0 1 0 0,0 0 0 0 0,0 0-1 0 0,-1 0 1 0 0,1 0-1 0 0,0 0 1 0 0,0 0-1 0 0,0 0 1 0 0,0 0 0 0 0,0-1-1 0 0,0 1 1 0 0,0 0-1 0 0,0 0 1 0 0,0 0-1 0 0,0 0 1 0 0,0 0 0 0 0,0 0-1 0 0,0 0 1 0 0,0 0-1 0 0,0 0 1 0 0,0 0-1 0 0,-1 0 1 0 0,1 0-1 0 0,0-1 1 0 0,0 1 0 0 0,0 0-1 0 0,0 0 1 0 0,0 0-1 0 0,0 0 1 0 0,0 0-1 0 0,0 0 1 0 0,0 0 0 0 0,0 0-1 0 0,0 0 1 0 0,0 0-1 0 0,0-1 1 0 0,0 1-1 0 0,1 0 1 0 0,-1 0 0 0 0,0 0-2 0 0,0-8 60 0 0,0-13 41 0 0,0-10-86 0 0,2 15-15 0 0,9 0 0 0 0,-9 0 0 0 0,-2 16 0 0 0,0-1 0 0 0,0 1 0 0 0,0-1 0 0 0,0 1 0 0 0,0-1 0 0 0,0 1 0 0 0,0-1 0 0 0,0 1 0 0 0,0-1 0 0 0,0 1 0 0 0,0-1 0 0 0,0 1 0 0 0,0-1 0 0 0,0 1 0 0 0,1-1 0 0 0,-1 1 0 0 0,0-1 0 0 0,0 1 0 0 0,0-1 0 0 0,1 1 0 0 0,-1 0 0 0 0,0-1 0 0 0,1 1 0 0 0,-1-1 0 0 0,0 1 0 0 0,1 0 0 0 0,-1-1 0 0 0,1 1 0 0 0,-1 0 0 0 0,0-1 0 0 0,1 1 0 0 0,-1 0 0 0 0,1 0 0 0 0,-1 0 0 0 0,1-1 0 0 0,-1 1 0 0 0,1 0 0 0 0,-1 0 0 0 0,7-3 0 0 0,-6 2 0 0 0,1 0 0 0 0,-1 1 0 0 0,0-1 0 0 0,0 0 0 0 0,0 0 0 0 0,0 0 0 0 0,0 0 0 0 0,0 0 0 0 0,0 0 0 0 0,-1 0 0 0 0,1 0 0 0 0,0-1 0 0 0,2-7-2 0 0,-3 9 2 0 0,0-1 1 0 0,0 1-1 0 0,0 0 0 0 0,0-1 0 0 0,0 1 0 0 0,0 0 0 0 0,0 0 0 0 0,0-1 1 0 0,1 1-1 0 0,-1 0 0 0 0,0 0 0 0 0,0 0 0 0 0,0-1 0 0 0,0 1 1 0 0,0 0-1 0 0,1 0 0 0 0,-1 0 0 0 0,0-1 0 0 0,0 1 0 0 0,0 0 0 0 0,1 0 1 0 0,-1 0-1 0 0,0 0 0 0 0,0-1 0 0 0,0 1 0 0 0,1 0 0 0 0,24-13-33 0 0,-23 12 29 0 0,30-15-436 0 0,-29 15 433 0 0,0 0-78 0 0,0 0-81 0 0,0 1-84 0 0,0 0-87 0 0,0 0-88 0 0,0 0-91 0 0,1 0-93 0 0,-3 0 199 0 0,1 0-35 0 0,0 0-35 0 0,0 0-35 0 0,4 0-1218 0 0,3 0-982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36.0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5640 0 0,'0'5'30'0'0,"1"-1"39"0"0,4 7 263 0 0,-2-7-218 0 0,-1 0-67 0 0,0 0-83 0 0,3 9 64 0 0,2-9-28 0 0,-7-4 0 0 0,1 1 0 0 0,-1-1 0 0 0,1 0 0 0 0,-1 0 0 0 0,1 1 0 0 0,-1-1 0 0 0,0 0 0 0 0,1 1 0 0 0,-1-1 0 0 0,0 0 0 0 0,1 1 0 0 0,-1-1 0 0 0,0 1 0 0 0,0-1 0 0 0,1 0 0 0 0,-1 1 0 0 0,0-1 0 0 0,0 1 0 0 0,0-1 0 0 0,1 1 0 0 0,-1-1 0 0 0,0 1 0 0 0,0-1 0 0 0,0 1 0 0 0,0-1 0 0 0,0 1 0 0 0,0-1 0 0 0,0 1 0 0 0,0-1 0 0 0,0 1 0 0 0,0-1 0 0 0,0 1 0 0 0,-1 6 27 0 0,1-1 40 0 0,0 1 42 0 0,1-1 44 0 0,1 0 45 0 0,3 2 86 0 0,1 2 131 0 0,-4-4-167 0 0,-2 1 35 0 0,0-3-68 0 0,0 1 42 0 0,-1 13 593 0 0,2-11-533 0 0,0 0-61 0 0,0-5-182 0 0,0 0-43 0 0,5 2 254 0 0,-5-3-267 0 0,-1-1-1 0 0,1 0 1 0 0,-1 0-1 0 0,1 1 1 0 0,-1-1-1 0 0,0 0 1 0 0,1 0-1 0 0,-1 1 1 0 0,1-1-1 0 0,-1 1 1 0 0,0-1 0 0 0,0 0-1 0 0,1 1 1 0 0,-1-1-1 0 0,0 1 1 0 0,0-1-1 0 0,1 1 1 0 0,-1-1-1 0 0,0 0 1 0 0,0 1-1 0 0,0-1 1 0 0,0 1-1 0 0,0-1 1 0 0,1 1 0 0 0,-1-1-1 0 0,0 1 1 0 0,0-1-1 0 0,0 1 1 0 0,-1-1-1 0 0,1 1 1 0 0,0-1-1 0 0,0 1-17 0 0,0 1-105 0 0,0 0 84 0 0,0 0 77 0 0,1 0 70 0 0,-1 0 56 0 0,0 1 52 0 0,0-1 45 0 0,0 0 36 0 0,0 3 323 0 0,-1 5 984 0 0,-2-10-1549 0 0,3 0-67 0 0,-1 0 0 0 0,0-1 0 0 0,0 1 0 0 0,0 0 0 0 0,1 0 1 0 0,-1-1-1 0 0,0 1 0 0 0,0-1 0 0 0,1 1 0 0 0,-1-1 0 0 0,0 1 0 0 0,1-1 0 0 0,-1 1 0 0 0,0-1 1 0 0,1 1-1 0 0,-1-1 0 0 0,1 0 0 0 0,-1 1 0 0 0,1-1 0 0 0,-1 0-6 0 0,-10-18 43 0 0,10 16-43 0 0,1 2 2 0 0,0 1 1 0 0,-1-1-1 0 0,1 0 0 0 0,0 0 0 0 0,0 0 0 0 0,0 0 0 0 0,0 0 0 0 0,0 0 1 0 0,0 0-1 0 0,0 0 0 0 0,0 0 0 0 0,0 0 0 0 0,0 1 0 0 0,0-1 0 0 0,1 0 1 0 0,-1 0-1 0 0,0 0 0 0 0,1 0 0 0 0,-1 0 0 0 0,1 1 0 0 0,-1-1 0 0 0,1 0 1 0 0,-1 0-1 0 0,1 0 0 0 0,0 0-2 0 0,2-5 10 0 0,-8 1 44 0 0,8-2-18 0 0,-2 5-31 0 0,0 1-1 0 0,0-1 0 0 0,0 0 1 0 0,-1 0-1 0 0,1 0 0 0 0,0 1 1 0 0,-1-1-1 0 0,1 0 0 0 0,-1 0 1 0 0,0-2-5 0 0,0 3 7 0 0,0-1 0 0 0,1 1 0 0 0,-1-1 0 0 0,0 1 0 0 0,0-1 0 0 0,1 1 0 0 0,-1 0 0 0 0,1-1 1 0 0,-1 1-1 0 0,1 0 0 0 0,-1-1 0 0 0,1 1-7 0 0,10-12 47 0 0,2-3-35 0 0,-8 5-17 0 0,-5 10 1 0 0,0 0 1 0 0,1 0-1 0 0,-1-1 1 0 0,1 1 0 0 0,-1 0-1 0 0,1 0 1 0 0,0 0-1 0 0,-1 0 1 0 0,1 0-1 0 0,0 0 1 0 0,-1 0-1 0 0,1 1 1 0 0,0-1 0 0 0,0 0-1 0 0,0 0 1 0 0,0 1-1 0 0,0-1 1 0 0,1 0 3 0 0,29-15-73 0 0,-29 15 69 0 0,0 1 0 0 0,0-1 0 0 0,0 1 0 0 0,-1 0 0 0 0,1-1 0 0 0,0 1 0 0 0,0 0 0 0 0,0 0 0 0 0,0 0 0 0 0,0 0 0 0 0,1 1 4 0 0,-1-1-4 0 0,0 0-1 0 0,0 0 1 0 0,-1 0 0 0 0,1 0 0 0 0,0 0 0 0 0,0 0 0 0 0,0-1 0 0 0,0 1-1 0 0,0-1 1 0 0,0 1 0 0 0,1-1 4 0 0,5-4-26 0 0,-8 5 26 0 0,0 0-1 0 0,0 0 0 0 0,0 0 0 0 0,1-1 0 0 0,-1 1 0 0 0,0 0 0 0 0,0 0 0 0 0,0 0 0 0 0,0 0 1 0 0,0 0-1 0 0,0 0 0 0 0,0 0 0 0 0,1 0 0 0 0,-1 0 0 0 0,0 0 0 0 0,0 0 0 0 0,0 0 0 0 0,0-1 1 0 0,0 1-1 0 0,1 0 0 0 0,-1 0 0 0 0,0 0 0 0 0,0 0 0 0 0,0 0 0 0 0,0 0 0 0 0,1 0 0 0 0,-1 1 1 0 0,0-1-1 0 0,0 0 0 0 0,0 0 0 0 0,0 0 0 0 0,0 0 0 0 0,0 0 0 0 0,1 0 0 0 0,-1 0 0 0 0,0 0 1 0 0,0 0-1 0 0,0 0 0 0 0,0 0 0 0 0,0 0 0 0 0,0 1 0 0 0,1-1 0 0 0,-1 0 0 0 0,0 0 0 0 0,0 0 1 0 0,0 0-1 0 0,0 0 0 0 0,0 0 0 0 0,0 1 0 0 0,0-1 0 0 0,0 0 1 0 0,4 4-11 0 0,-3-4 5 0 0,-1 1 1 0 0,1-1-1 0 0,0 0 1 0 0,0 1-1 0 0,0-1 1 0 0,-1 0 0 0 0,1 0-1 0 0,0 1 1 0 0,0-1-1 0 0,0 0 1 0 0,0 0-1 0 0,0 0 1 0 0,-1 0 0 0 0,2 0 5 0 0,0 0-5 0 0,-1 0-1 0 0,1 0 1 0 0,0 0 0 0 0,-1 1 0 0 0,1-1 0 0 0,0 0 0 0 0,-1 1 0 0 0,1 0 0 0 0,-1-1 0 0 0,1 1 0 0 0,-1 0 0 0 0,1 0 0 0 0,-1 0 0 0 0,1 0 5 0 0,6 4-5 0 0,-3-3 3 0 0,-5-2 0 0 0,1 1-1 0 0,0-1 1 0 0,-1 0 0 0 0,1 0 0 0 0,-1 1 0 0 0,1-1-1 0 0,0 0 1 0 0,-1 1 0 0 0,1-1 0 0 0,-1 1 0 0 0,1-1 0 0 0,-1 1-1 0 0,1-1 1 0 0,-1 1 0 0 0,0-1 0 0 0,1 1 0 0 0,-1 0-1 0 0,0-1 1 0 0,1 1 0 0 0,-1-1 0 0 0,0 1 0 0 0,1 0 2 0 0,1 4-10 0 0,14 24-56 0 0,-6-24 45 0 0,-8-3 14 0 0,-1 0 1 0 0,1 1-1 0 0,-1-1 1 0 0,0 0 0 0 0,0 1-1 0 0,0-1 1 0 0,0 0-1 0 0,0 1 7 0 0,0 0 0 0 0,-1-1 0 0 0,1 1 0 0 0,0-1-1 0 0,1 0 1 0 0,-1 1 0 0 0,0-1 0 0 0,1 0 0 0 0,-1 0 0 0 0,10 4 0 0 0,-11-6 0 0 0,1 1 0 0 0,-1 0 0 0 0,0 0 0 0 0,1-1 0 0 0,-1 1 0 0 0,0 0 0 0 0,0 0 0 0 0,0 0 0 0 0,1 0 0 0 0,-1 0 0 0 0,0-1 0 0 0,0 1 0 0 0,0 0 0 0 0,-1 1 0 0 0,1 29 0 0 0,0-18 10 0 0,0-10 44 0 0,0-3 12 0 0,0 0 9 0 0,0 0-3 0 0,0-3 15 0 0,0-19 26 0 0,0 0-70 0 0,0 21-41 0 0,0 1 0 0 0,0-1 1 0 0,0 1-1 0 0,0-1 0 0 0,0 1 1 0 0,0-1-1 0 0,0 1 1 0 0,0-1-1 0 0,0 1 0 0 0,0-1 1 0 0,0 1-1 0 0,0-1 1 0 0,1 1-1 0 0,-1-1 0 0 0,0 1 1 0 0,0-1-1 0 0,0 1 0 0 0,1 0 1 0 0,-1-1-1 0 0,0 1 1 0 0,0-1-1 0 0,1 1 0 0 0,-1 0 1 0 0,0-1-1 0 0,1 1 1 0 0,-1 0-1 0 0,1-1 0 0 0,-1 1 1 0 0,0 0-1 0 0,1-1 0 0 0,-1 1 1 0 0,1 0-3 0 0,6-5 20 0 0,-2-8 44 0 0,24-21-62 0 0,-25 27-14 0 0,-3 5 7 0 0,1 0 1 0 0,-1 0-1 0 0,0 0 0 0 0,1 0 1 0 0,-1 1-1 0 0,1-1 0 0 0,0 0 1 0 0,0 1-1 0 0,-1-1 0 0 0,1 1 1 0 0,0 0-1 0 0,0-1 1 0 0,0 1-1 0 0,2-1 5 0 0,7-4-36 0 0,12-17 19 0 0,-7 5-59 0 0,-14 17 68 0 0,-1-1 1 0 0,1 1 0 0 0,0 0-1 0 0,-1 0 1 0 0,1 0 0 0 0,0 0 0 0 0,0 0-1 0 0,0 1 1 0 0,0-1 0 0 0,0 0-1 0 0,0 1 1 0 0,0-1 0 0 0,1 1 7 0 0,32-1-65 0 0,-20 1 23 0 0,-13 0 32 0 0,1 1 0 0 0,-1-1 0 0 0,1 1 0 0 0,-1 0 0 0 0,0 0 0 0 0,1 0 0 0 0,-1 0 0 0 0,0 0 0 0 0,1 0 0 0 0,-1 1 0 0 0,0-1 0 0 0,0 1 0 0 0,0 0 0 0 0,0-1 0 0 0,-1 1 1 0 0,1 0-1 0 0,0 0 0 0 0,0 2 10 0 0,1-2-6 0 0,-1 1 0 0 0,0 0 0 0 0,1-1 0 0 0,0 0 0 0 0,0 1 0 0 0,-1-1 0 0 0,2 0 6 0 0,2 1-21 0 0,-5-3 20 0 0,-1 0-1 0 0,1 0 1 0 0,-1 0-1 0 0,1 1 1 0 0,-1-1-1 0 0,1 0 1 0 0,-1 0 0 0 0,1 1-1 0 0,-1-1 1 0 0,0 0-1 0 0,1 1 1 0 0,-1-1-1 0 0,1 0 1 0 0,-1 1-1 0 0,0-1 1 0 0,1 0 0 0 0,-1 1-1 0 0,0-1 1 0 0,0 1-1 0 0,1-1 2 0 0,0 21-4 0 0,-2-1 5 0 0,1 11-1 0 0,0-15-15 0 0,0-3-49 0 0,0-11 9 0 0,0-1-66 0 0,0-1-74 0 0,0 0 56 0 0,0 0-34 0 0,0 0-35 0 0,0 0-33 0 0,0 0-331 0 0,0 0 77 0 0,0 1-47 0 0,0 0-640 0 0,0 4-505 0 0,0 4-960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36.4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0 159 6160 0 0,'40'0'122'0'0,"-31"0"-58"0"0,3 0 39 0 0,-10 0 66 0 0,1 0-18 0 0,8 1-124 0 0,-3-1-26 0 0,0 0 0 0 0,0 0 0 0 0,0-1 0 0 0,7-1-1 0 0,-7-1 26 0 0,0-1 43 0 0,-3 2 20 0 0,-1 0 1 0 0,1-1 0 0 0,-1 0 0 0 0,1 0-1 0 0,-1 0 1 0 0,3-3-90 0 0,-1 0 151 0 0,10-3 140 0 0,-10 6-144 0 0,1-1 48 0 0,0-1 68 0 0,1-2 89 0 0,5-4 16 0 0,-7 8-214 0 0,2-1 62 0 0,-6-5-108 0 0,-2 9-106 0 0,-1 0-1 0 0,1 0 0 0 0,0 0 1 0 0,0 0-1 0 0,0 0 0 0 0,0 0 0 0 0,0 0 1 0 0,0 0-1 0 0,0 0 0 0 0,0-1 1 0 0,0 1-1 0 0,0 0 0 0 0,0 0 0 0 0,0 0 1 0 0,0 0-1 0 0,0 0 0 0 0,0 0 1 0 0,0 0-1 0 0,0 0 0 0 0,0 0 0 0 0,1 0 1 0 0,-1 0-1 0 0,0-1 0 0 0,0 1 1 0 0,0 0-1 0 0,0 0 0 0 0,0 0 0 0 0,0 0 1 0 0,0 0-1 0 0,0 0 0 0 0,0 0 1 0 0,0 0-1 0 0,0 0 0 0 0,0 0 0 0 0,0 0 1 0 0,0 0-1 0 0,0 0 0 0 0,1 0 1 0 0,-1 0-1 0 0,0 0 0 0 0,0 0 0 0 0,0 0 1 0 0,0 0-1 0 0,0 0 0 0 0,0 0 1 0 0,0 0-1 0 0,0 0 0 0 0,0 0 0 0 0,0 0 1 0 0,1 0-1 0 0,-1 0 0 0 0,0 0 1 0 0,0 0-1 0 0,0 0 0 0 0,0 0 0 0 0,0 0 1 0 0,0 0-2 0 0,1 0 3 0 0,0 0 0 0 0,0 0 0 0 0,0 0 0 0 0,0 0 1 0 0,0 0-1 0 0,0-1 0 0 0,1 1 0 0 0,-1 0 0 0 0,0 0 1 0 0,0-1-1 0 0,-1 1 0 0 0,1-1 0 0 0,0 1 0 0 0,0-1 1 0 0,0 1-1 0 0,0-1 0 0 0,0 0 0 0 0,0 1 0 0 0,-1-1 1 0 0,1 0-1 0 0,0 0 0 0 0,0 1 0 0 0,-1-1 0 0 0,1 0 0 0 0,-1 0 1 0 0,1-1-4 0 0,3-12 73 0 0,-3-3 99 0 0,-4 12-99 0 0,-7-6 6 0 0,6 8-1 0 0,0 2-40 0 0,-4 3-6 0 0,8-2-20 0 0,-15 0 86 0 0,2 0-56 0 0,-9 0 15 0 0,21 0-56 0 0,-1 0 0 0 0,0 0 0 0 0,1 0-1 0 0,-1 1 1 0 0,0-1 0 0 0,1 1 0 0 0,-1-1 0 0 0,1 1 0 0 0,-1-1 0 0 0,1 1-1 0 0,-1 0 1 0 0,1 0 0 0 0,-1 0 0 0 0,1 0-1 0 0,-7 4 9 0 0,-5 0 34 0 0,7 6-32 0 0,-7-4-11 0 0,5 3 6 0 0,7-8-1 0 0,-1 0 0 0 0,1-1 1 0 0,-1 1-1 0 0,0 0 0 0 0,0 0 0 0 0,0-1 1 0 0,0 1-1 0 0,0-1 0 0 0,0 1 0 0 0,0-1 1 0 0,-1 0-6 0 0,1 1 5 0 0,0-1 1 0 0,1 0 0 0 0,-1 1-1 0 0,1-1 1 0 0,-1 1-1 0 0,1-1 1 0 0,0 1 0 0 0,0 0-1 0 0,-1-1 1 0 0,1 1 0 0 0,1 0-1 0 0,-1 0 1 0 0,0 1-6 0 0,-1 0 13 0 0,1 0 1 0 0,-1 0 0 0 0,0 0-1 0 0,0 0 1 0 0,0 0-1 0 0,-1 0-13 0 0,2-2 6 0 0,-1 0 1 0 0,1 0-1 0 0,0 1 0 0 0,0-1 0 0 0,0 0 0 0 0,0 1 0 0 0,0-1 0 0 0,0 1 1 0 0,0-1-1 0 0,0 1 0 0 0,0-1 0 0 0,1 1 0 0 0,-1-1 0 0 0,1 1 0 0 0,-1 0 0 0 0,1-1 1 0 0,0 1-1 0 0,-1 0 0 0 0,1 0 0 0 0,0 0-6 0 0,0-1 4 0 0,0 1 1 0 0,0 0-1 0 0,0-1 0 0 0,-1 1 1 0 0,1 0-1 0 0,-1-1 0 0 0,1 1 1 0 0,-1-1-1 0 0,0 1 0 0 0,1-1 1 0 0,-1 1-1 0 0,0-1 0 0 0,0 1 1 0 0,0-1-5 0 0,-4 7 40 0 0,2 8 19 0 0,3-9-49 0 0,0-5-10 0 0,0 0 0 0 0,0 1 0 0 0,0-1 0 0 0,0 0 0 0 0,0 0 0 0 0,0 0 1 0 0,1 0-1 0 0,-1 0 0 0 0,1 0 0 0 0,0 2 0 0 0,12 11 0 0 0,-7-10 11 0 0,-1-1-1 0 0,1 0 1 0 0,0 0 0 0 0,0-1 0 0 0,0 0 0 0 0,1 0-11 0 0,-1 0 9 0 0,-4-2-4 0 0,0 0 1 0 0,0 0-1 0 0,1-1 0 0 0,-1 1 0 0 0,0-1 0 0 0,1 0 0 0 0,-1 1 1 0 0,1-1-1 0 0,-1 0 0 0 0,3-1-5 0 0,11 2 12 0 0,-7 2 0 0 0,-8-2-11 0 0,0-1 1 0 0,-1 1-1 0 0,1-1 1 0 0,0 0 0 0 0,0 1-1 0 0,0-1 1 0 0,0 0-1 0 0,0 0 1 0 0,0 0-1 0 0,0 0 1 0 0,0 0-1 0 0,0 0 1 0 0,0 0-1 0 0,0 0 1 0 0,0 0 0 0 0,-1 0-1 0 0,1-1 1 0 0,0 1-1 0 0,0 0 1 0 0,0-1-1 0 0,0 1 1 0 0,0 0-1 0 0,0-1 1 0 0,-1 1 0 0 0,1-1-1 0 0,0 1 1 0 0,0-1-2 0 0,-1 0 0 0 0,12-1 85 0 0,-8 2-74 0 0,0 0-55 0 0,1-1-70 0 0,-1 1-91 0 0,2-2-112 0 0,-3 1 100 0 0,0 0-41 0 0,4-2-362 0 0,0 0-113 0 0,-1 1-73 0 0,2 0-560 0 0,2 1-778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36.7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0 8352 0 0,'0'0'190'0'0,"0"0"28"0"0,0 0 7 0 0,-2 0-33 0 0,1 0-190 0 0,0 0 0 0 0,1 0 0 0 0,-1 0 0 0 0,1 0 0 0 0,-1 1 0 0 0,0-1 0 0 0,1 0 0 0 0,-1 0 0 0 0,1 0 0 0 0,-1 0 0 0 0,1 1 0 0 0,-1-1 0 0 0,1 0 0 0 0,-1 1 0 0 0,1-1 0 0 0,-1 0 0 0 0,1 1 0 0 0,-1-1 0 0 0,1 1 0 0 0,0-1 0 0 0,-1 0 0 0 0,1 1 0 0 0,0-1 0 0 0,-1 1-2 0 0,1 0 0 0 0,-1 0 0 0 0,1-1-1 0 0,-1 1 1 0 0,1-1-1 0 0,-1 1 1 0 0,1 0 0 0 0,-1-1-1 0 0,1 0 1 0 0,-1 1-1 0 0,0-1 1 0 0,1 1 0 0 0,-1-1-1 0 0,1 0 1 0 0,-1 1 0 0 0,0-1-1 0 0,0 0 1 0 0,1 0-1 0 0,-1 1 1 0 0,0-1 0 0 0,1 0-1 0 0,-1 0 1 0 0,0 0-1 0 0,0 0 1 0 0,1 0 0 0 0,-1 0 0 0 0,-10 2 36 0 0,8 3 76 0 0,-2 1 72 0 0,-5 1 148 0 0,-4 0-68 0 0,9-5-160 0 0,-5 1 104 0 0,2-2-35 0 0,0 0-1 0 0,7-1-165 0 0,1 0 1 0 0,0 0-1 0 0,-1 1 0 0 0,1-1 1 0 0,0 0-1 0 0,-1 0 1 0 0,1 1-1 0 0,0-1 0 0 0,-1 0 1 0 0,1 1-1 0 0,0-1 1 0 0,0 0-1 0 0,0 1 1 0 0,-1-1-1 0 0,1 1 0 0 0,0-1 1 0 0,0 0-1 0 0,0 1 1 0 0,0-1-1 0 0,0 1 0 0 0,0-1 1 0 0,-1 1-1 0 0,1-1 1 0 0,0 0-1 0 0,0 1 0 0 0,0-1 1 0 0,1 1-1 0 0,-1-1 1 0 0,0 1-8 0 0,0-1 3 0 0,0 0 0 0 0,0 0 1 0 0,0 0-1 0 0,0 0 1 0 0,0 0-1 0 0,0 0 0 0 0,0 0 1 0 0,0 0-1 0 0,0 0 0 0 0,0 1 1 0 0,0-1-1 0 0,0 0 0 0 0,0 0 1 0 0,0 0-1 0 0,0 0 1 0 0,0 0-1 0 0,0 0 0 0 0,0 0 1 0 0,0 0-1 0 0,0 0 0 0 0,0 0 1 0 0,0 1-1 0 0,0-1 0 0 0,0 0 1 0 0,0 0-1 0 0,0 0 1 0 0,-1 0-1 0 0,1 0 0 0 0,0 0 1 0 0,0 0-1 0 0,0 0 0 0 0,0 0 1 0 0,0 0-1 0 0,0 0 1 0 0,0 0-1 0 0,0 0 0 0 0,0 0 1 0 0,0 0-1 0 0,0 0 0 0 0,0 0 1 0 0,-1 1-1 0 0,1-1 0 0 0,0 0 1 0 0,0 0-1 0 0,0 0 1 0 0,0 0-1 0 0,0 0 0 0 0,0 0 1 0 0,0 0-1 0 0,0 0 0 0 0,0 0 1 0 0,0 0-1 0 0,-1-1 1 0 0,1 1-1 0 0,0 0 0 0 0,0 0 1 0 0,0 0-4 0 0,-8 2 125 0 0,4 4-48 0 0,3 10-16 0 0,1-11-58 0 0,3 1 40 0 0,7 11-32 0 0,-5-6-11 0 0,9 5 0 0 0,-1-3 7 0 0,-8-9 4 0 0,-1 0 0 0 0,1 1 1 0 0,-1-1-1 0 0,0 1 0 0 0,0 0 0 0 0,1 3-11 0 0,0 2 20 0 0,-4-8-17 0 0,0 1 1 0 0,0-1 0 0 0,0 0 0 0 0,1 0 0 0 0,-1 0-1 0 0,0 0 1 0 0,1 0 0 0 0,0 0 0 0 0,0 0-4 0 0,1 2 0 0 0,0 0 0 0 0,1 1 0 0 0,-1-1 0 0 0,-1 1 0 0 0,1 0 0 0 0,-1 0 0 0 0,0 0 0 0 0,1 1 0 0 0,6 14 0 0 0,4 5 0 0 0,-12-24 0 0 0,-2 5 0 0 0,-2 8 24 0 0,-3-3 37 0 0,5-10-50 0 0,1 0 0 0 0,-1 1 0 0 0,0-1 0 0 0,0 1 0 0 0,1-1 0 0 0,-1 1 0 0 0,1-1 0 0 0,-1 1 0 0 0,1 0 0 0 0,0-1 0 0 0,-1 1 0 0 0,1-1-11 0 0,-2 5 127 0 0,-9 7 13 0 0,8-6-62 0 0,3-7-69 0 0,0 1-1 0 0,0-1 1 0 0,-1 1 0 0 0,1-1 0 0 0,0 1 0 0 0,0-1-1 0 0,-1 1 1 0 0,1-1 0 0 0,0 0 0 0 0,0 1-1 0 0,-1-1 1 0 0,1 1 0 0 0,0-1 0 0 0,-1 0 0 0 0,1 1-1 0 0,-1-1 1 0 0,1 0 0 0 0,0 1 0 0 0,-1-1 0 0 0,1 0-1 0 0,-1 0 1 0 0,1 0 0 0 0,-1 1 0 0 0,1-1-1 0 0,-1 0 1 0 0,1 0 0 0 0,-1 0 0 0 0,1 0 0 0 0,-1 0-1 0 0,1 0 1 0 0,-1 0 0 0 0,1 0 0 0 0,-1 0-1 0 0,1 0 1 0 0,-1 0 0 0 0,1 0 0 0 0,-1 0 0 0 0,1 0-9 0 0,-1 0 12 0 0,0 0 1 0 0,1-1 0 0 0,-1 2 0 0 0,0-1 0 0 0,0 0 0 0 0,1 0-1 0 0,-1 0 1 0 0,0 0 0 0 0,1 0 0 0 0,-1 0 0 0 0,1 1 0 0 0,-1-1-1 0 0,0 0 1 0 0,1 1 0 0 0,-1-1 0 0 0,1 0 0 0 0,-1 1 0 0 0,0-1-1 0 0,1 1 1 0 0,-1-1 0 0 0,1 1 0 0 0,-1-1 0 0 0,1 1 0 0 0,0-1 0 0 0,-1 1-1 0 0,1 0-12 0 0,-1-1 10 0 0,1 1 1 0 0,0-1-1 0 0,-1 1 0 0 0,1-1 0 0 0,-1 1 0 0 0,1-1 0 0 0,-1 1 0 0 0,1-1 1 0 0,-1 1-1 0 0,1-1 0 0 0,-1 0 0 0 0,1 1 0 0 0,-1-1 0 0 0,0 0 0 0 0,1 1 1 0 0,-1-1-1 0 0,0 0 0 0 0,1 0 0 0 0,-1 0 0 0 0,0 0 0 0 0,1 0 0 0 0,-1 1 1 0 0,0-1-1 0 0,1 0 0 0 0,-1-1 0 0 0,0 1-10 0 0,-2 0 46 0 0,-1 0-1 0 0,1-1 1 0 0,-1 0 0 0 0,1 1 0 0 0,-1-1-1 0 0,1-1 1 0 0,-2 0-46 0 0,-2-1 69 0 0,1 0-56 0 0,6 3-16 0 0,-2-1 14 0 0,0 1 0 0 0,0-1 0 0 0,0 0 0 0 0,-1 1 0 0 0,1-1 0 0 0,0 1 0 0 0,0 0 1 0 0,0 0-1 0 0,-1 0 0 0 0,1 0 0 0 0,0 0 0 0 0,0 0 0 0 0,-2 1-11 0 0,-5 0 31 0 0,3-2-32 0 0,2-5-48 0 0,2-6-62 0 0,2 12-28 0 0,0 0 47 0 0,1 0 24 0 0,-1-1 91 0 0,0 0 58 0 0,1-1 172 0 0,-1 1-176 0 0,0-1-102 0 0,0 1-75 0 0,0 0-53 0 0,-1 0-74 0 0,1 0-84 0 0,0 0-95 0 0,-1 0-105 0 0,0 0-114 0 0,1 0-127 0 0,-1 1 327 0 0,1-1-36 0 0,-4-3-1164 0 0,-5-5-923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39.1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0 5840 0 0,'0'0'132'0'0,"-3"3"17"0"0,0 0-103 0 0,1-1-20 0 0,-5 0 38 0 0,-10 7 99 0 0,14-7-159 0 0,0 1 0 0 0,1 0 0 0 0,-1 0 0 0 0,1 0 0 0 0,0 0 0 0 0,0 1 0 0 0,0-1 0 0 0,0 1 0 0 0,0-1 0 0 0,-1 4-4 0 0,0-1 36 0 0,0 7 165 0 0,3 9 190 0 0,1-7-127 0 0,-1 11 107 0 0,0-2 16 0 0,0 33 583 0 0,0-39-705 0 0,0-1-37 0 0,0-13-179 0 0,0-1 0 0 0,0 0 0 0 0,1 0 1 0 0,-1 0-1 0 0,1 0 0 0 0,0 0 0 0 0,1 2-49 0 0,6 13 299 0 0,-6-11-144 0 0,0 1-37 0 0,-2 1-14 0 0,-1 3 10 0 0,0-3-16 0 0,1 15 265 0 0,-1-9-148 0 0,1 0-39 0 0,1-2-55 0 0,2-1-71 0 0,3 1 39 0 0,-5-12-75 0 0,0 1-1 0 0,0-1 0 0 0,0 0 0 0 0,-1 1 1 0 0,1-1-1 0 0,-1 1 0 0 0,1-1 0 0 0,-1 1 1 0 0,1-1-1 0 0,-1 1 0 0 0,0 0 0 0 0,0-1 1 0 0,0 1-14 0 0,0 0 23 0 0,1 0 1 0 0,-1 1 0 0 0,1-1 0 0 0,-1 0 0 0 0,1 0 0 0 0,0 0 0 0 0,0 1-1 0 0,0-1 1 0 0,0 0 0 0 0,1 0-24 0 0,3 9 78 0 0,-3-1-34 0 0,-2-8 29 0 0,0-2 6 0 0,0 0 1 0 0,0 0 0 0 0,-6 0 19 0 0,-1 0-54 0 0,4 0 19 0 0,3 0-69 0 0,0 0-78 0 0,0 0-77 0 0,0 0-112 0 0,0 0-132 0 0,0 0-118 0 0,0 0 67 0 0,0 0-44 0 0,0 0-595 0 0,0 0-471 0 0,0 0-896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40.5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81 5584 0 0,'-13'-13'165'0'0,"11"10"-53"0"0,0 0-50 0 0,3-7-14 0 0,-1 10-25 0 0,0-2 73 0 0,-2 1 108 0 0,1 2-185 0 0,1-1 0 0 0,-1 0 0 0 0,1 0-1 0 0,-1 0 1 0 0,1 0 0 0 0,-1 0-1 0 0,1-1 1 0 0,-1 1 0 0 0,1 0-1 0 0,-1 0 1 0 0,1 0 0 0 0,-1 0 0 0 0,1 0-1 0 0,0-1 1 0 0,-1 1 0 0 0,1 0-1 0 0,-1 0 1 0 0,1-1 0 0 0,-1 1-1 0 0,1 0 1 0 0,0-1 0 0 0,-1 1 0 0 0,1 0-1 0 0,0-1 1 0 0,-1 1 0 0 0,1-1-1 0 0,0 1 1 0 0,0-1 0 0 0,-1 1-1 0 0,1 0 1 0 0,0-1 0 0 0,0 1-1 0 0,0-1 1 0 0,0 1 0 0 0,0-1 0 0 0,0 1-1 0 0,-1-1 1 0 0,1 1 0 0 0,0-1-1 0 0,0 1 1 0 0,0-1 0 0 0,1 0-19 0 0,-1-1 389 0 0,-3 2-45 0 0,-9-3-42 0 0,-2-7 39 0 0,12 8-197 0 0,0 1-34 0 0,-1 0 25 0 0,-1 1-76 0 0,-1 0-49 0 0,2 1 56 0 0,-4-1 21 0 0,5 0-59 0 0,0 1 0 0 0,0-1-1 0 0,0 0 1 0 0,-1-1 0 0 0,1 1-1 0 0,0 0 1 0 0,0-1-1 0 0,0 1 1 0 0,0-1 0 0 0,-1 0-28 0 0,-5-4 83 0 0,6 4-69 0 0,1 0-1 0 0,-1 1 0 0 0,1-1 1 0 0,0 0-1 0 0,-1 0 0 0 0,0 1 1 0 0,1-1-1 0 0,-1 1 1 0 0,1-1-1 0 0,-1 1 0 0 0,0 0 1 0 0,1-1-1 0 0,-1 1 0 0 0,0 0-13 0 0,-8 0 64 0 0,7-1-48 0 0,0 1 1 0 0,1 0 0 0 0,-1 0-1 0 0,0 0 1 0 0,0 0 0 0 0,0 0-1 0 0,0 1 1 0 0,1-1 0 0 0,-1 1-1 0 0,0-1 1 0 0,-1 2-17 0 0,-1 8 56 0 0,-8-4-29 0 0,1 4 46 0 0,-8 6-2 0 0,7-11-71 0 0,8 6 10 0 0,-5-6 33 0 0,4 5-32 0 0,-4-4-11 0 0,9-4 0 0 0,0 1 0 0 0,0 0 0 0 0,1 0 0 0 0,-1-1 0 0 0,1 1 0 0 0,0 0 0 0 0,0 0 0 0 0,0 0 0 0 0,0-1 0 0 0,0 1 0 0 0,1 1 0 0 0,-1 6 0 0 0,1 26 0 0 0,-1-36 0 0 0,0 1 0 0 0,0-1 0 0 0,0 1 0 0 0,0-1 0 0 0,0 1 0 0 0,0-1 0 0 0,0 0 0 0 0,1 1 0 0 0,-1-1 0 0 0,0 0 0 0 0,0 1 0 0 0,0-1 0 0 0,1 1 0 0 0,-1-1 0 0 0,0 0 0 0 0,0 0 0 0 0,1 1 0 0 0,-1-1 0 0 0,0 0 0 0 0,1 1 0 0 0,-1-1 0 0 0,0 0 0 0 0,1 0 0 0 0,-1 1 0 0 0,7 4 0 0 0,9 24 0 0 0,-11-18-8 0 0,-4-9 2 0 0,0 0 1 0 0,0 0-1 0 0,0 1 0 0 0,0-1 0 0 0,1 0 0 0 0,-1 0 0 0 0,1 0 1 0 0,0 0-1 0 0,-1 0 6 0 0,2 0-3 0 0,-1 1 1 0 0,0 0 0 0 0,0 0 0 0 0,-1 0-1 0 0,1 0 1 0 0,0 1 2 0 0,-1-2 1 0 0,0 0 0 0 0,-1 0 0 0 0,1 0 0 0 0,1-1 0 0 0,-1 1 0 0 0,0 0 0 0 0,0-1 0 0 0,1 1 0 0 0,-1 0 0 0 0,0-1-1 0 0,1 0 1 0 0,0 1 0 0 0,0-1-1 0 0,3 2 9 0 0,-4-3-7 0 0,-1 0 0 0 0,1 1 0 0 0,0-1 0 0 0,-1 0 0 0 0,1 1 0 0 0,-1-1 0 0 0,1 0 0 0 0,0 1 0 0 0,-1-1 0 0 0,1 1 0 0 0,-1-1 0 0 0,1 1 0 0 0,-1-1 0 0 0,0 1-1 0 0,1-1 1 0 0,-1 1 0 0 0,1-1 0 0 0,-1 1 0 0 0,0 0 0 0 0,0-1 0 0 0,1 1 0 0 0,-1 0-2 0 0,2 4 2 0 0,-1-4-2 0 0,0 0 0 0 0,-1 0 0 0 0,1 0 0 0 0,0-1 0 0 0,0 1 0 0 0,-1 0 0 0 0,1 0 0 0 0,0 0 0 0 0,0-1 0 0 0,0 1 0 0 0,0-1 0 0 0,0 1 0 0 0,0-1 0 0 0,0 1 0 0 0,0-1 0 0 0,1 1 0 0 0,9 5 0 0 0,-11-5-1 0 0,0-1 0 0 0,1 1 0 0 0,-1 0 0 0 0,0-1 0 0 0,1 1 0 0 0,-1 0 0 0 0,0-1 1 0 0,0 1-1 0 0,0 0 0 0 0,0-1 0 0 0,0 1 0 0 0,0 0 0 0 0,0-1 0 0 0,0 1 0 0 0,0 0 1 0 0,0 18-60 0 0,0-3 50 0 0,0 1 48 0 0,0 12 80 0 0,0-27-113 0 0,0-1 1 0 0,0 0-1 0 0,0 1 1 0 0,0-1-1 0 0,0 0 1 0 0,0 0-1 0 0,-1 1 1 0 0,1-1-1 0 0,0 0 1 0 0,-1 0-1 0 0,1 1 1 0 0,-1-1-1 0 0,0 0 1 0 0,1 0-1 0 0,-1 0 1 0 0,0 0-1 0 0,0 0 1 0 0,1 0-1 0 0,-1 0 1 0 0,0 0-1 0 0,0 0 1 0 0,0 0-1 0 0,0-1 1 0 0,0 1-1 0 0,-1 0-5 0 0,-12 4 112 0 0,10 2-30 0 0,4-7-76 0 0,0 1-1 0 0,-1-1 0 0 0,1 1 1 0 0,0-1-1 0 0,0 1 1 0 0,-1-1-1 0 0,1 0 0 0 0,0 1 1 0 0,-1-1-1 0 0,1 0 0 0 0,-1 1 1 0 0,1-1-1 0 0,0 0 1 0 0,-1 1-1 0 0,1-1 0 0 0,-1 0 1 0 0,1 0-1 0 0,-1 0 1 0 0,1 1-1 0 0,-1-1 0 0 0,1 0 1 0 0,-1 0-1 0 0,1 0 1 0 0,-1 0-1 0 0,1 0 0 0 0,-1 0 1 0 0,1 0-1 0 0,-1 0 0 0 0,1 0 1 0 0,-1 0-1 0 0,1 0 1 0 0,-1 0-6 0 0,-17 0 213 0 0,-2 0 28 0 0,-5 0-55 0 0,15 0-222 0 0,-2 0 65 0 0,-4 0 86 0 0,9 0-15 0 0,5 0 8 0 0,-2-1 9 0 0,-6 2-62 0 0,8-1 25 0 0,-1 0-14 0 0,3 0-66 0 0,-1 0 0 0 0,0 0 0 0 0,0 0 0 0 0,1 0-1 0 0,-1 0 1 0 0,0-1 0 0 0,1 1 0 0 0,-1 0 0 0 0,0 0 0 0 0,1 0-1 0 0,-1-1 1 0 0,0 1 0 0 0,1 0 0 0 0,-1-1 0 0 0,1 1 0 0 0,-1-1-5 0 0,1 1 0 0 0,-1-1 1 0 0,1 0-1 0 0,0 0 1 0 0,0 0-1 0 0,-1 0 1 0 0,1 1-1 0 0,0-1 0 0 0,0 0 1 0 0,0 0-1 0 0,0 0 1 0 0,0 0-1 0 0,0 0 1 0 0,0 0 4 0 0,0-10-16 0 0,0 17 16 0 0,3-14 0 0 0,7 2 0 0 0,-9 6 1 0 0,-1-1 0 0 0,0 1 0 0 0,1-1 0 0 0,-1 0 0 0 0,0 1 0 0 0,0-1 0 0 0,0 0 0 0 0,1 1 0 0 0,-1-1 0 0 0,0 0 0 0 0,0 1 0 0 0,0-1 1 0 0,0 0-1 0 0,0 1 0 0 0,0-1-1 0 0,0 1 0 0 0,0-3 74 0 0,0 3-34 0 0,0 0-118 0 0,0 0 19 0 0,0 0-50 0 0,0 0-61 0 0,0 0-99 0 0,0 0-116 0 0,0 0-104 0 0,0 0 67 0 0,0 0-40 0 0,0 0-545 0 0,0 0-432 0 0,0 0-818 0 0</inkml:trace>
  <inkml:trace contextRef="#ctx0" brushRef="#br0" timeOffset="1014.59">695 507 5400 0 0,'60'0'129'0'0,"-47"0"-59"0"0,1 0 43 0 0,-16 0-94 0 0,-4-1-17 0 0,1 0-1 0 0,-1 1 1 0 0,1 0 0 0 0,0 0-1 0 0,-1 1 1 0 0,1-1-1 0 0,-1 1 1 0 0,-3 2-2 0 0,4-1 22 0 0,1 1 40 0 0,-4 4 158 0 0,7-5-127 0 0,-1 1 0 0 0,1-1 0 0 0,-1 0 0 0 0,1 1 0 0 0,0-1 0 0 0,-1 1 0 0 0,1-1 0 0 0,1 1 0 0 0,-1 0 0 0 0,0-1 0 0 0,1 2-93 0 0,-1 3 161 0 0,0 0-59 0 0,-1-1 212 0 0,-1-3-222 0 0,1 1 1 0 0,-1-1-1 0 0,1 1 1 0 0,0 0-1 0 0,1 0 0 0 0,-2 2-92 0 0,-2 8 195 0 0,2-7-101 0 0,0-1-43 0 0,1 4 215 0 0,2-4-183 0 0,1 15 124 0 0,-5-5 21 0 0,-9 7 86 0 0,0 1-26 0 0,12-22-264 0 0,0-1-1 0 0,1 1 1 0 0,-1 0 0 0 0,1 0 0 0 0,0 0 0 0 0,0 0-1 0 0,0 0 1 0 0,0 0 0 0 0,0 0 0 0 0,0 0 0 0 0,0 1-24 0 0,0-2 18 0 0,1 1 1 0 0,-1 0-1 0 0,0 0 0 0 0,0 0 1 0 0,-1 0-1 0 0,1 0 0 0 0,0 0 1 0 0,0 0-1 0 0,-1 0 0 0 0,1-1 1 0 0,-2 2-19 0 0,-3 5 73 0 0,-5 3 100 0 0,2-3-70 0 0,5-3-94 0 0,-2 8 89 0 0,-6-8-2 0 0,6 6 0 0 0,-5-6 0 0 0,5 1-34 0 0,5-5-58 0 0,0-1 0 0 0,0 1 0 0 0,-1-1 0 0 0,1 1 0 0 0,0-1 1 0 0,-1 0-1 0 0,1 1 0 0 0,0-1 0 0 0,-1 1 0 0 0,1-1 0 0 0,0 0 0 0 0,-1 0 0 0 0,1 1 0 0 0,-1-1 0 0 0,1 0 0 0 0,-1 0 0 0 0,1 1 0 0 0,0-1 0 0 0,-1 0 0 0 0,1 0 0 0 0,-1 0 0 0 0,1 0 0 0 0,-1 0 0 0 0,1 1 0 0 0,-1-1 0 0 0,1 0 0 0 0,-1 0 0 0 0,1 0 1 0 0,-1-1-1 0 0,1 1 0 0 0,-1 0 0 0 0,0 0-4 0 0,-15 0 72 0 0,1 0-48 0 0,9 0-60 0 0,2-1-93 0 0,1 1-95 0 0,1-1 59 0 0,1 0-41 0 0,-1 1-44 0 0,1-1-41 0 0,-2-2-396 0 0,-1 0-279 0 0,-2-3-640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32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9384 0 0,'0'0'208'0'0,"0"0"33"0"0,0 0 16 0 0,0 1-106 0 0,0 1-78 0 0,1 4-26 0 0,5-1-39 0 0,0-1-17 0 0,0 7 9 0 0,-1-8 11 0 0,0-1 64 0 0,11 27 935 0 0,-15-27-932 0 0,-1 0 1 0 0,1 0-1 0 0,-1-1 0 0 0,1 1 1 0 0,-1 0-1 0 0,0 0 1 0 0,0 0-1 0 0,0 0 1 0 0,0 0-1 0 0,0 0 1 0 0,0 1-79 0 0,-1 9 392 0 0,4-1-69 0 0,4 2-14 0 0,4 10 229 0 0,-5-8-212 0 0,-2-2-108 0 0,-3 0-77 0 0,1 1 134 0 0,3-4-52 0 0,1 3 1 0 0,0 13 120 0 0,0-13-156 0 0,-5-12-162 0 0,0 1 0 0 0,-1-1 0 0 0,1 1 0 0 0,0-1 0 0 0,-1 0 0 0 0,1 1 0 0 0,-1-1 0 0 0,1 1 0 0 0,-1 0 0 0 0,0-1 0 0 0,1 1 0 0 0,-1-1 0 0 0,0 1-26 0 0,2 11 205 0 0,4-2-49 0 0,-5-10-139 0 0,0 1 0 0 0,-1-1 0 0 0,1 1 0 0 0,0-1 0 0 0,0 1 0 0 0,-1 0 0 0 0,1 0 0 0 0,-1-1-1 0 0,1 1 1 0 0,-1 0 0 0 0,0 0 0 0 0,0-1 0 0 0,0 1-17 0 0,0 5 40 0 0,0-4-28 0 0,0-1 0 0 0,0 0-1 0 0,0 0 1 0 0,0 0-1 0 0,0 0 1 0 0,0 1 0 0 0,1-1-1 0 0,-1 0 1 0 0,1 0-1 0 0,0 1-11 0 0,4 5 34 0 0,-4-7-31 0 0,0 1 0 0 0,0-1-1 0 0,0 1 1 0 0,-1-1 0 0 0,1 1 0 0 0,0-1-1 0 0,-1 1 1 0 0,1-1 0 0 0,-1 1 0 0 0,1 0-1 0 0,-1-1 1 0 0,0 1 0 0 0,0 0-1 0 0,0-1-2 0 0,1 8-52 0 0,1-4-22 0 0,-1-1-35 0 0,1-1-62 0 0,0 0-29 0 0,0-1-64 0 0,0 0-72 0 0,-1-1-83 0 0,0 0 47 0 0,0 0-58 0 0,-1-1-51 0 0,0 0-44 0 0,1 1-154 0 0,-1-1-45 0 0,0 0-186 0 0,0 0-503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39.4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6072 0 0,'40'0'89'0'0,"-29"0"-17"0"0,4 0 56 0 0,-12-1-72 0 0,-3 1-46 0 0,2 1 15 0 0,4 3 33 0 0,11 5 106 0 0,-1-4-134 0 0,-15-4-27 0 0,1 0 1 0 0,-1-1-1 0 0,0 1 1 0 0,0 0-1 0 0,0 0 0 0 0,0 0 1 0 0,0 0-1 0 0,0 0 1 0 0,0 0-1 0 0,-1 0 1 0 0,1 0-1 0 0,0 1-3 0 0,2 12 208 0 0,-3-12 48 0 0,0 1 7 0 0,0-1-252 0 0,0 2 119 0 0,1 12 478 0 0,-1-12-506 0 0,2-1-33 0 0,3 5 92 0 0,0 2 67 0 0,-2 3 44 0 0,-3 26 183 0 0,0 0-61 0 0,0 0-53 0 0,0 0-47 0 0,0 34 160 0 0,0 131 547 0 0,0-160-763 0 0,0 0 34 0 0,0-42-263 0 0,0-1 0 0 0,0 1 0 0 0,0 0 0 0 0,1-1 0 0 0,-1 1 0 0 0,1-1 0 0 0,-1 1 0 0 0,1 0 0 0 0,-1-1 0 0 0,1 1 0 0 0,0-1 0 0 0,0 1 0 0 0,0-1 0 0 0,0 0 0 0 0,0 1 0 0 0,0-1 0 0 0,0 0 0 0 0,1 1-9 0 0,2 5 101 0 0,-5 2-83 0 0,1-7-4 0 0,0 2-10 0 0,0 0 36 0 0,0 9 190 0 0,0-8-162 0 0,0-2-79 0 0,0 0 91 0 0,0-3-2 0 0,0 0-4 0 0,0 0-2 0 0,0 0 0 0 0,0 0-41 0 0,0 0-44 0 0,0 0-45 0 0,0 0-89 0 0,2-3-156 0 0,1 0 192 0 0,-1 1-22 0 0,0 0-42 0 0,0 0-81 0 0,-1 1 55 0 0,0 1-41 0 0,-1-1-54 0 0,1 0-42 0 0,-1 1-39 0 0,1 0-33 0 0,-1-1-120 0 0,0 1-33 0 0,0 0-1243 0 0</inkml:trace>
  <inkml:trace contextRef="#ctx0" brushRef="#br0" timeOffset="337.41">569 207 5064 0 0,'-69'13'108'0'0,"53"-10"-41"0"0,6-2-9 0 0,-3-2 54 0 0,0 1-6 0 0,-6 0 43 0 0,17 0-32 0 0,2 2 135 0 0,0 5 31 0 0,1-4-164 0 0,-1 0 1 0 0,0 0-1 0 0,0 0 0 0 0,0 1 1 0 0,0-1-1 0 0,-1 0 0 0 0,1 0 0 0 0,-1 0 1 0 0,0 0-1 0 0,0 1-119 0 0,-4 0 232 0 0,-1-1-37 0 0,5-3-167 0 0,0 1 0 0 0,0-1 0 0 0,0 1 0 0 0,0-1 0 0 0,0 1 0 0 0,0-1 0 0 0,0 1 0 0 0,0 0 0 0 0,0-1 0 0 0,0 1 0 0 0,1 0 0 0 0,-1 0 0 0 0,0 0 0 0 0,0 0 0 0 0,1-1 0 0 0,-1 2-28 0 0,-4 29 824 0 0,2-26-762 0 0,-2 1 36 0 0,-21 20 546 0 0,20-20-515 0 0,1-1-38 0 0,-3 2 8 0 0,5-4-53 0 0,-1 0 0 0 0,1 0 0 0 0,0 1 1 0 0,0-1-1 0 0,1 1 0 0 0,-1 0-46 0 0,-14 30 366 0 0,2-5-116 0 0,14-26-226 0 0,1 0 0 0 0,-1 0 1 0 0,0-1-1 0 0,1 1 1 0 0,-1 0-1 0 0,1 0 1 0 0,0 0-1 0 0,0 0 0 0 0,0 0 1 0 0,1 0-1 0 0,-1 0-24 0 0,1 12 188 0 0,-1-8-149 0 0,0 21 222 0 0,2-18-177 0 0,1-4-44 0 0,-2-3-25 0 0,0-1-1 0 0,0 0 1 0 0,0 0-1 0 0,0 0 1 0 0,1 0-1 0 0,-1 0 1 0 0,1-1-1 0 0,-1 1 1 0 0,1 0-15 0 0,5 2 82 0 0,2-2 41 0 0,-1-3-64 0 0,-5 1-37 0 0,1-1 0 0 0,0 1-1 0 0,-1 0 1 0 0,1 0 0 0 0,-1 1 0 0 0,1-1 0 0 0,-1 1 0 0 0,1 0 0 0 0,1 0-22 0 0,3 4 38 0 0,-7-4-29 0 0,0 0-1 0 0,1 0 1 0 0,-1 0 0 0 0,1-1-1 0 0,-1 1 1 0 0,1 0 0 0 0,-1-1 0 0 0,1 1-1 0 0,0-1 1 0 0,-1 1 0 0 0,1-1-1 0 0,0 0 1 0 0,-1 0 0 0 0,1 0-9 0 0,10 1 62 0 0,-9-1-52 0 0,0 1-1 0 0,1-1 1 0 0,-1 0 0 0 0,0 0 0 0 0,0-1-1 0 0,0 1 1 0 0,1-1 0 0 0,-1 1 0 0 0,0-1 0 0 0,1 0-10 0 0,4-4 31 0 0,-7 4-23 0 0,0 0-1 0 0,1 0 0 0 0,-1 0 0 0 0,1 0 1 0 0,-1 1-1 0 0,1-1 0 0 0,-1 0 0 0 0,1 1 1 0 0,0 0-1 0 0,-1-1 0 0 0,1 1 0 0 0,0 0 1 0 0,-1 0-1 0 0,1 0-7 0 0,0-1 1 0 0,-1 1 0 0 0,1 0 0 0 0,0 0-1 0 0,-1 0 1 0 0,1-1 0 0 0,0 1 0 0 0,-1-1 0 0 0,1 0 0 0 0,-1 1 0 0 0,1-1 0 0 0,-1 0-1 0 0,1 0 1 0 0,-1 0 0 0 0,1 0-1 0 0,6-4-1 0 0,-3 3-63 0 0,-3 1-18 0 0,1-1-34 0 0,-1 1-34 0 0,0 0-37 0 0,0 0-38 0 0,1 0-37 0 0,0-1-224 0 0,0 1-99 0 0,0-1-101 0 0,0 1-106 0 0,3-1-709 0 0,3 1-853 0 0,-8 1 2116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38.1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11 6384 0 0,'-50'-6'184'0'0,"-5"2"-184"0"0,53 3 8 0 0,1 1 1 0 0,0 0-1 0 0,0 0 0 0 0,-1 0 1 0 0,1 1-1 0 0,0-1 0 0 0,-1 0 1 0 0,1 0-1 0 0,0 1 0 0 0,0-1 1 0 0,-1 1-1 0 0,0 0-8 0 0,2-1 2 0 0,0 0-1 0 0,0 0 1 0 0,0 0 0 0 0,0 0-1 0 0,0 1 1 0 0,0-1 0 0 0,0 0-1 0 0,0 0 1 0 0,0 0 0 0 0,0 0-1 0 0,0 1 1 0 0,0-1 0 0 0,0 0-1 0 0,0 0 1 0 0,0 0 0 0 0,0 0-1 0 0,1 0 1 0 0,-1 1 0 0 0,0-1-1 0 0,0 0 1 0 0,0 0 0 0 0,0 0-1 0 0,0 0 1 0 0,0 0 0 0 0,0 0-1 0 0,0 1 1 0 0,1-1 0 0 0,-1 0-1 0 0,0 0 1 0 0,0 0 0 0 0,0 0-1 0 0,0 0 1 0 0,0 0 0 0 0,1 0-1 0 0,-1 0 1 0 0,0 0 0 0 0,0 0-1 0 0,0 0 1 0 0,0 1 0 0 0,0-1-1 0 0,1 0 1 0 0,-1 0 0 0 0,0 0-1 0 0,0 0 1 0 0,0 0 0 0 0,0 0-1 0 0,1-1-1 0 0,22 5 36 0 0,24-4-35 0 0,-15-1 0 0 0,-12 1 52 0 0,5 0 159 0 0,-24 0-193 0 0,0 0 1 0 0,0 0-1 0 0,0 0 0 0 0,0 0 1 0 0,0 0-1 0 0,0 0 0 0 0,0 0 1 0 0,0 1-1 0 0,0-1 0 0 0,0 0 1 0 0,0 1-1 0 0,0-1 0 0 0,0 1 1 0 0,0-1-20 0 0,0 1 14 0 0,-1-1 0 0 0,0 1 1 0 0,1-1-1 0 0,-1 0 0 0 0,0 1 1 0 0,0-1-1 0 0,1 1 0 0 0,-1-1 1 0 0,0 1-1 0 0,0-1 0 0 0,0 1 1 0 0,0 0-1 0 0,0-1 0 0 0,0 1 0 0 0,0-1 1 0 0,0 1-1 0 0,0-1 0 0 0,0 1 1 0 0,0-1-15 0 0,0 0 5 0 0,0 0 0 0 0,0 1 0 0 0,0-1 0 0 0,0 0 1 0 0,0 0-1 0 0,0 0 0 0 0,0 0 0 0 0,0 0 0 0 0,0 0 0 0 0,0 0 1 0 0,0 0-1 0 0,0 0 0 0 0,0 0 0 0 0,0 0 0 0 0,0 1 0 0 0,0-1 1 0 0,0 0-1 0 0,0 0 0 0 0,0 0 0 0 0,0 0 0 0 0,0 0 0 0 0,0 0 1 0 0,0 0-1 0 0,0 0 0 0 0,0 0 0 0 0,0 0 0 0 0,1 0 1 0 0,-1 1-1 0 0,0-1 0 0 0,0 0 0 0 0,0 0 0 0 0,0 0 0 0 0,0 0 1 0 0,0 0-1 0 0,0 0 0 0 0,0 0 0 0 0,0 0 0 0 0,0 0 0 0 0,0 0 1 0 0,0 0-1 0 0,1 0 0 0 0,-1 0 0 0 0,0 0 0 0 0,0 0 0 0 0,0 0 1 0 0,0 0-1 0 0,0 0 0 0 0,0 0 0 0 0,0 0 0 0 0,0 0 0 0 0,0 0 1 0 0,0 0-1 0 0,1 0 0 0 0,-1 0 0 0 0,0 0 0 0 0,0 0 0 0 0,0 0-5 0 0,10 0 390 0 0,-10 0-383 0 0,1 0 1 0 0,-1 0-1 0 0,0 0 1 0 0,0 0-1 0 0,0 0 1 0 0,0 0-1 0 0,0 0 1 0 0,0 0 0 0 0,0 0-1 0 0,0 0 1 0 0,0 0-1 0 0,0 0 1 0 0,1 0-1 0 0,-1 0 1 0 0,0 0-1 0 0,0 0 1 0 0,0 0-1 0 0,0 0 1 0 0,0 0-1 0 0,0 0 1 0 0,0 0-1 0 0,0 0 1 0 0,0 0 0 0 0,0 0-1 0 0,0 0 1 0 0,1 0-1 0 0,-1 0 1 0 0,0 0-1 0 0,0 0 1 0 0,0 0-1 0 0,0 0 1 0 0,0 0-1 0 0,0 1 1 0 0,0-1-1 0 0,0 0 1 0 0,0 0-1 0 0,0 0 1 0 0,0 0-1 0 0,0 0 1 0 0,0 0 0 0 0,0 0-1 0 0,0 0 1 0 0,0 0-1 0 0,0 0 1 0 0,0 0-1 0 0,0 1 1 0 0,0-1-1 0 0,0 0 1 0 0,0 0-1 0 0,0 0 1 0 0,0 0-1 0 0,0 0 1 0 0,0 0-1 0 0,0 0 1 0 0,0 0 0 0 0,0 0-1 0 0,0 1-7 0 0,0 3 166 0 0,0-2-90 0 0,1 0 1 0 0,-1 1-1 0 0,0-1 0 0 0,-1 0 1 0 0,1 1-1 0 0,0-1 1 0 0,-1 0-1 0 0,1 1 0 0 0,-2 0-76 0 0,-2 4 146 0 0,3-6-131 0 0,0 0 1 0 0,1-1 0 0 0,-1 1-1 0 0,1 0 1 0 0,-1 0 0 0 0,1-1-1 0 0,-1 1 1 0 0,1 0-1 0 0,-1 0 1 0 0,1 0 0 0 0,-1 0-1 0 0,1 0 1 0 0,0 0 0 0 0,0 0-1 0 0,0 0 1 0 0,-1-1 0 0 0,1 1-1 0 0,0 0 1 0 0,0 0 0 0 0,0 0-1 0 0,0 0 1 0 0,1 0 0 0 0,-1 0-1 0 0,0 0 1 0 0,0 0 0 0 0,1 0-1 0 0,-1 0-15 0 0,3 5 80 0 0,5 13 152 0 0,-8-18-218 0 0,1 0 1 0 0,-1 1 0 0 0,0-1 0 0 0,0 1 0 0 0,0-1 0 0 0,0 1-1 0 0,0-1 1 0 0,0 1 0 0 0,0-1 0 0 0,0 1 0 0 0,-1-1 0 0 0,0 2-15 0 0,-5 9 131 0 0,5-10-112 0 0,0-1 0 0 0,1 1 1 0 0,-1-1-1 0 0,0 1 0 0 0,1-1 0 0 0,-1 1 0 0 0,1-1 1 0 0,-1 1-1 0 0,1 0 0 0 0,0-1 0 0 0,-1 1 0 0 0,1 0 0 0 0,0 0 1 0 0,0 0-20 0 0,0 58 447 0 0,0 35 138 0 0,0-91-554 0 0,0 0 1 0 0,0 1 0 0 0,1-1 0 0 0,-1 0-1 0 0,2 4-31 0 0,6 10 154 0 0,-13 0-2 0 0,5-14-135 0 0,1-1 1 0 0,0 0-1 0 0,0 0 1 0 0,1 1-1 0 0,-1-1 1 0 0,0 0-1 0 0,1 0 1 0 0,0-1-1 0 0,0 1 1 0 0,0 0-1 0 0,0 0 1 0 0,0-1-1 0 0,1 0 1 0 0,1 2-18 0 0,-3-3 4 0 0,-1-1 0 0 0,1 1 0 0 0,0 0 0 0 0,-1-1 0 0 0,1 1 0 0 0,0 0 0 0 0,-1 0 0 0 0,1-1 0 0 0,-1 1 1 0 0,1 0-1 0 0,-1 0 0 0 0,1 0 0 0 0,-1 0 0 0 0,0 0 0 0 0,0 0 0 0 0,1 0 0 0 0,-1 0 0 0 0,0-1 0 0 0,0 2-4 0 0,0-1 6 0 0,-1 0 0 0 0,1 0 0 0 0,0-1-1 0 0,-1 1 1 0 0,1 0 0 0 0,-1 0 0 0 0,1 0 0 0 0,-1 0 0 0 0,0-1-1 0 0,1 1 1 0 0,-1 0 0 0 0,0 0 0 0 0,0 0-6 0 0,-1 0 8 0 0,1 1-1 0 0,-1 0 1 0 0,1 0 0 0 0,-1-1-1 0 0,1 1 1 0 0,0 0-1 0 0,0 0 1 0 0,0 1 0 0 0,0-1-1 0 0,0 0-7 0 0,0 2 3 0 0,0 0-1 0 0,0 0 1 0 0,1 0-1 0 0,0-1 1 0 0,-1 1-1 0 0,2 0 1 0 0,-1 1-3 0 0,0 10 56 0 0,0-13-53 0 0,0-1 1 0 0,0 0 0 0 0,0 0-1 0 0,-1 1 1 0 0,1-1 0 0 0,0 0-1 0 0,-1 0 1 0 0,1 0-1 0 0,-1 1 1 0 0,1-1 0 0 0,-1 0-1 0 0,1 0 1 0 0,-1 0 0 0 0,0 0-1 0 0,0 0 1 0 0,1 0 0 0 0,-1 0-4 0 0,0 0 7 0 0,0 0 1 0 0,0-1 0 0 0,0 1 0 0 0,0 0 0 0 0,0-1-1 0 0,0 1 1 0 0,-1 0 0 0 0,1-1 0 0 0,0 1 0 0 0,0-1-1 0 0,0 0 1 0 0,-1 1 0 0 0,1-1 0 0 0,0 0 0 0 0,0 0-1 0 0,-1 0 1 0 0,1 0-8 0 0,-2 0 82 0 0,1 3-40 0 0,-1 0-59 0 0,-5 4-80 0 0,6-4-87 0 0,2-3-8 0 0</inkml:trace>
  <inkml:trace contextRef="#ctx0" brushRef="#br0" timeOffset="264.18">1 279 6568 0 0,'0'0'190'0'0,"2"0"-10"0"0,15 0-134 0 0,8 0-54 0 0,-3-2 73 0 0,-9-4 92 0 0,-11 5-128 0 0,1 0 0 0 0,-1 0-1 0 0,0 0 1 0 0,0 0 0 0 0,1 0 0 0 0,-1 1 0 0 0,0-1 0 0 0,1 1-1 0 0,-1 0 1 0 0,1 0 0 0 0,-1-1 0 0 0,1 2-29 0 0,9-1 197 0 0,0 0-46 0 0,-2 1-11 0 0,1-1 0 0 0,-1-1 1 0 0,3 0-141 0 0,0-1 129 0 0,6-2 15 0 0,14-3 130 0 0,-8 5-22 0 0,-3 0-27 0 0,-2-3-47 0 0,3-1-33 0 0,5 2-25 0 0,45 4 269 0 0,-34 1-257 0 0,-21-1-95 0 0,-5 1-22 0 0,0-2 0 0 0,-1 1 1 0 0,8-3-16 0 0,5-3 38 0 0,-19 4-30 0 0,0 1 1 0 0,0 0-1 0 0,0 0 0 0 0,1 0 1 0 0,0 0-9 0 0,25 1-16 0 0,-6 0-37 0 0,0 0-40 0 0,6 0-48 0 0,-28 0 68 0 0,0 0 1 0 0,0 0-1 0 0,-1 1 1 0 0,1-1-1 0 0,3 2 73 0 0,-5-1-38 0 0,0 0 0 0 0,0-1 0 0 0,-1 2 0 0 0,1-1 0 0 0,0 0 0 0 0,-1 0 0 0 0,1 0 0 0 0,0 1 0 0 0,-1-1 0 0 0,0 1 38 0 0,0-2-2 0 0</inkml:trace>
  <inkml:trace contextRef="#ctx0" brushRef="#br0" timeOffset="637.3">774 232 6768 0 0,'15'0'148'0'0,"10"0"67"0"0,-2 3-73 0 0,6 7 17 0 0,-11-2-122 0 0,-16-4-37 0 0,-1 0-5 0 0,5 1 46 0 0,-1-2 77 0 0,-3 5 80 0 0,-5-3 182 0 0,-3 0-194 0 0,-7 2 154 0 0,-3 2 52 0 0,6-1-209 0 0,-26 28 531 0 0,9-9-269 0 0,25-24-396 0 0,0-1-1 0 0,0 1 1 0 0,0 0-1 0 0,0 0 1 0 0,1 0 0 0 0,-1 1-49 0 0,-8 12 245 0 0,2-8-126 0 0,1-5-55 0 0,6-3-60 0 0,1 0 0 0 0,-1 0 0 0 0,1 0 0 0 0,-1 1 0 0 0,1-1 0 0 0,-1 0 0 0 0,1 0 0 0 0,0 0 0 0 0,-1 1 0 0 0,1-1 0 0 0,-1 0 0 0 0,1 1 0 0 0,0-1 0 0 0,-1 1 0 0 0,1-1 0 0 0,0 0 0 0 0,-1 1 0 0 0,1-1 0 0 0,0 1 1 0 0,0-1-1 0 0,-1 1 0 0 0,1-1 0 0 0,0 1 0 0 0,0-1 0 0 0,0 0 0 0 0,0 1 0 0 0,0-1 0 0 0,-1 1 0 0 0,1 0 0 0 0,0-1 0 0 0,0 1 0 0 0,0-1 0 0 0,0 1 0 0 0,1-1 0 0 0,-1 1 0 0 0,0-1 0 0 0,0 1 0 0 0,0-1-4 0 0,0 11 72 0 0,0 16 172 0 0,0-20-198 0 0,3-2 58 0 0,11 4 6 0 0,-11-8-75 0 0,1 0 1 0 0,-1 0 0 0 0,1-1-1 0 0,-1 1 1 0 0,1-1 0 0 0,-1 0 0 0 0,1 0-36 0 0,-4 0 2 0 0,0 0 0 0 0,0 0 0 0 0,0 0 1 0 0,0 0-1 0 0,0 0 0 0 0,0 0 0 0 0,0 0 1 0 0,0 0-1 0 0,1 0 0 0 0,-1 0 0 0 0,0 0 1 0 0,0 0-1 0 0,0 0 0 0 0,0 0 0 0 0,0 0 1 0 0,0 0-1 0 0,0 0 0 0 0,0 0 0 0 0,0 0 1 0 0,0 0-1 0 0,0 0 0 0 0,1 0 0 0 0,-1 0 1 0 0,0 0-1 0 0,0 0 0 0 0,0 0 0 0 0,0 0 1 0 0,0 0-1 0 0,0 1 0 0 0,0-1 0 0 0,0 0 0 0 0,0 0 1 0 0,0 0-1 0 0,0 0 0 0 0,0 0 0 0 0,0 0 1 0 0,0 0-1 0 0,0 0 0 0 0,0 0 0 0 0,0 0 1 0 0,1 0-1 0 0,-1 1 0 0 0,0-1 0 0 0,0 0 1 0 0,0 0-1 0 0,0 0 0 0 0,0 0 0 0 0,0 0 1 0 0,0 0-1 0 0,0 0 0 0 0,0 0 0 0 0,0 0 1 0 0,-1 0-1 0 0,1 1 0 0 0,0-1 0 0 0,0 0 1 0 0,0 0-3 0 0,0 0 4 0 0,0 1 1 0 0,0-1 0 0 0,0 1 0 0 0,0-1 0 0 0,0 0-1 0 0,0 1 1 0 0,0-1 0 0 0,0 1 0 0 0,1-1 0 0 0,-1 1-1 0 0,0-1 1 0 0,0 0 0 0 0,0 1 0 0 0,0-1 0 0 0,1 1-1 0 0,-1-1 1 0 0,0 0 0 0 0,0 1 0 0 0,1-1 0 0 0,-1 0-1 0 0,0 1 1 0 0,0-1 0 0 0,1 0 0 0 0,-1 1 0 0 0,1-1-1 0 0,-1 0 1 0 0,0 0 0 0 0,1 1 0 0 0,-1-1 0 0 0,0 0-1 0 0,1 0 1 0 0,-1 0 0 0 0,1 0 0 0 0,-1 0 0 0 0,1 1-1 0 0,-1-1 1 0 0,0 0 0 0 0,1 0 0 0 0,-1 0 0 0 0,1 0-1 0 0,-1 0 1 0 0,1 0 0 0 0,-1 0 0 0 0,0-1 0 0 0,1 1-5 0 0,23-8 136 0 0,-16 5-96 0 0,-5 2-13 0 0,0 0-1 0 0,0 1 1 0 0,0-1 0 0 0,0 1 0 0 0,0 0 0 0 0,0 0 0 0 0,0 0 0 0 0,0 0-27 0 0,2 0 50 0 0,0-2 50 0 0,-4 0-91 0 0,0 1 0 0 0,0 0 0 0 0,1 0 0 0 0,-1 0 0 0 0,0 0 0 0 0,1 0 0 0 0,-1 0 0 0 0,1 0 0 0 0,-1 1 0 0 0,1-1 0 0 0,-1 0 0 0 0,1 1 0 0 0,0 0 0 0 0,-1-1 0 0 0,1 1 1 0 0,0 0-1 0 0,-1 0 0 0 0,2-1-9 0 0,8 0 50 0 0,1-6-20 0 0,-4 2-20 0 0,4 0 23 0 0,-1-1-11 0 0,1-4 30 0 0,-8 6-44 0 0,0 1-5 0 0,-1-1 0 0 0,1 0 0 0 0,-1 0 0 0 0,1 0 0 0 0,0-2-3 0 0,0-5 34 0 0,-3 10-32 0 0,-1 0 0 0 0,0 0 0 0 0,1 0 0 0 0,-1 0 0 0 0,1 0 0 0 0,-1 0 0 0 0,1 0 0 0 0,0 0 0 0 0,-1 0 0 0 0,1 0 0 0 0,0 0 0 0 0,0 0 0 0 0,0 0 0 0 0,0 0 0 0 0,0 1 0 0 0,-1-1 0 0 0,1 0 0 0 0,1 0-2 0 0,5-2 20 0 0,-6 3-19 0 0,-1 0 1 0 0,1 0-1 0 0,-1 0 0 0 0,1 0 0 0 0,-1-1 0 0 0,0 1 0 0 0,1 0 1 0 0,-1 0-1 0 0,1-1 0 0 0,-1 1 0 0 0,1 0 0 0 0,-1-1 0 0 0,0 1 0 0 0,1 0 1 0 0,-1-1-1 0 0,0 1 0 0 0,1-1 0 0 0,-1 1 0 0 0,0-1 0 0 0,0 1 1 0 0,1 0-1 0 0,-1-1 0 0 0,0 1 0 0 0,0-1 0 0 0,0 1 0 0 0,0-1 1 0 0,0 1-1 0 0,1-1 0 0 0,-1 1 0 0 0,0-1 0 0 0,0 1 0 0 0,0-1 0 0 0,0 0 1 0 0,-1 1-1 0 0,1-1 0 0 0,0 1 0 0 0,0-1 0 0 0,0 1-1 0 0,3-16 43 0 0,7 3-43 0 0,-7 10-60 0 0,-6 6-31 0 0,-7 8 19 0 0,6-5 3 0 0,5 3 72 0 0,-1-6-7 0 0,0 16 6 0 0,0 41-68 0 0,-1-55 66 0 0,2-3 0 0 0,12 22 0 0 0,-8-8 0 0 0,9 0 0 0 0,1 0 0 0 0,-2-3-38 0 0,-8-8-126 0 0,-2-2 59 0 0,0-1 36 0 0,-1 0 20 0 0,1 2-49 0 0,-1-2-49 0 0,-1-2-60 0 0,-1 0 77 0 0,0 0-33 0 0,0 0-38 0 0,0 0-42 0 0,0 0-45 0 0,0 0-42 0 0,0 0-38 0 0,0 0-33 0 0,0 0-667 0 0,0 0-695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37.1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269 238 6072 0 0,'0'0'133'0'0,"0"0"23"0"0,0 0 12 0 0,-2 0-23 0 0,-16 0-2 0 0,9 0 60 0 0,7 0 130 0 0,-1 0 10 0 0,-6 0 63 0 0,4 0-167 0 0,-1 0-35 0 0,-5 1 123 0 0,2 1-99 0 0,7-1-184 0 0,0-1 1 0 0,0 1 0 0 0,0 0-1 0 0,0 1 1 0 0,0-1 0 0 0,1 0-1 0 0,-1 0 1 0 0,0 1 0 0 0,1-1-1 0 0,-1 1-44 0 0,-1 1 65 0 0,0-1 0 0 0,0 0 0 0 0,-1 1 1 0 0,1-1-1 0 0,0 0 0 0 0,-2 0-65 0 0,2-1 55 0 0,-1 1 1 0 0,1 0 0 0 0,0 0 0 0 0,-1 1 0 0 0,1-1 0 0 0,-1 2-56 0 0,-11 9 208 0 0,-1-3-65 0 0,2 7-48 0 0,-4 6 27 0 0,15-20-111 0 0,1 1 0 0 0,-1 0 0 0 0,0 0 0 0 0,1 0 0 0 0,0 0 0 0 0,0 0 0 0 0,0 1 0 0 0,0 1-11 0 0,-8 16 16 0 0,4-12-6 0 0,0 0 1 0 0,1 0 0 0 0,1 1-1 0 0,0 0 1 0 0,0 0-11 0 0,3-9 1 0 0,1 0-1 0 0,-1-1 1 0 0,1 1-1 0 0,-1 0 1 0 0,1 0-1 0 0,0 0 1 0 0,0 0-1 0 0,0-1 1 0 0,0 1-1 0 0,0 0 1 0 0,0 0-1 0 0,1 0 1 0 0,-1 0-1 0 0,0-1 1 0 0,1 1-1 0 0,0 0 1 0 0,-1 0 0 0 0,1-1-1 0 0,0 1 1 0 0,0 0-1 0 0,0-1 1 0 0,1 2-1 0 0,2 5-1 0 0,2 8 1 0 0,7 0 0 0 0,-8-11 0 0 0,-3-3 0 0 0,-1-1 0 0 0,0 0 0 0 0,1 1 0 0 0,0-1 0 0 0,-1 0 0 0 0,1 0 0 0 0,0 0 0 0 0,-1 0 0 0 0,1-1 0 0 0,1 1 0 0 0,20 11 0 0 0,-21-11 2 0 0,0-1 1 0 0,0 1 0 0 0,0 0 0 0 0,0-1-1 0 0,0 1 1 0 0,0-1 0 0 0,0 0-1 0 0,0 0 1 0 0,1 1-3 0 0,18-5 60 0 0,-14 1-25 0 0,1 0 0 0 0,-1-1 0 0 0,1 0 0 0 0,0-1-35 0 0,7-4 40 0 0,-6 5-25 0 0,-8 4-11 0 0,0 0 0 0 0,0-1 0 0 0,0 1-1 0 0,0-1 1 0 0,1 1 0 0 0,-1-1 0 0 0,0 1-1 0 0,0-1 1 0 0,0 1 0 0 0,0-1 0 0 0,0 0-1 0 0,-1 0 1 0 0,1 1 0 0 0,0-1 0 0 0,0 0-1 0 0,0 0 1 0 0,-1 0 0 0 0,1 0 0 0 0,0 0-1 0 0,-1 0 1 0 0,1 0 0 0 0,-1 0 0 0 0,1 0-1 0 0,-1 0 1 0 0,0-1 0 0 0,1 1 0 0 0,-1 0-1 0 0,0 0 1 0 0,0 0 0 0 0,0 0 0 0 0,0-1-4 0 0,3-3 94 0 0,3-4-31 0 0,0 1-1 0 0,-1-1 1 0 0,0 0-1 0 0,-1-1-62 0 0,-4 10 1 0 0,1-4 20 0 0,1-1 0 0 0,-2 1 0 0 0,1 0 0 0 0,0-1 0 0 0,-1 1 0 0 0,0 0 0 0 0,0-1 0 0 0,0 1 0 0 0,-1-4-21 0 0,0-8 59 0 0,1 9-51 0 0,-1 0 1 0 0,0 0-1 0 0,0 0 1 0 0,-1 0-1 0 0,0 0 0 0 0,0 1 1 0 0,0-1-9 0 0,0 1 12 0 0,-8-16 1 0 0,4 10-37 0 0,3-4-79 0 0,3 13 122 0 0,0 0-52 0 0,-1 1-52 0 0,0 0-54 0 0,1 1-55 0 0,-2 0-57 0 0,1 0-59 0 0,0 0-59 0 0,-1 1-47 0 0,1-1-59 0 0,-1-1-60 0 0,0 1-62 0 0,0-3-836 0 0,2-5-815 0 0</inkml:trace>
  <inkml:trace contextRef="#ctx0" brushRef="#br0" timeOffset="380.03">869 112 7744 0 0,'0'0'174'0'0,"3"0"29"0"0,-3 0-194 0 0,0 0 0 0 0,1 0 0 0 0,-1 0 0 0 0,1 0 0 0 0,-1 0 0 0 0,1 0 0 0 0,-1 0 0 0 0,0 0 0 0 0,1 0 0 0 0,-1 0 0 0 0,1 0 0 0 0,-1-1 0 0 0,0 1 0 0 0,1 0 0 0 0,-1 0 0 0 0,0 0 0 0 0,1-1 0 0 0,-1 1 0 0 0,1 0 0 0 0,-1 0 0 0 0,0-1 0 0 0,0 1 0 0 0,1 0 0 0 0,-1-1 0 0 0,0 1 0 0 0,1 0 0 0 0,-1-1 0 0 0,0 1 0 0 0,0 0 1 0 0,0-1-1 0 0,1 1-9 0 0,3-7 115 0 0,7 2-79 0 0,-9-2-22 0 0,-2 3 40 0 0,0-4 313 0 0,-1 2-95 0 0,-2-1-43 0 0,-2-1-7 0 0,0-2 52 0 0,4 6-142 0 0,1 0 41 0 0,0 4-167 0 0,0 0 0 0 0,0 0 0 0 0,0-1 0 0 0,0 1 0 0 0,0 0 0 0 0,0 0 0 0 0,0 0 0 0 0,0 0-1 0 0,0 0 1 0 0,0 0 0 0 0,0 0 0 0 0,0 0 0 0 0,0 0 0 0 0,0 0 0 0 0,0-1 0 0 0,0 1 0 0 0,0 0 0 0 0,0 0 0 0 0,0 0 0 0 0,0 0 0 0 0,0 0 0 0 0,0 0 0 0 0,0 0 0 0 0,0 0 0 0 0,0 0-1 0 0,0 0 1 0 0,-1 0 0 0 0,1-1 0 0 0,0 1 0 0 0,0 0 0 0 0,0 0 0 0 0,0 0 0 0 0,0 0 0 0 0,0 0 0 0 0,0 0 0 0 0,0 0 0 0 0,0 0 0 0 0,0 0 0 0 0,0 0 0 0 0,0 0 0 0 0,-1 0 0 0 0,1 0-1 0 0,0 0 1 0 0,0 0 0 0 0,0 0 0 0 0,0 0 0 0 0,0 0 0 0 0,0 0 0 0 0,0 0 0 0 0,0 0 0 0 0,0 0 0 0 0,0 0 0 0 0,-1 0 0 0 0,1 0 0 0 0,0 0 0 0 0,0 0 0 0 0,0 0-6 0 0,0 0 14 0 0,-1 0 0 0 0,1 0 0 0 0,-1 0 0 0 0,1 0 0 0 0,-1 0 0 0 0,1 0 0 0 0,-1 0 0 0 0,1 0 0 0 0,-1 0 0 0 0,1 0 0 0 0,-1 0 0 0 0,1-1 0 0 0,-1 1 0 0 0,1 0 0 0 0,-1 0 0 0 0,1-1 0 0 0,0 1 0 0 0,-1 0 0 0 0,1 0 0 0 0,-1-1 0 0 0,1 1 0 0 0,0 0 0 0 0,-1-1 0 0 0,1 1 0 0 0,0-1 0 0 0,0 1 0 0 0,-1 0 0 0 0,1-1 0 0 0,0 1 0 0 0,0-1 0 0 0,-1 1 0 0 0,1-1 0 0 0,0 1 0 0 0,0-1 0 0 0,0 1 0 0 0,0-1 0 0 0,0 1 0 0 0,0-1 0 0 0,0 1 0 0 0,0-1 0 0 0,0 1 0 0 0,0-1-14 0 0,0 1 8 0 0,0 0 0 0 0,0-1 0 0 0,0 1 0 0 0,0 0 0 0 0,0 0 0 0 0,0-1 0 0 0,0 1 0 0 0,0 0 0 0 0,-1 0 0 0 0,1 0 0 0 0,0-1 0 0 0,0 1 0 0 0,0 0 0 0 0,0 0 0 0 0,0 0 0 0 0,0-1 0 0 0,-1 1 0 0 0,1 0 0 0 0,0 0 0 0 0,0 0 0 0 0,0 0 0 0 0,0 0 1 0 0,-1-1-1 0 0,1 1 0 0 0,0 0 0 0 0,0 0 0 0 0,0 0 0 0 0,-1 0 0 0 0,1 0 0 0 0,0 0 0 0 0,0 0 0 0 0,0 0 0 0 0,-1 0 0 0 0,1 0 0 0 0,0 0-8 0 0,-21-11 252 0 0,15 9-17 0 0,4 2-3 0 0,-2 0-80 0 0,2 0-55 0 0,-16 0-51 0 0,13 0-45 0 0,4-1-1 0 0,1 1 0 0 0,-1 0 0 0 0,1 0 0 0 0,-1 0 0 0 0,1 0 0 0 0,-1 0 0 0 0,1 0 0 0 0,-1 0 0 0 0,1 0 0 0 0,-1 0 0 0 0,1 0 0 0 0,-1 0 0 0 0,1 0 0 0 0,-1 1 0 0 0,1-1 0 0 0,-1 0 0 0 0,1 0 0 0 0,-1 0 0 0 0,1 1 0 0 0,-1-1 0 0 0,1 0 0 0 0,0 1 0 0 0,-1-1 0 0 0,1 0 0 0 0,0 1 0 0 0,-1-1 0 0 0,1 0 0 0 0,0 1 0 0 0,-1-1 0 0 0,1 1 0 0 0,0-1 0 0 0,-1 0 0 0 0,1 1 0 0 0,0-1 0 0 0,0 1 0 0 0,0-1 0 0 0,0 1 0 0 0,-1-1 0 0 0,-2 7 0 0 0,-10 9 0 0 0,5-8 0 0 0,6-7 0 0 0,0 1 0 0 0,0-1 0 0 0,1 1 0 0 0,-1-1 0 0 0,1 1 0 0 0,-1 0 0 0 0,1 0 0 0 0,-1 0 0 0 0,1 0 0 0 0,0 0 0 0 0,0 0 0 0 0,0 0 0 0 0,0 0 0 0 0,0 0 0 0 0,1 0 0 0 0,-1 0 0 0 0,1 1 0 0 0,-1-1 0 0 0,1 1 0 0 0,0 0 0 0 0,-1-1 0 0 0,1 0 0 0 0,0 1 0 0 0,-1-1 0 0 0,1 0 0 0 0,-1 0 0 0 0,0 1 0 0 0,0-1 0 0 0,0 0 0 0 0,0 0 0 0 0,-1 2 0 0 0,-8 17 0 0 0,6-10 0 0 0,2-8 0 0 0,1 0 0 0 0,0 0 0 0 0,0 0 0 0 0,0 0 0 0 0,0 0 0 0 0,0 0 0 0 0,1 1 0 0 0,-1-1 0 0 0,1 0 0 0 0,0 3 0 0 0,0 67 0 0 0,0-4 73 0 0,0-66-68 0 0,0 0 0 0 0,1 0 1 0 0,-1 0-1 0 0,1 0 0 0 0,-1 0 0 0 0,1 0 0 0 0,1 2-5 0 0,6 13 59 0 0,-7-15-53 0 0,0-1 0 0 0,0 0 0 0 0,-1 1 0 0 0,1-1 0 0 0,-1 0 0 0 0,0 1-1 0 0,1-1 1 0 0,-1 0 0 0 0,0 1 0 0 0,-1 1-6 0 0,3 13 55 0 0,4-4-3 0 0,-5-11-45 0 0,0-1 0 0 0,-1 0 0 0 0,1 1 0 0 0,0-1 0 0 0,-1 1 0 0 0,1-1-1 0 0,-1 1 1 0 0,1-1 0 0 0,-1 1 0 0 0,0-1 0 0 0,1 1 0 0 0,-1 0 0 0 0,0-1-7 0 0,0 1 5 0 0,0 0-1 0 0,0-1 1 0 0,0 1 0 0 0,1-1 0 0 0,-1 1 0 0 0,0 0 0 0 0,1-1 0 0 0,-1 1 0 0 0,1-1 0 0 0,0 1 0 0 0,0-1 0 0 0,-1 1 0 0 0,2 0-5 0 0,-1 0 5 0 0,0-1 0 0 0,0 1 0 0 0,0 0 0 0 0,0-1 0 0 0,0 1 0 0 0,-1 0 1 0 0,1 0-1 0 0,-1 0 0 0 0,1 0 0 0 0,-1 0 0 0 0,0 0 0 0 0,0 0 0 0 0,0 1-5 0 0,0 21 27 0 0,0-24-25 0 0,0 1 1 0 0,0-1-1 0 0,0 0 1 0 0,0 1-1 0 0,0-1 1 0 0,0 0-1 0 0,0 0 1 0 0,0 1-1 0 0,0-1 1 0 0,0 0-1 0 0,0 1 0 0 0,1-1 1 0 0,-1 0-1 0 0,0 1 1 0 0,0-1-1 0 0,0 0 1 0 0,0 1-1 0 0,0-1 1 0 0,1 0-1 0 0,-1 0 1 0 0,0 1-1 0 0,0-1 1 0 0,0 0-1 0 0,1 0 0 0 0,-1 1 1 0 0,0-1-3 0 0,11 10 67 0 0,-14-8 23 0 0,-5-1-66 0 0,8-1-10 0 0,0 0-13 0 0,0 0 0 0 0,0 0 0 0 0,0 0 0 0 0,0 0 0 0 0,0 0 1 0 0,0 0-1 0 0,-1 0 0 0 0,1 0 0 0 0,0 0 0 0 0,0 0 0 0 0,0 0 1 0 0,0 0-1 0 0,0 0 0 0 0,0 0 0 0 0,0 0 0 0 0,0 0 0 0 0,0 0 1 0 0,0 0-1 0 0,-1 0 0 0 0,1 0 0 0 0,0 0 0 0 0,0 0 1 0 0,0 0-1 0 0,0 0 0 0 0,0 0 0 0 0,0 0 0 0 0,0 0 0 0 0,0 0 1 0 0,0 0-1 0 0,0 0 0 0 0,0 0 0 0 0,0 1 0 0 0,0-1 0 0 0,0 0 1 0 0,-1 0-1 0 0,1 0 0 0 0,0 0 0 0 0,0 0 0 0 0,0 0 0 0 0,0 0 1 0 0,0 0-1 0 0,0 0 0 0 0,0 0 0 0 0,0 0 0 0 0,0 1 0 0 0,0-1 1 0 0,0 0-1 0 0,0 0 0 0 0,0 0 0 0 0,0 0 0 0 0,0 0 0 0 0,0 0 1 0 0,0 0-1 0 0,0 0 0 0 0,0 0 0 0 0,0 0 0 0 0,0 1-1 0 0,0 2-7 0 0,-3 3 102 0 0,2-4-101 0 0,-1-1-46 0 0,1-1-22 0 0,-1 0-38 0 0,0 1-44 0 0,0-1-49 0 0,2 0 9 0 0,-1 0-32 0 0,0 0-317 0 0,1 0 71 0 0,0 0-45 0 0,0 0-619 0 0,0 0-494 0 0,0 0-937 0 0</inkml:trace>
  <inkml:trace contextRef="#ctx0" brushRef="#br0" timeOffset="643.54">427 333 6968 0 0,'19'0'122'0'0,"26"0"339"0"0,-24 0-362 0 0,5 0-61 0 0,-13-3-14 0 0,-3-2 50 0 0,0 0 53 0 0,4 2 54 0 0,0 3 269 0 0,1 1-46 0 0,7 0 54 0 0,-1-1-110 0 0,-11-1-220 0 0,0 1-34 0 0,0-2-35 0 0,-2 0-38 0 0,8-3 71 0 0,-13 4-75 0 0,0-1 0 0 0,0 1 0 0 0,0 0 0 0 0,0 0 0 0 0,0 1 0 0 0,0-1 0 0 0,1 1 0 0 0,-1-1 0 0 0,3 1-17 0 0,6 1 8 0 0,-4-1 6 0 0,1 0 0 0 0,-1 0 0 0 0,0-1 0 0 0,8-1-14 0 0,15-9 11 0 0,1 6-11 0 0,-25 3 20 0 0,2-1 55 0 0,1 1-8 0 0,-4 0-60 0 0,0 1-39 0 0,-1 0-47 0 0,0 0-31 0 0,0 0-46 0 0,0 1-54 0 0,0 0-60 0 0,-2 0 43 0 0,0 0-36 0 0,4 0-359 0 0,0 0-252 0 0,5 0-580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34.9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0 4592 0 0,'0'0'133'0'0,"0"3"-5"0"0,0-2-154 0 0,0 1 49 0 0,1 0 43 0 0,-1 0 36 0 0,1 1 163 0 0,4 5 685 0 0,-3-5-615 0 0,-1-1-198 0 0,0 0-70 0 0,0 0-86 0 0,0 0-101 0 0,0 2 252 0 0,0-1-1 0 0,0 1 1 0 0,0 0 0 0 0,0 0-1 0 0,-1 0 1 0 0,0 0-1 0 0,0 0 1 0 0,0 0 0 0 0,0 0-1 0 0,-1 2-131 0 0,0 14 516 0 0,1-14-419 0 0,1-1-1 0 0,0 0 1 0 0,0 0-1 0 0,0 0 1 0 0,2 5-97 0 0,4 14 305 0 0,-5-7-142 0 0,-3 11 131 0 0,0 23 157 0 0,5-20-252 0 0,0-16-107 0 0,4 20 121 0 0,-7-3-6 0 0,-1-17-121 0 0,0 30 184 0 0,0-32-210 0 0,0 103 620 0 0,1-113-669 0 0,-1 0 0 0 0,-1-1 1 0 0,1 1-1 0 0,0 0 1 0 0,-1 0-1 0 0,1 0 1 0 0,-1 1-12 0 0,1-4 0 0 0,0 0 1 0 0,-1 1 0 0 0,1-1-1 0 0,0 0 1 0 0,0 1-1 0 0,0-1 1 0 0,-1 0 0 0 0,1 1-1 0 0,0-1 1 0 0,0 0 0 0 0,-1 1-1 0 0,1-1 1 0 0,0 0-1 0 0,-1 0 1 0 0,1 1 0 0 0,0-1-1 0 0,-1 0 1 0 0,1 0 0 0 0,0 0-1 0 0,-1 0 1 0 0,1 1-1 0 0,0-1 1 0 0,-1 0 0 0 0,1 0-1 0 0,-1 0 0 0 0,1 0 0 0 0,0 0 0 0 0,0 0 0 0 0,0 0 0 0 0,-1 0 0 0 0,1 0 0 0 0,0 0 0 0 0,0 0 0 0 0,0 0 0 0 0,-1 1 0 0 0,1-1 0 0 0,0 0 0 0 0,0 0 0 0 0,0 0 0 0 0,0 0 0 0 0,0 0 0 0 0,-1 0 0 0 0,1 0 0 0 0,0 1 0 0 0,0-1 0 0 0,0 0 0 0 0,0 0 0 0 0,0 0 0 0 0,0 0 0 0 0,0 1 0 0 0,-1-1 0 0 0,1 0 0 0 0,0 0 0 0 0,0 0 0 0 0,0 0 0 0 0,0 1 0 0 0,0-1 0 0 0,0 0 0 0 0,0 0 0 0 0,-1 26 13 0 0,1-16 24 0 0,0-4 50 0 0,-3-6-53 0 0,-8 0-123 0 0,9 0-58 0 0,2 0-11 0 0</inkml:trace>
  <inkml:trace contextRef="#ctx0" brushRef="#br0" timeOffset="350.53">0 347 6648 0 0,'0'0'149'0'0,"0"0"23"0"0,0 0 12 0 0,6 0-25 0 0,-1 1-130 0 0,-2-1-29 0 0,0 0 0 0 0,0 1 0 0 0,0-1 1 0 0,0 0-1 0 0,0 0 0 0 0,0-1 1 0 0,0 1-1 0 0,0-1 0 0 0,0 1 0 0 0,0-1 1 0 0,1 0-1 0 0,13-10 47 0 0,-2 2 62 0 0,0 2 68 0 0,3 3 21 0 0,-11 3-93 0 0,1-1 0 0 0,-1 0 0 0 0,1-1 0 0 0,-1 0 0 0 0,1 0-105 0 0,21-7 298 0 0,-2 5-84 0 0,-7 1-89 0 0,17-6 132 0 0,8 5-7 0 0,2-6-18 0 0,-2 6-68 0 0,-32 1-115 0 0,11 0 34 0 0,8 9 15 0 0,-23-3-53 0 0,0-1 1 0 0,0 0-1 0 0,8 1-45 0 0,-13-2 3 0 0,1 0-1 0 0,-1 0 1 0 0,1 1-1 0 0,-1-1 0 0 0,1 1 1 0 0,-1 0-1 0 0,0 1 1 0 0,0-1-1 0 0,1 1 1 0 0,-1 0-1 0 0,0 0-2 0 0,3 3-1 0 0,0 0 0 0 0,0 0 0 0 0,0 1 0 0 0,-1-1 0 0 0,3 4 1 0 0,-6-4 6 0 0,1-1 0 0 0,-1 1-1 0 0,0 0 1 0 0,0 1 0 0 0,0-1 0 0 0,-1 0 0 0 0,0 1 0 0 0,0 0 0 0 0,0-1 0 0 0,0 4-6 0 0,3 6 25 0 0,0 1 39 0 0,-3-13-46 0 0,-1 0 1 0 0,0 0-1 0 0,0 1 1 0 0,0-1-1 0 0,0 1 1 0 0,-1-1-1 0 0,1 0 1 0 0,-1 2-19 0 0,0-3 11 0 0,0 0 0 0 0,0 0 0 0 0,0-1 0 0 0,-1 1 0 0 0,1 0 0 0 0,0-1 0 0 0,-1 1 0 0 0,1-1 0 0 0,-1 1 0 0 0,0 0 0 0 0,1-1 0 0 0,-1 1 0 0 0,0-1 0 0 0,0 1-11 0 0,-5 10 70 0 0,2 16 64 0 0,4 22 137 0 0,1-20-91 0 0,-4-15-47 0 0,-7-1 21 0 0,7-11-28 0 0,2 1-55 0 0,2 5-16 0 0,-1-7-11 0 0,1-1-38 0 0,-1-1 1 0 0,0 1-1 0 0,0-1 1 0 0,0 1 0 0 0,0-1-1 0 0,0 1 1 0 0,0-1-1 0 0,0 1 1 0 0,0 0 0 0 0,0-1-1 0 0,0 1 1 0 0,0-1 0 0 0,0 1-1 0 0,-1-1 1 0 0,1 1-1 0 0,0-1 1 0 0,0 1 0 0 0,0-1-1 0 0,-1 0 1 0 0,1 1-1 0 0,0-1 1 0 0,0 1 0 0 0,-1-1-1 0 0,1 1 1 0 0,-1-1-1 0 0,1 0 1 0 0,0 1 0 0 0,-1-1-1 0 0,1 0 1 0 0,-1 1-1 0 0,1-1 1 0 0,0 0 0 0 0,-1 0-1 0 0,1 0 1 0 0,-1 1 0 0 0,1-1-1 0 0,-1 0 1 0 0,1 0-1 0 0,-1 0 1 0 0,1 0 0 0 0,-1 0-1 0 0,1 0 1 0 0,-1 0-1 0 0,0 0 1 0 0,1 0 0 0 0,-1 0-7 0 0,1 0 2 0 0,0 0 0 0 0,0 0 0 0 0,0 0 1 0 0,0 0-1 0 0,0 0 0 0 0,0 0 0 0 0,0 0 0 0 0,-1 0 1 0 0,1 0-1 0 0,0 0 0 0 0,0 0 0 0 0,0 0 1 0 0,0 0-1 0 0,0 0 0 0 0,0 0 0 0 0,0 0 0 0 0,0 0 1 0 0,0 0-1 0 0,0 0 0 0 0,-1 0 0 0 0,1 0 1 0 0,0 0-1 0 0,0 0 0 0 0,0 0 0 0 0,0 0 0 0 0,0 0 1 0 0,0 0-1 0 0,0 0 0 0 0,0 1 0 0 0,0-1 1 0 0,0 0-1 0 0,0 0 0 0 0,0 0 0 0 0,0 0 0 0 0,0 0 1 0 0,0 0-1 0 0,-1 0 0 0 0,1 0 0 0 0,0 0 1 0 0,0 0-1 0 0,0 0 0 0 0,0 1 0 0 0,0-1 0 0 0,0 0 1 0 0,0 0-1 0 0,0 0 0 0 0,0 0 0 0 0,0 0 1 0 0,0 0-1 0 0,0 0 0 0 0,0 0 0 0 0,0 0 0 0 0,0 0 1 0 0,0 1-1 0 0,0-1 0 0 0,0 0 0 0 0,1 0-2 0 0,-1 10 39 0 0,0-7 25 0 0,-3-3-21 0 0,-6-2-86 0 0,9 2 37 0 0,0-1 1 0 0,-1 1-1 0 0,1-1 0 0 0,-1 1 0 0 0,1 0 0 0 0,0-1 1 0 0,0 1-1 0 0,-1-1 0 0 0,1 1 0 0 0,0-1 1 0 0,0 1-1 0 0,-1-1 0 0 0,1 1 0 0 0,0-1 1 0 0,0 1-1 0 0,0-1 0 0 0,0 1 0 0 0,0-1 1 0 0,0 1-1 0 0,0-1 0 0 0,0 1 0 0 0,0-1 6 0 0,0-1-79 0 0,0 2 13 0 0,0-1-33 0 0,0 1-15 0 0,0 0-33 0 0,0 0-40 0 0,0 0-42 0 0,0 0-47 0 0,0 0-43 0 0,0 0-39 0 0,0 0-34 0 0,0 0-116 0 0,0 0-33 0 0,0 0-1198 0 0</inkml:trace>
  <inkml:trace contextRef="#ctx0" brushRef="#br0" timeOffset="613.22">616 205 5264 0 0,'0'0'116'0'0,"0"0"17"0"0,0 0 12 0 0,2-2-14 0 0,9-9-67 0 0,-9 8 127 0 0,-2 3 53 0 0,0 0 4 0 0,0 0-23 0 0,34 0 98 0 0,-20 0-263 0 0,1 0-60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33.7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0 5904 0 0,'0'0'132'0'0,"0"0"17"0"0,0 0 11 0 0,3 3-21 0 0,0 1-146 0 0,0 0 39 0 0,0 1 38 0 0,-2 0 34 0 0,1 7 200 0 0,-1 3 110 0 0,1-4-78 0 0,4 1 46 0 0,0 1-32 0 0,-4-2-69 0 0,-2-3-93 0 0,0-1-48 0 0,0 3 18 0 0,0 10 126 0 0,0-12-139 0 0,0 2 62 0 0,0-1-58 0 0,1-2-42 0 0,2 0-20 0 0,1 2-4 0 0,2 6 70 0 0,-5-8-58 0 0,0 2 39 0 0,-1 38 401 0 0,0 0-91 0 0,0 96 689 0 0,-1-143-1146 0 0,1 0-33 0 0,0 0-37 0 0,0 1-20 0 0,-1-1-38 0 0,1 1-41 0 0,-1-1-48 0 0,0 1-50 0 0,0 0-48 0 0,0 0-42 0 0,0 1-37 0 0,-1-1-123 0 0,0 1-36 0 0,-3 4-1259 0 0</inkml:trace>
  <inkml:trace contextRef="#ctx0" brushRef="#br0" timeOffset="276.01">1 221 6448 0 0,'0'0'141'0'0,"0"0"23"0"0,0 0 13 0 0,2 0-19 0 0,2 0-137 0 0,8 0 94 0 0,-5-1-6 0 0,-1-1 44 0 0,-2 0-45 0 0,0-1-14 0 0,3-1 39 0 0,-2 2 52 0 0,-2 1-65 0 0,1 1 34 0 0,-1-1 37 0 0,1 1 43 0 0,0 0-64 0 0,-1 1-85 0 0,-1-1 0 0 0,0 0 0 0 0,1 0 0 0 0,-1 0 0 0 0,0-1 0 0 0,1 1 0 0 0,-1 0 0 0 0,0-1 0 0 0,2 0-85 0 0,4-4 229 0 0,-6 4-180 0 0,-1 0 0 0 0,0 0 0 0 0,1 0 0 0 0,-1 0-1 0 0,1 1 1 0 0,-1-1 0 0 0,1 0 0 0 0,0 1 0 0 0,-1 0 0 0 0,1-1-1 0 0,0 1 1 0 0,-1 0 0 0 0,1 0 0 0 0,0 0-49 0 0,7-1 121 0 0,-2 0-36 0 0,0-1-17 0 0,1-2-14 0 0,8-3 24 0 0,0 6 51 0 0,-9 1-67 0 0,-5 0-43 0 0,0 0 1 0 0,0 0-1 0 0,1 0 0 0 0,-1 0 0 0 0,0 0 0 0 0,0 0 1 0 0,0-1-1 0 0,0 1 0 0 0,0-1 0 0 0,1 0-19 0 0,1-1-14 0 0,1-1 69 0 0,2-1 49 0 0,-2 2-127 0 0,-3 1-29 0 0,1 0-33 0 0,0 1-38 0 0,0 0-44 0 0,0 0-189 0 0,0 0-107 0 0,0 0 57 0 0,-1 0-39 0 0,3 0-532 0 0,1 0-422 0 0,4 0-800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32.1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191 221 2472 0 0,'2'1'17'0'0,"3"-1"-52"0"0,-1 0 50 0 0,0-1 63 0 0,-1-2 88 0 0,3-3-139 0 0,-2 2 20 0 0,-2 2 48 0 0,-1 1 111 0 0,-1 1 189 0 0,0-3-169 0 0,0 1-43 0 0,-1-2 77 0 0,0 1-113 0 0,-6 0 91 0 0,3 3-71 0 0,-1-3 225 0 0,-6-8 0 0 0,9 9-7 0 0,-1 2-29 0 0,-39 0 636 0 0,39 0-752 0 0,1 0-31 0 0,-5-1-88 0 0,-17 1 150 0 0,12 3-152 0 0,8 4-54 0 0,4-7-61 0 0,0 1-1 0 0,-1-1 1 0 0,1 1 0 0 0,0-1 0 0 0,0 1 0 0 0,-1-1 0 0 0,1 0-1 0 0,0 1 1 0 0,-1-1 0 0 0,1 0 0 0 0,-1 1 0 0 0,1-1-1 0 0,0 0 1 0 0,-1 0 0 0 0,1 1 0 0 0,-1-1 0 0 0,1 0-1 0 0,-1 0 1 0 0,1 0 0 0 0,-1 1 0 0 0,1-1 0 0 0,-1 0-1 0 0,1 0 1 0 0,-1 0 0 0 0,1 0 0 0 0,-1 0 0 0 0,1 0-1 0 0,-1 0 1 0 0,1 0 0 0 0,-1 0 0 0 0,1 0 0 0 0,-1 0-4 0 0,-6-1 40 0 0,5 1-33 0 0,0 0-1 0 0,0 0 0 0 0,-1 0 1 0 0,1 0-1 0 0,0 0 0 0 0,0 1 1 0 0,0-1-1 0 0,0 1 0 0 0,0-1 1 0 0,-1 1-7 0 0,-13 12 80 0 0,0 0 0 0 0,0-3-61 0 0,15-5-20 0 0,2-1-1 0 0,-1-3 1 0 0,0 0 0 0 0,0-1 0 0 0,0 1 0 0 0,0 0-1 0 0,0 0 1 0 0,0 0 0 0 0,0 0 0 0 0,1 0 0 0 0,-1-1 0 0 0,0 1 0 0 0,0 0 0 0 0,1 0 0 0 0,-1 0 0 0 0,1 0 1 0 0,12 4-59 0 0,19 22 45 0 0,-22-23 7 0 0,-8-3 2 0 0,1 0 0 0 0,-1 0 0 0 0,0 1-1 0 0,0-1 1 0 0,0 0 0 0 0,0 1 0 0 0,0-1 0 0 0,0 1-1 0 0,0 0 6 0 0,1 1-1 0 0,0-1-1 0 0,0 0 0 0 0,0 0 0 0 0,1 1 1 0 0,-1-2-1 0 0,2 2 2 0 0,-2-2-2 0 0,1 1 0 0 0,-1 0 0 0 0,0 0 1 0 0,0 1-1 0 0,0-1 0 0 0,1 2 2 0 0,2 0-12 0 0,-1 1 1 0 0,1-1-1 0 0,0 0 0 0 0,5 3 12 0 0,0 0-6 0 0,8 6 16 0 0,-15-10 4 0 0,-3-3-12 0 0,0 0 1 0 0,-1 0-1 0 0,1 1 1 0 0,0-1-1 0 0,-1 0 0 0 0,1 1 1 0 0,-1-1-1 0 0,1 0 1 0 0,0 1-1 0 0,-1-1 0 0 0,1 1 1 0 0,-1-1-1 0 0,0 1 1 0 0,1-1-1 0 0,-1 1 1 0 0,1 0-1 0 0,-1-1 0 0 0,0 1 1 0 0,1-1-1 0 0,-1 1 1 0 0,0 0-1 0 0,0 0-2 0 0,3 4 13 0 0,9 11 193 0 0,7 2 88 0 0,-3-2 12 0 0,-5-6-114 0 0,-9-7 0 0 0,1-1 5 0 0,4 6-70 0 0,-3 2 35 0 0,-3-10-154 0 0,-1 1 0 0 0,0-1 0 0 0,0 0 0 0 0,0 1 0 0 0,0-1 0 0 0,0 0 0 0 0,0 1 0 0 0,0-1 1 0 0,0 0-1 0 0,0 1 0 0 0,0-1 0 0 0,0 0 0 0 0,0 1 0 0 0,-1-1 0 0 0,1 0 0 0 0,0 1 0 0 0,0-1 0 0 0,0 0 0 0 0,0 1 0 0 0,0-1 0 0 0,-1 0 1 0 0,1 0-1 0 0,0 1-8 0 0,-1-1 12 0 0,1 1 1 0 0,-1-1-1 0 0,0 1 1 0 0,1-1-1 0 0,-1 0 1 0 0,0 0-1 0 0,0 1 1 0 0,1-1-1 0 0,-1 0 1 0 0,0 0-1 0 0,0 0 1 0 0,1 0-1 0 0,-1 0 1 0 0,0 0-1 0 0,0 0 1 0 0,0 0-13 0 0,-12 0 232 0 0,13 0-228 0 0,0 0 0 0 0,0 0 0 0 0,0 0 0 0 0,0 0 0 0 0,0 0 0 0 0,0 0 0 0 0,0 0 0 0 0,0 0 0 0 0,-1 0 0 0 0,1 0 0 0 0,0 0 1 0 0,0 0-1 0 0,0 0 0 0 0,0 0 0 0 0,0 0 0 0 0,0 0 0 0 0,0 0 0 0 0,0 0 0 0 0,0 0 0 0 0,0 0 0 0 0,-1 0 0 0 0,1 0 0 0 0,0 0 0 0 0,0 0 0 0 0,0 0 0 0 0,0 0 1 0 0,0 1-1 0 0,0-1 0 0 0,0 0 0 0 0,0 0 0 0 0,0 0 0 0 0,0 0 0 0 0,0 0 0 0 0,0 0 0 0 0,0 0 0 0 0,0 0 0 0 0,0 0 0 0 0,0 0 0 0 0,-1 0 0 0 0,1 0 1 0 0,0 1-1 0 0,0-1 0 0 0,0 0 0 0 0,0 0 0 0 0,0 0 0 0 0,0 0 0 0 0,0 0 0 0 0,0 0 0 0 0,0 0 0 0 0,0 0 0 0 0,0 0 0 0 0,0 0 0 0 0,0 1 0 0 0,0-1 1 0 0,1 0-1 0 0,-1 0 0 0 0,0 0-4 0 0,0 0 9 0 0,0 1 0 0 0,0-1 1 0 0,0 1-1 0 0,0-1 1 0 0,0 1-1 0 0,0-1 0 0 0,0 1 1 0 0,0-1-1 0 0,-1 1 0 0 0,1-1 1 0 0,0 1-1 0 0,0-1 1 0 0,0 0-1 0 0,0 1 0 0 0,-1-1 1 0 0,1 1-1 0 0,0-1 0 0 0,0 0 1 0 0,-1 1-1 0 0,1-1 1 0 0,0 1-1 0 0,-1-1 0 0 0,1 0 1 0 0,0 0-1 0 0,-1 1 0 0 0,1-1 1 0 0,-1 0-1 0 0,1 1 1 0 0,0-1-11 0 0,-15 1 275 0 0,1-2-145 0 0,1 5-97 0 0,5 1-12 0 0,7-4-18 0 0,0 0 0 0 0,-1-1 1 0 0,1 1-1 0 0,-1 0 0 0 0,1 0 0 0 0,-1-1 1 0 0,1 1-1 0 0,-1-1 0 0 0,0 1 0 0 0,1-1 1 0 0,-1 1-1 0 0,0-1 0 0 0,1 0 0 0 0,-1 0 1 0 0,-1 0-3 0 0,-44 0 0 0 0,18 0 0 0 0,6 0-59 0 0,12 0-22 0 0,-2 0-39 0 0,12 0 98 0 0,0 0-1 0 0,0 0 1 0 0,0 0 0 0 0,0 0 0 0 0,0 0 0 0 0,1 0 0 0 0,-1 0 0 0 0,0-1 0 0 0,0 1 0 0 0,0 0 0 0 0,0 0 0 0 0,1-1-1 0 0,-1 1 1 0 0,-1-1 22 0 0,2 0-23 0 0,0 1 0 0 0,-1-1-1 0 0,1 0 1 0 0,0 0 0 0 0,-1 0-1 0 0,1 1 1 0 0,0-1 0 0 0,0 0-1 0 0,0 0 1 0 0,0 0 0 0 0,0 0-1 0 0,0 1 1 0 0,0-1 0 0 0,0-1 23 0 0</inkml:trace>
  <inkml:trace contextRef="#ctx0" brushRef="#br0" timeOffset="306.27">664 0 6448 0 0,'0'0'190'0'0,"0"0"38"0"0,0 0 51 0 0,0 3 17 0 0,0 0-218 0 0,-1 1 34 0 0,-6 9 539 0 0,4-9-525 0 0,1-2-90 0 0,0 0 166 0 0,1 0-46 0 0,0-1-40 0 0,1 1-34 0 0,0 2 19 0 0,1 1-50 0 0,-1-4-10 0 0,0 1 38 0 0,0 14 330 0 0,0 1-110 0 0,0 1-52 0 0,0 25 221 0 0,0-27-251 0 0,0 4 120 0 0,0-1-76 0 0,0-1-66 0 0,0 0-53 0 0,0 17 20 0 0,0 56 40 0 0,0-58-68 0 0,0 4 89 0 0,-3-24-191 0 0,0-7-36 0 0,0-3-74 0 0,1-1-73 0 0,0 0-110 0 0,1-1-129 0 0,0 0-115 0 0,0-1 62 0 0,1 1-43 0 0,0-1-580 0 0,0 0-466 0 0,0 0-880 0 0</inkml:trace>
  <inkml:trace contextRef="#ctx0" brushRef="#br0" timeOffset="545.54">459 268 5960 0 0,'0'0'132'0'0,"0"0"17"0"0,0 0 12 0 0,2 0-17 0 0,34-1 334 0 0,-21-5-78 0 0,-5 0-232 0 0,-3 4-4 0 0,0 0-44 0 0,7 2 24 0 0,3-1-16 0 0,-5-5-11 0 0,-11 5-99 0 0,1 0 0 0 0,-1 0-1 0 0,1 0 1 0 0,-1 1-1 0 0,1-1 1 0 0,0 1 0 0 0,-1-1-1 0 0,1 1 1 0 0,0-1-1 0 0,-1 1 1 0 0,1 0 0 0 0,0 0-1 0 0,-1 0 1 0 0,1 0-18 0 0,10 0 78 0 0,-5 1-25 0 0,0-1 0 0 0,0 0 0 0 0,0-1 1 0 0,-1 0-1 0 0,6-1-53 0 0,4-3 117 0 0,-13 3-90 0 0,0 1 1 0 0,0 0-1 0 0,1 0 0 0 0,-1 0 1 0 0,1 0-1 0 0,-1 1 0 0 0,1-1 1 0 0,0 1-28 0 0,6 0-23 0 0,0 0 65 0 0,21 0 284 0 0,-17 0-232 0 0,-6 0-87 0 0,0 0-52 0 0,-2 0-42 0 0,0 0-52 0 0,0 0-60 0 0,0 0-66 0 0,0 0-74 0 0,-1 0-82 0 0,1 0-87 0 0,-1 0-97 0 0,3 0-566 0 0,2 0-672 0 0</inkml:trace>
  <inkml:trace contextRef="#ctx0" brushRef="#br0" timeOffset="990.16">1090 253 6592 0 0,'0'0'149'0'0,"0"0"23"0"0,0 0 11 0 0,-3 0-30 0 0,3 0-155 0 0,-7 0-23 0 0,1 0 66 0 0,-2 0 76 0 0,-3 1 145 0 0,-6 4 210 0 0,12-2-358 0 0,1 1-46 0 0,-4 1 273 0 0,-13 6-42 0 0,16-9-102 0 0,2-1-67 0 0,0 0-41 0 0,0-1-40 0 0,0 0-18 0 0,-1 1 41 0 0,3-1-55 0 0,0 1 0 0 0,0 0 0 0 0,1-1 0 0 0,-1 1-1 0 0,0 0 1 0 0,0 0 0 0 0,0 0 0 0 0,1 0 0 0 0,-1-1 0 0 0,0 1 0 0 0,1 0 0 0 0,-1 0 0 0 0,1 0 0 0 0,-1 0 0 0 0,1 1 0 0 0,-1-1-17 0 0,-5 10 174 0 0,-5-6-21 0 0,5 6-13 0 0,-1 3-37 0 0,5-10-68 0 0,-4 28 102 0 0,-4-19-110 0 0,9-12-24 0 0,1-1 0 0 0,0 1 0 0 0,-1-1 0 0 0,1 1 0 0 0,0-1 0 0 0,-1 1 0 0 0,1 0 0 0 0,0-1 0 0 0,0 1 0 0 0,-1-1 1 0 0,1 1-1 0 0,0 0 0 0 0,0-1 0 0 0,0 1 0 0 0,0 0 0 0 0,0 0 0 0 0,0-1 0 0 0,0 1 0 0 0,0 0 0 0 0,0-1 0 0 0,0 1 0 0 0,0 0 1 0 0,1-1-1 0 0,-1 1-3 0 0,0 1 6 0 0,0 9-6 0 0,-1-9 0 0 0,1 1 0 0 0,0 0 0 0 0,0 0 0 0 0,0 0 0 0 0,0 0 0 0 0,0-1 0 0 0,1 1 0 0 0,-1 0 0 0 0,1 0 0 0 0,0-1 0 0 0,0 2 0 0 0,5 1 0 0 0,-5-5 0 0 0,-1 0 0 0 0,1 0 0 0 0,-1 0 0 0 0,1 1 0 0 0,-1-1 0 0 0,0 0 0 0 0,1 1 0 0 0,-1-1 0 0 0,0 0 0 0 0,1 1 0 0 0,-1-1 0 0 0,0 1 0 0 0,1-1 0 0 0,-1 0 0 0 0,0 1 0 0 0,0-1 0 0 0,1 1 0 0 0,-1-1 0 0 0,0 1 0 0 0,0-1 0 0 0,0 1 0 0 0,0-1 0 0 0,0 1 0 0 0,0-1 0 0 0,0 1 0 0 0,0-1 0 0 0,0 1 0 0 0,0-1 0 0 0,0 1 0 0 0,0-1 0 0 0,0 1 0 0 0,0 0 0 0 0,0-1 1 0 0,0 1-1 0 0,0 0 1 0 0,0 0 0 0 0,0 0 0 0 0,0 0 0 0 0,0 0 0 0 0,0-1 0 0 0,0 1-1 0 0,1 0 1 0 0,-1 0 0 0 0,0 0 0 0 0,0-1 0 0 0,1 1 0 0 0,0 1-1 0 0,-1-2 4 0 0,1 0 0 0 0,0 1 0 0 0,0-1 0 0 0,0 0 1 0 0,-1 1-1 0 0,1-1 0 0 0,0 0 0 0 0,0 0 0 0 0,0 0 1 0 0,0 0-1 0 0,-1 1 0 0 0,1-1 0 0 0,0-1 0 0 0,1 1-4 0 0,11 0 68 0 0,-2 1 8 0 0,-9-1-69 0 0,0 0 0 0 0,-1 0 0 0 0,1 0 0 0 0,0 0-1 0 0,0 0 1 0 0,0 0 0 0 0,-1-1 0 0 0,1 1-1 0 0,0 0 1 0 0,0-1 0 0 0,-1 0 0 0 0,1 1-7 0 0,45-27 128 0 0,-42 25-110 0 0,-4 2-14 0 0,0 0-1 0 0,-1-1 0 0 0,1 1 0 0 0,0 0 0 0 0,-1-1 0 0 0,1 1 0 0 0,-1 0 0 0 0,1-1 0 0 0,-1 1 0 0 0,1-1 0 0 0,-1 1 1 0 0,1-1-1 0 0,-1 1 0 0 0,1-1 0 0 0,-1 1 0 0 0,1-1 0 0 0,-1 0 0 0 0,0 1 0 0 0,1-1 0 0 0,-1 1 0 0 0,0-1 1 0 0,0 0-4 0 0,3-4 3 0 0,-2 4 1 0 0,-1 0-1 0 0,1-1 1 0 0,0 1 0 0 0,0 0-1 0 0,0 0 1 0 0,0 0-1 0 0,0 0 1 0 0,0 0-1 0 0,0 1 1 0 0,0-1-1 0 0,0 0 1 0 0,1 0-4 0 0,-1 0 0 0 0,0 1 1 0 0,0 0-1 0 0,0-1 1 0 0,0 1-1 0 0,-1-1 1 0 0,1 1-1 0 0,0-1 1 0 0,0 0-1 0 0,0 1 0 0 0,-1-1 1 0 0,1 0-1 0 0,0 1 1 0 0,-1-1-1 0 0,1 0 1 0 0,-1 0-1 0 0,1 0 0 0 0,-1 0 1 0 0,1 0-1 0 0,-1 1 1 0 0,1-1-1 0 0,-1 0 1 0 0,0 0-1 0 0,1 0 1 0 0,-1-1-1 0 0,0 1 0 0 0,0 0 1 0 0,0 0-1 0 0,1 0 1 0 0,-1 1-1 0 0,0-1 1 0 0,1 0-1 0 0,-1 0 1 0 0,1 0-1 0 0,-1 0 1 0 0,1 0-1 0 0,0 0 1 0 0,-1 1-1 0 0,1-1 1 0 0,0 0-1 0 0,-1 1 1 0 0,1-1-1 0 0,0 0 1 0 0,0 1-1 0 0,0-1 1 0 0,0 1-1 0 0,-1-1 1 0 0,1 1-1 0 0,0-1 1 0 0,1 1-1 0 0,-1-2 5 0 0,1 1-1 0 0,0-1 1 0 0,0 0 0 0 0,-1 1 0 0 0,1-1 0 0 0,0 0 0 0 0,-1 0 0 0 0,0 0 0 0 0,0 0 0 0 0,1-1 0 0 0,-1 1-1 0 0,0-1-4 0 0,8-13 14 0 0,-5 10 36 0 0,-3 1-39 0 0,0 0-12 0 0,9 0 1 0 0,-9 4 0 0 0,-1 1 1 0 0,0-1 0 0 0,1 0 0 0 0,-1 1-1 0 0,0-1 1 0 0,0 1 0 0 0,0-1-1 0 0,1 0 1 0 0,-1 1 0 0 0,0-1-1 0 0,0 0 1 0 0,0 0 0 0 0,0 1 0 0 0,0-1-1 0 0,0 0 0 0 0,0 1 0 0 0,0-2 27 0 0,2 4-96 0 0,9 9-25 0 0,-8-6 25 0 0,-1 8 56 0 0,9 3 13 0 0,-9 0 0 0 0,-2 15 0 0 0,3-15 0 0 0,8 0 0 0 0,-6-3 0 0 0,-5-13 1 0 0,1 1 0 0 0,0-1 0 0 0,-1 0 0 0 0,1 1 0 0 0,0-1 1 0 0,-1 0-1 0 0,1 0 0 0 0,0 0 0 0 0,-1 1 0 0 0,1-1 0 0 0,0 0 1 0 0,-1 0-1 0 0,1 0 0 0 0,0 0 0 0 0,-1 0-1 0 0,3 0 81 0 0,-3 0-5 0 0,0 0-76 0 0,0 0-71 0 0,0 0-69 0 0,0 0-98 0 0,0 0-116 0 0,0 0-105 0 0,0 0 59 0 0,0 0-39 0 0,0 0-522 0 0,0 0-417 0 0,0 0-788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45.8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 1 6384 0 0,'0'0'184'0'0,"-3"2"-6"0"0,-8 9-92 0 0,9-9-8 0 0,2-1 86 0 0,-3-1 138 0 0,-3 1-87 0 0,5 0-184 0 0,0 0 0 0 0,0-1 1 0 0,0 1-1 0 0,0 0 0 0 0,0 0 1 0 0,1 0-1 0 0,-1 0 0 0 0,0 0 1 0 0,0 0-1 0 0,1 0 0 0 0,-1 1-31 0 0,-2 3 122 0 0,0 0 38 0 0,-1 0 51 0 0,-1 1 65 0 0,2-4-226 0 0,-1 3 124 0 0,-10 8 368 0 0,10-9-434 0 0,0-2-69 0 0,-1 1 4 0 0,4-3-34 0 0,0 0 0 0 0,1 0 1 0 0,-1 1-1 0 0,0-1 1 0 0,1 0-1 0 0,-1 1 1 0 0,1-1-1 0 0,-1 0 0 0 0,1 1 1 0 0,-1-1-1 0 0,1 1 1 0 0,-1-1-1 0 0,1 1 1 0 0,-1-1-1 0 0,1 1 0 0 0,-1-1 1 0 0,1 1-1 0 0,0 0 1 0 0,-1-1-1 0 0,1 1 1 0 0,0 0-1 0 0,0 0-9 0 0,-3 4 37 0 0,3-5-29 0 0,-1 1 1 0 0,0 0-1 0 0,1 0 1 0 0,-1 0-1 0 0,0 0 1 0 0,0 0-1 0 0,0-1 1 0 0,0 1-1 0 0,1 0 1 0 0,-1-1-1 0 0,0 1 1 0 0,0 0-1 0 0,0-1 1 0 0,0 1 0 0 0,0-1-1 0 0,-1 0-8 0 0,-9 7 102 0 0,6 3-4 0 0,-6-4-2 0 0,6 4-16 0 0,-6-5-54 0 0,11-4-21 0 0,0 0-1 0 0,-1 0 0 0 0,1 0 0 0 0,0-1 0 0 0,-1 1 0 0 0,1 0 1 0 0,0 0-1 0 0,0 0 0 0 0,0 0 0 0 0,0-1 0 0 0,0 1 1 0 0,0 0-1 0 0,0 0 0 0 0,0 1-4 0 0,0-1 9 0 0,0 1 0 0 0,-1 0 0 0 0,1-1 0 0 0,0 1 0 0 0,-1 0 0 0 0,1-1 0 0 0,-1 1 0 0 0,1-1 0 0 0,-1 1 0 0 0,0-1 0 0 0,1 1 0 0 0,-1-1 0 0 0,0 1-1 0 0,0-1 1 0 0,0 0 0 0 0,0 1 0 0 0,-1-1 0 0 0,1 1-9 0 0,-2 0 66 0 0,3 1-13 0 0,0 12-22 0 0,2-1-60 0 0,1-8 21 0 0,2-2 78 0 0,-1 0 27 0 0,0 0 53 0 0,-3-3-190 0 0,0 0 56 0 0,1 1 58 0 0,1 1 45 0 0,11 10 621 0 0,-10-9-599 0 0,-2-3-111 0 0,0 0-33 0 0,11 5 96 0 0,-7 4-11 0 0,-6-9-76 0 0,1-1-1 0 0,0 0 1 0 0,0 1 0 0 0,0-1 0 0 0,-1 0 0 0 0,1 1 0 0 0,0-1 0 0 0,0 0 0 0 0,0 0 0 0 0,0 0 0 0 0,0 0-1 0 0,-1 0 1 0 0,1 0 0 0 0,1 0-6 0 0,11 0 65 0 0,3 0-20 0 0,-11 2 19 0 0,-3 0-59 0 0,0 0 0 0 0,0-1 0 0 0,0 0 0 0 0,0 0 0 0 0,0 1 0 0 0,1-1 0 0 0,-1 0 0 0 0,0-1 0 0 0,1 1 0 0 0,-1 0 0 0 0,1-1 0 0 0,-1 1 0 0 0,0-1 0 0 0,1 0 0 0 0,-1 0 0 0 0,1 0 0 0 0,-1 0 0 0 0,2 0-5 0 0,1-1 12 0 0,-3 1-1 0 0,22 14 20 0 0,-17-12-38 0 0,11-2 71 0 0,-14 0-72 0 0,-1 0-61 0 0,-3 0 17 0 0,0 0-58 0 0,1 0-68 0 0,0 0-105 0 0,1 0-126 0 0,1 1-111 0 0,-2-1 69 0 0,1 0-41 0 0,1 2-583 0 0,-1 2-458 0 0,-1 5-872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46.1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7248 0 0,'0'0'209'0'0,"0"0"-55"0"0,0 0-19 0 0,0 0 37 0 0,0 0 135 0 0,0 0 253 0 0,0 0 15 0 0,0 0-30 0 0,0 0-128 0 0,0 0-53 0 0,0 0-10 0 0,0 0-14 0 0,0 3-52 0 0,3 9-45 0 0,7 2 30 0 0,-7-12-23 0 0,-1-2-20 0 0,19 1 110 0 0,-3 0-123 0 0,1-1-50 0 0,-1-1-61 0 0,-4-2-74 0 0,-2-3 24 0 0,-10 5-48 0 0,-1 0 0 0 0,1 0-1 0 0,-1 0 1 0 0,1 1-1 0 0,-1-1 1 0 0,1 0 0 0 0,0 1-1 0 0,-1 0 1 0 0,1-1-1 0 0,0 1 1 0 0,-1 0 0 0 0,1 0-1 0 0,0 0 1 0 0,0 0-8 0 0,8 0 6 0 0,-5 1 7 0 0,0 0 0 0 0,-1-1 1 0 0,1 0-1 0 0,0 0 1 0 0,0-1-1 0 0,0 1 1 0 0,-1-1-1 0 0,1 0 1 0 0,2-1-14 0 0,1-3 29 0 0,5-1-7 0 0,0 4-63 0 0,-11 2-54 0 0,0 0 42 0 0,1 0 36 0 0,1 1 52 0 0,6-1 105 0 0,-6 1-123 0 0,0-1-37 0 0,-1 0-35 0 0,0 0-44 0 0,1 0-50 0 0,-1 0-58 0 0,-1-1-17 0 0,1 1-50 0 0,0 0-55 0 0,-1-1-60 0 0,0 1-64 0 0,1-1-69 0 0,-1 0-72 0 0,0 0-79 0 0,4-3-978 0 0,4-5-939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46.3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8952 0 0,'0'0'200'0'0,"0"0"33"0"0,0 0 15 0 0,0 0 36 0 0,0 0 125 0 0,0 0 58 0 0,0 0 12 0 0,0 1-209 0 0,0 1-140 0 0,0 1-96 0 0,0 0-108 0 0,0-1-77 0 0,0 0-106 0 0,0-1-120 0 0,0 0-106 0 0,0-1 64 0 0,0 1-40 0 0,0-1-541 0 0,0 0-424 0 0,0 0-806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46.5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8032 0 0,'0'0'182'0'0,"0"0"29"0"0,0 0 12 0 0,0 0 29 0 0,0 0 118 0 0,0 0 57 0 0,0 0 12 0 0,0 0-186 0 0,0 0-114 0 0,0 0-41 0 0,0 0-6 0 0,0 0 11 0 0,0 0-95 0 0,0 0-73 0 0,0 0-65 0 0,0 0-96 0 0,0 0-112 0 0,0 0-100 0 0,0 0 55 0 0,0 0-37 0 0,0 0-500 0 0,0 0-398 0 0,0 0-753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33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49 6448 0 0,'0'0'190'0'0,"-3"-3"-10"0"0,-10-7-142 0 0,2 4-2 0 0,1 2 100 0 0,2-2 106 0 0,7 4-63 0 0,-1 1-33 0 0,0 0 60 0 0,-1 0-73 0 0,-1 1-65 0 0,0 0-14 0 0,2-1 51 0 0,-11-9 343 0 0,11 9-242 0 0,0-1-47 0 0,0 2-40 0 0,1-1-35 0 0,-3 1 16 0 0,-1 1-51 0 0,3-1-8 0 0,1 0 38 0 0,-3 0 77 0 0,-2 0 34 0 0,-8 0 269 0 0,-25 0 1154 0 0,36 3-1507 0 0,-7 7-74 0 0,9-9-30 0 0,1 0 0 0 0,0-1 0 0 0,-1 1 1 0 0,1-1-1 0 0,0 1 0 0 0,-1-1 0 0 0,1 1 0 0 0,0 0 0 0 0,0-1 0 0 0,-1 1 0 0 0,1 0 0 0 0,0-1 0 0 0,0 1 0 0 0,0 0 0 0 0,0-1 0 0 0,0 1 0 0 0,0 0 0 0 0,0-1 0 0 0,0 1 0 0 0,0 0 0 0 0,0-1 1 0 0,0 1-1 0 0,1 0 0 0 0,-1-1-2 0 0,0 3 4 0 0,3 13-4 0 0,2-7-2 0 0,0 0 0 0 0,0 0 0 0 0,1-1 0 0 0,0 0 0 0 0,1 0 0 0 0,4 4 2 0 0,2 4-48 0 0,-11-13 48 0 0,0 0 0 0 0,0 0 0 0 0,0 0 0 0 0,1 0 0 0 0,-1 0 0 0 0,1-1 0 0 0,0 1 0 0 0,0-1 0 0 0,0 1 0 0 0,2 0 0 0 0,0 1 14 0 0,0-1-1 0 0,-1 0 1 0 0,0 1 0 0 0,0 0-1 0 0,0 0 1 0 0,0 1 0 0 0,2 2-14 0 0,0 4 75 0 0,4 7 97 0 0,-8-16-129 0 0,0 0 1 0 0,0 0-1 0 0,0 1 1 0 0,1-1-1 0 0,-1 0 1 0 0,3 1-44 0 0,4 3 94 0 0,9 6 123 0 0,0 1 61 0 0,-14-10-194 0 0,-1 0 1 0 0,0 0-1 0 0,1 0 0 0 0,-1 1 1 0 0,0-1-1 0 0,-1 1 0 0 0,1 0 1 0 0,0 1-85 0 0,2 5 237 0 0,0 1 14 0 0,4 0-47 0 0,4 2 85 0 0,-11-11-139 0 0,-1 0-40 0 0,0 2 15 0 0,-2 3-18 0 0,0-6-68 0 0,2 6 174 0 0,-1 0-33 0 0,1 9 125 0 0,-1-14-266 0 0,-1 0-1 0 0,1 0 1 0 0,0 0 0 0 0,0 0 0 0 0,-1 0 0 0 0,1 0 0 0 0,-1 0 0 0 0,1-1-1 0 0,-1 2-38 0 0,-2 3 80 0 0,-14 24 286 0 0,8-22-236 0 0,-4-3 42 0 0,11-1-130 0 0,-4 3-4 0 0,3-6-32 0 0,-1 0 0 0 0,1-1 0 0 0,-1 1 0 0 0,1-1 0 0 0,-1 0 0 0 0,1 0 0 0 0,-4 0-6 0 0,-4 0 37 0 0,9 0-36 0 0,1 0 0 0 0,-1 0 1 0 0,1 0-1 0 0,-1 1 0 0 0,1-1 0 0 0,-1 1 0 0 0,1-1 0 0 0,-1 1 0 0 0,1 0 0 0 0,-1-1 1 0 0,1 1-1 0 0,0 0 0 0 0,-1 0-1 0 0,1 0 0 0 0,0 0 0 0 0,0 0 0 0 0,0-1 0 0 0,0 1-1 0 0,0 0 1 0 0,0-1 0 0 0,-1 1 0 0 0,1-1 0 0 0,0 0 0 0 0,0 1 0 0 0,-1-1 0 0 0,1 0 0 0 0,0 0 0 0 0,0 0 0 0 0,-1 1 0 0 0,1-1 0 0 0,0-1 0 0 0,0 1 0 0 0,-1 0 0 0 0,1 0 0 0 0,0 0 0 0 0,0-1-1 0 0,-1 1 1 0 0,-6-3-19 0 0,-11-3 55 0 0,9 4-68 0 0,-2 0-96 0 0,5 2 12 0 0,0 0-41 0 0,3 0 67 0 0,0 0 0 0 0,0-1 0 0 0,0 1 0 0 0,0-1 0 0 0,-3 0 90 0 0,6 0-47 0 0,-1 0 0 0 0,0 0 1 0 0,0 0-1 0 0,0 0 0 0 0,1 0 0 0 0,-1 0 1 0 0,1-1-1 0 0,-1 1 0 0 0,1 0 0 0 0,-1-1 47 0 0,2 2-1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46.8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7920 0 0,'0'0'174'0'0,"0"0"29"0"0,0 0 13 0 0,0 0-68 0 0,0 0-5 0 0,0 0 57 0 0,3 3 176 0 0,7 7 320 0 0,-7-7 28 0 0,-3-3-34 0 0,0 0-459 0 0,0 0 72 0 0,0 0 159 0 0,0 0-12 0 0,0 0-44 0 0,0 0-294 0 0,0 0 10 0 0,0 0 35 0 0,0 0-18 0 0,0 0-121 0 0,0 0-94 0 0,0 0-87 0 0,0 0 37 0 0,0 0-35 0 0,0 0-38 0 0,0 0-35 0 0,0 0-328 0 0,0 0 71 0 0,0 0-49 0 0,0 0-644 0 0,0 0-509 0 0,0 0-968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47.2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222 1 6160 0 0,'0'0'133'0'0,"0"0"23"0"0,0 0 13 0 0,0 3-18 0 0,0-3-150 0 0,0 0 0 0 0,0 1-1 0 0,0-1 1 0 0,0 1 0 0 0,0-1 0 0 0,0 1 0 0 0,0-1-1 0 0,0 0 1 0 0,0 1 0 0 0,0-1 0 0 0,0 1-1 0 0,0-1 1 0 0,0 0 0 0 0,0 1 0 0 0,0-1 0 0 0,-1 1-1 0 0,1-1 1 0 0,0 0 0 0 0,0 1 0 0 0,-1-1-1 0 0,1 0 1 0 0,0 1 0 0 0,0-1 0 0 0,-1 0-1 0 0,1 0 1 0 0,0 1 0 0 0,-1-1 0 0 0,1 0 0 0 0,0 0-1 0 0,-1 1 1 0 0,1-1 0 0 0,0 0 0 0 0,-1 0-1 0 0,1 0 1 0 0,-1 0 0 0 0,1 0 0 0 0,0 1 0 0 0,-1-1-1 0 0,1 0 1 0 0,-1 0 0 0 0,1 0 0 0 0,-1 0-1 0 0,1 0 1 0 0,0 0 0 0 0,-1 0 0 0 0,1 0 0 0 0,-1-1-1 0 0,1 1 1 0 0,-1 0-1 0 0,0 0 0 0 0,1 0-1 0 0,-1 0 1 0 0,0 0 0 0 0,0 0-1 0 0,0 0 1 0 0,0 0-1 0 0,1 0 1 0 0,-1 0 0 0 0,0 0-1 0 0,0 1 1 0 0,0-1-1 0 0,1 0 1 0 0,-1 0 0 0 0,0 1-1 0 0,0-1 1 0 0,1 1 0 0 0,-1-1-1 0 0,0 1 1 0 0,0-1 0 0 0,-2 6 7 0 0,1-1 44 0 0,-3-2 75 0 0,-1-1 47 0 0,1 9 206 0 0,-2-6-110 0 0,-7 0 40 0 0,0 1-28 0 0,7-1-63 0 0,2 5 71 0 0,-6-3-19 0 0,-3 0-68 0 0,10-5-131 0 0,-17 7 166 0 0,16-7-173 0 0,-1 1 1 0 0,1-1-1 0 0,0 1 1 0 0,0 0-1 0 0,0 0 1 0 0,-4 4-65 0 0,6-5 113 0 0,0-1-51 0 0,-7-1-16 0 0,8-1-8 0 0,1 1-33 0 0,1 0 0 0 0,-1 0 1 0 0,1 0-1 0 0,-1 0 0 0 0,1 0 1 0 0,-1 0-1 0 0,1 0 1 0 0,-1 0-1 0 0,1 0 0 0 0,-1 0 1 0 0,1 0-1 0 0,-1 0 0 0 0,1 0 1 0 0,-1 0-1 0 0,1 0 0 0 0,-1 0 1 0 0,1 1-1 0 0,-1-1 1 0 0,1 0-1 0 0,-1 0 0 0 0,1 1 1 0 0,0-1-1 0 0,-1 0 0 0 0,1 1 1 0 0,-1-1-1 0 0,1 0 0 0 0,0 1 1 0 0,-1-1-1 0 0,1 1 1 0 0,0-1-1 0 0,0 1 0 0 0,-1-1 1 0 0,1 0-1 0 0,0 1 0 0 0,0-1 1 0 0,0 1-1 0 0,-1-1 0 0 0,1 1 1 0 0,0-1-1 0 0,0 1 1 0 0,0-1-1 0 0,0 1 0 0 0,0 0 1 0 0,0-1-1 0 0,0 1 0 0 0,0-1-5 0 0,0 3 80 0 0,0-3-9 0 0,0 0 14 0 0,2 3 4 0 0,-4 1-70 0 0,1-1-12 0 0,1 0 36 0 0,1-1 36 0 0,2 1 51 0 0,5 3-77 0 0,1 0 1 0 0,0-1-1 0 0,0 0 1 0 0,0 0-54 0 0,-9-5 1 0 0,14 5 69 0 0,-10 1-27 0 0,-4-5-40 0 0,0-1 0 0 0,1 1-1 0 0,-1-1 1 0 0,0 1 0 0 0,1-1 0 0 0,-1 0-1 0 0,0 1 1 0 0,1-1 0 0 0,-1 1-1 0 0,0-1 1 0 0,1 0 0 0 0,-1 0-1 0 0,0 1 1 0 0,1-1 0 0 0,-1 0-1 0 0,1 0 1 0 0,-1 1 0 0 0,1-1 0 0 0,-1 0-1 0 0,1 0 1 0 0,-1 0 0 0 0,1 0-1 0 0,-1 0 1 0 0,1 1 0 0 0,-1-1-1 0 0,1 0 1 0 0,-1 0 0 0 0,1 0 0 0 0,-1-1-1 0 0,1 1 1 0 0,-1 0 0 0 0,1 0-3 0 0,1 0 6 0 0,-1 0 1 0 0,1 0 0 0 0,0 1 0 0 0,-1-1 0 0 0,1 0 0 0 0,0 1 0 0 0,-1 0-1 0 0,1-1 1 0 0,-1 1 0 0 0,1 0 0 0 0,-1-1 0 0 0,1 1 0 0 0,-1 0-1 0 0,1 0-6 0 0,6 4 22 0 0,39 16-11 0 0,-31-8-11 0 0,-12-8 0 0 0,1-2 0 0 0,17 8 0 0 0,-16-8-25 0 0,-3 0-62 0 0,0-1-67 0 0,-2 0-99 0 0,-1-2 253 0 0,2 2-370 0 0,-2-2-105 0 0,1 1 62 0 0,-1-1-39 0 0,0 0-538 0 0,0 0-427 0 0,0 0-811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47.5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7256 0 0,'0'0'165'0'0,"0"0"22"0"0,0 0 7 0 0,2 3-23 0 0,5 3-120 0 0,-3-2 17 0 0,-3-2 107 0 0,1-1-35 0 0,0 0 55 0 0,0-1-76 0 0,1-1-59 0 0,0 0 22 0 0,-1 1 78 0 0,1 1 85 0 0,-2 0-74 0 0,1 0 38 0 0,-1 1-147 0 0,1-1 1 0 0,-1 0-1 0 0,1 0 1 0 0,-1 0-1 0 0,1 0 1 0 0,0 0-1 0 0,-1 0 0 0 0,1-1 1 0 0,0 1-1 0 0,0 0 1 0 0,0-1-1 0 0,-1 1 1 0 0,2-1-63 0 0,13 1 362 0 0,1 0-36 0 0,-14-1-274 0 0,9-1 176 0 0,3 0-16 0 0,-13 1-183 0 0,0 0 0 0 0,0 1 0 0 0,0-1 0 0 0,0 0 1 0 0,0 1-1 0 0,0-1 0 0 0,0 1 0 0 0,0-1 0 0 0,1 1-29 0 0,5 4 90 0 0,-7-4-71 0 0,0 0 0 0 0,1 0 0 0 0,-1 0 0 0 0,1 0 0 0 0,-1-1 0 0 0,1 1 1 0 0,-1-1-1 0 0,1 1 0 0 0,0-1 0 0 0,-1 1 0 0 0,1-1 0 0 0,0 0 0 0 0,-1 0 1 0 0,1 0-20 0 0,32 0 221 0 0,-11 0-124 0 0,-4 0-62 0 0,0 0-55 0 0,-19 0 15 0 0,1 0 1 0 0,-1 0-1 0 0,1 0 1 0 0,-1 0-1 0 0,1 0 0 0 0,-1 0 1 0 0,1 0-1 0 0,-1 0 0 0 0,1 0 1 0 0,-1 0-1 0 0,1 0 1 0 0,-1 0-1 0 0,1 0 0 0 0,-1 1 1 0 0,1-1-1 0 0,-1 0 1 0 0,1 0-1 0 0,-1 0 0 0 0,0 1 1 0 0,1-1-1 0 0,-1 0 1 0 0,1 1-1 0 0,-1-1 0 0 0,0 0 1 0 0,1 1-1 0 0,-1-1 1 0 0,0 0-1 0 0,1 1 0 0 0,-1-1 1 0 0,0 1-1 0 0,0-1 0 0 0,1 1 5 0 0,3 6-77 0 0,-3-7 68 0 0,0 0 0 0 0,-1 1 1 0 0,1-1-1 0 0,0 0 1 0 0,0 1-1 0 0,0-1 1 0 0,0 0-1 0 0,-1 0 0 0 0,1 0 1 0 0,0 0-1 0 0,0 0 1 0 0,0 0-1 0 0,0 0 1 0 0,0 0 8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48.2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111 128 4832 0 0,'0'0'108'0'0,"0"0"17"0"0,0 0 10 0 0,3 0 42 0 0,4 0 20 0 0,2 0 39 0 0,17 0 562 0 0,-23 0-324 0 0,-1-3 113 0 0,2-1-433 0 0,1 2 38 0 0,1-1 78 0 0,3 0 180 0 0,10 2 289 0 0,-12 1-532 0 0,1 0-34 0 0,-3 0-85 0 0,10-5 48 0 0,-3-3-46 0 0,-10 5-18 0 0,1 0-3 0 0,8-7 16 0 0,-4 7-43 0 0,-1 3-24 0 0,-6 0-12 0 0,0-2 7 0 0,-6-9 15 0 0,7 11-26 0 0,-1 0 1 0 0,0-1-1 0 0,0 1 1 0 0,1 0-1 0 0,-1 0 1 0 0,0 0-1 0 0,0-1 1 0 0,1 1-1 0 0,-1 0 1 0 0,0 0-1 0 0,0 0 1 0 0,1 0-1 0 0,-1 0 0 0 0,0-1 1 0 0,1 1-1 0 0,-1 0 1 0 0,0 0-1 0 0,1 0 1 0 0,-1 0-1 0 0,0 0 1 0 0,1 0-1 0 0,-1 0 1 0 0,0 0-1 0 0,1 0 1 0 0,-1 0-1 0 0,0 1-2 0 0,0-1 0 0 0,2-1 34 0 0,-4-1-1 0 0,-1-1-17 0 0,1 1-2 0 0,-22-9 32 0 0,9-2 12 0 0,13 12-53 0 0,1-1-1 0 0,0 1 1 0 0,0 0-1 0 0,-1-1 1 0 0,1 1-1 0 0,-1 0 1 0 0,1 0-1 0 0,-1 0 1 0 0,0 0-1 0 0,1 1 1 0 0,-1-1-1 0 0,0 0 0 0 0,1 1 1 0 0,-1-1-1 0 0,0 1 1 0 0,0 0-1 0 0,0-1-4 0 0,-4-1 43 0 0,5 0-44 0 0,0 1 0 0 0,-1 0 0 0 0,1 0 0 0 0,0 0 0 0 0,-1 0-1 0 0,1 0 1 0 0,-1 0 0 0 0,0 0 0 0 0,1 1 0 0 0,-1-1 0 0 0,0 0 0 0 0,0 1 0 0 0,1 0 0 0 0,-2-1 1 0 0,-35 0-45 0 0,8 1 36 0 0,-1 0 9 0 0,30 0 0 0 0,1 0 0 0 0,-1 0 0 0 0,1 0 0 0 0,-1 0 0 0 0,1 0 0 0 0,-1 0 0 0 0,1 0 0 0 0,-1 0 0 0 0,1 0 0 0 0,-1 0 0 0 0,1 0 0 0 0,-1 0 0 0 0,1 0 0 0 0,-1 1 0 0 0,1-1 0 0 0,0 0 0 0 0,-1 0 0 0 0,1 0 0 0 0,-1 1 0 0 0,1-1 0 0 0,-1 0 0 0 0,1 1 0 0 0,0-1 0 0 0,-1 0 0 0 0,1 1 0 0 0,0-1 0 0 0,-1 0 0 0 0,1 1 0 0 0,0-1 0 0 0,0 1 0 0 0,-1-1 0 0 0,1 1 0 0 0,-5 6 0 0 0,-5-2 0 0 0,5 5 0 0 0,-6-4 0 0 0,6 4 0 0 0,-2-5 0 0 0,7-5 0 0 0,-1 0 0 0 0,1 0 0 0 0,0 0 0 0 0,-1 1 0 0 0,1-1 0 0 0,-1 0 0 0 0,1 1 0 0 0,0-1 0 0 0,-1 0 0 0 0,1 1 0 0 0,0-1 0 0 0,-1 1 0 0 0,1-1 0 0 0,0 0 0 0 0,0 1 0 0 0,-1-1 0 0 0,1 1 0 0 0,0-1 0 0 0,0 1 0 0 0,0-1 0 0 0,0 1 0 0 0,-1-1 0 0 0,1 1 0 0 0,0-1 0 0 0,0 1 0 0 0,0-1 0 0 0,0 1 0 0 0,0-1 0 0 0,0 1 0 0 0,0-1 0 0 0,1 1 0 0 0,-1 0 0 0 0,-3 14 0 0 0,-1-7-1 0 0,3-7 1 0 0,0 1 1 0 0,0-1-1 0 0,0 0 1 0 0,0 1-1 0 0,0-1 1 0 0,1 1-1 0 0,-1-1 1 0 0,0 1 0 0 0,1-1-1 0 0,0 1 1 0 0,-1 0-1 0 0,1-1 1 0 0,0 1-1 0 0,0 0 1 0 0,0-1-1 0 0,0 1 1 0 0,0 0-1 0 0,0-1 1 0 0,0 1 0 0 0,0-1-1 0 0,1 1 1 0 0,-1 0-1 0 0,1-1 1 0 0,0 2-1 0 0,3 5 23 0 0,-3-7-19 0 0,0 0-1 0 0,0 1 0 0 0,0-1 1 0 0,0 1-1 0 0,0-1 1 0 0,-1 1-1 0 0,1-1 0 0 0,-1 1 1 0 0,1 0-1 0 0,-1-1 0 0 0,0 1 1 0 0,1 0-1 0 0,-1-1 0 0 0,0 1-3 0 0,0 5 22 0 0,-1-5-16 0 0,1 1 1 0 0,0-1-1 0 0,0 0 0 0 0,0 0 1 0 0,0 0-1 0 0,1 0 1 0 0,-1 1-1 0 0,1-1 0 0 0,-1 0 1 0 0,1 1-7 0 0,7 12 144 0 0,16 33 432 0 0,-22-45-552 0 0,1 1 0 0 0,-1-1 0 0 0,1 0 0 0 0,0 0 0 0 0,-1 0 0 0 0,4 1-24 0 0,-3-1 16 0 0,0 0 0 0 0,0 0 0 0 0,0 0 0 0 0,-1 0 0 0 0,1 0 0 0 0,1 3-16 0 0,-1 0 34 0 0,-1-1-18 0 0,0-1 0 0 0,1 1 0 0 0,0-1 0 0 0,0 1 0 0 0,1 0-16 0 0,-3-3 5 0 0,1-1-1 0 0,-1 0 0 0 0,0 0 0 0 0,0 0 0 0 0,1 0 1 0 0,-1 0-1 0 0,1 0 0 0 0,-1 0 0 0 0,1-1 0 0 0,0 1-4 0 0,12 1 62 0 0,2 0 0 0 0,2 5-17 0 0,-7-2-18 0 0,11 4 53 0 0,-18-8-68 0 0,0 1 0 0 0,0-1 1 0 0,0 0-1 0 0,-1 0 0 0 0,1 0 0 0 0,0 0 1 0 0,1 0-1 0 0,-1-1 0 0 0,0 0 0 0 0,2 0-12 0 0,-1 0 9 0 0,-1-1 0 0 0,1 0 0 0 0,-1 0-1 0 0,1 0 1 0 0,-1 0 0 0 0,1-1 0 0 0,-1 1 0 0 0,0-1-1 0 0,1-1-8 0 0,13-6-20 0 0,-5 2-73 0 0,-7 5 7 0 0,10 0-34 0 0,-10 2 35 0 0,-2 0-26 0 0,0 0-59 0 0,-1 0-76 0 0,0-1-91 0 0,-1 0 62 0 0,-1 0-43 0 0,0-1-424 0 0,0-2-294 0 0,0-1-678 0 0</inkml:trace>
  <inkml:trace contextRef="#ctx0" brushRef="#br0" timeOffset="497.57">537 191 6048 0 0,'0'0'133'0'0,"0"2"23"0"0,1 0-130 0 0,-1 0 0 0 0,0 0 0 0 0,1-1 0 0 0,-1 1 0 0 0,1 0 0 0 0,0 0 0 0 0,-1-1 0 0 0,1 1 0 0 0,0-1 0 0 0,0 1 0 0 0,1 1-26 0 0,3 4 49 0 0,0 25-49 0 0,-3-28 51 0 0,1 0 86 0 0,1 1 187 0 0,-1 9 323 0 0,-2-4-396 0 0,-1-9-273 0 0,0 1 69 0 0,0 1 68 0 0,-1 0 54 0 0,1 4 203 0 0,1 10 617 0 0,0-12-741 0 0,1-1-64 0 0,2 4 72 0 0,2 2 95 0 0,-3 3 82 0 0,-3-4-137 0 0,0-5-131 0 0,0-2-43 0 0,2-1 4 0 0,9-1 26 0 0,-11 0-150 0 0,0 0 1 0 0,0 0-1 0 0,0 0 0 0 0,0 0 0 0 0,0 0 1 0 0,0 0-1 0 0,0 0 0 0 0,1 0 1 0 0,-1 0-1 0 0,0 0 0 0 0,0 0 0 0 0,0 0 1 0 0,0 0-1 0 0,0 0 0 0 0,0 0 1 0 0,0 0-1 0 0,0 0 0 0 0,0 0 1 0 0,0 0-1 0 0,1 0 0 0 0,-1 0 0 0 0,0 0 1 0 0,0 0-1 0 0,0 0 0 0 0,0 0 1 0 0,0 0-1 0 0,0 0 0 0 0,0 0 0 0 0,0 0 1 0 0,0 0-1 0 0,0 1 0 0 0,0-1 1 0 0,0 0-1 0 0,0 0 0 0 0,0 0 0 0 0,1 0 1 0 0,-1 0-1 0 0,0 0 0 0 0,0 0 1 0 0,0 0-1 0 0,0 0 0 0 0,0 0 1 0 0,0 0-1 0 0,0 1 0 0 0,0-1 0 0 0,0 0 1 0 0,0 0-1 0 0,0 0 0 0 0,0 0 1 0 0,0 0-1 0 0,0 0 0 0 0,0 0 0 0 0,0 0 1 0 0,0 0-1 0 0,0 0 0 0 0,0 1 1 0 0,-1-1-3 0 0,1 1-115 0 0,0 0 56 0 0,0 1 52 0 0,0 0 45 0 0,0 1 59 0 0,0 0 47 0 0,0 0 76 0 0,0 2 169 0 0,0-1 172 0 0,0-4-243 0 0,0-1-168 0 0,0-2-50 0 0,0-1-61 0 0,0-2-74 0 0,0 6 37 0 0,0-1 0 0 0,1 0 0 0 0,-1 1 0 0 0,0-1 0 0 0,0 1 1 0 0,0-1-1 0 0,0 1 0 0 0,0-1 0 0 0,1 0 0 0 0,-1 1 0 0 0,0-1 1 0 0,0 1-1 0 0,1-1 0 0 0,-1 1 0 0 0,0-1 0 0 0,1 1 0 0 0,-1 0 1 0 0,0-1-1 0 0,1 1 0 0 0,-1-1 0 0 0,1 1 0 0 0,-1 0 0 0 0,1-1 1 0 0,0 1-3 0 0,-1-1 2 0 0,1 1 0 0 0,0 0 0 0 0,-1-1 0 0 0,1 1 1 0 0,-1-1-1 0 0,1 1 0 0 0,-1-1 0 0 0,1 0 0 0 0,-1 1 0 0 0,1-1 1 0 0,-1 1-1 0 0,0-1 0 0 0,1 0 0 0 0,-1 1 0 0 0,0-1 1 0 0,1 0-1 0 0,-1 0 0 0 0,0 1 0 0 0,0-1 0 0 0,0 0 1 0 0,0 0-1 0 0,0 1 0 0 0,0-1 0 0 0,0 0 0 0 0,0 0-2 0 0,3-17 43 0 0,10-8-32 0 0,5-9-11 0 0,-4 20 0 0 0,-9 8-13 0 0,-5 7 15 0 0,1-1 0 0 0,-1 1-1 0 0,1-1 1 0 0,-1 1 0 0 0,1-1-1 0 0,-1 1 1 0 0,1-1-1 0 0,-1 1 1 0 0,1-1 0 0 0,0 1-1 0 0,-1-1 1 0 0,1 1-1 0 0,-1 0 1 0 0,1 0 0 0 0,0-1-1 0 0,0 1-1 0 0,11-2-40 0 0,8 2-88 0 0,-20 0 126 0 0,1 0-1 0 0,-1-1 1 0 0,1 1 0 0 0,-1 0-1 0 0,1 0 1 0 0,-1 0 0 0 0,1 0-1 0 0,-1 0 1 0 0,1 0 0 0 0,-1 1 0 0 0,1-1-1 0 0,-1 0 1 0 0,1 0 0 0 0,-1 0-1 0 0,1 0 1 0 0,-1 0 0 0 0,1 1-1 0 0,-1-1 1 0 0,1 0 0 0 0,-1 0 0 0 0,0 1-1 0 0,1-1 1 0 0,-1 0 0 0 0,0 1-1 0 0,1-1 1 0 0,-1 1 0 0 0,0-1-1 0 0,1 0 1 0 0,-1 1 0 0 0,0-1 0 0 0,0 1-1 0 0,1-1 3 0 0,3 7-3 0 0,9-2-11 0 0,3 8-50 0 0,-3 3 8 0 0,-7-3 46 0 0,0-8 10 0 0,-5-5 0 0 0,-1 0 0 0 0,1 0 0 0 0,-1 1 0 0 0,0-1 0 0 0,1 0 0 0 0,-1 1 0 0 0,1-1 0 0 0,-1 0 0 0 0,0 1 0 0 0,1-1 0 0 0,-1 0 0 0 0,0 1 0 0 0,0-1 0 0 0,1 1 0 0 0,-1-1 0 0 0,0 0 0 0 0,0 1 0 0 0,1-1 0 0 0,-1 1 0 0 0,0-1 0 0 0,0 1 0 0 0,0-1 0 0 0,0 1 0 0 0,0-1 0 0 0,0 1 0 0 0,0-1 0 0 0,0 1 0 0 0,0-1 0 0 0,0 1 0 0 0,0-1 0 0 0,0 1 0 0 0,0 0 0 0 0,0 1 3 0 0,0 0 1 0 0,1 1 0 0 0,-1-1-1 0 0,1 0 1 0 0,0 0 0 0 0,0 0-1 0 0,-1 0 1 0 0,2 1 0 0 0,-1-1 0 0 0,0 0-4 0 0,0 0 1 0 0,0 0 1 0 0,0-1 0 0 0,0 1 0 0 0,0 0 0 0 0,-1 0-1 0 0,1 0 1 0 0,0 0 0 0 0,-1 0 0 0 0,1 1-2 0 0,-1 3-43 0 0,0 17 91 0 0,0-22 23 0 0,0 4 64 0 0,-3-3-47 0 0,-8 9-4 0 0,9-9-16 0 0,2-2-4 0 0,0 0 0 0 0,0 0 1 0 0,0 0 4 0 0,0 3-14 0 0,0 8-66 0 0,0-9-93 0 0,0-2-9 0 0,0 0 35 0 0,0 0-13 0 0,0 0-55 0 0,0 0-146 0 0,0 0-264 0 0,0 0-20 0 0,0 0-6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44.9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4448 0 0,'0'0'132'0'0,"0"3"-9"0"0,0 3-82 0 0,0-2 26 0 0,0-1 141 0 0,0-1-44 0 0,0 1 59 0 0,0 0-97 0 0,0 0 18 0 0,0-1-27 0 0,0 1 459 0 0,0-3 20 0 0,2 2 56 0 0,1 1-461 0 0,0-1 0 0 0,1 0 0 0 0,-1 0 0 0 0,0 0 0 0 0,1-1 0 0 0,2 2-191 0 0,2 0 266 0 0,-1 0-72 0 0,-1-1-33 0 0,-1 0-42 0 0,0-1-50 0 0,-4 0-61 0 0,9 1 180 0 0,-2-2-53 0 0,-6 0-115 0 0,-1 0 1 0 0,0 0-1 0 0,1 0 1 0 0,-1 0-1 0 0,1 0 1 0 0,-1 1-1 0 0,0-1 1 0 0,1 0-1 0 0,-1 1 1 0 0,1 0-21 0 0,6 4 83 0 0,5 1 58 0 0,0-4 7 0 0,-1-3-24 0 0,-1-2 36 0 0,0-1 40 0 0,0-1 45 0 0,5 2 163 0 0,-8 3-214 0 0,0-2-32 0 0,0-3-69 0 0,-7 4-88 0 0,0 0 0 0 0,1 0 0 0 0,-1 0 1 0 0,1 0-1 0 0,-1 1 0 0 0,1-1 1 0 0,-1 0-1 0 0,1 1 0 0 0,0-1 0 0 0,-1 1 1 0 0,1 0-1 0 0,0 0 0 0 0,-1-1 1 0 0,1 1-6 0 0,-1 1 1 0 0,-1-1 1 0 0,1 0 0 0 0,-1 0 0 0 0,1 0 0 0 0,-1 0-1 0 0,1 0 1 0 0,-1 0 0 0 0,1 0 0 0 0,-1 0 0 0 0,1 0-1 0 0,-1 0 1 0 0,1-1 0 0 0,-1 1 0 0 0,1 0 0 0 0,-1 0-1 0 0,0 0 1 0 0,1 0 0 0 0,-1-1 0 0 0,1 1-1 0 0,-1 0 1 0 0,1-1 0 0 0,-1 1 0 0 0,0 0 0 0 0,1-1-1 0 0,-1 1 1 0 0,0 0 0 0 0,1-1 0 0 0,-1 1 0 0 0,0 0-1 0 0,1-1 1 0 0,-1 1 0 0 0,0-1-2 0 0,5-6 19 0 0,5 2 55 0 0,-5-6-4 0 0,6 6-6 0 0,-11 4-61 0 0,1 1 1 0 0,-1-1 0 0 0,0 0 0 0 0,1 0 0 0 0,-1 1-1 0 0,0-1 1 0 0,0 0 0 0 0,1 0 0 0 0,-1 0 0 0 0,0 0 0 0 0,0 0-1 0 0,0 1 1 0 0,0-1 0 0 0,0-1-4 0 0,0 2 0 0 0,0-1 1 0 0,0 1-1 0 0,0-1 1 0 0,0 1-1 0 0,0-1 1 0 0,0 1-1 0 0,0-1 1 0 0,0 0-1 0 0,0 1 1 0 0,0-1-1 0 0,0 1 1 0 0,0-1-1 0 0,0 1 0 0 0,0-1 1 0 0,-1 1-1 0 0,1-1 1 0 0,0 1-1 0 0,0-1 1 0 0,0 1-1 0 0,-1 0 1 0 0,1-1-1 0 0,0 1 1 0 0,-1-1-1 0 0,1 1 1 0 0,0 0-1 0 0,-1-1 0 0 0,1 1 1 0 0,-1 0-1 0 0,1-1 1 0 0,0 1-1 0 0,-1 0 1 0 0,1-1-1 0 0,-1 1 1 0 0,1 0-1 0 0,-1 0 1 0 0,1 0-1 0 0,-1 0 1 0 0,1-1-1 0 0,-1 1 1 0 0,1 0-1 0 0,-1 0 0 0 0,1 0 1 0 0,-1 0-1 0 0,1 0 1 0 0,-1 0-1 0 0,0 0 0 0 0,1 0 1 0 0,0 0 0 0 0,0 0 0 0 0,0 0-1 0 0,0 0 1 0 0,0 0 0 0 0,0 0 0 0 0,0 1-1 0 0,0-1 1 0 0,0 0 0 0 0,-1 0 0 0 0,1 0-1 0 0,0 0 1 0 0,0 0 0 0 0,0 0 0 0 0,0-1-1 0 0,0 1 1 0 0,0 0 0 0 0,0 0 0 0 0,0 0-1 0 0,0 0 1 0 0,0 0 0 0 0,0 0 0 0 0,-1 0-1 0 0,1 0 1 0 0,0 0 0 0 0,0 0 0 0 0,0 0-1 0 0,0 0 1 0 0,0 0 0 0 0,0 0 0 0 0,0 0-1 0 0,0 0 1 0 0,0 0 0 0 0,0 0-1 0 0,0 0 1 0 0,0-1 0 0 0,0 1 0 0 0,0 0-1 0 0,0 0 1 0 0,0 0 0 0 0,0 0 0 0 0,0 0-1 0 0,0 0 1 0 0,0 0 0 0 0,0 0 0 0 0,0 0-1 0 0,0 0 1 0 0,0-1 0 0 0,0 1 0 0 0,0 0-1 0 0,0 0 1 0 0,0 0 0 0 0,0 0 0 0 0,0 0-1 0 0,0 0 1 0 0,0 0 0 0 0,0 0-1 0 0,0-1 5 0 0,1-8 5 0 0,-5 3 39 0 0,-12-7-38 0 0,-10 0-11 0 0,4 3 0 0 0,9 4-13 0 0,-2 3-34 0 0,-35 3 35 0 0,46 0 12 0 0,0 0 0 0 0,0 0 0 0 0,1 1 0 0 0,-1-1 0 0 0,-3 2 0 0 0,-14 7-18 0 0,10-2-42 0 0,6 3-6 0 0,-6-3 5 0 0,10-7 57 0 0,0 0 1 0 0,0 1-1 0 0,0-1 1 0 0,0 1-1 0 0,0-1 0 0 0,0 1 1 0 0,0 0-1 0 0,0-1 1 0 0,0 1-1 0 0,0 0 1 0 0,0 0-1 0 0,1-1 1 0 0,-1 1-1 0 0,0 0 1 0 0,1 0-1 0 0,-1 1 4 0 0,-11 20-11 0 0,11-21 11 0 0,0 1-1 0 0,0-1 0 0 0,1 0 1 0 0,-1 1-1 0 0,0-1 0 0 0,1 1 1 0 0,-1-1-1 0 0,1 0 0 0 0,0 1 1 0 0,-1-1-1 0 0,1 1 1 0 0,0-1-1 0 0,0 1 0 0 0,0-1 1 0 0,0 1-1 0 0,0 0 1 0 0,-2 14-53 0 0,-9-1-1 0 0,9 1 44 0 0,2 95 10 0 0,-1-111 1 0 0,1 1 0 0 0,0-1 0 0 0,0 1 1 0 0,0-1-1 0 0,0 1 0 0 0,0-1 0 0 0,0 1 1 0 0,0-1-1 0 0,0 1 0 0 0,0-1 1 0 0,0 1-1 0 0,0-1 0 0 0,1 1 0 0 0,-1-1 1 0 0,0 0-1 0 0,0 1 0 0 0,0-1 0 0 0,1 1 1 0 0,-1-1-1 0 0,0 1 0 0 0,0-1 0 0 0,1 0 1 0 0,-1 1-1 0 0,0-1 0 0 0,1 0 1 0 0,-1 1-1 0 0,1-1 0 0 0,-1 0 0 0 0,0 1 1 0 0,1-1-1 0 0,-1 0 0 0 0,1 1-1 0 0,6 3 44 0 0,-2 9 24 0 0,21 19 6 0 0,-20-19-31 0 0,4-8-22 0 0,-8-1-5 0 0,4 3 22 0 0,18-2 26 0 0,-11 1-22 0 0,-12-5-36 0 0,0 0 1 0 0,1 0-1 0 0,-1 0 1 0 0,1-1 0 0 0,-1 1-1 0 0,1-1 1 0 0,-1 1 0 0 0,1-1-1 0 0,-1 0 1 0 0,1 1-1 0 0,0-1 1 0 0,-1 0 0 0 0,1 0-7 0 0,64 0 256 0 0,-44 0-209 0 0,0 0-45 0 0,-18 0-80 0 0,-1 0 47 0 0,11-5 73 0 0,-11 4-118 0 0,-1 0-3 0 0,0-1-35 0 0,1 1-58 0 0,-1 0-57 0 0,0 0-63 0 0,1 0-70 0 0,0-1-78 0 0,0 1-85 0 0,0 0-92 0 0,0 0-99 0 0,8-4-841 0 0,7-4-886 0 0</inkml:trace>
  <inkml:trace contextRef="#ctx0" brushRef="#br0" timeOffset="437.04">490 284 6688 0 0,'0'0'197'0'0,"0"0"-58"0"0,0 0-17 0 0,0 0 38 0 0,0 0 127 0 0,2-2 241 0 0,11-9 15 0 0,1 6-23 0 0,-9-6-100 0 0,8 6-42 0 0,-4-1-121 0 0,5-9 245 0 0,-6 8-264 0 0,-1 0-62 0 0,-2 3-111 0 0,-1 1-55 0 0,7-2 167 0 0,7-6 120 0 0,-18 11-290 0 0,1 0 1 0 0,-1-1 0 0 0,0 1-1 0 0,0 0 1 0 0,1 0 0 0 0,-1 0-1 0 0,0-1 1 0 0,0 1 0 0 0,1 0 0 0 0,-1 0-1 0 0,0 0 1 0 0,1 0 0 0 0,-1 0-1 0 0,0-1 1 0 0,0 1 0 0 0,1 0-1 0 0,-1 0 1 0 0,0 0 0 0 0,1 0-1 0 0,-1 0 1 0 0,0 0 0 0 0,1 0 0 0 0,-1 0-1 0 0,0 0 1 0 0,1 0 0 0 0,-1 1-8 0 0,4-2 27 0 0,1 1 37 0 0,20-1 288 0 0,-14 2-227 0 0,-4 0-77 0 0,-1 1-51 0 0,5 7 22 0 0,-4-2 26 0 0,-1-2-42 0 0,-1 1-1 0 0,1 0 1 0 0,-1 0 0 0 0,0 1-3 0 0,-4-6 0 0 0,-1 1 0 0 0,1-1 0 0 0,-1 0 1 0 0,0 0-1 0 0,1 0 0 0 0,-1 0 0 0 0,0 0 0 0 0,0 1 0 0 0,0-1 0 0 0,1 0 1 0 0,-1 0-1 0 0,-1 0 0 0 0,1 1 0 0 0,0-1 0 0 0,0 0 0 0 0,-1 13 16 0 0,1 4 42 0 0,0-12-10 0 0,0 4 36 0 0,0-6-65 0 0,-1 1 1 0 0,1-1-1 0 0,-1 0 1 0 0,-1 0-1 0 0,1 0 1 0 0,0 0-1 0 0,-1 0 1 0 0,0 0 0 0 0,-1 1-20 0 0,-2 27 89 0 0,-8-16-59 0 0,0-1 48 0 0,8-4 22 0 0,5-10-88 0 0,-1 1 0 0 0,1-1 0 0 0,-1 0 0 0 0,1 0 0 0 0,-1 0 0 0 0,1 0 0 0 0,-1 0 0 0 0,1 0 0 0 0,-1 0 0 0 0,0 0 0 0 0,0 0 0 0 0,1 0 0 0 0,-1-1 0 0 0,0 1 0 0 0,0 0 0 0 0,0 0 0 0 0,0-1 0 0 0,-1 1-12 0 0,-11 5 175 0 0,8 4-29 0 0,-6-5-116 0 0,6 8-30 0 0,-6 1-16 0 0,7-12-42 0 0,1 0 36 0 0,-5-4 43 0 0,8 2-21 0 0,0 0 2 0 0,0 0-1 0 0,-1 0 1 0 0,1 0 0 0 0,0 0 0 0 0,0 0 0 0 0,0 0-1 0 0,0 0 1 0 0,0 0 0 0 0,0 0 0 0 0,0 0-1 0 0,0 0 1 0 0,0 0 0 0 0,0 0 0 0 0,-1 0 0 0 0,1 0-1 0 0,0 0 1 0 0,0 0 0 0 0,0 0 0 0 0,0 0-1 0 0,0 0 1 0 0,0 0 0 0 0,0 0 0 0 0,0 0 0 0 0,0 0-1 0 0,0 0 1 0 0,0 0 0 0 0,-1 0 0 0 0,1 1-1 0 0,0-1 1 0 0,0 0 0 0 0,0 0 0 0 0,0 0 0 0 0,0 0-1 0 0,0 0 1 0 0,0 0 0 0 0,0 0 0 0 0,0 0-1 0 0,0 0 1 0 0,0 0 0 0 0,0 0 0 0 0,0 0 0 0 0,0 1-1 0 0,0-1 1 0 0,0 0 0 0 0,0 0 0 0 0,0 0-1 0 0,0 0 1 0 0,0 0 0 0 0,0 0 0 0 0,0 0 0 0 0,0 0-1 0 0,0 0 1 0 0,0 0 0 0 0,0 1 0 0 0,0-1-1 0 0,0 0 1 0 0,0 0-2 0 0,0 0 4 0 0,0 1 0 0 0,0-1 1 0 0,0 1-1 0 0,0-1 0 0 0,0 0 0 0 0,0 1 0 0 0,0-1 0 0 0,0 1 0 0 0,0-1 0 0 0,0 1 0 0 0,0-1 1 0 0,0 0-1 0 0,-1 1 0 0 0,1-1 0 0 0,0 0 0 0 0,0 1 0 0 0,0-1 0 0 0,-1 1 0 0 0,1-1 1 0 0,0 0-1 0 0,-1 0 0 0 0,1 1 0 0 0,0-1 0 0 0,0 0 0 0 0,-1 1 0 0 0,1-1 0 0 0,-1 0 0 0 0,1 0 1 0 0,0 0-1 0 0,-1 1 0 0 0,1-1-4 0 0,-7 5 58 0 0,7-5-54 0 0,-1 1 1 0 0,1-1 0 0 0,0 1 0 0 0,-1 0 0 0 0,1-1 0 0 0,0 1 0 0 0,0 0 0 0 0,0-1 0 0 0,-1 1-1 0 0,1 0 1 0 0,0-1 0 0 0,0 1 0 0 0,0 0 0 0 0,0-1 0 0 0,0 1-5 0 0,0-1 0 0 0,0 3 85 0 0,0-1-26 0 0,0-1-58 0 0,0 0-1 0 0,0 0 1 0 0,0-1 0 0 0,0 1-1 0 0,0 0 1 0 0,0-1 0 0 0,0 1 0 0 0,0 0-1 0 0,0-1 1 0 0,-1 1 0 0 0,1 0-1 0 0,0-1 1 0 0,-1 1 0 0 0,1-1 0 0 0,0 1-1 0 0,-8 2 0 0 0,16-1 0 0 0,-4 5 0 0 0,-4-7 0 0 0,0 1 0 0 0,1-1 0 0 0,-1 1 0 0 0,0-1 0 0 0,1 0 0 0 0,-1 1 0 0 0,0-1 0 0 0,1 0 0 0 0,-1 1 0 0 0,0-1 0 0 0,1 0 0 0 0,-1 1 0 0 0,0-1 0 0 0,1 0 0 0 0,-1 1 0 0 0,1-1 0 0 0,-1 0 0 0 0,1 0 0 0 0,-1 0 0 0 0,1 0 0 0 0,-1 1 0 0 0,1-1 0 0 0,-1 0 0 0 0,1 0 0 0 0,-1 0 0 0 0,1 0 0 0 0,-1 0 0 0 0,1 0 0 0 0,-1 0 0 0 0,1 0 0 0 0,-1 0 0 0 0,1-1 0 0 0,6 2 0 0 0,-5-1 2 0 0,0 0-1 0 0,1 0 1 0 0,-1 0-1 0 0,0 0 1 0 0,0 0-1 0 0,0-1 1 0 0,0 1-1 0 0,0-1 1 0 0,1 1 0 0 0,0-1-2 0 0,5-4 31 0 0,-7 4-26 0 0,0 0-1 0 0,1 0 1 0 0,-1 0 0 0 0,1 0-1 0 0,-1 1 1 0 0,1-1-1 0 0,-1 1 1 0 0,1-1 0 0 0,0 1-1 0 0,-1-1 1 0 0,1 1-1 0 0,0 0 1 0 0,-1 0 0 0 0,1 0-5 0 0,5 0 23 0 0,-5 0-17 0 0,1 0 0 0 0,-1 0-1 0 0,0 0 1 0 0,0 0-1 0 0,0 0 1 0 0,0 0 0 0 0,0-1-1 0 0,1 1 1 0 0,-1-1 0 0 0,1 0-6 0 0,20-12 5 0 0,1 0-32 0 0,-22 12 13 0 0,0 0 0 0 0,0 0 0 0 0,1 1 0 0 0,-1-1 0 0 0,0 1 0 0 0,0 0 0 0 0,1-1 0 0 0,-1 1 1 0 0,0 0-1 0 0,0 0 0 0 0,1 1 14 0 0,12-3-80 0 0,-11-1 27 0 0,-3 1-30 0 0,0 1-4 0 0,0-1-37 0 0,1 1-42 0 0,0 0-52 0 0,-1 0 6 0 0,1 1-35 0 0,3-1-334 0 0,-1 0 78 0 0,0 1-46 0 0,3 0-647 0 0,-7 0 1196 0 0,9 0-1706 0 0,1 0-970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44.0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1 5672 0 0,'-10'0'111'0'0,"6"0"-35"0"0,-1 0 57 0 0,5 0-131 0 0,-1 0 0 0 0,0 0 0 0 0,1 0 0 0 0,-1 0 0 0 0,0 0 1 0 0,1 0-1 0 0,-1 0 0 0 0,0 1 0 0 0,1-1 0 0 0,-1 0 0 0 0,0 0 0 0 0,1 1 1 0 0,-1-1-1 0 0,1 0 0 0 0,-1 1-2 0 0,-4 5 57 0 0,2-1 103 0 0,-5-3 111 0 0,5-2 251 0 0,3 2 20 0 0,-2 6-103 0 0,-4-2-82 0 0,-16 6 222 0 0,0 0-42 0 0,9-2-87 0 0,-4 1-254 0 0,-1-1-14 0 0,5 0 12 0 0,12-8-181 0 0,0-1-1 0 0,0 0 1 0 0,0 0-1 0 0,-1 0 1 0 0,1 0-1 0 0,-1 0 1 0 0,1 0-1 0 0,0-1 1 0 0,-1 1 0 0 0,0 0-1 0 0,1-1 1 0 0,-1 1-1 0 0,1-1 1 0 0,-1 1-1 0 0,0-1 1 0 0,1 0-1 0 0,-1 0 1 0 0,0 0-13 0 0,1 0 4 0 0,1 0 1 0 0,-1 0-1 0 0,1 0 0 0 0,-1 0 1 0 0,1 0-1 0 0,-1 0 1 0 0,1 0-1 0 0,-1 0 0 0 0,1 0 1 0 0,-1 0-1 0 0,1 0 1 0 0,-1 0-1 0 0,1 0 1 0 0,-1 1-1 0 0,1-1 0 0 0,-1 0 1 0 0,1 0-1 0 0,-1 0 1 0 0,1 1-1 0 0,-1-1 1 0 0,1 0-1 0 0,0 1 0 0 0,-1-1 1 0 0,1 0-1 0 0,0 1 1 0 0,-1-1-1 0 0,1 0 0 0 0,0 1 1 0 0,-1-1-1 0 0,1 1 1 0 0,0-1-1 0 0,0 1-4 0 0,-5 6 57 0 0,-5-2 25 0 0,4 5-2 0 0,-7-4 8 0 0,0 4 34 0 0,10-7-23 0 0,1-2-34 0 0,-1 0-21 0 0,0-2-19 0 0,-2 2 28 0 0,0 10 55 0 0,-2-6-126 0 0,7-5 13 0 0,-1 0 1 0 0,1 0-1 0 0,0 0 1 0 0,-1 1-1 0 0,1-1 1 0 0,0 0-1 0 0,-1 0 1 0 0,1 1-1 0 0,0-1 1 0 0,-1 0-1 0 0,1 1 1 0 0,0-1-1 0 0,-1 0 1 0 0,1 1-1 0 0,0-1 1 0 0,0 0-1 0 0,0 1 1 0 0,-1-1-1 0 0,1 0 1 0 0,0 1-1 0 0,0-1 1 0 0,0 1-1 0 0,0-1 1 0 0,0 0-1 0 0,0 1 1 0 0,0-1-1 0 0,0 1 1 0 0,0-1-1 0 0,0 1 1 0 0,0-1-1 0 0,0 1 5 0 0,0 1-126 0 0,0-2 7 0 0,2 3 50 0 0,4 2 52 0 0,23 24 167 0 0,-19-21-127 0 0,3-3 41 0 0,-10-1-51 0 0,2 3 6 0 0,16-2 55 0 0,-13 2-16 0 0,-8-6-55 0 0,1-1 0 0 0,-1 1-1 0 0,0-1 1 0 0,1 0-1 0 0,-1 1 1 0 0,0-1 0 0 0,1 1-1 0 0,-1-1 1 0 0,0 0-1 0 0,1 1 1 0 0,-1-1 0 0 0,1 0-1 0 0,-1 0 1 0 0,1 1-1 0 0,-1-1 1 0 0,1 0 0 0 0,-1 0-1 0 0,1 0 1 0 0,-1 0-1 0 0,1 0 1 0 0,-1 0-1 0 0,1 0 1 0 0,-1 1 0 0 0,1-1-1 0 0,-1 0 1 0 0,1-1-1 0 0,-1 1 1 0 0,1 0 0 0 0,-1 0-3 0 0,2 0 6 0 0,0 0 1 0 0,-1 1 0 0 0,1-1 0 0 0,0 0 0 0 0,-1 1 0 0 0,1-1-1 0 0,-1 1 1 0 0,1-1 0 0 0,-1 1 0 0 0,1 0 0 0 0,-1-1 0 0 0,1 1 0 0 0,-1 0-1 0 0,1 0-6 0 0,6 4 22 0 0,5 1-1 0 0,-9 0 8 0 0,-3-5-28 0 0,-1-1 0 0 0,0 0 0 0 0,0 1 0 0 0,1-1 0 0 0,-1 1 1 0 0,0-1-1 0 0,1 0 0 0 0,-1 1 0 0 0,0-1 0 0 0,1 1 0 0 0,-1-1 0 0 0,0 0 0 0 0,1 0 0 0 0,-1 1 0 0 0,1-1 1 0 0,-1 0-1 0 0,1 0 0 0 0,-1 1 0 0 0,1-1 0 0 0,-1 0 0 0 0,1 0 0 0 0,-1 0 0 0 0,0 0 0 0 0,1 0 1 0 0,-1 0-1 0 0,1 0 0 0 0,-1 0 0 0 0,1 0 0 0 0,-1 0 0 0 0,1 0 0 0 0,-1 0 0 0 0,1 0-1 0 0,15 2 56 0 0,-1 6-23 0 0,-2-2 74 0 0,-7-5-47 0 0,-2-1-110 0 0,-2-1-15 0 0,0 1-33 0 0,2 0-37 0 0,0 0-42 0 0,-4 0 177 0 0,2 0-377 0 0,0 0-111 0 0,0 0 62 0 0,0 0-42 0 0,1 2-557 0 0,-1 2-447 0 0,-2 5-845 0 0</inkml:trace>
  <inkml:trace contextRef="#ctx0" brushRef="#br0" timeOffset="259.87">0 458 6952 0 0,'0'0'201'0'0,"0"0"71"0"0,0 0 151 0 0,0 0 66 0 0,3 3 14 0 0,7 8-3 0 0,-8-10-264 0 0,0 0-53 0 0,-1 0-48 0 0,1-1-38 0 0,0 1-23 0 0,0-1-32 0 0,3-1 16 0 0,-3 0-11 0 0,-1 1 45 0 0,5 0 107 0 0,-1 0-59 0 0,16 0 257 0 0,-13 0-180 0 0,-4 0-60 0 0,2 0 39 0 0,2 2 23 0 0,3 3 22 0 0,3 2 17 0 0,-3-5-26 0 0,2-3 18 0 0,-9 1-165 0 0,0 0 1 0 0,0 0 0 0 0,0 0 0 0 0,0 0-1 0 0,0 1 1 0 0,-1-1 0 0 0,1 1 0 0 0,2 1-86 0 0,-1-1 58 0 0,21 7 161 0 0,-12-5-156 0 0,2-2-38 0 0,15-1-14 0 0,-27 0-11 0 0,0 0 0 0 0,0 0 0 0 0,0 1 0 0 0,0 0 0 0 0,-1 0 0 0 0,1 0 0 0 0,0 0 0 0 0,0 0 0 0 0,-1 1 0 0 0,1 0 0 0 0,2 1 0 0 0,-1-1-31 0 0,6-1 87 0 0,-7-1-90 0 0,0 0-67 0 0,-1 1-91 0 0,1 0-117 0 0,-2 0 52 0 0,0 1-53 0 0,0-1-45 0 0,0 0-41 0 0,2 2-490 0 0,0 0-94 0 0,2-1-697 0 0,4-2-963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43.1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96 4656 0 0,'0'0'133'0'0,"0"0"-29"0"0,0 0 6 0 0,0 0 49 0 0,0 0 147 0 0,0 0 268 0 0,0 2 24 0 0,0 9-5 0 0,0-8-28 0 0,0-3-11 0 0,3 2-2 0 0,7 9-36 0 0,-8-10-316 0 0,0 1-55 0 0,0-2-47 0 0,0 1-36 0 0,0-1-24 0 0,3-1-10 0 0,-4 0 13 0 0,-1 1 7 0 0,7 0 243 0 0,0 0-76 0 0,3-1-11 0 0,10 3 161 0 0,-16 0-184 0 0,-1 2-27 0 0,0-2 55 0 0,0-3-36 0 0,6-4-27 0 0,7 2 95 0 0,-1 1-44 0 0,-14 2-196 0 0,33-19 403 0 0,-24 11-276 0 0,-2 3 11 0 0,13-5-3 0 0,-10 3 11 0 0,-4 2-90 0 0,2-1-11 0 0,4 5 72 0 0,-3 1-68 0 0,6 0-18 0 0,-16 0-31 0 0,0 0 0 0 0,0 0 0 0 0,0 0 0 0 0,0 0 0 0 0,0 0 0 0 0,0 0 0 0 0,0 1 0 0 0,1-1 0 0 0,-1 0 0 0 0,0 0 0 0 0,0 0-1 0 0,0 0 1 0 0,0 0 0 0 0,0 0 0 0 0,0-1 0 0 0,0 1 0 0 0,0 0 0 0 0,0 0 0 0 0,0 0 0 0 0,1 0 0 0 0,-1 0 0 0 0,0 0 0 0 0,0 0 0 0 0,0 0 0 0 0,0 0 0 0 0,0 0 0 0 0,0 0-1 0 0,0 0 1 0 0,0 0 0 0 0,0 0 0 0 0,0 0 0 0 0,0 0 0 0 0,0 0 0 0 0,0 0 0 0 0,0 0 0 0 0,1-1 0 0 0,-1 1 0 0 0,0 0 0 0 0,0 0 0 0 0,0 0 0 0 0,0 0 0 0 0,0 0-1 0 0,0 0 1 0 0,0 0 0 0 0,0 0 0 0 0,0 0 0 0 0,0 0 0 0 0,0-1 0 0 0,0 1 0 0 0,0 0 0 0 0,0 0 0 0 0,0 0 0 0 0,0 0 0 0 0,0 0 0 0 0,0 0 0 0 0,0 0 0 0 0,-1 0-1 0 0,1-10 25 0 0,0 0 41 0 0,0-5 43 0 0,0-8 45 0 0,1 23-152 0 0,-1 0-1 0 0,0 0 0 0 0,0 0 1 0 0,0-1-1 0 0,0 1 0 0 0,0 0 1 0 0,0 0-1 0 0,0 0 0 0 0,0 0 1 0 0,0 0-1 0 0,0 0 1 0 0,0 0-1 0 0,0 0 0 0 0,0 0 1 0 0,0 0-1 0 0,0-1 0 0 0,0 1 1 0 0,0 0-1 0 0,0 0 0 0 0,0 0 1 0 0,0 0-1 0 0,-1 0 0 0 0,1 0 1 0 0,0 0-1 0 0,0 0 0 0 0,0 0 1 0 0,0 0-1 0 0,0 0 1 0 0,0-1-1 0 0,0 1 0 0 0,0 0 1 0 0,0 0-1 0 0,0 0 0 0 0,0 0 1 0 0,0 0-1 0 0,0 0 0 0 0,0 0 1 0 0,-1 0-1 0 0,1 0 0 0 0,0 0 1 0 0,0 0-1 0 0,0 0 1 0 0,0 0-1 0 0,0 0 0 0 0,0 0 1 0 0,0 0-1 0 0,0 0 0 0 0,0 0 1 0 0,0 0-1 0 0,-1 0 0 0 0,1 0 1 0 0,0 0-1 0 0,0 0 0 0 0,0 0 1 0 0,0 0-1 0 0,0 0 1 0 0,0 0-2 0 0,-29 0 80 0 0,13 0-80 0 0,0 3-15 0 0,-22 20-94 0 0,13-1 81 0 0,18-15 28 0 0,3-4 0 0 0,1 0 0 0 0,0 0 0 0 0,0 1 0 0 0,0-1 0 0 0,0 1 0 0 0,0 0 0 0 0,-1 6 0 0 0,3-7 0 0 0,0-1 0 0 0,0 0 0 0 0,-1 1 0 0 0,1-1 0 0 0,0 0 0 0 0,-1 0 0 0 0,1 0 0 0 0,-1 0 0 0 0,0 0 0 0 0,-1 1 0 0 0,1 0 0 0 0,0 0 0 0 0,-1 0 0 0 0,1 0 0 0 0,0 1 0 0 0,0 0 0 0 0,1 0 0 0 0,-1-1 0 0 0,0 1 0 0 0,0-1 0 0 0,-1 0 0 0 0,1 0 0 0 0,-2 1 0 0 0,2-1-1 0 0,-1 0 0 0 0,1 0-1 0 0,-1 0 1 0 0,1 1 0 0 0,0-1 0 0 0,-1 3 1 0 0,-5 12-36 0 0,-1 2-49 0 0,4-12 55 0 0,4-7 27 0 0,0 1 1 0 0,0-1-1 0 0,1 1 1 0 0,-1-1-1 0 0,0 1 1 0 0,1-1 0 0 0,-1 1-1 0 0,1-1 1 0 0,-1 1-1 0 0,1 0 1 0 0,-1-1-1 0 0,1 1 1 0 0,0 0 0 0 0,0 0 2 0 0,0 5-1 0 0,1-5 0 0 0,-1 0 0 0 0,0 0 0 0 0,0 0 0 0 0,0 1 0 0 0,-1-1 0 0 0,1 0 0 0 0,0 0 0 0 0,-1 0 0 0 0,0 0 0 0 0,0 1 1 0 0,-3 5-21 0 0,3-6 19 0 0,0-1-1 0 0,0 0 1 0 0,0 1 0 0 0,0-1-1 0 0,0 1 1 0 0,1-1 0 0 0,-1 1-1 0 0,1 0 1 0 0,-1-1 0 0 0,1 1 0 0 0,0-1-1 0 0,-1 1 1 0 0,1 0 0 0 0,0 0 2 0 0,0 5 0 0 0,0-5 0 0 0,0 0 0 0 0,0 0 0 0 0,0 0 0 0 0,0 1 0 0 0,0-1 0 0 0,0 0 0 0 0,1 0 0 0 0,-1 0 0 0 0,1 0 0 0 0,0 1 0 0 0,25 45 0 0 0,-21-35 0 0 0,6-8 0 0 0,-5 6 0 0 0,-5-10 0 0 0,-1 0 0 0 0,1 0 0 0 0,-1 0 0 0 0,1 0 0 0 0,-1 0 0 0 0,1 0 0 0 0,0 0 0 0 0,-1 0 0 0 0,1 0 0 0 0,0 0 0 0 0,0 0 0 0 0,-1-1 0 0 0,1 1 0 0 0,0 0 0 0 0,0-1 0 0 0,0 1 0 0 0,38 18 0 0 0,30 10 0 0 0,-47-25-23 0 0,8-5-56 0 0,-19 0 53 0 0,12 1-30 0 0,2 0 58 0 0,-24 0 2 0 0,1 0 0 0 0,0 0-1 0 0,-1 0 1 0 0,1 0 0 0 0,0 0-1 0 0,-1-1 1 0 0,1 1 0 0 0,0-1-1 0 0,-1 1 1 0 0,1-1 0 0 0,-1 0-1 0 0,1 0 1 0 0,-1 1 0 0 0,1-1 0 0 0,0-1-4 0 0,6-3 12 0 0,1 1 22 0 0,0 0-34 0 0,16-4-117 0 0,-8 3 24 0 0,-9 1 50 0 0,-5 0-83 0 0,-1 1-78 0 0,-1 1 58 0 0,-1 1-34 0 0,1-1-41 0 0,0 0-43 0 0,0 0-46 0 0,0 1-50 0 0,0-1-53 0 0,1 1-57 0 0,-1 0-62 0 0,1 0-64 0 0,6-1-1029 0 0,10 1-923 0 0</inkml:trace>
  <inkml:trace contextRef="#ctx0" brushRef="#br0" timeOffset="327.45">617 380 7256 0 0,'0'0'165'0'0,"0"0"22"0"0,0 0 7 0 0,0 2-23 0 0,-2 29-137 0 0,2-19 10 0 0,0-5 42 0 0,2-2 41 0 0,0 1 63 0 0,3 2 29 0 0,-3-4 24 0 0,-5-1 46 0 0,-1 0-70 0 0,1 5 157 0 0,2 5-87 0 0,2 15 144 0 0,0-19-211 0 0,-1 12 418 0 0,0-15-475 0 0,0-1-56 0 0,0-3 22 0 0,0 1-16 0 0,0-3-234 0 0,0 1 40 0 0,0-1 19 0 0,0 1 91 0 0,0 0 54 0 0,0 0 311 0 0,0 0-293 0 0,0 0-94 0 0,0-1-38 0 0,0 1-47 0 0,0 0-53 0 0,0-1-37 0 0,0 1-54 0 0,0-1-60 0 0,0 1-63 0 0,0 0-70 0 0,0-1-74 0 0,0 1-81 0 0,0 0-85 0 0,0-1-829 0 0,0 0-854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50.3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8840 0 0,'0'0'197'0'0,"0"0"24"0"0,0 0 19 0 0,2 0-29 0 0,9 0-111 0 0,-9 0-7 0 0,-2 0 102 0 0,0 0 157 0 0,0 0 7 0 0,0 0-33 0 0,0 0-138 0 0,0 0-57 0 0,0 0-16 0 0,0 0-5 0 0,0 0-4 0 0,0 0-2 0 0,0 0-92 0 0,0 0-80 0 0,0 0-74 0 0,0 0-104 0 0,0 0-125 0 0,0 0-109 0 0,0 0 59 0 0,0 0-40 0 0,0 0-552 0 0,0 0-437 0 0,0 0-830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50.6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6504 0 0,'0'0'190'0'0,"0"2"-10"0"0,0-1-82 0 0,0 0-62 0 0,0 0-49 0 0,0 1-148 0 0,0-1 122 0 0,0 0 63 0 0,0 0 84 0 0,0 0 80 0 0,0 0 107 0 0,0 0-102 0 0,0 0 34 0 0,0 0 36 0 0,0 0 38 0 0,3-1 498 0 0,3 0-325 0 0,-2 0-185 0 0,-1 0-38 0 0,-3 0 78 0 0,0 0 172 0 0,0 0-18 0 0,0 0-37 0 0,0 0-140 0 0,0 0-68 0 0,0 0-12 0 0,3 0-40 0 0,-1 0-175 0 0,-1 0-34 0 0,1 0-28 0 0,-1 0-37 0 0,0 0-19 0 0,0 0-38 0 0,0 0-41 0 0,0 0-47 0 0,0 0-50 0 0,0 0-47 0 0,-1 0-40 0 0,0 0-37 0 0,1 0-122 0 0,-1 0-35 0 0,0 0-1253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51.2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1 128 6160 0 0,'0'0'133'0'0,"0"0"23"0"0,0 0 13 0 0,0 0 51 0 0,0 0-83 0 0,2 3 110 0 0,-1-2-182 0 0,2 1 48 0 0,4 4 66 0 0,-3-5-71 0 0,-1 0 27 0 0,1 0 55 0 0,1 0 68 0 0,0-1 82 0 0,6 0 104 0 0,-9 0-10 0 0,-2 0-2 0 0,3 0-22 0 0,8 0-124 0 0,19 0 248 0 0,-19 0-313 0 0,0 0 68 0 0,-2-2-174 0 0,3-4 17 0 0,-10 5-112 0 0,-1 0 0 0 0,1 0 0 0 0,-1 0 0 0 0,1 0 0 0 0,0 1 0 0 0,0-1 0 0 0,-1 0 0 0 0,1 1 1 0 0,0 0-1 0 0,0-1 0 0 0,0 1-20 0 0,3-3 69 0 0,8-7-48 0 0,3 1 56 0 0,-15 6-61 0 0,1-1-2 0 0,5 1 12 0 0,-7 3-25 0 0,0 0 0 0 0,0 0 0 0 0,1 0 0 0 0,-1 0 0 0 0,0 0 0 0 0,0 0-1 0 0,0 0 1 0 0,0 0 0 0 0,1 0 0 0 0,-1-1 0 0 0,0 1 0 0 0,0 0 0 0 0,0 0 0 0 0,1 0 0 0 0,-1 0 0 0 0,0 0 0 0 0,0 0 0 0 0,0 0-1 0 0,0 0 1 0 0,0-1 0 0 0,0 1 0 0 0,1 0 0 0 0,-1 0 0 0 0,0 0 0 0 0,0 0 0 0 0,0-1 0 0 0,0 1 0 0 0,0 0 0 0 0,0 0-1 0 0,0 0 1 0 0,0 0 0 0 0,0-1 0 0 0,0 1 0 0 0,0 0 0 0 0,0 0 0 0 0,0 0-1 0 0,2-27 16 0 0,-2 23-17 0 0,0-18-57 0 0,0 19-11 0 0,0 3 66 0 0,0 0 1 0 0,0 0 0 0 0,0 0 0 0 0,0 0-1 0 0,0-1 1 0 0,0 1 0 0 0,0 0-1 0 0,0 0 1 0 0,0 0 0 0 0,0 0 0 0 0,0 0-1 0 0,0 0 1 0 0,0 0 0 0 0,0 0 0 0 0,0 0-1 0 0,0 0 1 0 0,0-1 0 0 0,0 1 0 0 0,0 0-1 0 0,0 0 1 0 0,0 0 0 0 0,0 0-1 0 0,0 0 1 0 0,0 0 0 0 0,0 0 0 0 0,0 0-1 0 0,0 0 1 0 0,0 0 0 0 0,0 0 0 0 0,-1 0-1 0 0,1-1 1 0 0,0 1 0 0 0,0 0-1 0 0,0 0 1 0 0,0 0 0 0 0,0 0 0 0 0,0 0-1 0 0,0 0 1 0 0,0 0 0 0 0,0 0 0 0 0,0 0-1 0 0,0 0 1 0 0,0 0 0 0 0,-1 0 0 0 0,1 0-1 0 0,0 0 1 0 0,0 0 0 0 0,0 0-1 0 0,0 0 1 0 0,0 0 0 0 0,0 0 0 0 0,0 0-1 0 0,0 0 1 0 0,0 0 0 0 0,0 0 0 0 0,-1 0-1 0 0,1 0 3 0 0,0 0-6 0 0,-1 0-1 0 0,1 0 0 0 0,-1 0 1 0 0,1 0-1 0 0,-1 0 0 0 0,1 0 1 0 0,-1 0-1 0 0,1 0 1 0 0,-1 0-1 0 0,1-1 0 0 0,-1 1 1 0 0,1 0-1 0 0,-1 0 0 0 0,1 0 1 0 0,-1-1-1 0 0,1 1 0 0 0,0 0 1 0 0,-1-1-1 0 0,1 1 0 0 0,-1 0 1 0 0,1-1-1 0 0,0 1 1 0 0,-1-1-1 0 0,1 1 0 0 0,0-1 1 0 0,-1 1 6 0 0,-2-4-66 0 0,-1 0-33 0 0,-8 3-122 0 0,-3-4 58 0 0,3-4 46 0 0,8 7 22 0 0,0 1 50 0 0,-5 4 17 0 0,8-3 12 0 0,-12 11-64 0 0,7-7 9 0 0,-1-4 57 0 0,1 1 3 0 0,4 0 0 0 0,1 0 8 0 0,0-1-1 0 0,0 1 1 0 0,0-1 0 0 0,1 1 0 0 0,-1 0-1 0 0,0-1 1 0 0,0 1 0 0 0,0 0 0 0 0,1-1-1 0 0,-1 1 1 0 0,0 0 0 0 0,1 0 0 0 0,-1 0-1 0 0,1 0 1 0 0,-1 0 0 0 0,1 0 0 0 0,-1 0 0 0 0,1 0-1 0 0,-1 0 1 0 0,1 0 0 0 0,0 0 3 0 0,-12 25-92 0 0,-5 15-7 0 0,2-3 79 0 0,14-36 34 0 0,0 1-1 0 0,0-1 0 0 0,1 1 1 0 0,-1-1-1 0 0,1 1 0 0 0,0-1 0 0 0,0 1 1 0 0,-1 1-14 0 0,3 22 70 0 0,-2-16-45 0 0,0 14 64 0 0,-1 6 14 0 0,5-5-37 0 0,2-12-16 0 0,-5-11-41 0 0,0-1-1 0 0,0 0 0 0 0,0 1 0 0 0,-1-1 1 0 0,1 1-1 0 0,-1-1 0 0 0,1 1 0 0 0,-1-1 1 0 0,1 1-1 0 0,-1-1 0 0 0,0 1 0 0 0,0 0 1 0 0,0-1-9 0 0,0 6 26 0 0,0-6-20 0 0,0 0 1 0 0,-1 0-1 0 0,1 0 0 0 0,0 0 1 0 0,0 0-1 0 0,0 0 1 0 0,0-1-1 0 0,0 1 1 0 0,0 0-1 0 0,1 0 0 0 0,-1 0 1 0 0,0 0-1 0 0,0 0 1 0 0,1 0-1 0 0,-1 0 1 0 0,0 0-1 0 0,1 0 0 0 0,-1-1 1 0 0,1 1-1 0 0,-1 0 1 0 0,1 0-1 0 0,-1-1 1 0 0,1 1-1 0 0,0 0 0 0 0,-1-1 1 0 0,1 1-1 0 0,0 0 1 0 0,0-1-1 0 0,-1 1 0 0 0,1-1 1 0 0,0 1-1 0 0,0-1 1 0 0,0 0-1 0 0,0 1 1 0 0,0-1-1 0 0,0 0-6 0 0,0 1 7 0 0,0 0-1 0 0,0-1 1 0 0,0 1 0 0 0,-1 0 0 0 0,1 0-1 0 0,0-1 1 0 0,0 1 0 0 0,0 0 0 0 0,-1 0-1 0 0,1 0 1 0 0,-1 0 0 0 0,1 0 0 0 0,-1 0-1 0 0,1 0 1 0 0,-1 0 0 0 0,1 1-7 0 0,5 9 99 0 0,7-6 1 0 0,0 6-5 0 0,3 3 26 0 0,-15-14-117 0 0,0 1 0 0 0,-1-1-1 0 0,1 1 1 0 0,0-1-1 0 0,0 0 1 0 0,-1 0-1 0 0,1 1 1 0 0,0-1-1 0 0,0 0 1 0 0,-1 0 0 0 0,1 0-1 0 0,0 0 1 0 0,0 0-1 0 0,0 0 1 0 0,-1 0-1 0 0,1 0 1 0 0,0 0 0 0 0,0 0-1 0 0,0 0 1 0 0,-1-1-1 0 0,1 1 1 0 0,0 0-1 0 0,0-1-3 0 0,7-4 32 0 0,-7 4-29 0 0,1 0 1 0 0,-1 1 0 0 0,0-1-1 0 0,1 0 1 0 0,-1 0-1 0 0,1 1 1 0 0,0-1-1 0 0,-1 1 1 0 0,1-1-1 0 0,-1 1 1 0 0,1 0 0 0 0,0-1-1 0 0,-1 1 1 0 0,1 0-4 0 0,14-2 74 0 0,0-12-31 0 0,-8 8-12 0 0,-2 1-66 0 0,-1 2-76 0 0,0 0-106 0 0,0 1-68 0 0,-1-1-114 0 0,-2 2 152 0 0,1 0-36 0 0,-1 0-38 0 0,0 0-39 0 0,1 0-238 0 0,-1-1-96 0 0,5 0-781 0 0,2 2-840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33.5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9760 0 0,'0'0'222'0'0,"0"0"30"0"0,0 0 18 0 0,0 0 3 0 0,0 0 6 0 0,0 0 1 0 0,0 0 0 0 0,1 0-126 0 0,1 0-91 0 0,4 1-63 0 0,0 1-35 0 0,8 8-142 0 0,-11-7-12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51.6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5960 0 0,'-13'13'132'0'0,"10"-9"-2"0"0,2-1-56 0 0,2 6-14 0 0,-1-6-14 0 0,3 10 54 0 0,2-3-41 0 0,0-2-44 0 0,-4-6-15 0 0,-1-1 0 0 0,1 1 0 0 0,-1 0 0 0 0,1-1 0 0 0,-1 1 0 0 0,0 0 0 0 0,0-1 0 0 0,0 1 0 0 0,0 0 0 0 0,0 0 0 0 0,1 9 34 0 0,1 0 74 0 0,3 0 78 0 0,0 0 84 0 0,0 21 1069 0 0,0-24-1011 0 0,1 2 106 0 0,-4 3 55 0 0,1 1-27 0 0,3-4-98 0 0,-1-2-106 0 0,0 3 124 0 0,-1-3-120 0 0,2 2 34 0 0,-4-8-79 0 0,-1 0-58 0 0,0 0-49 0 0,-1 0-39 0 0,0 0-24 0 0,-1 3 4 0 0,1-5 2 0 0,0 1 3 0 0,0 1 194 0 0,0-1-80 0 0,0 1-70 0 0,0-1-56 0 0,0 1-50 0 0,0 0-171 0 0,0-1 142 0 0,0 0 81 0 0,0-1 110 0 0,0 1-24 0 0,0-1 43 0 0,0 0 46 0 0,0 1 52 0 0,0-1 55 0 0,0 0 61 0 0,0 1 64 0 0,0-1 70 0 0,3-13-444 0 0,1 5-46 0 0,-3 7-29 0 0,0-1 0 0 0,0 1 1 0 0,0 0-1 0 0,0-1 0 0 0,0 1 0 0 0,-1-1 0 0 0,1 0 1 0 0,-1 1-1 0 0,1-1 0 0 0,-1 1 0 0 0,0-1 0 0 0,1 0 1 0 0,-1 1-1 0 0,0-1-4 0 0,0 0 11 0 0,0 0 0 0 0,0 1 0 0 0,0-1 1 0 0,1 0-1 0 0,-1 1 0 0 0,1-1 0 0 0,-1 1 0 0 0,1-1 1 0 0,0 1-1 0 0,-1-1 0 0 0,1 1 0 0 0,0-1 0 0 0,0 1 1 0 0,0-1-12 0 0,4-6 46 0 0,2-6 48 0 0,0 0-31 0 0,0 1-33 0 0,-4 7-29 0 0,2 0 0 0 0,-1-1 0 0 0,1 1 0 0 0,0 1 0 0 0,2-3-1 0 0,1 0-2 0 0,-7 6 1 0 0,0 0 0 0 0,1 0 1 0 0,0 1-1 0 0,-1-1 0 0 0,1 1 0 0 0,0-1 0 0 0,-1 1 0 0 0,1-1 1 0 0,0 1-1 0 0,0 0 0 0 0,0 0 0 0 0,0 0 0 0 0,1 0 0 0 0,-1 0 1 0 0,0 1-1 0 0,0-1 0 0 0,0 1 0 0 0,1-1 0 0 0,0 1 1 0 0,-1 0-9 0 0,0 0 0 0 0,0-1-1 0 0,-1 1 1 0 0,1 0 0 0 0,0-1 0 0 0,0 1 0 0 0,-1-1-1 0 0,1 0 1 0 0,0 1 0 0 0,-1-1 0 0 0,1 0-1 0 0,-1 0 1 0 0,1 0 9 0 0,-1 0-3 0 0,1 0 0 0 0,-1 0 0 0 0,1 0 0 0 0,0 0 0 0 0,-1 1 0 0 0,1-1 0 0 0,0 1 0 0 0,-1-1 0 0 0,1 1 0 0 0,0-1 0 0 0,0 1 0 0 0,0 0 1 0 0,0 0 2 0 0,13 3 0 0 0,17 12 0 0 0,-31-14 0 0 0,0 0 0 0 0,0-1 0 0 0,0 1 0 0 0,-1 0 0 0 0,1 0 0 0 0,0-1 0 0 0,0 1 0 0 0,-1 0 0 0 0,1 0 0 0 0,0 0 0 0 0,-1 0 0 0 0,1 0 0 0 0,-1 0 0 0 0,1 0 0 0 0,-1 0 0 0 0,1 1 0 0 0,5 9 0 0 0,-6-11 0 0 0,0 0 0 0 0,0 0 0 0 0,0 0 0 0 0,0 0 0 0 0,0 0 0 0 0,0 0 0 0 0,0 0 0 0 0,1 1 0 0 0,-1-1 0 0 0,0 0 0 0 0,0 0 0 0 0,0 0 0 0 0,0 0 0 0 0,0 0 0 0 0,0 0 0 0 0,0 0 0 0 0,0 0 0 0 0,0 0 0 0 0,0 0 0 0 0,0 1 0 0 0,1-1 0 0 0,-1 0 0 0 0,0 0 0 0 0,0 0 0 0 0,0 0 0 0 0,0 0 0 0 0,0 0 0 0 0,0 0 0 0 0,0 0 0 0 0,0 0 0 0 0,1 0 0 0 0,-1 0 0 0 0,0 0 0 0 0,0 0 0 0 0,0 0 0 0 0,0 0 0 0 0,0 0 0 0 0,0 0 0 0 0,0 0 0 0 0,0 0 0 0 0,1 0 0 0 0,-1 0 0 0 0,0 0 0 0 0,0 0 0 0 0,0 0 0 0 0,0-1 0 0 0,0 1 0 0 0,0 0 0 0 0,0 0 0 0 0,0 0 0 0 0,0 0 0 0 0,1 0 0 0 0,-1 0 0 0 0,0 0 0 0 0,0 0 0 0 0,0 0 0 0 0,6 15 0 0 0,-1 0 0 0 0,1-2 0 0 0,-5-11 0 0 0,0-1 0 0 0,0 1 0 0 0,0-1 0 0 0,-1 0 0 0 0,1 1 0 0 0,-1-1 0 0 0,1 1 0 0 0,-1-1 0 0 0,1 1 0 0 0,-1 0 0 0 0,0-1 0 0 0,0 1 0 0 0,0-1 0 0 0,0 1 0 0 0,0 0 0 0 0,1 0 0 0 0,-1 0 0 0 0,0-1 0 0 0,1 1 0 0 0,-1 0 0 0 0,1-1 0 0 0,0 1 0 0 0,-1 0 0 0 0,1-1 0 0 0,0 1 0 0 0,0-1 0 0 0,0 1 0 0 0,0 0 0 0 0,0-1 0 0 0,0 1 0 0 0,0-1 0 0 0,0 1 0 0 0,-1 0 0 0 0,1-1 0 0 0,-1 1 0 0 0,1 0 0 0 0,-1-1 0 0 0,1 1 0 0 0,-1 0 0 0 0,0 0 0 0 0,0 0 0 0 0,0 10-7 0 0,0 12 21 0 0,4-16-34 0 0,5-5-43 0 0,-7-3-61 0 0,-1 3-142 0 0,-1 7-236 0 0,0-8 276 0 0,0-2 107 0 0,0 1-36 0 0,0-1-9 0 0,0 0-38 0 0,0 0-43 0 0,0 0-47 0 0,0 0-52 0 0,0 0-49 0 0,0 0-42 0 0,0 0-37 0 0,0 0-137 0 0,0 0-37 0 0,0 0-1420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52.1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189 348 5184 0 0,'0'0'116'0'0,"0"0"17"0"0,-2 0 10 0 0,-2 0-35 0 0,-21 0-72 0 0,19 0-45 0 0,-10 0 8 0 0,9 3 96 0 0,4 2 88 0 0,1 0 71 0 0,-9 2 286 0 0,10-7-501 0 0,-1 0 0 0 0,1 1 0 0 0,0-1 0 0 0,0 1 1 0 0,0-1-1 0 0,0 1 0 0 0,1 0 0 0 0,-1-1 0 0 0,0 1 0 0 0,0 0 0 0 0,0 0 0 0 0,0-1 0 0 0,1 1 1 0 0,-1 0-1 0 0,0 0 0 0 0,0 1-39 0 0,-1 2 164 0 0,-2 3 231 0 0,-3-2-80 0 0,2-3-221 0 0,-4 5 109 0 0,0 9 160 0 0,2-2-102 0 0,0-6-130 0 0,4-4-61 0 0,0 0 0 0 0,-1 0 0 0 0,1 1 0 0 0,1 0-1 0 0,-1-1 1 0 0,1 1 0 0 0,0 0 0 0 0,-1 2-70 0 0,-6 13 220 0 0,6-14-181 0 0,-4 9 36 0 0,7-14-70 0 0,-1 0-1 0 0,1 1 1 0 0,0-1 0 0 0,-1 1-1 0 0,1-1 1 0 0,0 1-1 0 0,0-1 1 0 0,0 1-1 0 0,0-1 1 0 0,0 1-1 0 0,0-1 1 0 0,1 1 0 0 0,-1-1-1 0 0,0 1 1 0 0,1-1-5 0 0,5 12 44 0 0,0-1 15 0 0,-5 0 54 0 0,-1-11-108 0 0,0 0 1 0 0,0 0 0 0 0,1-1-1 0 0,-1 1 1 0 0,0 0-1 0 0,1 0 1 0 0,-1 0 0 0 0,0-1-1 0 0,1 1 1 0 0,-1 0 0 0 0,1-1-1 0 0,-1 1 1 0 0,1 0-1 0 0,-1-1 1 0 0,1 1 0 0 0,0-1-1 0 0,-1 1 1 0 0,1-1 0 0 0,0 1-1 0 0,0-1-5 0 0,18 11 113 0 0,-17-9-94 0 0,12 3 198 0 0,-12-1-120 0 0,4 2 74 0 0,-4-5-131 0 0,0 0 0 0 0,1-1-1 0 0,-1 1 1 0 0,1-1 0 0 0,-1 0 0 0 0,1 0 0 0 0,1 0-40 0 0,-4 0 0 0 0,10-3 249 0 0,32-12-58 0 0,-10-4-85 0 0,-1-7 74 0 0,-28 24-161 0 0,0-1 0 0 0,-1 1-1 0 0,1 1 1 0 0,0-1 0 0 0,0 0-1 0 0,2 0-18 0 0,8-5 60 0 0,-3-4-38 0 0,-4-4 36 0 0,1-4-34 0 0,-4 9-10 0 0,-1-9 46 0 0,-2 18-57 0 0,0 0 0 0 0,0-1 0 0 0,0 1 0 0 0,0-1 0 0 0,1 1 0 0 0,-1-1 0 0 0,0 1 0 0 0,1 0 0 0 0,-1-1 0 0 0,1 0-3 0 0,3-5 24 0 0,-3 4-21 0 0,1 1 0 0 0,-1-1 1 0 0,0 1-1 0 0,1-1 0 0 0,-1 0 1 0 0,-1 0-1 0 0,1 0 0 0 0,0 1 1 0 0,-1-1-1 0 0,1 0 0 0 0,-1 0 0 0 0,0 0-3 0 0,-4-19 44 0 0,-1 11-37 0 0,-2-7-24 0 0,5-1-46 0 0,2 11 39 0 0,-1 0 0 0 0,-1 0 1 0 0,0 0-1 0 0,0 0 1 0 0,-3-7 23 0 0,4 12-4 0 0,0 0 3 0 0,0 0-1 0 0,1 0 0 0 0,-1-1 1 0 0,1 1-1 0 0,-1 0 0 0 0,1-1 1 0 0,0 1-1 0 0,0-1 2 0 0,-1-15 3 0 0,-10-13-3 0 0,6 0 0 0 0,1 16 0 0 0,1 10 0 0 0,2-1 0 0 0,-1 0 0 0 0,1 1 0 0 0,0-1 0 0 0,0 0 0 0 0,1 0 0 0 0,0-40-54 0 0,0 45 54 0 0,0 1-1 0 0,0-1 1 0 0,0 0-1 0 0,-1 1 0 0 0,1-1 1 0 0,-1 1-1 0 0,1-1 1 0 0,-1 1-1 0 0,1-1 1 0 0,-1 1-1 0 0,0-1 0 0 0,0 1 1 0 0,0-2 0 0 0,-6-10-10 0 0,5-1-37 0 0,2 4 26 0 0,0 7-32 0 0,0 6-14 0 0,0 12 3 0 0,0 16-11 0 0,3-4 78 0 0,3-14 55 0 0,-5-12-48 0 0,0 1 0 0 0,0-1 1 0 0,-1 1-1 0 0,1-1 0 0 0,0 1 0 0 0,-1-1 1 0 0,1 1-1 0 0,-1 0 0 0 0,0-1 0 0 0,1 1 1 0 0,-1 0-1 0 0,0-1 0 0 0,0 1 0 0 0,0 0-10 0 0,0 1 16 0 0,1 1 0 0 0,-1-1 0 0 0,1 1 0 0 0,-1-1 0 0 0,1 1 0 0 0,0-1 0 0 0,1 0 0 0 0,-1 2-16 0 0,5 10 83 0 0,-1 12 44 0 0,1-12-38 0 0,-4-12-67 0 0,-1 1 1 0 0,0-1-1 0 0,0 0 0 0 0,0 1 1 0 0,-1-1-1 0 0,1 0 0 0 0,-1 1 1 0 0,1 1-23 0 0,-2 10 136 0 0,1-11-97 0 0,0 0 1 0 0,0 0-1 0 0,0 0 0 0 0,1 0 1 0 0,-1 0-1 0 0,1 0 1 0 0,0 0-40 0 0,5 12 156 0 0,-1-1-1 0 0,-3 2-40 0 0,-2 1-9 0 0,0 0-33 0 0,0 59 124 0 0,0-67-180 0 0,0 11 46 0 0,0-16-104 0 0,0 6 138 0 0,0-8-120 0 0,0 0-69 0 0,0-1-31 0 0,0 0-59 0 0,0 0-68 0 0,0-1-77 0 0,0 0 13 0 0,0-1-52 0 0,0 1-45 0 0,0-1-41 0 0,0 0-134 0 0,0 1-41 0 0,0-1-163 0 0,0 0-437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54.1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1 174 4480 0 0,'0'0'132'0'0,"3"0"-9"0"0,0 0-83 0 0,3 1-38 0 0,10 0-38 0 0,-4-1 62 0 0,-5-1 42 0 0,-1 1 58 0 0,-2-1 74 0 0,-1-1 87 0 0,2-5 200 0 0,-5 7-454 0 0,0-1 0 0 0,0 1 1 0 0,1-1-1 0 0,-1 1 0 0 0,0 0 0 0 0,1-1 1 0 0,-1 1-1 0 0,0-1 0 0 0,1 1 1 0 0,-1 0-1 0 0,0-1 0 0 0,1 1 0 0 0,-1 0 1 0 0,1 0-1 0 0,-1-1 0 0 0,1 1 1 0 0,-1 0-1 0 0,0 0 0 0 0,1 0 0 0 0,-1-1 1 0 0,1 1-1 0 0,-1 0 0 0 0,1 0 1 0 0,-1 0-1 0 0,1 0 0 0 0,-1 0 0 0 0,1 0 1 0 0,-1 0-1 0 0,1 0 0 0 0,-1 0 1 0 0,1 0-1 0 0,0 1-33 0 0,6-2 357 0 0,-1-1-64 0 0,-1-1-50 0 0,0 0-40 0 0,3-2 71 0 0,1 1 40 0 0,1-1 28 0 0,3-1 80 0 0,-6 3-195 0 0,-1 0 23 0 0,-3-2-95 0 0,-1 0-46 0 0,6 0 26 0 0,9-4 1 0 0,-13 7-92 0 0,7-3 51 0 0,7-6-33 0 0,-15 9 2 0 0,-1-1-8 0 0,9-8-32 0 0,-11 11-23 0 0,0 0 0 0 0,0 0 0 0 0,0 0 0 0 0,0 0 0 0 0,1 0 0 0 0,-1 0 0 0 0,0 0-1 0 0,0 0 1 0 0,0 0 0 0 0,0 0 0 0 0,0 0 0 0 0,0 0 0 0 0,0 0 0 0 0,0-1 0 0 0,0 1 0 0 0,1 0 0 0 0,-1 0 0 0 0,0 0 0 0 0,0 0 0 0 0,0 0 0 0 0,0 0 0 0 0,0 0 0 0 0,0 0-1 0 0,0-1 1 0 0,0 1 0 0 0,0 0 0 0 0,0 0 0 0 0,0 0 0 0 0,0 0 0 0 0,0 0 0 0 0,0 0 0 0 0,0-1 0 0 0,0 1 0 0 0,0 0 0 0 0,0 0 0 0 0,0 0 0 0 0,0 0 0 0 0,0 0-1 0 0,0 0 1 0 0,0 0 0 0 0,0-1 0 0 0,-1 1 0 0 0,1 0 0 0 0,0 0 0 0 0,0 0 0 0 0,0 0 0 0 0,0 0 0 0 0,0 0 0 0 0,0 0 0 0 0,0 0 0 0 0,0 0 0 0 0,0 0 0 0 0,-1-1 0 0 0,1 1-1 0 0,0 0 1 0 0,0 0 0 0 0,0 0-1 0 0,-11-10 27 0 0,9 4 26 0 0,0-18-37 0 0,2 24-16 0 0,0 0 0 0 0,0 0 0 0 0,0 0 0 0 0,0-1 0 0 0,0 1 0 0 0,0 0 0 0 0,0 0 0 0 0,0 0 0 0 0,0 0 0 0 0,0-1 0 0 0,-1 1 0 0 0,1 0 0 0 0,0 0 0 0 0,0 0 0 0 0,0 0 0 0 0,0-1 0 0 0,0 1 0 0 0,-1 0 0 0 0,1 0 0 0 0,0 0 0 0 0,0 0 0 0 0,0 0 0 0 0,-1 0 0 0 0,1 0 0 0 0,0 0 0 0 0,0-1 0 0 0,0 1 0 0 0,0 0 0 0 0,-1 0 0 0 0,1 0 0 0 0,0 0 0 0 0,0 0 0 0 0,-7-3-2 0 0,2-4 2 0 0,5 7 0 0 0,0-1 0 0 0,0 1 0 0 0,-1 0 0 0 0,1-1 0 0 0,0 1 0 0 0,-1-1 0 0 0,1 1 0 0 0,0 0 0 0 0,-1-1 0 0 0,1 1 0 0 0,0 0 0 0 0,-1-1 0 0 0,1 1 0 0 0,-1 0 0 0 0,1 0 0 0 0,-1-1 0 0 0,1 1 0 0 0,0 0 0 0 0,-1 0 0 0 0,1 0 0 0 0,-1 0 0 0 0,1-1 0 0 0,-1 1 0 0 0,1 0 0 0 0,-1 0 0 0 0,1 0 0 0 0,-1 0 0 0 0,1 0 0 0 0,-1 0 0 0 0,1 0 0 0 0,-1 1 0 0 0,0-1 0 0 0,-62 0 0 0 0,61 0-3 0 0,1 0 0 0 0,-1 0 1 0 0,0 0-1 0 0,1 1 0 0 0,-1-1 1 0 0,1 1-1 0 0,-1-1 0 0 0,0 1 1 0 0,1-1-1 0 0,-1 1 0 0 0,1 0 1 0 0,0 0-1 0 0,-1 0 0 0 0,1 0 3 0 0,-7 4-22 0 0,-3 0 9 0 0,10-5 13 0 0,-1 0 0 0 0,1 1 0 0 0,0-1 0 0 0,0 0 0 0 0,0 1 0 0 0,0 0 0 0 0,0-1 0 0 0,0 1 0 0 0,0 0 0 0 0,0-1 0 0 0,0 1 0 0 0,0 0 0 0 0,1 0 0 0 0,-1 0 0 0 0,0 0 1 0 0,0 0-1 0 0,1 0 0 0 0,-1 0 0 0 0,-5 12 0 0 0,-4-7-11 0 0,-6 23-42 0 0,13-14 47 0 0,1 1 34 0 0,0-12-5 0 0,0-1-1 0 0,0 1 1 0 0,1 0-1 0 0,-1-1 0 0 0,1 1 1 0 0,0 0-1 0 0,0 0 1 0 0,1 0-1 0 0,-1 0 0 0 0,1 3-22 0 0,0-5 13 0 0,0 0 0 0 0,0-1 0 0 0,-1 1 0 0 0,1 0 0 0 0,0 0 0 0 0,-1-1 0 0 0,1 1 0 0 0,-1 0 0 0 0,1 0 0 0 0,-1-1 0 0 0,0 1 0 0 0,0 0 0 0 0,0-1 0 0 0,0 1-13 0 0,-5 8 100 0 0,4 6 36 0 0,2-12-107 0 0,1 0 0 0 0,-1 0 1 0 0,1 0-1 0 0,0 0 0 0 0,0 0 1 0 0,0 0-1 0 0,0 0 0 0 0,1-1 1 0 0,0 1-1 0 0,1 2-29 0 0,2 7 11 0 0,6-7-90 0 0,-5 5-5 0 0,-5-10 79 0 0,-1 0 1 0 0,1 0-1 0 0,-1 0 1 0 0,1 0-1 0 0,-1 0 1 0 0,1 0-1 0 0,-1 0 1 0 0,1 0-1 0 0,0 0 1 0 0,0-1-1 0 0,-1 1 1 0 0,1 0-1 0 0,0 0 1 0 0,0-1-1 0 0,0 1 1 0 0,0 0 4 0 0,11 5 21 0 0,0-1 1 0 0,0 0-1 0 0,0 0 1 0 0,0-2-1 0 0,1 1 0 0 0,0-1-21 0 0,30 0 11 0 0,-37-3-23 0 0,-1 0-31 0 0,-1 0-31 0 0,0 0-49 0 0,1 0-94 0 0,0 0-98 0 0,-2 0 57 0 0,0 0-43 0 0,0 0-36 0 0,1 0-34 0 0,3 0-625 0 0,5 0-661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5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6824 0 0,'0'0'149'0'0,"-3"0"23"0"0,-5 2 22 0 0,10 2-6 0 0,0-1-147 0 0,0 1-81 0 0,-10 1 40 0 0,5-1-9 0 0,2 3 74 0 0,1 4 140 0 0,1 2 83 0 0,-1-3 44 0 0,0 9 64 0 0,0 0-46 0 0,0 0-42 0 0,0-1-33 0 0,0 15 154 0 0,0 48 444 0 0,2-64-741 0 0,4 7 108 0 0,0-2-36 0 0,-4-9-111 0 0,-2 10 98 0 0,0 2-27 0 0,2-10-38 0 0,3-6-50 0 0,1 4-25 0 0,-5-9-40 0 0,0 0 0 0 0,-1 1 0 0 0,1-1 0 0 0,-1 1 0 0 0,0-1 0 0 0,0 3-11 0 0,0 4 17 0 0,-1-10-12 0 0,1 1 1 0 0,0-1-1 0 0,0 0 0 0 0,1 0 1 0 0,-1 0-1 0 0,0 0 1 0 0,0 0-1 0 0,0 1 1 0 0,1-1-1 0 0,-1 0 0 0 0,1 0 1 0 0,-1 0-1 0 0,1 0 1 0 0,-1 0-1 0 0,1 0 1 0 0,0 0-1 0 0,0 0-5 0 0,5 11 42 0 0,-5-7-22 0 0,0 0 0 0 0,0 0-1 0 0,-1 0 1 0 0,0-1 0 0 0,0 3-20 0 0,0 7 95 0 0,0-11-51 0 0,-2-1-54 0 0,-3 3-72 0 0,-1 0-65 0 0,4-2-221 0 0,2-3-29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57.7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286 32 7920 0 0,'0'0'174'0'0,"0"0"29"0"0,0 0 13 0 0,-3-3-31 0 0,-6-4-139 0 0,8 6-47 0 0,0 0 0 0 0,-1 1 1 0 0,1-1-1 0 0,0 0 0 0 0,-1 1 1 0 0,1-1-1 0 0,-1 1 0 0 0,1 0 1 0 0,-1-1-1 0 0,0 1 0 0 0,1 0 1 0 0,-2 0 0 0 0,-4-1 21 0 0,1 0 38 0 0,-5-5 136 0 0,10 5-158 0 0,-1 0-1 0 0,1 0 0 0 0,-1 0 0 0 0,1 1 0 0 0,-1-1 0 0 0,0 0 0 0 0,1 1 0 0 0,-1-1 1 0 0,0 1-1 0 0,0 0 0 0 0,0-1 0 0 0,1 1 0 0 0,-1 0-36 0 0,-7 0 197 0 0,1 0-35 0 0,-8 0 81 0 0,-28 0 246 0 0,31 2-276 0 0,-1 5 26 0 0,2-2-22 0 0,1-3-30 0 0,-3 1 23 0 0,0 7 0 0 0,11-7-77 0 0,0-2-45 0 0,1 0-30 0 0,-1-2-30 0 0,0 1-18 0 0,1 1 25 0 0,-1 4-5 0 0,2 7-31 0 0,2 16 57 0 0,-1-14-53 0 0,0 19 77 0 0,0-31-80 0 0,0 0 0 0 0,1 0 0 0 0,-1-1 0 0 0,0 1 0 0 0,1 0 0 0 0,-1-1 0 0 0,1 1 0 0 0,-1 0 0 0 0,1-1 0 0 0,0 1 0 0 0,-1-1 0 0 0,1 1 0 0 0,0-1 0 0 0,0 0 0 0 0,0 1 0 0 0,1-1 0 0 0,-1 0 0 0 0,0 1 0 0 0,0-1 0 0 0,1 0 0 0 0,61 62-11 0 0,-61-60 6 0 0,0-1 0 0 0,0 1 0 0 0,0 0 0 0 0,0 0 0 0 0,0 0-1 0 0,0 1 6 0 0,-2-2-1 0 0,1 0-1 0 0,0 0 0 0 0,0 0 0 0 0,0 0 1 0 0,0-1-1 0 0,0 1 0 0 0,1 0 0 0 0,-1-1 1 0 0,0 1-1 0 0,1-1 0 0 0,0 1 0 0 0,-1-1 1 0 0,2 1 1 0 0,2 0-1 0 0,-5-2 1 0 0,1 1 0 0 0,-1-1 1 0 0,1 0-1 0 0,0 0 0 0 0,-1 1 1 0 0,1-1-1 0 0,0 1 0 0 0,-1-1 0 0 0,1 0 1 0 0,-1 1-1 0 0,1-1 0 0 0,-1 1 1 0 0,1-1-1 0 0,-1 1 0 0 0,0 0 0 0 0,1-1 1 0 0,-1 1-1 0 0,0-1 0 0 0,1 1 1 0 0,-1 0-1 0 0,0-1 0 0 0,1 1 0 0 0,1 4 11 0 0,1-1 18 0 0,0 1 1 0 0,0-1 0 0 0,1-1-1 0 0,0 1 1 0 0,1 1-30 0 0,-1-1 44 0 0,-1-1 44 0 0,-2 0-35 0 0,-2 7 15 0 0,1-10-51 0 0,0 3 110 0 0,0-1 8 0 0,0 9 1 0 0,0-9 8 0 0,0-2 33 0 0,-3 3 14 0 0,-10 7 1 0 0,0-4-11 0 0,9 0-87 0 0,3-5-89 0 0,1-1 0 0 0,0 1 1 0 0,0-1-1 0 0,-1 0 0 0 0,1 1 1 0 0,0-1-1 0 0,-1 1 0 0 0,1-1 1 0 0,0 0-1 0 0,-1 1 1 0 0,1-1-1 0 0,0 0 0 0 0,-1 1 1 0 0,1-1-1 0 0,-1 0 0 0 0,1 0 1 0 0,-1 0-1 0 0,1 1 0 0 0,-1-1 1 0 0,1 0-1 0 0,-1 0 1 0 0,1 0-1 0 0,-1 0 0 0 0,1 0 1 0 0,-1 0-1 0 0,1 0 0 0 0,-1 0 1 0 0,1 0-1 0 0,-1 0 0 0 0,1 0 1 0 0,0 0-1 0 0,-1 0-5 0 0,-28 0 203 0 0,8 0-150 0 0,-16 0 58 0 0,22 0-71 0 0,-1 0-43 0 0,-6 0 19 0 0,20 0 6 0 0,2 0-113 0 0,0 0-9 0 0,0 0 34 0 0,0 0-13 0 0,0 0-48 0 0,0 0-126 0 0,0-1-33 0 0,1 0 76 0 0,-1 1 66 0 0,0-1 56 0 0,0 0 42 0 0,0 1 51 0 0,-1-3 145 0 0,0 2-105 0 0,1 0-50 0 0,0 1-39 0 0,0-1-43 0 0,-1 0-23 0 0,1 1-40 0 0,0-1-45 0 0,1 0-48 0 0,-1 1-1 0 0,0-1-40 0 0,0 0-43 0 0,1 1-45 0 0,-1-1-49 0 0,1 0-50 0 0,-1 0-54 0 0,1 0-57 0 0,2-1-520 0 0,1-2-35 0 0,2-3-666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57.0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 5152 0 0,'26'-13'116'0'0,"-20"10"-3"0"0,-2 2-48 0 0,3 1-11 0 0,-5 1-10 0 0,3 2 76 0 0,0 2-88 0 0,0 0 52 0 0,-2-3 65 0 0,-3-1 176 0 0,0 2 302 0 0,0 1-382 0 0,0-2-130 0 0,0 0-1 0 0,0 1 1 0 0,0-1-1 0 0,0 0 1 0 0,0 1-1 0 0,0-1 1 0 0,1 0 0 0 0,0 1-1 0 0,0 0-114 0 0,3 5 251 0 0,-2-3-124 0 0,3 6 92 0 0,-4-2-3 0 0,0 0 38 0 0,-1-4-84 0 0,0 1 36 0 0,0-3-150 0 0,0 0 0 0 0,1 0 1 0 0,-1 0-1 0 0,1 0 0 0 0,-1 1 0 0 0,1-1 1 0 0,0-1-1 0 0,0 1 0 0 0,1 0 1 0 0,-1 0-1 0 0,1 0 0 0 0,-1-1 0 0 0,1 1 1 0 0,1 1-57 0 0,4 9 132 0 0,-5-8-33 0 0,-1 1 0 0 0,1-1 0 0 0,-1 1 0 0 0,0 0 0 0 0,-1-1 0 0 0,1 5-99 0 0,-1 10 183 0 0,1-15-136 0 0,-1-1 0 0 0,1 1 0 0 0,0-1 0 0 0,0 1-1 0 0,0-1 1 0 0,2 3-47 0 0,4 19 217 0 0,-8-7-100 0 0,-4-3-29 0 0,3-10-11 0 0,0 1 1 0 0,1-1 0 0 0,-1 1-1 0 0,1 0 1 0 0,0 2-78 0 0,4 9 132 0 0,3-7-17 0 0,-5-10-102 0 0,0 0-1 0 0,-1 0 0 0 0,1 0 1 0 0,-1 0-1 0 0,1 0 0 0 0,-1-1 0 0 0,1 1 1 0 0,-1 0-1 0 0,0 0 0 0 0,1 0 1 0 0,-1 1-1 0 0,0-1 0 0 0,0 0 0 0 0,0 0 1 0 0,0 0-1 0 0,0 0 0 0 0,0 0 1 0 0,0 0-1 0 0,0 0 0 0 0,0 0 0 0 0,0 0 1 0 0,0 0-1 0 0,-1 0 0 0 0,1 1-12 0 0,-4 6 66 0 0,-5 13 60 0 0,9-20-114 0 0,0 0 0 0 0,0 0 1 0 0,0 0-1 0 0,0 0 0 0 0,0 0 0 0 0,0 0 0 0 0,0 1 0 0 0,0-1 0 0 0,0 0 0 0 0,1 0 0 0 0,-1 0 0 0 0,0 0 1 0 0,1 1-13 0 0,12 13 164 0 0,-12-13-143 0 0,1-1 0 0 0,0 1 0 0 0,-1 0 0 0 0,1 0 0 0 0,-1-1 0 0 0,0 1 0 0 0,0 0 0 0 0,1 1-21 0 0,1 15 172 0 0,-3-17-161 0 0,0 0 1 0 0,0 1-1 0 0,0-1 1 0 0,1 0-1 0 0,-1 0 1 0 0,0 1-1 0 0,1-1 1 0 0,-1 0-1 0 0,1 0 1 0 0,-1 1-1 0 0,1-1 1 0 0,0 0-1 0 0,-1 0 1 0 0,1 0-1 0 0,0 0 1 0 0,0 0-12 0 0,7 5 24 0 0,5-3 40 0 0,-10-3 0 0 0,-3 0 0 0 0,0 0 5 0 0,0 0 16 0 0,0 0-55 0 0,0 0-54 0 0,0 0-55 0 0,0 0-110 0 0,0 0-195 0 0,0-1 198 0 0,0 1 84 0 0,0 0-34 0 0,0 0-10 0 0,0-1-34 0 0,0 1-41 0 0,0-1-43 0 0,0 0-48 0 0,0 0-45 0 0,0 0-39 0 0,0 0-35 0 0,0-1-124 0 0,0 0-35 0 0,0-3-1298 0 0</inkml:trace>
  <inkml:trace contextRef="#ctx0" brushRef="#br0" timeOffset="302.2">394 191 6240 0 0,'-40'0'122'0'0,"31"0"-36"0"0,-2 0 62 0 0,11 0-147 0 0,1 0 1 0 0,-1 0-1 0 0,0 0 0 0 0,1 0 1 0 0,-1 0-1 0 0,0 0 0 0 0,1 0 1 0 0,-1 0-1 0 0,0 0 1 0 0,0 0-1 0 0,1 0 0 0 0,-1 0 1 0 0,0 1-1 0 0,1-1 1 0 0,-1 0-1 0 0,0 0 0 0 0,1 0 1 0 0,-1 0-1 0 0,0 0 0 0 0,0 1 1 0 0,1-1-1 0 0,-1 0 1 0 0,0 0-1 0 0,0 0 0 0 0,1 1 1 0 0,-1-1-2 0 0,-5 7 13 0 0,-1-1 36 0 0,0 1 58 0 0,1 0 53 0 0,2 0 47 0 0,2 1 42 0 0,-2-3 166 0 0,-1 0-251 0 0,0-1-24 0 0,1-1 0 0 0,-1 1 0 0 0,0-1 0 0 0,0 0 0 0 0,-2 2-140 0 0,1-3 120 0 0,4-2-90 0 0,1 1 0 0 0,-1-1 0 0 0,0 0 0 0 0,1 0 0 0 0,-1 1 0 0 0,1-1 0 0 0,-1 0 0 0 0,1 1 0 0 0,-1-1 1 0 0,0 1-1 0 0,1-1 0 0 0,-1 1 0 0 0,1-1 0 0 0,0 1 0 0 0,-1-1 0 0 0,1 1 0 0 0,-1 0 0 0 0,1-1 0 0 0,0 1 0 0 0,0-1 0 0 0,-1 1 0 0 0,1 0-30 0 0,-2 4 123 0 0,1-4-80 0 0,0 1 0 0 0,0-1 0 0 0,-1 0 0 0 0,1 1 0 0 0,0-1 0 0 0,0 0 0 0 0,-1 0 0 0 0,1 0 0 0 0,-1 0 0 0 0,1 0 0 0 0,-1-1 0 0 0,1 1 0 0 0,-1 0 0 0 0,0 0-43 0 0,-11 5 258 0 0,5 4-72 0 0,7-10-176 0 0,1 0-1 0 0,0 1 0 0 0,0-1 1 0 0,-1 0-1 0 0,1 1 1 0 0,0-1-1 0 0,0 1 0 0 0,0-1 1 0 0,0 0-1 0 0,-1 1 1 0 0,1-1-1 0 0,0 1 0 0 0,0-1 1 0 0,0 1-1 0 0,0-1 0 0 0,0 0 1 0 0,0 1-1 0 0,0-1 1 0 0,0 1-1 0 0,1-1 0 0 0,-1 1 1 0 0,0-1-1 0 0,0 0 0 0 0,0 1 1 0 0,0-1-1 0 0,0 1 1 0 0,1-1-1 0 0,-1 0 0 0 0,0 1 1 0 0,0-1-1 0 0,1 0 0 0 0,-1 1 1 0 0,0-1-1 0 0,1 0 1 0 0,-1 1-1 0 0,0-1 0 0 0,1 0 1 0 0,-1 0-1 0 0,0 1 1 0 0,1-1-1 0 0,-1 0 0 0 0,1 0 1 0 0,-1 0-1 0 0,0 0 0 0 0,1 1 1 0 0,-1-1-1 0 0,1 0 1 0 0,-1 0-1 0 0,1 0 0 0 0,-1 0 1 0 0,0 0-1 0 0,1 0 0 0 0,-1 0 1 0 0,1 0-1 0 0,-1 0 1 0 0,1 0-1 0 0,-1-1-9 0 0,2 2 113 0 0,-4 1-10 0 0,2-2-100 0 0,-9 11 165 0 0,8-10-161 0 0,1-1 1 0 0,0 1-1 0 0,-1-1 0 0 0,1 1 0 0 0,0-1 0 0 0,0 0 1 0 0,-1 1-1 0 0,1-1 0 0 0,0 1 0 0 0,0-1 0 0 0,0 1 0 0 0,0-1 1 0 0,-1 1-1 0 0,1-1 0 0 0,0 1 0 0 0,0-1 0 0 0,0 1 1 0 0,0-1-1 0 0,0 1 0 0 0,1-1 0 0 0,-1 1 0 0 0,0-1 0 0 0,0 1 1 0 0,0-1-1 0 0,0 1 0 0 0,0-1 0 0 0,1 1 0 0 0,-1-1 0 0 0,0 1 1 0 0,1-1-8 0 0,9 7 173 0 0,4 0-65 0 0,-10-5-73 0 0,4 0 24 0 0,2-1 82 0 0,-1 0-43 0 0,-4 0-82 0 0,24 15 178 0 0,-25-9-132 0 0,-3-7-58 0 0,-1 1 0 0 0,0-1 0 0 0,0 0 0 0 0,1 1 0 0 0,-1-1-1 0 0,0 1 1 0 0,0-1 0 0 0,1 0 0 0 0,-1 1 0 0 0,1-1 0 0 0,-1 0 0 0 0,0 1 0 0 0,1-1-1 0 0,-1 0 1 0 0,1 0 0 0 0,-1 1 0 0 0,1-1 0 0 0,-1 0 0 0 0,0 0 0 0 0,1 0 0 0 0,-1 1-1 0 0,1-1 1 0 0,-1 0 0 0 0,1 0 0 0 0,-1 0 0 0 0,1 0 0 0 0,-1 0 0 0 0,1 0 0 0 0,-1 0 0 0 0,1 0-1 0 0,-1 0 1 0 0,1-1-4 0 0,18 1 10 0 0,11 0 147 0 0,-17 0-117 0 0,3 0-72 0 0,-8 0-39 0 0,1 0-46 0 0,0 0-56 0 0,0 0-62 0 0,-4 0-178 0 0,1 0-116 0 0,-3 0 69 0 0,1-1-44 0 0,2 0-595 0 0,-2-4-471 0 0,-3-3-892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55.6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1 6536 0 0,'0'0'141'0'0,"-2"0"23"0"0,1 0-136 0 0,-1 0-1 0 0,1 0 1 0 0,0 0-1 0 0,0 0 1 0 0,0 0-1 0 0,0 1 1 0 0,0-1 0 0 0,0 0-1 0 0,0 1 1 0 0,0-1-1 0 0,0 1 1 0 0,0-1-1 0 0,0 1 1 0 0,0-1-1 0 0,0 1-27 0 0,0 0 57 0 0,0 1-1 0 0,-1-1 0 0 0,1 1 0 0 0,0-1 0 0 0,0 0 0 0 0,0 1 0 0 0,1 0 0 0 0,-1-1 0 0 0,0 1 0 0 0,1-1 0 0 0,-1 1 0 0 0,1 0 0 0 0,-1 0 0 0 0,1 0-56 0 0,-2 33 826 0 0,3-10-339 0 0,-1-13-261 0 0,1 0-44 0 0,-1 63 557 0 0,0-42-518 0 0,2-11-49 0 0,7 10 188 0 0,-2-8-116 0 0,-1-8-106 0 0,0 1 50 0 0,-5 0 26 0 0,-1 19 30 0 0,0 1-57 0 0,0 87 270 0 0,0-73-205 0 0,-2-46-188 0 0,-1-3-64 0 0,1 0-31 0 0,1 0-26 0 0,-1-1-40 0 0,0 1-61 0 0,1-1-66 0 0,0 1-192 0 0,0-2-118 0 0,1 1 70 0 0,0-1-46 0 0,-1 0-606 0 0,1 0-487 0 0,0 0-923 0 0</inkml:trace>
  <inkml:trace contextRef="#ctx0" brushRef="#br0" timeOffset="266.77">1 300 7856 0 0,'0'0'174'0'0,"0"0"29"0"0,0 0 13 0 0,2-2-31 0 0,11-9-147 0 0,-3 7 21 0 0,0-1 98 0 0,0 1 62 0 0,12-7 357 0 0,-16 6-429 0 0,-1 0-33 0 0,-3 4-80 0 0,-1-1 14 0 0,0 1 1 0 0,1 0-1 0 0,-1-1 0 0 0,1 1 1 0 0,-1 0-1 0 0,1 0 0 0 0,0 0 1 0 0,-1 0-1 0 0,2 0-48 0 0,14-2 336 0 0,2 0-76 0 0,-7-1-59 0 0,4-2 45 0 0,10 1 75 0 0,-11-1-181 0 0,-11 5-119 0 0,-1 0 0 0 0,0-1-1 0 0,1 1 1 0 0,-1 1 0 0 0,1-1 0 0 0,-1 0-1 0 0,1 1 1 0 0,-1 0 0 0 0,1 0-21 0 0,10 0-67 0 0,0 0 38 0 0,13 0 63 0 0,3 0 108 0 0,40 0 312 0 0,-45 0-355 0 0,-6 0-78 0 0,-1 0-65 0 0,1 0-79 0 0,0 0-93 0 0,-5 0-4 0 0,-1 0-61 0 0,0 0-65 0 0,1 0-72 0 0,-1 0-76 0 0,1 0-82 0 0,0 0-87 0 0,-1 0-93 0 0,0 0-690 0 0,6 0-817 0 0</inkml:trace>
  <inkml:trace contextRef="#ctx0" brushRef="#br0" timeOffset="655.71">853 237 6056 0 0,'0'0'176'0'0,"-3"3"-4"0"0,-8 7-78 0 0,9-7 121 0 0,0 0-70 0 0,2-1-43 0 0,0 1-35 0 0,0 0-13 0 0,-1-1 34 0 0,0-1-62 0 0,1-1 1 0 0,-1 0-1 0 0,0 1 0 0 0,0-1 1 0 0,0 0-1 0 0,1 1 0 0 0,-1-1 1 0 0,0 0-1 0 0,0 0 0 0 0,0 0 0 0 0,0 0 1 0 0,1 0-1 0 0,-1 0 0 0 0,0 0 1 0 0,0 0-27 0 0,-15 2 360 0 0,13 1-291 0 0,0-1 0 0 0,0 0-1 0 0,0 1 1 0 0,0-1 0 0 0,1 1 0 0 0,-1 0 0 0 0,1-1 0 0 0,-1 2 0 0 0,-1 1-69 0 0,2 0 79 0 0,2-4-60 0 0,-1 0 1 0 0,1-1 0 0 0,0 1-1 0 0,0 0 1 0 0,-1-1-1 0 0,1 1 1 0 0,-1-1-1 0 0,1 1 1 0 0,0-1 0 0 0,-1 1-1 0 0,1-1 1 0 0,-1 1-1 0 0,1-1 1 0 0,-1 1-1 0 0,1-1 1 0 0,-1 1-1 0 0,0-1 1 0 0,1 0 0 0 0,-1 1-1 0 0,0-1 1 0 0,1 0-1 0 0,-1 0-19 0 0,-4 3 76 0 0,-8 8 139 0 0,3 5-63 0 0,1-4-16 0 0,-4-1 104 0 0,8 12-19 0 0,-7 5-27 0 0,-2-8-49 0 0,8-12-17 0 0,3-3-39 0 0,-2 5-39 0 0,4-6-10 0 0,-1 1 34 0 0,2-1 21 0 0,-1 2 39 0 0,0 0 47 0 0,1 1 53 0 0,0 9-15 0 0,0-4-92 0 0,0 0 16 0 0,0 6 63 0 0,3-18-46 0 0,1 0-103 0 0,1 0 102 0 0,8-1 313 0 0,-9 0-378 0 0,-1 0-59 0 0,-2 1-8 0 0,20-11 418 0 0,-6 3-244 0 0,-2 2-129 0 0,0 0-114 0 0,18-21 42 0 0,-20 23 7 0 0,-10 3-1 0 0,1 1 0 0 0,-1 0 0 0 0,0-1 0 0 0,0 1 0 0 0,0-1 0 0 0,0 1 0 0 0,0-1 0 0 0,0 0 0 0 0,0 1 0 0 0,0-1 0 0 0,0 0 0 0 0,0 0 0 0 0,-1 0 0 0 0,1 1 0 0 0,0-1 1 0 0,0 0-1 0 0,-1 0 0 0 0,1-1-6 0 0,4-8 68 0 0,-4 7-56 0 0,0 1 1 0 0,0 0-1 0 0,0-1 1 0 0,1 1-1 0 0,-1 0 0 0 0,1 0 1 0 0,-1 0-1 0 0,1 0 1 0 0,0 0-13 0 0,16-16 17 0 0,8-8-32 0 0,-22 20-73 0 0,-3-1 48 0 0,0 1 6 0 0,5-2-15 0 0,-1-1-9 0 0,-4-2 0 0 0,0-8-37 0 0,-1 18 98 0 0,0 0 0 0 0,0 0 0 0 0,0 1 0 0 0,0-1 0 0 0,0 0 0 0 0,0 0 0 0 0,0 0 0 0 0,0 0 0 0 0,0 0 0 0 0,1 1 0 0 0,-1-1 0 0 0,0 0 0 0 0,1 0 0 0 0,-1 0-3 0 0,1 0 2 0 0,0 1 1 0 0,-1 0-1 0 0,1-1 0 0 0,0 1 0 0 0,-1 0 0 0 0,1 0 0 0 0,-1 0 0 0 0,1-1 0 0 0,0 1 1 0 0,0 0-1 0 0,-1 0 0 0 0,1 0 0 0 0,0 0 0 0 0,-1 0 0 0 0,1 0-2 0 0,2 0-101 0 0,-3 0-27 0 0,0 0 11 0 0,0 0 18 0 0,0 3 10 0 0,0 12-21 0 0,0 10 49 0 0,1-19 58 0 0,-2-1-1 0 0,1 0 1 0 0,-1 0-1 0 0,1 0 1 0 0,-2 2 3 0 0,-4 5-28 0 0,5-12 27 0 0,1 1-1 0 0,-1 0 1 0 0,1-1 0 0 0,-1 1 0 0 0,1 0 0 0 0,-1 0-1 0 0,1 0 1 0 0,-1-1 0 0 0,1 1 0 0 0,0 0-1 0 0,-1 0 1 0 0,1 0 0 0 0,0 0 0 0 0,0 0-1 0 0,0-1 1 0 0,0 1 0 0 0,0 0 0 0 0,0 0-1 0 0,0 0 1 0 0,0 0 0 0 0,0 0 0 0 0,0 0-1 0 0,0 0 1 0 0,1-1 0 0 0,-1 1 0 0 0,0 1 1 0 0,5 6-1 0 0,-4-7 0 0 0,0 0 1 0 0,0 1-1 0 0,0-1 0 0 0,0 1 0 0 0,-1-1 0 0 0,1 1 0 0 0,0-1 1 0 0,-1 1-1 0 0,1 0 0 0 0,-1-1 0 0 0,0 1 0 0 0,0 0 0 0 0,1-1 1 0 0,-1 1 0 0 0,0 17-53 0 0,0-4 46 0 0,0 14 7 0 0,-1-24 0 0 0,2-1 0 0 0,-1 0 0 0 0,0 0 0 0 0,1 1 0 0 0,0 2 0 0 0,7 12 0 0 0,-13-4 0 0 0,6-12-1 0 0,0-1 0 0 0,0 0 1 0 0,1 1-1 0 0,-1-1 0 0 0,1 0 1 0 0,-1 0-1 0 0,1 0 1 0 0,0 0-1 0 0,0 0 0 0 0,0-1 1 0 0,1 2 0 0 0,1 0-15 0 0,-2 0-98 0 0,-2-3-51 0 0,0 0 75 0 0,1 1-44 0 0,0-1-59 0 0,0 2-102 0 0,1-1-119 0 0,0 1-105 0 0,0 0 71 0 0,0-1-39 0 0,3 0-573 0 0,1-3-448 0 0,4-6-856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54.5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238 238 8352 0 0,'0'0'190'0'0,"0"-3"28"0"0,0-8 7 0 0,0 11-222 0 0,0 0 1 0 0,0 0-1 0 0,0 0 1 0 0,0 0-1 0 0,0 0 0 0 0,0 0 1 0 0,0 0-1 0 0,0 0 0 0 0,0 0 1 0 0,0-1-1 0 0,0 1 0 0 0,0 0 1 0 0,0 0-1 0 0,0 0 1 0 0,0 0-1 0 0,0 0 0 0 0,0 0 1 0 0,0 0-1 0 0,0 0 0 0 0,0 0 1 0 0,0 0-1 0 0,0 0 1 0 0,0-1-1 0 0,0 1 0 0 0,-1 0 1 0 0,1 0-1 0 0,0 0 0 0 0,0 0 1 0 0,0 0-1 0 0,0 0 0 0 0,0 0 1 0 0,0 0-1 0 0,0 0 1 0 0,0 0-1 0 0,0 0 0 0 0,0 0 1 0 0,0 0-1 0 0,0 0 0 0 0,0 0 1 0 0,-1 0-1 0 0,1 0 1 0 0,0 0-1 0 0,0 0 0 0 0,0 0 1 0 0,0 0-1 0 0,0 0 0 0 0,0 0 1 0 0,0 0-1 0 0,0 0 0 0 0,0 0 1 0 0,0 0-1 0 0,-1 0 1 0 0,1 0-1 0 0,0 0 0 0 0,0 0 1 0 0,0 0-1 0 0,0 0-3 0 0,-13-3 39 0 0,5-2-21 0 0,-2 0 56 0 0,-4 2 58 0 0,5 4 15 0 0,-2 4 190 0 0,7-2-220 0 0,0-1-54 0 0,1 0-61 0 0,-29 3 372 0 0,-6 19 39 0 0,25-14-305 0 0,1 1-37 0 0,6-5-36 0 0,3-3-5 0 0,0 0 1 0 0,0 0-1 0 0,0 1 0 0 0,0 0 1 0 0,-1 1-31 0 0,-5 17 49 0 0,-2-2-13 0 0,8-18-29 0 0,1 1-1 0 0,1 0 1 0 0,-1 0-1 0 0,0 0 0 0 0,1 0 1 0 0,-1 0-1 0 0,1 0 0 0 0,0 1 1 0 0,0-1-1 0 0,0 0 1 0 0,1 1-1 0 0,-1 0-6 0 0,1 37 59 0 0,0-4 10 0 0,0-35-68 0 0,0-1-1 0 0,0 0 1 0 0,0 1-1 0 0,0-1 1 0 0,1 0 0 0 0,-1 0-1 0 0,0 1 1 0 0,1-1 0 0 0,-1 0-1 0 0,1 0 1 0 0,-1 0-1 0 0,1 0 1 0 0,-1 1 0 0 0,1-1-1 0 0,0 0 1 0 0,0 0 0 0 0,0 0-1 0 0,0 0 0 0 0,17 10 51 0 0,0 0 26 0 0,-12-7 9 0 0,4-5-63 0 0,-8 1-4 0 0,17 0 93 0 0,25 0 290 0 0,-33 0-324 0 0,-1-3 92 0 0,-8 2-150 0 0,25-16 104 0 0,-19 11-62 0 0,0-1 34 0 0,-4 2-62 0 0,0 2-10 0 0,0-1-1 0 0,-1 1 1 0 0,1-1-1 0 0,-1 0 1 0 0,1-2-24 0 0,12-26 128 0 0,-15 29-119 0 0,0 0 0 0 0,0 0 0 0 0,-1 0 0 0 0,1-1 1 0 0,-1 1-1 0 0,0 0 0 0 0,0 0 0 0 0,0-1 1 0 0,0 1-1 0 0,-1-1-9 0 0,1-7 52 0 0,0 10-50 0 0,0 0 1 0 0,0 1-1 0 0,0-1 1 0 0,0 0 0 0 0,0 1-1 0 0,-1-1 1 0 0,1 0 0 0 0,0 1-1 0 0,0-1 1 0 0,0 0-1 0 0,0 1 1 0 0,-1-1 0 0 0,1 0-1 0 0,0 1 1 0 0,-1-1-1 0 0,1 1 1 0 0,-1-1 0 0 0,1 1-1 0 0,0-1 1 0 0,-1 1 0 0 0,1-1-1 0 0,-1 1 1 0 0,1-1-1 0 0,-1 1 1 0 0,0-1 0 0 0,1 1-3 0 0,-1 0 1 0 0,1-1 1 0 0,-1 1 0 0 0,0-1-1 0 0,1 1 1 0 0,-1-1 0 0 0,1 1-1 0 0,-1-1 1 0 0,1 1 0 0 0,0-1 0 0 0,-1 1-1 0 0,1-1 1 0 0,0 1 0 0 0,-1-1-1 0 0,1 0 1 0 0,0 1 0 0 0,-1-1-1 0 0,1 0 1 0 0,0 1 0 0 0,0-1-1 0 0,0 0 1 0 0,0 1 0 0 0,0-1 0 0 0,0 0-1 0 0,0 1 1 0 0,0-1 0 0 0,0 0-2 0 0,0-1 3 0 0,-1 0 0 0 0,1 0 1 0 0,0 0-1 0 0,-1-1 1 0 0,0 1-1 0 0,1 0 0 0 0,-1 0 1 0 0,0 0-1 0 0,0 0 1 0 0,0 0-1 0 0,0 1 1 0 0,-1-1-1 0 0,1 0 0 0 0,0 0 1 0 0,-1 1-1 0 0,1-1 1 0 0,-2 0-4 0 0,-11-8-2 0 0,9 8-15 0 0,5 2 9 0 0,-1 0 1 0 0,0-1-1 0 0,1 1 0 0 0,-1 0 1 0 0,1-1-1 0 0,-1 1 0 0 0,0 0 0 0 0,1-1 1 0 0,-1 1-1 0 0,1-1 0 0 0,-1 1 0 0 0,1-1 1 0 0,-1 1-1 0 0,1-1 0 0 0,-1 1 0 0 0,1-1 1 0 0,0 1-1 0 0,-1-1 0 0 0,1 0 0 0 0,0 1 1 0 0,0-1-1 0 0,-1 0 8 0 0,-1-4-40 0 0,0 2 53 0 0,0 0-81 0 0,-1 0-83 0 0,0-1-86 0 0,0 1-88 0 0,0 0-91 0 0,0 0-94 0 0,0 0-96 0 0,0 1-85 0 0,2 0-99 0 0,-1 0-796 0 0,1 2-900 0 0</inkml:trace>
  <inkml:trace contextRef="#ctx0" brushRef="#br0" timeOffset="369.01">853 80 7424 0 0,'0'0'166'0'0,"0"-3"29"0"0,0 3-186 0 0,0-1-1 0 0,0 1 1 0 0,0-1 0 0 0,0 1-1 0 0,0 0 1 0 0,0-1 0 0 0,0 1 0 0 0,0-1-1 0 0,0 1 1 0 0,0 0 0 0 0,0-1-1 0 0,-1 1 1 0 0,1-1 0 0 0,0 1-1 0 0,0 0 1 0 0,0-1 0 0 0,-1 1-1 0 0,1-1 1 0 0,0 1 0 0 0,0 0-1 0 0,-1 0 1 0 0,1-1 0 0 0,0 1-1 0 0,-1 0 1 0 0,1-1 0 0 0,0 1-1 0 0,-1 0 1 0 0,1 0 0 0 0,0 0-1 0 0,-1-1 1 0 0,1 1-9 0 0,-7-5 111 0 0,1-5-76 0 0,-4 5-35 0 0,5-2-1 0 0,1 2 12 0 0,-3 3 57 0 0,5 2 60 0 0,-1-2 146 0 0,-8-9 240 0 0,10 10-252 0 0,-1 0-61 0 0,0 0-51 0 0,1 1-44 0 0,-1-1-24 0 0,0 1-37 0 0,-3 1 12 0 0,3 0-10 0 0,1-1 47 0 0,-10-3 216 0 0,6-2-34 0 0,5 4-256 0 0,-1 1 0 0 0,1-1 0 0 0,0 1 0 0 0,-1-1 0 0 0,1 0 0 0 0,-1 1 0 0 0,1 0 0 0 0,-1-1 0 0 0,1 1 0 0 0,-1-1 0 0 0,1 1 0 0 0,-1 0 0 0 0,0-1 0 0 0,1 1 0 0 0,-1 0 0 0 0,0 0 0 0 0,1-1 0 0 0,-1 1 0 0 0,0 0 0 0 0,1 0 0 0 0,-1 0 0 0 0,0 0 0 0 0,1 0 0 0 0,-1 0 0 0 0,0 0 0 0 0,0 0-20 0 0,-5 0 147 0 0,-7 0 92 0 0,4 3-44 0 0,3 7 30 0 0,-4-5-7 0 0,8-1-145 0 0,1-1-13 0 0,-4 1 2 0 0,-6 1 41 0 0,-4 8-12 0 0,6-5-47 0 0,7-7-39 0 0,1 1 0 0 0,-1-1-1 0 0,0 1 1 0 0,0 0 0 0 0,1-1 0 0 0,-1 1 0 0 0,1 0 0 0 0,0 0 0 0 0,-1 0-1 0 0,1 0 1 0 0,0 0 0 0 0,0 0 0 0 0,0 0 0 0 0,1 0 0 0 0,-1 0-1 0 0,0 0 1 0 0,1 1 0 0 0,-1-1 0 0 0,1 2-5 0 0,0-1 5 0 0,-1 1 0 0 0,1-1 1 0 0,-1 1-1 0 0,1-1 0 0 0,-1 1 0 0 0,-1-1 1 0 0,1 0-1 0 0,0 1 0 0 0,-1-1 0 0 0,1 0 1 0 0,-1 0-1 0 0,0 0 0 0 0,-1 1-5 0 0,0 1 20 0 0,-1 1 1 0 0,1 0-1 0 0,0 0 0 0 0,-1 5-20 0 0,-1 2 5 0 0,-3 11 72 0 0,-5 13 69 0 0,5-12-41 0 0,3-5-55 0 0,-3 14-17 0 0,4-26-17 0 0,0 5 11 0 0,8 12-7 0 0,2 7 35 0 0,-5-6 19 0 0,-1-22-61 0 0,1 0 0 0 0,-1 0 0 0 0,1 0 1 0 0,0-1-1 0 0,0 1 0 0 0,1 0 0 0 0,-1-1 0 0 0,1 1 0 0 0,1 2-13 0 0,3 26 77 0 0,-2-24-51 0 0,-3-7-22 0 0,0 1 0 0 0,0-1 0 0 0,0 0 0 0 0,0 1-1 0 0,0-1 1 0 0,-1 1 0 0 0,1 0 0 0 0,-1-1 0 0 0,1 1 0 0 0,-1-1-1 0 0,0 1 1 0 0,0 0 0 0 0,1-1 0 0 0,-1 1-4 0 0,-1 5 26 0 0,1-4-16 0 0,0-1 1 0 0,0 0-1 0 0,0 0 1 0 0,0 0-1 0 0,0 0 1 0 0,1 0-1 0 0,-1 1 1 0 0,1-1-1 0 0,-1 0 1 0 0,1 1-11 0 0,1 0-60 0 0,1 2 120 0 0,2 2 84 0 0,-4-5-149 0 0,0 1-54 0 0,-1 0-43 0 0,1-1-60 0 0,-1 1-68 0 0,0 0-79 0 0,0-3 99 0 0,0 0-34 0 0,0 1-332 0 0,0-1 79 0 0,0 0-46 0 0,-2 2-640 0 0,-3 2-570 0 0,-3 5-830 0 0</inkml:trace>
  <inkml:trace contextRef="#ctx0" brushRef="#br0" timeOffset="656.68">411 316 5640 0 0,'0'0'124'0'0,"0"0"17"0"0,3 0 12 0 0,1 0-30 0 0,23 0-80 0 0,-12 1-39 0 0,-5-1 11 0 0,-1 1-1 0 0,1-2 1 0 0,-1 1 0 0 0,1-1-1 0 0,1-1-14 0 0,1-4 40 0 0,-10 5-37 0 0,-1 0 0 0 0,1 0 0 0 0,-1 0 0 0 0,1 1 0 0 0,0-1 0 0 0,-1 0 0 0 0,1 1 0 0 0,-1-1 0 0 0,1 1 0 0 0,0 0 1 0 0,-1 0-1 0 0,1 0 0 0 0,0 0 0 0 0,0 0-3 0 0,27 0 64 0 0,2 0-48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52.6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222 1 7016 0 0,'0'0'201'0'0,"-3"0"66"0"0,2 0-132 0 0,1 0-74 0 0,-1 0-57 0 0,-1 0-145 0 0,1 0 117 0 0,0 0 74 0 0,0 0 102 0 0,0 0 94 0 0,0 0-76 0 0,0 0 35 0 0,0 0 38 0 0,1 0 41 0 0,-1 0 44 0 0,0 0 45 0 0,1 2-81 0 0,0 20 64 0 0,0 0-59 0 0,0 0-51 0 0,0 1-40 0 0,0 18 88 0 0,0 57 280 0 0,0-58-273 0 0,1-31-242 0 0,0-1 1 0 0,0 0 0 0 0,1 0 0 0 0,0 0-1 0 0,3 7-59 0 0,-4-13 14 0 0,3 15 116 0 0,-5 4-15 0 0,1-11-56 0 0,0 10 89 0 0,0 10 30 0 0,0-12-47 0 0,-1-9-73 0 0,1 12 65 0 0,3-6 23 0 0,2-7-66 0 0,-4-7-64 0 0,0 0 0 0 0,0 1 0 0 0,0-1 1 0 0,0 1-1 0 0,-1-1 0 0 0,1 1 1 0 0,0-1-1 0 0,-1 1 0 0 0,1 0 0 0 0,-1-1 1 0 0,0 1-1 0 0,0 0 0 0 0,1-1 1 0 0,-1 1-17 0 0,0 2 22 0 0,0 3-20 0 0,0 1 44 0 0,0 7 49 0 0,0-4-16 0 0,0-8 1 0 0,-1-3-50 0 0,-1 0-62 0 0,0 0-46 0 0,-2 0 49 0 0,2 0-68 0 0,1 0 0 0 0,0 0-40 0 0,-1 0-46 0 0,1 0-54 0 0,1 0-311 0 0</inkml:trace>
  <inkml:trace contextRef="#ctx0" brushRef="#br0" timeOffset="390.37">1 316 5672 0 0,'0'0'165'0'0,"0"0"31"0"0,0 0 44 0 0,0-3 15 0 0,0 3-242 0 0,0-1 0 0 0,0 1-1 0 0,0-1 1 0 0,0 1 0 0 0,0-1 0 0 0,0 1 0 0 0,0 0 0 0 0,0-1 0 0 0,0 1 0 0 0,0-1-1 0 0,1 1 1 0 0,-1-1 0 0 0,0 1 0 0 0,0-1 0 0 0,0 1 0 0 0,1-1 0 0 0,-1 1 0 0 0,0 0-1 0 0,1-1 1 0 0,-1 1 0 0 0,0 0 0 0 0,1-1 0 0 0,-1 1 0 0 0,0 0 0 0 0,1-1-1 0 0,-1 1 1 0 0,1 0 0 0 0,-1-1-13 0 0,7 0 178 0 0,-2-1 217 0 0,9-9 77 0 0,1 9-52 0 0,-8 1-243 0 0,-2-1-35 0 0,4-2 59 0 0,4-3-52 0 0,4 6-37 0 0,0 1-1 0 0,-6-4 4 0 0,8-6 35 0 0,7 4-38 0 0,-11 1-44 0 0,-11 3-53 0 0,-1 1-1 0 0,0 0 1 0 0,1 0 0 0 0,-1 0 0 0 0,0 0-1 0 0,1 1 1 0 0,-1-1 0 0 0,2 1-15 0 0,-2 0 5 0 0,-1 0 1 0 0,1 0-1 0 0,0 0 1 0 0,-1 0-1 0 0,1-1 1 0 0,-1 1-1 0 0,1-1 1 0 0,0 0-1 0 0,-1 0 1 0 0,0 0-1 0 0,1 0 1 0 0,0-1-6 0 0,0 1 2 0 0,-1 0-1 0 0,0 0 1 0 0,1 0 0 0 0,-1 0 0 0 0,1 0 0 0 0,-1 1 0 0 0,1-1-1 0 0,0 1 1 0 0,-1 0 0 0 0,1-1 0 0 0,0 1 0 0 0,1 0-2 0 0,3 1-1 0 0,0 0 0 0 0,1 0 0 0 0,-1 0 0 0 0,7 3 1 0 0,-6-2 5 0 0,0 0-1 0 0,0 0 0 0 0,0-1 0 0 0,9 0-4 0 0,-10 0 13 0 0,0-1-1 0 0,0 1 1 0 0,0 1 0 0 0,1-1 0 0 0,-1 1-1 0 0,5 3-12 0 0,-7-4 4 0 0,17 8 55 0 0,-5 1-68 0 0,7 3-58 0 0,-1-3-5 0 0,-22-9 67 0 0,0 0-1 0 0,0 0 1 0 0,0 0-1 0 0,0 1 1 0 0,0-1 0 0 0,0 0-1 0 0,-1 1 1 0 0,1-1-1 0 0,0 1 1 0 0,-1-1 5 0 0,5 9-6 0 0,21 22 6 0 0,-16-13 24 0 0,12 25 104 0 0,-20-37-115 0 0,0 2 47 0 0,-3 20 266 0 0,0-11-132 0 0,1 1 124 0 0,0 9 251 0 0,-2-17-330 0 0,-4-5-84 0 0,5-6-148 0 0,1 0 0 0 0,-1 1 0 0 0,1-1 0 0 0,-1 0-1 0 0,1 1 1 0 0,0-1 0 0 0,-1 1 0 0 0,1-1 0 0 0,-1 0 0 0 0,1 1-1 0 0,0-1 1 0 0,-1 1 0 0 0,1-1 0 0 0,0 1 0 0 0,0-1 0 0 0,-1 1-1 0 0,1 0 1 0 0,0-1 0 0 0,0 1 0 0 0,0-1 0 0 0,0 1 0 0 0,0-1-1 0 0,0 1 1 0 0,0 0-7 0 0,0 2 98 0 0,0-3-6 0 0,-3 2-18 0 0,-7 9-8 0 0,7-8-2 0 0,3-3-22 0 0,0 0-90 0 0,-1-1-88 0 0,1 1 39 0 0,-2 0 2 0 0,1 1 115 0 0,-1-1 154 0 0,1 1-56 0 0,0-1-70 0 0,0 0-41 0 0,0 0-40 0 0,0 0-32 0 0,1 0-40 0 0,-1 0-45 0 0,0 0-52 0 0,1-1-9 0 0,-1 1-42 0 0,0 0-46 0 0,1-1-49 0 0,-1 1-52 0 0,0-1-55 0 0,0 1-59 0 0,1-1-62 0 0,-5-3-903 0 0,-4-5-840 0 0</inkml:trace>
  <inkml:trace contextRef="#ctx0" brushRef="#br0" timeOffset="660.75">522 127 6824 0 0,'0'0'149'0'0,"0"0"23"0"0,-3 0 13 0 0,-3 0-58 0 0,1 0-12 0 0,3 0 36 0 0,2 0 126 0 0,0 0 229 0 0,0 0 20 0 0,0 0-222 0 0,0 0-139 0 0,0 0-49 0 0,0 0-9 0 0,0 0 7 0 0,0 0-18 0 0,2 2-10 0 0,9 9-18 0 0,-8-8-28 0 0,-3-3-96 0 0</inkml:trace>
  <inkml:trace contextRef="#ctx0" brushRef="#br0" timeOffset="1148.25">806 300 6056 0 0,'-14'13'176'0'0,"12"-9"-40"0"0,1-1-70 0 0,0 1-50 0 0,2 1-39 0 0,0-2 36 0 0,-1 1-68 0 0,0 1 42 0 0,0 5 95 0 0,0 2 154 0 0,0 4 251 0 0,1-5-209 0 0,6 2 32 0 0,-3-6-108 0 0,-2-2-33 0 0,-1 1 6 0 0,0 0 39 0 0,-2-4-203 0 0,1 1 99 0 0,0-1 32 0 0,0 1 35 0 0,1 10 787 0 0,0-9-743 0 0,0 0-93 0 0,4 4 93 0 0,2 4 100 0 0,-6 0-71 0 0,-1-11-383 0 0,0 1 78 0 0,0 0 70 0 0,0 1 61 0 0,0 1 169 0 0,0 0 111 0 0,0 1 62 0 0,0 5 620 0 0,0-7-757 0 0,0-1-42 0 0,0 1-51 0 0,0-1-72 0 0,0 0-84 0 0,0-1-101 0 0,0 2 140 0 0,0-6-18 0 0,-1-4-29 0 0,-7-8 116 0 0,4 11-133 0 0,0-3 55 0 0,5-2-57 0 0,0 7 8 0 0,-1-77 67 0 0,0 77-80 0 0,0 0 0 0 0,0 1 0 0 0,0-1 0 0 0,1 0 0 0 0,-1 1 0 0 0,0-1 0 0 0,1 1 0 0 0,0-1 0 0 0,-1 1 0 0 0,1-1 0 0 0,0 1 0 0 0,0-1 0 0 0,0 1 0 0 0,0-1 0 0 0,4-6 0 0 0,-1-2-7 0 0,-3 7-1 0 0,0 1 0 0 0,1 0 0 0 0,-1 0 1 0 0,0 0-1 0 0,0-1 0 0 0,1 1 0 0 0,0 0 0 0 0,-1 1 0 0 0,1-1 8 0 0,4-4-18 0 0,-3 2-17 0 0,0 0 0 0 0,1 1-1 0 0,0-1 1 0 0,0 1 0 0 0,4-2 35 0 0,23-11-211 0 0,-18 12-40 0 0,0 3 90 0 0,0 5 52 0 0,5 4 26 0 0,-12-5 50 0 0,5 2-18 0 0,-10-5 46 0 0,1 1 1 0 0,-1-1-1 0 0,0 1 1 0 0,0-1-1 0 0,0 1 1 0 0,0-1-1 0 0,0 1 1 0 0,0-1-1 0 0,0 1 1 0 0,0 0-1 0 0,0 0 1 0 0,0-1-1 0 0,-1 1 1 0 0,1 0-1 0 0,0 0 1 0 0,0 0-1 0 0,-1 0 1 0 0,1 1 4 0 0,2 3-8 0 0,-3-5 8 0 0,0 1-1 0 0,0 0 1 0 0,1-1 0 0 0,-1 1 0 0 0,0 0-1 0 0,1-1 1 0 0,-1 1 0 0 0,0-1 0 0 0,1 1 0 0 0,-1-1-1 0 0,1 1 1 0 0,-1-1 0 0 0,1 1 0 0 0,-1-1 0 0 0,1 1-1 0 0,0-1 1 0 0,-1 0 0 0 0,1 1 0 0 0,-1-1-1 0 0,1 0 1 0 0,0 1 0 0 0,0-1 0 0 0,4 2 1 0 0,-4-1-1 0 0,1 1 0 0 0,0-1 0 0 0,-1 1 0 0 0,1-1 0 0 0,-1 1 0 0 0,0-1 0 0 0,0 1 0 0 0,1 0 0 0 0,-1-1 0 0 0,0 1 0 0 0,0 0 0 0 0,0 0 0 0 0,0 1 0 0 0,0 0 0 0 0,1 0 0 0 0,-1 0 0 0 0,1 0 0 0 0,0 0 0 0 0,0-1 0 0 0,1 2 0 0 0,1 0-6 0 0,-1 0 0 0 0,1 0 0 0 0,-1 0 0 0 0,0 0 0 0 0,0 1 0 0 0,-1-1 0 0 0,1 1 0 0 0,-1 0 0 0 0,0 1 6 0 0,7 15-18 0 0,4 6 124 0 0,-3-10 4 0 0,-5-3-16 0 0,1-10-35 0 0,-5-4-56 0 0,-1 0 0 0 0,1 1 1 0 0,-1-1-1 0 0,1 0 1 0 0,-1 0-1 0 0,0 1 1 0 0,1-1-1 0 0,-1 0 1 0 0,1 1-1 0 0,-1-1 1 0 0,0 1-1 0 0,0-1 1 0 0,1 0-1 0 0,-1 1 1 0 0,0-1-1 0 0,0 1 1 0 0,1-1-1 0 0,-1 1 0 0 0,0-1 1 0 0,0 1-1 0 0,0-1 1 0 0,0 1-1 0 0,0-1 1 0 0,1 1-1 0 0,-1-1 1 0 0,0 1-1 0 0,0-1 1 0 0,0 1-1 0 0,-1-1 1 0 0,1 1-1 0 0,0-1 1 0 0,0 1-4 0 0,0-1 3 0 0,0 1 0 0 0,0-1 1 0 0,0 1-1 0 0,-1-1 1 0 0,1 1-1 0 0,0 0 1 0 0,0-1-1 0 0,0 1 0 0 0,0-1 1 0 0,1 1-1 0 0,-1-1 1 0 0,0 1-1 0 0,0-1 0 0 0,0 1 1 0 0,0-1-1 0 0,0 1 1 0 0,1-1-1 0 0,-1 1 1 0 0,0-1-1 0 0,0 0 0 0 0,1 1 1 0 0,-1-1-1 0 0,0 1 1 0 0,1-1-1 0 0,-1 0 1 0 0,0 1-1 0 0,1-1 0 0 0,-1 0 1 0 0,1 1-1 0 0,-1-1 1 0 0,0 0-1 0 0,1 1 0 0 0,-1-1 1 0 0,1 0-1 0 0,-1 0 1 0 0,1 0-1 0 0,-1 0 1 0 0,1 1-1 0 0,-1-1 0 0 0,1 0 1 0 0,-1 0-1 0 0,1 0 1 0 0,-1 0-1 0 0,1 0 0 0 0,-1 0 1 0 0,1 0-4 0 0,2 0 67 0 0,-3 0-3 0 0,0 0 0 0 0,0 0 9 0 0,0 2 35 0 0,0 0-60 0 0,0 2-58 0 0,0-2 53 0 0,0-1 18 0 0,0 0 36 0 0,0 1 43 0 0,0 0 52 0 0,-3-2-104 0 0,-6-3-30 0 0,9 3-56 0 0,-1-1 0 0 0,1 1 0 0 0,0-1 0 0 0,-1 1 1 0 0,1-1-1 0 0,0 1 0 0 0,0-1 0 0 0,0 0 1 0 0,-1 1-1 0 0,1-1 0 0 0,0 1 0 0 0,0-1 1 0 0,0 0-1 0 0,0 1 0 0 0,0-1 0 0 0,0 1 1 0 0,0-1-3 0 0,0-1 5 0 0,0 0 0 0 0,0 0 0 0 0,0 0 0 0 0,0 1 0 0 0,-1-1 0 0 0,1 0 0 0 0,-1 0 0 0 0,1 1 0 0 0,-2-2-5 0 0,-2-5 6 0 0,3 7-2 0 0,0 0-1 0 0,0-1 1 0 0,0 1-1 0 0,0-1 1 0 0,1 1-1 0 0,-1-1 1 0 0,0 1-1 0 0,1-1 1 0 0,-1 1-1 0 0,1-1 1 0 0,0 1-1 0 0,-1-1 1 0 0,1 0-1 0 0,0 1 1 0 0,0-1-1 0 0,0 0 1 0 0,0 1 0 0 0,0-1-1 0 0,0 0 1 0 0,1 1-1 0 0,-1-1 1 0 0,0 1-1 0 0,1-1 1 0 0,0 0-4 0 0,6-11 45 0 0,4-10 25 0 0,-5 8-53 0 0,-2 2-37 0 0,-3 0-43 0 0,2-10-110 0 0,-1 19 144 0 0,-1 0 1 0 0,1 0-1 0 0,0 0 0 0 0,0 0 0 0 0,0 0 1 0 0,1 0-1 0 0,-1 1 0 0 0,1 0 1 0 0,0-1-1 0 0,0 1 0 0 0,2-2 29 0 0,9-5-152 0 0,-9 8 109 0 0,-4 2 32 0 0,-1 0 0 0 0,1-1 1 0 0,0 1-1 0 0,-1 0 0 0 0,1-1 1 0 0,0 1-1 0 0,-1 0 1 0 0,1-1-1 0 0,-1 1 0 0 0,1-1 1 0 0,-1 1-1 0 0,1-1 0 0 0,-1 1 1 0 0,1-1-1 0 0,-1 1 0 0 0,0-1 1 0 0,1 1-1 0 0,-1-1 0 0 0,0 0 1 0 0,1 1-1 0 0,-1-1 1 0 0,0 0 10 0 0,3-4-43 0 0,5-5-70 0 0,4 5 41 0 0,18 4-32 0 0,-20 1 55 0 0,-9 0 46 0 0,-1 0 0 0 0,1 0 1 0 0,-1 0-1 0 0,1 0 0 0 0,-1 0 0 0 0,1 0 0 0 0,-1 0 0 0 0,1 0 0 0 0,-1 0 0 0 0,1 0 0 0 0,-1 0 0 0 0,0 0 0 0 0,1 0 1 0 0,-1 1-1 0 0,1-1 0 0 0,-1 0 0 0 0,1 0 0 0 0,-1 0 0 0 0,1 1 0 0 0,-1-1 0 0 0,0 0 0 0 0,1 1 0 0 0,-1-1 1 0 0,1 0-1 0 0,-1 1 0 0 0,0-1 0 0 0,1 0 0 0 0,-1 1 0 0 0,0-1 0 0 0,0 1 0 0 0,1-1 0 0 0,-1 1 3 0 0,4 5-41 0 0,7 0-23 0 0,-9-4 52 0 0,-1 0 0 0 0,0 0 0 0 0,1 0 0 0 0,-1 1 0 0 0,0-1 0 0 0,0 0 1 0 0,0 1-1 0 0,-1 0 12 0 0,1-1-4 0 0,0 1-1 0 0,0-1 1 0 0,0 0 0 0 0,0 1 0 0 0,0-1 0 0 0,1 0 0 0 0,-1 0 0 0 0,1 1 4 0 0,9 3 0 0 0,-10-5-1 0 0,0-1 0 0 0,0 0 1 0 0,0 1-1 0 0,0-1 0 0 0,0 1 1 0 0,0 0-1 0 0,0-1 0 0 0,0 1 1 0 0,0 0-1 0 0,0 0 0 0 0,0-1 1 0 0,-1 1-1 0 0,1 0 0 0 0,0 0 1 0 0,0 0-1 0 0,-1 0 1 0 0,1 1-5 0 0,0 0 0 0 0,-1 0 1 0 0,1 0-1 0 0,-1 0 0 0 0,0 0 0 0 0,1 0 0 0 0,-1 0 1 0 0,0 0-1 0 0,0 0 0 0 0,0 0 0 0 0,-1 0 5 0 0,1 8 0 0 0,0-7 1 0 0,0 0 1 0 0,0 0-1 0 0,0 0 1 0 0,0 0-1 0 0,1-1 1 0 0,0 1-1 0 0,0 1-1 0 0,9 7 43 0 0,-9-9-39 0 0,0 1 1 0 0,0 0-1 0 0,-1 0 1 0 0,1 0-1 0 0,-1 0 0 0 0,0-1 1 0 0,0 1-1 0 0,0 0 1 0 0,0 0-1 0 0,0 0 1 0 0,0 1-5 0 0,-1 34 126 0 0,3-22-62 0 0,2-10-83 0 0,-1-3-80 0 0,-1-1-76 0 0,0 0-115 0 0,-2-2 290 0 0,1 1-196 0 0,-1-1-32 0 0,1 1-317 0 0,-1-1 71 0 0,0 1-46 0 0,1-1-618 0 0,-1 0-496 0 0,0 0-940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6:59.3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5264 0 0,'27'0'107'0'0,"-10"0"35"0"0,-14 0 3 0 0,-3 3-14 0 0,2 6-105 0 0,-2-8-26 0 0,1 0 0 0 0,-1 0 0 0 0,1 1 0 0 0,-1-1 0 0 0,1 0 0 0 0,0 0 0 0 0,-1 0 0 0 0,1 0 0 0 0,0 0 1 0 0,0 0-1 0 0,0 0 0 0 0,0 0 0 0 0,0-1 0 0 0,0 1 0 0 0,0 0 0 0 0,1 0 0 0 0,3 1 3 0 0,3 3-8 0 0,-5 2 37 0 0,-1-3 6 0 0,9 11 250 0 0,-2-8-54 0 0,0-2 2 0 0,0-1 47 0 0,-2 0-56 0 0,-6-4-199 0 0,0 1 0 0 0,0-1 0 0 0,-1 1 1 0 0,1-1-1 0 0,0 1 0 0 0,0-1 0 0 0,-1 1 1 0 0,1 0-1 0 0,0-1 0 0 0,-1 1 0 0 0,1 0 1 0 0,0 0-1 0 0,-1 0 0 0 0,1-1 0 0 0,-1 2-28 0 0,5 10 373 0 0,-3-4-160 0 0,0-4-135 0 0,0 0 0 0 0,0-1 1 0 0,0 1-1 0 0,1-1 0 0 0,-1 0 0 0 0,1 0 0 0 0,0 0 1 0 0,0 0-1 0 0,0 0 0 0 0,0-1 0 0 0,0 1 0 0 0,1-1 1 0 0,-1 0-1 0 0,1 1-78 0 0,5 3 229 0 0,-3 1-49 0 0,4 8 70 0 0,2 2-44 0 0,5-5-23 0 0,-3-2-22 0 0,0 4 46 0 0,9 18 94 0 0,2 3-3 0 0,-10-10-57 0 0,-5 4 0 0 0,-5-1-40 0 0,-2-8-67 0 0,10 29 288 0 0,-8-31-236 0 0,0 0 0 0 0,-2 0 1 0 0,0 4-187 0 0,-2-14 90 0 0,-1 0 0 0 0,0 0 0 0 0,0 0 0 0 0,-1 0 1 0 0,-1 5-91 0 0,-2 6 121 0 0,-3 14 108 0 0,5-8-19 0 0,2-20-153 0 0,-1 0 0 0 0,1 0 0 0 0,-1-1 0 0 0,0 1 0 0 0,-1 4-57 0 0,-2 1 128 0 0,0 1-1 0 0,-1-1 1 0 0,-1 2-128 0 0,1-3 107 0 0,1 0 0 0 0,0 1 0 0 0,0-1 0 0 0,0 4-107 0 0,2-2 90 0 0,-4 10 80 0 0,-15 10 40 0 0,10-2-18 0 0,-12-8-6 0 0,7 0-40 0 0,-2 3 84 0 0,15-22-189 0 0,1 1 0 0 0,0 0 0 0 0,0 0 0 0 0,1 0 0 0 0,-1 0 0 0 0,0 1-41 0 0,1-2 26 0 0,1 0-1 0 0,-1 0 1 0 0,0 0-1 0 0,0-1 1 0 0,-1 1-1 0 0,1 0 1 0 0,0-1-1 0 0,0 1 1 0 0,-1-1 0 0 0,1 1-1 0 0,-1-1 1 0 0,1 1-1 0 0,-2-1-25 0 0,-8 4 144 0 0,10-5-128 0 0,0 1-1 0 0,0-1 1 0 0,0 1-1 0 0,0-1 0 0 0,0 1 1 0 0,-1-1-1 0 0,1 1 1 0 0,0-1-1 0 0,1 1 0 0 0,-1 0 1 0 0,0 0-1 0 0,0-1 1 0 0,0 1-1 0 0,0 0 0 0 0,1 0 1 0 0,-1 0-1 0 0,0 0 0 0 0,0 1-15 0 0,-4 11 216 0 0,-2-8-70 0 0,7-5-140 0 0,-1 0 0 0 0,1 0 1 0 0,0 0-1 0 0,-1 1 0 0 0,1-1 0 0 0,-1 0 1 0 0,1 0-1 0 0,0 1 0 0 0,0-1 1 0 0,-1 0-1 0 0,1 1 0 0 0,0-1 0 0 0,-1 0 1 0 0,1 1-1 0 0,0-1 0 0 0,0 0 1 0 0,0 1-1 0 0,-1-1 0 0 0,1 1 0 0 0,0-1 1 0 0,0 0-1 0 0,0 1 0 0 0,0-1 0 0 0,0 1 1 0 0,0-1-1 0 0,0 0 0 0 0,0 1 1 0 0,0-1-1 0 0,0 1 0 0 0,0-1 0 0 0,0 1-6 0 0,0-1 2 0 0,0 0 0 0 0,0 0 0 0 0,0 0 0 0 0,0 0 0 0 0,0 0 0 0 0,0 0 0 0 0,0 0 0 0 0,0 0 0 0 0,0 1-1 0 0,0-1 1 0 0,0 0 0 0 0,0 0 0 0 0,0 0 0 0 0,0 0 0 0 0,0 0 0 0 0,0 0 0 0 0,0 0 0 0 0,0 0-1 0 0,0 0 1 0 0,0 0 0 0 0,0 1 0 0 0,0-1 0 0 0,0 0 0 0 0,0 0 0 0 0,0 0 0 0 0,0 0 0 0 0,0 0 0 0 0,-1 0-1 0 0,1 0 1 0 0,0 0 0 0 0,0 0 0 0 0,0 0 0 0 0,0 0 0 0 0,0 0 0 0 0,0 0 0 0 0,0 0 0 0 0,0 0-1 0 0,0 0 1 0 0,0 1 0 0 0,0-1 0 0 0,0 0 0 0 0,-1 0 0 0 0,1 0 0 0 0,0 0 0 0 0,0 0 0 0 0,0 0-1 0 0,0 0 1 0 0,0 0 0 0 0,0 0 0 0 0,0 0 0 0 0,0 0 0 0 0,0 0 0 0 0,0 0 0 0 0,-1 0 0 0 0,1-1 0 0 0,0 1-1 0 0,0 0-1 0 0,-20 0 218 0 0,14 0-213 0 0,3 0 67 0 0,3 0 8 0 0,0 0-8 0 0,0 3-17 0 0,0-3-55 0 0,0 1 1 0 0,0-1 1 0 0,0 1-1 0 0,0 0 0 0 0,0-1 1 0 0,0 1-1 0 0,0 0 1 0 0,0-1-1 0 0,0 1 1 0 0,-1 0-1 0 0,1-1 0 0 0,0 1 1 0 0,0 0-1 0 0,-1-1 1 0 0,1 1-1 0 0,0 0-1 0 0,-1-1 4 0 0,0 0-1 0 0,1 1 1 0 0,-1-1-1 0 0,1 0 1 0 0,-1 0-1 0 0,0 1 1 0 0,1-1 0 0 0,-1 0-1 0 0,0 0 1 0 0,1 0-1 0 0,-1 0 1 0 0,0 0-1 0 0,0 0 1 0 0,1 0-1 0 0,-1 0-3 0 0,1 0 1 0 0,0 0 0 0 0,0 0 0 0 0,0 0-1 0 0,0 0 1 0 0,0 0 0 0 0,0 0 0 0 0,-1 0-1 0 0,1 0 1 0 0,0 0 0 0 0,0 0 0 0 0,0 0-1 0 0,0 0 1 0 0,0 0 0 0 0,0 0 0 0 0,0 0-1 0 0,0 0 1 0 0,0 0 0 0 0,0 0 0 0 0,-1 0-1 0 0,1 0 1 0 0,0 0 0 0 0,0 0 0 0 0,0 0-1 0 0,0 0 1 0 0,0 0 0 0 0,0 0 0 0 0,0 0-1 0 0,0 0 1 0 0,0 0 0 0 0,0 0 0 0 0,0 0-1 0 0,0 0 1 0 0,0 0 0 0 0,-1-1 0 0 0,1 1-1 0 0,0 0 1 0 0,0 0 0 0 0,0 0 0 0 0,0 0-1 0 0,0 0 1 0 0,0 0 0 0 0,0 0 0 0 0,0 0-1 0 0,0 0 1 0 0,0 0 0 0 0,0 0 0 0 0,0-1-1 0 0,0 1 1 0 0,0 0 0 0 0,0 0 0 0 0,0 0-1 0 0,0 0 1 0 0,0 0 0 0 0,0 0 0 0 0,0 0-1 0 0,0 0 1 0 0,0 0-1 0 0,1-1-96 0 0,-1 1 71 0 0,0-1 39 0 0,1-3 205 0 0,-1 2-245 0 0,-1 0-108 0 0,1 1 18 0 0,0 0-39 0 0,-1 0-44 0 0,0 0-46 0 0,1 0-52 0 0,-1 0-56 0 0,-12-12-141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33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14688 0 0,'0'0'332'0'0,"0"0"50"0"0,0 0 24 0 0,-1 0-173 0 0,-1 0-113 0 0,-9 0 65 0 0,9 0-70 0 0,2 0 113 0 0,0 0 204 0 0,0 0 16 0 0,0 0-22 0 0,0 0-115 0 0,0 0-50 0 0,0 0-6 0 0,0 0-24 0 0,0 0-79 0 0,0 0-31 0 0,0 0-8 0 0,0 0-114 0 0,0 0-42 0 0,0 0-37 0 0,0 0-22 0 0,0 0-37 0 0,0 0-43 0 0,0 0-48 0 0,0 0-51 0 0,0 0-50 0 0,0 0-44 0 0,0 0-41 0 0,0 0-274 0 0,0 0-67 0 0,0 0-52 0 0,0 0-38 0 0,0 0-321 0 0,0 0-32 0 0,0 0-2516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06.6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205 49 6072 0 0,'0'0'133'0'0,"0"0"23"0"0,0 0 12 0 0,3 3-23 0 0,4 3-94 0 0,-1-2 36 0 0,0-2 88 0 0,1-1 206 0 0,-4-1 351 0 0,-3 0 32 0 0,0 0-31 0 0,0 0-145 0 0,0 0-63 0 0,0 0-11 0 0,0 0-217 0 0,0 0-126 0 0,0 0-38 0 0,0-3 16 0 0,0 3-141 0 0,0 0 1 0 0,0-1-1 0 0,0 1 0 0 0,0-1 0 0 0,0 1 0 0 0,0-1 1 0 0,0 1-1 0 0,0 0 0 0 0,0-1 0 0 0,0 1 0 0 0,0-1 1 0 0,0 1-1 0 0,-1 0 0 0 0,1-1 0 0 0,0 1 0 0 0,0-1 1 0 0,0 1-1 0 0,-1 0 0 0 0,1-1 0 0 0,0 1 0 0 0,-1 0 0 0 0,1-1 1 0 0,0 1-1 0 0,-1 0 0 0 0,1 0 0 0 0,0-1 0 0 0,-1 1 1 0 0,1 0-1 0 0,0 0 0 0 0,-1 0 0 0 0,1-1-8 0 0,-7-3 124 0 0,5 1-54 0 0,0-1-18 0 0,0 1 5 0 0,0 1 20 0 0,-3 1 109 0 0,2 1-43 0 0,-2-1 41 0 0,4 2-169 0 0,1-1 1 0 0,-1 0-1 0 0,1 0 1 0 0,-1 0-1 0 0,1 0 1 0 0,-1-1-1 0 0,1 1 1 0 0,-1 0-1 0 0,1 0 0 0 0,-1 0 1 0 0,1 0-1 0 0,0 0 1 0 0,-1-1-1 0 0,1 1 1 0 0,-1 0-1 0 0,1 0 1 0 0,-1-1-1 0 0,1 1 0 0 0,0 0 1 0 0,-1 0-1 0 0,1-1 1 0 0,0 1-1 0 0,-1-1 1 0 0,1 1-1 0 0,0 0 1 0 0,-1-1-1 0 0,1 1 1 0 0,0-1-16 0 0,-1-6 151 0 0,0 5-79 0 0,-1 2-39 0 0,0-1-31 0 0,0 1 0 0 0,1 0-1 0 0,-1-1 1 0 0,0 1 0 0 0,0-1-1 0 0,1 0 1 0 0,-1 1 0 0 0,0-1-1 0 0,1 0 1 0 0,-1 0 0 0 0,1 0 0 0 0,-1 0-1 0 0,1 0 1 0 0,0-1 0 0 0,-1 1-2 0 0,-5-3 90 0 0,-2 4-56 0 0,6 1-10 0 0,-30-1 194 0 0,19 0-172 0 0,-2 3-46 0 0,-15 12 0 0 0,-1 1 0 0 0,31-15 0 0 0,0-1 0 0 0,0 1 0 0 0,0 0 0 0 0,-1 0 0 0 0,1 0 0 0 0,0 0 0 0 0,0 0 0 0 0,1 0 0 0 0,-1 0 0 0 0,0 0 0 0 0,0 0 0 0 0,0 1 0 0 0,-2 14 0 0 0,6 0 0 0 0,0-10 0 0 0,0 1 0 0 0,0-1 0 0 0,1 1 0 0 0,0-1 0 0 0,0 0 0 0 0,0-1 0 0 0,1 1 0 0 0,0-1 0 0 0,0 0 0 0 0,0 1 0 0 0,10 8 0 0 0,-1 1 0 0 0,-13-12 0 0 0,0-1 0 0 0,0 1 0 0 0,1-1 0 0 0,-1 0 0 0 0,1 0 0 0 0,0 0 0 0 0,0 0 0 0 0,0 0 0 0 0,0 0 0 0 0,1 1 0 0 0,-1-2 0 0 0,0 1 0 0 0,-1 0 0 0 0,1 0 0 0 0,0 0 0 0 0,0 0 0 0 0,-1 0 0 0 0,1 1 0 0 0,-1-1 0 0 0,0 0 0 0 0,0 1 0 0 0,4 4-9 0 0,0-1 1 0 0,0 1 0 0 0,1-1-1 0 0,0 0 1 0 0,0 0 0 0 0,4 2 8 0 0,8 9-30 0 0,-7-5 24 0 0,0 1 1 0 0,0 1 0 0 0,3 7 5 0 0,15 14 0 0 0,-13-4 0 0 0,-15-28 1 0 0,0-1 0 0 0,0 1 0 0 0,-1 0 0 0 0,1-1 1 0 0,-1 1-1 0 0,1 0 0 0 0,-1-1 0 0 0,0 1 0 0 0,0 0 1 0 0,0 1-2 0 0,-1 10 67 0 0,0-6 27 0 0,1 0 53 0 0,0-6-34 0 0,0-2-28 0 0,-4 11 48 0 0,3-9-109 0 0,-1-1-1 0 0,0 1 1 0 0,0 0-1 0 0,0-1 0 0 0,0 1 1 0 0,0-1-1 0 0,0 0 1 0 0,-1 0-1 0 0,1 0 0 0 0,-1 1-23 0 0,-2 0 80 0 0,2 0-6 0 0,2-1-59 0 0,0-1-24 0 0,-2 0 47 0 0,0 0 30 0 0,-2 0 49 0 0,-1 0 62 0 0,-4 0 74 0 0,4 0-219 0 0,-5 0-43 0 0,11 0 4 0 0,-1 0-1 0 0,0 0 1 0 0,0 0 0 0 0,0 0 0 0 0,1 0-1 0 0,-1 0 1 0 0,0 0 0 0 0,0-1 0 0 0,0 1-1 0 0,1 0 1 0 0,-1-1 0 0 0,0 1 0 0 0,0 0 0 0 0,1-1 5 0 0,-2-3-28 0 0,1 1 7 0 0,-15-6 7 0 0,7 2 28 0 0,2 1-60 0 0,7 6 46 0 0,-6-6-146 0 0,0 0-75 0 0,5 5 151 0 0,0 0-174 0 0,0 0 41 0 0,0-2-102 0 0,0 1 111 0 0,2-5-174 0 0,-1 5 156 0 0,0 1-45 0 0,1 0-108 0 0,-1-1 23 0 0,0 0-44 0 0,0 1-39 0 0,0-1-36 0 0,0 0-130 0 0,0 1-35 0 0,0-5-1371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07.0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 16 6648 0 0,'0'0'149'0'0,"0"0"23"0"0,0 0 12 0 0,0 0-58 0 0,0 0-7 0 0,0 0 47 0 0,0 0 146 0 0,0 0 270 0 0,-2 0 24 0 0,-2 0-371 0 0,-7 0 418 0 0,6 1-430 0 0,3-1-140 0 0,-1 0-40 0 0,1 1-47 0 0,0 0-55 0 0,-2 1 72 0 0,0 2 46 0 0,-5 3 113 0 0,-12 15 309 0 0,16-16-390 0 0,1 0-61 0 0,1-3-7 0 0,1 1 1 0 0,0-1 0 0 0,1 0 0 0 0,-1 1 0 0 0,0-1 0 0 0,1 1-1 0 0,0 1-23 0 0,-1 11 134 0 0,2-14-115 0 0,-1 1 1 0 0,1-1-1 0 0,0 0 1 0 0,-1 0-1 0 0,1 1 1 0 0,-1-1-1 0 0,0 0 1 0 0,0 0-1 0 0,0 0 1 0 0,0 0-1 0 0,-1 2-19 0 0,-8 18 74 0 0,8-15-70 0 0,-1 0 4 0 0,1-1 1 0 0,1 0-1 0 0,-1 0 1 0 0,1 1-1 0 0,0-1 1 0 0,1 1 0 0 0,-1 4-9 0 0,1 15-1 0 0,0 40 66 0 0,0-64-65 0 0,0-1 0 0 0,0 1 0 0 0,0-1 0 0 0,0 1 0 0 0,0-1 0 0 0,1 1 0 0 0,-1-1 0 0 0,0 1 0 0 0,1-1 0 0 0,-1 0 0 0 0,1 1 0 0 0,-1-1 0 0 0,1 0 0 0 0,0 1 0 0 0,0-1 0 0 0,0 1 0 0 0,11 20 0 0 0,-12-20 2 0 0,1-1-1 0 0,0 0 1 0 0,0 0 0 0 0,0 0 0 0 0,0 0 0 0 0,0 0 0 0 0,0 0 0 0 0,0 0-1 0 0,0 0 1 0 0,0 0 0 0 0,0-1 0 0 0,1 1 0 0 0,-1 0 0 0 0,1-1-2 0 0,-1 1 2 0 0,-1-1 1 0 0,1 0-1 0 0,0 0 0 0 0,-1 1 1 0 0,1-1-1 0 0,0 0 1 0 0,-1 1-1 0 0,1-1 0 0 0,-1 1 1 0 0,1-1-1 0 0,-1 1 0 0 0,1-1 1 0 0,-1 1-1 0 0,1-1 1 0 0,-1 1-1 0 0,1-1 0 0 0,-1 1 1 0 0,1 0-1 0 0,-1-1 1 0 0,0 1-1 0 0,0 0 0 0 0,1-1 1 0 0,-1 1-1 0 0,0 0 1 0 0,0 0-1 0 0,0-1 0 0 0,1 1-2 0 0,-1-1 1 0 0,-1 0 1 0 0,1 1-1 0 0,0-1 0 0 0,0 0 0 0 0,0 0 0 0 0,0 0 1 0 0,0 0-1 0 0,0 0 0 0 0,0 0 0 0 0,0 0 0 0 0,0 0 1 0 0,0 0-1 0 0,0 0 0 0 0,0 1 0 0 0,0-1 0 0 0,0 0 1 0 0,0 0-1 0 0,0 0 0 0 0,0 0 0 0 0,0 0 0 0 0,1 0 1 0 0,-1 0-1 0 0,0 0 0 0 0,0 0 0 0 0,0 0 0 0 0,0 0 1 0 0,0 1-1 0 0,0-1 0 0 0,0 0 0 0 0,0 0 0 0 0,0 0 0 0 0,0 0 1 0 0,0 0-1 0 0,0 0 0 0 0,0 0 0 0 0,0 0 0 0 0,0 0 1 0 0,1 0-1 0 0,-1 0 0 0 0,0 0 0 0 0,0 0 0 0 0,0 0 1 0 0,0 0-1 0 0,0 0 0 0 0,0 0 0 0 0,0 0 0 0 0,0 0 1 0 0,0 0-1 0 0,0 0 0 0 0,1 0 0 0 0,-1 0 0 0 0,0 0 1 0 0,0 0-1 0 0,0 0 0 0 0,0 0 0 0 0,0 0 0 0 0,0 0-1 0 0,7 0 81 0 0,-2 0-20 0 0,0 0-1 0 0,0 0 1 0 0,0 0 0 0 0,0-1 0 0 0,-1 0 0 0 0,4-1-61 0 0,8-7 236 0 0,-9 1-65 0 0,0-3 50 0 0,-5 6-162 0 0,-2 5-44 0 0,1-1-1 0 0,-1 1 1 0 0,0-1 0 0 0,0 0 0 0 0,1 1-1 0 0,-1-1 1 0 0,1 0 0 0 0,-1 1-1 0 0,0-1 1 0 0,1 1 0 0 0,-1-1-1 0 0,1 1 1 0 0,-1-1 0 0 0,1 1-1 0 0,0 0 1 0 0,-1-1 0 0 0,1 1-1 0 0,-1 0 1 0 0,1-1 0 0 0,0 1-1 0 0,-1 0 1 0 0,1-1-15 0 0,4-1 54 0 0,-4 2-45 0 0,0-1 1 0 0,0 0 0 0 0,0 1 0 0 0,0-1-1 0 0,-1 1 1 0 0,1-1 0 0 0,0 0 0 0 0,0 0-1 0 0,-1 1 1 0 0,1-1 0 0 0,0 0 0 0 0,-1 0-1 0 0,1 0 1 0 0,-1 0 0 0 0,1 0 0 0 0,-1 0-1 0 0,0 0 1 0 0,1 0 0 0 0,-1 0 0 0 0,0 0 0 0 0,1 0-1 0 0,-1 0 1 0 0,0 0 0 0 0,0 0 0 0 0,0 0-1 0 0,0-1-9 0 0,0 0 23 0 0,0-1 0 0 0,0 1 0 0 0,1 0-1 0 0,-1-1 1 0 0,1 1 0 0 0,0 0 0 0 0,0 0 0 0 0,0-1-23 0 0,3-5 64 0 0,-3 7-54 0 0,0 0 0 0 0,0-1 1 0 0,0 1-1 0 0,0-1 0 0 0,0 1 0 0 0,-1-1 0 0 0,1 1 0 0 0,-1-1 1 0 0,1 0-1 0 0,-1 1 0 0 0,0-1 0 0 0,1 0 0 0 0,-1 1 0 0 0,0-1-10 0 0,0-23 78 0 0,1-12 0 0 0,-1 33-75 0 0,0-1 1 0 0,-1 0-1 0 0,1 0 0 0 0,-1 0 0 0 0,-1-1-3 0 0,-1-1 15 0 0,0 0-1 0 0,0 0 1 0 0,-5-6-15 0 0,-1-3 10 0 0,0-4-38 0 0,-1-3-78 0 0,-5 3-87 0 0,8 12 81 0 0,3 2-36 0 0,0 1-61 0 0,1-1-110 0 0,1 2-52 0 0,0-1-114 0 0,1 3 195 0 0,0 0-34 0 0,-1 0-38 0 0,1 0-38 0 0,0-1-254 0 0,0 0-93 0 0,-1-3-865 0 0,1-3-908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07.3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1 111 7920 0 0,'2'2'174'0'0,"7"10"1"0"0,-4 3 69 0 0,-3-10-59 0 0,2-1-152 0 0,3 5-38 0 0,-2 2 35 0 0,5 10 68 0 0,-7-13 159 0 0,-3-1 91 0 0,3 9 453 0 0,7-3 27 0 0,-7-10-39 0 0,-3-1-507 0 0,0-1-64 0 0,0 0-54 0 0,0 1-46 0 0,0-1-31 0 0,0 0-37 0 0,0 3 42 0 0,0-3 34 0 0,0 2 388 0 0,0-3-12 0 0,0 2-38 0 0,0 9-16 0 0,0-8-6 0 0,0-3-188 0 0,0 0-112 0 0,0 0-38 0 0,0 0 4 0 0,0 0 25 0 0,0 0-18 0 0,0 0 15 0 0,0 0 78 0 0,0 0 31 0 0,0 0 7 0 0,0-3-11 0 0,0 2-225 0 0,0 1 1 0 0,0-1-1 0 0,0 1 0 0 0,0-1 1 0 0,0 0-1 0 0,-1 1 0 0 0,1-1 1 0 0,0 1-1 0 0,0-1 0 0 0,0 1 1 0 0,-1-1-1 0 0,1 1 0 0 0,0-1 1 0 0,-1 1-1 0 0,1-1 0 0 0,0 1 1 0 0,-1-1-1 0 0,1 1 0 0 0,-1-1 1 0 0,1 1-1 0 0,0 0 0 0 0,-1-1 1 0 0,1 1-1 0 0,-1-1-10 0 0,0 1 10 0 0,0 0 0 0 0,1-1-1 0 0,-1 1 1 0 0,1-1 0 0 0,-1 1 0 0 0,1-1 0 0 0,-1 1 0 0 0,1-1-1 0 0,-1 0 1 0 0,1 1 0 0 0,-1-1 0 0 0,1 1 0 0 0,0-1-1 0 0,-1 0 1 0 0,1 1 0 0 0,0-1 0 0 0,0 0 0 0 0,-1 0 0 0 0,1 1-1 0 0,0-1 1 0 0,0 0 0 0 0,0 0 0 0 0,0 1 0 0 0,0-1-1 0 0,0 0-9 0 0,-3-15 127 0 0,-1 8-105 0 0,3 7-22 0 0,0-1 0 0 0,0 1 1 0 0,0 0-1 0 0,0-1 0 0 0,0 1 0 0 0,1-1 1 0 0,-1 0-1 0 0,1 1 0 0 0,-1-1 0 0 0,1 1 1 0 0,0-1-1 0 0,-1 0 0 0 0,1 1 0 0 0,0-1 0 0 0,0-5 0 0 0,1 6 8 0 0,-1-1-1 0 0,0 0 1 0 0,0 1 0 0 0,0-1-1 0 0,0 0 1 0 0,0 1-1 0 0,0-1 1 0 0,-1 0-1 0 0,1 1 1 0 0,-1-1 0 0 0,1 1-1 0 0,-1-2-7 0 0,-6-2 47 0 0,7 5-45 0 0,-1 0 1 0 0,1 0-1 0 0,-1-1 0 0 0,1 1 1 0 0,0 0-1 0 0,-1 0 1 0 0,1-1-1 0 0,-1 1 0 0 0,1-1 1 0 0,0 1-1 0 0,-1 0 0 0 0,1-1 1 0 0,0 1-1 0 0,0-1 0 0 0,-1 1 1 0 0,1 0-1 0 0,0-1 1 0 0,0 1-1 0 0,0-1 0 0 0,-1 1 1 0 0,1-1-1 0 0,0 1 0 0 0,0-1 1 0 0,0 1-1 0 0,0-1 1 0 0,0 1-1 0 0,0-1 0 0 0,0 1 1 0 0,0-1-1 0 0,0 1 0 0 0,0-1 1 0 0,1 0-3 0 0,-2-5 10 0 0,2-10 54 0 0,1 9-64 0 0,9 2 0 0 0,-11 4 0 0 0,0 1-1 0 0,1-1 0 0 0,-1 0 0 0 0,0 0 0 0 0,1 0 0 0 0,-1 1 0 0 0,0-1 1 0 0,0 0-1 0 0,0 0 0 0 0,0 0 0 0 0,0 0 0 0 0,0 0 0 0 0,0 1 0 0 0,0-2 1 0 0,2-6-50 0 0,-2 7 46 0 0,1 0 0 0 0,0 0 0 0 0,-1 0-1 0 0,1 0 1 0 0,0 0 0 0 0,0 0 0 0 0,-1 1-1 0 0,1-1 1 0 0,0 0 0 0 0,0 1 0 0 0,0-1-1 0 0,0 0 1 0 0,0 1 0 0 0,1-1 4 0 0,7-4-82 0 0,1-4-87 0 0,-6 6 113 0 0,-1 1-1 0 0,0 0 0 0 0,0-1 0 0 0,1 1 0 0 0,-1 0 0 0 0,3 0 57 0 0,8-4-172 0 0,-3 1 11 0 0,-1 0-37 0 0,8-5-119 0 0,-10 8 203 0 0,-3 1-15 0 0,-1 1 7 0 0,-1-1-40 0 0,1 0-49 0 0,-1 0-57 0 0,0 0-152 0 0,0-1-88 0 0,0 1-75 0 0,0-1-62 0 0,0 0-184 0 0,0 0-49 0 0,3 0-1103 0 0,4 1-1119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10.7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32 5472 0 0,'0'0'124'0'0,"0"0"17"0"0,0 0 10 0 0,-3-2-25 0 0,3 2-126 0 0,-7-7 43 0 0,1 3 26 0 0,-5-1 232 0 0,-7-6 433 0 0,16 9-126 0 0,-1 2-27 0 0,-1 0-423 0 0,-8 0 505 0 0,6 0-425 0 0,4 1-137 0 0,0 0-83 0 0,-3 6 211 0 0,2-2-23 0 0,-8-4-37 0 0,-2-1 57 0 0,11 0-8 0 0,-1 0-20 0 0,-1 0-147 0 0,3 0-35 0 0,-1 0 0 0 0,0 0-1 0 0,0 0 1 0 0,0 0 0 0 0,0 0 0 0 0,1 0-1 0 0,-1 1 1 0 0,0-1 0 0 0,0 0 0 0 0,1 1-1 0 0,-2 0-15 0 0,-3 10 90 0 0,-4-6 7 0 0,5 2-5 0 0,5-7-85 0 0,0 0-1 0 0,0 1 1 0 0,-1-1-1 0 0,1 1 1 0 0,0-1-1 0 0,0 0 1 0 0,-1 1-1 0 0,1-1 1 0 0,0 0-1 0 0,0 1 1 0 0,-1-1 0 0 0,1 0-1 0 0,0 0 1 0 0,-1 1-1 0 0,1-1 1 0 0,-1 0-1 0 0,1 0 1 0 0,0 0-1 0 0,-1 1 1 0 0,1-1-1 0 0,-1 0 1 0 0,1 0-1 0 0,0 0 1 0 0,-1 0-1 0 0,1 0 1 0 0,-1 0 0 0 0,1 0-1 0 0,0 0 1 0 0,-1 0-1 0 0,1 0 1 0 0,-1 0-7 0 0,1 0 2 0 0,0 0 1 0 0,0 0 0 0 0,0 0 0 0 0,0 0 0 0 0,0 0-1 0 0,-1 0 1 0 0,1 0 0 0 0,0 0 0 0 0,0 0 0 0 0,0 0 0 0 0,0 0-1 0 0,0 0 1 0 0,0 0 0 0 0,0 0 0 0 0,0 0 0 0 0,0 0-1 0 0,0 0 1 0 0,-1 0 0 0 0,1 0 0 0 0,0 0 0 0 0,0 0-1 0 0,0 0 1 0 0,0 0 0 0 0,0 0 0 0 0,0 0 0 0 0,0 0-1 0 0,0 0 1 0 0,0 0 0 0 0,0 0 0 0 0,0 0 0 0 0,0 1-1 0 0,0-1 1 0 0,-1 0 0 0 0,1 0 0 0 0,0 0 0 0 0,0 0-1 0 0,0 0 1 0 0,0 0 0 0 0,0 0 0 0 0,0 0 0 0 0,0 0 0 0 0,0 0-1 0 0,0 0 1 0 0,0 1 0 0 0,0-1 0 0 0,0 0 0 0 0,0 0-1 0 0,0 0 1 0 0,0 0 0 0 0,0 0 0 0 0,0 0 0 0 0,0 0-1 0 0,0 0 1 0 0,0 0 0 0 0,0 0 0 0 0,0 1 0 0 0,0-1-3 0 0,0 29 160 0 0,0 2-160 0 0,1-29-2 0 0,-1 0 1 0 0,0-1-1 0 0,0 1 1 0 0,1 0-1 0 0,-1 0 1 0 0,1-1-1 0 0,-1 1 1 0 0,1 0-1 0 0,0-1 1 0 0,0 1-1 0 0,0-1 1 0 0,0 1-1 0 0,0-1 1 0 0,0 1-1 0 0,0-1 1 0 0,0 0-1 0 0,0 1 0 0 0,1-1 1 0 0,-1 0 1 0 0,12 15-129 0 0,-7-2-16 0 0,4-9 30 0 0,-5 8 93 0 0,9 3 22 0 0,-7-9 0 0 0,2 2 41 0 0,-1 0 43 0 0,-3 0 44 0 0,-3 1 43 0 0,1-4 37 0 0,7 4 6 0 0,-7-7 29 0 0,-1 0 12 0 0,9 7 1 0 0,-9-7-37 0 0,0 0-83 0 0,-2 1-41 0 0,-1 2 21 0 0,1-6-69 0 0,0 2 332 0 0,-1 4-102 0 0,0-2-35 0 0,-5 1 154 0 0,1-4-143 0 0,-6-1 63 0 0,6 0-152 0 0,2 1-2 0 0,3 1-84 0 0,-1 7-32 0 0,0-8-46 0 0,1 0 0 0 0,-1 1 0 0 0,1-1 0 0 0,-1 0 1 0 0,0 0-1 0 0,1 0 0 0 0,-1 0 0 0 0,0 0 0 0 0,0 0 0 0 0,0 0 0 0 0,0 0 0 0 0,0 0 0 0 0,0 0 0 0 0,0-1 0 0 0,0 1 1 0 0,-1 0-1 0 0,-13 2 0 0 0,0 0 18 0 0,1 7 86 0 0,13-10-19 0 0,0-2-39 0 0,-2-5-21 0 0,2 5-6 0 0,-9 0-13 0 0,-3 2-54 0 0,10 0 21 0 0,1 0-32 0 0,2-1-77 0 0,-1 0-85 0 0,1 1 62 0 0,0-1-38 0 0,0 1 197 0 0,0-1-239 0 0,0 0-38 0 0,0-1-380 0 0,0 0 88 0 0,0 1-55 0 0,-2-2-736 0 0,-2 1-583 0 0,-5 1-1108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11.3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6336 0 0,'0'0'141'0'0,"0"0"23"0"0,0 0 11 0 0,0 3 15 0 0,1 5-29 0 0,5 2 37 0 0,1 5 50 0 0,-5-1-29 0 0,-3 1-62 0 0,2 29 460 0 0,1-29-415 0 0,4 0 43 0 0,-1 1 1 0 0,-3 0-44 0 0,-2-2 11 0 0,0-1-58 0 0,-1-7-87 0 0,1 0 0 0 0,0 1-1 0 0,0-1 1 0 0,0 0 0 0 0,1 0 0 0 0,0 0 0 0 0,1 3-68 0 0,4 6 185 0 0,-2-2-52 0 0,-1 6 11 0 0,-3-1 14 0 0,0 12 50 0 0,0-9-36 0 0,0-13-108 0 0,-1 14 70 0 0,5-8 20 0 0,1-6-70 0 0,-4-6-65 0 0,0-1 0 0 0,0 0-1 0 0,-1 1 1 0 0,1-1 0 0 0,0 1-1 0 0,-1-1 1 0 0,1 1 0 0 0,0 0 0 0 0,-1-1-1 0 0,0 1 1 0 0,1 0 0 0 0,-1-1 0 0 0,0 1-1 0 0,0 0-18 0 0,0 58 559 0 0,0-57-416 0 0,0 0 1 0 0,0 23 144 0 0,0-24-144 0 0,0-2 0 0 0,0 0 0 0 0,0 0 6 0 0,0 0 29 0 0,0 0 12 0 0,3-2 1 0 0,7-9-19 0 0,-7 8-94 0 0,-2-1-37 0 0,-2-5-27 0 0,1 7 1 0 0,0 1-15 0 0,0 1 1 0 0,-1-1-1 0 0,1 1 1 0 0,0-1-1 0 0,0 1 1 0 0,0-1-1 0 0,0 1 1 0 0,0-1-1 0 0,0 1 1 0 0,0-1-1 0 0,1 1 1 0 0,-1-1-1 0 0,0 1 1 0 0,0 0-1 0 0,0-1 1 0 0,0 1-1 0 0,1-1 1 0 0,-1 1-1 0 0,0-1 1 0 0,0 1-1 0 0,1-1 1 0 0,-1 1-1 0 0,0 0 1 0 0,1-1-1 0 0,-1 1 1 0 0,0 0-1 0 0,1-1 1 0 0,-1 1-1 0 0,1 0 1 0 0,-1 0-1 0 0,1-1 1 0 0,-1 1-2 0 0,7-5 43 0 0,9-23-27 0 0,-1-4-83 0 0,-9 19 40 0 0,4 8-26 0 0,-4-6 26 0 0,7 6-26 0 0,-8 3 37 0 0,-3 0 31 0 0,5-5-58 0 0,8-8-100 0 0,-9 11 59 0 0,3 5 70 0 0,-9-1 6 0 0,6 3-56 0 0,-3 0 51 0 0,2 2 4 0 0,2 2-45 0 0,7 4 42 0 0,8-1 12 0 0,-17-6 0 0 0,-4 0 0 0 0,5 9 0 0 0,4-7-14 0 0,-9-6 10 0 0,-1 1 0 0 0,0-1-1 0 0,1 1 1 0 0,-1 0 0 0 0,0-1 0 0 0,0 1-1 0 0,0 0 1 0 0,1-1 0 0 0,-1 1 0 0 0,0 0-1 0 0,0-1 1 0 0,0 1 0 0 0,0 0 0 0 0,0-1-1 0 0,0 1 5 0 0,0-1 0 0 0,0 9-69 0 0,0 1 82 0 0,0 3-3 0 0,0-11 91 0 0,0-2 27 0 0,0 3 7 0 0,0-3-130 0 0,0 1 0 0 0,0-1-1 0 0,0 1 1 0 0,0-1 0 0 0,0 1 0 0 0,0-1 0 0 0,0 0 0 0 0,0 1 0 0 0,0-1 0 0 0,0 1 0 0 0,0-1 0 0 0,-1 0 0 0 0,1 1 0 0 0,0-1 0 0 0,0 1 0 0 0,0-1 0 0 0,-1 0 0 0 0,1 1 0 0 0,0-1 0 0 0,0 0 0 0 0,-1 1 0 0 0,1-1 0 0 0,0 0 0 0 0,-1 0 0 0 0,1 1 0 0 0,0-1 0 0 0,-1 0 0 0 0,1 0 0 0 0,0 1 0 0 0,-1-1 0 0 0,1 0-5 0 0,-7 5 52 0 0,2 1-12 0 0,5-5-38 0 0,0-1-1 0 0,0 1 0 0 0,-1-1 0 0 0,1 0 1 0 0,0 1-1 0 0,0-1 0 0 0,-1 1 1 0 0,1-1-1 0 0,-1 0 0 0 0,1 1 0 0 0,0-1 1 0 0,-1 0-1 0 0,1 1 0 0 0,-1-1 1 0 0,1 0-1 0 0,0 0 0 0 0,-1 1 1 0 0,1-1-1 0 0,-1 0 0 0 0,1 0 0 0 0,-1 0 1 0 0,1 0-1 0 0,-1 0 0 0 0,1 0 1 0 0,-1 0-1 0 0,1 0 0 0 0,-1 0 0 0 0,1 0 1 0 0,-1 0-1 0 0,1 0 0 0 0,-1 0 1 0 0,0 0-2 0 0,-14 3 76 0 0,7 2-37 0 0,-5 1-6 0 0,-1-4 35 0 0,8-2-32 0 0,-7 0-11 0 0,3 0 20 0 0,-5 0 41 0 0,4 0-76 0 0,2 0-47 0 0,3 0-93 0 0,1 0-82 0 0,2 0 61 0 0,1-1-33 0 0,0 1-100 0 0,-1-1-65 0 0,1 0-71 0 0,1-1-78 0 0,-1 1-85 0 0,1-1-91 0 0,1-1-97 0 0,-1 1-105 0 0,1-1-778 0 0,0 3-933 0 0</inkml:trace>
  <inkml:trace contextRef="#ctx0" brushRef="#br0" timeOffset="570.09">458 284 7568 0 0,'0'0'166'0'0,"0"0"29"0"0,0 0 14 0 0,3 3-25 0 0,8 7-77 0 0,-9-7 79 0 0,1-1-48 0 0,0 1 25 0 0,-2-2-111 0 0,1 2 3 0 0,0-2 37 0 0,-1 1-6 0 0,1-1 36 0 0,0 1 46 0 0,1 1 53 0 0,-1-1-146 0 0,1 1 61 0 0,3 3 158 0 0,11 11 520 0 0,-11-10-576 0 0,-1-2-69 0 0,-4-2-129 0 0,1-1-36 0 0,3 8 177 0 0,5 11 114 0 0,-9-18-245 0 0,-1 0-22 0 0,0 1 5 0 0,1-1 30 0 0,0 0 33 0 0,2 0 53 0 0,23 23 112 0 0,-22-20-125 0 0,-3 1-88 0 0,-1-1-14 0 0,2-2-13 0 0,3 0 0 0 0,3-1 11 0 0,6 4 35 0 0,-8-3-33 0 0,15 16 205 0 0,-19-18-229 0 0,1 1 86 0 0,-3-3 1 0 0,0 0 6 0 0,2-3 1 0 0,9-7 0 0 0,-8 7-2 0 0,-3 3-6 0 0,0 0-6 0 0,2-3-2 0 0,11-10-2 0 0,7-6 15 0 0,-14 13-68 0 0,-3 2-8 0 0,1-2 64 0 0,-5-3-66 0 0,1 6-4 0 0,-1-3 3 0 0,1 6-18 0 0,5-8 31 0 0,4-10 32 0 0,-4 5-67 0 0,-4 13-2 0 0,-1 0 1 0 0,1-1 0 0 0,0 1 0 0 0,-1 0 0 0 0,1-1 0 0 0,0 1 0 0 0,-1 0 0 0 0,1 0 0 0 0,0 0 0 0 0,-1 0 0 0 0,1 0 0 0 0,0 0 0 0 0,-1 0 0 0 0,1 0 0 0 0,0 0 1 0 0,-1 0 0 0 0,5 0-76 0 0,-4 0 71 0 0,-1 0 1 0 0,1 0 0 0 0,0 0-1 0 0,-1 0 1 0 0,1 0 0 0 0,0 0 0 0 0,0 0-1 0 0,-1 0 1 0 0,1 0 0 0 0,-1 1 0 0 0,1-1-1 0 0,0 0 1 0 0,-1 1 0 0 0,1-1 0 0 0,0 0 4 0 0,4 13-12 0 0,21 35 12 0 0,-24-44-5 0 0,-1 2-26 0 0,-1 15-11 0 0,0-19 36 0 0,0 0 0 0 0,0 0 0 0 0,1-1-1 0 0,-1 1 1 0 0,1 0 0 0 0,-1 0 0 0 0,1-1 0 0 0,0 1-1 0 0,-1-1 1 0 0,2 2 6 0 0,2 9-4 0 0,-9 6 4 0 0,9-1 0 0 0,-3-14 0 0 0,1 0 0 0 0,-1 0 0 0 0,-1 0 0 0 0,1 0 0 0 0,0 0 0 0 0,-1 0 0 0 0,0 0 0 0 0,1 1 0 0 0,-1 35 105 0 0,0 1 86 0 0,-1-39-180 0 0,1 1 0 0 0,0 0 0 0 0,0-1 0 0 0,0 1 0 0 0,-1-1-1 0 0,1 1 1 0 0,-1-1 0 0 0,1 1 0 0 0,-1-1 0 0 0,0 1 0 0 0,1-1 0 0 0,-1 0 0 0 0,0 1-11 0 0,-6 11 74 0 0,6-9-49 0 0,1 1 0 0 0,-1-1 0 0 0,1 1 0 0 0,-1-1 0 0 0,1 1 0 0 0,1 2-25 0 0,-1 4 74 0 0,0-9-58 0 0,0-1 1 0 0,-1 1 0 0 0,1 0-1 0 0,0 0 1 0 0,-1-1 0 0 0,1 1-1 0 0,-1 0 1 0 0,0-1 0 0 0,1 1-1 0 0,-1 0 1 0 0,0-1 0 0 0,0 1 0 0 0,0-1-17 0 0,-5 10 138 0 0,4 2 52 0 0,-1 2 29 0 0,-10 2 23 0 0,1-1-7 0 0,8-1-29 0 0,4-14-188 0 0,0 1 0 0 0,0-1-1 0 0,0 0 1 0 0,0 1 0 0 0,0-1-1 0 0,0 0 1 0 0,-1 0 0 0 0,1 1-1 0 0,-1-1 1 0 0,1 0 0 0 0,-1 0-1 0 0,1 0 1 0 0,-1 0 0 0 0,0 0-1 0 0,1 0 1 0 0,-1 0 0 0 0,0 1-18 0 0,-17 9 256 0 0,15-9-217 0 0,0-1 0 0 0,0 1 1 0 0,0 0-1 0 0,0 0 0 0 0,0 0 0 0 0,-1 2-39 0 0,-9 9 176 0 0,10-11-62 0 0,0-1-44 0 0,0 0-30 0 0,-1-1-31 0 0,-1 1 18 0 0,-43 25 159 0 0,45-25-184 0 0,0 0 1 0 0,0 0-1 0 0,0-1 1 0 0,0 1-1 0 0,-1-1 1 0 0,1 0-1 0 0,0 0 1 0 0,-1 0-3 0 0,2 0 4 0 0,1 0 1 0 0,0 0-1 0 0,0 0 1 0 0,0-1 0 0 0,-1 1-1 0 0,1 0 1 0 0,0 0 0 0 0,0-1-1 0 0,0 1 1 0 0,0-1-1 0 0,-2 0-4 0 0,-2-9 12 0 0,-24-6 42 0 0,22 14-50 0 0,1 1-42 0 0,4 1-57 0 0,-1-2-44 0 0,-8-11-203 0 0,10 9 321 0 0,-1 1-112 0 0,1 1-97 0 0,0 0-106 0 0,0 0-108 0 0,0 1-111 0 0,0 0-116 0 0,-1 0-118 0 0,0 1-120 0 0,-1 0-125 0 0,1 0-1040 0 0,1 0-1173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09.4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 7848 0 0,'0'0'232'0'0,"0"2"-14"0"0,0 11-157 0 0,-1 3 57 0 0,0 4 71 0 0,1 1 46 0 0,0-13-73 0 0,0 0 1 0 0,0 0-1 0 0,1 0 1 0 0,0 0-1 0 0,2 3-162 0 0,2 5 311 0 0,1-1 1 0 0,-4 2-67 0 0,-2-8-94 0 0,1-1-40 0 0,2-1-17 0 0,0 3-2 0 0,3 5 37 0 0,-1 17 129 0 0,6 0 3 0 0,-6-3 22 0 0,6-8 5 0 0,-6-1-77 0 0,-4-15-159 0 0,0-1 0 0 0,0 1 1 0 0,0-1-1 0 0,1 1 0 0 0,0-1 1 0 0,0 1-1 0 0,1 0-52 0 0,9 16 276 0 0,-11-18-236 0 0,-1 0 1 0 0,1 0-1 0 0,0 0 0 0 0,-1 0 1 0 0,1 1-1 0 0,-1-1 0 0 0,0 0 1 0 0,0 1-41 0 0,0 0 44 0 0,0-1 1 0 0,0 1-1 0 0,1 0 1 0 0,0-1-1 0 0,-1 0 1 0 0,1 1-1 0 0,0-1 1 0 0,1 1-1 0 0,-1-1-44 0 0,5 12 182 0 0,-1 12-10 0 0,1-15-93 0 0,-5-10-67 0 0,0-1-1 0 0,0 0 0 0 0,0 1 1 0 0,-1 0-1 0 0,1-1 0 0 0,0 1 1 0 0,-1-1-1 0 0,0 1 0 0 0,1 0 0 0 0,-1-1 1 0 0,0 1-1 0 0,0 0 0 0 0,0-1 1 0 0,0 1-12 0 0,0 27 125 0 0,0 48 324 0 0,3-72-378 0 0,2 1-29 0 0,1 6-21 0 0,-6-12-20 0 0,0 0 0 0 0,0 1-1 0 0,0-1 1 0 0,0 0 0 0 0,1 1 0 0 0,-1-1 0 0 0,0 0 0 0 0,0 1 0 0 0,0-1 0 0 0,0 0-1 0 0,-1 1 1 0 0,1-1 0 0 0,0 0 0 0 0,0 1 0 0 0,0-1 0 0 0,0 0 0 0 0,0 1 0 0 0,0-1-1 0 0,0 0 1 0 0,-1 1 0 0 0,1-1 0 0 0,0 0 0 0 0,0 0 0 0 0,0 1 0 0 0,-1-1 0 0 0,1 0-1 0 0,0 1 0 0 0,-9 1 49 0 0,19-2-53 0 0,-8 0-50 0 0,-1 0-77 0 0,-1 0-83 0 0,0 0 62 0 0,0 0-36 0 0,0 0-39 0 0,0 0-35 0 0,0 0-360 0 0,0 0 83 0 0,0 0-49 0 0,0 0-694 0 0,0 0-548 0 0,0 0-1041 0 0</inkml:trace>
  <inkml:trace contextRef="#ctx0" brushRef="#br0" timeOffset="342.46">334 64 7136 0 0,'0'0'165'0'0,"0"0"22"0"0,0 0 6 0 0,0 0 8 0 0,0 2 13 0 0,3 10-13 0 0,8 3 30 0 0,-9-12-16 0 0,-1 0-88 0 0,-1 0-66 0 0,0 3 13 0 0,-1-3 22 0 0,2 13 281 0 0,2-2-70 0 0,0-1-73 0 0,1-1-75 0 0,-2-6-104 0 0,3 6 114 0 0,-1-1-49 0 0,1 1-15 0 0,-4-9-80 0 0,0 0-1 0 0,0 1 1 0 0,-1-1 0 0 0,1 0-1 0 0,-1 1 1 0 0,1-1 0 0 0,-1 2-25 0 0,3 18 201 0 0,9 4 11 0 0,-3-12-71 0 0,-5-4-16 0 0,-2 0 7 0 0,-1 2 33 0 0,-1-2-42 0 0,0 14 54 0 0,3-4-57 0 0,13 16 116 0 0,-14-30-205 0 0,4 12 79 0 0,-12 0 155 0 0,14-1 58 0 0,-5 1-85 0 0,-3-4-31 0 0,0-4-17 0 0,1 0-79 0 0,6 2-28 0 0,-6-12-75 0 0,0 1-1 0 0,0-1 1 0 0,-1 1-1 0 0,1-1 1 0 0,0 1-1 0 0,-1 0 1 0 0,1 0-1 0 0,-1-1 1 0 0,1 1-1 0 0,-1 0 1 0 0,0 0-1 0 0,0-1 1 0 0,1 1-8 0 0,-1 30 64 0 0,0-30-145 0 0,0 0 54 0 0,0 2 67 0 0,0 2 108 0 0,0-3-111 0 0,0-1-48 0 0,0 1-73 0 0,0-1-71 0 0,0 0-92 0 0,0 1-109 0 0,0-2 132 0 0,0 0-34 0 0,0-1-236 0 0</inkml:trace>
  <inkml:trace contextRef="#ctx0" brushRef="#br0" timeOffset="762.59">776 221 6120 0 0,'-3'0'176'0'0,"0"0"-99"0"0,2-1-70 0 0,0 1 1 0 0,0 0 0 0 0,0 0 0 0 0,1 0 0 0 0,-1-1 0 0 0,0 1-1 0 0,0 0 1 0 0,0 0 0 0 0,0 0 0 0 0,1 1 0 0 0,-1-1 0 0 0,0 0-1 0 0,0 0 1 0 0,0 0-8 0 0,0 1 2 0 0,0-1-1 0 0,0 1 0 0 0,0 0 1 0 0,0 0-1 0 0,0 0 0 0 0,0 0 1 0 0,0-1-1 0 0,0 1 0 0 0,0 1 1 0 0,0-1-1 0 0,0 0 0 0 0,1 0 1 0 0,-1 0-1 0 0,0 0 0 0 0,1 0 1 0 0,-1 1-2 0 0,-6 7 13 0 0,0-5 52 0 0,0-2 47 0 0,-1-1 71 0 0,7-1-157 0 0,0 0 0 0 0,1 0 0 0 0,-1 0 0 0 0,0 0 0 0 0,0 0 0 0 0,0 1 0 0 0,1-1 0 0 0,-1 0 0 0 0,0 0 0 0 0,0 1 0 0 0,1-1 0 0 0,-1 1 0 0 0,0-1 0 0 0,1 0 0 0 0,-1 1 0 0 0,0-1 0 0 0,1 1 0 0 0,-1 0-1 0 0,1-1 1 0 0,-1 1 0 0 0,1-1 0 0 0,-1 1 0 0 0,1 0 0 0 0,-1-1 0 0 0,1 1 0 0 0,0 0 0 0 0,-1 0 0 0 0,1-1 0 0 0,0 2-26 0 0,-5 6 245 0 0,-4-1-67 0 0,-1-2-12 0 0,1-1-57 0 0,-3 5 11 0 0,-4 5 38 0 0,11-12-117 0 0,-2 2 92 0 0,3 3 40 0 0,2-2-98 0 0,-3 2 57 0 0,-3 3 177 0 0,-1-1 5 0 0,5-2-142 0 0,2-2-76 0 0,1 2-63 0 0,-2-2 129 0 0,-7 5-8 0 0,7-6-39 0 0,2-1-55 0 0,2 6-38 0 0,-1-6 3 0 0,0-3-23 0 0,0 1 0 0 0,0-1 0 0 0,0 1 0 0 0,0-1 0 0 0,1 1 0 0 0,-1-1 0 0 0,-1 1 0 0 0,1-1 0 0 0,0 1 0 0 0,0-1 0 0 0,0 1 0 0 0,0-1 0 0 0,0 1 0 0 0,0-1 0 0 0,0 1 0 0 0,-1-1 0 0 0,1 1 0 0 0,0-1 0 0 0,0 0 0 0 0,-1 1 0 0 0,1-1 0 0 0,0 1 0 0 0,-1-1 0 0 0,1 0 0 0 0,0 1 0 0 0,-1-1 0 0 0,1 0 0 0 0,0 1-1 0 0,-1-1 1 0 0,1 0 0 0 0,-1 0 0 0 0,0 1-2 0 0,-5 3 19 0 0,5-3-15 0 0,1 0 1 0 0,0-1-1 0 0,-1 1 1 0 0,1 0 0 0 0,0 0-1 0 0,0 0 1 0 0,-1 0-1 0 0,1-1 1 0 0,0 1-1 0 0,0 0 1 0 0,0 0 0 0 0,0 0-1 0 0,0 0 1 0 0,0 0-5 0 0,3 15 58 0 0,7-3 156 0 0,-7-10-36 0 0,0-2-61 0 0,-1 0-38 0 0,1-2-35 0 0,0 1-14 0 0,-1 2 34 0 0,3 4 97 0 0,-2-1-31 0 0,8-3-43 0 0,-11-2-82 0 0,1-1-1 0 0,-1 1 0 0 0,1 0 0 0 0,-1 0 0 0 0,1 0 1 0 0,-1 0-1 0 0,1 0 0 0 0,-1 0 0 0 0,1 0 0 0 0,-1 0 1 0 0,0 0-1 0 0,1 1 0 0 0,-1-1 0 0 0,1 0 0 0 0,-1 0 1 0 0,1 0-1 0 0,-1 1 0 0 0,1-1 0 0 0,-1 0 1 0 0,1 0-1 0 0,-1 1 0 0 0,0-1 0 0 0,1 0 0 0 0,-1 1 1 0 0,0-1-1 0 0,1 0 0 0 0,-1 1 0 0 0,0-1 0 0 0,1 1 1 0 0,-1-1-1 0 0,0 0 0 0 0,1 1-4 0 0,3 6 63 0 0,7 0 13 0 0,3 0-56 0 0,-10-5-20 0 0,11 0 0 0 0,-14-2 0 0 0,0 0 0 0 0,0 0 0 0 0,0 0 0 0 0,0 0 0 0 0,0 0 0 0 0,-1 0 0 0 0,1 0 0 0 0,0 0 0 0 0,0 1 0 0 0,0-1 0 0 0,0 0 0 0 0,-1 0 0 0 0,1 1 0 0 0,0-1 0 0 0,0 1 0 0 0,4 9 10 0 0,24 6 58 0 0,-25-14-47 0 0,2-1 19 0 0,16-1-27 0 0,6 0-25 0 0,-22 2-47 0 0,-6-2 59 0 0,3 4-49 0 0,1-1-58 0 0,-1-1-65 0 0,0 0-104 0 0,0-1-121 0 0,0 0-109 0 0,-1-1 69 0 0,0 0-41 0 0,1 1-563 0 0,-3-1 1041 0 0,2 0-1482 0 0,-1 0-838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08.3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154 0 8640 0 0,'0'0'197'0'0,"0"0"24"0"0,0 0 17 0 0,0 3-38 0 0,3 7-130 0 0,2-1 59 0 0,0 3 96 0 0,-2 1 96 0 0,-1-2-72 0 0,4 1 34 0 0,0 2 2 0 0,-4-1-47 0 0,-2-9-190 0 0,0-1 1 0 0,0 0-1 0 0,1 0 1 0 0,0 0-1 0 0,-1 0 1 0 0,1 0-1 0 0,1 2-48 0 0,6 13 293 0 0,-5-11-141 0 0,-2 1-37 0 0,-2 13 101 0 0,1-12-117 0 0,1 8 122 0 0,5 1-43 0 0,0-3-47 0 0,-5-10-67 0 0,0 1 1 0 0,-1-1 0 0 0,1 1-1 0 0,-2 3-64 0 0,1-3 59 0 0,1 0 0 0 0,-1-1 0 0 0,1 1 0 0 0,0 3-59 0 0,5 6 112 0 0,0 3 40 0 0,-5-1 34 0 0,-1-5-87 0 0,0-6-38 0 0,-1 1 0 0 0,2 0 0 0 0,-1 0 1 0 0,1 0-1 0 0,1 5-61 0 0,4 3 120 0 0,-5-12-93 0 0,0 1 0 0 0,0-1 1 0 0,0 0-1 0 0,0 1 0 0 0,0-1 1 0 0,-1 1-1 0 0,1-1 1 0 0,-1 2-28 0 0,1 15 145 0 0,0-3-64 0 0,1-7-45 0 0,0-1 1 0 0,1 1 0 0 0,1 3-37 0 0,-3-10 13 0 0,0 1 0 0 0,0 0 0 0 0,-1-1 1 0 0,1 1-1 0 0,-1-1 0 0 0,0 1 1 0 0,0 0-1 0 0,0-1 0 0 0,-1 3-13 0 0,1 3 39 0 0,0 23 276 0 0,2-27-140 0 0,0-3-382 0 0,-1-1 88 0 0,0 1 76 0 0,0-1 63 0 0,0 1 48 0 0,0-1 38 0 0,2 7 543 0 0,-3-6-519 0 0,1 1-91 0 0,-1-2-65 0 0,0 0-37 0 0,1 1-41 0 0,-1-1-46 0 0,0 1-51 0 0,0-1-54 0 0,0 1-60 0 0,0 0-63 0 0,0-1 39 0 0,1 0-42 0 0,-1 1-44 0 0,0-1-48 0 0,0 0-48 0 0,0 1-51 0 0,0-1-53 0 0,1 1-54 0 0,-1-2-1141 0 0,0 0-1032 0 0</inkml:trace>
  <inkml:trace contextRef="#ctx0" brushRef="#br0" timeOffset="282.34">12 363 7464 0 0,'-5'0'230'0'0,"1"0"-47"0"0,2 0-43 0 0,2 0-35 0 0,2 0 7 0 0,5 0-22 0 0,7 0 15 0 0,-4 0 36 0 0,-3 0 60 0 0,-1 0 105 0 0,4 0-70 0 0,-1-1-36 0 0,8-1 115 0 0,-1-1-100 0 0,26-9 212 0 0,-37 10-410 0 0,2-1 2 0 0,0 1 1 0 0,0 0 0 0 0,0 1 0 0 0,0-1-1 0 0,1 1 1 0 0,5 0-20 0 0,16 2 25 0 0,-16 0 4 0 0,1-1 1 0 0,0 0 0 0 0,0-1 0 0 0,12-2-30 0 0,-9-2 8 0 0,5-1-32 0 0,2 4-47 0 0,-19 2 44 0 0,-1 0-1 0 0,0 0 1 0 0,0-1-1 0 0,1 1 1 0 0,2-2 27 0 0,-5 1-16 0 0,0 0 1 0 0,0 0-1 0 0,-1 0 1 0 0,1 0-1 0 0,0 0 0 0 0,-1 0 1 0 0,1 0-1 0 0,-1-1 1 0 0,1 1-1 0 0,-1-1 16 0 0,0 2-1 0 0</inkml:trace>
  <inkml:trace contextRef="#ctx0" brushRef="#br0" timeOffset="685.3">722 331 7344 0 0,'0'3'165'0'0,"0"-1"-136"0"0,-1 5 97 0 0,-3-3-30 0 0,-1 2 22 0 0,-3 1 72 0 0,-3 0-146 0 0,10-7-45 0 0,0 1 1 0 0,0-1-1 0 0,0 1 1 0 0,0-1-1 0 0,0 1 1 0 0,0-1-1 0 0,0 1 1 0 0,0 0-1 0 0,0-1 1 0 0,0 1-1 0 0,0 0 1 0 0,1 0-1 0 0,-1 0 1 0 0,0 0-1 0 0,0-1 1 0 0,1 2 0 0 0,-1 4 49 0 0,1-1 77 0 0,-5 2 80 0 0,1-3-49 0 0,1 0-25 0 0,-1 0 1 0 0,0 0-1 0 0,0-1 0 0 0,0 0 1 0 0,-2 1-133 0 0,-4 1 268 0 0,1-1-70 0 0,8-4-186 0 0,0 1 0 0 0,1-1 0 0 0,-1 1 0 0 0,0-1 0 0 0,1 1 0 0 0,-1 0 0 0 0,0 0 0 0 0,1-1 0 0 0,-1 1 0 0 0,1 0 0 0 0,-1 0 0 0 0,1 0 0 0 0,0-1 0 0 0,-1 1 0 0 0,1 0 0 0 0,0 1-12 0 0,-3 20 186 0 0,3-11-79 0 0,0 0 30 0 0,-3 4 49 0 0,-7-1-15 0 0,7-10-51 0 0,2-1-54 0 0,2 6-17 0 0,-1-6-9 0 0,0 57 528 0 0,0-60-566 0 0,0 0 0 0 0,0 0 1 0 0,0 0-1 0 0,0 0 1 0 0,0 0-1 0 0,0 1 0 0 0,0-1 1 0 0,0 0-1 0 0,0 0 1 0 0,0 0-1 0 0,0 0 0 0 0,0 0 1 0 0,0 0-1 0 0,0 0 0 0 0,0 0 1 0 0,0 0-1 0 0,0 1 1 0 0,0-1-1 0 0,0 0 0 0 0,0 0 1 0 0,0 0-1 0 0,0 0 1 0 0,0 0-1 0 0,0 0 0 0 0,0 0 1 0 0,0 0-1 0 0,0 0 0 0 0,0 0 1 0 0,0 0-1 0 0,1 0 1 0 0,-1 0-1 0 0,0 1 0 0 0,0-1 1 0 0,0 0-1 0 0,0 0 1 0 0,0 0-1 0 0,0 0 0 0 0,0 0 1 0 0,0 0-1 0 0,0 0 0 0 0,0 0 1 0 0,0 0-1 0 0,1 0 1 0 0,-1 0-1 0 0,0 0 0 0 0,0 0 1 0 0,0 0-1 0 0,0 0 1 0 0,0 0-1 0 0,0 0 0 0 0,0 0 1 0 0,0 0-1 0 0,0 0 0 0 0,0 0 1 0 0,1 0-1 0 0,-1 0 1 0 0,0 0-3 0 0,12 3 98 0 0,2 7 2 0 0,-11-8-22 0 0,1 0-36 0 0,5-3-9 0 0,-7 0-7 0 0,27 1 165 0 0,-26 0-95 0 0,0 0-6 0 0,-2 0-81 0 0,1 0-1 0 0,0 0 0 0 0,0-1 0 0 0,-1 1 1 0 0,1-1-1 0 0,0 1 0 0 0,-1-1 1 0 0,1 0-1 0 0,-1 1 0 0 0,1-1 1 0 0,-1 0-1 0 0,1 0 0 0 0,-1 0 0 0 0,1-1-8 0 0,22-22 97 0 0,-9 8 16 0 0,-7 8-68 0 0,5-5 7 0 0,10-10 32 0 0,-18 17-82 0 0,-1 1-1 0 0,0-1 1 0 0,0 0 0 0 0,-1 0-1 0 0,0 0 1 0 0,1-1-2 0 0,-2 1 1 0 0,1-9-1 0 0,-4 9 0 0 0,2 5 0 0 0,12-24 0 0 0,-12 23-1 0 0,0 0 1 0 0,-1-1-1 0 0,1 1 1 0 0,-1 0-1 0 0,0-1 1 0 0,0 1-1 0 0,0 0 1 0 0,0-1-1 0 0,0-1 1 0 0,0 0-10 0 0,0 4 9 0 0,0 0 0 0 0,0 0 0 0 0,0 0 0 0 0,0 0 0 0 0,0 0 0 0 0,0 0 0 0 0,0 0 0 0 0,0-1 0 0 0,0 1 0 0 0,0 0 0 0 0,0 0 0 0 0,0 0 0 0 0,0 0 0 0 0,0 0-1 0 0,0 0 1 0 0,0 0 0 0 0,0 0 0 0 0,0 0 0 0 0,0 0 0 0 0,0-1 0 0 0,0 1 0 0 0,0 0 0 0 0,0 0 0 0 0,0 0 0 0 0,0 0 0 0 0,0 0 0 0 0,0 0 0 0 0,-1 0 0 0 0,1 0 0 0 0,0 0 0 0 0,0 0 0 0 0,0 0 0 0 0,0 0 0 0 0,0 0 0 0 0,0 0 0 0 0,0 0 0 0 0,0-1 0 0 0,0 1 0 0 0,0 0 0 0 0,0 0 0 0 0,0 0 0 0 0,-1 0 0 0 0,1 0 0 0 0,0 0 0 0 0,0 0 0 0 0,0 0 0 0 0,0 0 0 0 0,0 0 0 0 0,0 0-1 0 0,0 0 1 0 0,0 0 0 0 0,0 0 0 0 0,0 0 0 0 0,-1 0 0 0 0,1 0 0 0 0,0 0 0 0 0,0 1 1 0 0,0 5-12 0 0,2 8 4 0 0,-1 0-53 0 0,-1-13 57 0 0,0 1 0 0 0,0 0-1 0 0,1-1 1 0 0,-1 1 0 0 0,1-1 0 0 0,-1 1 0 0 0,1-1 0 0 0,0 1 0 0 0,-1-1-1 0 0,1 1 1 0 0,0-1 0 0 0,0 0 4 0 0,0 1-4 0 0,0 0-1 0 0,0 0 1 0 0,0-1-1 0 0,0 1 1 0 0,0 0-1 0 0,-1 0 1 0 0,1 0-1 0 0,-1 0 0 0 0,1 0 1 0 0,-1 0-1 0 0,0 0 1 0 0,1 0 4 0 0,-2 6-16 0 0,1-6 12 0 0,0 0 1 0 0,0 0-1 0 0,0 0 0 0 0,0 0 0 0 0,0 0 1 0 0,1 1-1 0 0,-1-1 0 0 0,1 0 0 0 0,-1 0 1 0 0,1 1 3 0 0,4 5 0 0 0,-4-7 0 0 0,0 1 0 0 0,0-1 0 0 0,0 1 0 0 0,-1-1 0 0 0,1 1 0 0 0,0-1 0 0 0,-1 1 0 0 0,1-1 0 0 0,-1 1 0 0 0,1 0 0 0 0,-1-1 0 0 0,0 1 0 0 0,0 0 0 0 0,0 0 0 0 0,0-1 0 0 0,0 1 0 0 0,1 0 0 0 0,-1-1 0 0 0,0 1 0 0 0,1-1 0 0 0,-1 1 0 0 0,1 0 0 0 0,-1-1 0 0 0,1 1 0 0 0,0-1 0 0 0,0 1 0 0 0,-1-1 0 0 0,1 1 0 0 0,1-1 0 0 0,2 7 0 0 0,12 24 0 0 0,-11-19 0 0 0,6-8-32 0 0,-11-4 21 0 0,1-1 0 0 0,-1 1 1 0 0,0-1-1 0 0,1 1 0 0 0,-1 0 1 0 0,0-1-1 0 0,0 1 0 0 0,0 0 1 0 0,1-1-1 0 0,-1 1 0 0 0,0 0 1 0 0,0-1-1 0 0,0 1 0 0 0,0 0 1 0 0,0 0 10 0 0,0-1 0 0 0,0 2-192 0 0,0-2 0 0 0,0 0 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07.6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1 8088 0 0,'0'0'182'0'0,"0"0"29"0"0,-3 2 12 0 0,-7 11-37 0 0,5-4-148 0 0,-6 14-38 0 0,8-14 40 0 0,2 1 66 0 0,1 3 82 0 0,1 5 150 0 0,-1-7-80 0 0,0-5-89 0 0,0 3 37 0 0,0-2-56 0 0,0 10 166 0 0,0-8-150 0 0,0-3-27 0 0,0 1 43 0 0,0 0-8 0 0,1 0 12 0 0,0 1 1 0 0,0-1 0 0 0,0 1 0 0 0,3 5-187 0 0,-2-5 189 0 0,0 0 0 0 0,0 0 0 0 0,-1 1 1 0 0,0 7-190 0 0,1 4 226 0 0,4 7 44 0 0,-4-19-184 0 0,0-1 0 0 0,0 1 0 0 0,-1 0 0 0 0,-1 0 0 0 0,1 1-86 0 0,1 11 182 0 0,4 9 48 0 0,-4-22-145 0 0,0 0 1 0 0,0 0-1 0 0,-1 1 1 0 0,0 6-86 0 0,1 0 176 0 0,3-4-34 0 0,1 2-19 0 0,-3 10-28 0 0,-3 3-39 0 0,0-14-35 0 0,-1-9-17 0 0,2 0 0 0 0,-1-1 1 0 0,0 1-1 0 0,0 0 0 0 0,0-1 0 0 0,1 1 1 0 0,-1 0-1 0 0,1-1 0 0 0,-1 1 0 0 0,1-1 1 0 0,0 1-1 0 0,-1-1 0 0 0,1 1 0 0 0,0-1 1 0 0,1 2-5 0 0,3 4 52 0 0,10 25 251 0 0,-12-16-143 0 0,0 0-27 0 0,2-8-110 0 0,0 2-18 0 0,-2 0-40 0 0,-3-7-37 0 0,0-3-34 0 0,0 0-157 0 0,0 0 132 0 0,0 0-45 0 0,0 0-68 0 0,0 0 79 0 0,0 0-35 0 0,0 0-37 0 0,0 0-34 0 0,0 0-364 0 0,0 0 90 0 0,0 0-47 0 0,0 0-696 0 0,0 0-545 0 0,0 0-1039 0 0</inkml:trace>
  <inkml:trace contextRef="#ctx0" brushRef="#br0" timeOffset="280.45">0 364 9216 0 0,'0'0'208'0'0,"0"0"33"0"0,0 0 14 0 0,3-3 27 0 0,2-2-129 0 0,1 1 32 0 0,2 1 41 0 0,2 2 48 0 0,-9 1-256 0 0,-1 0 0 0 0,1 0 1 0 0,-1 0-1 0 0,1 0 0 0 0,-1 0 0 0 0,1 0 1 0 0,-1 0-1 0 0,1 0 0 0 0,-1 0 0 0 0,1 0 1 0 0,-1 0-1 0 0,1 0 0 0 0,-1-1 1 0 0,1 1-1 0 0,-1 0 0 0 0,0 0 0 0 0,1-1 1 0 0,-1 1-1 0 0,1 0 0 0 0,-1 0 1 0 0,1-1-1 0 0,-1 1 0 0 0,0 0 0 0 0,1-1 1 0 0,-1 1-1 0 0,0-1 0 0 0,1 1 1 0 0,-1 0-1 0 0,0-1-18 0 0,8-6 344 0 0,16 1-41 0 0,-3-4-58 0 0,0 4-64 0 0,-13 5-115 0 0,-1-1 0 0 0,0-1 0 0 0,0 1-1 0 0,3-3-65 0 0,5-1 13 0 0,19-4 194 0 0,-22 7-192 0 0,-1 0-79 0 0,1-1-110 0 0,-7 2 36 0 0,1-1-39 0 0,-3 1-12 0 0,0 1-33 0 0,4-2-309 0 0,-3 1 67 0 0,1 0-44 0 0,4-1-606 0 0,4 1-482 0 0,6 1-912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19.9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32 7688 0 0,'0'0'166'0'0,"0"0"29"0"0,-3-3 14 0 0,-10-7-25 0 0,0 5-146 0 0,8-6 2 0 0,1 9 32 0 0,-1 1 51 0 0,-6 1 221 0 0,6 0-213 0 0,3 0-121 0 0,2 0-6 0 0,0 0 0 0 0,0 0 1 0 0,0 0-1 0 0,0 0 0 0 0,0 0 1 0 0,0 0-1 0 0,0 0 0 0 0,0 0 0 0 0,0 0 1 0 0,-1 0-1 0 0,1 0 0 0 0,0 0 1 0 0,0 0-1 0 0,0 0 0 0 0,0 0 1 0 0,0 0-1 0 0,0 0 0 0 0,0 0 0 0 0,0 0 1 0 0,0 0-1 0 0,0 0 0 0 0,-1 0 1 0 0,1 1-1 0 0,0-1 0 0 0,0 0 1 0 0,0 0-1 0 0,0 0 0 0 0,0 0 1 0 0,0 0-1 0 0,0 0 0 0 0,0 0 0 0 0,0 0 1 0 0,0 0-1 0 0,0 0 0 0 0,0 0 1 0 0,0 0-1 0 0,0 0 0 0 0,0 0 1 0 0,0 1-1 0 0,0-1 0 0 0,0 0 0 0 0,0 0 1 0 0,0 0-1 0 0,0 0 0 0 0,-1 0 1 0 0,1 0-1 0 0,0 0 0 0 0,0 0 1 0 0,1 0-1 0 0,-1 0 0 0 0,0 1 1 0 0,0-1-1 0 0,0 0 0 0 0,0 0 0 0 0,0 0 1 0 0,0 0-1 0 0,0 0-4 0 0,0 11 268 0 0,0-11-263 0 0,0 0 0 0 0,0 0 0 0 0,0 0 0 0 0,0 0-1 0 0,0 0 1 0 0,0 0 0 0 0,0 0 0 0 0,0 0 0 0 0,0 0 0 0 0,0 0 0 0 0,0 1 0 0 0,0-1 0 0 0,0 0-1 0 0,0 0 1 0 0,0 0 0 0 0,0 0 0 0 0,0 0 0 0 0,0 0 0 0 0,0 0 0 0 0,0 0 0 0 0,0 0 0 0 0,0 0-1 0 0,0 1 1 0 0,0-1 0 0 0,0 0 0 0 0,0 0 0 0 0,-1 0 0 0 0,1 0 0 0 0,0 0 0 0 0,0 0 0 0 0,0 0-1 0 0,0 0 1 0 0,0 0 0 0 0,0 0 0 0 0,0 0 0 0 0,0 0 0 0 0,0 0 0 0 0,0 0 0 0 0,0 0 0 0 0,0 0-1 0 0,-1 0 1 0 0,1 0 0 0 0,0 0 0 0 0,0 0 0 0 0,0 0 0 0 0,0 0 0 0 0,0 0 0 0 0,0 0 0 0 0,0 0-1 0 0,0 0 1 0 0,0 0 0 0 0,0 0 0 0 0,-1 0 0 0 0,1 0 0 0 0,0 0 0 0 0,0 0 0 0 0,0 0-5 0 0,-5 0 94 0 0,-11 2 275 0 0,15-2-358 0 0,1 0-1 0 0,-1 0 1 0 0,1 0 0 0 0,-1 1-1 0 0,1-1 1 0 0,0 0 0 0 0,-1 0 0 0 0,1 1-1 0 0,-1-1 1 0 0,1 0 0 0 0,0 1-1 0 0,0-1 1 0 0,-1 1 0 0 0,1-1-1 0 0,0 0 1 0 0,-1 1 0 0 0,1-1-1 0 0,0 1 1 0 0,0-1 0 0 0,0 0-1 0 0,0 1 1 0 0,-1-1 0 0 0,1 1 0 0 0,0-1-1 0 0,0 1 1 0 0,0-1 0 0 0,0 1-1 0 0,0-1 1 0 0,0 1 0 0 0,0-1-11 0 0,-2 6 222 0 0,-12 4-4 0 0,9-7-160 0 0,5-3-45 0 0,-1 0 0 0 0,1 0-1 0 0,-1 1 1 0 0,0-1 0 0 0,1 0 0 0 0,-1 1-1 0 0,0-1 1 0 0,1 0 0 0 0,-1 1 0 0 0,1-1-1 0 0,-1 1 1 0 0,1-1 0 0 0,-1 1 0 0 0,1-1-1 0 0,0 1 1 0 0,-1-1 0 0 0,1 1 0 0 0,0 0-1 0 0,-1-1 1 0 0,1 1 0 0 0,0 0 0 0 0,-1 0-13 0 0,-1 4 43 0 0,-19 34 353 0 0,8-15-184 0 0,5-9-130 0 0,3 17 110 0 0,0-24-146 0 0,4-7-36 0 0,0 1 1 0 0,0-1-1 0 0,0 1 0 0 0,0-1 1 0 0,1 1-1 0 0,-1-1 1 0 0,0 1-1 0 0,1-1 1 0 0,0 1-1 0 0,-1 0 0 0 0,1-1 1 0 0,0 1-1 0 0,0 0 1 0 0,0 0-11 0 0,0 1 17 0 0,1 29 179 0 0,-1-30-186 0 0,1 0 0 0 0,-1 0 0 0 0,1 0 0 0 0,-1 0 0 0 0,1-1 0 0 0,0 1 0 0 0,0 0 0 0 0,-1 0 0 0 0,1-1 0 0 0,0 1 1 0 0,1-1-1 0 0,-1 1 0 0 0,1 0-10 0 0,0 1 72 0 0,1-1 4 0 0,3 4-35 0 0,9 10 163 0 0,-10-11-149 0 0,-1-3 46 0 0,-1-1-41 0 0,6-1 1 0 0,-6-1-17 0 0,11-2 118 0 0,1-7 26 0 0,-13 8-77 0 0,1 0-44 0 0,0 2-30 0 0,1 0-32 0 0,2-1 11 0 0,-1-2-3 0 0,-1 0 0 0 0,1-1 0 0 0,-1 0 0 0 0,0 1 1 0 0,0-1-1 0 0,0-1 0 0 0,0 1-13 0 0,12-14 82 0 0,-12 14-73 0 0,0 1 3 0 0,0-1-1 0 0,-1 1 1 0 0,1-1-1 0 0,-1-1 1 0 0,1 0-12 0 0,36-75 136 0 0,-17 33-109 0 0,-17 34-38 0 0,-6 13 7 0 0,1-1 0 0 0,-1 1 1 0 0,1 0-1 0 0,0 0 0 0 0,-1-1 0 0 0,1 1 1 0 0,0 0-1 0 0,-1 0 0 0 0,1 0 1 0 0,0 0-1 0 0,-1 0 0 0 0,1-1 0 0 0,0 1 1 0 0,-1 1-1 0 0,1-1 4 0 0,2 0-75 0 0,-3 2 3 0 0,1 14-32 0 0,1-7 46 0 0,4-3 29 0 0,-5-6 29 0 0,-1 0 1 0 0,1 1-1 0 0,-1-1 0 0 0,0 0 0 0 0,1 0 0 0 0,-1 1 0 0 0,1-1 0 0 0,-1 0 0 0 0,0 1 1 0 0,1-1-1 0 0,-1 0 0 0 0,0 1 0 0 0,0-1 0 0 0,1 1 0 0 0,-1-1 0 0 0,0 1 1 0 0,0-1-1 0 0,0 0 0 0 0,1 1 0 0 0,-1-1 0 0 0,0 1 0 0 0,0-1 0 0 0,0 1 0 0 0,0-1 1 0 0,0 1-1 0 0,0-1 0 0 0,0 1 0 0 0,0-1 0 0 0,0 1 0 0 0,0-1 0 0 0,0 1 0 0 0,0-1 1 0 0,-1 1-1 0 0,1 10 0 0 0,0-8 0 0 0,0 1 0 0 0,0-1 0 0 0,0 1 0 0 0,0-1 0 0 0,1 1 0 0 0,-1-1 0 0 0,2 4 0 0 0,9 3 0 0 0,-11-7 0 0 0,1 0 0 0 0,0 0 0 0 0,-1 0 0 0 0,0-1 0 0 0,0 1 0 0 0,0 0 0 0 0,0 1 0 0 0,0-3 0 0 0,0 0 0 0 0,0 1 0 0 0,0-1 0 0 0,0 1 0 0 0,0 0 0 0 0,0-1 0 0 0,0 1 0 0 0,1-1 0 0 0,-1 1 0 0 0,0-1 0 0 0,1 1 0 0 0,-1-1 0 0 0,1 1 0 0 0,0-1 0 0 0,-1 1 0 0 0,1-1 0 0 0,1 1 0 0 0,10 21 0 0 0,-2-7 0 0 0,-5-3 0 0 0,2-8-19 0 0,-2-2-86 0 0,-3 5-90 0 0,-2-8 189 0 0,0 0 0 0 0,-1 0 0 0 0,1 0-1 0 0,0 0 1 0 0,0 0 0 0 0,0 0 0 0 0,0 0 0 0 0,0 1 0 0 0,0-1 0 0 0,0 0 0 0 0,0 0 0 0 0,0 0 0 0 0,0 0-1 0 0,0 0 1 0 0,0 0 0 0 0,0 0 0 0 0,0 0 0 0 0,0 0 0 0 0,0 0 0 0 0,1 1 0 0 0,-1-1 0 0 0,0 0-1 0 0,0 0 1 0 0,0 0 0 0 0,0 0 0 0 0,0 0 0 0 0,0 0 0 0 0,0 0 0 0 0,0 0 0 0 0,0 0 0 0 0,0 0 0 0 0,0 0-1 0 0,0 0 1 0 0,0 0 0 0 0,0 0 0 0 0,0 0 0 0 0,1 1 0 0 0,-1-1 0 0 0,0 0 0 0 0,0 0 0 0 0,0 0-1 0 0,0 0 1 0 0,0 0 0 0 0,0 0 0 0 0,0 0 0 0 0,0 0 0 0 0,0 0 0 0 0,0 0 0 0 0,1 0 0 0 0,-1 0 0 0 0,0 0-1 0 0,0 0 1 0 0,0 0 0 0 0,0 0 0 0 0,0 0 0 0 0,0 0 0 0 0,0-1 6 0 0,4 1-169 0 0,-2 0 72 0 0,-1 0-35 0 0,1 0-10 0 0,-1 0-35 0 0,1 0-40 0 0,-1 0-45 0 0,1 0-48 0 0,0 0-45 0 0,-1 0-40 0 0,1 0-35 0 0,0 0-124 0 0,-1 0-35 0 0,5 0-1299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20.3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 7688 0 0,'0'3'166'0'0,"0"8"-47"0"0,0 20 275 0 0,0-22-312 0 0,0 0-51 0 0,0-8-31 0 0,0-1 0 0 0,0 1 0 0 0,0-1 0 0 0,0 1 0 0 0,0 0 0 0 0,0-1 0 0 0,0 1 0 0 0,0-1 0 0 0,0 1 0 0 0,0-1 0 0 0,0 1 0 0 0,0-1 0 0 0,0 1 0 0 0,1-1 0 0 0,-1 0 0 0 0,0 1 0 0 0,0-1 0 0 0,1 1 0 0 0,-1-1 0 0 0,0 1 0 0 0,0-1 0 0 0,1 0 0 0 0,-1 1 0 0 0,1-1 0 0 0,-1 0 0 0 0,0 1 0 0 0,1-1 0 0 0,-1 0 0 0 0,1 1 0 0 0,6 6 0 0 0,-4 6 18 0 0,-3-4 48 0 0,0-5 70 0 0,2-1 156 0 0,5 6 16 0 0,-4-1-9 0 0,-1 0 38 0 0,-1 11 374 0 0,-1-5-271 0 0,0-11-354 0 0,0 10 405 0 0,0-10-3 0 0,0-3-26 0 0,0 0-106 0 0,0 0-48 0 0,3 2-10 0 0,8 9-16 0 0,-9-9-56 0 0,-2-2-30 0 0,0 0-4 0 0,0 0 4 0 0,0 0 16 0 0,0 0 4 0 0,0 0 0 0 0,1-5-47 0 0,-1 1-62 0 0,2 2-39 0 0,2-1-30 0 0,0 1-7 0 0,-2 0 18 0 0,12-23 137 0 0,-12 21-165 0 0,7-16 31 0 0,-7 15-37 0 0,0 0 0 0 0,0 0 0 0 0,1 0 1 0 0,-1 1-1 0 0,1-1 0 0 0,0 1 0 0 0,1-1 0 0 0,0 0-15 0 0,-2 3 1 0 0,0 0 0 0 0,-1 0 1 0 0,1 0-1 0 0,-1 0 0 0 0,0 0 0 0 0,1 0 0 0 0,-1-1 0 0 0,0 1 0 0 0,0 0 0 0 0,-1-1 0 0 0,1 1 1 0 0,0-1-1 0 0,-1 0-1 0 0,1 1 0 0 0,-1-1-1 0 0,1 1 1 0 0,0 0 0 0 0,-1-1 0 0 0,1 1 0 0 0,1 0 0 0 0,-1-1 0 0 0,0 1 0 0 0,0 0 0 0 0,1 0 0 0 0,-1 0 0 0 0,1 0-1 0 0,0 0 2 0 0,8-9-17 0 0,8-7-85 0 0,-11 13 47 0 0,0 0 0 0 0,1 1 0 0 0,5-3 54 0 0,9-5-92 0 0,-22 12 92 0 0,1 0-1 0 0,-1-1 1 0 0,0 1 0 0 0,0 0-1 0 0,0 0 1 0 0,0 0 0 0 0,0 0-1 0 0,0 0 1 0 0,0 0 0 0 0,0 0-1 0 0,0-1 1 0 0,1 1 0 0 0,-1 0-1 0 0,0 0 1 0 0,0 0 0 0 0,0 0-1 0 0,0 0 1 0 0,0 0 0 0 0,1 0-1 0 0,-1 0 1 0 0,0 0 0 0 0,0 0-1 0 0,0 0 1 0 0,0 0 0 0 0,0 0-1 0 0,1 0 1 0 0,-1 0 0 0 0,0 0-1 0 0,0 0 1 0 0,0 0 0 0 0,0 0 0 0 0,0 0-1 0 0,1 0 1 0 0,-1 0 0 0 0,0 0-1 0 0,0 0 1 0 0,0 0 0 0 0,0 0-1 0 0,0 0 1 0 0,0 1 0 0 0,1-1 0 0 0,3 2-14 0 0,0 1-6 0 0,0 0-1 0 0,0 1 1 0 0,0-1-1 0 0,-1 1 0 0 0,4 3 21 0 0,-2-2-1 0 0,20 22-68 0 0,-20-18 73 0 0,-1 3-16 0 0,1-4-9 0 0,-4-7 19 0 0,0 0-1 0 0,0 1 1 0 0,0-1 0 0 0,0 1-1 0 0,-1-1 1 0 0,1 1 0 0 0,-1-1-1 0 0,1 1 1 0 0,-1 0 0 0 0,1-1-1 0 0,-1 1 1 0 0,0 0 0 0 0,0-1 0 0 0,0 1 2 0 0,1 0 2 0 0,-1 0 0 0 0,0 0 1 0 0,0-1-1 0 0,1 1 1 0 0,-1 0-1 0 0,1 0 1 0 0,-1-1-1 0 0,1 1 1 0 0,0 0-1 0 0,-1-1 1 0 0,1 1-1 0 0,0-1 1 0 0,0 1-3 0 0,0-1 2 0 0,0 1 0 0 0,0-1 1 0 0,0 1-1 0 0,0 0 1 0 0,-1-1-1 0 0,1 1 1 0 0,0 0-1 0 0,-1-1 1 0 0,0 1-1 0 0,1 0 1 0 0,-1 0-1 0 0,0 0 1 0 0,0 0-3 0 0,-1 3 1 0 0,2-3-5 0 0,12 22 60 0 0,-10-20-43 0 0,-3 1-22 0 0,0 3 44 0 0,0 9 54 0 0,0-13-127 0 0,2 2 55 0 0,1-4-86 0 0,0-1-96 0 0,-1-1 36 0 0,0 0-37 0 0,1 0-41 0 0,0 0-45 0 0,11 0-336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31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190 159 9528 0 0,'0'0'216'0'0,"0"0"32"0"0,0 0 10 0 0,0-1-107 0 0,-2-1-78 0 0,-7-5-1 0 0,4 6-17 0 0,-1 3 77 0 0,-1 4 151 0 0,7-6-283 0 0,-2 2 299 0 0,0-1-80 0 0,0 0-66 0 0,0-1-53 0 0,0 0-33 0 0,-2-1 12 0 0,3 1-3 0 0,0 0 3 0 0,-3 0 204 0 0,1 0-60 0 0,-1 0-51 0 0,1 1-46 0 0,-2 1 17 0 0,-4 6-10 0 0,6-4 3 0 0,0 1-51 0 0,3-4-64 0 0,0 0 0 0 0,0-1 0 0 0,-1 1 0 0 0,1 0 0 0 0,0-1 0 0 0,-1 1 0 0 0,1-1-1 0 0,0 1 1 0 0,-1-1 0 0 0,1 1 0 0 0,-1-1 0 0 0,1 1 0 0 0,-1-1 0 0 0,1 1 0 0 0,-1-1 0 0 0,1 1 0 0 0,-1-1-1 0 0,0 0 1 0 0,1 1 0 0 0,-1-1 0 0 0,0 0 0 0 0,0 0-21 0 0,-4 3 80 0 0,0 0 21 0 0,0 1 0 0 0,0 0-1 0 0,0 1 1 0 0,0-1 0 0 0,1 1 0 0 0,0 0 0 0 0,0 0 0 0 0,-3 5-101 0 0,2 0 173 0 0,1-1-46 0 0,-6 3 2 0 0,9-10-111 0 0,-1-1 0 0 0,1 1 0 0 0,-1 0 0 0 0,1 0 0 0 0,0 0 0 0 0,0 0-1 0 0,0 0 1 0 0,-1 1-18 0 0,1 0 23 0 0,1 0-1 0 0,-1 0 0 0 0,0 0 0 0 0,1 0 0 0 0,0 0 0 0 0,0 0 1 0 0,0 3-23 0 0,-3 10 116 0 0,-2-6-45 0 0,4-8-63 0 0,0-1 0 0 0,0 1 1 0 0,0-1-1 0 0,0 1 0 0 0,1 0 1 0 0,-1-1-1 0 0,0 1 0 0 0,1 0 1 0 0,0 0-1 0 0,-1-1 1 0 0,1 1-1 0 0,0 0 0 0 0,0 0 1 0 0,0 0-9 0 0,0 2 14 0 0,0 0 0 0 0,1 0 0 0 0,0 0 1 0 0,0 0-1 0 0,0 0 0 0 0,0 0 0 0 0,0 0 1 0 0,1-1-1 0 0,0 1 0 0 0,1 2-14 0 0,2 26 82 0 0,22-1 51 0 0,-23-20-118 0 0,-4-10-12 0 0,1 0 1 0 0,-1 1-1 0 0,1-1 1 0 0,-1 0-1 0 0,1 0 1 0 0,-1 0-1 0 0,1 0 1 0 0,-1 0-1 0 0,1 0 1 0 0,0 0-1 0 0,0 0 0 0 0,0-1 1 0 0,-1 1-1 0 0,1 0 1 0 0,0 0-1 0 0,0-1 1 0 0,0 1-1 0 0,1 0-3 0 0,19 8 52 0 0,9-2-16 0 0,28-4 34 0 0,-54-3-62 0 0,15-3-19 0 0,-6-2-30 0 0,2-1-47 0 0,-7 4 66 0 0,-3 1-70 0 0,-1 0-51 0 0,0 0-82 0 0,0 0-100 0 0,0 0-120 0 0,-2 0 173 0 0,0 0-36 0 0,0 0-40 0 0,0 0-40 0 0,0-1-44 0 0,0 1-45 0 0,0-1-48 0 0,0 0-49 0 0,4-4-1128 0 0,2-2-964 0 0,-6 6 2022 0 0</inkml:trace>
  <inkml:trace contextRef="#ctx0" brushRef="#br0" timeOffset="402.69">458 285 8352 0 0,'0'0'190'0'0,"0"0"28"0"0,0 0 7 0 0,3 0-33 0 0,5 0-130 0 0,2 1-66 0 0,11 0-49 0 0,-13-1 64 0 0,-1 0 34 0 0,-1-1 25 0 0,1 0 38 0 0,-1 0 44 0 0,0-1 50 0 0,-1 1-118 0 0,3-2 85 0 0,0 0 58 0 0,5-2 159 0 0,-9 3-248 0 0,-1 1 0 0 0,0-1 0 0 0,1 0 0 0 0,-1 0 0 0 0,0 0 0 0 0,0-1 0 0 0,0 0-138 0 0,8-5 385 0 0,0 2-38 0 0,15-3 270 0 0,-22 8-500 0 0,1-1 0 0 0,-1 1 1 0 0,1-1-1 0 0,-1 0 0 0 0,1 0 1 0 0,-1-1-1 0 0,0 1 0 0 0,0-1 0 0 0,0 0 1 0 0,0 0-118 0 0,5-4 202 0 0,6-2 174 0 0,-1 1-19 0 0,-5 0-190 0 0,-1 1-63 0 0,-5 3-72 0 0,0 1-1 0 0,0 0 0 0 0,1 0 1 0 0,-1 0-1 0 0,1 0 0 0 0,0 1-31 0 0,3-2 43 0 0,-7 4-40 0 0,1 0 1 0 0,-1 0-1 0 0,1 0 1 0 0,-1 0-1 0 0,1-1 1 0 0,-1 1 0 0 0,1 0-1 0 0,-1 0 1 0 0,0-1-1 0 0,1 1 1 0 0,-1 0-1 0 0,1-1 1 0 0,-1 1-1 0 0,0 0 1 0 0,1-1-1 0 0,-1 1 1 0 0,0-1 0 0 0,1 1-1 0 0,-1 0 1 0 0,0-1-1 0 0,0 1 1 0 0,0-1-1 0 0,1 1 1 0 0,-1-1-1 0 0,0 1 1 0 0,0-1-1 0 0,0 1 1 0 0,0-1 0 0 0,0 1-1 0 0,0-1 1 0 0,0 1-1 0 0,0-1 1 0 0,0 1-1 0 0,0-1 1 0 0,0 1-1 0 0,0-1 1 0 0,0 1 0 0 0,0-1-4 0 0,0 0 2 0 0,0 1 0 0 0,0-1 0 0 0,0 0 1 0 0,0 0-1 0 0,0 1 0 0 0,0-1 0 0 0,0 0 1 0 0,0 0-1 0 0,1 1 0 0 0,-1-1 0 0 0,0 0 1 0 0,0 1-1 0 0,1-1 0 0 0,-1 0 0 0 0,1 1 1 0 0,-1-1-1 0 0,1 1 0 0 0,-1-1 0 0 0,1 0 1 0 0,-1 1-1 0 0,1-1 0 0 0,-1 1 0 0 0,1 0 1 0 0,-1-1-1 0 0,1 1-2 0 0,0-1 2 0 0,-1 1-1 0 0,1 0 1 0 0,-1-1 0 0 0,1 1 0 0 0,-1 0-1 0 0,1-1 1 0 0,-1 1 0 0 0,0-1 0 0 0,1 1-1 0 0,-1-1 1 0 0,0 1 0 0 0,1-1 0 0 0,-1 1 0 0 0,0-1-1 0 0,0 1 1 0 0,1-1 0 0 0,-1 1 0 0 0,0-1-1 0 0,0 1 1 0 0,0-1 0 0 0,0 0 0 0 0,0 1-1 0 0,0-1 1 0 0,0 0-2 0 0,3-4 43 0 0,8-6-19 0 0,-11 11-23 0 0,0 0 0 0 0,0 0 0 0 0,0 0 0 0 0,0 0 0 0 0,0 0-1 0 0,0 0 1 0 0,0 0 0 0 0,1 0 0 0 0,-1 0 0 0 0,0 0 0 0 0,0 0 0 0 0,0 0 0 0 0,0 0 0 0 0,0-1 0 0 0,0 1 0 0 0,0 0 0 0 0,0 0 0 0 0,0 0 0 0 0,0 0 0 0 0,0 0-1 0 0,0 0 1 0 0,0 0 0 0 0,0-1 0 0 0,0 1 0 0 0,0 0 0 0 0,1 0 0 0 0,-1 0 0 0 0,0 0 0 0 0,0 0 0 0 0,0 0 0 0 0,0-1 0 0 0,-1 1 0 0 0,1 0 0 0 0,0 0 0 0 0,0 0 0 0 0,0 0-1 0 0,0 0 1 0 0,0 0 0 0 0,0 0 0 0 0,0-1 0 0 0,0 1 0 0 0,0 0 0 0 0,0 0 0 0 0,0 0 0 0 0,0 0 0 0 0,0 0 0 0 0,0 0 0 0 0,0 0 0 0 0,0 0 0 0 0,-1 0 0 0 0,1 0-1 0 0,0-1 1 0 0,0 1 0 0 0,0 0 0 0 0,0 0 0 0 0,0 0 0 0 0,0 0-1 0 0,-4-3 11 0 0,-1-2-2 0 0,-2-3 51 0 0,-4-5-46 0 0,9 8-16 0 0,2 5 4 0 0,-1-1 0 0 0,1 0 0 0 0,0 1 0 0 0,0-1 0 0 0,-1 0 0 0 0,1 1 0 0 0,-1-1 0 0 0,1 1 0 0 0,0-1-1 0 0,-1 1 1 0 0,1-1 0 0 0,-1 1 0 0 0,1-1 0 0 0,-1 1 0 0 0,1-1 0 0 0,-1 1 0 0 0,0 0 0 0 0,1-1 0 0 0,-1 1 0 0 0,0 0 0 0 0,1 0 0 0 0,-1-1-2 0 0,-4-1 12 0 0,-3-3-3 0 0,6 4-9 0 0,1 0 0 0 0,0 0 0 0 0,-1 0 0 0 0,1 1 1 0 0,-1-1-1 0 0,1 0 0 0 0,-1 1 0 0 0,0-1 0 0 0,1 1 0 0 0,-1-1 0 0 0,1 1 0 0 0,-1 0 0 0 0,0 0 1 0 0,0 0-1 0 0,0-1 3 0 0,0 1 0 0 0,0 0 0 0 0,-1-1 1 0 0,1 1-1 0 0,0-1 0 0 0,0 0 1 0 0,0 0-1 0 0,0 0 0 0 0,0 0 1 0 0,-2-1-4 0 0,3 1 1 0 0,0 0 0 0 0,-1 0 0 0 0,1 1 1 0 0,0-1-1 0 0,-1 0 0 0 0,1 1 1 0 0,-1-1-1 0 0,1 1 0 0 0,-1-1 0 0 0,1 1 1 0 0,-1 0-1 0 0,0-1 0 0 0,1 1 1 0 0,-1 0-1 0 0,1 0 0 0 0,-1 0 0 0 0,1 0 1 0 0,-1 1-1 0 0,0-1 0 0 0,1 0 1 0 0,-1 1-1 0 0,1-1 0 0 0,-1 1 0 0 0,0 0 0 0 0,-5 4-10 0 0,-5 5-51 0 0,4-2 28 0 0,4-5 45 0 0,-7 1-13 0 0,10-3 0 0 0,-1-1 0 0 0,1 0 0 0 0,0 1 0 0 0,0-1 0 0 0,0 1 0 0 0,0 0 0 0 0,0-1 0 0 0,0 1 0 0 0,0 0 0 0 0,0-1 0 0 0,0 1 0 0 0,0 0 0 0 0,1 0 0 0 0,-1 0 0 0 0,0 0 0 0 0,0 0 0 0 0,1 0 0 0 0,-1 0 0 0 0,-13 31-13 0 0,13-29 0 0 0,0 1 0 0 0,0 0 0 0 0,0 0 0 0 0,1 0 0 0 0,0 0 0 0 0,-1 2 13 0 0,0 11-58 0 0,-5 0 15 0 0,0-1 21 0 0,5-8 23 0 0,-1 1 0 0 0,1-1 0 0 0,1 1 0 0 0,0 3-1 0 0,1 22 53 0 0,0-4 72 0 0,2-9-8 0 0,-2-19-101 0 0,0 0-1 0 0,0 0 1 0 0,0 0 0 0 0,0 0-1 0 0,1 0 1 0 0,-1 0-1 0 0,1 0 1 0 0,0-1-1 0 0,-1 1 1 0 0,1 0-1 0 0,0-1 1 0 0,0 0-1 0 0,0 1 1 0 0,1-1-16 0 0,17 15 162 0 0,-15-11-102 0 0,1-1 1 0 0,0 0-1 0 0,-1 0 1 0 0,1-1-1 0 0,1 0 1 0 0,0 0-61 0 0,-2 0 41 0 0,10 1 65 0 0,6-5-19 0 0,-12 1-46 0 0,6 0 55 0 0,7 1 36 0 0,-9-5-72 0 0,1-2-17 0 0,-11 4-39 0 0,0 1 1 0 0,0 0 0 0 0,0 0-1 0 0,0 1 1 0 0,0-1 0 0 0,0 1 0 0 0,0-1-1 0 0,1 1-4 0 0,6-3 40 0 0,5-4-98 0 0,-9 4 4 0 0,2 0-128 0 0,-1 2-96 0 0,-6 1 177 0 0,1 0-35 0 0,-1 0-46 0 0,2-1-58 0 0,-2 0-21 0 0,1 0-40 0 0,-1 0-36 0 0,1 0-33 0 0,0-1-241 0 0,0 0-55 0 0,1-1-783 0 0,-3 3 1449 0 0,2-2-2067 0 0,-2 1-1175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20.8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189 237 6504 0 0,'0'0'141'0'0,"0"0"23"0"0,0 0 13 0 0,0-2-19 0 0,0-3-218 0 0,-1 2 91 0 0,-2 0 83 0 0,0 2 79 0 0,0 0 74 0 0,-2 0 69 0 0,0 1 62 0 0,-1 0 58 0 0,-2 0 89 0 0,-2 0-166 0 0,-6 0 128 0 0,11 3-97 0 0,-9 8-26 0 0,1-6-100 0 0,8 5-42 0 0,-6-3-20 0 0,10-7-207 0 0,0 1-1 0 0,0-1 1 0 0,0 1-1 0 0,0-1 1 0 0,0 1 0 0 0,0-1-1 0 0,0 1 1 0 0,0 0-1 0 0,0-1 1 0 0,0 1-1 0 0,0 0 1 0 0,1 0-1 0 0,-1 0 1 0 0,0 0-1 0 0,1-1 1 0 0,-1 2-15 0 0,-17 33 385 0 0,4-7-139 0 0,11-17-180 0 0,2 6-16 0 0,0 0-10 0 0,-13 9 51 0 0,4-7-51 0 0,9-17-41 0 0,0 0 1 0 0,0 0 0 0 0,1 0-1 0 0,-1 0 1 0 0,1 0-1 0 0,-1 1 1 0 0,1-1 0 0 0,0 1 0 0 0,3 13 10 0 0,2-8 11 0 0,-4-6-18 0 0,0-1 1 0 0,-1 0-1 0 0,1 1 0 0 0,0-1 0 0 0,0 1 0 0 0,-1-1 0 0 0,1 1 0 0 0,-1 0 0 0 0,1-1 0 0 0,-1 1 0 0 0,0-1 0 0 0,1 1 0 0 0,-1 0 0 0 0,0 0-3 0 0,0-2 2 0 0,0 1-1 0 0,-1-1 1 0 0,1 1-1 0 0,0-1 1 0 0,0 1-1 0 0,0-1 1 0 0,0 1 0 0 0,0-1-1 0 0,0 1 1 0 0,0-1-1 0 0,0 1 1 0 0,0-1-1 0 0,1 1 1 0 0,-1-1-1 0 0,0 1 1 0 0,0-1-1 0 0,0 1 1 0 0,1-1-1 0 0,-1 1 1 0 0,0-1 0 0 0,0 1-1 0 0,1-1 1 0 0,-1 0-1 0 0,0 1 1 0 0,1-1-1 0 0,-1 1 1 0 0,0-1-1 0 0,1 0 1 0 0,-1 0-1 0 0,1 1 1 0 0,-1-1-1 0 0,1 0 1 0 0,-1 1-1 0 0,1-1 1 0 0,-1 0 0 0 0,1 0-1 0 0,-1 0 1 0 0,1 0-1 0 0,-1 0 1 0 0,1 0-1 0 0,-1 1 1 0 0,1-1-1 0 0,-1 0 1 0 0,1 0-1 0 0,-1 0 1 0 0,1-1-2 0 0,2 1 84 0 0,-1 0 5 0 0,10 1-4 0 0,-7 0-69 0 0,0-1 0 0 0,0 0 0 0 0,-1 0 0 0 0,1 0-1 0 0,0 0 1 0 0,0-1 0 0 0,-1 0 0 0 0,1 0 0 0 0,1 0-16 0 0,-1-2 12 0 0,2 0 2 0 0,-1 0-1 0 0,0 0 1 0 0,0-1-1 0 0,0 0 1 0 0,-1 0 0 0 0,1-1-14 0 0,-4 3 0 0 0,1 0 0 0 0,-1 0 0 0 0,1 0 0 0 0,-1 1 0 0 0,1-1 0 0 0,3 0 0 0 0,-4 1 0 0 0,0-1 0 0 0,1 1 0 0 0,-1 0 0 0 0,0 0 0 0 0,0-1 0 0 0,0 0 0 0 0,0 1 0 0 0,0-1 0 0 0,0 0 0 0 0,0 0 0 0 0,-1 0 0 0 0,1 0 0 0 0,3-5 0 0 0,0-1-3 0 0,0 1 0 0 0,0-2 0 0 0,-1 1 0 0 0,0 0 0 0 0,3-8 3 0 0,-4 5-23 0 0,9-23-41 0 0,-5 19 20 0 0,-6 12 38 0 0,1-1 0 0 0,-1 1 0 0 0,-1-1 0 0 0,1 0-1 0 0,0 1 1 0 0,-1-1 0 0 0,0-3 6 0 0,0-9-46 0 0,0-208 22 0 0,0 198-29 0 0,0 10 10 0 0,0 14 86 0 0,-2 4 23 0 0,0 1-53 0 0,0 0 0 0 0,1 0 0 0 0,-1 1 0 0 0,1-1 0 0 0,-1 0-1 0 0,1 0 1 0 0,0 1 0 0 0,1-1 0 0 0,-1 1 0 0 0,1-1 0 0 0,-1 1 0 0 0,1-1-1 0 0,0 1 1 0 0,0-1 0 0 0,1 3-13 0 0,-1-4 10 0 0,0 34 200 0 0,0-9-95 0 0,1-8-11 0 0,6-4-31 0 0,-1 1 2 0 0,-5 3 31 0 0,0-11-65 0 0,0 0 0 0 0,1 0 1 0 0,-1 0-1 0 0,2 0 0 0 0,2 7-41 0 0,-4-13 8 0 0,0 2 7 0 0,-1-1 0 0 0,1 0 0 0 0,0 0 0 0 0,-1 1 1 0 0,0-1-1 0 0,1 0 0 0 0,-1 1 0 0 0,-1-1-15 0 0,3 15 57 0 0,8 3 16 0 0,-6-8-60 0 0,-4-11-9 0 0,0 0 0 0 0,1 1 0 0 0,0-1 0 0 0,-1 0 0 0 0,1 0-1 0 0,0 1 1 0 0,0-1 0 0 0,0 0 0 0 0,0 0 0 0 0,1 0 0 0 0,-1 0 0 0 0,0 0 0 0 0,1-1 0 0 0,0 1-4 0 0,-1 0 3 0 0,1 0-1 0 0,-1 0 1 0 0,1 0 0 0 0,-1 0 0 0 0,0 0-1 0 0,0 0 1 0 0,0 0 0 0 0,0 0-1 0 0,0 0 1 0 0,0 1 0 0 0,0-1 0 0 0,-1 0-1 0 0,1 1 1 0 0,-1-1-3 0 0,3 11-6 0 0,2-3-51 0 0,1 1-46 0 0,-1 15-142 0 0,-4-24 219 0 0,0 0 0 0 0,0 0 1 0 0,0 0-1 0 0,0 0 1 0 0,0-1-1 0 0,0 1 0 0 0,1-1 1 0 0,-1 1-1 0 0,0-1 1 0 0,1 1 25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22.1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254 1 7792 0 0,'-4'0'50'0'0,"1"0"0"0"0,-1 0 5 0 0,-3 0 51 0 0,-7 0 77 0 0,4 0-135 0 0,-15 0-56 0 0,16 0 55 0 0,0 0 83 0 0,4 0-24 0 0,0 0 35 0 0,5 0-123 0 0,-1 0-1 0 0,1 0 1 0 0,-1 0 0 0 0,1 0 0 0 0,-1 0-1 0 0,1 0 1 0 0,-1 0 0 0 0,1 0 0 0 0,-1 0 0 0 0,1 0-1 0 0,-1 0 1 0 0,1 0 0 0 0,-1 1 0 0 0,1-1 0 0 0,-1 0-1 0 0,1 0 1 0 0,-1 0 0 0 0,1 1 0 0 0,-1-1 0 0 0,1 0-1 0 0,0 1 1 0 0,-1-1 0 0 0,1 0 0 0 0,-1 1-1 0 0,1-1 1 0 0,0 1 0 0 0,0-1 0 0 0,-1 0 0 0 0,1 1-18 0 0,-8 6 368 0 0,-16-1 72 0 0,10 0-150 0 0,-6 5 221 0 0,12-6-298 0 0,1-1-35 0 0,2-2-72 0 0,4-2-82 0 0,0 1 0 0 0,1-1-1 0 0,-1 0 1 0 0,0 1 0 0 0,1-1 0 0 0,-1 0 0 0 0,1 1 0 0 0,-1-1 0 0 0,1 0 0 0 0,-1 1 0 0 0,0-1 0 0 0,1 1 0 0 0,0-1 0 0 0,-1 1-1 0 0,1 0 1 0 0,-1-1 0 0 0,1 1 0 0 0,0-1 0 0 0,-1 1 0 0 0,1 0 0 0 0,0-1 0 0 0,0 1-24 0 0,-3 4 86 0 0,-23 27 548 0 0,21-21-412 0 0,1-3-69 0 0,-3 2 21 0 0,5-7 22 0 0,0 1-87 0 0,2 0-55 0 0,1 1-27 0 0,-1-3 38 0 0,0 32 364 0 0,0-23-314 0 0,0-11-113 0 0,0 0-1 0 0,0 0 1 0 0,0 0 0 0 0,0 0 0 0 0,0 0 0 0 0,0 0 0 0 0,0 0 0 0 0,0 1 0 0 0,0-1 0 0 0,0 0 0 0 0,0 0 0 0 0,0 0 0 0 0,0 0 0 0 0,0 0 0 0 0,0 0 0 0 0,0 0 0 0 0,0 0 0 0 0,0 0-1 0 0,0 0 1 0 0,0 1 0 0 0,0-1 0 0 0,0 0 0 0 0,0 0 0 0 0,1 0 0 0 0,-1 0 0 0 0,0 0 0 0 0,0 0 0 0 0,0 0 0 0 0,0 0 0 0 0,0 0 0 0 0,0 0 0 0 0,0 0 0 0 0,0 0 0 0 0,0 0 0 0 0,0 0-1 0 0,0 0 1 0 0,0 1 0 0 0,0-1 0 0 0,0 0 0 0 0,1 0 0 0 0,-1 0 0 0 0,0 0 0 0 0,0 0 0 0 0,0 0 0 0 0,0 0 0 0 0,0 0 0 0 0,0 0 0 0 0,0 0 0 0 0,0 0 0 0 0,0 0 0 0 0,0 0 0 0 0,1 0-1 0 0,-1 0 1 0 0,0 0 0 0 0,0 0 0 0 0,0 0 0 0 0,0-1-2 0 0,1 1 11 0 0,-1 0-1 0 0,1 0 0 0 0,-1 1 1 0 0,1-1-1 0 0,0 0 0 0 0,-1 0 0 0 0,1 0 1 0 0,-1 0-1 0 0,1 0 0 0 0,-1 1 1 0 0,1-1-1 0 0,-1 0 0 0 0,1 1 1 0 0,-1-1-1 0 0,1 0 0 0 0,-1 1 1 0 0,1-1-1 0 0,-1 0 0 0 0,1 1 1 0 0,-1-1-1 0 0,0 1 0 0 0,1-1 1 0 0,-1 1-1 0 0,0 0-10 0 0,1-1 12 0 0,-1 1 1 0 0,1 0 0 0 0,-1-1-1 0 0,1 1 1 0 0,-1-1-1 0 0,1 1 1 0 0,-1-1-1 0 0,1 1 1 0 0,-1-1-1 0 0,1 1 1 0 0,0-1-1 0 0,-1 0 1 0 0,1 1 0 0 0,0-1-1 0 0,-1 0 1 0 0,1 0-1 0 0,0 1 1 0 0,0-1-1 0 0,-1 0 1 0 0,1 0-1 0 0,0 0 1 0 0,0 0-1 0 0,-1 0 1 0 0,1 0 0 0 0,0 0-13 0 0,32 0 445 0 0,-3 0-2 0 0,-22-1-327 0 0,-1-1-35 0 0,2-4-10 0 0,-2-1-41 0 0,9-6-3 0 0,-5 9 10 0 0,-9 3-34 0 0,0 0 1 0 0,1-1-1 0 0,-1 1 0 0 0,0 0 0 0 0,0 0 1 0 0,0-1-1 0 0,0 0 0 0 0,0 1 1 0 0,0-1-4 0 0,1 0 0 0 0,-1 0 0 0 0,1 0 0 0 0,0 0 0 0 0,0 0 0 0 0,0 0 0 0 0,1 0 0 0 0,-2 2 0 0 0,0-1 0 0 0,0 0 0 0 0,0 0 0 0 0,0 0 0 0 0,-1 0 0 0 0,1 0 0 0 0,0-1 0 0 0,-1 1 0 0 0,1-1 0 0 0,-1 1 0 0 0,1-1 0 0 0,-1 1 0 0 0,1-2 0 0 0,2-8-15 0 0,0 3-52 0 0,-4 7 55 0 0,1 0 0 0 0,0 0 0 0 0,-1 1 0 0 0,1-1 0 0 0,-1 0 0 0 0,1 1-1 0 0,0-1 1 0 0,-1 0 0 0 0,1 1 0 0 0,0-1 0 0 0,0 1 0 0 0,0-1 0 0 0,0 0 12 0 0,4-1-63 0 0,-4 2 47 0 0,-1 0 1 0 0,1-1-1 0 0,0 1 1 0 0,-1 0 0 0 0,1-1-1 0 0,-1 1 1 0 0,1 0-1 0 0,0-1 1 0 0,-1 1-1 0 0,1-1 1 0 0,-1 1-1 0 0,1-1 1 0 0,-1 1 0 0 0,0-1-1 0 0,1 1 1 0 0,-1-1-1 0 0,1 0 1 0 0,-1 1-1 0 0,0-1 1 0 0,0 1-1 0 0,1-1 1 0 0,-1 0 15 0 0,2-4-62 0 0,11-21-475 0 0,-10 21 376 0 0,0-1-49 0 0,0 0-101 0 0,0-1-102 0 0,-1 4 162 0 0,0 0-34 0 0,-1-1-35 0 0,1 1-39 0 0,-1 1 35 0 0,0 1-43 0 0,0-1-38 0 0,0 1-33 0 0,1-1-124 0 0,0 0-34 0 0,3-4-1305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22.4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1 237 7136 0 0,'0'3'208'0'0,"2"7"-75"0"0,4 0-50 0 0,-1-1-59 0 0,-3-5-34 0 0,-1-3-7 0 0,1 4 35 0 0,2 3 27 0 0,3 5 35 0 0,-2-2 321 0 0,1 1 201 0 0,-1-6-239 0 0,-3-3 436 0 0,-2-1-15 0 0,0-1-592 0 0,0 0-45 0 0,0 0-41 0 0,0-1-34 0 0,0 2-18 0 0,0-1-63 0 0,0 5-164 0 0,0-4 174 0 0,0 0 49 0 0,0-1 44 0 0,0 0 53 0 0,0 1 62 0 0,0-1 37 0 0,0 0 61 0 0,0 0 69 0 0,0 1 73 0 0,0-1 81 0 0,0 0 86 0 0,0 0 92 0 0,0 0 99 0 0,-2-1-300 0 0,-2 0-507 0 0,1-1 94 0 0,0-1 117 0 0,1-2 233 0 0,0-6 360 0 0,2 6-594 0 0,0 1-60 0 0,0 1-96 0 0,0-1-36 0 0,-2-2 239 0 0,-6-8-28 0 0,2-7-48 0 0,5 17-161 0 0,1 0-1 0 0,-1 0 1 0 0,1 0-1 0 0,0-1 1 0 0,0 1-1 0 0,0 0 1 0 0,1 0 0 0 0,-1 0-1 0 0,1 0 1 0 0,-1 0-1 0 0,1 0 1 0 0,0 0-1 0 0,0 0-19 0 0,4-5 14 0 0,-4 7-10 0 0,0-1 1 0 0,0 1-1 0 0,0-1 0 0 0,0 1 0 0 0,-1-1 0 0 0,1 1 0 0 0,-1-1 0 0 0,1 1 1 0 0,-1-1-1 0 0,1 0 0 0 0,-1 1 0 0 0,0-1 0 0 0,0 0 0 0 0,0 0 0 0 0,0 0-4 0 0,1-4 8 0 0,0 0 0 0 0,0 1 0 0 0,0-1 0 0 0,1 1 0 0 0,0-1 0 0 0,0 1 0 0 0,0 0 0 0 0,0-1 0 0 0,2 0-8 0 0,13-33 4 0 0,-16 36-4 0 0,0 0 0 0 0,0 1 0 0 0,0-1 0 0 0,1 0 0 0 0,-1 1 0 0 0,1-1 0 0 0,0 1 0 0 0,0-1 0 0 0,11-4-16 0 0,-7-5-53 0 0,-5 11 65 0 0,-1 0 0 0 0,1 0 0 0 0,-1 0 0 0 0,1 0 0 0 0,-1 0 0 0 0,1 0 0 0 0,-1 0 0 0 0,1 0 0 0 0,0 1 0 0 0,0-1 0 0 0,-1 0 0 0 0,1 0 0 0 0,0 0 0 0 0,0 1 0 0 0,0-1 0 0 0,0 0 4 0 0,12-4-48 0 0,-7-6-137 0 0,2 6 15 0 0,8-3-24 0 0,-11 6 132 0 0,19-11-374 0 0,-17 10 266 0 0,-5 2 111 0 0,0 1 1 0 0,0-1 0 0 0,-1 1 0 0 0,1-1-1 0 0,0 1 1 0 0,0 0 0 0 0,0 0-1 0 0,0 0 1 0 0,0 0 0 0 0,0 0-1 0 0,1 0 59 0 0,9 1-338 0 0,-1-4-41 0 0,-3-2 68 0 0,-3 2 68 0 0,0 0-39 0 0,2 1-42 0 0,3 1-48 0 0,19 1-458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23.0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318 379 8576 0 0,'0'0'197'0'0,"0"0"24"0"0,0 0 17 0 0,-3-2-38 0 0,-5-6-130 0 0,3 5-10 0 0,-2 1 105 0 0,1-1 134 0 0,4-1-80 0 0,-4-3 162 0 0,4 6-280 0 0,0 1-40 0 0,-3-1 22 0 0,2 0-16 0 0,1 1 5 0 0,-1 1 33 0 0,0-1 20 0 0,0 0 36 0 0,-1 0 41 0 0,-1 0 47 0 0,3 0-249 0 0,-1 0 35 0 0,-5 0 127 0 0,1 0 47 0 0,-1 0 50 0 0,-21 0 695 0 0,18 0-606 0 0,5 0-210 0 0,1 0-36 0 0,1 0-41 0 0,1 0-49 0 0,-8 0 155 0 0,10 0-152 0 0,1 1-1 0 0,-1-1 1 0 0,0 0-1 0 0,0 0 1 0 0,1 0-1 0 0,-1 1 1 0 0,0-1-1 0 0,0 0 1 0 0,1 1-1 0 0,-1-1 1 0 0,0 1-1 0 0,1-1 1 0 0,-1 1-1 0 0,0-1 1 0 0,1 1-15 0 0,-7 4 180 0 0,3-1-36 0 0,-3-1 49 0 0,-14 8 1 0 0,13-7-53 0 0,1 1-47 0 0,1 1-27 0 0,-1 3-17 0 0,-2 1 18 0 0,6-7-65 0 0,1 1 0 0 0,-1 0 0 0 0,0 0 0 0 0,1 0 0 0 0,0 0 0 0 0,0 1 0 0 0,0-1 0 0 0,0 2-3 0 0,-8 16 0 0 0,7-18 4 0 0,1-1 0 0 0,0 1 0 0 0,1 0 0 0 0,-1-1 0 0 0,0 1 0 0 0,1 0 0 0 0,0 0 0 0 0,0 1-4 0 0,-3 8 21 0 0,-2-1-11 0 0,5-10-10 0 0,0-1 0 0 0,1 0 0 0 0,-1 1 0 0 0,0 0 0 0 0,0-1 0 0 0,1 1 0 0 0,-1-1 0 0 0,1 1 0 0 0,0 0 0 0 0,-1-1 0 0 0,1 1 0 0 0,0 0 0 0 0,0-1 1 0 0,0 1-1 0 0,0 9-5 0 0,-1-6 12 0 0,0-1 1 0 0,1 1 0 0 0,0 0-1 0 0,0 0 1 0 0,1-1 0 0 0,-1 1-1 0 0,1 0 1 0 0,0 0 0 0 0,1 2-8 0 0,14 24 14 0 0,-3-15 58 0 0,-8-11-48 0 0,1-1 1 0 0,-1 0-1 0 0,1 0 0 0 0,0-1 0 0 0,1 0 1 0 0,0 0-25 0 0,-2 0 36 0 0,-3-2-24 0 0,0 0 1 0 0,0 0-1 0 0,1-1 1 0 0,-1 1-1 0 0,0-1 1 0 0,0 1-1 0 0,1-1 1 0 0,-1 0-1 0 0,0 0 1 0 0,0 0-1 0 0,1 0 1 0 0,-1-1-1 0 0,0 1 1 0 0,0 0-1 0 0,3-2-12 0 0,2 0 37 0 0,0-1 0 0 0,1 0 1 0 0,5-3-38 0 0,-7 2 9 0 0,28-25 124 0 0,-23 22-125 0 0,-6 5-8 0 0,0-1 1 0 0,-1 0-1 0 0,1 0 0 0 0,-1 0 0 0 0,0 0 1 0 0,0-1-1 0 0,0 0 0 0 0,-1 0 0 0 0,1 0 0 0 0,1-3 0 0 0,-3 4 10 0 0,8-19-33 0 0,-7 16-6 0 0,0 0-1 0 0,-1 0 0 0 0,1 0 0 0 0,-2 0 0 0 0,1 0 0 0 0,-1 0 0 0 0,1-3 30 0 0,-6-4-55 0 0,0 5 25 0 0,3-1-2 0 0,-1 0 1 0 0,2 0 0 0 0,-1 0-1 0 0,1 0 1 0 0,1-4 31 0 0,-1-5-39 0 0,1 3 7 0 0,-1 8 9 0 0,0 1 0 0 0,0-1 0 0 0,0 1 0 0 0,-1-1 0 0 0,0 1 0 0 0,0-1 23 0 0,-2 0-36 0 0,2 5 28 0 0,0 1 1 0 0,1 0-1 0 0,-1-1 1 0 0,1 1 0 0 0,-1 0-1 0 0,1-1 1 0 0,-1 1-1 0 0,1-1 1 0 0,0 1 0 0 0,0-2 7 0 0,4-24-80 0 0,-2 17 28 0 0,0 1-1 0 0,-1-1 0 0 0,0-7 53 0 0,0 2-82 0 0,-1 7 22 0 0,0 0 1 0 0,0 0-1 0 0,-1 1 1 0 0,0-1-1 0 0,0-1 60 0 0,0 5-22 0 0,0 1 2 0 0,0 0-1 0 0,0 0 1 0 0,0 0-1 0 0,1 0 1 0 0,-1 0-1 0 0,1 0 1 0 0,0 0-1 0 0,0 1 1 0 0,0-1 0 0 0,0 0-1 0 0,0 0 1 0 0,1 0-1 0 0,-1 0 1 0 0,1 0-1 0 0,0 0 1 0 0,0 0-1 0 0,0 0 1 0 0,0 1 0 0 0,1-2 20 0 0,2-4-54 0 0,-1 0 0 0 0,-1 0 0 0 0,0-1 0 0 0,0 1 0 0 0,0 0 0 0 0,-1-1 0 0 0,-1 1 0 0 0,1-1 0 0 0,-1 1 0 0 0,-1-1 54 0 0,3-11-156 0 0,4 4 101 0 0,-6 15 53 0 0,0 0 0 0 0,1 0 0 0 0,0 0 1 0 0,-1 1-1 0 0,1-1 0 0 0,0 0 0 0 0,-1 0 0 0 0,1 0 1 0 0,0 1-1 0 0,0-1 0 0 0,-1 0 0 0 0,1 1 1 0 0,0-1-1 0 0,0 1 0 0 0,0-1 0 0 0,0 1 1 0 0,0-1-1 0 0,0 1 0 0 0,0 0 0 0 0,0-1 1 0 0,0 1-1 0 0,0 0 0 0 0,0 0 0 0 0,1 0 2 0 0,1 0-70 0 0,-3 0-26 0 0,0 0 13 0 0,0 0 10 0 0,-3 0 13 0 0,3-1 58 0 0,-1 1 1 0 0,1 0 0 0 0,-1 0 0 0 0,1 0-1 0 0,-1 0 1 0 0,1 0 0 0 0,-1 0 0 0 0,1 0-1 0 0,-1 0 1 0 0,1 1 0 0 0,0-1 0 0 0,-1 0-1 0 0,1 0 1 0 0,-1 0 0 0 0,1 0 0 0 0,-1 1-1 0 0,1-1 1 0 0,0 0 0 0 0,-1 0 0 0 0,1 1-1 0 0,0-1 1 0 0,-1 0 0 0 0,1 1 0 0 0,0-1-1 0 0,-1 0 1 0 0,1 1 0 0 0,0-1 0 0 0,-1 0-1 0 0,1 1 1 0 0,0-1 0 0 0,0 1 0 0 0,0-1-1 0 0,-1 0 1 0 0,1 1 0 0 0,0-1 0 0 0,0 1-1 0 0,0-1 1 0 0,0 1 0 0 0,0-1 0 0 0,0 1-1 0 0,0-1 1 0 0,0 1 0 0 0,0-1 1 0 0,1 4-10 0 0,-1 0 0 0 0,1 0 1 0 0,1 0-1 0 0,-1-1 0 0 0,2 4 10 0 0,-2-4-14 0 0,1 1 0 0 0,-1-1-1 0 0,0 0 1 0 0,0 1 0 0 0,0-1 0 0 0,0 3 14 0 0,-1 38-6 0 0,0-39 15 0 0,0 0 0 0 0,1 0 0 0 0,0 0 0 0 0,0 0-1 0 0,0 0 1 0 0,1-1 0 0 0,0 1 0 0 0,0-1 0 0 0,0 1-1 0 0,0-1 1 0 0,1 2-9 0 0,10 13 88 0 0,-12-17-69 0 0,7 16 105 0 0,-7 6 4 0 0,-2-22-116 0 0,1 0 0 0 0,0 0-1 0 0,0 0 1 0 0,0 0-1 0 0,0 1 1 0 0,0-1-1 0 0,0 0 1 0 0,1 0 0 0 0,-1 0-1 0 0,1 1 1 0 0,-1-1-1 0 0,1 0 1 0 0,0 0-1 0 0,0 0 1 0 0,0 0 0 0 0,1 1-12 0 0,10 18 153 0 0,-11-18-129 0 0,0 0-1 0 0,-1 0 0 0 0,1 0 0 0 0,-1 0 1 0 0,1 0-1 0 0,-1 0 0 0 0,0 1 1 0 0,0 0-24 0 0,0 3 53 0 0,1 1 0 0 0,0-1 0 0 0,0 0 0 0 0,1 0 0 0 0,0 0 0 0 0,2 6-53 0 0,-2-8 31 0 0,7 18 181 0 0,-7-19-178 0 0,-1 0-1 0 0,1 0 1 0 0,-1 0 0 0 0,0 0 0 0 0,0 0 0 0 0,-1 0 0 0 0,1 1 0 0 0,-1 2-34 0 0,0 8 118 0 0,0 10 11 0 0,0-10-18 0 0,0-13-98 0 0,0 1 0 0 0,0 0-1 0 0,1-1 1 0 0,-1 1 0 0 0,0-1 0 0 0,1 0 0 0 0,0 2-13 0 0,6 3 63 0 0,-6-7-61 0 0,-1 0-1 0 0,0 0 1 0 0,1 0 0 0 0,-1 1 0 0 0,0-1-1 0 0,1 0 1 0 0,-1 0 0 0 0,0 0-1 0 0,1 1 1 0 0,-1-1 0 0 0,0 0-1 0 0,0 0 1 0 0,1 1 0 0 0,-1-1-1 0 0,0 0 1 0 0,0 1 0 0 0,0-1 0 0 0,0 0-1 0 0,1 1 1 0 0,-1-1 0 0 0,0 0-1 0 0,0 1 1 0 0,0-1 0 0 0,0 0-1 0 0,0 1 1 0 0,0-1 0 0 0,0 1-1 0 0,0-1 1 0 0,0 0 0 0 0,0 1 0 0 0,0-1-1 0 0,0 0 1 0 0,0 1 0 0 0,0-1-1 0 0,0 0 1 0 0,0 1 0 0 0,0-1-1 0 0,-1 1 1 0 0,1-1 0 0 0,0 0-1 0 0,0 0 1 0 0,0 1 0 0 0,-1-1-1 0 0,1 0 1 0 0,0 1 0 0 0,0-1-2 0 0,-1 1 0 0 0,-5 14 29 0 0,12-1 38 0 0,-5-12-62 0 0,4 11 54 0 0,5-8-60 0 0,-8-2-32 0 0,-1-1-47 0 0,-1 0-11 0 0,1-1-42 0 0,0 0-49 0 0,0 0-58 0 0,-1 0 3 0 0,1 0-39 0 0,2 0-377 0 0,-2-1 87 0 0,1 0-52 0 0,1 0-729 0 0,-1 0-572 0 0,-1 0-1086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23.4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1 286 8640 0 0,'13'0'197'0'0,"-10"0"24"0"0,-3 0 17 0 0,2 0-38 0 0,14-3-160 0 0,-3-2-30 0 0,0 0 60 0 0,-7 3 49 0 0,-2 1-32 0 0,7-3 152 0 0,-7 1-68 0 0,-2 1-29 0 0,1 0 43 0 0,0-1 53 0 0,1-1 61 0 0,15-8 347 0 0,-6 5-325 0 0,0-3-98 0 0,1-2 37 0 0,-13 12-231 0 0,0-1 0 0 0,1 1 0 0 0,-1-1-1 0 0,0 1 1 0 0,1-1 0 0 0,-1 1 0 0 0,1 0 0 0 0,-1-1 0 0 0,1 1 0 0 0,-1 0 0 0 0,1 0-29 0 0,-1 0 8 0 0,-1 0 1 0 0,1 1 0 0 0,-1-1 0 0 0,1 0-1 0 0,-1 0 1 0 0,1 0 0 0 0,-1 0-1 0 0,1 0 1 0 0,-1 0 0 0 0,1 0 0 0 0,-1-1-1 0 0,1 1 1 0 0,-1 0 0 0 0,1 0-1 0 0,-1 0 1 0 0,1 0 0 0 0,-1-1 0 0 0,1 1-1 0 0,-1 0 1 0 0,0 0 0 0 0,1-1 0 0 0,-1 1-1 0 0,1 0 1 0 0,-1-1 0 0 0,0 1-1 0 0,1 0 1 0 0,-1-1 0 0 0,0 1 0 0 0,0-1-1 0 0,1 1 1 0 0,-1-1 0 0 0,0 1-9 0 0,5-7 119 0 0,5 0 51 0 0,4 0-45 0 0,-9 5-84 0 0,-4 2-33 0 0,1-1 0 0 0,-1 0 1 0 0,1 1-1 0 0,0 0 0 0 0,-1-1 0 0 0,1 1 0 0 0,0 0 0 0 0,-1 0 0 0 0,1 0 0 0 0,0 0-8 0 0,-2 0 2 0 0,1 0 0 0 0,-1 0 0 0 0,1 0 0 0 0,-1 0-1 0 0,1 0 1 0 0,-1 0 0 0 0,1 0 0 0 0,-1 0 0 0 0,1 0-1 0 0,-1 0 1 0 0,1 0 0 0 0,-1 0 0 0 0,0 0 0 0 0,1-1-1 0 0,-1 1 1 0 0,1 0 0 0 0,-1 0 0 0 0,1-1 0 0 0,-1 1-1 0 0,0 0 1 0 0,1 0 0 0 0,-1-1 0 0 0,1 1 0 0 0,-1 0-1 0 0,0-1 1 0 0,1 1 0 0 0,-1-1 0 0 0,0 1 0 0 0,0 0-1 0 0,1-1 1 0 0,-1 1 0 0 0,0-1 0 0 0,0 1 0 0 0,0-1-1 0 0,1 1 1 0 0,-1-1 0 0 0,0 1 0 0 0,0-1 0 0 0,0 1-1 0 0,0-1 1 0 0,0 1 0 0 0,0-1 0 0 0,0 1 0 0 0,0-1-1 0 0,0 1 1 0 0,0-1 0 0 0,0 1 0 0 0,-1 0 0 0 0,1-1-2 0 0,0 0 1 0 0,0 1 0 0 0,0-1 1 0 0,0 1-1 0 0,0-1 0 0 0,0 1 1 0 0,0-1-1 0 0,0 1 1 0 0,0-1-1 0 0,0 1 0 0 0,0-1 1 0 0,0 1-1 0 0,0-1 0 0 0,0 1 1 0 0,0 0-1 0 0,1-1 1 0 0,-1 1-1 0 0,0-1 0 0 0,0 1 1 0 0,1-1-1 0 0,-1 1 0 0 0,0-1 1 0 0,0 1-1 0 0,1 0 0 0 0,-1-1 1 0 0,1 1-1 0 0,-1 0 1 0 0,0-1-1 0 0,1 1 0 0 0,-1 0 1 0 0,1 0-1 0 0,-1-1 0 0 0,1 1-1 0 0,5-5 33 0 0,-5 5-32 0 0,-1-1 1 0 0,0 1-1 0 0,1-1 1 0 0,-1 0 0 0 0,0 1-1 0 0,0-1 1 0 0,1 0-1 0 0,-1 1 1 0 0,0-1 0 0 0,0 0-1 0 0,0 1 1 0 0,0-1-1 0 0,0 0 1 0 0,0 1 0 0 0,0-1-2 0 0,-3-4 48 0 0,-7-6-26 0 0,6 5 27 0 0,5-3-39 0 0,-1 8-5 0 0,0-4 31 0 0,0 5-35 0 0,1-1 1 0 0,-1 1-1 0 0,0-1 0 0 0,0 1 0 0 0,0 0 1 0 0,0-1-1 0 0,0 1 0 0 0,0-1 0 0 0,0 1 0 0 0,0-1 1 0 0,-1 1-1 0 0,1-1 0 0 0,0 1 0 0 0,0-1 1 0 0,0 1-1 0 0,0 0 0 0 0,-1-1 0 0 0,1 1 0 0 0,0-1 1 0 0,0 1-1 0 0,-1 0 0 0 0,1-1 0 0 0,0 1-1 0 0,-1-1 4 0 0,0 1-1 0 0,1 0 1 0 0,-1-1-1 0 0,1 1 1 0 0,-1 0 0 0 0,0 0-1 0 0,1-1 1 0 0,-1 1-1 0 0,0 0 1 0 0,1 0-1 0 0,-1 0 1 0 0,0 0-1 0 0,0 0 1 0 0,1 0 0 0 0,-1 0-4 0 0,-6 0 83 0 0,0-1 38 0 0,-7 1 146 0 0,5 0-128 0 0,2 1-85 0 0,1 2-86 0 0,-17 8 137 0 0,12-5-64 0 0,3 0-36 0 0,3 0 9 0 0,2-4-3 0 0,1 1 0 0 0,-1 1 1 0 0,1-1-1 0 0,0 0 0 0 0,0 1 1 0 0,0 0-12 0 0,0 0 13 0 0,0-1 0 0 0,0 1 0 0 0,0-1 0 0 0,0 0 0 0 0,0 0 1 0 0,-2 1-14 0 0,-9 12 32 0 0,5-3 24 0 0,-4-2-31 0 0,3-4-13 0 0,9-6-9 0 0,-1 0 0 0 0,0 0 0 0 0,1-1 0 0 0,-1 1 0 0 0,1 0 0 0 0,-1 0 0 0 0,1 0 0 0 0,0 0 0 0 0,-1 0 0 0 0,1 0 0 0 0,0 0 0 0 0,-1 0 0 0 0,1 0 0 0 0,0 0 1 0 0,0 0-1 0 0,0 0 0 0 0,0 0 0 0 0,0 0 0 0 0,0 0-3 0 0,-2 14 22 0 0,-2-4 1 0 0,-3 7 32 0 0,5-2 22 0 0,2-14-67 0 0,0 0 1 0 0,-1-1 0 0 0,1 1-1 0 0,-1 0 1 0 0,1 0 0 0 0,-1-1-1 0 0,0 1 1 0 0,1 0 0 0 0,-1-1-1 0 0,0 1 1 0 0,-1 0-11 0 0,1-1 6 0 0,1 0 0 0 0,-1 0 0 0 0,0 0 1 0 0,1 0-1 0 0,-1 0 0 0 0,1 0 0 0 0,-1 0 0 0 0,1 0 0 0 0,0 0 1 0 0,-1 0-1 0 0,1 0 0 0 0,0 0 0 0 0,0 0 0 0 0,-1 0 0 0 0,1 0 1 0 0,0 0-1 0 0,0 0 0 0 0,0 1 0 0 0,1-1 0 0 0,-1 0 0 0 0,0 0 1 0 0,0 0-1 0 0,1 0 0 0 0,-1 0-6 0 0,3 4 30 0 0,0-1 1 0 0,0 0 0 0 0,1 0-1 0 0,0-1 1 0 0,1 2-31 0 0,-1-1 38 0 0,-1-1 58 0 0,0 0 1 0 0,2 2-55 0 0,-2-2 1 0 0,2 2 87 0 0,3-4 24 0 0,-3 3-67 0 0,3 4-18 0 0,-7-8-64 0 0,0 1 0 0 0,1-1 0 0 0,-1 0 0 0 0,0 1 0 0 0,1-1 0 0 0,-1 0 0 0 0,0 0 0 0 0,1 0 0 0 0,-1 0 0 0 0,0 0 0 0 0,1-1 0 0 0,-1 1 0 0 0,0 0 1 0 0,1-1-1 0 0,-1 1 0 0 0,0-1 0 0 0,0 1 0 0 0,0-1 0 0 0,1 1 0 0 0,-1-1 0 0 0,1-1-5 0 0,0 1 12 0 0,1 0 0 0 0,-1 0 0 0 0,1 0 1 0 0,-1 0-1 0 0,1 0 0 0 0,0 0 0 0 0,-1 1 1 0 0,1-1-1 0 0,0 1 0 0 0,0 0-12 0 0,-1 0 1 0 0,0-1 0 0 0,1 1 1 0 0,-1 0-1 0 0,0-1 0 0 0,0 1 0 0 0,1-1 0 0 0,-1 0 1 0 0,0 0-1 0 0,0 0 0 0 0,0 0 0 0 0,2-1-1 0 0,18-8 11 0 0,-4 0 3 0 0,-4 1-75 0 0,-7 5-12 0 0,1 1-38 0 0,13-3-143 0 0,-13 5 146 0 0,-1-1 1 0 0,0-1-1 0 0,0 1 0 0 0,3-2 108 0 0,20-12-398 0 0,-21 11 229 0 0,0 0-41 0 0,-1 0-5 0 0,0 0-47 0 0,0 0-52 0 0,2-2-62 0 0,19-8-462 0 0</inkml:trace>
  <inkml:trace contextRef="#ctx0" brushRef="#br0" timeOffset="306.36">632 97 8176 0 0,'39'26'182'0'0,"-38"-26"-174"0"0,-1 0 0 0 0,1 0 0 0 0,-1 0 0 0 0,0 1-1 0 0,1-1 1 0 0,-1 0 0 0 0,0 0 0 0 0,1 0 0 0 0,-1 1-1 0 0,0-1 1 0 0,1 0 0 0 0,-1 0 0 0 0,0 1 0 0 0,1-1-1 0 0,-1 0 1 0 0,0 1 0 0 0,1-1 0 0 0,-1 0 0 0 0,0 1-1 0 0,0-1 1 0 0,0 0 0 0 0,1 1 0 0 0,-1-1 0 0 0,0 0-1 0 0,0 1 1 0 0,0-1 0 0 0,0 1-8 0 0,0 41 384 0 0,0-24-313 0 0,0-10-39 0 0,-2-2 56 0 0,-4 4 207 0 0,5-8-240 0 0,0-1 0 0 0,0 1 0 0 0,1-1 0 0 0,-1 1 0 0 0,0 0 0 0 0,1-1 0 0 0,-1 1 0 0 0,1 0 0 0 0,-1-1 0 0 0,1 1 0 0 0,0 0 0 0 0,-1 0 0 0 0,1 0-55 0 0,1 4 258 0 0,-1-4-179 0 0,0-1-1 0 0,0 1 0 0 0,0 0 1 0 0,0-1-1 0 0,0 1 0 0 0,0 0 0 0 0,0-1 1 0 0,-1 1-1 0 0,1 0 0 0 0,-1-1 0 0 0,1 1 1 0 0,-1 1-79 0 0,-6 1 348 0 0,7-4-326 0 0,-1 1-1 0 0,1-1 0 0 0,-1 0 1 0 0,1 0-1 0 0,0 1 0 0 0,-1-1 1 0 0,1 0-1 0 0,0 1 0 0 0,-1-1 1 0 0,1 0-1 0 0,0 1 0 0 0,-1-1 0 0 0,1 1 1 0 0,0-1-1 0 0,-1 0 0 0 0,1 1 1 0 0,0-1-1 0 0,0 1 0 0 0,0-1 1 0 0,0 1-1 0 0,-1-1 0 0 0,1 1 1 0 0,0-1-1 0 0,0 1 0 0 0,0-1 0 0 0,0 1 1 0 0,0-1-1 0 0,0 1 0 0 0,0-1 1 0 0,0 1-1 0 0,0-1 0 0 0,1 1-21 0 0,-1 3 38 0 0,0-1 43 0 0,0 1 44 0 0,0 0 40 0 0,0 0 52 0 0,0 1 40 0 0,0-1 39 0 0,0 0 36 0 0,0 4 430 0 0,0-1 116 0 0,-3-7-533 0 0,-8 0-7 0 0,9 0-19 0 0,2 0-65 0 0,0 0-29 0 0,0 0-8 0 0,0 0-10 0 0,-3-2-40 0 0,-7-9-21 0 0,7 9-2 0 0,2-4-31 0 0,0 1-35 0 0,-5-5 1 0 0,5 8-75 0 0,0 1 1 0 0,0 0-1 0 0,1-1 1 0 0,-1 1-1 0 0,0-1 1 0 0,1 1 0 0 0,-1-1-1 0 0,1 1 1 0 0,-1-1-1 0 0,1 0 1 0 0,0 1-5 0 0,2-8 56 0 0,3 1-22 0 0,-4 7-31 0 0,0 0 0 0 0,0-1-1 0 0,-1 1 1 0 0,1-1 0 0 0,0 1 0 0 0,0-1-1 0 0,-1 1 1 0 0,1-1 0 0 0,-1 0 0 0 0,0 1-1 0 0,1-1 1 0 0,-1 0 0 0 0,0 1-1 0 0,0-1-2 0 0,0-10 6 0 0,0-14 58 0 0,3 16-62 0 0,2 2-1 0 0,-4 7 3 0 0,0 0-1 0 0,-1-1 1 0 0,1 1 0 0 0,0-1 0 0 0,0 1 0 0 0,-1-1-1 0 0,1 1 1 0 0,-1-1 0 0 0,1 0 0 0 0,-1 1-1 0 0,0-1 1 0 0,1 0 0 0 0,-1 1 0 0 0,0-1-4 0 0,0 0 0 0 0,-1-1 1 0 0,1 1-1 0 0,0 0 1 0 0,0-1-1 0 0,0 1 1 0 0,1 0-1 0 0,-1-1 1 0 0,1 1-1 0 0,-1 0 1 0 0,1-1-1 0 0,0 1 1 0 0,0 0-1 0 0,-1 0 1 0 0,2 0-1 0 0,-1 0 1 0 0,0 0-1 0 0,0 0 1 0 0,1 0-1 0 0,-1 0 1 0 0,1 0-1 0 0,0 1 0 0 0,11-16-20 0 0,-11 5-50 0 0,1 6-9 0 0,1 2 39 0 0,0 0 0 0 0,-1 0 0 0 0,1 1 1 0 0,0 0-1 0 0,0-1 0 0 0,2 0 40 0 0,7-1-128 0 0,-8-2 40 0 0,-2 3-36 0 0,8 2-36 0 0,2-1-59 0 0,-3-3 37 0 0,-2 2 51 0 0,24-12-530 0 0,-29 14 535 0 0,7 0-82 0 0,-7 2 117 0 0,0 0-33 0 0,1 0-71 0 0,0 0-75 0 0,-1 0-93 0 0,1 0-110 0 0,-2 1 192 0 0,0-1-33 0 0,0 0-36 0 0,0 0-38 0 0,0 0-39 0 0,0 0-43 0 0,0 0-43 0 0,0 0-47 0 0,8 0-1325 0 0,9 0-1063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21.4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32 7688 0 0,'0'0'166'0'0,"0"0"29"0"0,0 3 14 0 0,-2 10-25 0 0,-3-5-143 0 0,4-6-42 0 0,0-1 1 0 0,0 0 0 0 0,0 1 0 0 0,0-1 0 0 0,1 1-1 0 0,-1-1 1 0 0,1 1 0 0 0,-1 0 0 0 0,1-1 0 0 0,-1 1-1 0 0,1 0 1 0 0,0-1 0 0 0,0 1 0 0 0,0 0 0 0 0,0 5 27 0 0,0-1 39 0 0,0 0 42 0 0,-1 1 42 0 0,-1-2 44 0 0,1-4-167 0 0,1 0 10 0 0,-1 0-1 0 0,1 0 1 0 0,-1 0 0 0 0,1-1-1 0 0,-1 1 1 0 0,1 0-1 0 0,-1 0 1 0 0,1 0 0 0 0,0 0-1 0 0,0 0 1 0 0,-1 0-1 0 0,1 0 1 0 0,0 0 0 0 0,0 0-1 0 0,0 0 1 0 0,0 0-1 0 0,0 0 1 0 0,0 0-1 0 0,0 0 1 0 0,0 0 0 0 0,1-1-1 0 0,-1 1 1 0 0,0 0-1 0 0,0 0 1 0 0,1 0 0 0 0,-1 0-1 0 0,1 0 1 0 0,-1 0-1 0 0,1 0 1 0 0,-1-1 0 0 0,1 2-37 0 0,0-1 29 0 0,1 6 255 0 0,-2-1-73 0 0,-2 2-32 0 0,-2 3-1 0 0,0 2 52 0 0,4-12-192 0 0,0 1 0 0 0,1-1 0 0 0,-1 0 0 0 0,0 1 0 0 0,1-1 0 0 0,-1 1 0 0 0,1-1 0 0 0,-1 0 0 0 0,1 1 0 0 0,0-1-38 0 0,3 8 238 0 0,-2 1 46 0 0,-3 2 68 0 0,1 2-8 0 0,3 10 126 0 0,2-14-326 0 0,-1 1-17 0 0,-1-3-13 0 0,-2-1 11 0 0,-1 1 40 0 0,2 4 26 0 0,4 0 6 0 0,1 1-16 0 0,-6-2-15 0 0,-1-3-75 0 0,0 2 66 0 0,0 23 508 0 0,0-24-465 0 0,0-6-52 0 0,0-3-27 0 0,0 0-7 0 0,0 0 36 0 0,0 0-42 0 0,0 0 96 0 0,0 0 176 0 0,0-3 17 0 0,0-2-193 0 0,0 0-47 0 0,-1 0-42 0 0,1 0-36 0 0,-2-3-4 0 0,-5-12-85 0 0,4 13 62 0 0,0-3 2 0 0,3-61-44 0 0,0 67-10 0 0,1 1 0 0 0,-1 0-1 0 0,0 0 1 0 0,1-1-1 0 0,-1 1 1 0 0,1 0 0 0 0,0 0-1 0 0,0 0 1 0 0,1 0-1 0 0,0-2 1 0 0,3-6-14 0 0,0-7-64 0 0,0 2 29 0 0,0 0 1 0 0,1-2-25 0 0,4-3-54 0 0,15-18-189 0 0,-16 28 209 0 0,7 0-86 0 0,-3-6 62 0 0,-11 13 99 0 0,1 0-1 0 0,0 0 1 0 0,-1 0 0 0 0,1 1-1 0 0,1-1 1 0 0,-1 1 0 0 0,0 0-1 0 0,1 0 1 0 0,0 0-1 0 0,-1 0 33 0 0,12-3-166 0 0,2 2 15 0 0,-9 2 53 0 0,1-1-56 0 0,-3 1 6 0 0,2-2-48 0 0,1-1-4 0 0,3-1-145 0 0,-1 4 22 0 0,-6 2 114 0 0,-1 0 43 0 0,3 0-59 0 0,-1 0 99 0 0,6 0-73 0 0,-8 0 93 0 0,0 0-52 0 0,0 0-74 0 0,1 0-93 0 0,1 0-109 0 0,-3 0 170 0 0,0 0-34 0 0,-1 0-23 0 0,-1 0-42 0 0,2 0-466 0 0,1 0-309 0 0,2 0-727 0 0</inkml:trace>
  <inkml:trace contextRef="#ctx0" brushRef="#br0" timeOffset="393.72">389 253 6504 0 0,'0'0'190'0'0,"0"0"60"0"0,0 0 139 0 0,0 3 54 0 0,1 2-246 0 0,2-2 45 0 0,2 0 96 0 0,7 0 228 0 0,12-2 389 0 0,-16-2-672 0 0,0 1-34 0 0,2-1-1 0 0,-2 1-89 0 0,3-2 106 0 0,2-4 35 0 0,-1 0-14 0 0,-1 4-45 0 0,1 0-49 0 0,-3-2-59 0 0,5-3 3 0 0,12 2 66 0 0,-8-3-36 0 0,-2-1-68 0 0,0 0-66 0 0,31-12 48 0 0,-46 20-80 0 0,0 0 0 0 0,0 1 0 0 0,0-1 0 0 0,0 0 0 0 0,0 0 0 0 0,-1 1 0 0 0,1-1 0 0 0,0 0 0 0 0,0 0 0 0 0,-1 0 0 0 0,1 0 0 0 0,-1 0 0 0 0,1 0 0 0 0,-1 0 0 0 0,1 0 0 0 0,-1-1 0 0 0,7-9 0 0 0,6 6 10 0 0,-12 4-6 0 0,0 1-1 0 0,0-1 1 0 0,0 0-1 0 0,0 0 1 0 0,1 0 0 0 0,-1 0-1 0 0,-1 0 1 0 0,1 0-1 0 0,0 0 1 0 0,0 0-1 0 0,0 0 1 0 0,0-1-4 0 0,2-5 9 0 0,-3 7-8 0 0,0-1 0 0 0,0 1 0 0 0,0-1-1 0 0,1 1 1 0 0,-1 0 0 0 0,0-1 0 0 0,0 1 0 0 0,0-1 0 0 0,1 1-1 0 0,-1 0 1 0 0,0-1 0 0 0,0 1 0 0 0,1-1 0 0 0,-1 1-1 0 0,0 0 1 0 0,1-1 0 0 0,-1 1 0 0 0,1 0 0 0 0,-1 0 0 0 0,0-1-1 0 0,1 1 1 0 0,-1 0 0 0 0,1 0 0 0 0,-1 0 0 0 0,0-1-1 0 0,1 1 1 0 0,-1 0 0 0 0,1 0 0 0 0,-1 0 0 0 0,1 0 0 0 0,-1 0-1 0 0,1 0 1 0 0,-1 0 0 0 0,1 0 0 0 0,-1 0 0 0 0,1 0-1 0 0,1 0 137 0 0,-4 0 16 0 0,-51 0 92 0 0,30 0-200 0 0,22 0-45 0 0,0 0-1 0 0,0 0 0 0 0,0 0 1 0 0,-1 0-1 0 0,1 0 0 0 0,0 1 1 0 0,0-1-1 0 0,-1 0 0 0 0,1 1 1 0 0,0-1-1 0 0,0 1 0 0 0,0-1 1 0 0,-1 1-1 0 0,1-1 0 0 0,0 1 1 0 0,0 0-1 0 0,0 0 0 0 0,0 0 1 0 0,0-1-1 0 0,0 1 0 0 0,1 0 1 0 0,-1 0-1 0 0,0 0 0 0 0,0 0 1 0 0,1 0-1 0 0,-1 1 0 0 0,0-1 1 0 0,1 0-1 0 0,-1 0 0 0 0,1 0 1 0 0,0 0-1 0 0,-1 1 1 0 0,1 0 0 0 0,-1-1 0 0 0,0 1 0 0 0,1-1 0 0 0,-1 1 1 0 0,0-1-1 0 0,0 1 0 0 0,0-1 0 0 0,0 0 0 0 0,0 1 0 0 0,0-1 0 0 0,0 0 1 0 0,-1 0-1 0 0,1 0 0 0 0,0 0 0 0 0,-2 1 0 0 0,-2 0 4 0 0,5-2-1 0 0,-1 1 1 0 0,0-1-1 0 0,1 0 0 0 0,-1 1 0 0 0,0-1 0 0 0,1 0 0 0 0,-1 1 0 0 0,1-1 0 0 0,-1 0 0 0 0,1 1 0 0 0,-1-1 0 0 0,1 1 0 0 0,-1-1 0 0 0,1 1 0 0 0,-1 0 0 0 0,1-1 0 0 0,0 1 0 0 0,-1-1 0 0 0,1 1 0 0 0,0 0 0 0 0,-1-1 0 0 0,1 1-3 0 0,-2 4 24 0 0,-25 27 108 0 0,12-1-15 0 0,9-18-106 0 0,0-8-15 0 0,5-5 2 0 0,1 0 0 0 0,0 1 0 0 0,-1-1 0 0 0,1 0 0 0 0,-1 0 0 0 0,1 1 0 0 0,-1-1 0 0 0,1 0 0 0 0,0 1 0 0 0,-1-1 0 0 0,1 1 0 0 0,0-1 0 0 0,0 0 0 0 0,-1 1 0 0 0,1-1 0 0 0,0 1 0 0 0,0-1 0 0 0,-1 1 0 0 0,1-1 1 0 0,0 1-1 0 0,0-1 0 0 0,0 1 0 0 0,0-1 0 0 0,0 1 0 0 0,0-1 0 0 0,0 1 0 0 0,0-1 0 0 0,0 1 0 0 0,0-1 0 0 0,0 0 0 0 0,0 1 0 0 0,0 0 2 0 0,0 44-3 0 0,0-35 21 0 0,0-8-15 0 0,0 0 1 0 0,-1 0-1 0 0,1 0 0 0 0,1 0 0 0 0,-1 0 0 0 0,0 0 1 0 0,0 0-1 0 0,1 0 0 0 0,-1 0 0 0 0,1 0 1 0 0,0 0-4 0 0,15 27 0 0 0,-6-24 0 0 0,-5 1 9 0 0,-5-5-7 0 0,0-1 0 0 0,0 1-1 0 0,1-1 1 0 0,-1 1-1 0 0,0-1 1 0 0,0 0-1 0 0,1 1 1 0 0,-1-1 0 0 0,0 1-1 0 0,1-1 1 0 0,-1 0-1 0 0,1 1 1 0 0,-1-1-1 0 0,0 0 1 0 0,1 0-1 0 0,-1 1 1 0 0,1-1 0 0 0,-1 0-1 0 0,1 0 1 0 0,-1 0-1 0 0,1 0 1 0 0,-1 0-1 0 0,1 1 1 0 0,-1-1 0 0 0,1 0-1 0 0,-1 0 1 0 0,1 0-1 0 0,-1 0 1 0 0,1 0-1 0 0,-1-1 1 0 0,1 1 0 0 0,0 0-2 0 0,21 0-30 0 0,33 0 133 0 0,-38 0-118 0 0,-1 0-64 0 0,-4 0-30 0 0,0 0-52 0 0,0 0-63 0 0,-1 0-71 0 0,-8 0 85 0 0,1 0-34 0 0,2 0-333 0 0,-1 0 79 0 0,0-1-47 0 0,7-1-642 0 0,4-2-509 0 0,12-5-965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18.9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6296 0 0,'0'0'184'0'0,"0"3"-6"0"0,0 10-140 0 0,2 3-38 0 0,3-8 35 0 0,1 2 114 0 0,-4 3 124 0 0,-2-9-130 0 0,0 0 0 0 0,1 0 0 0 0,-1 0 0 0 0,1-1 0 0 0,-1 1 0 0 0,1 0 0 0 0,0 0-143 0 0,3 3 284 0 0,2 0-46 0 0,-5-5 23 0 0,0 0-59 0 0,0-1-51 0 0,-1 1-44 0 0,1 0-24 0 0,-2 0-35 0 0,1 3 19 0 0,-1-4-13 0 0,1 1 49 0 0,0 0 15 0 0,1 0 0 0 0,-1 0 0 0 0,1 1 0 0 0,-1-1 0 0 0,1 0 0 0 0,0 0 0 0 0,0 0 0 0 0,0 0 0 0 0,0 0 0 0 0,1 1-118 0 0,0 2 232 0 0,1 0-45 0 0,-2 0-62 0 0,0 0-75 0 0,-1-2 122 0 0,0-1-34 0 0,0 3 54 0 0,0-1-72 0 0,0 5 49 0 0,0-6-55 0 0,0-1 23 0 0,0 0 57 0 0,0 0 71 0 0,0 0 84 0 0,-3 1-179 0 0,-7 8-22 0 0,7-9-10 0 0,3-2-2 0 0,0 0-4 0 0,0 0-18 0 0,0 0-8 0 0,0 0-2 0 0,0-7 21 0 0,1-1-87 0 0,-1 7-37 0 0,0-1-1 0 0,0 1 1 0 0,-1-1-1 0 0,1 0 1 0 0,0 1-1 0 0,0-1 1 0 0,-1 1-1 0 0,1-1 1 0 0,-1 0-1 0 0,-10-14 0 0 0,8 0 0 0 0,3 9 0 0 0,0 5 0 0 0,0 0 0 0 0,0 0 0 0 0,0-1 0 0 0,0 1 0 0 0,0 0 0 0 0,0 0 0 0 0,1 0 0 0 0,-1 0 0 0 0,1 0 0 0 0,0-1 0 0 0,12-13 0 0 0,3 3 0 0 0,-3 7 0 0 0,-8-4 0 0 0,6 5 0 0 0,-7-2 0 0 0,-3 7 0 0 0,-1-1 0 0 0,0 1 0 0 0,0-1 0 0 0,1 1 0 0 0,-1-1 0 0 0,0 1 0 0 0,0 0 0 0 0,1-1 0 0 0,-1 1 0 0 0,1 0 0 0 0,-1-1 0 0 0,0 1 0 0 0,1 0 0 0 0,-1 0 0 0 0,1-1 0 0 0,-1 1 0 0 0,1 0 0 0 0,-1 0 0 0 0,0-1 0 0 0,1 1 0 0 0,-1 0 0 0 0,1 0 0 0 0,-1 0 0 0 0,1 0 0 0 0,-1 0 0 0 0,1 0 0 0 0,-1 0 0 0 0,1 0 0 0 0,-1 0 0 0 0,1 0 0 0 0,-1 0 0 0 0,1 0 0 0 0,33 0 0 0 0,-31 0 0 0 0,0 0 0 0 0,0 0 0 0 0,0 1 0 0 0,0-1 0 0 0,0 0 0 0 0,-1 1 0 0 0,2 0 0 0 0,2 6 0 0 0,-4-3 0 0 0,27 11 0 0 0,-18-10 0 0 0,-10-5 0 0 0,0 1 0 0 0,0-1 0 0 0,0 0 0 0 0,0 1 0 0 0,1-1 0 0 0,-1 1 0 0 0,0 0 0 0 0,0-1 0 0 0,0 1 0 0 0,-1 0 0 0 0,1 0 0 0 0,0-1 0 0 0,0 1 0 0 0,0 0 0 0 0,0 0 0 0 0,-1 0 0 0 0,1 0 0 0 0,0 1 0 0 0,8 18 0 0 0,-7-15 0 0 0,0 0 0 0 0,0 0 0 0 0,0 0 0 0 0,1-1 0 0 0,0 1 0 0 0,0-1 0 0 0,0 1 0 0 0,2 0 0 0 0,-1-1 0 0 0,-1 0 0 0 0,0 1 0 0 0,0-1 0 0 0,0 1 0 0 0,-1 0 0 0 0,1-1 0 0 0,-1 1 0 0 0,0 2 0 0 0,7 13 0 0 0,4-4 0 0 0,1 0 0 0 0,-12-3 17 0 0,-2-6 80 0 0,0-2-57 0 0,0-2-12 0 0,0 0 46 0 0,0-3 23 0 0,0 0 106 0 0,0 3 42 0 0,0 7 10 0 0,0-7-114 0 0,0-3-84 0 0,-1 0-58 0 0,1 0 0 0 0,-1 0-1 0 0,0 0 1 0 0,0 0 0 0 0,0 0-1 0 0,1 0 1 0 0,-1 0 0 0 0,0 0-1 0 0,0 0 1 0 0,1-1 0 0 0,-1 1 0 0 0,0 0-1 0 0,0 0 1 0 0,1-1 0 0 0,-1 1-1 0 0,0-1 2 0 0,-1-4 60 0 0,1-6 103 0 0,-1-2-70 0 0,-3 6-78 0 0,4 7-15 0 0,1-1 0 0 0,-1 0 0 0 0,0 0 1 0 0,1 0-1 0 0,-1 0 0 0 0,0 0 0 0 0,1 0 0 0 0,-1 0 0 0 0,1 0 0 0 0,0 0 1 0 0,-1 0-1 0 0,1 0 0 0 0,0 0 0 0 0,0 0 0 0 0,0 0 0 0 0,0 0 0 0 0,-1 0 1 0 0,1 0-1 0 0,1 0 0 0 0,-1-1 0 0 0,0 1 0 0 0,0 0 0 0 0,0 0 0 0 0,1 0 1 0 0,-1-1-1 0 0,13-24 0 0 0,-10 22 0 0 0,-1 1 0 0 0,0-1 0 0 0,0 0 0 0 0,-1 1 0 0 0,1-1 0 0 0,-1 0 0 0 0,0 0 0 0 0,0-1 0 0 0,3-7 0 0 0,-2 6-4 0 0,0 1 1 0 0,1-1-1 0 0,-1 1 1 0 0,1 0-1 0 0,1 0 4 0 0,9 0-85 0 0,-9 2 54 0 0,0 0 0 0 0,0-1 0 0 0,0 1 0 0 0,0-1 0 0 0,1-1 31 0 0,-1 0-34 0 0,1 2-54 0 0,2 2 58 0 0,-1 0 8 0 0,2-3-7 0 0,-6 2 19 0 0,0 1-1 0 0,0 0 1 0 0,1 0-1 0 0,-1 0 1 0 0,0 0-1 0 0,1 0 1 0 0,-1 0-1 0 0,2 0 11 0 0,-3 1-1 0 0,0 0 0 0 0,1 0 0 0 0,-1 0 0 0 0,0 0-1 0 0,0 0 1 0 0,1 1 0 0 0,-1-1 0 0 0,0 0-1 0 0,1 1 1 0 0,-1-1 0 0 0,0 0 0 0 0,0 1 0 0 0,0 0 1 0 0,13 9-12 0 0,-9-6-41 0 0,2-3 42 0 0,-1-1 0 0 0,1 4-18 0 0,-4-3 19 0 0,1 1 1 0 0,0-1-1 0 0,-1 1 0 0 0,0 0 0 0 0,1 0 0 0 0,-1 1 1 0 0,0-1-1 0 0,0 1 0 0 0,0-1 0 0 0,2 3 10 0 0,0 11-10 0 0,8 0-1 0 0,10 5-12 0 0,-21-18 5 0 0,7 20 6 0 0,2-7 12 0 0,-9-3 10 0 0,-2-3 44 0 0,0-4-72 0 0,0-3-78 0 0,0-3-57 0 0,0 0 62 0 0,0 0-59 0 0,0 0-74 0 0,0 0 68 0 0,0 0-35 0 0,0 0-37 0 0,0 0-35 0 0,0 0-357 0 0,0 0 86 0 0,0 0-49 0 0,0 0-686 0 0,0 0-541 0 0,0 0-1028 0 0</inkml:trace>
  <inkml:trace contextRef="#ctx0" brushRef="#br0" timeOffset="450.68">774 190 6072 0 0,'0'0'133'0'0,"0"0"23"0"0,2 2 12 0 0,11 9-23 0 0,3-9-115 0 0,-8-2 13 0 0,-2-2 77 0 0,0-1 57 0 0,-1 0 41 0 0,8-3 386 0 0,-6 5-370 0 0,-4 1 530 0 0,-3 0-318 0 0,2 0-194 0 0,2 0-82 0 0,6 0 75 0 0,-9 0-224 0 0,-1 0 1 0 0,1 0 0 0 0,0 0 0 0 0,0 0-1 0 0,0 0 1 0 0,0 0 0 0 0,0-1 0 0 0,0 1 0 0 0,0 0-1 0 0,0-1 1 0 0,0 1 0 0 0,-1 0 0 0 0,1-1-22 0 0,4-5 170 0 0,-5 5-159 0 0,0 1 0 0 0,1-1 0 0 0,-1 1 0 0 0,0-1 0 0 0,0 1 0 0 0,1 0 0 0 0,-1-1 0 0 0,0 1 0 0 0,1-1 0 0 0,-1 1 0 0 0,1 0 0 0 0,-1-1 0 0 0,0 1 0 0 0,1 0 0 0 0,-1 0 0 0 0,1-1 0 0 0,-1 1 0 0 0,1 0 0 0 0,-1 0 0 0 0,1 0 0 0 0,-1 0-1 0 0,1 0 1 0 0,-1-1 0 0 0,1 1 0 0 0,-1 0 0 0 0,1 0 0 0 0,-1 0 0 0 0,1 0 0 0 0,-1 0 0 0 0,1 1 0 0 0,-1-1 0 0 0,1 0-11 0 0,7-1 86 0 0,-1-1 49 0 0,-5 0-53 0 0,1 1 0 0 0,-1-1 0 0 0,1 1 0 0 0,-1-1 0 0 0,0 0 0 0 0,0 0 0 0 0,0 0-82 0 0,5-5 211 0 0,-2 2-98 0 0,-3 2 29 0 0,1 3-50 0 0,-2 0-86 0 0,-1 0-1 0 0,1 0 1 0 0,0 0-1 0 0,-1 0 0 0 0,1 0 1 0 0,0 0-1 0 0,-1 0 1 0 0,1 0-1 0 0,0 0 1 0 0,-1-1-1 0 0,1 1 0 0 0,0 0 1 0 0,-1-1-1 0 0,1 1 1 0 0,-1 0-6 0 0,1-1 4 0 0,-1 0 1 0 0,1 0 0 0 0,-1 1 0 0 0,0-1-1 0 0,0 0 1 0 0,1 0 0 0 0,-1 0 0 0 0,0 0-1 0 0,0 1 1 0 0,0-1 0 0 0,0 0 0 0 0,0 0 0 0 0,0 0-1 0 0,0 0-4 0 0,0 0 2 0 0,0 0 0 0 0,0 0-1 0 0,0 0 1 0 0,0 0 0 0 0,0 0 0 0 0,0 1-1 0 0,0-1 1 0 0,0 0 0 0 0,1 0-1 0 0,-1 0 1 0 0,0 0 0 0 0,0 1 0 0 0,1-1-1 0 0,0-1-1 0 0,9-3 43 0 0,-9 4-42 0 0,-1 1 1 0 0,0-1 0 0 0,1 0-1 0 0,-1 0 1 0 0,0 0-1 0 0,0 1 1 0 0,1-1-1 0 0,-1 0 1 0 0,0 0-1 0 0,0 0 1 0 0,0 0-1 0 0,0 1 1 0 0,0-1-1 0 0,0-1-1 0 0,0 1 4 0 0,0 1 0 0 0,0-1-1 0 0,0 0 1 0 0,0 0-1 0 0,0 1 1 0 0,-1-1 0 0 0,1 0-1 0 0,0 0 1 0 0,0 1-1 0 0,0-1 1 0 0,-1 0 0 0 0,1 1-1 0 0,0-1 1 0 0,-1 0-1 0 0,1 1 1 0 0,-1-1 0 0 0,1 0-1 0 0,-1 1 1 0 0,1-1-1 0 0,-1 1 1 0 0,1-1 0 0 0,-1 1-1 0 0,1-1 1 0 0,-1 1-1 0 0,0 0-3 0 0,1-1 4 0 0,-1 1 0 0 0,1 0 0 0 0,-1-1 0 0 0,1 1-1 0 0,-1 0 1 0 0,1-1 0 0 0,0 1 0 0 0,-1-1 0 0 0,1 1-1 0 0,-1-1 1 0 0,1 1 0 0 0,0-1 0 0 0,0 1 0 0 0,-1-1-1 0 0,1 1 1 0 0,0-1 0 0 0,0 1 0 0 0,-1-1 0 0 0,1 1-1 0 0,0-1 1 0 0,0 0 0 0 0,0 1 0 0 0,0-1 0 0 0,0 0-4 0 0,0 1 1 0 0,0 0 0 0 0,0 0 0 0 0,0 0 0 0 0,0 0 0 0 0,0 0 0 0 0,0 0 0 0 0,0-1 1 0 0,0 1-1 0 0,0 0 0 0 0,0 0 0 0 0,0 0 0 0 0,0 0 0 0 0,0 0 0 0 0,0 0 0 0 0,0 0 1 0 0,0 0-1 0 0,0 0 0 0 0,0 0 0 0 0,0-1 0 0 0,0 1 0 0 0,0 0 0 0 0,0 0 0 0 0,0 0 1 0 0,0 0-1 0 0,0 0 0 0 0,0 0 0 0 0,0 0 0 0 0,0 0 0 0 0,0 0 0 0 0,0 0 0 0 0,0 0 1 0 0,-1 0-1 0 0,1 0 0 0 0,0 0 0 0 0,0-1 0 0 0,0 1 0 0 0,0 0 0 0 0,0 0 0 0 0,0 0 1 0 0,0 0-1 0 0,0 0 0 0 0,0 0 0 0 0,0 0 0 0 0,0 0 0 0 0,-1 0 0 0 0,1 0 0 0 0,0 0 1 0 0,0 0-1 0 0,0 0 0 0 0,0 0 0 0 0,0 0 0 0 0,0 0 0 0 0,0 0 0 0 0,0 0 0 0 0,0 0 1 0 0,0 0-1 0 0,-1 0-1 0 0,1 0 0 0 0,0 1 3 0 0,-1-1 1 0 0,0 0-1 0 0,1 0 1 0 0,-1-1-1 0 0,0 1 1 0 0,1 0 0 0 0,-1 0-1 0 0,0 0 1 0 0,1 0-1 0 0,-1-1 1 0 0,0 1-1 0 0,1 0 1 0 0,-1 0-1 0 0,0-1 1 0 0,1 1-4 0 0,-5-11 11 0 0,-6 6-11 0 0,6-5 0 0 0,4 9 0 0 0,0 1 0 0 0,1-1 0 0 0,-1 1 0 0 0,0 0 0 0 0,0-1 0 0 0,0 1 0 0 0,0 0 0 0 0,1 0 0 0 0,-1 0 0 0 0,0 0 0 0 0,0 0 0 0 0,0 0 0 0 0,0 0 0 0 0,0 0 0 0 0,-1 0-2 0 0,-13 0 12 0 0,-4 2 54 0 0,17-2-55 0 0,0 0 0 0 0,0 1 0 0 0,0-1-1 0 0,1 1 1 0 0,-1-1 0 0 0,0 1 0 0 0,0 0-1 0 0,1 0 1 0 0,-1 0 0 0 0,1 0 0 0 0,-1 0-1 0 0,1 0 1 0 0,-2 1-9 0 0,-2 2 62 0 0,-2-3-50 0 0,1-1 0 0 0,-7 11 62 0 0,10-9 14 0 0,0 1 72 0 0,-4 7-47 0 0,-8 20 253 0 0,11-20-286 0 0,-1 1-49 0 0,-11 20-31 0 0,11-23 10 0 0,4-6-2 0 0,0-1-1 0 0,0 0 1 0 0,1 1-1 0 0,-1-1 0 0 0,0 1 1 0 0,0-1-1 0 0,1 1 1 0 0,-1 0-1 0 0,1-1 1 0 0,0 1-1 0 0,-1-1 0 0 0,1 1 1 0 0,0 0-1 0 0,0 0-7 0 0,0 3 34 0 0,0 2 4 0 0,0 12 50 0 0,0 29-74 0 0,3-33-14 0 0,12 14 0 0 0,-4-23 0 0 0,-6 4 0 0 0,24 6-12 0 0,-28-16-157 0 0,1 1 63 0 0,-1 0 56 0 0,0-1 46 0 0,2 1 97 0 0,2-1 315 0 0,-3 0-327 0 0,0 0-62 0 0,-1 0-48 0 0,0 0-35 0 0,1 0-40 0 0,-1 0-47 0 0,1 0-68 0 0,-1 0-65 0 0,1 0-71 0 0,0 0-78 0 0,0 0-83 0 0,0-1-91 0 0,0 1-96 0 0,0 0-103 0 0,6 0-890 0 0,10 0-965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17.7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1 5904 0 0,'0'0'132'0'0,"0"0"17"0"0,0 0 11 0 0,0 0-47 0 0,0 0 3 0 0,0 0 54 0 0,0 0 152 0 0,0 0 280 0 0,0 0 26 0 0,0 0-38 0 0,0 0-404 0 0,0 2 44 0 0,0 25 428 0 0,0-25-340 0 0,0 1-6 0 0,0 59 617 0 0,0-32-464 0 0,2-14-266 0 0,4-2-55 0 0,0 3-9 0 0,-4 2 49 0 0,-2-4-69 0 0,0 30 255 0 0,0-32-288 0 0,1 6 38 0 0,6-4-40 0 0,-1 1-11 0 0,-4 3 33 0 0,-2 88 378 0 0,0-106-480 0 0,0 0 1 0 0,0-1 0 0 0,0 1 0 0 0,0 0 0 0 0,0-1-1 0 0,-1 1 1 0 0,1 0 0 0 0,0-1 0 0 0,0 1-1 0 0,0 0 1 0 0,0-1 0 0 0,-1 1 0 0 0,1 0 0 0 0,0-1-1 0 0,-1 1 1 0 0,1-1 0 0 0,-1 1 0 0 0,1 0 0 0 0,0-1-1 0 0,-1 1 1 0 0,1-1 0 0 0,-1 0 0 0 0,1 1-1 0 0,-1-1 1 0 0,0 1 0 0 0,1-1-1 0 0,-1 0 2 0 0,1 1 0 0 0,-1-1 0 0 0,0 1 0 0 0,1-1-1 0 0,-1 1 1 0 0,1-1 0 0 0,-1 1 0 0 0,1-1 0 0 0,0 1 0 0 0,-1-1 0 0 0,1 1 0 0 0,0-1-1 0 0,-1 1 1 0 0,1 0 0 0 0,0-1 0 0 0,-1 1 0 0 0,1 0 0 0 0,0-1 0 0 0,0 1 0 0 0,0 0 0 0 0,0-1-1 0 0,0 1 1 0 0,0 0 0 0 0,0-1 0 0 0,0 1 0 0 0,0 0-2 0 0,-3 15 11 0 0,-7-3-1 0 0,7-8 33 0 0,2 12-34 0 0,0-8-43 0 0,-2-6-41 0 0,-2-3-38 0 0,2 0 19 0 0,0 0-246 0 0,3 0 176 0 0,0 0 69 0 0,0 1-34 0 0,0-1-11 0 0,0 0-35 0 0,0 1-40 0 0,0 0-44 0 0,0-1-48 0 0,0 2-45 0 0,0-1-39 0 0,0 0-36 0 0,0 0-123 0 0,0 1-35 0 0,0 4-1288 0 0</inkml:trace>
  <inkml:trace contextRef="#ctx0" brushRef="#br0" timeOffset="498.41">1 316 6448 0 0,'0'0'141'0'0,"0"0"23"0"0,0 0 13 0 0,0 0 39 0 0,0 0 115 0 0,2 0 48 0 0,3 0-282 0 0,0 0 48 0 0,5 0 175 0 0,15 0 529 0 0,-17 0-638 0 0,0 0-57 0 0,-1 0-10 0 0,-1-2-34 0 0,0 0-13 0 0,3-2 5 0 0,13-6 75 0 0,8 1-46 0 0,-17 6-49 0 0,1-1 0 0 0,-1 0-1 0 0,9-5-81 0 0,-7 2 70 0 0,0 2-1 0 0,1 0 1 0 0,0 1-1 0 0,1 0-69 0 0,-1 0 41 0 0,-11 3-36 0 0,0 0 0 0 0,1 0 0 0 0,-1 1 0 0 0,5 0-5 0 0,24-2-13 0 0,-15-3-9 0 0,-9 3 13 0 0,0 0-1 0 0,0 0 0 0 0,0 1 1 0 0,8-1 9 0 0,10 2 28 0 0,36 0 128 0 0,-61 0-148 0 0,0 1 0 0 0,0-1 0 0 0,1 0 0 0 0,-1 1 0 0 0,0 0 0 0 0,0-1 0 0 0,0 1 0 0 0,0 0 1 0 0,0 1-1 0 0,2 0-8 0 0,6 3 7 0 0,36 10-7 0 0,-24-5 2 0 0,-22-9-2 0 0,0 1-1 0 0,0-1 1 0 0,0 0-1 0 0,0 0 1 0 0,0 1-1 0 0,0-1 0 0 0,0 0 1 0 0,-1 1-1 0 0,1-1 1 0 0,-1 1 0 0 0,5 8-9 0 0,21 21-51 0 0,-17-13 79 0 0,-2-4 32 0 0,-6-11-40 0 0,0-1-1 0 0,0 1 0 0 0,-1 0 0 0 0,1 0 0 0 0,-1 0 1 0 0,0 0-1 0 0,0 0 0 0 0,0 0 0 0 0,0 0 1 0 0,0 0-1 0 0,-1 1-10 0 0,1 4 42 0 0,0-4-4 0 0,0 16 199 0 0,0 19 412 0 0,-3-33-414 0 0,3-6-223 0 0,-10 14 229 0 0,7 3-30 0 0,3-13-146 0 0,0 5-44 0 0,0-4 46 0 0,0 0 90 0 0,0-2-31 0 0,0 0 38 0 0,-3 0 12 0 0,2-2-158 0 0,0 0 0 0 0,0 1 0 0 0,-1-1 0 0 0,1 1 0 0 0,0-1 0 0 0,0 1 0 0 0,1-1 0 0 0,-1 1 0 0 0,0 0 0 0 0,0-1 0 0 0,1 1 0 0 0,-1 0 0 0 0,1 0 0 0 0,0-1 0 0 0,-1 2-18 0 0,1 0 88 0 0,0-3-6 0 0,-2 0-4 0 0,-5 0-45 0 0,3 0-47 0 0,2 0-68 0 0,1 0-53 0 0,1 0-203 0 0,0 0 171 0 0,0 0 70 0 0,0 0-34 0 0,0 0-11 0 0,-1 0-35 0 0,1 0-41 0 0,-1 0-44 0 0,0 0-49 0 0,0 0-46 0 0,0 0-39 0 0,0 0-35 0 0,-1 0-126 0 0,0 0-35 0 0,-3 0-1304 0 0</inkml:trace>
  <inkml:trace contextRef="#ctx0" brushRef="#br0" timeOffset="774.95">569 206 6968 0 0,'0'0'157'0'0,"0"0"23"0"0,0-3 11 0 0,0-7 17 0 0,0 5-4 0 0,-1 2-61 0 0,1-2 10 0 0,4 1-42 0 0,0 3-19 0 0,4 0 80 0 0,-1 1 8 0 0,2 0 66 0 0,-3 1-222 0 0,-5-2-2 0 0,24-12-13 0 0,-9 10-145 0 0,-1 3-12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15.9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206 316 7976 0 0,'0'0'174'0'0,"0"0"29"0"0,0 0 14 0 0,-3-2-26 0 0,-10-9-152 0 0,-8 0-51 0 0,10 6 88 0 0,5 3 89 0 0,-11 0 158 0 0,12 3-187 0 0,-1-1 41 0 0,-2 0 144 0 0,4 1-114 0 0,0-1 36 0 0,-8 0 61 0 0,-15 0 317 0 0,11 0-374 0 0,-7 0 54 0 0,23 0-301 0 0,-1 0 1 0 0,0-1-1 0 0,0 1 1 0 0,1 1 0 0 0,-1-1 0 0 0,0 0-1 0 0,1 0 1 0 0,-1 0 0 0 0,0 0-1 0 0,1 0 1 0 0,-1 1 0 0 0,0-1 0 0 0,1 0-1 0 0,-1 0 1 0 0,1 1 0 0 0,-1-1-1 0 0,-1 2 0 0 0,1 4 0 0 0,1 15 0 0 0,3-5 0 0 0,13 13-11 0 0,-3-24-32 0 0,-8-3 33 0 0,-2 1 7 0 0,21 21 6 0 0,-17-17-3 0 0,-3-4 0 0 0,-1 1 0 0 0,0-1 0 0 0,0 0 0 0 0,0 1 0 0 0,0-1 0 0 0,-1 2 0 0 0,1-1 0 0 0,-3-3 0 0 0,0 0 0 0 0,1-1 0 0 0,-1 1 0 0 0,0 0 0 0 0,0-1 0 0 0,1 1 0 0 0,-1-1 0 0 0,1 1 0 0 0,-1 0 0 0 0,1-1 0 0 0,-1 1 0 0 0,1-1 0 0 0,-1 1 0 0 0,1-1 0 0 0,-1 0 0 0 0,1 1 0 0 0,-1-1 0 0 0,1 0 0 0 0,0 1 0 0 0,-1-1 0 0 0,1 0 0 0 0,0 1 0 0 0,4 1 0 0 0,-4-1 0 0 0,0-1 1 0 0,0 1-1 0 0,0 0 1 0 0,0 0 0 0 0,0-1-1 0 0,0 1 1 0 0,0 0-1 0 0,0 0 1 0 0,0 0 0 0 0,-1 0-1 0 0,1 0 1 0 0,0 1-1 0 0,-1-1 1 0 0,1 0-1 0 0,0 0 1 0 0,-1 0 0 0 0,0 1-1 0 0,1-1 1 0 0,-1 0-1 0 0,0 0 1 0 0,0 1 0 0 0,1-1-1 0 0,-1 0 1 0 0,0 1-1 0 0,0 0 0 0 0,0-1 4 0 0,-1-1 0 0 0,1 1 0 0 0,0 0 0 0 0,1-1 0 0 0,-1 1 0 0 0,0 0 0 0 0,0-1 0 0 0,0 1-1 0 0,0 0 1 0 0,0-1 0 0 0,1 1 0 0 0,-1 0 0 0 0,0-1 0 0 0,1 1 0 0 0,-1-1 0 0 0,0 1 0 0 0,1 0 0 0 0,-1-1-1 0 0,1 1 1 0 0,-1-1 0 0 0,1 1 0 0 0,-1-1 0 0 0,1 0 0 0 0,-1 1 0 0 0,1-1 0 0 0,-1 1-4 0 0,1-1 4 0 0,0 0 1 0 0,-1 1 0 0 0,1-1 0 0 0,-1 1-1 0 0,1-1 1 0 0,-1 1 0 0 0,1-1-1 0 0,-1 1 1 0 0,1-1 0 0 0,-1 1 0 0 0,0-1-1 0 0,1 1 1 0 0,-1 0 0 0 0,0-1-1 0 0,1 1 1 0 0,-1 0 0 0 0,0-1 0 0 0,0 1-1 0 0,0-1 1 0 0,0 1 0 0 0,0 0-1 0 0,0 0 1 0 0,1-1 0 0 0,-1 1 0 0 0,-1 0-1 0 0,1-1-4 0 0,-1 11 153 0 0,-6 3 178 0 0,1-2-59 0 0,5-4-174 0 0,1-8-95 0 0,0 0 0 0 0,0 0 0 0 0,0 0 0 0 0,0 1 0 0 0,0-1 0 0 0,0 0 0 0 0,0 0 0 0 0,0 0 0 0 0,0 0 0 0 0,0 0 0 0 0,0 0 0 0 0,0 0 0 0 0,0 0 0 0 0,0 0 0 0 0,0 0 0 0 0,0 1 0 0 0,0-1-1 0 0,0 0 1 0 0,0 0 0 0 0,0 0 0 0 0,0 0 0 0 0,0 0 0 0 0,0 0 0 0 0,0 0 0 0 0,-1 0 0 0 0,1 0 0 0 0,0 0 0 0 0,0 0 0 0 0,0 0 0 0 0,0 1 0 0 0,0-1 0 0 0,0 0 0 0 0,0 0 0 0 0,0 0 0 0 0,0 0 0 0 0,0 0 0 0 0,0 0 0 0 0,0 0 0 0 0,0 0 0 0 0,-1 0 0 0 0,1 0 0 0 0,0 0 0 0 0,0 0 0 0 0,0 0 0 0 0,0 0 0 0 0,0 0 0 0 0,0 0 0 0 0,0 0 0 0 0,0 0 0 0 0,0 0 0 0 0,0 0 0 0 0,-1 0 0 0 0,1 0 0 0 0,0 0 0 0 0,0 0 0 0 0,0 0 0 0 0,0 0-3 0 0,-12 3 142 0 0,-2 7 14 0 0,11-8-56 0 0,0 0-38 0 0,0-2-23 0 0,-1 0-24 0 0,-2 1 23 0 0,-7 10 68 0 0,10-9-16 0 0,-1-1-40 0 0,-5-1-15 0 0,7-1-8 0 0,-6 2 17 0 0,-18-1 139 0 0,19-1-176 0 0,3-1-65 0 0,2-1 16 0 0,1 0-36 0 0,1 2-5 0 0,-1 0-37 0 0,1-1-42 0 0,-1 1-50 0 0,0 0-55 0 0,-1 1-52 0 0,1-1-45 0 0,0 1-40 0 0,-2-2-510 0 0,0 1-94 0 0,1-3-697 0 0,2-5-971 0 0</inkml:trace>
  <inkml:trace contextRef="#ctx0" brushRef="#br0" timeOffset="423.85">395 1 7968 0 0,'0'0'233'0'0,"0"5"-9"0"0,0 1-186 0 0,-1 31-27 0 0,5-22 35 0 0,1-7 51 0 0,0 2 90 0 0,-2 3 57 0 0,-3-4-98 0 0,2-2-37 0 0,5 11 95 0 0,-3-7-71 0 0,-1 0 69 0 0,0-2-38 0 0,0 2-6 0 0,0 4 29 0 0,2 4 62 0 0,-1-5-33 0 0,7 7 185 0 0,-8-8-221 0 0,3 6 124 0 0,3-4-53 0 0,-8-13-221 0 0,1 1 21 0 0,0 0-1 0 0,0 0 0 0 0,-1 0 0 0 0,1 0 0 0 0,-1 0 0 0 0,1 2-50 0 0,0 5 155 0 0,-1 3 67 0 0,-1-10-174 0 0,0 0 0 0 0,1 1 0 0 0,-1-1 0 0 0,1 1 0 0 0,0-1 0 0 0,0 0 0 0 0,0 1 0 0 0,1 0-48 0 0,4 12 194 0 0,-1 10 80 0 0,1-12-86 0 0,2-1-49 0 0,-6-11-114 0 0,0 1 0 0 0,-1 0 0 0 0,1 0-1 0 0,-1 0 1 0 0,1 0 0 0 0,-1 0 0 0 0,0 0-1 0 0,0 0 1 0 0,0 1 0 0 0,-1-1 0 0 0,1 3-25 0 0,-1 5 62 0 0,0-8-45 0 0,-1 1 0 0 0,1-1 0 0 0,1 1 1 0 0,-1-1-1 0 0,0 1 0 0 0,1-1 0 0 0,1 4-17 0 0,5 1 67 0 0,-7-8-63 0 0,1 0-1 0 0,-1 1 0 0 0,1-1 0 0 0,-1 0 1 0 0,0 1-1 0 0,1-1 0 0 0,-1 0 0 0 0,1 1 1 0 0,-1-1-1 0 0,0 1 0 0 0,0-1 0 0 0,1 0 1 0 0,-1 1-1 0 0,0-1 0 0 0,0 1 0 0 0,1-1 1 0 0,-1 1-1 0 0,0-1 0 0 0,0 1 0 0 0,0-1 1 0 0,0 1-1 0 0,0-1 0 0 0,0 1 0 0 0,0-1 1 0 0,0 1-1 0 0,0-1 0 0 0,0 1 0 0 0,0-1 1 0 0,0 1-4 0 0,-1 5 31 0 0,1-3 107 0 0,-4-1 290 0 0,1-4-153 0 0,1-1-179 0 0,0 0-102 0 0,1 0-100 0 0,0 3 108 0 0,1-1 1 0 0,0 1 0 0 0,0 0-1 0 0,-1 0 1 0 0,1-1 0 0 0,0 1-1 0 0,0 0 1 0 0,0-1 0 0 0,0 1 0 0 0,-1 0-1 0 0,1-1 1 0 0,0 1 0 0 0,0 0-1 0 0,0-1 1 0 0,0 1 0 0 0,0-1-1 0 0,0 1 1 0 0,0 0 0 0 0,0-1-1 0 0,0 1 1 0 0,0 0 0 0 0,0-1 0 0 0,0 1-1 0 0,0 0 1 0 0,0-1 0 0 0,1 1-1 0 0,-1-1 1 0 0,0 1 0 0 0,0 0-1 0 0,0-1 1 0 0,0 1 0 0 0,1 0 0 0 0,-1 0-1 0 0,0-1 1 0 0,0 1 0 0 0,1 0-1 0 0,-1-1 1 0 0,0 1 0 0 0,0 0-1 0 0,1 0 1 0 0,-1 0 0 0 0,0-1 0 0 0,1 1-1 0 0,-1 0 1 0 0,0 0 0 0 0,1 0-3 0 0,6-7 92 0 0,-6 4-67 0 0,0-1 0 0 0,-1 1 0 0 0,1-1 0 0 0,-1 1 0 0 0,0-1 0 0 0,0 1 0 0 0,0-4-25 0 0,0-4 89 0 0,2-5 24 0 0,12 0-90 0 0,-7 9-23 0 0,-3 4 0 0 0,-1 0 0 0 0,0 0 0 0 0,0-1 0 0 0,0 1 0 0 0,0-1 0 0 0,-1 0 0 0 0,4-9 0 0 0,4 7 0 0 0,-6 0-2 0 0,0 1 9 0 0,1 4-47 0 0,3 0-57 0 0,-6 1 76 0 0,0 1 0 0 0,0-1 1 0 0,-1 1-1 0 0,1-1 1 0 0,0 1-1 0 0,0-1 1 0 0,-1 1-1 0 0,1 0 1 0 0,-1 0-1 0 0,1 0 1 0 0,0 0-1 0 0,-1 0 1 0 0,0 0-1 0 0,1 0 1 0 0,0 1 20 0 0,1 1-86 0 0,-1-2 34 0 0,1 0 24 0 0,0-1 28 0 0,1 1-5 0 0,2 12-38 0 0,7 3 22 0 0,-12-15 18 0 0,0 0 1 0 0,1 0-1 0 0,-1 0 0 0 0,0 0 1 0 0,0 1-1 0 0,0-1 0 0 0,0 1 1 0 0,0-1-1 0 0,0 1 0 0 0,0-1 1 0 0,-1 1-1 0 0,1-1 0 0 0,0 1 1 0 0,-1 0-1 0 0,1-1 0 0 0,-1 1 1 0 0,0 0-1 0 0,0-1 0 0 0,1 1 1 0 0,-1 0 2 0 0,2 14 0 0 0,9 2 0 0 0,-10-14 0 0 0,-1 0 0 0 0,1 0 0 0 0,-1 0 0 0 0,0 0 0 0 0,0 3 0 0 0,0 27 0 0 0,0-14-107 0 0,0-11-84 0 0,0-7-111 0 0,0-2 150 0 0,0 1 57 0 0,0-1-37 0 0,-1 0-14 0 0,1 1-38 0 0,-1-1-43 0 0,1 1-49 0 0,-1 0-28 0 0,0 0-42 0 0,0 0-39 0 0,0 0-33 0 0,-2 1-503 0 0,1 1-83 0 0,-2 1-462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14.3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316 64 5208 0 0,'-13'0'116'0'0,"11"0"17"0"0,-1 0 11 0 0,-10-3-19 0 0,-3-7-99 0 0,7 7-14 0 0,2 3 34 0 0,6 0-8 0 0,-1 0 0 0 0,0 0 0 0 0,1 0 0 0 0,-1-1-1 0 0,0 1 1 0 0,1-1 0 0 0,-1 1 0 0 0,1-1-1 0 0,-1 1 1 0 0,1-1 0 0 0,-1 0 0 0 0,1 0 0 0 0,-1 0-1 0 0,1 0 1 0 0,0 0 0 0 0,-1 0 0 0 0,1 0-1 0 0,-1-1-37 0 0,1 1 195 0 0,-1 0-45 0 0,-1-1 41 0 0,-1 2-97 0 0,-1 1-54 0 0,3-1-6 0 0,1 0 34 0 0,-4 0 6 0 0,0 0 55 0 0,-8 0 231 0 0,7 0-225 0 0,1 3 59 0 0,-6 8-54 0 0,9-9-20 0 0,2-2-6 0 0,-3 3-21 0 0,-10 7-62 0 0,0-7 27 0 0,13-3-56 0 0,0 0-1 0 0,-1 0 0 0 0,1 0 0 0 0,0 0 1 0 0,0 0-1 0 0,0 0 0 0 0,0 0 0 0 0,0 0 1 0 0,0 0-1 0 0,0 0 0 0 0,0 0 0 0 0,0 0 1 0 0,0 0-1 0 0,0 0 0 0 0,-1 0 0 0 0,1 0 0 0 0,0 0 1 0 0,0 0-1 0 0,0 0 0 0 0,0 0 0 0 0,0 0 1 0 0,0 0-1 0 0,0 0 0 0 0,0 0 0 0 0,0 0 1 0 0,0 0-1 0 0,0 0 0 0 0,-1 0 0 0 0,1 0 1 0 0,0 0-1 0 0,0 1 0 0 0,0-1 0 0 0,0 0 1 0 0,0 0-1 0 0,0 0 0 0 0,0 0 0 0 0,0 0 1 0 0,0 0-1 0 0,0 0 0 0 0,0 0 0 0 0,0 0 0 0 0,0 0 1 0 0,0 0-1 0 0,0 1 0 0 0,0-1 0 0 0,0 0 1 0 0,0 0-1 0 0,0 0 0 0 0,0 0 0 0 0,0 0 1 0 0,0 0-1 0 0,0 0 0 0 0,0 0 0 0 0,0 0 1 0 0,0 0-1 0 0,0 1 0 0 0,0-1-1 0 0,0 4 34 0 0,0-2-26 0 0,1 0 0 0 0,-1 1 0 0 0,0-1 0 0 0,-1 0 0 0 0,1 1 1 0 0,0-1-1 0 0,-1 0 0 0 0,1 1 0 0 0,-2 1-8 0 0,-2 4 32 0 0,3-7-24 0 0,0 0 1 0 0,0 1 0 0 0,0-1-1 0 0,0 1 1 0 0,0-1-1 0 0,1 1 1 0 0,-1-1-1 0 0,1 1 1 0 0,-1 0-1 0 0,1-1 1 0 0,0 1 0 0 0,0 0-1 0 0,-1-1 1 0 0,1 1-9 0 0,0 16 85 0 0,0 18 33 0 0,0-11 25 0 0,0-23-128 0 0,0-1 0 0 0,1 1-1 0 0,-1-1 1 0 0,0 1 0 0 0,1-1-1 0 0,-1 1 1 0 0,1 0 0 0 0,-1-1-1 0 0,1 0 1 0 0,0 1 0 0 0,-1-1-1 0 0,1 1 1 0 0,0-1-15 0 0,5 12 95 0 0,-3 0-30 0 0,-3 11 109 0 0,0 0 14 0 0,3-11-95 0 0,2 2 37 0 0,-3-12-102 0 0,-1 1 0 0 0,0-1 0 0 0,0 0 0 0 0,0 1 1 0 0,0-1-1 0 0,-1 1 0 0 0,1-1 0 0 0,-1 1 1 0 0,0 0-29 0 0,0 2 50 0 0,1 0 0 0 0,0-1 0 0 0,0 1 0 0 0,0 0 0 0 0,1 0 0 0 0,0 0-50 0 0,0-1 55 0 0,-1 0 0 0 0,1 0 0 0 0,-1 0 1 0 0,0 0-1 0 0,0 5-55 0 0,-2 10 207 0 0,0-16-169 0 0,1 0-1 0 0,-1 0 1 0 0,1 0 0 0 0,0 0-1 0 0,1 0 1 0 0,-1 0 0 0 0,1 0-1 0 0,0 0 1 0 0,0 0 0 0 0,0 2-38 0 0,4 2 61 0 0,-4-7-48 0 0,0 1 1 0 0,0-1-1 0 0,0 0 0 0 0,0 1 0 0 0,-1-1 0 0 0,1 1 1 0 0,-1 0-1 0 0,1-1 0 0 0,-1 1 0 0 0,1-1 1 0 0,-1 1-1 0 0,0 0 0 0 0,0-1 0 0 0,0 1-13 0 0,0 27 226 0 0,-2-23-133 0 0,0-5-156 0 0,0 1 63 0 0,-3 3 156 0 0,3-1-133 0 0,1 1-77 0 0,0 2-100 0 0,1-3 30 0 0,0 1-35 0 0,0 0-41 0 0,0 1-42 0 0,0-6-35 0 0,0 0-43 0 0,0 0-39 0 0,0 0-32 0 0,0 0-117 0 0,0 0-32 0 0,0 0-1197 0 0</inkml:trace>
  <inkml:trace contextRef="#ctx0" brushRef="#br0" timeOffset="347.62">1 364 6392 0 0,'0'0'141'0'0,"0"0"23"0"0,0 0 12 0 0,3 0-24 0 0,24-2-120 0 0,-18-4-25 0 0,-1 1 49 0 0,26-14 697 0 0,-23 13-582 0 0,28-9 524 0 0,-24 10-478 0 0,-6 2-155 0 0,8 0 145 0 0,3 3-33 0 0,-7 1-77 0 0,16-2 122 0 0,23 0 49 0 0,-27 2-175 0 0,-5 2-41 0 0,-11-1-44 0 0,-1 0 0 0 0,0 1 0 0 0,1-1 1 0 0,-1 1-1 0 0,0 1 0 0 0,-1 0 0 0 0,1 0 1 0 0,-1 0-1 0 0,1 1 0 0 0,-1 0 0 0 0,1 2-8 0 0,37 38 134 0 0,-27-27-49 0 0,-15-14-49 0 0,0 0-1 0 0,0 0 1 0 0,-1 0 0 0 0,1 0-1 0 0,-1 0 1 0 0,0 1-1 0 0,0-1 1 0 0,0 2-36 0 0,3 10 90 0 0,-3-10-70 0 0,1 11 122 0 0,-4-1 42 0 0,1-13-147 0 0,-1-1 0 0 0,1 1 0 0 0,0-1-1 0 0,0 1 1 0 0,0-1 0 0 0,0 1 0 0 0,1-1 0 0 0,-1 0-1 0 0,1 1 1 0 0,-1-1 0 0 0,1 0 0 0 0,0 1-37 0 0,4 5 103 0 0,-4-6-83 0 0,0-1 0 0 0,0 1 0 0 0,0-1 0 0 0,-1 0 0 0 0,1 1 0 0 0,0 0 0 0 0,-1-1 0 0 0,1 1 0 0 0,-1-1-1 0 0,1 1 1 0 0,-1 0 0 0 0,0-1 0 0 0,0 1 0 0 0,0 0-20 0 0,0 0 38 0 0,0 0 0 0 0,-1 1-1 0 0,1-1 1 0 0,-1 0 0 0 0,0 0-1 0 0,1 1 1 0 0,-1-1-1 0 0,0 0 1 0 0,-1 0 0 0 0,1 0-38 0 0,-4 9 143 0 0,3-1-97 0 0,2-6-70 0 0,0-2 40 0 0,0 1 144 0 0,0-2-127 0 0,0 0-46 0 0,0 1-35 0 0,0 1-51 0 0,0 0-58 0 0,0 2-70 0 0,0 2-77 0 0,0-6 28 0 0,0-1-47 0 0,0 1-40 0 0,0-1-37 0 0,0 0-120 0 0,0 1-36 0 0,0-1-1235 0 0</inkml:trace>
  <inkml:trace contextRef="#ctx0" brushRef="#br0" timeOffset="878.6">758 411 6056 0 0,'0'0'176'0'0,"0"3"-4"0"0,0 4-134 0 0,0 16-42 0 0,0-16 37 0 0,0-2 41 0 0,0-3 97 0 0,0-2 198 0 0,0 3 334 0 0,0 18 346 0 0,0 2-58 0 0,0 1-76 0 0,0 1-94 0 0,0 0-110 0 0,0-13-402 0 0,0-1-35 0 0,0 1-35 0 0,0-1-39 0 0,0-1-40 0 0,0 0-43 0 0,0-7 37 0 0,0-3-10 0 0,0 0-34 0 0,0 0-12 0 0,0 0-2 0 0,0 0 5 0 0,0 0 23 0 0,0 0 11 0 0,0 0 1 0 0,0 0-8 0 0,0-3-35 0 0,0-23 54 0 0,-2 21-87 0 0,1 4-56 0 0,0 0-4 0 0,0 0 1 0 0,0 1 0 0 0,0-1-1 0 0,0 0 1 0 0,1 0 0 0 0,-1 1 0 0 0,0-1-1 0 0,1 0 1 0 0,-1 0 0 0 0,1 0-1 0 0,-1 0 1 0 0,1 0 0 0 0,-1 0 0 0 0,1 0-1 0 0,0 0 1 0 0,-1 0 0 0 0,1 0-1 0 0,0 0 1 0 0,0 0 0 0 0,0 0 0 0 0,0 0-1 0 0,0 0 1 0 0,0 0 0 0 0,0-1-1 0 0,0 1 1 0 0,0 0 0 0 0,1 0 0 0 0,-1 0-1 0 0,5-7 23 0 0,-4 6-20 0 0,0 1-1 0 0,0-1 1 0 0,0 1-1 0 0,-1 0 1 0 0,1-1 0 0 0,0 0-1 0 0,-1 1 1 0 0,1-1-1 0 0,-1 1 1 0 0,0-1 0 0 0,1 0-1 0 0,-1 1 1 0 0,0-1 0 0 0,0 0-3 0 0,0-6 0 0 0,0 5 0 0 0,-1 0 0 0 0,1 0 0 0 0,0 0 0 0 0,0 0 0 0 0,0 1 0 0 0,1-1 0 0 0,-1 0 0 0 0,1 0 0 0 0,-1 0 0 0 0,1 1 0 0 0,0-1 0 0 0,0 0 0 0 0,0 1 0 0 0,1-1 0 0 0,-1 1 0 0 0,1-1 0 0 0,-1 1 0 0 0,1 0 0 0 0,1-2 0 0 0,-1 2 0 0 0,-1 0 0 0 0,1 0 0 0 0,-1 0 0 0 0,1 0 0 0 0,-1 0 0 0 0,0 0 0 0 0,1 0 0 0 0,-1-1 0 0 0,0 1 0 0 0,3-9 0 0 0,9-4 0 0 0,-5 7 0 0 0,-5 5 0 0 0,0-1 0 0 0,0 1 0 0 0,1 0 0 0 0,-1 0 0 0 0,1 1 0 0 0,0-1 0 0 0,12 0-11 0 0,31 3-90 0 0,-15 0 74 0 0,-17 3-16 0 0,1 10 33 0 0,-8-5 10 0 0,-5-5 0 0 0,0 0 0 0 0,0 0 0 0 0,0 1 0 0 0,1-2 0 0 0,0 1 0 0 0,0 0 0 0 0,6 1 0 0 0,-9-3 0 0 0,0-1 0 0 0,0 0 0 0 0,0 1 0 0 0,0-1 0 0 0,0 1 0 0 0,0-1 0 0 0,0 1 0 0 0,0-1 0 0 0,0 1 0 0 0,0 0 0 0 0,0-1 0 0 0,0 1 0 0 0,0 0 0 0 0,0 0 0 0 0,-1 0 0 0 0,1 0 0 0 0,0-1 0 0 0,0 1 0 0 0,-1 0 0 0 0,1 0 0 0 0,-1 1 0 0 0,1-1 0 0 0,-1 0 0 0 0,0 0 0 0 0,1 0 0 0 0,-1 0 0 0 0,0 0 0 0 0,0 0 0 0 0,0 1 0 0 0,1-1 0 0 0,-1 0 0 0 0,0 0 0 0 0,-1 1 0 0 0,1-2 0 0 0,0 1 0 0 0,0-1 0 0 0,0 1 0 0 0,0-1 0 0 0,0 1 0 0 0,0-1 0 0 0,0 1 0 0 0,0-1 0 0 0,0 1 0 0 0,0-1 0 0 0,0 1 0 0 0,0-1 0 0 0,0 1 0 0 0,1-1 0 0 0,-1 1 0 0 0,0-1 0 0 0,0 1 0 0 0,0-1 0 0 0,1 1 0 0 0,-1-1 1 0 0,0 0-1 0 0,1 1 0 0 0,-1-1 0 0 0,0 1 0 0 0,1-1 0 0 0,-1 0 0 0 0,0 1 0 0 0,1-1 0 0 0,-1 0 0 0 0,1 0 0 0 0,-1 1 0 0 0,1-1 0 0 0,6 4-12 0 0,-2 10-31 0 0,21 33 97 0 0,-23-34-44 0 0,-3-8 33 0 0,0 13-32 0 0,-1-11-12 0 0,-1-5 2 0 0,-4 0-16 0 0,2-2-37 0 0,1 0-56 0 0,3 0-124 0 0,0 0-203 0 0,0 0 235 0 0,0 0 92 0 0,0 0-35 0 0,0 0-10 0 0,0 0-35 0 0,0 0-42 0 0,0 0-45 0 0,0 0-50 0 0,0 0-45 0 0,0 0-42 0 0,0 0-35 0 0,0 0-129 0 0,0 0-36 0 0,0 0-1347 0 0</inkml:trace>
  <inkml:trace contextRef="#ctx0" brushRef="#br0" timeOffset="1214.41">1358 364 7344 0 0,'0'0'165'0'0,"2"2"22"0"0,3 3-83 0 0,7 7 99 0 0,-5-3-95 0 0,-3 0-47 0 0,-3 1-33 0 0,0 4 372 0 0,3 4 391 0 0,-1-12-475 0 0,2 1-15 0 0,-3-6-42 0 0,-1 1-48 0 0,0-1-44 0 0,-1 0-39 0 0,1 1-17 0 0,-1-1-39 0 0,0 1-24 0 0,0 0-21 0 0,0 2 25 0 0,1-2 83 0 0,4 7 129 0 0,0 1 78 0 0,-2 0 82 0 0,-1-5 66 0 0,7 10-109 0 0,-8-11-259 0 0,0 0 1 0 0,0 0 0 0 0,0 0-1 0 0,-1 0 1 0 0,0 0-1 0 0,0 1-122 0 0,1 8 291 0 0,-1-12-266 0 0,0 2 71 0 0,2 0-36 0 0,9 7 20 0 0,-9-7-14 0 0,-2 44 190 0 0,0-46-352 0 0,0 0 68 0 0,0 1 55 0 0,0 1 184 0 0,0-2-153 0 0,0 0-70 0 0,0 0-91 0 0,0 0-89 0 0,0 1-115 0 0,0-2 104 0 0,0 1-37 0 0,0 0-39 0 0,0 0-41 0 0,0-1-3 0 0,0 0-49 0 0,0 0-43 0 0,0 0-39 0 0,0 0-133 0 0,0 0-37 0 0,0 0-1381 0 0</inkml:trace>
  <inkml:trace contextRef="#ctx0" brushRef="#br0" timeOffset="2239.69">1231 80 10536 0 0,'0'0'233'0'0,"0"0"39"0"0,0 0 17 0 0,0 0-27 0 0,0 0-117 0 0,0 0-52 0 0,0 0 93 0 0,0 0 168 0 0,0 2 20 0 0,0-1-354 0 0,0 0 0 0 0,0-1 1 0 0,0 1-1 0 0,1-1 1 0 0,-1 1-1 0 0,0 0 1 0 0,0-1-1 0 0,0 1 0 0 0,0-1 1 0 0,0 1-1 0 0,1-1 1 0 0,-1 1-1 0 0,0-1 1 0 0,0 1-1 0 0,1-1 0 0 0,-1 1 1 0 0,1-1-21 0 0,-1 1 14 0 0,1-1 0 0 0,-1 0 0 0 0,1 1 0 0 0,-1-1 0 0 0,1 0 0 0 0,-1 1 0 0 0,1-1 0 0 0,-1 0 1 0 0,1 0-1 0 0,-1 0 0 0 0,1 0 0 0 0,0 1 0 0 0,-1-1 0 0 0,1 0 0 0 0,-1 0 0 0 0,1 0 0 0 0,0 0-14 0 0,1 0 188 0 0,1 0-10 0 0,3 0-83 0 0,-2 0-60 0 0,-2 0-38 0 0,-1 0-52 0 0,-1 0-84 0 0,0 0 42 0 0,0 0 23 0 0,1 0-38 0 0,-1 1-14 0 0,0-1-38 0 0,1 1-42 0 0,0-1-47 0 0,-1 1-51 0 0,2 0-47 0 0,-1 0-42 0 0,0 0-36 0 0,0 1-128 0 0,1 0-36 0 0,4 3-1313 0 0</inkml:trace>
  <inkml:trace contextRef="#ctx0" brushRef="#br0" timeOffset="2533.69">632 1 7520 0 0,'-13'13'217'0'0,"8"-10"-6"0"0,-21-3-137 0 0,19 0 17 0 0,3 0 29 0 0,-2 0 51 0 0,4 0 258 0 0,2 0 10 0 0,0 0-34 0 0,0 0-145 0 0,0 0-61 0 0,0 0-9 0 0,0 0-20 0 0,0 0-70 0 0,0 0-32 0 0,2 0-4 0 0,12 0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30.4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79 9184 0 0,'0'0'208'0'0,"0"0"33"0"0,0 0 14 0 0,-3-3-42 0 0,1 1-189 0 0,-3-3 21 0 0,2 2 14 0 0,1 2 138 0 0,1 0-37 0 0,-2-1 62 0 0,1 2-127 0 0,0 0-36 0 0,-3 1 44 0 0,4-1-24 0 0,1 0-5 0 0,-5 0 346 0 0,1 1-66 0 0,-1-1-19 0 0,0 0-60 0 0,-1 0-5 0 0,-3-3 64 0 0,2-2-160 0 0,-4-2 106 0 0,10 7-262 0 0,1 0-1 0 0,-1 0 1 0 0,0 0 0 0 0,1-1 0 0 0,-1 1 0 0 0,0 0 0 0 0,1 0-1 0 0,-1 0 1 0 0,0 0 0 0 0,0 0 0 0 0,1 0 0 0 0,-1 1 0 0 0,0-1 0 0 0,1 0-1 0 0,-1 0 1 0 0,0 0 0 0 0,1 1 0 0 0,-2-1-18 0 0,-11 11 261 0 0,10-9-78 0 0,-1-1-83 0 0,0 0-51 0 0,-1-2-26 0 0,3 0 36 0 0,-9 3 81 0 0,-2 4 15 0 0,1 0-5 0 0,1-4-19 0 0,9-2-107 0 0,0 0 1 0 0,0 0 0 0 0,0 1 0 0 0,0-1 0 0 0,1 1 0 0 0,-1-1 0 0 0,0 1 0 0 0,0-1 0 0 0,-1 2-25 0 0,-12 9 133 0 0,5 2-74 0 0,-4 8-15 0 0,11-15-28 0 0,-1 0-1 0 0,0-1 1 0 0,0 1-1 0 0,-1 0-15 0 0,3-4 4 0 0,1 0 0 0 0,-1-1 0 0 0,1 1-1 0 0,-1 0 1 0 0,1 0 0 0 0,0 0 0 0 0,0 1-1 0 0,0-1 1 0 0,0 0 0 0 0,0 0 0 0 0,1 0 0 0 0,-1 1-1 0 0,1-1 1 0 0,-1 1-4 0 0,-2 10 1 0 0,-7 8-1 0 0,5 10 0 0 0,0-12 0 0 0,3-9 0 0 0,0 0 0 0 0,0 0 0 0 0,1 0 0 0 0,-1 8 0 0 0,2 108 0 0 0,0-122 0 0 0,0 1 1 0 0,1 0 0 0 0,-1-1 0 0 0,1 1 0 0 0,0-1 0 0 0,0 1 0 0 0,0-1 0 0 0,1 1 0 0 0,-1-1-1 0 0,1 0 1 0 0,0 0 0 0 0,2 3-1 0 0,-1-3 9 0 0,-1 0-1 0 0,0 0 0 0 0,0 0 1 0 0,-1 0-1 0 0,1 1 1 0 0,0 3-9 0 0,-1-6 0 0 0,-1 1 0 0 0,1 0 0 0 0,0 0 1 0 0,0-1-1 0 0,1 1 0 0 0,-1 0 0 0 0,0-1 1 0 0,1 0-1 0 0,0 1 0 0 0,-1-1 0 0 0,1 0 1 0 0,1 1-1 0 0,4 5 0 0 0,-4-5 9 0 0,0 0-1 0 0,0 1 1 0 0,1-1 0 0 0,-1-1 0 0 0,1 1 0 0 0,0 0-9 0 0,28 13 23 0 0,-29-15-15 0 0,-1 0 1 0 0,1-1 0 0 0,0 1 0 0 0,0-1-1 0 0,0 1 1 0 0,0-1 0 0 0,0 0 0 0 0,0 0 0 0 0,-1 0-1 0 0,1 0 1 0 0,1-1-9 0 0,8 0 17 0 0,7 2-6 0 0,-9-1 26 0 0,1 0 0 0 0,-1 0 1 0 0,0-1-1 0 0,9-1-37 0 0,13-9 11 0 0,-30 10-14 0 0,15-3 4 0 0,-1 0 0 0 0,16-7-1 0 0,-7-3-86 0 0,-19 10-100 0 0,1-1 41 0 0,2-1-35 0 0,12-6-157 0 0,-14 8 189 0 0,-1 1-49 0 0,0 0-35 0 0,0-1-65 0 0,0 1-77 0 0,1 0-87 0 0,-2 0-75 0 0,-1 1-98 0 0,1 0-81 0 0,0-1-63 0 0,0 1-126 0 0,3-2-509 0 0</inkml:trace>
  <inkml:trace contextRef="#ctx0" brushRef="#br0" timeOffset="399.19">553 0 5008 0 0,'0'0'144'0'0,"0"0"-26"0"0,0 0 11 0 0,0 0 59 0 0,0 0 177 0 0,0 0 324 0 0,0 0 23 0 0,0 0-36 0 0,0 0-457 0 0,0 3 61 0 0,-1 1-116 0 0,1-2-90 0 0,0 1-1 0 0,0-1 0 0 0,0 0 0 0 0,0 1 1 0 0,0-1-1 0 0,1 0 0 0 0,-1 1 0 0 0,1-1 1 0 0,0 2-74 0 0,9 14 438 0 0,1 3 122 0 0,0 6 42 0 0,-5-14-403 0 0,8 9 163 0 0,2 3 0 0 0,-8-7-183 0 0,-4-9-105 0 0,9 21 192 0 0,-7-19-121 0 0,3 3 61 0 0,-1-1 8 0 0,0 0 0 0 0,0 1 0 0 0,-2 0 0 0 0,0 0 1 0 0,3 10-215 0 0,-7-13 128 0 0,-1-7-71 0 0,0 0-1 0 0,0 0 0 0 0,0 0 1 0 0,1-1-1 0 0,-1 1 1 0 0,1 0-1 0 0,0-1 0 0 0,0 0 1 0 0,1 2-57 0 0,5 12 158 0 0,4 13 186 0 0,-7-16-185 0 0,-1-4-51 0 0,-1 1 133 0 0,-3-4-168 0 0,0 8 186 0 0,0-1-9 0 0,0-6-111 0 0,0-2-62 0 0,0-1-52 0 0,0-2 88 0 0,0-3-8 0 0,0 0 2 0 0,0 0 10 0 0,0 0 3 0 0,0 0 0 0 0,0 0-6 0 0,0 0-29 0 0,0 0-12 0 0,0-3-1 0 0,-1-1-28 0 0,0-5-16 0 0,1 2 22 0 0,1 0 39 0 0,2 0 60 0 0,0 2-112 0 0,5-14 81 0 0,-6-2 6 0 0,-2 7-102 0 0,-1 4-22 0 0,1 0 1 0 0,1 1 0 0 0,-1-1 0 0 0,1 1-1 0 0,1-2 0 0 0,4-3-6 0 0,0 3-69 0 0,-1 2-39 0 0,4-7-124 0 0,-3 4 38 0 0,-1 2 33 0 0,0 0 43 0 0,1 0 30 0 0,-5 9 90 0 0,0 0 1 0 0,0 1-1 0 0,0-1 0 0 0,-1 1 0 0 0,1-1 0 0 0,0 1 0 0 0,0-1 0 0 0,0 1 0 0 0,0 0 1 0 0,0-1-1 0 0,0 1 0 0 0,0 0 0 0 0,0 0 0 0 0,0 0 0 0 0,0 0 0 0 0,0 0 0 0 0,0 0 1 0 0,0 0-1 0 0,0 0 0 0 0,0 0 0 0 0,1 0 4 0 0,4 0-29 0 0,10 0-3 0 0,0 3-48 0 0,2 10-3 0 0,10 16 63 0 0,-11-10-26 0 0,-13-14 45 0 0,1 0-1 0 0,-1 1 0 0 0,-1 0 1 0 0,1 0-1 0 0,-1 0 0 0 0,0 1 2 0 0,0-1-1 0 0,-2 0 3 0 0,-1 0-12 0 0,4 3-35 0 0,7 15 34 0 0,-6-6 23 0 0,-4-17-8 0 0,-1 0 0 0 0,1 1 0 0 0,0-1 0 0 0,0 0 0 0 0,0 0 0 0 0,0 0 0 0 0,0 0 0 0 0,0 0 0 0 0,0-1 0 0 0,0 1 0 0 0,0 0 0 0 0,1 0-4 0 0,11 2-2 0 0,-11-3-34 0 0,-1 0-37 0 0,-1 0-21 0 0,2 2-88 0 0,3 3 49 0 0,-2-1 20 0 0,1-1 0 0 0,-1 1 0 0 0,1-1 0 0 0,0 0 0 0 0,2 2 113 0 0,10-3-358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25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251 0 5784 0 0,'13'0'132'0'0,"-11"0"17"0"0,-2 0 10 0 0,-2 0-26 0 0,-16 0 411 0 0,-37 0 1225 0 0,31 0-1077 0 0,13 0-427 0 0,0 0-36 0 0,1 0-45 0 0,-1 0-50 0 0,1 1 9 0 0,2 1-42 0 0,-12 7 75 0 0,16-7-130 0 0,-1 0 59 0 0,1-1-36 0 0,1 0-23 0 0,1-1-25 0 0,-5 1 24 0 0,-1 4 17 0 0,6-4-46 0 0,1 0-1 0 0,-1 0 1 0 0,1 0-1 0 0,-1-1 1 0 0,1 1 0 0 0,-1 0-1 0 0,1-1 1 0 0,-1 1-1 0 0,0-1 1 0 0,1 1 0 0 0,-3-1-16 0 0,-1 3 78 0 0,-5 7-12 0 0,6-4 15 0 0,5 4-42 0 0,-1-10-29 0 0,0 0-8 0 0,0 0-1 0 0,0 0 0 0 0,0 0 1 0 0,0 0-1 0 0,0 0 0 0 0,0 1 1 0 0,0-1-1 0 0,0 0 1 0 0,0 0-1 0 0,0 0 0 0 0,0 0 1 0 0,0 0-1 0 0,0 0 0 0 0,0 0 1 0 0,0 0-1 0 0,0 0 0 0 0,0 0 1 0 0,0 1-1 0 0,0-1 0 0 0,0 0 1 0 0,0 0-1 0 0,0 0 1 0 0,0 0-1 0 0,0 0 0 0 0,0 0 1 0 0,0 0-1 0 0,0 0 0 0 0,0 0 1 0 0,0 0-1 0 0,-1 0 0 0 0,1 0 1 0 0,0 0-1 0 0,0 0 0 0 0,0 1 1 0 0,0-1-1 0 0,0 0 1 0 0,0 0-1 0 0,0 0 0 0 0,0 0 1 0 0,0 0-1 0 0,0 0 0 0 0,0 0 1 0 0,-1 0-1 0 0,1 0 0 0 0,0 0 1 0 0,0 0-1 0 0,0 0 0 0 0,0 0 1 0 0,0 0-1 0 0,0 0 0 0 0,0 0 1 0 0,0 0-1 0 0,0 0 1 0 0,0 0-1 0 0,0 0 0 0 0,-1 0 1 0 0,1 0-2 0 0,-7 0 53 0 0,5 0 8 0 0,1 0 51 0 0,2 0-113 0 0,-1 0 0 0 0,1 0-1 0 0,0 0 1 0 0,0 1 0 0 0,0-1-1 0 0,-1 0 1 0 0,1 1 0 0 0,0-1-1 0 0,0 0 1 0 0,-1 1 0 0 0,1-1-1 0 0,0 1 1 0 0,-1 0 0 0 0,1-1-1 0 0,-1 1 1 0 0,1-1 0 0 0,-1 1-1 0 0,1 0 1 0 0,-1-1 0 0 0,1 1 1 0 0,10 19-55 0 0,-10-18 54 0 0,1 3 0 0 0,-1-4 1 0 0,-1-1 1 0 0,0 1-1 0 0,0 0 0 0 0,1-1 0 0 0,-1 1 1 0 0,0-1-1 0 0,1 1 0 0 0,-1 0 0 0 0,1-1 1 0 0,-1 1-1 0 0,1-1 0 0 0,-1 1 1 0 0,1-1-1 0 0,-1 1 0 0 0,1-1 0 0 0,-1 0 1 0 0,1 1-1 0 0,0-1 0 0 0,-1 0 1 0 0,1 1-1 0 0,0-1 0 0 0,0 0 0 0 0,3 3 11 0 0,1-1 8 0 0,-1 1 1 0 0,0 0 0 0 0,0 0-1 0 0,0 0 1 0 0,-1 1 0 0 0,1 0-20 0 0,15 16 17 0 0,-2-2-92 0 0,-10-11 41 0 0,-3-4 19 0 0,-1 1 1 0 0,0-1-1 0 0,0 0 0 0 0,0 1 1 0 0,0-1-1 0 0,-1 2 15 0 0,3 5-6 0 0,-4-8 11 0 0,0 1 1 0 0,0-1-1 0 0,1 0 1 0 0,-1 0-1 0 0,0 0 1 0 0,1 0-1 0 0,-1 0 1 0 0,1 0-1 0 0,0 0-5 0 0,6 6 11 0 0,-5-5 2 0 0,0-1-1 0 0,0 1 1 0 0,-1 0-1 0 0,1 0 1 0 0,-1 0 0 0 0,1 1-13 0 0,-2-3 15 0 0,-1 1 0 0 0,1-1 0 0 0,-1 1 0 0 0,1-1 0 0 0,-1 1 0 0 0,1 0 0 0 0,-1-1 0 0 0,0 1 0 0 0,0-1 0 0 0,0 2-15 0 0,2 9 111 0 0,5 1 13 0 0,-1-1-6 0 0,-5-4-11 0 0,-3-3 79 0 0,-9 6 7 0 0,8-8-55 0 0,2-1-47 0 0,0 1-29 0 0,2 0-27 0 0,-1 0-11 0 0,-1-1 27 0 0,-10 3 163 0 0,7 1-74 0 0,4-5-130 0 0,-1-1-1 0 0,1 1 0 0 0,0-1 0 0 0,0 1 0 0 0,-1-1 0 0 0,1 0 0 0 0,0 1 0 0 0,-1-1 0 0 0,1 1 0 0 0,0-1 1 0 0,-1 0-1 0 0,1 1 0 0 0,-1-1 0 0 0,1 0 0 0 0,0 0 0 0 0,-1 1 0 0 0,1-1 0 0 0,-1 0 0 0 0,1 0 0 0 0,-1 0 0 0 0,1 0 1 0 0,-1 0-1 0 0,1 1 0 0 0,-1-1 0 0 0,1 0 0 0 0,-1 0 0 0 0,1 0 0 0 0,-1 0 0 0 0,1 0 0 0 0,-1-1 0 0 0,1 1 1 0 0,-1 0-10 0 0,-10 3 149 0 0,6 2-91 0 0,5-4-57 0 0,-1-1 0 0 0,1 1-1 0 0,0-1 1 0 0,-1 1 0 0 0,1-1 0 0 0,-1 1-1 0 0,1-1 1 0 0,-1 1 0 0 0,1-1-1 0 0,-1 0 1 0 0,0 1 0 0 0,1-1 0 0 0,-1 0-1 0 0,1 1 1 0 0,-1-1 0 0 0,0 0 0 0 0,1 0-1 0 0,-1 1 1 0 0,0-1 0 0 0,1 0 0 0 0,-1 0-1 0 0,0 0 1 0 0,1 0 0 0 0,-1 0 0 0 0,0 0-1 0 0,0 0 0 0 0,-46 0 54 0 0,43 0-6 0 0,-1 0-36 0 0,-5 0-84 0 0,-2 0-144 0 0,-2 0-256 0 0,12 0 68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25.3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145 0 8032 0 0,'0'0'182'0'0,"0"0"29"0"0,0 0 12 0 0,-3 3-37 0 0,-7 10-148 0 0,7-8-38 0 0,3-5 0 0 0,0 1 0 0 0,0 0 0 0 0,-1-1 0 0 0,1 1 0 0 0,0 0 0 0 0,-1-1 0 0 0,1 1 0 0 0,0-1 0 0 0,-1 1 0 0 0,1-1 0 0 0,-1 1 0 0 0,1-1 0 0 0,-1 1 0 0 0,1-1 0 0 0,-1 1 0 0 0,0-1 0 0 0,1 0 0 0 0,-1 1 0 0 0,1-1 0 0 0,-1 0 0 0 0,0 0 0 0 0,0 1 0 0 0,-4 1 0 0 0,-2 5 19 0 0,3 1 40 0 0,-3 4 87 0 0,-6-7 78 0 0,7-2-137 0 0,1 1 0 0 0,0 0 0 0 0,0 1 0 0 0,1-1 1 0 0,-1 1-1 0 0,1 0 0 0 0,0 0 0 0 0,-3 4-87 0 0,-24 55 1065 0 0,29-60-966 0 0,1 0 0 0 0,0 0 1 0 0,1 1-1 0 0,-1-1 0 0 0,1 0 0 0 0,0 1 0 0 0,0-1 0 0 0,0 0 0 0 0,1 5-99 0 0,0 7 231 0 0,-1-15-204 0 0,0 1-1 0 0,0-1 1 0 0,0 1-1 0 0,0-1 1 0 0,1 1-1 0 0,-1-1 1 0 0,0 1-1 0 0,1-1 1 0 0,-1 1-1 0 0,1-1 1 0 0,0 1 0 0 0,-1-1-1 0 0,1 0 1 0 0,0 1-1 0 0,0-1 1 0 0,0 0-1 0 0,0 0 1 0 0,0 0-1 0 0,0 0 1 0 0,0 0-1 0 0,0 0 1 0 0,0 0 0 0 0,1 0-27 0 0,0 2 38 0 0,3 2 25 0 0,5 4 78 0 0,-9-7-117 0 0,0-1 1 0 0,1 0 0 0 0,-1 1-1 0 0,1-1 1 0 0,0 0-1 0 0,-1 0 1 0 0,1 0-1 0 0,0 0 1 0 0,0 0-1 0 0,0-1 1 0 0,0 1-1 0 0,0-1 1 0 0,0 1-1 0 0,-1-1 1 0 0,1 1-1 0 0,1-1-24 0 0,5 0 116 0 0,11-3 328 0 0,-11 0-298 0 0,-2-1-88 0 0,0-2-99 0 0,19-17 83 0 0,-23 20-26 0 0,0-3 2 0 0,4-7 53 0 0,4 8 1 0 0,6-24 60 0 0,-16 28-132 0 0,1 0 1 0 0,0 0 0 0 0,-1 0 0 0 0,0 0-1 0 0,1 0 1 0 0,-1 0 0 0 0,0 0 0 0 0,1 0-1 0 0,-1 0 1 0 0,0 0 0 0 0,0 0 0 0 0,0 0-1 0 0,0-1 1 0 0,0 1 0 0 0,0 0 0 0 0,0-1-1 0 0,-1-26 0 0 0,0 26-4 0 0,1 0 1 0 0,0 1 0 0 0,0-1-1 0 0,0 0 1 0 0,-1 1 0 0 0,1-1-1 0 0,-1 1 1 0 0,0-1 0 0 0,1 1 0 0 0,-1-1-1 0 0,0 1 1 0 0,0-1 0 0 0,0 1-1 0 0,0-1 4 0 0,-4-6-37 0 0,3 4-83 0 0,0 0 37 0 0,-2-5 2 0 0,-9-17 64 0 0,9 17-71 0 0,1 5 2 0 0,1 0-36 0 0,-2-1-88 0 0,0 1-76 0 0,0-1-88 0 0,0 1-97 0 0,0 0-111 0 0,-1 1-120 0 0,3 1 302 0 0,-1 0-35 0 0,0 1-35 0 0,1-1-38 0 0,-5 0-1075 0 0,-2 2-891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26.6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0 7744 0 0,'3'0'174'0'0,"7"0"29"0"0,-7 0 12 0 0,-3 3-35 0 0,-2 4-218 0 0,-1 1 77 0 0,-2-2 59 0 0,-1 0 42 0 0,-7 11 282 0 0,8-3-95 0 0,-2-10-101 0 0,6-4-213 0 0,1 1 0 0 0,0-1 0 0 0,-1 0-1 0 0,1 0 1 0 0,-1 0 0 0 0,1 1 0 0 0,0-1 0 0 0,-1 0-1 0 0,1 1 1 0 0,0-1 0 0 0,0 0 0 0 0,-1 0-1 0 0,1 1 1 0 0,0-1 0 0 0,0 1 0 0 0,-1-1 0 0 0,1 0-1 0 0,0 1 1 0 0,0-1 0 0 0,0 0 0 0 0,0 1-1 0 0,0-1 1 0 0,-1 1 0 0 0,1-1 0 0 0,0 1-1 0 0,0-1 1 0 0,0 0 0 0 0,0 1 0 0 0,0-1 0 0 0,0 1-1 0 0,0-1-12 0 0,-2 6 290 0 0,-8 8 16 0 0,7 0-26 0 0,0 1 38 0 0,-7-1 59 0 0,8-12-175 0 0,1 0-54 0 0,0 0-46 0 0,1 0-36 0 0,0 0-23 0 0,0 3-5 0 0,1-4 2 0 0,-1-1 5 0 0,0 7 114 0 0,0-1-67 0 0,0-2-48 0 0,0 7 0 0 0,0-7 4 0 0,0-2 56 0 0,3-2 33 0 0,-3 0-130 0 0,1 0 0 0 0,-1 0 1 0 0,0 0-1 0 0,1 0 0 0 0,-1 0 0 0 0,1 0 0 0 0,-1 0 1 0 0,1 0-1 0 0,-1 1 0 0 0,1-1 0 0 0,-1 0 0 0 0,1 0 1 0 0,-1 0-1 0 0,1 0 0 0 0,-1 1 0 0 0,1-1 0 0 0,-1 0 1 0 0,0 1-1 0 0,1-1 0 0 0,-1 0 0 0 0,1 1 0 0 0,-1-1 1 0 0,0 0-1 0 0,1 1 0 0 0,-1-1 0 0 0,0 0 0 0 0,0 1 1 0 0,1-1-1 0 0,-1 1 0 0 0,0-1 0 0 0,0 1 1 0 0,0-1-1 0 0,0 1 0 0 0,1-1 0 0 0,-1 1 0 0 0,0-1 1 0 0,0 1-1 0 0,0-1 0 0 0,0 1 0 0 0,0-1 0 0 0,0 1 1 0 0,0-1-8 0 0,0 1 2 0 0,0-1 1 0 0,0 0 0 0 0,0 0-1 0 0,0 0 1 0 0,-1 0-1 0 0,1 0 1 0 0,0 0 0 0 0,0 0-1 0 0,0 0 1 0 0,0 0 0 0 0,0 0-1 0 0,0 1 1 0 0,0-1 0 0 0,0 0-1 0 0,0 0 1 0 0,0 0 0 0 0,1 0-1 0 0,-1 0 1 0 0,0 0-1 0 0,0 0 1 0 0,0 0 0 0 0,0 0-1 0 0,0 0 1 0 0,0 0 0 0 0,0 1-1 0 0,0-1 1 0 0,0 0 0 0 0,0 0-1 0 0,0 0 1 0 0,0 0 0 0 0,0 0-1 0 0,0 0 1 0 0,0 0-1 0 0,0 0 1 0 0,0 0 0 0 0,1 0-1 0 0,-1 0 1 0 0,0 0 0 0 0,0 0-1 0 0,0 0 1 0 0,0 0 0 0 0,0 0-1 0 0,0 0 1 0 0,0 0 0 0 0,0 0-1 0 0,0 0 1 0 0,0 0-1 0 0,0 0 1 0 0,1 0 0 0 0,-1 0-1 0 0,0 0 1 0 0,0 0 0 0 0,0 0-1 0 0,0 0 1 0 0,0 0 0 0 0,0 0-1 0 0,0 0-2 0 0,7 0 87 0 0,-4 1-52 0 0,0-1 0 0 0,0 0-1 0 0,0 0 1 0 0,1 0-1 0 0,-1 0 1 0 0,0 0 0 0 0,0-1-1 0 0,0 1 1 0 0,0-1 0 0 0,1-1-35 0 0,1-4 93 0 0,-5 5-88 0 0,0 1 1 0 0,0 0-1 0 0,1-1 1 0 0,-1 1-1 0 0,0-1 1 0 0,1 1 0 0 0,-1 0-1 0 0,0-1 1 0 0,1 1-1 0 0,-1 0 1 0 0,0-1-1 0 0,1 1 1 0 0,-1 0-1 0 0,1-1 1 0 0,-1 1-1 0 0,1 0 1 0 0,-1 0 0 0 0,0 0-1 0 0,1-1 1 0 0,-1 1-1 0 0,1 0 1 0 0,-1 0-1 0 0,1 0 1 0 0,-1 0-1 0 0,1 0 1 0 0,-1 0-1 0 0,1 0 1 0 0,-1 0 0 0 0,1 0-1 0 0,-1 0 1 0 0,1 0-1 0 0,0 0-5 0 0,-1 0 5 0 0,1 1 0 0 0,-1-1 1 0 0,1 0-1 0 0,-1 0 0 0 0,1 0 0 0 0,-1 0 0 0 0,1 0 0 0 0,-1 0 0 0 0,1 0 0 0 0,-1 0 0 0 0,1 0 0 0 0,-1-1 0 0 0,1 1 1 0 0,-1 0-1 0 0,1 0 0 0 0,-1 0 0 0 0,1 0 0 0 0,-1-1 0 0 0,0 1 0 0 0,1 0 0 0 0,-1-1 0 0 0,1 1 0 0 0,-1 0 1 0 0,0-1-1 0 0,1 1 0 0 0,-1 0 0 0 0,0-1 0 0 0,1 1 0 0 0,-1-1 0 0 0,0 1 0 0 0,0 0 0 0 0,1-1-5 0 0,3-6 79 0 0,9 2 21 0 0,3-8-80 0 0,16-19-20 0 0,-19 16 0 0 0,-8 3 0 0 0,6 8 0 0 0,-11 4-1 0 0,0 1 0 0 0,1-1 0 0 0,-1 1 0 0 0,0-1 0 0 0,0 0 0 0 0,1 1 0 0 0,-1-1 0 0 0,0 0 1 0 0,0 1-1 0 0,0-1 0 0 0,0 0 0 0 0,0 1 0 0 0,0-1 0 0 0,0 0 0 0 0,0 1 1 0 0,0 0 0 0 0,0-3-64 0 0,2 15-44 0 0,-4 4 59 0 0,2-13 46 0 0,2 8-41 0 0,4 1 29 0 0,0 2-1 0 0,-4-1-35 0 0,-2-5 40 0 0,-1-4 11 0 0,1-1 0 0 0,0 1 0 0 0,0 0-1 0 0,0-1 1 0 0,0 1 0 0 0,1-1 0 0 0,-1 1 0 0 0,1-1 0 0 0,1 2 0 0 0,8 11 0 0 0,-7 0 0 0 0,-1-1 0 0 0,5-6-11 0 0,-3-4-26 0 0,-4-5 37 0 0,2 2-78 0 0,-1-2-83 0 0,1 0-120 0 0,2 0 154 0 0,-1 0-33 0 0,-1 0-59 0 0,0 0-106 0 0,-1 0-124 0 0,0 0-111 0 0,-1 0 80 0 0,0 0-42 0 0,0 0-612 0 0,0 0-481 0 0,0 0-914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27.0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222 0 9616 0 0,'-3'0'281'0'0,"-7"0"-6"0"0,7 1-206 0 0,3 1-41 0 0,0 34 21 0 0,0 49 203 0 0,0-75-126 0 0,2-2-33 0 0,4 8 77 0 0,-2-7-67 0 0,-2-2-2 0 0,-1 1 17 0 0,0 2 41 0 0,-1 2-17 0 0,-1-5-41 0 0,1 0 1 0 0,0 0-1 0 0,1-1 1 0 0,-1 1-1 0 0,2 5-101 0 0,4 4 233 0 0,-1-4-41 0 0,-2 7 54 0 0,-3-7-49 0 0,0-2-58 0 0,0 13 121 0 0,0-20-232 0 0,0 7 121 0 0,1-2-41 0 0,2 0-19 0 0,1 1 0 0 0,2 6 79 0 0,-5-8-70 0 0,-1 1 37 0 0,2 4 20 0 0,4 0 6 0 0,1 1-10 0 0,-6-2-14 0 0,-1 1 8 0 0,0 1-48 0 0,0 2-27 0 0,0 5-22 0 0,0-17 26 0 0,0 0 0 0 0,0 3-46 0 0,0-2-70 0 0,0-2-80 0 0,-2-1-162 0 0,1-1 205 0 0,0 0 5 0 0,-3 1 2 0 0,2-1 4 0 0,0 0-34 0 0,0-1-57 0 0,0 0-70 0 0,0-1-84 0 0,-11-11-247 0 0</inkml:trace>
  <inkml:trace contextRef="#ctx0" brushRef="#br0" timeOffset="233.26">1 332 9040 0 0,'0'0'200'0'0,"0"0"33"0"0,3 0 15 0 0,28 0 134 0 0,16 0 307 0 0,-33 0-415 0 0,1 0 82 0 0,-3-2-101 0 0,0-4 32 0 0,1-1-2 0 0,-2 6-30 0 0,-1 1-35 0 0,0 0-71 0 0,14 0 118 0 0,-9-2-69 0 0,-5-3-39 0 0,2-1 0 0 0,-10 5-140 0 0,0 0 0 0 0,-1 1 0 0 0,1 0 0 0 0,0-1 0 0 0,0 1 0 0 0,0 0 0 0 0,-1 0 1 0 0,1 0-1 0 0,0 0 0 0 0,0 0-19 0 0,12 0 138 0 0,12 0-100 0 0,22 0 72 0 0,-46 0-109 0 0,0 0 0 0 0,-1 0 0 0 0,1-1 0 0 0,0 1 1 0 0,0-1-1 0 0,-1 1 0 0 0,1-1 0 0 0,0 1 0 0 0,-1-1 0 0 0,1 0 0 0 0,0 0 0 0 0,-1 0 1 0 0,1 0-2 0 0,-1 0-3 0 0,1 0-1 0 0,-1 0 1 0 0,1 0 0 0 0,-1 1 0 0 0,1-1 0 0 0,0 0 0 0 0,0 1 0 0 0,-1-1 0 0 0,1 1 0 0 0,0 0 0 0 0,0-1 0 0 0,-1 1 0 0 0,1 0 3 0 0,1 0-47 0 0,2 0 32 0 0,-3 0-40 0 0,1 0-76 0 0,0 0-108 0 0,-3 0-78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25.7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268 1 9936 0 0,'-13'0'292'0'0,"11"0"0"0"0,2 0-229 0 0,2 2-14 0 0,0 0-39 0 0,-1 0 1 0 0,1 0 0 0 0,-1 0-1 0 0,0 1 1 0 0,0-1 0 0 0,0 0-1 0 0,0 0 1 0 0,0 1 0 0 0,0-1-1 0 0,-1 0 1 0 0,1 1 0 0 0,-1-1-1 0 0,1 1 1 0 0,-1-1 0 0 0,0 1-1 0 0,0-1 1 0 0,0 1 0 0 0,-1 0-11 0 0,1 0 11 0 0,1 1 0 0 0,-1-1 0 0 0,1 0 0 0 0,-1 0 0 0 0,1 0 0 0 0,0 0 1 0 0,0 1-1 0 0,0-1 0 0 0,1 0-11 0 0,3 12 70 0 0,0 3 74 0 0,-4-10-42 0 0,1-1 0 0 0,0 1 0 0 0,1-1 1 0 0,-1 1-1 0 0,2 0-102 0 0,-1-2 87 0 0,-1 0-1 0 0,0 1 1 0 0,0-1-1 0 0,0 1 1 0 0,-1 0-1 0 0,1 0 1 0 0,-2 0-1 0 0,1 0-86 0 0,0 13 197 0 0,-1-1-43 0 0,0-11-104 0 0,0-1 23 0 0,0-1 0 0 0,1 1 0 0 0,0-1 0 0 0,0 0 0 0 0,1 1 0 0 0,0 0-73 0 0,4 16 204 0 0,-5-14-93 0 0,0 1 0 0 0,-1-1 0 0 0,0 10-111 0 0,-1-9 76 0 0,1 0-1 0 0,0 0 0 0 0,1 0 1 0 0,0-1-1 0 0,1 3-75 0 0,3 4 90 0 0,-3-10-48 0 0,0 1 1 0 0,-1 0-1 0 0,0-1 0 0 0,0 1 1 0 0,0 0-1 0 0,-1 0-42 0 0,0 85 338 0 0,-2-74-253 0 0,-4-1-31 0 0,5-15-47 0 0,0 0 0 0 0,0 0-1 0 0,0 1 1 0 0,0-1 0 0 0,0 0 0 0 0,1 0 0 0 0,-1 1 0 0 0,1-1-1 0 0,0 1 1 0 0,-1-1 0 0 0,1 1 0 0 0,0-1-7 0 0,1 0 2 0 0,-1-1 1 0 0,0 0-1 0 0,0 0 1 0 0,-1 0-1 0 0,1 0 1 0 0,0 0-1 0 0,0 1 1 0 0,0-1-1 0 0,-1 0 1 0 0,1 0-1 0 0,-1 0 1 0 0,1 0-1 0 0,-1 0 1 0 0,1 0-1 0 0,-1 0 1 0 0,1 0-1 0 0,-2 0-2 0 0,-4 12 49 0 0,5-9-28 0 0,0 1-1 0 0,0 0 0 0 0,1 0 1 0 0,0 0-1 0 0,0 2-20 0 0,0 6 52 0 0,0-13-53 0 0,0 0 0 0 0,0 0 0 0 0,0 0 0 0 0,0 0 0 0 0,0 0-1 0 0,0 0 1 0 0,0 0 0 0 0,0 0 0 0 0,0 1 0 0 0,0-1 0 0 0,0 0 0 0 0,0 0 0 0 0,0 0-1 0 0,0 0 1 0 0,0 0 0 0 0,0 0 0 0 0,0 0 0 0 0,0 0 0 0 0,0 0 0 0 0,0 0 0 0 0,0 0-1 0 0,0 1 1 0 0,0-1 0 0 0,0 0 0 0 0,0 0 0 0 0,-1 0 0 0 0,1 0 0 0 0,0 0 0 0 0,0 0 0 0 0,0 0-1 0 0,0 0 1 0 0,0 0 0 0 0,0 0 0 0 0,0 0 0 0 0,0 0 0 0 0,0 0 0 0 0,0 0 0 0 0,0 0-1 0 0,0 0 1 0 0,-1 0 0 0 0,1 1 0 0 0,0-1 0 0 0,0 0 0 0 0,0 0 0 0 0,0 0 0 0 0,0 0-1 0 0,0 0 1 0 0,0 0 0 0 0,0 0 0 0 0,0 0 0 0 0,0 0 0 0 0,-1 0 0 0 0,1-1 0 0 0,0 1-1 0 0,0 0 1 0 0,0 0 0 0 0,0 0 1 0 0,-2 0 32 0 0,1 1-35 0 0,-1-1-38 0 0,1 0-37 0 0,0 1-39 0 0,0-1-38 0 0,0 1-41 0 0,0-1-41 0 0,0 1-41 0 0,1 0-42 0 0,-1 0-44 0 0,1 1-43 0 0,-1-1-45 0 0,1 0-45 0 0,0 1-47 0 0,0-1-47 0 0,0 2-1237 0 0,0-3-1042 0 0</inkml:trace>
  <inkml:trace contextRef="#ctx0" brushRef="#br0" timeOffset="545.6">0 301 9168 0 0,'0'0'266'0'0,"0"0"1"0"0,0 0-199 0 0,3 2-40 0 0,10 9-17 0 0,3-9-22 0 0,-4-4-11 0 0,-3-2 47 0 0,4-3 63 0 0,4 6 17 0 0,-4 1-5 0 0,2-4 63 0 0,3-7 18 0 0,-5 8-111 0 0,-9 2-48 0 0,0 0 1 0 0,0 0-1 0 0,0-1 1 0 0,-1 0 0 0 0,1 1-1 0 0,0-1 1 0 0,-1 0 0 0 0,1-1-23 0 0,4-1 30 0 0,-1 1 1 0 0,1 0 0 0 0,0 0 0 0 0,0 1 0 0 0,0 0-1 0 0,0 0 1 0 0,1 0-31 0 0,32-9 62 0 0,-19 4-35 0 0,0 0 0 0 0,1 1 1 0 0,1 1-28 0 0,14-4 17 0 0,-23 6-17 0 0,-6 0 0 0 0,0 1 0 0 0,0 0 0 0 0,1 1 0 0 0,-1 0 0 0 0,1 0 0 0 0,1 1 0 0 0,-7 0 0 0 0,0 0 0 0 0,0-1 0 0 0,0 0 0 0 0,0 0 0 0 0,-1 0 0 0 0,1 0 0 0 0,0 0 0 0 0,0-1 0 0 0,-1 0 0 0 0,4-1 0 0 0,-5 2 0 0 0,1 0 0 0 0,0 1 0 0 0,0-1 0 0 0,-1 1 0 0 0,1 0 0 0 0,0-1 0 0 0,0 1 0 0 0,0 1 0 0 0,0-1 0 0 0,-1 0 0 0 0,1 1 0 0 0,0-1 0 0 0,0 1 0 0 0,-1 0 0 0 0,1 0 0 0 0,0 0 0 0 0,-1 0 0 0 0,1 0 0 0 0,-1 1 0 0 0,3 1 0 0 0,-1-1 0 0 0,1 0 0 0 0,-5-2 0 0 0,1 0 0 0 0,0 1 0 0 0,-1-1 0 0 0,1 0 0 0 0,-1 1 0 0 0,1-1 0 0 0,0 0 0 0 0,-1 1 0 0 0,1-1 0 0 0,-1 1 0 0 0,1-1 0 0 0,-1 1 0 0 0,1-1 0 0 0,-1 1 0 0 0,0-1 0 0 0,1 1 0 0 0,-1-1 0 0 0,0 1 0 0 0,1 0 0 0 0,-1-1 0 0 0,0 1 0 0 0,1 0 0 0 0,1 4 0 0 0,24 42-80 0 0,-25-45 78 0 0,0 1 0 0 0,0-1 0 0 0,-1 0 0 0 0,1 1 0 0 0,-1-1 0 0 0,0 0 0 0 0,1 1 0 0 0,-1-1 0 0 0,0 1 0 0 0,-1 1 2 0 0,3 13 4 0 0,4-4-7 0 0,-5-12 4 0 0,0 0 0 0 0,-1 1 0 0 0,1-1 1 0 0,0 1-1 0 0,-1 0 0 0 0,1-1 0 0 0,-1 1 0 0 0,1-1 0 0 0,-1 1 0 0 0,0 0 1 0 0,1-1-1 0 0,-1 1 0 0 0,0 0 0 0 0,0 0-1 0 0,2 20 60 0 0,4 1 56 0 0,-4-15-33 0 0,0-1 0 0 0,-1 1 0 0 0,0 0 0 0 0,1 5-83 0 0,-3 2 173 0 0,1-4-60 0 0,3 11 78 0 0,3-7-33 0 0,-5-12-123 0 0,0 0-1 0 0,1 1 0 0 0,-1-1 0 0 0,-1 0 0 0 0,1 1 0 0 0,0-1 0 0 0,-1 1 0 0 0,0 0 1 0 0,0-1-35 0 0,0 10 95 0 0,-1 8 78 0 0,5-5 17 0 0,-1-5-106 0 0,3 8 56 0 0,1-4 34 0 0,-2-7-84 0 0,1 5 70 0 0,-4 0-21 0 0,-2 11 80 0 0,0-24-211 0 0,0 1 1 0 0,0-1-1 0 0,0 0 1 0 0,0 1 0 0 0,0-1-1 0 0,0 0 1 0 0,0 1-1 0 0,0-1 1 0 0,0 0 0 0 0,0 0-1 0 0,0 1 1 0 0,0-1 0 0 0,0 0-1 0 0,0 1 1 0 0,0-1-1 0 0,0 0 1 0 0,1 1 0 0 0,-1-1-1 0 0,0 0 1 0 0,0 0-1 0 0,0 1 1 0 0,0-1 0 0 0,1 0-1 0 0,-1 0 1 0 0,0 1 0 0 0,0-1-9 0 0,11 10 224 0 0,-8-7-11 0 0,-3 0-42 0 0,0 0-156 0 0,-1 0 36 0 0,1-1 132 0 0,0-6 338 0 0,0-4-192 0 0,1 2-214 0 0,0 1-117 0 0,0 1-117 0 0,4-4 129 0 0,-4 7-6 0 0,0-1 0 0 0,0 1 1 0 0,0 0-1 0 0,0-1 0 0 0,-1 1 1 0 0,1-1-1 0 0,-1 0 0 0 0,1 1 1 0 0,-1-1-1 0 0,1 1 0 0 0,-1-1 1 0 0,0 0-1 0 0,0 1 1 0 0,0-1-5 0 0,0-13 10 0 0,0 8-9 0 0,0 0-1 0 0,0 0 0 0 0,0 0 0 0 0,1 0 1 0 0,1-4-1 0 0,5-5-7 0 0,-3 8-20 0 0,1-5-43 0 0,-3 8 50 0 0,1-5-60 0 0,1-2-46 0 0,-2 8 58 0 0,-1 0 0 0 0,1 0-1 0 0,0 0 1 0 0,1 0-1 0 0,-1 1 1 0 0,1-1 0 0 0,2-2 68 0 0,-3 3-50 0 0,0 1 1 0 0,0-1-1 0 0,0 0 1 0 0,0 0 0 0 0,0 0-1 0 0,0-2 50 0 0,-2 4-14 0 0,1-1 0 0 0,-1 1-1 0 0,1 0 1 0 0,-1-1 0 0 0,1 1-1 0 0,0 0 1 0 0,0-1 0 0 0,0 1-1 0 0,0 0 1 0 0,0 0 0 0 0,0 0-1 0 0,0 0 1 0 0,0 0 0 0 0,0 0-1 0 0,0 0 1 0 0,0 0 0 0 0,1 0-1 0 0,-1 1 1 0 0,0-1 0 0 0,1 0-1 0 0,-1 1 1 0 0,0-1 0 0 0,1 1-1 0 0,-1-1 1 0 0,1 1 0 0 0,-1 0-1 0 0,1 0 1 0 0,-1 0 0 0 0,1 0 14 0 0,9-1-154 0 0,0 0 38 0 0,0 1 23 0 0,0 0 36 0 0,-9 0 52 0 0,0 0 0 0 0,0 0 0 0 0,0 0 0 0 0,0 1 1 0 0,0-1-1 0 0,0 1 0 0 0,0 0 0 0 0,1 0 5 0 0,-2 0-5 0 0,1 0 1 0 0,-1-1 0 0 0,0 1-1 0 0,0 0 1 0 0,0 0-1 0 0,0 0 1 0 0,0 0-1 0 0,0 0 1 0 0,0 0-1 0 0,-1 0 1 0 0,1 0 0 0 0,0 1 4 0 0,4 10-43 0 0,-1-3 24 0 0,21 18 6 0 0,-19-22 1 0 0,-4-4 8 0 0,-1 1 0 0 0,0-1 0 0 0,0 1 0 0 0,0 0 0 0 0,1-1 0 0 0,-1 1 0 0 0,-1 0 0 0 0,1-1 0 0 0,0 1 0 0 0,0 1 4 0 0,10 20-1 0 0,-6-12-5 0 0,-5-10 2 0 0,1 0-1 0 0,-1 0 0 0 0,0 0 1 0 0,1 1-1 0 0,0-1 1 0 0,-1 0-1 0 0,1 0 0 0 0,-1 0 1 0 0,1 0-1 0 0,0 0 1 0 0,0-1-1 0 0,-1 1 1 0 0,1 0-1 0 0,0 0 0 0 0,0 0 1 0 0,0-1-1 0 0,0 1 1 0 0,1 0 4 0 0,11 4-88 0 0,-11-2 45 0 0,-1-1-32 0 0,-1 0-6 0 0,1-1-34 0 0,-1 1-41 0 0,1-1-49 0 0,0 0-88 0 0,1-1-61 0 0,0 1-54 0 0,0 0-47 0 0,1 0-327 0 0,0 0-65 0 0,4 3-785 0 0,2 5-930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28.3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1 301 7344 0 0,'0'0'165'0'0,"0"0"22"0"0,0 0 9 0 0,3 2-20 0 0,10 9-140 0 0,-9-9-16 0 0,0-1 36 0 0,4 0 143 0 0,1 0 49 0 0,11-2 397 0 0,-9 0-391 0 0,-2 1-103 0 0,-5 0-59 0 0,6 0 17 0 0,5-3 10 0 0,9-10 44 0 0,0 0 81 0 0,7 7 184 0 0,-10-4-199 0 0,12-7-38 0 0,-24 13-147 0 0,7-9 14 0 0,0 0-34 0 0,-3 7 19 0 0,-8-4-22 0 0,6 5 22 0 0,-6-9-32 0 0,9-20 9 0 0,-13 18 13 0 0,-3 3-22 0 0,2 11-8 0 0,0 1 1 0 0,0-1 0 0 0,0 0 0 0 0,-1 1-1 0 0,1-1 1 0 0,-1 0 0 0 0,1 1-1 0 0,-1-1 1 0 0,0 0 0 0 0,0 1 0 0 0,1-1-1 0 0,-1 1 1 0 0,0-1 0 0 0,0 1-4 0 0,-4-6 12 0 0,-16-41-12 0 0,21 47 0 0 0,-1 0 0 0 0,0 1 0 0 0,0-1 0 0 0,1 0 0 0 0,-1 0 0 0 0,0 0 0 0 0,0 0 0 0 0,0 1 0 0 0,0-1 0 0 0,0 0 0 0 0,1 1 0 0 0,-1-1 0 0 0,-1 1 0 0 0,1-1 0 0 0,0 1 0 0 0,0-1 0 0 0,-10-5 0 0 0,6-5 0 0 0,-9 6 0 0 0,-14-8 0 0 0,18 12 0 0 0,1 2 0 0 0,-7 2 0 0 0,-25 21-21 0 0,37-21 16 0 0,0-1 1 0 0,0 1 0 0 0,1 0-1 0 0,0 1 1 0 0,-1-1 0 0 0,1 0-1 0 0,0 1 1 0 0,1 0 0 0 0,-3 3 4 0 0,0 4-12 0 0,4-9 12 0 0,0 0 0 0 0,0 0 0 0 0,0 1 0 0 0,0-1 0 0 0,-1 0 0 0 0,1 0 0 0 0,-1 0 0 0 0,1 0 0 0 0,-1 0 0 0 0,0-1 0 0 0,0 1 0 0 0,1 0 0 0 0,0 0 0 0 0,-1 0 0 0 0,1 0 0 0 0,0 0 1 0 0,0 0-1 0 0,0 0 0 0 0,0 1 0 0 0,0-1 0 0 0,1 0 0 0 0,-1 0 0 0 0,1 1 0 0 0,-1-1 0 0 0,-2 11 11 0 0,-3 0 23 0 0,5-12-25 0 0,0 1-1 0 0,0-1 1 0 0,1 1 0 0 0,-1-1-1 0 0,0 1 1 0 0,1 0 0 0 0,-1-1-1 0 0,1 1 1 0 0,0-1 0 0 0,-1 1 0 0 0,1 0-1 0 0,0 0 1 0 0,0-1 0 0 0,0 1-9 0 0,1 7 35 0 0,-1 12 38 0 0,-4-6 11 0 0,0-7-39 0 0,-2 2 30 0 0,3 6 39 0 0,3-13-92 0 0,0 0-1 0 0,0 0 0 0 0,0-1 1 0 0,1 1-1 0 0,-1 0 0 0 0,1 0 1 0 0,0 1-22 0 0,6 4 124 0 0,-6-8-117 0 0,-1 0 0 0 0,1 0 0 0 0,-1 1 0 0 0,0-1 0 0 0,1 0 0 0 0,-1 1 0 0 0,0-1 0 0 0,1 0 0 0 0,-1 1 0 0 0,0-1 0 0 0,1 1 0 0 0,-1-1 0 0 0,0 1 0 0 0,0-1 0 0 0,1 1 0 0 0,-1-1 0 0 0,0 1 0 0 0,0-1 0 0 0,0 1 0 0 0,0-1-1 0 0,0 1 1 0 0,0-1 0 0 0,0 1 0 0 0,0-1 0 0 0,0 1 0 0 0,0-1 0 0 0,0 1 0 0 0,0-1 0 0 0,0 1-7 0 0,0 0 31 0 0,0 1-1 0 0,0 0 1 0 0,1-1 0 0 0,-1 1-1 0 0,0 0 1 0 0,1-1-1 0 0,0 1 1 0 0,-1-1 0 0 0,1 1-1 0 0,0-1 1 0 0,-1 1 0 0 0,1-1-1 0 0,0 1 1 0 0,0-1-31 0 0,4 7 150 0 0,0 3 74 0 0,0 0-3 0 0,4-4-59 0 0,4-1-8 0 0,-8 4-52 0 0,20 4 54 0 0,-21-12-132 0 0,7 3 21 0 0,2 2-20 0 0,-5-3-11 0 0,-4-3 7 0 0,0 0 1 0 0,0 0-1 0 0,1-1 1 0 0,-1 1-1 0 0,0-1 1 0 0,1 0 0 0 0,-1 0-1 0 0,0 0 1 0 0,4-1-22 0 0,9 0 30 0 0,10 1 69 0 0,1 0-52 0 0,-1 0-52 0 0,1 0-55 0 0,-26 0 20 0 0,0 0 0 0 0,-1 0 1 0 0,1-1-1 0 0,0 1 0 0 0,0 0 1 0 0,-1-1-1 0 0,1 1 0 0 0,0-1 1 0 0,-1 0-1 0 0,1 0 0 0 0,0 0 0 0 0,-1 0 1 0 0,1 0 39 0 0,8-4-278 0 0,3 2-75 0 0,3 3-69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28.6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5904 0 0,'0'0'169'0'0,"2"3"2"0"0,9 10-135 0 0,-10-10-9 0 0,0 1 50 0 0,0 0 42 0 0,0 1 34 0 0,-1 3 188 0 0,-1 13 558 0 0,1-12-558 0 0,-1-4-209 0 0,1-1-33 0 0,1 3 170 0 0,-1-5-177 0 0,0 0-1 0 0,0 0 1 0 0,0 1 0 0 0,0-1 0 0 0,0 0 0 0 0,-1 0 0 0 0,1 0 0 0 0,-1 0 0 0 0,1 0 0 0 0,-1 1-92 0 0,-4 5 288 0 0,-1 2 118 0 0,4 4 88 0 0,2-4-233 0 0,0-1 66 0 0,0 38 1487 0 0,0-33-1363 0 0,0-8-278 0 0,0 0-43 0 0,-3-1 194 0 0,-8 6-86 0 0,9-9-40 0 0,2-2-6 0 0,0 3-20 0 0,0 7-79 0 0,0-8-98 0 0,0-1-94 0 0,0-1-91 0 0,0 0 47 0 0,0 0-37 0 0,0 0-42 0 0,0 0-37 0 0,0 0-362 0 0,0 0 80 0 0,0 0-52 0 0,0 0-705 0 0,0 0-555 0 0,0 0-1056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29.3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0 5904 0 0,'0'0'132'0'0,"0"0"17"0"0,0 0 11 0 0,0 0-51 0 0,0 0-7 0 0,0 0 37 0 0,0 0 118 0 0,0 0 217 0 0,0 0 20 0 0,0 0-9 0 0,0 0-45 0 0,0 0-21 0 0,0 0-3 0 0,0 0-22 0 0,0 3-90 0 0,0-2-287 0 0,0-1 0 0 0,-1 1 0 0 0,1 0-1 0 0,0-1 1 0 0,0 1 0 0 0,0-1 0 0 0,0 1 0 0 0,-1 0-1 0 0,1-1 1 0 0,0 1 0 0 0,0-1 0 0 0,-1 1-1 0 0,1 0 1 0 0,-1-1 0 0 0,1 1 0 0 0,0-1 0 0 0,-1 1-1 0 0,1-1 1 0 0,-1 0 0 0 0,1 1 0 0 0,-1-1-1 0 0,0 1 1 0 0,1-1-17 0 0,-1 0 16 0 0,1 1 0 0 0,-1-1 0 0 0,1 1 0 0 0,-1-1 0 0 0,1 0 0 0 0,-1 1 0 0 0,1-1 0 0 0,-1 1 0 0 0,1-1 0 0 0,-1 1 0 0 0,1-1 0 0 0,0 1 0 0 0,-1 0 0 0 0,1-1 0 0 0,0 1 0 0 0,0-1 0 0 0,-1 1 0 0 0,1 0 0 0 0,0-1 0 0 0,0 1 0 0 0,0 0 0 0 0,0-1 0 0 0,0 1-16 0 0,-3 4 228 0 0,0-1-198 0 0,-1 0 38 0 0,-3 4 90 0 0,-13 11 267 0 0,14-14-331 0 0,2-2-41 0 0,-10 2 87 0 0,9 5-4 0 0,-5-4-4 0 0,4 4-18 0 0,-4-5-8 0 0,5 6-2 0 0,-6-6-3 0 0,6 2-38 0 0,5-7-59 0 0,0 1-1 0 0,0-1 1 0 0,0 0-1 0 0,-1 1 1 0 0,1-1-1 0 0,0 1 1 0 0,0-1-1 0 0,-1 0 1 0 0,1 1-1 0 0,0-1 0 0 0,-1 0 1 0 0,1 0-1 0 0,0 1 1 0 0,-1-1-1 0 0,1 0 1 0 0,0 0-1 0 0,-1 0 1 0 0,1 1-1 0 0,0-1 1 0 0,-1 0-1 0 0,1 0 0 0 0,-1 0 1 0 0,1 0-1 0 0,-1 0 1 0 0,1 0-1 0 0,0 0 1 0 0,-1 0-1 0 0,1 0 1 0 0,-1 0-1 0 0,1 0 1 0 0,-1 0-4 0 0,-1 0 80 0 0,2 0-3 0 0,-3 3-21 0 0,-8 7-35 0 0,9-7 34 0 0,2-3 20 0 0,0 3 15 0 0,0-1-78 0 0,1-1 1 0 0,-1 1-1 0 0,1 0 0 0 0,-1 0 0 0 0,1 0 1 0 0,0-1-1 0 0,-1 1 0 0 0,1 0 0 0 0,0-1 0 0 0,0 1 1 0 0,1-1-1 0 0,-1 1 0 0 0,0-1 0 0 0,0 0 1 0 0,1 1-1 0 0,0-1-12 0 0,11 16 67 0 0,-8-3-14 0 0,6-9-26 0 0,-6 5 26 0 0,6-3-39 0 0,-10-7-14 0 0,0 1 0 0 0,0-1 0 0 0,0 0 0 0 0,0 1 0 0 0,0 0 0 0 0,0-1 0 0 0,0 1 0 0 0,0 0 0 0 0,0-1 0 0 0,0 1 0 0 0,-1 0 0 0 0,1 0 0 0 0,0 0 0 0 0,0-1 0 0 0,-1 1 0 0 0,1 1 0 0 0,2 5-1 0 0,-3-7 3 0 0,0 1-1 0 0,1-1 0 0 0,-1 1 1 0 0,0-1-1 0 0,0 1 1 0 0,0-1-1 0 0,1 0 1 0 0,-1 1-1 0 0,0-1 0 0 0,1 1 1 0 0,-1-1-1 0 0,0 0 1 0 0,1 1-1 0 0,-1-1 0 0 0,0 0 1 0 0,1 1-1 0 0,-1-1 1 0 0,1 0-1 0 0,-1 1 0 0 0,1-1 1 0 0,-1 0-1 0 0,0 0 1 0 0,1 0-1 0 0,-1 1 1 0 0,1-1-1 0 0,-1 0 0 0 0,1 0 1 0 0,-1 0-1 0 0,1 0 1 0 0,-1 0-1 0 0,1 0 0 0 0,-1 0 1 0 0,1 0-1 0 0,0 0 1 0 0,-1 0-1 0 0,1 0 0 0 0,-1 0 1 0 0,1-1-2 0 0,-1 1 2 0 0,1 0-1 0 0,0 0 1 0 0,-1 0-1 0 0,1 0 1 0 0,0 0 0 0 0,-1 1-1 0 0,1-1 1 0 0,0 0 0 0 0,-1 0-1 0 0,1 0 1 0 0,0 1 0 0 0,-1-1-1 0 0,1 0 1 0 0,-1 0 0 0 0,1 1-1 0 0,0-1 1 0 0,-1 1-1 0 0,1-1 1 0 0,-1 0 0 0 0,1 1-1 0 0,-1-1 1 0 0,1 1 0 0 0,-1-1-1 0 0,0 1 1 0 0,1 0 0 0 0,-1-1-2 0 0,1 1 1 0 0,-1 0 1 0 0,0-1-1 0 0,1 1 1 0 0,-1-1 0 0 0,1 1-1 0 0,-1-1 1 0 0,1 1 0 0 0,-1-1-1 0 0,1 0 1 0 0,-1 1 0 0 0,1-1-1 0 0,0 1 1 0 0,-1-1 0 0 0,1 0-1 0 0,-1 0 1 0 0,1 1-1 0 0,0-1 1 0 0,-1 0 0 0 0,1 0-1 0 0,0 0 1 0 0,-1 0 0 0 0,1 0-1 0 0,0 0 1 0 0,0 0 0 0 0,-1 0-1 0 0,1 0-1 0 0,2 0-173 0 0,0 1 69 0 0,-1-1 59 0 0,0 0 50 0 0,-1 1 54 0 0,0 0 43 0 0,1 2 295 0 0,-1-1-231 0 0,-1-1-134 0 0,1 0-48 0 0,1 1-96 0 0,-1-2 9 0 0,0 1-34 0 0,1-1-89 0 0,0 1-65 0 0,0 0-72 0 0,2-1-77 0 0,-1 0-83 0 0,1 1-90 0 0,1-1-95 0 0,0 0-101 0 0,-5 0-915 0 0,0 0-980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29.6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7368 0 0,'0'0'165'0'0,"0"0"22"0"0,0 0 10 0 0,3 0-16 0 0,10 0 239 0 0,1 0 96 0 0,1 0 52 0 0,19 0 817 0 0,-24 0-990 0 0,1 0-34 0 0,-1 0-38 0 0,1 0-60 0 0,0 0-71 0 0,-1 0-83 0 0,-8 0-78 0 0,-1 0 0 0 0,1 0 0 0 0,-1 1 0 0 0,1-1 0 0 0,-1 0 0 0 0,1 1 0 0 0,-1-1 0 0 0,1 1 0 0 0,-1-1 0 0 0,2 2-31 0 0,8 6 209 0 0,-8-5-100 0 0,1-2-52 0 0,5-2-32 0 0,-7 1 1 0 0,4-1-2 0 0,-5 2-12 0 0,6 3 17 0 0,11 5 40 0 0,-14-7-135 0 0,0-1 56 0 0,12 0 151 0 0,-9-1-109 0 0,-2 0-52 0 0,-1-1-42 0 0,2 1-105 0 0,-3 0 40 0 0,0 0-32 0 0,0 0-37 0 0,0 0-39 0 0,-1 0-42 0 0,1 0-45 0 0,-3 0 26 0 0,0 0-44 0 0,0 0-39 0 0,0 0-34 0 0,0 0-121 0 0,0 0-34 0 0,0 0-1254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30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1 191 6824 0 0,'0'0'149'0'0,"0"0"23"0"0,0 0 13 0 0,0 3-21 0 0,0-3-162 0 0,0 0-1 0 0,0 1 0 0 0,0-1 0 0 0,0 1 0 0 0,0-1 0 0 0,0 1 0 0 0,0-1 0 0 0,0 0 0 0 0,0 1 0 0 0,0-1 0 0 0,0 1 0 0 0,0-1 1 0 0,1 0-1 0 0,-1 1 0 0 0,0-1 0 0 0,0 1 0 0 0,0-1 0 0 0,1 0 0 0 0,-1 1 0 0 0,0-1 0 0 0,0 0 0 0 0,1 1 0 0 0,-1-1 0 0 0,0 0 1 0 0,1 0-1 0 0,-1 1 0 0 0,0-1 0 0 0,1 0 0 0 0,-1 0 0 0 0,1 0 0 0 0,-1 1-1 0 0,7 3 0 0 0,-2 7 0 0 0,1-8 7 0 0,-1-1 44 0 0,-3 1 40 0 0,0 1-6 0 0,-1-1 15 0 0,2-1 17 0 0,-1-2-9 0 0,1 1 37 0 0,2-1 42 0 0,1 0 50 0 0,-2 0-241 0 0,1 0 64 0 0,1 0 55 0 0,1 0 44 0 0,7 0 249 0 0,20 0 687 0 0,-24 0-821 0 0,-1 0-73 0 0,2-1 9 0 0,2-6 30 0 0,-1 1-12 0 0,-1 5-42 0 0,0-1-73 0 0,2-5-22 0 0,-5 2-43 0 0,5 0 46 0 0,-9-1-44 0 0,-3 5-49 0 0,-1 1 0 0 0,0-1 1 0 0,0 1-1 0 0,1-1 0 0 0,-1 1 0 0 0,0 0 1 0 0,0-1-1 0 0,1 1 0 0 0,-1 0 0 0 0,1-1 1 0 0,-1 1-1 0 0,0 0 0 0 0,1-1 0 0 0,-1 1 0 0 0,1 0 1 0 0,-1 0-1 0 0,1-1 0 0 0,-1 1 0 0 0,1 0 1 0 0,-1 0-1 0 0,0 0 0 0 0,1 0 0 0 0,-1 0 1 0 0,1 0-1 0 0,-1 0 0 0 0,1 0 0 0 0,-1 0 1 0 0,1 0-1 0 0,-1 0 0 0 0,1 0 0 0 0,-1 0 1 0 0,1 0-2 0 0,3 1 5 0 0,1-2 20 0 0,5-15 5 0 0,0 3-8 0 0,-9 13-20 0 0,-1-1 0 0 0,1 0 0 0 0,-1 1 1 0 0,0-1-1 0 0,1 1 0 0 0,-1-1 0 0 0,0 1 0 0 0,0-1 0 0 0,1 0 0 0 0,-1 1 0 0 0,0-1 0 0 0,0 0 0 0 0,0 1 0 0 0,0-1 0 0 0,0 0 0 0 0,0 1 0 0 0,0-1 0 0 0,0 0 0 0 0,0 1 0 0 0,0-1 0 0 0,0 0 0 0 0,0 1 1 0 0,0-1-1 0 0,-1 0-2 0 0,1-1 4 0 0,0-30-4 0 0,0 26 0 0 0,0 4 0 0 0,1 0 0 0 0,-1 1 0 0 0,0-1 0 0 0,0 0 0 0 0,0 1 0 0 0,-1-1 0 0 0,1 0 0 0 0,0 1 0 0 0,-1-1 0 0 0,1 1 0 0 0,-1-1 0 0 0,0-1 0 0 0,-9-2 0 0 0,8 3 0 0 0,1 0 0 0 0,-1 0 0 0 0,1-1 0 0 0,0 1 0 0 0,0 0 0 0 0,0-1 0 0 0,0 1 0 0 0,0-1 0 0 0,1 0 0 0 0,-1 1 0 0 0,0 0 0 0 0,0-1 0 0 0,0 1 0 0 0,-1 0 0 0 0,1-1 0 0 0,-1 1 0 0 0,1 0 0 0 0,-12-3 0 0 0,-35-22 0 0 0,32 25-11 0 0,11 1-1 0 0,3 1 1 0 0,-22 14-19 0 0,2-4 30 0 0,17-6 0 0 0,3 0 0 0 0,-3 9 0 0 0,-2-8 5 0 0,7-5-2 0 0,-1 0 0 0 0,1 0 1 0 0,-1 1-1 0 0,1-1 0 0 0,0 0 0 0 0,-1 1 1 0 0,1-1-1 0 0,-1 0 0 0 0,1 1 0 0 0,0-1 1 0 0,-1 0-1 0 0,1 1 0 0 0,0-1 0 0 0,0 1 1 0 0,-1-1-1 0 0,1 1 0 0 0,0-1 0 0 0,0 0 1 0 0,0 1-1 0 0,-1-1 0 0 0,1 1 0 0 0,0-1 1 0 0,0 1-1 0 0,0-1 0 0 0,0 1 0 0 0,0-1 1 0 0,0 1-1 0 0,0-1 0 0 0,0 1 0 0 0,0-1 1 0 0,0 1-1 0 0,1 0-3 0 0,-1-1 6 0 0,0 1-1 0 0,0 0 1 0 0,0 0 0 0 0,0-1-1 0 0,0 1 1 0 0,-1 0-1 0 0,1-1 1 0 0,0 1 0 0 0,0 0-1 0 0,0-1 1 0 0,0 1 0 0 0,-1 0-1 0 0,1-1 1 0 0,0 1 0 0 0,-1-1-1 0 0,1 1 1 0 0,-1-1 0 0 0,1 1-1 0 0,0-1 1 0 0,-1 1-1 0 0,1-1 1 0 0,-1 1 0 0 0,1-1-1 0 0,-1 1 1 0 0,0-1 0 0 0,1 1-6 0 0,-1-1 5 0 0,1 0 1 0 0,-1 1-1 0 0,0-1 1 0 0,1 1 0 0 0,-1-1-1 0 0,1 1 1 0 0,-1-1-1 0 0,1 1 1 0 0,0-1 0 0 0,-1 1-1 0 0,1-1 1 0 0,0 1-1 0 0,-1-1 1 0 0,1 1 0 0 0,0 0-1 0 0,-1-1 1 0 0,1 1-1 0 0,0 0 1 0 0,0-1-1 0 0,0 1 1 0 0,0 0 0 0 0,0-1-1 0 0,0 1 1 0 0,0 0-1 0 0,0 0 1 0 0,0-1-6 0 0,0 7 47 0 0,0-4-31 0 0,0-1 0 0 0,0 0 0 0 0,0 0 0 0 0,0 0 0 0 0,0 0 0 0 0,0 1 0 0 0,-1-1 0 0 0,1 0 0 0 0,-1 0 0 0 0,0 1-16 0 0,-4 5 50 0 0,4-7-38 0 0,0 1-1 0 0,0-1 1 0 0,1 1 0 0 0,-1-1 0 0 0,0 1-1 0 0,1-1 1 0 0,-1 1 0 0 0,0-1 0 0 0,1 1-1 0 0,0 0 1 0 0,-1-1 0 0 0,1 1 0 0 0,0 0-1 0 0,0-1-11 0 0,0 11 151 0 0,-1 22 272 0 0,2-24-322 0 0,2-2-54 0 0,-1-4-10 0 0,11 20 182 0 0,-2-18-97 0 0,-6 7-23 0 0,7 3 51 0 0,4-4-74 0 0,20 1-18 0 0,-26-9-33 0 0,-8-4-18 0 0,1 1 1 0 0,0 0-1 0 0,-1-1 0 0 0,1 0 0 0 0,0 1 0 0 0,-1-1 1 0 0,1 0-1 0 0,2-1-7 0 0,-2 1 11 0 0,-1 0 0 0 0,1 0 0 0 0,0 0 0 0 0,0 0 0 0 0,-1 0 1 0 0,1 1-1 0 0,0-1 0 0 0,1 2-11 0 0,4 0-5 0 0,-2 1 24 0 0,0-1 0 0 0,0-1 0 0 0,1 1-1 0 0,-1-1 1 0 0,1 0 0 0 0,-1 0 0 0 0,6-1-19 0 0,-9 0-67 0 0,0 0 36 0 0,17 0 26 0 0,-13 0-67 0 0,0 0-90 0 0,-2 0-28 0 0,0 0-74 0 0,0 0-88 0 0,0 0-99 0 0,-3 0 125 0 0,-1 0-50 0 0,1 0-43 0 0,-1 0-38 0 0,1 0-134 0 0,0 0-39 0 0,4 0-1389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49.3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13040 0 0,'0'0'297'0'0,"0"0"39"0"0,0 0 19 0 0,0 0-145 0 0,0 0-99 0 0,0 0-43 0 0,0 0-15 0 0,0 0-17 0 0,0 0-114 0 0,0 0 14 0 0,0 0-64 0 0,0 0-75 0 0,0 0 59 0 0,0 0-35 0 0,0 0-35 0 0,0 0-36 0 0,0 0-339 0 0,0 0 78 0 0,0 0-47 0 0,0 0-658 0 0,0 0-521 0 0,0 0-986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30.6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49 4264 0 0,'0'0'125'0'0,"0"0"53"0"0,0 0 134 0 0,2 0 58 0 0,5 0-119 0 0,1-4 167 0 0,9-10 262 0 0,-7 3-398 0 0,-7 9-62 0 0,0 1-77 0 0,0 0-46 0 0,1 1-39 0 0,-1 0-6 0 0,0-1 28 0 0,10-9 303 0 0,-11 8-163 0 0,0 1-58 0 0,0 0-50 0 0,0 1-40 0 0,0 0-23 0 0,3 0 4 0 0,-5 1 0 0 0,1-1 3 0 0,21 0 1002 0 0,-12 0-669 0 0,-6 0-227 0 0,1 0-53 0 0,-2 0-63 0 0,0 0-76 0 0,-3 0 31 0 0,0 0 0 0 0,0 0 0 0 0,0 0 0 0 0,0 0 1 0 0,0 0-1 0 0,1 0 0 0 0,-1 0 0 0 0,0 0 0 0 0,0 0 0 0 0,0 0 1 0 0,0 0-1 0 0,0 0 0 0 0,0 0 0 0 0,0 0 0 0 0,0 0 0 0 0,0 0 1 0 0,0 0-1 0 0,1 0 0 0 0,-1 0 0 0 0,0 0 0 0 0,0 0 0 0 0,0 0 1 0 0,0 0-1 0 0,0 0 0 0 0,0 0 0 0 0,0 0 0 0 0,0 0 0 0 0,0 0 1 0 0,0 0-1 0 0,0 0 0 0 0,0 0 0 0 0,0 0 0 0 0,1 1 0 0 0,-1-1 1 0 0,0 0-1 0 0,0 0 0 0 0,0 0 0 0 0,0 0 0 0 0,0 0 0 0 0,0 0 1 0 0,0 0-1 0 0,0 0 0 0 0,0 0 0 0 0,0 0 0 0 0,0 0 0 0 0,0 1 1 0 0,0-1-1 0 0,0 0 0 0 0,0 0 0 0 0,0 0 0 0 0,0 0 1 0 0,0 0-1 0 0,0 0 0 0 0,0 0 0 0 0,0 0 0 0 0,0 0 0 0 0,0 1-1 0 0,0-1 1 0 0,0 1-1 0 0,0-1 1 0 0,0 1 0 0 0,0-1-1 0 0,0 1 1 0 0,0 0-1 0 0,0-1 1 0 0,0 1-1 0 0,1-1 1 0 0,-1 1-1 0 0,0-1 1 0 0,0 1-1 0 0,1-1 1 0 0,-1 1 0 0 0,0-1-1 0 0,1 1 1 0 0,-1-1-1 0 0,1 1 1 0 0,-1-1-1 0 0,0 0 1 0 0,1 1-1 0 0,-1-1 1 0 0,1 0 0 0 0,0 1-1 0 0,-1-1 0 0 0,1 1 1 0 0,0-1 0 0 0,-1 1 0 0 0,1-1-1 0 0,-1 1 1 0 0,1-1 0 0 0,-1 1 0 0 0,1-1-1 0 0,-1 1 1 0 0,1 0 0 0 0,-1-1 0 0 0,0 1-1 0 0,1 0 1 0 0,-1-1 0 0 0,0 1 0 0 0,1 0-1 0 0,-1-1 1 0 0,0 1 0 0 0,0 0 0 0 0,0 0-1 0 0,0-1 1 0 0,0 1 0 0 0,0 0 0 0 0,0 0-1 0 0,0-1 0 0 0,0 17 164 0 0,0 26 157 0 0,0-21-147 0 0,-1-14-137 0 0,-4 1 43 0 0,-16 15 293 0 0,9-12-166 0 0,7-5-117 0 0,-1 7 94 0 0,-4-9-6 0 0,5 2-67 0 0,-1 7 8 0 0,6-12-92 0 0,-1 1 0 0 0,0-1 0 0 0,0 1 0 0 0,0-1 0 0 0,-1 0 0 0 0,1 0 0 0 0,0 1 0 0 0,-1-1-27 0 0,-9 3 142 0 0,6 8-4 0 0,-5 0-2 0 0,7-9-4 0 0,2 0-68 0 0,2 4-9 0 0,-1-8-36 0 0,0 0-16 0 0,0 0-1 0 0,0 0 0 0 0,0 1 0 0 0,0-1 0 0 0,0 0 1 0 0,0 0-1 0 0,0 0 0 0 0,0 0 0 0 0,0 0 1 0 0,0 0-1 0 0,0 0 0 0 0,0 0 0 0 0,0 0 1 0 0,0 0-1 0 0,0 1 0 0 0,0-1 0 0 0,0 0 1 0 0,0 0-1 0 0,0 0 0 0 0,0 0 0 0 0,0 0 1 0 0,0 0-1 0 0,0 0 0 0 0,0 0 0 0 0,0 0 1 0 0,0 0-1 0 0,0 0 0 0 0,0 1 0 0 0,0-1 1 0 0,0 0-1 0 0,-1 0 0 0 0,1 0 0 0 0,0 0 1 0 0,0 0-1 0 0,0 0 0 0 0,0 0 0 0 0,0 0 1 0 0,0 0-1 0 0,0 0 0 0 0,0 0 0 0 0,0 0 1 0 0,0 0-1 0 0,0 0 0 0 0,-1 0 0 0 0,1 0 1 0 0,0 0-1 0 0,0 0 0 0 0,0 0 0 0 0,0 0 1 0 0,0 0-1 0 0,0 0 0 0 0,0 0 0 0 0,0 0 0 0 0,0 0 1 0 0,0 0-1 0 0,-1 0 0 0 0,1 0-2 0 0,-10 0 122 0 0,10 0-120 0 0,0 0 0 0 0,0 0 0 0 0,0 0 0 0 0,-1 0 0 0 0,1 0 0 0 0,0 0 0 0 0,0 0 0 0 0,0 0 1 0 0,0 0-1 0 0,0 0 0 0 0,0 0 0 0 0,0 0 0 0 0,0 0 0 0 0,0 0 0 0 0,0 0 0 0 0,-1 0 0 0 0,1 0 0 0 0,0 0 1 0 0,0 0-1 0 0,0 0 0 0 0,0 0 0 0 0,0 0 0 0 0,0 0 0 0 0,0 0 0 0 0,0 0 0 0 0,0 0 0 0 0,0 0 1 0 0,0 0-1 0 0,-1 0 0 0 0,1 0 0 0 0,0 0 0 0 0,0 0 0 0 0,0 0 0 0 0,0 1 0 0 0,0-1 0 0 0,0 0 0 0 0,0 0 1 0 0,0 0-1 0 0,0 0 0 0 0,0 0 0 0 0,0 0 0 0 0,0 0 0 0 0,0 0 0 0 0,0 0 0 0 0,0 0 0 0 0,0 1 1 0 0,0-1-1 0 0,0 0 0 0 0,0 0 0 0 0,0 0 0 0 0,0 0 0 0 0,0 0 0 0 0,0 0 0 0 0,0 0 0 0 0,0 0 0 0 0,0 0 1 0 0,0 0-3 0 0,0 27 198 0 0,0-25-124 0 0,0-2-2 0 0,0 0 2 0 0,0 0 12 0 0,0 0 2 0 0,0 0 0 0 0,0 0-3 0 0,3 0-10 0 0,7 0-3 0 0,-7 0 0 0 0,0 0-12 0 0,6 1-34 0 0,19 0 34 0 0,-26-1-54 0 0,-1 0 0 0 0,1 0 0 0 0,-1 0 0 0 0,1 0 0 0 0,-1 0 0 0 0,1-1 0 0 0,-1 1 0 0 0,1-1 0 0 0,-1 1 0 0 0,1-1 0 0 0,-1 1 0 0 0,1-1-6 0 0,1-3 10 0 0,2-3-6 0 0,22 2-19 0 0,-21 3-38 0 0,21-7-55 0 0,-20 6 27 0 0,0 0-58 0 0,1 0-104 0 0,0-1-117 0 0,-4 2 129 0 0,0 0-40 0 0,0 0-41 0 0,0 0-45 0 0,-3 2 34 0 0,1-1-46 0 0,-1-1-41 0 0,1 1-36 0 0,0 0-129 0 0,0-1-35 0 0,3-4-1343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32.4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1 7424 0 0,'0'0'166'0'0,"0"0"29"0"0,0 0 12 0 0,0 0 39 0 0,0 0-99 0 0,0 0 114 0 0,0 0 215 0 0,-3 3 18 0 0,-1 1-292 0 0,-3 9 194 0 0,3-5-127 0 0,-2 1 100 0 0,1-3-38 0 0,0 1 86 0 0,0-3-221 0 0,-7 8 152 0 0,0-2-74 0 0,1-5-69 0 0,3-1-35 0 0,-5 6 45 0 0,9-7-141 0 0,1 0 1 0 0,-1 0 0 0 0,0-1 0 0 0,0 1-1 0 0,-1 0-74 0 0,-13 6 166 0 0,13-6-131 0 0,-10 3 71 0 0,-2-2-30 0 0,1 0-10 0 0,1 3 22 0 0,15-7-87 0 0,-10 4 64 0 0,1 1 1 0 0,0 0-1 0 0,1 1 1 0 0,-1 0-66 0 0,3-2 89 0 0,-1-4-57 0 0,2 1-6 0 0,-9 10 46 0 0,12-9 0 0 0,2-2 0 0 0,0 0 0 0 0,-3 3 0 0 0,-7 7 1 0 0,7-7 6 0 0,3-3-2 0 0,0 0-10 0 0,3 3-3 0 0,7 10 0 0 0,-7-8-48 0 0,-3-5-12 0 0,0 1 0 0 0,0 0 0 0 0,1-1 0 0 0,-1 1 1 0 0,0 0-1 0 0,1-1 0 0 0,-1 1 0 0 0,0-1 0 0 0,1 1 0 0 0,-1-1 0 0 0,1 1 0 0 0,-1-1 0 0 0,1 1 0 0 0,-1-1 0 0 0,1 1 0 0 0,-1-1 0 0 0,1 0 0 0 0,0 1 0 0 0,-1-1 1 0 0,1 0-1 0 0,0 0 0 0 0,0 1-4 0 0,4 1 11 0 0,-4-1-9 0 0,0 0 1 0 0,0-1 0 0 0,0 1-1 0 0,0 0 1 0 0,0 0-1 0 0,0 0 1 0 0,-1 0 0 0 0,1 0-1 0 0,0 0 1 0 0,0 0-1 0 0,-1 0 1 0 0,1 0 0 0 0,0 0-1 0 0,-1 0 1 0 0,1 1-3 0 0,-1-2 4 0 0,0 1 0 0 0,0 0 0 0 0,1 0 0 0 0,-1-1 1 0 0,1 1-1 0 0,-1 0 0 0 0,0-1 0 0 0,1 1 0 0 0,-1 0 0 0 0,1-1 1 0 0,-1 1-1 0 0,1-1 0 0 0,0 1 0 0 0,-1-1 0 0 0,1 1 1 0 0,0-1-1 0 0,-1 1 0 0 0,1-1 0 0 0,0 0 0 0 0,-1 1 0 0 0,1-1 1 0 0,0 0-1 0 0,0 1 0 0 0,-1-1 0 0 0,1 0 0 0 0,0 0 1 0 0,0 0-1 0 0,0 0 0 0 0,0 0-4 0 0,6 0 9 0 0,-5 0-8 0 0,0 0 1 0 0,1-1-1 0 0,-1 1 0 0 0,0 1 1 0 0,0-1-1 0 0,0 0 0 0 0,0 1 1 0 0,1-1-1 0 0,-1 1 1 0 0,1 0-2 0 0,12 12 60 0 0,-12-11-52 0 0,-1 0 1 0 0,0-1-1 0 0,0 1 1 0 0,1-1-1 0 0,-1 1 1 0 0,1-1-1 0 0,0 0 1 0 0,-1 0 0 0 0,1 0-1 0 0,0 0 1 0 0,-1-1-1 0 0,1 1 1 0 0,0-1-1 0 0,0 0 1 0 0,0 1-1 0 0,-1-1 1 0 0,1 0 0 0 0,0-1-1 0 0,2 1-8 0 0,4 0 18 0 0,-8 0-14 0 0,1 0 0 0 0,0 0 1 0 0,0 0-1 0 0,-1 1 1 0 0,1-1-1 0 0,0 1 0 0 0,0-1 1 0 0,-1 1-1 0 0,1 0 1 0 0,-1 0-1 0 0,1 0 0 0 0,0-1 1 0 0,-1 2-5 0 0,1-1 1 0 0,-1 0 0 0 0,1-1 0 0 0,-1 1 0 0 0,1 0 0 0 0,0 0 1 0 0,-1-1-1 0 0,1 1 0 0 0,0-1 0 0 0,0 1 0 0 0,-1-1 0 0 0,1 0 0 0 0,0 0 1 0 0,0 0-2 0 0,29 0 60 0 0,-21 0-58 0 0,9 0 70 0 0,-16 0-45 0 0,-3 0-59 0 0,0 0-64 0 0,0 0-38 0 0,0 0-127 0 0,0 0-215 0 0,0 0 260 0 0,0 0 101 0 0,0 0-37 0 0,0 0-10 0 0,0 0-36 0 0,0 0-44 0 0,0 0-47 0 0,0 0-52 0 0,0 0-48 0 0,0 0-43 0 0,0 0-37 0 0,0 0-135 0 0,0 0-37 0 0,0 0-1411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32.7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8288 0 0,'0'0'190'0'0,"0"0"28"0"0,0 0 7 0 0,0 0 46 0 0,0 0-113 0 0,0 0 122 0 0,0 0 228 0 0,0 0 18 0 0,0 0-2 0 0,0 0-18 0 0,0 0-8 0 0,0 0-2 0 0,0 0-19 0 0,0 0-80 0 0,0 0-39 0 0,2 2-6 0 0,9 9-23 0 0,-8-9-163 0 0,-1 0-62 0 0,1-2-40 0 0,1 0-40 0 0,0 1-8 0 0,-2-1 31 0 0,6 5 43 0 0,-1-1-22 0 0,-1-1 5 0 0,0-2 22 0 0,1-1 42 0 0,-5 0-125 0 0,0 1-1 0 0,-1-1 1 0 0,1 0 0 0 0,-1 1 0 0 0,1-1 0 0 0,0 1-1 0 0,-1-1 1 0 0,1 1 0 0 0,-1 0 0 0 0,0 0 0 0 0,1 0-1 0 0,-1 0-11 0 0,1 0 11 0 0,0 0 1 0 0,-1 0-1 0 0,1 0 0 0 0,0-1 0 0 0,0 1 0 0 0,0 0 0 0 0,-1-1 0 0 0,1 1 0 0 0,0-1 0 0 0,0 1 0 0 0,0-1 1 0 0,1 0-12 0 0,123 0 16 0 0,-114-2-42 0 0,-3-4-67 0 0,-3 3-8 0 0,0 0-35 0 0,2 2-36 0 0,1 3-38 0 0,20 11-212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33.5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65 128 4896 0 0,'0'0'108'0'0,"0"0"17"0"0,0 2 10 0 0,0-1-128 0 0,0 0 1 0 0,0-1 0 0 0,0 1-1 0 0,0 0 1 0 0,0-1-1 0 0,0 1 1 0 0,0 0-1 0 0,0-1 1 0 0,0 1-1 0 0,1 0 1 0 0,-1-1 0 0 0,0 1-1 0 0,1 0 1 0 0,-1-1-1 0 0,0 1-7 0 0,2 0 51 0 0,1 0-39 0 0,17 0-102 0 0,-11-1 157 0 0,-6 0 7 0 0,1 0 35 0 0,-1 0 39 0 0,1-1 45 0 0,25 1 1024 0 0,-14 0-650 0 0,1 0-32 0 0,0 0-38 0 0,0 0-41 0 0,0 0-45 0 0,-1 0-49 0 0,-3-1-146 0 0,1-6 23 0 0,-2 1-33 0 0,-2 5-35 0 0,-4-2-1 0 0,8-7-40 0 0,0 4-8 0 0,-7-4-12 0 0,-6 9-105 0 0,1 1 1 0 0,0 0-1 0 0,-1-1 0 0 0,1 1 0 0 0,-1 0 0 0 0,1 0 0 0 0,0 0 1 0 0,-1-1-1 0 0,1 1 0 0 0,0 0 0 0 0,-1 0 0 0 0,1 0 0 0 0,0 0 0 0 0,0 0 1 0 0,-1 0-6 0 0,0 0 0 0 0,0 0 1 0 0,0 0 0 0 0,0 0 0 0 0,1 0 1 0 0,-1 0-1 0 0,0 0 0 0 0,0 0 0 0 0,0 0 0 0 0,0 0 1 0 0,0 0-1 0 0,0 0 0 0 0,0 0 0 0 0,0 0 0 0 0,0 0 1 0 0,0 0-1 0 0,1 0 0 0 0,-1 0 0 0 0,0 0 1 0 0,0 0-1 0 0,0 0 0 0 0,0 0 0 0 0,0 0 0 0 0,0 0 1 0 0,0 0-1 0 0,0 0 0 0 0,0 0 0 0 0,0 0 0 0 0,0 0 1 0 0,1 0-1 0 0,-1 0 0 0 0,0 0 0 0 0,0 0 1 0 0,0 0-1 0 0,0 0 0 0 0,0-1 0 0 0,0 1 0 0 0,0 0 1 0 0,0 0-1 0 0,0 0 0 0 0,0 0 0 0 0,0 0 1 0 0,0 0-1 0 0,0 0 0 0 0,0 0 0 0 0,0 0 0 0 0,0 0 1 0 0,0-1-1 0 0,0 1 0 0 0,0 0 0 0 0,0 0 0 0 0,0 0 1 0 0,0 0-1 0 0,0 0 0 0 0,0 0 0 0 0,0 0 1 0 0,0 0-1 0 0,0 0 0 0 0,0 0-1 0 0,0-4 11 0 0,0 0-3 0 0,0-12 95 0 0,0 11-66 0 0,0 4-36 0 0,0 1 1 0 0,0-1-1 0 0,0 1 1 0 0,1 0-1 0 0,-1-1 1 0 0,0 1-1 0 0,0 0 1 0 0,0-1-1 0 0,0 1 0 0 0,0-1 1 0 0,0 1-1 0 0,0 0 1 0 0,0-1-1 0 0,0 1 1 0 0,-1-1-1 0 0,1 1 1 0 0,0 0-1 0 0,0-1 1 0 0,0 1-1 0 0,0 0 1 0 0,0-1-1 0 0,-1 1 1 0 0,1 0-1 0 0,0-1 1 0 0,0 1-1 0 0,-1 0 1 0 0,1-1-1 0 0,0 1 1 0 0,0 0-1 0 0,-1 0 1 0 0,1-1-2 0 0,-7-5 29 0 0,-2-8 29 0 0,-1 1 27 0 0,4 9-3 0 0,-1 3-53 0 0,2 1-6 0 0,-9-11 41 0 0,8 7-2 0 0,-3 5-57 0 0,6-1 8 0 0,-22 0 120 0 0,-11 0-27 0 0,18 0-25 0 0,2 0-65 0 0,1 3-16 0 0,-17 13 13 0 0,23-11 15 0 0,8-4-22 0 0,0 0-1 0 0,-1 0 1 0 0,1 0-1 0 0,-1-1 1 0 0,1 1-1 0 0,-1 0 1 0 0,0-1 0 0 0,1 1-1 0 0,-1-1 1 0 0,0 1-1 0 0,-1-1-5 0 0,3 0 2 0 0,0 0 0 0 0,0 0 0 0 0,0 0 0 0 0,0 0 0 0 0,0 0 0 0 0,0 0 0 0 0,-1 0 0 0 0,1 0 0 0 0,0 0-1 0 0,0 0 1 0 0,0 0 0 0 0,0 0 0 0 0,0 0 0 0 0,0 0 0 0 0,0 0 0 0 0,0 0 0 0 0,0 0 0 0 0,0 0 0 0 0,-1 0 0 0 0,1 0 0 0 0,0 0-1 0 0,0 0 1 0 0,0 0 0 0 0,0 0 0 0 0,0 0 0 0 0,0 0 0 0 0,0 0 0 0 0,0 0 0 0 0,0 0 0 0 0,0 0 0 0 0,0 1 0 0 0,0-1 0 0 0,0 0-1 0 0,-1 0 1 0 0,1 0 0 0 0,0 0 0 0 0,0 0 0 0 0,0 0 0 0 0,0 0 0 0 0,0 0 0 0 0,0 0 0 0 0,0 0 0 0 0,0 0 0 0 0,0 1 0 0 0,0-1 0 0 0,0 0-1 0 0,0 0 1 0 0,0 0 0 0 0,0 0 0 0 0,0 0 0 0 0,0 0 0 0 0,0 0 0 0 0,0 0 0 0 0,0 0 0 0 0,0 0 0 0 0,0 1 0 0 0,0-1-2 0 0,-2 12 107 0 0,1-11-99 0 0,1 0 0 0 0,-1 0 0 0 0,0 0 0 0 0,1 0 0 0 0,-1 0 0 0 0,0 0 0 0 0,0 0 0 0 0,0 0 0 0 0,0 0 0 0 0,1 0 1 0 0,-1 0-1 0 0,-1-1 0 0 0,1 1 0 0 0,0 0-8 0 0,-6 2 45 0 0,6-3-39 0 0,1 0-1 0 0,-1 0 0 0 0,1 1 1 0 0,-1-1-1 0 0,1 0 0 0 0,-1 0 1 0 0,1 0-1 0 0,0 1 0 0 0,-1-1 1 0 0,1 0-1 0 0,-1 1 1 0 0,1-1-1 0 0,0 0 0 0 0,-1 1 1 0 0,1-1-1 0 0,0 1 0 0 0,-1-1 1 0 0,1 0-1 0 0,0 1 0 0 0,-1-1 1 0 0,1 1-1 0 0,0-1 1 0 0,0 1-1 0 0,0-1 0 0 0,0 1 1 0 0,0-1-1 0 0,-1 1 0 0 0,1-1 1 0 0,0 1-1 0 0,0-1 0 0 0,0 1 1 0 0,0-1-1 0 0,0 1 0 0 0,0-1 1 0 0,0 1-1 0 0,1-1 1 0 0,-1 1-1 0 0,0-1-5 0 0,0 1 10 0 0,0 0-1 0 0,0 0 1 0 0,0 0 0 0 0,0-1 0 0 0,-1 1 0 0 0,1 0-1 0 0,0 0 1 0 0,0-1 0 0 0,-1 1 0 0 0,1 0-1 0 0,0 0 1 0 0,-1-1 0 0 0,1 1 0 0 0,-1 0 0 0 0,1-1-1 0 0,0 1 1 0 0,-1 0 0 0 0,0-1 0 0 0,1 1-1 0 0,-1-1 1 0 0,1 1 0 0 0,-1-1 0 0 0,0 1 0 0 0,1-1-1 0 0,-1 0 1 0 0,0 1 0 0 0,0-1 0 0 0,1 0-1 0 0,-2 1-9 0 0,1-1 12 0 0,0 1-1 0 0,0-1 0 0 0,0 1 0 0 0,0 0 1 0 0,0-1-1 0 0,0 1 0 0 0,0 0 0 0 0,0 0 1 0 0,0 0-1 0 0,0 0 0 0 0,0 0 0 0 0,0 0 0 0 0,0 0 1 0 0,1 0-1 0 0,-1 0-11 0 0,0 1 25 0 0,1 0-1 0 0,-1 1 1 0 0,1-1 0 0 0,-1 0 0 0 0,1 1-1 0 0,0-1 1 0 0,0 0 0 0 0,0 1 0 0 0,0 1-25 0 0,0 0 52 0 0,-2 1 84 0 0,-7 8-6 0 0,8-10-109 0 0,0-1 0 0 0,0 0 0 0 0,0 1-1 0 0,1-1 1 0 0,-1 0 0 0 0,1 1 0 0 0,-1-1-1 0 0,1 1 1 0 0,0-1 0 0 0,0 1-1 0 0,0-1 1 0 0,0 1 0 0 0,1-1 0 0 0,-1 1-1 0 0,0-1 1 0 0,1 0 0 0 0,0 1 0 0 0,0 1-21 0 0,10 9 118 0 0,-8-8 18 0 0,-2 2-86 0 0,0-1-10 0 0,1-2-7 0 0,7 13 70 0 0,-4-9-6 0 0,6-1 55 0 0,-10-7-140 0 0,0 0 0 0 0,0 1 0 0 0,0-1 0 0 0,0 1 0 0 0,0-1-1 0 0,0 1 1 0 0,0 0 0 0 0,0-1 0 0 0,0 1 0 0 0,0 0 0 0 0,-1 0 0 0 0,1-1 0 0 0,0 1 0 0 0,0 0 0 0 0,-1 0 0 0 0,1 0-12 0 0,2 7 82 0 0,1-2 61 0 0,10-4-10 0 0,-6-1-86 0 0,-1 0 0 0 0,0 0 0 0 0,1 1 0 0 0,-1 0 0 0 0,0 0 0 0 0,0 1 0 0 0,1 1-47 0 0,23 7 142 0 0,-26-10-129 0 0,0 0 0 0 0,-1 0 1 0 0,1 0-1 0 0,0-1 1 0 0,2 1-14 0 0,72-1 143 0 0,-76 0-141 0 0,-1 0-1 0 0,1 0 1 0 0,-1 0-1 0 0,1-1 1 0 0,0 1-1 0 0,-1-1 0 0 0,1 1 1 0 0,-1-1-1 0 0,1 0 1 0 0,-1 0-1 0 0,1 0 0 0 0,0-1-1 0 0,13-4 15 0 0,2 4 23 0 0,-4 1-31 0 0,-1-3-37 0 0,5-4-105 0 0,14 3-288 0 0,-27 2 373 0 0,1 0-60 0 0,0-1-47 0 0,0 0-34 0 0,18-9-648 0 0,-20 12 665 0 0,-1 0 12 0 0,-2 0-15 0 0,1 1-59 0 0,0-1-71 0 0,-1 0-86 0 0,0 0 54 0 0,-1 0-45 0 0,1 0-40 0 0,-1 0-36 0 0,0-1-132 0 0,1 0-35 0 0,-1-3-1375 0 0</inkml:trace>
  <inkml:trace contextRef="#ctx0" brushRef="#br0" timeOffset="650.97">570 222 7976 0 0,'30'12'167'0'0,"0"-8"43"0"0,-23-4-124 0 0,-6 0-77 0 0,0 0 0 0 0,-1-1 0 0 0,1 1 0 0 0,0 0 0 0 0,0 0 0 0 0,-1 0 0 0 0,1 0-1 0 0,0 1 1 0 0,0-1 0 0 0,-1 0 0 0 0,1 0 0 0 0,0 0 0 0 0,0 0 0 0 0,-1 1 0 0 0,1-1 0 0 0,0 0 0 0 0,-1 1 0 0 0,1-1 0 0 0,-1 1 0 0 0,2-1-9 0 0,4 11 105 0 0,2 9 58 0 0,-4-9-22 0 0,2 2 161 0 0,-3-8 267 0 0,-3-5 21 0 0,0 1-322 0 0,-1 0-60 0 0,1 0-51 0 0,0 0-45 0 0,0 1-29 0 0,0-1-35 0 0,1 5 42 0 0,-1-6 29 0 0,0 3 362 0 0,0-3-7 0 0,0 0-20 0 0,3 3-71 0 0,7 7-30 0 0,-7-7-7 0 0,-3-3-22 0 0,0 0-83 0 0,0 0-32 0 0,0 0-7 0 0,0 0-6 0 0,0 0-18 0 0,0 0-8 0 0,0 0-2 0 0,0 0-7 0 0,0 0-26 0 0,0 0-9 0 0,0 0-4 0 0,0-3-10 0 0,0-10-34 0 0,2-3-7 0 0,3 8-30 0 0,-4 7-37 0 0,0-1 1 0 0,0 1 0 0 0,0 0 0 0 0,0-1-1 0 0,-1 1 1 0 0,1-1 0 0 0,0 0-1 0 0,-1 1 1 0 0,0-1 0 0 0,1 1-1 0 0,-1-1 1 0 0,0 0 0 0 0,0 1 0 0 0,1-1-6 0 0,-2 1 4 0 0,1 1-1 0 0,0-1 1 0 0,0 1-1 0 0,0-1 0 0 0,0 1 1 0 0,0-1-1 0 0,0 1 0 0 0,0-1 1 0 0,0 1-1 0 0,0-1 0 0 0,0 1 1 0 0,0-1-1 0 0,1 1 1 0 0,-1-1-1 0 0,0 1 0 0 0,0-1 1 0 0,0 1-1 0 0,1-1 0 0 0,-1 1 1 0 0,0 0-1 0 0,0-1 0 0 0,1 1 1 0 0,-1-1-1 0 0,0 1 1 0 0,1 0-1 0 0,-1-1 0 0 0,1 1 1 0 0,-1 0-1 0 0,0 0 0 0 0,1-1 1 0 0,-1 1-1 0 0,1 0-2 0 0,6-5 4 0 0,-2-8-4 0 0,11-18 0 0 0,-3 15 0 0 0,-9 11 0 0 0,1 2 1 0 0,17-8-14 0 0,-14 7-10 0 0,-6 3 20 0 0,-1 0 1 0 0,1 0-1 0 0,-1 0 1 0 0,1 0-1 0 0,-1 0 0 0 0,1 1 1 0 0,-1-1-1 0 0,1 1 1 0 0,-1-1-1 0 0,1 1 0 0 0,0 0 1 0 0,-1-1-1 0 0,1 1 0 0 0,0 0 3 0 0,14-2-10 0 0,-1-9-33 0 0,1 8 32 0 0,-10 3 11 0 0,-5 0 2 0 0,24 14-14 0 0,-9-9-31 0 0,-15-4 42 0 0,0-1 0 0 0,0 1 0 0 0,0 0 1 0 0,0 0-1 0 0,0 0 0 0 0,0 0 0 0 0,0 0 0 0 0,0 0 0 0 0,0 0 0 0 0,0 0 0 0 0,0 0 0 0 0,0 1 1 0 0,4 14 0 0 0,6-3 15 0 0,-9-10 54 0 0,-2-3 3 0 0,0 0 11 0 0,0 0-2 0 0,0 2-14 0 0,0 6-50 0 0,0-3 57 0 0,0-5-6 0 0,0 0 1 0 0,0 3-14 0 0,0 10-45 0 0,0 0 1 0 0,0-10 42 0 0,0-3-15 0 0,0 0-68 0 0,0 0-50 0 0,0 0-217 0 0,0 0-46 0 0,0 0 259 0 0,0 0-3 0 0,0 0-21 0 0,0 0-42 0 0,0 0-15 0 0,0 0-43 0 0,0 0-50 0 0,0 0-56 0 0,0 0-60 0 0,0 0-55 0 0,0 0-49 0 0,0 0-44 0 0,0 0-153 0 0,0 0-42 0 0,0 0-186 0 0,0 0-496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31.7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95 8144 0 0,'0'0'234'0'0,"0"0"6"0"0,0 0-98 0 0,0 0-52 0 0,0 0 92 0 0,0 0 164 0 0,0 0 20 0 0,0 0-1 0 0,0 0-12 0 0,0 3-7 0 0,0 7-2 0 0,0-7-38 0 0,0-3-229 0 0,0 0-4 0 0,0 0 5 0 0,0 0-12 0 0,3 2-13 0 0,0 2-69 0 0,0-1-71 0 0,-1-1-66 0 0,0 0-102 0 0,-1-1-117 0 0,0 0-105 0 0,-1-1 62 0 0,1 0-40 0 0,-1 1-542 0 0,0-1-430 0 0,0 0-820 0 0</inkml:trace>
  <inkml:trace contextRef="#ctx0" brushRef="#br0" timeOffset="171.59">206 16 8328 0 0,'-92'13'241'0'0,"89"-12"-176"0"0,5 0-3 0 0,11-1 47 0 0,5 1-31 0 0,-6-1-49 0 0,7 0 21 0 0,-12 0 80 0 0,4 0 420 0 0,-8 0-471 0 0,2 0 73 0 0,15 0 547 0 0,-12 0-463 0 0,-5 0-156 0 0,0 0-64 0 0,2-3 90 0 0,8-7-84 0 0,3 7-22 0 0,-9 2-38 0 0,-3 0-71 0 0,-2-2-70 0 0,0 1-66 0 0,1-1-95 0 0,0 0-71 0 0,2 1-67 0 0,3 1-64 0 0,-6 1 46 0 0,1 0-100 0 0,0 0-215 0 0,2 0-512 0 0</inkml:trace>
  <inkml:trace contextRef="#ctx0" brushRef="#br0" timeOffset="365.68">348 32 8352 0 0,'20'0'205'0'0,"2"0"-2"0"0,-17 0 22 0 0,-2 3-33 0 0,8 7-99 0 0,-9-8-4 0 0,-2-1 100 0 0,0-1 159 0 0,0 0 4 0 0,0 0-35 0 0,0 0-145 0 0,0 0-63 0 0,3 0-11 0 0,-3 0-93 0 0,1 0 0 0 0,0 0 1 0 0,0 0-1 0 0,-1 0 0 0 0,1 0 1 0 0,0 0-1 0 0,-1 0 0 0 0,1 0 1 0 0,0 0-1 0 0,-1 1 0 0 0,1-1 1 0 0,-1 0-1 0 0,1 1 0 0 0,0-1 1 0 0,-1 0-6 0 0,6 11 0 0 0,-3-9-56 0 0,0-2-85 0 0,-1 0-89 0 0,-1 0 65 0 0,0 0-38 0 0,-1 0 203 0 0,1 0-245 0 0,-1 0-38 0 0,1 0-382 0 0,0 0-266 0 0,-1 0-614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31.2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331 16 4432 0 0,'0'0'99'0'0,"3"0"11"0"0,-2 0-102 0 0,-1 0 0 0 0,1 0 0 0 0,0 0 0 0 0,-1 0 0 0 0,1 0 0 0 0,0 0 0 0 0,-1 0 0 0 0,1-1 0 0 0,0 1 0 0 0,-1 0 0 0 0,1 0 0 0 0,0-1 0 0 0,-1 1 0 0 0,1 0 0 0 0,-1-1-8 0 0,6-9 106 0 0,1 7-71 0 0,-1 3 22 0 0,0 0 57 0 0,1 0 134 0 0,-4 0 225 0 0,-3 0 21 0 0,0 0-8 0 0,0 0-39 0 0,2 3-20 0 0,9 7-3 0 0,-9-7-12 0 0,-2-3-52 0 0,0 0-28 0 0,-2 3-4 0 0,-8 11 13 0 0,7 1-66 0 0,3-15-257 0 0,0 1 0 0 0,0 0 1 0 0,-1 0-1 0 0,1 0 1 0 0,0-1-1 0 0,0 1 0 0 0,0 0 1 0 0,0 0-1 0 0,-1-1 1 0 0,1 1-1 0 0,0 0 0 0 0,-1 0 1 0 0,1-1-1 0 0,-1 1 1 0 0,1 0-1 0 0,-1-1 0 0 0,1 1 1 0 0,-1-1-1 0 0,1 1 1 0 0,-1-1-1 0 0,0 1 0 0 0,1-1 1 0 0,-1 1-1 0 0,0-1 1 0 0,1 1-1 0 0,-1-1 0 0 0,0 0 1 0 0,0 1-1 0 0,0-1-18 0 0,-7 5 170 0 0,1 3-36 0 0,4-3-70 0 0,3-4-50 0 0,0-1 0 0 0,0 1 0 0 0,-1 0 0 0 0,1-1 0 0 0,0 1 0 0 0,-1-1 0 0 0,1 1 0 0 0,0 0 0 0 0,-1-1 0 0 0,1 1 0 0 0,-1-1 0 0 0,1 1 0 0 0,-1-1 1 0 0,1 1-1 0 0,-1-1 0 0 0,0 0 0 0 0,1 1 0 0 0,-1-1 0 0 0,1 0 0 0 0,-1 1 0 0 0,0-1 0 0 0,0 0-14 0 0,-4 3 54 0 0,4-2-33 0 0,0 0 0 0 0,-1 0 0 0 0,1 0 1 0 0,0 0-1 0 0,0 0 0 0 0,0 1 1 0 0,-1-1-1 0 0,2 0 0 0 0,-1 1 0 0 0,0-1 1 0 0,0 1-1 0 0,0-1 0 0 0,1 1 0 0 0,-1 1-21 0 0,-7 11 180 0 0,0-7-97 0 0,-3-3 29 0 0,10-3-101 0 0,0-1 0 0 0,-1 0 0 0 0,1 1 0 0 0,0-1 0 0 0,0 1 0 0 0,0-1 0 0 0,0 1 1 0 0,0 0-1 0 0,0-1 0 0 0,0 1 0 0 0,0 0 0 0 0,1 0 0 0 0,-1 0 0 0 0,0-1 0 0 0,0 1 0 0 0,1 0 1 0 0,-1 0-1 0 0,0 1-11 0 0,-4 9 107 0 0,5-10-96 0 0,0 0 1 0 0,-1 0-1 0 0,1 0 1 0 0,-1 1-1 0 0,1-1 0 0 0,-1 0 1 0 0,1 0-1 0 0,-1 0 0 0 0,0 0 1 0 0,0 0-1 0 0,1-1 0 0 0,-1 1 1 0 0,0 0-1 0 0,0 0 1 0 0,0 0-1 0 0,0-1 0 0 0,0 1 1 0 0,-1 0-12 0 0,-8 4 108 0 0,8-4-85 0 0,-1 0 1 0 0,1 0-1 0 0,0 0 1 0 0,0 0-1 0 0,0 1 1 0 0,0-1 0 0 0,0 1-1 0 0,0-1 1 0 0,0 1-24 0 0,-9 9 135 0 0,-12 12 103 0 0,12-9-171 0 0,9-1 19 0 0,2-5 20 0 0,0-3-77 0 0,0-2-5 0 0,0-1 43 0 0,0-2-3 0 0,0 3 0 0 0,-1-3-62 0 0,1 1 1 0 0,0-1-1 0 0,0 1 1 0 0,0-1 0 0 0,0 0-1 0 0,0 1 1 0 0,0-1-1 0 0,0 1 1 0 0,0-1-1 0 0,0 0 1 0 0,1 1 0 0 0,-1-1-1 0 0,0 1 1 0 0,0-1-1 0 0,0 0 1 0 0,0 1 0 0 0,0-1-1 0 0,1 0 1 0 0,-1 1-1 0 0,0-1 1 0 0,0 1 0 0 0,1-1-1 0 0,-1 0 1 0 0,0 0-1 0 0,1 1 1 0 0,-1-1-1 0 0,0 0 1 0 0,1 0 0 0 0,-1 1-1 0 0,0-1 1 0 0,1 0-1 0 0,-1 0 1 0 0,0 0 0 0 0,1 1-1 0 0,-1-1 1 0 0,1 0-1 0 0,-1 0 1 0 0,0 0 0 0 0,1 0-1 0 0,-1 0 1 0 0,1 0-1 0 0,-1 0 1 0 0,1 0-1 0 0,-1 0 1 0 0,0 0 0 0 0,1 0-1 0 0,-1 0 1 0 0,1 0-1 0 0,-1-1-2 0 0,1 1 6 0 0,0 0 0 0 0,0 0 0 0 0,0 0 0 0 0,-1 0 0 0 0,1 0 0 0 0,0 0 0 0 0,0 0 0 0 0,0 0 0 0 0,0 1 0 0 0,-1-1 0 0 0,1 0 0 0 0,0 0 0 0 0,0 1 0 0 0,0-1 0 0 0,-1 0 0 0 0,1 1 0 0 0,0-1 0 0 0,-1 1 0 0 0,1 0-6 0 0,4 5 57 0 0,-5-5-54 0 0,0-1 0 0 0,1 1 1 0 0,-1-1-1 0 0,0 0 0 0 0,0 1 0 0 0,1-1 1 0 0,-1 1-1 0 0,0-1 0 0 0,1 0 0 0 0,-1 1 1 0 0,1-1-1 0 0,-1 0 0 0 0,0 0 0 0 0,1 1 1 0 0,-1-1-1 0 0,1 0 0 0 0,-1 0 0 0 0,1 1 1 0 0,-1-1-1 0 0,1 0 0 0 0,-1 0 0 0 0,1 0 1 0 0,-1 0-1 0 0,0 0 0 0 0,1 0 0 0 0,-1 0 1 0 0,1 0-1 0 0,-1 0 0 0 0,1 0 0 0 0,-1 0 1 0 0,1 0-1 0 0,0 0-3 0 0,1 0 4 0 0,-1 0 0 0 0,1 0 1 0 0,0 1-1 0 0,0-1 0 0 0,0 0 0 0 0,-1 1 0 0 0,1-1 1 0 0,0 1-1 0 0,-1 0 0 0 0,1 0 0 0 0,-1 0 0 0 0,1 0 1 0 0,0 0-5 0 0,-1 0 4 0 0,1 0 0 0 0,-1 0 0 0 0,1-1 0 0 0,-1 1 0 0 0,1 0 0 0 0,0-1 0 0 0,-1 1 0 0 0,1-1 1 0 0,0 1-1 0 0,0-1 0 0 0,-1 0 0 0 0,1 0 0 0 0,0 1-4 0 0,6-1-78 0 0,0 0 38 0 0,8 0 54 0 0,-1 0 87 0 0,21 0 239 0 0,-25 0-266 0 0,0 0-41 0 0,2 0-66 0 0,1 0-102 0 0,-7 0 11 0 0,0 0-40 0 0,1 0-45 0 0,-1 0-47 0 0,1 0-53 0 0,0 0-56 0 0,-1 0-59 0 0,1 0-64 0 0,-7 0 180 0 0,0 0-44 0 0,0 0-38 0 0,0 0-34 0 0,1 0-122 0 0,0 0-34 0 0,3 0-1274 0 0</inkml:trace>
  <inkml:trace contextRef="#ctx0" brushRef="#br0" timeOffset="292.24">0 426 7800 0 0,'8'0'152'0'0,"-2"0"-69"0"0,3 0-49 0 0,2 0-85 0 0,-5 0 61 0 0,0 0 61 0 0,1 0 90 0 0,1 0 83 0 0,2 0 114 0 0,-4 0-128 0 0,0 0 35 0 0,1 0 40 0 0,0 0 42 0 0,9 0 149 0 0,1 0-71 0 0,1 0-67 0 0,-1 0-65 0 0,1 0-60 0 0,0 0-59 0 0,0 0-54 0 0,0 0-52 0 0,-17 0-65 0 0,1 0 1 0 0,0 0 0 0 0,-1 0 0 0 0,1-1 0 0 0,-1 1 0 0 0,1 0 0 0 0,0-1-1 0 0,-1 0 1 0 0,1 1 0 0 0,-1-1 0 0 0,1 0 0 0 0,-1 0 0 0 0,1 0-4 0 0,0 0 2 0 0,0 0 0 0 0,-1 0 1 0 0,1 0-1 0 0,0 0 0 0 0,0 0 0 0 0,-1 1 1 0 0,1-1-1 0 0,0 1 0 0 0,0-1 1 0 0,0 1-1 0 0,0 0 0 0 0,0-1 1 0 0,2 1-3 0 0,10 1-8 0 0,18-1-39 0 0,-5-3-40 0 0,-19-1-5 0 0,-6 3 19 0 0,1-1-38 0 0,0 0-140 0 0,-2 1 78 0 0,1 0-37 0 0,-1 1-60 0 0,1-1-41 0 0,1 0-420 0 0,1 1-291 0 0,1 0-672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36.9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253 159 6992 0 0,'9'0'122'0'0,"15"0"346"0"0,-16 0-369 0 0,-2 0-60 0 0,4-1-26 0 0,-4-1 36 0 0,0-2 53 0 0,1-3 115 0 0,-7 7-217 0 0,3-2 404 0 0,-3 2 11 0 0,0 0 11 0 0,3 0-164 0 0,-1 0-50 0 0,1-1-41 0 0,-2 1-35 0 0,3-2 70 0 0,-1-5 102 0 0,-3 4-125 0 0,0 3-175 0 0,0-1 1 0 0,0 1-1 0 0,0 0 1 0 0,0 0-1 0 0,0 0 0 0 0,0 0 1 0 0,0 0-1 0 0,0 0 1 0 0,0 0-1 0 0,0 0 1 0 0,0 0-1 0 0,0 0 1 0 0,0-1-1 0 0,0 1 1 0 0,0 0-1 0 0,0 0 1 0 0,0 0-1 0 0,0 0 1 0 0,0 0-1 0 0,0 0 0 0 0,0 0 1 0 0,0 0-1 0 0,0 0 1 0 0,0 0-1 0 0,0 0 1 0 0,0-1-1 0 0,0 1 1 0 0,0 0-1 0 0,0 0 1 0 0,0 0-1 0 0,0 0 1 0 0,0 0-1 0 0,0 0 1 0 0,1 0-1 0 0,-1 0 0 0 0,0 0 1 0 0,0 0-1 0 0,0 0 1 0 0,0 0-1 0 0,0 0 1 0 0,0 0-1 0 0,0 0 1 0 0,0 0-1 0 0,0 0 1 0 0,0 0-1 0 0,0 0 1 0 0,1 0-1 0 0,-1 0 1 0 0,0 0-1 0 0,0 0 1 0 0,0 0-1 0 0,0 0 0 0 0,0 0 1 0 0,0 0-1 0 0,0 0 1 0 0,0 0-1 0 0,0 0-8 0 0,9-2 321 0 0,-9 2-302 0 0,1-1 0 0 0,-1 1 1 0 0,1 0-1 0 0,-1-1 1 0 0,0 1-1 0 0,1-1 1 0 0,-1 1-1 0 0,0-1 1 0 0,0 1-1 0 0,1-1 0 0 0,-1 1 1 0 0,0-1-1 0 0,0 1 1 0 0,0-1-1 0 0,0 1 1 0 0,1-1-1 0 0,-1 1 1 0 0,0-1-1 0 0,0 1 0 0 0,0-1 1 0 0,0 1-1 0 0,0-1-19 0 0,0-2 346 0 0,0 3 0 0 0,0 0 13 0 0,0-2 8 0 0,0 0-313 0 0,0-1 42 0 0,0-3 150 0 0,0-12 451 0 0,-1 13-498 0 0,0 0-66 0 0,1 3-109 0 0,-1 1-33 0 0,-10-5 226 0 0,6-4-29 0 0,-8 4-17 0 0,0-4-3 0 0,13 10-162 0 0,-1-1 0 0 0,1 1 0 0 0,0 0 0 0 0,0 0 1 0 0,0 0-1 0 0,-1-1 0 0 0,1 1 0 0 0,0 0 0 0 0,-1 0 1 0 0,1 0-1 0 0,0 0 0 0 0,0 0 0 0 0,-1-1 0 0 0,1 1 1 0 0,0 0-1 0 0,-1 0 0 0 0,1 0 0 0 0,0 0 0 0 0,-1 0 1 0 0,1 0-1 0 0,0 0 0 0 0,-1 0 0 0 0,1 0 0 0 0,0 0 1 0 0,-1 0-1 0 0,1 0-6 0 0,-6 1 45 0 0,-15 0 54 0 0,6-5 4 0 0,2-3-8 0 0,-12-5 20 0 0,21 10-104 0 0,0 0-1 0 0,0 1 1 0 0,0 0 0 0 0,0-1 0 0 0,0 2 0 0 0,0-1 0 0 0,0 0 0 0 0,-2 1-11 0 0,-4-1 13 0 0,8 1-7 0 0,0 0 1 0 0,0 0-1 0 0,0 0 0 0 0,0 0 0 0 0,0 0 0 0 0,0 1 0 0 0,0-1 1 0 0,0 0-1 0 0,0 1 0 0 0,0 0 0 0 0,0-1-6 0 0,-7 5 12 0 0,8-4-12 0 0,0 0 0 0 0,-1 0 0 0 0,1 0 0 0 0,-1 0 0 0 0,1-1 0 0 0,-1 1 1 0 0,1 0-1 0 0,-1-1 0 0 0,0 1 0 0 0,1-1 0 0 0,-1 0 0 0 0,1 0 0 0 0,-1 1 1 0 0,0-1-1 0 0,0 0 2 0 0,0 0 0 0 0,1 0 1 0 0,-1 0-1 0 0,0 1 1 0 0,0-1-1 0 0,1 1 1 0 0,-1-1-1 0 0,0 1 1 0 0,1 0-1 0 0,-1 0 1 0 0,0-1-1 0 0,1 1 0 0 0,-1 0-1 0 0,1 0 1 0 0,-1 0 0 0 0,1 0 1 0 0,-1 0-1 0 0,0 0 1 0 0,1 0-1 0 0,-1-1 1 0 0,0 1-1 0 0,1-1 1 0 0,-1 1-1 0 0,0-1 1 0 0,0 0-1 0 0,1 0 0 0 0,-1 0-2 0 0,0 0 0 0 0,0 1 0 0 0,1-1 0 0 0,-1 0 0 0 0,0 0 0 0 0,1 1 0 0 0,-1-1 0 0 0,1 1 0 0 0,-1-1 0 0 0,0 1 0 0 0,1 0 0 0 0,-1 0 0 0 0,1 0 0 0 0,0-1 0 0 0,-1 2 1 0 0,-6 2-2 0 0,3-1 1 0 0,4-3 0 0 0,1 0 0 0 0,-1 1 0 0 0,1-1 0 0 0,-1 0 0 0 0,0 1 0 0 0,1-1 0 0 0,-1 0 0 0 0,1 1 0 0 0,-1-1 0 0 0,1 1 0 0 0,-1-1 0 0 0,1 1 0 0 0,-1-1 0 0 0,1 1 0 0 0,-1-1 0 0 0,1 1 0 0 0,0-1 0 0 0,-1 1 0 0 0,1 0 0 0 0,0-1 0 0 0,-1 1 0 0 0,1 0 0 0 0,-2 4 1 0 0,-14 24-2 0 0,9-25 1 0 0,7-4 0 0 0,-1 1 0 0 0,1-1 0 0 0,0 0 0 0 0,-1 0 0 0 0,1 1 0 0 0,-1-1 0 0 0,1 0 0 0 0,0 1 0 0 0,-1-1 0 0 0,1 0 0 0 0,0 1 0 0 0,-1-1 0 0 0,1 1 0 0 0,0-1 0 0 0,0 1 0 0 0,-1-1 0 0 0,1 0 0 0 0,0 1 0 0 0,0-1 0 0 0,0 1 0 0 0,0-1 0 0 0,-1 1 0 0 0,1-1 0 0 0,0 1 0 0 0,0-1 0 0 0,0 1 0 0 0,0-1 0 0 0,0 1 0 0 0,0-1 0 0 0,0 1 0 0 0,1-1 0 0 0,-1 1 0 0 0,0 47-69 0 0,0-17 66 0 0,0-29 3 0 0,0-1 0 0 0,0 1 0 0 0,0-1 0 0 0,1 1 0 0 0,-1 0 0 0 0,0-1 0 0 0,1 1 0 0 0,0-1 0 0 0,-1 1 0 0 0,1-1 0 0 0,0 0 0 0 0,0 1 0 0 0,-1-1 0 0 0,7 12-10 0 0,-2 14-33 0 0,-3-23 42 0 0,1 1 1 0 0,-1 0-1 0 0,1 0 0 0 0,0-1 0 0 0,0 0 0 0 0,0 0 1 0 0,1 0-1 0 0,-1 0 0 0 0,1 0 0 0 0,0 0 0 0 0,0-1 1 0 0,1 0-1 0 0,0 0 1 0 0,23 22 0 0 0,-12-9 1 0 0,-2-1-29 0 0,2-1 1 0 0,2 2 27 0 0,10 5-10 0 0,-7 5 10 0 0,-12-19 0 0 0,-1-1 0 0 0,1 1 0 0 0,0-1 0 0 0,1 0 0 0 0,22 14-1 0 0,-11-1 2 0 0,-1 0-1 0 0,0 2 0 0 0,-5-6 0 0 0,-7-8 0 0 0,0 0 0 0 0,1 0 0 0 0,-1-1 0 0 0,10 4 0 0 0,-10-5 0 0 0,0 0 0 0 0,0 0 0 0 0,-1 1 0 0 0,6 4 0 0 0,-9-4-1 0 0,0-1 0 0 0,0 1 0 0 0,0 0 0 0 0,0 0 0 0 0,1 4 1 0 0,6 10 21 0 0,3-2 62 0 0,-13-16-70 0 0,1 0-1 0 0,-1 0 0 0 0,1 0 0 0 0,-1 0 0 0 0,1 0 0 0 0,-1 0 0 0 0,0 1 0 0 0,0-1 0 0 0,0 0 0 0 0,-1 1 0 0 0,1-1 0 0 0,0 1 0 0 0,-1-1 0 0 0,0 1-12 0 0,2 17 136 0 0,-3 1 39 0 0,0-2 37 0 0,1-17-194 0 0,0 0-1 0 0,0-1 1 0 0,0 1-1 0 0,-1 0 0 0 0,1-1 1 0 0,-1 1-1 0 0,1 0 0 0 0,-1-1 1 0 0,1 1-1 0 0,-1-1 0 0 0,0 1 1 0 0,0-1-1 0 0,0 0 1 0 0,0 1-18 0 0,-4 6 76 0 0,3-3-33 0 0,2-4-32 0 0,-1-1 0 0 0,1 1-1 0 0,0-1 1 0 0,0 1 0 0 0,-1 0-1 0 0,1-1 1 0 0,-1 1 0 0 0,1-1-1 0 0,0 1 1 0 0,-1-1-1 0 0,1 1 1 0 0,-1-1 0 0 0,1 1-1 0 0,-1-1 1 0 0,0 1 0 0 0,1-1-1 0 0,-1 0 1 0 0,1 1 0 0 0,-1-1-1 0 0,0 0 1 0 0,1 1 0 0 0,-1-1-11 0 0,-4 2 42 0 0,-6 6 53 0 0,0 3-34 0 0,10-9-56 0 0,-1 0-1 0 0,1 0 1 0 0,-1 0 0 0 0,0 0-1 0 0,0 0 1 0 0,0-1-1 0 0,0 1 1 0 0,0-1 0 0 0,0 1-1 0 0,0-1 1 0 0,0 0-1 0 0,-1 0 1 0 0,1 0 0 0 0,0 0-1 0 0,-1 0 1 0 0,1 0 0 0 0,-1-1-1 0 0,-1 1-4 0 0,-12 1 52 0 0,1 4-31 0 0,-1 0-3 0 0,-3-4 31 0 0,7-1-42 0 0,7-1 2 0 0,-1 1 0 0 0,0-1-1 0 0,1 0 1 0 0,-1-1 0 0 0,0 1 0 0 0,1-1 0 0 0,-1 0-1 0 0,0-1-8 0 0,3 1-1 0 0,-4-1 14 0 0,-1-1-1 0 0,0 1 0 0 0,0 0 0 0 0,0 1 0 0 0,-8-1-12 0 0,14 2 1 0 0,1 0 0 0 0,-1 0 0 0 0,0 0 0 0 0,1 0 0 0 0,-1-1 0 0 0,0 1 0 0 0,1-1-1 0 0,-1 1 1 0 0,0-1 0 0 0,1 1 0 0 0,-1-1 0 0 0,1 0 0 0 0,-1 0 0 0 0,1 0-1 0 0,-12-5-1 0 0,-13 1 12 0 0,19 2 7 0 0,0 0 0 0 0,0-1 0 0 0,-6-4-18 0 0,-3-1-1 0 0,5 4 1 0 0,-7-5-32 0 0,16 6-113 0 0,0 1 62 0 0,3-6 6 0 0,-1 6 22 0 0,1-4-39 0 0,-2-8-92 0 0,-1 6 4 0 0,0 5-14 0 0,0 1 96 0 0,1 1 63 0 0,-1-4 8 0 0,1 5-11 0 0,2-1-36 0 0,-1 0-22 0 0,1 1-41 0 0,0-1-46 0 0,0 0-53 0 0,1 0-61 0 0,0 0-67 0 0,0-1-73 0 0,1 0-82 0 0,-2 3 213 0 0,0-1-37 0 0,0-1-438 0 0,2 0-103 0 0,-1 0-79 0 0,3-4-1138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37.3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9376 0 0,'0'0'273'0'0,"0"0"-5"0"0,0 0-87 0 0,0 0-34 0 0,0 0 157 0 0,0 0 277 0 0,0 0 26 0 0,0 0-18 0 0,0 0-105 0 0,-2 2-48 0 0,-9 9-10 0 0,9-9-183 0 0,2-2-112 0 0,0 0-41 0 0,0 0-12 0 0,0 0 2 0 0,0 3-25 0 0,0 23-244 0 0,0-23-45 0 0,0-3 105 0 0,0 0 43 0 0,0 0-36 0 0,0 0-14 0 0,0 0-36 0 0,0 0-43 0 0,0 0-47 0 0,0 0-51 0 0,0 0-48 0 0,0 0-41 0 0,0 0-37 0 0,0 0-129 0 0,0 0-37 0 0,0 0-1335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37.6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8928 0 0,'0'0'200'0'0,"0"0"33"0"0,0 3 14 0 0,0 3-80 0 0,0-2-2 0 0,0-2 71 0 0,0-1 213 0 0,0-1 392 0 0,0 0 30 0 0,0 0-27 0 0,0 0-143 0 0,0 0-58 0 0,0 0-16 0 0,0 0-264 0 0,0 0-152 0 0,0 0-42 0 0,0 0 30 0 0,0 0 80 0 0,0 0-21 0 0,0 0-23 0 0,0 0-90 0 0,0 0-38 0 0,0 0-10 0 0,0 0 6 0 0,0 0 28 0 0,0 0 11 0 0,0 0 2 0 0,0 0-69 0 0,0 0-62 0 0,0 0-46 0 0,0 0-82 0 0,0 0-139 0 0,0 0 121 0 0,0 0-55 0 0,0 0-82 0 0,0 0 86 0 0,0 0-40 0 0,0 0-41 0 0,0 0-41 0 0,0 0-35 0 0,0 0-34 0 0,0 0-241 0 0,0 0-54 0 0,0 0-789 0 0,0 0-619 0 0,0 0-1178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39.2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6072 0 0,'0'0'133'0'0,"0"0"23"0"0,3 3 12 0 0,10 7-23 0 0,-13-9-143 0 0,1-1-1 0 0,0 0 1 0 0,-1 0-1 0 0,1 1 0 0 0,0-1 1 0 0,-1 0-1 0 0,1 0 1 0 0,0 0-1 0 0,0 0 0 0 0,-1 0 1 0 0,1 0-1 0 0,0 0 1 0 0,0 0-1 0 0,-1 0 0 0 0,1 0 1 0 0,0 0-1 0 0,-1-1 1 0 0,1 1-1 0 0,0 0 0 0 0,0 0 1 0 0,-1-1-2 0 0,9-4-14 0 0,3-1 21 0 0,-1 4 88 0 0,0 2 353 0 0,0 0-42 0 0,0 0-37 0 0,0 0-37 0 0,11 0 237 0 0,0 0-110 0 0,-2 0-123 0 0,0 0-56 0 0,8 0 47 0 0,37 0 371 0 0,-39 0-539 0 0,2 0-52 0 0,28 0-5 0 0,-40 0-102 0 0,-15 0 0 0 0,0 0 0 0 0,0 0 0 0 0,0 0 0 0 0,-1 0 0 0 0,1 0 0 0 0,0 0 0 0 0,0 0 0 0 0,0 0 0 0 0,0 1 0 0 0,-1-1 0 0 0,1 0 0 0 0,0 1 0 0 0,0-1 0 0 0,0 1 0 0 0,2 2-27 0 0,-2 0 35 0 0,1 1-16 0 0,0-3-54 0 0,0 0-14 0 0,1-1-37 0 0,1 1-44 0 0,0-1-51 0 0,9 0-157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53.7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12584 0 0,'0'0'281'0'0,"0"0"40"0"0,0 0 23 0 0,0 0-141 0 0,0 0-96 0 0,0 0-31 0 0,0-2-44 0 0,0-2-52 0 0,0 1-83 0 0,0 1-79 0 0,0 1 48 0 0,0 0-34 0 0,0 0-36 0 0,0 1-34 0 0,0-1-328 0 0,0 1 73 0 0,1 0-46 0 0,0-1-642 0 0,4 1-511 0 0,4 0-968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39.5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5520 0 0,'0'0'158'0'0,"0"0"-33"0"0,0 0 6 0 0,0 0 61 0 0,0 0 176 0 0,0 0 323 0 0,0 0 21 0 0,0 0-5 0 0,0 0-49 0 0,0 0-18 0 0,0 0-6 0 0,0 0-38 0 0,0 0-402 0 0,0 0 56 0 0,0 0 124 0 0,0 3-12 0 0,0-2-341 0 0,0-1 1 0 0,0 1-1 0 0,0-1 1 0 0,0 1-1 0 0,1 0 1 0 0,-1-1-1 0 0,0 1 1 0 0,0-1 0 0 0,0 1-1 0 0,1-1 1 0 0,-1 1-1 0 0,0-1 1 0 0,1 1-1 0 0,-1-1 1 0 0,1 1-1 0 0,-1-1 1 0 0,0 1-1 0 0,1-1-21 0 0,11 8 312 0 0,0 0-59 0 0,-9-5-4 0 0,1-2-111 0 0,0-1-69 0 0,1-1-39 0 0,-3 1 46 0 0,11 0 74 0 0,-2-1-47 0 0,-8 1-73 0 0,0 0 1 0 0,1-1-1 0 0,-1 0 0 0 0,0 0 1 0 0,1 0-1 0 0,-1 0 1 0 0,0 0-31 0 0,10-5 132 0 0,-11 5-102 0 0,0 1 0 0 0,-1-1 0 0 0,1 1 1 0 0,0-1-1 0 0,-1 1 0 0 0,1 0 0 0 0,0 0 1 0 0,-1 0-1 0 0,2 0-30 0 0,5-1 92 0 0,1 0-74 0 0,1-4 19 0 0,-7 4-25 0 0,0-1 1 0 0,0 1 0 0 0,0 0-1 0 0,0 0 1 0 0,0 0-1 0 0,1 1 1 0 0,-1-1 0 0 0,0 1-1 0 0,0-1 1 0 0,3 1-13 0 0,16 1 20 0 0,-11 0-6 0 0,1-1-1 0 0,-1 0 1 0 0,1-1 0 0 0,-1 0 0 0 0,2-1-14 0 0,-8 0-27 0 0,10-1 30 0 0,21-4 136 0 0,-25 6-142 0 0,0 0-58 0 0,-2 1-29 0 0,-1 1-47 0 0,0 0-54 0 0,-1 0-63 0 0,-2 1-111 0 0,0-1-88 0 0,0 1-74 0 0,0 0-62 0 0,0 0-172 0 0,-1 0-48 0 0,5 0-1021 0 0,1-2-1041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40.1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538 221 5248 0 0,'0'0'152'0'0,"-3"0"0"0"0,-6-1-96 0 0,5 0-7 0 0,-2-3 70 0 0,-1-3 137 0 0,5 6-60 0 0,1 0-37 0 0,-2-1 68 0 0,0 2-79 0 0,-1 0-72 0 0,0 0-15 0 0,2-1 56 0 0,-1-1-32 0 0,0 0 54 0 0,-1-2 79 0 0,-2-1 166 0 0,0-1 52 0 0,2 3-212 0 0,0 0-110 0 0,0 2-90 0 0,-5-2 155 0 0,-2 2 78 0 0,-26 1 709 0 0,27 1-711 0 0,1-1-40 0 0,0 0-40 0 0,2 2-45 0 0,0 0-19 0 0,-2 2-1 0 0,-6 2 76 0 0,7-5-82 0 0,0 0 38 0 0,-1-1-11 0 0,2 2-34 0 0,-11 4 77 0 0,7-1-70 0 0,-1-1 41 0 0,3-1-48 0 0,-12 4 57 0 0,16-5-113 0 0,-20 8 204 0 0,6 1-90 0 0,-3 2-35 0 0,14-10-87 0 0,5-1-18 0 0,-1-1 1 0 0,1 1-1 0 0,0 0 1 0 0,0 0-1 0 0,0 0 1 0 0,0 0-1 0 0,0 1 1 0 0,0-1-1 0 0,0 1 1 0 0,1-1-1 0 0,-1 1 1 0 0,0 2-16 0 0,-17 24 113 0 0,-11 18 0 0 0,18-28-74 0 0,10-14-29 0 0,0 1 1 0 0,1 0-1 0 0,0 1 0 0 0,-1-1 1 0 0,2 0-1 0 0,-2 6-10 0 0,1-3 8 0 0,0-1 0 0 0,-1 1 0 0 0,0-1 1 0 0,-1 2-9 0 0,1-4 1 0 0,0 1 1 0 0,1 0 0 0 0,0 0 0 0 0,1 0 0 0 0,-1 0 0 0 0,1 0 0 0 0,0 3-2 0 0,0 51 49 0 0,1-41-47 0 0,0-13-2 0 0,1-1 0 0 0,0 1 0 0 0,0 0 0 0 0,0-1 0 0 0,1 1 0 0 0,1 2 0 0 0,1 8 0 0 0,-3-14 0 0 0,1 8 0 0 0,1 1 0 0 0,1-1 0 0 0,0 0 0 0 0,0 0 0 0 0,1 0 0 0 0,0-1 0 0 0,1 2 0 0 0,-4-10 0 0 0,9 15 0 0 0,0-1 0 0 0,1-1 0 0 0,0 0 0 0 0,4 1 0 0 0,-15-14 0 0 0,1-1 0 0 0,0 1 0 0 0,0-1 0 0 0,0 1 0 0 0,0-1 0 0 0,0 0 0 0 0,0 0 0 0 0,0 0 0 0 0,0 0 0 0 0,0 0 0 0 0,1-1 0 0 0,-1 1 0 0 0,0-1 0 0 0,1 1 0 0 0,0-1 0 0 0,10 3 0 0 0,2 2 1 0 0,3 1 23 0 0,-1-4 31 0 0,-5-2-42 0 0,17 0 30 0 0,-10-3 13 0 0,16-7 41 0 0,-18 7-58 0 0,-9 1-11 0 0,0 1-1 0 0,1-1 1 0 0,-1 0 0 0 0,0 0-1 0 0,0-1 1 0 0,0 0 0 0 0,0-1 0 0 0,-1 0-1 0 0,0 0 1 0 0,4-3-28 0 0,5-5 59 0 0,29-21 157 0 0,-27 19-94 0 0,1-6-14 0 0,-9 9-46 0 0,-5 6-8 0 0,0 0 0 0 0,0-1 1 0 0,-1 0-1 0 0,1-1-54 0 0,-1-1 65 0 0,0 0 0 0 0,0-1-1 0 0,0 1 1 0 0,-1-1 0 0 0,-1 0 0 0 0,2-9-65 0 0,0 3 84 0 0,0-1 2 0 0,-2 10-44 0 0,0-1 0 0 0,0 0 0 0 0,-1 1 0 0 0,0-1 0 0 0,0 0 0 0 0,-1 0-42 0 0,0-14 129 0 0,0-18 46 0 0,-2-1-60 0 0,-2 3-53 0 0,-6 3-48 0 0,-2-7 55 0 0,11 35-69 0 0,-1 1 1 0 0,1-1 0 0 0,-1 0 0 0 0,0 0 0 0 0,-1 1 0 0 0,1-1 0 0 0,-1 1 0 0 0,0 0 0 0 0,0 0 0 0 0,-1 0 0 0 0,1 0 0 0 0,-1 1 0 0 0,-1-1-1 0 0,-2-2-6 0 0,5 5 5 0 0,0 0 0 0 0,0 0 0 0 0,0 0-1 0 0,0 0 1 0 0,1 0 0 0 0,-1-1 0 0 0,0 0 1 0 0,-2-6-36 0 0,-1-5-33 0 0,3 10 46 0 0,0 0-1 0 0,0 0 1 0 0,0-1 0 0 0,0 1 0 0 0,-2-1 23 0 0,-11-13-109 0 0,11 13 106 0 0,0 0-55 0 0,1-1-45 0 0,0 0-38 0 0,2 4 69 0 0,1 1 0 0 0,-1-1 0 0 0,0 0 0 0 0,0 0 0 0 0,-1 0 0 0 0,1 1 0 0 0,0-1 0 0 0,0 0 0 0 0,-1 1-1 0 0,1-1 1 0 0,-1 1 0 0 0,1 0 0 0 0,-2-1 72 0 0,-2 0-207 0 0,2 1-1 0 0,1 1 30 0 0,0-1-50 0 0,0 1-60 0 0,0-1-69 0 0,1 0 15 0 0,-1 0-46 0 0,1 0-41 0 0,-1-1-36 0 0,0 1-132 0 0,0-1-36 0 0,-3-3-1389 0 0</inkml:trace>
  <inkml:trace contextRef="#ctx0" brushRef="#br0" timeOffset="418.14">396 0 7688 0 0,'0'0'166'0'0,"0"0"29"0"0,0 0 14 0 0,-3 3-25 0 0,0 0-199 0 0,0 1 36 0 0,-2 4 117 0 0,1 1 100 0 0,-1 1 69 0 0,-8 17 617 0 0,7-19-659 0 0,0-1-59 0 0,-5 7 104 0 0,-2 6-8 0 0,6-9-146 0 0,-2 4 112 0 0,3 1-57 0 0,2-1-46 0 0,0 0-33 0 0,-5 19 115 0 0,1-13-74 0 0,1-2-37 0 0,-9 31 148 0 0,7-19-122 0 0,2-8-20 0 0,-22 66 223 0 0,-4 10 43 0 0,10-33-93 0 0,3-10-1 0 0,-1 0 64 0 0,17-46-293 0 0,1 0 0 0 0,0 1 0 0 0,1 3-85 0 0,-5 17 207 0 0,-3 1 17 0 0,4-1-10 0 0,-4 1-38 0 0,5-3-16 0 0,-6-8-7 0 0,6 5-5 0 0,-2-13-60 0 0,7-12-74 0 0,-1 1-1 0 0,0-1 0 0 0,0 1 0 0 0,1-1 1 0 0,-1 1-1 0 0,0-1 0 0 0,1 1 0 0 0,0-1 1 0 0,-1 1-1 0 0,1-1 0 0 0,0 1 0 0 0,0-1 1 0 0,0 1-15 0 0,0 3 82 0 0,0 4-38 0 0,1 4 25 0 0,-1-9-5 0 0,0 1 34 0 0,0-2 17 0 0,0 0 35 0 0,-1 0 41 0 0,1-1 45 0 0,-3-4-171 0 0,-11-8-8 0 0,2 7-69 0 0,12 3 11 0 0,0 0 1 0 0,0 0-1 0 0,-1 0 0 0 0,1 0 0 0 0,0 0 0 0 0,0 0 1 0 0,0 0-1 0 0,0 0 0 0 0,0 0 0 0 0,0 0 1 0 0,0 0-1 0 0,0 0 0 0 0,0 0 0 0 0,0 0 0 0 0,-1 0 1 0 0,1 0-1 0 0,0 0 0 0 0,0 0 0 0 0,0 0 1 0 0,0 0-1 0 0,0 0 0 0 0,0 0 0 0 0,0 0 0 0 0,0 0 1 0 0,0-1-1 0 0,0 1 0 0 0,0 0 0 0 0,-1 0 1 0 0,1 0-1 0 0,0 0 0 0 0,0 0 0 0 0,0 0 0 0 0,0 0 1 0 0,0 0-1 0 0,0 0 0 0 0,0 0 0 0 0,0 0 1 0 0,0 0-1 0 0,0 0 0 0 0,0-1 0 0 0,0 1 0 0 0,0 0 1 0 0,0 0-1 0 0,0 0 0 0 0,0 0 0 0 0,0 0 1 0 0,0 0-1 0 0,0 0 0 0 0,0 0 0 0 0,0 0 0 0 0,0 0 1 0 0,0-1-1 0 0,0 1 0 0 0,0 0 0 0 0,0 0 1 0 0,0 0-1 0 0,0 0 2 0 0,0-1 37 0 0,0-1-42 0 0,0 1-44 0 0,0-1-43 0 0,0 1-45 0 0,0-1-47 0 0,0 0-46 0 0,0 0-48 0 0,0 0-48 0 0,0 0-51 0 0,0 0-50 0 0,0 0-51 0 0,0 0-53 0 0,0 0-53 0 0,0 0-55 0 0,0 0-54 0 0,0-4-1454 0 0,0-4-1222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46.7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0 189 7136 0 0,'0'0'165'0'0,"0"0"22"0"0,0 0 6 0 0,3 3-28 0 0,7 10-131 0 0,-7-3-15 0 0,-3-4 51 0 0,0 0 78 0 0,0 1 48 0 0,0 9 508 0 0,3-11-96 0 0,2 1-294 0 0,1 5 55 0 0,-1-1-68 0 0,0-2-53 0 0,-1-2 9 0 0,2 0 59 0 0,-4-4-272 0 0,-1-1 0 0 0,0 0 0 0 0,0 1 0 0 0,0-1-1 0 0,0 1 1 0 0,0-1 0 0 0,0 1 0 0 0,-1 0 0 0 0,1-1-1 0 0,-1 1 1 0 0,1 0 0 0 0,-1 0 0 0 0,1 0-44 0 0,0 5 166 0 0,-1 0 35 0 0,0 1 46 0 0,0 1 60 0 0,0-2-51 0 0,2 4-69 0 0,3-2-47 0 0,-1 2 36 0 0,-7-1-26 0 0,1-5-9 0 0,10-4 32 0 0,-6-1 59 0 0,-2 0 0 0 0,0 0 0 0 0,0 0-4 0 0,0 0-18 0 0,0 0-8 0 0,0 0-2 0 0,0 0-6 0 0,0 0-22 0 0,0 0-10 0 0,0 0-2 0 0,0 0 5 0 0,0 0 21 0 0,0 0 6 0 0,0 0 0 0 0,0 0-5 0 0,0 0-22 0 0,-1 1-23 0 0,-2-1-65 0 0,-5-3-20 0 0,7 3-13 0 0,1-1-34 0 0,-1 0 0 0 0,1 0-1 0 0,0 1 1 0 0,-1-1-1 0 0,1 0 1 0 0,0 0-1 0 0,0 0 1 0 0,-1 0-1 0 0,1 1 1 0 0,0-1-1 0 0,0 0 1 0 0,0 0-1 0 0,0 0 1 0 0,0-1-10 0 0,0-22 27 0 0,0-46-28 0 0,0 67 1 0 0,0 1 0 0 0,1-1 0 0 0,-1 1 0 0 0,0-1 0 0 0,1 0 0 0 0,0 1 0 0 0,-1 0 0 0 0,1-1 0 0 0,0 1 0 0 0,0-1 0 0 0,1-1 0 0 0,0 2 0 0 0,-1 0 0 0 0,0-1 0 0 0,0 1 0 0 0,0-1 0 0 0,-1 1 0 0 0,1 0 0 0 0,-1-1 0 0 0,1 0 0 0 0,-1 1 0 0 0,0-1 0 0 0,0-1 0 0 0,2-23-6 0 0,-1 25 2 0 0,0 1-1 0 0,0-1 1 0 0,0 0 0 0 0,0 0 0 0 0,0 0-1 0 0,0 0 1 0 0,0 1 0 0 0,0-1 0 0 0,1 1-1 0 0,-1-1 1 0 0,1 0 4 0 0,0 0-1 0 0,-1 1 0 0 0,1-1 0 0 0,-1-1 1 0 0,1 1-1 0 0,-1 0 0 0 0,0 0 0 0 0,0 0 0 0 0,0-1 0 0 0,0 1 0 0 0,0 0 0 0 0,0-1 0 0 0,-1 1 1 0 0,1-1 0 0 0,-1 0 0 0 0,1 1 0 0 0,-1-1 0 0 0,1 1 0 0 0,0 0 0 0 0,0-1 0 0 0,0 1 0 0 0,0 0 0 0 0,1-1 0 0 0,-1 1 0 0 0,0 0 0 0 0,1 0 0 0 0,0 0 0 0 0,0 0 0 0 0,15-16 0 0 0,-12 11 0 0 0,0 1 0 0 0,1 0 0 0 0,0 1 0 0 0,1-1 0 0 0,-1 1 0 0 0,5-2 0 0 0,68-30-64 0 0,-61 26 54 0 0,-14 11 1 0 0,0-1 1 0 0,-1 0-1 0 0,1 1 1 0 0,0 0-1 0 0,3 0 9 0 0,-5 0-1 0 0,0 0 1 0 0,-1 0-1 0 0,1 0 0 0 0,0-1 1 0 0,-1 1-1 0 0,1 0 0 0 0,0-1 1 0 0,-1 1-1 0 0,1-1 0 0 0,-1 0 1 0 0,1 1-1 0 0,-1-1 0 0 0,1 0 0 0 0,-1 0 1 0 0,2 0 0 0 0,4-4-1 0 0,-6 4 1 0 0,0 1 0 0 0,-1 0 0 0 0,1 0 0 0 0,0-1 0 0 0,0 1 0 0 0,-1 0 0 0 0,1 0 0 0 0,0 0 0 0 0,-1 0 0 0 0,1 0 0 0 0,0 0 0 0 0,0 0 0 0 0,-1 0 0 0 0,1 0 0 0 0,0 0 0 0 0,-1 0 0 0 0,1 0 0 0 0,0 1 0 0 0,0-1 0 0 0,-1 0 0 0 0,1 1 0 0 0,12 9-10 0 0,-7-7-33 0 0,-6-3 42 0 0,1 0 1 0 0,0 0-1 0 0,-1 0 0 0 0,1 0 1 0 0,0 0-1 0 0,-1 0 0 0 0,1 0 0 0 0,0 0 1 0 0,-1 1-1 0 0,1-1 0 0 0,0 0 1 0 0,-1 0-1 0 0,1 1 0 0 0,0-1 0 0 0,-1 0 1 0 0,1 2 1 0 0,-1 0-1 0 0,1-1 0 0 0,-1 1 0 0 0,1-1 1 0 0,-1 1-1 0 0,0 0 0 0 0,0-1 0 0 0,1 1 1 0 0,-1 0-1 0 0,-1-1 0 0 0,1 1 0 0 0,0 1 0 0 0,0 3 9 0 0,0 5 55 0 0,0-19-4 0 0,0 6-82 0 0,0 1-38 0 0,0 1-132 0 0,0 0-31 0 0,0 0 107 0 0,0 0-63 0 0,0 0-82 0 0,0 0 80 0 0,0 0-39 0 0,0 0-43 0 0,0 0-39 0 0,0 0-37 0 0,0 0-34 0 0,0 0-239 0 0,0 0-56 0 0,0 0-786 0 0,0 0-617 0 0,0 0-1176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45.4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364 80 6704 0 0,'0'0'149'0'0,"0"0"23"0"0,0 0 12 0 0,0-3-25 0 0,0 3-157 0 0,0-1 0 0 0,0 0 0 0 0,0 1 0 0 0,0-1 0 0 0,0 0 1 0 0,0 1-1 0 0,-1-1 0 0 0,1 0 0 0 0,0 1 0 0 0,0-1 0 0 0,0 0 0 0 0,-1 1 1 0 0,1-1-1 0 0,0 1 0 0 0,-1-1-2 0 0,0 0 0 0 0,1 1 0 0 0,-1 0 0 0 0,0-1 0 0 0,0 1 0 0 0,0 0 0 0 0,1 0 0 0 0,-1-1 0 0 0,0 1 0 0 0,0 0 0 0 0,0 0 0 0 0,0 0 0 0 0,1 0 0 0 0,-1 0 0 0 0,-1 0 0 0 0,-1 0 18 0 0,0 0 34 0 0,-1 0 62 0 0,-1 0 37 0 0,4 1-79 0 0,0-1-1 0 0,0 0 1 0 0,0 0-1 0 0,0-1 1 0 0,0 1-1 0 0,0 0 1 0 0,0 0-1 0 0,0 0 1 0 0,0-1-1 0 0,0 1 1 0 0,0 0-1 0 0,-1-1-71 0 0,-3-10 640 0 0,-6 6-31 0 0,7-2-279 0 0,3 7-313 0 0,1-1-1 0 0,0 1 1 0 0,0-1-1 0 0,0 1 1 0 0,-1 0-1 0 0,1-1 1 0 0,0 1-1 0 0,0 0 1 0 0,-1-1-1 0 0,1 1 1 0 0,0 0 0 0 0,-1 0-1 0 0,1-1 1 0 0,0 1-1 0 0,-1 0 1 0 0,1 0-1 0 0,0 0 1 0 0,-1-1-1 0 0,1 1 1 0 0,-1 0 0 0 0,1 0-1 0 0,0 0 1 0 0,-1 0-1 0 0,1 0 1 0 0,-1 0-1 0 0,1 0 1 0 0,0 0-1 0 0,-1 0 1 0 0,1 0-1 0 0,-1 0 1 0 0,1 0-17 0 0,-6-3 371 0 0,-4-7-9 0 0,7 7-126 0 0,0 2-82 0 0,1 0-50 0 0,-1 1-48 0 0,0 1-19 0 0,1-3 46 0 0,-2-4 130 0 0,3 5-199 0 0,1 1-1 0 0,0-1 0 0 0,0 1 1 0 0,-1 0-1 0 0,1-1 0 0 0,0 1 1 0 0,-1-1-1 0 0,1 1 0 0 0,0 0 1 0 0,-1-1-1 0 0,1 1 0 0 0,0 0 1 0 0,-1-1-1 0 0,1 1 0 0 0,-1 0 1 0 0,1 0-1 0 0,-1 0 0 0 0,1-1 0 0 0,-1 1 1 0 0,1 0-1 0 0,-1 0 0 0 0,1 0 1 0 0,0 0-1 0 0,-1 0 0 0 0,1 0 1 0 0,-1 0-1 0 0,1 0 0 0 0,-1 0 1 0 0,1 0-1 0 0,-1 0 0 0 0,1 0 1 0 0,-1 0-14 0 0,-8 0 182 0 0,-16 0 355 0 0,19 0-429 0 0,1 0-65 0 0,2 0 116 0 0,1 0-20 0 0,-25 0 129 0 0,27 0-266 0 0,0 0 0 0 0,0 0 0 0 0,0 0 0 0 0,0 0 0 0 0,0 0 0 0 0,0 0 0 0 0,0 0 0 0 0,0 0 0 0 0,0 0 0 0 0,-1 0 0 0 0,1 0 0 0 0,0 0 0 0 0,0 0 0 0 0,0 0 0 0 0,0 0 0 0 0,0 0 0 0 0,0 0 0 0 0,0 0 0 0 0,0 0 0 0 0,0 0 0 0 0,0 0 0 0 0,0 0 0 0 0,-1 0 0 0 0,1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1 0 0 0,0-1 0 0 0,0 0-2 0 0,0 0 5 0 0,0 1-1 0 0,0-1 1 0 0,0 1 0 0 0,0-1-1 0 0,0 1 1 0 0,0-1-1 0 0,0 1 1 0 0,0-1 0 0 0,0 0-1 0 0,-1 1 1 0 0,1-1-1 0 0,0 1 1 0 0,0-1 0 0 0,0 1-1 0 0,0-1 1 0 0,-1 1-1 0 0,1-1 1 0 0,0 0 0 0 0,-1 1-1 0 0,1-1 1 0 0,0 0 0 0 0,0 1-1 0 0,-1-1 1 0 0,1 0-1 0 0,-1 1 1 0 0,1-1 0 0 0,0 0-1 0 0,-1 0 1 0 0,1 1-1 0 0,-1-1 1 0 0,1 0 0 0 0,0 0-1 0 0,-1 0 1 0 0,1 0-1 0 0,-1 0 1 0 0,1 1-5 0 0,-7 2 44 0 0,6-3-36 0 0,0 1 0 0 0,-1 0 0 0 0,1 0 0 0 0,0-1 0 0 0,0 1 0 0 0,0 0 0 0 0,0 0 0 0 0,0 0 1 0 0,1 0-1 0 0,-1 1 0 0 0,0-1 0 0 0,0 1-8 0 0,-4 11 60 0 0,1-12-48 0 0,1 1-12 0 0,-6 13-1 0 0,4-7 1 0 0,4-6 0 0 0,0-1 0 0 0,0 0 0 0 0,0 1 0 0 0,0-1 0 0 0,1 1 0 0 0,-1 0 0 0 0,1-1 0 0 0,-1 1 0 0 0,1-1 0 0 0,-1 1 0 0 0,1 0 0 0 0,0-1 0 0 0,0 1 0 0 0,0 0 0 0 0,0 29 0 0 0,-1-18 0 0 0,1-9 0 0 0,-1 0 0 0 0,1 0 0 0 0,1 0 0 0 0,-1 0 0 0 0,0 0 0 0 0,1 0 0 0 0,0-1 0 0 0,0 3 0 0 0,4 5-2 0 0,-4-8 3 0 0,0 0 1 0 0,1 0 0 0 0,-1 0-1 0 0,0 0 1 0 0,0 1 0 0 0,-1-1-1 0 0,1 0 1 0 0,-1 0 0 0 0,0 3-2 0 0,0-4 5 0 0,1-1 0 0 0,-1 1-1 0 0,0-1 1 0 0,0 1 0 0 0,1-1 0 0 0,-1 1 0 0 0,1 0 0 0 0,-1-1-1 0 0,1 0 1 0 0,0 1 0 0 0,-1-1 0 0 0,1 1 0 0 0,0-1-5 0 0,6 12 17 0 0,-6-8-6 0 0,-1-1 0 0 0,1 1 0 0 0,-1-1-1 0 0,1 1 1 0 0,-1-1 0 0 0,-1 3-11 0 0,1 4 20 0 0,0-9-10 0 0,0-1-1 0 0,1 1 0 0 0,-1-1 1 0 0,0 1-1 0 0,0-1 1 0 0,1 1-1 0 0,-1-1 0 0 0,1 1 1 0 0,0-1-1 0 0,-1 1 0 0 0,1-1 1 0 0,0 1-1 0 0,0-1-9 0 0,5 12 58 0 0,-5-10-47 0 0,-1 0-1 0 0,1 0 0 0 0,-1 0 1 0 0,0 0-1 0 0,0 0 1 0 0,0 0-1 0 0,0 0-10 0 0,0 15 77 0 0,4 3 40 0 0,-2-14-87 0 0,3 13 51 0 0,-9-8-12 0 0,1-3-26 0 0,1 6 24 0 0,9 11 76 0 0,-5-21-113 0 0,-1-1 1 0 0,1 1-1 0 0,-1 0 0 0 0,-1-1 0 0 0,1 1 1 0 0,0 2-31 0 0,-1 48 258 0 0,0 16 139 0 0,0-69-383 0 0,0 0 0 0 0,-1-1 0 0 0,1 1 0 0 0,0 0 0 0 0,-1 0 0 0 0,1-1-1 0 0,-1 1 1 0 0,0 0 0 0 0,1-1 0 0 0,-1 1 0 0 0,0 0 0 0 0,0-1-1 0 0,0 1-13 0 0,0-1 14 0 0,0 1 0 0 0,0-1 0 0 0,0 1 0 0 0,0-1 0 0 0,1 1 0 0 0,-1 0-1 0 0,1 0 1 0 0,-1-1 0 0 0,1 1 0 0 0,-1 0 0 0 0,1 0 0 0 0,0-1-1 0 0,0 1-12 0 0,0 4 8 0 0,0-1 38 0 0,0 15 203 0 0,0-12-177 0 0,0-4-62 0 0,0 1-32 0 0,-1-6-42 0 0,-1-1-20 0 0,-3-3-94 0 0,0 0-59 0 0,2 2-296 0 0,3 3 404 0 0,0 0 14 0 0,0 0-14 0 0,0-1-39 0 0,0 1-10 0 0,0 0-41 0 0,0-1-45 0 0,0 0-52 0 0,0 0-56 0 0,0 0-52 0 0,0 0-46 0 0,0 0-41 0 0,0-1-146 0 0,0 1-40 0 0,0-2-178 0 0,0 0-479 0 0</inkml:trace>
  <inkml:trace contextRef="#ctx0" brushRef="#br0" timeOffset="263.7">1 427 6296 0 0,'0'0'184'0'0,"1"0"-45"0"0,1 0-6 0 0,1 0-31 0 0,0 0 41 0 0,4 1 242 0 0,0-1 19 0 0,10 1 602 0 0,-11-2-687 0 0,-1 1-93 0 0,-1-1-47 0 0,1 0-60 0 0,-2 0-70 0 0,5-4 183 0 0,2-1 98 0 0,6 3 80 0 0,-6 4-228 0 0,10-1 143 0 0,-2-3-38 0 0,2-4-58 0 0,32-10 361 0 0,-34 13-460 0 0,-1 3-77 0 0,-9 0-17 0 0,0 1 0 0 0,0-1 0 0 0,-1-1 0 0 0,1 0 1 0 0,1 0-37 0 0,-2 0 29 0 0,1 0 1 0 0,-1 1 0 0 0,1-1-1 0 0,0 2 1 0 0,1-1-30 0 0,18 1 6 0 0,36 0 115 0 0,-41 0-139 0 0,1 0-90 0 0,-12 0 7 0 0,1 0-36 0 0,4 0-87 0 0</inkml:trace>
  <inkml:trace contextRef="#ctx0" brushRef="#br0" timeOffset="611.5">664 443 6392 0 0,'0'0'141'0'0,"0"0"23"0"0,0 0 12 0 0,-3 0-24 0 0,2 0-151 0 0,1 0 1 0 0,-1 0-1 0 0,1 0 0 0 0,-1 0 1 0 0,1 0-1 0 0,0 0 0 0 0,-1 0 0 0 0,1 0 1 0 0,-1 0-1 0 0,1 0 0 0 0,-1 1 1 0 0,1-1-1 0 0,-1 0 0 0 0,1 0 0 0 0,-1 0 1 0 0,1 1-1 0 0,0-1 0 0 0,-1 0 1 0 0,1 1-1 0 0,-1-1 0 0 0,1 0 0 0 0,0 1 1 0 0,-1-1-1 0 0,1 0 0 0 0,0 1 1 0 0,0-1-1 0 0,-1 1 0 0 0,1-1-1 0 0,-1 7 69 0 0,1-5 53 0 0,-3 1 138 0 0,0 0-116 0 0,0 0 33 0 0,0 1 38 0 0,-5 3 296 0 0,3-2-231 0 0,3-2-138 0 0,1-2-115 0 0,0 0-35 0 0,-1 1 288 0 0,0 1-104 0 0,1 0-66 0 0,1 1-61 0 0,0 0-14 0 0,0-2 49 0 0,-2 1 0 0 0,-1 0-44 0 0,0-1 16 0 0,1 1 47 0 0,-1 1 51 0 0,0 2 80 0 0,-8 15 89 0 0,9-10-3 0 0,2 22 135 0 0,0-6-234 0 0,0-4-140 0 0,0-12-89 0 0,0 0-37 0 0,2 23 84 0 0,-1-29-21 0 0,1 0-1 0 0,-1-1 1 0 0,1 1 0 0 0,0-1 0 0 0,1 2-18 0 0,2 25 117 0 0,11-2-53 0 0,-6-23-43 0 0,-4 4 34 0 0,4-5 16 0 0,-5 2-24 0 0,-5-7-44 0 0,0 1 0 0 0,0-1 0 0 0,1 1 0 0 0,-1-1 0 0 0,0 1 0 0 0,0-1 0 0 0,1 0 0 0 0,-1 1 0 0 0,0-1 0 0 0,1 0 0 0 0,-1 1 0 0 0,1-1 0 0 0,-1 0 0 0 0,0 0 0 0 0,1 1 0 0 0,-1-1 0 0 0,1 0 0 0 0,-1 0 0 0 0,1 1 0 0 0,-1-1 0 0 0,1 0 0 0 0,-1 0 0 0 0,1 0 0 0 0,-1 0 0 0 0,1 0 0 0 0,-1 0 0 0 0,1 0 0 0 0,-1 0 1 0 0,1 0-1 0 0,-1 0 0 0 0,1 0 0 0 0,0 0-3 0 0,12 0 82 0 0,-13 0-79 0 0,0 0-1 0 0,0 0 0 0 0,0 0 0 0 0,0 0 1 0 0,0 0-1 0 0,0 0 0 0 0,0 0 0 0 0,0 0 1 0 0,1 0-1 0 0,-1 0 0 0 0,0 0 0 0 0,0 0 0 0 0,0 0 1 0 0,0 0-1 0 0,0 0 0 0 0,0 0 0 0 0,0 0 1 0 0,0 0-1 0 0,0 0 0 0 0,0 0 0 0 0,1 0 1 0 0,-1 0-1 0 0,0 0 0 0 0,0-1 0 0 0,0 1 1 0 0,0 0-1 0 0,0 0 0 0 0,0 0 0 0 0,0 0 1 0 0,0 0-1 0 0,0 0 0 0 0,0 0 0 0 0,0 0 1 0 0,0 0-1 0 0,0 0 0 0 0,0 0 0 0 0,0 0 1 0 0,0 0-1 0 0,0-1 0 0 0,1 1 0 0 0,-1 0 1 0 0,0 0-1 0 0,0 0 0 0 0,0 0 0 0 0,0 0 1 0 0,0 0-1 0 0,0 0 0 0 0,0 0 0 0 0,0 0 1 0 0,0 0-1 0 0,0-1 0 0 0,0 1 0 0 0,0 0 1 0 0,-1 0-1 0 0,1 0 0 0 0,0 0 0 0 0,0 0-2 0 0,0-1 7 0 0,0 1 0 0 0,0-1-1 0 0,0 1 1 0 0,0 0-1 0 0,0-1 1 0 0,0 1 0 0 0,1-1-1 0 0,-1 1 1 0 0,0-1 0 0 0,0 1-1 0 0,0-1 1 0 0,0 1-1 0 0,1-1 1 0 0,-1 1 0 0 0,0 0-1 0 0,0-1 1 0 0,1 1-1 0 0,-1-1 1 0 0,0 1 0 0 0,1 0-1 0 0,-1-1 1 0 0,0 1 0 0 0,1 0-1 0 0,-1-1 1 0 0,0 1-1 0 0,1 0 1 0 0,-1 0 0 0 0,1 0-1 0 0,-1-1 1 0 0,1 1-7 0 0,15-1 209 0 0,-11 1-151 0 0,1-3 155 0 0,0-5-66 0 0,9-20 286 0 0,-10 20-315 0 0,-5 7-116 0 0,1-3 53 0 0,0 0 0 0 0,0 0 0 0 0,0-1-1 0 0,-1 1 1 0 0,1 0 0 0 0,-1-1 0 0 0,0 1 0 0 0,-1 0 0 0 0,0-5-55 0 0,0-7 167 0 0,1 1-53 0 0,0-15 35 0 0,0 12-30 0 0,-1 6-33 0 0,-6-4-45 0 0,-3-6 25 0 0,8 17-68 0 0,1-1 14 0 0,-1 0 0 0 0,-1 0 0 0 0,1 0 0 0 0,-1 0 0 0 0,0 1 0 0 0,0-1 1 0 0,0 1-1 0 0,-4-4-12 0 0,5 6-6 0 0,-1 0 0 0 0,1 0 0 0 0,0-1 0 0 0,0 1 0 0 0,0 0 0 0 0,-1-2 6 0 0,2 2-17 0 0,-1-1 0 0 0,0 1-1 0 0,0 0 1 0 0,-1-1 0 0 0,1 1 0 0 0,-1-1 17 0 0,0 1-11 0 0,-1 0-54 0 0,0-1-56 0 0,0 0-55 0 0,0 0-56 0 0,0 0-55 0 0,0 0-55 0 0,2 2-56 0 0,0 0-86 0 0,2 1-115 0 0,-1 1 87 0 0,1-1-42 0 0,0-1-648 0 0,0-2-504 0 0,0-5-962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49.7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128 1 6880 0 0,'-14'13'157'0'0,"12"-10"23"0"0,2-3 11 0 0,-3 2-31 0 0,2-1-45 0 0,1 0-65 0 0,-1-1-58 0 0,0 1-89 0 0,0 1-59 0 0,-1-1 119 0 0,1 0 93 0 0,0 0 113 0 0,0 0 82 0 0,0 0 119 0 0,0 0-134 0 0,1 0 36 0 0,-1 0 39 0 0,0-1 42 0 0,0 1-102 0 0,1 1-81 0 0,-1 1-29 0 0,1 0-90 0 0,0 2-15 0 0,-1-3 60 0 0,-4 7 79 0 0,4-8-130 0 0,0 0-1 0 0,0 1 1 0 0,1-1-1 0 0,-1 1 1 0 0,0 0-1 0 0,1-1 0 0 0,-1 1 1 0 0,0-1-1 0 0,1 1 1 0 0,0 0-1 0 0,-1 1-44 0 0,1 0 212 0 0,3-1-48 0 0,-2 0-143 0 0,0-1 1 0 0,1 1-1 0 0,-1-1 0 0 0,0 1 0 0 0,0 0 0 0 0,-1-1 0 0 0,1 1 0 0 0,0 0 0 0 0,0 0 0 0 0,-1-1 0 0 0,1 1 1 0 0,-1 1-22 0 0,2 16 269 0 0,-2-16-45 0 0,1 1-50 0 0,-1-1-48 0 0,-1 4 16 0 0,2 5-47 0 0,1-6-28 0 0,2 2-3 0 0,-2-7-51 0 0,-2 0 0 0 0,1 1 1 0 0,0-1-1 0 0,0 1 0 0 0,0-1 1 0 0,-1 1-1 0 0,1-1 0 0 0,-1 1 1 0 0,1 0-1 0 0,-1-1 1 0 0,0 1-1 0 0,1 0 0 0 0,-1-1 1 0 0,0 1-14 0 0,0 0 13 0 0,0-1 0 0 0,0 1 1 0 0,0 0-1 0 0,1-1 0 0 0,-1 1 1 0 0,1 0-1 0 0,-1-1 0 0 0,1 1 1 0 0,0-1-1 0 0,-1 1 0 0 0,1-1 1 0 0,0 1-1 0 0,0-1 0 0 0,0 1-13 0 0,4 6 63 0 0,4 12 109 0 0,-7-15-122 0 0,0 0-1 0 0,0 0 1 0 0,1-1-1 0 0,-1 1 1 0 0,1 0-1 0 0,0-1 0 0 0,1 0 1 0 0,0 2-50 0 0,-1-3 45 0 0,0 1 0 0 0,0 0 0 0 0,-1 0 0 0 0,0 0 0 0 0,0 0 0 0 0,0 1 0 0 0,0-1 0 0 0,0 2-45 0 0,3 6 89 0 0,1-2-38 0 0,14 17 162 0 0,-5-9-81 0 0,-6 0-34 0 0,0 3 67 0 0,-2-5-68 0 0,-2 10 17 0 0,1-10-36 0 0,-5-13-59 0 0,1 1 0 0 0,-1-1 0 0 0,0 0 1 0 0,0 1-1 0 0,-1-1 0 0 0,1 0 0 0 0,-1 1 1 0 0,1 1-20 0 0,-1 37 361 0 0,0-21-218 0 0,-2-7-18 0 0,-5-1-4 0 0,6-11-107 0 0,0-1 0 0 0,0 0 0 0 0,1 1 1 0 0,-1-1-1 0 0,0 1 0 0 0,1-1 0 0 0,-1 1 0 0 0,1 0 0 0 0,0-1 1 0 0,-1 1-1 0 0,1-1 0 0 0,0 1 0 0 0,0 1-14 0 0,0 0 19 0 0,-2 30 258 0 0,2-31-255 0 0,0-1-1 0 0,-1 1 1 0 0,1 0 0 0 0,-1 0-1 0 0,0 0 1 0 0,1-1-1 0 0,-1 1 1 0 0,0 0 0 0 0,0 0-1 0 0,0-1 1 0 0,0 1 0 0 0,0-1-1 0 0,-1 1-21 0 0,-1 1 129 0 0,2 0-46 0 0,0 0-31 0 0,1 1-25 0 0,0 0-5 0 0,-1-2 20 0 0,-1 2 13 0 0,-5 10 88 0 0,1-3 40 0 0,-6-5 0 0 0,11-5-171 0 0,0-1 0 0 0,0 0 0 0 0,0 1 0 0 0,0-1 0 0 0,0 1 0 0 0,0 0 0 0 0,0-1 0 0 0,0 1 0 0 0,1 0 0 0 0,-1-1 0 0 0,0 1 0 0 0,0 0 0 0 0,0 0 0 0 0,1 0 0 0 0,-1 0 0 0 0,0 0-12 0 0,-1 4 42 0 0,2-4-33 0 0,-1-1 0 0 0,1 1 0 0 0,0 0 0 0 0,0-1 0 0 0,-1 1 0 0 0,1-1 0 0 0,-1 1-1 0 0,1 0 1 0 0,0-1 0 0 0,-1 1 0 0 0,1-1 0 0 0,-1 1 0 0 0,1-1 0 0 0,-1 0 0 0 0,1 1 0 0 0,-1-1 0 0 0,0 1 0 0 0,1-1 0 0 0,-1 0 0 0 0,0 1 0 0 0,1-1 0 0 0,-1 0-9 0 0,-4 2 34 0 0,-24 14 213 0 0,27-12-213 0 0,-4 3 12 0 0,5-7-41 0 0,-1 1 0 0 0,0-1 0 0 0,1 0 0 0 0,-1 1 0 0 0,1-1 0 0 0,-1 0 0 0 0,1 0 0 0 0,-1 0 1 0 0,0 0-1 0 0,1-1 0 0 0,-1 1 0 0 0,1 0 0 0 0,-1-1 0 0 0,0 1-5 0 0,-3-2 21 0 0,0 0 0 0 0,-1-1 0 0 0,1 0 0 0 0,0 0 0 0 0,0 0-21 0 0,0-8 59 0 0,-9 6-31 0 0,-6-5 26 0 0,18 9-52 0 0,0 0-1 0 0,-1 1 0 0 0,1-1 0 0 0,1-1 0 0 0,-1 1 1 0 0,0 0-1 0 0,0 0 0 0 0,0-1 0 0 0,-1 0-1 0 0,0-2 12 0 0,-1-2 4 0 0,4 1-38 0 0,-2 0-21 0 0,-4 1-40 0 0,5 4 77 0 0,1-1 0 0 0,0 1 0 0 0,-1 0 0 0 0,1 0 0 0 0,-1-1 0 0 0,1 1 0 0 0,0 0 0 0 0,-1-1 0 0 0,1 1 1 0 0,0 0-1 0 0,-1-1 0 0 0,1 1 0 0 0,0-1 0 0 0,-1 1 0 0 0,1-1 0 0 0,0 1 0 0 0,0 0 0 0 0,0-1 0 0 0,-1 1 0 0 0,1-1 0 0 0,0 1 0 0 0,0-1 0 0 0,0 1 0 0 0,0-1 0 0 0,0 1 0 0 0,0-1 0 0 0,0 1 0 0 0,0-1 0 0 0,0 1 0 0 0,0-1 0 0 0,0 1 0 0 0,0-1 6 0 0,0-4-10 0 0,0 0-75 0 0,0 1-67 0 0,0-1-58 0 0,0-1-108 0 0,0 0-58 0 0,0 0-130 0 0,0-5-315 0 0,0-4-468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49.9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8864 0 0,'0'0'200'0'0,"0"0"33"0"0,0 0 14 0 0,0 0 42 0 0,0 0-122 0 0,0 0 129 0 0,0 0 242 0 0,0 0 20 0 0,0 0-232 0 0,0 0-138 0 0,0 0-5 0 0,0 0-43 0 0,0 0 95 0 0,0 0-13 0 0,0 0-23 0 0,0 0-79 0 0,0 0-31 0 0,0 0-7 0 0,0 0-30 0 0,0 0-108 0 0,0 0 3 0 0,0 0-60 0 0,0 0-70 0 0,0 0-110 0 0,0 0-129 0 0,0 0-115 0 0,0 0 71 0 0,0 0-43 0 0,0 0-602 0 0,0 0-476 0 0,0 0-903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50.3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9528 0 0,'0'3'216'0'0,"0"7"32"0"0,0-7 10 0 0,0-3-107 0 0,0 3-78 0 0,0 7 50 0 0,0-8 2 0 0,0-1 143 0 0,0-1 231 0 0,0 0 12 0 0,0 0-215 0 0,0 0-128 0 0,0 0-42 0 0,0 0 12 0 0,0 0 43 0 0,0 0-18 0 0,0 0-77 0 0,0 0-59 0 0,0 0-38 0 0,0 0-47 0 0,0 0-6 0 0,0 0-56 0 0,0 0-67 0 0,0 0-108 0 0,0 0-127 0 0,0 0-115 0 0,0 0 73 0 0,0 0-43 0 0,0 0-597 0 0,0 0-472 0 0,0 0-896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50.7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8808 0 0,'0'0'197'0'0,"0"0"24"0"0,0 0 19 0 0,-3 2-29 0 0,1 1-187 0 0,-3 2 26 0 0,2-2 19 0 0,1-1 93 0 0,1-1 186 0 0,1-1 307 0 0,0 0 17 0 0,0 0-27 0 0,0 0-139 0 0,0 0-68 0 0,0-3-12 0 0,0-3-183 0 0,0 1-112 0 0,0 3-41 0 0,0 2-12 0 0,0 0 2 0 0,0 0-38 0 0,0 0-57 0 0,0 0-25 0 0,0 0-27 0 0,-1 0-40 0 0,1 0-20 0 0,0 0-40 0 0,-1 0-45 0 0,0 0-51 0 0,1 0-54 0 0,-1 0-52 0 0,-1 0-45 0 0,1 0-39 0 0,0 0-135 0 0,-1 0-39 0 0,0 0-164 0 0,-2 0-436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51.1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7256 0 0,'0'0'165'0'0,"0"0"22"0"0,0 0 7 0 0,0 0 46 0 0,0 0 147 0 0,0 0 58 0 0,0 0 17 0 0,3 3-9 0 0,2 2-241 0 0,-3-2-95 0 0,0-1 0 0 0,0 0 1 0 0,0 0-1 0 0,1 0 0 0 0,-1 0 0 0 0,1 0 0 0 0,-1-1 0 0 0,1 1 0 0 0,1 0-117 0 0,4 1 166 0 0,1-3-62 0 0,15 0 140 0 0,-24 1-237 0 0,0-1 1 0 0,1 0-1 0 0,-1 0 0 0 0,0 0 0 0 0,1 0 1 0 0,-1 0-1 0 0,0 0 0 0 0,1 0 1 0 0,-1 0-1 0 0,0 0 0 0 0,1 0 0 0 0,-1-1 1 0 0,0 1-1 0 0,1 0 0 0 0,-1 0 0 0 0,0 0 1 0 0,0 0-1 0 0,1 0 0 0 0,-1-1 1 0 0,0 1-1 0 0,0 0 0 0 0,1 0 0 0 0,-1 0 1 0 0,0-1-1 0 0,0 1 0 0 0,1 0-7 0 0,9-11 178 0 0,-7 9-21 0 0,-1 2-85 0 0,10-1-50 0 0,-7 0-14 0 0,0 1-1 0 0,0 0 1 0 0,-1 0 0 0 0,1 0-1 0 0,0 0 1 0 0,0 1-1 0 0,-1 0 1 0 0,1 0 0 0 0,1 0-8 0 0,2 4 82 0 0,-4-2-35 0 0,-1-1-45 0 0,0-1-30 0 0,-1 0-37 0 0,1-1-21 0 0,-1 1-37 0 0,1-1-38 0 0,0 0-46 0 0,1 0-177 0 0,-1 0-110 0 0,-1 0 64 0 0,0 0-40 0 0,3 0-563 0 0,2 0-449 0 0,2 0-854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51.4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 8232 0 0,'0'0'182'0'0,"0"0"29"0"0,0 0 14 0 0,-3 0-27 0 0,-4 0-130 0 0,4 0-10 0 0,1 0 83 0 0,1 0 161 0 0,1 0 267 0 0,0 0 21 0 0,0 0-40 0 0,0 0-380 0 0,0 0 36 0 0,0 0 92 0 0,0 0-12 0 0,9 0 21 0 0,1 0-93 0 0,2 0-37 0 0,5 0 32 0 0,-2-2-125 0 0,-7-3-43 0 0,-6 4-37 0 0,-1 0-1 0 0,1 0 1 0 0,-1 0-1 0 0,0 1 1 0 0,1-1-1 0 0,0 0 1 0 0,-1 1 0 0 0,1-1-1 0 0,-1 1 1 0 0,1-1-1 0 0,0 1 1 0 0,-1 0-1 0 0,1 0 1 0 0,0 0-4 0 0,1 0 23 0 0,0 0 91 0 0,-1 0-124 0 0,1 0-60 0 0,1 0-63 0 0,3 0-77 0 0,2 0-92 0 0,-5 0-118 0 0,-1 0-119 0 0,-1 0 71 0 0,0 0-46 0 0,3 0-612 0 0,2 0-490 0 0,2 0-929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52.0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97 568 4384 0 0,'0'0'127'0'0,"-2"0"58"0"0,-9 0 140 0 0,11 0-318 0 0,0 0 0 0 0,0 0-1 0 0,0 0 1 0 0,0 0 0 0 0,0 0-1 0 0,-1 0 1 0 0,1 0 0 0 0,0 0-1 0 0,0 0 1 0 0,0 0 0 0 0,0 0-1 0 0,0 0 1 0 0,0 0 0 0 0,0 0 0 0 0,0 0-1 0 0,0 0 1 0 0,0 0 0 0 0,-1 0-1 0 0,1 0 1 0 0,0 0 0 0 0,0 0-1 0 0,0 0 1 0 0,0 0 0 0 0,0 0-1 0 0,0 0 1 0 0,0 0 0 0 0,0 0-1 0 0,0 0 1 0 0,0 0 0 0 0,0 0 0 0 0,0 0-1 0 0,-1 0 1 0 0,1 0 0 0 0,0 0-1 0 0,0-1 1 0 0,0 1 0 0 0,0 0-1 0 0,0 0 1 0 0,0 0 0 0 0,0 0-1 0 0,0 0 1 0 0,0 0 0 0 0,0 0 0 0 0,0 0-1 0 0,0 0 1 0 0,0 0 0 0 0,0-1-1 0 0,0 1 1 0 0,0 0 0 0 0,0 0-1 0 0,0 0 1 0 0,0 0 0 0 0,0 0-1 0 0,0 0 1 0 0,0 0 0 0 0,0 0-1 0 0,0 0-5 0 0,0-11 396 0 0,0 11-390 0 0,0 0 0 0 0,0 0 1 0 0,0 0-1 0 0,1 0 0 0 0,-1 0 0 0 0,0 0 0 0 0,0-1 1 0 0,0 1-1 0 0,0 0 0 0 0,0 0 0 0 0,0 0 1 0 0,0 0-1 0 0,0 0 0 0 0,0 0 0 0 0,0 0 0 0 0,0 0 1 0 0,0 0-1 0 0,-1 0 0 0 0,1-1 0 0 0,0 1 1 0 0,0 0-1 0 0,0 0 0 0 0,0 0 0 0 0,0 0 1 0 0,0 0-1 0 0,0 0 0 0 0,0 0 0 0 0,0 0 0 0 0,0 0 1 0 0,0 0-1 0 0,0 0 0 0 0,0 0 0 0 0,0 0 1 0 0,0-1-1 0 0,0 1 0 0 0,0 0 0 0 0,-1 0 0 0 0,1 0 1 0 0,0 0-1 0 0,0 0 0 0 0,0 0 0 0 0,0 0 1 0 0,0 0-1 0 0,0 0 0 0 0,0 0 0 0 0,0 0 1 0 0,0 0-1 0 0,0 0 0 0 0,-1 0 0 0 0,1 0 0 0 0,0 0 1 0 0,0 0-1 0 0,0 0 0 0 0,0 0 0 0 0,0 0 1 0 0,0 0-1 0 0,0 0-7 0 0,-1 0 14 0 0,0 0 63 0 0,-1 0 53 0 0,1 0 45 0 0,-2 0 265 0 0,-5 0 773 0 0,5 0-884 0 0,1 0-60 0 0,0 0-82 0 0,0 0-111 0 0,2 0-88 0 0,-1 0-37 0 0,1 0-41 0 0,-1 0-43 0 0,-1 0 471 0 0,2 0-21 0 0,-3 0-77 0 0,-4 1-107 0 0,-6 6 268 0 0,9-4-336 0 0,2 0-61 0 0,-1 0 130 0 0,2 0-61 0 0,2 6-25 0 0,-1-6-7 0 0,0 18 111 0 0,0 6-30 0 0,0-9-39 0 0,0-14-68 0 0,0 0-1 0 0,-1 0 1 0 0,0 0 0 0 0,0 0-1 0 0,0-1 1 0 0,0 1 0 0 0,0 0-1 0 0,-1 0 1 0 0,1-1 0 0 0,-3 3-15 0 0,3-1 28 0 0,0 0 1 0 0,0-1-1 0 0,0 1 1 0 0,1 0-1 0 0,-1 0 1 0 0,1 0-1 0 0,0-1 1 0 0,1 1-1 0 0,0 3-28 0 0,-1 2 48 0 0,0 11 71 0 0,0 11 15 0 0,0-4-10 0 0,0-12-81 0 0,0-3 77 0 0,0-10 10 0 0,0 0-8 0 0,3 5-17 0 0,-2-8-88 0 0,0 1 1 0 0,0-1-1 0 0,-1 1 1 0 0,1-1-1 0 0,0 1 0 0 0,0-1 1 0 0,0 1-1 0 0,0-1 1 0 0,0 0-1 0 0,0 1 0 0 0,0-1 1 0 0,0 0-1 0 0,0 0-17 0 0,31 0 388 0 0,-19 0-275 0 0,-8-3-49 0 0,29-31 8 0 0,-9 9-56 0 0,-8 8-41 0 0,-1 1-44 0 0,-14 14 51 0 0,0 0-1 0 0,-1 0 0 0 0,1 0 1 0 0,-1 0-1 0 0,0 0 1 0 0,1 0-1 0 0,-1-1 1 0 0,0 1-1 0 0,-1 0 0 0 0,1-1 1 0 0,0 1-1 0 0,-1-1 1 0 0,1 1 18 0 0,5-17-141 0 0,4 6 17 0 0,5-5-48 0 0,-12 14 136 0 0,-1 0 0 0 0,0 0 0 0 0,0 0 0 0 0,0-1 0 0 0,1-1 36 0 0,6-18-290 0 0,-3 10 69 0 0,1-3-129 0 0,-1 0-100 0 0,-3 8 178 0 0,-2-1-38 0 0,0 0-42 0 0,0-2-45 0 0,-1 4 197 0 0,0 1 54 0 0,0-3-11 0 0,0-10-86 0 0,0 11 116 0 0,0-3-62 0 0,-1 6 89 0 0,1-1 0 0 0,-2 1 0 0 0,1-1 0 0 0,-1 0-1 0 0,-1-4 101 0 0,-2-5-136 0 0,0-2 37 0 0,-6-15-54 0 0,7 22 83 0 0,0 1 0 0 0,1 0 0 0 0,-1-5 70 0 0,1-5-47 0 0,1 9 35 0 0,0 1 0 0 0,0-1-1 0 0,-1 1 1 0 0,-3-7 12 0 0,2 7-14 0 0,1-1 0 0 0,1 0 0 0 0,-1-3 14 0 0,-4-16-11 0 0,-3-2 29 0 0,5 0 73 0 0,-6 1 8 0 0,8 18-59 0 0,-1-5 71 0 0,0 10-15 0 0,-3 0 38 0 0,-2-3 46 0 0,4 0 47 0 0,3-12 327 0 0,2 20-158 0 0,0 3 27 0 0,0 0 8 0 0,0 0-39 0 0,0 0-285 0 0,0 0 11 0 0,-3 3 38 0 0,-7 7-17 0 0,7-6-50 0 0,2-1-45 0 0,2 6-44 0 0,-1-6 16 0 0,0 23 70 0 0,0-7-39 0 0,0-18-39 0 0,0 1 0 0 0,0 0-1 0 0,0-1 1 0 0,1 1 0 0 0,-1 0-1 0 0,0-1 1 0 0,1 1 0 0 0,-1 0 0 0 0,1-1-1 0 0,0 1 1 0 0,-1-1 0 0 0,1 1-1 0 0,0-1 1 0 0,0 1-8 0 0,5 10 50 0 0,-2 1-12 0 0,-3-9-22 0 0,0 0 1 0 0,0 0 0 0 0,1 0-1 0 0,-1 0 1 0 0,1-1-1 0 0,0 1 1 0 0,0 0-1 0 0,1 0-16 0 0,0 1 39 0 0,0 1 0 0 0,-1 0 0 0 0,1 1 0 0 0,-1-1-1 0 0,0 0 1 0 0,0 6-39 0 0,0-3 55 0 0,0-1 0 0 0,1 1 1 0 0,0-1-1 0 0,1 2-55 0 0,28 61 447 0 0,-17-36-187 0 0,1 1 41 0 0,-13-30-191 0 0,0 1 0 0 0,0 0 1 0 0,1 8-111 0 0,2 7 261 0 0,0-10-95 0 0,1 0 36 0 0,-5-7-139 0 0,1 0 1 0 0,-1 0 0 0 0,-1 0 0 0 0,1 0 0 0 0,-1 0 0 0 0,0 0 0 0 0,0 0 0 0 0,0 1 0 0 0,-1-1 0 0 0,1 0 0 0 0,-1 1 0 0 0,-1 3-64 0 0,1 1 122 0 0,0-1 0 0 0,1 0 0 0 0,0 0 1 0 0,1 7-123 0 0,2-2 126 0 0,4 22 210 0 0,-7-5-17 0 0,-1-20-240 0 0,-1 14 121 0 0,1-22-166 0 0,0 0 1 0 0,0-1 0 0 0,0 1-1 0 0,1-1 1 0 0,-1 1 0 0 0,1-1-1 0 0,0 1 1 0 0,0 1-35 0 0,4 2 68 0 0,-5-5-60 0 0,1 0 0 0 0,0 0 0 0 0,-1-1 0 0 0,1 1 0 0 0,-1 0 0 0 0,1 0 0 0 0,-1 0 0 0 0,1-1 1 0 0,-1 1-1 0 0,1 0 0 0 0,-1 0 0 0 0,0 0 0 0 0,1 0 0 0 0,-1 0 0 0 0,0 0 0 0 0,0 0 0 0 0,0 0 1 0 0,0 0-1 0 0,0 0 0 0 0,0 0 0 0 0,0 0 0 0 0,0 0 0 0 0,0 0 0 0 0,0-1 0 0 0,-1 1 0 0 0,1 0 0 0 0,0 0-8 0 0,-5 7 66 0 0,4-6-52 0 0,0-1 1 0 0,0 1 0 0 0,0-1-1 0 0,0 0 1 0 0,1 1 0 0 0,-1 0-1 0 0,0-1 1 0 0,1 1 0 0 0,-1-1-1 0 0,1 1 1 0 0,0 0 0 0 0,0-1-1 0 0,0 1 1 0 0,-1 0-15 0 0,1 3-13 0 0,0 2 54 0 0,0 4 114 0 0,0 8 184 0 0,0-11-218 0 0,0-2-45 0 0,0-2-71 0 0,0-1 27 0 0,0-3-85 0 0,0 0-67 0 0,0 0-22 0 0,0-1 45 0 0,0-1-2 0 0,0 0 71 0 0,0 0-61 0 0,0-1-56 0 0,0 0-50 0 0,0-1-49 0 0,0 0-44 0 0,1 0-43 0 0,0 1-38 0 0,0-1-35 0 0,0 2 77 0 0,0 1-51 0 0,1-1-47 0 0,-1 0-40 0 0,2-2-603 0 0,0 0-98 0 0,-1-3-773 0 0,-2-2-1091 0 0</inkml:trace>
  <inkml:trace contextRef="#ctx0" brushRef="#br0" timeOffset="291.5">523 537 10912 0 0,'0'0'248'0'0,"0"0"34"0"0,0 0 20 0 0,0 0-38 0 0,0 0-199 0 0,0 2-37 0 0,0 3 18 0 0,0 12-123 0 0,0-8 111 0 0,0-5 23 0 0,0 0 35 0 0,0 0 40 0 0,0 1 47 0 0,2 3 155 0 0,3 3 63 0 0,2 3 47 0 0,-5-3-54 0 0,-2 0-149 0 0,0 0 49 0 0,0 21 778 0 0,0-19-666 0 0,0-6-235 0 0,0 0-35 0 0,0 0-40 0 0,0 0-48 0 0,0-6-33 0 0,0-1 1 0 0,0 1-1 0 0,0 0 1 0 0,0-1-1 0 0,0 1 1 0 0,0 0-1 0 0,0-1 1 0 0,0 1-1 0 0,0 0 1 0 0,1-1-1 0 0,-1 1 1 0 0,0 0-1 0 0,1-1 1 0 0,-1 1-1 0 0,0-1 1 0 0,1 1 0 0 0,-1 0-1 0 0,0-1 1 0 0,1 1-1 0 0,-1-1 1 0 0,1 1-1 0 0,-1-1 1 0 0,1 1-1 0 0,-1-1 1 0 0,1 0-1 0 0,0 1-11 0 0,4 4 118 0 0,-2 6-49 0 0,-2 0-24 0 0,6 1-19 0 0,-1 1 2 0 0,-5-2 21 0 0,-1-10-41 0 0,0 1-1 0 0,1 0 0 0 0,-1-1 0 0 0,0 1 0 0 0,0-1 0 0 0,1 1 0 0 0,-1-1 0 0 0,1 1 0 0 0,-1-1 0 0 0,1 0 0 0 0,0 1 0 0 0,0-1 0 0 0,-1 0 0 0 0,1 1 0 0 0,0-1-7 0 0,2 2-17 0 0,0 0-38 0 0,-1-1-92 0 0,-2-2 57 0 0,0 0-72 0 0,0 0-86 0 0,0 0 74 0 0,0 0-40 0 0,0 0-42 0 0,0 0-40 0 0,0 0-37 0 0,0 0-34 0 0,0 0-237 0 0,0 0-55 0 0,0 0-778 0 0,0 0-612 0 0,0 0-1164 0 0</inkml:trace>
  <inkml:trace contextRef="#ctx0" brushRef="#br0" timeOffset="671.88">839 489 10032 0 0,'0'0'297'0'0,"0"0"-9"0"0,0 0-226 0 0,0 3-24 0 0,0-2-37 0 0,0-1-1 0 0,0 1 1 0 0,0-1-1 0 0,0 1 1 0 0,0-1-1 0 0,0 1 1 0 0,0 0 0 0 0,0-1-1 0 0,1 1 1 0 0,-1-1-1 0 0,0 1 1 0 0,0-1-1 0 0,1 1 1 0 0,-1-1 0 0 0,0 1-1 0 0,1-1 1 0 0,-1 1-1 0 0,1-1 1 0 0,-1 0-1 0 0,0 1 1 0 0,1-1 0 0 0,-1 1-1 0 0,1-1 1 0 0,0 0-1 0 0,5 6 26 0 0,-4 5 50 0 0,-2 6 50 0 0,-1 0-19 0 0,1-5 8 0 0,1-2 31 0 0,2 0 64 0 0,0-3-119 0 0,0 4 88 0 0,1 2 67 0 0,-2 1 79 0 0,-1 4 89 0 0,-1-14-371 0 0,0 2 38 0 0,0 6 175 0 0,0 1 81 0 0,0 20 559 0 0,0-23-650 0 0,0-1-39 0 0,0 1-31 0 0,0-2-101 0 0,2 6 218 0 0,5-1 38 0 0,-2-1-28 0 0,-3-1-42 0 0,-2 2 61 0 0,0-10-30 0 0,0-3-4 0 0,0 0-10 0 0,0 0-45 0 0,0 0-17 0 0,0 0-7 0 0,0 0-7 0 0,0 0-29 0 0,0 0-12 0 0,0 0-1 0 0,0 0-8 0 0,0 0-34 0 0,3-3-20 0 0,-2 1-83 0 0,1 0 0 0 0,-1 0 0 0 0,1 0 0 0 0,-1 0 0 0 0,0 0 0 0 0,0 0 0 0 0,0 0 0 0 0,0-1-15 0 0,7-20 65 0 0,4-11-47 0 0,-1 15 25 0 0,-8 7-34 0 0,-2 8-9 0 0,0 0 0 0 0,1 0 0 0 0,-1 0 1 0 0,1 0-1 0 0,-1 0 0 0 0,1 1 0 0 0,0-1 0 0 0,1 0 0 0 0,10-22 2 0 0,-5 8-22 0 0,3-1-52 0 0,-4 8 20 0 0,6-11-80 0 0,-11 20 102 0 0,0-1 0 0 0,1 0 0 0 0,-1 1 0 0 0,0-1 0 0 0,1 1 0 0 0,-1-1 0 0 0,1 1 0 0 0,0 0 0 0 0,2-1 30 0 0,6-3-119 0 0,-1 1 35 0 0,0 0 17 0 0,4 0-39 0 0,-10-2 39 0 0,-4 7 63 0 0,0 0 0 0 0,1-1 0 0 0,-1 1 0 0 0,0-1 0 0 0,1 1 1 0 0,-1 0-1 0 0,0-1 0 0 0,1 1 0 0 0,-1-1 0 0 0,0 1 0 0 0,1 0 1 0 0,-1-1-1 0 0,0 1 0 0 0,1 0 0 0 0,-1 0 0 0 0,1-1 0 0 0,-1 1 1 0 0,1 0-1 0 0,-1 0 0 0 0,1 0 0 0 0,-1 0 0 0 0,1 0 0 0 0,-1-1 0 0 0,1 1 1 0 0,-1 0-1 0 0,1 0 0 0 0,-1 0 0 0 0,1 0 0 0 0,-1 0 0 0 0,1 1 1 0 0,-1-1-1 0 0,1 0 4 0 0,0 0-1 0 0,-1 0 0 0 0,1 0 1 0 0,0 0-1 0 0,-1 0 0 0 0,1 0 0 0 0,0 0 1 0 0,0 0-1 0 0,-1 0 0 0 0,1 0 1 0 0,-1 1-1 0 0,1-1 0 0 0,0 0 0 0 0,-1 1 1 0 0,1-1-1 0 0,0 0 0 0 0,-1 1 1 0 0,1-1-1 0 0,-1 0 0 0 0,1 1 0 0 0,-1-1 1 0 0,1 1-1 0 0,-1-1 0 0 0,1 1 0 0 0,-1-1 1 0 0,0 1-1 0 0,1 0 1 0 0,-1-1 0 0 0,1 1 0 0 0,-1-1 0 0 0,0 1 0 0 0,1 0 0 0 0,-1-1 0 0 0,1 1 0 0 0,-1-1 0 0 0,1 0 1 0 0,-1 1-1 0 0,1-1 0 0 0,0 1 0 0 0,-1-1 0 0 0,1 0 0 0 0,-1 1 0 0 0,1-1 0 0 0,0 0 0 0 0,-1 0 0 0 0,1 0 0 0 0,0 1 0 0 0,-1-1 0 0 0,1 0 0 0 0,0 0 0 0 0,-1 0 0 0 0,1 0 0 0 0,0 0 0 0 0,0 0 0 0 0,14 2 0 0 0,1 11 0 0 0,-13-9-6 0 0,0-1 0 0 0,0 1 0 0 0,-1 0 0 0 0,1 0 0 0 0,-1 0 0 0 0,0 0 0 0 0,0 0 0 0 0,0 1 0 0 0,0 1 6 0 0,4 13 17 0 0,-2-3 56 0 0,2-1-8 0 0,-5-12-52 0 0,1 1 1 0 0,-1-1-1 0 0,0 0 0 0 0,0 1 0 0 0,-1-1 1 0 0,1 1-1 0 0,-1-1 0 0 0,0 2-13 0 0,0-3 9 0 0,1 0 0 0 0,-1 0-1 0 0,0 0 1 0 0,0 0 0 0 0,1 0-1 0 0,-1 0 1 0 0,1-1 0 0 0,-1 1-1 0 0,1 0 1 0 0,0 0 0 0 0,0 0 0 0 0,0-1-1 0 0,1 2-8 0 0,-1-1 8 0 0,0-1 0 0 0,0 0 0 0 0,-1 1 0 0 0,1-1 0 0 0,0 1 0 0 0,-1-1 0 0 0,1 1 0 0 0,-1 0 0 0 0,0-1 0 0 0,1 1 0 0 0,-1-1 0 0 0,0 1 0 0 0,0 1-8 0 0,2 13 54 0 0,2-5-37 0 0,4 7-6 0 0,-6 0 33 0 0,-2-17-43 0 0,0 1 1 0 0,0-1 0 0 0,0 0-1 0 0,0 0 1 0 0,0 1 0 0 0,0-1-1 0 0,1 0 1 0 0,-1 0 0 0 0,0 1-1 0 0,1-1 1 0 0,-1 0 0 0 0,1 0-1 0 0,-1 0 1 0 0,1 0 0 0 0,0 0-1 0 0,-1 0 1 0 0,1 0 0 0 0,0 0-2 0 0,3 4-36 0 0,1 0-38 0 0,-3-3 30 0 0,0 0 0 0 0,1 1 70 0 0,-1-1-48 0 0,0 0-77 0 0,0 0-32 0 0,1 0-66 0 0,-2-1-91 0 0,0-1 83 0 0,6 0-241 0 0,-4 0 179 0 0,-1 0-45 0 0,-1-1 108 0 0,-1 1-38 0 0,2 0-162 0 0,0 0-60 0 0,-1 0-52 0 0,1 0-46 0 0,0 0-163 0 0,-1 0-47 0 0,2 0-197 0 0,0 0-533 0 0</inkml:trace>
  <inkml:trace contextRef="#ctx0" brushRef="#br0" timeOffset="1204.15">1722 537 7800 0 0,'0'0'174'0'0,"0"0"29"0"0,0 0 13 0 0,-3 0-31 0 0,-5 0-150 0 0,-12 0 40 0 0,9 2 203 0 0,5 4 82 0 0,6-5-332 0 0,-1-1 1 0 0,1 1-1 0 0,0-1 1 0 0,-1 1-1 0 0,1-1 1 0 0,0 1-1 0 0,-1-1 1 0 0,1 0-1 0 0,-1 1 0 0 0,1-1 1 0 0,-1 0-1 0 0,1 1 1 0 0,-1-1-1 0 0,1 0 1 0 0,-1 0-1 0 0,1 1 1 0 0,-1-1-1 0 0,1 0 1 0 0,-1 0-1 0 0,0 0 1 0 0,1 0-1 0 0,-1 0 1 0 0,1 0-1 0 0,-1 0-28 0 0,-5 3 459 0 0,-7 8-118 0 0,6-8-213 0 0,7-3-117 0 0,-1 0 1 0 0,1 0-1 0 0,-1 0 0 0 0,1 0 1 0 0,-1 1-1 0 0,1-1 0 0 0,-1 0 1 0 0,1 0-1 0 0,0 1 0 0 0,-1-1 1 0 0,1 0-1 0 0,-1 1 0 0 0,1-1 1 0 0,0 0-1 0 0,-1 1 0 0 0,1-1 1 0 0,0 1-1 0 0,0-1 0 0 0,-1 1 1 0 0,1-1-1 0 0,0 0 0 0 0,0 1 1 0 0,-1-1-1 0 0,1 1 0 0 0,0-1 1 0 0,0 1-1 0 0,0-1 0 0 0,0 1 1 0 0,0-1-1 0 0,0 1 0 0 0,0-1 1 0 0,0 1-1 0 0,0-1 0 0 0,0 1 1 0 0,0-1-1 0 0,0 1 0 0 0,0-1 1 0 0,0 1-12 0 0,-3 14 266 0 0,-9 1 71 0 0,-1 1 58 0 0,10 1-41 0 0,1-4-169 0 0,-4 7 175 0 0,0 3 37 0 0,4-10-179 0 0,2 4 196 0 0,0-1-65 0 0,0 6 77 0 0,0 1-79 0 0,3-11-162 0 0,2-3-69 0 0,0-2-52 0 0,1 6 57 0 0,4-9-7 0 0,-5 8-4 0 0,6 0-4 0 0,-6-9 18 0 0,2-3-77 0 0,-1-1-11 0 0,7 11 67 0 0,-13-11-101 0 0,0 0 0 0 0,0 0-1 0 0,1 0 1 0 0,-1 0 0 0 0,0 1-1 0 0,0-1 1 0 0,0 0 0 0 0,0 0-1 0 0,0 0 1 0 0,0 0 0 0 0,0 0-1 0 0,0 0 1 0 0,0 0 0 0 0,0 0-1 0 0,0 0 1 0 0,1 0 0 0 0,-1 1-1 0 0,0-1 1 0 0,0 0 0 0 0,0 0 0 0 0,0 0-1 0 0,0 0 1 0 0,0 0 0 0 0,0 0-1 0 0,1 0 1 0 0,-1 0 0 0 0,0 0-1 0 0,0 0 1 0 0,0 0 0 0 0,0 0-1 0 0,0 0 1 0 0,0 0 0 0 0,1 0-1 0 0,-1 0 1 0 0,0 0 0 0 0,0 0-1 0 0,0 0 1 0 0,0 0 0 0 0,0 0 0 0 0,0 0-1 0 0,0-1 1 0 0,1 1 0 0 0,-1 0-1 0 0,0 0 1 0 0,0 0 0 0 0,0 0-1 0 0,0 0 1 0 0,0 0 0 0 0,0 0-1 0 0,0 0 1 0 0,0 0 0 0 0,0 0-1 0 0,0-1 1 0 0,0 1 0 0 0,1 0-1 0 0,-1 0 1 0 0,0 0-2 0 0,1-1 12 0 0,0-1 0 0 0,1 1 0 0 0,-1 0-1 0 0,0 0 1 0 0,1 0 0 0 0,0 0 0 0 0,-1 0 0 0 0,1 0 0 0 0,0 1-1 0 0,-1-1 1 0 0,1 0 0 0 0,0 1 0 0 0,-1-1 0 0 0,1 1-1 0 0,1 0-11 0 0,2-3 90 0 0,-1-1-53 0 0,0 0-7 0 0,-1 0 1 0 0,1 1 0 0 0,0-1 0 0 0,0 1-1 0 0,2-1-30 0 0,4-1 55 0 0,-9 5-44 0 0,1-1-1 0 0,-1 0 0 0 0,0 1 1 0 0,1-1-1 0 0,-1 0 0 0 0,0 0 1 0 0,1 0-1 0 0,-1 0 0 0 0,0 0 1 0 0,0 0-11 0 0,9-22 33 0 0,2 3-26 0 0,-10 18-2 0 0,0-1 1 0 0,0 0-1 0 0,-1 0 1 0 0,1 0-1 0 0,0 0 1 0 0,-1 0-1 0 0,0 0 1 0 0,0-1-1 0 0,0 1 1 0 0,0 0-1 0 0,0-1 0 0 0,-1 1-5 0 0,0 0 3 0 0,0 0 0 0 0,0 1 0 0 0,1-1 0 0 0,-1 1 0 0 0,1-1 0 0 0,-1 1 0 0 0,1-1 0 0 0,0 1 0 0 0,0-1 0 0 0,0 1-1 0 0,1-2-2 0 0,-1 2 3 0 0,0-1 0 0 0,1 1 0 0 0,-2 0 0 0 0,1-1 0 0 0,0 1 0 0 0,0-1 0 0 0,-1 1 0 0 0,1-1 0 0 0,-1 1 0 0 0,0-1-1 0 0,0-2-2 0 0,-1-6 0 0 0,1 7 0 0 0,0 1 0 0 0,0 0 0 0 0,0 0 0 0 0,0 0 0 0 0,0-1 0 0 0,0 1 0 0 0,1 0 0 0 0,0 0 0 0 0,-1 0 0 0 0,2-1 0 0 0,2-4 0 0 0,-3 7 0 0 0,0-1 0 0 0,0 1 0 0 0,0-1 0 0 0,0 1 0 0 0,0-1 0 0 0,-1 1 0 0 0,1-1 0 0 0,-1 1 0 0 0,1-1 0 0 0,-1 0 0 0 0,0 1 0 0 0,1-1 0 0 0,-1 0 0 0 0,0 1 0 0 0,0-15-14 0 0,0 3-50 0 0,0 10-10 0 0,0 3 2 0 0,0 0 2 0 0,0 0 2 0 0,2 3-8 0 0,0-2 71 0 0,-1 0 0 0 0,0 0 1 0 0,0 0-1 0 0,0 1 0 0 0,0-1 1 0 0,0 1-1 0 0,0-1 0 0 0,0 1 1 0 0,-1-1-1 0 0,1 1 0 0 0,-1-1 1 0 0,1 1-1 0 0,-1-1 0 0 0,1 1 1 0 0,-1 0-1 0 0,0-1 0 0 0,0 1 1 0 0,1 1 4 0 0,-1-2-4 0 0,0 1 0 0 0,0-1 0 0 0,0 1 0 0 0,0-1 1 0 0,1 1-1 0 0,-1 0 0 0 0,1-1 0 0 0,-1 1 0 0 0,1-1 0 0 0,0 0 0 0 0,0 1 1 0 0,-1-1-1 0 0,1 1 4 0 0,6 11-4 0 0,-6-4 4 0 0,0 1 0 0 0,0-1 0 0 0,-1 1 0 0 0,0 0 0 0 0,0 1 0 0 0,-1 3 0 0 0,0 14 0 0 0,1-22 0 0 0,0 0 0 0 0,0 0 0 0 0,0 0 0 0 0,0 0 0 0 0,1 0 0 0 0,0 0 0 0 0,1 3 0 0 0,4 6 4 0 0,-5-11 3 0 0,0-1 1 0 0,0 0-1 0 0,0 1 1 0 0,0-1-1 0 0,0 1 1 0 0,-1-1-1 0 0,1 1 1 0 0,-1-1-1 0 0,0 1-7 0 0,0 23 64 0 0,0 2 48 0 0,0 99 619 0 0,-1-108-532 0 0,-6-2-36 0 0,2-3-52 0 0,3 0-8 0 0,1 9 107 0 0,1 1-4 0 0,-2-10-112 0 0,-3 0 0 0 0,-3 9 94 0 0,-1 1-13 0 0,4-10-104 0 0,3-4-14 0 0,1-7-30 0 0,0 0 1 0 0,0 0-1 0 0,0 0 1 0 0,-1-1-1 0 0,1 1 1 0 0,-1 0-1 0 0,0-1 1 0 0,0 0-1 0 0,-1 3-27 0 0,-21 30 82 0 0,1 1-30 0 0,19-32-51 0 0,1-1-1 0 0,0 0 1 0 0,-1 0 0 0 0,0 0 0 0 0,0 0 0 0 0,0-1-1 0 0,-1 0 1 0 0,1 1 0 0 0,-1-2 0 0 0,0 1 0 0 0,1 0 0 0 0,-1-1-1 0 0,-2 1 0 0 0,-12 5 22 0 0,3 1-44 0 0,1-1-62 0 0,-1-2-84 0 0,8-4 49 0 0,-12 0-57 0 0,13-2 82 0 0,1 0-50 0 0,-2 0-95 0 0,1 0-105 0 0,4 0 125 0 0,-1 0-35 0 0,1-1-39 0 0,-1 1-41 0 0,1 0 4 0 0,0 0-38 0 0,1 0-37 0 0,-1 0-41 0 0,0 0-42 0 0,0 0-45 0 0,1 0-46 0 0,-1 0-49 0 0,-5 0-1661 0 0,-2 0-1296 0 0</inkml:trace>
  <inkml:trace contextRef="#ctx0" brushRef="#br0" timeOffset="1465.77">918 253 8464 0 0,'-3'0'190'0'0,"-1"0"-123"0"0,-14 0 462 0 0,16 1-473 0 0,0 0-60 0 0,-4 10 46 0 0,3-9-61 0 0,0-2-51 0 0,1 0-52 0 0,0 0-78 0 0,2 0 200 0 0,-1 0-293 0 0,0 0-83 0 0,0 0-311 0 0,1 0-100 0 0,0 0-342 0 0,0 0-652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51.9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6384 0 0,'0'0'184'0'0,"0"0"-43"0"0,0 0-2 0 0,0 0 55 0 0,0 0 169 0 0,3 2 314 0 0,8 9 25 0 0,-9-8-20 0 0,-2-3-87 0 0,0 0-34 0 0,0 0-7 0 0,0 2-37 0 0,2 7-211 0 0,-1-9-289 0 0,-1 0-1 0 0,0 1 1 0 0,1-1 0 0 0,-1 1-1 0 0,1-1 1 0 0,-1 0 0 0 0,0 1 0 0 0,1-1-1 0 0,-1 0 1 0 0,1 0 0 0 0,-1 0-1 0 0,1 1 1 0 0,-1-1 0 0 0,1 0-1 0 0,-1 0 1 0 0,1 0 0 0 0,-1 0-1 0 0,1 0 1 0 0,-1 0 0 0 0,1 0 0 0 0,0 0-1 0 0,-1 0-16 0 0,0 0 5 0 0,1 0 0 0 0,-1 0 1 0 0,0 0-1 0 0,0 0 0 0 0,0 0 0 0 0,0 0 0 0 0,0 0 0 0 0,0 0 0 0 0,0 0 0 0 0,0 0 0 0 0,0 0 0 0 0,0 0 0 0 0,1 0 0 0 0,-1 0 0 0 0,0 0 1 0 0,0 0-1 0 0,0 0 0 0 0,0 0 0 0 0,0 0 0 0 0,0 0 0 0 0,0 0 0 0 0,0 0 0 0 0,0 0 0 0 0,0 0 0 0 0,0 0 0 0 0,1 0 0 0 0,-1 1 0 0 0,0-1 1 0 0,0 0-1 0 0,0 0 0 0 0,0 0 0 0 0,0 0 0 0 0,0 0 0 0 0,0 0 0 0 0,0 0 0 0 0,0 0 0 0 0,0 0 0 0 0,0 0 0 0 0,0 0 0 0 0,0 0 0 0 0,0 1 0 0 0,0-1 1 0 0,0 0-1 0 0,0 0 0 0 0,0 0 0 0 0,0 0 0 0 0,0 0 0 0 0,0 0 0 0 0,0 0 0 0 0,0 0 0 0 0,0 0 0 0 0,0 0 0 0 0,0 1 0 0 0,0-1 0 0 0,0 0 1 0 0,0 0-1 0 0,0 0-5 0 0,1 5 137 0 0,4 7 253 0 0,-2-8-283 0 0,-1 0-44 0 0,0 0-64 0 0,1 11 187 0 0,-3-14-173 0 0,-1 0 0 0 0,1 0 0 0 0,0 0 0 0 0,0 0 0 0 0,1-1 0 0 0,-1 1 1 0 0,0 0-1 0 0,0 0 0 0 0,0 0 0 0 0,0 0 0 0 0,1-1 0 0 0,-1 1 0 0 0,0 0 0 0 0,1 0 0 0 0,-1 0-13 0 0,7 3 121 0 0,-7-4-113 0 0,1 1-1 0 0,-1-1 1 0 0,1 0-1 0 0,-1 0 1 0 0,1 1-1 0 0,-1-1 1 0 0,0 0-1 0 0,1 1 1 0 0,-1-1-1 0 0,0 0 1 0 0,1 1-1 0 0,-1-1 1 0 0,0 1-1 0 0,1-1 1 0 0,-1 0-1 0 0,0 1 1 0 0,0-1-1 0 0,0 1 1 0 0,1-1-1 0 0,-1 1 1 0 0,0-1-1 0 0,0 1 1 0 0,0-1-1 0 0,0 1 1 0 0,0-1-1 0 0,0 1 1 0 0,0-1 0 0 0,0 1-1 0 0,0-1 1 0 0,0 1-1 0 0,0-1 1 0 0,0 1-8 0 0,-1 6 81 0 0,1-5-54 0 0,0 1 1 0 0,0-1-1 0 0,0 0 1 0 0,0 0-1 0 0,0 0 1 0 0,1 0-1 0 0,-1 0 1 0 0,1 1-1 0 0,-1-1 1 0 0,1 1-28 0 0,6 10 138 0 0,-6-10-105 0 0,0 0 0 0 0,0 0 0 0 0,0 0-1 0 0,-1 0 1 0 0,1 0 0 0 0,-1 0 0 0 0,1 3-33 0 0,-1 5 102 0 0,0 3 40 0 0,0-10-111 0 0,1-1 1 0 0,-1 0 0 0 0,0 0 0 0 0,1 0 0 0 0,0 0 0 0 0,0 0 0 0 0,0 2-32 0 0,8 13 201 0 0,-9-17-179 0 0,1 1 0 0 0,-1-1 0 0 0,0 0 0 0 0,1 1 0 0 0,-1-1 0 0 0,0 1 0 0 0,0-1 0 0 0,0 0 0 0 0,0 1 1 0 0,0 0-23 0 0,3 16 211 0 0,1-7-125 0 0,-2-8-62 0 0,-1 0 0 0 0,0 0 0 0 0,0 0 0 0 0,0 0-1 0 0,0 0 1 0 0,0 0 0 0 0,-1 0 0 0 0,1 1 0 0 0,-1-1 0 0 0,0 3-24 0 0,0 57 260 0 0,0-40-107 0 0,0 1 84 0 0,0-1 15 0 0,0-12-114 0 0,0 6 84 0 0,0 8 109 0 0,0-12-242 0 0,0-10-63 0 0,0-3-78 0 0,0 0-35 0 0,0 0-128 0 0,0 0 100 0 0,0 0-64 0 0,0 0-85 0 0,0 0 80 0 0,0 0-39 0 0,0 0-43 0 0,0 0-42 0 0,0 0-36 0 0,0 0-35 0 0,0 0-244 0 0,0 0-56 0 0,0 0-799 0 0,0 0-628 0 0,0 0-1193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56.9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 17 7072 0 0,'0'-13'202'0'0,"0"13"-198"0"0,0-1 0 0 0,0 1-1 0 0,0 0 1 0 0,0 0-1 0 0,0 0 1 0 0,0 0-1 0 0,0 0 1 0 0,0 0-1 0 0,0 0 1 0 0,0 0 0 0 0,0 0-1 0 0,0 0 1 0 0,0-1-1 0 0,0 1 1 0 0,0 0-1 0 0,0 0 1 0 0,0 0-1 0 0,0 0 1 0 0,0 0 0 0 0,0 0-1 0 0,0 0 1 0 0,0 0-1 0 0,0 0 1 0 0,0 0-1 0 0,0 0 1 0 0,0-1-1 0 0,0 1 1 0 0,0 0 0 0 0,0 0-1 0 0,-1 0 1 0 0,1 0-1 0 0,0 0 1 0 0,0 0-1 0 0,0 0 1 0 0,0 0-1 0 0,0 0 1 0 0,0 0 0 0 0,0 0-1 0 0,0 0 1 0 0,0 0-1 0 0,0 0 1 0 0,0 0-1 0 0,-1 0 1 0 0,1 0-1 0 0,0 0 1 0 0,0 0 0 0 0,0 0-1 0 0,0 0 1 0 0,0 0-1 0 0,0 0 1 0 0,0 0-1 0 0,0 0 1 0 0,0 0-1 0 0,0 0 1 0 0,-1 0 0 0 0,1 0-1 0 0,0 0-3 0 0,-7 0 69 0 0,4 0-17 0 0,1 0 76 0 0,1 0 144 0 0,1 0 236 0 0,3 0 18 0 0,-2 0-419 0 0,3 0 26 0 0,-2 0-20 0 0,1 0 85 0 0,-2 0-52 0 0,1 0 39 0 0,-2 0 147 0 0,0 0-10 0 0,0 3-33 0 0,4 10-73 0 0,1-5-106 0 0,-1 0-79 0 0,-1 7 70 0 0,-1 1 41 0 0,3-8-68 0 0,-4-7-57 0 0,0 1 0 0 0,0-1-1 0 0,0 1 1 0 0,0-1 0 0 0,-1 1 0 0 0,1-1 0 0 0,0 1 0 0 0,-1-1 0 0 0,0 1-1 0 0,1 0 1 0 0,-1-1 0 0 0,0 1 0 0 0,0 0 0 0 0,0-1 0 0 0,0 2-17 0 0,0 12 93 0 0,0 23 141 0 0,3-17-129 0 0,3-6-19 0 0,-5-12-66 0 0,0 1 0 0 0,0-1 0 0 0,0 0 0 0 0,0 1 0 0 0,0-1-1 0 0,0 1 1 0 0,-1-1 0 0 0,0 1 0 0 0,0 0-20 0 0,1 3 55 0 0,-1 0 1 0 0,1 1-1 0 0,1-1 1 0 0,-1 0-1 0 0,1 0 1 0 0,3 5-56 0 0,-4-7 34 0 0,3 12 127 0 0,-4 4-19 0 0,-1-9-68 0 0,1 44 209 0 0,0-36-157 0 0,0 2 46 0 0,0 12-46 0 0,0-8-10 0 0,2-15-70 0 0,4 2-19 0 0,-5-12-22 0 0,0 1 0 0 0,0-1 0 0 0,0 1 0 0 0,-1-1 0 0 0,1 1 0 0 0,0 0 0 0 0,-1 0 0 0 0,1-1 0 0 0,-1 1 0 0 0,0 0 0 0 0,1 0 0 0 0,-1-1 0 0 0,0 1-5 0 0,0 5 5 0 0,-2 11 58 0 0,2-18-60 0 0,0 1 0 0 0,0-1 0 0 0,0 1 0 0 0,-1-1 0 0 0,1 0 0 0 0,0 1 0 0 0,0-1 0 0 0,-1 1 0 0 0,1-1 0 0 0,0 0 0 0 0,-1 1 0 0 0,1-1 0 0 0,-1 0 0 0 0,1 0 0 0 0,0 1 0 0 0,-1-1 0 0 0,1 0 0 0 0,-1 0 0 0 0,1 0 0 0 0,-1 1 0 0 0,1-1 0 0 0,0 0 0 0 0,-1 0 0 0 0,1 0 0 0 0,-1 0 0 0 0,1 0 0 0 0,-1 0 0 0 0,1 0 0 0 0,-1 0 0 0 0,1 0-3 0 0,-3 0 64 0 0,3 3 0 0 0,0 7 1 0 0,0-7 6 0 0,0-3 1 0 0,0 0 0 0 0,0 0-34 0 0,0 0-138 0 0,0-3-57 0 0,0 1 111 0 0,0 0-13 0 0,0 1-21 0 0,0-1-39 0 0,0 1-17 0 0,0-1-39 0 0,0 0-44 0 0,0 1-51 0 0,0-1-54 0 0,0 1-50 0 0,0-1-45 0 0,0 1-38 0 0,0-1-136 0 0,0 0-39 0 0,0 0-164 0 0,0-2-438 0 0</inkml:trace>
  <inkml:trace contextRef="#ctx0" brushRef="#br0" timeOffset="293.94">1 301 6592 0 0,'0'0'149'0'0,"0"0"23"0"0,0 0 11 0 0,2 0-30 0 0,3-1-146 0 0,-2-1 35 0 0,2-3 127 0 0,-1 0 25 0 0,5 2 146 0 0,-3 0 43 0 0,2-3-157 0 0,2 2 43 0 0,19 1 340 0 0,-6 1-295 0 0,-21 1-276 0 0,-1 0 0 0 0,1 1 0 0 0,0-1 0 0 0,0 0 0 0 0,-1 1 0 0 0,1-1-1 0 0,-1 0 1 0 0,1 0 0 0 0,-1-1 0 0 0,2 0-38 0 0,-3 2 9 0 0,1 0-1 0 0,-1-1 1 0 0,0 1-1 0 0,0 0 1 0 0,1 0-1 0 0,-1-1 1 0 0,0 1-1 0 0,0 0 1 0 0,1 0-1 0 0,-1 0 1 0 0,0 0-1 0 0,0 0 1 0 0,1-1-1 0 0,-1 1 1 0 0,0 0-1 0 0,1 0 1 0 0,-1 0-1 0 0,0 0 1 0 0,1 0-1 0 0,-1 0 1 0 0,0 0-1 0 0,1 0 1 0 0,-1 0-1 0 0,0 0 1 0 0,1 0-1 0 0,-1 0-8 0 0,18 1 126 0 0,-6 0-38 0 0,0-1 0 0 0,0 0 1 0 0,0-1-1 0 0,11-2-88 0 0,-6-2 48 0 0,-11 3-39 0 0,1 0 0 0 0,-1 1 0 0 0,1 0 0 0 0,-1 0 1 0 0,1 0-1 0 0,3 1-9 0 0,10 0-65 0 0,0 0 76 0 0,0 0 51 0 0,29 0 148 0 0,-18 0-135 0 0,-13 0-85 0 0,0 0-56 0 0,2 0-85 0 0,-1 0-100 0 0,0 0-118 0 0,-10 0 136 0 0,1 0-36 0 0,-8 0 24 0 0,1 0-35 0 0,2 0-374 0 0,2 0-256 0 0,5 0-593 0 0</inkml:trace>
  <inkml:trace contextRef="#ctx0" brushRef="#br0" timeOffset="581.34">663 222 6448 0 0,'0'0'141'0'0,"0"0"23"0"0,0 0 13 0 0,0 0 39 0 0,0 0 115 0 0,0 2 48 0 0,0-1-357 0 0,0 0 1 0 0,0-1 0 0 0,0 1-1 0 0,0-1 1 0 0,0 1 0 0 0,0 0-1 0 0,0-1 1 0 0,-1 1 0 0 0,1-1-1 0 0,0 1 1 0 0,0-1 0 0 0,-1 1-1 0 0,1-1 1 0 0,0 1 0 0 0,-1-1-1 0 0,1 1 1 0 0,0-1 0 0 0,-1 1-1 0 0,1-1 1 0 0,-1 0 0 0 0,1 1-1 0 0,-1-1 1 0 0,1 0 0 0 0,-1 1-23 0 0,-5 4 283 0 0,3 6-49 0 0,2 1-41 0 0,-6 0 22 0 0,1 1-9 0 0,5-2-29 0 0,-1 0-34 0 0,-5 1 13 0 0,2-4-69 0 0,-1 5 63 0 0,2-2-42 0 0,2-5-70 0 0,0 0 0 0 0,1 1 0 0 0,0-1 0 0 0,0 0 0 0 0,0 1 0 0 0,1-1 0 0 0,0 1 0 0 0,0 0-38 0 0,-1 0 34 0 0,0 0 0 0 0,0 0 0 0 0,-1 0 0 0 0,0 0 0 0 0,-1 2-34 0 0,2-5 15 0 0,-1 1 0 0 0,1-1 0 0 0,0 1 0 0 0,1-1 0 0 0,-1 3-15 0 0,1 9 21 0 0,-1-13-12 0 0,1 0 0 0 0,0 0 0 0 0,0 0 1 0 0,0 0-1 0 0,0-1 0 0 0,0 1 0 0 0,1 0 0 0 0,-1 0 0 0 0,1 0 0 0 0,1 2-9 0 0,3 3 26 0 0,-4-6-22 0 0,0-1 0 0 0,0 1-1 0 0,-1-1 1 0 0,1 1 0 0 0,0-1-1 0 0,0 1 1 0 0,-1-1-1 0 0,1 1 1 0 0,-1-1 0 0 0,0 1-1 0 0,1 0 1 0 0,-1-1 0 0 0,0 1-1 0 0,0 0-3 0 0,0-1 5 0 0,0 0-1 0 0,0-1 1 0 0,0 1-1 0 0,0 0 1 0 0,0 0-1 0 0,0 0 1 0 0,0 0-1 0 0,0 0 1 0 0,1-1-1 0 0,-1 1 1 0 0,0 0-1 0 0,1 0 1 0 0,-1 0-1 0 0,1 0-4 0 0,12 4 107 0 0,0 6-7 0 0,-10-9-17 0 0,1 0-37 0 0,5-3-5 0 0,-7 0-7 0 0,9 2 75 0 0,-9-1-71 0 0,1 1-1 0 0,0-1 1 0 0,0 0 0 0 0,0 0-1 0 0,0 0 1 0 0,-1-1 0 0 0,1 1 0 0 0,0 0-1 0 0,0-1 1 0 0,-1 0 0 0 0,2 0-38 0 0,3-10 189 0 0,-7 10-172 0 0,0 0 1 0 0,1 0-1 0 0,-1 0 0 0 0,1-1 1 0 0,-1 2-1 0 0,1-1 0 0 0,0 0 1 0 0,-1 0-1 0 0,1 0 0 0 0,0 0 1 0 0,0 0-1 0 0,-1 0 0 0 0,1 1 1 0 0,0-1-1 0 0,0 0 0 0 0,0 1-17 0 0,10-5 207 0 0,-9 5-186 0 0,-1-1 1 0 0,0 1 0 0 0,0-1-1 0 0,0 1 1 0 0,0-1 0 0 0,0 1 0 0 0,0-1-1 0 0,0 1 1 0 0,0-1 0 0 0,0 0 0 0 0,0 0-1 0 0,0 1 1 0 0,0-1 0 0 0,-1 0-1 0 0,1 0 1 0 0,0 0 0 0 0,-1 0 0 0 0,1-1-22 0 0,10-20 432 0 0,10-19 328 0 0,-19 36-636 0 0,0 0-40 0 0,-2-17 140 0 0,-1 13-61 0 0,1 3-36 0 0,0 0 39 0 0,0-15 130 0 0,-3 11-30 0 0,-8-11-123 0 0,3 8-33 0 0,-3 2-46 0 0,9 10-59 0 0,1 0 0 0 0,0 0 0 0 0,0 0 0 0 0,-1 0 0 0 0,1-1 0 0 0,0 1 0 0 0,0 0 0 0 0,0-1 0 0 0,0 0-5 0 0,-4-9 11 0 0,5 10-11 0 0,0 0 0 0 0,-1 0 0 0 0,1 0 0 0 0,-1 0 0 0 0,1-1 0 0 0,-1 1 0 0 0,1 0 0 0 0,-1 0 0 0 0,0 0 0 0 0,0 1 0 0 0,1-1 0 0 0,-1 0 0 0 0,0 0 0 0 0,0 0 0 0 0,0 0 0 0 0,0 1 0 0 0,0-1 1 0 0,-1 0-1 0 0,-61-30 0 0 0,48 28 1 0 0,-1 0-29 0 0,14 2-49 0 0,0 0 35 0 0,0 0 31 0 0,0-1 40 0 0,-2 0 49 0 0,1 0-66 0 0,0 1-62 0 0,1 0-79 0 0,-1 0-58 0 0,-1 1-85 0 0,1-1-101 0 0,-1 1-114 0 0,3 0 134 0 0,0 0-55 0 0,0 0-48 0 0,-1 0-43 0 0,1 0-147 0 0,-1 0-43 0 0,0 0-178 0 0,-1 0-479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7:59.7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2 5384 0 0,'0'0'116'0'0,"0"0"17"0"0,-3 0 12 0 0,2 0-136 0 0,1 0 0 0 0,-1 0 0 0 0,0 0-1 0 0,0 0 1 0 0,1 0 0 0 0,-1 0-1 0 0,0 0 1 0 0,1 0 0 0 0,-1 0 0 0 0,0 1-1 0 0,1-1 1 0 0,-1 0 0 0 0,1 1-1 0 0,-1-1 1 0 0,0 0-9 0 0,1 2 2 0 0,-1-1 1 0 0,1 0-1 0 0,-1 0 0 0 0,1 0 1 0 0,0 1-1 0 0,0-1 0 0 0,-1 0 0 0 0,1 1 1 0 0,0-1-1 0 0,0 0 0 0 0,0 0 1 0 0,0 1-1 0 0,1-1 0 0 0,-1 1-2 0 0,2 5 68 0 0,5-3 151 0 0,-7-4-199 0 0,1 0 0 0 0,-1 1 0 0 0,1-1 0 0 0,-1 0 0 0 0,1 1 0 0 0,-1-1 0 0 0,0 0 0 0 0,1 1 0 0 0,-1-1 0 0 0,0 0 0 0 0,1 1-1 0 0,-1-1 1 0 0,0 1 0 0 0,0-1 0 0 0,1 0 0 0 0,-1 1 0 0 0,0-1 0 0 0,0 1 0 0 0,0-1 0 0 0,1 1 0 0 0,-1-1 0 0 0,0 1 0 0 0,0-1 0 0 0,0 1 0 0 0,0-1 0 0 0,0 1 0 0 0,0-1 0 0 0,0 1 0 0 0,0-1 0 0 0,0 1 0 0 0,0-1-1 0 0,0 1-19 0 0,0 12 502 0 0,0-10-5 0 0,0-1-28 0 0,0 9-64 0 0,0 1-50 0 0,0 0-43 0 0,0 0-37 0 0,0 3 13 0 0,0 0-35 0 0,0 32 394 0 0,-3-32-294 0 0,-8-1 58 0 0,11-14-405 0 0,0 0 1 0 0,0 0-1 0 0,0 0 0 0 0,0 0 1 0 0,0 0-1 0 0,0 0 1 0 0,0 0-1 0 0,-1 0 0 0 0,1 1 1 0 0,0-1-1 0 0,0 0 0 0 0,0 0 1 0 0,0 0-1 0 0,0 0 0 0 0,0 0 1 0 0,0 0-1 0 0,0 0 0 0 0,0 0 1 0 0,0 0-1 0 0,0 1 1 0 0,0-1-1 0 0,0 0 0 0 0,-1 0 1 0 0,1 0-1 0 0,0 0 0 0 0,0 0 1 0 0,0 0-1 0 0,0 1 0 0 0,0-1 1 0 0,0 0-1 0 0,0 0 1 0 0,0 0-1 0 0,0 0 0 0 0,0 0 1 0 0,1 0-1 0 0,-1 0 0 0 0,0 1 1 0 0,0-1-1 0 0,0 0 0 0 0,0 0 1 0 0,0 0-1 0 0,0 0 1 0 0,0 0-1 0 0,0 0 0 0 0,0 0 1 0 0,0 0-1 0 0,0 1 0 0 0,0-1 1 0 0,0 0-1 0 0,1 0 0 0 0,-1 0 1 0 0,0 0-1 0 0,0 0 1 0 0,0 0-1 0 0,0 0 0 0 0,0 0 1 0 0,0 0-7 0 0,6 7 69 0 0,-2 2 50 0 0,-2 1 42 0 0,0 1 35 0 0,-1 8 173 0 0,-2 10 257 0 0,1-9-106 0 0,2-14-351 0 0,9 4-60 0 0,-9-7-11 0 0,-4-1-2 0 0,-9 9 0 0 0,9-8 0 0 0,2-3 0 0 0,0 0 21 0 0,0 0 88 0 0,0 0 34 0 0,0 0 8 0 0,0 0-25 0 0,0 0-104 0 0,0 0-44 0 0,2-3-8 0 0,9-10-13 0 0,-11 12-52 0 0,1-1 0 0 0,-1 1 0 0 0,1-1 0 0 0,-1 1 0 0 0,0 0 1 0 0,0-1-1 0 0,0 1 0 0 0,1-1 0 0 0,-1 1 0 0 0,-1-1-1 0 0,4-16 0 0 0,-1 12 0 0 0,0-1 0 0 0,1 0 0 0 0,-2 1 0 0 0,1-1 0 0 0,-1 0 0 0 0,0 0 0 0 0,0 0 0 0 0,-1 0 0 0 0,2-27 3 0 0,0 28 9 0 0,-1-1 0 0 0,1 1 0 0 0,0 0 0 0 0,1-1-1 0 0,0 1 1 0 0,0-1-12 0 0,8-11 43 0 0,-6-8-32 0 0,-3 20-11 0 0,0 0 0 0 0,1 1 0 0 0,0 0 0 0 0,0-1 0 0 0,0 1 0 0 0,0 0 0 0 0,1 1 0 0 0,0-1 0 0 0,0 1 0 0 0,0-1 0 0 0,0 1 0 0 0,4-2 0 0 0,22-13-60 0 0,-10 7 47 0 0,4-2 3 0 0,-5 9-33 0 0,-1-6 22 0 0,-14 10 12 0 0,0 1 1 0 0,0-1-1 0 0,-1 1 1 0 0,1 0-1 0 0,3 0 9 0 0,9-1-9 0 0,6 1-10 0 0,-10 3-23 0 0,-4 2 31 0 0,-6-4 10 0 0,-1 0 0 0 0,0 0 0 0 0,1 0 0 0 0,-1 0 0 0 0,1-1 0 0 0,0 1 0 0 0,-1 0 0 0 0,1-1 0 0 0,-1 0 0 0 0,1 1 0 0 0,0-1 0 0 0,-1 0 0 0 0,1 0 1 0 0,0 1 0 0 0,0-1-5 0 0,-1 0 1 0 0,1 0-1 0 0,-1 0 1 0 0,1 0 0 0 0,0 1-1 0 0,-1-1 1 0 0,1 1 0 0 0,-1 0-1 0 0,1-1 1 0 0,0 1 0 0 0,-1 0-1 0 0,0 0 1 0 0,1 0 0 0 0,-1 0 4 0 0,7 4-10 0 0,24 10-54 0 0,-19-9 21 0 0,-8 4 33 0 0,6-5 10 0 0,-6 9-11 0 0,8 1-32 0 0,-8-10 38 0 0,-2-1 0 0 0,8 19 5 0 0,-6-15 1 0 0,1 4-2 0 0,-4 2 54 0 0,-2-13-53 0 0,0 12 28 0 0,0-8-9 0 0,0-1 1 0 0,1 0 0 0 0,-1 0-1 0 0,1 0 1 0 0,0 0 0 0 0,0 1-20 0 0,8 9 25 0 0,-5-7 93 0 0,-5 2-75 0 0,1-7-12 0 0,-1 10 63 0 0,1-9-54 0 0,0 0 0 0 0,-1 0 0 0 0,0-1 0 0 0,1 1 0 0 0,-1 0 1 0 0,0 0-1 0 0,0 0-40 0 0,-3 2 49 0 0,0 0-42 0 0,2-2 77 0 0,1 1-38 0 0,1 5-11 0 0,1-7-8 0 0,-1-1-22 0 0,0 0 0 0 0,0-1 0 0 0,0 1-1 0 0,0 0 1 0 0,0-1 0 0 0,0 1-1 0 0,0-1 1 0 0,0 1 0 0 0,0 0 0 0 0,0-1-1 0 0,0 1 1 0 0,1 0 0 0 0,-1-1-1 0 0,0 1 1 0 0,1-1 0 0 0,-1 1 0 0 0,0-1-1 0 0,1 1 1 0 0,-1-1 0 0 0,0 1-1 0 0,1-1 1 0 0,-1 1 0 0 0,1-1 0 0 0,-1 0-1 0 0,1 1 1 0 0,-1-1 0 0 0,1 1-5 0 0,6 6 98 0 0,-5 5 20 0 0,-2-2-40 0 0,0-7-12 0 0,-3-1-2 0 0,-8 9 0 0 0,9-8 4 0 0,2-3 16 0 0,0 0 4 0 0,0 0 0 0 0,0 0-4 0 0,0 2-136 0 0,0-1 63 0 0,0 3 207 0 0,0-3-170 0 0,0 0-68 0 0,0 0-53 0 0,0 0-76 0 0,0 0-90 0 0,0 1-103 0 0,0-1-120 0 0,0-1 55 0 0,0 0-63 0 0,0 0-56 0 0,0 0-47 0 0,0 0-170 0 0,0 0-47 0 0,0 0-205 0 0,0 0-548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02.8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0 348 8640 0 0,'0'0'197'0'0,"0"0"24"0"0,0 0 17 0 0,0 0 34 0 0,0 0 134 0 0,0 0 61 0 0,0 0 12 0 0,0 0-15 0 0,3 3-68 0 0,23 23 328 0 0,-26-26-711 0 0,1 0 0 0 0,-1 1 0 0 0,0-1 0 0 0,0 0 1 0 0,0 0-1 0 0,1 1 0 0 0,-1-1 0 0 0,0 0 0 0 0,0 0 0 0 0,0 1 1 0 0,0-1-1 0 0,1 0 0 0 0,-1 1 0 0 0,0-1 0 0 0,0 0 0 0 0,0 1 1 0 0,0-1-1 0 0,0 0 0 0 0,0 1 0 0 0,0-1 0 0 0,0 0 1 0 0,0 0-1 0 0,0 1 0 0 0,0-1 0 0 0,0 0 0 0 0,0 1-13 0 0,-1 5 97 0 0,0 20 166 0 0,1-23-218 0 0,0-1 0 0 0,0 1 0 0 0,0 0 1 0 0,1 0-1 0 0,-1-1 0 0 0,1 1 0 0 0,0 0 1 0 0,0 1-46 0 0,4 4 104 0 0,-4-7-86 0 0,0 0 1 0 0,0 1-1 0 0,0-1 1 0 0,0 1 0 0 0,-1-1-1 0 0,1 1 1 0 0,0-1-1 0 0,-1 1 1 0 0,1 0-1 0 0,-1-1 1 0 0,0 1 0 0 0,0 0-1 0 0,0-1 1 0 0,1 1-1 0 0,-2 1-18 0 0,1 11 85 0 0,0 31 189 0 0,3-31-194 0 0,3 2 11 0 0,-5-13-71 0 0,0 0 0 0 0,1 1 0 0 0,-1-1 0 0 0,-1 1 0 0 0,1-1 0 0 0,0 0 0 0 0,-1 1 0 0 0,0 1-20 0 0,0 14 128 0 0,0 5-24 0 0,3-4-86 0 0,3-9 6 0 0,-5-10-23 0 0,-1-1 0 0 0,1 1 0 0 0,-1 0 0 0 0,1 0 0 0 0,-1-1 0 0 0,1 1 1 0 0,-1 0-1 0 0,1 0 0 0 0,-1 0 0 0 0,0-1 0 0 0,0 1 0 0 0,1 0 1 0 0,-1 0-1 0 0,0 0 0 0 0,0 0 0 0 0,0 0 0 0 0,0 0 0 0 0,0 0 0 0 0,0-1 1 0 0,0 1-1 0 0,0 0 0 0 0,0 0 0 0 0,-1 0 0 0 0,1 0 0 0 0,0 0 1 0 0,-1 0-2 0 0,-3 7 9 0 0,3-6-4 0 0,0-1-1 0 0,0 0 1 0 0,0 1-1 0 0,0-1 1 0 0,0 1-1 0 0,1-1 1 0 0,-1 1 0 0 0,1 0-1 0 0,-1-1 1 0 0,1 1-1 0 0,0-1 1 0 0,-1 1-1 0 0,1 0 1 0 0,0 0-5 0 0,0 42 96 0 0,0-41-169 0 0,0-3 10 0 0,0 1-68 0 0,0-1-80 0 0,0 1 61 0 0,0 0-35 0 0,0-1-39 0 0,0 1-35 0 0,0 2-356 0 0,0-2 84 0 0,0 1-50 0 0,0 1-687 0 0,0-1-541 0 0,0-1-1028 0 0</inkml:trace>
  <inkml:trace contextRef="#ctx0" brushRef="#br0" timeOffset="261.16">16 159 7136 0 0,'0'0'165'0'0,"0"0"22"0"0,0 0 6 0 0,0 0 24 0 0,0 0 79 0 0,0 0 31 0 0,0 0 8 0 0,0 0-42 0 0,0 0-217 0 0,3 0-43 0 0,10 0-19 0 0</inkml:trace>
  <inkml:trace contextRef="#ctx0" brushRef="#br0" timeOffset="687.84">647 159 8928 0 0,'0'0'200'0'0,"0"-3"33"0"0,0 0-181 0 0,0 2 7 0 0,0-3-1 0 0,0-4 47 0 0,0-5 74 0 0,0-3-137 0 0,-1 7-26 0 0,-1 3 44 0 0,-1 0-27 0 0,0 0 116 0 0,-2-3 144 0 0,-3-4 284 0 0,-1 1 21 0 0,3 5-266 0 0,1 2-136 0 0,0 2-102 0 0,-9-2 252 0 0,9-6-8 0 0,-5 6-24 0 0,7 2-209 0 0,2-1-50 0 0,-1 1-22 0 0,0 2 35 0 0,0 0 13 0 0,-1 0 41 0 0,-1 1 51 0 0,0 0 58 0 0,-6 0-166 0 0,-21 0 166 0 0,21 0-188 0 0,0 0-34 0 0,-6 3 34 0 0,-15 23-32 0 0,21-22-11 0 0,9-3 0 0 0,0-1 0 0 0,0 0 0 0 0,-1 1 0 0 0,1-1 0 0 0,0 1 0 0 0,0-1 0 0 0,0 1 0 0 0,0-1 0 0 0,0 1 0 0 0,0 0 0 0 0,0-1 0 0 0,1 1 0 0 0,-1 0 0 0 0,0 0 0 0 0,0 0 0 0 0,0 0 0 0 0,1 0 0 0 0,-1-1 0 0 0,1 1 0 0 0,-1 1 0 0 0,1-1 0 0 0,-1 0 0 0 0,1 0 0 0 0,-1 0 0 0 0,1 0 0 0 0,0 0 0 0 0,-1 0 0 0 0,1 0 0 0 0,0 1 0 0 0,0-1 0 0 0,0 0 0 0 0,0 0 0 0 0,0 1 0 0 0,0-2 0 0 0,1 1 0 0 0,-1-1 0 0 0,0 1 0 0 0,0-1 0 0 0,0 1 0 0 0,0-1 0 0 0,0 1 0 0 0,0-1 0 0 0,0 0 0 0 0,0 1 0 0 0,0-1 0 0 0,0 1 0 0 0,0-1 0 0 0,0 1 0 0 0,0-1 0 0 0,-1 1 0 0 0,1-1 0 0 0,0 0 0 0 0,0 1 0 0 0,0-1 0 0 0,-1 1 0 0 0,1-1 0 0 0,0 0 0 0 0,0 1 0 0 0,-1-1 0 0 0,1 0 0 0 0,0 1 0 0 0,-1-1 0 0 0,1 0 0 0 0,0 1 0 0 0,-1-1 0 0 0,1 0 0 0 0,-1 0 0 0 0,1 0 0 0 0,-1 1 0 0 0,1-1 0 0 0,0 0 0 0 0,-1 0 0 0 0,1 0 0 0 0,-1 0 0 0 0,1 1 0 0 0,0-1 0 0 0,-1 0 0 0 0,1 0 0 0 0,0 1 0 0 0,-1-1 0 0 0,1 0 0 0 0,0 0 0 0 0,0 1 0 0 0,-1-1 0 0 0,1 0 0 0 0,0 1 0 0 0,0-1 0 0 0,-1 0 0 0 0,1 1 0 0 0,0-1 0 0 0,0 1 0 0 0,-1 2 0 0 0,0 0 0 0 0,0 1 0 0 0,1-1 0 0 0,0 0 0 0 0,-1 1 0 0 0,1-1 0 0 0,1 1 0 0 0,-1-2 0 0 0,0 0 0 0 0,0 0 0 0 0,1-1 0 0 0,-1 1 0 0 0,1 0 0 0 0,-1 0 0 0 0,1-1 0 0 0,-1 1 0 0 0,1-1 0 0 0,1 2 0 0 0,2 9 0 0 0,-9 4 10 0 0,10-2 27 0 0,-5-13-36 0 0,1 0 0 0 0,0 1-1 0 0,0-1 1 0 0,-1 0 0 0 0,1 1 0 0 0,-1-1-1 0 0,1 1 1 0 0,-1-1 0 0 0,0 0 0 0 0,0 1-1 0 0,1-1 1 0 0,-1 1 0 0 0,0-1 0 0 0,0 1-1 0 0,-1-1 1 0 0,1 1 0 0 0,0-1 0 0 0,0 1-1 0 0,-1-1 1 0 0,1 1 0 0 0,-1-1 0 0 0,1 1-1 0 0,-3 4 0 0 0,1-4 0 0 0,1 0 0 0 0,0 0 0 0 0,0 0 0 0 0,0 0 0 0 0,1 0 0 0 0,-1 0 0 0 0,0 0 0 0 0,1 0 0 0 0,-1 0 0 0 0,1 0 0 0 0,0 1 0 0 0,0-1 0 0 0,0 0 0 0 0,0 0 0 0 0,0 1 0 0 0,0-1 0 0 0,0 0 0 0 0,1 1 0 0 0,4 13 0 0 0,-3-10 0 0 0,0 0 0 0 0,-1 1 0 0 0,0-1 0 0 0,0 1 0 0 0,0-1 0 0 0,-1 6 0 0 0,0 46 0 0 0,0-56 2 0 0,0 1 1 0 0,0 0-1 0 0,1-1 1 0 0,-1 1-1 0 0,0-1 1 0 0,1 1-1 0 0,0-1 1 0 0,-1 0 0 0 0,1 1-1 0 0,0-1 1 0 0,0 0-1 0 0,0 1 1 0 0,1-1-1 0 0,-1 0 1 0 0,0 0 0 0 0,1 0-1 0 0,0 0-2 0 0,0 1 7 0 0,0 0 0 0 0,0 0 0 0 0,0 0 1 0 0,0 0-1 0 0,-1 0 0 0 0,1 1 0 0 0,-1 0-7 0 0,1 14 85 0 0,-2-5 5 0 0,4 4 50 0 0,0-5-63 0 0,5 12 96 0 0,-1 0-5 0 0,-3-11-100 0 0,-4-9-27 0 0,0 0 0 0 0,-1 0 0 0 0,1 0 1 0 0,-1 0-1 0 0,0 0 0 0 0,0 2-41 0 0,0-4 23 0 0,0 0-1 0 0,0 1 1 0 0,0-1 0 0 0,1 0 0 0 0,-1 0 0 0 0,0 0-1 0 0,1 1 1 0 0,0-1 0 0 0,0 1-23 0 0,-1-3 5 0 0,1 1 1 0 0,-1 0-1 0 0,1 0 0 0 0,0 0 1 0 0,-1 0-1 0 0,1-1 0 0 0,0 1 1 0 0,0 0-1 0 0,-1 0 0 0 0,1-1 1 0 0,0 1-1 0 0,0-1 1 0 0,0 1-1 0 0,0-1-5 0 0,8 8 71 0 0,-8-8-68 0 0,-1 1 0 0 0,0 0 0 0 0,0-1 0 0 0,0 1 0 0 0,0-1-1 0 0,0 1 1 0 0,0-1 0 0 0,0 1 0 0 0,0-1 0 0 0,0 1 0 0 0,0 0 0 0 0,0-1 0 0 0,0 1 0 0 0,0-1-1 0 0,-1 1 1 0 0,1-1 0 0 0,0 1 0 0 0,0-1 0 0 0,-1 1-3 0 0,-2 9 37 0 0,3-9-36 0 0,1-1 1 0 0,-1 0 0 0 0,0 0 0 0 0,0 1 0 0 0,0-1 0 0 0,0 0 0 0 0,0 0 0 0 0,0 1-1 0 0,0-1 1 0 0,0 0 0 0 0,0 0 0 0 0,1 1 0 0 0,-1-1 0 0 0,0 0 0 0 0,0 0 0 0 0,0 0-1 0 0,0 1 1 0 0,1-1 0 0 0,-1 0 0 0 0,0 0 0 0 0,0 0 0 0 0,1 0 0 0 0,-1 1 0 0 0,0-1 0 0 0,0 0-1 0 0,1 0 1 0 0,-1 0 0 0 0,0 0-2 0 0,3 2 25 0 0,0 9 27 0 0,-2-9-31 0 0,-1 1 0 0 0,0 0-1 0 0,0 0 1 0 0,0 0-1 0 0,0 0 1 0 0,-1 0 0 0 0,1 0-1 0 0,-1 0 1 0 0,0-1-1 0 0,0 1-20 0 0,-5 6 103 0 0,8-5-79 0 0,0-1 4 0 0,-10 2 31 0 0,5 3-47 0 0,3-5 40 0 0,0-1 53 0 0,3-2-60 0 0,7 0-121 0 0,-7 0-62 0 0,-3 0 49 0 0,0 0-69 0 0,0 0-84 0 0,0 0 71 0 0,0 0-37 0 0,0 0-42 0 0,0 0-39 0 0,0 0-394 0 0,0 0 94 0 0,0 0-54 0 0,0 0-759 0 0,0 0-598 0 0,0 0-1137 0 0</inkml:trace>
  <inkml:trace contextRef="#ctx0" brushRef="#br0" timeOffset="1155.26">253 474 5072 0 0,'4'0'-49'0'0,"1"0"97"0"0,0 0 91 0 0,2 0 71 0 0,2 0 164 0 0,8 3 578 0 0,-16-3-917 0 0,0 1 9 0 0,0 0 1 0 0,-1-1-1 0 0,1 1 1 0 0,0-1-1 0 0,0 1 0 0 0,0-1 1 0 0,0 0-1 0 0,0 1 1 0 0,-1-1-1 0 0,1 0 1 0 0,0 0-1 0 0,0 1 1 0 0,0-1-1 0 0,0 0 1 0 0,0 0-1 0 0,0 0 0 0 0,0 0 1 0 0,0 0-1 0 0,0 0 1 0 0,0-1-1 0 0,0 1 1 0 0,0 0-1 0 0,0 0 1 0 0,0-1-1 0 0,0 1 1 0 0,0 0-1 0 0,-1-1 0 0 0,1 1 1 0 0,0-1-1 0 0,0 1 1 0 0,0-2-45 0 0,0 2 31 0 0,12-4 464 0 0,9 5 154 0 0,-7-1-231 0 0,0 1-143 0 0,23-1 409 0 0,-25-1-499 0 0,-2-1-59 0 0,3-2 33 0 0,-5 1-34 0 0,0 1-1 0 0,1 0 0 0 0,-1 1 1 0 0,1 0-1 0 0,-1 1 1 0 0,2-1-125 0 0,-3 1 43 0 0,0-1-1 0 0,0-1 1 0 0,0 0 0 0 0,0 0 0 0 0,8-3-43 0 0,-14 4 10 0 0,2 0 11 0 0,-1 0 1 0 0,1 1-1 0 0,-1-1 1 0 0,1 1-1 0 0,-1-1 1 0 0,1 1-1 0 0,0 0 0 0 0,-1 0 1 0 0,3 1-22 0 0,3 0 56 0 0,-7-1-38 0 0,0 0 0 0 0,0-1 0 0 0,0 1 0 0 0,0 0 0 0 0,0-1 1 0 0,0 1-1 0 0,0-1 0 0 0,0 1 0 0 0,-1-1 0 0 0,1 0 0 0 0,0 0 0 0 0,0 0 0 0 0,1-1-18 0 0,-2 1 16 0 0,0 0 0 0 0,1 1 0 0 0,-1-1 0 0 0,1 0 1 0 0,-1 1-1 0 0,1-1 0 0 0,-1 0 0 0 0,1 1 0 0 0,0 0 0 0 0,-1-1 0 0 0,1 1 0 0 0,-1 0 0 0 0,2 0-16 0 0,-1 0-101 0 0,-1 0 38 0 0,2 0 29 0 0,0 0 84 0 0,0 0 49 0 0,6 0 345 0 0,-5 0-317 0 0,-2 0-103 0 0,1 0-36 0 0,-1 0-44 0 0,0 0-50 0 0,0 0-38 0 0,-1 0-50 0 0,1 0-57 0 0,0 0-60 0 0,0 0-65 0 0,-1 0-72 0 0,1 0-75 0 0,0 0-81 0 0,-2 0-1134 0 0,0 0-986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07.6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 1 5784 0 0,'0'0'132'0'0,"0"0"17"0"0,0 0 10 0 0,0 0-51 0 0,0 0 0 0 0,0 0 47 0 0,0 0 140 0 0,0 0 257 0 0,0 0 22 0 0,-3 2-21 0 0,-8 9-94 0 0,8-9-169 0 0,1 0-100 0 0,0-2-61 0 0,-1 0-59 0 0,0 0-24 0 0,1 1 57 0 0,-4 12 286 0 0,-4 0-77 0 0,7-10-117 0 0,0-2-67 0 0,1 0-42 0 0,-1-2-40 0 0,0 1-15 0 0,1 2 38 0 0,-3 11 188 0 0,-8 3-60 0 0,0 0-26 0 0,10-1-20 0 0,3-13-136 0 0,0-1 0 0 0,0 1 1 0 0,-1-1-1 0 0,1 1 0 0 0,0-1 1 0 0,-1 1-1 0 0,1 0 0 0 0,-1-1 1 0 0,0 0-1 0 0,1 1 0 0 0,-1-1 1 0 0,0 1-1 0 0,0-1-15 0 0,-5 12 78 0 0,1 13 29 0 0,-2-12-39 0 0,6-13-58 0 0,0 0-1 0 0,1 1 0 0 0,-1-1 1 0 0,0 1-1 0 0,1-1 1 0 0,-1 1-1 0 0,1-1 0 0 0,-1 1 1 0 0,1-1-1 0 0,0 1 1 0 0,0-1-1 0 0,-1 1 0 0 0,1 0-9 0 0,0 11 26 0 0,0 7 28 0 0,0 10 9 0 0,0-17-42 0 0,0-10 34 0 0,3-3 16 0 0,8 0 1 0 0,-9 0 0 0 0,-2 0 10 0 0,3 0 46 0 0,23 0 174 0 0,-21-3-165 0 0,11-7-66 0 0,-13 9-64 0 0,-1 0 0 0 0,0 0 1 0 0,0 0-1 0 0,0 0 0 0 0,0 0 1 0 0,0-1-1 0 0,0 1 0 0 0,0-1 1 0 0,0 0-1 0 0,0 1 0 0 0,-1-1 1 0 0,1-1-8 0 0,3-8 19 0 0,-5 10-16 0 0,1 0-1 0 0,-1 0 1 0 0,1 0 0 0 0,-1-1 0 0 0,1 1-1 0 0,-1 0 1 0 0,1 0 0 0 0,-1 0 0 0 0,1 0 0 0 0,0 1-1 0 0,0-1 1 0 0,-1 0 0 0 0,1 0 0 0 0,0 0 0 0 0,0 0-1 0 0,0 1 1 0 0,0-1 0 0 0,1 0-3 0 0,5-2 8 0 0,-7 3-8 0 0,1 0 0 0 0,-1 0 0 0 0,1-1 1 0 0,-1 1-1 0 0,1 0 0 0 0,-1 0 0 0 0,1 0 0 0 0,-1-1 0 0 0,0 1 0 0 0,1 0 0 0 0,-1-1 0 0 0,1 1 0 0 0,-1 0 0 0 0,0-1 0 0 0,1 1 0 0 0,-1-1 0 0 0,0 1 0 0 0,1 0 0 0 0,-1-1 0 0 0,0 1 1 0 0,0-1-1 0 0,0 1 0 0 0,1-1 0 0 0,-1 1 0 0 0,0-1 0 0 0,0 1 0 0 0,0-1 0 0 0,0 1 0 0 0,0-1 0 0 0,0 1 0 0 0,0-1 0 0 0,0 1 0 0 0,0-1 0 0 0,0 1 0 0 0,0-1 0 0 0,0 1 1 0 0,0-1-1 0 0,0 1 0 0 0,0-2 2 0 0,0 0 1 0 0,0 0 0 0 0,1 0 0 0 0,-1 0 0 0 0,1 0-1 0 0,-1 1 1 0 0,1-1 0 0 0,0 0 0 0 0,0 0 0 0 0,0 1-1 0 0,0-1 1 0 0,0 0 0 0 0,0 1 0 0 0,0-1 0 0 0,0 1-1 0 0,1 0 1 0 0,0-2-3 0 0,0 2 1 0 0,-1 0 0 0 0,1-1 0 0 0,-1 1 0 0 0,0-1 0 0 0,0 1 0 0 0,0-1 0 0 0,0 0 0 0 0,0 1 0 0 0,0-1 0 0 0,0 0 0 0 0,0 0 0 0 0,-1 1 0 0 0,1-1 0 0 0,-1 0 0 0 0,1 0 0 0 0,-1 0 0 0 0,0-1-1 0 0,0-42 53 0 0,0 43-52 0 0,0 0 0 0 0,0 1-1 0 0,0-1 1 0 0,1 0 0 0 0,-1 1 0 0 0,0-1 0 0 0,1 0-1 0 0,-1 1 1 0 0,1-1 0 0 0,0 1 0 0 0,-1-1 0 0 0,1 1 0 0 0,0-1-1 0 0,0 1 1 0 0,0-1-1 0 0,4-6-1 0 0,-2-8 1 0 0,-3-13-60 0 0,0 42 37 0 0,3 3-30 0 0,1-8 22 0 0,-3-7 28 0 0,0 1 0 0 0,0-1 0 0 0,0 1 0 0 0,0-1-1 0 0,0 1 1 0 0,-1-1 0 0 0,1 1 0 0 0,-1-1 0 0 0,1 1 0 0 0,-1 0-1 0 0,0-1 1 0 0,1 1 0 0 0,-1 0 0 0 0,0-1 3 0 0,-1 11-34 0 0,1-9 33 0 0,-1 1 0 0 0,1-1 0 0 0,0 0 0 0 0,0 0 0 0 0,1 0 1 0 0,-1 1-1 0 0,1-1 0 0 0,-1 0 0 0 0,1 0 0 0 0,0 1 1 0 0,4 4 22 0 0,-4-7-15 0 0,0 1 0 0 0,0-1-1 0 0,0 0 1 0 0,0 1 0 0 0,-1-1 0 0 0,1 1 0 0 0,0 0 0 0 0,-1-1-1 0 0,0 1 1 0 0,1-1 0 0 0,-1 1 0 0 0,0 0 0 0 0,0-1 0 0 0,0 1-7 0 0,0 10 28 0 0,0-9-24 0 0,-1 0-1 0 0,1 1 1 0 0,0-1-1 0 0,0 0 1 0 0,0 0-1 0 0,1 1 1 0 0,-1-1 0 0 0,1 0-1 0 0,0 0 1 0 0,0 1-4 0 0,10 11 0 0 0,-9 1-16 0 0,-2-14 8 0 0,0 0 0 0 0,1-1 0 0 0,-1 1 0 0 0,0 0 0 0 0,1-1 0 0 0,-1 1 0 0 0,1-1 0 0 0,-1 1 0 0 0,1-1 0 0 0,0 1 0 0 0,-1-1 0 0 0,1 1 0 0 0,0-1 0 0 0,0 1 0 0 0,0-1 0 0 0,0 0 0 0 0,1 0 0 0 0,-1 1 8 0 0,3 6-65 0 0,-5 0 81 0 0,1-8-17 0 0,0 3 71 0 0,0-3-2 0 0,3 0-39 0 0,5 2-114 0 0,-7-2 76 0 0,-1 0-1 0 0,0 1 0 0 0,1-1 0 0 0,-1 0 0 0 0,0 1 0 0 0,1-1 0 0 0,-1 1 1 0 0,0-1-1 0 0,1 1 0 0 0,-1-1 0 0 0,0 1 0 0 0,0-1 0 0 0,0 1 0 0 0,1-1 1 0 0,-1 1-1 0 0,0-1 0 0 0,0 1 0 0 0,0-1 0 0 0,0 1 0 0 0,0-1 0 0 0,0 1 1 0 0,0 0 9 0 0,0 1-110 0 0,0-2 32 0 0,0 0-35 0 0,0 0-15 0 0,0 0-37 0 0,0 0-40 0 0,0 0-47 0 0,0 0-50 0 0,0 0-46 0 0,0 0-41 0 0,0 0-36 0 0,0 0-126 0 0,0 0-36 0 0,0 0-1296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09.2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0 5400 0 0,'0'0'158'0'0,"0"0"-40"0"0,0 0-10 0 0,0 0 34 0 0,0 0 116 0 0,0 3 216 0 0,0 7 20 0 0,0-7-18 0 0,0-3-84 0 0,0 2-38 0 0,0 2-233 0 0,0-2-69 0 0,0-1 0 0 0,0 1-1 0 0,0 0 1 0 0,0 0 0 0 0,0 0 0 0 0,0 0 0 0 0,0-1 0 0 0,1 1-1 0 0,-1 0 1 0 0,1 0 0 0 0,0 1-52 0 0,6 1 228 0 0,-7-4-213 0 0,0 1 0 0 0,1-1 0 0 0,-1 0 0 0 0,1 0-1 0 0,-1 1 1 0 0,1-1 0 0 0,-1 0 0 0 0,0 1 0 0 0,1-1 0 0 0,-1 0-1 0 0,0 1 1 0 0,1-1 0 0 0,-1 1 0 0 0,0-1 0 0 0,0 0-1 0 0,1 1 1 0 0,-1-1 0 0 0,0 1 0 0 0,0-1 0 0 0,0 1 0 0 0,0-1-1 0 0,0 1 1 0 0,1-1 0 0 0,-1 1 0 0 0,0-1 0 0 0,0 1 0 0 0,0-1-1 0 0,0 1 1 0 0,0-1 0 0 0,-1 1 0 0 0,1-1 0 0 0,0 1-15 0 0,0 28 698 0 0,3-24-372 0 0,2 2-192 0 0,-2 0 34 0 0,-1-1-16 0 0,-1 0 0 0 0,0-1 0 0 0,0 1 0 0 0,-1 0 1 0 0,0-1-1 0 0,0 4-152 0 0,0-8 22 0 0,3 4 245 0 0,7 9 14 0 0,-7 1-37 0 0,-2-4-67 0 0,6 2 17 0 0,-1 0-4 0 0,-5-2-20 0 0,-1-4-61 0 0,0 5 42 0 0,3 0-46 0 0,4 3-16 0 0,-6-12-68 0 0,0 1-1 0 0,0 0 1 0 0,0-1-1 0 0,0 1 1 0 0,-1 0-1 0 0,1-1 1 0 0,-1 4-21 0 0,0 9 90 0 0,0 31 136 0 0,0-2-38 0 0,0-43-177 0 0,0 0-1 0 0,0 0 0 0 0,0 0 1 0 0,0-1-1 0 0,-1 1 1 0 0,1 0-1 0 0,-1 0 0 0 0,1-1 1 0 0,-1 1-1 0 0,0 0 1 0 0,1-1-1 0 0,-1 1 0 0 0,0 0 1 0 0,-1 0-11 0 0,1-1 10 0 0,0 1 0 0 0,0-1 0 0 0,1 1 1 0 0,-1 0-1 0 0,0-1 0 0 0,1 1 1 0 0,-1 0-1 0 0,1-1 0 0 0,-1 1 0 0 0,1 0 1 0 0,0 0-1 0 0,-1 0 0 0 0,1-1 1 0 0,0 2-11 0 0,0 0 15 0 0,0 0 1 0 0,0 0-1 0 0,-1 0 1 0 0,1 1 0 0 0,-1-1-1 0 0,0 0 1 0 0,-1 2-16 0 0,-6 13 115 0 0,3 13 141 0 0,1-23-198 0 0,-8 18 149 0 0,9-15-151 0 0,-3 8 45 0 0,-1-4 29 0 0,-16 23 178 0 0,2-13-153 0 0,8-9-51 0 0,10-11-76 0 0,3-4-21 0 0,0-1 0 0 0,0 1 0 0 0,-1-1 0 0 0,1 1 0 0 0,0 0 0 0 0,-1-1 0 0 0,1 1 0 0 0,-1-1 0 0 0,1 1 0 0 0,0-1-1 0 0,-1 1 1 0 0,1-1 0 0 0,-1 1 0 0 0,0-1 0 0 0,1 1 0 0 0,-1-1 0 0 0,1 0 0 0 0,-1 1 0 0 0,0-1 0 0 0,1 0 0 0 0,-1 1 0 0 0,0-1-7 0 0,-4 2 27 0 0,-26 25 164 0 0,26-25-178 0 0,0 0-7 0 0,-17 9 46 0 0,9-7-37 0 0,-25-4 126 0 0,26-1-116 0 0,6 1-5 0 0,-13-1 11 0 0,19 1-30 0 0,0-1-1 0 0,-1 1 1 0 0,1 0-1 0 0,-1 0 0 0 0,1-1 1 0 0,0 1-1 0 0,-1 0 1 0 0,1-1-1 0 0,0 1 1 0 0,-1 0-1 0 0,1-1 1 0 0,0 1-1 0 0,-1 0 1 0 0,1-1-1 0 0,0 1 1 0 0,0 0-1 0 0,-1-1 1 0 0,1 1-1 0 0,0-1 1 0 0,0 1-1 0 0,0-1 1 0 0,0 1-1 0 0,0-1 1 0 0,-1 1-1 0 0,1-1 1 0 0,0 1-1 0 0,0 0 1 0 0,0-1-1 0 0,0 1 1 0 0,0-1-2 0 0,-2-4 49 0 0,-11-6-36 0 0,6 8-12 0 0,6 3 0 0 0,1 0 0 0 0,-1 0 0 0 0,1 0 0 0 0,-1-1 0 0 0,1 1 0 0 0,-1 0 0 0 0,1 0 0 0 0,0-1 0 0 0,-1 1 0 0 0,1 0 0 0 0,-1-1 0 0 0,1 1 0 0 0,0 0 0 0 0,-1-1 0 0 0,1 1 0 0 0,0-1 0 0 0,-1 1 0 0 0,1 0 0 0 0,0-1 0 0 0,0 1 0 0 0,-1-1 0 0 0,1 1 0 0 0,0-1 0 0 0,0 1 0 0 0,0-1 0 0 0,0 1 0 0 0,-1-1 0 0 0,1 1 0 0 0,0-1 0 0 0,0 1 0 0 0,0-1 0 0 0,0 1 0 0 0,0-1 0 0 0,0 1 0 0 0,1-1 0 0 0,-1 1 0 0 0,0-1 0 0 0,0 1 0 0 0,0-6 7 0 0,-2 1-67 0 0,0 0-71 0 0,-1-1-111 0 0,-1-1 53 0 0,2 2 146 0 0,1 0-95 0 0,-1-2 40 0 0,2 4 32 0 0,0-1-87 0 0,0 0-68 0 0,0 1-113 0 0,0 1 115 0 0,0 0-38 0 0,0 0-41 0 0,0 0-47 0 0,0-1-196 0 0,0 1-97 0 0,0-1-106 0 0,0 0-112 0 0,0-3-1118 0 0,0-4-1117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09.4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9416 0 0,'0'0'208'0'0,"0"0"33"0"0,0 0 16 0 0,1 0-106 0 0,1 0-78 0 0,8 0 33 0 0,-8-1-9 0 0,-1-1 110 0 0,-1-9 173 0 0,0 9 4 0 0,0 2-22 0 0,0 0-90 0 0,0 0-42 0 0,0 0-6 0 0,0 0-26 0 0,0 0-102 0 0,2 0-41 0 0,6 0-52 0 0,-6 0-52 0 0,2 0-50 0 0,-4 0-41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10.7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32 8352 0 0,'0'0'190'0'0,"0"-3"28"0"0,0-7 7 0 0,0 10-222 0 0,0 0 1 0 0,0 0-1 0 0,0 0 1 0 0,0 0-1 0 0,0-1 0 0 0,0 1 1 0 0,0 0-1 0 0,0 0 0 0 0,0 0 1 0 0,0 0-1 0 0,0 0 0 0 0,0 0 1 0 0,0 0-1 0 0,0 0 1 0 0,0 0-1 0 0,0 0 0 0 0,0-1 1 0 0,0 1-1 0 0,0 0 0 0 0,0 0 1 0 0,0 0-1 0 0,0 0 1 0 0,0 0-1 0 0,0 0 0 0 0,0 0 1 0 0,0 0-1 0 0,0 0 0 0 0,0 0 1 0 0,0 0-1 0 0,-1 0 0 0 0,1-1 1 0 0,0 1-1 0 0,0 0 1 0 0,0 0-1 0 0,0 0 0 0 0,0 0 1 0 0,0 0-1 0 0,0 0 0 0 0,0 0 1 0 0,0 0-1 0 0,0 0 1 0 0,0 0-1 0 0,-1 0 0 0 0,1 0 1 0 0,0 0-1 0 0,0 0 0 0 0,0 0 1 0 0,0 0-1 0 0,0 0 0 0 0,0 0 1 0 0,0 0-1 0 0,0 0 1 0 0,0 0-1 0 0,0 0 0 0 0,-1 0 1 0 0,1 0-1 0 0,0 0-3 0 0,0 0 3 0 0,-1 0-1 0 0,0 0 1 0 0,0 0-1 0 0,1 0 1 0 0,-1 0 0 0 0,0 0-1 0 0,1 0 1 0 0,-1 0-1 0 0,0 0 1 0 0,1-1-1 0 0,-1 1 1 0 0,1 0 0 0 0,-1-1-1 0 0,0 1 1 0 0,1 0-3 0 0,-1-1 2 0 0,1 0 1 0 0,0 1-1 0 0,-1-1 1 0 0,1 1-1 0 0,0-1 1 0 0,0 0-1 0 0,-1 1 1 0 0,1-1-1 0 0,0 0 1 0 0,0 1-1 0 0,0-1 1 0 0,0 0-1 0 0,0 1 1 0 0,0-1-1 0 0,0 0-2 0 0,0-2 185 0 0,0 3 33 0 0,0 0-2 0 0,0 0-14 0 0,0 0-54 0 0,0 0-20 0 0,0 0-6 0 0,0 0-38 0 0,0 0-144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13.0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316 48 8032 0 0,'-16'-13'233'0'0,"0"10"-9"0"0,-16 0-120 0 0,31 3-93 0 0,1 0-1 0 0,-1 0 0 0 0,1 0 1 0 0,-1-1-1 0 0,0 1 1 0 0,1 0-1 0 0,-1 0 0 0 0,1-1 1 0 0,-1 1-1 0 0,1-1 1 0 0,-1 1-1 0 0,1 0 0 0 0,0-1 1 0 0,-1 1-1 0 0,1-1 1 0 0,-1 1-1 0 0,1-1-10 0 0,-3-3 111 0 0,0 1 148 0 0,0 2-95 0 0,0 0-57 0 0,-1 1-53 0 0,0 0-11 0 0,2 0 41 0 0,-1-2 15 0 0,-2-2-11 0 0,-2 0 34 0 0,2 2 48 0 0,-1 1 84 0 0,2 0-77 0 0,0 1 41 0 0,-2 0-60 0 0,0 0 47 0 0,-25 0 958 0 0,23 0-889 0 0,4 0-178 0 0,1 0-32 0 0,-2 3 317 0 0,-8 8-80 0 0,0-6-39 0 0,7 5-6 0 0,-4-4-20 0 0,5 4-84 0 0,-6-5-38 0 0,6 8-8 0 0,-8 4-22 0 0,0-1-46 0 0,10-1 17 0 0,3-13-51 0 0,0-1 1 0 0,-1 1-1 0 0,1 0 1 0 0,0 0-1 0 0,-1-1 0 0 0,1 1 1 0 0,-1 0-1 0 0,0 0 1 0 0,1-1-1 0 0,-1 1 1 0 0,0-1-1 0 0,0 1 0 0 0,0-1-4 0 0,0 1 7 0 0,0-1 0 0 0,0 1 0 0 0,0 0 0 0 0,0-1 0 0 0,1 1 0 0 0,-1 0 0 0 0,1-1 0 0 0,-1 1 0 0 0,1 0 0 0 0,-1 0 0 0 0,1-1 0 0 0,0 1 0 0 0,0 0-7 0 0,0-1 1 0 0,0-1 0 0 0,0 0 1 0 0,1 1-1 0 0,-1-1 0 0 0,0 1 1 0 0,0-1-1 0 0,0 1 0 0 0,0-1 0 0 0,0 1 1 0 0,0-1-1 0 0,0 0 0 0 0,0 1 1 0 0,0-1-1 0 0,-1 1 0 0 0,1-1 0 0 0,0 1 1 0 0,0-1-1 0 0,0 0 0 0 0,0 1 1 0 0,-1-1-1 0 0,1 1 0 0 0,0-1 1 0 0,0 0-1 0 0,-1 1 0 0 0,1-1 0 0 0,0 0 1 0 0,-1 1-1 0 0,1-1 0 0 0,0 0 1 0 0,-1 1-1 0 0,1-1 0 0 0,0 0 0 0 0,-1 0 1 0 0,1 0-1 0 0,-1 1-1 0 0,1-1 3 0 0,-1 0 0 0 0,1 0 0 0 0,-1 0 0 0 0,1 0 0 0 0,0 1 1 0 0,-1-1-1 0 0,1 0 0 0 0,0 0 0 0 0,-1 1 0 0 0,1-1 0 0 0,0 0 0 0 0,-1 0 0 0 0,1 1 0 0 0,0-1 0 0 0,0 0 0 0 0,-1 1 0 0 0,1-1 1 0 0,0 0-1 0 0,0 1 0 0 0,0-1 0 0 0,-1 1-3 0 0,1 2 8 0 0,-1 0 1 0 0,0 1 0 0 0,1-1 0 0 0,-1 0-1 0 0,1 1 1 0 0,0-1 0 0 0,0 1-9 0 0,0-2 4 0 0,0 0 0 0 0,1-1 0 0 0,-1 1 1 0 0,0 0-1 0 0,0-1 0 0 0,1 1 1 0 0,-1-1-1 0 0,1 1 0 0 0,0-1 1 0 0,-1 1-1 0 0,1-1 0 0 0,0 1 0 0 0,0-1 1 0 0,0 1-1 0 0,0-1 0 0 0,0 0 1 0 0,0 0-1 0 0,1 1-4 0 0,1 1 67 0 0,0-3 10 0 0,-1 0-70 0 0,0 0 14 0 0,1 1 0 0 0,0-1 0 0 0,-1 0 0 0 0,1-1-1 0 0,-1 1 1 0 0,1 0 0 0 0,0-1 0 0 0,-1 0 0 0 0,2 0-21 0 0,11-12 53 0 0,-12 11-45 0 0,0-1 0 0 0,0 1 0 0 0,1 0-1 0 0,-1 0 1 0 0,0 0 0 0 0,2-1-8 0 0,-2 2 6 0 0,1-1 0 0 0,-1 0 0 0 0,1 0 0 0 0,-1-1 0 0 0,0 1 0 0 0,1-1-6 0 0,3-5 0 0 0,-4 5 9 0 0,0-1-1 0 0,0 1 1 0 0,1 0 0 0 0,-1 0 0 0 0,1 0 0 0 0,0 1-9 0 0,1-1 7 0 0,-4 3-7 0 0,-1 0 0 0 0,1 0 1 0 0,0-1-1 0 0,-1 1 1 0 0,1 0-1 0 0,0-1 1 0 0,-1 1-1 0 0,1 0 1 0 0,-1-1-1 0 0,1 1 1 0 0,-1-1-1 0 0,1 1 0 0 0,-1-1 1 0 0,1 1-1 0 0,-1-1 1 0 0,0 0-1 0 0,1 1 1 0 0,-1-1-1 0 0,0 1 1 0 0,1-1-1 0 0,-1 0 0 0 0,0 0 0 0 0,3-4 9 0 0,-3 4-4 0 0,1 0-1 0 0,0 1 1 0 0,-1-1-1 0 0,1 0 1 0 0,0 0-1 0 0,0 0 1 0 0,0 0-1 0 0,-1 1 1 0 0,1-1 0 0 0,0 0-1 0 0,0 1 1 0 0,0-1-1 0 0,0 1 1 0 0,0-1-1 0 0,0 1 1 0 0,1-1-5 0 0,9-5 65 0 0,-6-5-1 0 0,-4 11-62 0 0,0 0 0 0 0,-1-1 1 0 0,1 1-1 0 0,0 0 1 0 0,0-1-1 0 0,0 1 1 0 0,0 0-1 0 0,-1 0 1 0 0,1 0-1 0 0,0 0 1 0 0,0 0-1 0 0,0 0 1 0 0,0 0-1 0 0,0 0-2 0 0,12 0-78 0 0,-10 0-13 0 0,0 0 23 0 0,9 3 70 0 0,2 7 91 0 0,-11-7-3 0 0,-3-1-22 0 0,2 11-54 0 0,11 3-14 0 0,1 0 0 0 0,-12 0 0 0 0,1-6-7 0 0,2-5-43 0 0,-4-4 42 0 0,-1-1 1 0 0,1 1-1 0 0,-1-1 1 0 0,1 0 0 0 0,-1 1-1 0 0,1-1 1 0 0,-1 1-1 0 0,1-1 1 0 0,-1 1 0 0 0,1 0-1 0 0,-1-1 1 0 0,0 1-1 0 0,1-1 1 0 0,-1 1 0 0 0,0 0-1 0 0,0-1 1 0 0,1 1-1 0 0,-1 0 1 0 0,0-1 0 0 0,0 1-1 0 0,0 0 1 0 0,0-1-1 0 0,0 1 1 0 0,0 0 0 0 0,0-1-1 0 0,0 1 8 0 0,0 5-85 0 0,0-3-64 0 0,0-1-78 0 0,0 0 67 0 0,0-2-36 0 0,0 1-39 0 0,0 0-36 0 0,0-1-370 0 0,0 1 88 0 0,1-1-51 0 0,1 0-711 0 0,2 0-561 0 0,5 0-1066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11.1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33 7696 0 0,'0'0'225'0'0,"-2"-3"-8"0"0,-12-7-126 0 0,8 7-9 0 0,-1 1 63 0 0,5-1-51 0 0,0-1-9 0 0,0 1-5 0 0,0 1 4 0 0,-2 1 95 0 0,0 0-46 0 0,-1 1 36 0 0,3 0-148 0 0,0 0 54 0 0,-1 0 35 0 0,-13 1 535 0 0,10 1-512 0 0,-2 3 36 0 0,-2 1 47 0 0,-1-4 37 0 0,6 1 45 0 0,-6 5-40 0 0,-4-3 58 0 0,10-2-112 0 0,0 1-137 0 0,1-1-15 0 0,1 1 0 0 0,-1 0-1 0 0,1-1 1 0 0,-1 2 0 0 0,0 0-52 0 0,-6 15 144 0 0,0-1-57 0 0,-22 43 60 0 0,21-34-21 0 0,10-21-110 0 0,0 0 0 0 0,0 0 1 0 0,1 0-1 0 0,0 0 1 0 0,0 4-17 0 0,1 4 48 0 0,-1-14-44 0 0,0 1 0 0 0,0 0 0 0 0,0-1 0 0 0,1 1-1 0 0,-1 0 1 0 0,0-1 0 0 0,1 1 0 0 0,0-1 0 0 0,-1 1 0 0 0,1-1-1 0 0,0 1 1 0 0,0-1 0 0 0,0 1 0 0 0,0-1-4 0 0,4 7 26 0 0,4 12-11 0 0,-8-15-15 0 0,2 0 0 0 0,-1 0-1 0 0,0 0 1 0 0,1 0 0 0 0,0-1 0 0 0,0 1 0 0 0,0-1 0 0 0,2 1 0 0 0,8 11-12 0 0,-11-11-3 0 0,-1-4 13 0 0,-1-1-1 0 0,0 1 1 0 0,0 0-1 0 0,1-1 1 0 0,-1 1-1 0 0,0 0 1 0 0,1-1-1 0 0,-1 1 1 0 0,1-1-1 0 0,-1 1 1 0 0,1-1-1 0 0,-1 1 1 0 0,1-1-1 0 0,-1 1 1 0 0,1-1-1 0 0,-1 0 1 0 0,1 1-1 0 0,0-1 1 0 0,-1 0-1 0 0,1 1 1 0 0,0-1-1 0 0,0 0 3 0 0,3 3-8 0 0,3 0-79 0 0,-1 0 41 0 0,17 9-17 0 0,-16-9 6 0 0,1 0-50 0 0,-2-1-35 0 0,1-1-62 0 0,-1 0-71 0 0,1 0-84 0 0,-5-1 79 0 0,0 0-43 0 0,0 0-40 0 0,0 0-33 0 0,0 0-117 0 0,0 0-34 0 0,4 0-1209 0 0</inkml:trace>
  <inkml:trace contextRef="#ctx0" brushRef="#br0" timeOffset="338.97">522 33 9040 0 0,'0'0'200'0'0,"0"0"33"0"0,-2 0 15 0 0,1 0-240 0 0,0 0-1 0 0,1 0 1 0 0,-1 0-1 0 0,1 0 1 0 0,-1 0 0 0 0,1 0-1 0 0,-1 1 1 0 0,0-1 0 0 0,1 0-1 0 0,-1 0 1 0 0,1 0-1 0 0,-1 1 1 0 0,1-1 0 0 0,-1 0-1 0 0,1 1 1 0 0,-1-1-1 0 0,1 0 1 0 0,0 1 0 0 0,-1-1-1 0 0,1 1 1 0 0,-1-1-1 0 0,1 1 1 0 0,0-1 0 0 0,-1 1-8 0 0,-4 5 54 0 0,-6-3-36 0 0,-5 0 51 0 0,2 6 102 0 0,-9 15 260 0 0,15-16-286 0 0,6-5 28 0 0,0 0-68 0 0,2 0-45 0 0,0 1-49 0 0,0 0-11 0 0,-1-2 37 0 0,-4 6 10 0 0,4-7-38 0 0,0 1 0 0 0,0-1 0 0 0,0 0 0 0 0,1 1 0 0 0,-1-1 0 0 0,0 1 0 0 0,1 0 0 0 0,-1-1 0 0 0,1 1 0 0 0,-1-1 1 0 0,1 1-1 0 0,0 0 0 0 0,0-1 0 0 0,0 1-9 0 0,0 30 134 0 0,0-5-65 0 0,0-25-64 0 0,0 0 2 0 0,0 0 1 0 0,0 0-1 0 0,0 0 1 0 0,1 0-1 0 0,-1-1 1 0 0,0 1-1 0 0,1 0 1 0 0,0 0 0 0 0,-1 0-1 0 0,1 0 1 0 0,0-1-1 0 0,0 1 1 0 0,1 1-8 0 0,-1-2 2 0 0,0 1 0 0 0,0-1 1 0 0,0 1-1 0 0,-1-1 0 0 0,1 1 1 0 0,-1-1-1 0 0,1 1 0 0 0,-1-1 0 0 0,1 1 1 0 0,-1 0-1 0 0,0-1 0 0 0,0 1 1 0 0,1 1-3 0 0,-1-1 0 0 0,0-1 0 0 0,0 1 0 0 0,0 0 0 0 0,1 0 0 0 0,-1-1 0 0 0,1 1 0 0 0,-1 0 0 0 0,1-1 0 0 0,0 1 0 0 0,0-1 0 0 0,0 1 0 0 0,0-1 0 0 0,0 1 0 0 0,0-1 0 0 0,0 1 0 0 0,0-1 0 0 0,0 0 0 0 0,1 0 0 0 0,-1 1 0 0 0,12 14 0 0 0,-8-6 3 0 0,-4-7 3 0 0,0-1-1 0 0,0 0 1 0 0,0 1-1 0 0,1-1 1 0 0,-1 0-1 0 0,1 0 1 0 0,-1 0-1 0 0,1 0 1 0 0,0 0-6 0 0,6 6 11 0 0,-6-5-10 0 0,1 0 1 0 0,0-1-1 0 0,0 1 1 0 0,-1-1-1 0 0,2 1 1 0 0,0 0-2 0 0,-3-3 8 0 0,1 1 0 0 0,-1 0 0 0 0,1-1 0 0 0,-1 1 1 0 0,1-1-1 0 0,-1 0 0 0 0,1 1 0 0 0,0-1 0 0 0,-1 0 0 0 0,2 0-8 0 0,-1 0 8 0 0,-1 0-1 0 0,1 1 1 0 0,0-1 0 0 0,-1 0-1 0 0,1 0 1 0 0,0 1-1 0 0,-1-1 1 0 0,1 1 0 0 0,-1 0-1 0 0,1-1 1 0 0,-1 1-1 0 0,0 0 1 0 0,2 1-8 0 0,-2-1 7 0 0,1 0 1 0 0,0 0 0 0 0,0 0-1 0 0,-1-1 1 0 0,1 1-1 0 0,0 0 1 0 0,0-1 0 0 0,0 1-1 0 0,0-1 1 0 0,0 1-1 0 0,-1-1 1 0 0,1 0 0 0 0,2 0-8 0 0,24 0 69 0 0,5 0 54 0 0,-32 0-113 0 0,1 0 1 0 0,0 0-1 0 0,-1-1 1 0 0,1 1 0 0 0,0 0-1 0 0,-1-1 1 0 0,1 1-1 0 0,-1-1 1 0 0,1 0 0 0 0,-1 0-1 0 0,1 1 1 0 0,-1-1-1 0 0,1 0 1 0 0,-1 0-11 0 0,7-4 77 0 0,5 0 91 0 0,-7-6 7 0 0,5 5-18 0 0,-10 5-149 0 0,0 1 0 0 0,0-1 0 0 0,0 1 0 0 0,0-1 0 0 0,0 1 0 0 0,0-1 0 0 0,0 1 0 0 0,0-1 0 0 0,0 0 0 0 0,-1 0 0 0 0,1 1 0 0 0,0-1 0 0 0,0 0 0 0 0,-1 0 0 0 0,1 0 0 0 0,0 0-8 0 0,4-10 73 0 0,6-7 49 0 0,-8 11-28 0 0,-3-2-93 0 0,-1 6 12 0 0,1 2-9 0 0,0-1 1 0 0,0 0-1 0 0,0 0 1 0 0,-1 0 0 0 0,1 1-1 0 0,-1-1 1 0 0,1 0-1 0 0,-1 1 1 0 0,0-1 0 0 0,0 0-1 0 0,0 1 1 0 0,1-1-1 0 0,-2 1-4 0 0,1-1 5 0 0,0 1-1 0 0,1-1 0 0 0,-1 1 0 0 0,0-1 0 0 0,0 0 0 0 0,1 1 0 0 0,-1-1 0 0 0,1 0 0 0 0,-1 0 1 0 0,1 1-1 0 0,0-1 0 0 0,0 0 0 0 0,0 0-4 0 0,-1 0 3 0 0,1 1 0 0 0,0-1 0 0 0,0 0 0 0 0,0 1 0 0 0,-1-1 0 0 0,1 0 0 0 0,-1 1 0 0 0,0-1 0 0 0,1 1 1 0 0,-1-1-1 0 0,0 1 0 0 0,0-1 0 0 0,0 1 0 0 0,0 0-3 0 0,-4-8 21 0 0,-1-4-15 0 0,-2-2 4 0 0,3 5-39 0 0,1 3-37 0 0,-1-1-52 0 0,0 2-31 0 0,0 0-55 0 0,0-1-62 0 0,-2 1-70 0 0,4 2-100 0 0,0 1-108 0 0,1 1 77 0 0,0 0-40 0 0,-1-3-595 0 0,1-1-438 0 0,2-4-870 0 0,0 10 2339 0 0</inkml:trace>
  <inkml:trace contextRef="#ctx0" brushRef="#br0" timeOffset="869.56">964 285 8464 0 0,'0'0'190'0'0,"0"0"28"0"0,0 0 10 0 0,0 3-26 0 0,0 10-160 0 0,0-3-20 0 0,3-4 60 0 0,1 0 87 0 0,2 1 195 0 0,-6-7-364 0 0,3 3 692 0 0,-6-1 20 0 0,-7 9-23 0 0,7-9-122 0 0,3-2-58 0 0,0 0-11 0 0,0 0-25 0 0,0 0-94 0 0,0 0-41 0 0,0 0-8 0 0,0 0-36 0 0,0 0-140 0 0,0-2-68 0 0,0-6-35 0 0,0-13 32 0 0,-1 5-76 0 0,0 11 1 0 0,1 1-1 0 0,0 0 1 0 0,0-1 0 0 0,0 1-1 0 0,0 0 1 0 0,1-1-1 0 0,-1 1 1 0 0,1 0 0 0 0,2-4-8 0 0,1 0 0 0 0,-3 6 0 0 0,0 1 0 0 0,0 0 0 0 0,0-1 0 0 0,0 1 0 0 0,0-1 0 0 0,-1 1 0 0 0,1-1 0 0 0,-1 0 0 0 0,1 1 0 0 0,-1-1 0 0 0,0 0 0 0 0,1 1 0 0 0,-1-1 0 0 0,0 0 0 0 0,0 1 0 0 0,0-1 0 0 0,0 0 0 0 0,0 1 0 0 0,1-1 0 0 0,-1 0 0 0 0,1 1 0 0 0,-1-1 0 0 0,1 1 0 0 0,-1-1 0 0 0,1 1 0 0 0,0-1 0 0 0,0 1 0 0 0,0-1 0 0 0,0 1 0 0 0,4-7 0 0 0,11-24 0 0 0,-14 27-1 0 0,-2 5 1 0 0,0-1-1 0 0,1 0 1 0 0,-1 1 0 0 0,0-1-1 0 0,1 0 1 0 0,-1 1 0 0 0,0-1 0 0 0,1 1-1 0 0,-1-1 1 0 0,1 1 0 0 0,-1-1 0 0 0,1 1-1 0 0,-1-1 1 0 0,1 1 0 0 0,-1-1 0 0 0,1 1-1 0 0,0 0 1 0 0,-1-1 0 0 0,1 1 0 0 0,-1 0-1 0 0,1-1 1 0 0,0 1 0 0 0,4-2-8 0 0,3-3-23 0 0,4-2-7 0 0,2 6-20 0 0,9 3-8 0 0,-22-2 64 0 0,0 0 1 0 0,1 0-1 0 0,-1 1 1 0 0,0-1-1 0 0,0 1 0 0 0,0-1 1 0 0,0 1-1 0 0,0 0 0 0 0,0-1 1 0 0,0 1-1 0 0,0 0 0 0 0,0-1 1 0 0,0 1-1 0 0,0 0 0 0 0,-1 0 1 0 0,1 0-1 0 0,0 0 1 0 0,-1 0-1 0 0,1 0 2 0 0,5 12-59 0 0,4-7 34 0 0,4 18-30 0 0,-12-19 57 0 0,14 26-2 0 0,-11 1 21 0 0,0-24 24 0 0,1 4 44 0 0,-4 2 53 0 0,-2-13-143 0 0,0 0 0 0 0,0 0 0 0 0,0 0 0 0 0,0 0 1 0 0,0 0-1 0 0,1 0 0 0 0,-1 0 0 0 0,0 0 0 0 0,1 0 0 0 0,-1 0 0 0 0,0 0 0 0 0,1 0 1 0 0,-1 0-1 0 0,1-1 0 0 0,0 1 0 0 0,0 1 1 0 0,5 10-66 0 0,-5-8 40 0 0,0 0 0 0 0,0 0-1 0 0,-1 0 1 0 0,1 1 0 0 0,-1 3 26 0 0,0-6 47 0 0,0-2 42 0 0,0 0-1 0 0,0 0-6 0 0,0 0-1 0 0,0 0 6 0 0,0 0 1 0 0,0 0 0 0 0,0 0-2 0 0,10-2-3 0 0,-3-5-35 0 0,3-15-15 0 0,-3 6-24 0 0,-2 7 22 0 0,5-12-3 0 0,7-12-26 0 0,-13 26-4 0 0,1 0 0 0 0,0 1 0 0 0,1 0 0 0 0,0 0 0 0 0,0 0 0 0 0,4-2 2 0 0,8-9-68 0 0,-17 16 67 0 0,3-3-14 0 0,0 0 0 0 0,0 0 1 0 0,1 0-1 0 0,0 0 0 0 0,0 1 15 0 0,-2 1-8 0 0,0 1 0 0 0,-1 0 0 0 0,1 0-1 0 0,0 0 1 0 0,0 1 0 0 0,0-1-1 0 0,0 1 1 0 0,0-1 0 0 0,-1 1-1 0 0,1 0 1 0 0,1 0 8 0 0,28 0-64 0 0,-17 3 54 0 0,14 13 10 0 0,-23-6 0 0 0,4-4 0 0 0,6 22 0 0 0,-13-12 0 0 0,-4-10-1 0 0,1-5 3 0 0,14 24-14 0 0,-14-23 7 0 0,1 0 1 0 0,-1 0-1 0 0,1 0 0 0 0,-1 0 1 0 0,0 0-1 0 0,0 0 1 0 0,0 0-1 0 0,0 1 1 0 0,0-1-1 0 0,0 0 5 0 0,0 13-16 0 0,3-9-23 0 0,-2-4-45 0 0,1-1 36 0 0,2 1 25 0 0,-2-1 26 0 0,-1 0-42 0 0,0 0-39 0 0,0 1-59 0 0,-1-1-33 0 0,1 1-60 0 0,-1 1-67 0 0,0 0-78 0 0,0-3 135 0 0,0 0-35 0 0,0 0-369 0 0,1 0 91 0 0,-1 1-48 0 0,2 1-703 0 0,2 2-487 0 0,5 5-1179 0 0</inkml:trace>
  <inkml:trace contextRef="#ctx0" brushRef="#br0" timeOffset="1359.11">1705 80 7072 0 0,'0'0'202'0'0,"0"3"1"0"0,0 1-169 0 0,0 5-25 0 0,1 0 3 0 0,1-2 30 0 0,3 1 70 0 0,1 2 107 0 0,-4 3 76 0 0,-2-2-95 0 0,1-2-50 0 0,2 13 193 0 0,0-13-167 0 0,0-3-35 0 0,0 0 38 0 0,-2-4-110 0 0,0 0 0 0 0,-1 0 0 0 0,1 0 0 0 0,-1 0 0 0 0,0 0 0 0 0,1 0 0 0 0,-1 0 0 0 0,0 0 0 0 0,0 0 0 0 0,0 0 0 0 0,-1 0-69 0 0,1 9 268 0 0,1 0-75 0 0,2 2 92 0 0,12 27 757 0 0,-9-27-741 0 0,-2-1-106 0 0,-2-3 31 0 0,-1-1-55 0 0,0 5 56 0 0,0 4 17 0 0,6-1 42 0 0,-3-7-97 0 0,1 3 36 0 0,-1-1-86 0 0,3 7 69 0 0,-5-2-23 0 0,-2-15-168 0 0,0 1 0 0 0,0 0 1 0 0,1-1-1 0 0,-1 1 1 0 0,0-1-1 0 0,1 1 1 0 0,-1-1-1 0 0,1 1 1 0 0,0-1-1 0 0,-1 1 0 0 0,1-1 1 0 0,0 0-1 0 0,0 1-17 0 0,5 11 106 0 0,-1 11 54 0 0,3-16-29 0 0,-8-8-124 0 0,1 0-1 0 0,-1 0 1 0 0,1 1-1 0 0,-1-1 1 0 0,0 0-1 0 0,1 1 1 0 0,-1-1-1 0 0,0 0 1 0 0,1 1-1 0 0,-1-1 1 0 0,0 1-1 0 0,0-1 1 0 0,1 1-1 0 0,-1-1 1 0 0,0 1-1 0 0,0-1 1 0 0,0 1-1 0 0,1-1 1 0 0,-1 1-1 0 0,0-1 1 0 0,0 1-1 0 0,0-1 1 0 0,0 1-1 0 0,0-1 1 0 0,0 1-1 0 0,0-1 1 0 0,0 1-1 0 0,0-1 1 0 0,0 1-7 0 0,0 5 57 0 0,1 12 270 0 0,3-13-189 0 0,4-3-86 0 0,-6-2 70 0 0,-2 0-4 0 0,0 0-4 0 0,0 0-2 0 0,0 0-1 0 0,0 0 1 0 0,-2 0 0 0 0,1 0-105 0 0,0 0 0 0 0,1 0 0 0 0,-1 0 0 0 0,0 0 0 0 0,1-1 0 0 0,-1 1-1 0 0,1 0 1 0 0,-1-1 0 0 0,0 1 0 0 0,1 0 0 0 0,-1-1 0 0 0,1 1 0 0 0,-1-1-1 0 0,1 1 1 0 0,-1-1 0 0 0,1 1 0 0 0,-1-1 0 0 0,1 1 0 0 0,0-1 0 0 0,-1 1-1 0 0,1-1 1 0 0,0 1 0 0 0,-1-1 0 0 0,1 0 0 0 0,0 1 0 0 0,0-1 0 0 0,0 0-1 0 0,-1 1 1 0 0,1-1 0 0 0,0 0 0 0 0,0 1 0 0 0,0-1 0 0 0,0 0-7 0 0,-1-15 79 0 0,2 0-37 0 0,0 4-43 0 0,-1-39 55 0 0,0-61-55 0 0,0 103-5 0 0,0 1 0 0 0,1 0 0 0 0,0-1-1 0 0,1-2 7 0 0,9-20-89 0 0,-7 21 41 0 0,0 1-1 0 0,-1 0 1 0 0,0-1 0 0 0,-1 0 48 0 0,1 1-53 0 0,-1-1 1 0 0,1 0 0 0 0,1 1-1 0 0,0 0 53 0 0,10-18-140 0 0,-4 8-47 0 0,-1 0 0 0 0,3-8 187 0 0,-11 24-26 0 0,4-12-110 0 0,7-1 30 0 0,1 0 30 0 0,-10 11 57 0 0,-3 4 14 0 0,0 1 1 0 0,0-1-1 0 0,1 0 1 0 0,-1 1-1 0 0,0-1 0 0 0,1 1 1 0 0,-1-1-1 0 0,0 0 1 0 0,1 1-1 0 0,-1-1 0 0 0,1 1 1 0 0,-1-1-1 0 0,1 1 1 0 0,-1 0-1 0 0,1-1 1 0 0,0 1-1 0 0,-1-1 0 0 0,1 1 1 0 0,-1 0-1 0 0,1-1 1 0 0,0 1-1 0 0,0 0 5 0 0,4-2-12 0 0,3-3 1 0 0,-7 4 10 0 0,0 0 0 0 0,1 0 0 0 0,-1 0 0 0 0,1 0 0 0 0,-1 0 0 0 0,1 1 0 0 0,-1-1 0 0 0,1 1 0 0 0,0-1 0 0 0,-1 1 0 0 0,1 0 0 0 0,0 0 0 0 0,-1-1 1 0 0,1 1 0 0 0,0 0-7 0 0,23 2-54 0 0,-23-1 58 0 0,-1-1 0 0 0,0 0 1 0 0,0 1-1 0 0,0-1 0 0 0,0 1 0 0 0,0-1 1 0 0,0 1-1 0 0,0-1 0 0 0,-1 1 0 0 0,1 0 1 0 0,0-1-1 0 0,0 1 0 0 0,0 0 0 0 0,-1 0 1 0 0,1 0-1 0 0,0 0 0 0 0,-1 0 0 0 0,1-1 1 0 0,0 2 2 0 0,4 11-28 0 0,6-7-36 0 0,4 22-12 0 0,-9 4 52 0 0,-1-24 2 0 0,-4-7 19 0 0,0 1 1 0 0,-1-1-1 0 0,1 1 0 0 0,0-1 1 0 0,0 1-1 0 0,-1-1 1 0 0,1 1-1 0 0,-1-1 1 0 0,1 1-1 0 0,-1 0 1 0 0,0-1-1 0 0,1 1 1 0 0,-1 0-1 0 0,0-1 1 0 0,0 2 2 0 0,0 1 0 0 0,0 0 0 0 0,0 0 0 0 0,-1 0 0 0 0,1 0 0 0 0,-2 2 0 0 0,1-4 0 0 0,1 0 0 0 0,-1 0 0 0 0,0 0 0 0 0,-1 0 0 0 0,1-1 0 0 0,0 1 0 0 0,0-1 0 0 0,-1 1 0 0 0,1-1 0 0 0,-1 1 0 0 0,-2 3 0 0 0,-1 1 1 0 0,1 0 0 0 0,1-1-1 0 0,-1 1 1 0 0,1 1 0 0 0,0 0-1 0 0,0-2 6 0 0,-3 4 52 0 0,5-8-52 0 0,0 0-1 0 0,0 0 1 0 0,0-1-1 0 0,0 1 0 0 0,0 0 1 0 0,0-1-1 0 0,0 1 1 0 0,0-1-1 0 0,0 1 0 0 0,-1-1 1 0 0,1 1-1 0 0,0-1 1 0 0,-1 0-6 0 0,-11 5 112 0 0,5 0-3 0 0,-1 2 51 0 0,3-1-90 0 0,-1 2-8 0 0,-2 0-40 0 0,-2-3-46 0 0,-1-3-56 0 0,6-2 39 0 0,-13 1-221 0 0,15 1 184 0 0,3 0-14 0 0,-1 1 52 0 0,-1 2 10 0 0,1-3-81 0 0,0-1-34 0 0,0-1-77 0 0,0-1-96 0 0,0-1-112 0 0,1 2 90 0 0,1-1-52 0 0,-1-1-46 0 0,1 1-41 0 0,0 0-141 0 0,0-1-40 0 0,0 0-171 0 0,0-2-458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35.2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32 5064 0 0,'0'0'108'0'0,"-3"0"17"0"0,-10 0 14 0 0,-3-3-10 0 0,12 1-107 0 0,-21-12-17 0 0,21 8 37 0 0,0 1 97 0 0,-6 3 106 0 0,-35 2 1193 0 0,40 3-950 0 0,-4 3-213 0 0,-7-1 285 0 0,-3-3 35 0 0,5-2-258 0 0,11 0-276 0 0,-10 2 232 0 0,3 4-64 0 0,2-1-67 0 0,-3 0 71 0 0,2-2-55 0 0,8-2-162 0 0,1-1 0 0 0,-1 1 0 0 0,0 0 0 0 0,0-1 1 0 0,1 1-1 0 0,-1-1 0 0 0,0 1 0 0 0,1 0 0 0 0,-1 0 0 0 0,1-1 1 0 0,-1 1-1 0 0,1 0 0 0 0,-1 0-16 0 0,-4 13 275 0 0,-6-9-3 0 0,5 4-56 0 0,2 3-94 0 0,3-10-99 0 0,0 1-1 0 0,0-1 1 0 0,0 1-1 0 0,0-1 1 0 0,0 0-1 0 0,-1 0 1 0 0,1 1-1 0 0,-1-1-22 0 0,-8 3 106 0 0,-6 24 135 0 0,15-26-213 0 0,0 0 0 0 0,0-1 0 0 0,1 1 0 0 0,-1 0 0 0 0,1 0 0 0 0,0 0 0 0 0,0 0 0 0 0,0 0 0 0 0,0 0 0 0 0,0 0 0 0 0,0-1-28 0 0,1 14 219 0 0,-1-14-207 0 0,1 0 1 0 0,-1-1-1 0 0,0 1 0 0 0,1 0 1 0 0,-1 0-1 0 0,1-1 1 0 0,0 1-1 0 0,0 0 1 0 0,0-1-1 0 0,0 1 1 0 0,0 0-13 0 0,0-1 12 0 0,0 1 0 0 0,0-1 1 0 0,0 1-1 0 0,-1 0 1 0 0,1 0-1 0 0,0 0 0 0 0,-1-1 1 0 0,1 1-1 0 0,-1 0 1 0 0,1 0-1 0 0,-1 0-12 0 0,3 3 96 0 0,2 1-18 0 0,6 5 19 0 0,-1-4 22 0 0,-1-3 65 0 0,-3-3-52 0 0,0-1 34 0 0,6 1 74 0 0,13 0 117 0 0,-22-1-317 0 0,-1 0 0 0 0,1 0 1 0 0,-1-1-1 0 0,1 1 0 0 0,-1-1 0 0 0,1 1 0 0 0,-1-1 1 0 0,1 0-41 0 0,6-4 104 0 0,-8 4-77 0 0,1 0-1 0 0,-1 0 0 0 0,1 0 0 0 0,-1 0 1 0 0,1 1-1 0 0,-1-1 0 0 0,1 0 0 0 0,0 1 0 0 0,-1-1 1 0 0,1 1-1 0 0,1 0-26 0 0,3-3 83 0 0,-2-1-76 0 0,-1 0 8 0 0,1 0-1 0 0,-1 0 0 0 0,1 1 0 0 0,1 0 0 0 0,0-1-14 0 0,6-1 16 0 0,-9 4-10 0 0,0 0-1 0 0,1 0 1 0 0,-1 0 0 0 0,0-1-1 0 0,0 1 1 0 0,0-1 0 0 0,0 1-1 0 0,0-1 1 0 0,0 0-6 0 0,6-5 9 0 0,-5 4-7 0 0,0 0 1 0 0,1-1-1 0 0,-1 1 0 0 0,-1-1 0 0 0,1 1 1 0 0,0-1-3 0 0,8-20 57 0 0,9-29-54 0 0,-19 51-3 0 0,0-1 0 0 0,-1 0 0 0 0,1 1 0 0 0,-1-1 0 0 0,0 0 0 0 0,0 0 0 0 0,0 1 0 0 0,0-3 0 0 0,-1 3 0 0 0,1 1 0 0 0,0-1 0 0 0,0 0 0 0 0,0 0 0 0 0,0 0 0 0 0,1 0 0 0 0,-1 0 0 0 0,0 1 0 0 0,1-1 0 0 0,-1 0 0 0 0,2-2 0 0 0,1-3-1 0 0,10-17 55 0 0,-13 23-53 0 0,1 0 0 0 0,0-1 0 0 0,0 1-1 0 0,-1 0 1 0 0,1 0 0 0 0,0 0 0 0 0,0 0 0 0 0,0 0 0 0 0,0 0 0 0 0,1 1 0 0 0,-1-1 0 0 0,1 0-1 0 0,-2 0-2 0 0,1 1 0 0 0,0 0 0 0 0,-1 0 0 0 0,1-1 0 0 0,0 1 1 0 0,0 0-1 0 0,-1 0 0 0 0,1 0 0 0 0,0 0 0 0 0,0 0 0 0 0,0-1 1 0 0,-1 2-1 0 0,1-1 0 0 0,0 0 0 0 0,0 0 0 0 0,-1 0 1 0 0,1 0-1 0 0,0 0 0 0 0,0 1 0 0 0,-1-1 0 0 0,1 0 0 0 0,0 1 1 0 0,-1-1-1 0 0,1 0 0 0 0,0 1 0 0 0,-1-1 0 0 0,1 1 1 0 0,0-1-1 0 0,-1 1 0 0 0,1-1 0 0 0,-1 1 2 0 0,2 1-5 0 0,-1-1 0 0 0,-1 1 0 0 0,1-1 0 0 0,0 0 0 0 0,0 1 1 0 0,-1 0-1 0 0,1-1 0 0 0,0 1 0 0 0,-1-1 0 0 0,0 1 0 0 0,1 0 0 0 0,-1-1 0 0 0,0 1 0 0 0,0 1 5 0 0,0 28-10 0 0,0-19 10 0 0,-1-9 0 0 0,1 0 0 0 0,0 1 0 0 0,0-1 0 0 0,0 0 0 0 0,0 0 0 0 0,1 0 0 0 0,-1 1 0 0 0,1-1 0 0 0,0 0 0 0 0,0 1 0 0 0,4 4 0 0 0,-4-7 0 0 0,0 0 0 0 0,0 1 0 0 0,-1-1 0 0 0,1 1 0 0 0,0-1 0 0 0,-1 1 0 0 0,1-1 0 0 0,0 1 0 0 0,-1 0 0 0 0,0-1 0 0 0,1 1 0 0 0,-1 0 0 0 0,0-1 0 0 0,0 1 0 0 0,3 14 0 0 0,7-3 14 0 0,-7-8 56 0 0,-1 8-1 0 0,9 1 2 0 0,-6-12-11 0 0,6-2-38 0 0,-9 0-3 0 0,-2 1-225 0 0,0 0 59 0 0,0 0 52 0 0,0-1 47 0 0,0 1 53 0 0,0 0 82 0 0,0 2 404 0 0,0-3-368 0 0,0 1-122 0 0,0-1-55 0 0,0 1-67 0 0,0-1-77 0 0,0 1-54 0 0,0-1-78 0 0,0 1-85 0 0,0 0-95 0 0,0-1-101 0 0,0 1-110 0 0,0 0-117 0 0,0 0-124 0 0,0-1-922 0 0,0 0-1068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49.9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65 8032 0 0,'-3'0'182'0'0,"-1"0"170"0"0,0 0-88 0 0,1 0-43 0 0,0 0-41 0 0,1 0-35 0 0,-1 1-13 0 0,1-1-37 0 0,-1 1-6 0 0,1 1-43 0 0,0 4 18 0 0,1 0 40 0 0,1 1 70 0 0,0-3-46 0 0,0 0 34 0 0,0-3-150 0 0,0 27 600 0 0,0-1-82 0 0,0 0-68 0 0,0 4-56 0 0,1-24-311 0 0,0 0 0 0 0,0 0 0 0 0,0 0 0 0 0,1-1 0 0 0,1 4-95 0 0,1 6 161 0 0,2 16 137 0 0,-2-16-152 0 0,-2-9-74 0 0,0-1 0 0 0,0 1 0 0 0,-1 0 0 0 0,0-1 0 0 0,-1 1 0 0 0,1 0-72 0 0,-1-1 73 0 0,0 0 0 0 0,1-1 0 0 0,0 1 0 0 0,0 4-73 0 0,0-6 40 0 0,1-1 1 0 0,-1 1-1 0 0,0-1 0 0 0,1 1 0 0 0,0-1 0 0 0,2 3-40 0 0,3 7 142 0 0,-5-11-118 0 0,-1 0 0 0 0,0 0 0 0 0,0 1 0 0 0,-1-1 0 0 0,1 0 0 0 0,0 0 0 0 0,-1 1 0 0 0,1-1 0 0 0,-1 0 0 0 0,0 1 0 0 0,0 0-24 0 0,0 12 151 0 0,0-2-23 0 0,3 10 6 0 0,7 9 14 0 0,-10-29-136 0 0,4 14 97 0 0,-5 0-26 0 0,0 0-1 0 0,5 0 28 0 0,0-7-58 0 0,3 9 38 0 0,-5-1 24 0 0,-2 23 54 0 0,0-21-132 0 0,0-19-32 0 0,0 1 0 0 0,0 0 0 0 0,0-1 0 0 0,1 1 0 0 0,-1 0 0 0 0,1-1 0 0 0,-1 1 0 0 0,1-1 0 0 0,-1 1 0 0 0,1 0 0 0 0,0-1 0 0 0,0 0 0 0 0,0 1 1 0 0,0-1-1 0 0,0 0 0 0 0,0 1 0 0 0,0-1 0 0 0,1 1-4 0 0,1 0 67 0 0,-3 1-1 0 0,0 7-82 0 0,0-7-144 0 0,-3-3-86 0 0,-1 0 117 0 0,2 0-49 0 0,-1 0-73 0 0,2 0 79 0 0,0 0-34 0 0,1 0-40 0 0,-1 0-35 0 0,0 0-379 0 0,1 0 92 0 0,0-1-48 0 0,0-1-725 0 0,0-2-569 0 0,0-5-1080 0 0</inkml:trace>
  <inkml:trace contextRef="#ctx0" brushRef="#br0" timeOffset="297.52">0 97 5192 0 0,'0'0'151'0'0,"0"0"-33"0"0,0 0 9 0 0,0 0 57 0 0,0 0 169 0 0,0 0 310 0 0,3 0 29 0 0,26 1 533 0 0,1 0-260 0 0,-15-1-542 0 0,0-1-56 0 0,-6 1-159 0 0,0-1-33 0 0,-2 0-37 0 0,0-1-39 0 0,8-5 262 0 0,7-2 152 0 0,-6 3-308 0 0,-7 3-25 0 0,1-1 1 0 0,-1-1-1 0 0,0 1 0 0 0,1-3-180 0 0,-7 5 43 0 0,1 0-1 0 0,-1 1 1 0 0,1-1 0 0 0,0 0 0 0 0,-1 1 0 0 0,3-1-43 0 0,25-1 203 0 0,-13 1-69 0 0,-2-4-38 0 0,0-1-14 0 0,2 6 26 0 0,-14 1-105 0 0,0-1 1 0 0,0 1-1 0 0,0-1 0 0 0,0 0 1 0 0,0 0-1 0 0,-1 0 1 0 0,1-1-1 0 0,0 1 1 0 0,-1-1-1 0 0,4-1-3 0 0,8-1 44 0 0,2 3-101 0 0,0 3-82 0 0,-6 1-66 0 0,-9-2 142 0 0,0 0 1 0 0,1 0-1 0 0,-1 0 1 0 0,0 0-1 0 0,0 1 0 0 0,-1-1 1 0 0,1 1-1 0 0,0 0 1 0 0,1 1 62 0 0,10 8-444 0 0,3-8-82 0 0</inkml:trace>
  <inkml:trace contextRef="#ctx0" brushRef="#br0" timeOffset="599.65">63 523 8232 0 0,'0'0'182'0'0,"0"0"29"0"0,0 0 14 0 0,0 0 38 0 0,0 0 109 0 0,0 0 48 0 0,0 0 11 0 0,0 0 10 0 0,3 0 40 0 0,42 0 1010 0 0,-29 0-1036 0 0,-1 0-43 0 0,-2-3-74 0 0,-3-2-73 0 0,1 0-59 0 0,5 2-83 0 0,-1 3-105 0 0,29 0 70 0 0,-29-3-76 0 0,0-2 8 0 0,-11 3-16 0 0,-1 1 1 0 0,0 0-1 0 0,0 0 0 0 0,1 0 0 0 0,-1 0 0 0 0,1 1 0 0 0,-1-1 1 0 0,2 1-5 0 0,42 0 0 0 0,-26-3 0 0 0,8-7 0 0 0,-21 8-43 0 0,0 1-84 0 0,1 0-81 0 0,0 1-77 0 0,0 0-75 0 0,0 0-71 0 0,0 0-68 0 0,0 1-65 0 0,4-1-368 0 0,-1 0-121 0 0,-6 0-659 0 0,4 0-970 0 0</inkml:trace>
  <inkml:trace contextRef="#ctx0" brushRef="#br0" timeOffset="819.43">742 428 7800 0 0,'0'0'174'0'0,"0"0"29"0"0,0 3 13 0 0,0 1-50 0 0,0 21-109 0 0,-1-18-67 0 0,2 8 10 0 0,1-6 95 0 0,3-1 79 0 0,-2-3-18 0 0,0 0 35 0 0,-1 9 284 0 0,-2-7-212 0 0,0-5-177 0 0,0 0 0 0 0,0 0 1 0 0,0 0-1 0 0,0 1 1 0 0,0-1-1 0 0,1 0 0 0 0,-1 0 1 0 0,0 0-1 0 0,1 0 1 0 0,0 1-87 0 0,12 21 600 0 0,-4-9-259 0 0,-5-6-156 0 0,0 8 216 0 0,-4 14 126 0 0,-1-19-253 0 0,4-7-14 0 0,-2-3-239 0 0,0-2-7 0 0,0 1 0 0 0,0 0-1 0 0,0 0 1 0 0,-1 0 0 0 0,1 0 0 0 0,0 0 0 0 0,-1 0 0 0 0,1 0-1 0 0,0 0 1 0 0,-1 0 0 0 0,1 0 0 0 0,-1 0 0 0 0,1 0 0 0 0,-1 2-14 0 0,2 12 122 0 0,-2 13 97 0 0,0-15-134 0 0,0-5-79 0 0,0-3-70 0 0,0-2 19 0 0,0-1-163 0 0,0-2 102 0 0,0 0-44 0 0,0 0-62 0 0,0 0-110 0 0,0 0-129 0 0,0 0-113 0 0,0 0 78 0 0,0 0-42 0 0,0 0-622 0 0,0 0-488 0 0,0 0-929 0 0</inkml:trace>
  <inkml:trace contextRef="#ctx0" brushRef="#br0" timeOffset="1046.25">631 396 9216 0 0,'0'0'208'0'0,"0"0"33"0"0,0 0 14 0 0,-2-2-42 0 0,-9-9-122 0 0,9 9-14 0 0,1 2 88 0 0,1 0 137 0 0,3-3 2 0 0,4-3-137 0 0,-3 2-101 0 0,2 0-175 0 0,3 5-15 0 0,-9-1 104 0 0,3 0-200 0 0</inkml:trace>
  <inkml:trace contextRef="#ctx0" brushRef="#br0" timeOffset="1421.16">1026 349 7344 0 0,'0'0'165'0'0,"0"0"22"0"0,2 3 9 0 0,2 0-110 0 0,-3-1-7 0 0,10 22-32 0 0,-6-16-60 0 0,1 4 20 0 0,-4-1 83 0 0,-2-7-62 0 0,1 0 35 0 0,2 3 151 0 0,1 0 151 0 0,5 3 277 0 0,-5-6-342 0 0,0 1-43 0 0,-2-2-122 0 0,0 1-38 0 0,17 38 936 0 0,-12-24-674 0 0,1 0-60 0 0,0-2-81 0 0,0-3-104 0 0,-2-4-17 0 0,2 5 128 0 0,-6 0-14 0 0,1 9 105 0 0,1-13-107 0 0,2 2 45 0 0,-1 19 567 0 0,0-23-643 0 0,2 5 115 0 0,-6-2-51 0 0,-1 4 96 0 0,0 0-70 0 0,0 1-68 0 0,0-8-146 0 0,0-2-34 0 0,0-3 46 0 0,0-3 16 0 0,0 0 78 0 0,0 0 31 0 0,0 0 7 0 0,0 0-10 0 0,0 0-52 0 0,0 0-28 0 0,0 0-4 0 0,0 0 7 0 0,-1-2-10 0 0,1 0-35 0 0,0-2-8 0 0,-1-1 6 0 0,-6 1 36 0 0,7 3-95 0 0,-1 1 1 0 0,1 0-1 0 0,-1 0 1 0 0,1-1 0 0 0,0 1-1 0 0,-1 0 1 0 0,1-1-1 0 0,0 1 1 0 0,-1 0 0 0 0,1-1-1 0 0,0 1 1 0 0,-1-1-1 0 0,1 1 1 0 0,0 0 0 0 0,-1-1-1 0 0,1 1 1 0 0,0-1 0 0 0,0 1-1 0 0,0-1 1 0 0,0 1-1 0 0,-1-1 1 0 0,1 1 0 0 0,0-1-1 0 0,0 1 1 0 0,0-1-1 0 0,0 1 1 0 0,0-1 0 0 0,0 1-1 0 0,0-1 1 0 0,0 1-1 0 0,0-1 1 0 0,1 1-6 0 0,-2-13 24 0 0,1 9-25 0 0,-1 0-1 0 0,1 0 1 0 0,1 0 0 0 0,-1 0-1 0 0,0 0 1 0 0,1 0 0 0 0,0 0-1 0 0,0-1 2 0 0,4-6-20 0 0,2-7-33 0 0,-6 2-30 0 0,0 14 72 0 0,-1 0-1 0 0,0 0 0 0 0,0 0 1 0 0,1 1-1 0 0,-1-1 0 0 0,1 0 0 0 0,-1 0 1 0 0,1 0-1 0 0,0 1 0 0 0,0-1 1 0 0,0 0-1 0 0,0 1 0 0 0,0-1 0 0 0,1 0 12 0 0,21-20-135 0 0,-20 19 108 0 0,1 0 0 0 0,0-1 0 0 0,-1 1 0 0 0,0-1 0 0 0,0 1 0 0 0,0-1 0 0 0,1-2 27 0 0,-1-1-44 0 0,-3 7 40 0 0,0-1 0 0 0,0 1 0 0 0,1-1 0 0 0,-1 1 0 0 0,0-1 1 0 0,0 1-1 0 0,0-1 0 0 0,1 1 0 0 0,-1-1 0 0 0,0 1 0 0 0,1 0 1 0 0,-1-1-1 0 0,0 1 0 0 0,1 0 0 0 0,-1-1 0 0 0,1 1 0 0 0,-1 0 1 0 0,0-1-1 0 0,1 1 0 0 0,-1 0 0 0 0,1 0 0 0 0,-1-1 0 0 0,1 1 1 0 0,-1 0-1 0 0,1 0 0 0 0,-1 0 0 0 0,1 0 0 0 0,-1 0 0 0 0,1 0 1 0 0,-1 0-1 0 0,1 0 0 0 0,-1 0 0 0 0,1 0 0 0 0,-1 0 0 0 0,1 0 1 0 0,-1 0-1 0 0,1 0 0 0 0,-1 0 4 0 0,2 0-2 0 0,0 0 0 0 0,-1 0 1 0 0,1 0-1 0 0,0-1 0 0 0,-1 1 1 0 0,1-1-1 0 0,-1 1 0 0 0,1-1 0 0 0,0 1 1 0 0,-1-1-1 0 0,1 0 0 0 0,-1 0 1 0 0,0 0-1 0 0,1 0 0 0 0,-1 0 1 0 0,0 0-1 0 0,1 0 0 0 0,-1-1 2 0 0,6-2-64 0 0,2 5 66 0 0,-6-1-7 0 0,-2 0 2 0 0,1 1 0 0 0,0-1 0 0 0,-1 0 0 0 0,1 0 0 0 0,0 1-1 0 0,-1-1 1 0 0,1 1 0 0 0,-1-1 0 0 0,1 1 0 0 0,-1 0-1 0 0,1 0 1 0 0,-1 0 0 0 0,1 0 0 0 0,-1 0 3 0 0,7 4-29 0 0,8 0 4 0 0,0 8-29 0 0,-9-6 24 0 0,-3-4 22 0 0,-1 0 1 0 0,0 1 0 0 0,0-1-1 0 0,0 1 1 0 0,0-1 0 0 0,0 2 7 0 0,4 12-43 0 0,2 7 29 0 0,6 13 17 0 0,-14-35-5 0 0,-1-1 0 0 0,1 0-1 0 0,-1 1 1 0 0,0-1-1 0 0,1 1 1 0 0,-1-1-1 0 0,0 0 1 0 0,0 1-1 0 0,0-1 1 0 0,0 1 2 0 0,2 17-106 0 0,0-13 78 0 0,3 7-45 0 0,-1 3-39 0 0,-1 9-134 0 0,-4-19 132 0 0,1-4 70 0 0,0 0 0 0 0,0-1 0 0 0,0 1 0 0 0,0 0 0 0 0,0-1 0 0 0,0 1 0 0 0,0 0 0 0 0,1-1 0 0 0,-1 1 0 0 0,1 0 0 0 0,-1-1 0 0 0,1 2 44 0 0,10 2-354 0 0,-6 6-32 0 0,6-6-120 0 0,-6 6-50 0 0,-4-11 516 0 0,-1 0-1 0 0,1 1 1 0 0,0-1-1 0 0,0 0 1 0 0,0 1-1 0 0,-1-1 1 0 0,1 0-1 0 0,0 0 1 0 0,0 0-1 0 0,0 0 1 0 0,0 0 0 0 0,-1 0-1 0 0,1 0 1 0 0,1 0 40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09.9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17 142 7568 0 0,'0'0'166'0'0,"0"0"29"0"0,0 0 14 0 0,0 0 9 0 0,0 0-14 0 0,0 0-4 0 0,0 0 0 0 0,0 3 18 0 0,0 0-122 0 0,0-1-48 0 0,1 0 0 0 0,-1 0 0 0 0,0-1 0 0 0,0 1 0 0 0,-1 0 0 0 0,1 0-1 0 0,0 0 1 0 0,-1-1 0 0 0,1 1 0 0 0,-1 0 0 0 0,0 1-48 0 0,-5 1 218 0 0,5-3-204 0 0,1-1 1 0 0,-1 0-1 0 0,1 0 1 0 0,0 1-1 0 0,-1-1 0 0 0,1 0 1 0 0,-1 0-1 0 0,1 1 1 0 0,0-1-1 0 0,-1 1 1 0 0,1-1-1 0 0,0 0 1 0 0,0 1-1 0 0,-1-1 0 0 0,1 1 1 0 0,0-1-1 0 0,0 1 1 0 0,-1-1-1 0 0,1 1 1 0 0,0-1-1 0 0,0 0 1 0 0,0 1-1 0 0,0-1 0 0 0,0 1 1 0 0,0-1-1 0 0,0 1 1 0 0,0-1-1 0 0,0 1 1 0 0,0-1-1 0 0,0 1 1 0 0,0-1-1 0 0,0 1-14 0 0,0 1-5 0 0,0 0 37 0 0,0 2 119 0 0,0 0-8 0 0,0 8 519 0 0,0-9-530 0 0,0-1-48 0 0,0 1 288 0 0,3 0-150 0 0,-2-2-205 0 0,0 0 0 0 0,0 0 0 0 0,0 0 0 0 0,0 0 0 0 0,0 1 0 0 0,0-1 0 0 0,0 0 0 0 0,0 1 0 0 0,0-1 0 0 0,-1 1 1 0 0,1-1-1 0 0,-1 1 0 0 0,1-1-17 0 0,0 16 152 0 0,-1 0-7 0 0,0 7 51 0 0,0 5-197 0 0,0-29 0 0 0,0 0 0 0 0,0 0-1 0 0,0 0 1 0 0,0 0 0 0 0,0 0 0 0 0,0 0 0 0 0,0 0 0 0 0,0 0 0 0 0,0 1 0 0 0,0-1 0 0 0,0 0 0 0 0,0 0 0 0 0,0 0 0 0 0,0 0 0 0 0,0 0 0 0 0,0 0 0 0 0,0 0 0 0 0,0 0 0 0 0,0 0 0 0 0,0 0 0 0 0,0 0-1 0 0,0 1 1 0 0,0-1 0 0 0,0 0 0 0 0,0 0 0 0 0,0 0 0 0 0,0 0 0 0 0,0 0 0 0 0,0 0 0 0 0,0 0 0 0 0,0 0 0 0 0,1 0 0 0 0,-1 0 0 0 0,0 0 0 0 0,0 0 0 0 0,0 0 0 0 0,0 0 0 0 0,0 0 0 0 0,0 0-1 0 0,0 0 1 0 0,0 1 0 0 0,0-1 0 0 0,0 0 0 0 0,0 0 0 0 0,1 0 0 0 0,-1 0 0 0 0,0 0 0 0 0,0 0 0 0 0,0 0 0 0 0,0 0 0 0 0,0 0 0 0 0,0 0 0 0 0,0-1 0 0 0,0 1 0 0 0,0 0 0 0 0,0 0 0 0 0,1 0 1 0 0,2 0-66 0 0,-1 0 3 0 0,-1 0-34 0 0,0 0-18 0 0,0 0-35 0 0,0 0-41 0 0,0 0-46 0 0,0 0-49 0 0,-1 0-45 0 0,1 0-41 0 0,-1 0-36 0 0,0 0-121 0 0,1 0-35 0 0,-1 0-1251 0 0</inkml:trace>
  <inkml:trace contextRef="#ctx0" brushRef="#br0" timeOffset="420.47">348 32 8352 0 0,'0'0'190'0'0,"0"0"28"0"0,0 0 7 0 0,0-3-33 0 0,0-8-93 0 0,0 9-2 0 0,0 2 110 0 0,0 0 174 0 0,-2 0 10 0 0,-1 0-280 0 0,1-1-33 0 0,-4-2 89 0 0,5 0-64 0 0,0-1 71 0 0,0-1 103 0 0,-1 8-135 0 0,-9 7-53 0 0,7-7-24 0 0,0-2-34 0 0,-3-2-6 0 0,7 1-15 0 0,-1 0-9 0 0,1 0 0 0 0,0 0-1 0 0,0 0 1 0 0,0 0 0 0 0,0 0 0 0 0,0 0 0 0 0,0 0 0 0 0,0 0 0 0 0,0 0 0 0 0,0 0 0 0 0,0 0 0 0 0,0 0 0 0 0,-1 0 0 0 0,1 0 0 0 0,0 0 0 0 0,0 0 0 0 0,0 0-1 0 0,0 0 1 0 0,0 0 0 0 0,0 0 0 0 0,0 0 0 0 0,0 0 0 0 0,0 0 0 0 0,0 0 0 0 0,-1 0 0 0 0,1 0 0 0 0,0 0 0 0 0,0 0 0 0 0,0 0 0 0 0,0 0 0 0 0,0 0 0 0 0,0 0 0 0 0,0 0-1 0 0,0 0 1 0 0,0 1 0 0 0,0-1 0 0 0,0 0 0 0 0,0 0 0 0 0,0 0 0 0 0,0 0 0 0 0,0 0 0 0 0,0 0 0 0 0,0 0 0 0 0,0 0 0 0 0,0 0 0 0 0,0 0 0 0 0,0 1 0 0 0,0-1-1 0 0,0 0 1 0 0,0 0 0 0 0,0 0 0 0 0,0 0 0 0 0,0 0 0 0 0,0 0 0 0 0,0 0 0 0 0,0 0 0 0 0,0 0-1 0 0,0 14 11 0 0,-3 1-11 0 0,-2-7 0 0 0,4-6 0 0 0,0-1 0 0 0,1 1 0 0 0,-1-1 0 0 0,0 1 0 0 0,0-1 0 0 0,1 1 0 0 0,-1-1 0 0 0,1 1 0 0 0,-1-1 0 0 0,1 1 0 0 0,0 0 0 0 0,-1-1 0 0 0,1 1 0 0 0,0 0 0 0 0,0 29 0 0 0,-1-14 0 0 0,1-13 0 0 0,-1 0 0 0 0,1 1 0 0 0,0-1 0 0 0,0 0 0 0 0,0 1 0 0 0,1-1 0 0 0,0 0 0 0 0,0 1 0 0 0,1 3 0 0 0,8 7 0 0 0,-7 1 0 0 0,-3-14 1 0 0,0 0 0 0 0,1 0 0 0 0,-1 0 0 0 0,0 0 0 0 0,1-1 0 0 0,0 1 1 0 0,-1 0-1 0 0,1 0 0 0 0,0 0 0 0 0,0-1 0 0 0,0 1 0 0 0,0-1 0 0 0,0 1 1 0 0,0-1-1 0 0,1 1 0 0 0,-1-1 0 0 0,2 2-1 0 0,-2-2 4 0 0,1 0 1 0 0,-1 1-1 0 0,0-1 0 0 0,0 1 1 0 0,1-1-1 0 0,-1 1 0 0 0,0-1 1 0 0,0 1-1 0 0,-1 0 0 0 0,1 0 1 0 0,0-1-1 0 0,-1 1 1 0 0,1 0-1 0 0,-1 0 0 0 0,1 0 1 0 0,-1 0-1 0 0,0 1-4 0 0,0-2 2 0 0,0-1 0 0 0,0 1 0 0 0,0-1 0 0 0,0 1 0 0 0,0-1 0 0 0,0 1 0 0 0,0-1 0 0 0,0 1 0 0 0,0-1 0 0 0,0 1 0 0 0,0-1 0 0 0,0 1 0 0 0,1-1 0 0 0,-1 1-1 0 0,0-1 1 0 0,0 1 0 0 0,0-1 0 0 0,1 0 0 0 0,-1 1 0 0 0,0-1 0 0 0,0 1 0 0 0,1-1 0 0 0,-1 0 0 0 0,0 1 0 0 0,1-1 0 0 0,-1 0 0 0 0,1 1 0 0 0,-1-1 0 0 0,0 0 0 0 0,1 1 0 0 0,-1-1 0 0 0,1 0-2 0 0,6 5 4 0 0,8 24-4 0 0,-14-27 17 0 0,-1 1-35 0 0,0 1 8 0 0,1-1 48 0 0,0 0 41 0 0,2 0 56 0 0,7 11 128 0 0,-7-2-31 0 0,-3-9 26 0 0,0 0 45 0 0,0 0-216 0 0,-1 0 65 0 0,-4 7 521 0 0,3-6-443 0 0,0-2-158 0 0,1-1-40 0 0,0 1-49 0 0,0-1-59 0 0,-2 2 184 0 0,2-1-38 0 0,0 1-23 0 0,1 0-23 0 0,-1 2 29 0 0,1-5-44 0 0,-1 0 0 0 0,0 1 0 0 0,0-1 1 0 0,1 0-1 0 0,-1 1 0 0 0,0-1 1 0 0,0 0-1 0 0,0 0 0 0 0,0 0 0 0 0,0 0 1 0 0,1 0-1 0 0,-1 0 0 0 0,0 0 0 0 0,-1 0-9 0 0,1 0 5 0 0,1 0 0 0 0,-1 0 0 0 0,0 0 0 0 0,0 0 0 0 0,0 0-1 0 0,0 0 1 0 0,0 0 0 0 0,1 1 0 0 0,-1-1 0 0 0,0 0-1 0 0,0 0 1 0 0,0 1 0 0 0,1-1 0 0 0,-2 1-5 0 0,-2 5 13 0 0,3-5-11 0 0,1-1 0 0 0,0 1 0 0 0,0-1 0 0 0,0 1-1 0 0,-1-1 1 0 0,1 0 0 0 0,0 1 0 0 0,-1-1-1 0 0,1 0 1 0 0,-1 1 0 0 0,1-1 0 0 0,0 0 0 0 0,-1 1-1 0 0,1-1 1 0 0,-1 0 0 0 0,1 0 0 0 0,0 1 0 0 0,-1-1-1 0 0,1 0 1 0 0,-1 0 0 0 0,1 0 0 0 0,-1 0-1 0 0,1 0 1 0 0,-1 0 0 0 0,1 0 0 0 0,-1 0 0 0 0,1 0-1 0 0,-1 0 1 0 0,1 0 0 0 0,-1 0 0 0 0,1 0 0 0 0,-1 0-2 0 0,-1 0 0 0 0,0 0 1 0 0,1 0 0 0 0,-1 1-1 0 0,0-1 1 0 0,1 0 0 0 0,-1 1 0 0 0,1-1-1 0 0,-1 1 1 0 0,1 0 0 0 0,-1-1 0 0 0,1 1-1 0 0,-1 0 1 0 0,1 0 0 0 0,-1 0-1 0 0,-6 4-9 0 0,4-3-26 0 0,-7 4 30 0 0,7-4-31 0 0,0 0-52 0 0,1-1-79 0 0,0 1-20 0 0,1-1-66 0 0,0 0 34 0 0,0-1-37 0 0,-1 1-349 0 0,1-1 81 0 0,-1 0-49 0 0,-4 1-678 0 0,-3-1-535 0 0,-9 0-1018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07.9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7280 0 0,'0'0'165'0'0,"0"0"22"0"0,0 0 9 0 0,0 2-20 0 0,0 27-112 0 0,0-27-49 0 0,0-1 0 0 0,0 1 0 0 0,0 0-1 0 0,1-1 1 0 0,-1 1 0 0 0,1-1 0 0 0,-1 1 0 0 0,1-1 0 0 0,-1 1 0 0 0,1-1 0 0 0,0 1 0 0 0,0-1 0 0 0,0 0-15 0 0,5 12 106 0 0,-5 4-9 0 0,0 0 15 0 0,2-6 27 0 0,4 2 71 0 0,-6-10-154 0 0,0 0-1 0 0,0 0 1 0 0,0 0 0 0 0,-1 0 0 0 0,1 0-1 0 0,-1 0 1 0 0,1 3-56 0 0,-1 5 180 0 0,0 4 68 0 0,1-8-140 0 0,0 0 1 0 0,0 0-1 0 0,0 0 1 0 0,1-1 0 0 0,1 4-109 0 0,2 6 185 0 0,0 13 175 0 0,0-14-117 0 0,0-2-34 0 0,-2 9 60 0 0,-3-14-160 0 0,1 0 1 0 0,0-1 0 0 0,1 1-1 0 0,-1 0 1 0 0,2 0-110 0 0,-1 0 111 0 0,0 0 0 0 0,-1-1 0 0 0,0 1 0 0 0,0 0 0 0 0,0 1-111 0 0,-2 3 150 0 0,1 9 97 0 0,3-4-26 0 0,0-10-167 0 0,1 4 48 0 0,-1 2 32 0 0,0 1 36 0 0,-2 4 38 0 0,-1 11-10 0 0,0-16-60 0 0,2-8 16 0 0,2-1-102 0 0,-3-4-47 0 0,-1 0 0 0 0,1 1 0 0 0,-1-1 0 0 0,1 1 0 0 0,-1-1 0 0 0,1 0 0 0 0,-1 1 0 0 0,0-1 0 0 0,1 1 0 0 0,-1-1 0 0 0,0 1-1 0 0,1 0 1 0 0,-1-1 0 0 0,0 1 0 0 0,0-1 0 0 0,1 1 0 0 0,-1 0-5 0 0,2 10 61 0 0,-2 10 35 0 0,0-5-11 0 0,0-7-56 0 0,0-5-55 0 0,0-2-57 0 0,0-1-118 0 0,0-1-212 0 0,0 0-31 0 0</inkml:trace>
  <inkml:trace contextRef="#ctx0" brushRef="#br0" timeOffset="411.83">285 32 4688 0 0,'0'0'101'0'0,"0"0"22"0"0,0 0 6 0 0,0 0-37 0 0,0 0 6 0 0,0 0 45 0 0,0 0 133 0 0,0 0 244 0 0,0 0 22 0 0,3 0-20 0 0,7 0-90 0 0,-7 0-42 0 0,-3 0-6 0 0,2 3-10 0 0,3 2-218 0 0,-2-3-30 0 0,0 1 0 0 0,-1-1 0 0 0,1 1-1 0 0,-1 0 1 0 0,0 0 0 0 0,0 0 0 0 0,2 3-126 0 0,-2 1 145 0 0,-1 1-49 0 0,1 3 110 0 0,4 1 20 0 0,0 1-4 0 0,-4-2-24 0 0,-2-2-60 0 0,2-2-37 0 0,0-1-17 0 0,2 3-1 0 0,2 7 80 0 0,-5-8-63 0 0,0 3 39 0 0,1 8 57 0 0,7 13 163 0 0,-2-7-114 0 0,-2-9-108 0 0,-3-9-70 0 0,0-1 1 0 0,-1 1 0 0 0,0 0 0 0 0,0-1 0 0 0,0 1 0 0 0,-1 0-68 0 0,4 23 250 0 0,4-5-44 0 0,-7-19-166 0 0,4 13 176 0 0,-6 7-17 0 0,0-22-170 0 0,1-1 0 0 0,0 0 0 0 0,0 1 0 0 0,0-1 0 0 0,0 1 0 0 0,1-1-1 0 0,-1 1 1 0 0,2 1-29 0 0,4 8 108 0 0,-5-12-92 0 0,0 1 0 0 0,0-1 0 0 0,-1 1-1 0 0,1-1 1 0 0,0 1 0 0 0,-1 0-1 0 0,1-1 1 0 0,-1 1 0 0 0,0-1-1 0 0,1 1 1 0 0,-1 0 0 0 0,0 0 0 0 0,0-1-1 0 0,0 1-15 0 0,-1 9 64 0 0,0 14 96 0 0,2-12-31 0 0,2-1 49 0 0,3-4-61 0 0,0 1 21 0 0,-5 1 11 0 0,0 7 102 0 0,-1-15-246 0 0,0-1-49 0 0,0-1-45 0 0,0 3 26 0 0,0 7 106 0 0,0-7 42 0 0,0-3 10 0 0,0 0-34 0 0,0 0-134 0 0,0 0-18 0 0,0 0 32 0 0,0 0-9 0 0,0 0-69 0 0,0 0-43 0 0,0 0-225 0 0,0 0 213 0 0,0 0 84 0 0,0 0-36 0 0,0 0-12 0 0,0 0-38 0 0,0 0-43 0 0,0 0-48 0 0,0 0-53 0 0,0 0-48 0 0,0 0-44 0 0,0 0-37 0 0,0 0-136 0 0,0 0-38 0 0,0 0-1410 0 0</inkml:trace>
  <inkml:trace contextRef="#ctx0" brushRef="#br0" timeOffset="720.9">600 316 6536 0 0,'0'0'141'0'0,"0"0"23"0"0,0 0 13 0 0,-2 3-19 0 0,-9 7-81 0 0,9-8-3 0 0,2-1 81 0 0,-3 2 131 0 0,1-1-257 0 0,-3 3 139 0 0,-11 10 387 0 0,10-11-442 0 0,1-2-34 0 0,4-1-60 0 0,1-1 1 0 0,-1 0 0 0 0,1 0-1 0 0,-1 1 1 0 0,0-1 0 0 0,1 0-1 0 0,-1 1 1 0 0,1-1 0 0 0,-1 1-1 0 0,1-1 1 0 0,-1 1 0 0 0,1-1-1 0 0,-1 1 1 0 0,1-1 0 0 0,-1 1-1 0 0,1-1 1 0 0,0 1 0 0 0,-1-1-1 0 0,1 1 1 0 0,0 0 0 0 0,-1-1-1 0 0,1 1-19 0 0,-2 4 80 0 0,0-2-38 0 0,-9 16 303 0 0,11-18-326 0 0,0 0-1 0 0,-1-1 0 0 0,1 1 0 0 0,-1 0 0 0 0,1-1 0 0 0,-1 1 0 0 0,0-1 1 0 0,1 1-1 0 0,-1-1 0 0 0,0 1 0 0 0,1-1 0 0 0,-1 1 0 0 0,0-1 0 0 0,0 1 1 0 0,1-1-1 0 0,-1 0 0 0 0,0 0 0 0 0,0 1 0 0 0,0-1 0 0 0,0 0-18 0 0,1 0 4 0 0,0 0 0 0 0,0 0 0 0 0,0 0 0 0 0,0 0-1 0 0,0 0 1 0 0,0 0 0 0 0,0 0 0 0 0,0 0 0 0 0,0 0-1 0 0,-1 0 1 0 0,1 0 0 0 0,0 0 0 0 0,0 0 0 0 0,0 0 0 0 0,0 0-1 0 0,0 0 1 0 0,0 0 0 0 0,0 0 0 0 0,0 0 0 0 0,0 0-1 0 0,0 0 1 0 0,0 0 0 0 0,-1 0 0 0 0,1 0 0 0 0,0 0-1 0 0,0 0 1 0 0,0 0 0 0 0,0 0 0 0 0,0 0 0 0 0,0 0 0 0 0,0 0-1 0 0,0 0 1 0 0,0 1 0 0 0,0-1 0 0 0,0 0 0 0 0,0 0-1 0 0,0 0 1 0 0,0 0 0 0 0,0 0 0 0 0,0 0 0 0 0,0 0-1 0 0,0 0 1 0 0,0 0 0 0 0,0 0 0 0 0,0 0 0 0 0,0 1 0 0 0,0-1-1 0 0,0 0 1 0 0,0 0 0 0 0,0 0 0 0 0,0 0 0 0 0,0 0-1 0 0,0 0 1 0 0,0 0 0 0 0,0 0 0 0 0,0 0 0 0 0,0 1-4 0 0,-3 11 201 0 0,-7 2 30 0 0,7-11-44 0 0,2 1-83 0 0,1 0-52 0 0,1 1-26 0 0,-1-3 37 0 0,0 27 353 0 0,-3-24-216 0 0,3-4-191 0 0,-1-1 0 0 0,1 1 1 0 0,-1-1-1 0 0,1 1 1 0 0,-1-1-1 0 0,1 1 0 0 0,-1-1 1 0 0,1 1-1 0 0,0 0 1 0 0,-1-1-1 0 0,1 1 0 0 0,0-1 1 0 0,-1 1-1 0 0,1 0 1 0 0,0-1-1 0 0,0 1 0 0 0,0 0 1 0 0,0 0-1 0 0,0-1 1 0 0,0 1-1 0 0,0 0 0 0 0,0-1 1 0 0,0 1-1 0 0,0 0 1 0 0,0-1-1 0 0,0 1 0 0 0,0 0 1 0 0,0-1-1 0 0,1 1 1 0 0,-1 0-1 0 0,0-1 0 0 0,0 1 1 0 0,1 0-1 0 0,-1-1 1 0 0,0 1-1 0 0,1-1 0 0 0,-1 1 1 0 0,1-1-1 0 0,-1 1 0 0 0,1-1 1 0 0,-1 1-1 0 0,1 0-9 0 0,2 3 167 0 0,-2 0-88 0 0,-2 3-16 0 0,1-7-38 0 0,0 5 107 0 0,0-1-55 0 0,0-2-37 0 0,0 0-24 0 0,0 1 27 0 0,3 3 53 0 0,-2-5-88 0 0,0 0 0 0 0,1 0 1 0 0,-1 0-1 0 0,0 1 1 0 0,1-1-1 0 0,-1 0 1 0 0,1-1-1 0 0,0 1 0 0 0,-1 0 1 0 0,2 0-9 0 0,9 1 132 0 0,-12 0 34 0 0,-1-1-158 0 0,1-1 0 0 0,0 1 0 0 0,0-1 0 0 0,0 0-1 0 0,0 1 1 0 0,0-1 0 0 0,0 1 0 0 0,0-1 0 0 0,0 1 0 0 0,1-1-1 0 0,-1 1 1 0 0,0-1 0 0 0,0 0 0 0 0,0 1 0 0 0,0-1 0 0 0,0 1-1 0 0,1-1 1 0 0,-1 0 0 0 0,0 1 0 0 0,0-1 0 0 0,1 0 0 0 0,-1 1-1 0 0,0-1 1 0 0,1 0 0 0 0,-1 1 0 0 0,0-1 0 0 0,1 0 0 0 0,-1 0-1 0 0,0 1 1 0 0,1-1 0 0 0,-1 0 0 0 0,1 0 0 0 0,-1 0 0 0 0,1 0-1 0 0,-1 0 1 0 0,0 1 0 0 0,1-1 0 0 0,-1 0 0 0 0,1 0 0 0 0,-1 0-1 0 0,1 0 1 0 0,-1 0 0 0 0,0 0 0 0 0,1 0 0 0 0,-1 0 0 0 0,1-1-1 0 0,-1 1-7 0 0,2 0 24 0 0,0 0-1 0 0,0 0 1 0 0,0 1-1 0 0,-1-1 0 0 0,1 0 1 0 0,0 1-1 0 0,0-1 1 0 0,-1 1-1 0 0,2 0-23 0 0,5 4 30 0 0,-7-4-26 0 0,1 0 0 0 0,-1 0 0 0 0,1 0 1 0 0,-1-1-1 0 0,1 1 0 0 0,-1 0 0 0 0,1-1 0 0 0,-1 1 0 0 0,1-1 0 0 0,0 1 1 0 0,-1-1-1 0 0,1 0 0 0 0,0 0 0 0 0,0 0-4 0 0,11 0-72 0 0,0 0 63 0 0,30 0 166 0 0,-25 0-130 0 0,-7 0-58 0 0,0 0-49 0 0,1 0-74 0 0,0 0-86 0 0,0 0-99 0 0,0 0-115 0 0,-10 0 150 0 0,0 0-48 0 0,-1 0-42 0 0,1 0-38 0 0,0 0-127 0 0,-1 0-37 0 0,5 0-1321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06.8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1 6160 0 0,'0'0'133'0'0,"0"0"23"0"0,0 0 13 0 0,0 0 42 0 0,0 0 126 0 0,0 0 58 0 0,0 0 12 0 0,0 0-14 0 0,0 0-62 0 0,0 0-31 0 0,0 0-4 0 0,0 0 5 0 0,3 3 23 0 0,2 2-168 0 0,-2-3-67 0 0,0 1 0 0 0,0 0 1 0 0,-1 0-1 0 0,1 0 0 0 0,1 3-89 0 0,0 3 182 0 0,-3 1 37 0 0,1 2 15 0 0,3-3-48 0 0,2 4 14 0 0,-5 1-52 0 0,-2 10 167 0 0,1 0-30 0 0,1-9-172 0 0,2 1 10 0 0,-1-9-63 0 0,-2-1 0 0 0,1 1 0 0 0,-1-1 0 0 0,0 1 0 0 0,0 0 0 0 0,-1 0-60 0 0,2 15 159 0 0,3-2-40 0 0,1 4-32 0 0,-4 8 1 0 0,-2-23-45 0 0,0 1 1 0 0,1-1 0 0 0,1 9-44 0 0,25 90 288 0 0,-26-102-266 0 0,0-1 0 0 0,-1 1 0 0 0,0 0 0 0 0,0 3-22 0 0,3 22 86 0 0,2-15-45 0 0,2 1 13 0 0,-6 0 13 0 0,-1 11 20 0 0,0 5 58 0 0,0-31-137 0 0,1-1 1 0 0,-1 1 0 0 0,0 0 0 0 0,1 0 0 0 0,-1-1-1 0 0,1 1 1 0 0,0 0 0 0 0,0-1 0 0 0,-1 1-1 0 0,1-1 1 0 0,1 2-9 0 0,-1-2 5 0 0,0 0-1 0 0,-1-1 1 0 0,1 1-1 0 0,-1 0 1 0 0,1 0-1 0 0,-1 0 1 0 0,1 0-1 0 0,-1 0 1 0 0,1 0-1 0 0,-1 0 0 0 0,0 1 1 0 0,0-1-1 0 0,1 0 1 0 0,-1 0-1 0 0,0 0 1 0 0,0 0-1 0 0,0 0 1 0 0,0 0-1 0 0,0 0 1 0 0,0 0-1 0 0,-1 1 1 0 0,1-1-1 0 0,0 0 1 0 0,-1 0-5 0 0,-1 4-157 0 0,0-1 50 0 0,0-1 46 0 0,1 0 40 0 0,-1-1 39 0 0,1 0 39 0 0,0 0 49 0 0,0 0 95 0 0,0-1 75 0 0,1-1-185 0 0,1 0-112 0 0,-1 1-104 0 0,0 0 16 0 0,0-1-34 0 0,0 1-39 0 0,0 0-41 0 0,0 1-43 0 0,0-1-47 0 0,0 1-50 0 0,0 0-53 0 0,0 1-56 0 0,0 0-58 0 0,0 0-63 0 0,-1 0-64 0 0,1-3-1104 0 0,0 0-1000 0 0</inkml:trace>
  <inkml:trace contextRef="#ctx0" brushRef="#br0" timeOffset="263.67">0 380 7256 0 0,'13'-14'165'0'0,"-10"12"22"0"0,0 2 7 0 0,10-3-23 0 0,-5-2-134 0 0,-7 4-37 0 0,1 0 0 0 0,-1 0 0 0 0,0 1 0 0 0,1-1-1 0 0,-1 0 1 0 0,1 1 0 0 0,0-1 0 0 0,-1 0 0 0 0,1 1 0 0 0,-1 0-1 0 0,1-1 1 0 0,0 1 0 0 0,-1 0 0 0 0,1 0 0 0 0,9-2 20 0 0,-8-3 40 0 0,2-1 34 0 0,11 1 76 0 0,73-22 308 0 0,-64 23-318 0 0,-4 4-58 0 0,-17 1-81 0 0,1-1 0 0 0,-1 0-1 0 0,1 0 1 0 0,-1 0 0 0 0,1 0 0 0 0,3-2-21 0 0,9-3 20 0 0,-11 3-8 0 0,1 1-1 0 0,0-1 1 0 0,-1 1-1 0 0,1 0 1 0 0,0 0-1 0 0,0 1-11 0 0,56 0 54 0 0,-32 0-110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15.6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6688 0 0,'0'3'197'0'0,"0"20"-84"0"0,0 14 93 0 0,0-18-24 0 0,0-5 18 0 0,0 3 86 0 0,2 0-125 0 0,1-7-21 0 0,1-2 14 0 0,0 2 44 0 0,-1-3 7 0 0,-2 0-45 0 0,-1 2-10 0 0,0 4 28 0 0,-1-4-20 0 0,1 1 59 0 0,2-2-60 0 0,0-1-28 0 0,2 2-3 0 0,0-1-7 0 0,-2 0-1 0 0,-1 0 25 0 0,0 2 56 0 0,-1 10 116 0 0,0 35 547 0 0,0-38-645 0 0,0-1-59 0 0,0-11 9 0 0,0 1-56 0 0,0 3-15 0 0,0 13 16 0 0,0-16-14 0 0,0 1 72 0 0,0-1 62 0 0,0 0 92 0 0,0 0 110 0 0,0-3-171 0 0,0 0 34 0 0,2-6-217 0 0,3-1-69 0 0,-2 0-10 0 0,1 1 0 0 0,0-1 0 0 0,-1 0 0 0 0,0 0 0 0 0,2-2-1 0 0,0-10 0 0 0,8 0 0 0 0,4-2-1 0 0,11-11-10 0 0,-10 16-61 0 0,14-3-50 0 0,-31 16 122 0 0,0-1-1 0 0,0 1 1 0 0,0-1-1 0 0,0 1 1 0 0,0-1 0 0 0,0 1-1 0 0,0 0 1 0 0,0 0-1 0 0,0-1 1 0 0,0 1-1 0 0,0 0 1 0 0,0 0 0 0 0,0 0-1 0 0,0 0 1 0 0,0 0-1 0 0,1 1 1 0 0,27 0-63 0 0,-23-2 52 0 0,-4 1 11 0 0,0 0-1 0 0,-1 0 1 0 0,1 0 0 0 0,0 0 0 0 0,-1 0 0 0 0,1 0 0 0 0,0 0 0 0 0,-1 1 0 0 0,1-1 0 0 0,-1 1 0 0 0,1-1 0 0 0,1 1 0 0 0,2 10 0 0 0,8-6 0 0 0,-8-2-1 0 0,-1 0 1 0 0,0 0-1 0 0,0 1 1 0 0,-1 0-1 0 0,2 1 1 0 0,-1-1-13 0 0,0 2-57 0 0,-3 1 59 0 0,0-1 12 0 0,9 9-1 0 0,-7 1 0 0 0,-3 0 14 0 0,0-3 49 0 0,0-13-62 0 0,0 0 0 0 0,0 0 0 0 0,0 0 0 0 0,0 1 0 0 0,0-1 0 0 0,0 0 0 0 0,0 0 0 0 0,0 0 0 0 0,0 0 0 0 0,0 0 0 0 0,0 0 0 0 0,0 0 0 0 0,0 0 0 0 0,0 0 0 0 0,0 0 0 0 0,0 1 0 0 0,0-1 0 0 0,0 0 0 0 0,0 0 0 0 0,0 0 0 0 0,0 0 0 0 0,0 0-1 0 0,0 0 1 0 0,0 0 0 0 0,0 0 0 0 0,-1 0 0 0 0,1 0 0 0 0,0 0 0 0 0,0 0 0 0 0,0 1 0 0 0,0-1 0 0 0,0 0 0 0 0,0 0 0 0 0,0 0 0 0 0,0 0 0 0 0,0 0 0 0 0,0 0 0 0 0,0 0 0 0 0,0 0 0 0 0,-1 0 0 0 0,1 0 0 0 0,0 0 0 0 0,0 0 0 0 0,0 0 0 0 0,0 0 0 0 0,0 0 0 0 0,0 0 0 0 0,0 0 0 0 0,0 0 0 0 0,0 0 0 0 0,0 0 0 0 0,-1 0 0 0 0,1 0 0 0 0,0 0 0 0 0,0 0 0 0 0,0 0 0 0 0,0 0-1 0 0,-5 1 8 0 0,0 3 45 0 0,-5 9 154 0 0,8-11-153 0 0,1 1 0 0 0,-1 0 1 0 0,0-1-1 0 0,0 1 0 0 0,-1-1 1 0 0,1 0-1 0 0,-1 0 0 0 0,1 0 1 0 0,-1 0-1 0 0,0 0-54 0 0,-12 2 184 0 0,3-2-46 0 0,0 4 26 0 0,10-5-143 0 0,1 0-1 0 0,-1 0 0 0 0,1 0 1 0 0,-1-1-1 0 0,0 1 0 0 0,1 0 0 0 0,-1-1 1 0 0,0 1-1 0 0,1-1 0 0 0,-1 0 1 0 0,0 1-1 0 0,0-1 0 0 0,0 0-20 0 0,-5 0 27 0 0,5-1-26 0 0,0 1-1 0 0,0 0 1 0 0,-1 0 0 0 0,1 0-1 0 0,0 1 1 0 0,0-1 0 0 0,0 0-1 0 0,0 1 1 0 0,0-1 0 0 0,-1 2-1 0 0,-5 2-1 0 0,6-3 0 0 0,1 0-1 0 0,-1 0 1 0 0,1 0 0 0 0,0 0 0 0 0,-1 0-1 0 0,0-1 1 0 0,1 1 0 0 0,-1-1-1 0 0,1 1 1 0 0,-1-1 0 0 0,0 0-1 0 0,1 0 1 0 0,-1 1 0 0 0,0-1 1 0 0,-4 0-13 0 0,-2 0-44 0 0,-23 0-381 0 0,26-3 150 0 0,5 3 155 0 0,-1-1 99 0 0,-4-2 136 0 0,4 2-98 0 0,0 0-37 0 0,0 0-53 0 0,0 0-91 0 0,-1-1-105 0 0,2 1 95 0 0,0 0-35 0 0,-1 1-36 0 0,1-1-40 0 0,0 1-36 0 0,0 0-48 0 0,0 0-44 0 0,0 0-38 0 0,0 0-135 0 0,0 0-39 0 0,0 0-1404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15.8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9904 0 0,'0'0'222'0'0,"0"0"30"0"0,0 0 20 0 0,0 1-112 0 0,0 1-82 0 0,-1 10-27 0 0,0 6-58 0 0,2-5 40 0 0,0-4 57 0 0,2-1 88 0 0,2 0-37 0 0,0 2 66 0 0,-2 7 52 0 0,-3-14-212 0 0,0 0 0 0 0,0 0 0 0 0,1 0 1 0 0,-1 0-1 0 0,1 0 0 0 0,0 0 1 0 0,1 2-48 0 0,6 13 310 0 0,-7-16-264 0 0,-1 0 1 0 0,1 0-1 0 0,-1 0 0 0 0,1 0 1 0 0,-1 0-1 0 0,0 0 0 0 0,0 0 0 0 0,0 0 1 0 0,0 0-1 0 0,0 0 0 0 0,0 0-46 0 0,0 8 178 0 0,1 6 13 0 0,6 7 154 0 0,-1-1-43 0 0,-5-9-140 0 0,2 2 87 0 0,1-6-47 0 0,3 4-20 0 0,-6 4-44 0 0,-1-1-18 0 0,4-4-5 0 0,5 10 59 0 0,-5 0-57 0 0,-2-8-62 0 0,4 0-27 0 0,0-3-1 0 0,-4 0 22 0 0,-2 21-33 0 0,0-23-38 0 0,0-5-56 0 0,0-2-85 0 0,0-1-186 0 0,0-1-313 0 0,0 2-18 0 0,0 11-6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16.1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0 206 7312 0 0,'15'-6'65'0'0,"0"1"42"0"0,0 2 51 0 0,1 1 60 0 0,-11 0-42 0 0,9-8-139 0 0,14 1-44 0 0,-11 3 21 0 0,0-1 51 0 0,-11 4 44 0 0,7-4 155 0 0,-1 3-42 0 0,4 0 107 0 0,3-7 90 0 0,-8 5-242 0 0,1-2 72 0 0,33-19 758 0 0,-27 17-643 0 0,-9 5-210 0 0,-1 1-65 0 0,-2 1 119 0 0,-2 0-72 0 0,-1 1-47 0 0,-1-1-45 0 0,1 0-16 0 0,0 1 41 0 0,10-3 197 0 0,-8-6-30 0 0,6 6-112 0 0,-11 4-118 0 0,0 1 1 0 0,1-1 0 0 0,-1 0 0 0 0,0 0-1 0 0,1 0 1 0 0,-1 1 0 0 0,0-1 0 0 0,0 0-1 0 0,0 0 1 0 0,0 0 0 0 0,0 0 0 0 0,0 0 0 0 0,0 1-1 0 0,0-2-6 0 0,0 1 4 0 0,0 1-1 0 0,0-1 0 0 0,0 1 0 0 0,0-1 1 0 0,0 0-1 0 0,0 1 0 0 0,0-1 1 0 0,0 1-1 0 0,0-1 0 0 0,0 0 0 0 0,0 1 1 0 0,-1-1-1 0 0,1 1 0 0 0,0-1 1 0 0,0 1-1 0 0,-1-1 0 0 0,1 1 1 0 0,0-1-1 0 0,-1 1 0 0 0,1-1 0 0 0,-1 1 1 0 0,1-1-1 0 0,0 1 0 0 0,-1 0 1 0 0,1-1-1 0 0,-1 1 0 0 0,0-1-3 0 0,-16 0 81 0 0,10 1-63 0 0,2 1 18 0 0,1-1-1 0 0,-1 1 1 0 0,1 0 0 0 0,-1 1-1 0 0,1-1 1 0 0,0 1-1 0 0,-2 0-35 0 0,-2 1 13 0 0,-18 8 123 0 0,-1-1 40 0 0,22-7-146 0 0,0-1-1 0 0,0 1 1 0 0,0 0 0 0 0,1 0 0 0 0,-1 1 0 0 0,1-1 0 0 0,0 1 0 0 0,-3 3-30 0 0,-27 22 153 0 0,28-26-138 0 0,4-2-8 0 0,0 1 0 0 0,0-1 0 0 0,0 1 0 0 0,0-1 0 0 0,0 1 0 0 0,0 0 1 0 0,0 0-1 0 0,0 0-7 0 0,-4 15 46 0 0,4-7-20 0 0,0-5 1 0 0,0 1 0 0 0,-1-1 0 0 0,1 0 0 0 0,-1 0 0 0 0,0 0 0 0 0,0 0 0 0 0,-1 0 0 0 0,-3 3-27 0 0,6-7 2 0 0,1-1 1 0 0,-1 1 0 0 0,1-1 0 0 0,-1 0 0 0 0,0 1 0 0 0,1-1 0 0 0,-1 1 0 0 0,1 0-1 0 0,-1-1 1 0 0,1 1 0 0 0,0-1 0 0 0,-1 1 0 0 0,1 0 0 0 0,0-1 0 0 0,-1 1 0 0 0,1 0-1 0 0,0-1 1 0 0,0 1 0 0 0,-1 0 0 0 0,1-1 0 0 0,0 1 0 0 0,0 0 0 0 0,0 0 0 0 0,0-1-1 0 0,0 1 1 0 0,0 0 0 0 0,0 0 0 0 0,0-1 0 0 0,0 1 0 0 0,0 0 0 0 0,1-1-1 0 0,-1 1 1 0 0,0 0 0 0 0,0-1 0 0 0,1 1 0 0 0,-1 0 0 0 0,1 0-3 0 0,3 9 63 0 0,-2 5 56 0 0,-2-5-69 0 0,0 7-18 0 0,3-12 11 0 0,7 5-22 0 0,-4-6 1 0 0,1-3-43 0 0,-1 0-12 0 0,-3 1-49 0 0,1 1 87 0 0,0-1 38 0 0,-1 0-45 0 0,0-1-44 0 0,0 0-58 0 0,0 0-40 0 0,0-1-63 0 0,1 1-72 0 0,0-1-82 0 0,-2 0 36 0 0,1 0-51 0 0,0 0-46 0 0,-1 0-39 0 0,2 0-138 0 0,-1 0-39 0 0,2 0-166 0 0,2 0-444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16.9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6592 0 0,'0'0'149'0'0,"0"0"23"0"0,0 3 11 0 0,0 9-86 0 0,1-2-37 0 0,-1-1-25 0 0,1 1-32 0 0,4 0-14 0 0,2-3 79 0 0,-5-5 42 0 0,-2 4 126 0 0,0 2-77 0 0,-1 3 53 0 0,1 2 61 0 0,1 1 58 0 0,2 0 57 0 0,1-3-207 0 0,1-1-25 0 0,-3-2-16 0 0,-1-1 19 0 0,0 2 52 0 0,1 3 96 0 0,3-3-56 0 0,1 4 13 0 0,-5 4-34 0 0,0-1 10 0 0,2-4 10 0 0,4 2 18 0 0,-6-10-204 0 0,1-1 0 0 0,-1 1 0 0 0,-1 0 0 0 0,1-1 1 0 0,0 1-1 0 0,-1 0 0 0 0,0 2-64 0 0,1 11 242 0 0,2-2 11 0 0,10 2 25 0 0,-1-1-17 0 0,-9-4-26 0 0,0-7 21 0 0,7 6 0 0 0,-7-8-12 0 0,-1-3-52 0 0,7 1-77 0 0,3 5 15 0 0,-10-4-109 0 0,0-1-1 0 0,-1-1 1 0 0,1 1 0 0 0,0 0 0 0 0,-1 0 0 0 0,1-1 0 0 0,0 1 0 0 0,0-1-1 0 0,0 1 1 0 0,-1-1 0 0 0,2 0-21 0 0,2-2 112 0 0,-4 0-101 0 0,0 1-1 0 0,0 0 0 0 0,1 0 0 0 0,-1 0 1 0 0,0 0-1 0 0,1 0 0 0 0,-1 0 1 0 0,1 1-1 0 0,-1-1 0 0 0,1 0 0 0 0,-1 1 1 0 0,1-1-1 0 0,0 1 0 0 0,-1-1 1 0 0,1 1-1 0 0,0 0 0 0 0,-1 0 1 0 0,2 0-11 0 0,-3 0 2 0 0,1 0 1 0 0,-1 0-1 0 0,1 0 1 0 0,-1 0 0 0 0,1 0-1 0 0,-1 0 1 0 0,1 0 0 0 0,-1 0-1 0 0,1 0 1 0 0,-1 0 0 0 0,1 0-1 0 0,-1 0 1 0 0,1 0 0 0 0,-1-1-1 0 0,1 1 1 0 0,-1 0-1 0 0,0 0 1 0 0,1-1 0 0 0,-1 1-1 0 0,1 0 1 0 0,-1 0 0 0 0,1-1-1 0 0,-1 1 1 0 0,0 0 0 0 0,1-1-1 0 0,-1 1 1 0 0,0 0-1 0 0,1-1 1 0 0,-1 1 0 0 0,0-1-1 0 0,0 1 1 0 0,1-1-3 0 0,3-6 17 0 0,21-6 56 0 0,-21 11-66 0 0,-3 1-5 0 0,0 1-1 0 0,0 0 1 0 0,0-1 0 0 0,0 1 0 0 0,0-1 0 0 0,-1 0-1 0 0,1 1 1 0 0,0-1 0 0 0,0 1 0 0 0,-1-1 0 0 0,1 0-1 0 0,0 0 1 0 0,-1 1 0 0 0,1-1 0 0 0,0 0 0 0 0,-1 0 0 0 0,1 0-1 0 0,-1 0 1 0 0,0 0 0 0 0,1 0 0 0 0,-1 0 0 0 0,0 0-1 0 0,1 0 1 0 0,-1 0-2 0 0,0 0 1 0 0,0 0 0 0 0,0 0 0 0 0,1 0 0 0 0,-1 0 0 0 0,1 0 0 0 0,-1 1 0 0 0,0-1 0 0 0,1 0 0 0 0,-1 0 0 0 0,1 0 0 0 0,0 0 0 0 0,-1 1 0 0 0,1-1 0 0 0,0 0 0 0 0,-1 0 0 0 0,1 1 0 0 0,0-1 0 0 0,0 1 0 0 0,0-1 0 0 0,0 1 0 0 0,0-1 0 0 0,-1 1 0 0 0,1-1 0 0 0,1 1-1 0 0,-1-1-3 0 0,1 0 0 0 0,-1 0 0 0 0,0 0 1 0 0,1-1-1 0 0,-1 1 0 0 0,0 0 1 0 0,0-1-1 0 0,0 1 0 0 0,0 0 1 0 0,0-1-1 0 0,0 1 0 0 0,0-1 1 0 0,-1 0-1 0 0,2-1 3 0 0,-1 0-12 0 0,1 0 0 0 0,0-1 0 0 0,0 1-1 0 0,0 0 1 0 0,0 0 0 0 0,1 0 0 0 0,0 0 12 0 0,7-8-100 0 0,-7 8 12 0 0,-3 3 7 0 0,0 0 1 0 0,0 0 0 0 0,3 3 2 0 0,10 8 12 0 0,-6-8 38 0 0,-7-3 25 0 0,1 0 0 0 0,-1 0 1 0 0,1 0-1 0 0,-1 0 0 0 0,1 1 1 0 0,-1-1-1 0 0,0 0 0 0 0,1 0 1 0 0,-1 1-1 0 0,1-1 1 0 0,-1 0-1 0 0,0 1 0 0 0,1-1 1 0 0,-1 0-1 0 0,1 1 0 0 0,-1-1 1 0 0,0 1-1 0 0,0-1 1 0 0,1 0-1 0 0,-1 1 0 0 0,0-1 1 0 0,0 1-1 0 0,0-1 0 0 0,1 1 1 0 0,-1-1-1 0 0,0 1 0 0 0,0-1 1 0 0,0 1-1 0 0,0-1 1 0 0,0 1-1 0 0,0-1 0 0 0,0 1 1 0 0,0-1-1 0 0,0 1 0 0 0,0-1 1 0 0,0 1-1 0 0,0-1 1 0 0,-1 1 2 0 0,4 14-51 0 0,-2-14 50 0 0,-1 0 0 0 0,1 0 0 0 0,-1 0 1 0 0,1 0-1 0 0,0 0 0 0 0,-1 0 0 0 0,1 0 0 0 0,0-1 0 0 0,0 1 0 0 0,0 0 0 0 0,-1 0 0 0 0,1 0 0 0 0,0-1 0 0 0,0 1 1 0 0,1 0 0 0 0,5 2 0 0 0,-6-3 0 0 0,-1 0 0 0 0,1 0 0 0 0,-1 0 0 0 0,1 1 0 0 0,-1-1 0 0 0,1 0 0 0 0,-1 0 0 0 0,0 1 0 0 0,1-1 0 0 0,-1 0 0 0 0,1 1 0 0 0,-1-1 0 0 0,0 0 0 0 0,1 1 0 0 0,-1-1 0 0 0,0 0 0 0 0,1 1 0 0 0,-1-1 0 0 0,0 1 0 0 0,0-1 0 0 0,1 1 0 0 0,-1-1 0 0 0,0 1 0 0 0,0-1 0 0 0,0 1 0 0 0,0-1 0 0 0,1 1 0 0 0,-1-1 0 0 0,0 1 0 0 0,0-1 0 0 0,0 1 0 0 0,0-1 0 0 0,0 1 0 0 0,0-1 0 0 0,-1 1 0 0 0,1-1 0 0 0,0 1 0 0 0,0-1 0 0 0,3 16 0 0 0,-3-15 0 0 0,1 0 0 0 0,0 0 0 0 0,-1 0 0 0 0,1 0 0 0 0,0-1 0 0 0,0 1 0 0 0,0 0 0 0 0,-1 0 0 0 0,1-1 0 0 0,0 1 0 0 0,0 0 0 0 0,0-1 0 0 0,0 1 0 0 0,0-1 0 0 0,0 0 0 0 0,1 1 0 0 0,9 5 0 0 0,-7 1 0 0 0,-3-7 0 0 0,-1 1 1 0 0,0-1-1 0 0,0 1 1 0 0,1-1-1 0 0,-1 1 1 0 0,0-1 0 0 0,1 0-1 0 0,-1 1 1 0 0,0-1-1 0 0,1 0 1 0 0,-1 1 0 0 0,0-1-1 0 0,1 0 1 0 0,-1 1-1 0 0,1-1 1 0 0,-1 0-1 0 0,1 0 1 0 0,-1 0 0 0 0,1 1-1 0 0,-1-1 1 0 0,0 0-1 0 0,1 0 1 0 0,-1 0 0 0 0,1 0-1 0 0,-1 0 1 0 0,1 0-1 0 0,-1 0 1 0 0,1 0-1 0 0,-1 0 1 0 0,1 0 0 0 0,-1 0-1 0 0,1 0 0 0 0,13 0 54 0 0,-3 0 35 0 0,0 1 34 0 0,5-2 112 0 0,-5-2 39 0 0,-2-1-131 0 0,15-9 267 0 0,-15 6-224 0 0,-1-1 50 0 0,1 1-119 0 0,14-17 237 0 0,-12 8-157 0 0,-9 6-106 0 0,1 4 32 0 0,6-8 47 0 0,-8 10-116 0 0,0 1 0 0 0,-1 0 1 0 0,1-1-1 0 0,0 1 0 0 0,-1-1 0 0 0,0 1 0 0 0,0-1-54 0 0,-1 1 104 0 0,-1 1-68 0 0,-2-3-44 0 0,-1-1-41 0 0,5 4 30 0 0,-1 1 0 0 0,1 0 0 0 0,-1-1 0 0 0,1 1 0 0 0,-1-1 0 0 0,1 0 0 0 0,0 1 1 0 0,-1-1-1 0 0,1 1 0 0 0,0-2 19 0 0,-1-6-111 0 0,-6-6-66 0 0,4 10 93 0 0,1 0-37 0 0,0-1-51 0 0,1-1-67 0 0,1 2 27 0 0,0-6-90 0 0,0 8 158 0 0,0 0-69 0 0,0 0 3 0 0,0 1-58 0 0,0 0-68 0 0,0-1-78 0 0,0 2 44 0 0,0-1-52 0 0,0 0-46 0 0,0 1-39 0 0,0-1-147 0 0,0 0-39 0 0,0 0-176 0 0,0-2-478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18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32 14064 0 0,'-2'-2'49'0'0,"-8"-7"218"0"0,5 6-124 0 0,-2 1 67 0 0,-3 2 81 0 0,-3-3-275 0 0,0-7-39 0 0,10 7-100 0 0,3 3-59 0 0,3 3-12 0 0,10 10-4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17.2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0 348 10424 0 0,'0'0'233'0'0,"0"0"39"0"0,0 3 15 0 0,0 5-100 0 0,0 12-33 0 0,0-13-105 0 0,0 10-115 0 0,0-12 92 0 0,0 0 62 0 0,0-2 27 0 0,0 1 54 0 0,0-1 60 0 0,0 1 72 0 0,3-2 199 0 0,7 9-32 0 0,-8-9-293 0 0,-1 0-49 0 0,0 2 15 0 0,-2 4-47 0 0,1-8-53 0 0,0 2 202 0 0,0-2-26 0 0,0 0-94 0 0,0 0-41 0 0,0 0-8 0 0,0 18-116 0 0,0-13-76 0 0,0-1 4 0 0,0 1-46 0 0,0-5-126 0 0</inkml:trace>
  <inkml:trace contextRef="#ctx0" brushRef="#br0" timeOffset="195.14">363 1 9968 0 0,'-3'0'292'0'0,"-5"2"34"0"0,9 0-180 0 0,1 1-41 0 0,1 1-65 0 0,-1 1-61 0 0,1 0 49 0 0,-3-5-21 0 0,0 1 0 0 0,0 0 0 0 0,1-1 0 0 0,-1 1 0 0 0,0-1 0 0 0,1 1 0 0 0,-1 0 1 0 0,1-1-1 0 0,-1 1 0 0 0,0-1 0 0 0,1 1 0 0 0,-1-1 0 0 0,1 1 0 0 0,0-1 0 0 0,-1 0 0 0 0,1 1 1 0 0,-1-1-1 0 0,1 0 0 0 0,0 1 0 0 0,-1-1 0 0 0,1 0 0 0 0,0 1-7 0 0,4 1 49 0 0,8 7 170 0 0,-12-7-166 0 0,1 0 1 0 0,0 0 0 0 0,-1 0-1 0 0,1 0 1 0 0,-1 0 0 0 0,1 1-1 0 0,-1-1 1 0 0,0 0-1 0 0,0 1 1 0 0,0-1 0 0 0,0 3-54 0 0,1 15 294 0 0,0-7 26 0 0,2-2-58 0 0,2 0-46 0 0,0-2-34 0 0,5 10 158 0 0,-8-10-126 0 0,-2-1-43 0 0,-1 5 74 0 0,1 7 29 0 0,10 11 66 0 0,-6-2-42 0 0,1-13-102 0 0,-1-1 9 0 0,-3 4-46 0 0,-2 5 19 0 0,0-4-35 0 0,0 12 40 0 0,0 50 159 0 0,0-47-204 0 0,0 6 39 0 0,0-38-156 0 0,0-3-60 0 0,0 0-70 0 0,0 0-149 0 0,0 0-263 0 0,0 0-28 0 0</inkml:trace>
  <inkml:trace contextRef="#ctx0" brushRef="#br0" timeOffset="694.15">142 285 10656 0 0,'0'0'241'0'0,"0"0"38"0"0,0 0 10 0 0,0 0-33 0 0,0 0-192 0 0,3 0-36 0 0,-3 0-27 0 0,1 0-1 0 0,0 0 1 0 0,-1 0 0 0 0,1 0 0 0 0,0 0-1 0 0,0 0 1 0 0,-1-1 0 0 0,1 1-1 0 0,0 0 1 0 0,-1 0 0 0 0,1 0 0 0 0,-1-1-1 0 0,1 1 1 0 0,0 0 0 0 0,-1-1-1 0 0,2-3 1 0 0,4-2 18 0 0,6 2 30 0 0,-9 3-34 0 0,-1 1 0 0 0,1-1 0 0 0,-1 1 0 0 0,0-1 0 0 0,0 0 0 0 0,1 0 0 0 0,-1 0 0 0 0,0-1 0 0 0,0 1 0 0 0,0 0 0 0 0,0-1 0 0 0,1-1-15 0 0,1 0 41 0 0,0 0 0 0 0,0 0 0 0 0,1 1 0 0 0,-1-1 0 0 0,0 1 0 0 0,1 0 0 0 0,0 0-1 0 0,3-1-40 0 0,12-5 104 0 0,-15 5-79 0 0,58-26 277 0 0,-23 16-160 0 0,-33 12-120 0 0,6-2 23 0 0,-1 0 0 0 0,0 0 0 0 0,0-1-1 0 0,0 0-44 0 0,-1 0 32 0 0,-1 1 0 0 0,1 0 0 0 0,3 1-32 0 0,17-5 88 0 0,-15 3-29 0 0,-9 2-27 0 0,-1 0 0 0 0,1 0 0 0 0,-1 1 0 0 0,1 0 0 0 0,0 0 0 0 0,0 1-32 0 0,32 0 169 0 0,-11 0-90 0 0,-6 0-47 0 0,-3 0-41 0 0,-18 0 9 0 0,1 0 0 0 0,0 0 0 0 0,-1 0 0 0 0,1 0 0 0 0,0 1 0 0 0,-1-1 0 0 0,1 1 0 0 0,0-1 0 0 0,-1 1 0 0 0,1-1 0 0 0,-1 1 0 0 0,1 0 0 0 0,-1 0 0 0 0,1 0 0 0 0,0 0 0 0 0,6 4 0 0 0,-6-4 0 0 0,0 0 0 0 0,1 1 0 0 0,-1-1 0 0 0,0 1 0 0 0,0-1 0 0 0,0 1 0 0 0,0 0 0 0 0,-1-1 0 0 0,1 1 0 0 0,0 0 0 0 0,0 1 0 0 0,5 6 0 0 0,7 2 0 0 0,-13 3 0 0 0,-1-11 0 0 0,-1-1 0 0 0,1 0 0 0 0,0 0 0 0 0,1 1 0 0 0,-1-1 0 0 0,0 0 0 0 0,1 0 0 0 0,-1 1 0 0 0,1-1 0 0 0,0 0 0 0 0,0 1 0 0 0,2 3 0 0 0,-2-4 0 0 0,0-1 0 0 0,0 1 0 0 0,0 0 0 0 0,0 0 0 0 0,0 0 0 0 0,0 1 0 0 0,-1-1 0 0 0,1 0 0 0 0,-1 0 0 0 0,0 0 0 0 0,1 0 0 0 0,-1 1 0 0 0,0-1 0 0 0,0 0 0 0 0,0 0 0 0 0,-1 0 0 0 0,1 1 0 0 0,-1 0 0 0 0,-3 13-2 0 0,-3 10-6 0 0,5-2-62 0 0,2-3 25 0 0,0 2 83 0 0,0-7 41 0 0,0 1 49 0 0,0-1 57 0 0,0-1 62 0 0,0 8 124 0 0,0-2-46 0 0,3-15-125 0 0,7 4-7 0 0,-7-6-36 0 0,-2 0-82 0 0,-2 4-19 0 0,1-8-33 0 0,0 2 121 0 0,0-2-7 0 0,0 0-28 0 0,0 0-11 0 0,3 0-2 0 0,7 0-6 0 0,-7 0-21 0 0,-1-2 1 0 0,12-12 20 0 0,-8 7-49 0 0,-1 4-26 0 0,-1 1 3 0 0,-3 1-16 0 0,0 1 0 0 0,0 0 0 0 0,0-1 1 0 0,0 1-1 0 0,-1-1 0 0 0,1 1 0 0 0,0-1 0 0 0,0 1 0 0 0,0-1 1 0 0,-1 0-1 0 0,1 1 0 0 0,0-1 0 0 0,-1 0 0 0 0,1 0 1 0 0,-1 1-1 0 0,1-1 0 0 0,-1 0 0 0 0,1 0 0 0 0,-1 0 0 0 0,1 0 1 0 0,-1 1-1 0 0,0-1 0 0 0,0 0 0 0 0,1 0 0 0 0,-1 0 1 0 0,0 0-1 0 0,0 0-2 0 0,3-11 22 0 0,-3 11-21 0 0,1-1 0 0 0,0 1-1 0 0,-1 0 1 0 0,1-1 0 0 0,0 1 0 0 0,0 0-1 0 0,0 0 1 0 0,0 0 0 0 0,0 0 0 0 0,0 0-1 0 0,0 0 1 0 0,1 0 0 0 0,-1 0 0 0 0,0 1-1 0 0,0-1 1 0 0,1 0 0 0 0,-1 1 0 0 0,1-1-1 0 0,0 0 0 0 0,0 1 0 0 0,-1-1 0 0 0,1 1 0 0 0,-1-1 0 0 0,0 0 0 0 0,1 1 0 0 0,-1-1 0 0 0,0 0 0 0 0,0 0 0 0 0,0 0 0 0 0,0 0 0 0 0,1 0 0 0 0,-1 0 0 0 0,-1 0 0 0 0,1 0-1 0 0,1-1 1 0 0,0-2 0 0 0,0 1 0 0 0,0-1 0 0 0,1 1 0 0 0,0-1 0 0 0,-1 1 0 0 0,1 0 0 0 0,0 0 0 0 0,1 1 0 0 0,-1-1 0 0 0,0 0 0 0 0,1 1 0 0 0,0 0 0 0 0,-1 0 0 0 0,1 0 0 0 0,1 0 0 0 0,8-3-14 0 0,-11 1-7 0 0,4-3-17 0 0,1 6 29 0 0,0 0-1 0 0,0 0 1 0 0,0 0 0 0 0,0 1-1 0 0,0 0 1 0 0,5 1 9 0 0,7 0-31 0 0,-18-1 29 0 0,0 0 0 0 0,0 0 0 0 0,0 0 0 0 0,-1 0 0 0 0,1 0 0 0 0,0 0 0 0 0,0 1-1 0 0,-1-1 1 0 0,1 0 0 0 0,0 0 0 0 0,0 1 0 0 0,-1-1 0 0 0,1 1 0 0 0,0-1-1 0 0,-1 1 1 0 0,1-1 0 0 0,0 1 0 0 0,-1-1 0 0 0,1 1 0 0 0,-1-1 0 0 0,1 1-1 0 0,-1 0 1 0 0,1-1 0 0 0,-1 1 0 0 0,0 0 0 0 0,1-1 0 0 0,-1 1 0 0 0,0 0-1 0 0,1 0 3 0 0,-1 0-2 0 0,1 1 0 0 0,-1-1-1 0 0,1 0 1 0 0,0 0-1 0 0,-1 0 1 0 0,1 0-1 0 0,0 0 1 0 0,0 0-1 0 0,0 0 1 0 0,0 0 0 0 0,0 0-1 0 0,0-1 1 0 0,0 1-1 0 0,0 0 1 0 0,0 0 2 0 0,6 2-24 0 0,7 4-2 0 0,-12-6 25 0 0,0 0 1 0 0,0 1 0 0 0,0-1 0 0 0,0 0-1 0 0,-1 1 1 0 0,1 0 0 0 0,0-1 0 0 0,-1 1-1 0 0,1 0 1 0 0,-1 0 0 0 0,1 0 0 0 0,-1 0-1 0 0,1 1 1 0 0,0 1 0 0 0,-1 0 0 0 0,1 0 0 0 0,0 1 0 0 0,-1-1 0 0 0,0 0 0 0 0,0 2 0 0 0,0-1 0 0 0,0-1 0 0 0,0 1 0 0 0,1-1 0 0 0,-1 0 0 0 0,1 0 0 0 0,1 2 0 0 0,1 2 0 0 0,7 18 0 0 0,-8-16 1 0 0,10 25-2 0 0,-8-27 1 0 0,-4-7 0 0 0,0 1 0 0 0,0-1 0 0 0,0 0 0 0 0,-1 1 0 0 0,1-1 0 0 0,0 1 0 0 0,-1 0 0 0 0,1-1 0 0 0,-1 1 0 0 0,1-1 0 0 0,-1 1 0 0 0,0 0 0 0 0,0-1 0 0 0,0 1 0 0 0,0 30 0 0 0,0-10-3 0 0,0-15-38 0 0,0-5-54 0 0,0-2-44 0 0,0 0-202 0 0,-2 3-31 0 0,-11 10-4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13.3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 1 7512 0 0,'0'0'166'0'0,"0"0"29"0"0,0 0 13 0 0,0 3-29 0 0,-2 23-112 0 0,-3-17 55 0 0,-1 3 65 0 0,2 13 144 0 0,5-15-167 0 0,2 0 65 0 0,3 2 12 0 0,-5-9-190 0 0,0 0-1 0 0,0 1 1 0 0,0-1-1 0 0,0 0 0 0 0,0 0 1 0 0,-1 1-1 0 0,0-1 1 0 0,1 3-51 0 0,-1 3 112 0 0,0 3 35 0 0,0 0-31 0 0,0 17 123 0 0,3-9-42 0 0,1-4 19 0 0,1 2 72 0 0,-1 11 208 0 0,-4 2 57 0 0,0 1-48 0 0,0 0-64 0 0,0-1-78 0 0,0-23-224 0 0,1 1 0 0 0,0-1 0 0 0,1 0 0 0 0,2 8-139 0 0,-2-9 110 0 0,0 1 1 0 0,-1-1-1 0 0,0 0 1 0 0,1 7-111 0 0,-2 1 241 0 0,0-2-55 0 0,0 4 23 0 0,0 26 145 0 0,0-25-210 0 0,0 5 50 0 0,0-10-114 0 0,0-10-51 0 0,0-3-49 0 0,0 0-50 0 0,0 0-103 0 0,0 0-184 0 0,0 0 266 0 0,0 0 1 0 0,0 0-16 0 0,0 0-40 0 0,0 0-13 0 0,0 0-40 0 0,0 0-46 0 0,0 0-51 0 0,0 0-55 0 0,0 0-52 0 0,0 0-45 0 0,0 0-40 0 0,0 0-142 0 0,0 0-40 0 0,0 0-172 0 0,0 0-463 0 0</inkml:trace>
  <inkml:trace contextRef="#ctx0" brushRef="#br0" timeOffset="1314.53">1 348 7800 0 0,'0'0'174'0'0,"0"0"29"0"0,0 0 13 0 0,0 0 37 0 0,2 0 131 0 0,6 0-151 0 0,0 0 45 0 0,4 0 165 0 0,23 0 651 0 0,-26-2-856 0 0,0-2-43 0 0,5-3 34 0 0,-5 5-123 0 0,1 1 56 0 0,32 0 516 0 0,-23 2-438 0 0,-4-1-117 0 0,-2 0-108 0 0,1 0 169 0 0,-2 0-76 0 0,-2 0-54 0 0,15 0 9 0 0,-7 0 32 0 0,-16 0-91 0 0,-1 0 0 0 0,1 0 0 0 0,0 0 0 0 0,0-1 0 0 0,-1 1 1 0 0,1-1-1 0 0,0 1 0 0 0,-1-1 0 0 0,1 0 0 0 0,0 0 0 0 0,-1 0 0 0 0,1 0 1 0 0,-1 0-5 0 0,1 0 1 0 0,-1 0 0 0 0,1 0 1 0 0,0 1-1 0 0,-1-1 1 0 0,1 0-1 0 0,0 1 0 0 0,-1-1 1 0 0,1 1-1 0 0,0-1 0 0 0,0 1 1 0 0,-1 0-1 0 0,1 0 1 0 0,0-1-2 0 0,30 1 53 0 0,-17 3-42 0 0,-7 2-1 0 0,5 2-15 0 0,-2-6-70 0 0,-8-1-5 0 0,2 0 35 0 0,-3 0-49 0 0,-1 0 4 0 0,1 0-36 0 0,-1 0-42 0 0,1 0-49 0 0,-2 0-261 0 0</inkml:trace>
  <inkml:trace contextRef="#ctx0" brushRef="#br0" timeOffset="1492.16">569 395 6296 0 0,'0'0'184'0'0,"2"3"-6"0"0,9 10-140 0 0,-10-10 18 0 0,-1 0 92 0 0,-1-2-112 0 0,1-1 0 0 0,0 1-1 0 0,0-1 1 0 0,0 1 0 0 0,1 0-1 0 0,-1-1 1 0 0,0 1 0 0 0,0 0-1 0 0,0-1 1 0 0,0 1 0 0 0,0-1-1 0 0,1 1 1 0 0,-1-1 0 0 0,0 1-1 0 0,1-1 1 0 0,-1 1-1 0 0,0 0 1 0 0,1-1 0 0 0,-1 0-1 0 0,0 1 1 0 0,1 0-36 0 0,10 9 511 0 0,-10-8-234 0 0,0 0-76 0 0,0 0-63 0 0,0 0-50 0 0,-1 0-33 0 0,-1 3-6 0 0,0-4 10 0 0,1-1 8 0 0,0 2 349 0 0,0-2-6 0 0,0 0-17 0 0,0 0-60 0 0,0 0-21 0 0,3 0-6 0 0,7 0-22 0 0,-10 0-281 0 0,1 0 1 0 0,-1 0-1 0 0,0 0 1 0 0,0 0-1 0 0,0 0 1 0 0,0 0-1 0 0,0 0 1 0 0,0 0-1 0 0,0 0 1 0 0,0 0-1 0 0,0 0 1 0 0,0 0-1 0 0,1 0 1 0 0,-1 0-1 0 0,0 0 1 0 0,0 0-1 0 0,0 0 1 0 0,0 0-1 0 0,0 0 1 0 0,0 0-1 0 0,0 0 1 0 0,0 0-1 0 0,0 1 1 0 0,0-1-1 0 0,0 0 1 0 0,1 0-1 0 0,-1 0 1 0 0,0 0-1 0 0,0 0 1 0 0,0 0-1 0 0,0 0 1 0 0,0 0-1 0 0,0 0 1 0 0,0 0-1 0 0,0 0 1 0 0,0 0-1 0 0,0 0 1 0 0,0 0-1 0 0,0 1 1 0 0,0-1 0 0 0,0 0-1 0 0,0 0 1 0 0,0 0-1 0 0,0 0 1 0 0,0 0-1 0 0,0 0 1 0 0,0 0-1 0 0,0 0 1 0 0,0 0-1 0 0,0 0 1 0 0,0 1-1 0 0,0-1 1 0 0,0 0-1 0 0,0 0 1 0 0,0 0-1 0 0,0 0 1 0 0,0 0-4 0 0,0 6 25 0 0,0-1 48 0 0,1 12 242 0 0,-2-11-235 0 0,-1-1-83 0 0,0-2-90 0 0,-2-1-116 0 0,2-1 54 0 0,-1-1-38 0 0,2 0-202 0 0,0 0-105 0 0,0 0 67 0 0,1 1-39 0 0,0 0-556 0 0,0 4-439 0 0,0 4-834 0 0</inkml:trace>
  <inkml:trace contextRef="#ctx0" brushRef="#br0" timeOffset="1695.61">616 32 8928 0 0,'0'0'200'0'0,"0"0"33"0"0,0 0 14 0 0,0-2-41 0 0,0-9-131 0 0,0 9 90 0 0,0 2 29 0 0,0 0-2 0 0,0 0-19 0 0,0 0-72 0 0,0 0-7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58.7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0 364 5072 0 0,'0'0'144'0'0,"0"0"-31"0"0,0 0-1 0 0,0 0 42 0 0,0 0 132 0 0,0 0 242 0 0,0 2 16 0 0,0 2-461 0 0,0-1 48 0 0,0 1 41 0 0,0 1 33 0 0,0 2 166 0 0,0 10 567 0 0,0-10-633 0 0,0 0-27 0 0,0 0-72 0 0,3 4 66 0 0,2-6-53 0 0,-4-5-205 0 0,-1 0 1 0 0,1 1 0 0 0,-1-1 0 0 0,1 1 0 0 0,-1-1 0 0 0,1 1 0 0 0,-1-1 0 0 0,1 1 0 0 0,-1-1-1 0 0,1 1 1 0 0,-1-1 0 0 0,0 1 0 0 0,1 0 0 0 0,-1-1 0 0 0,0 1 0 0 0,0-1 0 0 0,1 1 0 0 0,-1 0-1 0 0,0-1 1 0 0,0 1 0 0 0,0 0 0 0 0,0 0 0 0 0,0-1 0 0 0,0 1 0 0 0,0 0 0 0 0,0-1-15 0 0,0 12 172 0 0,0-1-27 0 0,3 11 132 0 0,0-13-116 0 0,0-2-62 0 0,1 3 37 0 0,-2-2 6 0 0,-2 1 56 0 0,1 3 106 0 0,-2-5-200 0 0,1 13 106 0 0,3-2 18 0 0,-1-13-184 0 0,1 2 31 0 0,-1 0-1 0 0,0 0 0 0 0,-1 0 1 0 0,1 0-1 0 0,-1 0 0 0 0,0 7-74 0 0,-2 1 80 0 0,1-6-37 0 0,0 0 0 0 0,0 0 0 0 0,1 1 0 0 0,1 3-43 0 0,1 0 28 0 0,0 3 29 0 0,0 1 0 0 0,-1 0 0 0 0,0 12-57 0 0,-2 3 85 0 0,-1-11 13 0 0,1-1 0 0 0,1 1 0 0 0,2 9-98 0 0,3-11 68 0 0,-4-16-62 0 0,-1 0 1 0 0,0 0 0 0 0,0 1-1 0 0,-1-1 1 0 0,1 0 0 0 0,0 0-1 0 0,-1 1 1 0 0,0-1 0 0 0,0 1-7 0 0,-1 7 0 0 0,1-6 0 0 0,-1-1 0 0 0,1 1 0 0 0,0 0 0 0 0,0 0 0 0 0,0 0 0 0 0,1-1 0 0 0,0 1 0 0 0,0 0 0 0 0,1 2 0 0 0,8 9 0 0 0,-7-3 10 0 0,-3-10 37 0 0,0 0-36 0 0,0 1-81 0 0,0-1-139 0 0,0-2-246 0 0,0-2-6 0 0,0-2 242 0 0,0 1 137 0 0,0 0 86 0 0,0 1 36 0 0,-1-2-359 0 0,-1 1 75 0 0,2 1 207 0 0,-5-4-260 0 0,1-1-61 0 0,1-2-76 0 0,2-4-88 0 0,1-17-371 0 0</inkml:trace>
  <inkml:trace contextRef="#ctx0" brushRef="#br0" timeOffset="291.6">48 364 5960 0 0,'0'0'132'0'0,"0"0"17"0"0,0 0 12 0 0,2-3-17 0 0,11-7-114 0 0,-2 4-40 0 0,1 1 16 0 0,-6 0 55 0 0,-3 2 162 0 0,0 2-78 0 0,0 0-45 0 0,1 1-38 0 0,-1 0-9 0 0,0 0 28 0 0,10-11 302 0 0,-12 10-209 0 0,1 0-42 0 0,2-1 31 0 0,0 2-91 0 0,1 1-58 0 0,-3-1 65 0 0,5 0 29 0 0,-5 0-74 0 0,1 0 1 0 0,-1 0 0 0 0,0 0-1 0 0,0 0 1 0 0,0 0-1 0 0,0 0 1 0 0,1 1 0 0 0,-1-1-1 0 0,0 1 1 0 0,1 0-35 0 0,5 3 101 0 0,18 8 112 0 0,17 5-126 0 0,-23-5-14 0 0,17 11 24 0 0,0 1-44 0 0,-31-19-14 0 0,0-1 1 0 0,0 1-1 0 0,0 1 1 0 0,0-1-1 0 0,-1 1 0 0 0,0 0 1 0 0,0 0-1 0 0,1 4-39 0 0,-3-6 20 0 0,-1-1 1 0 0,-1 1-1 0 0,1 0 0 0 0,-1 0 0 0 0,2 3-20 0 0,1 11 64 0 0,-3-13-45 0 0,-1 0 0 0 0,2 0 0 0 0,-1-1 0 0 0,1 1 0 0 0,-1 0 0 0 0,1-1 0 0 0,1 1 0 0 0,-1-1-19 0 0,4 5 39 0 0,-5-8-29 0 0,0 0 0 0 0,0 1 0 0 0,0-1 0 0 0,0 0 0 0 0,0 1 0 0 0,0-1-1 0 0,-1 1 1 0 0,1-1 0 0 0,-1 1 0 0 0,1 0 0 0 0,-1-1 0 0 0,1 1 0 0 0,-1-1 0 0 0,0 1 0 0 0,0 0 0 0 0,0-1 0 0 0,0 2-10 0 0,0 5 5 0 0,0 2 60 0 0,1 6 92 0 0,-2 22 310 0 0,0-28-354 0 0,-1-2-40 0 0,-4 7 146 0 0,-3 6 114 0 0,-3 2-94 0 0,-5-1 83 0 0,-26 22 381 0 0,23-25-423 0 0,16-16-238 0 0,0 1 1 0 0,0-2 0 0 0,0 1 0 0 0,0 0-1 0 0,-1 0-42 0 0,-12 5 76 0 0,11-5-69 0 0,-10 1-41 0 0,-13-4-88 0 0,8-1 38 0 0,11-2-50 0 0,0-2-80 0 0,2 0-17 0 0,-3 0-120 0 0,2 1 59 0 0,8 4 263 0 0,0-1 0 0 0,1 1 0 0 0,-1-1-1 0 0,0 1 1 0 0,0-1 0 0 0,1 0 0 0 0,-1 1-1 0 0,0-1 1 0 0,1 0 0 0 0,-1 0 0 0 0,1 1 0 0 0,-1-1-1 0 0,1-1 30 0 0,-3-13-526 0 0</inkml:trace>
  <inkml:trace contextRef="#ctx0" brushRef="#br0" timeOffset="869.21">947 316 6536 0 0,'0'0'141'0'0,"-3"0"23"0"0,-5 0-44 0 0,0 0-41 0 0,-5 0 57 0 0,-9 0-101 0 0,11 0 44 0 0,6 0 63 0 0,-4 0 80 0 0,8 0-194 0 0,1 0 0 0 0,-1 0 0 0 0,0 0 0 0 0,0 0 0 0 0,1 0 0 0 0,-1 1 0 0 0,0-1-1 0 0,1 0 1 0 0,-1 0 0 0 0,0 0 0 0 0,1 1 0 0 0,-1-1 0 0 0,1 0 0 0 0,-1 0-1 0 0,0 1 1 0 0,1-1 0 0 0,-1 1 0 0 0,1-1 0 0 0,-1 0 0 0 0,1 1 0 0 0,-1-1 0 0 0,1 1-1 0 0,-1-1 1 0 0,1 1 0 0 0,0 0 0 0 0,-1-1-28 0 0,1 1 27 0 0,-1 0 0 0 0,1-1 0 0 0,0 1 0 0 0,-1-1 0 0 0,1 1 0 0 0,-1-1 0 0 0,1 1 0 0 0,-1-1 0 0 0,1 0 0 0 0,-1 1 0 0 0,0-1-1 0 0,1 1 1 0 0,-1-1 0 0 0,1 0 0 0 0,-1 0 0 0 0,0 1 0 0 0,1-1 0 0 0,-1 0 0 0 0,0 0 0 0 0,1 0 0 0 0,-1 0 0 0 0,0 0 0 0 0,1 0 0 0 0,-1 0 0 0 0,0 0 0 0 0,0 0-27 0 0,-5 0 140 0 0,4 0-109 0 0,1 0 0 0 0,-1-1 0 0 0,0 1-1 0 0,1 0 1 0 0,-1 1 0 0 0,0-1-1 0 0,1 0 1 0 0,-1 0 0 0 0,0 1 0 0 0,1-1-1 0 0,-1 1 1 0 0,-1 0-31 0 0,-2 9 203 0 0,-8-4 6 0 0,9-4-135 0 0,0 1 0 0 0,0 1 0 0 0,0-1 0 0 0,0 1 0 0 0,0-1-1 0 0,1 1 1 0 0,-2 2-74 0 0,2-2 78 0 0,0-1 0 0 0,-1 1 0 0 0,1 0 0 0 0,-1-1 0 0 0,0 0 0 0 0,0 1 0 0 0,-2-1-78 0 0,-1 1 133 0 0,-7 3 101 0 0,12-6-199 0 0,0 0-1 0 0,0 1 1 0 0,0-1-1 0 0,0 0 1 0 0,0 1-1 0 0,1 0 1 0 0,-1-1-1 0 0,0 1 1 0 0,1 0-1 0 0,0 0 1 0 0,-1 0-1 0 0,1 0 1 0 0,-1 1-35 0 0,-3 9 201 0 0,1-1-86 0 0,-5 10 46 0 0,3-12-86 0 0,-2 5 94 0 0,6 0-26 0 0,2-2-94 0 0,0 1 64 0 0,0 35 429 0 0,0-29-368 0 0,0-17-161 0 0,0 0 0 0 0,0-1 1 0 0,1 1-1 0 0,-1-1 0 0 0,0 1 0 0 0,1 0 0 0 0,-1-1 0 0 0,1 1 0 0 0,0-1 0 0 0,0 1 1 0 0,-1-1-1 0 0,1 1 0 0 0,0-1 0 0 0,0 1-13 0 0,4 6 58 0 0,0 2 23 0 0,-4-8-64 0 0,0 1 1 0 0,0-1 0 0 0,0 0-1 0 0,1 0 1 0 0,-1 0 0 0 0,0 0-1 0 0,1 0 1 0 0,0 0 0 0 0,0 0-18 0 0,11 14 120 0 0,-11-11-88 0 0,-2-4-24 0 0,1-1 0 0 0,-1 1 1 0 0,0 0-1 0 0,0-1 0 0 0,1 1 0 0 0,-1-1 0 0 0,1 1 0 0 0,-1 0 0 0 0,0-1 0 0 0,1 1 1 0 0,-1-1-1 0 0,1 1 0 0 0,-1-1 0 0 0,1 0 0 0 0,0 1 0 0 0,-1-1 0 0 0,1 1 0 0 0,-1-1 1 0 0,1 0-1 0 0,0 1 0 0 0,-1-1 0 0 0,1 0-8 0 0,4 2 37 0 0,3 3 37 0 0,2 1 42 0 0,4-3 38 0 0,-2-3 6 0 0,9 0 139 0 0,-9-1-132 0 0,-5 0-82 0 0,-1 0-76 0 0,-1-6 101 0 0,-3 3-44 0 0,12-1 80 0 0,-8 1-129 0 0,1-1 1 0 0,0-1-1 0 0,-1 1 0 0 0,0-1 0 0 0,0 0 1 0 0,2-4-18 0 0,9-8 8 0 0,-4 5 29 0 0,-8 9-35 0 0,0 0 1 0 0,-1-1 0 0 0,0 1 0 0 0,1-1 0 0 0,-1 0 0 0 0,0-3-3 0 0,12-23 0 0 0,-11-1 0 0 0,-2 28 0 0 0,-1 0 0 0 0,0 0 0 0 0,-1-1 0 0 0,1 1 0 0 0,-1 0 1 0 0,0-1-1 0 0,1-37-9 0 0,-2 20-2 0 0,0 16-68 0 0,0-14 64 0 0,0 14-41 0 0,0 2-81 0 0,0 4 28 0 0,0 0-34 0 0,0 1-36 0 0,0 2-42 0 0,0-1 218 0 0,0 0-1 0 0,0-1 1 0 0,0 1-1 0 0,1 0 1 0 0,-1 0-1 0 0,1-1 1 0 0,-1 1-1 0 0,1 0 1 0 0,0-1-1 0 0,0 1 1 0 0,-1 0-1 0 0,1-1 1 0 0,0 1 3 0 0,0-1-2 0 0,0 1-1 0 0,0-1 1 0 0,0 1 0 0 0,0 0 0 0 0,0-1-1 0 0,-1 1 1 0 0,1 0 0 0 0,-1-1 0 0 0,1 1-1 0 0,-1 0 1 0 0,0 0 0 0 0,0-1 0 0 0,0 1 2 0 0,0 0 0 0 0,1 0 0 0 0,-1-1 0 0 0,0 1 0 0 0,0 0 0 0 0,1-1 0 0 0,-1 1 0 0 0,1 0 0 0 0,-1-1 0 0 0,1 1 0 0 0,0-1 0 0 0,0 1 0 0 0,0-1 0 0 0,-1 0 0 0 0,2 1 0 0 0,3 6 0 0 0,26 71-64 0 0,-30-77 64 0 0,-1-1 0 0 0,1 1 0 0 0,-1 0 0 0 0,1 0 0 0 0,-1 0 0 0 0,0 0 0 0 0,0 0 0 0 0,0 0 0 0 0,0 0 0 0 0,0 0 0 0 0,0 1 0 0 0,-1-2 0 0 0,1 1 0 0 0,0 0 0 0 0,0 0 0 0 0,0 0 0 0 0,0 0 0 0 0,1 0 0 0 0,-1 0 0 0 0,0 0 0 0 0,1 0 0 0 0,-1-1 0 0 0,1 2 0 0 0,26 45 0 0 0,-22-17 0 0 0,5-15 0 0 0,-7 0 0 0 0,-3-15-22 0 0,0 0-37 0 0,0 2-152 0 0,1-1-24 0 0,-1 3-382 0 0,-1-2 301 0 0,1-3-352 0 0</inkml:trace>
  <inkml:trace contextRef="#ctx0" brushRef="#br0" timeOffset="1232.45">1294 80 8464 0 0,'0'0'190'0'0,"0"0"28"0"0,0 0 10 0 0,0 0-14 0 0,0 0-114 0 0,0 2-45 0 0,0 2-49 0 0,0 9 64 0 0,3-1 89 0 0,1-4-52 0 0,2 2 45 0 0,-3 4 37 0 0,-3 6 133 0 0,0 26 250 0 0,0-31-344 0 0,0 1 70 0 0,0-8-172 0 0,1 0 0 0 0,1 0 0 0 0,0 0 0 0 0,0 0 0 0 0,3 8-126 0 0,-4-14 30 0 0,1 8 132 0 0,0-3-40 0 0,-2 1-14 0 0,-2 1 5 0 0,1 8 83 0 0,2-9-93 0 0,2 1 34 0 0,-1-4-90 0 0,0 2 31 0 0,0 0 0 0 0,0 0 0 0 0,0 0 0 0 0,-1 1 0 0 0,0-1 0 0 0,0 6-78 0 0,0-5 81 0 0,0-1 0 0 0,0 1 0 0 0,0 0 1 0 0,1 0-1 0 0,1-1 0 0 0,-1 1-81 0 0,6 17 169 0 0,-4-9-71 0 0,-2-9-43 0 0,0 0 0 0 0,0 0 0 0 0,-1 0 0 0 0,0 0 0 0 0,0 2-55 0 0,0 10 120 0 0,6-4-40 0 0,-1 1-11 0 0,-4 3 33 0 0,-2-14-72 0 0,1 1 0 0 0,0 0 0 0 0,0-1 1 0 0,1 1-1 0 0,1 3-30 0 0,-2-4 23 0 0,1 1-1 0 0,-1-1 1 0 0,1 1-1 0 0,-2-1 1 0 0,1 4-23 0 0,-1 1 36 0 0,0-8-27 0 0,0 0 0 0 0,0 0-1 0 0,0 0 1 0 0,0 0 0 0 0,0 0-1 0 0,0 0 1 0 0,0 0 0 0 0,1 0-1 0 0,-1 0 1 0 0,1 0 0 0 0,0 0-9 0 0,9 14 28 0 0,-7 0 52 0 0,-3-13-121 0 0,0-1 47 0 0,0 7 150 0 0,0-6-116 0 0,0 0-50 0 0,0-1-34 0 0,0 0-52 0 0,0 1-61 0 0,0-1-70 0 0,0 1-83 0 0,0-3-159 0 0</inkml:trace>
  <inkml:trace contextRef="#ctx0" brushRef="#br0" timeOffset="1497.14">1089 458 7968 0 0,'0'0'233'0'0,"0"0"50"0"0,5-2 61 0 0,16-9 28 0 0,-10 9 4 0 0,-3 2-233 0 0,16 1 203 0 0,-20-1-261 0 0,0 0-1 0 0,0-1 1 0 0,0 1-1 0 0,1-1 1 0 0,2-1-85 0 0,13-5 199 0 0,-3 1 141 0 0,0 0 0 0 0,10-1-340 0 0,0 4 249 0 0,-23 3-188 0 0,1 0 1 0 0,0-1 0 0 0,-1 0-1 0 0,1 1 1 0 0,3-3-62 0 0,20-8 270 0 0,8-2-4 0 0,-25 10-192 0 0,11-3 105 0 0,-5-3-28 0 0,-2 1-34 0 0,4 1-34 0 0,20-3 1 0 0,-20 6-72 0 0,-11 2-9 0 0,-2 1-37 0 0,-2 1-24 0 0,0-1-37 0 0,-1 1-47 0 0,0-1-55 0 0,0 0-34 0 0,0-1-46 0 0,-1 1-43 0 0,1 0-37 0 0,2-2-520 0 0,0 0-100 0 0,6 1-627 0 0,7 1-918 0 0</inkml:trace>
  <inkml:trace contextRef="#ctx0" brushRef="#br0" timeOffset="2069.19">1783 1 5552 0 0,'0'0'124'0'0,"0"0"17"0"0,0 0 11 0 0,0 3-20 0 0,-1 0-112 0 0,1-3-23 0 0,5 8 23 0 0,4 9 50 0 0,-8-14 21 0 0,0 0 1 0 0,0 0 0 0 0,-1 0-1 0 0,1 0 1 0 0,-1 0 0 0 0,1 0-1 0 0,-1 0 1 0 0,0 0 0 0 0,0 0-92 0 0,-1 8 249 0 0,0-1-37 0 0,1-5-86 0 0,0 0-34 0 0,0 18 478 0 0,0 0-65 0 0,0 0-58 0 0,0-1-46 0 0,0 18 232 0 0,0 52 691 0 0,1-72-1044 0 0,6 8 80 0 0,-5-21-243 0 0,0 1-1 0 0,-1 0 1 0 0,0-1-1 0 0,0 1 0 0 0,0 1-116 0 0,-1-1 113 0 0,1 0-1 0 0,0-1 0 0 0,0 1 0 0 0,1 0 1 0 0,0 0-113 0 0,0 0 103 0 0,0-1 1 0 0,0 1 0 0 0,-1 0 0 0 0,0 0-1 0 0,-1 1-103 0 0,1-2 80 0 0,-1-1 0 0 0,1 1 0 0 0,0 0 0 0 0,1-1 0 0 0,0 1 0 0 0,0-1-80 0 0,2 11 162 0 0,1 0 12 0 0,0 6 33 0 0,1-3-50 0 0,-2-3 7 0 0,-4-4-62 0 0,1 5 22 0 0,10 3 61 0 0,-6 5-29 0 0,9 1 53 0 0,-12-25-182 0 0,0 1 0 0 0,-1 0 0 0 0,1 0 0 0 0,-1 0 0 0 0,1 0 0 0 0,-1 0 0 0 0,0 0 0 0 0,0 0 0 0 0,0 1 0 0 0,-1-1 1 0 0,1 3-28 0 0,-1-5 10 0 0,0 1 0 0 0,1 0 0 0 0,-1-1 0 0 0,0 1 1 0 0,0 0-1 0 0,1-1 0 0 0,0 1 0 0 0,-1-1 1 0 0,1 1-1 0 0,0 0 0 0 0,-1-1 0 0 0,1 0 0 0 0,0 1 1 0 0,0-1-1 0 0,0 0 0 0 0,0 1 0 0 0,0-1 1 0 0,1 1-12 0 0,1 0 93 0 0,-3-2 18 0 0,0 0 8 0 0,0 0 2 0 0,0 0-4 0 0,0 0-16 0 0,0 0-4 0 0,0 0 0 0 0,0 0-1 0 0,1-7 17 0 0,-2 1-57 0 0,1 4-48 0 0,0 1 0 0 0,0 0 0 0 0,0-1-1 0 0,0 1 1 0 0,0 0 0 0 0,0-1 0 0 0,0 1 0 0 0,1-1 0 0 0,-1 1 0 0 0,0 0 0 0 0,1 0-1 0 0,0-1-6 0 0,3-6 38 0 0,-3 6-35 0 0,0 1 0 0 0,0 0 0 0 0,0-1 0 0 0,0 1 0 0 0,0-1 0 0 0,-1 1 0 0 0,1-1 0 0 0,-1 0 0 0 0,1 1 0 0 0,-1-1 0 0 0,0 0 0 0 0,1 1 0 0 0,-1-1 0 0 0,0 0-3 0 0,0-5 12 0 0,1 0-1 0 0,0 0 0 0 0,0 0 1 0 0,0 1-1 0 0,1-1 0 0 0,0 0 1 0 0,1 1-12 0 0,-1 0-8 0 0,-1 1 9 0 0,0 1-1 0 0,0-1 0 0 0,0 1 0 0 0,-1-1 0 0 0,1 1 0 0 0,-1-1 0 0 0,0 1 0 0 0,-1-1 1 0 0,1 0-1 0 0,-1 0-3 0 0,1 1 0 0 0,0-1 0 0 0,0 1 0 0 0,0-1 0 0 0,1 1 0 0 0,0-5 3 0 0,5-6-35 0 0,-3 7 4 0 0,0-2-34 0 0,-2-7-112 0 0,3-7-48 0 0,-3 19 146 0 0,1 0 1 0 0,0 1-1 0 0,0-1 0 0 0,0 1 1 0 0,0-1-1 0 0,2 0 79 0 0,21-26-484 0 0,-6 11 238 0 0,-3 7 59 0 0,-3 8 150 0 0,-8-2 37 0 0,-5 7 0 0 0,0 0 0 0 0,0-1 0 0 0,1 1 0 0 0,-1-1 0 0 0,0 1 0 0 0,1 0 0 0 0,-1-1 0 0 0,0 1 0 0 0,1-1 0 0 0,-1 1 0 0 0,0 0 0 0 0,1-1 0 0 0,-1 1 0 0 0,1 0 0 0 0,-1 0 0 0 0,0-1 0 0 0,1 1 0 0 0,-1 0 0 0 0,1 0 0 0 0,-1 0 0 0 0,1 0 0 0 0,-1 0 0 0 0,1-1 0 0 0,-1 1 0 0 0,1 0 0 0 0,-1 0 0 0 0,1 0 0 0 0,-1 0 0 0 0,1 0 0 0 0,-1 1 0 0 0,1-1 0 0 0,0 0 0 0 0,1 0-4 0 0,0-1 1 0 0,0 1 0 0 0,-1 0 0 0 0,1-1 0 0 0,0 1 0 0 0,0-1 0 0 0,0 0 0 0 0,0 0 0 0 0,-1 0 0 0 0,2 0 3 0 0,5-3-40 0 0,-3 12-25 0 0,-4-7 60 0 0,-1-1 1 0 0,1 0-1 0 0,0 1 1 0 0,0-1-1 0 0,0 0 1 0 0,-1 1 0 0 0,1-1-1 0 0,0 0 1 0 0,0 0-1 0 0,0 0 1 0 0,0 0-1 0 0,-1 0 1 0 0,1 0 0 0 0,0 0-1 0 0,0 0 5 0 0,15 3-51 0 0,-15-3 50 0 0,0 1 0 0 0,0 0 1 0 0,0 0-1 0 0,1-1 0 0 0,-1 1 0 0 0,0 0 0 0 0,-1 0 0 0 0,1 0 0 0 0,0 0 0 0 0,0 1 0 0 0,0-1 1 0 0,0 1 0 0 0,4 8 0 0 0,-4-8 0 0 0,0 1 0 0 0,0-1 0 0 0,0 0 0 0 0,0 0 0 0 0,1 0 0 0 0,-1 0 0 0 0,1 0 0 0 0,-1 0 0 0 0,1 0 0 0 0,0 0 0 0 0,0 1 0 0 0,0-1 0 0 0,-1 1 0 0 0,1-1 0 0 0,-1 1 0 0 0,0 0 0 0 0,0-1 0 0 0,0 1 0 0 0,0 0 0 0 0,0 0 0 0 0,0 0 0 0 0,-1 0 0 0 0,1 0 0 0 0,-1 0 0 0 0,0 0 0 0 0,0 0 0 0 0,0-1 0 0 0,-1 3 0 0 0,1 2 0 0 0,0-5-1 0 0,0 1 1 0 0,0 0 0 0 0,0-1 0 0 0,1 1 0 0 0,-1-1 0 0 0,1 1 0 0 0,-1 0-1 0 0,1-1 1 0 0,0 0 0 0 0,0 1 0 0 0,0-1 0 0 0,1 2 0 0 0,3 8 15 0 0,-2 10 42 0 0,-4-13-31 0 0,1-6-20 0 0,0 0 1 0 0,-1 0 0 0 0,1 0-1 0 0,0 0 1 0 0,0 0 0 0 0,1 0-1 0 0,-1-1 1 0 0,1 1 0 0 0,0 0-1 0 0,-1 0 1 0 0,2 1-7 0 0,2 4 65 0 0,2 2 64 0 0,-3 6 34 0 0,-3-5-92 0 0,0 14 136 0 0,0 40 382 0 0,0-46-435 0 0,0-2-38 0 0,-3-12-12 0 0,-7 5-2 0 0,7-7-13 0 0,3-3-10 0 0,0 0-45 0 0,0 0-138 0 0,0 0-65 0 0,0 0 69 0 0,0 0-69 0 0,0 0-86 0 0,0 0 76 0 0,0 0-39 0 0,0 0-44 0 0,0 0-40 0 0,0 0-38 0 0,0 0-33 0 0,0 0-242 0 0,0 0-56 0 0,0 0-791 0 0,0 0-624 0 0,0 0-1184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19.6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380 126 8144 0 0,'0'0'182'0'0,"0"0"29"0"0,0 0 13 0 0,0-2-32 0 0,-1-4-154 0 0,-2 2 48 0 0,-1 1 66 0 0,-2 3 83 0 0,6 0-226 0 0,0 0-1 0 0,0 0 1 0 0,0 0 0 0 0,0 0 0 0 0,0 0 0 0 0,0 0 0 0 0,0 0-1 0 0,0 0 1 0 0,0 0 0 0 0,-1 0 0 0 0,1 0 0 0 0,0 0 0 0 0,0 0-1 0 0,0 0 1 0 0,0 0 0 0 0,0 0 0 0 0,0 0 0 0 0,0 0 0 0 0,0 0 0 0 0,0 0-1 0 0,0 0 1 0 0,0 0 0 0 0,-1 0 0 0 0,1 0 0 0 0,0-1 0 0 0,0 1-1 0 0,0 0 1 0 0,0 0 0 0 0,0 0 0 0 0,0 0 0 0 0,0 0 0 0 0,0 0-1 0 0,0 0 1 0 0,0 0 0 0 0,0 0 0 0 0,0 0 0 0 0,0 0 0 0 0,0 0 0 0 0,0 0-1 0 0,0-1 1 0 0,0 1 0 0 0,0 0 0 0 0,0 0 0 0 0,0 0 0 0 0,0 0-1 0 0,0 0 1 0 0,0 0 0 0 0,0 0 0 0 0,0 0 0 0 0,0 0 0 0 0,0 0-1 0 0,0-1 1 0 0,0 1 0 0 0,0 0 0 0 0,0 0 0 0 0,0 0 0 0 0,0 0-9 0 0,0-6 238 0 0,0 1 49 0 0,-2-6 455 0 0,1 8-512 0 0,-2 1-48 0 0,-1 1-68 0 0,-2 0-85 0 0,5 1-4 0 0,0 0 0 0 0,1 0-1 0 0,-1 0 1 0 0,0 0-1 0 0,0 0 1 0 0,0-1 0 0 0,1 1-1 0 0,-1 0 1 0 0,0 0 0 0 0,0-1-1 0 0,1 1 1 0 0,-1-1-1 0 0,0 1 1 0 0,1 0 0 0 0,-1-1-1 0 0,0 1 1 0 0,1-1-1 0 0,-1 0 1 0 0,1 1 0 0 0,-1-1-1 0 0,1 0-24 0 0,-6-8 296 0 0,-2-3-29 0 0,5 10-31 0 0,1 0-87 0 0,-1 2-53 0 0,-2 0-48 0 0,2 0-11 0 0,1-1 39 0 0,-5-3 68 0 0,-2-5 122 0 0,-8-4 173 0 0,10 11-336 0 0,-1 1-39 0 0,-5-1 107 0 0,4-3-78 0 0,7 3-83 0 0,0 1 0 0 0,1 0-1 0 0,-1 1 1 0 0,0-1 0 0 0,0 0-1 0 0,1 0 1 0 0,-1 1 0 0 0,0-1-1 0 0,0 1 1 0 0,0 0 0 0 0,0-1 0 0 0,0 1-1 0 0,-2 0-9 0 0,0 0 10 0 0,-38 0 96 0 0,12 0-92 0 0,29 0-14 0 0,-1 0 0 0 0,0 1 0 0 0,1-1 0 0 0,-1 0 0 0 0,1 0 0 0 0,-1 1 0 0 0,1-1 0 0 0,-1 1 0 0 0,1 0 0 0 0,-1-1 0 0 0,1 1 0 0 0,-1 0 0 0 0,1 0 0 0 0,-12 5 0 0 0,-13 0-14 0 0,4 3-40 0 0,-4 8 30 0 0,22-12-27 0 0,4 1 40 0 0,-1-1 13 0 0,-9 0-2 0 0,9-4 0 0 0,1-1 0 0 0,-1 1 0 0 0,1 0 0 0 0,0 0 0 0 0,-1 0 0 0 0,1-1 0 0 0,0 1 0 0 0,0 0 0 0 0,0 0 0 0 0,0 0 0 0 0,0 0 0 0 0,0 0 0 0 0,0-1 0 0 0,0 2 0 0 0,0 9 3 0 0,0 10 36 0 0,0-7-64 0 0,1 21-67 0 0,4-19 64 0 0,5-3 35 0 0,-1-2-38 0 0,1 0 0 0 0,6 10 31 0 0,-4-3-2 0 0,-7-12 2 0 0,0 1 0 0 0,0-1 1 0 0,0 0-1 0 0,1-1 1 0 0,2 2-1 0 0,3 3 8 0 0,21 24 46 0 0,1 11-69 0 0,-19-27-35 0 0,6 1 27 0 0,-6-6 23 0 0,-4-3 0 0 0,0 0 0 0 0,-1 0 0 0 0,0 1 0 0 0,-1 0 0 0 0,0 1 0 0 0,1 3 0 0 0,-7-11 0 0 0,1 1 0 0 0,0-1 0 0 0,0 0 0 0 0,0 0 0 0 0,0-1 0 0 0,0 1 0 0 0,1-1 0 0 0,3 3 0 0 0,7 7 0 0 0,-8-6 0 0 0,-1 0 0 0 0,1 0 0 0 0,-1 0 0 0 0,-1 1 0 0 0,1 1 0 0 0,7 13 15 0 0,1-3 51 0 0,-1-1 53 0 0,-2 2 65 0 0,-7-13-123 0 0,-2 3 49 0 0,-2 26 384 0 0,-2-26-325 0 0,-2-2-60 0 0,0 2 48 0 0,2 1 47 0 0,1-6 43 0 0,0-4-213 0 0,0 1-1 0 0,0-1 0 0 0,0 1 1 0 0,-1-1-1 0 0,1 0 0 0 0,0 0 1 0 0,0 0-1 0 0,-1 0 0 0 0,1-1 1 0 0,0 1-1 0 0,-1 0 0 0 0,1-1 1 0 0,-1 0-1 0 0,1 0 0 0 0,-1 1 1 0 0,1-1-1 0 0,-1-1 0 0 0,0 1-33 0 0,-10 2 143 0 0,2 4-34 0 0,10-5-94 0 0,-1 0 0 0 0,1 0 0 0 0,-1 0 0 0 0,1-1 0 0 0,-1 1 0 0 0,0 0-1 0 0,0-1 1 0 0,1 1 0 0 0,-1-1 0 0 0,0 0 0 0 0,0 1 0 0 0,1-1 0 0 0,-1 0-15 0 0,-13 0 95 0 0,-11 0 27 0 0,6-3-53 0 0,8-3-20 0 0,10 5-43 0 0,1 0 1 0 0,-1 0-1 0 0,1 1 1 0 0,-1-1-1 0 0,1 0 1 0 0,-1 1 0 0 0,0-1-1 0 0,1 1 1 0 0,-1 0-1 0 0,0-1 1 0 0,1 1-1 0 0,-1 0 1 0 0,0 0-1 0 0,0 0-6 0 0,-6 1 23 0 0,5-1-14 0 0,0 0-1 0 0,0 1 1 0 0,0-1 0 0 0,0 0-1 0 0,0-1 1 0 0,0 1-1 0 0,0 0 1 0 0,0-1 0 0 0,0 0-1 0 0,0 1 1 0 0,0-2-9 0 0,-5-2 9 0 0,6 2-8 0 0,1 2 0 0 0,0-1 0 0 0,-1 0 0 0 0,1 0 0 0 0,-1 0-1 0 0,1 1 1 0 0,-1-1 0 0 0,0 1 0 0 0,1-1 0 0 0,-1 1 0 0 0,0 0 0 0 0,1-1 0 0 0,-1 1 0 0 0,0 0-1 0 0,-1 0 0 0 0,-16-2 43 0 0,14 1-40 0 0,1 0-1 0 0,0-1 1 0 0,-1 0-1 0 0,1 0 0 0 0,-2-1-2 0 0,-22-16 14 0 0,9 1 31 0 0,6 8-35 0 0,6 7-10 0 0,6 3 0 0 0,1-1 0 0 0,-1 1 0 0 0,1 0 0 0 0,-1 0 0 0 0,1 0 0 0 0,-1-1 0 0 0,1 1 0 0 0,0 0 0 0 0,-1 0 0 0 0,1-1 0 0 0,-1 1 0 0 0,1 0 0 0 0,0-1 0 0 0,-1 1 0 0 0,1 0 0 0 0,0-1 0 0 0,-1 1 0 0 0,1-1 0 0 0,0 1 0 0 0,-1-1 0 0 0,1 1 0 0 0,0-1 0 0 0,0 1 0 0 0,0-1 0 0 0,0 1 0 0 0,0-1 0 0 0,-1 1 0 0 0,1-1 0 0 0,0 1 0 0 0,0-1 0 0 0,0 1 0 0 0,0-1 0 0 0,0 1 0 0 0,0-1 0 0 0,0 1 0 0 0,1-1 0 0 0,-1 1 0 0 0,0-1 0 0 0,0 0 116 0 0,0-1-73 0 0,0-1-63 0 0,0 1-52 0 0,0-2-176 0 0,0 0-37 0 0,0-6-442 0 0,0 8 539 0 0,0-1 37 0 0,0-13-692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22.7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0 159 8264 0 0,'5'0'59'0'0,"0"0"41"0"0,19 0 404 0 0,-17-1-389 0 0,-1-1-77 0 0,18-8-1 0 0,-6 4-35 0 0,-6 2 10 0 0,-3-5 50 0 0,-3 4 35 0 0,0 1 53 0 0,24-13 784 0 0,-24 14-787 0 0,2-1 77 0 0,-1 2-63 0 0,2-1-11 0 0,-2 2-71 0 0,10-3 37 0 0,-10 1-42 0 0,1-1 38 0 0,16-9 150 0 0,-12 6-150 0 0,-1 1-71 0 0,21 1 51 0 0,-19-6-63 0 0,-8 7 27 0 0,1 4-42 0 0,-1-1-7 0 0,-5 0-2 0 0,1 0-1 0 0,-1 1 0 0 0,0-1 0 0 0,0 0 1 0 0,1 0-1 0 0,-1 0 0 0 0,0 0 1 0 0,0 1-1 0 0,0-1 0 0 0,0 0 0 0 0,1 0 1 0 0,-1 0-1 0 0,-1 0 0 0 0,1 0-4 0 0,0-12 95 0 0,0 10-6 0 0,0 3-7 0 0,0 0-29 0 0,-2 0-93 0 0,-19 0 29 0 0,-3 0 62 0 0,8 3-40 0 0,11 0-11 0 0,0 1 0 0 0,0 0 0 0 0,0 0 0 0 0,0 1 0 0 0,1-1 0 0 0,-1 1 0 0 0,1 0 0 0 0,-2 5 0 0 0,-10 22 0 0 0,10-1 17 0 0,2-23 18 0 0,3-6-27 0 0,0-1 1 0 0,0 1 0 0 0,0-1 0 0 0,0 1-1 0 0,0-1 1 0 0,1 1 0 0 0,-1-1 0 0 0,1 1-1 0 0,-1-1 1 0 0,1 1 0 0 0,0 0 0 0 0,0-1 0 0 0,-1 1-1 0 0,1 0-8 0 0,0 15 70 0 0,0 29 190 0 0,3-33-182 0 0,-2-10-53 0 0,0-1-1 0 0,1 1 1 0 0,-1-1-1 0 0,1 0 0 0 0,-1 1 1 0 0,1-1-1 0 0,0 0 1 0 0,0 0-1 0 0,0 0 1 0 0,2 1-25 0 0,5 3 53 0 0,17 7 74 0 0,11 5-82 0 0,-23-14-3 0 0,8-5-22 0 0,-13 1-12 0 0,59 0 99 0 0,-65 0-109 0 0,0 0 0 0 0,0-1 0 0 0,1 1 0 0 0,-1-1 0 0 0,0 1 0 0 0,0-1 0 0 0,2-1 2 0 0,13-6-105 0 0,-13 5 24 0 0,11 2-30 0 0,-9 1 20 0 0,-3 0-29 0 0,1 0-64 0 0,-1-1-79 0 0,-1 0-96 0 0,0 1 60 0 0,-1-1-46 0 0,0-1-41 0 0,0 1-35 0 0,0 0-125 0 0,0-1-35 0 0,4-4-1286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23.2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0 120 9616 0 0,'3'0'216'0'0,"1"0"-121"0"0,-4-1-91 0 0,0 1 1 0 0,1 0-1 0 0,-1 0 1 0 0,0 0-1 0 0,0 0 1 0 0,0 0-1 0 0,1 0 1 0 0,-1 0-1 0 0,0 0 0 0 0,0 0 1 0 0,1 0-1 0 0,-1 0 1 0 0,0 0-1 0 0,0 0 1 0 0,0 0-1 0 0,1 0 1 0 0,-1 0-1 0 0,0 0 1 0 0,0 1-1 0 0,0-1 1 0 0,1 0-1 0 0,-1 0 1 0 0,0 0-1 0 0,0 0 1 0 0,0 0-1 0 0,1 0 1 0 0,-1 1-1 0 0,0-1 1 0 0,0 0-1 0 0,0 0 1 0 0,0 0-1 0 0,0 0 1 0 0,1 1-1 0 0,-1-1 1 0 0,0 0-1 0 0,0 0 0 0 0,0 0 1 0 0,0 1-5 0 0,2 8 164 0 0,-2-1-32 0 0,0 3 44 0 0,0-4-96 0 0,0-1-85 0 0,0 6-74 0 0,0-8 83 0 0,0 1 33 0 0,0-2 33 0 0,0 1 45 0 0,0 1 52 0 0,0-1 60 0 0,1 3 73 0 0,1-1-32 0 0,2 0 18 0 0,2 2 99 0 0,-3-6 224 0 0,-3-2-94 0 0,0 2-288 0 0,0-1-49 0 0,0 1-42 0 0,0-1-34 0 0,0 1-7 0 0,0 4 82 0 0,0-3-72 0 0,0-1 40 0 0,0 0 70 0 0,0 1 99 0 0,0 0 118 0 0,0-2-165 0 0,0 0 39 0 0,0 1 40 0 0,0-1 44 0 0,-3-1-195 0 0,-7 0-58 0 0,7 0-29 0 0,6-3-4 0 0,-3 3-100 0 0,1 0-1 0 0,-1-1 0 0 0,1 1 0 0 0,-1-1 0 0 0,1 1 0 0 0,-1-1 1 0 0,0 1-1 0 0,1-1 0 0 0,-1 1 0 0 0,0-1 0 0 0,1 1 0 0 0,-1-1 1 0 0,0 1-1 0 0,0-1 0 0 0,0 1 0 0 0,1-1 0 0 0,-1 0 0 0 0,0 1 1 0 0,0-1-1 0 0,0 1 0 0 0,0-1 0 0 0,0 0 0 0 0,0 1 0 0 0,0-1 1 0 0,0 1-1 0 0,0-1 0 0 0,0 1 0 0 0,-1-1 0 0 0,1 0 0 0 0,0 1 1 0 0,0-1-4 0 0,-2-11 20 0 0,6 0 24 0 0,-3 11-39 0 0,0-1-1 0 0,-1 1 0 0 0,1-1 0 0 0,0 0 1 0 0,-1 1-1 0 0,1-1 0 0 0,-1 0 0 0 0,1 1 1 0 0,-1-1-1 0 0,0-1-4 0 0,2-13 48 0 0,5-2-31 0 0,-3 7-16 0 0,12-26-1 0 0,-13 24 0 0 0,-2 11 0 0 0,-1 0 0 0 0,0-1 0 0 0,1 1 0 0 0,0 0 0 0 0,0 0 0 0 0,0-1 0 0 0,0 1 0 0 0,0 0 0 0 0,0 0 0 0 0,0 0 0 0 0,1 0 0 0 0,-1 0 0 0 0,1 1 0 0 0,-1-1 0 0 0,12-12 0 0 0,-9 10 0 0 0,0-1 0 0 0,1 0 0 0 0,0 1 0 0 0,-1 0 0 0 0,2 0 0 0 0,1-1 0 0 0,24-11-14 0 0,-29 16 8 0 0,-1-1 0 0 0,0 1 0 0 0,1-1 1 0 0,-1 1-1 0 0,0 0 0 0 0,1-1 0 0 0,-1 1 1 0 0,1 0-1 0 0,-1 0 0 0 0,1 0 6 0 0,16-2-16 0 0,-14 1 16 0 0,-2 0 0 0 0,0 0 0 0 0,-1 0 0 0 0,1 1 0 0 0,0-1 0 0 0,0 1 0 0 0,-1 0 0 0 0,1-1 0 0 0,0 1 0 0 0,0 0 0 0 0,0 0 0 0 0,0 0 0 0 0,-1 0 0 0 0,1 0 0 0 0,0 1 0 0 0,0-1 0 0 0,0 0 0 0 0,-1 1 0 0 0,1-1 0 0 0,0 1 0 0 0,0 0 0 0 0,-1 0 0 0 0,1 0 0 0 0,0 0-2 0 0,0-1-1 0 0,0 1 0 0 0,-1-1 0 0 0,1 0 0 0 0,0 1 1 0 0,0-1-1 0 0,0 0 0 0 0,0 0 0 0 0,0 0 0 0 0,0 0 1 0 0,1-1 2 0 0,-1 1-5 0 0,0 0 1 0 0,-1 0 0 0 0,1 0 0 0 0,0 0 0 0 0,0 0-1 0 0,0 0 1 0 0,0 1 0 0 0,0-1 0 0 0,0 1-1 0 0,0-1 1 0 0,0 1 4 0 0,46 25-133 0 0,-43-23 125 0 0,-5-3 8 0 0,1 0 0 0 0,0 0 0 0 0,-1 1-1 0 0,1-1 1 0 0,0 0 0 0 0,-1 1 0 0 0,1-1-1 0 0,-1 1 1 0 0,1-1 0 0 0,-1 1 0 0 0,1-1 0 0 0,-1 1-1 0 0,1-1 1 0 0,-1 1 0 0 0,1-1 0 0 0,-1 1-1 0 0,0-1 1 0 0,1 1 0 0 0,-1 0 0 0 0,0-1-1 0 0,0 1 1 0 0,1 0 0 0 0,1 4-1 0 0,-1-4 1 0 0,-1 0 0 0 0,1 0 0 0 0,0 0 0 0 0,0-1 0 0 0,-1 1 0 0 0,1 0 0 0 0,0 0 0 0 0,0-1 0 0 0,0 1 0 0 0,0 0 0 0 0,0-1 0 0 0,0 1 0 0 0,0-1 0 0 0,0 1 0 0 0,0-1 0 0 0,0 1 0 0 0,11 5 0 0 0,3 23 0 0 0,-12-17 0 0 0,-2-3 0 0 0,11 17 0 0 0,-11-25 0 0 0,-1 0 0 0 0,1 0 0 0 0,-1 0 0 0 0,1 0 0 0 0,-1 0 0 0 0,0 0 0 0 0,1 1 0 0 0,-1-1 0 0 0,0 0 0 0 0,0 0 0 0 0,0 0 0 0 0,0 0 0 0 0,0 0 0 0 0,0 0 0 0 0,0 0 0 0 0,0 1 0 0 0,-1 27 0 0 0,1-16 14 0 0,0-13-13 0 0,0 0 0 0 0,0 0 0 0 0,0 0 1 0 0,0 0-1 0 0,0 0 0 0 0,0 0 0 0 0,0 1 0 0 0,0-1 1 0 0,0 0-1 0 0,0 0 0 0 0,0 0 0 0 0,0 0 0 0 0,0 0 1 0 0,0 0-1 0 0,0 0 0 0 0,0 0 0 0 0,0 0 0 0 0,0 0 0 0 0,0 1 1 0 0,0-1-1 0 0,0 0 0 0 0,0 0 0 0 0,0 0 0 0 0,0 0 1 0 0,0 0-1 0 0,-1 0 0 0 0,1 0 0 0 0,0 0 0 0 0,0 0 1 0 0,0 0-1 0 0,0 0 0 0 0,0 0 0 0 0,0 0 0 0 0,0 1 1 0 0,0-1-1 0 0,0 0 0 0 0,0 0 0 0 0,0 0 0 0 0,0 0 1 0 0,0 0-1 0 0,-1 0 0 0 0,1 0 0 0 0,0 0 0 0 0,0 0 1 0 0,0 0-1 0 0,0 0 0 0 0,0 0 0 0 0,0 0 0 0 0,0 0 0 0 0,0 0 1 0 0,0 0-1 0 0,0 0 0 0 0,-1 0 0 0 0,1 0 0 0 0,0 0 1 0 0,0 0-1 0 0,0 0-1 0 0,-10 0 88 0 0,4 2-10 0 0,-4 9-51 0 0,6-3 26 0 0,5-1-69 0 0,-1-7 15 0 0,0 3-99 0 0,-2-6-72 0 0,-1 1 116 0 0,2 1-20 0 0,-1-1-31 0 0,1 1-53 0 0,0 0-2 0 0,0 0-41 0 0,0 0-48 0 0,0 0-52 0 0,0 0-88 0 0,1 1-60 0 0,-1-1-54 0 0,1 1-48 0 0,0 0-163 0 0,-1-1-47 0 0,1 1-198 0 0,0 0-531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21.7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348 1 5848 0 0,'-27'0'168'0'0,"27"0"-164"0"0,0 0 0 0 0,0 0 1 0 0,0 0-1 0 0,0 0 0 0 0,0 0 1 0 0,0 0-1 0 0,0 0 0 0 0,-1 0 0 0 0,1 0 1 0 0,0 0-1 0 0,0 0 0 0 0,0-1 1 0 0,0 1-1 0 0,0 0 0 0 0,0 0 1 0 0,-1 0-1 0 0,1 0 0 0 0,0 0 0 0 0,0 0 1 0 0,0 0-1 0 0,0 0 0 0 0,0 1 1 0 0,-1-1-1 0 0,1 0 0 0 0,0 0 1 0 0,0 0-1 0 0,0 0 0 0 0,0 0 0 0 0,0 0 1 0 0,0 0-1 0 0,-1 0 0 0 0,1 0 1 0 0,0 0-1 0 0,0 0 0 0 0,0 0 0 0 0,0 1 1 0 0,0-1-1 0 0,0 0 0 0 0,0 0 1 0 0,0 0-1 0 0,0 0 0 0 0,0 0 1 0 0,-1 0-1 0 0,1 0 0 0 0,0 1 0 0 0,0-1 1 0 0,0 0-1 0 0,0 0 0 0 0,0 0 1 0 0,0 0-1 0 0,0 0 0 0 0,0 1 1 0 0,0-1-1 0 0,0 0-4 0 0,0 3 91 0 0,1 1 53 0 0,4 6 483 0 0,-2-6-392 0 0,-1 0-92 0 0,-1-2-116 0 0,0 0-38 0 0,0 0 125 0 0,-1 2-71 0 0,0 0 19 0 0,1-1 91 0 0,0-1 93 0 0,0 0-70 0 0,1-1 42 0 0,1 3-50 0 0,0 0 35 0 0,12 24 870 0 0,-10-19-775 0 0,-5-9-294 0 0,4 9 313 0 0,0 0-104 0 0,-2-1-80 0 0,3 9 111 0 0,-4-13-175 0 0,0 2 48 0 0,0-1-1 0 0,-1 1 1 0 0,0-1-1 0 0,0 5-116 0 0,0-5 114 0 0,0 1 0 0 0,1 0 0 0 0,-1-1 0 0 0,2 4-114 0 0,3 8 216 0 0,-3-11-112 0 0,-1 1-1 0 0,1-1 1 0 0,-1 1 0 0 0,0 0 0 0 0,0 0-1 0 0,-1-1-103 0 0,0 13 278 0 0,0 0-44 0 0,0 19 127 0 0,0 8-63 0 0,0 19 41 0 0,-1-48-224 0 0,-6 1-26 0 0,2-3-25 0 0,4 4 14 0 0,1-16-61 0 0,0-1 0 0 0,0 0 0 0 0,0 1 0 0 0,0-1 0 0 0,0 1 0 0 0,-1-1 0 0 0,1 1 0 0 0,-1-1 0 0 0,0 0 0 0 0,0 2-17 0 0,-16 23 106 0 0,7-11-60 0 0,6-3 54 0 0,5 2-77 0 0,0-7-18 0 0,-1 21-120 0 0,0-29 113 0 0,0 0-1 0 0,0 0 1 0 0,0 1 0 0 0,0-1 0 0 0,0 0 0 0 0,0 0-1 0 0,0 0 1 0 0,0 0 0 0 0,0 0 0 0 0,0 0 0 0 0,0 0-1 0 0,0 0 1 0 0,0 0 0 0 0,0 0 0 0 0,0 1 0 0 0,0-1-1 0 0,0 0 1 0 0,0 0 0 0 0,0 0 0 0 0,0 0 0 0 0,0 0-1 0 0,0 0 1 0 0,0 0 0 0 0,0 0 0 0 0,0 0 0 0 0,0 0-1 0 0,0 0 1 0 0,-1 1 0 0 0,1-1 0 0 0,0 0 0 0 0,0 0-1 0 0,0 0 1 0 0,0 0 0 0 0,0 0 0 0 0,0 0 0 0 0,0 0 0 0 0,0 0-1 0 0,0 0 1 0 0,0 0 0 0 0,0 0 0 0 0,0 0 0 0 0,-1 0-1 0 0,1 0 1 0 0,0 0 0 0 0,0 0 0 0 0,0 0 0 0 0,0 0-1 0 0,0 0 1 0 0,0 0 0 0 0,0 0 0 0 0,0 0 0 0 0,0 0-1 0 0,0 0 1 0 0,-1 0 0 0 0,1 0 0 0 0,0 0 0 0 0,0 0 2 0 0,-3 0-77 0 0,0 0-63 0 0,0 0-76 0 0,2 0 63 0 0,1 0-35 0 0,-1 0-37 0 0,0 0-36 0 0,1 0-355 0 0,-1 0 84 0 0,1 0-50 0 0,0 0-684 0 0,0 0-541 0 0,0 0-1026 0 0</inkml:trace>
  <inkml:trace contextRef="#ctx0" brushRef="#br0" timeOffset="257.25">1 301 8496 0 0,'9'-1'126'0'0,"6"-7"309"0"0,-11 6-369 0 0,-1 0-57 0 0,13-1 172 0 0,0 1-118 0 0,2-9-63 0 0,-5 8-7 0 0,6-4 10 0 0,-3-1 46 0 0,6-3 132 0 0,19 1 145 0 0,-19 5-163 0 0,-2-1-46 0 0,11-4 100 0 0,-4 4-97 0 0,-15 4-70 0 0,-1-1 0 0 0,1 0-1 0 0,10-4-49 0 0,23-6 88 0 0,-33 11-70 0 0,0-1 1 0 0,-1 0-1 0 0,0-1 1 0 0,6-3-19 0 0,-10 4 0 0 0,0 0 0 0 0,1 1 0 0 0,-1 0 0 0 0,3-1 0 0 0,12-2 0 0 0,-7-1-20 0 0,1 1-67 0 0,3 2-74 0 0,-10 3 41 0 0,4-2 56 0 0,-8 0 9 0 0,1 0-88 0 0,-2 0 15 0 0,-1 1-45 0 0,0-1-53 0 0,1 0-61 0 0,-2 2 53 0 0,-1-1-34 0 0,2 0-354 0 0,1 1-240 0 0,2 0-560 0 0</inkml:trace>
  <inkml:trace contextRef="#ctx0" brushRef="#br0" timeOffset="613.79">774 175 6120 0 0,'0'2'176'0'0,"-2"9"-29"0"0,-3-2-92 0 0,3-7-54 0 0,1-1-1 0 0,0 1 1 0 0,0 0-1 0 0,1 0 1 0 0,-1 0-1 0 0,0 0 1 0 0,1-1-1 0 0,-1 1 0 0 0,1 0 1 0 0,-1 0-1 0 0,1 0 1 0 0,0 1-1 0 0,0 14-2 0 0,0-1 91 0 0,0-1 85 0 0,0-2 78 0 0,1-1 145 0 0,3-1-71 0 0,1-2-59 0 0,1 0-46 0 0,-4-6-152 0 0,0-1-1 0 0,0 1 1 0 0,-1 0-1 0 0,1 0 1 0 0,-1 1-1 0 0,1-1 1 0 0,-1 0-69 0 0,1 12 242 0 0,-2 9 258 0 0,1 0 14 0 0,1-10-278 0 0,4 1 100 0 0,-2-2-75 0 0,-1 6 52 0 0,-2-9-95 0 0,0-2-61 0 0,1 0-29 0 0,3 1 0 0 0,-2-1-3 0 0,0-1 0 0 0,-2 0 23 0 0,-1 2 57 0 0,1 2 111 0 0,-1-7-226 0 0,0-1 1 0 0,0 0 0 0 0,0 0 0 0 0,0 1 0 0 0,0-1-1 0 0,0 0 1 0 0,-1 0 0 0 0,0 0 0 0 0,1 0 0 0 0,-2 1-91 0 0,1-1 135 0 0,-3 2-49 0 0,0 2 9 0 0,3-4-18 0 0,0-1 46 0 0,0 1 25 0 0,1-1 48 0 0,-1 1 57 0 0,1 1 66 0 0,-2-2-2 0 0,-9 9-77 0 0,9-9-31 0 0,2-2-7 0 0,0 0-13 0 0,0 0-44 0 0,0 0-17 0 0,2-2-7 0 0,0 0-102 0 0,17-21 186 0 0,-13 13-167 0 0,-1-3-36 0 0,8-11 59 0 0,0 4-42 0 0,-9 10-19 0 0,0 1 0 0 0,-1-1 0 0 0,2-5 0 0 0,0-2 0 0 0,5 1-15 0 0,12-7-108 0 0,-9 12 47 0 0,-5 3 29 0 0,-6 5 26 0 0,1 0 1 0 0,-1 1 0 0 0,1-1 0 0 0,0 1 0 0 0,0-1 0 0 0,2 0 20 0 0,-4 3-12 0 0,0-1 1 0 0,1 0 0 0 0,0 1-1 0 0,-1-1 1 0 0,1 1 0 0 0,-1-1-1 0 0,1 1 1 0 0,-1 0 0 0 0,1 0-1 0 0,1 0 13 0 0,-1 0-13 0 0,0-1 0 0 0,-1 1 0 0 0,1 0 0 0 0,0-1 0 0 0,0 1 0 0 0,-1-1 0 0 0,1 0 0 0 0,0 1 0 0 0,-1-1 0 0 0,2-1 12 0 0,9-2-56 0 0,-1 8 40 0 0,-9-3 15 0 0,0 0 0 0 0,-1 0-1 0 0,1 0 1 0 0,0-1 0 0 0,-1 1 0 0 0,1-1-1 0 0,0 1 1 0 0,-1-1 0 0 0,1 0 0 0 0,1 1 1 0 0,-1-1-5 0 0,-1 0 0 0 0,1 0 0 0 0,0 0 0 0 0,-1 1 0 0 0,1-1 0 0 0,-1 0 0 0 0,1 1 1 0 0,-1 0-1 0 0,1-1 0 0 0,-1 1 0 0 0,1 0 5 0 0,1 1-2 0 0,0 0 0 0 0,1 1 0 0 0,-2 0 0 0 0,1-1 1 0 0,3 4 1 0 0,-1 0-12 0 0,0 2-47 0 0,6 13 34 0 0,-6-12-18 0 0,0-3 30 0 0,0 2 16 0 0,-4-3-3 0 0,0-1 0 0 0,0 1 0 0 0,-1-1 0 0 0,0 1 0 0 0,0-1 0 0 0,0 3 0 0 0,0 4 0 0 0,0-9 0 0 0,0-1 0 0 0,0 1 0 0 0,1 0 0 0 0,-1 0 0 0 0,1 0 0 0 0,-1-1 0 0 0,1 1 0 0 0,-1 0 0 0 0,1-1 0 0 0,0 1 0 0 0,0-1 0 0 0,0 1 0 0 0,0 0 0 0 0,0-1 0 0 0,0 1 0 0 0,0-1 0 0 0,0 1 0 0 0,-1-1 0 0 0,1 1 0 0 0,0 0 0 0 0,-1-1 0 0 0,1 1 0 0 0,-1 0 0 0 0,0 0 0 0 0,1-1 0 0 0,-1 1 0 0 0,0 0 0 0 0,0 32 10 0 0,0-28-430 0 0,0-1 44 0 0,0 2-271 0 0,0-4 151 0 0,0-1-556 0 0,0-1 407 0 0,0 0 271 0 0,0 1-45 0 0,0 0-1517 0 0,0-2-1101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27.9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252 143 6000 0 0,'0'0'174'0'0,"1"0"-36"0"0,1 0 15 0 0,2 0 76 0 0,2 0 215 0 0,-3 0 396 0 0,-3 0 31 0 0,0 0-356 0 0,0-2-207 0 0,0-2-47 0 0,0-3 67 0 0,0 5 161 0 0,0 2-17 0 0,0-3-24 0 0,0-7-73 0 0,0 7-30 0 0,0 3-7 0 0,0 0-6 0 0,0 0-18 0 0,0-3-8 0 0,0-7-2 0 0,0 7 9 0 0,-3 0 40 0 0,-7-11 45 0 0,7 2-46 0 0,3 12-347 0 0,0 0 1 0 0,0 0 0 0 0,0 0 0 0 0,0 0 0 0 0,0 0 0 0 0,0 0 0 0 0,0 0 0 0 0,0-1 0 0 0,0 1 0 0 0,0 0 0 0 0,0 0 0 0 0,0 0-1 0 0,0 0 1 0 0,0 0 0 0 0,0 0 0 0 0,0 0 0 0 0,0 0 0 0 0,0 0 0 0 0,0 0 0 0 0,0-1 0 0 0,0 1 0 0 0,0 0 0 0 0,0 0 0 0 0,0 0-1 0 0,0 0 1 0 0,0 0 0 0 0,0 0 0 0 0,0 0 0 0 0,0 0 0 0 0,0 0 0 0 0,0 0 0 0 0,-1 0 0 0 0,1 0 0 0 0,0 0 0 0 0,0 0 0 0 0,0 0-1 0 0,0-1 1 0 0,0 1 0 0 0,0 0 0 0 0,0 0 0 0 0,0 0 0 0 0,0 0 0 0 0,0 0 0 0 0,0 0 0 0 0,-1 0 0 0 0,1 0 0 0 0,0 0 0 0 0,0 0 0 0 0,0 0-1 0 0,0 0 1 0 0,0 0 0 0 0,0 0 0 0 0,0 0 0 0 0,0 0 0 0 0,0 0 0 0 0,0 0 0 0 0,-1 1-6 0 0,0-2 20 0 0,-1 1 1 0 0,0-1-1 0 0,0 1 0 0 0,0-1 1 0 0,1 1-1 0 0,-1-1 0 0 0,0 0 1 0 0,0 0-1 0 0,1 0 0 0 0,-1 0 1 0 0,1 0-1 0 0,-1 0 0 0 0,1-1 1 0 0,0 1-1 0 0,-1 0 0 0 0,1-1-20 0 0,-16-11 138 0 0,12 11-124 0 0,-4 2 70 0 0,-2-1 34 0 0,4-2-70 0 0,-1-1-7 0 0,7 3-34 0 0,-1 0 0 0 0,1 0 1 0 0,-1 0-1 0 0,1 0 0 0 0,-1 0 0 0 0,1 1 0 0 0,-1-1 0 0 0,1 1 0 0 0,-1-1 0 0 0,0 1 0 0 0,1 0 1 0 0,-1-1-1 0 0,1 1 0 0 0,-1 0-7 0 0,-10 0 28 0 0,9 0-7 0 0,0-1 1 0 0,0 1-1 0 0,1-1 1 0 0,-1 0-1 0 0,0 0 0 0 0,0 0 1 0 0,0 0-22 0 0,-2-2 19 0 0,0-1-35 0 0,-3 1 70 0 0,-2 6-50 0 0,9-3 2 0 0,-14 13 37 0 0,-1 0-33 0 0,0-4-10 0 0,14-5 0 0 0,2 2 0 0 0,-5 2-3 0 0,-2 4 5 0 0,5-1-93 0 0,0-8 15 0 0,2-3 75 0 0,-10 11-62 0 0,10-10 61 0 0,0-1 0 0 0,-1 1 0 0 0,1-1-1 0 0,0 0 1 0 0,-1 1 0 0 0,1-1 0 0 0,0 1-1 0 0,0-1 1 0 0,0 1 0 0 0,0-1 0 0 0,-1 1-1 0 0,1-1 1 0 0,0 1 0 0 0,0-1-1 0 0,0 1 1 0 0,0-1 0 0 0,0 1 0 0 0,0-1-1 0 0,0 1 1 0 0,0-1 0 0 0,0 1 0 0 0,0-1-1 0 0,1 1 1 0 0,-1-1 0 0 0,0 1 0 0 0,0-1-1 0 0,0 1 1 0 0,1-1 0 0 0,-1 1 0 0 0,0-1 1 0 0,7 4-10 0 0,-2 0 10 0 0,-4 9 2 0 0,-1-4-2 0 0,-1-6 1 0 0,1 0 0 0 0,0 0 0 0 0,0 0 0 0 0,0 0 0 0 0,0 0 0 0 0,0 0 0 0 0,1 0 0 0 0,-1 0 0 0 0,1 0 0 0 0,0-1 0 0 0,0 2 0 0 0,24 46-59 0 0,-3-5 54 0 0,-17-38 5 0 0,0-1 0 0 0,0 1 1 0 0,1-1-1 0 0,0 0 0 0 0,0 0 0 0 0,3 2 0 0 0,10 9-1 0 0,22 29-8 0 0,-19-16-48 0 0,-17-24 49 0 0,0 1-1 0 0,0-1 1 0 0,1-1 0 0 0,0 1-1 0 0,0-1 1 0 0,0 0 0 0 0,0 0-1 0 0,5 2 9 0 0,-2-1-3 0 0,0 0-1 0 0,-1 1 0 0 0,5 4 5 0 0,4 7-1 0 0,-12-12 0 0 0,1 1 0 0 0,-1-1 0 0 0,1-1 0 0 0,1 1 0 0 0,-1-1 0 0 0,5 2 0 0 0,-4-4 1 0 0,-5-2-1 0 0,1 1 1 0 0,0-1 0 0 0,0 0 0 0 0,-1 1 0 0 0,1-1-1 0 0,-1 1 1 0 0,1 0 0 0 0,-1 0 0 0 0,0 0 0 0 0,1 0 0 0 0,-1 1-1 0 0,0-1 1 0 0,0 0 0 0 0,-1 1 0 0 0,1 0-1 0 0,14 29 141 0 0,-13-24-50 0 0,-1 14 48 0 0,-3-7 4 0 0,0-4 28 0 0,1-2 85 0 0,0 18 293 0 0,-3-22-289 0 0,-6 11-62 0 0,8-14-176 0 0,0 1 0 0 0,0-1 0 0 0,-1 0 0 0 0,1 0 0 0 0,0 0-1 0 0,-1 0 1 0 0,1 0 0 0 0,-1 0 0 0 0,1 0 0 0 0,-1-1 0 0 0,0 1-1 0 0,-1 0-21 0 0,-10 3 124 0 0,8 6-58 0 0,-24 5 24 0 0,-3-1 6 0 0,29-14-85 0 0,0 0-1 0 0,0 0 1 0 0,0 0-1 0 0,0-1 0 0 0,-1 0 1 0 0,1 0-1 0 0,0 0 1 0 0,0 0-1 0 0,0 0 0 0 0,-1 0-10 0 0,-8-1 19 0 0,10 1-15 0 0,0 0 0 0 0,1 0 0 0 0,-1-1 0 0 0,0 1 0 0 0,0 0 0 0 0,1-1 0 0 0,-1 0 0 0 0,0 1 0 0 0,1-1 0 0 0,-1 0 0 0 0,1 0 0 0 0,-1 0 0 0 0,0 0-4 0 0,1 0 0 0 0,-1 0 0 0 0,1 0 0 0 0,-1 0 0 0 0,1 1 0 0 0,-1-1 1 0 0,0 0-1 0 0,1 1 0 0 0,-1-1 0 0 0,0 1 0 0 0,0 0 0 0 0,0 0 0 0 0,1-1 0 0 0,-1 1 0 0 0,0 0 1 0 0,0 0-1 0 0,0 0 0 0 0,1 0 0 0 0,-1-1 0 0 0,0 1 0 0 0,0-1 0 0 0,1 1 0 0 0,-1-1 0 0 0,0 0 0 0 0,1 0 0 0 0,-1 0 0 0 0,1 1 1 0 0,-1-2-1 0 0,1 1-2 0 0,-1 0 1 0 0,0 1 0 0 0,1-1 0 0 0,-1 0 0 0 0,1 0 0 0 0,-1 1 0 0 0,0-1 0 0 0,0 1 0 0 0,1-1-1 0 0,-1 1 1 0 0,0 0 0 0 0,0 0 0 0 0,0 0 1 0 0,1-1-5 0 0,-1 1 1 0 0,0 0-1 0 0,1 0 0 0 0,-1 0 0 0 0,0-1 1 0 0,1 1-1 0 0,-1-1 0 0 0,1 0 1 0 0,-1 1-1 0 0,1-1 0 0 0,-1 0 0 0 0,1 0 1 0 0,-1 0-1 0 0,1 0 5 0 0,-7-4-1 0 0,-8 0 1 0 0,15 4 0 0 0,0 1 0 0 0,0-1 0 0 0,-1 0 0 0 0,1 0 0 0 0,0 0 0 0 0,0 0 0 0 0,0 0 0 0 0,0 0 0 0 0,1 0 0 0 0,-1 0 0 0 0,0 0 0 0 0,0-1 0 0 0,-4-8-8 0 0,1 2-36 0 0,-3-6-93 0 0,5 8 21 0 0,1-1-62 0 0,1-16-503 0 0,0 12 381 0 0,0-2-229 0 0,0 11 304 0 0,0 1-17 0 0,0 1-61 0 0,0 0 107 0 0,0 0-36 0 0,0 0-39 0 0,0 0-35 0 0,0 0-404 0 0,0 0 107 0 0,0-1-51 0 0,0 0-760 0 0,0-4-593 0 0,0-3-1132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28.2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11376 0 0,'0'0'256'0'0,"0"0"34"0"0,0 0 21 0 0,0 0-35 0 0,0 0-157 0 0,0 0 7 0 0,0 0 24 0 0,0 0 2 0 0,0 0-76 0 0,0 0-71 0 0,0 0-59 0 0,0 0-107 0 0,0 0-181 0 0,0 0-30 0 0,0 0-4 0 0</inkml:trace>
  <inkml:trace contextRef="#ctx0" brushRef="#br0" timeOffset="1">16 269 10624 0 0,'0'0'241'0'0,"0"0"38"0"0,0 0 10 0 0,0 0-33 0 0,0 0-96 0 0,0 0-41 0 0,0 0 125 0 0,0 0 225 0 0,0 0 19 0 0,0 0-33 0 0,0 0-294 0 0,0 0-36 0 0,0-3 83 0 0,0 3-195 0 0,0-1 0 0 0,0 0 0 0 0,0 1 0 0 0,0-1 0 0 0,0 0 0 0 0,0 1-1 0 0,0-1 1 0 0,1 0 0 0 0,-1 1 0 0 0,0-1 0 0 0,0 0 0 0 0,1 1 0 0 0,-1-1 0 0 0,0 1 0 0 0,1-1-13 0 0,5-2 104 0 0,-2 3-67 0 0,-2 0-45 0 0,-2 0-31 0 0,1 0-29 0 0,-1 0-40 0 0,0 0-22 0 0,0 0-39 0 0,0 0-46 0 0,0 0-52 0 0,0 0-54 0 0,0 0-52 0 0,0 0-44 0 0,0 0-40 0 0,0 0-136 0 0,0 0-39 0 0,0 0-164 0 0,0 0-440 0 0</inkml:trace>
  <inkml:trace contextRef="#ctx0" brushRef="#br0" timeOffset="2">663 48 9552 0 0,'0'0'276'0'0,"0"0"2"0"0,0 0-207 0 0,3 0-43 0 0,4 0-17 0 0,2 0 61 0 0,2 0 72 0 0,4 0 137 0 0,-13 0-10 0 0,-2 0-2 0 0,3-2-12 0 0,5-5-105 0 0,6 2 8 0 0,3 3-6 0 0,-4 2-12 0 0,-5 0-31 0 0,4-1-32 0 0,0-5-40 0 0,1-1-14 0 0,-2 6 27 0 0,-8 1-172 0 0,0 0 49 0 0,1 0 42 0 0,-1 0 34 0 0,3 0 78 0 0,10 0 232 0 0,-12 0-263 0 0,1 0-53 0 0,0 0-97 0 0,-2 0 0 0 0,0 0-38 0 0,0 0-57 0 0,0 0-52 0 0,0 0-59 0 0,0 0-62 0 0,0 0-69 0 0,0 0-72 0 0,0 0-78 0 0,0 0-84 0 0,3 0-835 0 0,3 0-862 0 0</inkml:trace>
  <inkml:trace contextRef="#ctx0" brushRef="#br0" timeOffset="3">773 238 8864 0 0,'0'0'200'0'0,"0"0"33"0"0,0 0 14 0 0,-2 0-41 0 0,-9 0-103 0 0,9 0-4 0 0,2 0 113 0 0,0 0 177 0 0,0 0 10 0 0,0 0-9 0 0,0 0-39 0 0,0 0-20 0 0,0 0-3 0 0,0 0-12 0 0,0 0-50 0 0,0 0-18 0 0,2 2-6 0 0,-1-1-222 0 0,1 1 1 0 0,-1-1-1 0 0,0 0 1 0 0,1 0 0 0 0,-1 0-1 0 0,1 0 1 0 0,-1 0 0 0 0,1 0-1 0 0,-1-1 1 0 0,1 1-1 0 0,0 0 1 0 0,-1-1 0 0 0,1 0-1 0 0,0 1 1 0 0,-1-1-1 0 0,1 0 1 0 0,0 0 0 0 0,0 1-1 0 0,-1-1 1 0 0,1-1-1 0 0,0 1 1 0 0,0 0 0 0 0,-1 0-1 0 0,1-1 1 0 0,0 1 0 0 0,1-1-21 0 0,5-4 64 0 0,-7 4-50 0 0,1 0-1 0 0,-1 0 0 0 0,1 0 0 0 0,-1 0 0 0 0,1 1 0 0 0,-1-1 1 0 0,1 0-1 0 0,-1 1 0 0 0,1 0 0 0 0,0-1 0 0 0,-1 1 1 0 0,1 0-1 0 0,0 0 0 0 0,-1 0-13 0 0,10-1-13 0 0,12-3 74 0 0,-16 2-88 0 0,0 0-75 0 0,0-1-107 0 0,-4 2 65 0 0,0 0-34 0 0,-1 1-31 0 0,0-1-35 0 0,2 0-337 0 0,-1 1 77 0 0,0 0-49 0 0,1 0-653 0 0,3 0-518 0 0,2 0-980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28.5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348 144 6704 0 0,'0'0'149'0'0,"0"0"23"0"0,0 0 12 0 0,0 0-52 0 0,0 0 9 0 0,0 0 71 0 0,0 0 198 0 0,0 0 360 0 0,0 0 29 0 0,0-1-325 0 0,0-1-185 0 0,0-3 20 0 0,0 0-41 0 0,0 2 223 0 0,0 3-13 0 0,0-3-27 0 0,0 3-427 0 0,0-1-1 0 0,0 0 1 0 0,0 1 0 0 0,0-1-1 0 0,0 0 1 0 0,0 1-1 0 0,0-1 1 0 0,0 0 0 0 0,1 1-1 0 0,-1-1 1 0 0,0 0 0 0 0,0 1-1 0 0,1-1 1 0 0,-1 1 0 0 0,0-1-24 0 0,4-2 133 0 0,-1-2 134 0 0,-9-3-53 0 0,5 8-208 0 0,-1-3 183 0 0,1 1-68 0 0,1 0-45 0 0,1-1-42 0 0,0 0-13 0 0,-1 0 33 0 0,-1 1 39 0 0,-2-1 61 0 0,-10-7 56 0 0,0 4-8 0 0,8-4-22 0 0,-3 5-47 0 0,-9-4 22 0 0,13 7-105 0 0,-22-11 201 0 0,-11-5-6 0 0,32 16-204 0 0,0 1 0 0 0,0 1 0 0 0,1-1 0 0 0,-1 1 0 0 0,0 0 0 0 0,-3 0-41 0 0,-9 1 81 0 0,8-1-66 0 0,1 0 14 0 0,6-1-23 0 0,0 1-1 0 0,0 0 1 0 0,0 0 0 0 0,0 0 0 0 0,-1 1 0 0 0,1-1-1 0 0,0 0 1 0 0,0 1 0 0 0,0-1 0 0 0,-1 2-6 0 0,-26 13 67 0 0,24-4-67 0 0,-6-5-14 0 0,10-5 10 0 0,0-1 0 0 0,-1 1 0 0 0,1-1 1 0 0,0 1-1 0 0,0-1 0 0 0,1 1 1 0 0,-1-1-1 0 0,0 1 0 0 0,0 0 0 0 0,0 0 1 0 0,0-1-1 0 0,0 1 0 0 0,1 0 1 0 0,-1 0-1 0 0,0 0 0 0 0,0 0 4 0 0,-1 4-6 0 0,2-4 2 0 0,0-1 1 0 0,-1 1-1 0 0,1 0 0 0 0,0-1 1 0 0,-1 1-1 0 0,1 0 1 0 0,0-1-1 0 0,-1 1 0 0 0,1-1 1 0 0,-1 1-1 0 0,1-1 1 0 0,-1 1-1 0 0,1-1 0 0 0,-1 1 1 0 0,1-1-1 0 0,-1 0 1 0 0,1 1-1 0 0,-1-1 0 0 0,0 0 1 0 0,1 1-1 0 0,-1-1 1 0 0,0 0 3 0 0,-4 3-27 0 0,4-3 21 0 0,0 1-1 0 0,0 0 1 0 0,-1 0-1 0 0,1 0 0 0 0,0-1 1 0 0,0 1-1 0 0,0 0 1 0 0,1 0-1 0 0,-1 1 1 0 0,0-1-1 0 0,0 0 1 0 0,0 1 6 0 0,-4 11-98 0 0,-2-9 45 0 0,7-3 50 0 0,-1-1 1 0 0,1 0-1 0 0,-1 0 0 0 0,1 1 0 0 0,0-1 0 0 0,-1 0 1 0 0,1 0-1 0 0,-1 1 0 0 0,1-1 0 0 0,0 1 0 0 0,-1-1 1 0 0,1 0-1 0 0,0 1 0 0 0,0-1 0 0 0,-1 1 0 0 0,1-1 1 0 0,0 1-1 0 0,0-1 0 0 0,0 0 0 0 0,-1 1 0 0 0,1-1 1 0 0,0 1-1 0 0,0-1 0 0 0,0 1 0 0 0,0-1 0 0 0,0 1 1 0 0,0-1-1 0 0,0 1 0 0 0,0-1 0 0 0,0 1 0 0 0,0-1 1 0 0,1 1 2 0 0,-1 0-3 0 0,0 0 1 0 0,0-1-1 0 0,0 1 1 0 0,0 0-1 0 0,0-1 1 0 0,-1 1-1 0 0,1 0 1 0 0,0-1-1 0 0,0 1 1 0 0,0 0-1 0 0,-1-1 1 0 0,1 1-1 0 0,0 0 1 0 0,0-1-1 0 0,-1 1 1 0 0,1-1-1 0 0,-1 1 1 0 0,1 0-1 0 0,0-1 1 0 0,-1 1-1 0 0,1-1 1 0 0,-1 0-1 0 0,0 1 1 0 0,1-1-1 0 0,-1 1 1 0 0,1-1 2 0 0,-1 0-2 0 0,0 1 0 0 0,1-1 0 0 0,-1 1 0 0 0,1-1 0 0 0,-1 1 0 0 0,1-1 0 0 0,-1 1 0 0 0,1-1-1 0 0,0 1 1 0 0,-1-1 0 0 0,1 1 0 0 0,-1-1 0 0 0,1 1 0 0 0,0 0 0 0 0,0-1 0 0 0,-1 1 0 0 0,1 0 0 0 0,0-1 0 0 0,0 1 0 0 0,0 0 0 0 0,0-1 0 0 0,0 1 0 0 0,0 0 0 0 0,0-1 0 0 0,0 1 0 0 0,0 0 2 0 0,0 46-74 0 0,0-40 69 0 0,-1-5 0 0 0,1 1 0 0 0,0-1 0 0 0,0 0 0 0 0,0 0 1 0 0,0 0-1 0 0,1 0 0 0 0,-1 1 0 0 0,1-1 0 0 0,-1 0 0 0 0,1 1 5 0 0,15 26-10 0 0,-5-24-1 0 0,-6 8-32 0 0,21 19 33 0 0,-21-22 10 0 0,-4-8 0 0 0,0 1 0 0 0,0-1 0 0 0,0 0 0 0 0,1 0 0 0 0,-1 0 0 0 0,0 0 0 0 0,1 0 0 0 0,0 0 0 0 0,0 0 0 0 0,49 50-1 0 0,8 7-62 0 0,-55-56 63 0 0,0 1 0 0 0,0-1 0 0 0,0 0 0 0 0,0 0 0 0 0,1 0 0 0 0,-1 0 0 0 0,1-1 0 0 0,0 0 0 0 0,1 1 0 0 0,3 0 8 0 0,-1 0 0 0 0,1 1 0 0 0,-1 1 0 0 0,0 0 1 0 0,6 4-9 0 0,-7-4 12 0 0,27 24-1 0 0,-24-25-11 0 0,-7-3 0 0 0,-1 0 0 0 0,0 1 0 0 0,1-1 0 0 0,-1 0 0 0 0,0 0 0 0 0,0 1 0 0 0,0 0 0 0 0,0-1 0 0 0,0 1 0 0 0,5 6 0 0 0,-4-5 0 0 0,0 0 0 0 0,0 1 0 0 0,1-1 0 0 0,-1 0 0 0 0,1-1 0 0 0,0 1 0 0 0,3 0 1 0 0,-6-3-1 0 0,-1 0 1 0 0,1 0 0 0 0,-1 1-1 0 0,1-1 1 0 0,-1 0 0 0 0,0 0 0 0 0,1 1-1 0 0,-1-1 1 0 0,1 0 0 0 0,-1 0-1 0 0,1 1 1 0 0,-1-1 0 0 0,0 0 0 0 0,1 1-1 0 0,-1-1 1 0 0,0 1 0 0 0,1-1-1 0 0,-1 0 1 0 0,0 1 0 0 0,0-1-1 0 0,1 1 1 0 0,-1-1 0 0 0,0 1 0 0 0,0-1-1 0 0,0 1 1 0 0,0-1 0 0 0,0 1-1 0 0,1-1 1 0 0,-1 1 0 0 0,0-1 0 0 0,0 1-1 0 0,0-1 1 0 0,0 1 0 0 0,-1-1-1 0 0,1 1 1 0 0,0-1 0 0 0,0 1 0 0 0,0-1-1 0 0,0 2 17 0 0,0 0 0 0 0,0 0 0 0 0,1 0 0 0 0,-1-1 0 0 0,1 1 0 0 0,-1 0 0 0 0,1-1 0 0 0,-1 1 0 0 0,1 0 0 0 0,0-1 0 0 0,0 1 0 0 0,0-1 0 0 0,0 1-17 0 0,0 0 20 0 0,0-1-1 0 0,0 1 1 0 0,0-1-1 0 0,-1 1 1 0 0,1 0 0 0 0,0-1-1 0 0,-1 1 1 0 0,1 0-1 0 0,-1-1 1 0 0,0 1-1 0 0,0 0 1 0 0,1 0 0 0 0,-1 0-20 0 0,0 9 124 0 0,1 4-25 0 0,-1-13-88 0 0,0 1 0 0 0,0-1-1 0 0,0 0 1 0 0,-1 0 0 0 0,1 0-1 0 0,-1 0 1 0 0,1 0 0 0 0,-1 0 0 0 0,0 0-11 0 0,-4 6 30 0 0,4-7-22 0 0,0 1-1 0 0,0-1 1 0 0,1 1-1 0 0,-1-1 1 0 0,0 1-1 0 0,0-1 1 0 0,1 1-1 0 0,-1-1 1 0 0,1 1-1 0 0,0 0 1 0 0,-1-1-1 0 0,1 1 1 0 0,0 0-1 0 0,0 0-6 0 0,0-2 6 0 0,0 1 0 0 0,0 0 0 0 0,0 0 0 0 0,0 0 0 0 0,-1-1 1 0 0,1 1-1 0 0,0 0 0 0 0,0 0 0 0 0,-1-1 0 0 0,1 1 1 0 0,0 0-1 0 0,-1 0 0 0 0,1-1 0 0 0,0 1 0 0 0,-1 0 0 0 0,1-1 1 0 0,-1 1-1 0 0,0-1 0 0 0,1 1 0 0 0,-1-1 0 0 0,1 1 1 0 0,-1-1-1 0 0,0 1 0 0 0,1-1 0 0 0,-1 1 0 0 0,0-1 0 0 0,0 0 1 0 0,1 1-1 0 0,-2-1-7 0 0,1 1 9 0 0,0-1 0 0 0,0 1 0 0 0,0-1 0 0 0,0 1 0 0 0,0 0 0 0 0,0-1 0 0 0,0 1 0 0 0,0 0 0 0 0,0 0 0 0 0,0 0 0 0 0,0 0 0 0 0,0 0 0 0 0,0 0 0 0 0,1 0 0 0 0,-1 0-9 0 0,-4 10 85 0 0,5-10-75 0 0,0 0-1 0 0,-1 0 0 0 0,1 1 0 0 0,-1-1 0 0 0,1 0 0 0 0,-1 0 0 0 0,1 0 0 0 0,-1 0 1 0 0,0 0-1 0 0,1 0 0 0 0,-1 0 0 0 0,0-1 0 0 0,0 1 0 0 0,0 0 0 0 0,0 0 1 0 0,0-1-1 0 0,0 1 0 0 0,0 0-9 0 0,-23 11 210 0 0,16-8-150 0 0,-5 1 75 0 0,8 2-50 0 0,5-7-80 0 0,0 1 0 0 0,0-1 0 0 0,0 0 0 0 0,-1 1 0 0 0,1-1 0 0 0,0 1 1 0 0,-1-1-1 0 0,1 0 0 0 0,0 1 0 0 0,-1-1 0 0 0,1 0 0 0 0,-1 1 1 0 0,1-1-1 0 0,0 0 0 0 0,-1 0 0 0 0,1 1 0 0 0,-1-1 0 0 0,1 0 0 0 0,-1 0 1 0 0,1 0-1 0 0,-1 0 0 0 0,1 1 0 0 0,-1-1 0 0 0,1 0 0 0 0,-1 0 1 0 0,1 0-1 0 0,-1 0 0 0 0,1 0 0 0 0,-1 0 0 0 0,1 0 0 0 0,-1 0 0 0 0,1-1-5 0 0,-26 1 197 0 0,1 0-41 0 0,-5 0-7 0 0,-16 0 29 0 0,45 0-169 0 0,-1 0 0 0 0,0 0-1 0 0,1 0 1 0 0,-1-1 0 0 0,0 1 0 0 0,1-1-1 0 0,-1 1 1 0 0,1-1 0 0 0,-1 1-1 0 0,1-1 1 0 0,-1 0 0 0 0,1 0-1 0 0,-1 0 1 0 0,1 0-9 0 0,-7-4 38 0 0,-6-2 7 0 0,6 4-30 0 0,0-1 1 0 0,0-1-1 0 0,0 1 0 0 0,1-1 1 0 0,-1-1-1 0 0,1 1 0 0 0,-4-6-15 0 0,-5-2 0 0 0,15 13 0 0 0,0 0 0 0 0,0-1 0 0 0,0 1 0 0 0,1-1-1 0 0,-1 1 1 0 0,0 0 0 0 0,0-1 0 0 0,0 1 0 0 0,1-1 0 0 0,-1 0-1 0 0,0 1 1 0 0,0-1 0 0 0,1 0 0 0 0,-1 1 0 0 0,1-1-1 0 0,-1 0 1 0 0,1 0 0 0 0,-1 0 0 0 0,1 1 0 0 0,-1-1-1 0 0,1 0 1 0 0,0 0 0 0 0,-1 0 0 0 0,1 0 0 0 0,0 0-1 0 0,0 0 1 0 0,-1 0 0 0 0,1 0 0 0 0,0 1 0 0 0,0-1 0 0 0,0 0-1 0 0,0 0 1 0 0,1 0 0 0 0,-1 0 0 0 0,0 0 0 0 0,0 0 0 0 0,0-6-8 0 0,-2-4-50 0 0,2 10 53 0 0,0 1 0 0 0,-1 0 0 0 0,1-1-1 0 0,0 1 1 0 0,-1-1 0 0 0,1 1 0 0 0,0 0 0 0 0,-1 0 0 0 0,1-1 0 0 0,-1 1-1 0 0,1 0 1 0 0,-1 0 0 0 0,1 0 0 0 0,-1-1 0 0 0,1 1 0 0 0,0 0-1 0 0,-1 0 1 0 0,1 0 0 0 0,-1 0 0 0 0,1 0 0 0 0,-1 0 0 0 0,1 0-1 0 0,-1 0 1 0 0,1 0 0 0 0,-1 0 5 0 0,-1 0-119 0 0,1-1 37 0 0,-1-1-6 0 0,-4-4-111 0 0,1 2 14 0 0,3-1-295 0 0,2-8-22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30.4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4800 0 0,'0'2'136'0'0,"1"13"-32"0"0,1-5-49 0 0,0-1-34 0 0,3-2-35 0 0,0 2 26 0 0,-4-1 67 0 0,-1-6 66 0 0,3 1 169 0 0,6 11 293 0 0,4 12 411 0 0,-4-5-323 0 0,-2-9-343 0 0,8 19 533 0 0,-9-20-604 0 0,-2-2-103 0 0,6 9 120 0 0,-6-5-158 0 0,0 3 55 0 0,7 0 42 0 0,-4-9-108 0 0,-3-4-67 0 0,-1 1 0 0 0,0-1 0 0 0,0 0 0 0 0,0 1 0 0 0,0 0 1 0 0,0 0-63 0 0,4 8 199 0 0,3-1-46 0 0,1-1-29 0 0,-3 4 28 0 0,-4-9-104 0 0,0 0 0 0 0,0 1 0 0 0,0-2 0 0 0,1 1 0 0 0,-1-1 1 0 0,1 1-1 0 0,0-1 0 0 0,5 3-48 0 0,-5-5 32 0 0,-4-2-25 0 0,-1 0 0 0 0,1 1 0 0 0,0-1 1 0 0,-1 0-1 0 0,1 1 0 0 0,0-1 0 0 0,-1 0 0 0 0,1 1 1 0 0,-1-1-1 0 0,1 1 0 0 0,-1-1 0 0 0,1 1 1 0 0,-1-1-1 0 0,1 1 0 0 0,-1-1 0 0 0,0 1 1 0 0,1 0-1 0 0,-1-1 0 0 0,0 1 0 0 0,1-1 0 0 0,-1 1 1 0 0,0 0-8 0 0,3 4 28 0 0,-3-4-22 0 0,1 0 1 0 0,-1 0 0 0 0,1 0 0 0 0,-1-1 0 0 0,1 1-1 0 0,0 0 1 0 0,-1 0 0 0 0,1 0 0 0 0,0-1 0 0 0,0 1-1 0 0,0 0 1 0 0,0-1 0 0 0,0 1 0 0 0,-1-1-1 0 0,1 1 1 0 0,0-1 0 0 0,0 0 0 0 0,0 1 0 0 0,0-1-1 0 0,0 0 1 0 0,0 0 0 0 0,0 1 0 0 0,0-1 0 0 0,1 0-1 0 0,-1 0 1 0 0,1 0-7 0 0,0 0 25 0 0,0 0 1 0 0,1 0-1 0 0,-1 1 0 0 0,0-1 0 0 0,0 1 1 0 0,1 0-1 0 0,-1-1 0 0 0,0 1-25 0 0,11 10 182 0 0,-9-9-23 0 0,-1 0-70 0 0,1-2-45 0 0,1-1-21 0 0,-2 1 31 0 0,-1 0-23 0 0,9-1 134 0 0,-9 1-124 0 0,0 0 1 0 0,0 0 0 0 0,0 0 0 0 0,0-1 0 0 0,0 0-1 0 0,0 1 1 0 0,0-1 0 0 0,0 0 0 0 0,0 0 0 0 0,0 0-1 0 0,0 0 1 0 0,0 0 0 0 0,0 0 0 0 0,0-1 0 0 0,-1 1-1 0 0,1 0 1 0 0,-1-1 0 0 0,2-1-42 0 0,23-23 291 0 0,-24 23-190 0 0,0 0-37 0 0,-1 0-25 0 0,-1-1-22 0 0,0-2 24 0 0,5-2 14 0 0,-4 7-43 0 0,0 0 1 0 0,0-1-1 0 0,0 1 0 0 0,0-1 0 0 0,-1 1 0 0 0,1-1 0 0 0,0 1 1 0 0,-1-1-1 0 0,0 0 0 0 0,1 1 0 0 0,-1-1 0 0 0,0 1 0 0 0,0-1 1 0 0,1 0-13 0 0,0-11 86 0 0,6-2-11 0 0,3-7-7 0 0,-6 11-57 0 0,3-7 11 0 0,-5 0 61 0 0,-2-3 35 0 0,0-36 294 0 0,0 36-325 0 0,0 1-88 0 0,0 11-49 0 0,0 0-40 0 0,0 7 78 0 0,0 1 0 0 0,0-1 0 0 0,0 0 0 0 0,0 0 0 0 0,-1 1 0 0 0,1-1 1 0 0,-1 1-1 0 0,1-1 0 0 0,-1 0 0 0 0,1 1 0 0 0,-1-1 0 0 0,0 1 0 0 0,0-1 0 0 0,0 1 12 0 0,-5-12-52 0 0,3-6 40 0 0,3-2 113 0 0,0 1 64 0 0,-1 12-290 0 0,-4 1 13 0 0,3 5 38 0 0,-1 0-58 0 0,1 0-81 0 0,0-2-108 0 0,2 2 110 0 0,0 0-36 0 0,0 1 11 0 0,0 0-34 0 0,0 1-360 0 0,0-1 90 0 0,0 1-47 0 0,0 0-687 0 0,0 0-539 0 0,0 0-1026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31.5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316 16 3656 0 0,'0'0'76'0'0,"0"0"16"0"0,0 0 7 0 0,0-2-9 0 0,0-9-19 0 0,0 9 13 0 0,0 1 99 0 0,0 1 162 0 0,-3 0 8 0 0,1 0-424 0 0,0 0 89 0 0,-1 0 77 0 0,-1 0 61 0 0,-1 0 117 0 0,-9 0 646 0 0,9 0-582 0 0,1 0-132 0 0,3 0-150 0 0,-1 0-37 0 0,0 0 238 0 0,-1 0-6 0 0,0 0-163 0 0,-10 0 88 0 0,3 3-48 0 0,5 4-41 0 0,5-7-81 0 0,0 1 0 0 0,0-1 0 0 0,-1 0 0 0 0,1 1 1 0 0,0-1-1 0 0,0 1 0 0 0,-1-1 0 0 0,1 0 0 0 0,0 1 0 0 0,-1-1 0 0 0,1 0 1 0 0,-1 1-1 0 0,1-1 0 0 0,0 0 0 0 0,-1 0 0 0 0,1 1 0 0 0,-1-1 1 0 0,1 0-1 0 0,-1 0 0 0 0,1 0 0 0 0,-1 0 0 0 0,1 1 0 0 0,-1-1 0 0 0,1 0 1 0 0,-1 0-1 0 0,1 0 0 0 0,-1 0 0 0 0,1 0 0 0 0,-1 0 0 0 0,1 0 1 0 0,-1-1-1 0 0,0 1-5 0 0,-3 0 17 0 0,-2 0 62 0 0,-9 1 171 0 0,12 1-196 0 0,-3 8 90 0 0,-2-4-33 0 0,-8 2 12 0 0,11-6-85 0 0,-6 4 58 0 0,-9 4 64 0 0,7-5-34 0 0,7 6-6 0 0,-4-6-6 0 0,5 8-2 0 0,-9 3-19 0 0,-10 7-70 0 0,22-20-25 0 0,0 2 0 0 0,-1 0 2 0 0,3-4 0 0 0,0 0 0 0 0,-1-1 0 0 0,1 1 0 0 0,0 0 0 0 0,-1-1 0 0 0,1 1 0 0 0,0-1 0 0 0,-1 1 0 0 0,1-1 0 0 0,-1 1 0 0 0,1-1 0 0 0,-1 1 0 0 0,1-1 0 0 0,-1 1 0 0 0,1-1 0 0 0,-1 1 0 0 0,1-1 0 0 0,-1 0 0 0 0,0 1 0 0 0,1-1 0 0 0,-1 0 0 0 0,0 0 0 0 0,-4 3 0 0 0,4-2 0 0 0,0-1 1 0 0,0 1-1 0 0,0 0 1 0 0,0 0-1 0 0,0 0 0 0 0,0 0 1 0 0,0 0-1 0 0,0 0 1 0 0,0 0-1 0 0,0 0 1 0 0,1 0-1 0 0,-1 0 1 0 0,0 0-1 0 0,1 0 1 0 0,-1 1-1 0 0,1-1 1 0 0,0 0-1 0 0,-1 0 1 0 0,1 1-1 0 0,0-1 0 0 0,0 0 1 0 0,-1 1-1 0 0,1-1 0 0 0,-2 4 43 0 0,-9 9-32 0 0,9 1-1 0 0,3 13 55 0 0,-1-28-64 0 0,0 0 1 0 0,0 0-1 0 0,0 0 0 0 0,0 1 0 0 0,0-1 0 0 0,0 0 1 0 0,0 0-1 0 0,1 1 0 0 0,-1-1 0 0 0,0 0 0 0 0,0 0 1 0 0,0 0-1 0 0,0 0 0 0 0,0 1 0 0 0,1-1 0 0 0,-1 0 1 0 0,0 0-1 0 0,0 0 0 0 0,0 0 0 0 0,0 0 0 0 0,1 1 1 0 0,-1-1-1 0 0,0 0 0 0 0,0 0 0 0 0,1 0 0 0 0,-1 0 0 0 0,0 0 1 0 0,0 0-1 0 0,0 0 0 0 0,1 0 0 0 0,-1 0 0 0 0,0 0 1 0 0,0 0-1 0 0,1 0-1 0 0,7 3 56 0 0,5 7 34 0 0,-10-7-8 0 0,-3-3-4 0 0,11 1 45 0 0,2 6-66 0 0,-5-2-19 0 0,15 5 16 0 0,1 1-36 0 0,-6-1-18 0 0,-5-6 0 0 0,-10-4 0 0 0,-1 0 0 0 0,0 1 0 0 0,1-1 0 0 0,-1 1 0 0 0,0 0 0 0 0,0 0 0 0 0,0 0 0 0 0,1 0 0 0 0,-1 0 0 0 0,0 1 0 0 0,-1-1 0 0 0,1 0 0 0 0,0 1 0 0 0,0 0 0 0 0,1 0 12 0 0,0 1 1 0 0,0-1-1 0 0,0 0 1 0 0,1 0 0 0 0,-1 0-1 0 0,2 1-12 0 0,-2-2 20 0 0,1 1-1 0 0,-1 0 1 0 0,0 0 0 0 0,0 1-1 0 0,1-1 1 0 0,-1 1-20 0 0,9 8 51 0 0,-6-5 10 0 0,0-1 0 0 0,-1 1 0 0 0,0 0 0 0 0,0 0 0 0 0,1 2-61 0 0,-1 3 83 0 0,6 7 77 0 0,-8-16-32 0 0,-4 4 23 0 0,0-1-47 0 0,-1 1-25 0 0,-3 1-7 0 0,0 1 27 0 0,0 3 46 0 0,0-1-10 0 0,0-2-34 0 0,-1-4 16 0 0,1-4-78 0 0,0 1-17 0 0,0 9 42 0 0,-6-4 9 0 0,7 0-3 0 0,3-5-65 0 0,1-1 0 0 0,0 1 0 0 0,0-1 1 0 0,-1 0-1 0 0,1 1 0 0 0,0-1 1 0 0,0 1-1 0 0,-1-1 0 0 0,1 0 0 0 0,-1 1 1 0 0,1-1-1 0 0,0 0 0 0 0,-1 1 1 0 0,1-1-1 0 0,-1 0 0 0 0,1 0 0 0 0,-1 0 1 0 0,1 1-1 0 0,0-1 0 0 0,-1 0 1 0 0,1 0-1 0 0,-1 0 0 0 0,1 0 0 0 0,-1 0 1 0 0,1 0-1 0 0,-1 0 0 0 0,1 0 0 0 0,-1 0 1 0 0,1 0-1 0 0,-1 0 0 0 0,1 0 1 0 0,-1 0-6 0 0,-3 0 1 0 0,1 0 83 0 0,0 0-77 0 0,-4 0-48 0 0,-5 0-66 0 0,12 0 106 0 0,1 0-1 0 0,0 0 1 0 0,-1 0 0 0 0,1 0 0 0 0,0 0 0 0 0,0 0 0 0 0,-1-1 0 0 0,1 1 0 0 0,0 0 0 0 0,-1 0 0 0 0,1 0 0 0 0,-1-1 0 0 0,1 1 0 0 0,0 0 0 0 0,-1-1 1 0 0,6-9 0 0 0,-5 8-1 0 0,6 1 2 0 0,13 1-13 0 0,-18 0 8 0 0,-1 0 1 0 0,0 0 0 0 0,0 0 0 0 0,1 0-1 0 0,-1 0 1 0 0,0 0 0 0 0,0 1 0 0 0,1-1 0 0 0,-1 0-1 0 0,0 1 1 0 0,0-1 0 0 0,0 1 0 0 0,1-1-1 0 0,-1 1 1 0 0,0 0 0 0 0,0-1 0 0 0,0 1-1 0 0,0 1 4 0 0,10 8-89 0 0,-10-9 81 0 0,9 12-72 0 0,-10-13 79 0 0,1 1 0 0 0,-1 0 0 0 0,0-1 1 0 0,0 1-1 0 0,1 0 0 0 0,-1-1 0 0 0,0 1 1 0 0,0 0-1 0 0,0 0 0 0 0,0-1 0 0 0,0 1 0 0 0,0 0 1 0 0,0 0-1 0 0,0-1 0 0 0,0 1 0 0 0,0 0 1 0 0,-1-1-1 0 0,1 1 0 0 0,0 0 0 0 0,0-1 1 0 0,-1 1 0 0 0,-4 8 0 0 0,4-8 1 0 0,0 0-1 0 0,0 1 1 0 0,1-1 0 0 0,-1 1 0 0 0,0-1-1 0 0,1 1 1 0 0,-1-1 0 0 0,0 1 0 0 0,1-1-1 0 0,0 1 1 0 0,-1 0 0 0 0,1-1 0 0 0,0 1-1 0 0,0 0 0 0 0,0 0 6 0 0,-1 1-1 0 0,1-1 1 0 0,-1 0-1 0 0,0 1 0 0 0,1-1 1 0 0,-1 0-1 0 0,0 0 1 0 0,-1 1-1 0 0,1-1 1 0 0,0 0-1 0 0,0 0 0 0 0,-1 0 1 0 0,1-1-1 0 0,-1 1 1 0 0,0 0-1 0 0,0 0 1 0 0,1-1-1 0 0,-1 1 0 0 0,-1-1-5 0 0,1 1 6 0 0,-1 1-1 0 0,0-1 1 0 0,1 1-1 0 0,-1 0 1 0 0,1 0-1 0 0,0 0 1 0 0,-1 1-6 0 0,-1 6 0 0 0,3-7 0 0 0,0-1 0 0 0,-1 0 0 0 0,1 1 0 0 0,0-1 0 0 0,0 0 0 0 0,-1 0 0 0 0,0 0 0 0 0,1 0 0 0 0,-1 0 0 0 0,-8 6 2 0 0,-5 6-2 0 0,6 0 78 0 0,-2 7-46 0 0,9-10 32 0 0,1-7-63 0 0,1 0 1 0 0,-1 1 0 0 0,0-1 0 0 0,0 0-1 0 0,-1 0 1 0 0,1 0 0 0 0,-1 0 0 0 0,1-1 0 0 0,-3 3-2 0 0,3-2 0 0 0,0 0 0 0 0,0 0 0 0 0,1 0 0 0 0,-1 0 0 0 0,1 0 0 0 0,-1 0 0 0 0,1 0 0 0 0,1 0 0 0 0,-1 0 0 0 0,1 2 0 0 0,0 14-16 0 0,-1 40-124 0 0,0-58 139 0 0,0 0 0 0 0,0 0 0 0 0,1-1 0 0 0,-1 1 0 0 0,0 0 0 0 0,1 0 0 0 0,-1-1 0 0 0,1 1 0 0 0,0 0 0 0 0,0-1 0 0 0,0 1 0 0 0,0-1 0 0 0,0 1 1 0 0,0-1 0 0 0,0 1 0 0 0,0 0 0 0 0,-1-1 0 0 0,1 1 0 0 0,0-1 0 0 0,-1 1 0 0 0,1 0 0 0 0,-1 0 0 0 0,1-1 0 0 0,-1 1 0 0 0,0 0 1 0 0,0 0-1 0 0,1 0 0 0 0,-1 0 0 0 0,0 0 0 0 0,1 1 0 0 0,-1-1 0 0 0,1 0 0 0 0,0 1 0 0 0,0-1 0 0 0,0 0 0 0 0,0 0 0 0 0,0 0 0 0 0,0 0 0 0 0,0 0 0 0 0,1 0 0 0 0,-1 0 0 0 0,2 1 0 0 0,28 28 0 0 0,-14-17 0 0 0,-13-10 0 0 0,0-1 0 0 0,0 1 0 0 0,1-1 0 0 0,0-1 0 0 0,-1 1 0 0 0,1-1 0 0 0,0 0 0 0 0,2 1 0 0 0,13 6 0 0 0,-12-4 0 0 0,-7-4 0 0 0,1 0 0 0 0,-1-1 0 0 0,0 1 0 0 0,1 0 0 0 0,-1 0 0 0 0,1-1 0 0 0,0 1 0 0 0,-1-1 0 0 0,1 1 0 0 0,-1-1 0 0 0,1 0 0 0 0,0 1 0 0 0,-1-1 0 0 0,1 0 0 0 0,10 0-5 0 0,0 0-35 0 0,12 0-142 0 0,-9 0 25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33.0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8576 0 0,'0'0'197'0'0,"0"0"24"0"0,3 0 17 0 0,7 0-48 0 0,-3 0-47 0 0,2 2 37 0 0,-9-2-173 0 0,0 0-1 0 0,1 0 0 0 0,-1 0 0 0 0,0 1 0 0 0,0-1 1 0 0,0 0-1 0 0,1 0 0 0 0,-1 0 0 0 0,0 0 1 0 0,0 1-1 0 0,0-1 0 0 0,0 0 0 0 0,1 0 1 0 0,-1 0-1 0 0,0 1 0 0 0,0-1 0 0 0,0 0 0 0 0,0 0 1 0 0,0 1-1 0 0,0-1 0 0 0,0 0 0 0 0,0 0 1 0 0,0 1-1 0 0,0-1 0 0 0,0 0 0 0 0,0 0 1 0 0,0 1-1 0 0,0-1 0 0 0,0 0 0 0 0,0 0 1 0 0,0 0-1 0 0,0 1 0 0 0,0-1 0 0 0,0 0-6 0 0,0 4 107 0 0,0-2 197 0 0,5-1-82 0 0,0 0-51 0 0,-3 1-44 0 0,0 0-36 0 0,-1 3-3 0 0,-1 5-24 0 0,0-1-10 0 0,0-2 13 0 0,1-2 23 0 0,1 1 40 0 0,3 2-4 0 0,-4-7-102 0 0,0 1 1 0 0,0-1-1 0 0,0 0 1 0 0,0 1-1 0 0,-1-1 1 0 0,1 1-1 0 0,-1 0 1 0 0,1-1-1 0 0,-1 1 1 0 0,1-1-1 0 0,-1 1 1 0 0,0 0-1 0 0,0-1 1 0 0,0 1-25 0 0,1 11 132 0 0,-1-2-37 0 0,0-8-64 0 0,1 0 0 0 0,-1 1-1 0 0,1-1 1 0 0,0 0 0 0 0,0 1-1 0 0,0-1 1 0 0,0 0-31 0 0,6 10 130 0 0,-4-1-17 0 0,-2 5-15 0 0,0 2-14 0 0,4-4-17 0 0,1 3 25 0 0,-4-1 23 0 0,-2 41 187 0 0,2-40-166 0 0,4-1-41 0 0,0-2-4 0 0,-4 0 35 0 0,0 1 1 0 0,4 2-26 0 0,-1-7-41 0 0,5 16 132 0 0,1-1-45 0 0,2-2-46 0 0,0-6-48 0 0,-9-12 11 0 0,-5 4-59 0 0,1-8 6 0 0,0-1-8 0 0,0-1 0 0 0,-1 1 0 0 0,1-1 0 0 0,0 1 0 0 0,0-1 0 0 0,0 1 0 0 0,0-1 0 0 0,0 1 0 0 0,0-1 0 0 0,0 1 0 0 0,0-1 0 0 0,0 1 0 0 0,1-1 0 0 0,-1 1 0 0 0,0-1 0 0 0,0 1 0 0 0,0-1 0 0 0,1 1 0 0 0,-1-1 0 0 0,0 1 0 0 0,0-1 0 0 0,1 0 0 0 0,-1 1 0 0 0,0-1 0 0 0,1 1 0 0 0,-1-1 0 0 0,0 0 0 0 0,1 1 0 0 0,-1-1 0 0 0,1 0 0 0 0,-1 0 0 0 0,1 1 0 0 0,-1-1 0 0 0,1 0 0 0 0,-1 0 0 0 0,1 0 0 0 0,-1 1 0 0 0,1-1 0 0 0,-1 0 0 0 0,1 0 0 0 0,-1 0 0 0 0,1 0 1 0 0,-1 0-1 0 0,1 0 0 0 0,-1 0 0 0 0,1 0-3 0 0,2 0 72 0 0,-3 2 0 0 0,0 2-79 0 0,0-1-91 0 0,0-1-91 0 0,0-1 48 0 0,0 0-38 0 0,0 0-39 0 0,0-1-38 0 0,0 1-357 0 0,0-1 80 0 0,0 1-52 0 0,0-1-692 0 0,0 0-546 0 0,0 0-1034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57.4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190 379 8864 0 0,'0'0'200'0'0,"0"0"33"0"0,0 0 14 0 0,-2-2 39 0 0,-2-2-124 0 0,-3-3 124 0 0,6 6-89 0 0,0-1-34 0 0,-1 0 75 0 0,2-1-75 0 0,0 0-71 0 0,0 1-28 0 0,-1 0 69 0 0,-1 1-63 0 0,1 0 0 0 0,-1 1 0 0 0,0-1 0 0 0,0 1 0 0 0,0-1 0 0 0,1 1 1 0 0,-1 0-1 0 0,0 0 0 0 0,0 0 0 0 0,0 0 0 0 0,-1 0-70 0 0,-10 1 271 0 0,4-1-121 0 0,0 0-35 0 0,-9 0 51 0 0,-24 0 110 0 0,29 0-153 0 0,-2 0 46 0 0,15 0-169 0 0,-1 0 1 0 0,1 0 0 0 0,-1 0 0 0 0,0 0 0 0 0,1 0 0 0 0,-1 0 0 0 0,0 0 0 0 0,0 0 0 0 0,1 0 0 0 0,-1 1 0 0 0,1-1 0 0 0,-1 0 0 0 0,0 0 0 0 0,1 1 0 0 0,-1-1 0 0 0,0 1-1 0 0,-4 9 0 0 0,-5-5 0 0 0,9-4 0 0 0,1 0 0 0 0,-1 0 0 0 0,1-1 0 0 0,0 1 0 0 0,0 0 0 0 0,-1 0 0 0 0,1 0 0 0 0,0 0 0 0 0,0-1 0 0 0,0 1 0 0 0,0 0 0 0 0,0 0 0 0 0,0 0 0 0 0,0 0 0 0 0,0 10-2 0 0,0 13 77 0 0,0-23-74 0 0,1 1 0 0 0,-1 0 0 0 0,0 0-1 0 0,1 0 1 0 0,0-1 0 0 0,-1 1 0 0 0,1 0 0 0 0,0-1 0 0 0,0 1 0 0 0,0 0-1 0 0,0-1 1 0 0,0 1 0 0 0,0-1 0 0 0,0 0 0 0 0,1 1 0 0 0,-1-1 0 0 0,1 1-1 0 0,11 13 0 0 0,-10-8 0 0 0,-2-4 0 0 0,1 0 0 0 0,-1 0 0 0 0,0-1 0 0 0,1 1 0 0 0,-1 0 0 0 0,1-1 0 0 0,0 1 0 0 0,0-1 0 0 0,0 0 0 0 0,0 0 0 0 0,0 0 0 0 0,1 0 0 0 0,-1 0 0 0 0,1 0 0 0 0,0 0 0 0 0,2 0 1 0 0,-4-1-1 0 0,-1-1 0 0 0,1 0 1 0 0,0 0-1 0 0,-1 1 0 0 0,1-1 1 0 0,-1 0-1 0 0,1 1 0 0 0,0-1 1 0 0,-1 1-1 0 0,1-1 0 0 0,-1 1 1 0 0,1-1-1 0 0,-1 1 0 0 0,1-1 1 0 0,-1 1-1 0 0,0-1 0 0 0,1 1 1 0 0,-1 0-1 0 0,0-1 0 0 0,1 1 1 0 0,-1-1-1 0 0,0 1 0 0 0,3 4 10 0 0,-1 0 20 0 0,1-1-1 0 0,1 0 0 0 0,-1 0 1 0 0,1 0-1 0 0,-1-1 0 0 0,1 1 1 0 0,2 0-30 0 0,-2-1 32 0 0,0 1 1 0 0,-1-1 0 0 0,1 1 0 0 0,-1 0-1 0 0,0 0 1 0 0,0 0 0 0 0,1 2-33 0 0,2 7 140 0 0,4-8 11 0 0,4 20 108 0 0,-12-21-213 0 0,-1-2-23 0 0,-1 0 0 0 0,1 0 0 0 0,-1 0 0 0 0,0 0 0 0 0,1 0 0 0 0,-1 0 0 0 0,0 1 0 0 0,0-1 0 0 0,-1 0 0 0 0,1 0-23 0 0,0 0 16 0 0,0-1-1 0 0,-1 0 1 0 0,1 0-1 0 0,0 1 1 0 0,0-1-1 0 0,0 0 1 0 0,1 1-1 0 0,-1-1 1 0 0,0 0-1 0 0,0 0 1 0 0,1 1-1 0 0,-1-1 1 0 0,1 0-1 0 0,-1 0 1 0 0,1 0 0 0 0,-1 1-16 0 0,7 2 106 0 0,-2-1-6 0 0,-4 2 16 0 0,-1 4 82 0 0,0-8-171 0 0,0 0 0 0 0,0 0 0 0 0,0 0 0 0 0,0 0 0 0 0,0 0 1 0 0,0 1-1 0 0,-1-1 0 0 0,1 0 0 0 0,-1 0 0 0 0,1 0 0 0 0,0 0 1 0 0,-1 1-28 0 0,-14 14 394 0 0,4-5-218 0 0,9-9-61 0 0,-1-1-45 0 0,0 0-29 0 0,-1-1-30 0 0,-2 1 19 0 0,-7 9 46 0 0,8-7-4 0 0,-14-3-9 0 0,0 0-53 0 0,-4 0 43 0 0,13 0-66 0 0,-9 0-120 0 0,17 0 36 0 0,2-3-108 0 0,-1 0 63 0 0,-1-3-54 0 0,0 4 102 0 0,0 1-47 0 0,1 1 1 0 0,-1 0-39 0 0,0-1-47 0 0,0 1-52 0 0,2 0 27 0 0,-1 0-35 0 0,0 0-381 0 0,1 0 97 0 0,0-1-50 0 0,0 0-723 0 0,0-4-567 0 0,0-3-1076 0 0</inkml:trace>
  <inkml:trace contextRef="#ctx0" brushRef="#br0" timeOffset="377.02">569 1 11256 0 0,'0'0'256'0'0,"0"0"34"0"0,0 0 21 0 0,0 0-35 0 0,0 0-208 0 0,3 2-40 0 0,17 18-16 0 0,-16-15-14 0 0,-2-1 3 0 0,3 15-1 0 0,-2-12 9 0 0,5 22-11 0 0,-6-16 60 0 0,-2 1 65 0 0,0 10 45 0 0,0 2 37 0 0,0 59 550 0 0,0-47-471 0 0,1-25-169 0 0,1 0 1 0 0,0 0 0 0 0,0 0 0 0 0,4 8-116 0 0,-6-17 25 0 0,2 4 59 0 0,-1 1 1 0 0,0 0 0 0 0,0 0-1 0 0,-1 5-84 0 0,-1 19 186 0 0,0-8-61 0 0,1-6-28 0 0,-1-12-47 0 0,1 1 1 0 0,0-1 0 0 0,1 0 0 0 0,0 1 0 0 0,1 2-51 0 0,1 5 79 0 0,5 20 114 0 0,-7-21-79 0 0,0 4 53 0 0,-1 14 132 0 0,0-7-79 0 0,0 12-38 0 0,0 69-19 0 0,0-104-132 0 0,0-2-40 0 0,0 0-58 0 0,0 0-46 0 0,-3 3-167 0 0,0 0 151 0 0,0 0-36 0 0,1-1-105 0 0,1-1 81 0 0,0 0-43 0 0,0 0-22 0 0,0 0-38 0 0,0-1-390 0 0,1 1 97 0 0,-1-1-52 0 0,-1 0-746 0 0,-2 0-585 0 0,-5 0-1113 0 0</inkml:trace>
  <inkml:trace contextRef="#ctx0" brushRef="#br0" timeOffset="668.43">395 364 9328 0 0,'0'0'208'0'0,"0"0"33"0"0,0 0 15 0 0,1 0-108 0 0,1 0-77 0 0,6-2-33 0 0,3-3-31 0 0,3-2-5 0 0,0 5 44 0 0,-4 1 24 0 0,0 0 34 0 0,21-8 303 0 0,-5 1-133 0 0,5-2 38 0 0,1 5 34 0 0,-9-1-59 0 0,0 0-38 0 0,23-3 151 0 0,1 3-119 0 0,3 4-100 0 0,-44 1-148 0 0,1 1 1 0 0,-1-1-1 0 0,0 0 0 0 0,0 0 1 0 0,5-2-34 0 0,13-3 47 0 0,2 3-66 0 0,17 3-74 0 0,-23 0 37 0 0,14 0-70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34.4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1 7968 0 0,'-11'0'51'0'0,"-17"0"-3"0"0,17 0 9 0 0,0 0 53 0 0,-1 0 81 0 0,20 0-154 0 0,7 2-27 0 0,-13-1-7 0 0,0 0 1 0 0,-1 0 0 0 0,1-1 0 0 0,-1 1-1 0 0,1 0 1 0 0,-1 0 0 0 0,0 0-1 0 0,1 1 1 0 0,0 0-4 0 0,1 1 165 0 0,-3-1 27 0 0,0 0-166 0 0,0 0-1 0 0,1-1 0 0 0,-1 1 1 0 0,0 0-1 0 0,1-1 0 0 0,0 1 1 0 0,-1-1-1 0 0,1 1 0 0 0,0-1 1 0 0,0 1-1 0 0,1 1-25 0 0,3 5 111 0 0,0 5 177 0 0,2-8-78 0 0,-7-5-196 0 0,1 0 0 0 0,-1 0 0 0 0,0 1 0 0 0,1-1 0 0 0,-1 0 0 0 0,1 0 0 0 0,-1 1 1 0 0,0-1-1 0 0,1 1 0 0 0,-1-1 0 0 0,0 0 0 0 0,1 1 0 0 0,-1-1 0 0 0,0 1 0 0 0,0-1 0 0 0,1 0 0 0 0,-1 1 0 0 0,0-1 0 0 0,0 1 0 0 0,0-1 0 0 0,0 1 0 0 0,1-1 0 0 0,-1 1 0 0 0,0-1 0 0 0,0 1 0 0 0,0-1 0 0 0,0 1 1 0 0,0-1-1 0 0,0 1 0 0 0,0-1 0 0 0,-1 1 0 0 0,1 0-14 0 0,0 13 289 0 0,1 21 631 0 0,4-19-501 0 0,-1-9-252 0 0,2 0-38 0 0,5 4 63 0 0,-9-9-167 0 0,0 0 0 0 0,0 1 0 0 0,0-1 0 0 0,-1 1 1 0 0,1-1-1 0 0,0 1 0 0 0,-1 0 0 0 0,0 0 0 0 0,0 0 1 0 0,0 0-1 0 0,1 2-25 0 0,-1 4 86 0 0,0 2 35 0 0,-2-1-44 0 0,1 10 72 0 0,3-2 15 0 0,2-8-87 0 0,2 8 52 0 0,-6 1 35 0 0,-1-17-148 0 0,0 1 0 0 0,0-1 1 0 0,0 1-1 0 0,0-1 1 0 0,1 0-1 0 0,-1 1 1 0 0,1-1-1 0 0,-1 0 0 0 0,1 1 1 0 0,0-1-1 0 0,0 0 1 0 0,0 0-1 0 0,0 0 0 0 0,0 0 1 0 0,0 0-1 0 0,1 0 1 0 0,-1 0-1 0 0,1 0 1 0 0,0 1-17 0 0,0-2 13 0 0,-1 1 1 0 0,1 0-1 0 0,-1 0 1 0 0,0 0 0 0 0,1 0-1 0 0,-1 0 1 0 0,0 0-1 0 0,0 0 1 0 0,0 1-1 0 0,-1-1 1 0 0,1 0 0 0 0,0 0-1 0 0,-1 1 1 0 0,0-1-14 0 0,4 11 58 0 0,6 8 60 0 0,-5 6-4 0 0,1-16-51 0 0,-5-11-57 0 0,0 1 0 0 0,-1 0 0 0 0,1 0 0 0 0,-1-1 1 0 0,1 1-1 0 0,-1 0 0 0 0,1 0 0 0 0,-1 0 0 0 0,0-1 0 0 0,1 1 1 0 0,-1 0-1 0 0,0 0 0 0 0,0 0 0 0 0,0 0 0 0 0,0 0 1 0 0,1 0-1 0 0,-1-1 0 0 0,0 1 0 0 0,0 0 0 0 0,-1 0 1 0 0,1 0-1 0 0,0 0 0 0 0,0 0 0 0 0,0 0 0 0 0,-1-1 1 0 0,1 2-7 0 0,-11 20 159 0 0,-7 13 128 0 0,15-29-237 0 0,-8 10 158 0 0,-7-1-45 0 0,0 1-18 0 0,7 0 33 0 0,8-9-144 0 0,3-6-30 0 0,0-1 1 0 0,-1 1-1 0 0,1 0 1 0 0,0-1-1 0 0,-1 1 1 0 0,1-1-1 0 0,-1 1 1 0 0,1-1-1 0 0,-1 1 1 0 0,1-1-1 0 0,-1 1 1 0 0,1-1-1 0 0,-1 1 1 0 0,1-1-1 0 0,-1 1 1 0 0,0-1-1 0 0,1 0 1 0 0,-1 1-1 0 0,0-1 1 0 0,1 0-1 0 0,-1 0 1 0 0,0 0-1 0 0,1 1 1 0 0,-1-1-1 0 0,0 0 1 0 0,1 0-1 0 0,-2 0-4 0 0,0 0 7 0 0,-24 11 73 0 0,12-8-30 0 0,-2-2-23 0 0,-1 0-11 0 0,4 6 20 0 0,1-2-10 0 0,3-4-40 0 0,-13-2-104 0 0,17 0 76 0 0,-1-1 0 0 0,1 1 0 0 0,-1-1 0 0 0,1 0 0 0 0,-4-2 42 0 0,4 2-306 0 0,1 1 98 0 0,1 0 57 0 0,0 1 49 0 0,0 0 18 0 0,0-1-48 0 0,-13-12-442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34.7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8576 0 0,'53'-13'197'0'0,"-43"10"24"0"0,-7 0 17 0 0,10-7-38 0 0,0 5-160 0 0,-13 4-38 0 0,1 0 0 0 0,-1 1 0 0 0,0-1 0 0 0,1 1-1 0 0,-1-1 1 0 0,0 0 0 0 0,0 1 0 0 0,0-1 0 0 0,0 0 0 0 0,1 1 0 0 0,-1-1 0 0 0,0 0 0 0 0,0 0 0 0 0,0 1 0 0 0,0-1-2 0 0,0-2 144 0 0,0 3 19 0 0,0 0-3 0 0,2 0-27 0 0,2 0-145 0 0,-1 0-97 0 0,-1 0-90 0 0,-1 0 53 0 0,0 0-37 0 0,-1 0-40 0 0,1 0-36 0 0,0 0-352 0 0,-1 0-248 0 0,0 0-569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35.6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 6968 0 0,'10'1'146'0'0,"13"-1"288"0"0,-15-1-333 0 0,-2-1-62 0 0,2-3-39 0 0,-7 4 0 0 0,1 0 0 0 0,-1 0 0 0 0,1 0 0 0 0,-1 0 0 0 0,1 1 0 0 0,-1-1 0 0 0,1 1 0 0 0,-1-1 0 0 0,1 1 0 0 0,0-1 0 0 0,-1 1 0 0 0,1 0 0 0 0,0 0 0 0 0,-1 0 0 0 0,1 0 5 0 0,0-1 0 0 0,-1 1 1 0 0,1 0-1 0 0,0 0 0 0 0,-1-1 1 0 0,1 1-1 0 0,-1-1 0 0 0,1 1 1 0 0,-1-1-1 0 0,1 0 0 0 0,-1 1 1 0 0,1-1-1 0 0,0-1-5 0 0,0 1 9 0 0,-1 0 1 0 0,1 0-1 0 0,0 0 0 0 0,0 0 1 0 0,-1 1-1 0 0,1-1 0 0 0,0 0 1 0 0,0 1-1 0 0,0 0 0 0 0,0-1 1 0 0,0 1-1 0 0,0 0 0 0 0,1 0-9 0 0,7 0 33 0 0,10 1 27 0 0,-2-5 18 0 0,-8 0-29 0 0,9-3 48 0 0,-1 5 36 0 0,37 2 214 0 0,-18 0-30 0 0,-23 2-162 0 0,-4 4-34 0 0,-9-5-110 0 0,1 0 1 0 0,-1 0 0 0 0,1 0-1 0 0,0-1 1 0 0,-1 1 0 0 0,1 0 0 0 0,0-1-1 0 0,-1 1 1 0 0,1-1 0 0 0,0 0-1 0 0,0 1 1 0 0,-1-1 0 0 0,1 0-12 0 0,12 0 28 0 0,-12 0 60 0 0,1 2 44 0 0,7 9-10 0 0,-7-8-8 0 0,-3-3 22 0 0,-3 2 100 0 0,-7 11 41 0 0,7-8-201 0 0,3-4-57 0 0,0 0 0 0 0,0-1 0 0 0,-1 1 0 0 0,1 0 0 0 0,0-1 0 0 0,-1 1 0 0 0,1-1 0 0 0,0 1 0 0 0,-1-1 0 0 0,1 1 0 0 0,-1-1 0 0 0,1 1 0 0 0,-1-1 0 0 0,1 1 0 0 0,-1-1 0 0 0,0 1 0 0 0,1-1 0 0 0,-1 0 0 0 0,1 1 0 0 0,-1-1 0 0 0,0 0 0 0 0,0 0-19 0 0,-4 3 74 0 0,1 0 6 0 0,0 0 0 0 0,0 0 0 0 0,0 1 0 0 0,0-1 0 0 0,0 3-80 0 0,-1-2 95 0 0,0 2 71 0 0,2-2-56 0 0,0 1-36 0 0,1 0-35 0 0,0 0-15 0 0,-1-1 31 0 0,-7 2 68 0 0,4-4-68 0 0,4-1-29 0 0,-1 1 0 0 0,1-1 0 0 0,0 1 0 0 0,-1 0 0 0 0,1-1 0 0 0,0 1 0 0 0,0 1-26 0 0,-19 26 199 0 0,17-23-150 0 0,0 1 0 0 0,0-1-1 0 0,-1 0 1 0 0,-2 2-49 0 0,5-5 27 0 0,-1 0-1 0 0,1 0 0 0 0,0 0 1 0 0,0 1-1 0 0,0-1 0 0 0,-1 2-26 0 0,2-2 25 0 0,-1 1 0 0 0,0-1 0 0 0,0 0-1 0 0,-1 1 1 0 0,1-1 0 0 0,-1 0-25 0 0,-2 3 20 0 0,1-1 0 0 0,0 1 0 0 0,0 0 0 0 0,1 0 0 0 0,0 0 0 0 0,-1 1-20 0 0,2-1 24 0 0,1-3-23 0 0,0 0 1 0 0,0 0-1 0 0,1 0 0 0 0,-1 0 1 0 0,1 1-1 0 0,0-1 1 0 0,0 0-1 0 0,0 0 0 0 0,0 1 1 0 0,1-1-2 0 0,-1 9 1 0 0,2 18-1 0 0,3-20 0 0 0,1-3 0 0 0,-3 9 10 0 0,-3-11 4 0 0,0-4-12 0 0,0 0-1 0 0,-1-1 1 0 0,1 1-1 0 0,0 0 1 0 0,0-1-1 0 0,0 1 1 0 0,0-1-1 0 0,1 1 1 0 0,-1 0-1 0 0,0-1 1 0 0,0 1-1 0 0,0-1 1 0 0,0 1-1 0 0,1 0 0 0 0,-1-1 1 0 0,0 1-1 0 0,0-1 1 0 0,1 1-1 0 0,-1-1 1 0 0,0 1-1 0 0,1-1 1 0 0,-1 1-2 0 0,28 14 19 0 0,-12-1 27 0 0,0-1-32 0 0,-6-9-11 0 0,-7-3 4 0 0,-1 0-1 0 0,0 1 0 0 0,0-1 0 0 0,1 0 1 0 0,-1 0-1 0 0,0 1 0 0 0,0 0 0 0 0,0-1 1 0 0,0 1-7 0 0,13 11 12 0 0,-2-7-12 0 0,-7 4 0 0 0,4-5 0 0 0,-3 6 0 0 0,-7-10 0 0 0,0 1 0 0 0,1-1 0 0 0,-1 0 0 0 0,1 0 0 0 0,-1 0 0 0 0,1 0 0 0 0,0-1 0 0 0,-1 1 0 0 0,1 0 0 0 0,0 0 0 0 0,0 0 0 0 0,0 0 0 0 0,-1-1 0 0 0,1 1 0 0 0,0 0 0 0 0,1 0 0 0 0,5 2 0 0 0,-7-3 0 0 0,1 0 0 0 0,-1 0 0 0 0,1 0 0 0 0,-1 0 0 0 0,0 1 0 0 0,1-1 0 0 0,-1 0 0 0 0,1 0 0 0 0,-1 1 0 0 0,1-1 0 0 0,-1 0 0 0 0,0 1 0 0 0,1-1 0 0 0,-1 0 0 0 0,0 1 0 0 0,1-1 0 0 0,-1 1 0 0 0,0-1 0 0 0,1 1 0 0 0,-1-1 0 0 0,0 0 0 0 0,0 1 0 0 0,0-1 0 0 0,1 1 0 0 0,-1-1 0 0 0,0 1 0 0 0,0-1 0 0 0,0 1 0 0 0,0-1 0 0 0,0 1 0 0 0,0-1 0 0 0,0 1 0 0 0,0-1 0 0 0,0 1 0 0 0,0-1 0 0 0,0 1 0 0 0,0-1 0 0 0,-1 1 0 0 0,1 0 0 0 0,0-1 0 0 0,0 1 0 0 0,0 0 0 0 0,0-1 0 0 0,0 1 0 0 0,1 0 0 0 0,-1-1 0 0 0,0 1 0 0 0,0 0 0 0 0,0-1 0 0 0,0 1 0 0 0,1 0 0 0 0,-1-1 0 0 0,0 1 0 0 0,1 0 0 0 0,-1-1 0 0 0,1 1 0 0 0,-1-1 0 0 0,0 1 0 0 0,1-1 0 0 0,-1 1 0 0 0,1-1 0 0 0,-1 1 0 0 0,1-1 0 0 0,0 0 0 0 0,-1 1 0 0 0,1-1 0 0 0,-1 0 0 0 0,1 1 0 0 0,0-1 0 0 0,-1 1 0 0 0,1-1 0 0 0,-1 1 0 0 0,1-1 0 0 0,-1 1 0 0 0,0-1 0 0 0,1 1 0 0 0,-1-1 0 0 0,0 1 0 0 0,1 0 0 0 0,-1-1 0 0 0,0 1 0 0 0,1 0 0 0 0,-1-1 0 0 0,0 1 0 0 0,0 0 0 0 0,0-1 0 0 0,0 1 0 0 0,0 0 0 0 0,0-1 0 0 0,0 1 0 0 0,0 0 0 0 0,0 0 0 0 0,0 30 0 0 0,0-20-1 0 0,0 12 55 0 0,0-21-30 0 0,0 2 63 0 0,0 10 185 0 0,1-10-217 0 0,1-1-34 0 0,8 2-21 0 0,-4 5 0 0 0,7-4 0 0 0,3 7 0 0 0,15 18 0 0 0,-28-28-9 0 0,-1 0 1 0 0,1 1-1 0 0,-1-1 1 0 0,0 1-1 0 0,0-1 1 0 0,0 2 8 0 0,0-2-8 0 0,0 1 1 0 0,0-1-1 0 0,0 0 1 0 0,0 0-1 0 0,0 0 1 0 0,2 1 7 0 0,3 3 0 0 0,-3-4 0 0 0,-1 0 0 0 0,0 0 0 0 0,0 1 0 0 0,0-1 0 0 0,0 1 0 0 0,0 0 0 0 0,15 30 0 0 0,-5-7 0 0 0,-13-26 0 0 0,0 0 0 0 0,1-1 0 0 0,-1 1 0 0 0,0 0 0 0 0,0 0 0 0 0,1 0 0 0 0,-1 0 0 0 0,0 0 0 0 0,1 0 0 0 0,-1 0 0 0 0,1-1 0 0 0,0 1 0 0 0,-1 0 0 0 0,1 0 0 0 0,-1-1 0 0 0,1 1 0 0 0,0 0 0 0 0,0-1 0 0 0,0 1 0 0 0,5 4 0 0 0,10 24 0 0 0,-14-26 0 0 0,-1 3 0 0 0,-2 16 0 0 0,0 5 4 0 0,1-26-3 0 0,0-1 0 0 0,0 0 0 0 0,0 0 0 0 0,0 1 0 0 0,0-1-1 0 0,-1 0 1 0 0,1 0 0 0 0,0 0 0 0 0,0 1 0 0 0,0-1 0 0 0,0 0 0 0 0,0 0 0 0 0,0 0-1 0 0,-1 0 1 0 0,1 1 0 0 0,0-1 0 0 0,0 0 0 0 0,0 0 0 0 0,0 0 0 0 0,-1 0 0 0 0,1 0-1 0 0,0 1 1 0 0,0-1 0 0 0,0 0 0 0 0,-1 0 0 0 0,1 0 0 0 0,0 0 0 0 0,0 0 0 0 0,-1 0-1 0 0,1 0 1 0 0,0 0 0 0 0,0 0 0 0 0,-1 0 0 0 0,1 0-1 0 0,-9 2 50 0 0,-6 12 116 0 0,-1-1 33 0 0,3-7-23 0 0,2-1-36 0 0,3-1-51 0 0,-5 2 70 0 0,11-3-106 0 0,-4 4 33 0 0,4-6-72 0 0,0-1 0 0 0,0 1 0 0 0,0-1 1 0 0,0 0-1 0 0,0 0 0 0 0,0 0 1 0 0,0 0-1 0 0,0 0 0 0 0,-1 0-14 0 0,-2 0 28 0 0,1-1 0 0 0,0 1 1 0 0,-1 1-1 0 0,1-1 0 0 0,-1 1 0 0 0,1-1 0 0 0,-4 2-28 0 0,0 1-3 0 0,2-1 21 0 0,0 0-1 0 0,0 0 1 0 0,0 0-1 0 0,-1-1 1 0 0,1 0-1 0 0,-1-1 1 0 0,-4 1-18 0 0,2-1 19 0 0,6 1-14 0 0,0-1 0 0 0,0 0 1 0 0,0 0-1 0 0,0 0 0 0 0,0 0 1 0 0,0 0-1 0 0,0-1 0 0 0,0 1 1 0 0,1-1-1 0 0,-1 0 0 0 0,-1 0-5 0 0,0-1 8 0 0,0 0 1 0 0,0 0-1 0 0,-1 0 0 0 0,1 1 0 0 0,-1 0 0 0 0,1 0 1 0 0,-1 0-1 0 0,1 0 0 0 0,-1 1 0 0 0,0-1 0 0 0,1 1 1 0 0,-1 0-1 0 0,0 1-8 0 0,-28-1 25 0 0,19 0 14 0 0,13 0-39 0 0,1 0 1 0 0,-1 0-1 0 0,1 0 0 0 0,-1 0 1 0 0,1 0-1 0 0,-1 0 0 0 0,1 0 1 0 0,-1 0-1 0 0,1 0 0 0 0,-1 0 1 0 0,1 0-1 0 0,-1 0 0 0 0,1 0 1 0 0,-1 0-1 0 0,1-1 0 0 0,-1 1 1 0 0,1 0-1 0 0,-1 0 0 0 0,1-1 1 0 0,0 1-1 0 0,-1 0 0 0 0,1 0 1 0 0,-1-1-1 0 0,1 1 0 0 0,0 0 1 0 0,-1-1-1 0 0,1 1 0 0 0,0-1 1 0 0,0 1-1 0 0,-1 0 0 0 0,1-1 1 0 0,0 0-1 0 0,-5-5 0 0 0,-1 3-12 0 0,2 3-28 0 0,2 0-45 0 0,1 0-94 0 0,-2-3-155 0 0,-10-10-8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33.5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4536 0 0,'0'0'133'0'0,"0"0"-33"0"0,0 0-4 0 0,0 0 35 0 0,0 0 113 0 0,0 0 206 0 0,0 0 20 0 0,0 0-13 0 0,0 0-60 0 0,3 2-21 0 0,7 9-6 0 0,-7-9-12 0 0,-3 1-39 0 0,0 8-20 0 0,0-9-3 0 0,0 1-14 0 0,0 0-231 0 0,0 2 60 0 0,0 15 435 0 0,0-12-351 0 0,0-3-124 0 0,0-1-47 0 0,-1 6 112 0 0,1-7-96 0 0,0-1 0 0 0,-1 1 0 0 0,1 0 0 0 0,0 0 0 0 0,1 0 0 0 0,-1-1 0 0 0,0 1 0 0 0,1 0 0 0 0,-1 0 0 0 0,1 0 0 0 0,0 0-40 0 0,6 1 119 0 0,-2 0 14 0 0,-3 9-1 0 0,-2 119 1027 0 0,0-39-426 0 0,0-17-165 0 0,0-6-52 0 0,-1-70-511 0 0,1 1 0 0 0,0-1 0 0 0,0 0 0 0 0,0 1 1 0 0,0-1-1 0 0,0 0 0 0 0,0 1 0 0 0,0-1 1 0 0,0 0-1 0 0,0 1 0 0 0,1-1 0 0 0,-1 0 1 0 0,0 1-1 0 0,0-1 0 0 0,0 0 0 0 0,0 0 0 0 0,0 1 1 0 0,0-1-1 0 0,1 0 0 0 0,-1 0 0 0 0,0 1 1 0 0,0-1-1 0 0,0 0 0 0 0,1 0 0 0 0,-1 1 1 0 0,0-1-6 0 0,1 1 35 0 0,2 2 3 0 0,2 4-59 0 0,-3-4 43 0 0,-1 1 39 0 0,0 2 123 0 0,-1-2-39 0 0,0-1 44 0 0,0 0-153 0 0,0 0-64 0 0,0-1-104 0 0,0-1-72 0 0,0-5-248 0 0,0 1 336 0 0,0-1 37 0 0,0-12-527 0 0</inkml:trace>
  <inkml:trace contextRef="#ctx0" brushRef="#br0" timeOffset="332.67">316 237 7136 0 0,'-6'0'63'0'0,"-4"0"-50"0"0,6 0 14 0 0,3 0 40 0 0,1 0 58 0 0,2 0 74 0 0,0 0-123 0 0,-1 0 83 0 0,-4 3 128 0 0,0 0-209 0 0,-1 1 66 0 0,-7 7 263 0 0,7-8-291 0 0,0 0-38 0 0,1-1-69 0 0,-8 4 190 0 0,1-1-38 0 0,0 0-9 0 0,5-3-84 0 0,4-1-50 0 0,0-1-1 0 0,1 0 0 0 0,-1 0 1 0 0,1 1-1 0 0,-1-1 0 0 0,0 0 0 0 0,1 1 1 0 0,-1-1-1 0 0,1 1 0 0 0,-1-1 1 0 0,1 1-1 0 0,-1-1 0 0 0,1 1 0 0 0,-1-1 1 0 0,1 1-1 0 0,-1-1 0 0 0,1 1 1 0 0,0 0-1 0 0,0-1 0 0 0,-1 1 0 0 0,1-1 1 0 0,0 1-18 0 0,-3 4 71 0 0,3-4-54 0 0,-1 0 0 0 0,0 0 1 0 0,1 0-1 0 0,-1 0 0 0 0,0 0 1 0 0,0 0-1 0 0,0-1 0 0 0,1 1 1 0 0,-1 0-1 0 0,0-1 0 0 0,0 1 1 0 0,0-1-1 0 0,0 1 0 0 0,0-1 1 0 0,0 1-1 0 0,-1-1-17 0 0,-9 7 251 0 0,6 6-3 0 0,0-6-172 0 0,-14 12 289 0 0,16-16-326 0 0,1 0 79 0 0,1 1-54 0 0,1 5-25 0 0,1-7-6 0 0,-1-1-26 0 0,0 0 0 0 0,0 0-1 0 0,0-1 1 0 0,0 1 0 0 0,0 0-1 0 0,-1 0 1 0 0,1-1 0 0 0,0 1 0 0 0,0 0-1 0 0,0-1 1 0 0,-1 1 0 0 0,1 0-1 0 0,0-1 1 0 0,-1 1 0 0 0,1 0-1 0 0,-1-1 1 0 0,1 1 0 0 0,-1-1-1 0 0,1 1 1 0 0,-1-1 0 0 0,1 1-1 0 0,-1-1 1 0 0,1 1 0 0 0,-1-1-1 0 0,0 1-6 0 0,1-1 6 0 0,-1 0 0 0 0,1 1 0 0 0,-1-1 0 0 0,1 0 0 0 0,-1 1-1 0 0,1-1 1 0 0,0 1 0 0 0,-1-1 0 0 0,1 1 0 0 0,-1-1-1 0 0,1 0 1 0 0,0 1 0 0 0,0 0 0 0 0,-1-1 0 0 0,1 1-1 0 0,0-1 1 0 0,0 1 0 0 0,-1-1 0 0 0,1 1 0 0 0,0-1 0 0 0,0 1-1 0 0,0 0 1 0 0,0-1 0 0 0,0 1-6 0 0,0 2 71 0 0,0-1-2 0 0,0 2-39 0 0,0-2-15 0 0,-1 0 0 0 0,1-1 0 0 0,0 1 0 0 0,0 0 0 0 0,1 0 0 0 0,-1 0 0 0 0,0 0 0 0 0,1-1 0 0 0,-1 1 0 0 0,1 0 0 0 0,0 1-15 0 0,5 1 68 0 0,-1 0-4 0 0,-4 0-2 0 0,0 5 38 0 0,3 6-81 0 0,5-4-36 0 0,-4-7-51 0 0,1-4 54 0 0,-1 1 16 0 0,1 10-2 0 0,-5-9 0 0 0,-1-1 0 0 0,0 0 0 0 0,1 0 0 0 0,-1 0 0 0 0,1 0 0 0 0,0 0 0 0 0,-1 0 0 0 0,1-1 0 0 0,0 1 0 0 0,-1 0 0 0 0,1 0 0 0 0,0 0 0 0 0,0 0 0 0 0,0-1 0 0 0,0 1 0 0 0,0 0 0 0 0,31 4 0 0 0,-24 0 0 0 0,-7-4 1 0 0,0 0-1 0 0,1 0 1 0 0,-1-1 0 0 0,1 1 0 0 0,-1 0-1 0 0,1 0 1 0 0,-1-1 0 0 0,1 1 0 0 0,0-1-1 0 0,-1 0 1 0 0,1 1 0 0 0,0-1 0 0 0,-1 0-1 0 0,1 0 0 0 0,2 0-130 0 0,0 0 43 0 0,0 0 39 0 0,0 0 32 0 0,2 0 52 0 0,1 0 59 0 0,14 0 351 0 0,-12 0-329 0 0,-5 0-105 0 0,1 0-42 0 0,0 0-52 0 0,-1 0-58 0 0,1 0-42 0 0,-1 0-60 0 0,0 0-64 0 0,0 0-71 0 0,0 0-77 0 0,0 0-83 0 0,0 0-88 0 0,1 0-94 0 0,1 0-804 0 0,3 0-871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31.9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268 16 7368 0 0,'0'0'165'0'0,"0"0"22"0"0,0-2 10 0 0,0-9 14 0 0,0 9-29 0 0,0 2-12 0 0,0 0-2 0 0,0 0 9 0 0,0 0 38 0 0,0 0 10 0 0,0 2 6 0 0,0 2-143 0 0,0-1-41 0 0,0-1 0 0 0,0 0 1 0 0,0 1-1 0 0,0-1 0 0 0,0 0 0 0 0,1 1 1 0 0,-1-1-1 0 0,1 0 0 0 0,0 2-47 0 0,4 4 137 0 0,0 2 58 0 0,-2 4 48 0 0,-1-2-35 0 0,3-3-51 0 0,1 4-4 0 0,-4 4-7 0 0,-2-4-27 0 0,3 4 66 0 0,-1-12-144 0 0,6 21 129 0 0,-4 4-57 0 0,-5-18-77 0 0,0-8-23 0 0,1 0 0 0 0,0-1 1 0 0,0 1-1 0 0,0-1 0 0 0,1 1 1 0 0,-1 0-1 0 0,1-1 0 0 0,0 1 1 0 0,0 1-14 0 0,1 0 12 0 0,0 2 14 0 0,1 0 0 0 0,-1 0 0 0 0,-1 0 0 0 0,0 0 0 0 0,0 0 0 0 0,0 6-26 0 0,-1 13 79 0 0,-1-15-38 0 0,1 0 0 0 0,0-1 1 0 0,0 1-1 0 0,2 0 0 0 0,0 4-41 0 0,4 0 42 0 0,0 3 12 0 0,-5-1 13 0 0,-1-3-70 0 0,0 0 48 0 0,0 3 57 0 0,0 0 39 0 0,0 38 433 0 0,0-32-356 0 0,0 0-67 0 0,0-2-111 0 0,0-18 34 0 0,0-3-8 0 0,0 2-2 0 0,0 15-6 0 0,0-11-59 0 0,0-3-8 0 0,0-1-43 0 0,0-1-72 0 0,0-1-75 0 0,0 0 56 0 0,0 0-33 0 0,0 0-35 0 0,0 0-35 0 0,0 0-334 0 0,0 0 78 0 0,0 0-47 0 0,0 0-647 0 0,0 0-510 0 0,0 0-970 0 0</inkml:trace>
  <inkml:trace contextRef="#ctx0" brushRef="#br0" timeOffset="276.05">0 348 5840 0 0,'0'0'132'0'0,"0"0"17"0"0,0 0 11 0 0,3 0-21 0 0,-2 0-136 0 0,1 0 0 0 0,-1-1 0 0 0,0 1-1 0 0,1 0 1 0 0,-1-1 0 0 0,1 1 0 0 0,-1-1 0 0 0,0 1 0 0 0,1-1 0 0 0,-1 0 0 0 0,0 1 0 0 0,1-2-3 0 0,0 1-1 0 0,0 0 1 0 0,0 0-1 0 0,0 0 1 0 0,0 0-1 0 0,0 0 0 0 0,0 0 1 0 0,0 1-1 0 0,0-1 1 0 0,0 1-1 0 0,0-1 1 0 0,0 1-1 0 0,0 0 1 0 0,1 0 0 0 0,6 1 20 0 0,8-1 95 0 0,2-4 108 0 0,-4-2 89 0 0,0 0-58 0 0,4 0 0 0 0,11-2 82 0 0,1 5-89 0 0,-25 4-200 0 0,-1-2 1 0 0,1 1-1 0 0,-1-1 0 0 0,5 0-47 0 0,24-10 178 0 0,8 6 8 0 0,9-8 167 0 0,-37 9-231 0 0,0 1 1 0 0,1 0 0 0 0,-1 0 0 0 0,1 1 0 0 0,7 1-123 0 0,-4 1 65 0 0,-5 1-49 0 0,-1-2 0 0 0,1 1 0 0 0,7-3-16 0 0,-14 2 38 0 0,0 0-39 0 0,0-1-42 0 0,0 1-48 0 0,-1-1-38 0 0,0 1-49 0 0,0 0-50 0 0,0 0-55 0 0,0 0-58 0 0,0 0-62 0 0,1 0-64 0 0,0 1-68 0 0,6 0-661 0 0,7 0-685 0 0</inkml:trace>
  <inkml:trace contextRef="#ctx0" brushRef="#br0" timeOffset="715.67">931 269 5584 0 0,'0'0'165'0'0,"-3"0"-10"0"0,-3 0-107 0 0,2 0 22 0 0,2 0 71 0 0,1 0 164 0 0,-2 0 277 0 0,3 0-582 0 0,-1 0 33 0 0,-1 0 95 0 0,-1 0 69 0 0,-9 0 647 0 0,8 1-529 0 0,2-1-180 0 0,0 2-55 0 0,-2 4 255 0 0,4-5-314 0 0,-1-1 1 0 0,1 0-1 0 0,0 1 0 0 0,0-1 1 0 0,-1 1-1 0 0,1-1 0 0 0,0 0 1 0 0,-1 1-1 0 0,1-1 0 0 0,0 0 1 0 0,-1 1-1 0 0,1-1 0 0 0,-1 0 1 0 0,1 1-1 0 0,-1-1 0 0 0,1 0 1 0 0,0 0-1 0 0,-1 0 0 0 0,1 1 1 0 0,-1-1-1 0 0,1 0 0 0 0,-1 0 1 0 0,1 0-1 0 0,-1 0 0 0 0,1 0 1 0 0,-1 0-1 0 0,1 0 0 0 0,-1 0 1 0 0,1 0-1 0 0,-1 0 0 0 0,1 0 1 0 0,-1 0-22 0 0,-5 0 178 0 0,-13 1 420 0 0,19-1-581 0 0,-1 0 1 0 0,1 1-1 0 0,-1-1 0 0 0,1 0 1 0 0,0 0-1 0 0,-1 1 0 0 0,1-1 1 0 0,0 0-1 0 0,-1 1 0 0 0,1-1 1 0 0,0 0-1 0 0,-1 1 0 0 0,1-1 1 0 0,0 0-1 0 0,0 1 0 0 0,-1-1 0 0 0,1 1 1 0 0,0-1-1 0 0,0 0 0 0 0,0 1 1 0 0,-1-1-1 0 0,1 1 0 0 0,0-1 1 0 0,0 1-1 0 0,0-1 0 0 0,0 1 1 0 0,0-1-1 0 0,0 1 0 0 0,0-1 1 0 0,0 1-18 0 0,0-1 6 0 0,0 0 1 0 0,0 0 0 0 0,0 0 0 0 0,0 0-1 0 0,0 0 1 0 0,0 0 0 0 0,0 0 0 0 0,0 1-1 0 0,0-1 1 0 0,0 0 0 0 0,0 0 0 0 0,0 0-1 0 0,0 0 1 0 0,0 0 0 0 0,0 0-1 0 0,0 0 1 0 0,0 0 0 0 0,0 0 0 0 0,0 0-1 0 0,0 1 1 0 0,0-1 0 0 0,0 0 0 0 0,0 0-1 0 0,0 0 1 0 0,0 0 0 0 0,0 0 0 0 0,0 0-1 0 0,0 0 1 0 0,0 0 0 0 0,0 0 0 0 0,0 0-1 0 0,0 0 1 0 0,0 0 0 0 0,0 0-1 0 0,-1 0 1 0 0,1 0 0 0 0,0 1 0 0 0,0-1-1 0 0,0 0 1 0 0,0 0 0 0 0,0 0 0 0 0,0 0-1 0 0,0 0 1 0 0,0 0 0 0 0,0 0 0 0 0,0 0-1 0 0,-1 0 1 0 0,1 0 0 0 0,0 0 0 0 0,0 0-1 0 0,0 0 1 0 0,0 0 0 0 0,0 0-1 0 0,0 0 1 0 0,0 0 0 0 0,0 0 0 0 0,0-1-7 0 0,-6 2 167 0 0,1 1-39 0 0,-5 4 35 0 0,2-1-84 0 0,3-3-43 0 0,4-2-28 0 0,0 0-1 0 0,1 1 1 0 0,-1-1-1 0 0,1 0 1 0 0,-1 1 0 0 0,0-1-1 0 0,1 0 1 0 0,-1 1-1 0 0,1-1 1 0 0,-1 1-1 0 0,1-1 1 0 0,-1 1-1 0 0,1-1 1 0 0,-1 1 0 0 0,1-1-1 0 0,-1 1 1 0 0,1 0-1 0 0,0-1 1 0 0,0 1-1 0 0,-1-1 1 0 0,1 1 0 0 0,0 0-8 0 0,-3 4 28 0 0,-10 11 56 0 0,0 0-52 0 0,-3 15 38 0 0,11 1 48 0 0,0-24-88 0 0,4-7-23 0 0,0 0 0 0 0,0 1 0 0 0,0-1 0 0 0,1 1 0 0 0,-1-1 0 0 0,0 1 0 0 0,1-1 0 0 0,-1 1 0 0 0,1 0 0 0 0,-1-1 0 0 0,1 1 0 0 0,0 0 0 0 0,0-1 0 0 0,0 1-7 0 0,0 9 32 0 0,0 6 80 0 0,0 18 53 0 0,2-19-154 0 0,9-3 2 0 0,-4-9 78 0 0,2-5-64 0 0,-7 1-6 0 0,4 0-9 0 0,-4 0 12 0 0,0 0-1 0 0,1 1 1 0 0,-1-1-1 0 0,1-1 1 0 0,-1 1-1 0 0,0 0 1 0 0,1-1-1 0 0,-1 1 1 0 0,0-1 0 0 0,1 0-24 0 0,36-20 204 0 0,1 0-40 0 0,-35 19-146 0 0,-5 2-16 0 0,1-1 0 0 0,0 1 0 0 0,-1 0 0 0 0,1-1 0 0 0,0 1 0 0 0,-1 0 1 0 0,1-1-1 0 0,-1 1 0 0 0,1-1 0 0 0,-1 1 0 0 0,1 0 0 0 0,-1-1 0 0 0,1 1 0 0 0,-1-1 1 0 0,1 0-1 0 0,-1 1 0 0 0,0-1 0 0 0,1 1 0 0 0,-1-1 0 0 0,0 0 0 0 0,0 1 0 0 0,1-1-2 0 0,1-4 0 0 0,11-11 13 0 0,0 0 34 0 0,-10 11-42 0 0,-3 5-2 0 0,0-1 0 0 0,1 0 1 0 0,-1 1-1 0 0,0-1 0 0 0,1 0 1 0 0,-1 1-1 0 0,0-1 0 0 0,1 1 1 0 0,-1-1-1 0 0,1 1 0 0 0,-1-1 1 0 0,1 1-1 0 0,-1-1 0 0 0,1 1 1 0 0,-1-1-1 0 0,1 1 0 0 0,-1 0 1 0 0,1-1-1 0 0,0 1 0 0 0,-1 0 1 0 0,1 0-1 0 0,0-1-3 0 0,4-1 26 0 0,-3 1-15 0 0,-1 0-7 0 0,0 1 1 0 0,0-1-1 0 0,0 1 0 0 0,0-1 1 0 0,0 0-1 0 0,-1 1 0 0 0,1-1 1 0 0,0 0-1 0 0,0 1 0 0 0,-1-1 1 0 0,1 0-1 0 0,0 0 0 0 0,-1 0 1 0 0,1 0-1 0 0,-1 0 0 0 0,1 0 1 0 0,-1 0-1 0 0,1 0 0 0 0,-1 0 1 0 0,0 0-1 0 0,1-1-4 0 0,11-23 106 0 0,-7 12-94 0 0,-4 13-13 0 0,-1-1-1 0 0,1 1 1 0 0,-1 0 0 0 0,1-1 0 0 0,0 1 0 0 0,-1 0 0 0 0,1 0 0 0 0,0 0 0 0 0,-1-1 0 0 0,1 1 0 0 0,0 0 0 0 0,-1 0 0 0 0,1 0 0 0 0,0 0 0 0 0,0 0 1 0 0,-1 0 0 0 0,2 0-78 0 0,-2 0-3 0 0,0 3 20 0 0,0-2 60 0 0,0-1 0 0 0,0 1 0 0 0,0 0 0 0 0,0-1 1 0 0,0 1-1 0 0,0 0 0 0 0,1-1 0 0 0,-1 1 0 0 0,0 0 1 0 0,0-1-1 0 0,0 1 0 0 0,1 0 0 0 0,-1-1 0 0 0,0 1 1 0 0,1-1 0 0 0,9 6 0 0 0,-4 7 0 0 0,6 18 0 0 0,-12-17 0 0 0,0-13 0 0 0,0 0 0 0 0,0 0 0 0 0,0 0 0 0 0,0 1 0 0 0,0-1 0 0 0,0 0 0 0 0,0 0 0 0 0,0 0 0 0 0,0 0 0 0 0,1 0 0 0 0,-1 0 0 0 0,0 0 0 0 0,1 0 0 0 0,-1 0 0 0 0,1 1 0 0 0,13 14 0 0 0,-10-12 0 0 0,-1 1 0 0 0,8 17 0 0 0,-1-6 0 0 0,-7-3-42 0 0,-3-11-25 0 0,0-1-82 0 0,3-1-148 0 0,10 0-20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40.5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7136 0 0,'0'3'165'0'0,"0"3"-60"0"0,-1 18 253 0 0,3-16-274 0 0,0-2-52 0 0,2 2-32 0 0,-3-6 0 0 0,0-1 0 0 0,0 1 0 0 0,0-1 0 0 0,0 1 0 0 0,0-1 0 0 0,-1 1 0 0 0,1-1 0 0 0,-1 1 0 0 0,1-1 0 0 0,-1 1 0 0 0,0 0 0 0 0,1-1 0 0 0,-1 1 0 0 0,0 0 0 0 0,2 10 36 0 0,2-3 77 0 0,0-3-1 0 0,-1 1 33 0 0,-2 11 134 0 0,0-5-45 0 0,0-6-72 0 0,1 2 45 0 0,3 2-27 0 0,1 7 98 0 0,-4 1-14 0 0,-1-14-189 0 0,0 1-1 0 0,0 0 0 0 0,0-1 1 0 0,0 1-1 0 0,2 2-74 0 0,3 15 233 0 0,-4-9-111 0 0,-2 1 18 0 0,1-4-41 0 0,-1-8-69 0 0,0 1 1 0 0,1-1 0 0 0,-1 0 0 0 0,1 0 0 0 0,0 0 0 0 0,0 0 0 0 0,1 2-31 0 0,4 8 136 0 0,-2 2 30 0 0,-5 6-24 0 0,1-12-76 0 0,2 2 54 0 0,4-4 12 0 0,-3-4-50 0 0,0 1 34 0 0,-1 8 122 0 0,-2-9-194 0 0,0 1-1 0 0,-1-1 0 0 0,1 1 1 0 0,-1-1-1 0 0,1 0 0 0 0,-1 1 1 0 0,0-1-44 0 0,-9 12 158 0 0,8-13 15 0 0,2-2 10 0 0,0 0 1 0 0,0 0-10 0 0,0 0-39 0 0,0 3-20 0 0,0-3-110 0 0,0 1 0 0 0,0-1 0 0 0,0 1 1 0 0,0-1-1 0 0,0 1 0 0 0,0-1 0 0 0,0 1 1 0 0,0-1-1 0 0,0 1 0 0 0,-1-1 1 0 0,1 1-1 0 0,0-1 0 0 0,0 1 0 0 0,0-1 1 0 0,-1 1-1 0 0,1-1 0 0 0,0 0 0 0 0,0 1 1 0 0,-1-1-1 0 0,1 1 0 0 0,0-1 1 0 0,-1 0-1 0 0,1 1 0 0 0,0-1 0 0 0,-1 0 1 0 0,1 1-1 0 0,-1-1 0 0 0,1 0 0 0 0,-1 0 1 0 0,1 0-1 0 0,0 1 0 0 0,-1-1 0 0 0,1 0 1 0 0,-1 0-1 0 0,1 0 0 0 0,-1 0 1 0 0,1 0-1 0 0,-1 0 0 0 0,1 0 0 0 0,-1 0 1 0 0,1 0-1 0 0,-1 0-5 0 0,-5-2 97 0 0,-4-9-7 0 0,4 7 11 0 0,1 4-59 0 0,0-1-13 0 0,5 0-19 0 0,-1 0 1 0 0,1 0 0 0 0,-1-1 0 0 0,1 1 0 0 0,0 0 0 0 0,-1 0 0 0 0,1 0-1 0 0,0 0 1 0 0,0 0 0 0 0,0-1 0 0 0,0 1 0 0 0,0-1-11 0 0,-1-7 56 0 0,0 5-46 0 0,-9-19 64 0 0,9 17-60 0 0,0-1 0 0 0,0 1 0 0 0,1 0 0 0 0,0 0 0 0 0,0-3-14 0 0,0-10 79 0 0,0 0-36 0 0,0-38-21 0 0,0 53-22 0 0,0 0 0 0 0,0 0 0 0 0,1 1 0 0 0,0-1 0 0 0,0 0 0 0 0,0 0 0 0 0,0 0 0 0 0,0 1 0 0 0,1-1 0 0 0,0 1 0 0 0,1-3 0 0 0,-2 3 0 0 0,0 1 0 0 0,-1 0 0 0 0,1 0 0 0 0,-1-1 0 0 0,1 1 0 0 0,-1-1 0 0 0,0 1 0 0 0,0 0 0 0 0,0-1 0 0 0,0-1 0 0 0,1-13 0 0 0,0 15 0 0 0,0 0 0 0 0,0 0 0 0 0,1-1 0 0 0,-1 1 0 0 0,0 1 0 0 0,1-1 0 0 0,0 0 0 0 0,-1 0 0 0 0,2-1 0 0 0,8-10 0 0 0,-6 2 0 0 0,-4 9 0 0 0,0 0 0 0 0,0 0 0 0 0,1-1 0 0 0,-1 1 0 0 0,0 0 0 0 0,1 0 0 0 0,-1 0 0 0 0,1 0 0 0 0,0 0 0 0 0,5-5 0 0 0,-4 3 0 0 0,0 1 0 0 0,1 0 0 0 0,-1 0 0 0 0,1 0 0 0 0,-1 0 0 0 0,1 0 0 0 0,1 1 1 0 0,-4 2-4 0 0,0 0 0 0 0,-1-1 0 0 0,1 1-1 0 0,0 0 1 0 0,-1-1 0 0 0,1 1 0 0 0,-1 0 0 0 0,1-1 0 0 0,-1 1 0 0 0,1-1-1 0 0,-1 1 1 0 0,1-1 0 0 0,-1 1 0 0 0,1-1 0 0 0,-1 1 0 0 0,1-1 0 0 0,-1 0-1 0 0,0 1 1 0 0,1-1 0 0 0,-1 1 0 0 0,0-1 0 0 0,0 0 3 0 0,3-4-26 0 0,-3 4 20 0 0,1 0 1 0 0,0 0-1 0 0,-1 0 0 0 0,1 0 0 0 0,0 0 1 0 0,0 0-1 0 0,-1 0 0 0 0,1 1 1 0 0,0-1-1 0 0,0 0 0 0 0,0 0 0 0 0,0 1 1 0 0,0-1-1 0 0,0 1 0 0 0,0-1 0 0 0,0 1 1 0 0,0-1-1 0 0,1 1 6 0 0,10-2-99 0 0,-5 1-98 0 0,-6 1 180 0 0,-1 0 0 0 0,1-1 0 0 0,0 1 0 0 0,-1 0 0 0 0,1 0 0 0 0,-1-1 0 0 0,1 1 0 0 0,-1-1 0 0 0,1 1 0 0 0,-1-1 0 0 0,1 1 0 0 0,-1-1 1 0 0,0 1-1 0 0,1-1 0 0 0,0 0 17 0 0,1-2-167 0 0,-1 2 44 0 0,1 0-34 0 0,0 0-40 0 0,0 0-46 0 0,1 1-51 0 0,0-1-57 0 0,-1 1 37 0 0,-1 0-44 0 0,1 0-40 0 0,0 0-34 0 0,0 0-126 0 0,-1 0-33 0 0,5 0-1303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42.1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2 144 7688 0 0,'0'2'166'0'0,"-1"10"-24"0"0,1 19 227 0 0,1-21-286 0 0,2-2-51 0 0,2 0-32 0 0,-4-7 0 0 0,-1 1 0 0 0,1-1 0 0 0,0 0 0 0 0,0 1 0 0 0,0-1 0 0 0,-1 1 0 0 0,1 0 0 0 0,-1-1 0 0 0,1 1 0 0 0,-1-1 0 0 0,0 1 0 0 0,1 0 0 0 0,-1-1 0 0 0,0 1 0 0 0,0 7 45 0 0,1-1 78 0 0,1 2 138 0 0,-2-8-197 0 0,1-1 0 0 0,-1 1-1 0 0,1 0 1 0 0,0-1 0 0 0,-1 1 0 0 0,1-1-1 0 0,0 0 1 0 0,0 1 0 0 0,0-1 0 0 0,1 1-1 0 0,-1-1-63 0 0,-1-1 11 0 0,0 0 0 0 0,0 0-1 0 0,0 0 1 0 0,1 0-1 0 0,-1 0 1 0 0,0 0 0 0 0,0 0-1 0 0,0 0 1 0 0,0 1 0 0 0,0-1-1 0 0,0 0 1 0 0,0 0-1 0 0,0 0 1 0 0,0 0 0 0 0,0 0-1 0 0,1 0 1 0 0,-1 0 0 0 0,0 0-1 0 0,0 1 1 0 0,0-1-1 0 0,0 0 1 0 0,0 0 0 0 0,0 0-1 0 0,0 0 1 0 0,0 0-1 0 0,0 0 1 0 0,0 0 0 0 0,0 1-1 0 0,0-1 1 0 0,0 0 0 0 0,0 0-1 0 0,0 0 1 0 0,0 0-1 0 0,0 0 1 0 0,0 0 0 0 0,0 0-1 0 0,0 1 1 0 0,0-1 0 0 0,0 0-1 0 0,0 0 1 0 0,0 0-1 0 0,-1 0 1 0 0,1 0 0 0 0,0 0-1 0 0,0 0 1 0 0,0 1-1 0 0,0-1 1 0 0,0 0 0 0 0,0 0-1 0 0,0 0 1 0 0,0 0 0 0 0,0 0-1 0 0,0 0 1 0 0,-1 0-1 0 0,1 0 1 0 0,0 0 0 0 0,0 0-11 0 0,-1 2 72 0 0,-1-1 0 0 0,1 1 1 0 0,0 0-1 0 0,0-1 1 0 0,0 1-1 0 0,0 0 0 0 0,0 0 1 0 0,0 0-1 0 0,1 0 1 0 0,-1 0-1 0 0,1 0 0 0 0,-1 0 1 0 0,1 0-1 0 0,0 0-72 0 0,-1 12 409 0 0,1-11-23 0 0,0 0-8 0 0,0-3 394 0 0,0 0-99 0 0,0-1-93 0 0,0 1-86 0 0,0-1-81 0 0,0-1-74 0 0,0 1-68 0 0,0-1-63 0 0,0 0-64 0 0,0 0-45 0 0,0 0-38 0 0,0 0-36 0 0,0-3-66 0 0,0 0-68 0 0,0-5-216 0 0,0 7 254 0 0,0 0 34 0 0,0 1 42 0 0,0 0 45 0 0,0 0 54 0 0,0 1 63 0 0,0 0-163 0 0,0-1 0 0 0,0 0 1 0 0,0 0-1 0 0,0 1 1 0 0,1-1-1 0 0,-1 0 1 0 0,0 1-1 0 0,1-1 1 0 0,0 1-1 0 0,-1-1 0 0 0,1 1 1 0 0,0-1-1 0 0,0 1 1 0 0,0-1-5 0 0,5-11 17 0 0,-5-3 27 0 0,-1 13-35 0 0,0 1 0 0 0,0 0 0 0 0,0-1 0 0 0,0 1 0 0 0,0-1 0 0 0,1 1 0 0 0,-1 0 0 0 0,1-1 0 0 0,0 1 0 0 0,0-2-9 0 0,10-10 21 0 0,-9 13-14 0 0,0-1 0 0 0,-1 0 0 0 0,1 1 0 0 0,0-1 0 0 0,-1 0 0 0 0,0 0 0 0 0,1 0 0 0 0,-1 0 0 0 0,1-2-7 0 0,1-9 12 0 0,-3 10-11 0 0,0 1-1 0 0,1 0 0 0 0,0-1 0 0 0,-1 1 0 0 0,1 0 0 0 0,0 0 0 0 0,0 0 1 0 0,0-1-1 0 0,0 1 0 0 0,1 0 0 0 0,-1 0 0 0 0,1 1 0 0 0,-1-1 1 0 0,1 0-1 0 0,11-10 1 0 0,5-6-18 0 0,-4 1-47 0 0,-10 6 48 0 0,-3 9 17 0 0,-1 1 0 0 0,0 0 0 0 0,1 0 0 0 0,-1 0-1 0 0,1 0 1 0 0,-1 0 0 0 0,1 0 0 0 0,0 0 0 0 0,-1 0 0 0 0,1 0 0 0 0,0 0-1 0 0,0 0 1 0 0,0 0 0 0 0,-1 1 0 0 0,1-1 0 0 0,0 0 0 0 0,0 1-1 0 0,1-1 0 0 0,10-4 49 0 0,-3 1-20 0 0,17-22-26 0 0,-12 13-22 0 0,-11 11-70 0 0,0 1 37 0 0,6 1-1 0 0,-6 1 16 0 0,-2-1-140 0 0,-1 0 65 0 0,1 0 56 0 0,0 0 48 0 0,0 0 94 0 0,1 0 291 0 0,-1 0-314 0 0,0 0-69 0 0,-1 0-40 0 0,1 0-40 0 0,-1 0-43 0 0,1 0-50 0 0,0 0-73 0 0,-1 0-70 0 0,1 0-76 0 0,0 0-82 0 0,-1 0-89 0 0,1 0-96 0 0,0 0-102 0 0,0 0-109 0 0,-1 0-1079 0 0,0 0-1110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42.7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18 190 7912 0 0,'0'0'232'0'0,"0"2"-14"0"0,0 2-188 0 0,0 1-17 0 0,0 15 83 0 0,0-14 59 0 0,0 1 48 0 0,0 9 524 0 0,0-13-97 0 0,0-1-2 0 0,0 25 592 0 0,0-25-612 0 0,0 1-27 0 0,0 7-199 0 0,0 6 117 0 0,0-13-97 0 0,0-3-33 0 0,0 0-129 0 0,0 0-59 0 0,0 0-11 0 0,0 0 2 0 0,0 0 16 0 0,0 0 4 0 0,0 0 0 0 0,0 0 2 0 0,0 0 13 0 0,0 0 7 0 0,0 0 2 0 0,0-3-14 0 0,0 1-174 0 0,0 1 1 0 0,0-1 0 0 0,-1 0-1 0 0,1 0 1 0 0,-1 1-1 0 0,0-1 1 0 0,0 0 0 0 0,1 1-1 0 0,-1-1 1 0 0,0 1 0 0 0,-1-2-29 0 0,-3-5 35 0 0,5 7-26 0 0,-1-1 0 0 0,0 0 0 0 0,1 1 0 0 0,-1-1 0 0 0,1 0 0 0 0,-1 1 0 0 0,1-1 0 0 0,0 0 0 0 0,0 0 0 0 0,0 0 0 0 0,0 0-9 0 0,1-2 12 0 0,-1 0-1 0 0,1 0 0 0 0,0 0 0 0 0,1 0 0 0 0,-1 0 0 0 0,2-2-11 0 0,3-8 21 0 0,-5-4 8 0 0,-1 15-26 0 0,0 0 0 0 0,0-1 0 0 0,1 1 0 0 0,-1 0 0 0 0,0-1 0 0 0,1 1 0 0 0,0 0 0 0 0,0-1-3 0 0,2-6 0 0 0,10-24 0 0 0,-9 26 0 0 0,8-19-12 0 0,-12 26 9 0 0,1-1-1 0 0,-1 0 0 0 0,1 0 1 0 0,0 0-1 0 0,0 1 0 0 0,0-1 1 0 0,0 0-1 0 0,0 1 0 0 0,0-1 1 0 0,0 1-1 0 0,1-1 0 0 0,-1 1 1 0 0,1-1-1 0 0,-1 1 0 0 0,1 0 1 0 0,-1 0-1 0 0,1 0 0 0 0,0 0 1 0 0,-1 0-1 0 0,1 0 0 0 0,2 0 4 0 0,8-8-59 0 0,-1-2 38 0 0,-9 8 18 0 0,1 0 0 0 0,0 0 0 0 0,0 0-1 0 0,0 0 1 0 0,4-2 3 0 0,-6 5-5 0 0,1-1 0 0 0,-1 0-1 0 0,1 1 1 0 0,-1-1 0 0 0,1 1 0 0 0,-1-1 0 0 0,1 1-1 0 0,-1 0 1 0 0,1-1 0 0 0,-1 1 0 0 0,2 0 5 0 0,-2 0-1 0 0,1 0-1 0 0,0 0 1 0 0,0-1 0 0 0,0 1 0 0 0,-1 0-1 0 0,1-1 1 0 0,0 0 0 0 0,-1 1 0 0 0,1-1-1 0 0,0 0 1 0 0,-1 0 0 0 0,1 0 0 0 0,-1 0 1 0 0,1 0-5 0 0,-1 0 1 0 0,1 0-1 0 0,-1 1 1 0 0,1-1 0 0 0,0 0-1 0 0,-1 1 1 0 0,1-1-1 0 0,0 1 1 0 0,0-1 0 0 0,-1 1-1 0 0,1 0 1 0 0,0-1-1 0 0,0 1 5 0 0,27 0-25 0 0,-24 3-28 0 0,6 8 29 0 0,-6-8-23 0 0,2-2 40 0 0,-1 0 7 0 0,7 9-13 0 0,-8-6-40 0 0,1-3 37 0 0,-6-1 16 0 0,1 0 0 0 0,-1 0 0 0 0,0 0 0 0 0,1 0 1 0 0,-1 0-1 0 0,0 0 0 0 0,1 0 0 0 0,-1 0 0 0 0,1 0 0 0 0,-1 1 0 0 0,0-1 0 0 0,1 0 0 0 0,-1 0 1 0 0,0 0-1 0 0,1 0 0 0 0,-1 1 0 0 0,0-1 0 0 0,1 0 0 0 0,-1 0 0 0 0,0 1 0 0 0,1-1 0 0 0,2 4 0 0 0,0 0 0 0 0,-1 1 0 0 0,1-1 0 0 0,-1 0 0 0 0,0 2 0 0 0,12 25 0 0 0,-12-2 0 0 0,-2-27 0 0 0,0-1 0 0 0,0 1 0 0 0,0 0 0 0 0,0-1 0 0 0,1 1 0 0 0,-1 0 0 0 0,0-1 0 0 0,1 1 0 0 0,-1 0 0 0 0,1-1 0 0 0,5 7 0 0 0,-1 2 0 0 0,-3 20 0 0 0,-5-15 12 0 0,-7-1 47 0 0,7-12 9 0 0,6 1-4 0 0,7 7-37 0 0,-6-3 61 0 0,-5 2-64 0 0,1-6-6 0 0,0 20 120 0 0,0 1 44 0 0,-3-24-118 0 0,3 0-64 0 0,0 0 4 0 0,-1 0 0 0 0,0 0-1 0 0,1 0 1 0 0,-1 0-1 0 0,0 0 1 0 0,1 0-1 0 0,-1 1 1 0 0,0-1-1 0 0,1 0 1 0 0,-1 0 0 0 0,0 0-1 0 0,1 1 1 0 0,-1-1-1 0 0,0 0 1 0 0,1 1-4 0 0,-1-1 1 0 0,1 1 1 0 0,0 0-1 0 0,-1-1 0 0 0,1 1 1 0 0,0-1-1 0 0,0 1 1 0 0,0 0-1 0 0,-1-1 1 0 0,1 1-1 0 0,0 0 0 0 0,0 0 1 0 0,0-1-1 0 0,0 1 1 0 0,0 0-1 0 0,0-1-1 0 0,0 6 43 0 0,0 4-21 0 0,0-7 38 0 0,0-3 18 0 0,0 0 15 0 0,0 0-17 0 0,0 0-11 0 0,0 0-1 0 0,0 0 0 0 0,3 0-10 0 0,-3 0-54 0 0,1 0 0 0 0,-1 0 1 0 0,1 0 0 0 0,0 0 0 0 0,-1 0-1 0 0,1 0 1 0 0,0-1 0 0 0,-1 1-1 0 0,1 0 1 0 0,0 0 0 0 0,-1 0 0 0 0,1-1-1 0 0,0 1 1 0 0,-1 0 0 0 0,1-1-1 0 0,-1 1 0 0 0,1-1-1 0 0,-1 1 0 0 0,0-1 0 0 0,1 1-1 0 0,-1-1 1 0 0,0 0 0 0 0,0 1 0 0 0,1-1-1 0 0,-1 0 1 0 0,0 1 0 0 0,0-1 0 0 0,0 0-1 0 0,0 1 1 0 0,0-1 0 0 0,0 0 0 0 0,0 1 1 0 0,0-3-100 0 0,0 3-47 0 0,0 0 54 0 0,0 0 23 0 0,0-1-33 0 0,0 1-13 0 0,0 0-34 0 0,0-1-38 0 0,0 0-43 0 0,0 0-45 0 0,0 0-45 0 0,0 0-39 0 0,0 0-37 0 0,0-1-257 0 0,0 1-60 0 0,0-1-47 0 0,0 1-34 0 0,0-1-1426 0 0,0 1-1263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40.9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1 489 5456 0 0,'2'0'158'0'0,"2"0"-22"0"0,21 0-86 0 0,-18 0-59 0 0,8 0 8 0 0,-8-2 96 0 0,-5-2 32 0 0,4-3 182 0 0,-4 6-229 0 0,1 1 0 0 0,-1-1 0 0 0,1 1 0 0 0,-1 0 0 0 0,1-1 0 0 0,-1 1 0 0 0,2 0-80 0 0,-4 0 0 0 0,0 1 22 0 0,1-1 0 0 0,-1 0 1 0 0,0 0-1 0 0,1 0 0 0 0,-1 0 0 0 0,0 0 0 0 0,1 0 0 0 0,-1 0 1 0 0,0 0-1 0 0,1 0 0 0 0,-1 0 0 0 0,0-1 0 0 0,0 1 0 0 0,1 0 0 0 0,-1 0 1 0 0,0 0-1 0 0,1 0 0 0 0,-1 0 0 0 0,0-1 0 0 0,0 1 0 0 0,1 0 0 0 0,-1 0 1 0 0,0 0-1 0 0,0-1 0 0 0,1 1 0 0 0,-1 0-22 0 0,4-4 230 0 0,8-9 210 0 0,1 4-42 0 0,-8 6-270 0 0,-5 3-96 0 0,1 0-1 0 0,0-1 0 0 0,-1 1 0 0 0,1 0 0 0 0,0 0 0 0 0,-1-1 1 0 0,1 1-1 0 0,-1-1 0 0 0,1 1 0 0 0,-1-1 0 0 0,1 1 0 0 0,-1-1 1 0 0,1 1-1 0 0,-1-1 0 0 0,1 1 0 0 0,-1-1 0 0 0,0 1 0 0 0,1-1 1 0 0,-1 0-1 0 0,0 1 0 0 0,0-1 0 0 0,1 0-31 0 0,1-4 125 0 0,0 2-27 0 0,0 0 0 0 0,0 0 0 0 0,0 0 0 0 0,0 0 0 0 0,1 1 0 0 0,1-2-98 0 0,10-9 350 0 0,2-1-44 0 0,-10 6-208 0 0,-1 1-46 0 0,0-4 38 0 0,1-1-25 0 0,4 1 34 0 0,-6 8-74 0 0,-3 2-24 0 0,-1 1 0 0 0,1-1 1 0 0,-1 1-1 0 0,1 0 1 0 0,-1-1-1 0 0,1 1 0 0 0,-1-1 1 0 0,0 1-1 0 0,1-1 0 0 0,-1 1 1 0 0,0-1-1 0 0,1 1 1 0 0,-1-1-1 0 0,0 0 0 0 0,0 1 1 0 0,1-1-1 0 0,-1 0-1 0 0,2-31 80 0 0,-4 16-11 0 0,1 15-61 0 0,0 0-1 0 0,0 0 1 0 0,1 0-1 0 0,-1 0 1 0 0,0 0-1 0 0,0 0 1 0 0,0 0-1 0 0,0 0 1 0 0,0 0 0 0 0,0 0-1 0 0,-1 0 1 0 0,0 0-8 0 0,-11-4 80 0 0,9-2-62 0 0,4 7-17 0 0,-1 0 1 0 0,1-1 0 0 0,0 1-1 0 0,0-1 1 0 0,-1 1-1 0 0,1-1 1 0 0,0 1 0 0 0,-1 0-1 0 0,1-1 1 0 0,0 1-1 0 0,-1 0 1 0 0,1-1 0 0 0,-1 1-1 0 0,1 0 1 0 0,0 0-1 0 0,-1-1 1 0 0,1 1 0 0 0,-1 0-1 0 0,1 0 1 0 0,-1 0-1 0 0,1 0 1 0 0,-1 0 0 0 0,1-1-1 0 0,-1 1 1 0 0,1 0-1 0 0,-1 0 1 0 0,1 0 0 0 0,-1 0-1 0 0,1 0 1 0 0,-1 1-1 0 0,1-1 1 0 0,-1 0-2 0 0,0 0 2 0 0,1 0-1 0 0,-1 0 1 0 0,0 0 0 0 0,0 0 0 0 0,1 0-1 0 0,-1 0 1 0 0,0 0 0 0 0,1 0 0 0 0,-1 0-1 0 0,0 1 1 0 0,1-1 0 0 0,-1 0 0 0 0,1 0-1 0 0,-1 1 1 0 0,0-1 0 0 0,1 1 0 0 0,-1-1-1 0 0,1 0 1 0 0,-1 1 0 0 0,1-1 0 0 0,-1 1-1 0 0,1-1 1 0 0,-1 1 0 0 0,1-1 0 0 0,0 1-1 0 0,-1 0-1 0 0,1-1 1 0 0,-1 1 1 0 0,1-1-1 0 0,0 1 0 0 0,-1 0 0 0 0,1-1 0 0 0,-1 1 0 0 0,1-1 0 0 0,-1 0 0 0 0,1 1 1 0 0,-1-1-1 0 0,0 1 0 0 0,1-1 0 0 0,-1 0 0 0 0,1 0 0 0 0,-1 1 0 0 0,0-1 0 0 0,1 0 1 0 0,-1 0-1 0 0,0 0 0 0 0,1 1 0 0 0,-1-1 0 0 0,0 0 0 0 0,1 0 0 0 0,-1 0 1 0 0,0 0-1 0 0,0 0-1 0 0,0 0 0 0 0,0 0 1 0 0,-1 0-1 0 0,1 0 0 0 0,0 0 1 0 0,0 0-1 0 0,-1 0 1 0 0,1 1-1 0 0,0-1 0 0 0,0 0 1 0 0,-1 1-1 0 0,1-1 1 0 0,0 1-1 0 0,0 0 1 0 0,0-1-1 0 0,0 1 0 0 0,0 0 1 0 0,0 0-1 0 0,0-1 1 0 0,0 1-1 0 0,0 0 1 0 0,0 0-1 0 0,0 0 0 0 0,0 0 1 0 0,1 0-1 0 0,-2 1 0 0 0,0 3 12 0 0,2-4-10 0 0,0 0 0 0 0,-1-1 0 0 0,1 1 0 0 0,0 0 0 0 0,-1-1 0 0 0,1 1 0 0 0,0-1 0 0 0,-1 1 0 0 0,1-1 0 0 0,-1 1 0 0 0,1-1 0 0 0,-1 1 0 0 0,1-1 0 0 0,-1 1 0 0 0,1-1-1 0 0,-1 1 1 0 0,1-1 0 0 0,-1 0 0 0 0,0 1 0 0 0,1-1 0 0 0,-1 0 0 0 0,0 0-2 0 0,-4 3-1 0 0,4-2 1 0 0,-1 0 0 0 0,1 0 0 0 0,0 0 0 0 0,0 0 0 0 0,-1 0 0 0 0,1 0 0 0 0,0 1 0 0 0,0-1 0 0 0,0 0 0 0 0,1 1 0 0 0,-1-1 0 0 0,0 1 0 0 0,0-1 0 0 0,1 1 0 0 0,-1-1 0 0 0,1 1 0 0 0,-1-1 0 0 0,1 1 0 0 0,0 0 0 0 0,0 0 0 0 0,-1 1 0 0 0,1 0 0 0 0,-1-1 0 0 0,0 1 0 0 0,0-1 0 0 0,0 0 0 0 0,0 1 0 0 0,0-1 0 0 0,0 0 0 0 0,0 0 0 0 0,-1 1 0 0 0,1-1 0 0 0,-2 0 0 0 0,2 0 0 0 0,-1 0 0 0 0,1 0-1 0 0,-1 0 1 0 0,1 0 0 0 0,-1 0 0 0 0,1 1 0 0 0,0-1 0 0 0,0 0 0 0 0,0 1 0 0 0,0-1 0 0 0,1 1 0 0 0,-1-1 0 0 0,1 1 0 0 0,-1-1 1 0 0,1 1 0 0 0,-1-1-1 0 0,0 1 1 0 0,0-1 0 0 0,0 0 0 0 0,0 1 0 0 0,0-1 0 0 0,0 0 0 0 0,-1 0 0 0 0,1 0 0 0 0,-1 0-1 0 0,1 0 1 0 0,-1 0-1 0 0,0 1 4 0 0,0-1 0 0 0,1 0 0 0 0,-1 1 0 0 0,1-1 0 0 0,-1 1 0 0 0,1 0 0 0 0,0-1 0 0 0,0 1 0 0 0,0 0 0 0 0,0 0 0 0 0,1 0 0 0 0,-1 0 0 0 0,1 0 0 0 0,0 0-4 0 0,-1 45-5 0 0,2-29 8 0 0,-1-17-3 0 0,0 0 0 0 0,0-1 0 0 0,0 1 0 0 0,1 0 0 0 0,-1-1 0 0 0,0 1 0 0 0,1 0 0 0 0,-1-1 0 0 0,1 1 0 0 0,-1-1 0 0 0,1 1 0 0 0,0-1 0 0 0,0 1 0 0 0,0-1 0 0 0,0 2 0 0 0,4 4 0 0 0,1 9 0 0 0,7 0 0 0 0,10 8 0 0 0,-20-21 0 0 0,2-1 0 0 0,-2-1 0 0 0,-1 0-1 0 0,1-1 1 0 0,-1 1 0 0 0,1-1 0 0 0,0 1 0 0 0,-1-1 0 0 0,1 0 0 0 0,-1 0 0 0 0,1 0 0 0 0,0 0-1 0 0,1-1 1 0 0,16 0 55 0 0,-5 1-42 0 0,1 0 38 0 0,-13 1-48 0 0,-1-1 0 0 0,1-1 0 0 0,-1 1 0 0 0,1 0 0 0 0,-1-1 0 0 0,1 1 0 0 0,0-1-3 0 0,8-10 24 0 0,13 6-113 0 0,-12 0 59 0 0,-7 3-19 0 0,-1-1-38 0 0,-1 2-24 0 0,0-1-41 0 0,0 0-49 0 0,1 0-55 0 0,0-1-188 0 0,-2 2 175 0 0,0 0-34 0 0,0 0-37 0 0,0 0-38 0 0,0 0-40 0 0,0 0-43 0 0,4-1-934 0 0,3 1-792 0 0</inkml:trace>
  <inkml:trace contextRef="#ctx0" brushRef="#br0" timeOffset="298.27">616 0 7512 0 0,'0'0'166'0'0,"0"0"29"0"0,0 0 13 0 0,0 3-29 0 0,0 91 1442 0 0,0-90-1570 0 0,0-1 0 0 0,0 0 0 0 0,1 0 0 0 0,0 0 0 0 0,-1 0 0 0 0,1 0 0 0 0,1 2-51 0 0,6 13 314 0 0,-4-6-76 0 0,-4 4-16 0 0,1 4-28 0 0,4-4-32 0 0,-3-9-69 0 0,0 0-1 0 0,-1 0 1 0 0,1-1 0 0 0,-1 1 0 0 0,-1 3-93 0 0,1-1 143 0 0,0-1-36 0 0,1 0-19 0 0,2 2-3 0 0,2 5 24 0 0,-5-10-58 0 0,-1 1 0 0 0,1 0 0 0 0,-1-1 0 0 0,0 5-51 0 0,0-5 50 0 0,0 1 0 0 0,1-1 0 0 0,-1 1 0 0 0,2 3-50 0 0,3 6 99 0 0,1 3 42 0 0,-4-1 43 0 0,-2 6 78 0 0,1 2-70 0 0,-1 7-18 0 0,-1 43 150 0 0,-2-72-264 0 0,-2 2-58 0 0,0 0-48 0 0,3-2-76 0 0,1-3-55 0 0,1 0-255 0 0,0 0-31 0 0,0 0-7 0 0</inkml:trace>
  <inkml:trace contextRef="#ctx0" brushRef="#br0" timeOffset="814.17">379 268 6768 0 0,'0'0'149'0'0,"0"0"23"0"0,0 0 12 0 0,0 0 47 0 0,0 0-89 0 0,3 0 116 0 0,9-3 181 0 0,2-7 75 0 0,-12 9-286 0 0,0 0-54 0 0,-1 0-45 0 0,1 1-40 0 0,2-1 13 0 0,1 2-66 0 0,-4-1 2 0 0,1 1 42 0 0,10-1 223 0 0,-8 1-203 0 0,0-1 1 0 0,0 0 0 0 0,0 0-1 0 0,0-1 1 0 0,0 1 0 0 0,0-1-1 0 0,0 1 1 0 0,2-2-101 0 0,4-2 141 0 0,1-1-20 0 0,-4 3-13 0 0,1 0 14 0 0,0 2 41 0 0,2-2 63 0 0,0-1-47 0 0,8-8 68 0 0,-15 9-212 0 0,0 0-1 0 0,0 0 1 0 0,1 0 0 0 0,-1 1 0 0 0,0-1 0 0 0,3 0-35 0 0,24-1 199 0 0,-24 3-146 0 0,0 0 0 0 0,0 0 0 0 0,0-1 0 0 0,3 0-53 0 0,23-10 181 0 0,0 6-78 0 0,-16 0-68 0 0,-10 3-27 0 0,1 0 0 0 0,0 1 0 0 0,-1 0 0 0 0,1 0 0 0 0,0 0 1 0 0,0 1-9 0 0,4 0 24 0 0,-8 1-17 0 0,0-1-1 0 0,0 0 0 0 0,0 1 0 0 0,0-2 0 0 0,0 1 0 0 0,0 0 0 0 0,0 0 0 0 0,-1-1 0 0 0,1 0 0 0 0,0 0 1 0 0,1 0-7 0 0,0-1 8 0 0,0 0 1 0 0,1 0 0 0 0,-1 0-1 0 0,0 1 1 0 0,1 0 0 0 0,-1 0 0 0 0,1 0-1 0 0,-1 0 1 0 0,1 1 0 0 0,0-1-1 0 0,-1 1 1 0 0,1 1 0 0 0,0-1-9 0 0,11 3 11 0 0,-10 0-12 0 0,2 1 10 0 0,9 4 36 0 0,-8-3-35 0 0,-8-4-9 0 0,1 0 0 0 0,-1 0 0 0 0,1 0 0 0 0,-1 0 0 0 0,1 0 0 0 0,-1-1 0 0 0,1 1 0 0 0,0-1 0 0 0,-1 1 0 0 0,1-1 0 0 0,1 1-1 0 0,-3-2 1 0 0,0 1 0 0 0,1 0 0 0 0,-1 0-1 0 0,0 0 1 0 0,0 0 0 0 0,0 0-1 0 0,0 0 1 0 0,0 0 0 0 0,0 0 0 0 0,0 0-1 0 0,0 0 1 0 0,0 0 0 0 0,0 0 0 0 0,1 0-1 0 0,-1 0 1 0 0,0 0 0 0 0,0 0 0 0 0,0 0-1 0 0,0 0 1 0 0,0 0 0 0 0,0 0 0 0 0,0 1-1 0 0,0-1 1 0 0,0 0 0 0 0,0 0 0 0 0,0 0-1 0 0,1 0 1 0 0,-1 0 0 0 0,0 0 0 0 0,0 0-1 0 0,0 0 1 0 0,0 0 0 0 0,0 0 0 0 0,0 0-1 0 0,0 0 1 0 0,0 0 0 0 0,0 0 0 0 0,0 1-1 0 0,0-1 1 0 0,0 0 0 0 0,0 0 0 0 0,0 0-1 0 0,0 0 1 0 0,0 0 0 0 0,0 0 0 0 0,0 0-1 0 0,0 0 1 0 0,0 0 0 0 0,0 0 0 0 0,0 1-1 0 0,0-1 1 0 0,0 0 0 0 0,0 0 0 0 0,0 0-1 0 0,0 0 1 0 0,0 0 0 0 0,0 0-1 0 0,0 111 11 0 0,0-51-11 0 0,-1-44 23 0 0,1-11-8 0 0,-1-1 0 0 0,1 0 1 0 0,0 1-1 0 0,0-1 0 0 0,0 0 0 0 0,1 1 0 0 0,0-1 0 0 0,-1 0 1 0 0,3 4-16 0 0,1 0 14 0 0,-3-6-9 0 0,0-1 0 0 0,0 0 0 0 0,0 1-1 0 0,0-1 1 0 0,0 1 0 0 0,-1-1 0 0 0,1 1 0 0 0,-1 0 0 0 0,1-1 0 0 0,-1 1 0 0 0,0-1-1 0 0,1 1 1 0 0,-1 0 0 0 0,0 0-5 0 0,2 13 24 0 0,12 1 30 0 0,-1 0-1 0 0,-10-9-45 0 0,-3-7-7 0 0,0 1-1 0 0,0-1 1 0 0,0 0-1 0 0,0 1 0 0 0,0-1 1 0 0,1 1-1 0 0,-1-1 0 0 0,0 1 1 0 0,0-1-1 0 0,1 0 0 0 0,-1 1 1 0 0,0-1-1 0 0,0 1 0 0 0,1-1 1 0 0,-1 0-1 0 0,1 1 1 0 0,-1-1-1 0 0,0 0 0 0 0,1 0 1 0 0,-1 1-1 0 0,0-1 0 0 0,1 0 1 0 0,-1 0-1 0 0,1 0 0 0 0,-1 1 1 0 0,1-1-1 0 0,-1 0 0 0 0,1 0 1 0 0,-1 0-1 0 0,1 0 0 0 0,-1 0 1 0 0,0 0-1 0 0,1 0 1 0 0,-1 0-1 0 0,1 0 0 0 0,-1 0 0 0 0,6 2 59 0 0,5 6-8 0 0,2-4 87 0 0,21-2 213 0 0,-32-2-335 0 0,0-1 21 0 0,1 1 1 0 0,-1 0-1 0 0,0-1 1 0 0,0 0-1 0 0,1 1 0 0 0,-1-1 1 0 0,0 0-1 0 0,0 0 1 0 0,0 0-1 0 0,1-1-37 0 0,9-4 184 0 0,-4 5-119 0 0,-3-2 79 0 0,6-10 0 0 0,-6 0-7 0 0,5 8-28 0 0,-4-9-11 0 0,6-1-5 0 0,-10 13-81 0 0,0 1 1 0 0,-1-1-1 0 0,1 0 0 0 0,-1 1 1 0 0,0-1-1 0 0,1 0 1 0 0,-1 0-1 0 0,0-1-12 0 0,3-14 117 0 0,-4-83 104 0 0,0 65-212 0 0,0-1-75 0 0,-1 30-146 0 0,0 0 82 0 0,-5-6-88 0 0,4 9 130 0 0,0 0-40 0 0,1 0-55 0 0,-1-1-69 0 0,2 2 40 0 0,-1-1-41 0 0,1 0-45 0 0,0 0-48 0 0,0 2-5 0 0,0-1-49 0 0,0 1-44 0 0,0-1-37 0 0,0 0-141 0 0,0 0-36 0 0,0-3-1451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45.9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358 173 5264 0 0,'0'0'116'0'0,"0"0"17"0"0,0 0 12 0 0,3-2-14 0 0,7-9-40 0 0,-8 9 13 0 0,-1 2 121 0 0,2-3 207 0 0,7-8 15 0 0,-7 9-1 0 0,-3 2-4 0 0,0 0-2 0 0,0 0 0 0 0,0-3-16 0 0,0-7-68 0 0,0 7-32 0 0,0 0-4 0 0,0 3-307 0 0,0 0 0 0 0,0-1 0 0 0,0 1 0 0 0,0-1 0 0 0,0 1 0 0 0,0-1 0 0 0,0 1 0 0 0,0 0 0 0 0,0-1 0 0 0,-1 1 1 0 0,1-1-1 0 0,0 1 0 0 0,0 0 0 0 0,0-1 0 0 0,0 1 0 0 0,-1-1 0 0 0,1 1 0 0 0,0 0 0 0 0,0-1 0 0 0,-1 1 0 0 0,1 0 0 0 0,0-1 0 0 0,0 1 1 0 0,-1 0-1 0 0,1 0 0 0 0,0-1 0 0 0,-1 1 0 0 0,1 0 0 0 0,-1 0 0 0 0,1 0 0 0 0,-1-1-13 0 0,-5-3 200 0 0,1-3-8 0 0,5 6-180 0 0,-1 1-1 0 0,1 0 0 0 0,0-1 1 0 0,0 1-1 0 0,0-1 1 0 0,-1 1-1 0 0,1 0 1 0 0,0-1-1 0 0,0 1 0 0 0,-1 0 1 0 0,1 0-1 0 0,0-1 1 0 0,-1 1-1 0 0,1 0 1 0 0,0 0-1 0 0,-1-1 1 0 0,1 1-1 0 0,-1 0 0 0 0,1 0 1 0 0,0 0-1 0 0,-1 0 1 0 0,1 0-1 0 0,-1-1 1 0 0,1 1-1 0 0,0 0 0 0 0,-1 0 1 0 0,1 0-1 0 0,-1 0 1 0 0,1 0-1 0 0,-1 0 1 0 0,1 0-12 0 0,-5-2 264 0 0,-7-7-71 0 0,-11-2 146 0 0,-3-2 19 0 0,10 1-186 0 0,15 10-146 0 0,-1 1 0 0 0,0-1 0 0 0,0 0-1 0 0,0 1 1 0 0,0-1 0 0 0,0 1 0 0 0,-1-1-26 0 0,-12-1 157 0 0,4 2-42 0 0,-2-6-3 0 0,12 6-99 0 0,-1 0-1 0 0,1 1 1 0 0,-1-1 0 0 0,0 0-1 0 0,1 0 1 0 0,-1 1 0 0 0,0-1-1 0 0,0 1 1 0 0,1-1 0 0 0,-1 1-1 0 0,0 0 1 0 0,0 0 0 0 0,0 0-13 0 0,1-1 12 0 0,-1 1 1 0 0,0 0-1 0 0,0-1 1 0 0,1 1 0 0 0,-1-1-1 0 0,0 1 1 0 0,1-1-1 0 0,-1 0 1 0 0,0 0 0 0 0,1 0-1 0 0,-2 0-12 0 0,3 0 3 0 0,-1 0 1 0 0,0 0-1 0 0,0 1 1 0 0,0-1-1 0 0,0 1 0 0 0,0-1 1 0 0,0 1-1 0 0,0-1 1 0 0,0 1-1 0 0,0 0 0 0 0,0-1 1 0 0,0 1-1 0 0,-1 0 1 0 0,1 0-1 0 0,0 0 0 0 0,0 0 1 0 0,0 0-1 0 0,0 0 1 0 0,0 0-1 0 0,0 0 0 0 0,0 0 1 0 0,0 1-1 0 0,-1-1 1 0 0,1 0-4 0 0,-3 3 8 0 0,0-1 1 0 0,0-1 0 0 0,-1 1-1 0 0,1 0 1 0 0,-1-1 0 0 0,1 0 0 0 0,-1 0-1 0 0,1-1 1 0 0,-1 1 0 0 0,0-1-1 0 0,1 0 1 0 0,-1 0 0 0 0,0 0-9 0 0,-11 2 11 0 0,-2 11-11 0 0,-6 3 0 0 0,16-3 0 0 0,-2-7 10 0 0,4 7 33 0 0,3-8-36 0 0,-1 5-19 0 0,8 1-36 0 0,-1-6 20 0 0,3 11-36 0 0,7 0 52 0 0,-9-13 6 0 0,0 1 0 0 0,0-1 0 0 0,0 0 0 0 0,0 0 0 0 0,1 0 0 0 0,-1 0 0 0 0,1-1 0 0 0,0 0 0 0 0,1 1 6 0 0,-3-2-1 0 0,0 0 0 0 0,1 0 0 0 0,-1 1 0 0 0,0-1 0 0 0,0 1 0 0 0,0 0 0 0 0,0 0 0 0 0,0 0 0 0 0,-1 1 0 0 0,1-1 1 0 0,16 13-11 0 0,-7-8-7 0 0,-7-4 11 0 0,1 1 0 0 0,0 0 0 0 0,-1 0 0 0 0,1 1 0 0 0,1 2 7 0 0,67 67 0 0 0,-36-38 0 0 0,-18-18 0 0 0,-2 1 0 0 0,17 21 0 0 0,-15-14 5 0 0,-1 2 0 0 0,-1 0 1 0 0,6 16-6 0 0,-16-28 34 0 0,16 28 108 0 0,-13-23-67 0 0,-10-18-71 0 0,0-1 1 0 0,0 1-1 0 0,-1 0 1 0 0,1 0-1 0 0,-1 0 0 0 0,0 0 1 0 0,0-1-1 0 0,0 3-4 0 0,2 10 46 0 0,3 1-20 0 0,-1 0-11 0 0,-4-14-8 0 0,0-1-1 0 0,-1 0 1 0 0,1 1 0 0 0,0-1 0 0 0,-1 1-1 0 0,1-1 1 0 0,-1 0 0 0 0,1 1 0 0 0,-1-1-1 0 0,0 1-6 0 0,-3 6 85 0 0,2 2 50 0 0,2-8-110 0 0,-2 24 367 0 0,2-25-375 0 0,0 0-1 0 0,-1 0 1 0 0,1 0 0 0 0,0 0 0 0 0,-1 0 0 0 0,1 0 0 0 0,-1 0 0 0 0,0 0-1 0 0,1 0 1 0 0,-1-1 0 0 0,0 1 0 0 0,1 0 0 0 0,-1 0 0 0 0,0 0-1 0 0,0-1 1 0 0,0 1 0 0 0,0 0 0 0 0,0-1 0 0 0,0 1-17 0 0,-4 1 72 0 0,4-1-53 0 0,0-1 0 0 0,1 0-1 0 0,-1 0 1 0 0,0 1 0 0 0,1-1 0 0 0,-1 0 0 0 0,1 1-1 0 0,-1-1 1 0 0,1 1 0 0 0,-1-1 0 0 0,1 1-1 0 0,-1-1 1 0 0,1 1 0 0 0,-1-1 0 0 0,1 1 0 0 0,-1-1-1 0 0,1 1 1 0 0,0 0 0 0 0,-1-1 0 0 0,1 1 0 0 0,0-1-1 0 0,0 1-18 0 0,-3 4 78 0 0,2-3-45 0 0,0 0 1 0 0,-1-1-1 0 0,1 0 1 0 0,0 1 0 0 0,-1-1-1 0 0,1 0 1 0 0,-1 0-1 0 0,0 1 1 0 0,1-1-1 0 0,-1 0 1 0 0,0-1 0 0 0,0 1-1 0 0,0 0-33 0 0,-14 5 174 0 0,3-2-69 0 0,6-2-87 0 0,2 0 34 0 0,0-1 0 0 0,0 0 0 0 0,0-1 0 0 0,0 1 0 0 0,0-1 0 0 0,-3 0-52 0 0,-16-1 149 0 0,7 0-81 0 0,10 1-26 0 0,0 0 0 0 0,0-1 0 0 0,0 1 0 0 0,0-2 0 0 0,-1 1 0 0 0,-2-2-42 0 0,2 0 35 0 0,0 0 1 0 0,0-1 0 0 0,1 0 0 0 0,0-1 0 0 0,-1-1-36 0 0,-19-7 26 0 0,9 4 53 0 0,16 7-70 0 0,0 0-1 0 0,0 0 1 0 0,0 0-1 0 0,0 0 1 0 0,1 0-1 0 0,-1-1 1 0 0,0-1-9 0 0,-15-18 59 0 0,11 16-41 0 0,0-1 0 0 0,0-1 0 0 0,1 1 1 0 0,0-1-1 0 0,0 0-18 0 0,-9-13 15 0 0,8 8-18 0 0,0 0 0 0 0,0 0-1 0 0,-2-13 4 0 0,5 17-16 0 0,-1-8-95 0 0,5-4-11 0 0,-1 12 61 0 0,1-8-69 0 0,1 4-45 0 0,2 3-68 0 0,5 0-95 0 0,4-6-289 0 0,-10 0-19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3:54.6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301 237 8032 0 0,'0'0'182'0'0,"0"0"29"0"0,0 0 12 0 0,-2 0-37 0 0,-9 0-99 0 0,9 0-7 0 0,1 0 91 0 0,-1 0 145 0 0,-4 0-58 0 0,0 0-43 0 0,-5 0 113 0 0,1 0-118 0 0,-18 0 175 0 0,17 2-297 0 0,-1 4-3 0 0,10-5-74 0 0,1 0 0 0 0,-1 0 0 0 0,1 0 0 0 0,-1-1 0 0 0,0 1 0 0 0,1 0 0 0 0,-1-1 0 0 0,0 1 0 0 0,0-1 0 0 0,1 0 0 0 0,-1 1 0 0 0,0-1 0 0 0,0 0-11 0 0,-5 0 44 0 0,5-1-29 0 0,0 1 1 0 0,-1 0 0 0 0,1 0-1 0 0,0 0 1 0 0,0 1-1 0 0,0-1 1 0 0,0 0-1 0 0,0 1 1 0 0,-1-1 0 0 0,0 1-16 0 0,-7 5 64 0 0,-2 2 21 0 0,-13 5 60 0 0,-6 2-127 0 0,15-12-18 0 0,15-3 0 0 0,0 0 0 0 0,0 0 0 0 0,1 0 0 0 0,-1 0 0 0 0,0 0 0 0 0,0 0 0 0 0,0 0 0 0 0,0 0 0 0 0,1 0 0 0 0,-1 1 0 0 0,0-1 0 0 0,0 0 0 0 0,0 1 0 0 0,1-1 0 0 0,-1 1 0 0 0,-5 12 0 0 0,-4 3 0 0 0,5-3 0 0 0,-2-9 0 0 0,7-4 0 0 0,-1 1 0 0 0,1-1 0 0 0,-1 0 0 0 0,1 0 0 0 0,-1 1 0 0 0,1-1 0 0 0,0 0 0 0 0,-1 1 0 0 0,1-1 0 0 0,0 0 0 0 0,-1 1 0 0 0,1-1 0 0 0,0 1 0 0 0,0-1 0 0 0,-1 1 0 0 0,1-1 0 0 0,0 0 0 0 0,0 1 0 0 0,-1-1 0 0 0,1 1 0 0 0,0-1 0 0 0,0 1 0 0 0,0-1 0 0 0,0 1 0 0 0,0-1 0 0 0,0 1 0 0 0,0-1 0 0 0,0 1 0 0 0,0-1 0 0 0,0 1 0 0 0,0-1 0 0 0,0 1 0 0 0,3 15 0 0 0,13 13 21 0 0,-6-24 83 0 0,-4 6 11 0 0,23 4 157 0 0,-28-14-250 0 0,1 0 0 0 0,0-1 0 0 0,0 1-1 0 0,0-1 1 0 0,0 1 0 0 0,0-1 0 0 0,0 0 0 0 0,0 0 0 0 0,0 0 0 0 0,0 0 0 0 0,1-1-22 0 0,7 1 87 0 0,6 1 2 0 0,0 2 37 0 0,-3 0 43 0 0,-1 0 0 0 0,0 2 0 0 0,2 0-169 0 0,17 9 315 0 0,-11-4-134 0 0,-3-2-64 0 0,-1 1-39 0 0,2 0-49 0 0,-1 0-74 0 0,-9-5 65 0 0,0 1 0 0 0,0 0 0 0 0,-1 1 0 0 0,4 2-20 0 0,26 27 136 0 0,-25-19-107 0 0,2 10 132 0 0,-11-21-115 0 0,0 8 111 0 0,-3-10-109 0 0,1-1 1 0 0,-1 1-1 0 0,0-1 1 0 0,0 1-1 0 0,0 0 1 0 0,-1-1-1 0 0,1 1 1 0 0,0-1-1 0 0,-1 1 1 0 0,0-1 0 0 0,0 2-49 0 0,-6 1 208 0 0,7-5-195 0 0,-1 0 0 0 0,1 0 0 0 0,0 1 0 0 0,-1-1 0 0 0,1 0 0 0 0,0 0 0 0 0,-1 1 0 0 0,1-1 0 0 0,0 0 0 0 0,-1 0 0 0 0,1 1 0 0 0,0-1 0 0 0,0 0 0 0 0,-1 1 0 0 0,1-1 0 0 0,0 0 0 0 0,0 1 0 0 0,-1-1 0 0 0,1 1 0 0 0,0-1 0 0 0,0 0 0 0 0,0 1 0 0 0,0-1 0 0 0,0 1 0 0 0,0-1 0 0 0,0 1 0 0 0,0-1 0 0 0,0 0 0 0 0,0 1 1 0 0,0-1-1 0 0,0 1-13 0 0,-3 4 290 0 0,-12 10-70 0 0,4-4-76 0 0,8-8-32 0 0,0-2-41 0 0,0 0-26 0 0,-1-1-27 0 0,-1 1 16 0 0,-4 4-12 0 0,8-4-22 0 0,0 0 0 0 0,-1-1 1 0 0,1 1-1 0 0,-1 0 0 0 0,1 0 0 0 0,-1-1 1 0 0,1 1-1 0 0,-1-1 0 0 0,1 1 0 0 0,-1-1 1 0 0,0 0-1 0 0,1 1 0 0 0,-1-1 0 0 0,0 0 0 0 0,0 0 0 0 0,1 0 0 0 0,-1 0 0 0 0,0 1 0 0 0,1-1 0 0 0,-1 1 0 0 0,1-1 0 0 0,-1 1 0 0 0,1-1 0 0 0,-1 1 0 0 0,0 0 0 0 0,0 0 0 0 0,1 0 0 0 0,0-1 0 0 0,-1 1 0 0 0,1 0 0 0 0,0-1 0 0 0,-1 0 0 0 0,1 1 0 0 0,-1-1 0 0 0,1 0 0 0 0,-1 0 0 0 0,-15-4-3 0 0,5 0-24 0 0,-4 2-65 0 0,0 0 1 0 0,-2-5 20 0 0,7 3 14 0 0,6 2-59 0 0,0 0 50 0 0,-10-4-8 0 0,10 4 7 0 0,-1-1-91 0 0,3 1 30 0 0,0 1-40 0 0,0-1-75 0 0,0 0-65 0 0,0 1-74 0 0,0-1-83 0 0,0-1-90 0 0,-1 1-99 0 0,1 0-107 0 0,-1 0-116 0 0,-7-5-1017 0 0,-7-2-1072 0 0</inkml:trace>
  <inkml:trace contextRef="#ctx0" brushRef="#br0" timeOffset="495.14">538 0 7568 0 0,'0'0'166'0'0,"0"0"29"0"0,0 0 14 0 0,2 3-25 0 0,9 10-146 0 0,-6 0-38 0 0,1-10 7 0 0,-1 0 43 0 0,-2 1 81 0 0,0 1 0 0 0,0 1 1 0 0,-1-1-1 0 0,0 0 0 0 0,1 1-131 0 0,0 7 180 0 0,1 3 73 0 0,7 0 70 0 0,-10-15-280 0 0,1 1 0 0 0,-1 0-1 0 0,0-1 1 0 0,1 1 0 0 0,-1 0 0 0 0,0 0 0 0 0,0-1-1 0 0,0 1 1 0 0,0 1-43 0 0,0 1 72 0 0,0 0 0 0 0,-1 0 0 0 0,1 0 0 0 0,-1 0 0 0 0,1 0 0 0 0,-1 1-72 0 0,0-1 74 0 0,0 0-1 0 0,0 0 0 0 0,1 1 1 0 0,0-1-1 0 0,0 0 1 0 0,0 0-74 0 0,0-2 44 0 0,-1 0 1 0 0,1 0-1 0 0,0 0 1 0 0,0 0 0 0 0,1-1-1 0 0,-1 1 1 0 0,0 0-1 0 0,1-1 1 0 0,0 1-45 0 0,8 12 347 0 0,-3 6 55 0 0,-1-2-46 0 0,2-4-45 0 0,-1 0-69 0 0,3 11 217 0 0,-2-2-96 0 0,-1-11-219 0 0,2 3 129 0 0,-3 1-53 0 0,0 3-5 0 0,0 11 49 0 0,1 3 20 0 0,-3-17-152 0 0,-2-9-68 0 0,0-1 0 0 0,0 1 1 0 0,-1 0-1 0 0,0-1 0 0 0,0 1 0 0 0,-1 0-64 0 0,3 20 165 0 0,1-10 64 0 0,1 0 1 0 0,5 10-230 0 0,-3-7 136 0 0,-5-2-11 0 0,-2-17-114 0 0,0 1 0 0 0,0-1 0 0 0,0 1 0 0 0,1-1 0 0 0,-1 0 0 0 0,0 1 0 0 0,0-1 0 0 0,1 1 0 0 0,-1-1-1 0 0,1 1-10 0 0,4 6 50 0 0,-4-7-38 0 0,0 1-1 0 0,0-1 0 0 0,0 1 0 0 0,-1-1 0 0 0,1 1 1 0 0,0-1-1 0 0,-1 1 0 0 0,1-1 0 0 0,-1 1 0 0 0,1 0 1 0 0,-1-1-1 0 0,0 1 0 0 0,0 0 0 0 0,0 0-11 0 0,0-1 10 0 0,0 1 1 0 0,1 0-1 0 0,-1-1 0 0 0,0 1 1 0 0,1-1-1 0 0,-1 1 0 0 0,1 0 1 0 0,-1-1-1 0 0,1 1 0 0 0,0-1 0 0 0,-1 1 1 0 0,1-1-1 0 0,0 1 0 0 0,0-1 1 0 0,0 0-1 0 0,0 1 0 0 0,1-1 0 0 0,-1 0-10 0 0,2 2 88 0 0,-3-3-21 0 0,0 0 17 0 0,0 0 53 0 0,0 0 141 0 0,0 0 254 0 0,0 0 20 0 0,0 0-246 0 0,0 0-187 0 0,0 0-112 0 0,0 0-147 0 0,0 0-239 0 0,0-3-49 0 0,0-7 250 0 0,1 1 51 0 0,1 2 43 0 0,0 2 38 0 0,2-1 31 0 0,2-1 77 0 0,3-2 25 0 0,-4-1-107 0 0,-1-2 29 0 0,-4 8-9 0 0,2 0 0 0 0,-1 0 0 0 0,0 0 1 0 0,1 0-1 0 0,0 0 0 0 0,0 1 0 0 0,0-1 0 0 0,0 0 0 0 0,1-1 5 0 0,0 0-1 0 0,-1-1 0 0 0,1 1 0 0 0,-2-1 1 0 0,2-1-5 0 0,3-12 0 0 0,3 1-36 0 0,0 7-20 0 0,2 1-34 0 0,13-6-39 0 0,-13 0 17 0 0,-10 15 111 0 0,0 0-1 0 0,1 0 1 0 0,0 0 0 0 0,-1 0-1 0 0,1 0 1 0 0,-1 0-1 0 0,1 1 1 0 0,0-1 0 0 0,0 0-1 0 0,0 1 1 0 0,0-1 1 0 0,20-7 78 0 0,-14 3-42 0 0,-7 4-29 0 0,0 0 0 0 0,1 0 0 0 0,-1 0 0 0 0,1 1 0 0 0,-1-1 0 0 0,1 0 0 0 0,-1 1 0 0 0,1-1 0 0 0,0 1 0 0 0,-1 0 0 0 0,1-1 0 0 0,0 1 0 0 0,-1 0 0 0 0,1 0-7 0 0,14-1 11 0 0,-11 0-13 0 0,-1 1 0 0 0,0 0-1 0 0,1 0 1 0 0,-1 0 0 0 0,0 0 0 0 0,1 1 0 0 0,-1-1-1 0 0,0 1 1 0 0,4 1 2 0 0,5 5-80 0 0,23 18-309 0 0,-22-12 269 0 0,-6-6 96 0 0,-6-5 24 0 0,0 0-1 0 0,1 0 0 0 0,-1 0 1 0 0,0 1-1 0 0,0-1 1 0 0,0 0-1 0 0,-1 1 1 0 0,1 0-1 0 0,-1-1 0 0 0,1 2 1 0 0,4 23 0 0 0,20 25 0 0 0,-25-35 0 0 0,-1-15 0 0 0,0 1 0 0 0,0-1 0 0 0,0 1 0 0 0,0-1 0 0 0,0 0 0 0 0,1 1 0 0 0,-1-1 0 0 0,1 0 0 0 0,-1 1 0 0 0,2 1 0 0 0,3 4 0 0 0,-4-7 0 0 0,0 1 0 0 0,0-1 0 0 0,0 1 0 0 0,-1-1 0 0 0,1 1 0 0 0,0-1 0 0 0,-1 1 0 0 0,1-1 0 0 0,-1 1 0 0 0,1 0 0 0 0,-1-1 0 0 0,0 1 0 0 0,0 0 0 0 0,0 0 0 0 0,0 29 0 0 0,0-20 1 0 0,0 7-34 0 0,0-15-137 0 0,0-1-76 0 0,0 2 121 0 0,0-1-55 0 0,0-1-80 0 0,0-1 82 0 0,0 0-38 0 0,0-1-42 0 0,0 1-38 0 0,0 0-399 0 0,0-1 96 0 0,0 0-52 0 0,0 0-765 0 0,0 0-600 0 0,0 0-1141 0 0</inkml:trace>
  <inkml:trace contextRef="#ctx0" brushRef="#br0" timeOffset="873.87">1690 426 7976 0 0,'0'0'174'0'0,"0"0"29"0"0,0 0 14 0 0,0-2-26 0 0,0 1-188 0 0,0 0-1 0 0,0 1 1 0 0,0-1-1 0 0,0 0 1 0 0,-1 1 0 0 0,1-1-1 0 0,0 0 1 0 0,0 1-1 0 0,0-1 1 0 0,0 0-1 0 0,-1 1 1 0 0,1-1 0 0 0,0 0-1 0 0,-1 1 1 0 0,1-1-3 0 0,-7-1 10 0 0,1 4 29 0 0,0 2 41 0 0,-1 3 89 0 0,4-5 47 0 0,0 0-74 0 0,1-2-46 0 0,-1 0-43 0 0,0 0-16 0 0,1 1 41 0 0,-3 5 120 0 0,2-1-28 0 0,-8-3-40 0 0,2-1-19 0 0,-6 7 217 0 0,12-6-276 0 0,-1 0-36 0 0,-16 7 349 0 0,13-6-186 0 0,0 0-1 0 0,0 1 1 0 0,0-1 0 0 0,-3 4-179 0 0,0 2 201 0 0,2 3-34 0 0,5-7-101 0 0,3-4-50 0 0,0-1 0 0 0,0 1 0 0 0,-1 0 0 0 0,1-1 0 0 0,0 1 0 0 0,-1 0 0 0 0,1-1 0 0 0,-1 1 0 0 0,1-1 0 0 0,-1 1 0 0 0,1-1 0 0 0,0 1 0 0 0,-1-1 0 0 0,0 1 0 0 0,1-1 0 0 0,-1 0 0 0 0,1 1 0 0 0,-1-1 0 0 0,0 0 0 0 0,1 1 0 0 0,-1-1 0 0 0,0 0-16 0 0,-4 3 65 0 0,2-1-12 0 0,1 1 1 0 0,-1 0 0 0 0,0 0-1 0 0,1 0 1 0 0,0 0 0 0 0,0 1-1 0 0,0-1 1 0 0,0 0 0 0 0,0 1-1 0 0,0 3-53 0 0,-2-1 72 0 0,3-2-17 0 0,0 1 1 0 0,0-1-1 0 0,0 0 1 0 0,1 1-1 0 0,0-1 1 0 0,-1 0-1 0 0,2 1 1 0 0,-1-1-1 0 0,1 4-55 0 0,0 8 165 0 0,-1-15-157 0 0,0 0 1 0 0,0-1 0 0 0,0 1 0 0 0,0 0-1 0 0,0 0 1 0 0,0-1 0 0 0,0 1 0 0 0,0 0-1 0 0,0-1 1 0 0,0 1 0 0 0,1-1 0 0 0,-1 1-1 0 0,0 0 1 0 0,1-1 0 0 0,-1 1 0 0 0,0 0-1 0 0,1-1 1 0 0,-1 1 0 0 0,1-1 0 0 0,-1 1 0 0 0,1-1-1 0 0,-1 1 1 0 0,1-1 0 0 0,-1 0 0 0 0,1 1-1 0 0,0-1-8 0 0,-1 1 9 0 0,1-1-1 0 0,-1 0 1 0 0,1 1-1 0 0,-1-1 1 0 0,1 1-1 0 0,-1-1 1 0 0,1 1-1 0 0,-1-1 1 0 0,1 1-1 0 0,-1-1 0 0 0,0 1 1 0 0,1-1-1 0 0,-1 1 1 0 0,0 0-1 0 0,1-1 1 0 0,-1 1-1 0 0,0 0 1 0 0,0-1-1 0 0,0 1 1 0 0,0 0-1 0 0,0-1 1 0 0,1 1-1 0 0,-1 0 1 0 0,0-1-1 0 0,0 1 1 0 0,-1 0-9 0 0,1 0 13 0 0,1 1 1 0 0,-1-1-1 0 0,0 1 1 0 0,0-1-1 0 0,1 1 1 0 0,-1-1-1 0 0,0 1 1 0 0,1-1-1 0 0,0 0 1 0 0,-1 1-1 0 0,1-1 1 0 0,0 0-1 0 0,0 1 1 0 0,-1-1-1 0 0,1 0 1 0 0,0 0-1 0 0,0 0 1 0 0,1 0-1 0 0,-1 0 1 0 0,0 0-1 0 0,0 0 1 0 0,0 0-1 0 0,1 0 1 0 0,-1-1-1 0 0,0 1 1 0 0,1 0-1 0 0,-1-1 1 0 0,0 1-1 0 0,1-1-13 0 0,1 2 39 0 0,0-1 0 0 0,0 1-1 0 0,0 0 1 0 0,0 0 0 0 0,0 0 0 0 0,1 1-39 0 0,0 1 62 0 0,0-1 0 0 0,0 0 1 0 0,0 0-1 0 0,1 0 1 0 0,-1-1-1 0 0,1 1 1 0 0,0-1-1 0 0,0 0 1 0 0,0-1-1 0 0,3 2-62 0 0,15 0 192 0 0,-9-1-30 0 0,-1 4 24 0 0,-1 0-18 0 0,-1-4-29 0 0,0-2-43 0 0,0 0-32 0 0,-9 0-53 0 0,1 0 0 0 0,-1 0 0 0 0,0 0 0 0 0,0-1 0 0 0,0 1 0 0 0,0-1 0 0 0,0 1 0 0 0,1-1-11 0 0,8-10 104 0 0,-1 8-56 0 0,-9 3-45 0 0,0 0 0 0 0,0 0 0 0 0,0 0-1 0 0,0-1 1 0 0,-1 1 0 0 0,1 0-1 0 0,0-1 1 0 0,0 1 0 0 0,0-1 0 0 0,0 1-1 0 0,-1-1 1 0 0,1 1 0 0 0,0-1 0 0 0,0 1-1 0 0,-1-1 1 0 0,1 0 0 0 0,0 1-1 0 0,-1-1 1 0 0,1 0 0 0 0,-1 0 0 0 0,1 0-1 0 0,-1 1 1 0 0,0-1 0 0 0,1 0-1 0 0,-1 0 1 0 0,0 0-3 0 0,1 0 4 0 0,0 0-1 0 0,-1 0 1 0 0,1 0 0 0 0,0 0 0 0 0,0 1-1 0 0,-1-1 1 0 0,1 0 0 0 0,0 0-1 0 0,0 1 1 0 0,0-1 0 0 0,0 1-1 0 0,0-1 1 0 0,0 1 0 0 0,0-1-1 0 0,0 1 1 0 0,1-1-4 0 0,9-5 28 0 0,5-23 54 0 0,-8 7-8 0 0,-7 20-68 0 0,-1-1 1 0 0,1 1-1 0 0,-1-1 0 0 0,0 1 0 0 0,0-1 0 0 0,0 0 0 0 0,0 1 0 0 0,0-1 1 0 0,-1 1-1 0 0,1-1 0 0 0,-1 1 0 0 0,0-1 0 0 0,0 1 0 0 0,0-2-6 0 0,-2-14 17 0 0,3 17-17 0 0,0-1 0 0 0,0 1 0 0 0,0-1 0 0 0,0 1 0 0 0,0 0 0 0 0,0-1 0 0 0,-1 1 0 0 0,1-1 0 0 0,-1 1-1 0 0,1-1 1 0 0,-5-6-1 0 0,-1-5 1 0 0,1 0-31 0 0,-1 1-29 0 0,-2 0-40 0 0,1 2-14 0 0,1-1-40 0 0,2 0-45 0 0,4 10 177 0 0,-1 0-1 0 0,1 0 0 0 0,-1 0 0 0 0,1 0 0 0 0,-1 0 1 0 0,1 0-1 0 0,-1 0 0 0 0,1 0 0 0 0,-1 0 1 0 0,0 0-1 0 0,0 0 0 0 0,0 0 0 0 0,1 0 0 0 0,-1 0 1 0 0,0 1-1 0 0,0-1 0 0 0,0 0 0 0 0,-1 0 23 0 0,-5-1-194 0 0,1-1-93 0 0,1-8-261 0 0,2 10 355 0 0,0 0-7 0 0,2 0 23 0 0,0 1-52 0 0,-1-1-63 0 0,1 0-73 0 0,0 0 15 0 0,1 0-48 0 0,-1 0-42 0 0,1 0-39 0 0,0-1-136 0 0,0 1-38 0 0,0-5-1433 0 0</inkml:trace>
  <inkml:trace contextRef="#ctx0" brushRef="#br0" timeOffset="1229.83">2005 505 9384 0 0,'0'0'208'0'0,"0"3"33"0"0,0-2-224 0 0,0-1 0 0 0,0 1 0 0 0,0 0 1 0 0,0-1-1 0 0,0 1 0 0 0,0 0 0 0 0,0-1 0 0 0,1 1 0 0 0,-1 0 1 0 0,0-1-1 0 0,0 1 0 0 0,1 0 0 0 0,-1-1 0 0 0,0 1 0 0 0,1-1-17 0 0,4 3 129 0 0,0 0-34 0 0,-2 3-42 0 0,-3 17-73 0 0,-1-15 46 0 0,1 0 60 0 0,1-1 86 0 0,1-2 111 0 0,2-2-64 0 0,3 2 160 0 0,-4 12 53 0 0,-3-10-260 0 0,0 0 42 0 0,0 4 164 0 0,1 1-42 0 0,6 0 10 0 0,-1 1-30 0 0,-5-2-30 0 0,-1-8-255 0 0,0 0 34 0 0,0 5 150 0 0,0 15 778 0 0,0-19-822 0 0,0-1-46 0 0,3 3 260 0 0,8 4-62 0 0,-9-7-32 0 0,-2-1-3 0 0,0 9-10 0 0,0-8-48 0 0,0-3-26 0 0,0 0-4 0 0,0 0-6 0 0,0 0-28 0 0,0 0-7 0 0,0 0-6 0 0,0 0-6 0 0,0 0-23 0 0,0 0-11 0 0,0 0-1 0 0,-2 0-6 0 0,1 0-103 0 0,1 0 1 0 0,-1 0-1 0 0,1 0 0 0 0,-1 0 1 0 0,1 0-1 0 0,-1 0 1 0 0,1 0-1 0 0,-1 0 0 0 0,1-1 1 0 0,-1 1-1 0 0,1 0 1 0 0,-1 0-1 0 0,1 0 0 0 0,-1-1 1 0 0,1 1-1 0 0,-1 0 0 0 0,1 0 1 0 0,0-1-1 0 0,-1 1 1 0 0,1 0-1 0 0,0-1 0 0 0,-1 1 1 0 0,1 0-1 0 0,0-1 1 0 0,-1 1-1 0 0,1-1 0 0 0,0 1 1 0 0,-1 0-1 0 0,1-1 1 0 0,0 1-1 0 0,0-1 0 0 0,0 1 1 0 0,0-1-1 0 0,-1 1 1 0 0,1-1-1 0 0,0 1 0 0 0,0-1 1 0 0,0 1-1 0 0,0-1 1 0 0,0 1-1 0 0,0-1 0 0 0,0 0-3 0 0,-2-4 64 0 0,1 4-60 0 0,-1 0 0 0 0,1 0-1 0 0,0-1 1 0 0,0 1-1 0 0,0 0 1 0 0,0-1-1 0 0,0 1 1 0 0,1-1-1 0 0,-1 1 1 0 0,0-1 0 0 0,1 1-1 0 0,-1-1 1 0 0,1 0-1 0 0,-1 1 1 0 0,1-1-1 0 0,0 0 1 0 0,0 1-1 0 0,0-2-3 0 0,0 1 1 0 0,-1 1-1 0 0,1-1 0 0 0,0 0 0 0 0,0 0 0 0 0,-1 1 0 0 0,1-1 0 0 0,-1 0 0 0 0,0 1 1 0 0,1-1-1 0 0,-1 0 0 0 0,0 1 0 0 0,0-1 0 0 0,0 1 0 0 0,0-1 4 0 0,0 1 0 0 0,0-1 0 0 0,0 0 0 0 0,0 1 0 0 0,1-1 0 0 0,-1 0 0 0 0,0 1 0 0 0,1-1 0 0 0,0 0 0 0 0,-1 0 0 0 0,1 1 0 0 0,0-1 0 0 0,0 0-4 0 0,0-45 10 0 0,2 31-22 0 0,16-19-71 0 0,-10 19 0 0 0,-2 4-44 0 0,1 2-2 0 0,19-16-293 0 0,-20 20 365 0 0,0 0 42 0 0,-3 3-23 0 0,1 0-1 0 0,0 0 0 0 0,0 1 0 0 0,0-1 0 0 0,0 1 1 0 0,1-1 38 0 0,17-9-148 0 0,-12 6 97 0 0,2 1-49 0 0,-7 4 46 0 0,-1-1-1 0 0,0 0 0 0 0,1 0 1 0 0,-1 0-1 0 0,0 0 1 0 0,0-1-1 0 0,-1 0 0 0 0,2-1 55 0 0,-3 3-42 0 0,-1-1 0 0 0,1 1-1 0 0,0-1 1 0 0,0 1-1 0 0,0 0 1 0 0,0 0-1 0 0,0-1 1 0 0,0 1-1 0 0,1 0 43 0 0,6-1-232 0 0,-4 1 54 0 0,0 1-46 0 0,1 0-55 0 0,0 0-66 0 0,0 0-24 0 0,0 1-67 0 0,10-4-792 0 0,0-10-10 0 0</inkml:trace>
  <inkml:trace contextRef="#ctx0" brushRef="#br0" timeOffset="1577.09">2668 127 9616 0 0,'0'0'216'0'0,"0"0"32"0"0,0 0 12 0 0,0 0 6 0 0,0 0-35 0 0,0 0-20 0 0,0 0-3 0 0,0 2 12 0 0,0 18 277 0 0,0-1-65 0 0,0-1-55 0 0,0-1-46 0 0,0 15 186 0 0,0 49 589 0 0,1-65-952 0 0,5 6 131 0 0,1 2 15 0 0,-6-5-143 0 0,-1 21 131 0 0,2-20-47 0 0,4-2-46 0 0,0-4-61 0 0,-6-9-86 0 0,1-1 0 0 0,0 1 0 0 0,-1-1 0 0 0,0 1 0 0 0,0-1 0 0 0,-1 5-48 0 0,1 17 231 0 0,4-6 15 0 0,0-10-145 0 0,3 9 57 0 0,-5-1 5 0 0,-2-15-138 0 0,0 1-1 0 0,1-1 1 0 0,-1 0 0 0 0,1 0 0 0 0,-1 0-1 0 0,1 0 1 0 0,1 2-25 0 0,6 13 149 0 0,-4-4-17 0 0,-5 8-50 0 0,1-13-52 0 0,0 37 145 0 0,0 2-43 0 0,0-45-239 0 0,0-3-50 0 0,0 0-228 0 0,0 0 204 0 0,0 0-40 0 0,0 0-75 0 0,0 0 99 0 0,0 0-39 0 0,0 0-42 0 0,0 0-39 0 0,0 0-423 0 0,0 0 107 0 0,0 0-54 0 0,0 0-803 0 0,0 0-629 0 0,0 0-1195 0 0</inkml:trace>
  <inkml:trace contextRef="#ctx0" brushRef="#br0" timeOffset="1884.23">2384 458 9072 0 0,'0'0'266'0'0,"0"0"1"0"0,0 0-136 0 0,2-3 58 0 0,7-3-52 0 0,0 2 38 0 0,21 1 254 0 0,-15 3-263 0 0,29 0 432 0 0,-27-3-412 0 0,14-7 114 0 0,1 5-119 0 0,0-6-56 0 0,-1 6-11 0 0,1-6-21 0 0,-1 6-74 0 0,1-5-19 0 0,-1 4 0 0 0,-14 2-1 0 0,-11 2-2 0 0,1 0 0 0 0,-1 0-1 0 0,1 1 1 0 0,0 0 0 0 0,0 1 0 0 0,-1-1 3 0 0,55 1-204 0 0,-43 0 100 0 0</inkml:trace>
  <inkml:trace contextRef="#ctx0" brushRef="#br0" timeOffset="2347.01">2936 584 6176 0 0,'0'0'177'0'0,"2"3"0"0"0,3 0-145 0 0,8 5-24 0 0,-4-6 70 0 0,-7-2 52 0 0,1 2 148 0 0,8 9 244 0 0,-10-10-303 0 0,0 0-41 0 0,2 1 75 0 0,0-2-91 0 0,1 1-82 0 0,0-1-19 0 0,-2 0 64 0 0,1 2 13 0 0,2 1-14 0 0,2 2 45 0 0,-5-4-76 0 0,1 0 37 0 0,0-1 12 0 0,0 1 40 0 0,1-1 43 0 0,0 0 52 0 0,2 0-83 0 0,2 1 60 0 0,20-1 664 0 0,-17 0-553 0 0,0-1-55 0 0,-7 0-211 0 0,-1 0-46 0 0,8-10 335 0 0,-9 11-335 0 0,1-1 0 0 0,-1 0 0 0 0,1 1 0 0 0,-1 0 0 0 0,1 0 0 0 0,-1 0 0 0 0,2 0-53 0 0,-4 0 0 0 0,10-3 368 0 0,11-8-30 0 0,-16 9-195 0 0,-1 1-51 0 0,-1 0-33 0 0,0 1-33 0 0,0 1-17 0 0,0-3 34 0 0,22-10 166 0 0,-6 2-121 0 0,0 1-85 0 0,-3-4 40 0 0,0-1-32 0 0,-11 12-11 0 0,-4 2 0 0 0,-1 0 0 0 0,1-1 0 0 0,-1 1 0 0 0,1 0 0 0 0,0-1 0 0 0,-1 1 0 0 0,1 0 0 0 0,-1-1 0 0 0,1 1 0 0 0,-1-1 0 0 0,1 1 0 0 0,-1-1 0 0 0,1 1 0 0 0,-1-1 0 0 0,1 1 0 0 0,-1-1 0 0 0,0 0 0 0 0,1 1 0 0 0,-1-1 0 0 0,0 1 0 0 0,1-1 0 0 0,-1 0 0 0 0,2-4 0 0 0,12-11 0 0 0,-13 15-1 0 0,0 0 0 0 0,1-1 0 0 0,-1 1 1 0 0,0 0-1 0 0,0-1 0 0 0,0 1 1 0 0,0-1-1 0 0,0 1 0 0 0,0-1 0 0 0,0 0 1 0 0,0 1-1 0 0,-1-1 0 0 0,1 0 1 0 0,-1 0-1 0 0,1 1 0 0 0,-1-1 1 0 0,0-1 0 0 0,0 3-1 0 0,0 0 0 0 0,0 0 0 0 0,0 0 0 0 0,0 0 0 0 0,0 0 1 0 0,0 0-1 0 0,0 0 0 0 0,0 0 0 0 0,0-1 0 0 0,0 1 0 0 0,0 0 0 0 0,0 0 1 0 0,0 0-1 0 0,0 0 0 0 0,0 0 0 0 0,0 0 0 0 0,0 0 0 0 0,0 0 1 0 0,0 0-1 0 0,0 0 0 0 0,0-1 0 0 0,0 1 0 0 0,0 0 0 0 0,0 0 1 0 0,0 0-1 0 0,0 0 0 0 0,1 0 0 0 0,-1 0 0 0 0,0 0 0 0 0,0 0 0 0 0,0 0 1 0 0,0 0-1 0 0,0 0 0 0 0,0 0 0 0 0,0 0 0 0 0,0 0 0 0 0,0 0 1 0 0,0 0-1 0 0,0 0 0 0 0,0-1 0 0 0,1 1 0 0 0,-1 0 0 0 0,0 0 1 0 0,0 0-1 0 0,0 0 0 0 0,0 0 0 0 0,0 0 0 0 0,0 0 0 0 0,0 0 0 0 0,0 0 1 0 0,0 0-1 0 0,0 0 0 0 0,1 0 0 0 0,-1 1 0 0 0,0-1 0 0 0,0 0 1 0 0,0 0 0 0 0,1 0-1 0 0,-1 0 0 0 0,1 0 0 0 0,0 0 0 0 0,-1 0 1 0 0,1 0-1 0 0,0-1 0 0 0,-1 1 0 0 0,1 0 0 0 0,0 0 1 0 0,-1 0-1 0 0,1-1 0 0 0,0 1 0 0 0,-1 0 0 0 0,1-1 1 0 0,-1 1 0 0 0,1-1 0 0 0,-1 1 0 0 0,1-1 0 0 0,-1 0 0 0 0,0 0 0 0 0,0 0 0 0 0,1 0 0 0 0,-1 1 0 0 0,0-1 0 0 0,0 0 0 0 0,0 0 0 0 0,0 0 0 0 0,0 0 0 0 0,0 1 0 0 0,0-2 0 0 0,0 1 0 0 0,0 0 0 0 0,0 0 0 0 0,0 0 0 0 0,0 1 0 0 0,0-1 0 0 0,0 0 0 0 0,0 0 0 0 0,0 0 0 0 0,-1 0 0 0 0,1 1 0 0 0,0-1 0 0 0,0 0 0 0 0,-1 0 0 0 0,0 0 0 0 0,1 0-1 0 0,-1 1 0 0 0,1 0 0 0 0,-1-1 1 0 0,0 1-1 0 0,1 0 0 0 0,-1 0 1 0 0,0-1-1 0 0,1 1 0 0 0,-1 0 0 0 0,0 0 1 0 0,1 0-1 0 0,-1 0 0 0 0,0 0 1 0 0,1 0-1 0 0,-1 0 1 0 0,1 0 0 0 0,0 0-1 0 0,0 0 0 0 0,0 0 0 0 0,0 0 0 0 0,0 0 0 0 0,-1 0 0 0 0,1 0 0 0 0,0 0 0 0 0,0 0 0 0 0,0 0 0 0 0,0 0 0 0 0,0 0 0 0 0,0 0 0 0 0,0 0 0 0 0,0 0 1 0 0,0 0-1 0 0,0 0 0 0 0,-1 0 0 0 0,1 0 0 0 0,0 0 0 0 0,0 0 0 0 0,0 0 0 0 0,0 0 0 0 0,0 0 0 0 0,0 0 0 0 0,0 0 0 0 0,0 0 0 0 0,0 0 0 0 0,0 0 0 0 0,0 0 0 0 0,0 0 0 0 0,-1 0 0 0 0,1 0 0 0 0,0-1 0 0 0,0 1 0 0 0,0 0 0 0 0,0 0 0 0 0,0 0 0 0 0,0 0 0 0 0,0 0 1 0 0,0 0-1 0 0,0 0 0 0 0,0 0 0 0 0,0 0 0 0 0,0 0 0 0 0,0 0 0 0 0,0-1 0 0 0,0 1 0 0 0,0 0 0 0 0,0 0 0 0 0,0 0 0 0 0,0 0 0 0 0,0 0 0 0 0,0 0 0 0 0,0 0 0 0 0,0 0 0 0 0,0 0 0 0 0,0-1 1 0 0,-1-5-8 0 0,-5 1-98 0 0,-4 3-23 0 0,3 2 78 0 0,2 0 48 0 0,5 0 2 0 0,0 0 0 0 0,0 0 1 0 0,0 0-1 0 0,0 0 0 0 0,0 1 0 0 0,0-1 1 0 0,0 0-1 0 0,0 0 0 0 0,0 0 0 0 0,-1 0 1 0 0,1 0-1 0 0,0 0 0 0 0,0 0 0 0 0,0 0 1 0 0,0 0-1 0 0,0 0 0 0 0,0-1 0 0 0,0 1 1 0 0,0 0-1 0 0,0 0 0 0 0,0 0 0 0 0,-1 0 1 0 0,1 0-1 0 0,0 0 0 0 0,0 0 0 0 0,0 0 1 0 0,0 0-1 0 0,0 0 0 0 0,0 0 0 0 0,0 0 1 0 0,0 0-1 0 0,0 0 0 0 0,0 0 0 0 0,0 0 1 0 0,0 0-1 0 0,0-1 0 0 0,0 1 0 0 0,0 0 1 0 0,0 0-1 0 0,0 0 0 0 0,0 0 0 0 0,0 0 1 0 0,0 0-1 0 0,-1 0 0 0 0,1 0 0 0 0,0 0 1 0 0,0 0-1 0 0,0-1 0 0 0,0 1 0 0 0,1 0 1 0 0,-1 0-1 0 0,0 0 0 0 0,0 0 0 0 0,0 0 1 0 0,0 0-1 0 0,0 0 0 0 0,0 0 1 0 0,0 0 0 0 0,0-1-1 0 0,0 0-1 0 0,0 1 1 0 0,0-1 0 0 0,0 0-1 0 0,0 1 1 0 0,-1-1-1 0 0,1 0 1 0 0,0 1-1 0 0,0-1 1 0 0,0 0 0 0 0,-1 1-1 0 0,1-1 1 0 0,0 0-1 0 0,-1 1 1 0 0,1-1 1 0 0,0 1-2 0 0,-1 0 1 0 0,1-1-1 0 0,-1 1 0 0 0,1 0 1 0 0,-1 0-1 0 0,1 0 0 0 0,-1 0 1 0 0,1-1-1 0 0,-1 1 1 0 0,1 0-1 0 0,-1 0 0 0 0,1 0 1 0 0,-1 0-1 0 0,1 0 0 0 0,-1 0 1 0 0,1 0-1 0 0,-1 0 0 0 0,1 0 1 0 0,-1 1-1 0 0,1-1 0 0 0,-1 0 1 0 0,1 0-1 0 0,-1 0 1 0 0,1 1-1 0 0,-1-1 0 0 0,1 0 2 0 0,-32 16-10 0 0,17-3 10 0 0,-21 22 21 0 0,24-23 18 0 0,10-9-32 0 0,0 0 0 0 0,0 0 0 0 0,0 0 0 0 0,0-1 0 0 0,1 2 0 0 0,-1 0-7 0 0,1-2 4 0 0,0 0 1 0 0,0-1 0 0 0,0 1-1 0 0,0 0 1 0 0,0 0 0 0 0,0-1-1 0 0,0 1 1 0 0,-1 0 0 0 0,1-1-1 0 0,-1 1 1 0 0,1-1 0 0 0,-1 0-1 0 0,0 1-4 0 0,1-2 2 0 0,0 1 0 0 0,0-1 0 0 0,0 0 0 0 0,0 1 0 0 0,1-1 0 0 0,-1 1 0 0 0,0-1 0 0 0,0 1 1 0 0,0 0-1 0 0,1-1 0 0 0,-1 1 0 0 0,0 0 0 0 0,1-1 0 0 0,-1 1 0 0 0,1 0 0 0 0,-1 0 0 0 0,1 0 0 0 0,-1-1 0 0 0,1 1 0 0 0,-1 0 0 0 0,1 0 0 0 0,0 0 0 0 0,0 0 0 0 0,-1 0 0 0 0,1 0 0 0 0,0 0 0 0 0,0 0-2 0 0,-3 11 9 0 0,-10 14 81 0 0,11-23-74 0 0,0 0 0 0 0,0 0 1 0 0,1-1-1 0 0,-1 1 0 0 0,1 1 1 0 0,0-1-1 0 0,0 0 1 0 0,0 0-1 0 0,0 0 0 0 0,0 0 1 0 0,0 3-17 0 0,1 11 80 0 0,0 25-7 0 0,0-22 0 0 0,0-1 2 0 0,0-15-57 0 0,0 0 0 0 0,1-1 0 0 0,-1 1 0 0 0,1 0 1 0 0,0 3-19 0 0,0-5 8 0 0,0 0 0 0 0,0 0 0 0 0,0-1 0 0 0,0 1 0 0 0,0 0 0 0 0,0-1 0 0 0,1 1 0 0 0,-1-1 0 0 0,1 1 0 0 0,-1-1-8 0 0,15 13 16 0 0,8-3-15 0 0,-22-10 2 0 0,1 2 3 0 0,4 1 46 0 0,2-5-46 0 0,-7 1 6 0 0,10 0 40 0 0,-9 1-49 0 0,0-1-1 0 0,1 0 1 0 0,-1 0 0 0 0,0 0 0 0 0,0 0-1 0 0,1 0 1 0 0,-1-1 0 0 0,0 0 0 0 0,0 0 0 0 0,1 0-3 0 0,4-4-2 0 0,4-1 2 0 0,-1 4-38 0 0,-9 2 14 0 0,0 0 0 0 0,-1 0 0 0 0,1 0 0 0 0,-1-1 0 0 0,1 1 0 0 0,0-1 0 0 0,-1 1 1 0 0,1-1-1 0 0,-1 0 0 0 0,1 1 0 0 0,-1-1 0 0 0,1 0 0 0 0,-1 0 0 0 0,1 0 24 0 0,6-4-121 0 0,-6 4 111 0 0,0 0-44 0 0,0 0-41 0 0,1 0-40 0 0,-1 0-37 0 0,0 0-36 0 0,2-1-306 0 0,0 0-116 0 0,-1 0-100 0 0,1 0-83 0 0,-1 0-66 0 0,4 0-861 0 0,2 2-984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48.5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343 32 5152 0 0,'0'0'116'0'0,"0"0"17"0"0,0 0 10 0 0,-3-3-23 0 0,-10-7-96 0 0,0 4 6 0 0,9 0 63 0 0,0 1 19 0 0,-1 4 13 0 0,-3 0 83 0 0,6 1-221 0 0,-1 0 37 0 0,-3 0 111 0 0,-2 0 80 0 0,-9 0 381 0 0,14 0-443 0 0,0 0-39 0 0,-3 3 228 0 0,5-2-310 0 0,0 0 0 0 0,0 0-1 0 0,-1 0 1 0 0,1 0 0 0 0,-1 0-1 0 0,1 0 1 0 0,-1 0 0 0 0,1 0 0 0 0,-1-1-1 0 0,0 1 1 0 0,0-1-32 0 0,-24 3 397 0 0,25-3-388 0 0,1 0 0 0 0,-1 0 0 0 0,1 0 0 0 0,-1 0 1 0 0,1 0-1 0 0,-1 0 0 0 0,1 0 0 0 0,-1 0 0 0 0,1 0 1 0 0,-1 0-1 0 0,1 0 0 0 0,-1 0 0 0 0,1 0 0 0 0,-1 1 1 0 0,1-1-1 0 0,-1 0 0 0 0,1 0 0 0 0,-1 1 0 0 0,1-1 0 0 0,0 0 1 0 0,-1 1-1 0 0,1-1 0 0 0,-1 0 0 0 0,1 1 0 0 0,0-1 1 0 0,-1 0-1 0 0,1 1 0 0 0,0-1 0 0 0,-1 1-9 0 0,-6 6 172 0 0,-17-2 30 0 0,6 3-28 0 0,4 0 40 0 0,9 3-76 0 0,-19 2 63 0 0,19-11-168 0 0,-5 3 40 0 0,8-4-61 0 0,-1 0 1 0 0,1 0-1 0 0,0 1 0 0 0,0-1 0 0 0,0 0 0 0 0,0 1 0 0 0,0-1 0 0 0,0 1 0 0 0,0 0-12 0 0,-6 6 32 0 0,5-5-15 0 0,0 0-1 0 0,0 0 0 0 0,0 0 0 0 0,-1 0 0 0 0,0 0 1 0 0,0 0-17 0 0,-1-2 33 0 0,1 0-10 0 0,-5 15-15 0 0,6-11-9 0 0,-2 6-10 0 0,6-6-1 0 0,1-1 0 0 0,0 0 0 0 0,0 1 0 0 0,0-1 0 0 0,2 3 12 0 0,-3-7 0 0 0,0 1 0 0 0,-1-1 0 0 0,1 0 0 0 0,0 1 0 0 0,0-1 0 0 0,0 0 0 0 0,-1 0 0 0 0,1 1 0 0 0,0-1 0 0 0,0 0 0 0 0,0 0 0 0 0,0 0 0 0 0,0 0 0 0 0,0 0 0 0 0,15 2 0 0 0,0 7-2 0 0,-10-5 6 0 0,1 0 0 0 0,0 0 0 0 0,7 1-4 0 0,12 1 43 0 0,-20-4-42 0 0,-1 0 1 0 0,1 0-1 0 0,-1 1 0 0 0,0 0 1 0 0,0 0-1 0 0,0 0 0 0 0,0 1 1 0 0,3 3-2 0 0,-5-5 0 0 0,0 1 0 0 0,0-1 0 0 0,0 0 0 0 0,1 0 0 0 0,-1 0 0 0 0,2 0 0 0 0,-2 0 0 0 0,1 0 0 0 0,-1 0 0 0 0,0 0 0 0 0,1 0 0 0 0,-1 1 0 0 0,1 0 0 0 0,3 5 0 0 0,-4-5 0 0 0,0 1 0 0 0,0-1 0 0 0,1 0 0 0 0,-1 0 0 0 0,1-1 0 0 0,0 1 0 0 0,7 2 7 0 0,-10-5-2 0 0,0 0-1 0 0,0 1 1 0 0,0-1-1 0 0,1 1 0 0 0,-1-1 1 0 0,0 1-1 0 0,0-1 0 0 0,0 1 1 0 0,0 0-1 0 0,0 0 1 0 0,-1-1-1 0 0,1 1 0 0 0,0 0 1 0 0,0 0-1 0 0,0 0 1 0 0,-1 0-1 0 0,1 0 0 0 0,0 1-4 0 0,15 29 162 0 0,-15-29-131 0 0,-1-1 1 0 0,1 1-1 0 0,0 0 1 0 0,-1 0 0 0 0,1 0-1 0 0,-1-1 1 0 0,0 1-1 0 0,0 0 1 0 0,1 0-1 0 0,-1 0 1 0 0,0 1-32 0 0,-1 0 54 0 0,0 1 0 0 0,0-1-1 0 0,0 0 1 0 0,0 1 0 0 0,0-1 0 0 0,0 0-1 0 0,-2 3-53 0 0,-4 9 231 0 0,6-6-39 0 0,-2-3 86 0 0,-1-2-169 0 0,0 0-22 0 0,1-1 0 0 0,-1 1 0 0 0,0-1 0 0 0,0 1 0 0 0,-2 0-87 0 0,-7 1 196 0 0,8 2-88 0 0,5-7-101 0 0,0 1-1 0 0,0-1 1 0 0,0 0 0 0 0,-1 1-1 0 0,1-1 1 0 0,0 1 0 0 0,-1-1 0 0 0,1 0-1 0 0,0 1 1 0 0,-1-1 0 0 0,1 0 0 0 0,-1 1-1 0 0,1-1 1 0 0,0 0 0 0 0,-1 0 0 0 0,1 1-1 0 0,-1-1 1 0 0,1 0 0 0 0,-1 0 0 0 0,1 0-1 0 0,-1 1 1 0 0,1-1 0 0 0,-1 0 0 0 0,1 0-1 0 0,-1 0 1 0 0,1 0 0 0 0,-1 0 0 0 0,1 0-1 0 0,-1 0 1 0 0,1 0 0 0 0,-1 0 0 0 0,1-1-7 0 0,-2 1 17 0 0,0 0 0 0 0,0 1 1 0 0,1-1-1 0 0,-1 0 0 0 0,1 1 1 0 0,-1-1-1 0 0,0 1 1 0 0,1-1-1 0 0,-1 1 0 0 0,1 0 1 0 0,-1 0-1 0 0,1-1 0 0 0,0 1 1 0 0,-1 1-18 0 0,-6 2 77 0 0,-4 2 49 0 0,-3 2 22 0 0,10-6-102 0 0,4-1-122 0 0,0-1 37 0 0,0 1 46 0 0,0 0 66 0 0,-1-1 160 0 0,1 0-188 0 0,0 0-53 0 0,-1 0-79 0 0,-1 0-109 0 0,1 0 50 0 0,0 0-37 0 0,-1 0-38 0 0,1 0-43 0 0,-1 0-45 0 0,-1 0-48 0 0,7 0 350 0 0,1 0-122 0 0,12 0-492 0 0,-13 1 514 0 0,0 0 35 0 0,2 2-48 0 0,17 9-315 0 0,-7-3 235 0 0,-4 1 119 0 0,-3 1 102 0 0,-3 0-62 0 0,-4-9 36 0 0,0 0 0 0 0,0 0 0 0 0,0 1 0 0 0,0-1 0 0 0,1 0 0 0 0,-1 0 1 0 0,1 0-1 0 0,-1 0 0 0 0,1 0 5 0 0,0-1-4 0 0,-1 0 1 0 0,0 0 0 0 0,0 0 0 0 0,0 1 0 0 0,1-1 0 0 0,-1 0 0 0 0,-1 0 0 0 0,1 1 0 0 0,0-1 0 0 0,0 0-1 0 0,0 1 1 0 0,-1-1 0 0 0,1 1 0 0 0,-1-1 0 0 0,1 1 0 0 0,-1 0 0 0 0,1-1 0 0 0,-1 1 0 0 0,0-1 0 0 0,0 1 0 0 0,0 0 0 0 0,0-1 0 0 0,0 1 3 0 0,0 3-7 0 0,1 0 1 0 0,0 0-1 0 0,0 1 0 0 0,0-1 1 0 0,2 4 6 0 0,-1-3-4 0 0,0-1 1 0 0,0 1 0 0 0,-1 0-1 0 0,0 0 1 0 0,-1 0 0 0 0,1 0 3 0 0,0 7 0 0 0,-1-10 0 0 0,0 1 0 0 0,0 0 0 0 0,0-1 0 0 0,0 1 0 0 0,0-1 0 0 0,-1 1 0 0 0,1 0 0 0 0,-1-1 0 0 0,-1 2 0 0 0,1 0-1 0 0,-2 2 4 0 0,1 0-1 0 0,0 0 1 0 0,0 0-1 0 0,1 0 1 0 0,0 0-1 0 0,0 7-2 0 0,1-11 11 0 0,0 1 0 0 0,-1-1 0 0 0,1 1 0 0 0,-1-1 0 0 0,0 1 0 0 0,0-1 0 0 0,0 1 0 0 0,0-1 0 0 0,-1 0-11 0 0,-3 13 55 0 0,0 10 25 0 0,-11 11 80 0 0,13-27-128 0 0,-3 9 24 0 0,-1-4 34 0 0,5-11-50 0 0,0-1 0 0 0,1 1 0 0 0,-1 0-1 0 0,1 0 1 0 0,0-1 0 0 0,-1 1-1 0 0,2 0 1 0 0,-1 0 0 0 0,0 0 0 0 0,1 3-40 0 0,-3 9 190 0 0,-2-6-39 0 0,0-2-55 0 0,0 3 28 0 0,-2 2 11 0 0,3-5-65 0 0,3-7-57 0 0,1 0 0 0 0,-1 0 0 0 0,1 1 0 0 0,0-1 0 0 0,-1 0 0 0 0,1 1 0 0 0,0-1 0 0 0,0 0 0 0 0,0 0 0 0 0,0 1 0 0 0,0-1 0 0 0,0 0 0 0 0,0 1 0 0 0,0-1 0 0 0,0 0 0 0 0,1 1 0 0 0,-1-1 0 0 0,0 0 0 0 0,1 0-13 0 0,6 13 126 0 0,-2-6-75 0 0,0 5 63 0 0,5-7-2 0 0,-4 7-19 0 0,-4-10-85 0 0,0 1 0 0 0,1 0 0 0 0,0-1 0 0 0,-1 0 0 0 0,1 1 1 0 0,1-1-1 0 0,-1 0 0 0 0,0-1 0 0 0,1 1 0 0 0,-1-1 0 0 0,1 1 0 0 0,0-1-8 0 0,6 3 24 0 0,1 0-1 0 0,-1 0 1 0 0,8 1-24 0 0,3 3 58 0 0,-5-2-36 0 0,13-2 31 0 0,-14 1-42 0 0,-1-1-22 0 0,7-3-35 0 0,-12-2-4 0 0,-5 0-7 0 0,-1 0-35 0 0,0 0-19 0 0,0 0-36 0 0,0 0-42 0 0,1 0-47 0 0,-1 0-50 0 0,0 0-47 0 0,0 0-41 0 0,0 0-38 0 0,1 0-122 0 0,0 0-36 0 0,7 0-1267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49.0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317 48 7080 0 0,'0'0'157'0'0,"0"0"23"0"0,0 0 13 0 0,-3-2-22 0 0,-10-9-136 0 0,-10 0-43 0 0,15 6 101 0 0,3 4 7 0 0,1 0 84 0 0,-2 1 116 0 0,-3 0 231 0 0,0 0-4 0 0,3 0-251 0 0,2-1-126 0 0,-1-1-97 0 0,-3-3 160 0 0,-4-1 92 0 0,1 4-71 0 0,-4 2 87 0 0,2 0-104 0 0,0 0-49 0 0,2 1-49 0 0,2 1-49 0 0,-4 4 79 0 0,12-5-126 0 0,-1 0-1 0 0,1 0 1 0 0,-1-1-1 0 0,1 1 1 0 0,-1 0 0 0 0,1-1-1 0 0,-1 1 1 0 0,1-1-1 0 0,-1 0 1 0 0,1 1-1 0 0,-1-1 1 0 0,1 0 0 0 0,-1 0-23 0 0,-5 0 99 0 0,5-1-74 0 0,0 1 1 0 0,-1 0 0 0 0,1 0 0 0 0,0 0 0 0 0,0 1 0 0 0,0-1-1 0 0,0 0 1 0 0,0 1 0 0 0,-1-1 0 0 0,0 1-26 0 0,-28 15 259 0 0,15-3-153 0 0,15-11-104 0 0,-1-1 0 0 0,1 1 1 0 0,-1-1-1 0 0,1 1 0 0 0,0-1 0 0 0,0 1 0 0 0,0 0 0 0 0,0 0 0 0 0,0 0 0 0 0,0-1 1 0 0,0 3-4 0 0,0 2 1 0 0,0-1-1 0 0,1 1 0 0 0,0 0 0 0 0,0 4 1 0 0,0 14 2 0 0,1-21-2 0 0,-1-1 0 0 0,1 1 0 0 0,-1-1 0 0 0,1 1 0 0 0,0-1 0 0 0,0 0 0 0 0,0 1 0 0 0,0-1 0 0 0,0 0 0 0 0,1 0 0 0 0,-1 0 0 0 0,1 0 0 0 0,-1 0 0 0 0,1 0 0 0 0,0 0 0 0 0,0-1 0 0 0,0 1 0 0 0,0 0 0 0 0,0-1 0 0 0,20 23 0 0 0,25 50 0 0 0,-43-68 0 0 0,0-1 0 0 0,1 1 0 0 0,0-1 0 0 0,0 0 0 0 0,0 0 0 0 0,0-1 0 0 0,1 1 0 0 0,-1-1 0 0 0,5 2 0 0 0,15 11 0 0 0,-10-5 0 0 0,1 0 0 0 0,0-1 0 0 0,3 1 0 0 0,3 4 0 0 0,0 1 0 0 0,-1 1 0 0 0,-1 0 0 0 0,2 5 0 0 0,39 27 14 0 0,-40-23 57 0 0,-4-15-23 0 0,-14-10-37 0 0,0-1 0 0 0,0 1 0 0 0,-1 0 0 0 0,1 1 0 0 0,0-1 0 0 0,-1 0 0 0 0,0 1 0 0 0,1-1 0 0 0,1 3-11 0 0,3 7 33 0 0,6 8 54 0 0,-4-9 29 0 0,-7-8 40 0 0,-1 0-69 0 0,-1 1-42 0 0,0 1-22 0 0,-1-2 30 0 0,1 7 67 0 0,1 2 77 0 0,-3 6 156 0 0,-4-4-16 0 0,-3-8-168 0 0,-1-1 65 0 0,8-4-179 0 0,-1 0 0 0 0,1 0 0 0 0,0 0 0 0 0,0 1-1 0 0,0-1 1 0 0,0 1 0 0 0,0-1 0 0 0,0 1 0 0 0,0 0-55 0 0,-2 1 106 0 0,0 0 1 0 0,0-1-1 0 0,0 1 1 0 0,0-1 0 0 0,0 1-1 0 0,-1-1 1 0 0,1-1 0 0 0,-2 2-107 0 0,-3 0 141 0 0,2-1-40 0 0,1 0-55 0 0,-2 0 78 0 0,0-1-33 0 0,-13-1 64 0 0,6-1-68 0 0,-122 1 514 0 0,119-1-517 0 0,2-6-23 0 0,0 1-11 0 0,-2 5 11 0 0,15 1-56 0 0,1 0-1 0 0,-1 0 0 0 0,1 0 0 0 0,0 0 0 0 0,-1-1 1 0 0,1 1-1 0 0,0-1 0 0 0,-1 1 0 0 0,1-1 1 0 0,0 0-1 0 0,0 0 0 0 0,-1 0 0 0 0,1 0 0 0 0,0 0 1 0 0,0 0-1 0 0,0-1 0 0 0,0 1 0 0 0,0-1 0 0 0,0 0-4 0 0,-10-7 51 0 0,0 2-35 0 0,0 0-42 0 0,1-2-51 0 0,3 2 31 0 0,-1-2-99 0 0,2 0-85 0 0,1-1-75 0 0,4-2-63 0 0,2-4-134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50.3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16 8408 0 0,'0'0'190'0'0,"-3"0"28"0"0,-7 0 8 0 0,10 0-222 0 0,0 0-1 0 0,0 1 1 0 0,0-1-1 0 0,-1 0 1 0 0,1 0-1 0 0,0 0 1 0 0,0 0-1 0 0,0 0 1 0 0,0 0-1 0 0,0 0 0 0 0,0 0 1 0 0,0 0-1 0 0,0 0 1 0 0,0 0-1 0 0,0 0 1 0 0,-1 0-1 0 0,1 0 1 0 0,0 0-1 0 0,0 0 1 0 0,0-1-1 0 0,0 1 1 0 0,0 0-1 0 0,0 0 0 0 0,0 0 1 0 0,0 0-1 0 0,0 0 1 0 0,0 0-1 0 0,0 0 1 0 0,0 0-1 0 0,-1 0 1 0 0,1 0-1 0 0,0 0 1 0 0,0 0-1 0 0,0 0 1 0 0,0 0-1 0 0,0 0 0 0 0,0 0 1 0 0,0-1-1 0 0,0 1 1 0 0,0 0-1 0 0,0 0 1 0 0,0 0-1 0 0,0 0 1 0 0,0 0-1 0 0,0 0 1 0 0,0 0-1 0 0,0 0 1 0 0,0 0-1 0 0,0 0 0 0 0,0-1 1 0 0,0 1-1 0 0,0 0 1 0 0,0 0-1 0 0,0 0 1 0 0,0 0-1 0 0,0 0 1 0 0,0 0-4 0 0,0-4 10 0 0,0 1-71 0 0,0 1-57 0 0,0 0-80 0 0,0 1-92 0 0,0 0-83 0 0,0 1-307 0 0,0 0-100 0 0,0 0-340 0 0,0 0-646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51.9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0 174 6176 0 0,'0'0'177'0'0,"3"0"0"0"0,7 0-140 0 0,11-6-35 0 0,-15 3 24 0 0,-1-1 32 0 0,-4 2 165 0 0,1 1-49 0 0,0 1-42 0 0,0-1-35 0 0,2 1 33 0 0,1 1-38 0 0,-4-1-33 0 0,0 0 39 0 0,13-2 399 0 0,-4-4-99 0 0,-2 1-125 0 0,2 0 114 0 0,4-2 44 0 0,-7 3-235 0 0,6-1 292 0 0,-7-6-12 0 0,2 6-146 0 0,7-1 18 0 0,-2 1-65 0 0,-7 0-32 0 0,-1-5 103 0 0,2 5-210 0 0,-7 5-138 0 0,0 0-1 0 0,1 0 1 0 0,-1 0 0 0 0,1-1 0 0 0,-1 1 0 0 0,0 0 0 0 0,1-1 0 0 0,-1 1-1 0 0,1 0 1 0 0,-1-1 0 0 0,0 1 0 0 0,1-1 0 0 0,-1 1 0 0 0,0 0-1 0 0,0-1 1 0 0,1 1 0 0 0,-1-1 0 0 0,0 1 0 0 0,0-1 0 0 0,0 1 0 0 0,0-1-1 0 0,0 1 1 0 0,1-1 0 0 0,-1 1 0 0 0,0-1 0 0 0,0 1 0 0 0,0-1 0 0 0,0 1-1 0 0,0-1 1 0 0,-1 1 0 0 0,1-1 0 0 0,0 0-6 0 0,0 1 5 0 0,0 0-1 0 0,0-1 1 0 0,0 1 0 0 0,0-1 0 0 0,0 1 0 0 0,0-1-1 0 0,0 1 1 0 0,0-1 0 0 0,0 1 0 0 0,0-1-1 0 0,0 1 1 0 0,0-1 0 0 0,0 1 0 0 0,0-1 0 0 0,1 1-1 0 0,-1-1 1 0 0,0 1 0 0 0,0-1 0 0 0,0 1-1 0 0,1-1 1 0 0,-1 1 0 0 0,0 0 0 0 0,1-1 0 0 0,-1 1-1 0 0,0 0 1 0 0,1-1 0 0 0,-1 1 0 0 0,1 0-1 0 0,-1-1 1 0 0,0 1 0 0 0,1 0 0 0 0,0 0-5 0 0,5-5 55 0 0,-5 5-54 0 0,-1-1-1 0 0,0 1 1 0 0,0-1 0 0 0,0 1 0 0 0,1-1-1 0 0,-1 1 1 0 0,0-1 0 0 0,0 1-1 0 0,0-1 1 0 0,0 1 0 0 0,0-1 0 0 0,0 1-1 0 0,0-1 1 0 0,0 1 0 0 0,0-1-1 0 0,0 1 1 0 0,0-1 0 0 0,0 1 0 0 0,0-1-1 0 0,0 1 1 0 0,0-1 0 0 0,-1 1-1 0 0,1-1 1 0 0,0 1 0 0 0,0-1 0 0 0,-1 1-1 0 0,-4-9 0 0 0,4 8 2 0 0,0 0-1 0 0,0-1 1 0 0,1 1 0 0 0,-1-1-1 0 0,0 1 1 0 0,0-1 0 0 0,1 0-1 0 0,-1 1 1 0 0,1-1 0 0 0,0 0-1 0 0,-1-1-1 0 0,1 0 90 0 0,-24 3 153 0 0,3 0-58 0 0,16 3-97 0 0,-1 3-50 0 0,-11 11 66 0 0,8-6-66 0 0,-1 4-8 0 0,5-4 24 0 0,-21 21-26 0 0,16-14 25 0 0,4-4-46 0 0,4-11-7 0 0,1 3 0 0 0,1 16 0 0 0,0-15 0 0 0,0-6 1 0 0,0 1 0 0 0,-1-1 0 0 0,1 1-1 0 0,0 0 1 0 0,0-1 0 0 0,1 1 0 0 0,-1 0 0 0 0,0-1 0 0 0,1 1 0 0 0,-1 0-1 0 0,1-1 1 0 0,0 2-1 0 0,3-1 14 0 0,-1-1 1 0 0,6 14 10 0 0,-7-11-80 0 0,0-1 46 0 0,12 6 83 0 0,-8-5-98 0 0,1-1-105 0 0,-4-1 9 0 0,0-1-45 0 0,1 1-124 0 0,-1-1-98 0 0,-1 0 80 0 0,-1 0-49 0 0,1-1-43 0 0,0 0-39 0 0,-1 1-129 0 0,1-1-37 0 0,4 0-1341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55.8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231 1 4928 0 0,'0'0'141'0'0,"0"0"-33"0"0,0 0 4 0 0,0 0 49 0 0,0 0 143 0 0,0 0 263 0 0,0 0 17 0 0,0 0-29 0 0,0 0-377 0 0,-3 0 48 0 0,-7 0 108 0 0,7 0-12 0 0,3 0 11 0 0,-3 0 56 0 0,0 0-239 0 0,-1 0 64 0 0,-7 0 366 0 0,7 1-417 0 0,1-1-53 0 0,0 1-95 0 0,-3 3 125 0 0,-10 11 491 0 0,11-9-445 0 0,3-4-153 0 0,-5 4 216 0 0,2 0-110 0 0,0-1-80 0 0,-7 6-45 0 0,6-8 35 0 0,2 0-31 0 0,3-3-14 0 0,0 0 0 0 0,1 0 0 0 0,-1 1 0 0 0,0-1 0 0 0,1 0 0 0 0,-1 1 0 0 0,1-1 0 0 0,-1 1 0 0 0,0-1 1 0 0,1 0-1 0 0,-1 1 0 0 0,1-1 0 0 0,-1 1 0 0 0,1 0 0 0 0,0-1 0 0 0,-1 1 0 0 0,1-1 0 0 0,0 1 0 0 0,-1 0 0 0 0,1-1 1 0 0,0 1-1 0 0,-1 0-4 0 0,-1 4 11 0 0,-24 26 0 0 0,21-20-16 0 0,5-10 7 0 0,-1 0 0 0 0,1 1 0 0 0,0-1-1 0 0,-1 0 1 0 0,1 0 0 0 0,-1 0-1 0 0,0 0 1 0 0,1 0 0 0 0,-1 0 0 0 0,0 0-1 0 0,1 0 1 0 0,-1 0 0 0 0,0-1-1 0 0,0 1 1 0 0,0 0 0 0 0,0 0 0 0 0,0-1-1 0 0,-1 1-1 0 0,-9 4 87 0 0,10-5-75 0 0,0 0-1 0 0,0 1 0 0 0,0-1 1 0 0,0 1-1 0 0,0-1 1 0 0,0 1-1 0 0,0 0 0 0 0,0-1 1 0 0,0 1-1 0 0,0 0 1 0 0,0-1-1 0 0,0 1 0 0 0,0 0 1 0 0,1 0-1 0 0,-1 0 1 0 0,0 0-1 0 0,0 0 0 0 0,0 1-11 0 0,-11 22 236 0 0,9-17-178 0 0,-3 25 98 0 0,5-30-148 0 0,-4 12 52 0 0,5-13-57 0 0,0 0 1 0 0,0 0-1 0 0,0-1 0 0 0,0 1 0 0 0,1 0 1 0 0,-1-1-1 0 0,0 1 0 0 0,1 0 1 0 0,-1-1-1 0 0,0 1 0 0 0,1 0 1 0 0,-1-1-1 0 0,0 1 0 0 0,1-1 1 0 0,-1 1-1 0 0,1-1 0 0 0,0 1 1 0 0,-1 0-4 0 0,4 7 92 0 0,-5-1-66 0 0,1-7-16 0 0,0 3 54 0 0,3 0 10 0 0,2 1-58 0 0,1-1 35 0 0,7 1 133 0 0,21-2 353 0 0,-32-2-507 0 0,12-3 209 0 0,-4-2-41 0 0,-2 0-55 0 0,5-2 81 0 0,-2 2-99 0 0,-1 0-44 0 0,-3 1-53 0 0,-1 0 0 0 0,1 0 0 0 0,-1-1-1 0 0,0 0 1 0 0,0 0 0 0 0,1-1-28 0 0,-4 3 2 0 0,1-1 0 0 0,0 2 0 0 0,0-1 1 0 0,0 0-1 0 0,3 0-2 0 0,16-12 13 0 0,-12 0 27 0 0,-6 2-29 0 0,6 8-11 0 0,-6-6 10 0 0,8 6 33 0 0,0-5-44 0 0,-13 10 0 0 0,0-1 0 0 0,0 1 0 0 0,1 0 0 0 0,-1 0 0 0 0,0 0 0 0 0,0 0 1 0 0,0 0-1 0 0,0 0 0 0 0,0 0 0 0 0,0 0 0 0 0,0-1 0 0 0,0 1 1 0 0,0 0-1 0 0,0 0 0 0 0,0 0 0 0 0,1 0 0 0 0,-1 0 0 0 0,0 0 1 0 0,0 0-1 0 0,0 0 0 0 0,0 0 0 0 0,0 0 0 0 0,0 0 0 0 0,0 0 0 0 0,1 0 1 0 0,-1 0-1 0 0,0 0 0 0 0,0 0 0 0 0,0 0 0 0 0,0 0 0 0 0,0 0 1 0 0,0 0-1 0 0,1 0 0 0 0,-1 0 0 0 0,0 0 0 0 0,0 0 0 0 0,0 0 1 0 0,0 0-1 0 0,0 0 0 0 0,0 0 0 0 0,0 0 0 0 0,1 0 0 0 0,-1 0 0 0 0,0 0 1 0 0,0 0-1 0 0,0 0 0 0 0,0 1 0 0 0,0-1 0 0 0,0 0 0 0 0,0 0 1 0 0,0 0-1 0 0,0 0 0 0 0,0 0 0 0 0,0 0 0 0 0,0 0 0 0 0,1 0 1 0 0,-1 1 0 0 0,10 12-12 0 0,-7 0-2 0 0,-1-8-39 0 0,9 8 40 0 0,-8 3 13 0 0,-3-7-13 0 0,0-5-33 0 0,0-2-50 0 0,0-1-112 0 0,2-1-197 0 0,2 0 214 0 0,-3 0 85 0 0,1 0-36 0 0,0 0-11 0 0,-1 0-37 0 0,1 0-41 0 0,-1 0-48 0 0,1 0-51 0 0,-1 0-47 0 0,1 0-42 0 0,0 0-37 0 0,0 0-133 0 0,-1 0-35 0 0,5 0-1377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56.2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8032 0 0,'0'0'182'0'0,"0"0"29"0"0,0 0 12 0 0,3 3-37 0 0,1 2-154 0 0,4 10-17 0 0,-7-9 25 0 0,-1-4 40 0 0,3 1 91 0 0,7 8 145 0 0,-8-9-160 0 0,-1-1-35 0 0,0 3 33 0 0,-1-1-87 0 0,-1 3-13 0 0,1-4 44 0 0,-1 10 191 0 0,1-9-199 0 0,-1 0 0 0 0,1 1 0 0 0,0-1 0 0 0,0 0 0 0 0,1 0 1 0 0,-1 1-1 0 0,1-1 0 0 0,-1 0 0 0 0,1 0 0 0 0,0 1-90 0 0,4 4 194 0 0,-4-7-162 0 0,0 0 0 0 0,0 1 0 0 0,0-1 0 0 0,0 1 0 0 0,-1-1 0 0 0,1 1 0 0 0,0-1 0 0 0,-1 1 0 0 0,0 0 0 0 0,1-1 0 0 0,-1 1 0 0 0,0 0 0 0 0,0-1 0 0 0,1 1-32 0 0,0 9 147 0 0,5 1 9 0 0,1 1 10 0 0,-6 1-7 0 0,3 9 77 0 0,5-1 99 0 0,-6-15-189 0 0,-1 0-35 0 0,-2 0-15 0 0,-2 3 7 0 0,0 8 75 0 0,7-4 40 0 0,0-6-107 0 0,0 2 47 0 0,-2 6 40 0 0,-3-12-156 0 0,0 0 0 0 0,1 0 0 0 0,0 0 0 0 0,0 0 0 0 0,0 0 0 0 0,0 0 0 0 0,0-1 1 0 0,1 1-1 0 0,0 0 0 0 0,1 2-42 0 0,-2-2 49 0 0,0 0 1 0 0,0-1-1 0 0,0 1 1 0 0,-1 0-1 0 0,1 0 0 0 0,-1 0 1 0 0,0 1-1 0 0,0-1 1 0 0,-1 0-1 0 0,1 1-49 0 0,-1 16 245 0 0,1-18-213 0 0,0 3 7 0 0,0 11 80 0 0,0-14-31 0 0,0-3-9 0 0,0 0-12 0 0,0 0-31 0 0,0 0-119 0 0,0 0-56 0 0,0 0 54 0 0,0 0-66 0 0,0 0-80 0 0,0 0 69 0 0,0 0-37 0 0,0 0-39 0 0,0 0-38 0 0,0 0-374 0 0,0 0 89 0 0,0 0-52 0 0,0 0-722 0 0,0 0-569 0 0,0 0-1081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56.6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6592 0 0,'0'0'149'0'0,"0"0"23"0"0,0 0 11 0 0,0 0 29 0 0,0 0 118 0 0,0 2 57 0 0,0 6-130 0 0,0 14 287 0 0,0-12-269 0 0,0 0 52 0 0,0-5-122 0 0,0 1 34 0 0,2 5 3 0 0,4 2 32 0 0,1-1-1 0 0,-6-1-30 0 0,-1 4 91 0 0,0-2-108 0 0,0-1-56 0 0,1 0-55 0 0,1-3-54 0 0,4 4 70 0 0,-5-12-111 0 0,0 1 0 0 0,0-1 0 0 0,0 0 0 0 0,-1 1 0 0 0,1-1 0 0 0,-1 1-1 0 0,1-1 1 0 0,-1 1 0 0 0,0-1 0 0 0,1 1 0 0 0,-1 0 0 0 0,0-1 0 0 0,0 1-20 0 0,0 11 159 0 0,-1 0-48 0 0,0 8-6 0 0,1-14-80 0 0,0-1 1 0 0,0 0-1 0 0,1 0 1 0 0,0 0-1 0 0,0 0 1 0 0,1 2-26 0 0,4 4 72 0 0,-1-2 48 0 0,-3 5 102 0 0,-2 11 134 0 0,0 20 328 0 0,0-26-420 0 0,1-9-83 0 0,6 1 20 0 0,-1 1-7 0 0,-4-2-27 0 0,-2-8-323 0 0,0 1 61 0 0,0-1 55 0 0,0 0 48 0 0,0 3 94 0 0,0-1 84 0 0,0 14 621 0 0,0-15-667 0 0,0 0-36 0 0,0 0-46 0 0,0 0-61 0 0,0 0-71 0 0,0 0-84 0 0,0-1-63 0 0,0 1-84 0 0,0-1-92 0 0,0 1-100 0 0,0-1-109 0 0,0 1-117 0 0,0-1-126 0 0,0-1 376 0 0,0 0-35 0 0,0-2-1418 0 0,0 0-1093 0 0</inkml:trace>
  <inkml:trace contextRef="#ctx0" brushRef="#br0" timeOffset="396.95">411 174 7136 0 0,'0'0'165'0'0,"0"0"22"0"0,0 0 6 0 0,0 0 22 0 0,0 0 69 0 0,-3 3 32 0 0,-8 6-37 0 0,-4-5 66 0 0,9-1-107 0 0,3 0-165 0 0,-1-1 0 0 0,-1 1 0 0 0,1-1-1 0 0,0 0 1 0 0,0 0 0 0 0,-5 1-73 0 0,-4 3 125 0 0,2 0-45 0 0,-16 14 279 0 0,9-5-111 0 0,0-6-63 0 0,4-3 48 0 0,1-1-38 0 0,-3 5 42 0 0,2-1-44 0 0,7-4-107 0 0,1-1 80 0 0,1 1 0 0 0,-1 0 0 0 0,1 0 0 0 0,-5 6-166 0 0,7-6 115 0 0,-1-2 0 0 0,0 1 1 0 0,1 0-1 0 0,-1-1 1 0 0,0 1-1 0 0,-1-1 1 0 0,-1 1-116 0 0,-4 1 262 0 0,1-1-42 0 0,8-4-198 0 0,0 0 0 0 0,1 1 1 0 0,-1-1-1 0 0,0 1 0 0 0,0 0 0 0 0,1-1 1 0 0,-1 1-1 0 0,0-1 0 0 0,1 1 1 0 0,-1 0-1 0 0,1 0 0 0 0,-1-1 0 0 0,1 1 1 0 0,-1 0-1 0 0,1 0 0 0 0,-1 0 0 0 0,1-1 1 0 0,0 1-1 0 0,-1 0 0 0 0,1 1-22 0 0,-1 8 191 0 0,-2 5 101 0 0,-7-1 34 0 0,7-11-93 0 0,2 1-111 0 0,1 0-72 0 0,1 1-50 0 0,-1-2 53 0 0,2 8 46 0 0,5 3 5 0 0,-6-13-91 0 0,0 0 1 0 0,0 1 0 0 0,-1-1 0 0 0,1 1 0 0 0,0-1 0 0 0,-1 1 0 0 0,1-1 0 0 0,-1 1 0 0 0,0-1 0 0 0,1 1 0 0 0,-1 0 0 0 0,0-1-14 0 0,3 4 98 0 0,1 0-62 0 0,-1-1-8 0 0,1-1 1 0 0,0 1-1 0 0,0-1 0 0 0,0 1 1 0 0,2 0-29 0 0,4 1 59 0 0,-8-5-47 0 0,1 1 0 0 0,-1 1 0 0 0,0-1 0 0 0,0 0 0 0 0,0 1 0 0 0,0-1 0 0 0,0 1 0 0 0,0-1 1 0 0,0 1-13 0 0,0 0 6 0 0,-1-1 1 0 0,0 0 0 0 0,0 0 0 0 0,0 0 0 0 0,0 0 0 0 0,0 0 0 0 0,1 0 0 0 0,-1 0 0 0 0,1 0 0 0 0,-1 0 0 0 0,0 0 0 0 0,1-1 0 0 0,-1 1 0 0 0,1-1 0 0 0,-1 1 0 0 0,1-1 0 0 0,0 1 0 0 0,-1-1 0 0 0,1 0 0 0 0,-1 0 0 0 0,1 0 0 0 0,0 0 0 0 0,-1 0-7 0 0,3 0 13 0 0,0 1 0 0 0,0-1 1 0 0,0 1-1 0 0,0 0 0 0 0,0 0 1 0 0,0 0-1 0 0,0 0 0 0 0,-1 1 1 0 0,1 0-1 0 0,2 1-13 0 0,-3-2 6 0 0,0 0 1 0 0,0 0-1 0 0,0-1 1 0 0,0 1-1 0 0,0-1 1 0 0,-1 0-1 0 0,1 0 0 0 0,0 0 1 0 0,0 0-1 0 0,0 0 1 0 0,1-1-7 0 0,5 1 30 0 0,-2 0-11 0 0,20 0 34 0 0,0 0-101 0 0,-20 0 33 0 0,-4 0-57 0 0,7 0 57 0 0,-6 0-44 0 0,0 0-92 0 0,-2 0 27 0 0,0 0-40 0 0,0 0-70 0 0,0 0-64 0 0,1 0-69 0 0,-1 0-77 0 0,1 0-84 0 0,-1 0-93 0 0,1 0-98 0 0,0 0-107 0 0,3 0-1187 0 0,4 0-1139 0 0</inkml:trace>
  <inkml:trace contextRef="#ctx0" brushRef="#br0" timeOffset="818.32">979 159 10424 0 0,'26'0'233'0'0,"-26"0"-228"0"0,0 0 0 0 0,0 0 0 0 0,0 0 0 0 0,0 0 0 0 0,1 0 0 0 0,-1 0 0 0 0,0 0 0 0 0,0 0 0 0 0,0 0 0 0 0,0 0 0 0 0,0 0 0 0 0,0 0 0 0 0,1 0 1 0 0,-1 0-1 0 0,0 0 0 0 0,0 0 0 0 0,0 0 0 0 0,0 0 0 0 0,0 0 0 0 0,1 0 0 0 0,-1 0 0 0 0,0 0 0 0 0,0 0 0 0 0,0 0 0 0 0,0 0 0 0 0,0 0 0 0 0,0 0 0 0 0,1 0 0 0 0,-1 0 0 0 0,0 0 0 0 0,0 0 0 0 0,0 0 0 0 0,0 0 0 0 0,0 0 0 0 0,0-1 0 0 0,0 1 0 0 0,1 0 0 0 0,-1 0 0 0 0,0 0 0 0 0,0 0 1 0 0,0 0-1 0 0,0 0 0 0 0,0 0 0 0 0,0-1 0 0 0,0 1 0 0 0,0 0 0 0 0,0 0 0 0 0,0 0 0 0 0,0 0 0 0 0,0 0 0 0 0,0-1 0 0 0,0 1 0 0 0,0 0 0 0 0,0 0-5 0 0,0-11 287 0 0,0 11-283 0 0,0 0 0 0 0,0 0 1 0 0,0 0-1 0 0,0 0 1 0 0,0 0-1 0 0,0 0 0 0 0,0 0 1 0 0,0 0-1 0 0,0 0 1 0 0,0 0-1 0 0,0-1 0 0 0,0 1 1 0 0,0 0-1 0 0,0 0 1 0 0,0 0-1 0 0,0 0 0 0 0,0 0 1 0 0,0 0-1 0 0,0 0 1 0 0,0 0-1 0 0,0 0 0 0 0,0 0 1 0 0,0-1-1 0 0,0 1 1 0 0,0 0-1 0 0,0 0 0 0 0,0 0 1 0 0,0 0-1 0 0,0 0 1 0 0,0 0-1 0 0,0 0 0 0 0,0 0 1 0 0,0 0-1 0 0,-1 0 1 0 0,1 0-1 0 0,0 0 0 0 0,0 0 1 0 0,0 0-1 0 0,0 0 1 0 0,0 0-1 0 0,0 0 0 0 0,0 0 1 0 0,0 0-1 0 0,0 0 1 0 0,0 0-1 0 0,0 0 0 0 0,-1 0 1 0 0,1 0-1 0 0,0 0 1 0 0,0 0-1 0 0,0 0 0 0 0,0 0 1 0 0,0 0-1 0 0,0 0 1 0 0,0 0-1 0 0,0 0 0 0 0,0 0-4 0 0,-3 1 38 0 0,-1-2-8 0 0,-5-15 45 0 0,6 12-14 0 0,-5-3 23 0 0,5 5-25 0 0,-1 1 21 0 0,1 0 37 0 0,-1 0 47 0 0,0 1 55 0 0,1-2 58 0 0,2 0-253 0 0,-1 1 0 0 0,1 0 0 0 0,0 0 0 0 0,-1 0 0 0 0,0 0 0 0 0,1 0 0 0 0,-1 0-1 0 0,1 1 1 0 0,-1-1 0 0 0,0 0 0 0 0,0 1 0 0 0,1 0 0 0 0,-3-1-24 0 0,-11 0 189 0 0,6 0-55 0 0,-1 1 39 0 0,5 0-66 0 0,-3 2 20 0 0,-4 4 21 0 0,11-5-124 0 0,-1 0 0 0 0,0 0 0 0 0,1 0 0 0 0,-1 0-1 0 0,0-1 1 0 0,0 1 0 0 0,0 0 0 0 0,0-1 0 0 0,0 0-1 0 0,0 1 1 0 0,0-1 0 0 0,-1 0-24 0 0,2 0 20 0 0,-1 0-1 0 0,0 1 1 0 0,0-1 0 0 0,1 0-1 0 0,-1 1 1 0 0,0-1 0 0 0,1 1 0 0 0,-1 0-1 0 0,1-1 1 0 0,-1 1 0 0 0,0 0 0 0 0,1 0-1 0 0,0 0 1 0 0,-1 0-20 0 0,-5 3 27 0 0,-6 2 46 0 0,7 4-58 0 0,-4-5-15 0 0,3 6 0 0 0,7-9 0 0 0,0-1 0 0 0,-1 0 0 0 0,1 0 0 0 0,-1 0 0 0 0,1 0 0 0 0,-1 0 0 0 0,0 0 0 0 0,1 0 0 0 0,-1-1 0 0 0,0 1 0 0 0,0 0 0 0 0,1 0 0 0 0,-1 0 0 0 0,0-1 0 0 0,0 1 0 0 0,0 0 0 0 0,-13 4 0 0 0,14-4 0 0 0,0-1 0 0 0,-1 1 0 0 0,1 0 0 0 0,0 0 0 0 0,-1 0 0 0 0,1-1 0 0 0,0 1 0 0 0,0 0 0 0 0,0 0 0 0 0,0 0 0 0 0,0 0 0 0 0,0 0 0 0 0,0-1 0 0 0,0 2 0 0 0,-1 8 0 0 0,1-7 0 0 0,0 0 0 0 0,-1 0 0 0 0,1 0 0 0 0,0-1 0 0 0,0 1 0 0 0,1 0 0 0 0,-1 0 0 0 0,1 0 0 0 0,-1-1 0 0 0,1 1 0 0 0,0 1 0 0 0,-1-4 0 0 0,0 0 0 0 0,0 0 0 0 0,0 0 0 0 0,0 0 0 0 0,1 0 0 0 0,-1 1 0 0 0,0-1 0 0 0,0 0 0 0 0,0 0 0 0 0,0 0 0 0 0,0 0 0 0 0,0 0 0 0 0,0 0 0 0 0,0 0 0 0 0,0 0 0 0 0,0 0 0 0 0,0 0 0 0 0,0 1 0 0 0,0-1 0 0 0,1 0 0 0 0,-1 0 0 0 0,0 0 0 0 0,0 0 0 0 0,0 0 0 0 0,0 0 0 0 0,0 0 0 0 0,0 0 0 0 0,0 0 0 0 0,0 0 0 0 0,1 0 0 0 0,-1 0 0 0 0,0 0 0 0 0,0 0 0 0 0,0 0 0 0 0,0 0 0 0 0,0 0 0 0 0,0 0 0 0 0,0 0 0 0 0,0 0 0 0 0,1 0 0 0 0,-1 0 0 0 0,0 0 0 0 0,0 0 0 0 0,0 0 0 0 0,0 0 0 0 0,0 0 0 0 0,0 0 0 0 0,0-1 0 0 0,0 1 0 0 0,0 0 0 0 0,1 0 0 0 0,-1 0 0 0 0,0 0 0 0 0,0 0 0 0 0,0 0 0 0 0,0 0 0 0 0,6 15 0 0 0,-1 0 0 0 0,-2-8 0 0 0,0 0 0 0 0,0-1 0 0 0,1 1 0 0 0,-1-1 0 0 0,2 0 0 0 0,-1 0 0 0 0,0-1 0 0 0,1 1 0 0 0,0-1 0 0 0,1 0 0 0 0,-4-3 0 0 0,-1 0 0 0 0,1 0 0 0 0,-1 0 0 0 0,1 0 0 0 0,-1 0 0 0 0,0 1 0 0 0,0-1 0 0 0,0 0 0 0 0,0 1 0 0 0,0-1 0 0 0,0 0 0 0 0,-1 1 0 0 0,1 0 0 0 0,-1-1 0 0 0,1 1 0 0 0,-1-1 0 0 0,1 0 0 0 0,0 1 0 0 0,0-1 0 0 0,0 1 0 0 0,0-1 0 0 0,0 0 0 0 0,1 0 0 0 0,-1 0 0 0 0,1 0 0 0 0,0 0 0 0 0,-1 0 0 0 0,0-1 0 0 0,3 3-1 0 0,1 0 1 0 0,-1 1-1 0 0,-1-1 1 0 0,1 1-1 0 0,0 0 1 0 0,-3-2 3 0 0,0 0-1 0 0,0-1 1 0 0,0 1 0 0 0,0 0-1 0 0,0 0 1 0 0,-1 0 0 0 0,1 0-1 0 0,-1 0 1 0 0,0 0 0 0 0,0 0-1 0 0,0 0-2 0 0,0 11 120 0 0,0 20 262 0 0,-3-24-230 0 0,-8-2 140 0 0,10-7-268 0 0,0-1 0 0 0,0 1 0 0 0,0-1-1 0 0,0 1 1 0 0,0 0 0 0 0,0-1 0 0 0,0 1 0 0 0,0 0-1 0 0,0 0 1 0 0,0 0 0 0 0,0 0 0 0 0,0 0-1 0 0,0 0 1 0 0,1 0 0 0 0,-1 0-24 0 0,-4 12 327 0 0,-6-7-8 0 0,5 5-47 0 0,5-10-254 0 0,1 0-1 0 0,0 0 1 0 0,-1 0-1 0 0,1 0 1 0 0,-1 0-1 0 0,0 0 1 0 0,1 0-1 0 0,-1 0 1 0 0,0 0-1 0 0,1-1 1 0 0,-1 1-1 0 0,0 0 1 0 0,0 0-1 0 0,0-1 1 0 0,0 1-1 0 0,0 0-17 0 0,-1 0 36 0 0,0-1 0 0 0,0 1-1 0 0,1-1 1 0 0,-1 0-1 0 0,0 1 1 0 0,0-1-1 0 0,0 0 1 0 0,0 0 0 0 0,0 0-1 0 0,0 0 1 0 0,-1 0-36 0 0,-9-1 162 0 0,1 4-56 0 0,6-1-82 0 0,1 0 0 0 0,0 0-1 0 0,0 0 1 0 0,-1-1-1 0 0,1 0 1 0 0,-1 1 0 0 0,1-2-1 0 0,-1 1 1 0 0,1 0-1 0 0,-1-1 1 0 0,0 0 0 0 0,1 0-1 0 0,-2-1-23 0 0,-1 2 14 0 0,5-1-14 0 0,0 0 1 0 0,0 0-1 0 0,0 0 0 0 0,0 0 1 0 0,-1 0-1 0 0,1-1 0 0 0,0 1 1 0 0,0-1-1 0 0,0 1 0 0 0,-1-1 0 0 0,-11-7 12 0 0,4 2-57 0 0,4 3-28 0 0,0-1-49 0 0,0 1-60 0 0,1 0-72 0 0,0 1 58 0 0,4 2 143 0 0,0 0 0 0 0,1-1 0 0 0,-1 1 1 0 0,0 0-1 0 0,1-1 0 0 0,-1 1 0 0 0,1 0 0 0 0,-1-1 1 0 0,1 1-1 0 0,-1-1 0 0 0,1 1 0 0 0,-1-1 1 0 0,1 1-1 0 0,-1-1 0 0 0,1 1 0 0 0,-1-1 0 0 0,1 0 1 0 0,0 1-1 0 0,-1-1 0 0 0,1 1 0 0 0,0-1 0 0 0,0 0 53 0 0,-3-4-219 0 0,-10-11-603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54.6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0 8640 0 0,'0'0'197'0'0,"0"0"24"0"0,3 3 17 0 0,6 8-58 0 0,-8-9-174 0 0,-1-1 0 0 0,1 1 0 0 0,-1-1 0 0 0,1 0 0 0 0,-1 1 0 0 0,1 0 0 0 0,-1-1 0 0 0,0 1 0 0 0,0-1 0 0 0,0 2-6 0 0,0-1-1 0 0,0 0 0 0 0,1-1 0 0 0,-1 1 0 0 0,0 0 0 0 0,1 0 0 0 0,-1-1 0 0 0,1 1 0 0 0,0 0 0 0 0,-1-1 0 0 0,1 1 0 0 0,0 0 0 0 0,0-1 0 0 0,0 1 1 0 0,4 8 13 0 0,-2 3 37 0 0,-2 6 261 0 0,3-2-40 0 0,-1-7-124 0 0,0-1-36 0 0,-1-3-57 0 0,3 31 578 0 0,5-4-279 0 0,-8-17-175 0 0,-1-2-6 0 0,-1 1 54 0 0,1-5-116 0 0,0 11 95 0 0,-5-4 23 0 0,1-10-169 0 0,0 4 59 0 0,-1 2 40 0 0,2 1 36 0 0,1 4 35 0 0,1-2-96 0 0,0 29 298 0 0,0-32-339 0 0,-2 0 11 0 0,-4 0-26 0 0,0 0 13 0 0,4 0 35 0 0,2-8-120 0 0,-1 11 90 0 0,-3-10-91 0 0,-4-4-99 0 0,5-2-62 0 0,3 0 111 0 0,0 0-12 0 0,0 0-21 0 0,0 0-38 0 0,0 0-17 0 0,0 0-37 0 0,0 0-45 0 0,0 0-48 0 0,0 0-54 0 0,0 0-49 0 0,0 0-44 0 0,0 0-38 0 0,0 0-132 0 0,0 0-39 0 0,0 0-1370 0 0</inkml:trace>
  <inkml:trace contextRef="#ctx0" brushRef="#br0" timeOffset="342.55">1 253 8264 0 0,'13'0'182'0'0,"-10"0"29"0"0,-3 0 14 0 0,2-3-27 0 0,12-7-158 0 0,-6 7-18 0 0,-1 3 47 0 0,2 0 41 0 0,1-3 43 0 0,0 0-8 0 0,1 0-10 0 0,-3 0-10 0 0,0 0 18 0 0,-1 0 51 0 0,3-2-8 0 0,-2 1-39 0 0,3 1-9 0 0,8 2 20 0 0,-12 0-98 0 0,0 0 0 0 0,0 0-1 0 0,0 0 1 0 0,0-1 0 0 0,0 0 0 0 0,-1 0-1 0 0,1-1 1 0 0,1 0-60 0 0,-2 0 48 0 0,1 0 1 0 0,0 1-1 0 0,-1 0 1 0 0,1 0-1 0 0,0 1 0 0 0,0-1 1 0 0,0 2-1 0 0,2-1-48 0 0,3 2 64 0 0,9-1 48 0 0,-4-4 10 0 0,-12 3-94 0 0,20-7 65 0 0,5 4-60 0 0,-21 4-49 0 0,12-3 92 0 0,-12 1-78 0 0,-2 0-66 0 0,1 0-89 0 0,-3 0 0 0 0,0 1-53 0 0,0 0-60 0 0,0 0-67 0 0,0 1-73 0 0,0-1-81 0 0,1 1-88 0 0,-1-1-93 0 0,8 1-806 0 0,6 0-849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53.6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303 585 4896 0 0,'-14'-13'108'0'0,"12"10"17"0"0,-1 1 10 0 0,-10-9-22 0 0,8 10-98 0 0,1 0-8 0 0,-5-15-6 0 0,0 7 9 0 0,2 6 38 0 0,2 0 41 0 0,-1-1 56 0 0,2-2 69 0 0,3 5-201 0 0,1 1 0 0 0,0-1 1 0 0,0 1-1 0 0,0 0 1 0 0,-1-1-1 0 0,1 1 0 0 0,0 0 1 0 0,0-1-1 0 0,-1 1 0 0 0,1 0 1 0 0,0-1-1 0 0,-1 1 0 0 0,1 0 1 0 0,0 0-1 0 0,-1-1 0 0 0,1 1 1 0 0,0 0-1 0 0,-1 0 1 0 0,1 0-1 0 0,-1 0 0 0 0,1-1 1 0 0,0 1-1 0 0,-1 0 0 0 0,1 0 1 0 0,-1 0-1 0 0,1 0 0 0 0,0 0 1 0 0,-1 0-1 0 0,1 0 0 0 0,-1 0 1 0 0,1 0-14 0 0,-6-2 324 0 0,5 1-275 0 0,-1-2 36 0 0,-6-2 50 0 0,5 3-54 0 0,-1 1 21 0 0,1 0 40 0 0,-2 1 52 0 0,0 0 62 0 0,-1 0-11 0 0,-14 8 413 0 0,8-2-337 0 0,5-2-209 0 0,-22 12 468 0 0,23-5-356 0 0,5-10-208 0 0,1 0-1 0 0,-1 0 0 0 0,1 0 0 0 0,-1 0 0 0 0,1 0 1 0 0,-1 0-1 0 0,1 0 0 0 0,-1 0 0 0 0,0 0 0 0 0,0 0 1 0 0,1-1-1 0 0,-1 1 0 0 0,0 0 0 0 0,0 0 0 0 0,0-1 1 0 0,0 1-16 0 0,-4 1 62 0 0,4-1-48 0 0,1-1 1 0 0,-1 0-1 0 0,0 0 0 0 0,1 1 0 0 0,-1-1 0 0 0,0 0 0 0 0,1 1 0 0 0,-1-1 0 0 0,1 1 0 0 0,-1-1 0 0 0,1 1 0 0 0,-1-1 0 0 0,1 1 0 0 0,-1-1 0 0 0,1 1 0 0 0,0-1 0 0 0,-1 1 0 0 0,1 0 0 0 0,0-1 0 0 0,-1 1 0 0 0,1-1 1 0 0,0 1-15 0 0,-3 4 49 0 0,-26 52 561 0 0,1-3-105 0 0,26-51-467 0 0,1 1 0 0 0,0 0-1 0 0,1-1 1 0 0,-1 1 0 0 0,1 0 0 0 0,0-1 0 0 0,-1 1 0 0 0,2 0 0 0 0,-1-1 0 0 0,0 1 0 0 0,1 0-38 0 0,0 12 255 0 0,2-10-161 0 0,7 4-4 0 0,-7-7 10 0 0,-1-1 52 0 0,9 9 28 0 0,-8-9-21 0 0,1 0-70 0 0,-1-2-51 0 0,3-1-6 0 0,-4 0 24 0 0,9 0 98 0 0,2-5 29 0 0,-1-1 9 0 0,0 6-23 0 0,-1-1-15 0 0,-8 1-111 0 0,-1 0 1 0 0,0-1 0 0 0,1 1-1 0 0,-1 0 1 0 0,0-1 0 0 0,0 1-1 0 0,0-1 1 0 0,0 0-1 0 0,0 0 1 0 0,0 0-44 0 0,7-11 194 0 0,0-4-17 0 0,-1 1-65 0 0,7-14 39 0 0,-13 14-85 0 0,-1 5-54 0 0,-1-12 4 0 0,-3 10 23 0 0,-24-34-28 0 0,25 41 7 0 0,2 0-73 0 0,0 0-62 0 0,0 0-48 0 0,0-4-169 0 0,-3-4-240 0 0,-10-1-79 0 0</inkml:trace>
  <inkml:trace contextRef="#ctx0" brushRef="#br0" timeOffset="329.62">871 112 9272 0 0,'0'0'3'0'0,"12"-14"175"0"0,-12 13-169 0 0,0 1-1 0 0,1 0 1 0 0,-1-1 0 0 0,0 1-1 0 0,1-1 1 0 0,-1 1 0 0 0,0-1-1 0 0,0 1 1 0 0,0-1 0 0 0,1 1-1 0 0,-1 0 1 0 0,0-1 0 0 0,0 1-1 0 0,0-1 1 0 0,0 1-1 0 0,0-1 1 0 0,0 1 0 0 0,0-1-1 0 0,0 1 1 0 0,0-1 0 0 0,0 1-1 0 0,0-1 1 0 0,0 1 0 0 0,-1-1-1 0 0,1 1 1 0 0,0-1-1 0 0,0 1 1 0 0,0-1 0 0 0,-1 1-1 0 0,1 0 1 0 0,0-1-9 0 0,-13-4 255 0 0,-4-8-63 0 0,5-3-128 0 0,11 15-64 0 0,1 0 0 0 0,0 0 0 0 0,-1 0 0 0 0,1 0 0 0 0,-1 1 0 0 0,1-1 0 0 0,-1 0 0 0 0,1 0 0 0 0,-1 1 0 0 0,0-1 0 0 0,1 0 0 0 0,-1 1 0 0 0,0-1 0 0 0,1 0 0 0 0,-1 1 0 0 0,0-1 0 0 0,0 1 0 0 0,0 0 0 0 0,1-1 0 0 0,-1 1 0 0 0,0-1 0 0 0,0 1 0 0 0,0 0 0 0 0,0 0 0 0 0,0 0 0 0 0,0 0 0 0 0,-9-4 0 0 0,4-2 13 0 0,4 2 27 0 0,-3 1 81 0 0,0 0-1 0 0,0 0 1 0 0,-1 0-1 0 0,1 1 1 0 0,-1 0-121 0 0,0 0 95 0 0,-2 1 45 0 0,-22 1 432 0 0,17 0-375 0 0,3 0-108 0 0,1 0-78 0 0,-4 3 92 0 0,3 3-34 0 0,1-1-28 0 0,5-3-20 0 0,3-2-16 0 0,0 0-1 0 0,1 1 1 0 0,-1-1 0 0 0,0 0 0 0 0,1 1 0 0 0,-1-1 0 0 0,1 0-1 0 0,-1 1 1 0 0,0-1 0 0 0,1 1 0 0 0,-1-1 0 0 0,1 1 0 0 0,0-1-1 0 0,-1 1 1 0 0,1-1 0 0 0,-1 1 0 0 0,1 0 0 0 0,0-1 0 0 0,-1 1-1 0 0,1-1 1 0 0,0 1 0 0 0,-1 0-5 0 0,-1 4 20 0 0,-11 11 39 0 0,0 0-46 0 0,-6 18-3 0 0,14-24-1 0 0,0 1-1 0 0,1 0 0 0 0,0 0 0 0 0,0 0 1 0 0,1 0-1 0 0,0 9-8 0 0,-3 3 4 0 0,5-20-4 0 0,-2 10 0 0 0,0-1 0 0 0,1 1 0 0 0,0 0 0 0 0,0 9 0 0 0,2 27 27 0 0,0 84 178 0 0,0-79-149 0 0,2-35 9 0 0,5-1-13 0 0,-3-7-25 0 0,5 12 33 0 0,-7-19-47 0 0,-1 0 0 0 0,1 0 0 0 0,-1 0-1 0 0,0 0 1 0 0,0 0 0 0 0,0 0 0 0 0,-1 1-1 0 0,1 2-12 0 0,-2 2 40 0 0,1-7-33 0 0,0-1 1 0 0,0 1 0 0 0,0-1 0 0 0,0 1 0 0 0,0-1 0 0 0,0 1 0 0 0,0-1-1 0 0,0 1 1 0 0,1-1 0 0 0,-1 1 0 0 0,1-1 0 0 0,-1 1 0 0 0,1 0-8 0 0,10 4 53 0 0,-11-6-52 0 0,1 1-1 0 0,-1 0 1 0 0,0 0 0 0 0,1 0 0 0 0,-1-1 0 0 0,0 1-1 0 0,0 0 1 0 0,0 0 0 0 0,0 0 0 0 0,1 0-1 0 0,-1-1 1 0 0,0 1 0 0 0,0 0 0 0 0,-1 1-1 0 0,1 3-28 0 0,0-1-72 0 0,0-2-74 0 0,0 0-114 0 0,0-1-132 0 0,0 0-120 0 0,0-1 71 0 0,0 1-45 0 0,0-1-609 0 0,0 0-486 0 0,0 0-918 0 0</inkml:trace>
  <inkml:trace contextRef="#ctx0" brushRef="#br0" timeOffset="585.49">429 380 8208 0 0,'0'-13'234'0'0,"0"10"6"0"0,0 3-176 0 0,2 0-37 0 0,12-2-16 0 0,16-10-11 0 0,-17 12 0 0 0,-11 0 0 0 0,-1 0 0 0 0,0 0 0 0 0,0 0 0 0 0,0 0 0 0 0,0 0 0 0 0,0 0 0 0 0,0 0 0 0 0,0 0 0 0 0,1-1 0 0 0,-1 1 0 0 0,0 0 0 0 0,0-1 0 0 0,0 1 0 0 0,0 0 0 0 0,0-1 0 0 0,1 0 0 0 0,11-6 14 0 0,-8 4 12 0 0,1 0 1 0 0,-1 0-1 0 0,1 0 0 0 0,0 1 0 0 0,0 0 0 0 0,0 0 0 0 0,0 1 0 0 0,0-1 0 0 0,5 1-26 0 0,10-1 132 0 0,-7-4-63 0 0,1 1-22 0 0,-10 4-41 0 0,1 0-1 0 0,0 0 1 0 0,-1 1 0 0 0,4 0-6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53.0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1 7920 0 0,'0'0'174'0'0,"-3"0"29"0"0,-1 0-127 0 0,4 0-70 0 0,0-1 0 0 0,0 1 0 0 0,-1 0 1 0 0,1 0-1 0 0,0 0 0 0 0,0 0 1 0 0,0 0-1 0 0,-1 0 0 0 0,1 0 0 0 0,0 0 1 0 0,0 0-1 0 0,-1 0 0 0 0,1 0 0 0 0,0 0 1 0 0,0 0-1 0 0,0 0 0 0 0,-1 0 0 0 0,1 0 1 0 0,0 1-1 0 0,0-1 0 0 0,0 0 1 0 0,-1 0-1 0 0,1 0 0 0 0,0 0 0 0 0,0 0 1 0 0,0 0-1 0 0,-1 1 0 0 0,1-1 0 0 0,0 0 1 0 0,0 0-1 0 0,0 0 0 0 0,0 0 1 0 0,0 1-1 0 0,0-1 0 0 0,-1 0 0 0 0,1 0 1 0 0,0 0-1 0 0,0 1-6 0 0,-1 8 89 0 0,0 11-53 0 0,1 8-45 0 0,0-12 60 0 0,2 3 141 0 0,4-4-42 0 0,0 1 20 0 0,-5-8-72 0 0,0 3 34 0 0,-1-4-24 0 0,1 1-1 0 0,0-1 1 0 0,1 0 0 0 0,1 7-108 0 0,3 9 270 0 0,-3 3 37 0 0,-4-8-90 0 0,1 7 31 0 0,3 8 60 0 0,3-9-38 0 0,-4-18-156 0 0,0 0 1 0 0,-1 0 0 0 0,0 0-1 0 0,0 1 1 0 0,-1 4-115 0 0,0 25 572 0 0,0 3-76 0 0,0-12-227 0 0,0-1-62 0 0,0-22-176 0 0,1 0 1 0 0,-1 0 0 0 0,1 0 0 0 0,0 0-1 0 0,0 0 1 0 0,0 0 0 0 0,1 0-1 0 0,-1-1 1 0 0,1 1 0 0 0,1 2-32 0 0,-1-2 28 0 0,-1 1 1 0 0,0-1-1 0 0,-1 0 0 0 0,1 1 0 0 0,-1-1 1 0 0,0 0-1 0 0,0 1 0 0 0,0-1 1 0 0,-1 4-29 0 0,0 8 36 0 0,1-3 44 0 0,0-10-12 0 0,0-3-103 0 0,-1 0-85 0 0,1 0-80 0 0,-1 0 55 0 0,0 0-34 0 0,1 0-37 0 0,-1 0-35 0 0,-2 0-344 0 0,2 0 80 0 0,-1 0-48 0 0,-1 0-662 0 0,1 0-521 0 0,1 0-988 0 0</inkml:trace>
  <inkml:trace contextRef="#ctx0" brushRef="#br0" timeOffset="198.61">1 285 8480 0 0,'0'0'248'0'0,"0"0"-6"0"0,3 0-122 0 0,4 0-17 0 0,-3 1-52 0 0,0-1 1 0 0,-1 0-1 0 0,1 0 1 0 0,-1 0-1 0 0,1 0 0 0 0,-1-1 1 0 0,1 1-1 0 0,-1-1 1 0 0,2-1-52 0 0,3-3 100 0 0,2 0 40 0 0,4 2 36 0 0,2 2 29 0 0,-2-2-40 0 0,-1 0-41 0 0,-2-1-43 0 0,-5 2-54 0 0,8-1 43 0 0,3 2-39 0 0,2 0-14 0 0,-2-4 11 0 0,-11 3-20 0 0,1 0 1 0 0,-1 1 0 0 0,1 0-1 0 0,0 0 1 0 0,0 0 0 0 0,-1 1-9 0 0,5-1 0 0 0,-1 0 0 0 0,1 0 0 0 0,-1-1 0 0 0,0-1 0 0 0,1 0 0 0 0,24-5 0 0 0,9-5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10.0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0 126 9096 0 0,'0'0'200'0'0,"0"0"33"0"0,0 0 16 0 0,0 3-31 0 0,0-3-216 0 0,0 1 1 0 0,0-1-1 0 0,0 1 1 0 0,0-1-1 0 0,0 1 1 0 0,1-1-1 0 0,-1 1 1 0 0,0-1 0 0 0,0 1-1 0 0,0-1 1 0 0,1 1-1 0 0,-1-1 1 0 0,0 1-1 0 0,0-1 1 0 0,1 1-1 0 0,-1-1 1 0 0,0 0-1 0 0,1 1-2 0 0,8 5 10 0 0,-8-6-11 0 0,0 1 0 0 0,1-1 0 0 0,-1 1 0 0 0,0 0 1 0 0,0 0-1 0 0,0-1 0 0 0,0 1 0 0 0,1 0 1 0 0,-1 0-1 0 0,-1 0 0 0 0,1 0 0 0 0,0 1 0 0 0,0-1 1 0 0,0 0 0 0 0,1 6 8 0 0,1 0 80 0 0,3-5 117 0 0,-1 1 79 0 0,0 10 340 0 0,0-5-306 0 0,0 1-49 0 0,7 9 155 0 0,-5-8-187 0 0,2 5 86 0 0,-2 4-1 0 0,0 0-35 0 0,2-4-28 0 0,-5-9-165 0 0,-1 1 0 0 0,1 0 0 0 0,-1-1 0 0 0,0 1-94 0 0,13 49 434 0 0,-15-53-414 0 0,25 60 411 0 0,-21-34-228 0 0,6-8-3 0 0,-6 8 0 0 0,1-13-99 0 0,0 1 27 0 0,-5-3 17 0 0,1 2 4 0 0,4 0-44 0 0,0 0-3 0 0,-4 0 41 0 0,-2-3-9 0 0,0-11-7 0 0,0-2-6 0 0,0 0-2 0 0,0 0-6 0 0,0 0-1 0 0,0 0 0 0 0,0 0-1 0 0,0 0-6 0 0,0 0-1 0 0,0 0 0 0 0,0 0-5 0 0,0-2-23 0 0,0 0-68 0 0,0 1-1 0 0,-1-1 1 0 0,1 1 0 0 0,0-1-1 0 0,-1 1 1 0 0,1-1-1 0 0,-1 1 1 0 0,0 0 0 0 0,1-1-1 0 0,-1 1 1 0 0,0-1-8 0 0,-6-12 45 0 0,2-12 9 0 0,-6 5-33 0 0,6-8 22 0 0,-6-3-22 0 0,7 15 3 0 0,1 5-9 0 0,0-1-1 0 0,-5-10-14 0 0,-6-27 0 0 0,10 33 0 0 0,-1 0 0 0 0,-4-10 0 0 0,6 17 0 0 0,0-1 0 0 0,0 1 0 0 0,1-4 0 0 0,-5-17 11 0 0,3 16 9 0 0,2 6-14 0 0,-1 0-1 0 0,2 0 1 0 0,-1-1-1 0 0,1 1 1 0 0,1 0-1 0 0,0-3-5 0 0,-1 2 7 0 0,0 5-20 0 0,1 0 0 0 0,0 1 0 0 0,0-1 0 0 0,0 0 1 0 0,0 0-1 0 0,1 1 0 0 0,0-1 0 0 0,0 0 0 0 0,0-2 13 0 0,13-17-60 0 0,-1 1 41 0 0,-11 18 6 0 0,-2 4 11 0 0,1 0-1 0 0,-1 1 1 0 0,0-1 0 0 0,0 0 0 0 0,1 1 0 0 0,-1-1 0 0 0,1 1-1 0 0,-1-1 1 0 0,0 1 0 0 0,1-1 0 0 0,-1 1 0 0 0,1-1-1 0 0,-1 1 1 0 0,1-1 0 0 0,-1 1 0 0 0,1-1 0 0 0,0 1 0 0 0,-1 0-1 0 0,1-1 1 0 0,0 1 0 0 0,-1 0 0 0 0,1 0 2 0 0,4-3 1 0 0,-4 3-2 0 0,0-1 1 0 0,0 0-1 0 0,0 1 0 0 0,0-1 0 0 0,0 0 0 0 0,-1 0 0 0 0,1 0 0 0 0,0 0 0 0 0,-1 0 0 0 0,1 1 0 0 0,0-1 0 0 0,-1 0 0 0 0,1 0 0 0 0,-1-1 0 0 0,1 1 0 0 0,-1 0 1 0 0,7-10-45 0 0,21-5 33 0 0,4 11 12 0 0,-25 0 0 0 0,4-1-26 0 0,-10 5 21 0 0,0 1 0 0 0,0 0 0 0 0,0 0 0 0 0,0 0 0 0 0,0 0 0 0 0,0 0 0 0 0,1 0 0 0 0,-1 0 0 0 0,0 0-1 0 0,0 0 1 0 0,0 0 0 0 0,0 1 0 0 0,0-1 0 0 0,0 0 5 0 0,10 5-31 0 0,-8-4 25 0 0,0 1-1 0 0,0-1 1 0 0,0 0 0 0 0,0 0-1 0 0,0 0 1 0 0,1-1 0 0 0,-1 1-1 0 0,0-1 1 0 0,3 0 6 0 0,10 2-62 0 0,2 5 39 0 0,-7-2 21 0 0,32 11-29 0 0,-36-13 16 0 0,-1 0 1 0 0,1 0 0 0 0,0 1-1 0 0,-1 0 1 0 0,0 1 0 0 0,0-1-1 0 0,3 4 15 0 0,4 7-12 0 0,-11-8 7 0 0,-2 10-64 0 0,-2-9 71 0 0,-11 8-2 0 0,6-9 0 0 0,4-3 0 0 0,-1-1 0 0 0,1 0 0 0 0,0 0 0 0 0,-1 0 0 0 0,0 0 0 0 0,0 0 0 0 0,-5 1 0 0 0,0 0 0 0 0,-1-1 0 0 0,-5 1 0 0 0,-2 2 0 0 0,15-6 0 0 0,0 1 0 0 0,0 0 0 0 0,0 1 0 0 0,0-1 0 0 0,0 0 0 0 0,0 0 0 0 0,0 1 0 0 0,0-1 0 0 0,1 1 0 0 0,-2 1 0 0 0,2-2 0 0 0,0 0 0 0 0,0 0 0 0 0,0 0 0 0 0,0 0 0 0 0,0 0 0 0 0,-1 0 0 0 0,1 0 0 0 0,0 0 0 0 0,-1 0 0 0 0,1-1 0 0 0,-1 1 0 0 0,1-1 0 0 0,-1 1 0 0 0,1-1 0 0 0,-1 1 0 0 0,1-1 0 0 0,-1 0 0 0 0,1 0 0 0 0,-2 1 0 0 0,0-1 0 0 0,1 0 0 0 0,-1 0 0 0 0,1 0 0 0 0,-1 0 0 0 0,1 1 0 0 0,-1 0 0 0 0,1-1 0 0 0,-1 1 0 0 0,1 0 0 0 0,0 0 0 0 0,-3 1 0 0 0,3 0 0 0 0,0-1 0 0 0,-1 0 0 0 0,1 0 0 0 0,0 0 0 0 0,-1-1 0 0 0,1 1 0 0 0,-1-1 0 0 0,1 1 0 0 0,-1-1 0 0 0,0 0 0 0 0,-1 0 0 0 0,3 0-1 0 0,0 0-1 0 0,1 0 0 0 0,-1 0 0 0 0,0 0 0 0 0,1 0 0 0 0,-1 0 0 0 0,0 1 0 0 0,1-1 0 0 0,-1 0 0 0 0,0 0 0 0 0,1 0 0 0 0,-1 1 0 0 0,0-1 0 0 0,1 0 0 0 0,-1 1 0 0 0,1-1 0 0 0,-1 0 0 0 0,1 1 0 0 0,-1-1 0 0 0,1 1 0 0 0,-1-1 0 0 0,1 1 0 0 0,-1-1 0 0 0,1 1 1 0 0,-1-1-1 0 0,1 1 2 0 0,0 0-7 0 0,-1-1 1 0 0,1 1-1 0 0,-1-1 1 0 0,1 1-1 0 0,0-1 1 0 0,-1 1-1 0 0,1-1 1 0 0,-1 1-1 0 0,0-1 1 0 0,1 1-1 0 0,-1-1 1 0 0,1 0-1 0 0,-1 1 1 0 0,0-1-1 0 0,1 0 1 0 0,-1 0-1 0 0,1 1 0 0 0,-1-1 1 0 0,0 0-1 0 0,1 0 1 0 0,-1 0-1 0 0,0 0 1 0 0,0 0-1 0 0,1 0 1 0 0,-1 0-1 0 0,0 0 7 0 0,-5 0-100 0 0,-1 0-100 0 0,4 0-178 0 0,3 0 283 0 0,0 0 0 0 0,0 0-17 0 0,0 0-43 0 0,0 0-14 0 0,0 0-43 0 0,0 0-48 0 0,0 0-55 0 0,0 0-60 0 0,0 0-54 0 0,0 0-49 0 0,0 0-42 0 0,0 0-153 0 0,0 0-41 0 0,0 0-184 0 0,0 0-495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52.4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315 34 9072 0 0,'-1'0'12'0'0,"1"0"0"0"0,-1 0 0 0 0,0 0 0 0 0,0 0 0 0 0,1 0 0 0 0,-1 0 0 0 0,0-1 0 0 0,1 1 0 0 0,-1 0 0 0 0,0 0 1 0 0,1 0-1 0 0,-1-1 0 0 0,1 1 0 0 0,-1 0 0 0 0,0-1 0 0 0,1 1 0 0 0,-1-1 0 0 0,1 1 0 0 0,-1 0 0 0 0,1-1 0 0 0,-1 1 0 0 0,1-1 0 0 0,-1 1 0 0 0,1-1 0 0 0,0 0 1 0 0,-1 1-13 0 0,1-1 14 0 0,-1 1 0 0 0,1-1 0 0 0,0 0 0 0 0,-1 1 0 0 0,1-1 0 0 0,-1 1 0 0 0,1 0 1 0 0,-1-1-1 0 0,1 1 0 0 0,-1-1 0 0 0,0 1 0 0 0,1 0 0 0 0,-1-1 0 0 0,1 1 1 0 0,-1 0-1 0 0,0-1 0 0 0,1 1 0 0 0,-1 0 0 0 0,0 0 0 0 0,1 0 0 0 0,-1 0 0 0 0,0 0 1 0 0,1 0-1 0 0,-1 0 0 0 0,0 0 0 0 0,0 0-14 0 0,-9 0 106 0 0,-10 1 5 0 0,19-1-108 0 0,0 0 0 0 0,0 0 0 0 0,0 0 0 0 0,0 0 0 0 0,0-1-1 0 0,0 1 1 0 0,0 0 0 0 0,0 0 0 0 0,0-1 0 0 0,0 1 0 0 0,0-1 0 0 0,0 1 0 0 0,0-1-3 0 0,-2-3 0 0 0,-2-2 0 0 0,-4 3 37 0 0,-3 2 61 0 0,-33 1 346 0 0,32 1-331 0 0,2-1-35 0 0,3 1 45 0 0,0 0-34 0 0,-7 5 63 0 0,-1 0 11 0 0,9-5-66 0 0,-2 0 37 0 0,0-1 15 0 0,2 0-78 0 0,1 0-37 0 0,-3 2-24 0 0,0 3-10 0 0,8-4 1 0 0,-1 0 0 0 0,1 0 0 0 0,-1 0 1 0 0,1 0-1 0 0,-1 0 0 0 0,1-1 0 0 0,-1 1 0 0 0,0-1 1 0 0,1 1-1 0 0,-1-1 0 0 0,-1 1-1 0 0,3-1 1 0 0,0 0 0 0 0,0 0 0 0 0,-1-1 0 0 0,1 1 1 0 0,0 0-1 0 0,0 0 0 0 0,0 0 0 0 0,0 0 0 0 0,0 0 0 0 0,0 0 0 0 0,0 0 0 0 0,0 0 1 0 0,0 0-1 0 0,0 0 0 0 0,-1 0 0 0 0,1 0 0 0 0,0 0 0 0 0,0 0 0 0 0,0 1 0 0 0,0-1 1 0 0,0 0-1 0 0,0 0 0 0 0,0 0 0 0 0,0 0 0 0 0,0 0 0 0 0,0 0 0 0 0,0 0 0 0 0,0 0 1 0 0,-1 0-1 0 0,1 0 0 0 0,0 0 0 0 0,0 0 0 0 0,0 0 0 0 0,0 0 0 0 0,0 0 0 0 0,0 0 1 0 0,0 1-1 0 0,0-1 0 0 0,0 0 0 0 0,0 0 0 0 0,0 0 0 0 0,0 0 0 0 0,0 0 0 0 0,0 0 1 0 0,0 0-1 0 0,0 0 0 0 0,0 0 0 0 0,0 0 0 0 0,0 1 0 0 0,0-1 0 0 0,0 0 0 0 0,0 0 0 0 0,0 0 1 0 0,0 0-1 0 0,0 0 0 0 0,0 0 0 0 0,0 0-1 0 0,0 1 3 0 0,0-1 0 0 0,0 1 0 0 0,0-1 0 0 0,0 1 1 0 0,0-1-1 0 0,0 1 0 0 0,0-1 0 0 0,0 1 0 0 0,0-1 0 0 0,0 1 0 0 0,0-1 0 0 0,-1 1 0 0 0,1-1 1 0 0,0 0-1 0 0,0 1 0 0 0,0-1 0 0 0,-1 1 0 0 0,1-1 0 0 0,0 1 0 0 0,-1-1 0 0 0,1 0 0 0 0,0 1 1 0 0,-1-1-1 0 0,1 0 0 0 0,-1 1 0 0 0,1-1 0 0 0,0 0 0 0 0,-1 0 0 0 0,1 1 0 0 0,-1-1 0 0 0,1 0 1 0 0,-1 0-1 0 0,1 0 0 0 0,-1 0 0 0 0,1 0 0 0 0,-1 0 0 0 0,1 1 0 0 0,-1-1 0 0 0,1 0 0 0 0,-1 0 1 0 0,1 0-1 0 0,-1-1-3 0 0,-1 2 30 0 0,4 1-7 0 0,9 11-12 0 0,-9-8-11 0 0,-2-4 0 0 0,0-1 0 0 0,1 1 0 0 0,-1 0 0 0 0,0-1 0 0 0,1 1 0 0 0,-1 0 0 0 0,0-1 0 0 0,1 1 0 0 0,-1-1 0 0 0,1 1 0 0 0,-1-1 0 0 0,1 1 0 0 0,-1-1 0 0 0,1 1 0 0 0,-1-1 0 0 0,1 0 0 0 0,-1 1 0 0 0,1-1 0 0 0,0 0 0 0 0,-1 1 0 0 0,1-1 0 0 0,0 0 0 0 0,4 3 0 0 0,-2-1 0 0 0,1 0 0 0 0,-1 0 0 0 0,0 1 0 0 0,0 0 0 0 0,0 0 0 0 0,0-1 0 0 0,0 2 0 0 0,1 1 0 0 0,0-1 0 0 0,1 0 0 0 0,-1 0 0 0 0,4 2 0 0 0,-6-4 0 0 0,11 6 0 0 0,-1 1 0 0 0,0 1 0 0 0,0 0 0 0 0,0 1 0 0 0,2 1 0 0 0,0 0 0 0 0,0-1 0 0 0,2-1 0 0 0,-13-8 0 0 0,0 0 0 0 0,0 1 1 0 0,0 0-1 0 0,-1-1 0 0 0,1 1 1 0 0,-1 0-1 0 0,1 0 0 0 0,-1 0 1 0 0,0 0-1 0 0,0 1 0 0 0,0 0 0 0 0,0 1 12 0 0,1-1-1 0 0,0 0 0 0 0,0 0 0 0 0,0 0 1 0 0,3 3-12 0 0,-1-2 3 0 0,-1 1 0 0 0,1 0 1 0 0,-1 0-1 0 0,2 4-3 0 0,1 2-1 0 0,-1-4 2 0 0,-5-7-2 0 0,0 0 0 0 0,0 1 0 0 0,0-1 1 0 0,0 0-1 0 0,0 1 0 0 0,-1-1 1 0 0,1 1-1 0 0,0-1 0 0 0,-1 1 0 0 0,1 0 1 0 0,-1-1-1 0 0,1 1 0 0 0,-1-1 0 0 0,0 1 1 0 0,0 0-1 0 0,0 0 1 0 0,0 0-5 0 0,1-1 1 0 0,-1 1-1 0 0,0 0 1 0 0,1 0-1 0 0,-1-1 1 0 0,1 1-1 0 0,0 0 0 0 0,0-1 1 0 0,-1 1-1 0 0,1-1 1 0 0,1 2 4 0 0,-1-2 0 0 0,0 0 0 0 0,-1 0 1 0 0,1-1-1 0 0,-1 1 0 0 0,1 0 1 0 0,-1 0-1 0 0,1 0 0 0 0,-1 0 1 0 0,1 1-1 0 0,-1-1 0 0 0,0 0 1 0 0,1 0-1 0 0,-1 0 0 0 0,0 0 0 0 0,0 0 1 0 0,0 0-1 0 0,0 0 0 0 0,0 0 1 0 0,0 1-1 0 0,0-1 0 0 0,-1 0 1 0 0,1 0-1 0 0,0 0 0 0 0,-1 0 0 0 0,-11 25 55 0 0,12-25-53 0 0,0 0 1 0 0,-1 0-1 0 0,1 0 1 0 0,0 0-1 0 0,-1 0 1 0 0,1 0-1 0 0,-1 0 1 0 0,1 0-1 0 0,-1-1 0 0 0,0 1 1 0 0,1 0-1 0 0,-1 0 1 0 0,0 0-1 0 0,0-1 1 0 0,1 1-1 0 0,-1 0 1 0 0,0-1-1 0 0,0 1 0 0 0,0 0 1 0 0,0-1-1 0 0,0 1-2 0 0,-2 0 8 0 0,-10 4 4 0 0,9 2 0 0 0,4-7-9 0 0,-1 1 0 0 0,1-1 0 0 0,0 1 0 0 0,0-1 0 0 0,-1 0 0 0 0,1 1 0 0 0,0-1 0 0 0,-1 0 0 0 0,1 1 0 0 0,0-1 0 0 0,-1 0 0 0 0,1 1 0 0 0,-1-1 0 0 0,1 0-1 0 0,-1 1 1 0 0,1-1 0 0 0,0 0 0 0 0,-1 0 0 0 0,1 0 0 0 0,-1 0 0 0 0,1 1 0 0 0,-1-1 0 0 0,1 0 0 0 0,-1 0 0 0 0,1 0 0 0 0,-1 0 0 0 0,1 0 0 0 0,-1 0-1 0 0,1 0 1 0 0,-1 0 0 0 0,1 0 0 0 0,-1-1-3 0 0,-4 1 29 0 0,0 0 4 0 0,-6 0 63 0 0,-18 0-11 0 0,21 0-60 0 0,3 0-10 0 0,3 0-12 0 0,0 0 0 0 0,1 0-1 0 0,-1 0 1 0 0,0-1 0 0 0,1 1 0 0 0,-1-1 0 0 0,1 1-1 0 0,-1-1 1 0 0,1 1 0 0 0,-1-1 0 0 0,1 0 0 0 0,-1 0-1 0 0,1 0 1 0 0,-1 0-3 0 0,-6-4 0 0 0,3 3-21 0 0,-1-1-56 0 0,1-5-84 0 0,3 3 109 0 0,-2-1-57 0 0,1 3-72 0 0,1 1-91 0 0,1 1 83 0 0,0 0-43 0 0,1 1 232 0 0,0-1-276 0 0,-1 0-43 0 0,0 1-425 0 0,1-1-294 0 0,0 1-679 0 0</inkml:trace>
  <inkml:trace contextRef="#ctx0" brushRef="#br0" timeOffset="317.96">504 302 7312 0 0,'0'0'165'0'0,"0"0"22"0"0,3 0 9 0 0,13-1-38 0 0,-8 0-94 0 0,-8 1-64 0 0,0 0-1 0 0,0 0 1 0 0,1 0-1 0 0,-1 0 1 0 0,0 0-1 0 0,0 0 1 0 0,0 0-1 0 0,1 0 1 0 0,-1 0-1 0 0,0 0 1 0 0,0-1-1 0 0,0 1 1 0 0,0 0 0 0 0,1 0-1 0 0,-1 0 1 0 0,0 0-1 0 0,0 0 1 0 0,0-1-1 0 0,0 1 1 0 0,0 0-1 0 0,0 0 1 0 0,1 0-1 0 0,-1 0 1 0 0,0-1-1 0 0,0 1 1 0 0,0 0-1 0 0,0 0 1 0 0,0 0-1 0 0,0-1 1 0 0,0 1-1 0 0,0 0 1 0 0,0 0 0 0 0,3-7 5 0 0,3 4 4 0 0,-1 0 58 0 0,-2-2 95 0 0,-1 0 65 0 0,9 0 276 0 0,-6-6 10 0 0,-1 8-327 0 0,-1 2-48 0 0,1-3 112 0 0,-2 0-86 0 0,-2-5 65 0 0,0 9-218 0 0,0-1 0 0 0,0 0 0 0 0,0 1 0 0 0,0-1 0 0 0,0 1 0 0 0,1-1 1 0 0,-1 0-1 0 0,0 1 0 0 0,0-1 0 0 0,0 1 0 0 0,1-1 0 0 0,-1 1 0 0 0,0-1 0 0 0,1 1 1 0 0,-1-1-1 0 0,0 1 0 0 0,1-1 0 0 0,-1 1 0 0 0,0 0 0 0 0,1-1 0 0 0,-1 1 0 0 0,1 0 1 0 0,-1-1-1 0 0,1 1-11 0 0,0-1 11 0 0,0 1 0 0 0,-1-1 0 0 0,1 1 0 0 0,-1-1 0 0 0,1 1 0 0 0,-1-1 0 0 0,1 1 0 0 0,-1-1 0 0 0,1 1 0 0 0,-1-1 1 0 0,1 0-1 0 0,-1 1 0 0 0,0-1 0 0 0,1 0 0 0 0,-1 1 0 0 0,0-1 0 0 0,0 0 0 0 0,1 1 0 0 0,-1-1 0 0 0,0 0 0 0 0,0 0 0 0 0,0 1 1 0 0,0-1-1 0 0,0 0 0 0 0,0 0-11 0 0,0-2 15 0 0,0-2 50 0 0,0-11 268 0 0,0 11-250 0 0,0 3 42 0 0,-3 2-18 0 0,-2 0-42 0 0,-10 0 198 0 0,11 0-228 0 0,2 0-54 0 0,-1 0 83 0 0,1 2-11 0 0,-9 16-41 0 0,6-7-13 0 0,-8 5 1 0 0,11-15 2 0 0,1 0 1 0 0,0 0 0 0 0,0 1-1 0 0,0-1 1 0 0,-1 0 0 0 0,1 1-1 0 0,0-1 1 0 0,0 0 0 0 0,1 1-1 0 0,-1-1 1 0 0,0 1 0 0 0,1 0-1 0 0,-1-1 1 0 0,0 1 0 0 0,1 0-1 0 0,0-1 1 0 0,-1 1 0 0 0,1 0-1 0 0,0-1 1 0 0,0 1-3 0 0,0 0 1 0 0,0 0 0 0 0,0 0-1 0 0,-1 0 1 0 0,1-1 0 0 0,-1 1 0 0 0,1 0 0 0 0,-1 0 0 0 0,1-1-1 0 0,-1 1 1 0 0,0-1 0 0 0,0 1 0 0 0,0 0 0 0 0,0-1-1 0 0,0 1 0 0 0,0-1 1 0 0,0 1 0 0 0,0-1 0 0 0,1 1 0 0 0,-1 0 0 0 0,0-1-1 0 0,1 1 1 0 0,-1 0 0 0 0,1 0 0 0 0,0-1 0 0 0,-1 1-1 0 0,1 0 1 0 0,0 0-1 0 0,0 29 67 0 0,0-29-63 0 0,0-1 0 0 0,0 1 1 0 0,0-1-1 0 0,0 1 0 0 0,0-1 0 0 0,1 1 0 0 0,-1-1 0 0 0,0 1 1 0 0,1-1-1 0 0,-1 1 0 0 0,1-1 0 0 0,-1 0 0 0 0,1 1 1 0 0,0-1-1 0 0,0 0 0 0 0,0 1-4 0 0,11 21 93 0 0,-12-22-86 0 0,1 0-1 0 0,0 0 1 0 0,0 0 0 0 0,0 0-1 0 0,-1 0 1 0 0,1 0 0 0 0,0 0-1 0 0,0 0 1 0 0,1 0 0 0 0,-1 0-1 0 0,0 0 1 0 0,1 0-7 0 0,8 4 44 0 0,4 2-19 0 0,-7-3-14 0 0,-4-3-2 0 0,0-1 0 0 0,0 1 1 0 0,0 0-1 0 0,0-1 0 0 0,-1 1 0 0 0,1-1 0 0 0,0 0 1 0 0,0 0-1 0 0,0 0 0 0 0,3-1-9 0 0,9 0 55 0 0,-6 2-45 0 0,13-1-4 0 0,-8-3-36 0 0,-12 1-32 0 0,1 1 38 0 0,5-3 48 0 0,-5 2-47 0 0,0 1-23 0 0,-1 0-33 0 0,0 0-53 0 0,1 0-55 0 0,0-1-67 0 0,0 1-76 0 0,-2 0 47 0 0,1 0-44 0 0,-1 0-40 0 0,1 0-33 0 0,0-1-119 0 0,0 0-34 0 0,3-3-1223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51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205 1 6392 0 0,'0'0'141'0'0,"0"0"23"0"0,0 3 12 0 0,1 4-59 0 0,-1 8-55 0 0,0-12-61 0 0,0-1-1 0 0,0 0 1 0 0,0 0-1 0 0,0 1 0 0 0,-1-1 1 0 0,1 0-1 0 0,-1 0 1 0 0,0 2-1 0 0,0-3 0 0 0,1 0 1 0 0,-1-1-1 0 0,1 1 1 0 0,-1 0-1 0 0,1 0 1 0 0,-1-1 0 0 0,1 1-1 0 0,-1 0 1 0 0,1 0-1 0 0,0 0 1 0 0,-1 0-1 0 0,1 0 1 0 0,0 0-1 0 0,0 0 1 0 0,0 0 0 0 0,0 0-1 0 0,0 0 1 0 0,0 0-1 0 0,0-1 1 0 0,0 1-1 0 0,0 0 1 0 0,0 0 0 0 0,1 0-1 0 0,-1 0 1 0 0,0 0-1 0 0,1 0 1 0 0,-1 0-1 0 0,1 0 0 0 0,2 7 30 0 0,-2 0 10 0 0,1 2 59 0 0,-2 6 109 0 0,0 22 351 0 0,-1-28-433 0 0,1-2-53 0 0,0 67 717 0 0,0-2-102 0 0,0 147 1146 0 0,0-217-1807 0 0,0 0 0 0 0,1 0 0 0 0,-1 1 0 0 0,1-1 0 0 0,0 0 0 0 0,-1 0 0 0 0,2 2-27 0 0,6 13 165 0 0,-5-10-65 0 0,-1 1-45 0 0,-3 21-37 0 0,0-14-5 0 0,1-5 17 0 0,0 12 47 0 0,0-19-95 0 0,0-2-72 0 0,0 1-71 0 0,0-1-105 0 0,0-1-123 0 0,0 0-109 0 0,0-1 64 0 0,0 0-40 0 0,0 0-560 0 0,0 0-441 0 0,0 0-835 0 0</inkml:trace>
  <inkml:trace contextRef="#ctx0" brushRef="#br0" timeOffset="546.74">0 348 5960 0 0,'0'0'132'0'0,"0"0"17"0"0,0 0 12 0 0,3-3-17 0 0,0 0-123 0 0,3-3-11 0 0,14-13 37 0 0,-8 7 122 0 0,-9 10-127 0 0,-1 0 0 0 0,1 0 0 0 0,0 1 0 0 0,0-1 0 0 0,0 1 0 0 0,0-1 0 0 0,3 0-42 0 0,6-2 161 0 0,3-1 71 0 0,9-6 16 0 0,-5 3-117 0 0,-1 1-34 0 0,0 3-13 0 0,-11 2-44 0 0,1 1 0 0 0,-1-2 0 0 0,1 1 0 0 0,-1-1 0 0 0,1 0-40 0 0,16-7 93 0 0,0 4-56 0 0,-14 3-33 0 0,-1 1 0 0 0,0-1 0 0 0,1-1 0 0 0,-1 0-4 0 0,6-2 13 0 0,0 0 0 0 0,1 1-1 0 0,0 1 1 0 0,1 0-13 0 0,-2 0 3 0 0,4 3-3 0 0,-16 1 0 0 0,-1 0 0 0 0,1 0 0 0 0,-1 0 0 0 0,1 0 0 0 0,-1 0 0 0 0,0-1 0 0 0,1 1 0 0 0,-1-1 0 0 0,0 0 0 0 0,3 0 0 0 0,18-9-40 0 0,-17 9 12 0 0,0 0 1 0 0,0 0-1 0 0,0 1 1 0 0,1 0-1 0 0,2 0 28 0 0,35 0-358 0 0,-38 2 238 0 0,7 9 0 0 0,0-6 20 0 0,-13-4 98 0 0,1 0 1 0 0,-1-1-1 0 0,1 1 1 0 0,-1 0 0 0 0,0 0-1 0 0,0 0 1 0 0,0 0-1 0 0,1-1 1 0 0,-1 1-1 0 0,0 0 1 0 0,0 0 0 0 0,0 0-1 0 0,0 0 1 0 0,0 0 1 0 0,0 1 5 0 0,0 0-1 0 0,0-1 1 0 0,0 1 0 0 0,0-1 0 0 0,1 1 0 0 0,-1 0 0 0 0,1-1-1 0 0,-1 1 1 0 0,1-1 0 0 0,0 1 0 0 0,0-1 0 0 0,-1 1 0 0 0,2 0-5 0 0,-1 0 10 0 0,0-1 0 0 0,0 1 0 0 0,0 0 0 0 0,0-1 0 0 0,0 1 0 0 0,-1 0 0 0 0,1 0 0 0 0,-1 0 0 0 0,1 0 0 0 0,-1 0 0 0 0,0 0 0 0 0,0 0 0 0 0,0 1-10 0 0,0 10 56 0 0,0 48 259 0 0,0-41-135 0 0,0 1-22 0 0,0-11-67 0 0,0 7 92 0 0,0 19 118 0 0,0 3 111 0 0,0 1 95 0 0,0 0 81 0 0,2-28-423 0 0,5 1 16 0 0,-1-1-20 0 0,-5-4-20 0 0,-1-5 67 0 0,0-3-3 0 0,0 2-12 0 0,0 9-7 0 0,0-9-2 0 0,0-2 1 0 0,0 0 7 0 0,0 0 7 0 0,3 0 1 0 0,9-3-21 0 0,2-7-9 0 0,-12 7-69 0 0,0 1-36 0 0,-1-1-24 0 0,-1-1-21 0 0,0-2 28 0 0,6-5 39 0 0,1-2-46 0 0,7-10-33 0 0,-13 20-8 0 0,-1 1-1 0 0,1 0 1 0 0,0 0 0 0 0,-1-1 0 0 0,1 1 0 0 0,-1 0 0 0 0,0 0 0 0 0,1-1 0 0 0,-2 2 1 0 0,1 0-1 0 0,0 0 1 0 0,0 0-1 0 0,1 0 1 0 0,-1 0-1 0 0,0 0 1 0 0,0 0-1 0 0,0 0 1 0 0,1 0-1 0 0,-1 0 1 0 0,1 0 0 0 0,-1 0-1 0 0,1 0 1 0 0,-1 0-1 0 0,1 0 1 0 0,-1 0-1 0 0,1 0 1 0 0,0 1-1 0 0,-1-1 1 0 0,1 0-1 0 0,0 0 1 0 0,0 1-1 0 0,-1-1 1 0 0,1 0-1 0 0,0 1 1 0 0,1-1-1 0 0,3-2 16 0 0,-4 3-14 0 0,-1 0 1 0 0,1 0-1 0 0,0 0 1 0 0,-1-1 0 0 0,1 1-1 0 0,-1-1 1 0 0,1 1 0 0 0,0 0-1 0 0,-1-1 1 0 0,1 1-1 0 0,-1-1 1 0 0,1 1 0 0 0,-1-1-1 0 0,0 1 1 0 0,1-1-1 0 0,-1 1 1 0 0,1-1 0 0 0,-1 0-1 0 0,0 1 1 0 0,0-1-1 0 0,1 0 1 0 0,-1 0-3 0 0,2-4 4 0 0,0 1 3 0 0,3 0 14 0 0,17-6-11 0 0,-15 6-38 0 0,4-3-12 0 0,-10 6 39 0 0,-1 1 0 0 0,1 0 0 0 0,-1 0 0 0 0,0 0 0 0 0,1 0 0 0 0,-1-1 0 0 0,0 1 0 0 0,1 0 0 0 0,-1 0 0 0 0,1 0 0 0 0,-1 0 0 0 0,0 0 0 0 0,1 0 0 0 0,-1 0 0 0 0,1 0 0 0 0,-1 0 0 0 0,0 1 0 0 0,1-1 0 0 0,-1 0 0 0 0,1 0 0 0 0,-1 0 0 0 0,0 0 0 0 0,1 0 0 0 0,-1 1 0 0 0,0-1 0 0 0,1 0 0 0 0,-1 1 1 0 0,5 5-39 0 0,-5-5 37 0 0,0-1 1 0 0,0 0-1 0 0,1 1 1 0 0,-1-1 0 0 0,0 1-1 0 0,1-1 1 0 0,-1 0-1 0 0,0 1 1 0 0,1-1 0 0 0,-1 1-1 0 0,0-1 1 0 0,1 0-1 0 0,-1 0 1 0 0,1 1 0 0 0,-1-1-1 0 0,0 0 1 0 0,1 0-1 0 0,-1 1 1 0 0,1-1 0 0 0,-1 0-1 0 0,1 0 1 0 0,-1 0-1 0 0,1 0 1 0 0,-1 0 0 0 0,1 0-1 0 0,-1 0 1 0 0,1 0 0 0 0,-1 0-1 0 0,1 0 1 0 0,-1 0-1 0 0,1 0 1 0 0,0 0 1 0 0,0 0-3 0 0,-1 0 1 0 0,1 0-1 0 0,0 0 1 0 0,0 0-1 0 0,-1 0 1 0 0,1 0-1 0 0,0 1 1 0 0,0-1 0 0 0,-1 0-1 0 0,1 1 1 0 0,0-1-1 0 0,-1 0 1 0 0,1 1-1 0 0,0-1 1 0 0,-1 1-1 0 0,1-1 1 0 0,0 1-1 0 0,-1-1 3 0 0,8 12-9 0 0,0 0 28 0 0,-5-7 93 0 0,-2 2-68 0 0,0-1-10 0 0,5 2 13 0 0,-1 1-11 0 0,-3 21-23 0 0,-2 18-13 0 0,0-23 12 0 0,0-21-83 0 0,0-2-24 0 0,0-2-111 0 0,0 0-188 0 0,3 0-12 0 0,10 0-2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49.6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6160 0 0,'0'0'133'0'0,"0"0"23"0"0,0 0 13 0 0,0 0 35 0 0,0 0 98 0 0,0 0 39 0 0,0 0 10 0 0,0 3 9 0 0,0 6-67 0 0,0 13 286 0 0,0-14-316 0 0,0 2 103 0 0,0-4-140 0 0,0-1 36 0 0,2 6-24 0 0,4 2 32 0 0,0-1-7 0 0,-4 0-37 0 0,-2 0-66 0 0,0 2 59 0 0,0 30 662 0 0,0-26-546 0 0,0-8-182 0 0,0-1-47 0 0,0-6-34 0 0,0-3 4 0 0,0 0 16 0 0,0 0-30 0 0,0 0-139 0 0,0 0-62 0 0,0 0 46 0 0,0 0 21 0 0,0 0-34 0 0,0 0-16 0 0,0 0-36 0 0,0 0-40 0 0,0 0-45 0 0,0 0-49 0 0,0 0-45 0 0,0 0-41 0 0,0 0-35 0 0,0 0-122 0 0,0 0-36 0 0,0 0-1261 0 0</inkml:trace>
  <inkml:trace contextRef="#ctx0" brushRef="#br0" timeOffset="427.1">316 48 5520 0 0,'0'0'158'0'0,"-3"0"-4"0"0,0 0-111 0 0,0 0 0 0 0,1 0 0 0 0,-1-1 0 0 0,0 1 0 0 0,0-1 0 0 0,0 1 1 0 0,-2-2-44 0 0,-1-4 279 0 0,6 5-266 0 0,0 1 0 0 0,0 0 0 0 0,-1-1 0 0 0,1 1 0 0 0,0-1 0 0 0,0 1 0 0 0,-1 0 0 0 0,1-1-1 0 0,0 1 1 0 0,-1 0 0 0 0,1-1 0 0 0,-1 1 0 0 0,1 0 0 0 0,0 0 0 0 0,-1-1 0 0 0,1 1 0 0 0,-1 0 0 0 0,1 0 0 0 0,-1 0 0 0 0,1-1 0 0 0,-1 1 0 0 0,1 0-1 0 0,0 0 1 0 0,-1 0 0 0 0,1 0 0 0 0,-1 0 0 0 0,1 0 0 0 0,-1 0 0 0 0,1 0 0 0 0,-1 0 0 0 0,1 0 0 0 0,-1 0 0 0 0,0 1-13 0 0,-2-1 108 0 0,-2 0 50 0 0,-16 0 553 0 0,13 0-447 0 0,4-1-134 0 0,1-1-69 0 0,-2-4 176 0 0,5 5-222 0 0,0 1-1 0 0,0-1 0 0 0,-1 1 0 0 0,1-1 0 0 0,0 1 0 0 0,-1 0 0 0 0,1-1 0 0 0,0 1 0 0 0,-1-1 0 0 0,1 1 0 0 0,0 0 0 0 0,-1 0 0 0 0,1-1 0 0 0,-1 1 1 0 0,1 0-1 0 0,0 0 0 0 0,-1-1 0 0 0,1 1 0 0 0,-1 0 0 0 0,1 0 0 0 0,-1 0 0 0 0,1 0 0 0 0,-1 0 0 0 0,1-1 0 0 0,-1 1 0 0 0,1 0 0 0 0,-1 0 0 0 0,1 0 1 0 0,-1 1-1 0 0,1-1 0 0 0,-1 0 0 0 0,0 0-14 0 0,-8 1 201 0 0,-1 3 257 0 0,6-1-295 0 0,1 0-62 0 0,0-1-100 0 0,-1 1 194 0 0,0-2-104 0 0,-3-2-32 0 0,7 1-32 0 0,-3 0 133 0 0,3 2-16 0 0,0-1-139 0 0,0 0 0 0 0,0-1 1 0 0,0 1-1 0 0,0 0 0 0 0,0-1 1 0 0,0 1-1 0 0,0 0 0 0 0,-1-1 1 0 0,1 1-1 0 0,0 0 0 0 0,0-1 1 0 0,-1 1-1 0 0,1 0 0 0 0,0-1 1 0 0,-1 1-6 0 0,-9 4 53 0 0,9-4-52 0 0,1 0 0 0 0,0-1-1 0 0,-1 1 1 0 0,1 0 0 0 0,0 0 0 0 0,0 0-1 0 0,-1 0 1 0 0,1-1 0 0 0,0 1 0 0 0,0 0-1 0 0,0 0 1 0 0,0 0 0 0 0,0 0 0 0 0,0 0-1 0 0,3 15 0 0 0,13 13 0 0 0,-6-24 0 0 0,-5 8 0 0 0,-2-9 0 0 0,-1-1 0 0 0,1 0 0 0 0,-1 0 0 0 0,1 0 0 0 0,0 0 0 0 0,2 2 0 0 0,-1-2 0 0 0,-1-1 0 0 0,-1 1 0 0 0,1 0 0 0 0,0 0 0 0 0,-1 1 0 0 0,2 2 0 0 0,-3-5 0 0 0,-1 0 0 0 0,1 0 0 0 0,-1-1 0 0 0,1 1 0 0 0,-1 0 0 0 0,1 0 0 0 0,-1 0 0 0 0,1 0 0 0 0,0-1 0 0 0,-1 1 0 0 0,1 0 0 0 0,0-1 0 0 0,-1 1 0 0 0,1 0 0 0 0,0-1 0 0 0,0 1 0 0 0,0-1 0 0 0,0 1 0 0 0,0-1 0 0 0,0 0 0 0 0,0 1 0 0 0,0-1 0 0 0,0 0 0 0 0,0 0 0 0 0,0 1 0 0 0,0-1 0 0 0,0 0 0 0 0,0 0 0 0 0,0 1 0 0 0,0-1 0 0 0,0 1 0 0 0,-1-1 0 0 0,1 1 0 0 0,0-1 0 0 0,0 1 0 0 0,0-1 0 0 0,0 1 0 0 0,-1 0 0 0 0,1-1 0 0 0,0 1 0 0 0,-1 0 0 0 0,1 0 0 0 0,0 0 0 0 0,-1-1 0 0 0,1 1 0 0 0,-1 0 0 0 0,0 0 0 0 0,1 0 0 0 0,-1 0 0 0 0,3 4 4 0 0,0-1 0 0 0,0 0 0 0 0,1 0 0 0 0,-1-1 0 0 0,1 1 1 0 0,0-1-1 0 0,1 2-4 0 0,-1-2 6 0 0,0 0 1 0 0,0 1-1 0 0,-1-1 1 0 0,1 1-1 0 0,-1 0 1 0 0,0 0-1 0 0,1 2-6 0 0,1 8 43 0 0,6-9-16 0 0,5 24 139 0 0,-14-20-94 0 0,-1-5-23 0 0,-1 1-1 0 0,0-1 1 0 0,0 0 0 0 0,0 0 0 0 0,-1 5-49 0 0,-1-4 46 0 0,-11 1 58 0 0,-4 7 49 0 0,1-1 15 0 0,4-8-97 0 0,4-2 9 0 0,-13 9-54 0 0,17-9 38 0 0,0-1-65 0 0,0 0-65 0 0,0-1-67 0 0,1 0-66 0 0,0 0-68 0 0,0 0-68 0 0,0-1-68 0 0,0 1 3 0 0,0 0-52 0 0,0-1-50 0 0,0 1-53 0 0,-7 0-901 0 0,-8 0-833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59.3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32 159 7688 0 0,'0'0'166'0'0,"2"-2"29"0"0,9-9 14 0 0,-3 7-70 0 0,0 5-67 0 0,-6-1-61 0 0,-1 1-11 0 0,-1-1 0 0 0,1 0 0 0 0,-1 0 0 0 0,1 0 0 0 0,-1 0 0 0 0,1 0 0 0 0,-1 0 0 0 0,1 0 0 0 0,-1 0 0 0 0,1-1 0 0 0,-1 1 0 0 0,1 0 0 0 0,-1 0 0 0 0,1 0 0 0 0,-1 0 0 0 0,1-1 0 0 0,-1 1 0 0 0,1 0 0 0 0,-1 0 0 0 0,0-1 0 0 0,1 1 0 0 0,-1 0 0 0 0,1-1 0 0 0,-1 1 0 0 0,0-1 0 0 0,1 1 0 0 0,-1 0 0 0 0,0-1 0 0 0,1 1 0 0 0,6-8 0 0 0,0 6 60 0 0,-3 1 17 0 0,2 1 33 0 0,9 1 99 0 0,6-1 280 0 0,-11-3 14 0 0,4-2-212 0 0,2 0-1 0 0,-4-1 5 0 0,9-4 141 0 0,4-3 103 0 0,-16 9-398 0 0,0 0-35 0 0,4-7 50 0 0,-10 9-49 0 0,-1 0-40 0 0,1 2-25 0 0,1 0-25 0 0,2-1 16 0 0,7-10 4 0 0,-9 5 49 0 0,-8-3-42 0 0,4 9-43 0 0,-5-1 22 0 0,0 0 8 0 0,0-3 43 0 0,-9-6-10 0 0,1 5-11 0 0,9-2-39 0 0,4 7-12 0 0,-1-1 0 0 0,1 1 0 0 0,0-1 0 0 0,0 1 0 0 0,-1-1 0 0 0,1 1 0 0 0,0 0 0 0 0,-1-1 0 0 0,1 1 0 0 0,0 0 0 0 0,-1-1 0 0 0,1 1 0 0 0,-1 0 0 0 0,1-1 0 0 0,0 1 0 0 0,-1 0 0 0 0,1 0 0 0 0,-1 0-1 0 0,1-1 1 0 0,-1 1 0 0 0,1 0 0 0 0,-1 0 0 0 0,1 0 0 0 0,-1 0 0 0 0,1 0 0 0 0,-1 0 0 0 0,1 0 0 0 0,-1 0 0 0 0,1 0 0 0 0,-1 0 0 0 0,1 0 0 0 0,-1 0-2 0 0,-11 0 18 0 0,-7-1 63 0 0,2 5 100 0 0,-1 7 18 0 0,-6-6 8 0 0,14 5-34 0 0,-16-4-128 0 0,21-5-37 0 0,0 1-1 0 0,0 0 1 0 0,1 0-1 0 0,-1 0 1 0 0,1 1-1 0 0,0 0 1 0 0,0 0-1 0 0,0 0 0 0 0,-3 3-7 0 0,-7 11 75 0 0,12-12-52 0 0,2-4-17 0 0,-1 0 0 0 0,1-1 0 0 0,0 1 0 0 0,-1-1-1 0 0,1 1 1 0 0,0 0 0 0 0,-1-1 0 0 0,1 1 0 0 0,-1-1 0 0 0,1 1 0 0 0,0-1-1 0 0,-1 1 1 0 0,0-1 0 0 0,1 1 0 0 0,-1-1 0 0 0,1 0 0 0 0,-1 1 0 0 0,1-1-1 0 0,-1 0 1 0 0,0 1 0 0 0,1-1 0 0 0,-1 0-6 0 0,-4 3 24 0 0,4-3-20 0 0,0 1 1 0 0,0-1 0 0 0,0 1-1 0 0,0-1 1 0 0,0 1 0 0 0,0 0-1 0 0,1 0 1 0 0,-1-1 0 0 0,0 1 0 0 0,0 0-1 0 0,1 0 1 0 0,-1 0 0 0 0,1 0-1 0 0,-1 0 1 0 0,1 0 0 0 0,-1 0-1 0 0,1 0 1 0 0,-1 0 0 0 0,1 0 0 0 0,0 0-5 0 0,-1 23 73 0 0,2-21-59 0 0,-1 0-1 0 0,0 0 0 0 0,0 0 0 0 0,0 0 1 0 0,0 0-1 0 0,-1-1 0 0 0,1 1 0 0 0,-1 0 0 0 0,0 0 1 0 0,0 0-1 0 0,0 0-13 0 0,-4 5 35 0 0,4-6-25 0 0,0-1 0 0 0,0 1-1 0 0,1-1 1 0 0,-1 1 0 0 0,0-1 0 0 0,0 1 0 0 0,1 0-1 0 0,-1-1 1 0 0,1 1 0 0 0,0 0 0 0 0,-1 1-10 0 0,4 2 72 0 0,-2-4-63 0 0,0 1 1 0 0,1-1-1 0 0,-1 1 1 0 0,0-1 0 0 0,0 1-1 0 0,0-1 1 0 0,0 1-1 0 0,-1-1 1 0 0,1 1 0 0 0,0 0-1 0 0,-1-1 1 0 0,1 1-1 0 0,-1 0 1 0 0,1 0 0 0 0,-1 0-10 0 0,3 4 72 0 0,5 0-19 0 0,1-1 1 0 0,-1 1 0 0 0,2-2 0 0 0,-1 1-54 0 0,-9-5 1 0 0,3 1 12 0 0,-1 0 1 0 0,1-1 0 0 0,-1 1 0 0 0,1 0 0 0 0,-1-1 0 0 0,1 0 0 0 0,-1 0 0 0 0,3 1-14 0 0,20-3 73 0 0,-14 2-53 0 0,-3 0-98 0 0,0 0 55 0 0,16 0 111 0 0,-15 0-82 0 0,1 0-89 0 0,-5 0-9 0 0,0 0-42 0 0,0 0-71 0 0,1 0-69 0 0,-1 0-76 0 0,0 0-86 0 0,1 0-94 0 0,-1 0-102 0 0,1 0-113 0 0,0 0-119 0 0,6 0-972 0 0,7 0-1044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59.8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206 471 7136 0 0,'-3'0'208'0'0,"-10"-2"-10"0"0,-5-8-26 0 0,11 6-62 0 0,6 4-10 0 0,-5 1 49 0 0,-8 2 343 0 0,0 7 87 0 0,12-9-339 0 0,0 0-57 0 0,0 0-50 0 0,1-1-43 0 0,-1 1-26 0 0,0-1-35 0 0,-3-1-21 0 0,3 1 20 0 0,1-1 45 0 0,1 1-62 0 0,-1 0 0 0 0,1 0 1 0 0,-1 0-1 0 0,1 0 0 0 0,-1 0 0 0 0,1 0 1 0 0,-1 0-1 0 0,1 0 0 0 0,-1 0 0 0 0,1 0 1 0 0,-1 0-1 0 0,1 0 0 0 0,-1 0 1 0 0,1 1-1 0 0,-1-1 0 0 0,1 0 0 0 0,-1 0 1 0 0,1 1-1 0 0,-1-1 0 0 0,1 0 0 0 0,0 0 1 0 0,-1 1-1 0 0,1-1 0 0 0,0 0 1 0 0,-1 1-1 0 0,1-1 0 0 0,0 0 0 0 0,-1 1 1 0 0,1-1-1 0 0,0 1 0 0 0,0-1 0 0 0,-1 1-11 0 0,-3 6 168 0 0,-7-2 101 0 0,6 5 56 0 0,-6-4 25 0 0,6 7 2 0 0,-8 3-30 0 0,0-1-104 0 0,8-4-96 0 0,-1 2 7 0 0,1 0 0 0 0,0-2-8 0 0,-1 2 24 0 0,4-10-110 0 0,1 0 1 0 0,0 0-1 0 0,0 1 1 0 0,1-1-1 0 0,-1 1 0 0 0,1-1 1 0 0,-1 0-36 0 0,1 8 110 0 0,0 2 42 0 0,0-1 15 0 0,0 1-60 0 0,0 2-36 0 0,0 8-24 0 0,0-21-37 0 0,0-1 0 0 0,0 1 0 0 0,0 0 0 0 0,1-1 1 0 0,-1 1-1 0 0,0-1 0 0 0,1 1 0 0 0,0 0 1 0 0,-1-1-1 0 0,1 1 0 0 0,0-1 0 0 0,0 1 0 0 0,0-1 1 0 0,0 0-1 0 0,0 1 0 0 0,0-1 0 0 0,0 0 1 0 0,1 1-11 0 0,3 2 119 0 0,1-4-69 0 0,-1 1-11 0 0,-1 6 31 0 0,-4-7-65 0 0,0 0 1 0 0,1 1 0 0 0,-1-1 0 0 0,0 1 0 0 0,1-1 0 0 0,-1 1 0 0 0,0-1-1 0 0,1 0 1 0 0,-1 1 0 0 0,0-1 0 0 0,1 0 0 0 0,-1 1 0 0 0,0-1 0 0 0,1 0-1 0 0,-1 0 1 0 0,1 1 0 0 0,-1-1 0 0 0,1 0 0 0 0,-1 0 0 0 0,1 0 0 0 0,-1 0-1 0 0,1 0 1 0 0,-1 1 0 0 0,1-1 0 0 0,-1 0 0 0 0,1 0 0 0 0,-1 0-1 0 0,1 0 1 0 0,-1 0 0 0 0,1 0 0 0 0,-1-1 0 0 0,1 1-6 0 0,15 1 170 0 0,14 0 106 0 0,-13-5-133 0 0,-7-1-46 0 0,-1-1 0 0 0,0 0 0 0 0,8-6-97 0 0,-8 5 28 0 0,0-2-33 0 0,4-5 4 0 0,-7 8-3 0 0,0-1 0 0 0,1 1 0 0 0,-1 1 1 0 0,6-4 3 0 0,-3 3-22 0 0,-8 6 14 0 0,1-1 1 0 0,-1 0-1 0 0,1 0 0 0 0,-1 0 0 0 0,1 0 1 0 0,-1 0-1 0 0,0 0 0 0 0,0-1 0 0 0,2 0 8 0 0,5-16-119 0 0,3-1 15 0 0,-9 15 67 0 0,1 0 0 0 0,0 0 0 0 0,-1-1 0 0 0,0 1 0 0 0,1-3 37 0 0,2-22-166 0 0,6-2-8 0 0,-6-1-2 0 0,-4 28 156 0 0,2-8-75 0 0,0-1 0 0 0,0 0 0 0 0,-2 0 0 0 0,1-8 95 0 0,-2-6-163 0 0,0-31-165 0 0,0 27 144 0 0,0-166-466 0 0,0 113 313 0 0,-2 68 335 0 0,-9 3 82 0 0,9 15 13 0 0,-1 5-89 0 0,3-6 11 0 0,-7 4 27 0 0,7-5-40 0 0,-1 0 0 0 0,1 0 0 0 0,-1 1 0 0 0,1-1-1 0 0,0 0 1 0 0,-1 1 0 0 0,1-1 0 0 0,0 0 0 0 0,-1 1-1 0 0,1-1 1 0 0,0 0 0 0 0,-1 1 0 0 0,1-1-1 0 0,0 1 1 0 0,-1-1 0 0 0,1 0 0 0 0,0 1 0 0 0,0-1-1 0 0,0 1 1 0 0,0-1 0 0 0,-1 1 0 0 0,1-1 0 0 0,0 1-1 0 0,0-1 1 0 0,0 1 0 0 0,0-1 0 0 0,0 1-1 0 0,0-1 1 0 0,0 1 0 0 0,0-1 0 0 0,0 1 0 0 0,1 0-2 0 0,-1 19 122 0 0,0-1-39 0 0,0 41 73 0 0,0-33-56 0 0,0-20-70 0 0,1-1-1 0 0,0 1 1 0 0,0 0 0 0 0,0-1-1 0 0,1 1 1 0 0,0 0-30 0 0,3 9 61 0 0,0 16 76 0 0,6 2 72 0 0,-6 8 30 0 0,5-8 8 0 0,-4-2 3 0 0,4-1 13 0 0,-5 1 8 0 0,6-1 1 0 0,-5-4-53 0 0,1 2-21 0 0,1-3-9 0 0,-4-16-126 0 0,3 9 44 0 0,-5-1 15 0 0,-2-14-108 0 0,1 0 0 0 0,-1 0 0 0 0,1 0 0 0 0,0 0 0 0 0,0 0-1 0 0,0 0 1 0 0,1-1 0 0 0,-1 1 0 0 0,1 0 0 0 0,1 2-14 0 0,-2-2 14 0 0,1 0 0 0 0,-2 0 0 0 0,1 1 0 0 0,0-1-1 0 0,-1 0 1 0 0,0 1 0 0 0,0-1 0 0 0,0 1 0 0 0,-1 3-14 0 0,0 8 55 0 0,1-15-221 0 0,0 0 48 0 0,0 0 44 0 0,0 0 39 0 0,0 0 37 0 0,0 0 41 0 0,0 1 80 0 0,0 0 46 0 0,1 4 286 0 0,-1-4-360 0 0,0-1-58 0 0,0 1-63 0 0,0-1-63 0 0,0 0-73 0 0,0 1-85 0 0,0-1-29 0 0,0 0-72 0 0,0 0-77 0 0,0 0-84 0 0,0-1-88 0 0,-1 1-96 0 0,1 0-102 0 0,0-1-106 0 0,0 0-1095 0 0,0 0-1136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9:00.2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1 143 10600 0 0,'0'0'308'0'0,"0"2"-2"0"0,0 9-208 0 0,0-3-60 0 0,0 4-85 0 0,0-8 75 0 0,0-2 26 0 0,0 1 37 0 0,0 0 43 0 0,0 2 53 0 0,1 3 156 0 0,5 3 63 0 0,0 3 44 0 0,-4-3-62 0 0,-1-3-153 0 0,1-1-39 0 0,-2-6-165 0 0,1 0-1 0 0,-1 0 0 0 0,1 0 1 0 0,0 0-1 0 0,-1 0 1 0 0,1 0-1 0 0,0 0 1 0 0,0 0-1 0 0,-1 0 0 0 0,1 0 1 0 0,0-1-1 0 0,0 1 1 0 0,0 0-1 0 0,0-1 1 0 0,1 1-31 0 0,3 2 114 0 0,-4-3-86 0 0,-1 0 1 0 0,1 0-1 0 0,0 1 1 0 0,-1-1-1 0 0,1 0 1 0 0,-1 1-1 0 0,1-1 1 0 0,0 1-1 0 0,-1-1 1 0 0,1 0-1 0 0,-1 1 1 0 0,1-1-1 0 0,-1 1 0 0 0,0 0 1 0 0,1-1-1 0 0,-1 1 1 0 0,1-1-1 0 0,-1 1 1 0 0,0 0-1 0 0,0-1 1 0 0,1 1-1 0 0,-1 0-28 0 0,2 4 122 0 0,3 2 41 0 0,1-3 38 0 0,7-2 286 0 0,-10-2-397 0 0,-1 1 0 0 0,0-1 0 0 0,1 0-1 0 0,-1 1 1 0 0,0 0 0 0 0,1-1 0 0 0,-1 1-1 0 0,0 0-89 0 0,11 10 502 0 0,-11-10-332 0 0,0 0-40 0 0,1 0 33 0 0,1 0-89 0 0,1-2-49 0 0,-2 0 63 0 0,12 1 204 0 0,1 0-39 0 0,0 0-45 0 0,0 0-49 0 0,-14 0-140 0 0,-1 0-1 0 0,1 0 1 0 0,0 0-1 0 0,0-1 1 0 0,-1 1-1 0 0,1-1 1 0 0,0 1-1 0 0,0-1 1 0 0,-1 0-1 0 0,1 0 1 0 0,-1 0-1 0 0,1 1 1 0 0,-1-2-19 0 0,1 1 10 0 0,-1 0 1 0 0,1 1 0 0 0,0-1 0 0 0,-1 0-1 0 0,1 0 1 0 0,0 1 0 0 0,-1-1 0 0 0,1 1-1 0 0,0-1 1 0 0,0 1 0 0 0,-1 0 0 0 0,1 0-1 0 0,0 0-10 0 0,-1 0 2 0 0,-1 0-1 0 0,1 0 1 0 0,-1 0 0 0 0,1 0-1 0 0,-1 0 1 0 0,1 0-1 0 0,-1 0 1 0 0,1 0-1 0 0,-1 0 1 0 0,1 0-1 0 0,-1 0 1 0 0,1 0-1 0 0,-1-1 1 0 0,1 1-1 0 0,-1 0 1 0 0,0 0 0 0 0,1 0-1 0 0,-1-1 1 0 0,1 1-1 0 0,-1 0 1 0 0,1 0-1 0 0,-1-1 1 0 0,0 1-1 0 0,1 0 1 0 0,-1-1-1 0 0,0 1 1 0 0,1-1-1 0 0,-1 1 1 0 0,0 0-1 0 0,0-1 1 0 0,1 1 0 0 0,-1-1-2 0 0,5-6 42 0 0,-1 6-29 0 0,-1 0-9 0 0,5-15 82 0 0,-3 9-51 0 0,-4 7-33 0 0,-1-1 0 0 0,1 0 0 0 0,0 0-1 0 0,-1 1 1 0 0,1-1 0 0 0,-1 0-1 0 0,1 0 1 0 0,-1 0 0 0 0,1 0-1 0 0,-1 1 1 0 0,0-1 0 0 0,1 0 0 0 0,-1 0-1 0 0,0 0 1 0 0,0 0 0 0 0,0 0-1 0 0,0 0 1 0 0,0 0 0 0 0,0 0 0 0 0,0 0-1 0 0,0 0 1 0 0,0 0 0 0 0,0 0-1 0 0,0 0 1 0 0,0 0 0 0 0,-1 0-1 0 0,1 0-1 0 0,-26-46 0 0 0,25 46-3 0 0,0-1-1 0 0,1 1 0 0 0,0 0 1 0 0,-1-1-1 0 0,1 1 0 0 0,0 0 0 0 0,0-1 1 0 0,0 1-1 0 0,0-1 0 0 0,0 0 4 0 0,-3-16-157 0 0,2 14 115 0 0,-1-1 0 0 0,0 1 0 0 0,0 0 0 0 0,-1 0 0 0 0,0-2 42 0 0,-13-12-204 0 0,15 17 178 0 0,-1-1 0 0 0,1 1-1 0 0,0-1 1 0 0,-1 0 0 0 0,1 1-1 0 0,0-1 1 0 0,0 0 0 0 0,0 0-1 0 0,0 0 1 0 0,1 1 0 0 0,-1-1 0 0 0,0 0-1 0 0,1 0 1 0 0,-1 0 0 0 0,1-1-1 0 0,0 1 1 0 0,0-1 26 0 0,-1-5-144 0 0,1-1-51 0 0,1-3-124 0 0,-2 8 246 0 0,1 1-99 0 0,-1 0-92 0 0,0 0-85 0 0,0 0-77 0 0,-1 0-72 0 0,1 1-65 0 0,-1 0-57 0 0,0-2-483 0 0,-1 0-103 0 0,1-3-883 0 0,2-2-1178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9:00.5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11432 0 0,'0'0'256'0'0,"0"0"34"0"0,0 0 22 0 0,2 0-30 0 0,2 0-233 0 0,-3 0-47 0 0,-1 0 1 0 0,1 0 0 0 0,0 0-1 0 0,-1 0 1 0 0,1 0-1 0 0,-1 0 1 0 0,1 0-1 0 0,-1 0 1 0 0,1 0-1 0 0,0 0 1 0 0,-1 0-1 0 0,1 1 1 0 0,-1-1-1 0 0,1 0 1 0 0,-1 0-1 0 0,1 1 1 0 0,-1-1-1 0 0,1 0 1 0 0,-1 0 0 0 0,1 1-1 0 0,0 0-2 0 0,1 1 4 0 0,0 1 1 0 0,0 0-1 0 0,-1 1 1 0 0,1-1-1 0 0,0 0 0 0 0,-1 0 1 0 0,0 1-1 0 0,1 2-4 0 0,2 4 50 0 0,3 8 70 0 0,-5-2 50 0 0,-2-7-62 0 0,1-2-36 0 0,5 8 37 0 0,-1-6-29 0 0,-3-2 21 0 0,-1 2 30 0 0,0 1 56 0 0,-1-2-29 0 0,1 0 0 0 0,1 0 1 0 0,0 0-1 0 0,0 0 0 0 0,3 7-158 0 0,-4-12 37 0 0,0 1 103 0 0,0 0-1 0 0,0 0 1 0 0,-1 1 0 0 0,1-1 0 0 0,-1 0-1 0 0,0 3-139 0 0,0 3 242 0 0,-1-1-35 0 0,1-2-70 0 0,-1-2-33 0 0,2 10 279 0 0,-1-4-103 0 0,1-3-87 0 0,5 13 216 0 0,0-10-196 0 0,-4-4-58 0 0,-1 0-37 0 0,-1 15 109 0 0,-1-14-119 0 0,1 8 131 0 0,-1-1-71 0 0,1-13-149 0 0,0 0 1 0 0,0-1 0 0 0,0 1-1 0 0,1 0 1 0 0,-1 0-1 0 0,1 0 1 0 0,-1 0 0 0 0,1 0-1 0 0,0 0-19 0 0,9 14 121 0 0,-7 0-9 0 0,-3-3-53 0 0,0 3-27 0 0,0-14 21 0 0,0-2-26 0 0,0 0-46 0 0,0 0-46 0 0,0 0-98 0 0,0 0-170 0 0,0 0 172 0 0,0 0-53 0 0,0 0-82 0 0,0 0 95 0 0,0 0-42 0 0,0 0-43 0 0,0 0-43 0 0,0 0-38 0 0,0 0-36 0 0,0 0-257 0 0,0 0-59 0 0,0 0-45 0 0,0 0-33 0 0,0 0-1425 0 0,0 0-1258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9:00.9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1 158 9848 0 0,'10'0'128'0'0,"-2"0"-38"0"0,12 0 96 0 0,-10 0-75 0 0,-3 0-13 0 0,1 0 34 0 0,5-3-11 0 0,-2-2-34 0 0,-1-1-34 0 0,3 4-35 0 0,-11 2-19 0 0,-1 0 0 0 0,1-1 0 0 0,0 1 0 0 0,-1 0 0 0 0,1-1-1 0 0,-1 1 1 0 0,1-1 0 0 0,-1 1 0 0 0,1-1 0 0 0,-1 1 0 0 0,0-1 0 0 0,1 0 0 0 0,-1 0 1 0 0,12-5 79 0 0,4 4 100 0 0,-3 2 33 0 0,-7-1-57 0 0,0-2 43 0 0,11-7 225 0 0,6 5-10 0 0,-13-6-44 0 0,12 6-17 0 0,-5-3-50 0 0,-4 0 55 0 0,-9-3-172 0 0,8 6-51 0 0,0-5-8 0 0,-10 4-10 0 0,-3-4-24 0 0,0 7-5 0 0,0 1 21 0 0,-2-7-43 0 0,1 8-52 0 0,0 1 1 0 0,1-1-1 0 0,-1 1 0 0 0,1 0 1 0 0,-1 0-1 0 0,0-1 1 0 0,1 1-1 0 0,-1 0 0 0 0,1 0 1 0 0,-1 0-1 0 0,0 0 0 0 0,1 0 1 0 0,-1 0-1 0 0,0 0 0 0 0,1 0 1 0 0,-2 0-14 0 0,-8-1 126 0 0,2-2-78 0 0,2-2-9 0 0,5 5-33 0 0,0-1-1 0 0,1 0 0 0 0,-1 1 0 0 0,0-1 0 0 0,0 1 0 0 0,1-1 0 0 0,-1 1 0 0 0,0-1 0 0 0,0 1 1 0 0,0-1-1 0 0,0 1 0 0 0,0 0 0 0 0,0-1 0 0 0,0 1 0 0 0,0 0 0 0 0,0 0 0 0 0,1 0 0 0 0,-1 0 1 0 0,0 0-1 0 0,0 0 0 0 0,0 0 0 0 0,0 0 0 0 0,0 0 0 0 0,0 0 0 0 0,0 1 0 0 0,0-1 1 0 0,0 0-6 0 0,-7 5 43 0 0,7-4-40 0 0,-1 0 0 0 0,1 0 0 0 0,-1 0 1 0 0,1 0-1 0 0,-1-1 0 0 0,1 1 0 0 0,-1 0 0 0 0,1-1 1 0 0,-1 1-1 0 0,0-1 0 0 0,1 0 0 0 0,-1 0 0 0 0,0 0 1 0 0,0 1-4 0 0,-1-1 0 0 0,0 0 0 0 0,-1 0 0 0 0,1 1 0 0 0,0 0 0 0 0,0-1 0 0 0,0 1 0 0 0,-1 1 0 0 0,1-1 0 0 0,-2 1 0 0 0,-5 3 0 0 0,2-3 0 0 0,1 2 0 0 0,0-1 0 0 0,0 1 0 0 0,-3 2 0 0 0,-14 6 0 0 0,17-9 5 0 0,1 0 0 0 0,0 0 0 0 0,0 1 0 0 0,0-1 0 0 0,1 1 0 0 0,-1 1 1 0 0,1-1-1 0 0,0 1 0 0 0,0 0 0 0 0,0 0 0 0 0,0 1-5 0 0,-10 10 8 0 0,14-15-8 0 0,-1 0 0 0 0,1 0 0 0 0,0 1 0 0 0,0-1 0 0 0,0 0 0 0 0,0 1 0 0 0,0-1 0 0 0,0 0 0 0 0,0 1 0 0 0,0 0 0 0 0,0-1 0 0 0,1 1 0 0 0,-1-1 0 0 0,1 1 0 0 0,-1 0 0 0 0,1-1 0 0 0,0 1 0 0 0,-1 0 0 0 0,1-1 0 0 0,0 2 0 0 0,0-3 0 0 0,0 1 0 0 0,0 0 0 0 0,0-1 0 0 0,0 1 0 0 0,0 0 0 0 0,0-1 0 0 0,0 1 0 0 0,0 0 0 0 0,0-1 0 0 0,-1 1 0 0 0,1 0 0 0 0,0-1 0 0 0,0 1 0 0 0,-1-1 0 0 0,1 1 0 0 0,0 0 0 0 0,-1-1 0 0 0,1 1 0 0 0,-1-1 0 0 0,1 1 0 0 0,-1-1 0 0 0,1 1 0 0 0,-1-1 0 0 0,1 0 0 0 0,-1 1 0 0 0,0-1 0 0 0,1 1 0 0 0,-1-1 0 0 0,1 0 0 0 0,-1 1 0 0 0,1-1 0 0 0,-1 1 0 0 0,1-1 0 0 0,-1 1 0 0 0,1-1 0 0 0,-1 1 0 0 0,1-1 0 0 0,0 1 0 0 0,-1 0 0 0 0,1-1 0 0 0,0 1 0 0 0,-1-1 0 0 0,1 1 0 0 0,0 0 0 0 0,0-1 0 0 0,0 1 0 0 0,0 0 0 0 0,-1-1 0 0 0,1 1 0 0 0,0 0 0 0 0,0 0 0 0 0,0-1 0 0 0,1 1 0 0 0,1 15 0 0 0,1-9-3 0 0,9 15 14 0 0,-11-21-6 0 0,0 1-1 0 0,0-1 1 0 0,0 1-1 0 0,0-1 0 0 0,0 1 1 0 0,0-1-1 0 0,1 0 1 0 0,-1 0-1 0 0,0 1 1 0 0,2 0-5 0 0,29 13 64 0 0,-31-14-62 0 0,0-1 1 0 0,1 1 0 0 0,-1-1-1 0 0,0 1 1 0 0,1-1-1 0 0,-1 0 1 0 0,1 0-1 0 0,-1 0 1 0 0,0 0-1 0 0,2 0-2 0 0,15 3 46 0 0,-8 1-36 0 0,9 3 10 0 0,-1-5 28 0 0,-13-2-155 0 0,-1 0 35 0 0,6 0 16 0 0,0 0 82 0 0,13 0 140 0 0,-15 0-141 0 0,-1 0-35 0 0,1 0-51 0 0,-1 0-64 0 0,1 0-81 0 0,0 0-93 0 0,-3 0 20 0 0,1 0-61 0 0,-1 0-65 0 0,0 0-71 0 0,0 0-76 0 0,0 0-81 0 0,1 0-87 0 0,-2 0-92 0 0,9 0-1009 0 0,6 0-1032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9:01.4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253 537 9488 0 0,'-13'0'276'0'0,"10"0"2"0"0,3 0-207 0 0,-3-2-43 0 0,3 2-28 0 0,-7-7 24 0 0,1 3 29 0 0,4 3 13 0 0,0 1 0 0 0,0-1-1 0 0,0 0 1 0 0,0 1 0 0 0,-1-1-1 0 0,1 1 1 0 0,0 0 0 0 0,-2 0-66 0 0,-8 0 314 0 0,0 1 48 0 0,1-1-23 0 0,1 1 44 0 0,9-1-371 0 0,-30 1 237 0 0,29 0-235 0 0,0-1-1 0 0,0 0 0 0 0,0 1 0 0 0,1-1 1 0 0,-1 1-1 0 0,0 0 0 0 0,0 0 0 0 0,0 0 1 0 0,1 0-1 0 0,-1 0 0 0 0,0 0 0 0 0,1 0 1 0 0,-1 1-14 0 0,-4 2 115 0 0,-1-4-72 0 0,1 1-9 0 0,3 1-10 0 0,0 0 0 0 0,0 1 0 0 0,0-1 0 0 0,0 1 0 0 0,1-1 0 0 0,-1 1 0 0 0,1 0 0 0 0,-1 0 0 0 0,-1 3-24 0 0,-1 7 120 0 0,-5-8 0 0 0,4 3-37 0 0,-2 9-40 0 0,6-13-35 0 0,1-1 1 0 0,0-1 0 0 0,1 0-1 0 0,-1 0 1 0 0,1 1 0 0 0,0-1-1 0 0,0 0 1 0 0,0 1 0 0 0,0-1 0 0 0,0 2-9 0 0,0 0 8 0 0,-2 1 45 0 0,0-3-48 0 0,1 0 0 0 0,0-1 0 0 0,0 1 0 0 0,0-1 0 0 0,0 1 0 0 0,0 0 0 0 0,0 0 0 0 0,0 0 0 0 0,0 0 0 0 0,1-1 0 0 0,-1 1 0 0 0,1 0 0 0 0,0 0 0 0 0,-1 0 0 0 0,1 1-5 0 0,-1 8 59 0 0,1 2 50 0 0,0-9-58 0 0,0-1 37 0 0,0-3 0 0 0,3 3 10 0 0,8 5 19 0 0,23 10 234 0 0,-34-18-349 0 0,1 1 14 0 0,1-1 1 0 0,0 1 0 0 0,-1 0 0 0 0,1-1 0 0 0,0 0 0 0 0,0 1-1 0 0,-1-1 1 0 0,1 0 0 0 0,0 0 0 0 0,0 0 0 0 0,0 0-1 0 0,0 0 1 0 0,-1 0 0 0 0,2 0-17 0 0,21-9 137 0 0,-10 3-77 0 0,4 5-12 0 0,-15 1-44 0 0,0 0 0 0 0,1 0 0 0 0,-1 0 0 0 0,0-1 0 0 0,1 1 0 0 0,-1-1 0 0 0,0 0 0 0 0,1 0-4 0 0,20-11 0 0 0,-17 7 0 0 0,0 2 0 0 0,0-1 0 0 0,0 1 0 0 0,4-1 0 0 0,-8 2 0 0 0,0 1 0 0 0,0-1 0 0 0,0 1 0 0 0,0-1 0 0 0,-1 0 0 0 0,1 0 0 0 0,0 0 0 0 0,-1-1 0 0 0,0 1 0 0 0,1-1 0 0 0,-1 1 0 0 0,0-1 0 0 0,0 0 0 0 0,0-1 0 0 0,20-23 0 0 0,-17 22 0 0 0,0-1 0 0 0,-1 0 0 0 0,0 1 0 0 0,3-6 0 0 0,0-1 0 0 0,-4 7 1 0 0,0 0 0 0 0,0-1 1 0 0,-1 1-1 0 0,0-1 1 0 0,0 1-1 0 0,0-1 1 0 0,0-2-2 0 0,0 1 14 0 0,0 0 0 0 0,1 0 1 0 0,2-7-15 0 0,2-2 6 0 0,-2 0-1 0 0,0-1 1 0 0,0 1 0 0 0,-2-1-1 0 0,1-9-5 0 0,2-6 36 0 0,4-4-25 0 0,-5-6-11 0 0,0 18 0 0 0,-2 14 0 0 0,-1-1 0 0 0,0 0 0 0 0,-1 1 0 0 0,0-3 0 0 0,-2 0 0 0 0,1-1 0 0 0,0 1 0 0 0,2 0 0 0 0,-1 0 0 0 0,2 0 0 0 0,-1 1 0 0 0,4-8 0 0 0,-5 17 0 0 0,0-1 0 0 0,-1 1 0 0 0,1-1 0 0 0,-1 0 0 0 0,1 1 0 0 0,-1-1 0 0 0,0 1 0 0 0,0-1 0 0 0,-1-1 0 0 0,0-5 0 0 0,1-8 0 0 0,-2 2 0 0 0,1 15 0 0 0,0-1 0 0 0,1 1 0 0 0,-1 0 0 0 0,0 0 0 0 0,0 0 0 0 0,0 0 0 0 0,0 0 0 0 0,0 0 0 0 0,0 0 0 0 0,0 1 0 0 0,0-1 0 0 0,-1 0 0 0 0,-12-2 10 0 0,14 3-9 0 0,0 0 0 0 0,0 0-1 0 0,0 0 1 0 0,0 0 0 0 0,0 0 0 0 0,0 0-1 0 0,0 0 1 0 0,0 0 0 0 0,0 0 0 0 0,0 0-1 0 0,-1 0 1 0 0,1 0 0 0 0,0 0 0 0 0,0 0-1 0 0,0 0 1 0 0,0 0 0 0 0,0 0 0 0 0,0 0-1 0 0,0 0 1 0 0,0 0 0 0 0,0 0 0 0 0,0 0-1 0 0,-1 0 1 0 0,1 0 0 0 0,0 0 0 0 0,0 0-1 0 0,0 0 1 0 0,0 0 0 0 0,0 0 0 0 0,0 0-1 0 0,0 0 1 0 0,0 1 0 0 0,0-1 0 0 0,0 0-1 0 0,0 0 1 0 0,0 0 0 0 0,0 0 0 0 0,0 0-1 0 0,0 0 1 0 0,0 0 0 0 0,0 0 0 0 0,0 0-1 0 0,0 0 1 0 0,0 0 0 0 0,0 1 0 0 0,0-1-1 0 0,0 0 1 0 0,0 0 0 0 0,0 0 0 0 0,0 0-1 0 0,0 0 1 0 0,0 0 0 0 0,0 0 0 0 0,0 0-1 0 0,0 0 1 0 0,0 0 0 0 0,0 1-1 0 0,0 0 1 0 0,-1 1 0 0 0,1-1 0 0 0,0 1 0 0 0,-1 0 0 0 0,1-1 1 0 0,-1 1-1 0 0,1-1 0 0 0,-1 1 0 0 0,0-1 0 0 0,0 1 0 0 0,1-1 0 0 0,-1 0-1 0 0,-1 1 0 0 0,1 0 0 0 0,0-1 0 0 0,0 1-1 0 0,1 0 1 0 0,-1 0 0 0 0,0 0 0 0 0,1 0-1 0 0,-1 0 1 0 0,1 0 0 0 0,-1-1 0 0 0,1 1 0 0 0,0 1 0 0 0,0 1 3 0 0,0-1 0 0 0,-1 0 0 0 0,1 0 0 0 0,-1 0 0 0 0,0 1 0 0 0,0-1 1 0 0,0 0-1 0 0,0 0 0 0 0,-1 0-3 0 0,-3 13 25 0 0,4-12-23 0 0,0 0-1 0 0,1 1 1 0 0,0-1 0 0 0,0 1 0 0 0,0-1-1 0 0,0 5-1 0 0,1-4 2 0 0,-1-1-1 0 0,0 1 1 0 0,0-1-1 0 0,0 1 0 0 0,0 0 1 0 0,-1-1-1 0 0,0 1 0 0 0,0-1 1 0 0,0 1-2 0 0,-1 0 9 0 0,-1 2 3 0 0,1 0-1 0 0,0 0 1 0 0,1 0-1 0 0,-1 0 1 0 0,1 1-1 0 0,0 5-11 0 0,1 16 52 0 0,0 1 45 0 0,0 31 202 0 0,0 118 910 0 0,-1-168-1133 0 0,-5 1-14 0 0,-1 2 34 0 0,6-1 42 0 0,1-2-107 0 0,0-11-30 0 0,0 0 0 0 0,0 0 0 0 0,0 0 0 0 0,0 0 0 0 0,0 0 0 0 0,0 0 0 0 0,0 1 0 0 0,0-1 0 0 0,0 0 0 0 0,0 0 0 0 0,0 0 0 0 0,0 0 1 0 0,0 0-1 0 0,0 0 0 0 0,0 0 0 0 0,0 0 0 0 0,0 0 0 0 0,0 0 0 0 0,0 1 0 0 0,0-1 0 0 0,0 0 0 0 0,0 0 0 0 0,0 0 0 0 0,0 0 0 0 0,0 0 0 0 0,-1 0 0 0 0,1 0 0 0 0,0 0 0 0 0,0 0 0 0 0,0 0 0 0 0,0 0 0 0 0,0 0 0 0 0,0 0 0 0 0,0 0 0 0 0,0 1 0 0 0,0-1 0 0 0,0 0 0 0 0,0 0 0 0 0,0 0 0 0 0,0 0 0 0 0,-1 0 0 0 0,1 0 0 0 0,0 0 0 0 0,0 0 0 0 0,0 0 0 0 0,0 0 1 0 0,0 0-1 0 0,0 0 0 0 0,0 0 0 0 0,0 0 0 0 0,0 0 0 0 0,0 0 0 0 0,-1 0 0 0 0,1 0 0 0 0,0 0 0 0 0,0 0 0 0 0,0 0-1 0 0,-3 0-14 0 0,-4 3 82 0 0,5 0-72 0 0,1 1-58 0 0,1 1-81 0 0,0-5 55 0 0,-1 0-74 0 0,1 0-88 0 0,-1 0 73 0 0,0 0-39 0 0,0 0-44 0 0,0 0-41 0 0,0 0-37 0 0,0 0-34 0 0,-1 0-241 0 0,1 0-57 0 0,-2 0-791 0 0,1 0-623 0 0,1 0-1186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9:02.3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64 7584 0 0,'-1'0'48'0'0,"-7"0"0"0"0,6-1 6 0 0,0 1 48 0 0,2-1 75 0 0,13-10-108 0 0,19 6 207 0 0,-24 0-209 0 0,-7 4-52 0 0,0 0-1 0 0,1 0 1 0 0,-1 0 0 0 0,1 1-1 0 0,-1-1 1 0 0,1 0 0 0 0,-1 1-1 0 0,1-1 1 0 0,0 1 0 0 0,-1-1-1 0 0,1 1 1 0 0,0 0 0 0 0,-1 0-1 0 0,1 0-14 0 0,0 0 15 0 0,0 0 0 0 0,0-1-1 0 0,-1 1 1 0 0,1 0-1 0 0,0-1 1 0 0,0 1-1 0 0,-1-1 1 0 0,1 0 0 0 0,0 1-1 0 0,-1-1 1 0 0,1 0-1 0 0,-1 0 1 0 0,1 0-15 0 0,-1 0 14 0 0,1 0-1 0 0,-1 0 1 0 0,1 0 0 0 0,0 0 0 0 0,-1 1 0 0 0,1-1 0 0 0,0 1 0 0 0,0-1-1 0 0,-1 1 1 0 0,1-1 0 0 0,0 1 0 0 0,0 0 0 0 0,0 0-14 0 0,11-1 191 0 0,-2 0-63 0 0,0-2-35 0 0,4-2-13 0 0,-5 2-28 0 0,7-1 70 0 0,4 5-22 0 0,-12-1-50 0 0,9 2 56 0 0,-1 4-20 0 0,-2-1-22 0 0,-7-3-16 0 0,0-1 1 0 0,1-1-1 0 0,-1 1 1 0 0,8-2-49 0 0,-4 1 52 0 0,-10 0-40 0 0,-1 0-1 0 0,1 0 1 0 0,0 0-1 0 0,-1 0 1 0 0,1 1-1 0 0,0-1 1 0 0,-1 1 0 0 0,1-1-1 0 0,-1 1 1 0 0,1-1-1 0 0,0 1 1 0 0,-1 0-1 0 0,0 0 1 0 0,1 0-1 0 0,0 0-11 0 0,6 4 53 0 0,12 5 41 0 0,-8-4-76 0 0,1 2-16 0 0,-11-2 6 0 0,-2-6-6 0 0,-1 1 0 0 0,1-1 1 0 0,-1 1-1 0 0,1-1 0 0 0,-1 1 0 0 0,1-1 1 0 0,-1 0-1 0 0,1 1 0 0 0,-1-1 0 0 0,1 0 1 0 0,-1 1-1 0 0,1-1 0 0 0,-1 0 1 0 0,0 0-1 0 0,1 0 0 0 0,-1 1 0 0 0,1-1-2 0 0,-4 1 32 0 0,-1 12 81 0 0,0-4-28 0 0,-12 15 171 0 0,13-18-211 0 0,1-3-39 0 0,-8 3 89 0 0,6-4-47 0 0,-18 12 119 0 0,-1 1-46 0 0,-9 6 58 0 0,3 5 74 0 0,17-14-146 0 0,-6 0-2 0 0,1 0-3 0 0,5 0 0 0 0,5-5-37 0 0,5-4-31 0 0,-1 0 0 0 0,1 0-1 0 0,0 1 1 0 0,0-1 0 0 0,1 1 0 0 0,-1 0-34 0 0,-2 7 86 0 0,-1 1-1 0 0,2-7-25 0 0,-2 1 33 0 0,-5 8-7 0 0,6-1-56 0 0,-2-10 1 0 0,7-3-30 0 0,-1 0-1 0 0,1 0 1 0 0,0 0 0 0 0,0 0-1 0 0,0 0 1 0 0,0 0-1 0 0,-1 0 1 0 0,1 0 0 0 0,0 0-1 0 0,0 0 1 0 0,0 0-1 0 0,0 0 1 0 0,-1 1 0 0 0,1-1-1 0 0,0 0 1 0 0,0 0-1 0 0,0 0 1 0 0,0 0 0 0 0,-1 0-1 0 0,1 0 1 0 0,0 0-1 0 0,0 1 1 0 0,0-1 0 0 0,0 0-1 0 0,0 0 1 0 0,0 0-1 0 0,0 0 1 0 0,0 1 0 0 0,-1-1-1 0 0,1 0 1 0 0,0 0-1 0 0,0 0 1 0 0,0 1 0 0 0,0-1-1 0 0,0 0 1 0 0,0 0-1 0 0,-1 27 60 0 0,1 36 15 0 0,2-47-63 0 0,12 13 48 0 0,-13-21-63 0 0,-2-1 6 0 0,0-6-3 0 0,1 0 0 0 0,0 0 0 0 0,0 0 0 0 0,0-1 0 0 0,0 1 0 0 0,0 0 0 0 0,0 0 0 0 0,1-1 0 0 0,-1 1 0 0 0,0 0 0 0 0,0 0 0 0 0,0-1 0 0 0,1 1 0 0 0,-1 0 0 0 0,0 0 0 0 0,1-1 0 0 0,-1 1 0 0 0,1 0 0 0 0,-1-1 0 0 0,1 1 0 0 0,-1-1 0 0 0,1 1 0 0 0,-1-1 0 0 0,1 1 0 0 0,0-1 0 0 0,-1 1 0 0 0,1-1 0 0 0,0 1 0 0 0,-1-1 0 0 0,1 0 0 0 0,-1 1 0 0 0,1-1 0 0 0,-1 1 0 0 0,0-1 0 0 0,1 1 0 0 0,-1-1 0 0 0,1 1 0 0 0,-1-1 0 0 0,0 1 0 0 0,1-1 0 0 0,-1 1 0 0 0,0-1 0 0 0,1 1 0 0 0,-1 0 0 0 0,0-1 0 0 0,0 1 0 0 0,0-1 0 0 0,0 1 0 0 0,0 0 0 0 0,1-1 0 0 0,-1 1 0 0 0,0 0 0 0 0,0-1 0 0 0,-1 1 0 0 0,1 0 0 0 0,0 46 0 0 0,-2-31 0 0 0,-11 0 0 0 0,-3-1 0 0 0,15-14 0 0 0,1-1 0 0 0,-1 0 0 0 0,0 1 0 0 0,1-1 0 0 0,-1 1 0 0 0,1-1 0 0 0,-1 1 0 0 0,1-1 0 0 0,-1 1 0 0 0,1-1 0 0 0,0 1 0 0 0,-1 0 0 0 0,1-1 0 0 0,0 1 0 0 0,-1 0 0 0 0,1-1 0 0 0,0 1 0 0 0,0 0 0 0 0,0-1 0 0 0,-1 1 0 0 0,1 0 0 0 0,0-1 0 0 0,0 1 0 0 0,0 0 0 0 0,0 0 0 0 0,0-1 0 0 0,0 1 0 0 0,1 0 0 0 0,-1-1 0 0 0,0 1 0 0 0,0 0 0 0 0,0-1 0 0 0,1 1 0 0 0,1 7 0 0 0,-6-5 7 0 0,-2 5 41 0 0,2-3 31 0 0,2-3-45 0 0,0 0 48 0 0,-1 3 397 0 0,4-4-390 0 0,1 1-42 0 0,1-1-54 0 0,1 2-70 0 0,12 2 104 0 0,-3 6 53 0 0,-13-11-77 0 0,0 0 1 0 0,1 0-1 0 0,-1 1 1 0 0,0-1 0 0 0,0 0-1 0 0,1 0 1 0 0,-1 0-1 0 0,0 0 1 0 0,0 1-1 0 0,1-1 1 0 0,-1 0 0 0 0,0 0-1 0 0,1 0 1 0 0,-1 0-1 0 0,0 0 1 0 0,1 0 0 0 0,-1 0-1 0 0,0 0 1 0 0,1 0-1 0 0,-1 0 1 0 0,0 0 0 0 0,0 0-1 0 0,1 0 1 0 0,-1 0-1 0 0,0 0 1 0 0,1 0-4 0 0,4 0 27 0 0,17-1 37 0 0,-7 5 8 0 0,-7 1-34 0 0,-7-4-31 0 0,1 0 1 0 0,-1 0 0 0 0,1-1 0 0 0,-1 1-1 0 0,1 0 1 0 0,-1-1 0 0 0,1 1 0 0 0,-1 0-1 0 0,1-1 1 0 0,0 0 0 0 0,-1 1 0 0 0,1-1-1 0 0,0 0 1 0 0,-1 0-8 0 0,78 0 14 0 0,-77 0-14 0 0,0 0 0 0 0,-1 0 0 0 0,1 1 0 0 0,0-1 0 0 0,-1 0 0 0 0,1 1 0 0 0,-1-1 0 0 0,1 1 0 0 0,0 0 0 0 0,-1-1 0 0 0,0 1 0 0 0,1 0 0 0 0,-1 0 0 0 0,1 0 0 0 0,6 4 0 0 0,26 11 0 0 0,-10-11 0 0 0,-14 8 0 0 0,-8-11 0 0 0,-1-1 0 0 0,1 0 0 0 0,-1 0 0 0 0,1 0 0 0 0,0 0 0 0 0,-1-1 0 0 0,1 1 0 0 0,0 0 0 0 0,-1-1 0 0 0,1 1 0 0 0,1-1 0 0 0,18 9 0 0 0,-5 4 0 0 0,0 3 0 0 0,-3-1 20 0 0,-12-11 7 0 0,0-1 0 0 0,0 0 0 0 0,-1 0 0 0 0,1 0 0 0 0,-1 1 1 0 0,0-1-1 0 0,0 0 0 0 0,0 0 0 0 0,0 1 0 0 0,-1-1 0 0 0,1 0 1 0 0,-1 0-1 0 0,0 0 0 0 0,0 1 0 0 0,0-1 0 0 0,0 0 0 0 0,0 0-27 0 0,-9 13 111 0 0,0-9 1 0 0,5-3-13 0 0,4 0 9 0 0,1 5 69 0 0,-4 2-34 0 0,-9 0-46 0 0,4-4-44 0 0,3 3 24 0 0,4-5-40 0 0,-2 1 2 0 0,0-1-1 0 0,0 0 1 0 0,0 0-1 0 0,0-1 1 0 0,-1 1-1 0 0,-2 0-38 0 0,-6 8 57 0 0,11-11-47 0 0,-1 0 0 0 0,1 0-1 0 0,-1 0 1 0 0,0 0-1 0 0,0 0 1 0 0,-3 1-10 0 0,-10 6 59 0 0,4 1 55 0 0,8-6-88 0 0,2-1-15 0 0,0-1 1 0 0,0 1-1 0 0,-1-1 1 0 0,1 0-1 0 0,-1 0 1 0 0,1 0-1 0 0,-1 0 1 0 0,0 0-1 0 0,-2 0-11 0 0,-19 3 54 0 0,18 2-44 0 0,4-3-10 0 0,-14 1 12 0 0,6 0 8 0 0,7-4-15 0 0,0 0 1 0 0,0 1-1 0 0,0-1 0 0 0,0 0 1 0 0,0 0-1 0 0,-1-1 1 0 0,1 1-1 0 0,0-1 0 0 0,0 0 1 0 0,-3 0-6 0 0,-3 0 18 0 0,6-1-8 0 0,0 1-1 0 0,0 0 0 0 0,1 0 0 0 0,-1 0 0 0 0,0 0 1 0 0,0 0-1 0 0,0 1 0 0 0,0-1 0 0 0,0 1 1 0 0,0 0-1 0 0,-1 0-9 0 0,-4 4 9 0 0,7-4-3 0 0,0 0-1 0 0,-1 0 1 0 0,1 0-1 0 0,-1-1 0 0 0,1 1 1 0 0,-1 0-1 0 0,1-1 1 0 0,-1 1-1 0 0,0-1 0 0 0,1 1 1 0 0,-1-1-1 0 0,0 0 1 0 0,1 0-1 0 0,-1 0 0 0 0,-1 0-5 0 0,1 0 0 0 0,-1 1 7 0 0,-1-1 0 0 0,1 0-1 0 0,-1 0 1 0 0,1 0-1 0 0,-1-1 1 0 0,1 1-1 0 0,-1-1 1 0 0,1 0 0 0 0,0 0-1 0 0,-1 0 1 0 0,1 0-1 0 0,0-1 1 0 0,0 1 0 0 0,-1-1-1 0 0,-1-1-6 0 0,5 3 2 0 0,0 0-1 0 0,0-1 1 0 0,-1 1 0 0 0,1 0-1 0 0,0 0 1 0 0,0-1 0 0 0,-1 1-1 0 0,1 0 1 0 0,0 0 0 0 0,0 0-1 0 0,-1 0 1 0 0,1 0-1 0 0,0-1 1 0 0,-1 1 0 0 0,1 0-1 0 0,0 0 1 0 0,-1 0 0 0 0,1 0-1 0 0,0 0 1 0 0,-1 0 0 0 0,1 0-1 0 0,0 0 1 0 0,-1 0 0 0 0,1 0-1 0 0,0 0 1 0 0,-1 0-2 0 0,-14 0 14 0 0,-9 0 62 0 0,19-2 4 0 0,-13-9-5 0 0,7 6-56 0 0,10 4-14 0 0,-1 1 1 0 0,1-1-1 0 0,0 0 1 0 0,0 0-1 0 0,0 0 0 0 0,0 0 1 0 0,0 0-1 0 0,0 0 1 0 0,0 0-1 0 0,1 0 1 0 0,-1 0-1 0 0,0-1-5 0 0,0-4 23 0 0,-1 2-2 0 0,-14-5 8 0 0,16 9-29 0 0,-1 0 0 0 0,1 0 0 0 0,-1 0 0 0 0,1 0 0 0 0,-1-1 0 0 0,1 1 0 0 0,-1 0 0 0 0,1-1 0 0 0,-1 1 0 0 0,1 0 0 0 0,0-1 0 0 0,-1 1 0 0 0,1 0 0 0 0,0-1 0 0 0,-1 1 0 0 0,1-1 0 0 0,0 1 0 0 0,-1-1 0 0 0,1 1 0 0 0,0-1 0 0 0,0 1 0 0 0,-1-1 0 0 0,1 1 0 0 0,0-1 0 0 0,0 1 0 0 0,0-1 0 0 0,0 1 0 0 0,0-1 0 0 0,0 1 0 0 0,0-1 0 0 0,0 1 0 0 0,0-1 0 0 0,0 1 0 0 0,0-1 0 0 0,0 0 0 0 0,0 1 0 0 0,0-1 0 0 0,1 1 0 0 0,-1-1 0 0 0,0 1 0 0 0,0-1 0 0 0,1 1 0 0 0,-1-1 0 0 0,2-6 0 0 0,-2 7 0 0 0,0 0-1 0 0,-1-1 0 0 0,1 1 0 0 0,0 0 1 0 0,0 0-1 0 0,-1 0 0 0 0,1-1 0 0 0,0 1 1 0 0,0 0-1 0 0,-1 0 0 0 0,1 0 0 0 0,0 0 0 0 0,-1 0 1 0 0,1-1-1 0 0,0 1 0 0 0,-1 0 0 0 0,1 0 1 0 0,0 0-1 0 0,-1 0 0 0 0,1 0 0 0 0,0 0 1 0 0,-1 0-1 0 0,1 0 0 0 0,0 0 0 0 0,0 0 0 0 0,-1 1 1 0 0,-2-1-96 0 0,3-3-4 0 0,0-4 29 0 0,0 3-18 0 0,0 2-53 0 0,0 2-145 0 0,0-3-262 0 0,0-10-24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10.4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174 426 7688 0 0,'0'0'166'0'0,"0"0"29"0"0,0 0 14 0 0,-2 0-25 0 0,-6 0-119 0 0,5 0-11 0 0,1 0 78 0 0,2 0 152 0 0,-3 0 251 0 0,-4 0-103 0 0,-17 0 670 0 0,17 0-817 0 0,0 0-56 0 0,5 3 43 0 0,-14 7-84 0 0,13-10-169 0 0,1 1-1 0 0,0 1 0 0 0,0-1 0 0 0,0 0 1 0 0,-1 0-1 0 0,2 1 0 0 0,-1-1 1 0 0,0 1-1 0 0,0 0 0 0 0,0-1 0 0 0,1 1 1 0 0,-2 1-19 0 0,1 2 29 0 0,2-5-20 0 0,0 1 0 0 0,-1 0 0 0 0,1-1-1 0 0,0 1 1 0 0,-1 0 0 0 0,1-1 0 0 0,0 1 0 0 0,-1-1-1 0 0,1 1 1 0 0,-1-1 0 0 0,1 1 0 0 0,-1-1 0 0 0,1 1-1 0 0,-1-1 1 0 0,1 1 0 0 0,-1-1 0 0 0,1 0 0 0 0,-1 1-1 0 0,0-1 1 0 0,1 0 0 0 0,-1 1 0 0 0,0-1-9 0 0,-4 2 42 0 0,2 1-1 0 0,0 0 1 0 0,1 0-1 0 0,-1 0 1 0 0,1 0-1 0 0,0 0 0 0 0,-1 0 1 0 0,2 1-1 0 0,-1-1 1 0 0,0 1-1 0 0,-1 2-41 0 0,0 1 70 0 0,-2 4 66 0 0,-6 7 123 0 0,11-18-251 0 0,0 0 0 0 0,0 1 0 0 0,-1-1 0 0 0,1 0 0 0 0,0 0 0 0 0,0 1 0 0 0,0-1 0 0 0,-1 0 0 0 0,1 0 0 0 0,0 1 0 0 0,0-1 0 0 0,0 0 0 0 0,0 1 0 0 0,0-1 0 0 0,0 0 0 0 0,0 1 0 0 0,0-1 0 0 0,0 0 0 0 0,-1 0 0 0 0,1 1 0 0 0,0-1 0 0 0,1 0 0 0 0,-1 1 0 0 0,0-1 0 0 0,0 0 0 0 0,0 1-8 0 0,0 14 138 0 0,0-9-64 0 0,0 4 48 0 0,0 11-2 0 0,0-20-115 0 0,0-1-1 0 0,0 0 0 0 0,0 1 1 0 0,-1-1-1 0 0,1 0 0 0 0,0 1 1 0 0,1-1-1 0 0,-1 0 0 0 0,0 1 1 0 0,0-1-1 0 0,0 0 1 0 0,0 1-1 0 0,0-1 0 0 0,0 0 1 0 0,0 0-1 0 0,0 1 0 0 0,0-1 1 0 0,1 0-1 0 0,-1 1 0 0 0,0-1 1 0 0,0 0-1 0 0,0 0 0 0 0,1 1 1 0 0,-1-1-1 0 0,0 0 1 0 0,0 0-5 0 0,5 4 44 0 0,-1 0-10 0 0,-1-1 0 0 0,1 1 1 0 0,-1 0-1 0 0,0 0 1 0 0,2 2-35 0 0,-1 5 73 0 0,-3-10-66 0 0,-1 0 1 0 0,0 1-1 0 0,1-1 1 0 0,-1 0-1 0 0,1 0 1 0 0,-1 0-1 0 0,1 0 1 0 0,0 0-1 0 0,-1 0 1 0 0,1 0-1 0 0,0 0 1 0 0,0-1-1 0 0,0 1 1 0 0,-1 0-1 0 0,1 0 1 0 0,0-1-1 0 0,0 1 1 0 0,1 0-8 0 0,21 11 150 0 0,10 4 35 0 0,-26-12-144 0 0,-4-3-26 0 0,-1-1 0 0 0,1 1 0 0 0,-1 0 0 0 0,1-1 0 0 0,0 1 0 0 0,-1-1 0 0 0,1 0 0 0 0,2 0-15 0 0,1 0 12 0 0,0 0 0 0 0,0-1 0 0 0,-1 0 0 0 0,7-1-12 0 0,24-14 133 0 0,-11 2-107 0 0,-5 2 39 0 0,-9 7-45 0 0,-9 4-12 0 0,0 0 0 0 0,0 0 1 0 0,1 0-1 0 0,-1-1 1 0 0,0 1-1 0 0,0-1 1 0 0,0 1-1 0 0,0-1 1 0 0,0 0-9 0 0,45-45 109 0 0,-45 45-102 0 0,-1 1-1 0 0,0 0 1 0 0,1-1 0 0 0,-1 0-1 0 0,0 1 1 0 0,0-1 0 0 0,0 0-1 0 0,0 0 1 0 0,0 1 0 0 0,0-2-7 0 0,0 0 16 0 0,0-1 0 0 0,-1 0 0 0 0,1 0 0 0 0,-1 0 0 0 0,0-3-16 0 0,-3-9 59 0 0,-2 6-39 0 0,0 2-19 0 0,0-3-6 0 0,5 10 1 0 0,-1 0 1 0 0,1 0-1 0 0,0 0 1 0 0,-1-1 0 0 0,1 1-1 0 0,-1 0 1 0 0,0 0-1 0 0,1 0 1 0 0,-1 0-1 0 0,0 1 1 0 0,0-1-1 0 0,1 0 1 0 0,-1 0 0 0 0,0 0-1 0 0,0 0 1 0 0,0 1-1 0 0,0-1 1 0 0,-1 0 3 0 0,-10-5-74 0 0,-1-1-53 0 0,1 1-44 0 0,-1 0-34 0 0,-5-3-152 0 0,-8-4-222 0 0,21 11 398 0 0,-4 1 17 0 0,6 1 69 0 0,-1 0-60 0 0,0 0-88 0 0,2 0 79 0 0,1 0-32 0 0,-1 0-38 0 0,0 0-40 0 0,0 0-41 0 0,1 0-44 0 0,-1 0-40 0 0,1 0-34 0 0,-1 0-126 0 0,0 0-33 0 0,-4 0-1305 0 0</inkml:trace>
  <inkml:trace contextRef="#ctx0" brushRef="#br0" timeOffset="279.62">569 442 13040 0 0,'0'0'297'0'0,"0"0"39"0"0,0 0 19 0 0,0 1-145 0 0,0 1-99 0 0,0 1-48 0 0,-1 7-8 0 0,1-9-55 0 0,0 0 0 0 0,0 0 1 0 0,0 0-1 0 0,0 0 0 0 0,1 0 1 0 0,-1 0-1 0 0,0 0 1 0 0,0 0-1 0 0,1-1 0 0 0,-1 1 1 0 0,0 0-1 0 0,1 0 1 0 0,-1 0-1 0 0,7 4-13 0 0,-2-1 24 0 0,-4 3 56 0 0,0-5 39 0 0,1 1 125 0 0,9 14 326 0 0,-3-2-96 0 0,-2-8-181 0 0,1 1 44 0 0,2 8-98 0 0,2 2 0 0 0,-2-10-120 0 0,4-2-11 0 0,-8 4-39 0 0,8-5-30 0 0,3 9 50 0 0,-3-1-1 0 0,-10-11-51 0 0,-3-1-66 0 0,2 1-67 0 0,9 9-117 0 0,-10-10 163 0 0,0 0-12 0 0,-1-1-24 0 0,0 0-44 0 0,0 0-20 0 0,0 0-44 0 0,0 0-53 0 0,0 0-58 0 0,0 0-63 0 0,0 0-59 0 0,0 0-51 0 0,0 0-46 0 0,0 0-158 0 0,0 0-45 0 0,0 0-192 0 0,0 0-513 0 0</inkml:trace>
  <inkml:trace contextRef="#ctx0" brushRef="#br0" timeOffset="673.32">900 426 9504 0 0,'0'0'216'0'0,"0"0"32"0"0,0 0 9 0 0,0 1-109 0 0,0 1-77 0 0,1 5-26 0 0,4-3-38 0 0,2 1-15 0 0,-1 4 49 0 0,-1 3 86 0 0,-1 0 92 0 0,2-3 95 0 0,5-4 445 0 0,-8-1-359 0 0,0 3-47 0 0,1 0-45 0 0,-1 0-41 0 0,-1-3-65 0 0,1 4 88 0 0,-3 0-42 0 0,3 8 197 0 0,1-8-219 0 0,5 7 183 0 0,-1 0-25 0 0,-3-6-202 0 0,-4-6-94 0 0,0 1 0 0 0,0-1 0 0 0,-1 1-1 0 0,1-1 1 0 0,-1 1 0 0 0,0 0 0 0 0,0-1 0 0 0,0 1 0 0 0,-1 1-88 0 0,1 3 216 0 0,2-3 64 0 0,9 5-22 0 0,-9-7-2 0 0,-2-3-18 0 0,0 0-80 0 0,0 0-35 0 0,0 0-10 0 0,0 0-5 0 0,0 0-17 0 0,0 0-10 0 0,0 0-1 0 0,0-3 2 0 0,0-3-31 0 0,0 3-30 0 0,-1 0 0 0 0,1-1 1 0 0,0 1-1 0 0,0 0 0 0 0,1 0 0 0 0,-1 0 0 0 0,0-1 0 0 0,1 1 0 0 0,0 0 0 0 0,0-1-21 0 0,3 2 32 0 0,3-4 10 0 0,-6 3-40 0 0,-1 0 0 0 0,1-1 0 0 0,-1 1 0 0 0,1-1 0 0 0,-1 1 0 0 0,0-1 0 0 0,-1-3-2 0 0,1-4 0 0 0,0 9 0 0 0,1 0 0 0 0,-1 0-1 0 0,0 0 1 0 0,1 0 0 0 0,-1 0 0 0 0,1 0-1 0 0,0 0 1 0 0,0 0 0 0 0,0-1 0 0 0,11-17-55 0 0,-1 1-68 0 0,-2-2-69 0 0,-6 17 145 0 0,0 0 0 0 0,0 0-1 0 0,0 0 1 0 0,1 0-1 0 0,0 0 48 0 0,6-6-126 0 0,1-1-55 0 0,1 1-33 0 0,19-5-359 0 0,-11 6 304 0 0,-2 1 117 0 0,-15 7 129 0 0,0 0-1 0 0,0 0 1 0 0,0 0 0 0 0,0 1-1 0 0,0-1 1 0 0,1 1 0 0 0,1 0 23 0 0,9 1-98 0 0,-2 6 43 0 0,-4-2 40 0 0,3 0-34 0 0,1 1 16 0 0,-1 4-20 0 0,7 7 125 0 0,-4-3 26 0 0,-7-6-11 0 0,2 0 37 0 0,0 2-16 0 0,-7-7-84 0 0,0 0 0 0 0,0 0 0 0 0,0 0 0 0 0,0 0 0 0 0,0 0 0 0 0,-1 1 0 0 0,2 2-24 0 0,0 5 77 0 0,-2 1 35 0 0,1 6 43 0 0,7 2-58 0 0,-7-16-70 0 0,0 6 86 0 0,-2 70 201 0 0,0-51-249 0 0,0-4-40 0 0,0-22 11 0 0,0-3-93 0 0,0 0-62 0 0,0 0 38 0 0,0 0-80 0 0,0 0-92 0 0,0 0 73 0 0,0 0-41 0 0,0 0-44 0 0,0 0-43 0 0,0 0-39 0 0,0 0-34 0 0,0 0-250 0 0,0 0-57 0 0,0 0-45 0 0,0 0-33 0 0,0 0-1374 0 0,0 0-1216 0 0</inkml:trace>
  <inkml:trace contextRef="#ctx0" brushRef="#br0" timeOffset="959.83">1736 0 11280 0 0,'0'0'332'0'0,"0"3"-4"0"0,0 37-220 0 0,0 3 55 0 0,0 1 57 0 0,0 0 57 0 0,2-20-1 0 0,4 6 48 0 0,0 1 49 0 0,-4-6-13 0 0,-2-10-126 0 0,-1-8-122 0 0,1-1-1 0 0,0 1 0 0 0,1-1 0 0 0,-1 1 0 0 0,1-1 0 0 0,1 1-111 0 0,3 8 277 0 0,0-2-42 0 0,-2 9 63 0 0,-4-10-134 0 0,1 9 116 0 0,3-4 2 0 0,0-7-154 0 0,1 1-10 0 0,-1-3-12 0 0,0 0 15 0 0,0-1 39 0 0,8 12 130 0 0,-6 7-96 0 0,8 0 35 0 0,0 1-23 0 0,-12-12-142 0 0,-1-11-42 0 0,0-1 0 0 0,0 0 0 0 0,1 0 1 0 0,-1 0-1 0 0,1 0 0 0 0,-1 0 0 0 0,1 0 0 0 0,0 1-22 0 0,4 5 37 0 0,-4-8-28 0 0,0 1 0 0 0,0-1 0 0 0,0 1 0 0 0,0-1 0 0 0,0 1 0 0 0,-1-1 0 0 0,1 1 0 0 0,-1 0 0 0 0,1-1 0 0 0,-1 1 0 0 0,1 1-9 0 0,-1 0 64 0 0,0-3 0 0 0,0 0-26 0 0,0 0-113 0 0,0 0-48 0 0,0 0 40 0 0,0 0 17 0 0,0 0-33 0 0,0 0-14 0 0,0 0-34 0 0,0 0-38 0 0,0 0-43 0 0,0 0-46 0 0,0 0-44 0 0,0 0-39 0 0,0 0-37 0 0,0 0-256 0 0,0 0-60 0 0,0 0-48 0 0,0 0-33 0 0,0 0-1418 0 0,0 0-1256 0 0</inkml:trace>
  <inkml:trace contextRef="#ctx0" brushRef="#br0" timeOffset="1210.32">1484 442 11376 0 0,'0'0'256'0'0,"0"0"34"0"0,0 0 21 0 0,0 0-35 0 0,0 0-208 0 0,2 0-40 0 0,-1 0-28 0 0,-1 0 1 0 0,1 0-1 0 0,-1 0 0 0 0,0 0 1 0 0,1 0-1 0 0,-1 0 0 0 0,1 0 1 0 0,-1 0-1 0 0,1 0 0 0 0,-1 0 1 0 0,0 0-1 0 0,1 0 0 0 0,-1-1 1 0 0,1 1-1 0 0,-1 0 0 0 0,0 0 1 0 0,1 0-1 0 0,-1-1 1 0 0,0 1-1 0 0,1 0 0 0 0,-1 0 1 0 0,0-1-1 0 0,1 1 0 0 0,-1 0 1 0 0,0-1-1 0 0,0 1 0 0 0,1 0 1 0 0,-1-1-1 0 0,0 1 0 0 0,0-1 1 0 0,0 1-1 0 0,5-7 0 0 0,0 4 8 0 0,1 1 53 0 0,-2-5 147 0 0,-4 7-189 0 0,1-1 1 0 0,-1 1-1 0 0,0-1 0 0 0,0 1 1 0 0,1 0-1 0 0,-1-1 0 0 0,0 1 1 0 0,1-1-1 0 0,-1 1 1 0 0,0 0-1 0 0,1-1 0 0 0,-1 1 1 0 0,1 0-1 0 0,-1 0 0 0 0,0-1 1 0 0,1 1-1 0 0,-1 0 1 0 0,1 0-1 0 0,-1 0 0 0 0,1-1 1 0 0,-1 1-1 0 0,1 0 1 0 0,-1 0-1 0 0,1 0 0 0 0,-1 0 1 0 0,1 0-1 0 0,-1 0 0 0 0,1 0 1 0 0,-1 0-1 0 0,1 0 1 0 0,-1 0-1 0 0,1 1-19 0 0,11-3 360 0 0,-3-3-64 0 0,4-2 1 0 0,14 2 46 0 0,-12-2-112 0 0,6-2 97 0 0,-16 8-278 0 0,21-7 163 0 0,4 4-47 0 0,-22 4-123 0 0,-1-1 0 0 0,1 0 0 0 0,0 0 0 0 0,-1-1 1 0 0,2-1-44 0 0,-1 1 38 0 0,-1 0 0 0 0,1 1 0 0 0,0 0 0 0 0,0 0 1 0 0,0 0-39 0 0,-1 1 14 0 0,-1 0 1 0 0,0-1 0 0 0,1 0-1 0 0,-1-1 1 0 0,4-1-15 0 0,14-3 15 0 0,-12 4 1 0 0,0 1 0 0 0,0 0 1 0 0,0 1-17 0 0,41 1 12 0 0,-14 0-13 0 0,-30-1 19 0 0,-4 1-66 0 0,-1 0-54 0 0,0 0-75 0 0,-1 0-40 0 0,0 0-73 0 0,0 0-84 0 0,0 0-93 0 0,1 1-81 0 0,-1-1-104 0 0,1 0-115 0 0,1 1-121 0 0,5 0-1092 0 0,8-2-1128 0 0</inkml:trace>
  <inkml:trace contextRef="#ctx0" brushRef="#br0" timeOffset="1745.39">2446 332 9792 0 0,'0'0'222'0'0,"0"0"30"0"0,0 0 18 0 0,1-1-117 0 0,1-1-80 0 0,4-5-7 0 0,-2 1 22 0 0,-2 0 87 0 0,-1-1 203 0 0,-1 4 338 0 0,0 3 20 0 0,0-3-31 0 0,0 0-499 0 0,0-7 144 0 0,0 9-313 0 0,0 0 0 0 0,0 0 0 0 0,0 0 0 0 0,0 0-1 0 0,0 0 1 0 0,0 1 0 0 0,0-1 0 0 0,-1 0 0 0 0,1 0-1 0 0,0 0 1 0 0,-1 0 0 0 0,1 0 0 0 0,-1 0-37 0 0,-5-3 305 0 0,5 4-286 0 0,1-1-1 0 0,-1 1 1 0 0,1 0 0 0 0,0 0 0 0 0,-1-1-1 0 0,1 1 1 0 0,-1 0 0 0 0,1-1 0 0 0,0 1 0 0 0,-1 0-1 0 0,1-1 1 0 0,0 1 0 0 0,-1-1 0 0 0,1 1-1 0 0,0-1 1 0 0,0 1 0 0 0,-1 0 0 0 0,1-1-1 0 0,0 1 1 0 0,0-1 0 0 0,0 1 0 0 0,0-1-1 0 0,0 1 1 0 0,0-1 0 0 0,0 1 0 0 0,0-1-1 0 0,0 1 1 0 0,0-1 0 0 0,0 1 0 0 0,0-1-1 0 0,0 1 1 0 0,0-1-19 0 0,-2-10 273 0 0,2 10-260 0 0,-1 1 1 0 0,1-1 0 0 0,0 1 0 0 0,-1 0-1 0 0,1-1 1 0 0,0 1 0 0 0,-1 0 0 0 0,1 0-1 0 0,0-1 1 0 0,-1 1 0 0 0,1 0-1 0 0,-1 0 1 0 0,1 0 0 0 0,-1-1 0 0 0,1 1-1 0 0,-1 0 1 0 0,1 0 0 0 0,-1 0 0 0 0,1 0-1 0 0,-1 0 1 0 0,1 0 0 0 0,-1 0 0 0 0,1 0-1 0 0,-1 0 1 0 0,1 0-14 0 0,-5-3 274 0 0,-12-13 126 0 0,11 9-276 0 0,2 4-114 0 0,1 1 88 0 0,0 0-44 0 0,-6 3-22 0 0,6-1-9 0 0,-6 0 4 0 0,-16 0 34 0 0,14 3-67 0 0,7 4 6 0 0,4-7 0 0 0,-1 1 0 0 0,1-1 0 0 0,0 0 0 0 0,0 1 0 0 0,-1-1 0 0 0,1 1 0 0 0,0-1 0 0 0,-1 0 0 0 0,1 1 0 0 0,0-1 0 0 0,-1 0 0 0 0,1 1 0 0 0,-1-1 0 0 0,1 0 0 0 0,0 0 0 0 0,-1 1 0 0 0,1-1 0 0 0,-1 0 0 0 0,1 0 0 0 0,-1 0 0 0 0,1 0 0 0 0,-1 1 0 0 0,1-1 0 0 0,-1 0 0 0 0,1 0 0 0 0,-1 0 0 0 0,1 0 0 0 0,-1 0 0 0 0,1 0 0 0 0,-1 0 0 0 0,1-1 0 0 0,-1 1 0 0 0,0 0 0 0 0,1 0 0 0 0,-1 0 0 0 0,1 0 0 0 0,-1 0 0 0 0,1 0 0 0 0,-1 0 0 0 0,1 0 0 0 0,-1 0 0 0 0,1 0 0 0 0,-1 0 0 0 0,1 0 0 0 0,-1 0 0 0 0,1 0 0 0 0,0 0 0 0 0,-1 1 0 0 0,1-1 0 0 0,-1 0 0 0 0,1 0 0 0 0,-1 1 0 0 0,1-1 0 0 0,-1 0 0 0 0,1 0 0 0 0,0 1 0 0 0,-1-1 0 0 0,1 1 0 0 0,0-1 0 0 0,-1 0 0 0 0,1 1 0 0 0,0-1 0 0 0,0 1 0 0 0,-1-1 0 0 0,1 1 0 0 0,-5 5 0 0 0,-6 1 0 0 0,10-7 0 0 0,0 1 0 0 0,0-1 0 0 0,0 1 0 0 0,0-1 0 0 0,0 1 0 0 0,0-1 0 0 0,0 1 0 0 0,0 0 0 0 0,0-1 0 0 0,1 1 0 0 0,-1 0 0 0 0,0 0 0 0 0,0 0 0 0 0,1 0 0 0 0,-1-1 0 0 0,0 2 0 0 0,-4 11 0 0 0,-6-8 0 0 0,-4 24 0 0 0,12-17 0 0 0,1-3 0 0 0,-9 17 0 0 0,10-24 0 0 0,0 1 0 0 0,1-1 0 0 0,-1 0 0 0 0,1 0 0 0 0,0 0 0 0 0,0 0 0 0 0,0 0 0 0 0,0 1 0 0 0,0-1 0 0 0,0 1 0 0 0,0 4 0 0 0,3 9-10 0 0,13 15-54 0 0,-16-30 61 0 0,1 0 0 0 0,0 0 1 0 0,-1 0-1 0 0,1 0 0 0 0,0 0 1 0 0,0 0-1 0 0,-1-1 0 0 0,1 1 0 0 0,0 0 1 0 0,0-1-1 0 0,0 1 0 0 0,0-1 1 0 0,0 1-1 0 0,0-1 0 0 0,0 1 1 0 0,1-1 2 0 0,9 7-11 0 0,-6 3 1 0 0,20 4-45 0 0,-21-12 56 0 0,16 7 2 0 0,-15-7-11 0 0,0 0-1 0 0,0 0 1 0 0,0 1 0 0 0,0-1-1 0 0,-1 1 1 0 0,1 0 0 0 0,-1 1-1 0 0,1 0 9 0 0,-2-2 0 0 0,0 1 0 0 0,-1-1 0 0 0,1-1 0 0 0,0 1 0 0 0,0 0 0 0 0,2 0 0 0 0,-4-2 0 0 0,1 1 0 0 0,0 0 0 0 0,0 0 0 0 0,0 0 0 0 0,0 0 0 0 0,-1 1 0 0 0,1-1 0 0 0,-1 0 0 0 0,1 1 0 0 0,-1-1 0 0 0,1 1 0 0 0,-1-1 0 0 0,1 2 0 0 0,14 28 0 0 0,-11-18 0 0 0,1-8 5 0 0,-5-5-2 0 0,-1 0 0 0 0,1 1-1 0 0,-1-1 1 0 0,1 0 0 0 0,-1 0 0 0 0,0 1 0 0 0,1-1 0 0 0,-1 0 0 0 0,1 1 0 0 0,-1-1-1 0 0,0 0 1 0 0,1 1 0 0 0,-1-1 0 0 0,0 1 0 0 0,0-1 0 0 0,1 1 0 0 0,-1-1-1 0 0,0 1 1 0 0,0-1 0 0 0,0 1 0 0 0,0-1 0 0 0,0 0 0 0 0,1 1 0 0 0,-1-1-1 0 0,0 1 1 0 0,0-1 0 0 0,0 1 0 0 0,0-1 0 0 0,0 1 0 0 0,-1-1 0 0 0,1 1-1 0 0,0 0-2 0 0,0 12 98 0 0,-1-11-53 0 0,1 1 0 0 0,-1 0 0 0 0,1-1 0 0 0,-1 1 0 0 0,0-1 0 0 0,1 1 0 0 0,-1-1 0 0 0,-1 0 1 0 0,1 1-46 0 0,-4 4 66 0 0,2-4 72 0 0,2-1-47 0 0,0 1-29 0 0,2-1-28 0 0,-1 1-11 0 0,-1-1 26 0 0,-12 4 143 0 0,-19 20 177 0 0,8-14-130 0 0,0 0-71 0 0,-23 11 80 0 0,43-22-228 0 0,0 1 0 0 0,0-2 0 0 0,-1 1-1 0 0,1 0 1 0 0,0-1 0 0 0,-1 0 0 0 0,1 0 0 0 0,-1 0 0 0 0,-3-1-20 0 0,-8 0 14 0 0,4 1-15 0 0,-6 1 12 0 0,1-5 33 0 0,-15-12-34 0 0,16 7-37 0 0,-7-4-133 0 0,21 12 127 0 0,0 0-1 0 0,0 0 1 0 0,0 0-1 0 0,-1 0 0 0 0,1 1 1 0 0,0-1-1 0 0,0 1 0 0 0,-2 0 34 0 0,-1-3-224 0 0,3 1 198 0 0,-1 0-63 0 0,0-2-64 0 0,-1 0-67 0 0,0 0-66 0 0,0 0-70 0 0,0 0-70 0 0,1 2-72 0 0,3 1 216 0 0,-1 0-39 0 0,0 1-426 0 0,0-1 110 0 0,1 1-54 0 0,-2 0-807 0 0,-2 0-630 0 0,-5 0-1201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28:58.3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284 284 7976 0 0,'0'0'174'0'0,"0"0"29"0"0,-2 0 14 0 0,-12 0-26 0 0,-1-2-152 0 0,1-9-9 0 0,11 9 105 0 0,0 0-59 0 0,-6 3-13 0 0,6 0-15 0 0,-9-1 32 0 0,1 0 68 0 0,-3 0 71 0 0,-17 0 349 0 0,20 0-401 0 0,10 0-130 0 0,-1 0 1 0 0,0 0-1 0 0,1 0 0 0 0,-1 0 0 0 0,1 1 0 0 0,-1-1 0 0 0,1 1 0 0 0,-1-1 0 0 0,1 1 0 0 0,-2 0-37 0 0,-8 8 320 0 0,11-9-306 0 0,0 0 1 0 0,0 0-1 0 0,-1 1 1 0 0,1-1-1 0 0,0 0 0 0 0,0 0 1 0 0,-1 0-1 0 0,1 1 1 0 0,0-1-1 0 0,0 0 1 0 0,-1 0-1 0 0,1 0 0 0 0,0 0 1 0 0,-1 0-1 0 0,1 0 1 0 0,0 0-1 0 0,-1 1 0 0 0,1-1 1 0 0,0 0-1 0 0,-1 0 1 0 0,1 0-1 0 0,0 0 0 0 0,-1 0 1 0 0,1-1-1 0 0,0 1 1 0 0,-1 0-15 0 0,-20 0 337 0 0,17 0-250 0 0,0 3 1 0 0,-13 8 42 0 0,6-6-62 0 0,9-5-61 0 0,1 1-1 0 0,0 0 0 0 0,0 0 0 0 0,0 0 0 0 0,0 0 1 0 0,0-1-1 0 0,0 1 0 0 0,0 1 0 0 0,0-1 1 0 0,0 0-1 0 0,1 0 0 0 0,-2 1-6 0 0,-2 9 32 0 0,-3 1 30 0 0,0-6-57 0 0,0-3 16 0 0,7-3-19 0 0,-1 0-1 0 0,1 0 1 0 0,0 0-1 0 0,-1 0 1 0 0,1 1-1 0 0,-1-1 1 0 0,1 0-1 0 0,-1 0 1 0 0,1 0-1 0 0,0 1 1 0 0,-1-1-1 0 0,1 0 1 0 0,-1 1-1 0 0,1-1 1 0 0,0 0 0 0 0,0 1-1 0 0,-1-1 1 0 0,1 0-1 0 0,0 1 1 0 0,-1-1-1 0 0,1 1 1 0 0,0-1-1 0 0,0 0 1 0 0,0 1-1 0 0,-1-1 1 0 0,1 1-1 0 0,0-1 1 0 0,0 1-1 0 0,0-1 1 0 0,0 1-1 0 0,0-1 1 0 0,0 1-1 0 0,0-1 1 0 0,0 1-1 0 0,0-1 1 0 0,0 1-2 0 0,3 4 64 0 0,105 103-48 0 0,-105-106-16 0 0,0 1 0 0 0,1-1 0 0 0,0 1 0 0 0,0-1 0 0 0,-1 0 0 0 0,1 0 0 0 0,0-1 0 0 0,1 1 0 0 0,-2-1 0 0 0,0 0 0 0 0,0 0 0 0 0,0 1 0 0 0,0-1 0 0 0,-1 1 0 0 0,1 0 0 0 0,0 0 0 0 0,3 9 0 0 0,-4-6 0 0 0,3 1 0 0 0,-1 0 0 0 0,1 0 0 0 0,0-1 0 0 0,0 0 0 0 0,5 3 0 0 0,-2 1 17 0 0,-5-7 64 0 0,-3 1 1 0 0,0 2-22 0 0,0 24 368 0 0,-1-24-367 0 0,-1-2-36 0 0,-4 2 101 0 0,5-5-118 0 0,1 0-1 0 0,-1 0 1 0 0,1 0 0 0 0,0 1 0 0 0,-1-1-1 0 0,1 0 1 0 0,0 0 0 0 0,-1 1-1 0 0,1-1 1 0 0,0 0 0 0 0,-1 1 0 0 0,1-1-1 0 0,0 0 1 0 0,0 1 0 0 0,-1-1 0 0 0,1 0-1 0 0,0 1 1 0 0,0-1 0 0 0,0 1 0 0 0,0-1-1 0 0,-1 0 1 0 0,1 1 0 0 0,0-1-1 0 0,0 1 1 0 0,0-1 0 0 0,0 0 0 0 0,0 1-1 0 0,0-1 1 0 0,0 1 0 0 0,0-1 0 0 0,0 1-8 0 0,-2 4 185 0 0,-9 6 6 0 0,8-9-25 0 0,-1-1-74 0 0,0-1-45 0 0,-1 0-24 0 0,3-1 33 0 0,-7 1 65 0 0,-1 0-35 0 0,-2 0-20 0 0,-5 0-17 0 0,2-2-35 0 0,-14-14-14 0 0,26 11-7 0 0,0-1-40 0 0,-3 3-87 0 0,-1 1-16 0 0,-6-9-260 0 0,11 9 212 0 0,2 2 92 0 0,0-1-35 0 0,0 1-9 0 0,0 0-36 0 0,0-1-39 0 0,0 0-45 0 0,0 0-49 0 0,0 0-44 0 0,0 0-41 0 0,0 0-34 0 0,0-1-127 0 0,0 1-35 0 0,0-5-1319 0 0</inkml:trace>
  <inkml:trace contextRef="#ctx0" brushRef="#br0" timeOffset="284.41">694 237 9728 0 0,'0'0'222'0'0,"0"0"30"0"0,-2 0 18 0 0,-5-1-117 0 0,1-1-80 0 0,-1-2-36 0 0,-4-3 36 0 0,5 6 4 0 0,1 3 46 0 0,2 1-34 0 0,2 0-5 0 0,-1 1-4 0 0,0-3 1 0 0,-3 1 86 0 0,-3-2 110 0 0,-5 3-90 0 0,0 5-49 0 0,-10 16 87 0 0,11-12-87 0 0,-1 4 76 0 0,8-7-85 0 0,1-3-36 0 0,-12 6 80 0 0,9-7-112 0 0,-5 7 125 0 0,2 3-48 0 0,1 11-3 0 0,6-3-58 0 0,0-7-10 0 0,-3-3-44 0 0,5-12-23 0 0,0 0 0 0 0,0 1 0 0 0,1-1-1 0 0,-1 0 1 0 0,0 1 0 0 0,1-1 0 0 0,-1 0 0 0 0,1 1 0 0 0,-1-1 0 0 0,1 1 0 0 0,0-1 0 0 0,0 1 0 0 0,0-1 0 0 0,0 1-1 0 0,0-1 1 0 0,0 1 0 0 0,0-1 0 0 0,0 1 0 0 0,0-1 0 0 0,1 1 0 0 0,-1-1 0 0 0,0 1 0 0 0,1-1 0 0 0,0 2 0 0 0,10 10 14 0 0,-9-11 60 0 0,4 1 14 0 0,7 2-37 0 0,16 6 59 0 0,-25-9-103 0 0,0 0 0 0 0,0 0 0 0 0,0-1-1 0 0,1 1 1 0 0,-1-1 0 0 0,1 0 0 0 0,-1 0 0 0 0,1 0 0 0 0,0-1 0 0 0,-1 0-1 0 0,1 1 1 0 0,0-2 0 0 0,0 1-7 0 0,18 1 20 0 0,-16-1-15 0 0,-1 1 0 0 0,1-1-1 0 0,-1-1 1 0 0,1 1 0 0 0,0-1 0 0 0,-1 0 0 0 0,1-1-5 0 0,9-4 19 0 0,-7 1-36 0 0,3 1-63 0 0,-4 1 2 0 0,0 0-49 0 0,0 1-44 0 0,20-9-516 0 0,-17 6 419 0 0,-5 3 139 0 0,-2-1 33 0 0,15-13-502 0 0</inkml:trace>
  <inkml:trace contextRef="#ctx0" brushRef="#br0" timeOffset="669.28">978 0 5192 0 0,'-1'2'14'0'0,"-1"-1"1"0"0,1 1-1 0 0,0 0 1 0 0,-1-1-1 0 0,1 1 0 0 0,0 0 1 0 0,0 0-1 0 0,0 0 1 0 0,0 0-1 0 0,1 0 1 0 0,-1 0-1 0 0,0 1-14 0 0,-1 27 145 0 0,3-19-135 0 0,-1 3 38 0 0,0 2 82 0 0,0 8 146 0 0,0 30 471 0 0,3-24-133 0 0,5-5-41 0 0,-6-20-455 0 0,0 4 193 0 0,-1-1-66 0 0,0-1-50 0 0,-1 0-34 0 0,1 12 269 0 0,4-2-92 0 0,-3-11-175 0 0,-1 1 1 0 0,1-1 0 0 0,-1 1-1 0 0,0 0 1 0 0,0 0 0 0 0,-1-1-164 0 0,0-2 79 0 0,0 0 0 0 0,1-1 1 0 0,-1 1-1 0 0,1-1 0 0 0,0 1 0 0 0,0-1 1 0 0,0 0-1 0 0,0 1 0 0 0,1-1-79 0 0,3 12 341 0 0,1 12 157 0 0,0-15-191 0 0,-1-2-4 0 0,-3 4 63 0 0,-2-10-293 0 0,0-1 0 0 0,0 0 0 0 0,1 0 0 0 0,-1 0 0 0 0,1 0 0 0 0,0 0 0 0 0,1 2-73 0 0,6 13 449 0 0,-6-12-273 0 0,-1 6 377 0 0,-1-8-402 0 0,0-1-38 0 0,1 1-52 0 0,0-1-69 0 0,10 10 266 0 0,-9-10-16 0 0,-2-3-55 0 0,0 2-26 0 0,0 2-99 0 0,1-1 57 0 0,1-1 204 0 0,2-4-102 0 0,-1-1-116 0 0,0-1-60 0 0,1 0-51 0 0,-2 3-6 0 0,-1 0 23 0 0,0 0 0 0 0,0-1-1 0 0,0 1 1 0 0,0 0 0 0 0,0-1-1 0 0,0 1 1 0 0,0-1 0 0 0,0 1-1 0 0,-1-1 1 0 0,1 1 0 0 0,0-1-1 0 0,-1 1 1 0 0,1-1 0 0 0,-1 0-1 0 0,0 1 1 0 0,1-1 0 0 0,-1 0-1 0 0,0 0-10 0 0,2-10 64 0 0,2 3-36 0 0,3-4-24 0 0,-4 1-4 0 0,-3 11 0 0 0,0 0-1 0 0,0 0 1 0 0,0 0-1 0 0,0 0 1 0 0,1 1-1 0 0,-1-1 1 0 0,0 0-1 0 0,1 0 1 0 0,-1 0-1 0 0,1 0 1 0 0,-1 0-1 0 0,1 1 1 0 0,-1-1-1 0 0,1 0 1 0 0,-1 0-1 0 0,1 1 1 0 0,0-1-1 0 0,-1 0 1 0 0,1 1-1 0 0,0-1 1 0 0,0 1 0 0 0,0-1-1 0 0,-1 1 1 0 0,1-1-1 0 0,0 1 1 0 0,0 0-1 0 0,0-1 1 0 0,0 1-4 0 0,0-1 0 0 0,0 1 0 0 0,0-1 0 0 0,-1 1 0 0 0,1-1-1 0 0,0 0 1 0 0,-1 1 0 0 0,1-1 0 0 0,0 0 0 0 0,-1 0 0 0 0,1 0 0 0 0,-1 1 0 0 0,1-1 0 0 0,-1 0-1 0 0,1 0 1 0 0,-1 0 0 0 0,0 0 4 0 0,10-15-125 0 0,11 1-4 0 0,-13 1-6 0 0,3 8 17 0 0,3-1 59 0 0,-10 5 47 0 0,12-1-15 0 0,0 6-36 0 0,-11-1 51 0 0,-2 0 11 0 0,20 23-56 0 0,-17-20 44 0 0,-5-4 12 0 0,1 1 1 0 0,-1-1-1 0 0,0 1 0 0 0,0-1 1 0 0,0 1-1 0 0,0 0 0 0 0,0-1 0 0 0,0 1 1 0 0,0 0-1 0 0,0 1 1 0 0,10 20-68 0 0,-4-9 15 0 0,2 3 40 0 0,-7-13 13 0 0,-1 2 0 0 0,-1 16 0 0 0,-1-17-4 0 0,1-3 13 0 0,4 5-31 0 0,6 11-57 0 0,-8-11-19 0 0,-1 2 9 0 0,-1-2-18 0 0,2-3-23 0 0,0-2 12 0 0,1-1-36 0 0,2 0-42 0 0,1-1-48 0 0,-5 0 100 0 0,1 0 83 0 0,0 0-12 0 0,-1 0 7 0 0,0 0-46 0 0,1 0-29 0 0,0 0-51 0 0,0 0-63 0 0,1 0-69 0 0,10 0-380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08.8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7688 0 0,'0'0'166'0'0,"0"0"29"0"0,0 0 14 0 0,0 3-25 0 0,2 33-128 0 0,0-28 38 0 0,2-1 87 0 0,-2-3-43 0 0,1 1 35 0 0,-2-3-81 0 0,-1 0 0 0 0,1 0 0 0 0,0-1 0 0 0,-1 1 1 0 0,0 0-1 0 0,0 0 0 0 0,1 0 0 0 0,-1 0 0 0 0,0-1 0 0 0,0 1 1 0 0,-1 2-93 0 0,1-1 120 0 0,0 0 0 0 0,0-1 0 0 0,0 1 1 0 0,0 0-1 0 0,0 0 0 0 0,1-1 0 0 0,-1 1 1 0 0,1 1-121 0 0,0-1 51 0 0,2 4 141 0 0,-1 1 0 0 0,1 0 0 0 0,-2 0 0 0 0,1 0-1 0 0,0 8-191 0 0,-2-6 237 0 0,1-2-60 0 0,2 1-22 0 0,1 1 12 0 0,1 0 11 0 0,-2 0 16 0 0,-1-2-53 0 0,1 0-26 0 0,-1 1-3 0 0,1-1-6 0 0,-1 0-1 0 0,0 0 23 0 0,2 2 51 0 0,-3-6-112 0 0,1 0 0 0 0,0 1 1 0 0,0-1-1 0 0,1 0 1 0 0,0 1-68 0 0,13 13 269 0 0,-3-2-13 0 0,-11-11-189 0 0,-2-4-50 0 0,1-1-1 0 0,-1 1 0 0 0,0 0 1 0 0,1-1-1 0 0,-1 1 0 0 0,0 0 1 0 0,1-1-1 0 0,-1 1 1 0 0,0-1-1 0 0,1 1 0 0 0,-1-1 1 0 0,1 1-1 0 0,-1-1 0 0 0,1 1 1 0 0,0-1-1 0 0,-1 0 0 0 0,1 1 1 0 0,-1-1-1 0 0,1 0 1 0 0,0 1-1 0 0,-1-1 0 0 0,1 0-16 0 0,4 3 63 0 0,-4-3-48 0 0,0 1 0 0 0,0 0 1 0 0,0-1-1 0 0,0 1 1 0 0,0 0-1 0 0,0 0 1 0 0,0 0-1 0 0,0 0 0 0 0,0 0 1 0 0,-1 0-1 0 0,1 0 1 0 0,0 0-1 0 0,-1 0 1 0 0,1 1-1 0 0,-1-1-15 0 0,1 0 13 0 0,-1-1-1 0 0,0 1 0 0 0,0 0 1 0 0,1 0-1 0 0,-1-1 1 0 0,1 1-1 0 0,-1 0 1 0 0,1-1-1 0 0,-1 1 0 0 0,1 0 1 0 0,-1-1-1 0 0,1 1 1 0 0,-1-1-1 0 0,1 1 1 0 0,0-1-1 0 0,-1 1 0 0 0,1-1 1 0 0,0 0-1 0 0,-1 1 1 0 0,1-1-1 0 0,0 0 1 0 0,0 1-1 0 0,-1-1 0 0 0,1 0 1 0 0,0 0-1 0 0,0 0 1 0 0,0 0-1 0 0,-1 1 1 0 0,2-1-13 0 0,9 0 112 0 0,16 0 250 0 0,-18 0-285 0 0,-8 0-71 0 0,0 0 1 0 0,0-1-1 0 0,-1 1 0 0 0,1 0 0 0 0,0 0 0 0 0,0 0 0 0 0,-1 0 0 0 0,1-1 0 0 0,0 1 0 0 0,0 0 0 0 0,-1-1 0 0 0,1 1 0 0 0,0 0 0 0 0,-1-1 0 0 0,1 1 0 0 0,0-1 0 0 0,-1 1 0 0 0,1-1 0 0 0,-1 0 0 0 0,1 1 0 0 0,-1-1 0 0 0,1 1 0 0 0,-1-1 0 0 0,1 0 0 0 0,-1 0 0 0 0,0 1 0 0 0,1-1 0 0 0,-1 0 0 0 0,1 0-6 0 0,-1 0 5 0 0,1 0-1 0 0,-1-1 1 0 0,1 1 0 0 0,-1 0 0 0 0,1 0 0 0 0,0 0 0 0 0,0 0 0 0 0,0 0 0 0 0,-1 0 0 0 0,1 0 0 0 0,0 1 0 0 0,0-1 0 0 0,0 0 0 0 0,0 0-1 0 0,1 1-4 0 0,8-5 44 0 0,-8 4-36 0 0,1 0 0 0 0,-1 0 0 0 0,0 0 1 0 0,0-1-1 0 0,0 1 0 0 0,0-1 0 0 0,0 1 1 0 0,0-1-1 0 0,0 0-8 0 0,6-5 9 0 0,-5 4 0 0 0,1 0 0 0 0,-1-1 0 0 0,0 1 1 0 0,0-1-1 0 0,-1 1 0 0 0,1-1-9 0 0,16-31 64 0 0,-14 25-47 0 0,0-2-35 0 0,-3 7-3 0 0,-1 1 1 0 0,1 0 0 0 0,0 0-1 0 0,0-1 1 0 0,1 1 0 0 0,-1 0-1 0 0,1 1 1 0 0,1-2 20 0 0,2-2-27 0 0,0-1-33 0 0,-1-3-46 0 0,3-5-99 0 0,3-7-125 0 0,-2 12 153 0 0,-7 8-39 0 0,-2 3 0 0 0,0 0 0 0 0,0 0 20 0 0,2 1 137 0 0,0 0-15 0 0,0-1 54 0 0,7-1-19 0 0,-3 0-16 0 0,2 1-37 0 0,-8 0 91 0 0,0 0 0 0 0,1 0 0 0 0,-1 0 0 0 0,0 0 0 0 0,0 0 0 0 0,0 0 0 0 0,0 0 0 0 0,0 0 0 0 0,0 0 0 0 0,0 0 0 0 0,0 0 0 0 0,0 0 0 0 0,0 0 0 0 0,1 0 1 0 0,-1 0-1 0 0,0 0 0 0 0,0 0 0 0 0,0 0 0 0 0,0 0 0 0 0,0 0 0 0 0,0 0 0 0 0,0 0 0 0 0,0 0 0 0 0,0 0 0 0 0,0 0 0 0 0,0 0 0 0 0,1 0 0 0 0,-1 0 0 0 0,0 0 0 0 0,0 1 0 0 0,0-1 0 0 0,0 0 0 0 0,0 0 0 0 0,0 0 0 0 0,0 0 0 0 0,0 0 0 0 0,0 0 0 0 0,0 0 0 0 0,0 0 1 0 0,0 0-1 0 0,0 0 0 0 0,0 0 0 0 0,0 0 0 0 0,0 1 0 0 0,0-1 0 0 0,0 0 0 0 0,0 0 0 0 0,0 0 0 0 0,0 0 0 0 0,0 0 0 0 0,0 0 0 0 0,0 0 0 0 0,0 0 0 0 0,0 0 0 0 0,0 0 0 0 0,0 1 0 0 0,0-1 1 0 0,0 1-3 0 0,0 1 0 0 0,1-1 0 0 0,-1 1 0 0 0,0-1 0 0 0,1 0 0 0 0,-1 1 0 0 0,1-1 0 0 0,0 1 0 0 0,-1-1 0 0 0,1 0 0 0 0,0 0 0 0 0,0 1 0 0 0,0-1 0 0 0,0 0 0 0 0,0 0 1 0 0,0 0-1 0 0,0 0 0 0 0,0 0 3 0 0,1 1-3 0 0,0 0 1 0 0,0 0 0 0 0,-1 0-1 0 0,1 0 1 0 0,-1 0 0 0 0,1 0-1 0 0,-1 0 1 0 0,0 0 0 0 0,1 3 2 0 0,-1 12-1 0 0,-1-15 2 0 0,0 1 0 0 0,0-1 0 0 0,0 0 1 0 0,0 1-1 0 0,0-1 0 0 0,1 1 0 0 0,-1-1 0 0 0,1 0 0 0 0,0 0 0 0 0,0 3-1 0 0,12 15 43 0 0,0 4-32 0 0,-7-6-4 0 0,-5-14 0 0 0,0 0 1 0 0,1 0 0 0 0,-1 0 0 0 0,1-1-1 0 0,0 1 1 0 0,2 3-8 0 0,14 28 137 0 0,-16-30-107 0 0,-1-1 1 0 0,1 0 0 0 0,0 1-1 0 0,0-1 1 0 0,1 0 0 0 0,-1 0 0 0 0,1 0-1 0 0,0-1 1 0 0,0 1 0 0 0,1-1-1 0 0,-1 1 1 0 0,0-1 0 0 0,1 0-1 0 0,0 0 1 0 0,0-1-31 0 0,6 3 106 0 0,-7-4-81 0 0,-1 0-1 0 0,0 0 0 0 0,0 0 1 0 0,1 1-1 0 0,-1-1 0 0 0,0 1 1 0 0,0-1-1 0 0,0 1 1 0 0,0 0-25 0 0,13 11 168 0 0,-2-8 4 0 0,-8 2-51 0 0,-5-7-113 0 0,0 1 0 0 0,1-1 0 0 0,-1 1 0 0 0,0-1 0 0 0,0 0 0 0 0,1 1 0 0 0,-1-1 1 0 0,0 1-1 0 0,1-1 0 0 0,-1 0 0 0 0,0 1 0 0 0,1-1 0 0 0,-1 0 0 0 0,1 0 0 0 0,-1 1 0 0 0,1-1 0 0 0,-1 0 0 0 0,1 0 0 0 0,-1 0 1 0 0,0 1-1 0 0,1-1 0 0 0,-1 0 0 0 0,1 0 0 0 0,-1 0 0 0 0,1 0 0 0 0,-1 0 0 0 0,1 0 0 0 0,-1 0 0 0 0,1 0 0 0 0,-1 0 0 0 0,1 0 0 0 0,0-1-8 0 0,5 2 83 0 0,-4-1-58 0 0,0 0 1 0 0,-1 0-1 0 0,1 0 0 0 0,0 0 1 0 0,-1 0-1 0 0,1 0 0 0 0,-1 0 1 0 0,1-1-1 0 0,0 1 0 0 0,-1-1 1 0 0,1 1-1 0 0,1-1-25 0 0,1-6 134 0 0,-4 7-125 0 0,1-1 0 0 0,-1 1 0 0 0,0-1 0 0 0,0 1 0 0 0,1 0 0 0 0,-1-1 0 0 0,0 1 0 0 0,1 0 0 0 0,-1-1 0 0 0,0 1 0 0 0,1 0 0 0 0,-1-1 0 0 0,1 1 0 0 0,-1 0 0 0 0,0-1 0 0 0,1 1 0 0 0,-1 0 0 0 0,1 0 0 0 0,-1 0 0 0 0,1 0 0 0 0,-1-1 0 0 0,1 1 0 0 0,-1 0-1 0 0,1 0 1 0 0,-1 0 0 0 0,1 0 0 0 0,-1 0 0 0 0,1 0 0 0 0,-1 0 0 0 0,1 0 0 0 0,-1 0 0 0 0,1 1-9 0 0,0-1 16 0 0,0 0 0 0 0,0-1 0 0 0,0 1 0 0 0,0 0 0 0 0,-1 0 0 0 0,1 0 0 0 0,0-1 0 0 0,0 1 0 0 0,0 0 0 0 0,0-1 0 0 0,-1 1-1 0 0,1-1 1 0 0,0 1 0 0 0,0-1 0 0 0,-1 1 0 0 0,1-1 0 0 0,0 1 0 0 0,-1-1 0 0 0,1 0 0 0 0,-1 1 0 0 0,1-1 0 0 0,0 0-16 0 0,9-21 282 0 0,-4 6-67 0 0,5-2-7 0 0,-6-8-8 0 0,1 10-81 0 0,-5 13-95 0 0,0 0 0 0 0,1-1 0 0 0,-1 1 1 0 0,-1 0-1 0 0,1-1 0 0 0,0 1 0 0 0,-1-1 0 0 0,0-1-24 0 0,2-12 120 0 0,4 0-24 0 0,-1 1-33 0 0,-4 11-44 0 0,0 0 1 0 0,-1-1-1 0 0,0 1 0 0 0,0-1 0 0 0,0 1 0 0 0,-1 0 1 0 0,0-1-1 0 0,0 1 0 0 0,0 0 0 0 0,-1-1 0 0 0,1 1 1 0 0,-2-1-20 0 0,1 0 10 0 0,-2-11 43 0 0,4 4-36 0 0,-1-4-15 0 0,-10-4-15 0 0,6-6-40 0 0,0 15 26 0 0,1 3-47 0 0,0 3-49 0 0,1 2-80 0 0,0 2 54 0 0,0-1 15 0 0,0 2 37 0 0,2 0 4 0 0,0 0-17 0 0,0-1-37 0 0,1 1-13 0 0,-1-1-37 0 0,1-1-44 0 0,0 0-50 0 0,0 2 4 0 0,0-1-40 0 0,0 1-38 0 0,0-1-34 0 0,0 0-254 0 0,0 0-55 0 0,0-1-830 0 0,0 1-649 0 0,0 2-1236 0 0</inkml:trace>
  <inkml:trace contextRef="#ctx0" brushRef="#br0" timeOffset="376.85">1262 63 8928 0 0,'0'0'200'0'0,"0"0"33"0"0,0 0 14 0 0,0-2-41 0 0,-2-7-155 0 0,2 9-52 0 0,-1-1 1 0 0,1 1-1 0 0,-1-1 1 0 0,1 1 0 0 0,-1-1-1 0 0,1 1 1 0 0,-1 0-1 0 0,0 0 1 0 0,1-1 0 0 0,-1 1-1 0 0,1 0 1 0 0,-1 0-1 0 0,0 0 1 0 0,1-1 0 0 0,-1 1-1 0 0,0 0 1 0 0,1 0-1 0 0,-1 0 1 0 0,0 0 0 0 0,1 0-1 0 0,-1 0 1 0 0,0 0 0 0 0,-8 0 15 0 0,3-2 39 0 0,-3-3 87 0 0,-1-1 139 0 0,-3 4 103 0 0,-3 1 119 0 0,-9 0 106 0 0,13 2-346 0 0,2 2-35 0 0,-53 29 973 0 0,59-30-1138 0 0,1 0 1 0 0,0 0-1 0 0,0 1 1 0 0,0-1 0 0 0,0 1-1 0 0,-1 0-62 0 0,-16 22 312 0 0,9-8-156 0 0,4-3-55 0 0,-1 10 149 0 0,2-8-108 0 0,2 8 7 0 0,4 11 129 0 0,0-20-186 0 0,0-2-34 0 0,3 4 47 0 0,-2-14-92 0 0,0-2 0 0 0,1 1 0 0 0,-1 0 0 0 0,0 0 0 0 0,1 0 0 0 0,-1-1 0 0 0,1 1 0 0 0,0 0-13 0 0,11 14 94 0 0,-9-7-34 0 0,-3-7-44 0 0,0-1-1 0 0,-1 1 1 0 0,1-1 0 0 0,0 0 0 0 0,0 1 0 0 0,-1-1 0 0 0,1 0 0 0 0,0 0 0 0 0,0 0 0 0 0,1 1-16 0 0,6 3 106 0 0,7 0 33 0 0,-5-1-61 0 0,9 3 57 0 0,-1-5 38 0 0,-8-1-94 0 0,10-1 79 0 0,-3-4 26 0 0,7-4 13 0 0,9-4 82 0 0,-13 6-188 0 0,-7 3-37 0 0,-11 3-41 0 0,1 0 0 0 0,-1-1 0 0 0,0 1 0 0 0,0-1 0 0 0,1 0 0 0 0,-1 1 0 0 0,0-1 0 0 0,0 0 0 0 0,0 0 0 0 0,0-1 0 0 0,0 1 0 0 0,0 0 0 0 0,0-1 0 0 0,0 1 0 0 0,0-1-13 0 0,4-3 40 0 0,0 0 0 0 0,0 0-1 0 0,0 1 1 0 0,3-2-40 0 0,-5 4 9 0 0,0 0-1 0 0,0 0 1 0 0,0-1 0 0 0,-1 0 0 0 0,1 1 0 0 0,-1-1-1 0 0,0-1 1 0 0,0 1 0 0 0,0 0 0 0 0,0-1 0 0 0,0 0-1 0 0,-1 1-8 0 0,-1 0 12 0 0,0 1 0 0 0,0 0-1 0 0,-1-1 1 0 0,1 1 0 0 0,-1 0-1 0 0,0-1 1 0 0,1 1 0 0 0,-1 0-1 0 0,0-1 1 0 0,-1-1-12 0 0,2-13 58 0 0,2 9-34 0 0,-3 8-18 0 0,1-1 0 0 0,-1 0 0 0 0,1 0 0 0 0,-1 0 0 0 0,0 0 0 0 0,0 0 0 0 0,1 0-1 0 0,-1 0 1 0 0,0 0 0 0 0,0 0 0 0 0,0 0 0 0 0,0 0 0 0 0,0 0 0 0 0,0 0 0 0 0,-1 0-1 0 0,1 0 1 0 0,0 0 0 0 0,0 0 0 0 0,-1 0 0 0 0,1 1 0 0 0,0-1 0 0 0,-1-1-6 0 0,-2-5 23 0 0,2-10 29 0 0,1 15-49 0 0,1 0 1 0 0,-1-1 0 0 0,-1 1-1 0 0,1-1 1 0 0,0 1 0 0 0,0 0-1 0 0,-1-1 1 0 0,0 1 0 0 0,1 0-1 0 0,-2-3-3 0 0,-5-5 0 0 0,-7-4 41 0 0,-1 0-15 0 0,6 2-46 0 0,6 7-56 0 0,-1-1 50 0 0,-8-13 13 0 0,8 13-39 0 0,-1 0-59 0 0,0 1-41 0 0,1 1-67 0 0,-1 0-79 0 0,0 2-90 0 0,3 1 38 0 0,0 0-64 0 0,0 0-58 0 0,0 1-51 0 0,0-1-44 0 0,0 1-37 0 0,-2-2-684 0 0,-2-2-895 0 0,-3-5-1239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08.1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1 7024 0 0,'0'0'157'0'0,"0"0"23"0"0,0 0 12 0 0,0 0-64 0 0,0 0-13 0 0,0 0 36 0 0,0 0 126 0 0,0 2 229 0 0,0 7-133 0 0,-1 13 338 0 0,5-5-280 0 0,0-7-245 0 0,0 0-21 0 0,-1-2-16 0 0,-2 1 22 0 0,0 1 57 0 0,-1 19 211 0 0,0 0-33 0 0,0-20-224 0 0,1-1-43 0 0,1 0-14 0 0,2 1 10 0 0,2 7 55 0 0,-3 4 40 0 0,-4 14 172 0 0,1 0 6 0 0,3-15-192 0 0,3-6-44 0 0,-5-12-146 0 0,0 1 0 0 0,0-1 0 0 0,0 1 0 0 0,-1-1 0 0 0,1 1-1 0 0,0 0 1 0 0,-1-1 0 0 0,0 1 0 0 0,1 0 0 0 0,-1-1 0 0 0,0 1 0 0 0,0 0-1 0 0,0-1 1 0 0,0 1-26 0 0,0 8 97 0 0,-1 10 91 0 0,5-2 25 0 0,1-4-87 0 0,2 21 113 0 0,-6-8-30 0 0,0-11-56 0 0,2-2-41 0 0,4 10 10 0 0,-5-18-107 0 0,-1-3 3 0 0,0 0 1 0 0,-1 1 0 0 0,0-1 0 0 0,0 0 0 0 0,1 0 0 0 0,-2 0 0 0 0,1 1-19 0 0,0-3 9 0 0,0 1-1 0 0,0-1 1 0 0,-1 0-1 0 0,1 1 1 0 0,0-1-1 0 0,1 0 0 0 0,-1 1 1 0 0,0-1-1 0 0,0 0 1 0 0,0 0-1 0 0,1 1 1 0 0,-1-1-1 0 0,1 0 1 0 0,-1 0-1 0 0,1 0 1 0 0,-1 1-9 0 0,4 0-32 0 0,-1-1 90 0 0,1 0 28 0 0,-3 2-96 0 0,0 0-49 0 0,-1 2-56 0 0,1 2-67 0 0,-1 2-79 0 0,0-8 23 0 0,0 0-41 0 0,0-1-38 0 0,0 0-33 0 0,0 1-232 0 0,0-1-55 0 0,0 0-759 0 0,0 0-602 0 0,0 0-1142 0 0</inkml:trace>
  <inkml:trace contextRef="#ctx0" brushRef="#br0" timeOffset="233">1 316 9328 0 0,'0'0'208'0'0,"0"0"33"0"0,0 0 15 0 0,0 0-108 0 0,2 0-77 0 0,5-2-30 0 0,-1-4-40 0 0,1 0 10 0 0,0 4 49 0 0,-5 2 52 0 0,3-2 127 0 0,-1 0-143 0 0,7-4 85 0 0,-2 3-25 0 0,0 1 30 0 0,1 2 79 0 0,-2-1-60 0 0,-1 0-57 0 0,1-2-5 0 0,-1 0-64 0 0,10-3 56 0 0,-9 4-52 0 0,2 2 42 0 0,-2-1-40 0 0,0 0-1 0 0,0-1 1 0 0,0 1-1 0 0,0-2 1 0 0,3 0-85 0 0,14-5 136 0 0,-10 5-78 0 0,21-5 94 0 0,-5 6 3 0 0,-17 2-188 0 0,22 0 143 0 0,-22 0-163 0 0,-7 0-23 0 0,0 0-45 0 0,0 0-50 0 0,0 0-59 0 0,-4 0 33 0 0,0 0-32 0 0,3 0-316 0 0,-1 1 70 0 0,-1-1-45 0 0,4 2-618 0 0,0 2-493 0 0,2 5-934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07.2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0 317 8088 0 0,'0'0'182'0'0,"0"0"29"0"0,0 0 12 0 0,3 0-37 0 0,0 1-156 0 0,-1-1-29 0 0,0 0-1 0 0,0 0 1 0 0,-1 0 0 0 0,1 0 0 0 0,0 0-1 0 0,0 0 1 0 0,0-1 0 0 0,0 1-1 0 0,-1-1 1 0 0,1 1 0 0 0,1-1-1 0 0,1-6-16 0 0,1 2 28 0 0,4 4 77 0 0,-4 0-59 0 0,-2 1 35 0 0,4-3 153 0 0,0-1 152 0 0,3-5 280 0 0,-6 5-345 0 0,1 0-44 0 0,-2 2-123 0 0,1 0-38 0 0,6-3 215 0 0,-1 1-70 0 0,3-6 51 0 0,-4 3-106 0 0,-5 3-94 0 0,0 1-1 0 0,0 0 1 0 0,1 0-1 0 0,-1 0 1 0 0,1 0-1 0 0,0 0-95 0 0,3 0 139 0 0,7-4 83 0 0,-12 6-193 0 0,0 0 0 0 0,0-1-1 0 0,0 1 1 0 0,0 0 0 0 0,-1-1 0 0 0,1 0-1 0 0,0 1 1 0 0,-1-1 0 0 0,1 0-1 0 0,-1 0 1 0 0,1 0 0 0 0,-1 0 0 0 0,1-1-29 0 0,0-2 61 0 0,2-2 84 0 0,3 3-34 0 0,-2 2-79 0 0,1-2 22 0 0,-1-1-1 0 0,1 1 1 0 0,-1-1-1 0 0,0 0 1 0 0,3-4-54 0 0,2-4 55 0 0,5-18-2 0 0,-12 27-42 0 0,-3-2-12 0 0,0-2 28 0 0,0-6 33 0 0,0 7-22 0 0,1 5-32 0 0,-1 0-1 0 0,0-1 0 0 0,0 1 1 0 0,0 0-1 0 0,-1 0 1 0 0,1 0-1 0 0,0 0 0 0 0,-1 0 1 0 0,1-1-1 0 0,-2 0-5 0 0,2 2 5 0 0,-1 0-1 0 0,0 0 1 0 0,0 0-1 0 0,1 0 0 0 0,-1 0 1 0 0,0 0-1 0 0,0 0 1 0 0,0 0-1 0 0,0 0 1 0 0,-1 0-1 0 0,1 0 1 0 0,-1 0-5 0 0,-29-14 64 0 0,28 14-64 0 0,0 0 0 0 0,-1 0 0 0 0,1 0 0 0 0,0 1 0 0 0,0 0 0 0 0,0-1 0 0 0,-1 1 0 0 0,1 1 0 0 0,0-1 0 0 0,-1 0 0 0 0,-8 1 0 0 0,11-1 0 0 0,-1 0 0 0 0,0 0 0 0 0,1 1 0 0 0,-1-1 0 0 0,1 0 0 0 0,-1 1 0 0 0,0-1 0 0 0,1 1 0 0 0,-1 0 0 0 0,1-1 0 0 0,-1 1 0 0 0,1 0 0 0 0,-1 0 0 0 0,1 0 0 0 0,-7 4 0 0 0,-5 0 0 0 0,5 8 13 0 0,-16 3 54 0 0,20-13-46 0 0,-1 1 1 0 0,1-1-1 0 0,0 1 1 0 0,0 0-1 0 0,0 0 1 0 0,1 0-1 0 0,0 1 1 0 0,-1 0-22 0 0,-8 20 84 0 0,2-4 22 0 0,3-5-18 0 0,5-1-1 0 0,2-6-47 0 0,-1 12 45 0 0,5-6 13 0 0,-2-12-76 0 0,0 1 0 0 0,0 0 1 0 0,-1-1-1 0 0,0 1 1 0 0,1 0-1 0 0,-1 0 0 0 0,0 0 1 0 0,-1 0-1 0 0,1 0 1 0 0,-1 3-23 0 0,0-6 10 0 0,0 1 0 0 0,0-1-1 0 0,0 1 1 0 0,1-1 0 0 0,-1 1 0 0 0,0-1 0 0 0,1 1 0 0 0,-1-1 0 0 0,1 1 0 0 0,-1-1 0 0 0,1 1 0 0 0,-1-1 0 0 0,1 0 0 0 0,0 1 0 0 0,0-1 0 0 0,0 0 0 0 0,0 0 0 0 0,0 0 0 0 0,0 0 0 0 0,0 0 0 0 0,0 0 0 0 0,1 0 0 0 0,-1 0 0 0 0,0 0 0 0 0,0 0 0 0 0,1 0 0 0 0,-1-1 0 0 0,1 1 0 0 0,-1-1 0 0 0,1 1-10 0 0,1 0 17 0 0,0 1 0 0 0,0-1-1 0 0,0 1 1 0 0,-1 0 0 0 0,1 0 0 0 0,2 2-17 0 0,-2 0 11 0 0,0-2-1 0 0,-1 1 0 0 0,1 0 0 0 0,0-1 0 0 0,0 0 0 0 0,0 1 0 0 0,0-1 1 0 0,0 0-1 0 0,0 0 0 0 0,2 0-10 0 0,-1-1 18 0 0,0 0 1 0 0,0 0-1 0 0,0-1 1 0 0,0 1-1 0 0,-1-1 1 0 0,5 0-19 0 0,-3 1 8 0 0,-1-1 0 0 0,1 1 0 0 0,-1 0 0 0 0,0 0 0 0 0,5 2-8 0 0,-6-1 6 0 0,0-1-1 0 0,0 0 1 0 0,0 0 0 0 0,0 0 0 0 0,0-1 0 0 0,0 1-1 0 0,0-1 1 0 0,0 0 0 0 0,0 0 0 0 0,1 0-1 0 0,-1 0 1 0 0,3-1-6 0 0,9-4 31 0 0,-11 3-28 0 0,-1 1-1 0 0,0 0 1 0 0,1 0 0 0 0,-1 0 0 0 0,0 0 0 0 0,1 1 0 0 0,-1-1 0 0 0,2 1-3 0 0,27-3-22 0 0,-8-4-92 0 0,-17 4 55 0 0,-1 1 52 0 0,0 0-44 0 0,-1-1-45 0 0,0 1-46 0 0,-1-1-48 0 0,1 1-49 0 0,-1-1-50 0 0,0 1-52 0 0,-1 0 31 0 0,0 0-36 0 0,0 1-34 0 0,0-1-37 0 0,0 0-36 0 0,0 1-38 0 0,0 0-37 0 0,0-1-40 0 0,6 0-1333 0 0,1 2-1075 0 0</inkml:trace>
  <inkml:trace contextRef="#ctx0" brushRef="#br0" timeOffset="382.58">663 18 7640 0 0,'0'0'224'0'0,"0"2"-12"0"0,0 7-150 0 0,0 7-99 0 0,0-8 46 0 0,0 1 80 0 0,0-4 10 0 0,0 0 44 0 0,0-1 54 0 0,0 1 61 0 0,0 1 44 0 0,1-1-37 0 0,1 0 18 0 0,2 1 100 0 0,0 2 27 0 0,-1-2-108 0 0,-2 0-17 0 0,-1 2 42 0 0,0-1-134 0 0,0 2 44 0 0,0 22 649 0 0,0-18-546 0 0,0-6-176 0 0,0-1-37 0 0,1 3 120 0 0,1-3-37 0 0,2 4 125 0 0,3 2-37 0 0,-6 5-18 0 0,-1-9-148 0 0,0 0 36 0 0,4 4 146 0 0,1-4-105 0 0,-4-7-171 0 0,0 1 0 0 0,0-1 0 0 0,-1 1 0 0 0,1-1 0 0 0,0 1 0 0 0,0-1-1 0 0,-1 1 1 0 0,1-1 0 0 0,-1 1 0 0 0,0 0 0 0 0,1-1 0 0 0,-1 1 0 0 0,0 0 0 0 0,0-1-38 0 0,0 28 555 0 0,0-26-296 0 0,0 0-55 0 0,0 1 171 0 0,0-1-75 0 0,0-2-65 0 0,0-2-59 0 0,-1-2-51 0 0,1 0-43 0 0,0-7-18 0 0,1-22-124 0 0,0 26 92 0 0,1 3 46 0 0,6-15-30 0 0,-7 15-43 0 0,0-1-1 0 0,0 1 1 0 0,0 0-1 0 0,-1-1 1 0 0,1 1-1 0 0,-1 0 1 0 0,0-4-5 0 0,0-1 11 0 0,1 1 1 0 0,0-1-1 0 0,1 0 0 0 0,0 1 1 0 0,0-1-1 0 0,1 0-11 0 0,4-17-15 0 0,-6 22 9 0 0,0 0 0 0 0,1 0 0 0 0,-1 0-1 0 0,1 0 1 0 0,-1 0 0 0 0,1 0 0 0 0,1 0 6 0 0,-1-1-12 0 0,1 1 0 0 0,-1-1 0 0 0,0 0 0 0 0,0 0 0 0 0,1-3 12 0 0,0-5-72 0 0,1-4-67 0 0,7 0-38 0 0,0 3 16 0 0,11-9-100 0 0,-5 12 133 0 0,9 5 0 0 0,-13-2 47 0 0,-11 6 70 0 0,-1 1 1 0 0,0-1-1 0 0,1 0 0 0 0,-1 1 0 0 0,1-1 0 0 0,-1 0 0 0 0,1 1 1 0 0,-1 0-1 0 0,1-1 0 0 0,0 1 0 0 0,-1 0 0 0 0,1 0 0 0 0,-1 0 11 0 0,6 0-14 0 0,0 1-1 0 0,0 0 0 0 0,0 0 1 0 0,0 0-1 0 0,0 1 0 0 0,-1 0 1 0 0,1 1 14 0 0,-1-1 0 0 0,15 7-47 0 0,-5-2 56 0 0,-3-4 24 0 0,-11-3-24 0 0,0 1 0 0 0,1-1 0 0 0,-1 1 0 0 0,0-1 0 0 0,0 1 0 0 0,1 0 0 0 0,-1 0 0 0 0,0 0 0 0 0,0 0 0 0 0,0 1 0 0 0,0-1 0 0 0,0 1 0 0 0,-1-1 0 0 0,1 1-9 0 0,4 3 41 0 0,0 0-1 0 0,0 0 1 0 0,1-1-1 0 0,2 2-40 0 0,14 10 165 0 0,-19-12-119 0 0,-1-1-1 0 0,1 0 0 0 0,-1 1 0 0 0,0 0 0 0 0,2 3-45 0 0,2 4 73 0 0,-3-5-22 0 0,0 0 0 0 0,0 0 1 0 0,0 0-1 0 0,5 3-51 0 0,-4-3 38 0 0,-1-1 0 0 0,1 1 0 0 0,-1 0 1 0 0,2 5-39 0 0,1 0 41 0 0,4 5 28 0 0,7 18 32 0 0,-17-32-96 0 0,0 0 1 0 0,-1 0-1 0 0,1 0 1 0 0,-1 1-1 0 0,0-1 1 0 0,0 0-1 0 0,1 0 1 0 0,-1 0-1 0 0,-1 0 1 0 0,1 2-6 0 0,0 3 26 0 0,3 8-13 0 0,-1-9 2 0 0,1-3-110 0 0,-2-1-60 0 0,1 1-95 0 0,-1-1-116 0 0,0-1 134 0 0,-1 1-37 0 0,1-1-38 0 0,-1 0-42 0 0,1 1-44 0 0,-1-1-45 0 0,0 0-50 0 0,0 1-50 0 0,1-1-55 0 0,-1 0-55 0 0,0 1-461 0 0,0-2-32 0 0,0 1-2398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04.9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6536 0 0,'0'0'141'0'0,"0"0"23"0"0,0 0 13 0 0,0 3-19 0 0,0 4-111 0 0,2-1 16 0 0,0-2 26 0 0,2 3 57 0 0,-1 0 42 0 0,1 0 40 0 0,-1-3 37 0 0,4 0 82 0 0,-7-4-325 0 0,1 1 0 0 0,-1-1 0 0 0,0 0 0 0 0,1 0 0 0 0,-1 1 0 0 0,1-1-1 0 0,-1 0 1 0 0,0 1 0 0 0,1-1 0 0 0,-1 0 0 0 0,0 1 0 0 0,1-1 0 0 0,-1 1-1 0 0,0-1 1 0 0,0 1 0 0 0,1-1 0 0 0,-1 0 0 0 0,0 1 0 0 0,0-1 0 0 0,0 1 0 0 0,1-1-1 0 0,-1 1 1 0 0,0-1 0 0 0,0 1 0 0 0,0-1 0 0 0,0 1 0 0 0,0-1 0 0 0,0 1-1 0 0,0-1 1 0 0,0 1 0 0 0,0-1 0 0 0,-1 1-22 0 0,3 10 289 0 0,4 1 15 0 0,0 1-2 0 0,-4 1-30 0 0,-1-5-98 0 0,1 0-1 0 0,0-1 1 0 0,0 1 0 0 0,3 6-174 0 0,-1 9 281 0 0,-2-9-56 0 0,3-6-42 0 0,1 4 2 0 0,-1 13 118 0 0,1-14-115 0 0,-1-2 1 0 0,-3 5 42 0 0,-2-12-197 0 0,0 0 0 0 0,1 0-1 0 0,-1 0 1 0 0,0 0 0 0 0,1 0 0 0 0,0 0 0 0 0,0 0 0 0 0,0 0 0 0 0,0 0 0 0 0,0 0 0 0 0,0-1 0 0 0,1 1 0 0 0,0 0 0 0 0,-1-1 0 0 0,2 2-34 0 0,0 0 31 0 0,-1 0 1 0 0,0 0 0 0 0,0 1-1 0 0,-1-1 1 0 0,1 0-1 0 0,-1 1 1 0 0,0-1-1 0 0,0 1 1 0 0,-1 0-1 0 0,1-1 1 0 0,-1 1 0 0 0,0 3-32 0 0,0-5 25 0 0,0 1 0 0 0,1-1 1 0 0,-1 1-1 0 0,1-1 0 0 0,0 1 1 0 0,0-1-1 0 0,0 0 1 0 0,0 1-1 0 0,1-1-25 0 0,3 12 98 0 0,0 12 40 0 0,6-6-2 0 0,-6 5-23 0 0,1-10-87 0 0,-5-13-18 0 0,0 0 0 0 0,1 0 0 0 0,-1 1 0 0 0,-1-1 0 0 0,1 1-1 0 0,0-1 1 0 0,-1 0 0 0 0,0 2-8 0 0,0-3 4 0 0,0 0 0 0 0,1 0 0 0 0,-1 0 0 0 0,0 0 0 0 0,0 0 0 0 0,1 0 0 0 0,0 0 0 0 0,-1 0-1 0 0,1-1 1 0 0,0 1 0 0 0,0 0 0 0 0,0 0 0 0 0,1 1-4 0 0,-1-2 6 0 0,-1 0 0 0 0,1 1 1 0 0,0-1-1 0 0,0 1 0 0 0,-1-1 0 0 0,1 1 0 0 0,0-1 0 0 0,-1 1 0 0 0,0 0 0 0 0,1-1 1 0 0,-1 1-1 0 0,0 0 0 0 0,0 0-6 0 0,0 14 29 0 0,0-3 43 0 0,0-10 27 0 0,0-3 113 0 0,0 0 35 0 0,0 0 1 0 0,0-3-31 0 0,0-25-152 0 0,0 5-34 0 0,0-65-32 0 0,0 85-1 0 0,0 1 1 0 0,0-1 0 0 0,1 1-1 0 0,-1-1 1 0 0,1 0 0 0 0,-1 1-1 0 0,1-1 1 0 0,0 1 0 0 0,0 0-1 0 0,0-1 1 0 0,0 1 0 0 0,1 0-1 0 0,-1-1 1 0 0,0 1 0 0 0,1 0-1 0 0,1-1 2 0 0,13-8-109 0 0,-9 2 47 0 0,4-2-39 0 0,2 2-29 0 0,3-4-10 0 0,0 0 50 0 0,15-3-40 0 0,-16 13 81 0 0,6 3 35 0 0,-12 1 13 0 0,15-2 4 0 0,-17 1-16 0 0,1-1 0 0 0,0 1 0 0 0,-1 1 1 0 0,1 0-1 0 0,0 0 0 0 0,1 0 13 0 0,12 9-37 0 0,-11-4-38 0 0,-3 5 25 0 0,-7-10 49 0 0,1 0 0 0 0,-1 0 0 0 0,1 0-1 0 0,-1 1 1 0 0,1-2 0 0 0,-1 1-1 0 0,1 0 1 0 0,0 0 0 0 0,-1 0-1 0 0,1 0 1 0 0,0 0 0 0 0,0 0-1 0 0,0-1 1 0 0,0 1 0 0 0,-1 0 0 0 0,2-1 1 0 0,-1 1 0 0 0,0-1 0 0 0,0 0 0 0 0,-1 1 0 0 0,1-1 0 0 0,0 0 0 0 0,0 1 0 0 0,0-1 0 0 0,0 1 0 0 0,-1 0 0 0 0,1-1 0 0 0,0 1 0 0 0,-1-1 0 0 0,1 1 0 0 0,0 0 0 0 0,-1 0 0 0 0,1-1 0 0 0,-1 1 0 0 0,1 0 0 0 0,-1 0 0 0 0,1 0 0 0 0,-1 0 0 0 0,0-1 0 0 0,1 1 0 0 0,-1 0 0 0 0,0 0 0 0 0,0 0 0 0 0,0 0 0 0 0,1 0 0 0 0,-1 0 0 0 0,0 0 0 0 0,0 0 0 0 0,-1 0 0 0 0,1 0 0 0 0,0 0 0 0 0,0 0 0 0 0,0 0 0 0 0,0 6 0 0 0,0 9 28 0 0,1-12-11 0 0,-1 0 0 0 0,1 1 0 0 0,-1-1 0 0 0,0 1 0 0 0,-1-1 0 0 0,1 0 0 0 0,-1 1 0 0 0,0-1 0 0 0,-1 4-17 0 0,-14 21 11 0 0,6-24-11 0 0,4 8 13 0 0,3-8 9 0 0,0 0 0 0 0,-1-1-1 0 0,1 1 1 0 0,-1-1 0 0 0,-4 3-22 0 0,-11 8 38 0 0,8-10 14 0 0,9-5-32 0 0,0 1 1 0 0,-1 1-1 0 0,1-1 0 0 0,0 0 0 0 0,0 1 0 0 0,0-1 0 0 0,0 1 0 0 0,0-1 0 0 0,0 1-20 0 0,1 0 18 0 0,-1-1 1 0 0,0 1-1 0 0,0-1 1 0 0,1 0-1 0 0,-1 1 1 0 0,0-1-1 0 0,0 0 1 0 0,-2 0-19 0 0,2 0 24 0 0,-1 0 1 0 0,-1 0-1 0 0,1-1 0 0 0,0 1 1 0 0,0-1-1 0 0,0 0 1 0 0,-3 0-25 0 0,-10 3 121 0 0,5 2-83 0 0,10-4-38 0 0,-1 0 0 0 0,1 0 0 0 0,0 0 0 0 0,-1-1 0 0 0,1 1 0 0 0,-1 0 0 0 0,0-1 0 0 0,1 1 0 0 0,-1-1 0 0 0,1 0 0 0 0,-1 0 0 0 0,0 1 1 0 0,-1-1-1 0 0,-12 0 12 0 0,-1 0-85 0 0,0 0-114 0 0,8 0 44 0 0,0 0-38 0 0,5 0 171 0 0,0-1-63 0 0,1 1-63 0 0,0-1-67 0 0,1 0-66 0 0,0 0-70 0 0,0 0-71 0 0,0-1-72 0 0,1 1-56 0 0,-1-1-70 0 0,0 0-73 0 0,-1 1-74 0 0,-2-1-1062 0 0,-5 1-1026 0 0</inkml:trace>
  <inkml:trace contextRef="#ctx0" brushRef="#br0" timeOffset="414.25">616 506 8496 0 0,'0'0'190'0'0,"0"0"28"0"0,3 0 10 0 0,8 0-47 0 0,22 0-118 0 0,-26 0-42 0 0,-1 0 39 0 0,6 0 163 0 0,-1 0 48 0 0,0 0 57 0 0,25 0 892 0 0,-20 0-749 0 0,-8 0-269 0 0,0 0-35 0 0,0 0-44 0 0,1 0-49 0 0,-7 0-22 0 0,1 0 1 0 0,-1 0 0 0 0,1-1 0 0 0,-1 1-1 0 0,1 0 1 0 0,-1-1 0 0 0,2 0-53 0 0,4-6 257 0 0,-8 6-246 0 0,0 1 1 0 0,0-1-1 0 0,1 1 1 0 0,-1 0-1 0 0,0-1 1 0 0,1 1-1 0 0,-1-1 1 0 0,1 1-1 0 0,-1 0 1 0 0,0 0-1 0 0,1-1 0 0 0,-1 1 1 0 0,1 0-1 0 0,-1 0 1 0 0,1-1-1 0 0,-1 1 1 0 0,1 0-1 0 0,-1 0 1 0 0,1 0-1 0 0,-1 0 1 0 0,1 0-1 0 0,-1 0 1 0 0,1 0-1 0 0,-1 0 0 0 0,1 0 1 0 0,-1 0-1 0 0,1 0 1 0 0,-1 0-1 0 0,1 0-11 0 0,12-3 231 0 0,-2-2-53 0 0,-1 0-48 0 0,3 2-43 0 0,-10 4-74 0 0,6-1-8 0 0,-2-4 73 0 0,6-9-62 0 0,0 0 0 0 0,-10 7 57 0 0,-3-3-58 0 0,0 8-7 0 0,-2-12 27 0 0,-3 10-3 0 0,-2-2-19 0 0,2-5-13 0 0,3 9-6 0 0,1 1 0 0 0,-1-1 0 0 0,0 1 0 0 0,0-1 0 0 0,0 1 0 0 0,0 0 0 0 0,0 0 0 0 0,1 0 0 0 0,-1 0 0 0 0,0 0 0 0 0,-1 0 6 0 0,-3 0-6 0 0,-10 3 6 0 0,-12 13-11 0 0,21-5-29 0 0,7-10 39 0 0,-1 0 1 0 0,1 0-1 0 0,-1 0 0 0 0,1 0 0 0 0,-1 0 0 0 0,1 0 0 0 0,-1 0 0 0 0,0 0 1 0 0,1 0-1 0 0,-1-1 0 0 0,0 1 0 0 0,0 0 0 0 0,0 0 0 0 0,0-1 0 0 0,0 1 1 0 0,0 0 0 0 0,0-1 0 0 0,0 1-1 0 0,0-1 1 0 0,1 0 0 0 0,-1 1 0 0 0,0-1 0 0 0,0 1 0 0 0,0-1 0 0 0,1 1 0 0 0,-1-1 0 0 0,0 1 0 0 0,1 0 0 0 0,-1-1 0 0 0,0 1 0 0 0,1 0 0 0 0,-1 0 0 0 0,1-1 0 0 0,-1 1 0 0 0,1 0-1 0 0,0 0 1 0 0,-1 0 0 0 0,1 0 0 0 0,0 0 0 0 0,-1 0 0 0 0,1-1 0 0 0,0 1 0 0 0,0 0 0 0 0,-3 10-9 0 0,-8-1-34 0 0,6 14 33 0 0,-9 3 10 0 0,12-25 0 0 0,0 1 0 0 0,1 0 0 0 0,-1 0 0 0 0,1 0 0 0 0,-1 0 0 0 0,1 0 0 0 0,0 0 0 0 0,0 0 0 0 0,0 1 0 0 0,1-1 0 0 0,-1 3 0 0 0,0 5-2 0 0,1-7 3 0 0,0-1 1 0 0,0 0-1 0 0,0 0 1 0 0,0 1-1 0 0,0-1 1 0 0,0 0-1 0 0,1 0 1 0 0,0 0-1 0 0,-1 0 1 0 0,2 1-2 0 0,13 25 120 0 0,-4-24-93 0 0,-6 6 49 0 0,8-6-2 0 0,0 6-8 0 0,-12-11-64 0 0,-1 0 0 0 0,0 0 1 0 0,0 1-1 0 0,1-1 1 0 0,-1 0-1 0 0,0 0 1 0 0,0 0-1 0 0,1 0 1 0 0,-1 1-1 0 0,0-1 1 0 0,1 0-1 0 0,-1 0 1 0 0,0 0-1 0 0,0 0 0 0 0,1 0 1 0 0,-1 0-1 0 0,0 0 1 0 0,1 0-1 0 0,-1 0 1 0 0,0 0-1 0 0,1 0 1 0 0,-1 0-1 0 0,0 0 1 0 0,1 0-1 0 0,-1 0 1 0 0,0 0-3 0 0,11 0-26 0 0,1 0 37 0 0,29 0 117 0 0,-22 0-105 0 0,3 0-88 0 0,-10 0-30 0 0,0 0-54 0 0,0 0-61 0 0,0 0-71 0 0,-11 0 65 0 0,1 0-36 0 0,1 0-348 0 0,0 0 78 0 0,0-1-48 0 0,3 0-674 0 0,5-4-531 0 0,7-4-1006 0 0</inkml:trace>
  <inkml:trace contextRef="#ctx0" brushRef="#br0" timeOffset="712.1">1358 1 9152 0 0,'0'0'208'0'0,"0"0"33"0"0,0 0 14 0 0,0 2-42 0 0,0 9-244 0 0,0 1 47 0 0,0 13 127 0 0,0-9-6 0 0,0 44 497 0 0,0-53-547 0 0,1 1 1 0 0,0-1-1 0 0,0 0 1 0 0,1 0-1 0 0,0 0 1 0 0,2 5-88 0 0,-2-7 52 0 0,1 12 191 0 0,-3-4-87 0 0,2 5 36 0 0,8 3 109 0 0,-4 5 23 0 0,-1-10-91 0 0,0-4-41 0 0,-2 7 54 0 0,-3-8-78 0 0,2-3-47 0 0,0 0-22 0 0,3 2-3 0 0,-1 1 8 0 0,5 10 177 0 0,-2-5-94 0 0,-2 10 31 0 0,1-14-112 0 0,-5-10-92 0 0,0-1-1 0 0,0 1 0 0 0,0-1 1 0 0,-1 1-1 0 0,1-1 1 0 0,-1 1-1 0 0,1 0 0 0 0,-1-1 1 0 0,1 1-1 0 0,-1 0 0 0 0,0-1 1 0 0,0 1-1 0 0,0 0 1 0 0,0 0-14 0 0,0 6 46 0 0,-1 14 52 0 0,5-8 8 0 0,22 34 180 0 0,-23-37-227 0 0,-4 1-35 0 0,1-11-23 0 0,0 1 0 0 0,0-1 0 0 0,0 0 0 0 0,-1 1 0 0 0,2-1 0 0 0,-1 0 0 0 0,0 0 0 0 0,0 1 0 0 0,0-1 0 0 0,0 0 0 0 0,1 0 0 0 0,-1 1 0 0 0,1-1 0 0 0,-1 0 0 0 0,1 0 1 0 0,-1 0-2 0 0,4 1-16 0 0,-1-1-89 0 0,-1-1-91 0 0,-1 0 49 0 0,0 0-37 0 0,-1 0 184 0 0,1 0-226 0 0,-1 0-39 0 0,1 0-369 0 0,-1 0 82 0 0,0 0-54 0 0,0 0-721 0 0,0 0-571 0 0,0 0-1086 0 0</inkml:trace>
  <inkml:trace contextRef="#ctx0" brushRef="#br0" timeOffset="925.18">1168 411 10336 0 0,'0'0'233'0'0,"0"0"39"0"0,0 0 15 0 0,0-1-125 0 0,0-1-84 0 0,-1 0-53 0 0,2-2-5 0 0,15-5-17 0 0,-8 4 0 0 0,2-1 70 0 0,-4 4 11 0 0,2 1 44 0 0,3-1 84 0 0,-2-2-37 0 0,5-3 14 0 0,12 2 99 0 0,-10-2-57 0 0,5-2 114 0 0,-12 6-209 0 0,1 0 1 0 0,-1 1-1 0 0,5-1-136 0 0,23 1 321 0 0,45 2 22 0 0,-53 0-304 0 0,2 0-102 0 0,-2 0-2 0 0</inkml:trace>
  <inkml:trace contextRef="#ctx0" brushRef="#br0" timeOffset="1409.8">1783 316 7688 0 0,'0'0'166'0'0,"0"0"29"0"0,0 0 14 0 0,0 3-25 0 0,0 1-138 0 0,0 21-54 0 0,0-19 52 0 0,0 0 77 0 0,-1 5 216 0 0,3 7 358 0 0,0-12-424 0 0,9 13 525 0 0,-9-6-403 0 0,1 0-42 0 0,3-1-13 0 0,0 0-8 0 0,-5 1-81 0 0,2 9 88 0 0,10 3 81 0 0,-4-3-184 0 0,-5-12-105 0 0,1 3 68 0 0,3 2 32 0 0,5 9 180 0 0,1 1-4 0 0,-7-10-184 0 0,-1-2 24 0 0,4-8-10 0 0,-6 2-84 0 0,-3-7-141 0 0,-1 0-1 0 0,0 1 1 0 0,0-1 0 0 0,1 1 0 0 0,-1-1-1 0 0,0 1 1 0 0,1-1 0 0 0,-1 0 0 0 0,0 1 0 0 0,1-1-1 0 0,-1 0 1 0 0,0 1 0 0 0,1-1 0 0 0,-1 0-1 0 0,1 0 1 0 0,-1 1 0 0 0,1-1 0 0 0,-1 0-1 0 0,1 0 1 0 0,-1 0 0 0 0,1 0 0 0 0,-1 1 0 0 0,1-1-1 0 0,-1 0 1 0 0,1 0 0 0 0,-1 0 0 0 0,1 0-1 0 0,-1 0 1 0 0,1 0 0 0 0,-1 0 0 0 0,1-1 0 0 0,-1 1-10 0 0,34 0 578 0 0,-28 0-500 0 0,-1 0-47 0 0,0-2 105 0 0,-1-3-92 0 0,0 1-16 0 0,0 1 0 0 0,-1-1 0 0 0,1 1 0 0 0,0-1 0 0 0,2 0-28 0 0,5-1 54 0 0,-9 5-43 0 0,0-1-1 0 0,1-1 0 0 0,-1 1 1 0 0,0 0-1 0 0,0 0 0 0 0,0-1 1 0 0,0 0-1 0 0,0 1 0 0 0,0-1-10 0 0,5-5 11 0 0,-4 5-3 0 0,-1 0 0 0 0,0 0 1 0 0,0 0-1 0 0,0-1 0 0 0,0 1 0 0 0,0 0 1 0 0,0-1-1 0 0,-1 0 0 0 0,1 1 0 0 0,0-2-8 0 0,1-9 15 0 0,-3 10-9 0 0,1 1 0 0 0,-1 0-1 0 0,1-1 1 0 0,0 1 0 0 0,-1 0 0 0 0,1 0 0 0 0,0 0 0 0 0,1 0-1 0 0,-1 0 1 0 0,0 0 0 0 0,0 0 0 0 0,1 0 0 0 0,-1 0-1 0 0,1 0-5 0 0,7-6 14 0 0,-7 6-10 0 0,0 1 1 0 0,-1 0-1 0 0,1-1 1 0 0,0 1-1 0 0,-1-1 1 0 0,1 0 0 0 0,-1 1-1 0 0,0-1 1 0 0,0 0-1 0 0,0 0 1 0 0,0 0 0 0 0,0 0-1 0 0,0 0 1 0 0,0 0-1 0 0,0 0 1 0 0,-1 0-1 0 0,1 0 1 0 0,-1-1 0 0 0,0 1-1 0 0,1 0 1 0 0,-1-1-5 0 0,0 0 7 0 0,0 0 1 0 0,0 0 0 0 0,0 1-1 0 0,0-1 1 0 0,1 0 0 0 0,-1 0-1 0 0,1-1-7 0 0,10-6 13 0 0,-6-11-13 0 0,3 13 0 0 0,-8 8 0 0 0,0-1 0 0 0,1 1 0 0 0,-1 0 0 0 0,1 0 0 0 0,-1-1 0 0 0,0 1 0 0 0,1-1 0 0 0,-1 1 0 0 0,0 0 0 0 0,1-1 0 0 0,-1 1 0 0 0,0-1 0 0 0,0 1 0 0 0,1-1 0 0 0,-1 1 0 0 0,0-1 0 0 0,0 1 0 0 0,0-1 0 0 0,0 1 0 0 0,1-1 0 0 0,-1 1 0 0 0,0-1 0 0 0,0 1 0 0 0,0-1 0 0 0,0 1 0 0 0,0-1 0 0 0,0 1 0 0 0,-1-1 0 0 0,1 1 0 0 0,0-13-21 0 0,0 10-80 0 0,0 3 1 0 0,0 0 9 0 0,0 0-5 0 0,0 0-7 0 0,3 3-1 0 0,3 2 55 0 0,-4-3 39 0 0,1 0 1 0 0,-1 1 0 0 0,0-1 0 0 0,1 1 0 0 0,-1 0 0 0 0,-1-1 0 0 0,1 1 0 0 0,1 2 9 0 0,0 9-55 0 0,-3-12 51 0 0,0 0 0 0 0,0 0 0 0 0,1-1 0 0 0,-1 1-1 0 0,1 0 1 0 0,-1 0 0 0 0,1-1 0 0 0,0 1 0 0 0,-1-1 0 0 0,1 1 0 0 0,0 0-1 0 0,0-1 1 0 0,0 0 0 0 0,0 1 0 0 0,0-1 0 0 0,1 1 0 0 0,-1-1 0 0 0,0 0-1 0 0,1 0 5 0 0,11 16-15 0 0,-8-7 14 0 0,-5-8 0 0 0,2 1 0 0 0,-1-1 0 0 0,0 0 0 0 0,0 0 0 0 0,1 0-1 0 0,-1 0 1 0 0,1 0 0 0 0,-1 0 0 0 0,1 0 1 0 0,1 1-10 0 0,-1 1 0 0 0,1-1 0 0 0,-1 1 1 0 0,0-1-1 0 0,2 4 10 0 0,-3-4-1 0 0,0-1 0 0 0,0 1 0 0 0,1-1 0 0 0,-1 1 0 0 0,0-1 1 0 0,1 0-1 0 0,0 0 0 0 0,-1 0 0 0 0,1 0 0 0 0,0 0 0 0 0,0 0 0 0 0,0 0 0 0 0,1-1 0 0 0,-1 1 1 0 0,0-1-1 0 0,1 0 0 0 0,1 2 1 0 0,20 2-43 0 0,-14 5 33 0 0,-1-8 10 0 0,-1-1 0 0 0,1 0 0 0 0,0 0 0 0 0,-1-1 0 0 0,1 0 0 0 0,5-1 0 0 0,10 0 13 0 0,-12-1 32 0 0,4-4-18 0 0,6-4 27 0 0,1-1-31 0 0,-20 10-15 0 0,-1 0 0 0 0,1-1 0 0 0,-1 1 1 0 0,0-1-1 0 0,0 0 0 0 0,0 0 0 0 0,0 0 0 0 0,0 0 0 0 0,0 0 0 0 0,0-1-8 0 0,-1 2 7 0 0,0 0 0 0 0,0-1 0 0 0,0 1 0 0 0,1 0 0 0 0,-1 0 0 0 0,0 0 0 0 0,0 0 0 0 0,1 0 0 0 0,0 0-7 0 0,11-4 60 0 0,-12 5-57 0 0,-1 0 0 0 0,1 0-1 0 0,0-1 1 0 0,0 1 0 0 0,0 0 0 0 0,-1-1 0 0 0,1 1 0 0 0,0 0-1 0 0,0-1 1 0 0,-1 1 0 0 0,1-1 0 0 0,0 1 0 0 0,-1-1-1 0 0,1 1 1 0 0,0-1 0 0 0,-1 0 0 0 0,1 1 0 0 0,-1-1 0 0 0,1 0-3 0 0,3-12 52 0 0,-3-10 49 0 0,-1 22-98 0 0,0 1 1 0 0,0-1-1 0 0,0 1 1 0 0,0-1-1 0 0,0 1 1 0 0,0-1-1 0 0,0 1 1 0 0,0-1-1 0 0,0 1 1 0 0,0-1-1 0 0,0 1 0 0 0,0-1 1 0 0,0 1-1 0 0,0-1 1 0 0,-1 1-1 0 0,1-1 1 0 0,0 1-1 0 0,0-1 1 0 0,-1 1-1 0 0,1 0 1 0 0,0-1-1 0 0,-1 1 1 0 0,1-1-1 0 0,0 1 1 0 0,-1 0-1 0 0,1-1 0 0 0,0 1 1 0 0,-1 0-1 0 0,1 0 1 0 0,-1-1-1 0 0,1 1 1 0 0,-1 0-4 0 0,-5-5 33 0 0,4 3-32 0 0,1 0 1 0 0,-1 0-1 0 0,1 0 1 0 0,0-1-1 0 0,0 1 1 0 0,0-1-1 0 0,0 1 0 0 0,0-1-1 0 0,0 1 0 0 0,1-1 0 0 0,-1 1 0 0 0,0-1 0 0 0,-1 1 0 0 0,1 0 0 0 0,0 0 0 0 0,-1 0-1 0 0,1-1 1 0 0,-13-2-38 0 0,7-1-46 0 0,-1-1-35 0 0,-8-6-170 0 0,12 11 196 0 0,1 1-6 0 0,1 1-19 0 0,0-1-47 0 0,1 0-58 0 0,0 0-68 0 0,0 0-34 0 0,0 0-57 0 0,1 0-52 0 0,-1-1-44 0 0,0-1-586 0 0,-1 1-103 0 0,-2 0-811 0 0,-5 1-1122 0 0</inkml:trace>
  <inkml:trace contextRef="#ctx0" brushRef="#br0" timeOffset="1876.81">2651 537 8576 0 0,'0'0'197'0'0,"0"0"24"0"0,0 0 17 0 0,0 3-38 0 0,0-2-198 0 0,0-1 1 0 0,0 1 0 0 0,0 0-1 0 0,0-1 1 0 0,0 1 0 0 0,0 0-1 0 0,1-1 1 0 0,-1 1 0 0 0,0 0-1 0 0,0-1 1 0 0,0 1 0 0 0,1 0-1 0 0,-1-1 1 0 0,0 1 0 0 0,1-1-3 0 0,4 3 9 0 0,0 0 56 0 0,0 3 176 0 0,-5-5-221 0 0,0-1 0 0 0,1 1 0 0 0,-1-1 0 0 0,0 0-1 0 0,0 1 1 0 0,0-1 0 0 0,1 0 0 0 0,-1 1 0 0 0,0-1 0 0 0,1 0 0 0 0,-1 1-1 0 0,0-1 1 0 0,1 0 0 0 0,-1 0 0 0 0,0 1 0 0 0,1-1 0 0 0,-1 0-1 0 0,0 0 1 0 0,1 0 0 0 0,-1 0 0 0 0,1 1 0 0 0,-1-1 0 0 0,0 0-1 0 0,1 0 1 0 0,-1 0 0 0 0,1 0 0 0 0,-1 0 0 0 0,1 0 0 0 0,-1 0 0 0 0,0 0-1 0 0,1 0-19 0 0,2 0 494 0 0,-1 2-18 0 0,2 2-424 0 0,1-1 60 0 0,1-1 84 0 0,4 1 180 0 0,9-2 282 0 0,-12 0-480 0 0,1-1-40 0 0,-6 0-110 0 0,9-2 192 0 0,3-5 27 0 0,-3 1-25 0 0,-2 5-28 0 0,-2-2 69 0 0,14-7-9 0 0,-10 7-4 0 0,-9 3-218 0 0,1 0 1 0 0,0 0-1 0 0,-1 0 1 0 0,1-1-1 0 0,-1 1 1 0 0,1-1 0 0 0,0 0-33 0 0,3-5 98 0 0,-4 2-51 0 0,23-10 141 0 0,-21 12-157 0 0,8-4 46 0 0,-1 2-52 0 0,13-7-23 0 0,-8-2-2 0 0,0 0 0 0 0,-3 7 0 0 0,-13 6 0 0 0,1-1 0 0 0,-1 0 0 0 0,0 0 0 0 0,1 1 0 0 0,-1-1 0 0 0,0 0 0 0 0,0 0 0 0 0,0 0 0 0 0,1 0 0 0 0,-1 1 0 0 0,0-1 0 0 0,0 0 0 0 0,0 0 0 0 0,-1-1 0 0 0,1-33 0 0 0,0 34-2 0 0,0 1 0 0 0,0-1 0 0 0,0 1 0 0 0,0 0 0 0 0,-1-1 0 0 0,1 1 1 0 0,0-1-1 0 0,0 1 0 0 0,0 0 0 0 0,0-1 0 0 0,-1 1 0 0 0,1-1 0 0 0,0 1 0 0 0,0 0 0 0 0,0-1 0 0 0,-1 1 0 0 0,1 0 1 0 0,0 0-1 0 0,-1-1 0 0 0,1 1 0 0 0,0 0 0 0 0,-1 0 0 0 0,1-1 0 0 0,-1 1 2 0 0,-6-6-82 0 0,2-4-46 0 0,-5 5 0 0 0,4-6-4 0 0,-7 6-16 0 0,6 0 82 0 0,-2-3-86 0 0,-7-5-104 0 0,9 11 215 0 0,-1 1 40 0 0,-3 0-5 0 0,-16 2-158 0 0,17 2 143 0 0,-10 7-26 0 0,-23 11-9 0 0,42-20 62 0 0,0-1-1 0 0,0 1 0 0 0,0 0 1 0 0,0 0-1 0 0,0 0 0 0 0,0 0 1 0 0,0 0-1 0 0,0 0 0 0 0,0 0 1 0 0,1 0-1 0 0,-1 0 1 0 0,0 0-1 0 0,1 0 0 0 0,-1 1 1 0 0,0-1-1 0 0,1 0 0 0 0,0 0 1 0 0,-1 1-1 0 0,1-1 0 0 0,0 0 1 0 0,0 1-6 0 0,-3 6 25 0 0,-10 16 44 0 0,4-7 26 0 0,-1 5 77 0 0,6-12-113 0 0,-3 9 41 0 0,5-1 25 0 0,2 43 170 0 0,0-48-242 0 0,0-12-43 0 0,0 1 0 0 0,0 0 0 0 0,1-1 0 0 0,-1 1 0 0 0,0 0 0 0 0,0-1 0 0 0,1 1 0 0 0,-1 0 0 0 0,1-1 0 0 0,0 1 0 0 0,-1-1 0 0 0,1 1 1 0 0,0-1-1 0 0,0 1-10 0 0,5 10 49 0 0,-3 1-14 0 0,-3-12-30 0 0,0 1 0 0 0,0-1 1 0 0,1 1-1 0 0,-1-1 0 0 0,0 1 0 0 0,1-1 1 0 0,-1 1-1 0 0,1-1 0 0 0,-1 1 0 0 0,1-1 1 0 0,0 1-1 0 0,-1-1 0 0 0,1 0 1 0 0,0 0-1 0 0,0 1 0 0 0,0-1 0 0 0,0 0 1 0 0,0 0-1 0 0,0 0 0 0 0,1 0 1 0 0,0 1-6 0 0,8 2 45 0 0,-7-3-41 0 0,-1 0 1 0 0,0 0 0 0 0,0 1 0 0 0,0-1-1 0 0,1 0 1 0 0,-1 1 0 0 0,0-1 0 0 0,-1 1 0 0 0,1 0-5 0 0,0-1 6 0 0,-1 1 1 0 0,1-1-1 0 0,0 0 1 0 0,-1 1 0 0 0,1-1-1 0 0,0 0 1 0 0,0 0 0 0 0,0 0-1 0 0,1 0-6 0 0,0 0 7 0 0,1 0-1 0 0,0-1 0 0 0,-1 1 1 0 0,1-1-1 0 0,0 0 1 0 0,2 0-7 0 0,-2 0 12 0 0,0 0 0 0 0,0 0 1 0 0,0 1-1 0 0,0-1 0 0 0,0 1 1 0 0,2 0-13 0 0,9 5 53 0 0,-13-5-48 0 0,-1 0 1 0 0,1 0-1 0 0,0 0 1 0 0,0-1-1 0 0,0 1 1 0 0,0-1 0 0 0,0 1-1 0 0,-1-1 1 0 0,1 0-1 0 0,0 0 1 0 0,0 1 0 0 0,0-1-1 0 0,0-1 1 0 0,0 1-1 0 0,0 0 1 0 0,0 0 0 0 0,1-1-6 0 0,13-4 35 0 0,-9 3-19 0 0,-1 0 0 0 0,1 1 0 0 0,-1 0 0 0 0,1 0 1 0 0,0 0-1 0 0,0 1-16 0 0,5 0 8 0 0,9 1-30 0 0,-4-5-46 0 0,-12 2 103 0 0,1 0-92 0 0,0 0-116 0 0,-3 1 39 0 0,0 0-35 0 0,1 1-35 0 0,-1-1-39 0 0,1 0-38 0 0,-1 0-42 0 0,1 1-43 0 0,0-1-44 0 0,-1 1-47 0 0,1-1-47 0 0,0 1-50 0 0,0 0-51 0 0,9 0-1309 0 0,6 0-1089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36.4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2 238 5192 0 0,'3'0'151'0'0,"5"0"-85"0"0,11 1 16 0 0,-1-5-53 0 0,-11 1 0 0 0,0-1 56 0 0,0 1 50 0 0,0-1 43 0 0,1-1 85 0 0,1 1 45 0 0,1-1 106 0 0,5-3 262 0 0,11-6 458 0 0,-17 10-796 0 0,-1-1-36 0 0,-1 2-85 0 0,0-1-40 0 0,1 0-44 0 0,-1 1-50 0 0,-2 0 67 0 0,2-1 214 0 0,-3-3-75 0 0,-2 2-204 0 0,-1 4-66 0 0,-1 0 1 0 0,1 0 0 0 0,0 1 0 0 0,-1-1 0 0 0,1 0 0 0 0,0 0-1 0 0,0 0 1 0 0,0 1 0 0 0,0-1 0 0 0,0 0 0 0 0,0 1 0 0 0,0-1-1 0 0,0 1 1 0 0,0-1 0 0 0,0 1 0 0 0,0-1-20 0 0,10-5 275 0 0,-5-5-17 0 0,0 7-157 0 0,0-1-27 0 0,-5-4 29 0 0,1 6-50 0 0,9-7-26 0 0,-11 10-26 0 0,0 0 0 0 0,0 0 0 0 0,0 0 0 0 0,0 0 0 0 0,1 0 0 0 0,-1-1 0 0 0,0 1 1 0 0,0 0-1 0 0,0 0 0 0 0,0 0 0 0 0,0 0 0 0 0,0 0 0 0 0,0 0 0 0 0,0 0 0 0 0,0 0 1 0 0,0 0-1 0 0,1-1 0 0 0,-1 1 0 0 0,0 0 0 0 0,0 0 0 0 0,0 0 0 0 0,0 0 0 0 0,0 0 1 0 0,0 0-1 0 0,0 0 0 0 0,0-1 0 0 0,0 1 0 0 0,0 0 0 0 0,0 0 0 0 0,0 0 0 0 0,0 0 1 0 0,0 0-1 0 0,0 0 0 0 0,0 0 0 0 0,0-1 0 0 0,0 1 0 0 0,0 0 0 0 0,0 0 0 0 0,0 0 1 0 0,0 0-1 0 0,-1 0 0 0 0,1 0 0 0 0,0 0 0 0 0,0-1 0 0 0,0 1 0 0 0,0 0 0 0 0,0 0 1 0 0,0 0-1 0 0,0 0 0 0 0,0 0 0 0 0,0 0 0 0 0,0 0 0 0 0,-1 0 0 0 0,1 0 0 0 0,0 0 1 0 0,0 0-1 0 0,0 0-1 0 0,-11-11 32 0 0,8 6 53 0 0,4 0-55 0 0,0-1-2 0 0,-5 1 53 0 0,-6-6-9 0 0,6 6 13 0 0,3 0-48 0 0,0 0-7 0 0,-12-1 50 0 0,0-4 0 0 0,6 6 39 0 0,-2 5-76 0 0,7-1-12 0 0,-8 0 57 0 0,-14 0 204 0 0,17 0-235 0 0,0 0-41 0 0,5 0-4 0 0,1 1 0 0 0,-1-1 0 0 0,0 0-1 0 0,0 1 1 0 0,0-1 0 0 0,0 1 0 0 0,1 0 0 0 0,-1 0-1 0 0,0-1 1 0 0,1 1 0 0 0,-1 0 0 0 0,0 1 0 0 0,1-1-1 0 0,-1 0 1 0 0,1 0 0 0 0,0 0 0 0 0,-1 1 0 0 0,1 0-12 0 0,-15 10 69 0 0,11-9-50 0 0,4-3-16 0 0,1 0 0 0 0,-1 0 0 0 0,0 1 0 0 0,1-1 1 0 0,-1 0-1 0 0,1 1 0 0 0,-1-1 0 0 0,0 0 0 0 0,1 1 0 0 0,-1-1 1 0 0,1 1-1 0 0,-1-1 0 0 0,1 1 0 0 0,0-1 0 0 0,-1 1 1 0 0,1 0-1 0 0,-1-1 0 0 0,1 1 0 0 0,0-1 0 0 0,0 1 1 0 0,-1 0-1 0 0,1 0-3 0 0,-2 4 7 0 0,-9 9 51 0 0,-12 8 113 0 0,12-11-104 0 0,9-9-57 0 0,1-1 0 0 0,-1 1 0 0 0,1 0 0 0 0,-1 0 0 0 0,1 0 1 0 0,0 0-1 0 0,0 1 0 0 0,0-1 0 0 0,0 0 0 0 0,0 0 0 0 0,1 1 1 0 0,-1-1-1 0 0,1 0 0 0 0,-1 1 0 0 0,1-1 0 0 0,0 0 1 0 0,0 1-1 0 0,0-1 0 0 0,0 2-10 0 0,0-2 15 0 0,0 0 0 0 0,0-1 0 0 0,0 1 1 0 0,-1 0-1 0 0,1 0 0 0 0,-1 0 0 0 0,1 0 0 0 0,-1 0 0 0 0,0 0 1 0 0,1-1-1 0 0,-1 1 0 0 0,0 0 0 0 0,-1 1-15 0 0,1-2 14 0 0,0 1 0 0 0,0-1 1 0 0,0 1-1 0 0,1-1 0 0 0,-1 1 0 0 0,0-1 0 0 0,1 1 0 0 0,-1-1 1 0 0,1 1-1 0 0,0-1 0 0 0,0 1 0 0 0,-1 0 0 0 0,1 1-14 0 0,0 8 94 0 0,-1-7-67 0 0,1-1 0 0 0,0 0 0 0 0,0 0-1 0 0,0 0 1 0 0,0 1 0 0 0,1-1-1 0 0,-1 0 1 0 0,1 0 0 0 0,0 0 0 0 0,0 1-27 0 0,11 20 120 0 0,-8-17-106 0 0,9 9 58 0 0,0 0 7 0 0,-11-11-59 0 0,-1-4-17 0 0,-1-1-1 0 0,0 1 1 0 0,0 0-1 0 0,1-1 1 0 0,-1 1-1 0 0,0-1 0 0 0,1 1 1 0 0,-1 0-1 0 0,1-1 1 0 0,-1 1-1 0 0,1-1 1 0 0,-1 1-1 0 0,1-1 1 0 0,-1 0-1 0 0,1 1 1 0 0,-1-1-1 0 0,1 1 1 0 0,0-1-1 0 0,-1 0 0 0 0,1 0 1 0 0,-1 1-1 0 0,1-1-2 0 0,4 2 9 0 0,3 3 22 0 0,-6-4-23 0 0,-1 0-1 0 0,1 0 0 0 0,-1 0 0 0 0,1 0 1 0 0,-1-1-1 0 0,1 1 0 0 0,-1 0 0 0 0,1-1 1 0 0,-1 1-1 0 0,1-1 0 0 0,0 0 0 0 0,-1 0 1 0 0,1 1-1 0 0,0-1-7 0 0,5-1 8 0 0,-5 1-1 0 0,0 0 0 0 0,1 0 0 0 0,-1 0 0 0 0,0 0 0 0 0,0 0 0 0 0,0 1 0 0 0,0-1-1 0 0,0 1 1 0 0,0-1 0 0 0,2 1-7 0 0,-1 1 8 0 0,1 0 0 0 0,-1 0 0 0 0,1-1 0 0 0,0 1 0 0 0,0-1 0 0 0,0 0 0 0 0,0 0 0 0 0,0-1 1 0 0,1 1-9 0 0,19-1-2 0 0,-20 0-43 0 0,6 0 34 0 0,-7 0-18 0 0,0 0-32 0 0,1 0-111 0 0,-2 0 40 0 0,0 0-38 0 0,0 0-68 0 0,1 0-57 0 0,-1 0-65 0 0,0 0-71 0 0,1 0-76 0 0,-1 0-83 0 0,1 0-90 0 0,-1 0-95 0 0,4 0-1100 0 0,4 0-1067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15.9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0 8696 0 0,'0'0'197'0'0,"-3"0"24"0"0,0 0-156 0 0,2 0-39 0 0,-2 0 43 0 0,-5 0 87 0 0,2 0-32 0 0,-2 0 38 0 0,2 0 26 0 0,-1 0 218 0 0,5 0 366 0 0,2 0 27 0 0,0 0-27 0 0,0 0-145 0 0,0 0-69 0 0,0 0-12 0 0,0 0-26 0 0,0 0-102 0 0,0 0-46 0 0,0 0-10 0 0,0 0-33 0 0,0 0-129 0 0,0 0-59 0 0,0 0-12 0 0,0 0-11 0 0,0 3-54 0 0,0 7-71 0 0,0-7-556 0 0,0-1 73 0 0,0 1-20 0 0,0-1 66 0 0,0 2-829 0 0,1-3 670 0 0,-1-1 189 0 0,1 1-58 0 0,3 1-1579 0 0,5-1-1167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23.5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381 111 5960 0 0,'0'0'132'0'0,"0"0"17"0"0,0 0 12 0 0,0-3 53 0 0,0 3-297 0 0,1-1 59 0 0,-1-1 79 0 0,0 0 87 0 0,0 0 30 0 0,0-1 33 0 0,-1-5 544 0 0,1 5-472 0 0,-1 0-73 0 0,0 2-144 0 0,1 0-35 0 0,-3-1 99 0 0,-1 0-9 0 0,1 0-16 0 0,1 0-4 0 0,1-3 100 0 0,1 2-52 0 0,0-2 40 0 0,0 4-170 0 0,0 1 0 0 0,0-1 1 0 0,0 1-1 0 0,0-1 0 0 0,0 1 1 0 0,0-1-1 0 0,0 1 0 0 0,0-1 0 0 0,-1 1 1 0 0,1-1-1 0 0,0 1 0 0 0,0 0 1 0 0,0-1-1 0 0,0 1 0 0 0,-1-1 1 0 0,1 1-1 0 0,0-1 0 0 0,-1 1 0 0 0,1 0 1 0 0,0-1-1 0 0,-1 1 0 0 0,1 0 1 0 0,0-1-1 0 0,-1 1 0 0 0,1 0 1 0 0,0-1-1 0 0,-1 1 0 0 0,1 0 0 0 0,-1 0 1 0 0,1-1-1 0 0,-1 1 0 0 0,1 0 1 0 0,-1 0-1 0 0,1 0 0 0 0,-1 0 1 0 0,1 0-1 0 0,-1 0 0 0 0,1 0 0 0 0,-1 0 1 0 0,1 0-1 0 0,-1 0 0 0 0,1 0-13 0 0,-6-3 258 0 0,-4-7-2 0 0,7 7-73 0 0,0 2-67 0 0,0 0-43 0 0,-1 1-39 0 0,1 0-9 0 0,0-1 30 0 0,-10-9 171 0 0,10 7-32 0 0,-1 2-86 0 0,0 1-54 0 0,-1 1-27 0 0,3-1 38 0 0,1 0-53 0 0,0 0 1 0 0,1 0 0 0 0,-1 0 0 0 0,0 0-1 0 0,1 0 1 0 0,-1 0 0 0 0,0 0 0 0 0,1 0-1 0 0,-1 0 1 0 0,0-1 0 0 0,1 1 0 0 0,-1 0 0 0 0,0 0-1 0 0,1-1 1 0 0,-1 1 0 0 0,1-1 0 0 0,-1 1-1 0 0,1 0 1 0 0,-1-1 0 0 0,1 1 0 0 0,-1-1-1 0 0,1 1 1 0 0,-1-1 0 0 0,1 1 0 0 0,-1-1-1 0 0,1 0-12 0 0,0 1 13 0 0,-1-1-1 0 0,1 1 1 0 0,-1-1-1 0 0,1 1 1 0 0,0-1-1 0 0,-1 1 1 0 0,1-1-1 0 0,-1 1 1 0 0,0-1-1 0 0,1 1 1 0 0,-1-1-1 0 0,1 1 0 0 0,-1 0 1 0 0,0 0-1 0 0,1-1 1 0 0,-1 1-1 0 0,1 0 1 0 0,-1 0-1 0 0,0 0 1 0 0,1-1-1 0 0,-1 1 1 0 0,0 0-1 0 0,0 0 1 0 0,1 0-1 0 0,-1 0 1 0 0,0 0-13 0 0,-6 0 98 0 0,-5 0 27 0 0,0 3-66 0 0,4 2-47 0 0,6-4-6 0 0,1 0 0 0 0,-1 0 0 0 0,1 0 0 0 0,0-1-1 0 0,-1 1 1 0 0,0 0 0 0 0,1-1 0 0 0,-1 1 0 0 0,1-1-1 0 0,-1 1 1 0 0,0-1 0 0 0,1 0 0 0 0,-1 0 0 0 0,0 0-6 0 0,2 0 1 0 0,-1 0 1 0 0,1 0 0 0 0,-1 0 0 0 0,1 0-1 0 0,-1 0 1 0 0,1 0 0 0 0,-1 0 0 0 0,1 0 0 0 0,-1 0-1 0 0,1 0 1 0 0,-1 0 0 0 0,1 0 0 0 0,-1 0-1 0 0,1 0 1 0 0,-1 1 0 0 0,1-1 0 0 0,-1 0 0 0 0,1 0-1 0 0,0 1 1 0 0,-1-1 0 0 0,1 0 0 0 0,-1 0-1 0 0,1 1 1 0 0,0-1 0 0 0,-1 0 0 0 0,1 1 0 0 0,0-1-1 0 0,-1 1 1 0 0,1-1 0 0 0,0 1 0 0 0,0-1-1 0 0,-1 1-1 0 0,-3 5 58 0 0,-9 0 18 0 0,6-2-57 0 0,0 1-1 0 0,1 1 1 0 0,-1-1 0 0 0,1 1-1 0 0,1 0 1 0 0,-3 4-19 0 0,-10 8 18 0 0,17-16-18 0 0,-1 0 0 0 0,1 0 0 0 0,-1 0 0 0 0,1 0 0 0 0,-1 0 0 0 0,1 1 0 0 0,0-1 0 0 0,0 0 0 0 0,0 1 0 0 0,0-1 0 0 0,1 0 0 0 0,-1 1 0 0 0,1 0 0 0 0,-1-1 0 0 0,1 1 0 0 0,-1-1 0 0 0,0 0 0 0 0,0 1 0 0 0,0-1 0 0 0,0 1 0 0 0,0-1 0 0 0,0 0 0 0 0,-1 0 0 0 0,1 0 0 0 0,-1 0 0 0 0,1 0 0 0 0,-1 0 0 0 0,0 0 0 0 0,1 0 0 0 0,-1 0 0 0 0,1-1 0 0 0,0 1 0 0 0,-1 0 0 0 0,1 1 0 0 0,0-1 0 0 0,0 0 0 0 0,0 0 0 0 0,1 0 0 0 0,-1 1 0 0 0,1-1 0 0 0,-1 0 0 0 0,1 1 0 0 0,-3 10 0 0 0,-8 8 0 0 0,6 8 0 0 0,0-13 6 0 0,3-9 2 0 0,0-1-1 0 0,1 1 1 0 0,0 0 0 0 0,0-1 0 0 0,0 1 0 0 0,1 0-8 0 0,-1-2 2 0 0,1 1 0 0 0,-1-1 0 0 0,0 1 0 0 0,0-1 0 0 0,-1 0-1 0 0,0 2-1 0 0,0-2 0 0 0,0 0 0 0 0,1 1 0 0 0,0-1 0 0 0,0 1 0 0 0,0-1 0 0 0,1 3 0 0 0,-1 7 0 0 0,0-9 0 0 0,1-1 0 0 0,0 0 0 0 0,0 1 0 0 0,0-1 0 0 0,1 1 0 0 0,0-1 0 0 0,0 0 0 0 0,0 3 0 0 0,4 2 0 0 0,-4-7 0 0 0,1 0 0 0 0,-1 0 0 0 0,0 0 0 0 0,0 1 0 0 0,0-1 0 0 0,-1 0 0 0 0,1 0 0 0 0,-1 1 0 0 0,1 1 0 0 0,1 9 14 0 0,4-4 44 0 0,-1-2 4 0 0,0 2 26 0 0,-5-7-70 0 0,1-1 0 0 0,1 0 0 0 0,-1 0 0 0 0,0 0 0 0 0,1 1 0 0 0,-1-1 0 0 0,1 0 0 0 0,-1-1 0 0 0,1 1-18 0 0,11 12 99 0 0,26 23 218 0 0,-19-21-177 0 0,0-6-44 0 0,0-2 31 0 0,-5 1-43 0 0,-11-7-65 0 0,0 1-1 0 0,1-1 1 0 0,-1 0 0 0 0,0 0 0 0 0,1 0 0 0 0,0-1-19 0 0,24 4 100 0 0,-8 6-18 0 0,5-6-8 0 0,-5 6-2 0 0,6-6-12 0 0,-12 1-44 0 0,-12-5-9 0 0,1 0 1 0 0,-1 0 0 0 0,0 0 0 0 0,1 0 0 0 0,-1 0 0 0 0,0-1-1 0 0,1 1 1 0 0,1-1-8 0 0,27 0 50 0 0,-15 0-65 0 0,-1 0-79 0 0,-7 0 5 0 0,1 0-32 0 0,-4 0 94 0 0,-2-1-22 0 0,-1 1-23 0 0,1-1-38 0 0,-2 1-15 0 0,1-1-37 0 0,-1 0-41 0 0,1 0-46 0 0,-1 0 3 0 0,0 0-39 0 0,0 1-40 0 0,0-1-44 0 0,1-1-46 0 0,-1 1-50 0 0,0 0-52 0 0,1 0-55 0 0,3-1-1166 0 0,3 1-986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30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1 126 7112 0 0,'0'3'157'0'0,"0"3"-66"0"0,6 6 245 0 0,-2-5-224 0 0,-3-4-93 0 0,1 1-33 0 0,-1 12 57 0 0,-1-13-44 0 0,0-1 0 0 0,0 0 0 0 0,0 1 0 0 0,0-1 1 0 0,0 1-1 0 0,1-1 0 0 0,-1 0 0 0 0,1 1 1 0 0,-1-1-1 0 0,2 2 1 0 0,2 4-12 0 0,3 5 17 0 0,-2 0 86 0 0,0 0 91 0 0,2 0 82 0 0,3-1 63 0 0,0 0 46 0 0,23 22 761 0 0,-18-20-680 0 0,0-1-69 0 0,-2 0-92 0 0,3 0 109 0 0,11-1 92 0 0,-7-3-166 0 0,-12-4-204 0 0,2 1 67 0 0,3-4 80 0 0,-10-1-216 0 0,-1-1 0 0 0,0 0-1 0 0,0 1 1 0 0,0-1 0 0 0,0 1 0 0 0,1 0-1 0 0,-1 0 1 0 0,0 0 0 0 0,0 0 0 0 0,1 1-55 0 0,15 6 355 0 0,-17-8-333 0 0,0 0-1 0 0,1 0 1 0 0,-1 0-1 0 0,0 0 1 0 0,1 0-1 0 0,-1 0 1 0 0,0 0-1 0 0,0 0 1 0 0,1-1-1 0 0,-1 1 1 0 0,0 0-1 0 0,0-1 1 0 0,1 1-1 0 0,-1-1 1 0 0,0 1-22 0 0,7-5 87 0 0,-6 4-68 0 0,-1 0 0 0 0,1 0-1 0 0,-1 0 1 0 0,1 0-1 0 0,-1 1 1 0 0,1-1 0 0 0,-1 0-1 0 0,1 1 1 0 0,-1-1-1 0 0,1 1 1 0 0,0 0-1 0 0,-1 0 1 0 0,1-1 0 0 0,0 1-19 0 0,5 1 77 0 0,-5-1-44 0 0,0 0-1 0 0,0 0 1 0 0,1 0-1 0 0,-1 0 1 0 0,0 0-1 0 0,0-1 1 0 0,0 1-1 0 0,0-1 1 0 0,0 1-1 0 0,1-1-32 0 0,6-4 117 0 0,1-1 50 0 0,3 4 43 0 0,-1 0-46 0 0,-2-3-85 0 0,-2-2-76 0 0,1-2-64 0 0,2-3-60 0 0,0-1 59 0 0,-10 9 73 0 0,0 1 1 0 0,0-1-1 0 0,-1 0 0 0 0,1 0 0 0 0,-1 0 1 0 0,0 0-1 0 0,0 0 0 0 0,0 0 0 0 0,0 0 1 0 0,-1-2-12 0 0,0-14-3 0 0,1 17 0 0 0,0 0 0 0 0,0 0 1 0 0,0 0-1 0 0,-1 0 1 0 0,1 0-1 0 0,-1 1 0 0 0,0-1 1 0 0,0-1 2 0 0,-11-17-71 0 0,4 4 10 0 0,2-1-85 0 0,4 8 14 0 0,-2-1-46 0 0,0 0-53 0 0,-3-1-61 0 0,-2-1 7 0 0,-3-8-68 0 0,5 9 120 0 0,0-1-73 0 0,1 3 41 0 0,-1 0-63 0 0,5 7 112 0 0,0-1 84 0 0,-1 0 57 0 0,-3-6-28 0 0,3 4-19 0 0,1 3 12 0 0,0 0-44 0 0,0-1-55 0 0,1 1-64 0 0,-1 0 33 0 0,1 1-42 0 0,0 0-44 0 0,-1-1-49 0 0,1 1-52 0 0,0-1-56 0 0,0 1-59 0 0,-1-1-63 0 0,-2-3-779 0 0,-5-4-768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30.8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64 6000 0 0,'0'0'174'0'0,"0"-3"-7"0"0,-2-10-132 0 0,-4 5-24 0 0,1 0 66 0 0,2 2 77 0 0,0 0 168 0 0,2 5-294 0 0,1 1 0 0 0,0 0 0 0 0,-1-1 0 0 0,1 1 0 0 0,0 0 0 0 0,-1 0 0 0 0,1-1 0 0 0,-1 1 0 0 0,1 0-1 0 0,-1 0 1 0 0,1 0 0 0 0,-1 0 0 0 0,1 0 0 0 0,0 0 0 0 0,-1-1 0 0 0,1 1 0 0 0,-1 0 0 0 0,1 0 0 0 0,-1 1-1 0 0,0-1-27 0 0,-4-3 606 0 0,-5-8-32 0 0,7 9-139 0 0,0 2-62 0 0,0 0-307 0 0,0 0 39 0 0,-25 0 709 0 0,22 1-691 0 0,2 0-55 0 0,-4 4 33 0 0,6-4-78 0 0,1 0-1 0 0,-1 0 1 0 0,1 0-1 0 0,-1 0 0 0 0,1-1 1 0 0,-1 1-1 0 0,1 0 1 0 0,-1-1-1 0 0,1 1 0 0 0,-1-1 1 0 0,0 0-1 0 0,1 0 1 0 0,-1 1-1 0 0,0-1-22 0 0,-9 1 144 0 0,-3 6 16 0 0,3-1-14 0 0,2-5-17 0 0,4 2 57 0 0,-14 9 36 0 0,15-10-171 0 0,0 0 0 0 0,0 0 0 0 0,1 1 0 0 0,-1 0 1 0 0,-3 2-52 0 0,5-3 30 0 0,-1 0 0 0 0,1 0 1 0 0,-1 0-1 0 0,0 0 1 0 0,0 0-1 0 0,-3 1-30 0 0,-10 6 130 0 0,4 1 6 0 0,2 3-56 0 0,5 0-54 0 0,-6-7 17 0 0,11-6-41 0 0,-1 1-1 0 0,1-1 1 0 0,0 1-1 0 0,0 0 1 0 0,-1-1 0 0 0,1 1-1 0 0,0 0 1 0 0,0-1-1 0 0,0 1 1 0 0,0 0 0 0 0,0-1-1 0 0,-1 1 1 0 0,1 0-1 0 0,0-1 1 0 0,1 1-2 0 0,-1-1 0 0 0,0 20 121 0 0,0-9-83 0 0,0-10-38 0 0,2 4 48 0 0,2-1-40 0 0,0 0 3 0 0,-1 0 1 0 0,1-1-1 0 0,0 1 0 0 0,0-1 1 0 0,2 1-12 0 0,-1-1 4 0 0,2 1 29 0 0,-3 3 42 0 0,-1-2-35 0 0,0 0 8 0 0,1 0-1 0 0,0 0 1 0 0,0 0 0 0 0,1 0-1 0 0,-1-1 1 0 0,1 0 0 0 0,0 1-1 0 0,5 1-47 0 0,1-1 70 0 0,-9-4-56 0 0,0 0 0 0 0,0 0 0 0 0,1 0 0 0 0,-1 1 0 0 0,0-1 0 0 0,0 1 0 0 0,0-1 0 0 0,0 1 0 0 0,0 0-14 0 0,5 5 42 0 0,-5-4-27 0 0,0-1-1 0 0,0 0 1 0 0,0 0 0 0 0,0 0-1 0 0,1 0 1 0 0,-1 0-1 0 0,1 0 1 0 0,-1-1 0 0 0,1 1-1 0 0,1 0-14 0 0,20 3 143 0 0,-14 8 17 0 0,-3-9-121 0 0,7 2 67 0 0,10 5 60 0 0,-23-10-163 0 0,0-1 0 0 0,0 1 1 0 0,0 0-1 0 0,0 0 0 0 0,0 0 0 0 0,0-1 1 0 0,-1 1-1 0 0,1 0 0 0 0,0 0 0 0 0,0 0 1 0 0,-1 1-4 0 0,6 13 48 0 0,4-1-14 0 0,-5-10 53 0 0,-2-1-34 0 0,2 2-6 0 0,-2-2-10 0 0,0 0 69 0 0,-13-2 77 0 0,6 5-57 0 0,-1 0-19 0 0,-5-1 53 0 0,5 2-60 0 0,5-7-96 0 0,0 1 1 0 0,0-1-1 0 0,-1 1 0 0 0,1-1 1 0 0,0 1-1 0 0,-1-1 0 0 0,1 0 0 0 0,0 1 1 0 0,-1-1-1 0 0,1 0 0 0 0,0 1 0 0 0,-1-1 1 0 0,1 0-1 0 0,-1 1 0 0 0,1-1 0 0 0,-1 0 1 0 0,1 0-1 0 0,0 0 0 0 0,-1 1 1 0 0,1-1-1 0 0,-1 0 0 0 0,1 0 0 0 0,-1 0 1 0 0,1 0-1 0 0,-1 0 0 0 0,1 0 0 0 0,-1 0 1 0 0,1 0-1 0 0,-1 0 0 0 0,1 0 1 0 0,-1 0-1 0 0,0 0-4 0 0,-6-1 31 0 0,5 1-21 0 0,0 0 0 0 0,0 0 0 0 0,-1 0 0 0 0,1 0 0 0 0,0 0 0 0 0,0 1 0 0 0,0-1 0 0 0,0 1 0 0 0,0-1 0 0 0,-1 1-10 0 0,-5 4 30 0 0,7-4-26 0 0,-1 0 0 0 0,1 0-1 0 0,0-1 1 0 0,-1 1-1 0 0,1 0 1 0 0,-1 0 0 0 0,1-1-1 0 0,-1 1 1 0 0,1-1-1 0 0,-1 1 1 0 0,0-1 0 0 0,1 0-1 0 0,-1 1 1 0 0,0-1-1 0 0,1 0 1 0 0,-1 0 0 0 0,0 0-1 0 0,1 0 1 0 0,-1-1-1 0 0,1 1 1 0 0,-1 0 0 0 0,0-1-1 0 0,1 1 1 0 0,-2-1-4 0 0,-5-4 4 0 0,-4-2 24 0 0,6 6-59 0 0,-2 1-39 0 0,4-1-17 0 0,-2-3 17 0 0,5 2-22 0 0,0 1-19 0 0,0-1-51 0 0,0 0-62 0 0,-1 0-73 0 0,1 1-53 0 0,0 1-70 0 0,-1-1-62 0 0,0 1-53 0 0,-1-1-386 0 0,-1-1-72 0 0,-2-2-923 0 0,-4-5-1088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32.3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32 13464 0 0,'-13'-13'397'0'0,"11"11"-144"0"0,1 2-117 0 0,1-1-36 0 0,0-1-58 0 0,0-9-40 0 0,0 9-74 0 0,0 2-36 0 0,0 0 38 0 0,0 0-62 0 0,0 0-72 0 0,0 0 59 0 0,0 0-32 0 0,0 0-35 0 0,0 0-35 0 0,0 0-334 0 0,0 0 78 0 0,0 0-46 0 0,0 0-647 0 0,0 0-510 0 0,0 0-970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31.1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10368 0 0,'0'0'233'0'0,"0"0"39"0"0,0 0 15 0 0,0 0-125 0 0,0 2-84 0 0,3 6-33 0 0,7-1-43 0 0,1 0 10 0 0,-6 0 39 0 0,6 17 453 0 0,-6-11-179 0 0,0-2-48 0 0,6 7 113 0 0,-6 8-39 0 0,1-12-117 0 0,5 6 193 0 0,-6-11-254 0 0,-1-2-38 0 0,9 23 283 0 0,-1-2-109 0 0,-9-22-242 0 0,0-1 0 0 0,0 0 0 0 0,1 1 1 0 0,0-1-1 0 0,-1-1 0 0 0,5 5-67 0 0,-5-6 32 0 0,3 2 10 0 0,0 2 16 0 0,5 4 39 0 0,-6-6-8 0 0,6 6-1 0 0,-9-9-51 0 0,-1-2-48 0 0,-1 0-49 0 0,0 0-91 0 0,2 0-160 0 0,0 0 227 0 0,0 0-5 0 0,0 0-22 0 0,-1 0-45 0 0,0 0 4 0 0,0 0-35 0 0,0 0-41 0 0,0 0-45 0 0,-1 0-73 0 0,1 0-52 0 0,-1 0-46 0 0,1 0-40 0 0,-1 0-141 0 0,0 0-40 0 0,0 0-171 0 0,0 0-460 0 0</inkml:trace>
  <inkml:trace contextRef="#ctx0" brushRef="#br0" timeOffset="404.12">410 17 9728 0 0,'0'0'222'0'0,"0"0"30"0"0,0 2 18 0 0,0 2-184 0 0,0 8 53 0 0,3-2-92 0 0,3-5-47 0 0,-1-1 0 0 0,-3 8 0 0 0,-1 0 27 0 0,2-1 56 0 0,1 0 59 0 0,1 0 59 0 0,-1 0 194 0 0,-3 3-54 0 0,-1-1-56 0 0,-1-1-61 0 0,0-1-38 0 0,3 2 127 0 0,4 1 27 0 0,0-2-31 0 0,-4-1-35 0 0,-2-9-194 0 0,0 0 0 0 0,1 0 0 0 0,-1 1 1 0 0,1-1-1 0 0,0 0 0 0 0,0 0 0 0 0,-1 0 0 0 0,1 0 1 0 0,1 0-1 0 0,-1 1-80 0 0,4 7 295 0 0,-3-5-189 0 0,-1 0-37 0 0,-1-2 201 0 0,0 0-219 0 0,-1-1 48 0 0,1 0 43 0 0,0 0 35 0 0,0-1 209 0 0,0 0 644 0 0,0-2-691 0 0,0 0-53 0 0,0 0-76 0 0,1-1-100 0 0,-1 1-103 0 0,1 0-62 0 0,-1 0-68 0 0,1 1-76 0 0,10-6 226 0 0,-6-7 13 0 0,3 3-67 0 0,2 0-38 0 0,-7 8 46 0 0,-1 0 0 0 0,1-1-1 0 0,-1 1 1 0 0,0 0-1 0 0,0-1 1 0 0,0 1 0 0 0,0-1-1 0 0,0 0 1 0 0,-1 1-1 0 0,2-4 20 0 0,-1-3-43 0 0,4-8-70 0 0,4 7-12 0 0,1-1-58 0 0,-1-15-193 0 0,0 16 211 0 0,11-5-212 0 0,2 2-24 0 0,-9 6 194 0 0,-8 4 135 0 0,9-1-110 0 0,7 5 32 0 0,-17 0 99 0 0,6 1-41 0 0,1 3 84 0 0,-6-3-12 0 0,-1 0-1 0 0,0 0 1 0 0,0 1-1 0 0,0-1 1 0 0,0 1-1 0 0,0 0 1 0 0,0 0-1 0 0,0 1 21 0 0,6 9-3 0 0,0 0-1 0 0,-1 0 1 0 0,5 9 3 0 0,-3-1 46 0 0,-10-17-22 0 0,0 0 1 0 0,1 0-1 0 0,0 0 1 0 0,-1 0-1 0 0,1 0 1 0 0,1 1-25 0 0,-2-4 9 0 0,-1 0 1 0 0,0 0-1 0 0,1 0 1 0 0,-1 1-1 0 0,0-1 1 0 0,0 0-1 0 0,0 1 1 0 0,0-1-1 0 0,0 1 1 0 0,-1-1-1 0 0,1 1 0 0 0,0-1 1 0 0,-1 1-1 0 0,1 0 1 0 0,-1-1-1 0 0,1 1 1 0 0,-1 0-1 0 0,0-1 1 0 0,0 1-1 0 0,0 0-9 0 0,0-1 3 0 0,0 0-1 0 0,0-1 0 0 0,0 1 1 0 0,0 0-1 0 0,0-1 0 0 0,0 1 1 0 0,0 0-1 0 0,1-1 1 0 0,-1 1-1 0 0,0 0 0 0 0,0-1 1 0 0,1 1-1 0 0,-1-1 0 0 0,0 1 1 0 0,1 0-1 0 0,-1-1 1 0 0,0 1-1 0 0,1-1 0 0 0,-1 1 1 0 0,1-1-1 0 0,-1 1 0 0 0,1-1 1 0 0,-1 1-1 0 0,1-1 0 0 0,-1 0 1 0 0,1 1-3 0 0,0-1 2 0 0,-1 1 0 0 0,1-1 0 0 0,-1 0 1 0 0,1 1-1 0 0,-1-1 0 0 0,1 1 0 0 0,-1-1 0 0 0,1 1 1 0 0,-1-1-1 0 0,1 1 0 0 0,-1 0 0 0 0,0-1 0 0 0,1 1 1 0 0,-1-1-1 0 0,0 1 0 0 0,0 0 0 0 0,1-1 0 0 0,-1 1 1 0 0,0 0-1 0 0,0-1 0 0 0,0 1 0 0 0,0 0 0 0 0,0-1 0 0 0,0 1 1 0 0,0 0-1 0 0,0 0-2 0 0,0 28 83 0 0,0-29-82 0 0,0 0 0 0 0,0 0 0 0 0,0 0 0 0 0,0 0 0 0 0,0 0 0 0 0,0 0 0 0 0,0 0 1 0 0,0 0-1 0 0,0 0 0 0 0,0 1 0 0 0,0-1 0 0 0,0 0 0 0 0,0 0 0 0 0,0 0 0 0 0,0 0 0 0 0,0 0 1 0 0,0 0-1 0 0,0 0 0 0 0,0 0 0 0 0,0 0 0 0 0,0 0 0 0 0,0 0 0 0 0,0 1 0 0 0,0-1 1 0 0,0 0-1 0 0,0 0 0 0 0,0 0 0 0 0,0 0 0 0 0,0 0 0 0 0,0 0 0 0 0,0 0 0 0 0,1 0 1 0 0,-1 0-1 0 0,0 0 0 0 0,0 0 0 0 0,0 0 0 0 0,0 0 0 0 0,0 0 0 0 0,0 0 0 0 0,0 0 1 0 0,0 0-1 0 0,0 0 0 0 0,0 0 0 0 0,0 0 0 0 0,1 0 0 0 0,-1 0 0 0 0,0 0 0 0 0,0 0 1 0 0,0 0-1 0 0,0 0 0 0 0,0 0 0 0 0,0 0 0 0 0,0 0 0 0 0,0 0 0 0 0,0 0 0 0 0,0 0 1 0 0,1 0-2 0 0,-1 0 1 0 0,1 0 1 0 0,-1 0 0 0 0,1 0 0 0 0,-1 0 0 0 0,1 0 0 0 0,-1 0-1 0 0,1 0 1 0 0,-1 0 0 0 0,1 0 0 0 0,-1 1 0 0 0,0-1 0 0 0,1 0-1 0 0,-1 0 1 0 0,1 0 0 0 0,-1 1 0 0 0,1-1 0 0 0,-1 0 0 0 0,1 0 0 0 0,-1 1-1 0 0,0-1 1 0 0,1 0 0 0 0,-1 1 0 0 0,0-1 0 0 0,1 1 0 0 0,-1-1-1 0 0,0 0 1 0 0,0 1 0 0 0,1-1 0 0 0,-1 1 0 0 0,0-1 0 0 0,0 1-1 0 0,0-1 1 0 0,1 1 0 0 0,-1-1 0 0 0,0 1 0 0 0,0-1 0 0 0,0 1-1 0 0,0-1 1 0 0,0 1 0 0 0,0-1 0 0 0,0 1 0 0 0,0-1-2 0 0,0 3-84 0 0,0-3-63 0 0,0 0 103 0 0,0 0-15 0 0,0 0-23 0 0,0 1-42 0 0,1-1-18 0 0,-1 0-42 0 0,1 1-48 0 0,-1 0-53 0 0,1 0-70 0 0,0 0-57 0 0,1 0-50 0 0,-1 0-45 0 0,0 1-113 0 0,1-1-39 0 0,0 2-169 0 0,2 0-455 0 0</inkml:trace>
  <inkml:trace contextRef="#ctx0" brushRef="#br0" timeOffset="961.17">1310 48 9960 0 0,'0'0'222'0'0,"-3"0"30"0"0,-16 0 131 0 0,12 0-246 0 0,4 0-73 0 0,1 3-37 0 0,-12 7-16 0 0,9-7-13 0 0,5-3 3 0 0,-1 0-1 0 0,0 0 1 0 0,1 1 0 0 0,-1-1-1 0 0,1 0 1 0 0,-1 1 0 0 0,0-1-1 0 0,1 0 1 0 0,-1 1-1 0 0,1-1 1 0 0,-1 1 0 0 0,1-1-1 0 0,-1 1 1 0 0,1-1 0 0 0,0 1-1 0 0,-1 0 1 0 0,1-1 0 0 0,0 1-1 0 0,-1-1 1 0 0,1 1 0 0 0,0 0-1 0 0,-1 0 0 0 0,-1 4 24 0 0,-11 10 160 0 0,0 1 61 0 0,8-6-86 0 0,-9 14 194 0 0,5-2-152 0 0,5-12-73 0 0,-1 3 78 0 0,5-13-204 0 0,-5 9 150 0 0,-8 16 273 0 0,5-14-230 0 0,5-8 0 0 0,2 1-86 0 0,1 0-55 0 0,1 1-27 0 0,-1-3 38 0 0,0 1-4 0 0,0 2-37 0 0,0-3 39 0 0,0 1 82 0 0,0-2-29 0 0,0 1 35 0 0,3-2 9 0 0,9 3-12 0 0,2 7 14 0 0,-11-7-36 0 0,1-2-56 0 0,5-2-18 0 0,-7 1-10 0 0,7 0 62 0 0,16 0 220 0 0,-18 0-255 0 0,0 0-38 0 0,6-3 71 0 0,-3-2-40 0 0,-8 4-55 0 0,-1 0-1 0 0,1 0 1 0 0,-1 0 0 0 0,1 0 0 0 0,0 1 0 0 0,-1-1 0 0 0,1 1 0 0 0,0-1-1 0 0,0 1 1 0 0,-1-1 0 0 0,1 1 0 0 0,0 0 0 0 0,0 0-7 0 0,0 0 4 0 0,-1 0 0 0 0,1 0 1 0 0,0-1-1 0 0,-1 1 0 0 0,1 0 0 0 0,-1-1 0 0 0,1 1 1 0 0,0-1-1 0 0,-1 0 0 0 0,1 0 0 0 0,-1 1 0 0 0,1-1 1 0 0,-1 0-1 0 0,0 0-4 0 0,7-4 32 0 0,6 0-16 0 0,-9-6-6 0 0,8 3 33 0 0,-10 4-39 0 0,0 0 0 0 0,0 0 1 0 0,-1-1-1 0 0,0 1 0 0 0,1-1-4 0 0,-3 5 0 0 0,29-48 54 0 0,-13 17-54 0 0,-1-1 0 0 0,-13 28-2 0 0,0-3-2 0 0,0 5-61 0 0,11 13-27 0 0,-3-5 36 0 0,-9-5 53 0 0,0 0 1 0 0,-1-1-1 0 0,1 1 0 0 0,-1 0 1 0 0,1 0-1 0 0,-1 0 0 0 0,1 0 0 0 0,-1 0 1 0 0,0 0-1 0 0,0 0 0 0 0,1 0 1 0 0,-1 0-1 0 0,0 0 0 0 0,0 0 0 0 0,0 0 1 0 0,0 0-1 0 0,0 0 0 0 0,0 0 1 0 0,0 0-1 0 0,0 0 0 0 0,0 0 3 0 0,-1 6-18 0 0,1 5 9 0 0,0 10-9 0 0,3-9-25 0 0,2-5 32 0 0,-4-6 11 0 0,0-1 0 0 0,0 0 0 0 0,0 1 0 0 0,-1-1 0 0 0,1 1 0 0 0,0 0-1 0 0,-1-1 1 0 0,1 1 0 0 0,-1-1 0 0 0,1 1 0 0 0,-1 0 0 0 0,0-1 0 0 0,0 1 0 0 0,0 0 0 0 0,0 5 0 0 0,0-5 0 0 0,0 0 0 0 0,0 0 0 0 0,0 1 0 0 0,0-1 0 0 0,0 0 0 0 0,0 0 0 0 0,1 0 0 0 0,-1 0 0 0 0,1 0 0 0 0,0 1 0 0 0,4 5 1 0 0,0 2 32 0 0,-2 4 59 0 0,-3 6 31 0 0,0 1 73 0 0,0 48 642 0 0,0-41-545 0 0,0-11-181 0 0,0-1-65 0 0,-2 2 109 0 0,-4-2-48 0 0,0 0 1 0 0,4 2 46 0 0,2-6-76 0 0,1-5-25 0 0,-1 0 1 0 0,0 0 0 0 0,-1-1 0 0 0,1 1-1 0 0,-2 5-54 0 0,-4 3 118 0 0,5-12-95 0 0,-1 1 1 0 0,1-1-1 0 0,0 1 0 0 0,0-1 0 0 0,1 1 0 0 0,-1-1 1 0 0,1 1-1 0 0,0-1 0 0 0,-1 1-23 0 0,1 0 21 0 0,0-1 1 0 0,0 1-1 0 0,-1-1 0 0 0,1 1 1 0 0,-1-1-1 0 0,0 1 0 0 0,0-1 1 0 0,-1 0-1 0 0,1 1-21 0 0,-5 11 97 0 0,1 11 57 0 0,-5-5 39 0 0,6-8-93 0 0,-1 3 46 0 0,-5 3 37 0 0,3-8-90 0 0,3-5-33 0 0,1 0 0 0 0,-2 0 0 0 0,1 0-1 0 0,-4 3-59 0 0,5-5 25 0 0,0-1-1 0 0,1 1 0 0 0,-1-1 1 0 0,1 1-1 0 0,0 0 0 0 0,1 0 1 0 0,-1 0-1 0 0,0 1-24 0 0,-3 8 57 0 0,-2-3-33 0 0,6-9-22 0 0,0 0 0 0 0,1-1-1 0 0,-1 1 1 0 0,0-1 0 0 0,0 1 0 0 0,0-1-1 0 0,0 1 1 0 0,0-1 0 0 0,0 1-1 0 0,0-1 1 0 0,0 0 0 0 0,-1 0-2 0 0,-3 2 7 0 0,-14 9 29 0 0,16-9-30 0 0,1 0 0 0 0,-1 0 0 0 0,0 0 0 0 0,0-1 0 0 0,0 1 0 0 0,0-1 0 0 0,0 0 0 0 0,-1 1 0 0 0,1-1 0 0 0,0-1 0 0 0,-1 1 0 0 0,1 0 0 0 0,-1-1-6 0 0,-5-1 8 0 0,-13 1 14 0 0,8 4 25 0 0,10-2-40 0 0,1-1 1 0 0,-1 1-1 0 0,1 0 0 0 0,-1-1 0 0 0,1 0 1 0 0,-1 0-1 0 0,0 0 0 0 0,0 0 0 0 0,0-1 1 0 0,0 1-1 0 0,-2-1-7 0 0,-7 0 11 0 0,9 1-9 0 0,1-1-1 0 0,-1 0 1 0 0,1 0-1 0 0,-1 0 1 0 0,0 0 0 0 0,1-1-1 0 0,-1 0 1 0 0,1 1-1 0 0,-2-2-1 0 0,-6-2 18 0 0,-7-3 15 0 0,-1 5-52 0 0,6 2-44 0 0,-20-1-151 0 0,17-4 57 0 0,2-5-45 0 0,7 4 77 0 0,-1 2-40 0 0,1 2-45 0 0,-1 0-50 0 0,-1 0-125 0 0,1-1-91 0 0,0-3-101 0 0,0-3-110 0 0,-8-20-747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28.7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253 300 8088 0 0,'0'0'182'0'0,"0"0"29"0"0,0 0 12 0 0,0-2-37 0 0,1-2-155 0 0,-1 3-31 0 0,0 1 0 0 0,0 0 0 0 0,0 0 0 0 0,0 0 0 0 0,0-1 0 0 0,0 1 0 0 0,0 0 0 0 0,0 0 0 0 0,0 0 0 0 0,0-1 0 0 0,0 1 0 0 0,0 0 0 0 0,0 0 0 0 0,0-1 0 0 0,0 1 0 0 0,0 0 0 0 0,0 0 0 0 0,0 0 0 0 0,0-1 0 0 0,0 1 0 0 0,-1 0 0 0 0,1 0 0 0 0,0 0 0 0 0,0-1 0 0 0,0 1 0 0 0,0 0 0 0 0,0 0 0 0 0,-1 0 0 0 0,1 0 0 0 0,0-1 0 0 0,0 1 0 0 0,0 0 0 0 0,0 0 0 0 0,-1 0 0 0 0,1 0 0 0 0,0 0 0 0 0,0 0 0 0 0,-1 0 0 0 0,-8-2 17 0 0,-10 1 58 0 0,17 1-19 0 0,0 0 0 0 0,0 0-1 0 0,1-1 1 0 0,-1 1 0 0 0,0-1 0 0 0,1 0-1 0 0,-1 1 1 0 0,0-1 0 0 0,1 0 0 0 0,-1 0 0 0 0,0-1-56 0 0,-14-5 518 0 0,5 9-70 0 0,-2 9 109 0 0,11-9-105 0 0,-4-2-48 0 0,4 0-348 0 0,-1 0 1 0 0,1 0-1 0 0,-1 1 0 0 0,1-1 0 0 0,-1 0 0 0 0,1 1 1 0 0,-2 0-57 0 0,-6 10 369 0 0,-1-8-228 0 0,0 1 40 0 0,4 7 6 0 0,5-8-131 0 0,-1 1 0 0 0,1-1-1 0 0,-1 0 1 0 0,0 0 0 0 0,0 0 0 0 0,-2 2-56 0 0,2-3 45 0 0,0 1 1 0 0,0 0-1 0 0,0 0 1 0 0,0 0 0 0 0,1 0-1 0 0,-2 3-45 0 0,-1 4 96 0 0,-9 14 106 0 0,5-2-95 0 0,0 1 26 0 0,4-15-87 0 0,4-6-37 0 0,0-1 1 0 0,0 0 0 0 0,0 1 0 0 0,1-1 0 0 0,-1 1 0 0 0,0-1 0 0 0,1 1-1 0 0,-1 0 1 0 0,1-1 0 0 0,-1 1 0 0 0,1-1 0 0 0,0 1 0 0 0,0 0 0 0 0,0 0-10 0 0,0 42 232 0 0,2-38-160 0 0,0-5-62 0 0,-1 0 1 0 0,0 1 0 0 0,0-1-1 0 0,0 1 1 0 0,0-1 0 0 0,0 1-1 0 0,0-1 1 0 0,0 1 0 0 0,0 0-1 0 0,-1-1 1 0 0,1 1 0 0 0,-1 0-1 0 0,1 0 1 0 0,-1-1 0 0 0,1 2-11 0 0,1 2 88 0 0,14 6 13 0 0,13 4 103 0 0,-29-14-203 0 0,12 1 149 0 0,14-1 168 0 0,-15-1-206 0 0,-3-1-54 0 0,-2 1-34 0 0,-4 0-12 0 0,0 0 1 0 0,-1 0 0 0 0,1-1 0 0 0,0 1 0 0 0,0 0 0 0 0,-1-1 0 0 0,1 0 0 0 0,0 1 0 0 0,-1-1 0 0 0,1 0-1 0 0,0 0 1 0 0,-1 0 0 0 0,1 0-13 0 0,-1 0 10 0 0,1 0 0 0 0,-1 0 0 0 0,1 1-1 0 0,-1-1 1 0 0,1 0 0 0 0,0 1 0 0 0,0-1-1 0 0,-1 1 1 0 0,1-1 0 0 0,0 1 0 0 0,0 0-1 0 0,-1-1 1 0 0,1 1-10 0 0,0 0 7 0 0,0 0 0 0 0,-1 0 0 0 0,1 0 0 0 0,0-1 0 0 0,-1 1 0 0 0,1-1 0 0 0,-1 1 0 0 0,1-1 1 0 0,0 1-1 0 0,-1-1 0 0 0,0 0 0 0 0,1 0 0 0 0,-1 0 0 0 0,1 0-7 0 0,6-4 30 0 0,2 0 10 0 0,-7 5-37 0 0,-1-1 0 0 0,0-1-1 0 0,0 1 1 0 0,1 0 0 0 0,-1-1-1 0 0,0 1 1 0 0,0-1 0 0 0,-1 1-1 0 0,1-1-2 0 0,1 0 0 0 0,0-1 0 0 0,0 1 0 0 0,0 1 0 0 0,0-1 0 0 0,0 0 0 0 0,1 0 0 0 0,-2 2 0 0 0,0-1 0 0 0,-1 0 0 0 0,1 0 0 0 0,0 0 0 0 0,0 0 0 0 0,-1-1 0 0 0,1 1 0 0 0,0 0 0 0 0,-1-1 0 0 0,1 1 0 0 0,-1-1 0 0 0,0 1 0 0 0,1-2 0 0 0,3-7-7 0 0,-4 8-6 0 0,0-1-1 0 0,0 1 0 0 0,0 0 0 0 0,1 0 1 0 0,-1 0-1 0 0,0 0 0 0 0,1 0 1 0 0,0 0-1 0 0,0 0 14 0 0,11-11-108 0 0,-11 10-11 0 0,-1 0 34 0 0,0-4-53 0 0,0 1-1 0 0,1 3 22 0 0,1-2 20 0 0,1-2-47 0 0,-3 5 52 0 0,0-1-41 0 0,0 0-17 0 0,0 1-42 0 0,-1-1-48 0 0,0 0-55 0 0,0 1 52 0 0,0 0-33 0 0,0-1-365 0 0,0 0 94 0 0,0 1-46 0 0,0-5-690 0 0,0-3-541 0 0,0-9-1029 0 0</inkml:trace>
  <inkml:trace contextRef="#ctx0" brushRef="#br0" timeOffset="300.85">474 458 8720 0 0,'0'0'256'0'0,"0"0"-7"0"0,0 0-184 0 0,0 3-38 0 0,0 0-18 0 0,0-1-9 0 0,0 0 0 0 0,-1-1 0 0 0,1 1 0 0 0,1 0 1 0 0,-1 0-1 0 0,0 0 0 0 0,0 0 0 0 0,1-1 0 0 0,-1 1 1 0 0,1 0-1 0 0,0 1 0 0 0,4-1 12 0 0,0 1 74 0 0,-3 0 19 0 0,-1 1 36 0 0,2 2 125 0 0,7 7 422 0 0,-8-11-282 0 0,-1 0-109 0 0,0 0-91 0 0,-1 0-74 0 0,0 0-43 0 0,-1 3-1 0 0,1-4 1 0 0,0-1 8 0 0,0 3 139 0 0,0-1-53 0 0,0 0-46 0 0,0-1-39 0 0,0 2 16 0 0,0 0-42 0 0,0-1 32 0 0,0 1 314 0 0,2-1-10 0 0,9 9-35 0 0,-9-9-18 0 0,-2-2-3 0 0,0 0-14 0 0,0 0-55 0 0,0 0-26 0 0,0 0-7 0 0,0 0-6 0 0,0 0-18 0 0,0 0-9 0 0,0 0-1 0 0,0 0-13 0 0,0 0-55 0 0,0 0-20 0 0,3-2-7 0 0,-2 1-110 0 0,0-1-1 0 0,1 1 0 0 0,-1 0 0 0 0,0 0 1 0 0,0-1-1 0 0,0 1 0 0 0,-1-1 0 0 0,1 1 0 0 0,0-1 1 0 0,0 1-1 0 0,-1-1 0 0 0,1 1 0 0 0,-1-1 1 0 0,0 0-1 0 0,1 1 0 0 0,-1-1 0 0 0,0 0 0 0 0,0 0-10 0 0,0 1 2 0 0,0 1 0 0 0,0-1 0 0 0,0 1 0 0 0,0-1 0 0 0,0 1 0 0 0,0-1 0 0 0,0 1 0 0 0,0-1 0 0 0,0 1 0 0 0,0-1 0 0 0,0 1 0 0 0,0-1 0 0 0,0 1-1 0 0,0-1 1 0 0,1 1 0 0 0,-1 0 0 0 0,0-1 0 0 0,0 1 0 0 0,1-1 0 0 0,-1 1 0 0 0,0-1 0 0 0,0 1 0 0 0,1 0 0 0 0,-1-1 0 0 0,0 1 0 0 0,1 0 0 0 0,-1-1-1 0 0,1 1 1 0 0,-1 0 0 0 0,1-1 0 0 0,-1 1 0 0 0,1 0-2 0 0,5-5 18 0 0,1-5 42 0 0,0-4-34 0 0,-5 9-21 0 0,3-26 48 0 0,9 15-53 0 0,-13 15 0 0 0,1-1 0 0 0,-1 1 0 0 0,0-1 0 0 0,1 1 0 0 0,-1-1 0 0 0,0 0 0 0 0,0 1 0 0 0,0-1 0 0 0,0 0 0 0 0,0 0 0 0 0,1-10 0 0 0,-2 11 0 0 0,1 0 0 0 0,-1 0 0 0 0,0 0 0 0 0,0 0 0 0 0,0 1 0 0 0,1-1 0 0 0,-1 0 0 0 0,0 0 0 0 0,1 0 0 0 0,-1 0 0 0 0,1 0 0 0 0,-1 1 0 0 0,1-1 0 0 0,-1 0 0 0 0,1 0 0 0 0,0 1 0 0 0,-1-1 0 0 0,1 0 0 0 0,0 1 0 0 0,0-1 0 0 0,0 1 0 0 0,-1-1 0 0 0,1 1 0 0 0,0-1 0 0 0,0 1 0 0 0,0 0 0 0 0,0-1 0 0 0,12-8-9 0 0,3-11-62 0 0,-14 15 64 0 0,-1 5 4 0 0,-1-1 0 0 0,0 0 0 0 0,0 1 0 0 0,1-1 0 0 0,-1 1 0 0 0,0-1 0 0 0,1 0 0 0 0,-1 1 0 0 0,1-1 0 0 0,-1 1 0 0 0,1-1 0 0 0,-1 1 0 0 0,1-1 0 0 0,-1 1 0 0 0,1-1 1 0 0,-1 1-1 0 0,1 0 0 0 0,0-1 0 0 0,-1 1 0 0 0,1 0 0 0 0,-1 0 0 0 0,1-1 3 0 0,4-1-24 0 0,43-24-216 0 0,-40 23 197 0 0,0 3-43 0 0,-1 0-45 0 0,1-3-49 0 0,5-7-214 0 0,-11 8-218 0 0,0 1 89 0 0,-1 1 75 0 0,1-1 63 0 0,1 1-192 0 0,4 1-564 0 0,-5-1 591 0 0,-1 0 225 0 0,0 0-45 0 0,10 0-1599 0 0,7 0-1112 0 0</inkml:trace>
  <inkml:trace contextRef="#ctx0" brushRef="#br0" timeOffset="646.62">1010 0 6896 0 0,'0'0'200'0'0,"0"3"-8"0"0,0 5-287 0 0,0 1 89 0 0,0 1 78 0 0,-1 0 68 0 0,1 0 63 0 0,-1 1 48 0 0,1 7 248 0 0,0 11 389 0 0,1-17-531 0 0,1 0-37 0 0,0-2-64 0 0,3 7 44 0 0,-3-11-169 0 0,0 1 1 0 0,-1-1-1 0 0,0 1 0 0 0,0-1 1 0 0,0 1-1 0 0,-1 3-131 0 0,1-1 172 0 0,-1 0 0 0 0,1 0 0 0 0,2 7-172 0 0,5 14 419 0 0,-8-27-365 0 0,2 5 83 0 0,-1-1-1 0 0,-1 0 0 0 0,0 0 1 0 0,0 0-1 0 0,0 4-136 0 0,-1-5 117 0 0,1-1-1 0 0,0 1 1 0 0,0 0-1 0 0,1 0 1 0 0,-1-1 0 0 0,3 6-117 0 0,2 5 302 0 0,0-4-65 0 0,-2 10 29 0 0,-3-18-215 0 0,0-1 1 0 0,0 1-1 0 0,1-1 0 0 0,-1 0 1 0 0,1 1-1 0 0,0-1 0 0 0,1 3-51 0 0,6 12 308 0 0,-7-16-257 0 0,0 0 0 0 0,-1 1 0 0 0,1-1 0 0 0,-1 1 1 0 0,0-1-1 0 0,1 1 0 0 0,-1-1 0 0 0,0 1 1 0 0,0-1-1 0 0,-1 0 0 0 0,1 1 0 0 0,0-1-51 0 0,-1 1 46 0 0,1-1-1 0 0,0 1 1 0 0,-1-1-1 0 0,1 1 1 0 0,1-1-1 0 0,-1 0 0 0 0,0 1 1 0 0,1-1-1 0 0,-1 1 1 0 0,1-1-1 0 0,-1 0 1 0 0,1 1-46 0 0,10 10 243 0 0,-9-10-139 0 0,-1 1-50 0 0,-1 5-33 0 0,-1-7 3 0 0,1 2-44 0 0,0 0 56 0 0,0 12 222 0 0,0-11-211 0 0,0-2 17 0 0,0-3 0 0 0,0 0-35 0 0,0 0-40 0 0,0 0-40 0 0,0 0-77 0 0,0 0-137 0 0,0 0 131 0 0,0 0-51 0 0,0 0-77 0 0,0 0 84 0 0,0 0-38 0 0,0 0-40 0 0,0 0-37 0 0,1 0-396 0 0,-1 0 97 0 0,0 0-51 0 0,2 0-757 0 0,2 0-594 0 0,5 0-1129 0 0</inkml:trace>
  <inkml:trace contextRef="#ctx0" brushRef="#br0" timeOffset="993.88">1373 158 8808 0 0,'0'0'197'0'0,"0"0"24"0"0,0 3 19 0 0,-2 10-29 0 0,-3-7-178 0 0,-3 4-23 0 0,-1 1 7 0 0,2 1 34 0 0,0 1 34 0 0,-2-2 34 0 0,2-2 25 0 0,-2 6 122 0 0,1-1-2 0 0,0-5-120 0 0,1 0 4 0 0,-1 6 131 0 0,-1 0 4 0 0,2-6-131 0 0,-6 3 82 0 0,8-8-144 0 0,0 1 0 0 0,1-1 1 0 0,-1 1-1 0 0,1 0 0 0 0,0 0 1 0 0,-1 2-91 0 0,3-2 64 0 0,2-4-48 0 0,-1-1 0 0 0,1 1 0 0 0,0 0 0 0 0,0-1 0 0 0,-1 1 0 0 0,1-1 0 0 0,-1 1 0 0 0,1 0 0 0 0,0-1 0 0 0,-1 1 0 0 0,1-1 0 0 0,-1 1 0 0 0,1-1 0 0 0,-1 0 0 0 0,0 1 0 0 0,1-1 0 0 0,-1 1 0 0 0,1-1 0 0 0,-1 0 0 0 0,0 0 0 0 0,1 1 0 0 0,-1-1-16 0 0,-4 2 66 0 0,4-1-49 0 0,0 0 0 0 0,0-1-1 0 0,0 1 1 0 0,0 0 0 0 0,0 0 0 0 0,1-1-1 0 0,-1 1 1 0 0,0 0 0 0 0,1 0 0 0 0,-1 0-1 0 0,0 0 1 0 0,1 0 0 0 0,-1 0 0 0 0,1 0-1 0 0,-1 0 1 0 0,1 1-17 0 0,-7 9 250 0 0,1-6-66 0 0,5-5-174 0 0,1 0 1 0 0,-1 0 0 0 0,1 0 0 0 0,0 0 0 0 0,-1 1-1 0 0,1-1 1 0 0,0 0 0 0 0,-1 0 0 0 0,1 1 0 0 0,0-1-1 0 0,-1 0 1 0 0,1 1 0 0 0,0-1 0 0 0,0 0 0 0 0,-1 1-1 0 0,1-1 1 0 0,0 1 0 0 0,0-1 0 0 0,0 0-1 0 0,0 1 1 0 0,-1-1 0 0 0,1 0 0 0 0,0 1 0 0 0,0-1-1 0 0,0 1 1 0 0,0-1 0 0 0,0 1 0 0 0,0-1 0 0 0,0 0-1 0 0,0 1 1 0 0,0 0-11 0 0,-2 4 215 0 0,-9 5-20 0 0,8-7-3 0 0,1 0-8 0 0,-9 7-35 0 0,9-7-18 0 0,1 5 37 0 0,1 2-40 0 0,0 1-36 0 0,1-1-35 0 0,1-5-34 0 0,9 1 25 0 0,-7 0-33 0 0,-4-5-13 0 0,1-1 0 0 0,-1 1 0 0 0,0-1 0 0 0,0 0 0 0 0,1 1 0 0 0,-1-1 0 0 0,0 1 0 0 0,1-1 0 0 0,-1 0 0 0 0,0 1 0 0 0,1-1 0 0 0,-1 0-1 0 0,1 1 1 0 0,-1-1 0 0 0,1 0 0 0 0,-1 0 0 0 0,0 0 0 0 0,1 1 0 0 0,-1-1 0 0 0,1 0 0 0 0,-1 0 0 0 0,1 0 0 0 0,-1 0 0 0 0,1 0 0 0 0,-1 0 0 0 0,1 0 0 0 0,-1 0 0 0 0,1 0 0 0 0,-1 0 0 0 0,1 0 0 0 0,-1 0 0 0 0,1 0-2 0 0,1 0 4 0 0,0 0 1 0 0,0 0-1 0 0,-1 1 0 0 0,1-1 1 0 0,0 0-1 0 0,0 1 0 0 0,-1 0 0 0 0,1-1 1 0 0,0 1-1 0 0,-1 0 0 0 0,1 0 0 0 0,-1 0 1 0 0,1 0-5 0 0,8 4 62 0 0,4-2 44 0 0,16 0 147 0 0,-6 5-101 0 0,-18-6-125 0 0,11 1 103 0 0,-4-2-45 0 0,7 0 17 0 0,-3 4-20 0 0,-11-3-37 0 0,1 0 0 0 0,0-1-1 0 0,0 0 1 0 0,0 0 0 0 0,3 0-45 0 0,7 1 73 0 0,0 4-29 0 0,-2-1-21 0 0,-1-2-1 0 0,0-2 0 0 0,0 0 0 0 0,0 0 0 0 0,0-2 0 0 0,7 0-22 0 0,15 0-4 0 0,-32 1 38 0 0,0 0-38 0 0,0 0-38 0 0,0 0-34 0 0,4 0-175 0 0,0 0-121 0 0,-2 0 22 0 0,0 0-55 0 0,0 0-49 0 0,0 0-44 0 0,5 0-606 0 0,1 0-108 0 0,6 0-865 0 0,11 0-1183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26.9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0 316 5640 0 0,'0'0'124'0'0,"0"0"17"0"0,0 3 12 0 0,0 10-15 0 0,0 1-81 0 0,0-1 48 0 0,0-1 44 0 0,0-2 36 0 0,0 7 236 0 0,0 23 970 0 0,0-22-863 0 0,3-10-48 0 0,8 13-7 0 0,-9-11-28 0 0,-2-7-338 0 0,-1 10 85 0 0,1-2-33 0 0,1-4 16 0 0,2-1 58 0 0,3-2 37 0 0,-1 0-62 0 0,-3 6-80 0 0,-2-3-61 0 0,-1-5-48 0 0,1 0 1 0 0,0 1 0 0 0,0-1 0 0 0,0 0-1 0 0,1 0 1 0 0,-1 0 0 0 0,0 0 0 0 0,1 0 0 0 0,0 1-1 0 0,0 0-19 0 0,3 5 59 0 0,-3-7-44 0 0,0 0-1 0 0,0 1 0 0 0,0-1 0 0 0,0 1 1 0 0,0-1-1 0 0,-1 1 0 0 0,1-1 0 0 0,-1 1 1 0 0,1 0-1 0 0,-1-1 0 0 0,0 1 0 0 0,1 0 1 0 0,-1-1-1 0 0,0 1-14 0 0,1 7 90 0 0,6 5 197 0 0,-5-11-233 0 0,1 0-41 0 0,0 0 199 0 0,-3-3 20 0 0,0 0 7 0 0,0 0-18 0 0,0 0-77 0 0,0 0-31 0 0,0 0-7 0 0,0 0 6 0 0,0 0 33 0 0,0-3 14 0 0,-1-3-42 0 0,1-8 36 0 0,0 4-88 0 0,1 2-50 0 0,1 1-45 0 0,3-1 30 0 0,-4 7 2 0 0,0 0-1 0 0,0-1 1 0 0,0 1-1 0 0,-1-1 1 0 0,1 1-1 0 0,0-1 1 0 0,-1 1-1 0 0,1-1 0 0 0,-1 0 1 0 0,1 1-1 0 0,-1-1 1 0 0,0 0-1 0 0,0 1 1 0 0,0-1-2 0 0,0-5 41 0 0,0 5-25 0 0,0-1 0 0 0,0 1 0 0 0,0 0 0 0 0,0 0 0 0 0,0 0 0 0 0,0 0 0 0 0,1-1 0 0 0,-1 1 0 0 0,1 0 0 0 0,0-1-16 0 0,9-19 101 0 0,-7-3-39 0 0,0 0-63 0 0,-2 21-20 0 0,1 0-1 0 0,0 0 1 0 0,0 1-1 0 0,0-1 1 0 0,2-2 21 0 0,-2 2-17 0 0,0 0 0 0 0,0-1 0 0 0,0 1 0 0 0,0 0 0 0 0,-1-1 0 0 0,1 1 0 0 0,-1-1 17 0 0,0-1-24 0 0,0 1 0 0 0,1-1 1 0 0,0 1-1 0 0,0 0 0 0 0,1 0 0 0 0,0 0 1 0 0,0-2 23 0 0,4-3-34 0 0,0-1-61 0 0,0 0 0 0 0,10-9 95 0 0,2 3-68 0 0,-17 16 68 0 0,-1 0 1 0 0,1 0-1 0 0,0 0 0 0 0,0 1 1 0 0,-1-1-1 0 0,1 0 0 0 0,0 1 1 0 0,0 0-1 0 0,-1-1 0 0 0,1 1 1 0 0,1 0-1 0 0,10 0-14 0 0,23 1-163 0 0,-27 0 160 0 0,2 13-55 0 0,10 1 12 0 0,-11 1 32 0 0,11 0-36 0 0,-10 2 32 0 0,-3-6 5 0 0,-3-6 14 0 0,-1 0-1 0 0,0 1 1 0 0,0-1 0 0 0,0 2 13 0 0,1 1-3 0 0,0-1 0 0 0,1 1 1 0 0,0-1-1 0 0,1 0 3 0 0,6 3-43 0 0,-8 10 33 0 0,2-14 10 0 0,-6-6 0 0 0,-1-1 0 0 0,1 0 0 0 0,-1 1 0 0 0,0-1 0 0 0,1 0 0 0 0,-1 1 0 0 0,1-1 0 0 0,-1 0 0 0 0,0 1 0 0 0,0-1 0 0 0,1 1 0 0 0,-1-1 0 0 0,0 1 0 0 0,0-1 0 0 0,1 1 0 0 0,-1-1 0 0 0,0 0 0 0 0,0 1 0 0 0,0-1 0 0 0,0 1 0 0 0,0-1 0 0 0,0 1 0 0 0,0 0 0 0 0,0-1 0 0 0,0 1 0 0 0,0-1 0 0 0,0 1 0 0 0,0-1 0 0 0,0 1 0 0 0,0 1 4 0 0,0 1 0 0 0,0-1 0 0 0,0 1 0 0 0,0-1 0 0 0,0 1 0 0 0,0-1 1 0 0,1 0-1 0 0,-1 1 0 0 0,1-1 0 0 0,0 1 0 0 0,0-1 0 0 0,0 0 1 0 0,0 0-1 0 0,0 0 0 0 0,0 1 0 0 0,1-1 0 0 0,-1 0 0 0 0,1 0-4 0 0,2 5 52 0 0,-5 2-54 0 0,1-6 6 0 0,0 25 38 0 0,0-18-87 0 0,0-3-84 0 0,0-7 124 0 0,0 0 1 0 0,0 0 0 0 0,0 0-1 0 0,0 0 1 0 0,0 0 0 0 0,0 0-1 0 0,0 0 1 0 0,0 0 0 0 0,0 0 0 0 0,0 0-1 0 0,0 0 1 0 0,0 1 0 0 0,0-1-1 0 0,0 0 1 0 0,0 0 0 0 0,0 0-1 0 0,0 0 1 0 0,0 0 0 0 0,0 0 0 0 0,0 0-1 0 0,0 0 1 0 0,0 0 0 0 0,0 0-1 0 0,0 1 1 0 0,0-1 0 0 0,0 0-1 0 0,0 0 1 0 0,0 0 0 0 0,0 0-1 0 0,0 0 1 0 0,0 0 0 0 0,0 0 0 0 0,1 0-1 0 0,-1 0 1 0 0,0 0 0 0 0,0 0-1 0 0,0 0 1 0 0,0 0 0 0 0,0 0-1 0 0,0 0 1 0 0,0 0 0 0 0,0 0 0 0 0,0 0-1 0 0,0 0 1 0 0,0 0 0 0 0,1 0-1 0 0,-1 0 1 0 0,0 0 0 0 0,0 0-1 0 0,0 0 1 0 0,0 0 0 0 0,0 0-1 0 0,0 0 1 0 0,0 0 0 0 0,0 0 0 0 0,0 0-1 0 0,1 0 5 0 0,12 0-262 0 0</inkml:trace>
  <inkml:trace contextRef="#ctx0" brushRef="#br0" timeOffset="369.05">631 506 7256 0 0,'0'0'165'0'0,"3"0"22"0"0,-1 0-121 0 0,14 0 190 0 0,-10-1-200 0 0,-1-1-34 0 0,3-3-22 0 0,-7 4 0 0 0,1 0 0 0 0,-1 0 0 0 0,1 1 0 0 0,-1-1 0 0 0,1 0 0 0 0,-1 0 0 0 0,1 1 0 0 0,-1-1 0 0 0,1 1 0 0 0,0 0 0 0 0,-1-1 0 0 0,1 1 0 0 0,0 0 0 0 0,0 0 0 0 0,4 0 20 0 0,0 0 38 0 0,7 0 156 0 0,-3 0 46 0 0,1 0 55 0 0,24 0 861 0 0,-21 0-720 0 0,-6 0-260 0 0,0 0-33 0 0,-1 0-41 0 0,1 0-48 0 0,0 0 117 0 0,-1-2-44 0 0,2 0 9 0 0,-2-2-51 0 0,9-2 79 0 0,0 4 19 0 0,-13 2-176 0 0,30-1 274 0 0,-20-3-189 0 0,-2-4-51 0 0,-7 5 4 0 0,0 2-34 0 0,4 2-6 0 0,-8-1-15 0 0,8 0 51 0 0,0 0-42 0 0,-8 0-18 0 0,0 0 0 0 0,0 0 0 0 0,0 1 0 0 0,0-1 0 0 0,0 0 0 0 0,0 0 0 0 0,1 0 1 0 0,-1 0-1 0 0,0 0 0 0 0,0 0 0 0 0,0 0 0 0 0,0 0 0 0 0,0 0 0 0 0,0 0 0 0 0,0 0 1 0 0,0 0-1 0 0,0 0 0 0 0,0 0 0 0 0,1-1 0 0 0,-1 1 0 0 0,0 0 0 0 0,0 0 0 0 0,0 0 1 0 0,0 0-1 0 0,0 0 0 0 0,0 0 0 0 0,0 0 0 0 0,0 0 0 0 0,0 0 0 0 0,0 0 0 0 0,0 0 1 0 0,0 0-1 0 0,0 0 0 0 0,0 0 0 0 0,1 0 0 0 0,-1 0 0 0 0,0-1 0 0 0,0 1 0 0 0,0 0 1 0 0,0 0-1 0 0,0 0 0 0 0,0 0 0 0 0,0 0 0 0 0,0 0 0 0 0,0 0 0 0 0,0 0 0 0 0,0 0 1 0 0,0 0-1 0 0,0-1 0 0 0,0 1 0 0 0,0 0 0 0 0,0 0 0 0 0,0 0 0 0 0,0 0 0 0 0,0 0 1 0 0,0 0-1 0 0,0 0-1 0 0,0-29 112 0 0,-3 13-112 0 0,-5 6 24 0 0,-11-6 67 0 0,-3 4-7 0 0,10 5-71 0 0,9 6-23 0 0,0 1 1 0 0,0-1 0 0 0,0 0 0 0 0,0 1 0 0 0,0-1-1 0 0,-1 1 1 0 0,1 0 0 0 0,0 0 0 0 0,0 1 0 0 0,-1-1 9 0 0,-8 1-67 0 0,10-1 59 0 0,1 0 0 0 0,-1 0 0 0 0,0 0 0 0 0,1 1 1 0 0,-1-1-1 0 0,1 1 0 0 0,-1-1 0 0 0,0 1 0 0 0,1-1 0 0 0,-1 1 0 0 0,1 0 0 0 0,0 0 0 0 0,-1 0 1 0 0,1 0 7 0 0,-7 4-31 0 0,-6 2-25 0 0,-13 7-25 0 0,20-11 68 0 0,1 2 0 0 0,0-1-1 0 0,0 1 1 0 0,0 0 0 0 0,-1 2 13 0 0,-6 5-37 0 0,8-8 35 0 0,0 1-1 0 0,0-1 0 0 0,1 1 0 0 0,0 0 0 0 0,0 0 1 0 0,-1 2 2 0 0,-11 25-54 0 0,11-1 44 0 0,-6-15 10 0 0,11-15 1 0 0,0-1-1 0 0,0 1 1 0 0,-1 0 0 0 0,1-1 0 0 0,0 1 0 0 0,0 0 0 0 0,0 0 0 0 0,0-1 0 0 0,-1 1 0 0 0,1 0-1 0 0,0-1 1 0 0,0 1 0 0 0,1 0 0 0 0,-1 0 0 0 0,0-1 0 0 0,0 1 0 0 0,0 0 0 0 0,0 0 0 0 0,1-1-1 0 0,-1 1 1 0 0,0 0-1 0 0,16 28 180 0 0,-5-24-74 0 0,-6 6 99 0 0,6-5 35 0 0,3 1-43 0 0,-10-5-119 0 0,8 1 110 0 0,0-3-71 0 0,-11 0-106 0 0,1-1-1 0 0,0 1 1 0 0,0 0 0 0 0,0 0 0 0 0,0 1 0 0 0,0-1-1 0 0,0 0 1 0 0,0 0 0 0 0,0 1 0 0 0,-1 0 0 0 0,2 0-11 0 0,12 6 45 0 0,-12-6-40 0 0,1 0-1 0 0,-1 0 1 0 0,0 0 0 0 0,1-1 0 0 0,-1 1 0 0 0,1-1-1 0 0,-1 0 1 0 0,2 1-5 0 0,14-1 47 0 0,-9 0-36 0 0,-7 1-5 0 0,1-1 0 0 0,0 0 1 0 0,-1 0-1 0 0,1 0 0 0 0,-1 0 0 0 0,1-1 0 0 0,0 0 1 0 0,-1 1-1 0 0,2-2-6 0 0,0 0 5 0 0,21-5-14 0 0,4 3-58 0 0,-21 4 5 0 0,13 0 32 0 0,-16 0-13 0 0,1 0-44 0 0,-3 0-11 0 0,0 0-36 0 0,0 0-43 0 0,0 0-49 0 0,-1 0 16 0 0,-1 0-33 0 0,2 0-330 0 0,-1-1 78 0 0,0 1-44 0 0,3-2-636 0 0,5-2-499 0 0,7-5-950 0 0,-18 9 2624 0 0</inkml:trace>
  <inkml:trace contextRef="#ctx0" brushRef="#br0" timeOffset="668.63">1436 1 7200 0 0,'0'0'165'0'0,"0"0"22"0"0,3 0 6 0 0,-3 0-190 0 0,1 0 0 0 0,-1 0 0 0 0,1 0 0 0 0,-1 0 0 0 0,1 0 0 0 0,-1 0 1 0 0,1 0-1 0 0,-1 0 0 0 0,1 0 0 0 0,-1 0 0 0 0,1 1 0 0 0,-1-1 0 0 0,0 0 0 0 0,1 0 0 0 0,-1 0 0 0 0,1 1 0 0 0,-1-1 0 0 0,1 0 0 0 0,-1 1 0 0 0,0-1 0 0 0,1 0 0 0 0,-1 1 0 0 0,0-1 1 0 0,1 0-1 0 0,-1 1 0 0 0,0-1 0 0 0,0 1 0 0 0,1-1 0 0 0,-1 1 0 0 0,0-1 0 0 0,0 1 0 0 0,1 0-3 0 0,-1 19 65 0 0,-1-17-61 0 0,1 0-1 0 0,0-1 0 0 0,0 1 0 0 0,0 0 0 0 0,0 0 1 0 0,0 0-1 0 0,0 0 0 0 0,1-1 0 0 0,0 1 1 0 0,-1 0-1 0 0,1 0-3 0 0,5 9 24 0 0,-2-2 50 0 0,-1 1 53 0 0,-2 3 54 0 0,2 13 182 0 0,9 8 139 0 0,-9-28-392 0 0,0-1 0 0 0,-1 1 0 0 0,0 0 0 0 0,0 1 1 0 0,-1-1-1 0 0,1 0 0 0 0,-2 0 0 0 0,1 4-110 0 0,-1-2 113 0 0,1-1 0 0 0,-1 0 0 0 0,1 1 0 0 0,1 2-113 0 0,10 20 380 0 0,-9-24-253 0 0,0 1 0 0 0,-1-1 0 0 0,0 0 0 0 0,1 4-127 0 0,2 10 314 0 0,6 0 88 0 0,-6 5-2 0 0,1-13-156 0 0,-5-12-212 0 0,0 1 0 0 0,0-1 0 0 0,0 1 0 0 0,-1-1 0 0 0,1 1 0 0 0,0-1 0 0 0,-1 1 0 0 0,0 0 1 0 0,1-1-1 0 0,-1 1 0 0 0,0 0 0 0 0,0-1 0 0 0,0 1 0 0 0,0 0-32 0 0,0 1 43 0 0,0 0 0 0 0,1 0-1 0 0,-1 1 1 0 0,1-1 0 0 0,0 0 0 0 0,-1 0 0 0 0,2 2-43 0 0,6 13 255 0 0,-5-3-2 0 0,0 1-69 0 0,7-3-31 0 0,-7-9-27 0 0,-2-1-57 0 0,-2 6-21 0 0,1-6-11 0 0,0 10 58 0 0,0-13-94 0 0,0 0 1 0 0,0 0-1 0 0,0 0 0 0 0,0 0 0 0 0,0 0 1 0 0,0 1-1 0 0,0-1 0 0 0,0 0 1 0 0,0 0-1 0 0,0 0 0 0 0,0 0 1 0 0,0 0-1 0 0,0 0 0 0 0,0 0 1 0 0,0 0-1 0 0,0 0 0 0 0,0 0 0 0 0,0 1 1 0 0,0-1-1 0 0,0 0 0 0 0,0 0 1 0 0,0 0-1 0 0,0 0 0 0 0,0 0 1 0 0,0 0-1 0 0,0 0 0 0 0,0 0 1 0 0,0 0-1 0 0,0 0 0 0 0,0 0 0 0 0,0 0 1 0 0,0 0-1 0 0,0 1 0 0 0,1-1 1 0 0,-1 0-1 0 0,0 0 0 0 0,0 0 1 0 0,0 0-1 0 0,0 0 0 0 0,0 0 1 0 0,0 0-1 0 0,0 0 0 0 0,0 0 1 0 0,0 0-1 0 0,0 0 0 0 0,0 0 0 0 0,1 0 1 0 0,-1 0-1 0 0,0 0 0 0 0,0 0 1 0 0,0 0-1 0 0,0 0 0 0 0,0 0 1 0 0,0 0-1 0 0,0 0 0 0 0,0 0 1 0 0,0 0-2 0 0,11 0 72 0 0,-11 0-71 0 0,0 0 0 0 0,0-1 0 0 0,0 1 1 0 0,0 0-1 0 0,0 0 0 0 0,1 0 0 0 0,-1 0 1 0 0,0 0-1 0 0,0 0 0 0 0,0 0 0 0 0,0 0 1 0 0,0 0-1 0 0,0 0 0 0 0,0 0 0 0 0,0 0 1 0 0,0 0-1 0 0,0 0 0 0 0,1 0 1 0 0,-1 0-1 0 0,0 1 0 0 0,0-1 0 0 0,0 0 1 0 0,0 0-1 0 0,0 0 0 0 0,0 0 0 0 0,0 0 1 0 0,0 0-1 0 0,0 0 0 0 0,0 0 0 0 0,0 0 1 0 0,0 0-1 0 0,0 0 0 0 0,1 0 0 0 0,-1 0 1 0 0,0 0-1 0 0,0 0 0 0 0,0 1 1 0 0,0-1-1 0 0,0 0 0 0 0,0 0 0 0 0,0 0 1 0 0,0 0-1 0 0,0 0 0 0 0,0 0 0 0 0,0 0 1 0 0,0 0-1 0 0,0 0 0 0 0,0 0 0 0 0,0 0 1 0 0,0 1-1 0 0,0-1 0 0 0,0 0 0 0 0,0 0 1 0 0,0 0-1 0 0,0 0 0 0 0,0 0 1 0 0,0 0-2 0 0,0 11 72 0 0,0-9 0 0 0,0-2 0 0 0,-3 3-34 0 0,-8 8-140 0 0,9-9-68 0 0,2-2 121 0 0,0 0-12 0 0,0 0-22 0 0,0 0-40 0 0,0 0-17 0 0,0 0-40 0 0,0 0-47 0 0,0 0-51 0 0,0 0-56 0 0,0 0-51 0 0,0 0-47 0 0,0 0-40 0 0,0 0-139 0 0,0 0-40 0 0,0 0-169 0 0,0 0-452 0 0</inkml:trace>
  <inkml:trace contextRef="#ctx0" brushRef="#br0" timeOffset="951.83">1152 427 8176 0 0,'0'0'182'0'0,"0"0"29"0"0,0 0 13 0 0,3 0-32 0 0,0 0-169 0 0,10 0 90 0 0,-7-1-10 0 0,-2-1 43 0 0,-2-2-14 0 0,4-2 95 0 0,9 4 2 0 0,-2 2-33 0 0,-6-1-63 0 0,0-2 33 0 0,11-4 120 0 0,10-1 17 0 0,-27 8-289 0 0,12-5 142 0 0,0 1 1 0 0,0-2-1 0 0,2-1-156 0 0,13-5 198 0 0,-2 4-59 0 0,-3 3 7 0 0,1 0-11 0 0,11-4 26 0 0,-12 1-54 0 0,13-4 24 0 0,-3 3-37 0 0,-9 4-27 0 0,18-3 35 0 0,-26 6-56 0 0,-1 0 1 0 0,16 1-47 0 0,-10 1-11 0 0,8 1-47 0 0,3-5-45 0 0,-20 1 46 0 0,-3 1-44 0 0,-4 1-12 0 0,1-1-50 0 0,-1 1-59 0 0,0 0-70 0 0,-1 0 9 0 0,0 0-44 0 0,-1 1-40 0 0,1 0-34 0 0,0-1-119 0 0,0 1-34 0 0,7 0-1228 0 0</inkml:trace>
  <inkml:trace contextRef="#ctx0" brushRef="#br0" timeOffset="1432.91">1988 316 7224 0 0,'0'0'209'0'0,"0"3"-5"0"0,0 9-156 0 0,-1 6-60 0 0,1-5 57 0 0,1-4 74 0 0,2-1 112 0 0,2 1-38 0 0,0 1 84 0 0,-2 3 73 0 0,-4-1-26 0 0,1-9-222 0 0,0 0 0 0 0,0 0 0 0 0,0 1 0 0 0,0-1 0 0 0,0 0 0 0 0,0 0 0 0 0,1 0 0 0 0,0 1 0 0 0,-1-1 0 0 0,2 0-102 0 0,2 5 226 0 0,2 2 94 0 0,-3 4 59 0 0,-3-4-181 0 0,0-1-40 0 0,2 4 47 0 0,5 14 207 0 0,-3-17-236 0 0,1 0 52 0 0,0-2-102 0 0,-4-7-101 0 0,0 1-1 0 0,0-1 0 0 0,0 0 0 0 0,-1 1 0 0 0,1-1 0 0 0,0 1 0 0 0,-1 0 0 0 0,1-1 1 0 0,-1 1-1 0 0,1-1 0 0 0,-1 1 0 0 0,0 0 0 0 0,0-1 0 0 0,0 1-24 0 0,0-1 14 0 0,0 0-1 0 0,0 0 0 0 0,0 0 1 0 0,1-1-1 0 0,-1 1 0 0 0,0 0 1 0 0,0 0-1 0 0,0-1 0 0 0,1 1 1 0 0,-1 0-1 0 0,0 0 0 0 0,1-1 0 0 0,-1 1 1 0 0,1 0-1 0 0,-1-1 0 0 0,1 1 1 0 0,-1 0-1 0 0,1-1 0 0 0,-1 1 1 0 0,1-1-1 0 0,0 1 0 0 0,-1-1 1 0 0,1 1-1 0 0,0-1 0 0 0,-1 0 1 0 0,1 1-1 0 0,0-1 0 0 0,0 0 1 0 0,0 1-14 0 0,0-1 13 0 0,0 1 1 0 0,0-1 0 0 0,1 1 0 0 0,-1 0-1 0 0,0-1 1 0 0,0 1 0 0 0,0 0-1 0 0,0 0 1 0 0,0 0 0 0 0,-1 0-1 0 0,1 0 1 0 0,0 0 0 0 0,0 0 0 0 0,0 0-1 0 0,-1 0-13 0 0,5 10 163 0 0,1 1 123 0 0,-3-9-236 0 0,2 0-46 0 0,8-1 149 0 0,-11-2-7 0 0,1 0-2 0 0,2 0-69 0 0,11 0 189 0 0,-13 0-214 0 0,-1 0-39 0 0,4-2 117 0 0,7-9-3 0 0,-8 9-93 0 0,-5 2-25 0 0,1-1 0 0 0,0 1 0 0 0,-1 0 0 0 0,1 0 1 0 0,0-1-1 0 0,-1 1 0 0 0,1 0 0 0 0,-1-1 1 0 0,1 1-1 0 0,-1-1 0 0 0,1 1 0 0 0,-1-1 0 0 0,1 1 1 0 0,-1-1-1 0 0,1 1 0 0 0,-1-1 0 0 0,0 0 1 0 0,1 1-1 0 0,-1-1 0 0 0,0 1 0 0 0,0-1 1 0 0,1 0-8 0 0,1-4 28 0 0,-1 4-22 0 0,-1 0 1 0 0,1 0 0 0 0,0 0 0 0 0,0 0 0 0 0,-1 1 0 0 0,1-1 0 0 0,0 0 0 0 0,0 0 0 0 0,0 1-1 0 0,0-1 1 0 0,0 0 0 0 0,0 1 0 0 0,0-1 0 0 0,0 1 0 0 0,0 0 0 0 0,0-1-7 0 0,10-5 80 0 0,5-23 11 0 0,-11 13-63 0 0,9 0 25 0 0,-7 9-41 0 0,-3 4-10 0 0,-1 0 0 0 0,0-1 0 0 0,0 1 0 0 0,0-1 0 0 0,0 1 0 0 0,0-2-2 0 0,1-6 29 0 0,3 0-8 0 0,-3 6-56 0 0,2-2-34 0 0,4-6-22 0 0,-7 6 55 0 0,-3 7 30 0 0,0-1 1 0 0,1 1-1 0 0,-1-1 1 0 0,0 1-1 0 0,0-1 1 0 0,0 1 0 0 0,1-1-1 0 0,-1 1 1 0 0,0 0-1 0 0,1-1 1 0 0,-1 1-1 0 0,0-1 1 0 0,1 1 0 0 0,-1 0-1 0 0,0-1 1 0 0,1 1-1 0 0,-1 0 1 0 0,1-1-1 0 0,-1 1 1 0 0,1 0 0 0 0,-1 0-1 0 0,0 0 1 0 0,1-1-1 0 0,-1 1 1 0 0,1 0-1 0 0,-1 0 1 0 0,1 0 0 0 0,-1 0-1 0 0,1 0 1 0 0,-1 0-1 0 0,1 0 1 0 0,0 0-1 0 0,-1 0 1 0 0,1 0-1 0 0,-1 0 1 0 0,1 0 0 0 0,-1 0-1 0 0,1 0 6 0 0,12 0-168 0 0,-11 0-6 0 0,1 0 11 0 0,3 1 99 0 0,2 2 17 0 0,2 4-11 0 0,-3 1-26 0 0,14 15 18 0 0,-10-5 56 0 0,-10-16 11 0 0,0 1-1 0 0,0-2 0 0 0,0 1 1 0 0,0 0-1 0 0,1 0 1 0 0,-1 0-1 0 0,1 0 0 0 0,-1-1 1 0 0,1 1-1 0 0,9 9-21 0 0,-5-6-10 0 0,0 0 0 0 0,-1 1 0 0 0,1 0 0 0 0,-2 0 0 0 0,3 3 31 0 0,-2 1-18 0 0,-5-8 18 0 0,0-1 0 0 0,1 0 0 0 0,-1 0 1 0 0,0 0-1 0 0,1 0 0 0 0,0 0 0 0 0,-1 0 0 0 0,1 0 0 0 0,0 0 0 0 0,-1 0 0 0 0,1 0 0 0 0,0 0 0 0 0,0 0 0 0 0,0-1 0 0 0,0 1 0 0 0,0 0 0 0 0,0 0 1 0 0,0 0-1 0 0,12 4-11 0 0,-7 5-32 0 0,4-4 43 0 0,-5 4 43 0 0,6-5-18 0 0,-6 2 21 0 0,-5-6-43 0 0,0-1 0 0 0,0 0 0 0 0,0 1 0 0 0,1-1 0 0 0,-1 0 0 0 0,0 1-1 0 0,0-1 1 0 0,1 0 0 0 0,-1 1 0 0 0,0-1 0 0 0,1 0 0 0 0,-1 1 0 0 0,0-1 0 0 0,1 0 0 0 0,-1 0 0 0 0,0 1 0 0 0,1-1 0 0 0,-1 0 0 0 0,1 0 0 0 0,-1 0 0 0 0,0 0 0 0 0,1 0 0 0 0,-1 0 0 0 0,1 1 0 0 0,-1-1 0 0 0,0 0 0 0 0,1 0 0 0 0,-1 0 0 0 0,1 0 0 0 0,-1 0 0 0 0,1-1-3 0 0,1 1 64 0 0,1 0 0 0 0,8 0 8 0 0,-9 0 33 0 0,-2 0 14 0 0,3 0 1 0 0,0 1-82 0 0,15-2 298 0 0,-13-1-278 0 0,0-11 102 0 0,6 0 2 0 0,-9 10-33 0 0,0 0-47 0 0,-2 0-28 0 0,0-1-26 0 0,0 0-6 0 0,1 2 21 0 0,10-11 140 0 0,-9 10-57 0 0,-1 0-48 0 0,0 1-32 0 0,-1-3-29 0 0,1 0 26 0 0,4-3 13 0 0,-4 6-44 0 0,0 1 0 0 0,0-1 0 0 0,-1 1 1 0 0,1-1-1 0 0,0 1 0 0 0,0-1 0 0 0,-1 1 0 0 0,1-1 1 0 0,-1 1-1 0 0,0-1 0 0 0,1 0 0 0 0,-1 1 0 0 0,0-1 0 0 0,0 0-12 0 0,0-60 391 0 0,0 41-303 0 0,0 0-43 0 0,0 4-50 0 0,0 0-47 0 0,0 0-54 0 0,0 1-61 0 0,1 8-2 0 0,3-5-57 0 0,-3 11 98 0 0,1-1-74 0 0,0 1 19 0 0,-1 0-49 0 0,0 0-56 0 0,0 0-64 0 0,0 0-5 0 0,-1 1-49 0 0,1-1-46 0 0,-1 1-39 0 0,0-1-144 0 0,1 0-40 0 0,-1 0-176 0 0,0-1-476 0 0,0 2 964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25.6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191 379 7688 0 0,'0'0'166'0'0,"0"0"29"0"0,0 0 14 0 0,-3-2-25 0 0,-4-5-129 0 0,1 3 20 0 0,3 3-27 0 0,1 0 71 0 0,-2 1 60 0 0,0-1 52 0 0,0 1 77 0 0,-1 0 41 0 0,-12 0 909 0 0,10 0-743 0 0,0 0 10 0 0,3 0-311 0 0,1 0-49 0 0,0 0-57 0 0,0 0-66 0 0,3 0-29 0 0,-1 0-1 0 0,1 0 1 0 0,-1 0-1 0 0,1 0 1 0 0,0 0-1 0 0,-1 0 1 0 0,1 0-1 0 0,-1 1 1 0 0,1-1 0 0 0,0 0-1 0 0,-1 0 1 0 0,1 0-1 0 0,-1 0 1 0 0,1 0-1 0 0,0 1 1 0 0,-1-1 0 0 0,1 0-1 0 0,-1 0 1 0 0,1 1-1 0 0,0-1 1 0 0,0 0-1 0 0,-1 0 1 0 0,1 1-1 0 0,0-1 1 0 0,-1 0 0 0 0,1 1-1 0 0,0-1 1 0 0,0 0-1 0 0,0 1 1 0 0,-1-1-1 0 0,1 1-12 0 0,-5 6 184 0 0,-5-2 74 0 0,5 5-18 0 0,-6-4-70 0 0,9-4-140 0 0,1 0 0 0 0,-1 1 1 0 0,1-1-1 0 0,0 1 0 0 0,0 0 0 0 0,0-1 0 0 0,-1 4-30 0 0,1-4 21 0 0,0 0 0 0 0,1 0 0 0 0,-1 0 0 0 0,0 0 0 0 0,-1 0 0 0 0,1 0 0 0 0,0 0 0 0 0,-1 1-21 0 0,-8 2 64 0 0,4 8-37 0 0,-2 5 49 0 0,4-8-32 0 0,3-3-13 0 0,-2 0 4 0 0,-4 1 36 0 0,7-8-68 0 0,-1 1 0 0 0,1-1 0 0 0,-1 0 0 0 0,1 0 0 0 0,0 1 0 0 0,-1-1 0 0 0,1 1 0 0 0,0-1 0 0 0,-1 0 0 0 0,1 1 0 0 0,0-1 0 0 0,-1 1 0 0 0,1-1 0 0 0,0 1 0 0 0,0-1 0 0 0,0 1 0 0 0,-1-1 0 0 0,1 1 0 0 0,0-1 0 0 0,0 1 0 0 0,0-1 0 0 0,0 1 0 0 0,0-1 0 0 0,0 1 0 0 0,0-1 0 0 0,0 1 0 0 0,0-1 0 0 0,0 1 0 0 0,0-1-3 0 0,0 3 12 0 0,2 30 141 0 0,-2-31-143 0 0,1 0-1 0 0,-1 0 0 0 0,1 0 1 0 0,-1-1-1 0 0,1 1 1 0 0,0 0-1 0 0,-1 0 0 0 0,1-1 1 0 0,0 1-1 0 0,0-1 1 0 0,0 1-1 0 0,1 0 1 0 0,-1 0-10 0 0,3 3 64 0 0,-3 2-53 0 0,0-1-1 0 0,9 8 29 0 0,-5-9-5 0 0,0 1 0 0 0,0-2 1 0 0,0 1-1 0 0,1 0 1 0 0,2 1-35 0 0,6-1 64 0 0,-10 2-23 0 0,-4-7-38 0 0,0 1 0 0 0,1-1-1 0 0,-1 0 1 0 0,0 1 0 0 0,0-1-1 0 0,1 1 1 0 0,-1-1 0 0 0,0 0 0 0 0,1 1-1 0 0,-1-1 1 0 0,1 0 0 0 0,-1 1-1 0 0,0-1 1 0 0,1 0 0 0 0,-1 0-1 0 0,1 1 1 0 0,-1-1 0 0 0,1 0-1 0 0,-1 0 1 0 0,1 0 0 0 0,-1 0 0 0 0,1 1-1 0 0,-1-1 1 0 0,1 0 0 0 0,-1 0-1 0 0,1 0 1 0 0,-1 0 0 0 0,1 0-1 0 0,-1 0 1 0 0,1 0 0 0 0,-1-1 0 0 0,1 1-3 0 0,65 0 212 0 0,-37 0-188 0 0,-28 0-20 0 0,1 0 0 0 0,0 0 1 0 0,0 0-1 0 0,0-1 0 0 0,-1 1 1 0 0,1-1-1 0 0,0 1 0 0 0,-1-1 1 0 0,1 0-1 0 0,0 0 0 0 0,-1 0 1 0 0,1 0-1 0 0,-1 0-4 0 0,4-2-22 0 0,1 1-34 0 0,0 0-41 0 0,1 1-52 0 0,9-2-200 0 0,-11 0 148 0 0,-2 1 48 0 0,-1-1-40 0 0,1 1-48 0 0,-1 0-56 0 0,0 0 31 0 0,0 0-41 0 0,0 0-43 0 0,-1 0-48 0 0,2 1-51 0 0,-1-1-55 0 0,0 1-58 0 0,0 0-62 0 0,4-1-1117 0 0,4 1-982 0 0,-10 1 2641 0 0</inkml:trace>
  <inkml:trace contextRef="#ctx0" brushRef="#br0" timeOffset="351.77">585 1 9016 0 0,'0'0'265'0'0,"0"0"-4"0"0,0 0-133 0 0,3 2 55 0 0,7 12 61 0 0,-7 1-21 0 0,-3-13-197 0 0,0-1 0 0 0,0 1 0 0 0,0 0 1 0 0,1-1-1 0 0,-1 1 0 0 0,1-1 0 0 0,-1 1 1 0 0,1-1-1 0 0,-1 1 0 0 0,1-1 1 0 0,0 0-1 0 0,0 1 0 0 0,0-1-26 0 0,5 12 189 0 0,-5-7-112 0 0,0 0 1 0 0,0-1-1 0 0,-1 1 0 0 0,1 0 0 0 0,-1 0 0 0 0,-1 5-77 0 0,0-4 91 0 0,1 0 0 0 0,0 1 0 0 0,1-1 0 0 0,0 0 0 0 0,0 3-91 0 0,4 7 170 0 0,-3-11-80 0 0,0 1 1 0 0,-1-1-1 0 0,0 1 0 0 0,0 0 0 0 0,0 0 1 0 0,-1 0-91 0 0,2 15 257 0 0,3 7 6 0 0,2 4 23 0 0,-5-7-4 0 0,-3-1 8 0 0,1-16-165 0 0,-1 1 1 0 0,1-1 0 0 0,1 0-1 0 0,-1 0 1 0 0,2 0 0 0 0,0 3-126 0 0,3 4 205 0 0,0-4-51 0 0,-2 7 35 0 0,-3-6-30 0 0,0-3-44 0 0,0 15 113 0 0,2-11-67 0 0,3-4-40 0 0,1 2-3 0 0,-3-1-39 0 0,-2 28 221 0 0,-2-21-196 0 0,1-5-60 0 0,0-2-42 0 0,0 9 102 0 0,0-9-58 0 0,0 2-18 0 0,0-12-24 0 0,0 2 62 0 0,0-3 14 0 0,0 0-43 0 0,0 0-48 0 0,0 0-46 0 0,0 0-90 0 0,0 0-156 0 0,0 0 158 0 0,0 0-45 0 0,0 0-73 0 0,0 0 86 0 0,0 0-37 0 0,0 0-39 0 0,0 0-37 0 0,0 0-387 0 0,0 0 95 0 0,0 0-50 0 0,0 0-741 0 0,0 0-580 0 0,0 0-1104 0 0</inkml:trace>
  <inkml:trace contextRef="#ctx0" brushRef="#br0" timeOffset="608.07">490 411 7856 0 0,'0'0'174'0'0,"0"0"29"0"0,0 0 13 0 0,3 0-31 0 0,1 0-153 0 0,-2 0-31 0 0,1 0-1 0 0,-1 0 1 0 0,0 0 0 0 0,1 0-1 0 0,-1 0 1 0 0,0-1-1 0 0,1 1 1 0 0,-1-1 0 0 0,2 0-1 0 0,4-4 27 0 0,2 0 89 0 0,6 2 95 0 0,-2 2-30 0 0,7-5 169 0 0,3-1 27 0 0,-7 5-190 0 0,8 0 17 0 0,6-7 30 0 0,-26 7-195 0 0,12-2 138 0 0,3 5-27 0 0,-7-1-81 0 0,3 0-66 0 0,23 0 153 0 0,-28 0-153 0 0,1 0-58 0 0,-4 0-32 0 0,-1 0-49 0 0,1 0-56 0 0,-1 0-64 0 0,-4 0 15 0 0,1 0-41 0 0,3 0-387 0 0,1 0-275 0 0,4 0-630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23.9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142 1 5640 0 0,'0'0'124'0'0,"0"0"17"0"0,0 0 12 0 0,0 3-15 0 0,0-3-136 0 0,0 1 0 0 0,0 0-1 0 0,0-1 1 0 0,0 1 0 0 0,0 0 0 0 0,0-1 0 0 0,0 1 0 0 0,0 0 0 0 0,-1-1-1 0 0,1 1 1 0 0,0 0 0 0 0,0-1 0 0 0,-1 1 0 0 0,1-1 0 0 0,0 1-2 0 0,-1 0 0 0 0,0-1 0 0 0,0 0 0 0 0,0 1 0 0 0,1-1 0 0 0,-1 0 0 0 0,0 0 0 0 0,0 1 0 0 0,0-1 0 0 0,0 0 0 0 0,1 0 0 0 0,-1 0 0 0 0,0 0 0 0 0,0 0 0 0 0,-1 0 0 0 0,-8 2 39 0 0,6 2 81 0 0,0 3 79 0 0,-7-2 188 0 0,6 6 12 0 0,0-8-198 0 0,-1 0-40 0 0,-1 0-12 0 0,-1 6 25 0 0,6-4-99 0 0,1-4-57 0 0,1-1-1 0 0,0 1 1 0 0,0 0 0 0 0,-1-1 0 0 0,1 1 0 0 0,0-1 0 0 0,-1 1 0 0 0,1 0 0 0 0,-1-1-1 0 0,1 1 1 0 0,-1-1 0 0 0,1 1 0 0 0,-1-1 0 0 0,1 0 0 0 0,-1 1 0 0 0,1-1-1 0 0,-1 1 1 0 0,0-1 0 0 0,1 0 0 0 0,-1 0 0 0 0,0 1 0 0 0,0-1-18 0 0,-3 2 71 0 0,-5 6 110 0 0,-8 22 387 0 0,14-23-437 0 0,-3 6 181 0 0,0-8-114 0 0,1-2-25 0 0,3 8-35 0 0,2 36 416 0 0,0-31-340 0 0,0 0 37 0 0,0-15-222 0 0,1 1 0 0 0,-1 0 0 0 0,0 0 0 0 0,1 0 0 0 0,-1 0 1 0 0,1 0-1 0 0,0-1 0 0 0,0 1 0 0 0,-1 0 0 0 0,1-1 0 0 0,0 1 0 0 0,0-1 1 0 0,1 1-1 0 0,-1-1 0 0 0,0 1 0 0 0,0-1 0 0 0,1 0 0 0 0,0 1-29 0 0,4 5 99 0 0,0 2-60 0 0,-3-2-9 0 0,-3-7-27 0 0,0 1 0 0 0,1-1 0 0 0,-1 1 0 0 0,0-1 0 0 0,0 1 1 0 0,0-1-1 0 0,1 1 0 0 0,-1-1 0 0 0,0 1 0 0 0,1-1 0 0 0,-1 0 0 0 0,0 1 0 0 0,1-1 0 0 0,-1 0 0 0 0,0 1 0 0 0,1-1 0 0 0,-1 0 0 0 0,1 1 1 0 0,-1-1-1 0 0,1 0 0 0 0,-1 0 0 0 0,0 1 0 0 0,1-1 0 0 0,-1 0 0 0 0,1 0 0 0 0,-1 0 0 0 0,1 0 0 0 0,-1 0 0 0 0,1 0 0 0 0,-1 0 0 0 0,1 0 1 0 0,0 0-1 0 0,-1 0 0 0 0,1 0 0 0 0,-1 0 0 0 0,1 0 0 0 0,-1 0 0 0 0,1 0-3 0 0,0 0 19 0 0,1 0 0 0 0,0 0 0 0 0,0 0-1 0 0,-1 1 1 0 0,1-1 0 0 0,0 1 0 0 0,0-1 0 0 0,-1 1 0 0 0,1 0 0 0 0,-1 0 0 0 0,1 0 0 0 0,0-1-1 0 0,-1 2-18 0 0,12 4 156 0 0,-2-5-22 0 0,14-1 188 0 0,13 0 212 0 0,-25-2-350 0 0,-3-4-50 0 0,-1 1-46 0 0,6-2 94 0 0,1-1-10 0 0,-3 2-2 0 0,-8-4-22 0 0,9 5-10 0 0,-1-6-2 0 0,-9 5-16 0 0,-4-1-101 0 0,1 2-12 0 0,13-18 48 0 0,-13 20-57 0 0,-3-19 3 0 0,2 20-5 0 0,0 1 0 0 0,0-1 0 0 0,-1 0 1 0 0,1 0-1 0 0,0 1 0 0 0,-1-1 1 0 0,0 0-1 0 0,1 1 0 0 0,-1-1 1 0 0,0 0-1 0 0,0 1 0 0 0,0-1 1 0 0,0 1 3 0 0,0-1-4 0 0,0 1 0 0 0,0-1 0 0 0,1 0 1 0 0,-1 1-1 0 0,0-1 0 0 0,1 0 1 0 0,-1 1-1 0 0,1-1 0 0 0,-1 0 1 0 0,1 0-1 0 0,0 1 0 0 0,-1-1 1 0 0,1 0 3 0 0,0 1 0 0 0,0 0 0 0 0,0 1 0 0 0,0-1 0 0 0,0 0 0 0 0,0 0 1 0 0,0 0-1 0 0,0 1 0 0 0,-1-1 0 0 0,1 0 0 0 0,0 0 0 0 0,-1 1 1 0 0,1-1-1 0 0,-1 0 0 0 0,1 1 0 0 0,0-1 0 0 0,-1 0 1 0 0,0 1-1 0 0,1-1 0 0 0,-1 1 0 0 0,1-1 0 0 0,-1 1 0 0 0,0-1 1 0 0,1 1-1 0 0,-1-1 0 0 0,0 1 0 0 0,1 0 0 0 0,-1-1 0 0 0,0 1 1 0 0,0 0-1 0 0,0-1-2 0 0,-1 1 0 0 0,1-1 0 0 0,0 0 1 0 0,0 1-1 0 0,0-1 0 0 0,0 0 0 0 0,0 0 1 0 0,0 0-1 0 0,0 1 0 0 0,0-1 0 0 0,0 0 0 0 0,1 0 1 0 0,-1 0-1 0 0,0 0 0 0 0,0-1 2 0 0,-14-29-217 0 0,12 26 186 0 0,3 4 23 0 0,0 1 0 0 0,0-1 0 0 0,-1 0 0 0 0,1 1 0 0 0,0-1 1 0 0,-1 0-1 0 0,1 1 0 0 0,-1-1 0 0 0,1 1 0 0 0,0-1 0 0 0,-1 1 1 0 0,1-1-1 0 0,-1 1 0 0 0,1-1 0 0 0,-1 1 0 0 0,0 0 0 0 0,1-1 0 0 0,-1 1 1 0 0,1 0-1 0 0,-1-1 0 0 0,0 1 0 0 0,0 0 8 0 0,-4-3-56 0 0,-1-1-68 0 0,-1-2-119 0 0,5 3-214 0 0,2 3 249 0 0,0 0 99 0 0,0 0-34 0 0,0 0-7 0 0,0 0-34 0 0,0 0-38 0 0,0 0-45 0 0,0 0-46 0 0,0 0-43 0 0,0 0-39 0 0,0 0-34 0 0,0 0-124 0 0,0 0-33 0 0,0 0-1288 0 0</inkml:trace>
  <inkml:trace contextRef="#ctx0" brushRef="#br0" timeOffset="438.4">489 64 7424 0 0,'0'0'166'0'0,"0"0"29"0"0,0 3 12 0 0,0 11-54 0 0,0-4-89 0 0,-1-9-66 0 0,1 0 0 0 0,0 0 0 0 0,0 0-1 0 0,0 0 1 0 0,0 1 0 0 0,0-1 0 0 0,0 0 0 0 0,0 0-1 0 0,1 0 1 0 0,-1 0 0 0 0,0 0 0 0 0,1 1 2 0 0,1 1 17 0 0,4 1 3 0 0,-1 0 127 0 0,-3 0-25 0 0,-2 2 35 0 0,0-5-129 0 0,0 0 0 0 0,0-1 0 0 0,0 1 0 0 0,0 0-1 0 0,0-1 1 0 0,0 1 0 0 0,0 0 0 0 0,0-1-1 0 0,1 1 1 0 0,-1 0 0 0 0,0-1 0 0 0,0 1 0 0 0,1-1-1 0 0,-1 1 1 0 0,0 0 0 0 0,1-1 0 0 0,-1 1 0 0 0,1-1-1 0 0,-1 1 1 0 0,1-1 0 0 0,-1 1 0 0 0,1-1-1 0 0,-1 1 1 0 0,1-1 0 0 0,-1 0 0 0 0,1 1-28 0 0,0-1 28 0 0,-1 1 0 0 0,1-1 0 0 0,-1 0 0 0 0,1 1 0 0 0,-1-1 0 0 0,1 1 0 0 0,-1-1 0 0 0,1 1 0 0 0,-1-1 0 0 0,0 1 0 0 0,1 0 1 0 0,-1-1-1 0 0,0 1 0 0 0,1-1 0 0 0,-1 1 0 0 0,0 0 0 0 0,0-1 0 0 0,1 1 0 0 0,-1 0 0 0 0,0-1 0 0 0,0 1 0 0 0,0 0 0 0 0,0-1 0 0 0,0 1 0 0 0,0 0 0 0 0,0 0-28 0 0,0 43 1238 0 0,2-38-849 0 0,2-2-347 0 0,-1 1 60 0 0,-1 1 82 0 0,1 4 171 0 0,-2 9 265 0 0,0-12-456 0 0,-1-1-42 0 0,0-5-119 0 0,0-1 2 0 0,0 0 0 0 0,-1 0-1 0 0,1 0 1 0 0,0 0 0 0 0,0 0 0 0 0,0 0 0 0 0,0 0-1 0 0,0 0 1 0 0,0 0 0 0 0,0 0 0 0 0,0 0 0 0 0,0 1 0 0 0,0-1-1 0 0,0 0 1 0 0,0 0 0 0 0,0 0 0 0 0,0 0 0 0 0,0 0-1 0 0,0 0 1 0 0,1 0 0 0 0,-1 0 0 0 0,0 0 0 0 0,0 0 0 0 0,0 1-1 0 0,0-1 1 0 0,0 0 0 0 0,0 0 0 0 0,0 0 0 0 0,0 0-1 0 0,0 0 1 0 0,0 0 0 0 0,0 0 0 0 0,0 0 0 0 0,0 0 0 0 0,0 0-1 0 0,0 0 1 0 0,1 0 0 0 0,-1 0 0 0 0,0 0 0 0 0,0 0-1 0 0,0 0 1 0 0,0 0 0 0 0,0 0 0 0 0,0 0 0 0 0,0 0 0 0 0,0 0-1 0 0,0 0 1 0 0,0 0 0 0 0,1 0 0 0 0,-1 0 0 0 0,0 0-1 0 0,0 0 1 0 0,0 0 0 0 0,0 0 0 0 0,0 0 0 0 0,0 0 0 0 0,0 0-5 0 0,11 0 272 0 0,-9 0-6 0 0,-2 2-212 0 0,0 1 33 0 0,0 0 170 0 0,-1-1 159 0 0,-1-1 313 0 0,1-1-300 0 0,0-1-171 0 0,-1 0 84 0 0,1-1-174 0 0,0 2-136 0 0,0-1-38 0 0,0-1-101 0 0,0 1 5 0 0,0 1-36 0 0,-2-7 203 0 0,3-2-60 0 0,1 6 7 0 0,-1-28 117 0 0,0-17-39 0 0,0 47-86 0 0,0-1 0 0 0,0 0-1 0 0,0 1 1 0 0,1-1 0 0 0,-1 1 0 0 0,0-1 0 0 0,1 0-1 0 0,0 1 1 0 0,-1-1 0 0 0,1 1 0 0 0,0-1-1 0 0,0 1 1 0 0,0 0 0 0 0,0-1-4 0 0,4-6 0 0 0,5-14-8 0 0,-8 17-4 0 0,0 0 1 0 0,0 1-1 0 0,1-1 0 0 0,-1 1 0 0 0,1 0 12 0 0,9-11-47 0 0,0 2 0 0 0,5-5 47 0 0,-8 11-44 0 0,3 0 27 0 0,4 6-16 0 0,-1 0-40 0 0,-14 1 64 0 0,-1 0 9 0 0,3 0-8 0 0,-1 0-1 0 0,1 1 0 0 0,-1-1 1 0 0,1 0-1 0 0,-1 1 1 0 0,1-1-1 0 0,0 1 9 0 0,8 10-28 0 0,1-8-13 0 0,-10-2 33 0 0,1-1-1 0 0,-1 1 1 0 0,0 0 0 0 0,1 0 0 0 0,-1-1-1 0 0,0 2 1 0 0,0-1 0 0 0,0 0 0 0 0,0 0 0 0 0,0 1-1 0 0,0-1 1 0 0,2 2 8 0 0,11 10-26 0 0,-10-10 7 0 0,-4-3 15 0 0,0 0 1 0 0,-1 0 0 0 0,1 1 0 0 0,0-1 0 0 0,-1 0 0 0 0,1 1 0 0 0,-1-1-1 0 0,1 0 1 0 0,-1 1 0 0 0,1-1 0 0 0,0 1 0 0 0,-1-1 0 0 0,0 1 0 0 0,1-1-1 0 0,-1 1 1 0 0,1 0 0 0 0,-1-1 0 0 0,0 1 0 0 0,1-1 0 0 0,-1 1 0 0 0,0 0-1 0 0,0 0 4 0 0,3 4-5 0 0,-1-2-6 0 0,1 1 0 0 0,0 0 0 0 0,0-1 0 0 0,0 0 0 0 0,0 1 0 0 0,1-1 11 0 0,4 4 0 0 0,8 12 0 0 0,-1 7 0 0 0,-9-18 0 0 0,-5-7 0 0 0,0 0 0 0 0,0 1 0 0 0,0-1 0 0 0,0 1 0 0 0,0-1 0 0 0,-1 0 0 0 0,1 1 0 0 0,0 0 0 0 0,-1-1 0 0 0,1 1 0 0 0,-1-1 0 0 0,1 1 0 0 0,-1 0 0 0 0,0-1 0 0 0,0 1 0 0 0,0 0 0 0 0,-1 3 0 0 0,2-3 0 0 0,12 23 0 0 0,-10-10 12 0 0,-2-6 22 0 0,6 6 109 0 0,-2-10-128 0 0,-2-2-66 0 0,-3-3-56 0 0,0 0 32 0 0,0 0-71 0 0,0 0-85 0 0,0 0 68 0 0,0 0-38 0 0,0 0-40 0 0,0 0-39 0 0,0 0-383 0 0,0 0 91 0 0,0 0-54 0 0,0 0-738 0 0,0 0-584 0 0,0 0-1108 0 0</inkml:trace>
  <inkml:trace contextRef="#ctx0" brushRef="#br0" timeOffset="909.79">1041 1 7080 0 0,'0'0'157'0'0,"0"0"23"0"0,3 0 13 0 0,-2 0-189 0 0,-1 0-1 0 0,0 0 1 0 0,1 0-1 0 0,-1 0 1 0 0,1 0-1 0 0,-1 0 1 0 0,1 0-1 0 0,-1 0 1 0 0,1 0-1 0 0,-1 0 1 0 0,1 0-1 0 0,-1 1 1 0 0,1-1-1 0 0,-1 0 1 0 0,0 0-1 0 0,1 0 1 0 0,-1 1-1 0 0,1-1 1 0 0,-1 0-1 0 0,0 1 1 0 0,1-1-1 0 0,-1 0 1 0 0,0 1-1 0 0,1-1 1 0 0,-1 0-1 0 0,0 1 1 0 0,0-1-1 0 0,1 1 1 0 0,-1-1-4 0 0,1 15 68 0 0,-2-13-65 0 0,1 0 0 0 0,0 1 1 0 0,0-1-1 0 0,0 0 0 0 0,1 0 0 0 0,-1 0 1 0 0,0 1-1 0 0,1-1 0 0 0,-1 0 1 0 0,1 0-1 0 0,0 0-3 0 0,3 7 51 0 0,0-1 86 0 0,1 2 84 0 0,7 13 372 0 0,-8-14-423 0 0,-2-5-102 0 0,11 13 361 0 0,0-1-13 0 0,-10-1-53 0 0,0-2-39 0 0,3-3-64 0 0,-2-2-72 0 0,1 2 88 0 0,0-1-45 0 0,1 4 74 0 0,-3 2 91 0 0,-3-14-369 0 0,-1 0 1 0 0,1 0-1 0 0,0 0 0 0 0,1 0 1 0 0,-1-1-1 0 0,0 1 0 0 0,0 0 1 0 0,0 0-1 0 0,0 0 0 0 0,1 0 1 0 0,-1-1-1 0 0,0 1 1 0 0,1 0-1 0 0,-1 0 0 0 0,1 0-27 0 0,5 3 238 0 0,-5-4-224 0 0,-1 1 1 0 0,0-1-1 0 0,1 0 0 0 0,-1 0 1 0 0,1 1-1 0 0,-1-1 1 0 0,0 0-1 0 0,1 1 0 0 0,-1-1 1 0 0,0 0-1 0 0,1 1 0 0 0,-1-1 1 0 0,0 1-1 0 0,1-1 0 0 0,-1 0 1 0 0,0 1-1 0 0,0-1 1 0 0,0 1-1 0 0,1-1 0 0 0,-1 1 1 0 0,0-1-1 0 0,0 1 0 0 0,0-1 1 0 0,0 1-1 0 0,0-1 0 0 0,0 1 1 0 0,0-1-1 0 0,0 1 1 0 0,0-1-1 0 0,0 1 0 0 0,0-1 1 0 0,0 1-15 0 0,0 12 336 0 0,0-13-331 0 0,0 0 1 0 0,0 1 0 0 0,0-1-1 0 0,-1 0 1 0 0,1 0 0 0 0,0 0-1 0 0,0 0 1 0 0,0 0 0 0 0,0 0-1 0 0,0 0 1 0 0,0 0 0 0 0,0 0-1 0 0,0 0 1 0 0,0 1-1 0 0,0-1 1 0 0,0 0 0 0 0,0 0-1 0 0,1 0 1 0 0,-1 0 0 0 0,0 0-1 0 0,0 0 1 0 0,0 0 0 0 0,0 0-1 0 0,0 0 1 0 0,0 0 0 0 0,0 0-1 0 0,0 0 1 0 0,0 1 0 0 0,0-1-1 0 0,0 0 1 0 0,0 0 0 0 0,0 0-1 0 0,0 0 1 0 0,0 0 0 0 0,0 0-1 0 0,0 0 1 0 0,1 0 0 0 0,-1 0-1 0 0,0 0 1 0 0,0 0 0 0 0,0 0-1 0 0,0 0 1 0 0,0 0 0 0 0,0 0-1 0 0,0 0 1 0 0,0 0 0 0 0,0 0-1 0 0,0 0 1 0 0,1 0 0 0 0,-1 0-1 0 0,0 0 1 0 0,0 0 0 0 0,0 0-1 0 0,0 0 1 0 0,0 0 0 0 0,0 0-1 0 0,0 0-5 0 0,11 0 268 0 0,-9 0-20 0 0,-2 3-46 0 0,0 0-86 0 0,0-1-57 0 0,0 2-11 0 0,0-3 6 0 0,0 2 171 0 0,0-3-7 0 0,0 0-2 0 0,0 0-7 0 0,0 0-28 0 0,0 0-11 0 0,0-3-2 0 0,1-11-74 0 0,1 4-38 0 0,0 2-26 0 0,3 0-29 0 0,0-2-4 0 0,-4 0 46 0 0,-1 8-40 0 0,0 0 1 0 0,1 1-1 0 0,-1-1 0 0 0,0 0 1 0 0,1 1-1 0 0,-1-1 0 0 0,1 0 1 0 0,-1 1-1 0 0,1-1 0 0 0,0 1 1 0 0,0-1-1 0 0,-1 1 0 0 0,1 0 1 0 0,0-1-4 0 0,4-6 23 0 0,11-26 56 0 0,-11 10-66 0 0,9 14-26 0 0,1-14-56 0 0,-11 19 47 0 0,0 1 1 0 0,0 0 0 0 0,0 0 0 0 0,0 0-1 0 0,1 0 1 0 0,-1 0 0 0 0,1 1-1 0 0,0 0 1 0 0,0 0 0 0 0,0 0-1 0 0,4-1 22 0 0,-4 2-26 0 0,-3 1 19 0 0,0 1 0 0 0,-1-1 0 0 0,1 1 0 0 0,-1-1 0 0 0,1 1 1 0 0,0 0-1 0 0,-1 0 0 0 0,1 0 0 0 0,0 0 0 0 0,-1 0 1 0 0,1 0-1 0 0,-1 0 0 0 0,1 0 0 0 0,0 1 0 0 0,-1-1 1 0 0,1 1-1 0 0,-1-1 0 0 0,1 1 0 0 0,-1 0 0 0 0,1-1 1 0 0,-1 1-1 0 0,1 0 0 0 0,-1 0 0 0 0,1 1 7 0 0,6 2-28 0 0,-3-1 9 0 0,-5-3 17 0 0,1 0 0 0 0,0 0 0 0 0,-1 1 0 0 0,1-1 0 0 0,0 0 0 0 0,-1 1 0 0 0,1-1-1 0 0,-1 0 1 0 0,1 1 0 0 0,-1-1 0 0 0,1 1 0 0 0,-1-1 0 0 0,1 1 0 0 0,-1-1 0 0 0,1 1-1 0 0,-1 0 1 0 0,0-1 0 0 0,1 1 0 0 0,-1-1 0 0 0,0 1 0 0 0,0 0 0 0 0,1 0 2 0 0,1 4 1 0 0,-1-4-1 0 0,1 1 0 0 0,-1-1 0 0 0,0 1 0 0 0,1-1 0 0 0,-1 1 0 0 0,1-1 0 0 0,0 0 0 0 0,-1 1 0 0 0,1-1 0 0 0,0 0 0 0 0,0 0 0 0 0,0-1 0 0 0,1 2 0 0 0,0-1 0 0 0,0 1 0 0 0,0-1 0 0 0,0 1 0 0 0,0 0 0 0 0,-1 0 0 0 0,2 1 0 0 0,5 7-18 0 0,8 16-155 0 0,-12-17 157 0 0,9 12-54 0 0,1 8 59 0 0,-9 2 11 0 0,-1-23 4 0 0,1 5 27 0 0,-5-7 21 0 0,0 2 35 0 0,-1-3-55 0 0,0 34 10 0 0,0-26-32 0 0,0-10 2 0 0,0-3-45 0 0,0 0-63 0 0,0 0-133 0 0,0 0-239 0 0,0 0-32 0 0,0 0-4 0 0</inkml:trace>
  <inkml:trace contextRef="#ctx0" brushRef="#br0" timeOffset="1327.79">1767 206 7024 0 0,'0'0'157'0'0,"0"0"23"0"0,3 0 12 0 0,26 0 7 0 0,-22 0-244 0 0,1 0 54 0 0,0 0 58 0 0,0 0 62 0 0,0 0 66 0 0,0 0 71 0 0,-1 0 73 0 0,-1 0 78 0 0,-1-3 327 0 0,6-4-209 0 0,-8 6-385 0 0,0 0 0 0 0,0 0 0 0 0,0 0 0 0 0,1 0 0 0 0,-1 1 0 0 0,0-1 0 0 0,1 1 0 0 0,-1 0 0 0 0,2 0-150 0 0,-4 0 32 0 0,0 0-1 0 0,-1 0 0 0 0,1 0 0 0 0,0 0 1 0 0,-1 0-1 0 0,1 0 0 0 0,0 0 1 0 0,-1 0-1 0 0,1 0 0 0 0,0-1 1 0 0,-1 1-1 0 0,1 0 0 0 0,-1 0 0 0 0,1-1 1 0 0,0 1-1 0 0,-1 0 0 0 0,1-1 1 0 0,-1 1-1 0 0,1-1 0 0 0,-1 1 0 0 0,1-1 1 0 0,-1 1-1 0 0,1-1 0 0 0,-1 1 1 0 0,0-1-1 0 0,1 0-31 0 0,4-4 374 0 0,6 2-52 0 0,2 1 18 0 0,-3-4-73 0 0,-2 1-78 0 0,5 0 172 0 0,-8-1-198 0 0,-5 5-155 0 0,0 1-1 0 0,0-1 1 0 0,1 1-1 0 0,-1-1 1 0 0,0 1-1 0 0,1 0 1 0 0,-1-1 0 0 0,0 1-1 0 0,1-1 1 0 0,-1 1-1 0 0,0 0 1 0 0,1 0-1 0 0,-1-1 1 0 0,1 1 0 0 0,-1 0-1 0 0,1 0 1 0 0,-1-1-1 0 0,0 1 1 0 0,1 0-1 0 0,-1 0 1 0 0,1 0 0 0 0,-1 0-1 0 0,1 0 1 0 0,-1-1-1 0 0,1 1 1 0 0,-1 0-1 0 0,1 0 1 0 0,-1 0 0 0 0,1 1-1 0 0,-1-1 1 0 0,1 0-1 0 0,0 0-7 0 0,9 0 111 0 0,-8 0-33 0 0,2 0 60 0 0,-4-3 49 0 0,0 3-178 0 0,-1-1 0 0 0,1 1 0 0 0,0-1 0 0 0,0 1 0 0 0,0-1 0 0 0,1 1 1 0 0,-1-1-1 0 0,0 1 0 0 0,0-1 0 0 0,0 1 0 0 0,0-1 0 0 0,0 1 0 0 0,1 0 1 0 0,-1-1-1 0 0,0 1 0 0 0,0-1 0 0 0,1 1 0 0 0,-1-1 0 0 0,0 1 0 0 0,0 0 1 0 0,1-1-1 0 0,-1 1 0 0 0,1 0 0 0 0,-1-1 0 0 0,0 1 0 0 0,1 0 0 0 0,-1-1 1 0 0,1 1-1 0 0,-1 0 0 0 0,0 0 0 0 0,1 0 0 0 0,-1 0 0 0 0,1-1 0 0 0,-1 1 1 0 0,1 0-1 0 0,-1 0 0 0 0,1 0 0 0 0,-1 0 0 0 0,1 0 0 0 0,-1 0 0 0 0,1 0 1 0 0,0 0-10 0 0,-1 0 2 0 0,0 0 1 0 0,0 0 0 0 0,0 0 0 0 0,0 0 0 0 0,0 0-1 0 0,0 0 1 0 0,0 0 0 0 0,0 0 0 0 0,1 0 0 0 0,-1 0-1 0 0,0 0 1 0 0,0 0 0 0 0,0 0 0 0 0,0 0 0 0 0,0 0-1 0 0,0 0 1 0 0,0 0 0 0 0,0 0 0 0 0,0 0 0 0 0,0 0-1 0 0,1 0 1 0 0,-1 0 0 0 0,0 0 0 0 0,0 0 0 0 0,0 0-1 0 0,0 0 1 0 0,0 0 0 0 0,0 0 0 0 0,0 0 0 0 0,0 0 0 0 0,0 0-1 0 0,0 0 1 0 0,0 0 0 0 0,0-1 0 0 0,0 1 0 0 0,0 0-1 0 0,0 0 1 0 0,0 0 0 0 0,0 0 0 0 0,1 0 0 0 0,-1 0-1 0 0,0 0 1 0 0,0 0 0 0 0,0 0 0 0 0,0 0 0 0 0,0-1-1 0 0,0 1 1 0 0,0 0 0 0 0,0 0 0 0 0,0 0 0 0 0,0 0-1 0 0,0 0 1 0 0,0 0 0 0 0,-1 0 0 0 0,1 0 0 0 0,0 0-1 0 0,0 0-1 0 0,0-23-14 0 0,0 19-6 0 0,-2-1-45 0 0,-11-8 10 0 0,-3 0 54 0 0,0 10 55 0 0,4 3-18 0 0,-8 0 51 0 0,8 3-69 0 0,1 3-57 0 0,0 3-69 0 0,-3 6 53 0 0,-19 18-74 0 0,22-23 139 0 0,8-4 112 0 0,2 1-78 0 0,0-1-12 0 0,-5 2 10 0 0,1 1-6 0 0,3 21-27 0 0,2-14-10 0 0,3 0 0 0 0,12 15 0 0 0,-1-15 0 0 0,12 9 0 0 0,-17-20 0 0 0,3-1 0 0 0,35 22 0 0 0,-44-25 0 0 0,0 0 1 0 0,0 0-1 0 0,0 0 1 0 0,0-1-1 0 0,0 1 1 0 0,0-1-1 0 0,0 0 1 0 0,0 0 0 0 0,2 0-1 0 0,10-1-28 0 0,-6 0-21 0 0,-2 1-35 0 0,2 0-35 0 0,8 0-39 0 0,-12 0 24 0 0,-2 0 23 0 0,0 0-34 0 0,-1 0-41 0 0,1 0-47 0 0,0 0-99 0 0,-1 0-16 0 0,0 0-53 0 0,1 0-48 0 0,-2 0-41 0 0,2 0-145 0 0,-1 0-41 0 0,0 0-175 0 0,1 0-469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36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262 18 7920 0 0,'0'0'174'0'0,"0"0"29"0"0,0 0 13 0 0,0-3-31 0 0,0-8-94 0 0,0 9-4 0 0,0 2 97 0 0,-3 0 156 0 0,-9-1-5 0 0,-13 0 158 0 0,22 1-438 0 0,1 0 1 0 0,-1 1-1 0 0,1-1 1 0 0,-1 0-1 0 0,1 1 1 0 0,0-1-1 0 0,-1 1 1 0 0,0 0-56 0 0,-5 4 138 0 0,-2 1 57 0 0,-4-3 40 0 0,3-4-62 0 0,8 1-121 0 0,0 0 0 0 0,0 0 0 0 0,0 0 0 0 0,0 0 0 0 0,0 1 0 0 0,0-1 0 0 0,0 1 0 0 0,0-1 0 0 0,0 1 1 0 0,0 0-1 0 0,-2 1-52 0 0,-11 11 299 0 0,-3-1-147 0 0,15-10-122 0 0,0 0 1 0 0,0 0 0 0 0,0 1 0 0 0,0 0-1 0 0,-2 2-30 0 0,-5 6 32 0 0,5-6-10 0 0,0 0 0 0 0,1 1 0 0 0,-1-1 1 0 0,2 1-1 0 0,-3 3-22 0 0,4 7 11 0 0,3-14-9 0 0,0 0 1 0 0,0 0 0 0 0,0 1 0 0 0,-1-1-1 0 0,1 0 1 0 0,-1 0 0 0 0,0 0 0 0 0,1 0-1 0 0,-1 0 1 0 0,0 0-3 0 0,0-1 2 0 0,1-1-1 0 0,0 1 0 0 0,-1-1 1 0 0,1 1-1 0 0,0 0 1 0 0,-1-1-1 0 0,1 1 1 0 0,0-1-1 0 0,0 1 1 0 0,0 0-1 0 0,0-1 1 0 0,0 1-1 0 0,-1 0 1 0 0,1-1-1 0 0,0 1 0 0 0,0 0 1 0 0,1-1-1 0 0,-1 1 1 0 0,0 0-1 0 0,0-1 1 0 0,0 1-1 0 0,0-1 1 0 0,1 1-1 0 0,-1 0 1 0 0,0-1-1 0 0,0 1 0 0 0,1-1 1 0 0,-1 1-1 0 0,0-1 1 0 0,1 1-1 0 0,-1-1 1 0 0,1 1-1 0 0,-1-1 1 0 0,1 1-1 0 0,-1-1 1 0 0,1 1-2 0 0,3 4 70 0 0,-4 2-56 0 0,1-1-2 0 0,14 20 63 0 0,-10-18-73 0 0,1 0-1 0 0,0 0 1 0 0,7 5-2 0 0,-2-2 2 0 0,0-1 38 0 0,27 21 200 0 0,-22-20-162 0 0,11 10 158 0 0,-6-4 18 0 0,-6-10-120 0 0,-5-3 6 0 0,-3 0-41 0 0,4 7 63 0 0,-1-1-7 0 0,2-2 57 0 0,20 18 300 0 0,-27-23-404 0 0,1-1-15 0 0,1 1 13 0 0,-2 0 33 0 0,0 1 67 0 0,-2-1-60 0 0,0 0 33 0 0,7 8 195 0 0,-7-9-22 0 0,-3-2-100 0 0,-3 0-41 0 0,3 0-206 0 0,0 0 1 0 0,0 0-1 0 0,-1 0 0 0 0,1 0 1 0 0,0 0-1 0 0,0 0 0 0 0,-1 0 0 0 0,1 0 1 0 0,0 0-1 0 0,-1 0 0 0 0,1 0 1 0 0,0 0-1 0 0,0 0 0 0 0,-1 0 1 0 0,1 0-1 0 0,0 0 0 0 0,0 0 0 0 0,-1 0 1 0 0,1 0-1 0 0,0 0 0 0 0,0 0 1 0 0,-1 1-1 0 0,1-1 0 0 0,0 0 0 0 0,0 0 1 0 0,-1 0-1 0 0,1 0 0 0 0,0 1 1 0 0,0-1-1 0 0,0 0 0 0 0,-1 0 1 0 0,1 1-1 0 0,0-1-5 0 0,-6 7 146 0 0,-9 2 17 0 0,7-4-120 0 0,7-4-40 0 0,0 0 1 0 0,-1-1 0 0 0,1 1-1 0 0,-1 0 1 0 0,1 0 0 0 0,-1-1-1 0 0,1 1 1 0 0,-1-1-1 0 0,0 1 1 0 0,1-1 0 0 0,-1 1-1 0 0,0-1 1 0 0,1 0-1 0 0,-1 0-3 0 0,-1 0 1 0 0,1 0-1 0 0,0 0 0 0 0,-1 0 0 0 0,1 1 0 0 0,-1-1 0 0 0,1 1 1 0 0,0-1-1 0 0,-1 1 0 0 0,1 0 0 0 0,0 0 0 0 0,0 0 0 0 0,-1 0 0 0 0,-10 5-18 0 0,-9-3-58 0 0,18-3 129 0 0,-1 0-62 0 0,-1 0-54 0 0,1 0-47 0 0,-4 0-109 0 0,1 0-57 0 0,-19 0-769 0 0,18 0 657 0 0,9 0 388 0 0,-8 0-432 0 0,5-1 248 0 0,1 1-34 0 0,0 0 4 0 0,0-1-35 0 0,0 1-39 0 0,0-1-44 0 0,-1 0-48 0 0,0 0-44 0 0,1 0-39 0 0,-1 0-35 0 0,-1-1-137 0 0,1 0-35 0 0,-8-3-1457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52.8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224 554 6160 0 0,'0'0'133'0'0,"-3"0"23"0"0,-1 0-20 0 0,-1 0-64 0 0,-17 0 9 0 0,11 0 31 0 0,5 0-5 0 0,1 0 47 0 0,0 0 55 0 0,0 0 63 0 0,-4 2 21 0 0,1 2-49 0 0,-7 3 55 0 0,-8-2 103 0 0,17 2-154 0 0,4-3-102 0 0,-11 1 246 0 0,4 1-158 0 0,-2 3-35 0 0,7-5-103 0 0,0 0-1 0 0,0 0 0 0 0,0 1 1 0 0,1-1-1 0 0,-3 5-95 0 0,-26 54 1050 0 0,31-61-997 0 0,1 0 0 0 0,-1 1 1 0 0,0-1-1 0 0,1 0 0 0 0,-1 1 1 0 0,1-1-1 0 0,0 1 1 0 0,0-1-1 0 0,0 1-53 0 0,0 7 200 0 0,1 0 49 0 0,-1 1 83 0 0,1 0 93 0 0,2 1-237 0 0,7 2 26 0 0,-7-12-68 0 0,-1 0-53 0 0,1-2-33 0 0,1 0-30 0 0,0 0-6 0 0,-2 1 23 0 0,6 4 49 0 0,2 1 39 0 0,4-4 34 0 0,-5-2-21 0 0,11 0 165 0 0,-6 0-138 0 0,-4-1-86 0 0,-3 0-78 0 0,6-6 95 0 0,-12 7-95 0 0,1-1 1 0 0,-1 0 0 0 0,1 0 0 0 0,-1 0-1 0 0,1 1 1 0 0,-1-1 0 0 0,1 1 0 0 0,0-1-1 0 0,-1 1 1 0 0,1 0 0 0 0,0 0 0 0 0,-1-1-1 0 0,1 1 1 0 0,0 0-12 0 0,0 1 9 0 0,1-1 0 0 0,-1 0 0 0 0,1 0 0 0 0,-1-1 0 0 0,0 1 0 0 0,1 0 0 0 0,-1-1-1 0 0,0 1 1 0 0,1-1 0 0 0,-1 0 0 0 0,0 0 0 0 0,0 0 0 0 0,0 0 0 0 0,1 0 0 0 0,-1-1 0 0 0,0 1 0 0 0,-1 0 0 0 0,1-1 0 0 0,1 0-9 0 0,0-1 13 0 0,0 1 0 0 0,0-1 0 0 0,0 1 1 0 0,0 0-1 0 0,1 0 0 0 0,0 0-13 0 0,0 0 9 0 0,-1 0 0 0 0,1 0 0 0 0,-1 0 0 0 0,0 0 0 0 0,0 0 0 0 0,1-2-9 0 0,12-9 21 0 0,-11 11-9 0 0,-5 1-10 0 0,1 1 0 0 0,0 0 0 0 0,-1 0 0 0 0,1-1 0 0 0,0 1 0 0 0,-1 0 0 0 0,1-1 0 0 0,-1 1 0 0 0,1-1 0 0 0,-1 1 0 0 0,1-1 0 0 0,-1 1-1 0 0,1-1 1 0 0,-1 1 0 0 0,1-1 0 0 0,-1 1 0 0 0,0-1 0 0 0,1 0 0 0 0,-1 1 0 0 0,0-1 0 0 0,1 1 0 0 0,-1-1-2 0 0,2-4-1 0 0,3-3 1 0 0,-4 6 4 0 0,0 1 1 0 0,0-1-1 0 0,0 1 0 0 0,0-1 0 0 0,-1 1 1 0 0,1-1-1 0 0,-1 1 0 0 0,1-1 0 0 0,-1 1 1 0 0,1-1-1 0 0,-1 0 0 0 0,0 1 0 0 0,0-1 1 0 0,0 0-5 0 0,0 0 1 0 0,1 1 0 0 0,-1-1 0 0 0,0 1 0 0 0,0-1 0 0 0,1 0 0 0 0,-1 1 0 0 0,1-1 0 0 0,-1 1 0 0 0,1-1 0 0 0,0 1 1 0 0,-1-1-1 0 0,1 1 0 0 0,1-2-1 0 0,-1 2 4 0 0,0-1 0 0 0,0 0 0 0 0,0 1-1 0 0,0-1 1 0 0,-1 0 0 0 0,1 0 0 0 0,0 0 0 0 0,-1 1 0 0 0,0-1 0 0 0,1 0 0 0 0,-1 0 0 0 0,0 0 0 0 0,0-2-4 0 0,1-5 7 0 0,-1 6-8 0 0,1 1 0 0 0,-1-1 0 0 0,0 0 0 0 0,0 0 0 0 0,0 0 0 0 0,-1 0 0 0 0,1 0 0 0 0,-1 0 0 0 0,1 0 0 0 0,-1 0 0 0 0,0-1 1 0 0,-15-27-190 0 0,9 18 70 0 0,1 0-54 0 0,0 1-95 0 0,3 6 90 0 0,0-1-34 0 0,-1 1-39 0 0,1 0-42 0 0,-10-10-344 0 0</inkml:trace>
  <inkml:trace contextRef="#ctx0" brushRef="#br0" timeOffset="434.97">918 238 7312 0 0,'-1'-16'178'0'0,"0"12"-118"0"0,1-1 1 0 0,0 1 0 0 0,0 0-1 0 0,0-1 1 0 0,0 1 0 0 0,1 0-1 0 0,-1-1 1 0 0,1 1 0 0 0,1-4-61 0 0,3 0 31 0 0,-4 7-31 0 0,0-1 0 0 0,0 1 1 0 0,0 0-1 0 0,0-1 0 0 0,-1 1 1 0 0,1-1-1 0 0,0 0 1 0 0,-1 1-1 0 0,0-1 0 0 0,1 1 1 0 0,-1-1-1 0 0,0 0 0 0 0,0 1 1 0 0,0-1-1 0 0,0-10 8 0 0,0 1-6 0 0,0 4 42 0 0,0 0 42 0 0,0 1 61 0 0,0 1 33 0 0,0-1 63 0 0,0 0 70 0 0,0 0 80 0 0,-1-3-137 0 0,-1 7-122 0 0,1-1 0 0 0,0 0-1 0 0,-1 1 1 0 0,0-1 0 0 0,0 1 0 0 0,0 0-1 0 0,-2-3-133 0 0,-4-2 341 0 0,5 3-202 0 0,0 1 104 0 0,2 0-87 0 0,0 1-56 0 0,1-1-61 0 0,1 0-27 0 0,-3 1 56 0 0,-4-1 27 0 0,-10 3 197 0 0,2 0-32 0 0,6-2-177 0 0,-6-9 17 0 0,11 9-17 0 0,0 1-38 0 0,-6 1-17 0 0,6 1-8 0 0,-42-1 56 0 0,43 0-73 0 0,0 0 1 0 0,0 0 0 0 0,1 0 0 0 0,-1 0-1 0 0,0 1 1 0 0,0-1 0 0 0,0 1 0 0 0,0 0 0 0 0,0-1-1 0 0,1 1 1 0 0,-1 0 0 0 0,0 0 0 0 0,-1 1-4 0 0,2-1 2 0 0,-1 0 0 0 0,1 0 0 0 0,-1-1 0 0 0,1 1 0 0 0,-1 0 0 0 0,1-1 0 0 0,-1 1 0 0 0,1-1 0 0 0,-1 1 0 0 0,1-1 0 0 0,-1 0 1 0 0,0 0-1 0 0,-1 0-2 0 0,2 0 2 0 0,-1 1 1 0 0,0-1 0 0 0,1 0-1 0 0,-1 0 1 0 0,0 1 0 0 0,1-1-1 0 0,-1 1 1 0 0,1-1 0 0 0,-1 1-1 0 0,1 0 1 0 0,-1 0 0 0 0,1 0-1 0 0,-1 0 1 0 0,1 0-3 0 0,-7 4 23 0 0,-8 2 2 0 0,2 1 0 0 0,-1 1 0 0 0,-4 4-25 0 0,15-10 8 0 0,0 1-1 0 0,0-1 0 0 0,0 1 1 0 0,0 0-1 0 0,1 0 0 0 0,-1 0 1 0 0,1 0-1 0 0,0 1 0 0 0,0-1 1 0 0,1 1-1 0 0,0 0 1 0 0,-2 3-8 0 0,-13 47 140 0 0,4-4 91 0 0,11-44-188 0 0,1 3 23 0 0,-1 1 0 0 0,1-1 1 0 0,1 0-1 0 0,0 0 0 0 0,1 7-66 0 0,0 13 152 0 0,-1-21-89 0 0,1-1 0 0 0,0 1 0 0 0,2 7-63 0 0,4 14 157 0 0,-6-26-136 0 0,0 1 24 0 0,0 1 0 0 0,-1-1 0 0 0,1 1 0 0 0,-1 3-45 0 0,-1-3 43 0 0,2 0 0 0 0,-1-1 0 0 0,1 1 0 0 0,0 3-43 0 0,10 23 168 0 0,-7-14-72 0 0,2 8 49 0 0,2-10-78 0 0,4 5-38 0 0,-10-17-27 0 0,1 1-1 0 0,-1-1 1 0 0,1 0-1 0 0,0 0 1 0 0,0-1-1 0 0,1 2-1 0 0,-3-4 5 0 0,1 1-1 0 0,-1-1 0 0 0,0 1 1 0 0,0-1-1 0 0,0 1 0 0 0,1-1 1 0 0,-2 1-1 0 0,1 0 0 0 0,0 0 1 0 0,0-1-1 0 0,0 1 0 0 0,-1 0 1 0 0,1 0-1 0 0,-1 0 0 0 0,1 0 1 0 0,-1 1-5 0 0,0 14 57 0 0,0-16-55 0 0,0 0 0 0 0,0 0 0 0 0,0 0 1 0 0,0 0-1 0 0,0-1 0 0 0,0 1 0 0 0,1 0 0 0 0,-1 0 1 0 0,0 0-1 0 0,0 0 0 0 0,1-1 0 0 0,-1 1 0 0 0,0 0 1 0 0,1 0-3 0 0,10 5 64 0 0,-11-6-64 0 0,0 1 0 0 0,1-1 0 0 0,-1 1 0 0 0,0 0 0 0 0,0-1 0 0 0,1 1 0 0 0,-1 0 0 0 0,0-1 0 0 0,0 1 0 0 0,0 0 1 0 0,0-1-1 0 0,0 1 0 0 0,0 0 0 0 0,0-1 0 0 0,0 1 0 0 0,0-1 0 0 0,0 2-36 0 0,0-1-36 0 0,-2-1-197 0 0,-3 0 120 0 0,0 4-16 0 0,4-2 17 0 0,0 0-18 0 0,0-1-69 0 0,-1 1-84 0 0,1 0-98 0 0,0-1 82 0 0,0-1-49 0 0,0 1-44 0 0,0-1-37 0 0,-1 0-137 0 0,0 0-38 0 0,-3 1-1411 0 0</inkml:trace>
  <inkml:trace contextRef="#ctx0" brushRef="#br0" timeOffset="719.13">413 538 5152 0 0,'0'0'116'0'0,"0"3"17"0"0,3 6 21 0 0,6-5-72 0 0,18-4-37 0 0,-2-1-14 0 0,-10 4 50 0 0,-7 2 130 0 0,-4-2-13 0 0,2 0 48 0 0,1-1 45 0 0,2-1 45 0 0,9-1-211 0 0,0 0 62 0 0,1 0 54 0 0,-1 0 43 0 0,19 0 365 0 0,23 0 516 0 0,-34 0-689 0 0,1 0-40 0 0,0 0-77 0 0,-10 0-191 0 0,-1 0-42 0 0,0 0-46 0 0,0 0-52 0 0,13 0-28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52.0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1 8928 0 0,'0'0'200'0'0,"0"0"33"0"0,0 0 14 0 0,-3 0-41 0 0,3 0-204 0 0,0 0 0 0 0,0 0-1 0 0,-1 0 1 0 0,1 0-1 0 0,0 0 1 0 0,-1 0-1 0 0,1 0 1 0 0,0 0 0 0 0,-1 0-1 0 0,1 0 1 0 0,0 0-1 0 0,-1 0 1 0 0,1 0 0 0 0,0 0-1 0 0,-1 0 1 0 0,1 1-1 0 0,0-1 1 0 0,0 0 0 0 0,-1 0-1 0 0,1 0 1 0 0,0 0-1 0 0,0 1 1 0 0,-1-1 0 0 0,1 0-1 0 0,0 0 1 0 0,0 1-2 0 0,1 3-3 0 0,11 18 27 0 0,-6-18 38 0 0,-5-3-58 0 0,-1-1 0 0 0,1 0 1 0 0,-1 0-1 0 0,0 1 1 0 0,1-1-1 0 0,-1 0 0 0 0,1 0 1 0 0,-1 1-1 0 0,0-1 1 0 0,1 1-1 0 0,-1-1 1 0 0,0 0-1 0 0,1 1 0 0 0,-1-1 1 0 0,0 1-1 0 0,0-1 1 0 0,0 1-1 0 0,1-1 0 0 0,-1 0 1 0 0,0 1-1 0 0,0-1 1 0 0,0 1-1 0 0,0-1 0 0 0,0 1 1 0 0,0-1-1 0 0,0 1 1 0 0,0-1-1 0 0,0 1 0 0 0,0-1 1 0 0,0 1-1 0 0,0-1 1 0 0,0 1-5 0 0,0 27 279 0 0,0 0 47 0 0,0 65 876 0 0,0-54-718 0 0,0 2-74 0 0,0-21-250 0 0,0 0-37 0 0,0-11-1 0 0,1 0 1 0 0,0 0 0 0 0,2 7-123 0 0,3 13 289 0 0,-4-23-218 0 0,2 27 265 0 0,-4-24-213 0 0,-1 0-1 0 0,0 1 1 0 0,-1 6-123 0 0,1-13 37 0 0,0 1 1 0 0,0 0 0 0 0,0-1 0 0 0,-1 1 0 0 0,0-1 0 0 0,1 1 0 0 0,-1-1 0 0 0,-1 0 0 0 0,1 0-38 0 0,-20 22 248 0 0,18-21-209 0 0,3-3-17 0 0,-1 0 1 0 0,1 1-1 0 0,0-1 1 0 0,-1 0-1 0 0,1 1 1 0 0,0-1-1 0 0,0 1 0 0 0,0 0 1 0 0,0 0-23 0 0,1-1 12 0 0,0 0 1 0 0,0-1-1 0 0,0 1 1 0 0,0 0-1 0 0,0-1 0 0 0,0 1 1 0 0,0 0-1 0 0,0-1 1 0 0,1 1-1 0 0,-1 0 0 0 0,0-1 1 0 0,0 1-1 0 0,1 0 1 0 0,-1-1-1 0 0,0 1 0 0 0,1-1-12 0 0,3 11 116 0 0,-3-7-68 0 0,-1 0 1 0 0,1 1 0 0 0,0-1-1 0 0,-1 1 1 0 0,0-1 0 0 0,-1 3-49 0 0,1 4 86 0 0,0-9-75 0 0,0 0-1 0 0,1-1 1 0 0,-1 1-1 0 0,0 0 1 0 0,1-1-1 0 0,-1 1 1 0 0,1-1-1 0 0,-1 1 1 0 0,1-1-1 0 0,0 1 1 0 0,0-1-1 0 0,0 1 0 0 0,-1-1 1 0 0,2 1-11 0 0,2 6 43 0 0,2 5 30 0 0,0-9-59 0 0,-5-3-14 0 0,-1-1 1 0 0,1 0-1 0 0,-1 0 0 0 0,0 1 1 0 0,1-1-1 0 0,-1 0 1 0 0,1 1-1 0 0,-1-1 0 0 0,0 0 1 0 0,1 1-1 0 0,-1-1 1 0 0,0 0-1 0 0,1 1 0 0 0,-1-1 1 0 0,0 1-1 0 0,0-1 1 0 0,0 1-1 0 0,1-1 0 0 0,-1 1 1 0 0,0-1-1 0 0,0 0 1 0 0,0 1-1 0 0,0-1 0 0 0,0 1 1 0 0,0-1-1 0 0,0 1 1 0 0,0-1-1 0 0,0 1 0 0 0,0-1 1 0 0,0 1-1 0 0,0-1 1 0 0,0 1-1 0 0,0 0 3 0 0,0 0 0 0 0,0 0 1 0 0,0 0-1 0 0,0 0 1 0 0,0 0-1 0 0,0-1 1 0 0,0 1-1 0 0,0 0 0 0 0,0 0 1 0 0,1 0-1 0 0,-1 0 1 0 0,0-1-1 0 0,1 1 1 0 0,-1 1-4 0 0,1-2 1 0 0,0 0 1 0 0,-1 1-1 0 0,1-1 1 0 0,0 0-1 0 0,-1 0 1 0 0,1 1-1 0 0,0-1 1 0 0,-1 0-1 0 0,1 0 1 0 0,0 0-1 0 0,-1 0 1 0 0,1 0-1 0 0,0 0 1 0 0,-1 0-1 0 0,1 0-1 0 0,-1 0 1 0 0,0 0 0 0 0,0 0-1 0 0,0 0 1 0 0,0 0 0 0 0,0 0 0 0 0,1 0-1 0 0,-1 0 1 0 0,0 0 0 0 0,0 0 0 0 0,0 0-1 0 0,0 0 1 0 0,0 0 0 0 0,0 0 0 0 0,0 0-1 0 0,0 0 1 0 0,0 0 0 0 0,0 0 0 0 0,1 0-1 0 0,-1 0 1 0 0,0 0 0 0 0,0 0 0 0 0,0 0-1 0 0,0 0 1 0 0,0 0 0 0 0,0 0 0 0 0,0 0-1 0 0,0 0 1 0 0,0 0 0 0 0,0 1 0 0 0,0-1-1 0 0,0 0 1 0 0,1 0 0 0 0,-1 0 0 0 0,0 0-1 0 0,0 0 1 0 0,0 0 0 0 0,0 0 0 0 0,0 0-1 0 0,0 0 1 0 0,0 0 0 0 0,0 0 0 0 0,0 0-1 0 0,0 1 1 0 0,0-1 0 0 0,0 0 0 0 0,0 0-1 0 0,0 0 1 0 0,0 0 0 0 0,0 0 0 0 0,0 0-1 0 0,0 0 1 0 0,0 0 0 0 0,0 0 0 0 0,0 0-1 0 0,0 1 1 0 0,0-1 0 0 0,0 0-1 0 0,0 5 4 0 0,0 0-39 0 0,0-2-54 0 0,0-3-42 0 0,0 0-187 0 0,0 0-30 0 0</inkml:trace>
  <inkml:trace contextRef="#ctx0" brushRef="#br0" timeOffset="282.41">1 490 10016 0 0,'0'-13'230'0'0,"0"13"-225"0"0,-1 0-1 0 0,1 0 1 0 0,0 0 0 0 0,0 0-1 0 0,0-1 1 0 0,0 1-1 0 0,0 0 1 0 0,0 0-1 0 0,0 0 1 0 0,0 0 0 0 0,0 0-1 0 0,0 0 1 0 0,0 0-1 0 0,0 0 1 0 0,0 0-1 0 0,0 0 1 0 0,0-1-1 0 0,0 1 1 0 0,0 0 0 0 0,0 0-1 0 0,1 0 1 0 0,-1 0-1 0 0,0 0 1 0 0,0 0-1 0 0,0 0 1 0 0,0 0 0 0 0,0 0-1 0 0,0 0 1 0 0,0 0-1 0 0,0 0 1 0 0,0-1-1 0 0,0 1 1 0 0,0 0-1 0 0,0 0 1 0 0,0 0 0 0 0,0 0-1 0 0,0 0 1 0 0,1 0-1 0 0,-1 0 1 0 0,0 0-1 0 0,0 0 1 0 0,0 0-1 0 0,0 0 1 0 0,0 0 0 0 0,0 0-1 0 0,0 0 1 0 0,0 0-1 0 0,0 0 1 0 0,0 0-1 0 0,1 0 1 0 0,-1 0 0 0 0,0 0-1 0 0,0 0 1 0 0,0 0-1 0 0,0 0 1 0 0,0 0-1 0 0,0 0-4 0 0,5 0 68 0 0,0 0-1 0 0,1-1 0 0 0,-1 1 1 0 0,0-1-1 0 0,0-1 0 0 0,0 1 1 0 0,2-2-68 0 0,1 0 62 0 0,-1-2-38 0 0,1 1-28 0 0,-1-1 0 0 0,2 1 0 0 0,-1 0 1 0 0,0 1 3 0 0,5-2 24 0 0,0 2 36 0 0,1 0 77 0 0,1 0 78 0 0,6-7 229 0 0,8 5 11 0 0,2-6-37 0 0,-14 7-259 0 0,2 0-22 0 0,11-6 26 0 0,-20 6-98 0 0,1 1-1 0 0,-1 1 1 0 0,4-1-65 0 0,17-4 146 0 0,-27 6-133 0 0,26-6 71 0 0,-21 5-61 0 0,-1 1 0 0 0,1 0 1 0 0,7 0-24 0 0,-11 1 48 0 0,0 0-33 0 0,-1 0-36 0 0,1 0-35 0 0,-1 0-37 0 0,0 0-37 0 0,0 0-38 0 0,0 0-38 0 0,0 0-40 0 0,0 0-40 0 0,0 0-41 0 0,0 0-41 0 0,0 0-42 0 0,0 0-44 0 0,1 0-43 0 0,0 0-44 0 0,12 0-1132 0 0,10 0-954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51.0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17 5456 0 0,'0'0'158'0'0,"-1"0"-35"0"0,-1 0 2 0 0,-7 1 311 0 0,-2-1-60 0 0,-6 1 233 0 0,15-1-525 0 0,1 0 0 0 0,-1 0 0 0 0,1 0-1 0 0,-1 0 1 0 0,0-1 0 0 0,1 1 0 0 0,-1 0 0 0 0,1-1 0 0 0,-1 1-1 0 0,1-1 1 0 0,-1 1 0 0 0,0-1-84 0 0,-2-6 360 0 0,4 7-339 0 0,-1-1 0 0 0,1 1 0 0 0,0-1 0 0 0,0 1 1 0 0,-1 0-1 0 0,1-1 0 0 0,0 1 0 0 0,-1-1 0 0 0,1 1 0 0 0,0 0 1 0 0,-1-1-1 0 0,1 1 0 0 0,-1 0 0 0 0,1 0 0 0 0,0-1 1 0 0,-1 1-1 0 0,1 0 0 0 0,-1 0 0 0 0,1 0 0 0 0,-1-1 0 0 0,1 1 1 0 0,-1 0-1 0 0,1 0 0 0 0,-1 0 0 0 0,1 0 0 0 0,-1 0 0 0 0,1 0 1 0 0,-1 0-1 0 0,1 0 0 0 0,-1 0 0 0 0,1 0 0 0 0,-1 1-21 0 0,-6-2 225 0 0,5 1-152 0 0,0 0-1 0 0,-1 0 1 0 0,1 0 0 0 0,0 0 0 0 0,0 0-1 0 0,0 1 1 0 0,0-1 0 0 0,-1 0 0 0 0,1 1-1 0 0,-1 0-72 0 0,-42 22 912 0 0,21-11-493 0 0,-1 0-84 0 0,23-10-310 0 0,0-1 0 0 0,1 0 0 0 0,-1 1 0 0 0,1-1 0 0 0,-1 1 1 0 0,1-1-1 0 0,0 1 0 0 0,0 0 0 0 0,0-1 0 0 0,0 1 0 0 0,0 0 0 0 0,0 0 1 0 0,0 1-26 0 0,-1 0 37 0 0,1 0 0 0 0,-1 0 0 0 0,0 0 1 0 0,0 0-1 0 0,0 0 0 0 0,-1 0-37 0 0,-4 5 79 0 0,3-5-39 0 0,1 0 1 0 0,0 0-1 0 0,0 0 1 0 0,0 1-1 0 0,0 0 1 0 0,0 0-41 0 0,-4 9 135 0 0,2-1-60 0 0,1-6-48 0 0,2 10 45 0 0,2-14-55 0 0,-1 1 0 0 0,1-1 0 0 0,0 0-1 0 0,0 1 1 0 0,0-1 0 0 0,1 0 0 0 0,-1 1 0 0 0,1-1 0 0 0,-1 0 0 0 0,1 0 0 0 0,0 1 0 0 0,-1-1-1 0 0,1 0 1 0 0,1 0 0 0 0,-1 0 0 0 0,0 0 0 0 0,0 0 0 0 0,1 0 0 0 0,-1 0 0 0 0,1-1 0 0 0,0 1-17 0 0,3 4 31 0 0,16 14 319 0 0,-16-17-290 0 0,9 4 103 0 0,4 2 25 0 0,13-4 138 0 0,-25-2-279 0 0,-4-2-34 0 0,-1 1 0 0 0,1-1-1 0 0,0-1 1 0 0,0 1 0 0 0,0 0 0 0 0,0 0-1 0 0,0-1 1 0 0,-1 1 0 0 0,1-1 0 0 0,0 1-1 0 0,0-1 1 0 0,0 0 0 0 0,0 0 0 0 0,1 0 0 0 0,-1 0-1 0 0,0 0 1 0 0,0 0 0 0 0,0-1 0 0 0,0 1-13 0 0,11-6 88 0 0,-12 5-76 0 0,0 0-1 0 0,1 0 1 0 0,-1 0 0 0 0,1 1 0 0 0,0-1 0 0 0,-1 0 0 0 0,1 1 0 0 0,-1 0 0 0 0,1-1 0 0 0,0 1 0 0 0,-1 0-1 0 0,1 0 1 0 0,0 0 0 0 0,0 0-12 0 0,6-1 37 0 0,0-1-1 0 0,-1 0 1 0 0,1 0-1 0 0,0 0 1 0 0,-1-1-1 0 0,1 0 0 0 0,-1-1 1 0 0,0 1-1 0 0,0-1 1 0 0,1-2-37 0 0,17-7 50 0 0,-20 11-35 0 0,-5 1-13 0 0,1 1 1 0 0,-1 0-1 0 0,1 0 1 0 0,0-1-1 0 0,-1 1 1 0 0,1 0-1 0 0,0-1 0 0 0,-1 1 1 0 0,1-1-1 0 0,-1 1 1 0 0,1-1-1 0 0,-1 1 1 0 0,1-1-1 0 0,-1 1 0 0 0,0-1 1 0 0,1 1-1 0 0,-1-1 1 0 0,0 0-1 0 0,1 1 0 0 0,-1-1 1 0 0,0 1-1 0 0,1-1-2 0 0,1-4-1 0 0,11-11 14 0 0,0 0 34 0 0,-7 3-25 0 0,0 8 7 0 0,-5 5-28 0 0,-1 0 0 0 0,0 0 0 0 0,1 0 0 0 0,-1-1 0 0 0,1 1 0 0 0,-1 0 1 0 0,0-1-1 0 0,1 1 0 0 0,-1 0 0 0 0,0-1 0 0 0,1 1 0 0 0,-1-1 0 0 0,0 1 0 0 0,1 0 0 0 0,-1-1 0 0 0,0 1 1 0 0,0-1-1 0 0,0 1 0 0 0,1-1 0 0 0,-1 1 0 0 0,0-1 0 0 0,0 1 0 0 0,0-1 0 0 0,0 1 0 0 0,0-1 1 0 0,0 1-1 0 0,0-1 0 0 0,0 1 0 0 0,0-1 0 0 0,0 1 0 0 0,0-1 0 0 0,0 0-1 0 0,0-30 54 0 0,0 24-55 0 0,0 5-1 0 0,0 0 1 0 0,0-1-1 0 0,0 1 1 0 0,0 0-1 0 0,0 0 1 0 0,0 0-1 0 0,-1 0 1 0 0,1 0-1 0 0,-1-1 1 0 0,0 0 1 0 0,-4-5-36 0 0,-1-2-91 0 0,5 4 11 0 0,0-1-45 0 0,1 2 43 0 0,-3-2-82 0 0,1 5 99 0 0,0 1-58 0 0,0-1-72 0 0,1 1-1 0 0,0 0-60 0 0,-1 0-70 0 0,1 0-79 0 0,0-1-87 0 0,1 1-97 0 0,-1-2-105 0 0,1 1-114 0 0,0 0-922 0 0,0 1-997 0 0</inkml:trace>
  <inkml:trace contextRef="#ctx0" brushRef="#br0" timeOffset="295.27">569 222 9040 0 0,'0'0'266'0'0,"0"0"1"0"0,0 1-199 0 0,0 1-40 0 0,0-1-99 0 0,0 0 36 0 0,0 2 59 0 0,-1 1 125 0 0,1 1 97 0 0,0 0 57 0 0,1 8 462 0 0,-1-10-561 0 0,1 0-34 0 0,-1 1-29 0 0,1-1-85 0 0,1 0 90 0 0,1 2-15 0 0,2 1 50 0 0,-4-3-77 0 0,0 0 40 0 0,0 0 17 0 0,-1 0 42 0 0,0 1 51 0 0,1 0 57 0 0,-2-4-290 0 0,1 1 1 0 0,0-1 0 0 0,0 1 0 0 0,0-1 0 0 0,0 0 0 0 0,0 1 0 0 0,1-1 0 0 0,-1 1 0 0 0,0-1 0 0 0,0 1-1 0 0,0-1 1 0 0,0 0 0 0 0,0 1 0 0 0,0-1 0 0 0,1 0 0 0 0,-1 1 0 0 0,0-1 0 0 0,0 1 0 0 0,1-1-1 0 0,-1 0 1 0 0,0 0 0 0 0,0 1 0 0 0,1-1 0 0 0,-1 0 0 0 0,0 1 0 0 0,1-1 0 0 0,-1 0 0 0 0,0 0 0 0 0,1 0-1 0 0,-1 1 1 0 0,1-1-22 0 0,6 5 310 0 0,-2 8 108 0 0,-2-8-286 0 0,2 0 56 0 0,2 2 91 0 0,5 2 191 0 0,1-1-23 0 0,-5-4-206 0 0,-1 0-100 0 0,-2-1-69 0 0,11-1 294 0 0,0 1-66 0 0,2 5-55 0 0,-15-7-206 0 0,0 0 0 0 0,0 0 0 0 0,0 0 0 0 0,0-1 0 0 0,0 0 0 0 0,0 1-1 0 0,3-1-38 0 0,4 0 128 0 0,-2 2-39 0 0,0 0-17 0 0,3 3-8 0 0,-1-1 5 0 0,-8-3-55 0 0,-1-1 0 0 0,1 0 0 0 0,0 1 0 0 0,-1-1 0 0 0,1 0 1 0 0,-1 0-1 0 0,1 0 0 0 0,0 0 0 0 0,-1 0 0 0 0,1 0-14 0 0,1-1 15 0 0,0 0 0 0 0,-1 1 0 0 0,1-1 0 0 0,-1 0-1 0 0,1 0 1 0 0,-1-1 0 0 0,1 1-15 0 0,5-3 53 0 0,10 0 74 0 0,2 4-6 0 0,-10 1-55 0 0,-9-1-48 0 0,1 0 0 0 0,0 0-1 0 0,-1 0 1 0 0,1-1 0 0 0,0 1 0 0 0,-1 0 0 0 0,1-1 0 0 0,0 1 0 0 0,-1-1 0 0 0,1 1 0 0 0,-1-1-1 0 0,1 0 1 0 0,-1 0 0 0 0,1 0 0 0 0,0 0-18 0 0,6-4 82 0 0,-6 4-60 0 0,7-4 78 0 0,0 1-55 0 0,21-7-36 0 0,-4-2-9 0 0,-25 12 0 0 0,1 0 0 0 0,-1 0 0 0 0,0-1 0 0 0,1 1 0 0 0,-1 0 0 0 0,0 0 0 0 0,0-1 0 0 0,0 1 0 0 0,0 0 0 0 0,-1-1 0 0 0,1 1 0 0 0,0-1 0 0 0,0 0 0 0 0,5-8 0 0 0,-2 8 0 0 0,-1 1 1 0 0,6-15-22 0 0,1 3-75 0 0,-7 10 10 0 0,-2-1 36 0 0,-1-5-20 0 0,-1 7 0 0 0,1-2-93 0 0,-1 0 37 0 0,-3-2-176 0 0,1 4 149 0 0,0 0-113 0 0,2 0 82 0 0,0 1-43 0 0,0-1-50 0 0,0 0-57 0 0,0-1-65 0 0,1-1-71 0 0,0 3 59 0 0,0-1-56 0 0,0 0-49 0 0,0 1-44 0 0,0-1-162 0 0,0 0-42 0 0,0 0-194 0 0,0-2-526 0 0</inkml:trace>
  <inkml:trace contextRef="#ctx0" brushRef="#br0" timeOffset="730.88">1200 270 10080 0 0,'0'0'230'0'0,"0"2"30"0"0,0 6 212 0 0,0-1-410 0 0,0 7-38 0 0,3 0 15 0 0,2-3 80 0 0,0-1 59 0 0,-2 0 71 0 0,-1-5 375 0 0,0-3-491 0 0,1 1 74 0 0,0 0 44 0 0,5 5 396 0 0,-3-3-306 0 0,-3-3-210 0 0,-1-1-40 0 0,1 1-49 0 0,-1-1-57 0 0,1 1 544 0 0,-2 1-288 0 0,1 0-34 0 0,0 1 120 0 0,0-2-148 0 0,1 0-45 0 0,2 1 31 0 0,2 4 31 0 0,-5-2-43 0 0,-1-2 101 0 0,0-3-18 0 0,0 0-56 0 0,3 0-20 0 0,3 0-19 0 0,11 0 217 0 0,-10 0-244 0 0,0 0-70 0 0,-2 0-110 0 0,0-3 119 0 0,8-7-26 0 0,-6 6-3 0 0,-7 4-23 0 0,1 0 1 0 0,-1 0-1 0 0,1 0 0 0 0,-1 0 0 0 0,1 0 0 0 0,-1-1 0 0 0,1 1 0 0 0,-1 0 0 0 0,1-1 0 0 0,-1 1 1 0 0,0 0-1 0 0,1-1 0 0 0,-1 1 0 0 0,1 0 0 0 0,-1-1 0 0 0,0 1 0 0 0,0-1 0 0 0,1 1 0 0 0,-1 0 0 0 0,0-1 1 0 0,0 1-1 0 0,1-1 0 0 0,-1 1 0 0 0,0-1 0 0 0,0 1 0 0 0,0-1 0 0 0,0 1 0 0 0,0-1 0 0 0,0 1 1 0 0,0-1-1 0 0,0 1 0 0 0,0-1 0 0 0,0 1 0 0 0,0-1 0 0 0,0 1 0 0 0,0-1 0 0 0,0 1 0 0 0,0-1-1 0 0,0-1 3 0 0,0 1 1 0 0,0-1-1 0 0,1 0 0 0 0,-1 0 0 0 0,1 1 0 0 0,-1-1 0 0 0,1 0 0 0 0,-1 1 0 0 0,1-1 0 0 0,0 0 0 0 0,0 1 0 0 0,0-1 0 0 0,0 1 0 0 0,0 0 0 0 0,0-1 0 0 0,0 1 0 0 0,1 0 0 0 0,-1-1 0 0 0,1 1-3 0 0,11-15 14 0 0,-8 5-19 0 0,-5 9-6 0 0,1 0 0 0 0,1 0 1 0 0,-1-1-1 0 0,0 1 0 0 0,1 0 0 0 0,-1 0 0 0 0,1 0 1 0 0,-1 0-1 0 0,1 0 11 0 0,7-9-70 0 0,-8 10 64 0 0,0-1 1 0 0,-1 1-1 0 0,1-1 1 0 0,-1 1-1 0 0,1-1 1 0 0,-1 0-1 0 0,1 1 0 0 0,-1-1 1 0 0,0 1-1 0 0,0-1 1 0 0,0 0-1 0 0,0 1 1 0 0,0-1 5 0 0,0-12-113 0 0,2 6 10 0 0,1-2-43 0 0,-2 5 82 0 0,1 1 1 0 0,1-1-1 0 0,-1 1 1 0 0,1 0 0 0 0,0 0-1 0 0,1-2 64 0 0,20-20-333 0 0,-13 11 88 0 0,-5-4-12 0 0,-6 16 227 0 0,1 1-1 0 0,-1 0 0 0 0,1 0 1 0 0,0 0-1 0 0,-1 0 1 0 0,1 0-1 0 0,0 0 0 0 0,1-1 31 0 0,10-9-212 0 0,-5 8 117 0 0,0 0 1 0 0,0 0-1 0 0,0 0 1 0 0,1 1 0 0 0,5-2 94 0 0,10 0-174 0 0,-5 3 91 0 0,0 1 50 0 0,-11 1-1 0 0,-5 0 28 0 0,1 0-1 0 0,-1 0 0 0 0,0 0 0 0 0,0 0 1 0 0,0 0-1 0 0,0 0 0 0 0,1 1 0 0 0,-1-1 1 0 0,0 1-1 0 0,1 0 7 0 0,26 15-87 0 0,-21-2 57 0 0,0 3 104 0 0,-3 10 65 0 0,1-14-41 0 0,-5-12-82 0 0,0 1 1 0 0,0-1-1 0 0,-1 0 0 0 0,1 1 0 0 0,0-1 1 0 0,-1 1-1 0 0,1-1 0 0 0,-1 1 0 0 0,0-1 0 0 0,1 1 1 0 0,-1 0-1 0 0,0-1 0 0 0,0 1-16 0 0,0 5 83 0 0,-1-5-53 0 0,1 0-1 0 0,0 0 1 0 0,0 1-1 0 0,0-1 1 0 0,1 0 0 0 0,-1 0-1 0 0,0 0 1 0 0,1 0-1 0 0,-1 0 1 0 0,2 1-30 0 0,2 5 95 0 0,-3-6-74 0 0,0-1 1 0 0,0 1-1 0 0,0-1 0 0 0,0 1 1 0 0,0-1-1 0 0,-1 1 1 0 0,1-1-1 0 0,-1 1 0 0 0,1-1 1 0 0,-1 1-1 0 0,0 0 1 0 0,0-1-1 0 0,1 1 1 0 0,-1 0-22 0 0,0 52 596 0 0,0-29-285 0 0,0-25-306 0 0,-1 1-1 0 0,1-1 1 0 0,0 1-1 0 0,0-1 0 0 0,0 1 1 0 0,0-1-1 0 0,0 1 0 0 0,0-1 1 0 0,0 1-1 0 0,0-1 1 0 0,0 1-1 0 0,1-1 0 0 0,-1 1 1 0 0,0-1-1 0 0,0 1 0 0 0,0-1 1 0 0,1 1-1 0 0,-1-1 1 0 0,0 0-1 0 0,0 1 0 0 0,1-1 1 0 0,-1 1-1 0 0,0-1 0 0 0,1 0 1 0 0,-1 1-1 0 0,0-1 1 0 0,1 0-1 0 0,-1 1 0 0 0,1-1 1 0 0,-1 0-1 0 0,0 0 0 0 0,1 1-4 0 0,6 3 62 0 0,-7-3-57 0 0,1-1 0 0 0,-1 1 0 0 0,0 0 0 0 0,0-1 0 0 0,1 1 0 0 0,-1 0 0 0 0,0-1 0 0 0,0 1 0 0 0,0 0 0 0 0,0-1 0 0 0,1 1 0 0 0,-1 0 0 0 0,0-1 0 0 0,0 1-1 0 0,-1 0-4 0 0,4 4 70 0 0,8 8-56 0 0,-9-4-38 0 0,-2-5-66 0 0,0-2-16 0 0,0-1-36 0 0,0-1-215 0 0,0 0-498 0 0,0 0-60 0 0,0 0-11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49.9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427 48 5152 0 0,'0'0'116'0'0,"0"0"17"0"0,-3 0 10 0 0,2 0-139 0 0,1 1 0 0 0,0-1 0 0 0,-1 0 0 0 0,1 0 0 0 0,-1 0 0 0 0,1 0 0 0 0,0-1 0 0 0,-1 1 1 0 0,1 0-1 0 0,-1 0 0 0 0,1 0 0 0 0,-1 0 0 0 0,1 0 0 0 0,0 0 0 0 0,-1-1 0 0 0,1 1 0 0 0,0 0 0 0 0,-1 0 0 0 0,1-1 0 0 0,0 1 1 0 0,-1 0-1 0 0,1 0 0 0 0,0-1 0 0 0,-1 1 0 0 0,1 0 0 0 0,0-1 0 0 0,0 1 0 0 0,-1-1 0 0 0,1 1 0 0 0,0 0 0 0 0,0-1-4 0 0,-5-6 18 0 0,-24-9-18 0 0,21 14 30 0 0,0 2 65 0 0,1 0 68 0 0,-1-3 71 0 0,0-2 34 0 0,-2 0 126 0 0,3 3-159 0 0,0 1 34 0 0,-2 1 107 0 0,-2 0-76 0 0,-1-1-32 0 0,0 1-71 0 0,-3 1-27 0 0,-2 2 15 0 0,4 3-5 0 0,4-1-7 0 0,-3-3 51 0 0,1-1 16 0 0,0 4-49 0 0,-5 4 26 0 0,2 1-56 0 0,5-4-50 0 0,-12 11 151 0 0,-6 11 82 0 0,9-10-118 0 0,3 1-63 0 0,13-15-130 0 0,-1 0-1 0 0,1 0 1 0 0,0 0-1 0 0,0 0 0 0 0,0 2-32 0 0,1-3 22 0 0,-5 12 109 0 0,-6 1 23 0 0,10-14-130 0 0,1 0 0 0 0,-1 0 1 0 0,0-1-1 0 0,1 1 0 0 0,-1 0 0 0 0,1 1 0 0 0,-1 0-24 0 0,-1 12 150 0 0,1-2-14 0 0,-4-2-35 0 0,1-1-35 0 0,3 3-36 0 0,4 3 34 0 0,9-3 16 0 0,-9-10 28 0 0,-1 0-42 0 0,0 1-21 0 0,-3 2 5 0 0,2-6-28 0 0,0 0-20 0 0,0 0 1 0 0,0 0 0 0 0,0 0 0 0 0,0 0 0 0 0,0 0-1 0 0,0 1 1 0 0,0-1 0 0 0,0 0 0 0 0,0 0 0 0 0,0 0-1 0 0,0 0 1 0 0,0 0 0 0 0,0 0 0 0 0,0 0 0 0 0,0 0 0 0 0,0 0-1 0 0,0 0 1 0 0,0 1 0 0 0,0-1 0 0 0,0 0 0 0 0,0 0-1 0 0,0 0 1 0 0,0 0 0 0 0,0 0 0 0 0,0 0 0 0 0,1 0-1 0 0,-1 0 1 0 0,0 0 0 0 0,0 0 0 0 0,0 0 0 0 0,0 0-1 0 0,0 0 1 0 0,0 1 0 0 0,0-1 0 0 0,0 0 0 0 0,0 0-1 0 0,0 0 1 0 0,0 0 0 0 0,0 0 0 0 0,0 0 0 0 0,1 0-1 0 0,-1 0 1 0 0,0 0 0 0 0,0 0 0 0 0,0 0 0 0 0,0 0 0 0 0,0 0-1 0 0,0 0 1 0 0,0 0 0 0 0,0 0 0 0 0,0 0 0 0 0,0 0-1 0 0,1 0 1 0 0,-1 0 0 0 0,0 0 0 0 0,0 0 0 0 0,0 0-3 0 0,2 0 20 0 0,-1 0 1 0 0,1 0 0 0 0,-1 1 0 0 0,1-1 0 0 0,0 1 0 0 0,-1-1 0 0 0,1 1 0 0 0,-1-1 0 0 0,0 1 0 0 0,1 0-1 0 0,-1 0 1 0 0,1 0-21 0 0,11 6 178 0 0,-1-6-14 0 0,4-2 59 0 0,-2-1-62 0 0,-1-2-54 0 0,-2 0-49 0 0,-5 2-43 0 0,-3 1 1 0 0,1 0 1 0 0,-1 1 0 0 0,0-1 0 0 0,0 1-1 0 0,1-1 1 0 0,-1 1 0 0 0,0 0 0 0 0,1 1-17 0 0,13-3 62 0 0,4-9 18 0 0,8 6-64 0 0,3-5-6 0 0,-3 4 33 0 0,-8-4-32 0 0,-8 6-11 0 0,-9 3 9 0 0,0 0 0 0 0,0 0 0 0 0,0 0 0 0 0,-1-1 1 0 0,1 0-1 0 0,0 0 0 0 0,-1 0 0 0 0,1-1-9 0 0,3-1 2 0 0,1-1 16 0 0,-1 0 1 0 0,2 0-1 0 0,-1 1 1 0 0,0 0 0 0 0,8-3-19 0 0,-10 5-8 0 0,-1 0 0 0 0,0-1 0 0 0,0 1 0 0 0,0-1 0 0 0,1-1 8 0 0,-4 2-4 0 0,1 1 1 0 0,-1-1 0 0 0,0 0 0 0 0,0 0 0 0 0,0 0 0 0 0,0 0 0 0 0,0-1 0 0 0,0 1 0 0 0,0-1 0 0 0,-1 1 0 0 0,1-1 0 0 0,-1 1 0 0 0,0-1 3 0 0,2-10 0 0 0,-2 11 0 0 0,-1-1 0 0 0,1 1 0 0 0,-1 0 0 0 0,1 0 0 0 0,0-1 0 0 0,0 1 0 0 0,0 0 0 0 0,0 0 0 0 0,0 0 0 0 0,0 0 0 0 0,1 0 0 0 0,-1 0 0 0 0,1 0 0 0 0,0 0 0 0 0,11-14 0 0 0,-8 3 0 0 0,6 8 0 0 0,-11 5-2 0 0,0-1 1 0 0,1 0 0 0 0,-1 1 0 0 0,0-1 0 0 0,0 0 0 0 0,1 1 0 0 0,-1-1 0 0 0,0 0 0 0 0,0 1 0 0 0,0-1 0 0 0,0 0 0 0 0,0 1 0 0 0,0-1 0 0 0,0 0 0 0 0,0 1 1 0 0,0-3-76 0 0,0 3 1 0 0,3 3 7 0 0,-2-2 63 0 0,0 0 0 0 0,0 0 0 0 0,0 0 0 0 0,0 1 0 0 0,0-1 0 0 0,0 1 0 0 0,0-1 0 0 0,0 0 0 0 0,0 1 0 0 0,-1 0-1 0 0,1-1 1 0 0,-1 1 0 0 0,1-1 0 0 0,-1 1 0 0 0,0 0 0 0 0,1-1 0 0 0,-1 1 0 0 0,0 0 5 0 0,0 0-5 0 0,0 0 0 0 0,0 0 0 0 0,1 0 0 0 0,-1-1 0 0 0,1 1 0 0 0,-1 0 0 0 0,1 0 0 0 0,-1-1 0 0 0,1 1 0 0 0,0-1 0 0 0,0 1 1 0 0,0 0-1 0 0,0-1 5 0 0,0 1-1 0 0,0-1 1 0 0,0 1 0 0 0,0-1 0 0 0,-1 1 0 0 0,1 0 0 0 0,0-1-1 0 0,-1 1 1 0 0,1 0 0 0 0,-1 0 0 0 0,0-1 0 0 0,1 1 0 0 0,-1 0 0 0 0,0 0 0 0 0,0 0 0 0 0,0-1 0 0 0,0 1 0 0 0,0 0 0 0 0,1 0 0 0 0,-1-1 0 0 0,1 1 0 0 0,-1 0 0 0 0,1 0 0 0 0,0-1 0 0 0,0 1 0 0 0,0-1 0 0 0,0 1 0 0 0,0-1 0 0 0,0 1 0 0 0,0-1-1 0 0,-1 1 0 0 0,1 0 0 0 0,0-1 0 0 0,0 1 0 0 0,-1 0 0 0 0,1-1 0 0 0,-1 1 0 0 0,1 0 1 0 0,-1 0-1 0 0,0-1 0 0 0,0 1 0 0 0,1 0 1 0 0,-1 0-4 0 0,0 0 0 0 0,0-1 0 0 0,0 1 0 0 0,0-1 0 0 0,1 1 1 0 0,-1 0-1 0 0,1-1 0 0 0,0 1 0 0 0,-1-1 0 0 0,1 1 0 0 0,0-1 0 0 0,0 1 0 0 0,0-1 1 0 0,0 1 2 0 0,4 6-8 0 0,10 23-44 0 0,-9-18 53 0 0,4-7 0 0 0,-5 7 0 0 0,9 3 12 0 0,-1-1 36 0 0,-8 1-26 0 0,-4-15-18 0 0,-1 1-1 0 0,1-1 1 0 0,0 0-1 0 0,0 0 1 0 0,0 0 0 0 0,0 0-1 0 0,0 0 1 0 0,0 0-1 0 0,0 0 1 0 0,0-1-1 0 0,0 1 1 0 0,1 0-4 0 0,11 2-8 0 0,-13-3 6 0 0,0 0 1 0 0,1 0-1 0 0,-1 0 0 0 0,0 0 1 0 0,0 0-1 0 0,0 0 1 0 0,0 0-1 0 0,0 0 0 0 0,0 0 1 0 0,0 0-1 0 0,0 0 1 0 0,0 0-1 0 0,0 0 0 0 0,1 0 1 0 0,-1 0-1 0 0,0 0 0 0 0,0 0 1 0 0,0 0-1 0 0,0 0 1 0 0,0 0-1 0 0,0 0 0 0 0,0 0 1 0 0,0 0-1 0 0,0 0 1 0 0,0 0-1 0 0,0 0 0 0 0,1 0 1 0 0,-1 0-1 0 0,0 0 0 0 0,0 0 1 0 0,0 0-1 0 0,0 0 1 0 0,0 1-1 0 0,0-1 0 0 0,0 0 1 0 0,0 0-1 0 0,0 0 1 0 0,0 0-1 0 0,0 0 0 0 0,0 0 1 0 0,0 0-1 0 0,0 0 0 0 0,0 0 1 0 0,0 0-1 0 0,0 0 1 0 0,0 1-1 0 0,0-1 0 0 0,0 0 1 0 0,0 0-1 0 0,0 0 1 0 0,0 0-1 0 0,0 0 0 0 0,0 0 1 0 0,0 0-1 0 0,0 0 1 0 0,0 0-1 0 0,0 1 2 0 0,0 2-67 0 0,0 0-62 0 0,0-1-73 0 0,0-1 59 0 0,0 0-33 0 0,0 0-36 0 0,0-1-34 0 0,0 1-335 0 0,0-1 79 0 0,0 1-47 0 0,0-1-647 0 0,0 0-510 0 0,0 0-970 0 0</inkml:trace>
  <inkml:trace contextRef="#ctx0" brushRef="#br0" timeOffset="607.21">805 17 7136 0 0,'0'0'165'0'0,"0"0"22"0"0,0 2 6 0 0,3 12-28 0 0,2-6-129 0 0,-4-7-36 0 0,0 0 0 0 0,-1 1 0 0 0,1-1 0 0 0,0 1-1 0 0,0-1 1 0 0,-1 1 0 0 0,1-1 0 0 0,-1 1 0 0 0,1 0-1 0 0,-1-1 1 0 0,1 1 0 0 0,-1 0 0 0 0,0-1 0 0 0,0 1 0 0 0,0 4 42 0 0,-1 0 73 0 0,1 5 208 0 0,1 7 341 0 0,2-12-404 0 0,1 3 104 0 0,2 1 157 0 0,-3 3 88 0 0,-4-6-329 0 0,1-5-199 0 0,0 0 0 0 0,0 1 0 0 0,0-1 1 0 0,0 0-1 0 0,0 0 0 0 0,1 0 0 0 0,-1 0 0 0 0,1 0 0 0 0,-1 1 0 0 0,1 0-81 0 0,4 5 240 0 0,1 2 97 0 0,-4 3 62 0 0,-2 1-39 0 0,0 6 98 0 0,0-12-223 0 0,0 2 79 0 0,0 1 111 0 0,0-10-413 0 0,0-1 1 0 0,0 1 0 0 0,0-1-1 0 0,0 1 1 0 0,0-1-1 0 0,0 1 1 0 0,0-1 0 0 0,0 1-1 0 0,0-1 1 0 0,0 1-1 0 0,0-1 1 0 0,0 1-1 0 0,0-1 1 0 0,0 1 0 0 0,1-1-1 0 0,-1 1 1 0 0,0-1-1 0 0,0 1 1 0 0,0-1-1 0 0,1 1 1 0 0,-1-1 0 0 0,0 1-1 0 0,1-1 1 0 0,-1 0-1 0 0,0 1 1 0 0,1-1 0 0 0,-1 0-1 0 0,1 1 1 0 0,-1-1-1 0 0,0 0 1 0 0,1 1-1 0 0,-1-1 1 0 0,1 0 0 0 0,-1 0-1 0 0,1 1 1 0 0,-1-1-1 0 0,1 0 1 0 0,-1 0-1 0 0,1 0 1 0 0,-1 0 0 0 0,1 0-1 0 0,-1 0 1 0 0,1 0-1 0 0,-1 0 1 0 0,1 0 0 0 0,0 0-13 0 0,1 0 272 0 0,-2 1-141 0 0,0 0-41 0 0,0 1-8 0 0,0 0-89 0 0,0 1-87 0 0,0-3 111 0 0,0 1 52 0 0,0 0 80 0 0,0 0 101 0 0,0-1 119 0 0,0 1-133 0 0,0-1 38 0 0,0 0-272 0 0,0 0 0 0 0,0-1 0 0 0,0 1 0 0 0,0 0 0 0 0,0 0 0 0 0,0-1 0 0 0,0 1 0 0 0,0 0 0 0 0,0 0 0 0 0,0-1-1 0 0,0 1 1 0 0,0 0 0 0 0,0-1 0 0 0,0 1 0 0 0,0 0 0 0 0,0 0 0 0 0,0-1 0 0 0,0 1 0 0 0,0 0 0 0 0,0 0 0 0 0,0-1 0 0 0,1 1 0 0 0,-1 0 0 0 0,0 0 0 0 0,0-1-1 0 0,0 1 1 0 0,0 0 0 0 0,1 0 0 0 0,-1 0 0 0 0,0-1 0 0 0,0 1 0 0 0,0 0 0 0 0,1 0-2 0 0,6-6 36 0 0,2-9 31 0 0,4-1-12 0 0,-12 15-52 0 0,0 0-1 0 0,1-1 1 0 0,-1 1 0 0 0,0 0 0 0 0,0-1 0 0 0,0 1-1 0 0,0-1 1 0 0,0 1 0 0 0,0-1 0 0 0,0 1-1 0 0,0-1 1 0 0,-1 0 0 0 0,1 1 0 0 0,-1-1 0 0 0,1 0-1 0 0,-1 1 1 0 0,0-1 0 0 0,0 0 0 0 0,1 0-3 0 0,-1-1-14 0 0,0 0 0 0 0,1 0 1 0 0,0 0-1 0 0,0 0 0 0 0,0 0 1 0 0,0 1-1 0 0,0-1 0 0 0,0 0 1 0 0,1 0-1 0 0,-1 1 0 0 0,1-1 0 0 0,1-1 14 0 0,-1 1-16 0 0,0 0-1 0 0,0 0 0 0 0,0 0 0 0 0,0-1 0 0 0,-1 1 0 0 0,2-3 17 0 0,-1-7-46 0 0,3-5-44 0 0,-5 16 73 0 0,1 0 0 0 0,0 1 0 0 0,0-1 0 0 0,1 0 0 0 0,-1 0 0 0 0,0 1 0 0 0,0-1 1 0 0,2-1 15 0 0,10-9-131 0 0,-8 8 74 0 0,0 0-1 0 0,-1-1 0 0 0,1 0 1 0 0,-1 0-1 0 0,0 0 1 0 0,1-2 58 0 0,-1-4-79 0 0,-3 10 72 0 0,-1 0 1 0 0,0 0 0 0 0,1 0-1 0 0,-1 0 1 0 0,1 0-1 0 0,-1 0 1 0 0,1 0-1 0 0,0 0 1 0 0,-1 0-1 0 0,1 0 1 0 0,0 0 0 0 0,0 0-1 0 0,0 0 1 0 0,-1 0-1 0 0,1 1 1 0 0,0-1-1 0 0,0 0 1 0 0,1 0 6 0 0,7-3-49 0 0,14-8-50 0 0,-23 12 96 0 0,1 0 1 0 0,0 0-1 0 0,-1-1 1 0 0,1 1 0 0 0,0 0-1 0 0,0 0 1 0 0,-1 0-1 0 0,1 0 1 0 0,0 0-1 0 0,0 0 1 0 0,0 0-1 0 0,-1 0 1 0 0,1 0-1 0 0,0 0 1 0 0,0 0-1 0 0,-1 0 1 0 0,1 0-1 0 0,0 1 1 0 0,0-1 0 0 0,-1 0-1 0 0,1 1 1 0 0,0-1-1 0 0,-1 1 3 0 0,16 12-81 0 0,-2-1 30 0 0,-4-8 39 0 0,-9-3 11 0 0,1 0 0 0 0,-1-1 0 0 0,0 1 0 0 0,1 0 0 0 0,-1-1 0 0 0,0 1 0 0 0,0 0 0 0 0,1 0 0 0 0,-1 0 0 0 0,0 1 1 0 0,9 21-54 0 0,-7-13 45 0 0,10 24 30 0 0,-8-26 25 0 0,-4-7-33 0 0,0 1 0 0 0,0-1 0 0 0,-1 1 0 0 0,1-1-1 0 0,0 1 1 0 0,0-1 0 0 0,-1 1 0 0 0,1 0-1 0 0,-1-1 1 0 0,0 1 0 0 0,1 0 0 0 0,-1-1 0 0 0,0 1-1 0 0,0 0 1 0 0,0 0-13 0 0,0 2 18 0 0,0-1 0 0 0,1 0-1 0 0,-1 0 1 0 0,1 0 0 0 0,-1 0 0 0 0,1 0-1 0 0,1 2-17 0 0,6 13 119 0 0,-7-11-70 0 0,0-2 17 0 0,2 4 89 0 0,8 12-24 0 0,-8-13-24 0 0,-2-2-42 0 0,-2 10 14 0 0,1-12-29 0 0,0-1 41 0 0,0 0-22 0 0,0 7 1 0 0,0-10-69 0 0,-1 0 1 0 0,1 0-1 0 0,0 0 1 0 0,0 1-1 0 0,0-1 1 0 0,0 0-1 0 0,0 0 1 0 0,0 0-1 0 0,0 0 1 0 0,0 0-1 0 0,0 0 1 0 0,0 0-1 0 0,0 0 1 0 0,0 0-1 0 0,0 0 1 0 0,0 1-1 0 0,0-1 1 0 0,0 0-1 0 0,0 0 1 0 0,0 0-1 0 0,1 0 1 0 0,-1 0-1 0 0,0 0 1 0 0,0 0-1 0 0,0 0 1 0 0,0 0-1 0 0,0 0 1 0 0,0 0-1 0 0,0 1 1 0 0,0-1-1 0 0,0 0 1 0 0,0 0-1 0 0,0 0 1 0 0,0 0-1 0 0,0 0 1 0 0,0 0-1 0 0,0 0 1 0 0,1 0-1 0 0,-1 0 1 0 0,0 0-1 0 0,0 0 1 0 0,0 0-1 0 0,0 0 1 0 0,0 0-1 0 0,0 0 1 0 0,0 0-1 0 0,0 0 1 0 0,0 0-1 0 0,0 0 1 0 0,1 0-1 0 0,-1 0 1 0 0,0 0-1 0 0,0 0 1 0 0,0 0-1 0 0,0 0 1 0 0,0 0-1 0 0,0 0-1 0 0,11 0 72 0 0,-6 2 5 0 0,5 9 1 0 0,-3-8-14 0 0,2-6-62 0 0,-9 3-2 0 0,5-7 0 0 0,-5 7 0 0 0,0 0 0 0 0,0-1 0 0 0,1 1 0 0 0,-1-1 0 0 0,0 1 0 0 0,0-1 0 0 0,1 1 0 0 0,-1 0 0 0 0,1-1 0 0 0,-1 1 0 0 0,0 0 0 0 0,1-1 0 0 0,-1 1 0 0 0,1 0 0 0 0,-1 0 0 0 0,0-1 0 0 0,1 1 0 0 0,-1 0 0 0 0,1 0 0 0 0,-1 0 0 0 0,1 0 0 0 0,-1-1 0 0 0,1 1 0 0 0,-1 0 0 0 0,1 0 0 0 0,-1 0 0 0 0,1 0 0 0 0,-1 0 0 0 0,1 0 0 0 0,-1 0 0 0 0,1 1 0 0 0,0-1 0 0 0,-1 0 0 0 0,1 0 0 0 0,-1 0 0 0 0,1 0 0 0 0,-1 0 0 0 0,1 0 0 0 0,-1 0 0 0 0,1 0 0 0 0,-1 0 0 0 0,1 0 0 0 0,-1 0 0 0 0,1 0 0 0 0,-1 0 0 0 0,1 0 0 0 0,-1 0 0 0 0,1-1 0 0 0,-1 1 0 0 0,0 0 0 0 0,1 0 0 0 0,-1-1 0 0 0,1 1 0 0 0,-1 0 0 0 0,0 0 0 0 0,1-1 0 0 0,-1 1 0 0 0,1 0 0 0 0,-1-1 0 0 0,0 1 0 0 0,0-1 0 0 0,1 1 0 0 0,-1-1 0 0 0,0 1 0 0 0,1-1 0 0 0,3-5-14 0 0,7 0-45 0 0,-5-5 13 0 0,-6 10 35 0 0,1 0 1 0 0,-1 0 0 0 0,1 0-1 0 0,-1 0 1 0 0,1 0 0 0 0,-1 0-1 0 0,1 0 1 0 0,0 0 0 0 0,0 0-1 0 0,-1 1 1 0 0,1-1 0 0 0,0 0-1 0 0,0 0 1 0 0,0 1 0 0 0,0-1-1 0 0,0 0 11 0 0,10-4-131 0 0,-10 5 118 0 0,0 0 0 0 0,0-1 0 0 0,0 1 0 0 0,1 0 0 0 0,-1-1 1 0 0,0 0-1 0 0,0 1 0 0 0,0-1 0 0 0,0 0 0 0 0,-1 1 0 0 0,1-1 1 0 0,0 0-1 0 0,0 0 0 0 0,0 0 0 0 0,0 0 0 0 0,-1 0 0 0 0,1 0 0 0 0,0 0 13 0 0,4-10-125 0 0,-5 10 111 0 0,0 0 0 0 0,1-1 0 0 0,-1 1 0 0 0,0 0 0 0 0,1 0 0 0 0,0 0 0 0 0,-1 0 0 0 0,1 0 0 0 0,0 0 0 0 0,-1 0 0 0 0,1 0 0 0 0,0 0 0 0 0,0 1 0 0 0,0-1 0 0 0,0 0 0 0 0,0 0 0 0 0,0 1 0 0 0,0-1 14 0 0,19-8-265 0 0,7-4-60 0 0,-11 1 219 0 0,-1 1 80 0 0,-11 10 8 0 0,0 0-1 0 0,-1 0 1 0 0,1 0-1 0 0,0 0 1 0 0,0 1-1 0 0,0-1 1 0 0,0 1 0 0 0,-1 0-1 0 0,3 1 19 0 0,3-1-4 0 0,6 2-62 0 0,-10 1 41 0 0,19 10-30 0 0,-19-2 55 0 0,9-6 0 0 0,-1 6 28 0 0,-11-9 72 0 0,-1 1-37 0 0,-2 2-5 0 0,0-2-34 0 0,1-1 22 0 0,2 1 26 0 0,0 0 41 0 0,-1-2-93 0 0,1 1 1 0 0,-1 0 0 0 0,0 0-1 0 0,0-1 1 0 0,0 1 0 0 0,0 0 0 0 0,0 0-1 0 0,0 0 1 0 0,0 0 0 0 0,-1 1-1 0 0,1-1 1 0 0,-1 0 0 0 0,1 0 0 0 0,-1 0-1 0 0,0 0 1 0 0,0 1-21 0 0,0 16 202 0 0,0-15-142 0 0,0-4-59 0 0,0 1 0 0 0,0-1 0 0 0,0 0 0 0 0,0 0 0 0 0,0 0 0 0 0,0 0 0 0 0,0 0 0 0 0,0 0 0 0 0,0 0 0 0 0,0 0 0 0 0,0 0 0 0 0,0 0 1 0 0,0 1-1 0 0,0-1 0 0 0,0 0 0 0 0,0 0 0 0 0,0 0 0 0 0,0 0 0 0 0,0 0 0 0 0,0 0 0 0 0,0 0 0 0 0,0 0 0 0 0,0 0 0 0 0,0 0 0 0 0,0 0 0 0 0,0 1 0 0 0,0-1 0 0 0,0 0 0 0 0,0 0 0 0 0,0 0 0 0 0,0 0 1 0 0,0 0-1 0 0,0 0 0 0 0,-1 0 0 0 0,1 0 0 0 0,0 0 0 0 0,0 0 0 0 0,0 0 0 0 0,0 0 0 0 0,0 0 0 0 0,0 0 0 0 0,0 0 0 0 0,0 0 0 0 0,0 0 0 0 0,0 0 0 0 0,0 0 0 0 0,-1 0 0 0 0,1 0 0 0 0,0 0 0 0 0,0 0 1 0 0,0 0-1 0 0,0 0 0 0 0,0 0 0 0 0,0 0 0 0 0,0 0 0 0 0,0 0 0 0 0,0 0-1 0 0,-4 0 6 0 0,3 0-5 0 0,1 0-1 0 0,0-1 1 0 0,0 1 0 0 0,0 0 0 0 0,-1 0-1 0 0,1 0 1 0 0,0 0 0 0 0,0 0-1 0 0,0 0 1 0 0,-1 0 0 0 0,1 0 0 0 0,0 0-1 0 0,0 0 1 0 0,-1 0 0 0 0,1 0 0 0 0,0 0-1 0 0,0 0 1 0 0,0 1 0 0 0,-1-1-1 0 0,1 0 1 0 0,0 0 0 0 0,0 0 0 0 0,0 0-1 0 0,-1 0 1 0 0,1 0 0 0 0,0 1-1 0 0,0-1 1 0 0,0 0 0 0 0,0 0 0 0 0,0 0-1 0 0,-1 0 1 0 0,1 1 0 0 0,0-1-1 0 0,0 0 1 0 0,0 0 0 0 0,0 0 0 0 0,0 0-1 0 0,0 1 0 0 0,-3 28 65 0 0,4-27-25 0 0,-1 1-57 0 0,0-1-53 0 0,1 0-50 0 0,-1 1-48 0 0,1-1-44 0 0,0 0-44 0 0,0-1-39 0 0,0 1-37 0 0,0 0-35 0 0,1 1-460 0 0,0-1-105 0 0,1 1-85 0 0,-1-1-1003 0 0,-2-2-1162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49.0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 1 6336 0 0,'0'0'141'0'0,"0"0"23"0"0,0 0 11 0 0,0 2 34 0 0,2 7 19 0 0,4 2 64 0 0,0 3 58 0 0,-4-3-44 0 0,-2 2-19 0 0,1-3-81 0 0,-1-6-140 0 0,1-1 1 0 0,-1 1-1 0 0,1-1 1 0 0,0 0-1 0 0,0 1 1 0 0,0-1 0 0 0,0 0-67 0 0,5 10 288 0 0,-3-6-94 0 0,-2 0-41 0 0,0 2-12 0 0,-2 4 25 0 0,0-1-2 0 0,1-5-34 0 0,1 0-1 0 0,0 0 0 0 0,0 1 1 0 0,1-1-1 0 0,0 0 0 0 0,2 5-129 0 0,-2-7 78 0 0,1 4 121 0 0,-2-1-42 0 0,-1 5 71 0 0,1 4 34 0 0,5-1-24 0 0,-1-4-50 0 0,-2 10 42 0 0,-4-11-132 0 0,1 1 46 0 0,0 33 472 0 0,1-31-469 0 0,1-4-78 0 0,5 4 78 0 0,-7-13-124 0 0,1 0 0 0 0,0 1 0 0 0,0-1 0 0 0,-1 1 0 0 0,1-1 0 0 0,0 1 0 0 0,-1-1 0 0 0,0 1 0 0 0,1-1 0 0 0,-1 1 0 0 0,0-1 0 0 0,0 1 0 0 0,0 0-23 0 0,2 9 153 0 0,4 1 16 0 0,0 1-4 0 0,-4-2-18 0 0,-2 1 4 0 0,-1 6-46 0 0,5-1-89 0 0,6-1-6 0 0,-7 0 33 0 0,-3-11-35 0 0,0 2-2 0 0,0 10-33 0 0,0-15-101 0 0,0-2-170 0 0,0 0-298 0 0,0 0-38 0 0</inkml:trace>
  <inkml:trace contextRef="#ctx0" brushRef="#br0" timeOffset="322.85">0 348 7464 0 0,'0'0'216'0'0,"3"0"-11"0"0,-1 0-241 0 0,1 0 75 0 0,1 0 46 0 0,10-1 316 0 0,-8-1-271 0 0,2-3 8 0 0,2 0 57 0 0,3 2 45 0 0,-4 3-103 0 0,-2-1-37 0 0,0-1-16 0 0,1-2 0 0 0,1-1 1 0 0,-2 3-1 0 0,2 1 18 0 0,1 0 41 0 0,12 2 59 0 0,6 0-50 0 0,-20-1-115 0 0,0-1 0 0 0,-1 1 0 0 0,1-1 0 0 0,3-1-37 0 0,6-3 50 0 0,-11 3-27 0 0,1 0 0 0 0,-1 1 0 0 0,1 0 0 0 0,0 0 0 0 0,-1 0 0 0 0,1 1-23 0 0,1 0-30 0 0,0 0 37 0 0,18 0 125 0 0,-15 0-99 0 0,2 0-80 0 0,-5 0-35 0 0,-1 0-51 0 0,0 0-59 0 0,0 0-68 0 0,-4 0 29 0 0,0 0-39 0 0,3 0-372 0 0,2 0-264 0 0,3 0-603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47.1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7456 0 0,'0'0'166'0'0,"0"0"29"0"0,0 0 12 0 0,0 0 2 0 0,0 0 6 0 0,0 0 1 0 0,0 0 0 0 0,0 0-8 0 0,0 2-34 0 0,0 2-117 0 0,0-2-33 0 0,0 0 0 0 0,0-1 0 0 0,0 1 0 0 0,0 0 0 0 0,0 0 0 0 0,0 0 0 0 0,0 0 0 0 0,-1-1 1 0 0,1 1-1 0 0,-1 0 0 0 0,0 1-24 0 0,-5 1 108 0 0,5-4-98 0 0,1 1 0 0 0,-1-1 0 0 0,1 0-1 0 0,-1 0 1 0 0,1 1 0 0 0,0-1 0 0 0,-1 0-1 0 0,1 1 1 0 0,0-1 0 0 0,-1 0-1 0 0,1 1 1 0 0,0-1 0 0 0,-1 1 0 0 0,1-1-1 0 0,0 0 1 0 0,0 1 0 0 0,-1-1 0 0 0,1 1-1 0 0,0-1 1 0 0,0 1 0 0 0,0-1-1 0 0,0 1 1 0 0,0-1 0 0 0,0 1 0 0 0,0-1-1 0 0,0 1 1 0 0,0-1 0 0 0,0 1 0 0 0,0-1-1 0 0,0 1 1 0 0,0-1 0 0 0,0 1-10 0 0,0 6 125 0 0,0-5-82 0 0,-1 1 0 0 0,1-1 0 0 0,0 0 0 0 0,1 0 0 0 0,-1 0 0 0 0,0 0 1 0 0,1 1-1 0 0,-1-1 0 0 0,1 0 0 0 0,0 1-43 0 0,4 5 135 0 0,0 2 64 0 0,-2 3 67 0 0,-3 2 45 0 0,-1-2-85 0 0,2 0-40 0 0,-1-2-39 0 0,2-2-43 0 0,4 6 120 0 0,-1-2-43 0 0,-2 6 48 0 0,-3-9-71 0 0,1-2-42 0 0,1 0-19 0 0,3 0 0 0 0,1 8 86 0 0,-5-8-77 0 0,-1 2 39 0 0,0-6-103 0 0,1-1 0 0 0,-1 0-1 0 0,0 0 1 0 0,1 0-1 0 0,0 0 1 0 0,0 0 0 0 0,0 2-42 0 0,8 13 254 0 0,-9-17-226 0 0,1 1 1 0 0,-1-1 0 0 0,0 0 0 0 0,1 1 0 0 0,-1-1 0 0 0,0 1 0 0 0,0-1 0 0 0,0 1 0 0 0,0-1 0 0 0,0 1-29 0 0,3 16 313 0 0,1-7-172 0 0,1-1-16 0 0,-3-2-10 0 0,-1 0 15 0 0,0 0 45 0 0,0-1-20 0 0,0-1-41 0 0,5 5 22 0 0,-5-10-125 0 0,0 1 0 0 0,0-1 0 0 0,0 1 1 0 0,-1-1-1 0 0,1 1 0 0 0,0 0 0 0 0,-1 0 0 0 0,1-1 0 0 0,-1 1 1 0 0,0 0-1 0 0,0 0 0 0 0,1-1 0 0 0,-1 1-11 0 0,-1 10 59 0 0,1-9-49 0 0,-1 1 0 0 0,1-1 1 0 0,0 0-1 0 0,0 0 0 0 0,1 0 0 0 0,-1 1 1 0 0,1-1-1 0 0,-1 0 0 0 0,1 0 1 0 0,0 1-11 0 0,4 4 31 0 0,-4-7-26 0 0,0 0-1 0 0,0 1 1 0 0,0-1 0 0 0,0 1-1 0 0,-1-1 1 0 0,1 1-1 0 0,0 0 1 0 0,-1-1 0 0 0,0 1-1 0 0,1-1 1 0 0,-1 1-1 0 0,0 0 1 0 0,0-1 0 0 0,0 1-5 0 0,3 14 64 0 0,2-7-50 0 0,-4-8-13 0 0,0 0 0 0 0,0 1 0 0 0,0-1 0 0 0,0 1 0 0 0,-1-1 1 0 0,1 1-1 0 0,0 0 0 0 0,-1-1 0 0 0,0 1 0 0 0,1 0 0 0 0,-1 1-1 0 0,0 0 55 0 0,0-3-13 0 0,0 0-120 0 0,0 0-71 0 0,0 0 59 0 0,0 0-66 0 0,0 0-81 0 0,0 0 70 0 0,0 0-37 0 0,0 0-40 0 0,0 0-39 0 0,0 0-383 0 0,0 0 90 0 0,0 0-52 0 0,0 0-740 0 0,0 0-584 0 0,0 0-1109 0 0</inkml:trace>
  <inkml:trace contextRef="#ctx0" brushRef="#br0" timeOffset="548.32">348 458 5960 0 0,'0'0'132'0'0,"0"0"17"0"0,0 0 12 0 0,3 0-17 0 0,20 0 455 0 0,26 0 1175 0 0,-31 0-1048 0 0,-2 0-134 0 0,1 0-79 0 0,-6-1-265 0 0,2-6 35 0 0,0 1-8 0 0,-2 5-41 0 0,20 1 258 0 0,1 0-84 0 0,-21-3-322 0 0,-6-2-33 0 0,-5 4-51 0 0,0 1 0 0 0,1-1 0 0 0,-1 0 0 0 0,1 1 0 0 0,-1-1 0 0 0,1 1 0 0 0,-1-1 0 0 0,1 1-1 0 0,-1 0 1 0 0,1-1 0 0 0,-1 1 0 0 0,1 0 0 0 0,-1-1 0 0 0,1 1 0 0 0,0 0 0 0 0,-1-1 0 0 0,1 1 0 0 0,0 0 0 0 0,-1 0 0 0 0,1 0 0 0 0,0 0 0 0 0,-1 0 0 0 0,1 0 0 0 0,0 0 0 0 0,0 0 0 0 0,-1 0-2 0 0,10 1 38 0 0,-1-2-8 0 0,20-12 52 0 0,-11 4-22 0 0,-5 2-44 0 0,3 4 38 0 0,-15 3-49 0 0,0 0 0 0 0,-1 0 0 0 0,1 0 0 0 0,0 0 0 0 0,0 0 0 0 0,0 0 0 0 0,-1 0 0 0 0,1 0 0 0 0,0-1 0 0 0,0 1 0 0 0,-1 0 0 0 0,1 0 0 0 0,0-1 0 0 0,0 1 0 0 0,0-1-5 0 0,-1 1 7 0 0,0-1-1 0 0,1 1 1 0 0,-1-1 0 0 0,0 1-1 0 0,1-1 1 0 0,-1 1-1 0 0,0-1 1 0 0,0 1 0 0 0,0-1-1 0 0,1 1 1 0 0,-1-1 0 0 0,0 1-1 0 0,0-1 1 0 0,0 0-1 0 0,0 1 1 0 0,0-1 0 0 0,0 1-1 0 0,0-1-6 0 0,0 1 3 0 0,0 0-1 0 0,0 0 1 0 0,0 0-1 0 0,0 0 1 0 0,0 0-1 0 0,0 0 1 0 0,0-1-1 0 0,0 1 1 0 0,0 0-1 0 0,0 0 1 0 0,0 0-1 0 0,0 0 0 0 0,0 0 1 0 0,0 0-1 0 0,0 0 1 0 0,0 0-1 0 0,0 0 1 0 0,0 0-1 0 0,0-1 1 0 0,0 1-1 0 0,0 0 1 0 0,0 0-1 0 0,0 0 1 0 0,0 0-1 0 0,0 0 1 0 0,0 0-1 0 0,0 0 1 0 0,0 0-1 0 0,0 0 1 0 0,0 0-1 0 0,0 0 1 0 0,0 0-1 0 0,0 0 1 0 0,0 0-1 0 0,1-1 1 0 0,-1 1-1 0 0,0 0 0 0 0,0 0 1 0 0,0 0-1 0 0,0 0 1 0 0,0 0-1 0 0,0 0 1 0 0,0 0-1 0 0,0 0 1 0 0,0 0-1 0 0,0 0 1 0 0,1 0-1 0 0,-1 0 1 0 0,0 0-1 0 0,0 0 1 0 0,0 0-1 0 0,0 0 1 0 0,0 0-1 0 0,0 0 1 0 0,0 0-1 0 0,0 0 1 0 0,0 0-3 0 0,8 0 98 0 0,-6 0-33 0 0,2 0 46 0 0,-4-2-44 0 0,-3-11-56 0 0,2 12-12 0 0,1-1 0 0 0,-1 1 0 0 0,0 0 0 0 0,0 0 0 0 0,0 0 0 0 0,0 0 0 0 0,0 0 0 0 0,0 0 0 0 0,0 0 0 0 0,0 0 0 0 0,0 1 0 0 0,-1-1 1 0 0,-9-3-47 0 0,-9 4-68 0 0,-12 1 57 0 0,-16-1 58 0 0,48 0-2 0 0,-1 0 1 0 0,0 0 0 0 0,1 0 0 0 0,-1 0-1 0 0,0 0 1 0 0,1 0 0 0 0,-1 0 0 0 0,0 0 0 0 0,1 1-1 0 0,-1-1 1 0 0,0 0 0 0 0,1 0 0 0 0,-1 1-1 0 0,0-1 1 0 0,1 0 0 0 0,-1 1 0 0 0,1-1-1 0 0,-1 0 1 0 0,1 1 0 0 0,-1-1 0 0 0,1 1 0 0 0,-1-1-1 0 0,1 1 1 0 0,-1 0 0 0 0,1-1 0 0 0,0 1 1 0 0,-1-1-2 0 0,1 1 1 0 0,-1 0 0 0 0,1-1 0 0 0,0 1-1 0 0,-1-1 1 0 0,1 1 0 0 0,-1-1 0 0 0,1 0 0 0 0,-1 1-1 0 0,0-1 1 0 0,1 1 0 0 0,-1-1 0 0 0,1 0-1 0 0,-1 1 1 0 0,0-1 0 0 0,1 0 0 0 0,-1 0-1 0 0,0 0 1 0 0,1 1 0 0 0,-1-1 0 0 0,0 0 0 0 0,1 0-1 0 0,-1 0 1 0 0,0 0 0 0 0,1 0 0 0 0,-1 0 1 0 0,-5-1 0 0 0,5 2 0 0 0,-24 12 0 0 0,9-8-11 0 0,15-4 7 0 0,0 0 1 0 0,0-1-1 0 0,0 1 1 0 0,0 0-1 0 0,0 0 1 0 0,0 0-1 0 0,0 0 0 0 0,0 0 1 0 0,0 0-1 0 0,0 0 1 0 0,0 0-1 0 0,0 1 4 0 0,-4 11-10 0 0,-5-7 10 0 0,4 4 0 0 0,0-6 1 0 0,1 0-7 0 0,4 1 36 0 0,0 3 39 0 0,1-6-49 0 0,0 0 0 0 0,-1 0 1 0 0,1-1-1 0 0,-1 1 0 0 0,1 0 0 0 0,-1-1 0 0 0,0 1 0 0 0,0 0 0 0 0,0-1 0 0 0,0 1 1 0 0,0 1-21 0 0,-4 4 26 0 0,5-6-18 0 0,-1 0 0 0 0,1 0 0 0 0,0 1 1 0 0,0-1-1 0 0,0 0 0 0 0,0 0 0 0 0,-1 0 0 0 0,2 0 0 0 0,-1 0 0 0 0,0 0 0 0 0,0 1 0 0 0,0-1 0 0 0,0 0 0 0 0,1 0 0 0 0,-1 0 0 0 0,1 0 0 0 0,-1 0 1 0 0,1 0-1 0 0,-1 0 0 0 0,1 0 0 0 0,-1 0 0 0 0,1 0 0 0 0,0 0-8 0 0,0 1 8 0 0,0-1 1 0 0,0 1-1 0 0,0 0 0 0 0,0-1 1 0 0,-1 1-1 0 0,1 0 0 0 0,0 0 1 0 0,-1-1-1 0 0,1 1 0 0 0,-1 0 1 0 0,0 0-9 0 0,0 0 7 0 0,0 0 0 0 0,1 0 0 0 0,-1-1 0 0 0,0 1 1 0 0,1 0-1 0 0,-1 0 0 0 0,1-1 0 0 0,-1 1 1 0 0,1-1-1 0 0,0 1 0 0 0,0-1 0 0 0,0 1 1 0 0,0-1-1 0 0,0 1-7 0 0,3 5 4 0 0,2 6 63 0 0,4-8 13 0 0,-5 6 0 0 0,20 3 51 0 0,-21-12-116 0 0,21 9 145 0 0,26 9-160 0 0,-47-19 6 0 0,-1 0-1 0 0,1 0 1 0 0,0 0-1 0 0,-1-1 0 0 0,1 0 1 0 0,-1 0-1 0 0,1 0 1 0 0,0 0-1 0 0,1 0-5 0 0,7-1 18 0 0,14 2-1 0 0,-15-1-5 0 0,0 1-1 0 0,0-2 1 0 0,-1 1-1 0 0,1-1 1 0 0,4-2-12 0 0,2-1 0 0 0,-11 2 0 0 0,1 0 0 0 0,-1 0 0 0 0,1 1 0 0 0,0 0 0 0 0,-1 0 0 0 0,1 1 0 0 0,15-2-24 0 0,-2-3-115 0 0,4-1-130 0 0,18 1-230 0 0,-36 3 394 0 0,-1 1 0 0 0,1-1 0 0 0,-1 0 1 0 0,0-1-1 0 0,2 0 105 0 0,-7 3-1 0 0</inkml:trace>
  <inkml:trace contextRef="#ctx0" brushRef="#br0" timeOffset="1059.25">1374 395 6448 0 0,'0'0'141'0'0,"0"0"23"0"0,0 0 13 0 0,-3-2-19 0 0,-10-9-126 0 0,10 10-13 0 0,0 0 37 0 0,-4 0 140 0 0,1 0 48 0 0,-11 2 394 0 0,10-1-407 0 0,0 0-78 0 0,3 0 20 0 0,-4 0 213 0 0,0 1-42 0 0,0-1-44 0 0,1 1-46 0 0,1 1-50 0 0,0 0-50 0 0,0 1-54 0 0,1 2-56 0 0,2-3 178 0 0,-1-1-100 0 0,0 0-60 0 0,-1-2-34 0 0,3 0 42 0 0,1 1-62 0 0,1 0 1 0 0,-1 0 0 0 0,1 0 0 0 0,-1 0 0 0 0,1 0 0 0 0,-1 0-1 0 0,1 0 1 0 0,-1 0 0 0 0,1 0 0 0 0,-1 0 0 0 0,1 0-1 0 0,-1 0 1 0 0,1 0 0 0 0,-1 0 0 0 0,1 1 0 0 0,-1-1 0 0 0,1 0-1 0 0,-1 0 1 0 0,1 1 0 0 0,0-1 0 0 0,-1 0 0 0 0,1 1-1 0 0,-1-1 1 0 0,1 0 0 0 0,0 1 0 0 0,-1-1 0 0 0,1 0-1 0 0,0 1 1 0 0,0-1 0 0 0,-1 1 0 0 0,1-1 0 0 0,0 1-9 0 0,-5 5 126 0 0,-8 0 66 0 0,0 3 28 0 0,-9 13 208 0 0,7-6-118 0 0,9-11-280 0 0,-9 12 21 0 0,14-16-50 0 0,0 1 1 0 0,0-1-1 0 0,0 1 0 0 0,1-1 0 0 0,-1 1 1 0 0,0-1-1 0 0,1 1 0 0 0,-1 0 1 0 0,1-1-1 0 0,0 1 0 0 0,-1 0 0 0 0,1-1 1 0 0,0 2-2 0 0,0-2 6 0 0,0 1 0 0 0,0-1 1 0 0,0 1-1 0 0,-1 0 0 0 0,1-1 1 0 0,0 1-1 0 0,-1-1 0 0 0,1 1 1 0 0,-1-1-1 0 0,0 1-6 0 0,-3 5 81 0 0,-1-2 33 0 0,3-2 120 0 0,0 0-104 0 0,2 1-64 0 0,1 1-33 0 0,-1-2 46 0 0,0 2 1 0 0,0-3-22 0 0,14 23 76 0 0,-11-19-134 0 0,-3-5 1 0 0,0-1-1 0 0,0 1 1 0 0,0-1-1 0 0,0 1 0 0 0,1-1 1 0 0,-1 1-1 0 0,0-1 1 0 0,0 1-1 0 0,1-1 1 0 0,-1 1-1 0 0,0-1 1 0 0,1 0-1 0 0,-1 1 0 0 0,0-1 1 0 0,1 0-1 0 0,-1 1 1 0 0,1-1-1 0 0,-1 0 1 0 0,1 1-1 0 0,-1-1 0 0 0,0 0 1 0 0,1 0-1 0 0,-1 0 1 0 0,1 1-1 0 0,-1-1 1 0 0,1 0-1 0 0,-1 0 1 0 0,1 0-1 0 0,-1 0 0 0 0,1 0 1 0 0,-1 0-1 0 0,1 0 1 0 0,-1 0-1 0 0,1 0 1 0 0,-1 0-1 0 0,1 0 0 0 0,-1 0 1 0 0,1-1-1 0 0,10 3 68 0 0,-10-1-62 0 0,-1-1-1 0 0,0 0 1 0 0,1 1 0 0 0,-1-1 0 0 0,0 0 0 0 0,1 1 0 0 0,-1-1 0 0 0,0 1 0 0 0,0-1-1 0 0,1 0 1 0 0,-1 1 0 0 0,0-1 0 0 0,0 1 0 0 0,0-1 0 0 0,1 1 0 0 0,-1-1 0 0 0,0 1-1 0 0,0-1 1 0 0,0 1 0 0 0,0-1 0 0 0,0 1 0 0 0,0-1 0 0 0,0 1 0 0 0,0-1 0 0 0,0 1-6 0 0,0-1 2 0 0,0 0 0 0 0,0 0 0 0 0,0 0 1 0 0,0 0-1 0 0,0 0 0 0 0,0 0 0 0 0,0 0 1 0 0,0 0-1 0 0,0 0 0 0 0,0 0 0 0 0,0 0 1 0 0,0 1-1 0 0,0-1 0 0 0,0 0 0 0 0,0 0 0 0 0,0 0 1 0 0,0 0-1 0 0,0 0 0 0 0,0 0 0 0 0,0 0 1 0 0,0 0-1 0 0,0 0 0 0 0,0 0 0 0 0,0 1 1 0 0,0-1-1 0 0,0 0 0 0 0,0 0 0 0 0,0 0 1 0 0,0 0-1 0 0,0 0 0 0 0,0 0 0 0 0,0 0 1 0 0,0 0-1 0 0,0 0 0 0 0,1 0 0 0 0,-1 0 1 0 0,0 0-1 0 0,0 0 0 0 0,0 0 0 0 0,0 0 1 0 0,0 0-1 0 0,0 0 0 0 0,0 0 0 0 0,0 0 1 0 0,0 0-1 0 0,0 0 0 0 0,0 0 0 0 0,1 0 1 0 0,-1 0-1 0 0,0 0 0 0 0,0 0 0 0 0,0 0 1 0 0,0 0-1 0 0,0 0 0 0 0,0 0 0 0 0,0 0 1 0 0,0 0-3 0 0,2 0 17 0 0,0 0 1 0 0,0-1 0 0 0,0 1-1 0 0,-1-1 1 0 0,1 1 0 0 0,0-1-1 0 0,-1 0 1 0 0,1 0 0 0 0,0 0-1 0 0,-1 0 1 0 0,1 0 0 0 0,-1 0 0 0 0,0 0-1 0 0,1 0 1 0 0,0-1-18 0 0,1 0 105 0 0,-1 0-39 0 0,1 1-23 0 0,1 1-21 0 0,2 0 29 0 0,1-4 11 0 0,19-10 109 0 0,-14 3-100 0 0,-8 0-21 0 0,-3 10-45 0 0,-1 0-1 0 0,0-1 1 0 0,1 1-1 0 0,-1 0 1 0 0,1 0-1 0 0,-1 0 1 0 0,1 0-1 0 0,0 0 1 0 0,-1 0-1 0 0,1 0 1 0 0,0 0-1 0 0,0 1 1 0 0,0-1-1 0 0,0 0 1 0 0,-1 0-1 0 0,1 1 1 0 0,0-1 0 0 0,1 0-5 0 0,3-2 5 0 0,-4 3-3 0 0,-1 0 0 0 0,1 0 0 0 0,0-1 0 0 0,-1 1 1 0 0,1 0-1 0 0,0-1 0 0 0,-1 1 0 0 0,1 0 0 0 0,-1-1 0 0 0,1 1 0 0 0,-1-1 1 0 0,1 1-1 0 0,-1-1 0 0 0,1 1 0 0 0,-1-1 0 0 0,0 1 0 0 0,1-1 1 0 0,-1 0-1 0 0,0 1 0 0 0,1-1 0 0 0,-1 0 0 0 0,0 0-2 0 0,3-4 13 0 0,23-26 51 0 0,-10-2-51 0 0,-1 3 38 0 0,-12 26-45 0 0,-3-2-3 0 0,0-16 9 0 0,0-9 42 0 0,0 18-66 0 0,0 10-52 0 0,0 3-23 0 0,3 3 28 0 0,1 0 52 0 0,-4-3 7 0 0,1 1 0 0 0,-1-1 0 0 0,1 0-1 0 0,-1 1 1 0 0,1-1 0 0 0,-1 1 0 0 0,1-1-1 0 0,-1 1 1 0 0,0-1 0 0 0,1 1 0 0 0,-1-1-1 0 0,0 1 1 0 0,1-1 0 0 0,-1 1 0 0 0,0 0 0 0 0,0-1-1 0 0,0 1 1 0 0,3 31 1 0 0,-3-30 1 0 0,0-1 1 0 0,0 1-1 0 0,0 0 1 0 0,1-1-1 0 0,-1 1 1 0 0,0-1 0 0 0,1 1-1 0 0,-1-1 1 0 0,1 1-1 0 0,0 0-2 0 0,8 9 88 0 0,-7-7 44 0 0,0-1-58 0 0,-3 6-14 0 0,1-6-14 0 0,0 12 103 0 0,2 1-65 0 0,3-7-46 0 0,-4-8-33 0 0,0 0 1 0 0,0 1 0 0 0,0-1-1 0 0,0 1 1 0 0,-1 0 0 0 0,1-1-1 0 0,0 1 1 0 0,-1-1 0 0 0,1 1-1 0 0,-1 0 1 0 0,0 1-6 0 0,3 2 111 0 0,-2-4-94 0 0,0 0-5 0 0,0 0 0 0 0,0 1 0 0 0,0-1 0 0 0,0 0 0 0 0,0 0 0 0 0,0 1 0 0 0,0-1 0 0 0,-1 0 0 0 0,2 2-12 0 0,-1 4 77 0 0,0 3 59 0 0,-1-9-131 0 0,0-1-1 0 0,0 1 0 0 0,0 0 0 0 0,0-1 0 0 0,0 1 0 0 0,0 0 0 0 0,1-1 0 0 0,-1 1 0 0 0,0 0 0 0 0,0-1 0 0 0,0 1 1 0 0,1 0-1 0 0,-1-1 0 0 0,0 1 0 0 0,1-1-4 0 0,9 6 22 0 0,-4 4 37 0 0,-6-9-57 0 0,1-1 0 0 0,-1 0 1 0 0,1 1-1 0 0,0-1 0 0 0,-1 0 0 0 0,1 0 0 0 0,0 0 0 0 0,-1 1 0 0 0,1-1 0 0 0,0 0 1 0 0,-1 0-1 0 0,1 0 0 0 0,0 0 0 0 0,-1 0 0 0 0,1 0-2 0 0,-1 0 0 0 0,3 0-100 0 0,-3 0 22 0 0,0 0-72 0 0,0 0-84 0 0,0 0 67 0 0,0 0-37 0 0,0 0-42 0 0,0 0-39 0 0,0 0-390 0 0,0 0 92 0 0,0 0-55 0 0,0 0-752 0 0,0 0-597 0 0,0 0-1130 0 0</inkml:trace>
  <inkml:trace contextRef="#ctx0" brushRef="#br0" timeOffset="1569.4">1831 174 6056 0 0,'0'0'176'0'0,"0"0"61"0"0,0 0 132 0 0,0 0 58 0 0,0 0 12 0 0,-3 0 2 0 0,-4 0 46 0 0,0 0-52 0 0,-1 0-50 0 0,1 0-46 0 0,-1 0-41 0 0,0 0-37 0 0,-8 0 160 0 0,1 0-132 0 0,0 0-65 0 0,-31 0 335 0 0,28 0-265 0 0,13 0-282 0 0,3 0-14 0 0,-4 4 21 0 0,-12 6 47 0 0,5-8-34 0 0,13-2-31 0 0,0 0 0 0 0,-1 0 1 0 0,1 0-1 0 0,0 0 1 0 0,0 0-1 0 0,0 0 0 0 0,0 0 1 0 0,0 0-1 0 0,0 0 1 0 0,0 0-1 0 0,0 0 0 0 0,0 0 1 0 0,0 0-1 0 0,-1 0 1 0 0,1 0-1 0 0,0 0 0 0 0,0 0 1 0 0,0 0-1 0 0,0 0 1 0 0,0 0-1 0 0,0 0 1 0 0,0 0-1 0 0,0 0 0 0 0,0 0 1 0 0,0 0-1 0 0,0 0 1 0 0,-1 0-1 0 0,1 0 0 0 0,0 1 1 0 0,0-1-1 0 0,0 0 1 0 0,0 0-1 0 0,0 0 0 0 0,0 0 1 0 0,0 0-1 0 0,0 0 1 0 0,0 0-1 0 0,0 0 0 0 0,0 0 1 0 0,0 0-1 0 0,0 0 1 0 0,0 0-1 0 0,0 1 0 0 0,0-1 1 0 0,0 0-1 0 0,0 0 1 0 0,0 0-1 0 0,0 0 0 0 0,0 0 1 0 0,0 0-1 0 0,0 0 1 0 0,0 0-1 0 0,0 0 0 0 0,0 0 1 0 0,0 1-1 0 0,0-1 1 0 0,0 0-2 0 0,0 16 71 0 0,2-8-41 0 0,-2-8-31 0 0,0 0 1 0 0,0 0 0 0 0,0 1 0 0 0,0-1-1 0 0,0 0 1 0 0,0 0 0 0 0,0 0 0 0 0,0 1-1 0 0,0-1 1 0 0,0 0 0 0 0,0 0 0 0 0,1 0-1 0 0,-1 0 1 0 0,0 1 0 0 0,0-1 0 0 0,0 0-1 0 0,0 0 1 0 0,0 0 0 0 0,1 0 0 0 0,-1 0-1 0 0,0 0 1 0 0,0 0 0 0 0,0 1 0 0 0,1-1-1 0 0,-1 0 1 0 0,0 0 0 0 0,0 0 0 0 0,0 0-1 0 0,1 0 1 0 0,-1 0 0 0 0,0 0 0 0 0,0 0 0 0 0,7 3-9 0 0,-2 8-39 0 0,7-5 35 0 0,-11-5 13 0 0,0-1 0 0 0,0 1 0 0 0,0-1 0 0 0,0 1 0 0 0,0-1 0 0 0,0 1 0 0 0,0-1 0 0 0,0 1 0 0 0,-1 0 0 0 0,1 0 0 0 0,0-1 0 0 0,0 1 0 0 0,0 0 1 0 0,-1 0-1 0 0,1 0 0 0 0,0 0 0 0 0,1 4 1 0 0,-2-4-3 0 0,1 0 0 0 0,-1-1 0 0 0,0 1 0 0 0,0-1 0 0 0,1 1 0 0 0,-1 0 0 0 0,1-1 1 0 0,-1 1-1 0 0,0-1 0 0 0,1 1 0 0 0,-1-1 0 0 0,1 1 0 0 0,-1-1 0 0 0,1 1 0 0 0,-1-1 0 0 0,1 0 0 0 0,0 1 0 0 0,-1-1 0 0 0,1 0 0 0 0,0 1 0 0 0,-1-1 0 0 0,1 0 2 0 0,4 3-12 0 0,-1-1 10 0 0,-1 0 0 0 0,0 1 0 0 0,0 0-1 0 0,0-1 1 0 0,0 1 0 0 0,2 3 2 0 0,-3-3 0 0 0,1 0 1 0 0,0 0-1 0 0,0 0 1 0 0,0-1-1 0 0,0 1 1 0 0,3 1-1 0 0,-1-2 1 0 0,-4-2 2 0 0,0 1 1 0 0,-1-1-1 0 0,1 0 0 0 0,0 0 0 0 0,-1 1 1 0 0,1-1-1 0 0,-1 1 0 0 0,1-1 0 0 0,-1 0 1 0 0,1 1-1 0 0,-1-1 0 0 0,1 1 0 0 0,-1-1 1 0 0,1 1-1 0 0,-1 0 0 0 0,1-1 0 0 0,-1 1 1 0 0,0-1-1 0 0,1 1 0 0 0,-1 0 0 0 0,0-1 0 0 0,0 1-3 0 0,3 4 26 0 0,-3-4-19 0 0,1 0 1 0 0,0 0-1 0 0,-1 0 0 0 0,1 0 0 0 0,0 0 0 0 0,0-1 1 0 0,0 1-1 0 0,0 0 0 0 0,0-1 0 0 0,-1 1 0 0 0,1 0 0 0 0,0-1 1 0 0,0 1-1 0 0,1-1 0 0 0,-1 1 0 0 0,0-1-7 0 0,10 7 107 0 0,-9-5-87 0 0,-1 0 0 0 0,1 0 0 0 0,-1 0-1 0 0,0 1 1 0 0,0-1 0 0 0,0 0 0 0 0,0 1 0 0 0,0 0-20 0 0,-1-1 17 0 0,1 1 0 0 0,0-1 0 0 0,0 0 0 0 0,0 1 1 0 0,1-1-1 0 0,-1 0 0 0 0,0 0 0 0 0,1 1-17 0 0,5 1 61 0 0,-7-3-57 0 0,1-1 1 0 0,-1 0-1 0 0,1 0 0 0 0,-1 0 1 0 0,0 1-1 0 0,1-1 1 0 0,-1 0-1 0 0,0 0 1 0 0,1 1-1 0 0,-1-1 1 0 0,0 0-1 0 0,0 1 0 0 0,1-1 1 0 0,-1 0-1 0 0,0 1 1 0 0,0-1-1 0 0,1 0 1 0 0,-1 1-1 0 0,0-1 0 0 0,0 1 1 0 0,0-1-1 0 0,0 0 1 0 0,0 1-1 0 0,0-1 1 0 0,0 1-1 0 0,1-1 1 0 0,-1 0-1 0 0,0 1 0 0 0,-1-1 1 0 0,1 1-1 0 0,0-1-4 0 0,3 6 206 0 0,7 4 39 0 0,-8-8-101 0 0,-1 0-39 0 0,0 2 15 0 0,-2 4-15 0 0,1-8-67 0 0,0 3 226 0 0,0-1-51 0 0,0 0-94 0 0,0 0-62 0 0,0 2-3 0 0,0-3 16 0 0,0 1 46 0 0,0 0 71 0 0,-3 1 92 0 0,0 0-180 0 0,-3 7 53 0 0,4-6-50 0 0,1 2 76 0 0,0 0 101 0 0,-1-3-151 0 0,-11 7-52 0 0,-1-5-11 0 0,11 2-28 0 0,3-6-36 0 0,0-1 0 0 0,0 0-1 0 0,0 0 1 0 0,0 0 0 0 0,0 1-1 0 0,0-1 1 0 0,0 0 0 0 0,0 0-1 0 0,0 0 1 0 0,0 0 0 0 0,0 1-1 0 0,0-1 1 0 0,0 0-1 0 0,0 0 1 0 0,-1 0 0 0 0,1 0-1 0 0,0 1 1 0 0,0-1 0 0 0,0 0-1 0 0,0 0 1 0 0,0 0 0 0 0,0 0-1 0 0,-1 0 1 0 0,1 0 0 0 0,0 0-1 0 0,0 1 1 0 0,0-1 0 0 0,0 0-1 0 0,-1 0 1 0 0,1 0-1 0 0,0 0 1 0 0,0 0 0 0 0,0 0-1 0 0,-1 0 1 0 0,1 0 0 0 0,0 0-1 0 0,-27 1 4 0 0,16 0-6 0 0,-8 0 18 0 0,2-5 49 0 0,9-1-51 0 0,7 4-9 0 0,-1 0 0 0 0,1 0 0 0 0,-1 0-1 0 0,1 1 1 0 0,-1-1 0 0 0,1 0-1 0 0,-1 1 1 0 0,1-1 0 0 0,-1 1 0 0 0,0-1-1 0 0,1 1 1 0 0,-1 0 0 0 0,0 0-1 0 0,0 0-4 0 0,-5-1 38 0 0,-1-3-82 0 0,0 0-68 0 0,1-2-58 0 0,-4-4-190 0 0,-3-4-288 0 0,9 8 237 0 0,3 4 146 0 0,1 2 13 0 0,1-1-42 0 0,0 1-105 0 0,0 0-121 0 0,0 0-110 0 0,0 0 98 0 0,0-1-40 0 0,0 0-662 0 0,0-4-510 0 0,0-3-978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57.1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9504 0 0,'0'0'216'0'0,"0"0"32"0"0,0 0 9 0 0,0-1-109 0 0,2-1-77 0 0,3-2-37 0 0,4-2-24 0 0,-2 4 11 0 0,1 1 44 0 0,0 1 52 0 0,-3-3 50 0 0,-2 0-39 0 0,-1 0-6 0 0,-1 0-3 0 0,1 1-1 0 0,3 1 124 0 0,-1 0-66 0 0,1 1 46 0 0,-1 0-133 0 0,5 1 16 0 0,6-4 2 0 0,-9 0-67 0 0,-3 1-85 0 0,-1 0-46 0 0,1 1-65 0 0,-1-1-79 0 0,1 1-91 0 0,-1 0-106 0 0,1 0-117 0 0,-2 1 225 0 0,1 0-34 0 0,-1-1-37 0 0,0 1-38 0 0,1 0-1065 0 0,-1 0-858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59.6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48 10104 0 0,'0'-3'230'0'0,"0"3"-217"0"0,0-1 0 0 0,0 1 0 0 0,0 0 0 0 0,0-1-1 0 0,0 1 1 0 0,0-1 0 0 0,0 1 0 0 0,0-1 0 0 0,-1 1 0 0 0,1-1-1 0 0,0 1 1 0 0,0-1 0 0 0,0 1 0 0 0,0-1 0 0 0,-1 1 0 0 0,1-1-1 0 0,0 1 1 0 0,-1 0 0 0 0,1-1 0 0 0,0 1 0 0 0,-1-1-1 0 0,1 1 1 0 0,0 0 0 0 0,-1-1 0 0 0,1 1 0 0 0,0 0 0 0 0,-1 0-1 0 0,1-1 1 0 0,-1 1 0 0 0,1 0 0 0 0,-1 0 0 0 0,1 0 0 0 0,-1 0-1 0 0,1-1 1 0 0,-1 1 0 0 0,1 0 0 0 0,-1 0 0 0 0,1 0 0 0 0,-1 0-1 0 0,1 0 1 0 0,-1 0 0 0 0,1 0-13 0 0,-4 0 161 0 0,2-2-83 0 0,-2-2-41 0 0,-5-3-26 0 0,-4 2-11 0 0,10 1 40 0 0,2 1 66 0 0,-3-1 244 0 0,-9 2 11 0 0,2 4 0 0 0,2 3-82 0 0,8-4-232 0 0,-1 0-1 0 0,0 0 1 0 0,0 0 0 0 0,1 0 0 0 0,-1 0 0 0 0,0-1 0 0 0,0 1 0 0 0,0-1 0 0 0,0 1 0 0 0,0-1 0 0 0,0 0 0 0 0,-1 1-47 0 0,3-2 12 0 0,-1 1 0 0 0,1 0 0 0 0,-1 0 0 0 0,1 0 0 0 0,-1 0 1 0 0,1 0-1 0 0,-1 0 0 0 0,1 0 0 0 0,-1 0 0 0 0,1 0 0 0 0,-1 0 0 0 0,1 0 1 0 0,-1 1-1 0 0,1-1 0 0 0,-1 0 0 0 0,1 0 0 0 0,-1 0 0 0 0,1 1 1 0 0,0-1-1 0 0,-1 0 0 0 0,1 0 0 0 0,-1 1 0 0 0,1-1 0 0 0,0 0 1 0 0,-1 1-1 0 0,1-1 0 0 0,0 1 0 0 0,-1-1 0 0 0,1 0 0 0 0,0 1 0 0 0,0-1 1 0 0,-1 1-13 0 0,-3 6 183 0 0,-9-2 95 0 0,6 0-148 0 0,0 0-1 0 0,1 0 0 0 0,-1 0 1 0 0,1 1-1 0 0,1 0 0 0 0,-3 4-129 0 0,-9 8 311 0 0,6-4-115 0 0,4 6 18 0 0,1-2-31 0 0,-2-4-21 0 0,2-3-65 0 0,-9 28 258 0 0,10-24-231 0 0,2-6-70 0 0,1 9 127 0 0,2-17-161 0 0,0 1 0 0 0,0-1 0 0 0,0 1 0 0 0,-1-1 0 0 0,1 0 0 0 0,0 1 0 0 0,0-1 0 0 0,-1 1 0 0 0,1-1 0 0 0,-1 1-20 0 0,-5 11 172 0 0,4-9-124 0 0,1-1 1 0 0,0 1 0 0 0,0-1 0 0 0,0 1 0 0 0,1 0 0 0 0,-1 1-49 0 0,1 4 132 0 0,0 2 51 0 0,2-5 73 0 0,0-5-236 0 0,-1 0-1 0 0,0 0 1 0 0,0 1-1 0 0,0-1 1 0 0,0 0-1 0 0,0 1 1 0 0,0-1-1 0 0,-1 1 1 0 0,1-1-1 0 0,0 1 1 0 0,-1-1-1 0 0,1 1 1 0 0,-1-1-1 0 0,1 1 1 0 0,-1 0-1 0 0,0-1 1 0 0,0 1-1 0 0,0 1-19 0 0,0-2 11 0 0,1-1 0 0 0,-1 1 0 0 0,0 0 0 0 0,0 0 1 0 0,0 0-1 0 0,0 0 0 0 0,1 0 0 0 0,-1-1 0 0 0,0 1 0 0 0,1 0 0 0 0,-1 0 0 0 0,1 0 0 0 0,-1-1 0 0 0,1 1 0 0 0,-1 0 0 0 0,1-1 0 0 0,-1 1 1 0 0,1 0-1 0 0,0-1 0 0 0,-1 1 0 0 0,1-1 0 0 0,0 1-11 0 0,21 9 154 0 0,-6-3-71 0 0,-13-5-66 0 0,1 0-1 0 0,-1-1 0 0 0,1 1 1 0 0,-1-1-1 0 0,1 0 0 0 0,0 0 0 0 0,-1 0 1 0 0,1 0-1 0 0,4-1-16 0 0,18 1 93 0 0,5 0-6 0 0,3 0 3 0 0,-11-1-63 0 0,-5-2-43 0 0,-1-1-50 0 0,-10 2 12 0 0,23-6-24 0 0,-18 4-26 0 0,-5 2-15 0 0,1 1-59 0 0,-1-1-73 0 0,1 1-85 0 0,-3 0 52 0 0,-1 0-46 0 0,1 0-40 0 0,0 0-37 0 0,2 0-265 0 0,0-1-62 0 0,0 1-48 0 0,0-1-35 0 0,12-4-1425 0 0,9-3-1273 0 0,-27 7 3411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5:01.6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10912 0 0,'0'0'248'0'0,"0"0"34"0"0,0 0 20 0 0,0 0-38 0 0,0 0-120 0 0,0 0-54 0 0,0 2 92 0 0,0 24 461 0 0,0-6-251 0 0,0-5-129 0 0,0-2-88 0 0,1-4 12 0 0,0-1-43 0 0,1 0-15 0 0,2 2 12 0 0,1 5 57 0 0,-1 14 136 0 0,-5 13 50 0 0,-1 0-5 0 0,7-13-52 0 0,-4-24-271 0 0,4 14 133 0 0,0 8 30 0 0,-4-14-98 0 0,-1 2 53 0 0,1 3 74 0 0,0-4-76 0 0,5 8 145 0 0,1 1 14 0 0,-6-8-159 0 0,-1-5-7 0 0,0-8-121 0 0,0 0-1 0 0,0 0 0 0 0,0 0 0 0 0,0 0 0 0 0,0 0 0 0 0,0 0 1 0 0,1 0-1 0 0,-1 0 0 0 0,1 0 0 0 0,-1 0 0 0 0,1 0-43 0 0,4 6 153 0 0,-4-7-123 0 0,0 1-1 0 0,0-1 0 0 0,0 1 1 0 0,-1-1-1 0 0,1 1 0 0 0,0-1 1 0 0,-1 1-1 0 0,1-1 1 0 0,-1 1-1 0 0,1 0 0 0 0,-1-1 1 0 0,0 1-1 0 0,0 0 0 0 0,0 0-29 0 0,1 4 90 0 0,4 7 289 0 0,-2-8-248 0 0,-1-1-78 0 0,0-1-67 0 0,1 13 51 0 0,-3-3-77 0 0,0-11-47 0 0,0-1-42 0 0,0-1-193 0 0,0 0 160 0 0,0 0 69 0 0,0 0-33 0 0,0 0-11 0 0,0 0-32 0 0,0 0-40 0 0,0 0-42 0 0,0 0-47 0 0,0 0-43 0 0,0 0-41 0 0,0 0-36 0 0,0 0-269 0 0,0 0-61 0 0,0 0-46 0 0,0 0-35 0 0,0 0-1482 0 0,0 0-1307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5:02.1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0 237 10448 0 0,'0'0'233'0'0,"0"0"39"0"0,3 0 16 0 0,2 0-162 0 0,0 0-33 0 0,7 0 14 0 0,-1 0-76 0 0,16 0-29 0 0,-17 1 13 0 0,-7 4 113 0 0,0-2 33 0 0,2 1 63 0 0,-2-3-121 0 0,3 0 44 0 0,1 0 39 0 0,2 0 34 0 0,9-1 308 0 0,-3-4 85 0 0,-7-1-429 0 0,-7 4-158 0 0,1 0-1 0 0,-1 0 1 0 0,1 0 0 0 0,-1 1-1 0 0,1-1 1 0 0,-1 0 0 0 0,1 1 0 0 0,-1-1-1 0 0,1 1 1 0 0,0-1 0 0 0,-1 1-1 0 0,1 0 1 0 0,0 0 0 0 0,0 0-26 0 0,14 0 176 0 0,9 0 21 0 0,-15 0-86 0 0,2 0 73 0 0,0-2 28 0 0,-3-3-35 0 0,4-1 17 0 0,11 3 88 0 0,-14 0-56 0 0,11-7-31 0 0,-14 6-41 0 0,-1 0-49 0 0,0-2-19 0 0,-1 0-59 0 0,-4 5-25 0 0,0-1-1 0 0,0 1 0 0 0,0 0 1 0 0,0 0-1 0 0,1 0 0 0 0,-1 0 1 0 0,0 0-1 0 0,0 0 0 0 0,2-1-1 0 0,2 0 0 0 0,-5 2 0 0 0,1-1 0 0 0,0 1 0 0 0,-1 0 0 0 0,1 0 0 0 0,0-1 0 0 0,-1 1 0 0 0,1-1 0 0 0,-1 1 0 0 0,1 0 0 0 0,-1-1 0 0 0,1 1 0 0 0,-1-1 0 0 0,1 1 0 0 0,-1-1 0 0 0,1 1 0 0 0,-1-1 0 0 0,0 0 0 0 0,1 1 0 0 0,-1-1 0 0 0,0 0 0 0 0,1 1 0 0 0,-1-1 0 0 0,2-4 0 0 0,14-24 0 0 0,-9 26 3 0 0,-7 3-3 0 0,1 0 1 0 0,-1 0 0 0 0,0 0-1 0 0,0 0 1 0 0,0 0-1 0 0,0 0 1 0 0,1 0-1 0 0,-1 0 1 0 0,0-1-1 0 0,0 1 1 0 0,0 0 0 0 0,0 0-1 0 0,1 0 1 0 0,-1 0-1 0 0,0 0 1 0 0,0 0-1 0 0,0 0 1 0 0,0 0-1 0 0,1-1 1 0 0,-1 1 0 0 0,0 0-1 0 0,0 0 1 0 0,0 0-1 0 0,0 0 1 0 0,0 0-1 0 0,0-1 1 0 0,0 1-1 0 0,0 0 1 0 0,1 0 0 0 0,-1 0-1 0 0,0 0 1 0 0,0-1-1 0 0,0 1 1 0 0,0 0-1 0 0,0 0 1 0 0,0 0-1 0 0,1-27 41 0 0,-1 21-40 0 0,0-1-3 0 0,0-12-29 0 0,0 18 11 0 0,0-1-1 0 0,0 0 0 0 0,0 1 0 0 0,-1-1 0 0 0,1 0 0 0 0,-1 1 0 0 0,1-1 0 0 0,-1 0 0 0 0,1 1 0 0 0,-1-1 0 0 0,0 1 0 0 0,0 0 0 0 0,0-1 0 0 0,0 1 0 0 0,0-1 0 0 0,0 1 0 0 0,0 0 0 0 0,-1-1 21 0 0,-1-1-155 0 0,2 1 53 0 0,0-1 33 0 0,2 0 31 0 0,-1 1 11 0 0,-1 0-28 0 0,0 1 39 0 0,0 1 0 0 0,1-1 0 0 0,-1 1 0 0 0,0 0 0 0 0,0-1 0 0 0,0 1 0 0 0,0 0 0 0 0,1 0 0 0 0,-1 0 0 0 0,0 0 0 0 0,0 0 0 0 0,0 0 0 0 0,0 0 0 0 0,0 0 16 0 0,0 0-16 0 0,0 0 0 0 0,0 0 0 0 0,0 0 0 0 0,0 0 0 0 0,1 0 0 0 0,-1 0 0 0 0,0 0 0 0 0,0 0 0 0 0,0-1 0 0 0,0 1 0 0 0,1 0 0 0 0,-1-1 0 0 0,0 1 0 0 0,0-1 16 0 0,-4-5-146 0 0,2 1 4 0 0,-2 4 27 0 0,-4 0-57 0 0,-12 1-14 0 0,-2 0 59 0 0,-1 0 50 0 0,0 0 39 0 0,23 0 34 0 0,-1 0 0 0 0,0 1 0 0 0,0-1 0 0 0,1 0 0 0 0,-1 1 0 0 0,0-1 0 0 0,0 1 0 0 0,1-1 0 0 0,-1 1 0 0 0,0 0 0 0 0,1 0 0 0 0,-1 0 0 0 0,1 0 4 0 0,-1 0 0 0 0,1 0 0 0 0,-1 0 0 0 0,1 0 0 0 0,-1-1 0 0 0,0 1-1 0 0,1 0 1 0 0,-1-1 0 0 0,0 1 0 0 0,0-1 0 0 0,1 0 0 0 0,-1 1 0 0 0,0-1 0 0 0,0 0 0 0 0,1 0 0 0 0,0 0 0 0 0,-1 0 0 0 0,1 0 0 0 0,0 0 0 0 0,-1 0 0 0 0,1 0 0 0 0,0 1 0 0 0,0-1 0 0 0,-1 1 0 0 0,1-1 0 0 0,0 1 0 0 0,0-1 0 0 0,0 1 0 0 0,0-1 0 0 0,-1 1 0 0 0,1 0 0 0 0,0 0 0 0 0,0 0 0 0 0,0 0 0 0 0,1-1 0 0 0,-1 1 0 0 0,0 0 0 0 0,0 1 0 0 0,0-1 0 0 0,0 1 0 0 0,-1 3-2 0 0,2-5 5 0 0,-1 1 0 0 0,1 0 1 0 0,0-1-1 0 0,-1 1 0 0 0,1-1 0 0 0,0 1 0 0 0,-1 0 0 0 0,1-1 0 0 0,0 1 1 0 0,-1-1-1 0 0,1 1 0 0 0,-1-1 0 0 0,1 1 0 0 0,-1-1 0 0 0,0 0 0 0 0,1 1 1 0 0,-1-1-1 0 0,1 1 0 0 0,-1-1 0 0 0,0 0 0 0 0,1 0 0 0 0,-1 1-3 0 0,-4 1 26 0 0,-1 2 5 0 0,1 0 1 0 0,0 0-1 0 0,0 0 1 0 0,1 0-1 0 0,-1 1 1 0 0,1 0-1 0 0,0 0 1 0 0,-3 5-32 0 0,2 0 69 0 0,4-8-54 0 0,0 1 1 0 0,0-1-1 0 0,0 0 0 0 0,0 0 0 0 0,-1 0 1 0 0,1 1-1 0 0,-1-2 0 0 0,1 1 1 0 0,-1 0-16 0 0,-6 6 51 0 0,-4 4 55 0 0,3 0 34 0 0,2 2 45 0 0,-2 3 33 0 0,9-17-214 0 0,-1 2 18 0 0,1-1 1 0 0,-1 0 0 0 0,1 1 0 0 0,0-1 0 0 0,0 1 0 0 0,-1-1-1 0 0,1 0 1 0 0,0 1 0 0 0,0-1 0 0 0,0 1-23 0 0,-2 17 269 0 0,-9 4 27 0 0,9-17-84 0 0,0 0-37 0 0,2 4 80 0 0,3 1-70 0 0,4 2-15 0 0,-2-6-25 0 0,2 6 98 0 0,1 5 32 0 0,-7-18-267 0 0,1 5 60 0 0,-2-4-52 0 0,0 0 1 0 0,1-1-1 0 0,-1 1 0 0 0,0 0 0 0 0,1-1 1 0 0,-1 1-1 0 0,0-1 0 0 0,1 1 0 0 0,-1-1 1 0 0,1 1-1 0 0,-1-1 0 0 0,1 1 1 0 0,-1-1-1 0 0,1 1 0 0 0,-1-1 0 0 0,1 1 1 0 0,-1-1-1 0 0,1 0 0 0 0,0 1 0 0 0,-1-1 1 0 0,1 0-1 0 0,0 0-16 0 0,4 3 64 0 0,26 23 419 0 0,-13-18-195 0 0,6 1 2 0 0,-2-1-60 0 0,-7-1-42 0 0,0-3-75 0 0,6-5-48 0 0,-12 0-35 0 0,6 1 24 0 0,-11 1-43 0 0,0-1 0 0 0,0 0 1 0 0,0 0-1 0 0,0-1 1 0 0,0 1-1 0 0,0-1 0 0 0,0 0-11 0 0,12-5 15 0 0,-13 5-9 0 0,0-1-1 0 0,0 1 1 0 0,1 0 0 0 0,-1 0-1 0 0,1 1 1 0 0,-1-1-1 0 0,1 1 1 0 0,-1 0 0 0 0,1 0-6 0 0,2-1 8 0 0,0 0-1 0 0,0 1 1 0 0,0-2 0 0 0,0 1 0 0 0,-1-1 0 0 0,1 0-8 0 0,16-4 24 0 0,-8 5-35 0 0,-11 1 0 0 0,0 0-1 0 0,0-1 1 0 0,1 1 0 0 0,-1-1 0 0 0,0 1 0 0 0,0-1 0 0 0,0 0 0 0 0,0 0 0 0 0,0 0 0 0 0,2-2 11 0 0,6-1-27 0 0,-5 1-6 0 0,0 1-34 0 0,-1-1-35 0 0,0 1-36 0 0,1-2-141 0 0,1 2-88 0 0,0 0-93 0 0,1 1-99 0 0,8 1-516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2:38.5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11 238 7080 0 0,'2'0'21'0'0,"0"-1"1"0"0,0 1-1 0 0,0 0 0 0 0,0-1 1 0 0,0 1-1 0 0,0-1 1 0 0,0 0-1 0 0,0 1 0 0 0,0-1 1 0 0,-1 0-1 0 0,1 0 0 0 0,0-1-21 0 0,10-4 144 0 0,-4 5-14 0 0,0-2 41 0 0,6-2-128 0 0,14-5-51 0 0,-14 2 74 0 0,1-1 105 0 0,-5 2 87 0 0,1 1 0 0 0,-1 1-1 0 0,6-3-257 0 0,-3 4 367 0 0,-4 1-69 0 0,1-2-10 0 0,7-3 65 0 0,-16 7-325 0 0,0 1-14 0 0,0-1 0 0 0,0 1 0 0 0,0-1 0 0 0,0 0-1 0 0,0 0 1 0 0,0 0 0 0 0,-1 1 0 0 0,1-1 0 0 0,0 0 0 0 0,-1 0 0 0 0,1 0 0 0 0,-1 0 0 0 0,1 0 0 0 0,-1 0 0 0 0,1 0 0 0 0,-1-1-14 0 0,7-9 185 0 0,6 6-8 0 0,0-6-61 0 0,-9 9-30 0 0,0 0-45 0 0,4 4-10 0 0,-8-2-18 0 0,0 0-12 0 0,0 0 0 0 0,0 0 1 0 0,0 0-1 0 0,0 0 1 0 0,0 0-1 0 0,0 0 0 0 0,0 0 1 0 0,1 0-1 0 0,-1 0 1 0 0,0 0-1 0 0,0 0 1 0 0,0 0-1 0 0,0 0 0 0 0,0 0 1 0 0,0 0-1 0 0,0 0 1 0 0,0 0-1 0 0,0 0 0 0 0,0 0 1 0 0,1 0-1 0 0,-1 0 1 0 0,0 0-1 0 0,0 0 0 0 0,0 0 1 0 0,0 0-1 0 0,0 0 1 0 0,0-1-1 0 0,0 1 0 0 0,0 0 1 0 0,0 0-1 0 0,0 0 1 0 0,0 0-1 0 0,0 0 0 0 0,0 0 1 0 0,0 0-1 0 0,0 0 1 0 0,1 0-1 0 0,-1 0 0 0 0,0 0 1 0 0,0 0-1 0 0,0-1 1 0 0,0 1-1 0 0,0 0 0 0 0,0 0 1 0 0,0 0-1 0 0,0 0 1 0 0,0 0-1 0 0,0 0 0 0 0,0 0 1 0 0,0 0-1 0 0,0 0 1 0 0,0 0-1 0 0,0-1 0 0 0,0 1 1 0 0,0 0-1 0 0,0 0 1 0 0,-1 0-2 0 0,1-12 75 0 0,0-19 162 0 0,0 16-165 0 0,-2 10-8 0 0,-9-6 0 0 0,6 7-10 0 0,-1 4-43 0 0,2-1-12 0 0,-2-9 1 0 0,6 9 0 0 0,-1 1 0 0 0,0 0 0 0 0,0-1 0 0 0,0 1 0 0 0,1 0 0 0 0,-1-1 0 0 0,0 1 0 0 0,0 0 0 0 0,0 0 0 0 0,0 0 0 0 0,0 0 0 0 0,1 0 0 0 0,-1 0 0 0 0,-1 0 0 0 0,0 0 0 0 0,1 0 0 0 0,-1 0 0 0 0,0 1 0 0 0,1-1 0 0 0,-1 0 0 0 0,1 1 0 0 0,-1 0 0 0 0,0-1 0 0 0,1 1 0 0 0,-1 0 0 0 0,1-1 0 0 0,0 1 0 0 0,-1 0 0 0 0,1 0 0 0 0,-7 4 0 0 0,-24 11 0 0 0,0-11 0 0 0,1 22 0 0 0,28-26 4 0 0,1 0 0 0 0,-1 1 0 0 0,1-1 0 0 0,0 1 0 0 0,-1 0 0 0 0,1 0 0 0 0,0 0 0 0 0,0 0 0 0 0,0 0 0 0 0,1 0 0 0 0,-1 1 1 0 0,0-1-1 0 0,1 1-4 0 0,-17 20 75 0 0,13-18-40 0 0,0 0 1 0 0,1 1-1 0 0,0 0 1 0 0,-3 5-36 0 0,0 0 60 0 0,5-7-31 0 0,0-1 0 0 0,0 1-1 0 0,0 0 1 0 0,0-1 0 0 0,1 1-1 0 0,-1 0 1 0 0,1 0 0 0 0,0 1-29 0 0,-2 8 72 0 0,-4 0 29 0 0,2-4 3 0 0,3 3 35 0 0,1 1 3 0 0,-4 2-16 0 0,1 1-2 0 0,5-12-82 0 0,-1 0 0 0 0,2-1 1 0 0,-1 1-1 0 0,0-1 0 0 0,0 1 1 0 0,1-1-1 0 0,0 0 0 0 0,0 0 1 0 0,0 1-1 0 0,0-1-42 0 0,6 9 137 0 0,-6-7-90 0 0,-2-4-36 0 0,0 0 1 0 0,1-1-1 0 0,-1 1 1 0 0,0 0 0 0 0,1-1-1 0 0,-1 1 1 0 0,0-1-1 0 0,1 1 1 0 0,-1-1 0 0 0,1 1-1 0 0,-1-1 1 0 0,1 1-1 0 0,-1-1 1 0 0,1 1 0 0 0,-1-1-1 0 0,1 1 1 0 0,0-1 0 0 0,-1 0-1 0 0,1 1 1 0 0,-1-1-1 0 0,1 0 1 0 0,0 0-12 0 0,4 3 44 0 0,11 9 101 0 0,-15-10-127 0 0,1 0 1 0 0,-1-1-1 0 0,1 1 0 0 0,0-1 0 0 0,0 1 1 0 0,0-1-1 0 0,0 0 0 0 0,0 0-18 0 0,16 3 131 0 0,11 0-6 0 0,-3 4-43 0 0,-23-7-76 0 0,0 0 5 0 0,1 0 1 0 0,-1 0 0 0 0,1-1-1 0 0,-1 1 1 0 0,1-1-1 0 0,0 0 1 0 0,-1 0-1 0 0,1 0 1 0 0,1-1-12 0 0,8 0 27 0 0,0 1-36 0 0,20 0 54 0 0,-12 0-104 0 0,-10 0-44 0 0,0 0-70 0 0,0 0-83 0 0,-1 0-101 0 0,-7 0 138 0 0,1 0-33 0 0,2 0-345 0 0,-1 0 82 0 0,-1 0-48 0 0,6-2-662 0 0,2-2-522 0 0,7-5-991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5:02.4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15632 0 0,'0'0'356'0'0,"0"0"49"0"0,0 0 21 0 0,0 0-173 0 0,0 0-122 0 0,0 0 95 0 0,0 0-65 0 0,0 0 168 0 0,0-2 307 0 0,0 1-784 0 0,0 1 53 0 0,0 0 50 0 0,0-1 41 0 0,0 1 78 0 0,0-1 74 0 0,0-1 509 0 0,0 1-470 0 0,0 1-153 0 0,0-1-54 0 0,0 1-65 0 0,0-1-75 0 0,0 1-55 0 0,0-1-76 0 0,0 0-83 0 0,0 1-90 0 0,0-1-99 0 0,0 0-104 0 0,0 0-113 0 0,0 1-120 0 0,0 0-325 0 0,0 0-33 0 0,0 0-2639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5:00.1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358 284 9152 0 0,'0'0'208'0'0,"-3"-3"33"0"0,-7-7 14 0 0,3 6-119 0 0,1 3-51 0 0,0 1-50 0 0,1-3-48 0 0,-3-1 24 0 0,-10-5 55 0 0,10 4 64 0 0,-2-1 125 0 0,-4 4 89 0 0,7 2-155 0 0,5-1-126 0 0,0 1-1 0 0,0 0 0 0 0,-1 0 0 0 0,1 0 1 0 0,0 1-1 0 0,0-1 0 0 0,0 0 0 0 0,0 1 1 0 0,0-1-1 0 0,-1 1-62 0 0,-6 4 170 0 0,-3 2 74 0 0,4-5-49 0 0,2 0 87 0 0,-12 10 46 0 0,4-4-168 0 0,2 1-50 0 0,0 4-1 0 0,0 6 0 0 0,0-1-7 0 0,0-5-4 0 0,0 1 4 0 0,-9 16 54 0 0,7-8-18 0 0,8-13-71 0 0,-7 9 69 0 0,3 2 65 0 0,5 7 15 0 0,-1-12-67 0 0,5-12-116 0 0,0 1 1 0 0,-1-1-1 0 0,1 0 0 0 0,1 1 1 0 0,-1-1-1 0 0,0 0 0 0 0,1 1 1 0 0,0 1-34 0 0,0-3 23 0 0,0 0 1 0 0,-1 0-1 0 0,1-1 0 0 0,0 1 1 0 0,-1 0-1 0 0,1 0 1 0 0,-1 0-1 0 0,1-1 1 0 0,-1 1-1 0 0,0 0 1 0 0,-1 1-24 0 0,-2 8 142 0 0,9 1 2 0 0,-5-11-127 0 0,1 1 0 0 0,0 0 1 0 0,0-1-1 0 0,-1 1 0 0 0,1 0 0 0 0,0-1 0 0 0,-1 1 0 0 0,0 0 0 0 0,1 0 1 0 0,-1 1-18 0 0,0-1 12 0 0,0-1 1 0 0,0 1-1 0 0,0 0 1 0 0,1 0-1 0 0,-1 0 1 0 0,1 0-1 0 0,-1 0 1 0 0,1-1-1 0 0,0 1 1 0 0,0 0 0 0 0,0 1-13 0 0,1-1 14 0 0,0 1 1 0 0,0-1-1 0 0,0 0 1 0 0,0 0-1 0 0,0 0 1 0 0,0 0-1 0 0,1 1-14 0 0,5 2 27 0 0,0 1 0 0 0,1-1-1 0 0,0-1 1 0 0,2 1-27 0 0,13 8 10 0 0,-16-7-10 0 0,-7-5 0 0 0,1 0 0 0 0,-1 0 0 0 0,0 0 0 0 0,1-1 0 0 0,-1 1 0 0 0,1 0 0 0 0,-1 0 0 0 0,1-1 0 0 0,-1 1 0 0 0,1-1 0 0 0,-1 1 0 0 0,1-1 0 0 0,0 0 0 0 0,-1 0 0 0 0,1 0 0 0 0,0 0 0 0 0,1 0 0 0 0,22 1-2 0 0,5 0 3 0 0,-9-2-55 0 0,-4 0-55 0 0,0-1-78 0 0,1-2 20 0 0,10-1-118 0 0,-13 2 102 0 0,0-1-39 0 0,17-9-226 0 0</inkml:trace>
  <inkml:trace contextRef="#ctx0" brushRef="#br0" timeOffset="461.55">815 410 9760 0 0,'0'0'222'0'0,"-2"0"30"0"0,1 0-244 0 0,1 1-1 0 0,0-1 0 0 0,-1 0 0 0 0,1 0 0 0 0,0 0 0 0 0,-1 0 0 0 0,1 0 1 0 0,0 0-1 0 0,-1 0 0 0 0,1 0 0 0 0,0 0 0 0 0,-1 0 0 0 0,1 0 1 0 0,0-1-1 0 0,-1 1 0 0 0,1 0 0 0 0,0 0 0 0 0,-1 0 0 0 0,1 0 1 0 0,0 0-1 0 0,-1-1 0 0 0,1 1 0 0 0,0 0 0 0 0,0 0 0 0 0,-1-1 1 0 0,1 1-1 0 0,0 0 0 0 0,0 0 0 0 0,-1-1 0 0 0,1 1 0 0 0,0 0 1 0 0,0 0-1 0 0,0-1 0 0 0,-1 1 0 0 0,1 0 0 0 0,0-1 0 0 0,0 1-7 0 0,0-1 9 0 0,0 1 1 0 0,0 0-1 0 0,0-1 0 0 0,-1 1 0 0 0,1-1 0 0 0,0 1 0 0 0,0 0 1 0 0,0-1-1 0 0,-1 1 0 0 0,1 0 0 0 0,0-1 0 0 0,0 1 0 0 0,-1 0 0 0 0,1 0 1 0 0,0-1-1 0 0,-1 1 0 0 0,1 0 0 0 0,0 0 0 0 0,-1-1 0 0 0,1 1 0 0 0,-1 0-9 0 0,-9-2 62 0 0,-8 1-39 0 0,11 1 43 0 0,0 0 108 0 0,0 0 65 0 0,-10 0 389 0 0,12 0-467 0 0,1 0-37 0 0,-4 0 90 0 0,2 2-37 0 0,-4 4 92 0 0,2-1-103 0 0,-5 0 160 0 0,8 5-6 0 0,-8-4-22 0 0,-7 9-54 0 0,16-12-188 0 0,0 2 1 0 0,0-1-1 0 0,0 0 0 0 0,1 1 1 0 0,-3 3-57 0 0,1 3 110 0 0,4-9-73 0 0,0 0 0 0 0,0 1 0 0 0,0-1 0 0 0,0 0 0 0 0,-1 0 0 0 0,1 0 0 0 0,-1 0 0 0 0,0 0 1 0 0,1 0-38 0 0,-7 5 147 0 0,4-4-67 0 0,1 0 0 0 0,0 1 0 0 0,0-1 0 0 0,0 1 0 0 0,0-1 1 0 0,1 2-81 0 0,-5 8 295 0 0,-2 5 26 0 0,8-16-262 0 0,0 0 1 0 0,1 0 0 0 0,-1 0 0 0 0,1 0 0 0 0,0 0 0 0 0,-1 0 0 0 0,1 0 0 0 0,0 0 0 0 0,0 0-60 0 0,1 13 439 0 0,-1 0 70 0 0,0-15-500 0 0,0 1-1 0 0,0-1 0 0 0,0 1 0 0 0,0-1 0 0 0,0 1 0 0 0,0-1 0 0 0,0 0 0 0 0,0 1 0 0 0,0-1 0 0 0,0 1 0 0 0,1-1 0 0 0,-1 0 0 0 0,0 1 0 0 0,0-1 1 0 0,0 1-1 0 0,0-1 0 0 0,1 0 0 0 0,-1 1 0 0 0,0-1 0 0 0,0 0 0 0 0,1 1 0 0 0,-1-1 0 0 0,0 0 0 0 0,1 1 0 0 0,-1-1 0 0 0,0 0 0 0 0,1 0 0 0 0,-1 0 1 0 0,1 1-1 0 0,-1-1 0 0 0,1 0-8 0 0,5 5 133 0 0,0 5 59 0 0,4-3-8 0 0,4 0-48 0 0,-9-5-93 0 0,12 2 33 0 0,12-4-22 0 0,-12-1-16 0 0,-1-1 42 0 0,-1-4-20 0 0,1 0-1 0 0,0 4 19 0 0,0 0-10 0 0,2-5-49 0 0,-8 3-18 0 0,12-6-1 0 0,-20 9 0 0 0,0 0 0 0 0,0 0 0 0 0,1 0 0 0 0,-1 0 0 0 0,0 0 0 0 0,0 0 0 0 0,0 1 0 0 0,1-1 0 0 0,-1 1 0 0 0,0 0 0 0 0,2-1 0 0 0,4 0 24 0 0,-1-1-48 0 0,0-2-50 0 0,3-5-83 0 0,-1 1 16 0 0,-2 3 89 0 0,6 0-76 0 0,-8-5 0 0 0,2 5 39 0 0,-7 5 84 0 0,1 0 0 0 0,-1-1-1 0 0,1 1 1 0 0,-1 0 0 0 0,0 0-1 0 0,1 0 1 0 0,-1-1 0 0 0,0 1 0 0 0,1 0-1 0 0,-1-1 1 0 0,0 1 0 0 0,0 0-1 0 0,1-1 1 0 0,-1 1 0 0 0,0 0 0 0 0,0-1-1 0 0,1 1 1 0 0,-1 0 0 0 0,0-1-1 0 0,0 1 1 0 0,0-1 0 0 0,0 1-1 0 0,0 0 1 0 0,0-1 0 0 0,0 1 0 0 0,0-1-1 0 0,0 1 1 0 0,0-1 0 0 0,0 1-1 0 0,0 0 1 0 0,0-1 5 0 0,3-4-113 0 0,-2 4 98 0 0,0 0 4 0 0,0 0 1 0 0,0-1 0 0 0,0 1-1 0 0,0 0 1 0 0,0 0 0 0 0,0 0-1 0 0,0-1 1 0 0,-1 1-1 0 0,2-2 11 0 0,-1-4-71 0 0,0-3-61 0 0,-1 0 34 0 0,0 7 2 0 0,0 3 0 0 0,0 0 6 0 0,0 0 14 0 0,0 0-15 0 0,0 0 12 0 0,0 0-26 0 0,0 0-14 0 0,0 0-1 0 0,0 3 20 0 0,0 26 68 0 0,0-8-25 0 0,0-8 1 0 0,3 0 45 0 0,-2-10 16 0 0,8 12-13 0 0,7 1 65 0 0,-15-12-50 0 0,1-1-5 0 0,13 6-54 0 0,6 1 41 0 0,-19-9-2 0 0,0 0 0 0 0,0 0 0 0 0,0 0 0 0 0,0 0 0 0 0,0 0 0 0 0,0 0 0 0 0,0 0 0 0 0,0 1 0 0 0,0 0 13 0 0,2 2-48 0 0,-1-1-141 0 0,-3-3 84 0 0,0 0-59 0 0,1 0-79 0 0,0 0 75 0 0,-1 0-37 0 0,1 0-40 0 0,0 0-37 0 0,2 0-382 0 0,-1-1 92 0 0,0 1-52 0 0,2-2-732 0 0,3-2-577 0 0,2-5-1095 0 0</inkml:trace>
  <inkml:trace contextRef="#ctx0" brushRef="#br0" timeOffset="1018.89">1241 0 6504 0 0,'0'0'190'0'0,"0"3"-10"0"0,0 5-144 0 0,0 15 35 0 0,0-14 31 0 0,-1 1 21 0 0,1 2 60 0 0,1-5-14 0 0,2 0 49 0 0,5 11 201 0 0,-7-15-348 0 0,0 0-1 0 0,0 1 1 0 0,0-1-1 0 0,-1 0 1 0 0,1 1-1 0 0,-1-1 1 0 0,0 3-71 0 0,-1 30 584 0 0,0-22-288 0 0,0 0 0 0 0,2 0 0 0 0,-1 0 0 0 0,2 0 0 0 0,1 7-296 0 0,7 10 567 0 0,-4 1 10 0 0,4 2 6 0 0,-5 5-13 0 0,6-15-56 0 0,-10-20-418 0 0,0 0 1 0 0,-1 1 0 0 0,0-1-1 0 0,1 0 1 0 0,-2 4-97 0 0,1-4 96 0 0,0 0 0 0 0,1 1 0 0 0,-1-1 0 0 0,1 0 1 0 0,0 4-97 0 0,15 29 818 0 0,-12-27-684 0 0,3 8 83 0 0,-5-10-101 0 0,-2 0 39 0 0,0-7-144 0 0,0-1 0 0 0,0 1 1 0 0,0-1-1 0 0,0 1 1 0 0,0-1-1 0 0,0 1 0 0 0,0-1 1 0 0,0 1-1 0 0,0-1 1 0 0,0 1-1 0 0,0-1 1 0 0,0 1-1 0 0,0-1 0 0 0,0 1 1 0 0,0-1-1 0 0,1 1 1 0 0,-1-1-1 0 0,0 0 1 0 0,0 1-1 0 0,1-1 0 0 0,-1 1 1 0 0,0-1-1 0 0,1 0 1 0 0,-1 1-1 0 0,0-1 1 0 0,1 1-1 0 0,-1-1 0 0 0,0 0 1 0 0,1 0-1 0 0,-1 1 1 0 0,1-1-1 0 0,0 0-11 0 0,5 5 128 0 0,-1 3 12 0 0,4 8 17 0 0,-7-11-108 0 0,-1-4-28 0 0,-1 1-1 0 0,1 0 0 0 0,-1-1 0 0 0,1 1 0 0 0,-1 0 0 0 0,0 0 0 0 0,1-1 0 0 0,-1 1 0 0 0,0 1-20 0 0,0-2 4 0 0,0-1 0 0 0,-1 1 0 0 0,1-1 0 0 0,0 0 0 0 0,0 1 0 0 0,0-1 0 0 0,0 1 0 0 0,0-1 0 0 0,0 1 0 0 0,0-1 0 0 0,0 0 0 0 0,1 1 0 0 0,-1-1 0 0 0,0 1 0 0 0,0-1 0 0 0,0 1 0 0 0,0-1 0 0 0,1 0-1 0 0,-1 1 1 0 0,0-1 0 0 0,0 0 0 0 0,1 1 0 0 0,-1-1 0 0 0,0 0 0 0 0,0 1 0 0 0,1-1 0 0 0,-1 0 0 0 0,0 1 0 0 0,1-1 0 0 0,-1 0 0 0 0,1 0 0 0 0,-1 0 0 0 0,0 1 0 0 0,1-1 0 0 0,-1 0 0 0 0,1 0 0 0 0,-1 0 0 0 0,0 0 0 0 0,1 0-1 0 0,-1 0 1 0 0,1 0 0 0 0,-1 0 0 0 0,1 0 0 0 0,-1 0 0 0 0,1 0 0 0 0,-1 0 0 0 0,1 0-4 0 0,-1 0 2 0 0,0 0-1 0 0,0 0 1 0 0,0 0-1 0 0,0 0 1 0 0,0 0 0 0 0,0 0-1 0 0,0 0 1 0 0,0 0-1 0 0,1 0 1 0 0,-1 0-1 0 0,0 0 1 0 0,0 0 0 0 0,0 0-1 0 0,0 0 1 0 0,0 0-1 0 0,0 0 1 0 0,0 0-1 0 0,0 0 1 0 0,0 0-1 0 0,0 0 1 0 0,1 0 0 0 0,-1 0-1 0 0,0 0 1 0 0,0 0-1 0 0,0 0 1 0 0,0 0-1 0 0,0 0 1 0 0,0 0 0 0 0,0 1-1 0 0,0-1 1 0 0,0 0-1 0 0,0 0 1 0 0,0 0-1 0 0,0 0 1 0 0,0 0 0 0 0,0 0-1 0 0,0 0 1 0 0,0 0-1 0 0,0 0 1 0 0,1 0-1 0 0,-1 0 1 0 0,0 1 0 0 0,0-1-1 0 0,0 0 1 0 0,0 0-1 0 0,0 0 1 0 0,0 0-1 0 0,0 0 1 0 0,0 0-1 0 0,0 0 1 0 0,0 0 0 0 0,0 0-1 0 0,0 0 1 0 0,-1 1-1 0 0,1-1 1 0 0,0 0-1 0 0,0 0-1 0 0,0 10 98 0 0,0-7 39 0 0,0-3 20 0 0,3 3 3 0 0,7 4-26 0 0,-4-14-108 0 0,7 1-26 0 0,-12 6 0 0 0,0-1 0 0 0,0 0 0 0 0,1 0 0 0 0,-1 0 0 0 0,0 1 0 0 0,0-1 0 0 0,0 0 0 0 0,-1 0 0 0 0,1-1 0 0 0,0 1 0 0 0,0 0 0 0 0,0-1 0 0 0,4-11 0 0 0,6 8 0 0 0,5-24 0 0 0,-12 18-17 0 0,-1 4 6 0 0,1 2-50 0 0,0 0-47 0 0,2-1-72 0 0,1-1 59 0 0,17-18-260 0 0,-18 19 318 0 0,-1 2 60 0 0,2 0-104 0 0,2 5 88 0 0,-7-1 5 0 0,5 0-2 0 0,10 0-79 0 0,-9 0 83 0 0,12 1-86 0 0,-8 0 58 0 0,-12 0 40 0 0,1-1 0 0 0,0 0 0 0 0,-1 0 0 0 0,1 0-1 0 0,-1 1 1 0 0,1-1 0 0 0,-1 0 0 0 0,1 1 0 0 0,0-1-1 0 0,-1 1 1 0 0,0-1 0 0 0,1 0 0 0 0,-1 1 0 0 0,1-1-1 0 0,-1 1 1 0 0,1-1 0 0 0,-1 1 0 0 0,3 3-13 0 0,3 0-32 0 0,-1-4 35 0 0,0 1 11 0 0,0 10-1 0 0,6-6 0 0 0,-6 8 23 0 0,6 0 89 0 0,-9-10 17 0 0,1 0-1 0 0,7 7 10 0 0,-7-6 16 0 0,-2-1-67 0 0,-1 1-42 0 0,0 1-19 0 0,-1-2 28 0 0,1 3 31 0 0,0 10 284 0 0,-1-12-291 0 0,-1-1-67 0 0,-8 2 142 0 0,5 8-1 0 0,-6 0-6 0 0,6-9-8 0 0,-2-3-90 0 0,1-1-12 0 0,5 1-28 0 0,0 0 0 0 0,0-1 0 0 0,0 1 0 0 0,0 0 0 0 0,0 0 0 0 0,0 0 0 0 0,0 0 0 0 0,0 0-1 0 0,0 0 1 0 0,1 0 0 0 0,-1 0 0 0 0,0 0 0 0 0,1 0 0 0 0,-1 0 0 0 0,1 1-8 0 0,-8 9 81 0 0,-3-9-73 0 0,9-2-5 0 0,1 1-1 0 0,-1-1 1 0 0,0 0-1 0 0,0 0 1 0 0,1 1-1 0 0,-1-1 1 0 0,0 1-1 0 0,0 0 1 0 0,1-1-1 0 0,-1 1 1 0 0,1 0-1 0 0,-1 0 0 0 0,1 0-2 0 0,-1 0 3 0 0,1 0-1 0 0,-1 0 1 0 0,0 0-1 0 0,1 0 1 0 0,-1-1-1 0 0,0 1 1 0 0,1-1-1 0 0,-1 1 1 0 0,0-1-1 0 0,0 1 0 0 0,1-1 1 0 0,-1 0-1 0 0,0 0-2 0 0,-19 0-9 0 0,-24 0 77 0 0,30 0-95 0 0,-1 0-53 0 0,13 0-54 0 0,1 0 44 0 0,0 0 38 0 0,0 0 34 0 0,-3-1 66 0 0,-6-1 218 0 0,7 0-240 0 0,1 1-72 0 0,0 0-74 0 0,0 0-92 0 0,-1 0-109 0 0,2 0 14 0 0,0 0-70 0 0,-1 0-77 0 0,1 0-84 0 0,0-1-89 0 0,-1 1-97 0 0,1 0-102 0 0,-1 0-109 0 0,-3-4-1316 0 0,-4-3-1280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57.6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318 301 7800 0 0,'0'0'174'0'0,"-2"0"29"0"0,-51 0 168 0 0,30 0-303 0 0,16 0-43 0 0,1 1 46 0 0,0 1 59 0 0,-4 3 125 0 0,-11 5 232 0 0,15-8-413 0 0,-4 1 134 0 0,-23 12 606 0 0,21-6-541 0 0,-9 11 151 0 0,-2 1-47 0 0,2 1-47 0 0,4 2-72 0 0,7-1-96 0 0,5 6 43 0 0,-6-8-10 0 0,6 6-3 0 0,-1-12-59 0 0,5-12-101 0 0,0 1-1 0 0,0-1 0 0 0,0 0 1 0 0,0 1-1 0 0,0-1 0 0 0,1 0 0 0 0,-1 1 1 0 0,1 1-32 0 0,-1 15 222 0 0,0-16-167 0 0,1 0-1 0 0,0 0 1 0 0,0 0-1 0 0,0 0 1 0 0,0 0 0 0 0,0 0-1 0 0,1 0 1 0 0,0 0-1 0 0,0 0 1 0 0,0 2-55 0 0,2-2 56 0 0,5 13 121 0 0,-3-9-26 0 0,8-3 41 0 0,4 8 2 0 0,-1-1 7 0 0,-1-8-20 0 0,8-4 50 0 0,16 0 53 0 0,-22-3-115 0 0,-9 1-95 0 0,2-1 33 0 0,36-14 518 0 0,-31 10-492 0 0,-9 4-47 0 0,1 0-1 0 0,0 1 1 0 0,8-2-86 0 0,11-5 201 0 0,-6-1-19 0 0,-3-1-55 0 0,3-2-66 0 0,17-11-49 0 0,-34 22-12 0 0,-1 0 0 0 0,1-1 0 0 0,0 1 0 0 0,-1-1 0 0 0,1 0 0 0 0,-1 0 0 0 0,0 1 0 0 0,0-2 0 0 0,0 1 0 0 0,0 0 0 0 0,-1 0 0 0 0,6-8 0 0 0,3-8 15 0 0,-5 3 39 0 0,-2 3 3 0 0,3-2 20 0 0,-5 12-63 0 0,1 0 0 0 0,-1-1 0 0 0,0 1-1 0 0,-1-1 1 0 0,1 1 0 0 0,0-1 0 0 0,-1 1-1 0 0,0-1 1 0 0,0 0-14 0 0,1-21 19 0 0,0-11-35 0 0,-1 31 2 0 0,0 1 1 0 0,-1-1 0 0 0,0 0 0 0 0,1 0 0 0 0,-2-2 13 0 0,-4-8-22 0 0,5 12 7 0 0,-1-1 0 0 0,1 1 1 0 0,0 0-1 0 0,0-1 0 0 0,1 1 1 0 0,-1-1-1 0 0,1 1 0 0 0,0-2 15 0 0,-3-9-102 0 0,2 11 91 0 0,0 1 0 0 0,0 0 1 0 0,0-1-1 0 0,-1 1 1 0 0,1 0-1 0 0,-1 0 0 0 0,0 0 1 0 0,1 0-1 0 0,-2 0 11 0 0,-2-4-55 0 0,0 0-41 0 0,2-1-59 0 0,2-1-75 0 0,-2 3-250 0 0,0 2 313 0 0,1 0 3 0 0,1 2 24 0 0,-1-1-39 0 0,1 1-45 0 0,0 0-54 0 0,0 0 13 0 0,1 1-35 0 0,-1-1-396 0 0,1 1 102 0 0,-1 0-48 0 0,1-1-748 0 0,0 1-582 0 0,0 0-1110 0 0</inkml:trace>
  <inkml:trace contextRef="#ctx0" brushRef="#br0" timeOffset="453.44">665 569 9152 0 0,'3'2'208'0'0,"8"9"33"0"0,-9-8-54 0 0,-1-1-69 0 0,0 1-44 0 0,-1 1-43 0 0,0 0-17 0 0,1-2 30 0 0,4 5-3 0 0,5-2-30 0 0,1 2-20 0 0,-1 9-13 0 0,-6-8 62 0 0,-2-3 36 0 0,3 4 199 0 0,3 7 327 0 0,-5-10-372 0 0,-1 10 412 0 0,1 0-41 0 0,2-7-376 0 0,-2 0-55 0 0,-2-6-120 0 0,0 0 1 0 0,0 0-1 0 0,0 0 1 0 0,-1 0-1 0 0,1 0 0 0 0,-1 0 1 0 0,0 2-51 0 0,2 9 233 0 0,5 0 26 0 0,-2-3-17 0 0,-3 0-24 0 0,-2 66 1382 0 0,0-75-1280 0 0,0 1-9 0 0,0 7-32 0 0,0-7-14 0 0,0-3-1 0 0,0 0-17 0 0,0 0-75 0 0,0 0-39 0 0,0 0-5 0 0,0 0-10 0 0,-6 0-39 0 0,0-1-35 0 0,5 0-42 0 0,0 1 0 0 0,0-1 0 0 0,0 1 0 0 0,0-1 0 0 0,0 1 0 0 0,0-1 0 0 0,0 1 0 0 0,0-1 0 0 0,0 0 0 0 0,0 0 1 0 0,0 1-1 0 0,0-1 0 0 0,1 0 0 0 0,-1 0 0 0 0,0 0 0 0 0,1 0 0 0 0,-1 0 0 0 0,0-1-2 0 0,-4-11 53 0 0,-1 8-37 0 0,5 5-13 0 0,0-1 1 0 0,0 1-1 0 0,1-1 1 0 0,-1 0-1 0 0,0 1 0 0 0,1-1 1 0 0,-1 0-1 0 0,1 0 0 0 0,-1 0 1 0 0,1 1-1 0 0,-1-1 1 0 0,1 0-1 0 0,-1 0 0 0 0,1 0 1 0 0,0 0-1 0 0,-1 0 0 0 0,1 0 1 0 0,0 0-1 0 0,0 0-3 0 0,-3-9 11 0 0,-3-10 6 0 0,-1 5 22 0 0,-3-3-29 0 0,4-8 2 0 0,1 11 22 0 0,3 11-31 0 0,1 1 0 0 0,0 0 0 0 0,0-1 0 0 0,0 1 0 0 0,0-1 0 0 0,1 1 0 0 0,0-1 0 0 0,-1 1-1 0 0,1-1-2 0 0,0-2 1 0 0,-1 1-1 0 0,1-1 1 0 0,-1 1-1 0 0,-1 0 0 0 0,1-1 1 0 0,-2-1-1 0 0,2 2-6 0 0,-1 0 1 0 0,1 0 0 0 0,-1-1 0 0 0,2 1-1 0 0,-1-1 1 0 0,0-1 5 0 0,1-8-61 0 0,0 7 9 0 0,0 0-1 0 0,0 0 1 0 0,1 1 0 0 0,0-1-1 0 0,0-1 53 0 0,4-8-90 0 0,-3 10 38 0 0,0 1 0 0 0,-1-1 0 0 0,1 0 0 0 0,-2 0 0 0 0,1-3 52 0 0,3-14-188 0 0,-3 20 152 0 0,1-1 0 0 0,0 1 0 0 0,1 0 0 0 0,-1 0 0 0 0,1-2 36 0 0,6-8-115 0 0,-1-5-60 0 0,-7 17 171 0 0,0 0-1 0 0,-1 1 0 0 0,1-1 0 0 0,0 0 0 0 0,0 0 0 0 0,0 1 0 0 0,0-1 0 0 0,0 0 0 0 0,0 1 0 0 0,0-1 0 0 0,1 1 0 0 0,-1-1 0 0 0,0 1 0 0 0,1 0 0 0 0,0 0 0 0 0,-1 0 0 0 0,1 0 0 0 0,-1 0 0 0 0,1 0 0 0 0,0 0 0 0 0,1 0 5 0 0,14-12-60 0 0,-1 0 17 0 0,-1 10-32 0 0,0 2 2 0 0,10 1-11 0 0,-5 3 46 0 0,-12 1 36 0 0,1-1 0 0 0,-2 1 0 0 0,1 1 0 0 0,0-1 0 0 0,2 3 2 0 0,-7-5-1 0 0,15 12 1 0 0,0 0 0 0 0,0 0 0 0 0,4 7 0 0 0,-20-19 0 0 0,0 1 0 0 0,-1-1 0 0 0,1 0 0 0 0,-1 1 0 0 0,1-1 0 0 0,-1 1 0 0 0,0-1 0 0 0,0 1 0 0 0,0 0 0 0 0,0 0 0 0 0,-1-1 0 0 0,1 1 0 0 0,-1 0 0 0 0,1 0 0 0 0,-1 0 0 0 0,0-1 0 0 0,0 1 0 0 0,-1 0 0 0 0,1 2 0 0 0,0 3 0 0 0,0-5 0 0 0,-1 12 49 0 0,1-13-35 0 0,0 0 0 0 0,-1 0 0 0 0,0 0-1 0 0,1 1 1 0 0,-1-1 0 0 0,0 0 0 0 0,0 0 0 0 0,0 0-1 0 0,0-1 1 0 0,0 1 0 0 0,-1 0 0 0 0,1 0-1 0 0,0-1 1 0 0,-1 1 0 0 0,0 0 0 0 0,0-1-14 0 0,-2 4 7 0 0,1-1 4 0 0,-1-1 1 0 0,0 1-1 0 0,0-1 0 0 0,0 0 1 0 0,-2 2-12 0 0,-7 0 21 0 0,11-1-6 0 0,-4 2 13 0 0,-20 0-18 0 0,11-2-18 0 0,-1 1 46 0 0,5-3-48 0 0,1-1-50 0 0,-1 0-70 0 0,6-1-31 0 0,1 1 81 0 0,-7 3 1 0 0,9-2 27 0 0,0-1-35 0 0,0 0-78 0 0,-1 1-84 0 0,1-1-101 0 0,-1 0-119 0 0,2 0 184 0 0,-1-1-36 0 0,1 1-39 0 0,-1-1-41 0 0,0 0-43 0 0,1 0-46 0 0,-1 1-47 0 0,0-1-50 0 0,-5 0-1393 0 0,-2 0-1120 0 0</inkml:trace>
  <inkml:trace contextRef="#ctx0" brushRef="#br0" timeOffset="852.06">1312 1 8144 0 0,'0'0'182'0'0,"0"0"29"0"0,0 0 13 0 0,0 0 21 0 0,0 0 65 0 0,0 0 30 0 0,0 0 4 0 0,0 0 0 0 0,0 0 0 0 0,0 2 0 0 0,-1 27 340 0 0,1-4-237 0 0,-1 1-45 0 0,2-3-57 0 0,3-5-67 0 0,2-2 0 0 0,-2-4-35 0 0,-1 10 72 0 0,-3-6-110 0 0,-1-9-88 0 0,1 1 0 0 0,1 0-1 0 0,-1 0 1 0 0,1-1 0 0 0,1 2-117 0 0,2 8 177 0 0,-2-11-88 0 0,0 1-1 0 0,0-1 0 0 0,-1 1 0 0 0,0-1 0 0 0,-1 1 1 0 0,1 3-89 0 0,-1-1 118 0 0,1 0 0 0 0,0 0 0 0 0,2 7-118 0 0,4 14 266 0 0,-6-27-233 0 0,0 3 40 0 0,0-1-1 0 0,-1 1 1 0 0,1 0 0 0 0,-1 3-73 0 0,0-3 72 0 0,0-1 0 0 0,0 1 0 0 0,1-1-1 0 0,0 5-71 0 0,5 10 191 0 0,6 13 220 0 0,-7-21-259 0 0,-1-1-50 0 0,-1 10 223 0 0,-3-3-105 0 0,0-6-118 0 0,2-3-65 0 0,5-1 52 0 0,-6-8-85 0 0,-1 1 0 0 0,0-1 0 0 0,1 0 0 0 0,-1 1 0 0 0,1-1 0 0 0,-1 0 0 0 0,0 1 0 0 0,1-1 0 0 0,-1 0 0 0 0,0 1 0 0 0,1-1 0 0 0,-1 1 0 0 0,0-1 0 0 0,0 1 0 0 0,0-1 0 0 0,1 1 0 0 0,-1-1 0 0 0,0 1 0 0 0,0-1 0 0 0,0 1 0 0 0,0-1 0 0 0,0 1 0 0 0,0-1 0 0 0,0 1 0 0 0,0-1 0 0 0,0 1 0 0 0,0-1-1 0 0,0 1 1 0 0,0-1-4 0 0,3 15 88 0 0,7-1-1 0 0,-7-10-16 0 0,-2 0-36 0 0,-2 4-6 0 0,1-8-19 0 0,0 2 18 0 0,0-1-57 0 0,0-1-62 0 0,0 0-127 0 0,0 0-228 0 0,0 0 334 0 0,0 0 3 0 0,0 0-18 0 0,0 0-46 0 0,0 0-15 0 0,0 0-46 0 0,0 0-52 0 0,0 0-60 0 0,0 0-64 0 0,0 0-60 0 0,0 0-52 0 0,0 0-46 0 0,0 0-166 0 0,0 0-45 0 0,0 0-200 0 0,0 0-539 0 0</inkml:trace>
  <inkml:trace contextRef="#ctx0" brushRef="#br0" timeOffset="1484.27">1139 379 7488 0 0,'0'0'217'0'0,"0"0"-56"0"0,0 0-14 0 0,0 0 46 0 0,2 0 155 0 0,6 1 78 0 0,-4-1-256 0 0,-1 1 1 0 0,1-1-1 0 0,0 0 0 0 0,-1-1 0 0 0,1 1 0 0 0,-1 0 0 0 0,1-1 1 0 0,-1 0-1 0 0,2 0-170 0 0,3-4 303 0 0,2-1 112 0 0,4 4 99 0 0,-1-1-1 0 0,-3-3-108 0 0,-2 2-145 0 0,2-1 10 0 0,-1 2-60 0 0,1-1-21 0 0,5 0 17 0 0,2-2 13 0 0,-15 6-190 0 0,-1-1 1 0 0,1 0-1 0 0,0 0 1 0 0,0 0 0 0 0,-1-1-1 0 0,1 1 1 0 0,0 0-1 0 0,-1-1 1 0 0,1 1-1 0 0,-1-1-29 0 0,0 1 18 0 0,1-1 0 0 0,-1 1 0 0 0,1 0-1 0 0,0-1 1 0 0,-1 1 0 0 0,1 0 0 0 0,0 0-1 0 0,0 0 1 0 0,-1 0 0 0 0,1 0-18 0 0,25-4 117 0 0,-6-6-11 0 0,5 6-20 0 0,-13-1-75 0 0,-4 1-50 0 0,6 3-54 0 0,-5 3 42 0 0,10-1-29 0 0,-12-1 16 0 0,1-2-36 0 0,-2 1 56 0 0,2 0-105 0 0,1-1-136 0 0,7-1-278 0 0,1 2-43 0 0,-7 2 244 0 0,-2 1 119 0 0,0 1 79 0 0,4 4-362 0 0,-4-1 3 0 0,-4-4 214 0 0,2 0-37 0 0,0 0-53 0 0,-1 1 43 0 0,4 3-244 0 0,-2 0 197 0 0,-1-1 39 0 0,0-1 34 0 0,0 1 53 0 0,-5-3 171 0 0,1 0 1 0 0,-1 1-1 0 0,0-1 0 0 0,0 1 1 0 0,0 0-1 0 0,0 0 0 0 0,1 1 106 0 0,3 6-345 0 0,-4-4 128 0 0,0-1 50 0 0,1 0 43 0 0,-1 1 40 0 0,0 0 27 0 0,1 0 41 0 0,0 1 37 0 0,1 3 64 0 0,3 3 57 0 0,-3-4-100 0 0,-1 1 79 0 0,-2 1 36 0 0,-2 7 242 0 0,0-8-104 0 0,1 3 335 0 0,0-1-47 0 0,0 0-41 0 0,0 0-35 0 0,0 10 413 0 0,0 26 1091 0 0,0-33-1360 0 0,0 0 47 0 0,0 2 222 0 0,0-8-415 0 0,0 1 35 0 0,1-6-353 0 0,1-1-90 0 0,3 3-35 0 0,0 0-59 0 0,-2-2-63 0 0,-3-3-40 0 0,0 0-145 0 0,0 0-11 0 0</inkml:trace>
  <inkml:trace contextRef="#ctx0" brushRef="#br0" timeOffset="1766.66">1675 17 6360 0 0,'0'0'141'0'0,"0"0"23"0"0,3 0 12 0 0,10 0-24 0 0,3 0-121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4:54.8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380 114 5456 0 0,'0'0'158'0'0,"0"-1"-35"0"0,0-1 4 0 0,0-2 54 0 0,0-3 163 0 0,0 7-333 0 0,0 0 1 0 0,0 0-1 0 0,0 0 0 0 0,0 0 1 0 0,0 0-1 0 0,0 0 0 0 0,0 0 1 0 0,0 0-1 0 0,0 0 0 0 0,0 0 1 0 0,0-1-1 0 0,0 1 0 0 0,0 0 1 0 0,0 0-1 0 0,0 0 0 0 0,0 0 1 0 0,0 0-1 0 0,0 0 0 0 0,0 0 1 0 0,0 0-1 0 0,0 0 0 0 0,0 0 1 0 0,0 0-1 0 0,-1-1 0 0 0,1 1 0 0 0,0 0 1 0 0,0 0-1 0 0,0 0 0 0 0,0 0 1 0 0,0 0-1 0 0,0 0 0 0 0,0 0 1 0 0,0 0-1 0 0,0 0 0 0 0,0 0 1 0 0,0 0-1 0 0,0 0 0 0 0,0 0 1 0 0,-1 0-1 0 0,1 0 0 0 0,0 0 1 0 0,0 0-1 0 0,0 0 0 0 0,0 0 1 0 0,0 0-1 0 0,0 0 0 0 0,0 0 1 0 0,0 0-1 0 0,0 0 0 0 0,0 0 1 0 0,-1 0-1 0 0,1 0 0 0 0,0 0 0 0 0,0 0 1 0 0,0 0-1 0 0,0 0 0 0 0,0 0-11 0 0,-4 0 235 0 0,-2-3 190 0 0,4-1-158 0 0,1 3-97 0 0,1-2 41 0 0,0 1 48 0 0,0-1 57 0 0,-3 0 213 0 0,-7-7-7 0 0,8 8-331 0 0,1 1-33 0 0,0-2 71 0 0,0 1-78 0 0,1-1-76 0 0,1 0-31 0 0,-3 1 72 0 0,0 1-9 0 0,0 1-56 0 0,-1 0 22 0 0,0 0 59 0 0,1-2 62 0 0,-1 0 101 0 0,-8-9 107 0 0,8 9-188 0 0,1 0-74 0 0,-1 2-48 0 0,0 0-47 0 0,0 0-19 0 0,1-1 45 0 0,-2-5 103 0 0,4 5-163 0 0,-1 1-1 0 0,1-1 1 0 0,0 1 0 0 0,0-1 0 0 0,-1 1 0 0 0,1 0-1 0 0,0-1 1 0 0,-1 1 0 0 0,1-1 0 0 0,0 1 0 0 0,-1 0 0 0 0,1 0-1 0 0,-1-1 1 0 0,1 1 0 0 0,0 0 0 0 0,-1 0 0 0 0,1-1 0 0 0,-1 1-1 0 0,1 0 1 0 0,-1 0 0 0 0,1 0 0 0 0,-1 0 0 0 0,1 0 0 0 0,-1-1-1 0 0,1 1 1 0 0,-1 0 0 0 0,1 0 0 0 0,-1 0 0 0 0,1 1 0 0 0,-1-1-1 0 0,1 0 1 0 0,-1 0-11 0 0,-5-1 88 0 0,-8-4 248 0 0,10 2-218 0 0,0 1-63 0 0,0 0-50 0 0,0 1 51 0 0,0-1 0 0 0,0 2 1 0 0,-1-1-1 0 0,1 0 1 0 0,0 1-1 0 0,-1 0 1 0 0,1 0-1 0 0,0 0 1 0 0,-5 1-57 0 0,-7 0 172 0 0,12-1-126 0 0,-7 0 54 0 0,9 0-86 0 0,1 0 0 0 0,-1 1 0 0 0,0-1 0 0 0,1 0 0 0 0,-1 1 0 0 0,1-1 0 0 0,-1 1 0 0 0,1-1 1 0 0,-1 1-1 0 0,1 0 0 0 0,-1-1 0 0 0,1 1-14 0 0,-14 12 173 0 0,5-6-99 0 0,-24 12 8 0 0,34-19-81 0 0,-5 2 6 0 0,4-2-6 0 0,0 1 0 0 0,1-1-1 0 0,-1 0 1 0 0,0 1 0 0 0,1-1-1 0 0,-1 0 1 0 0,1 1-1 0 0,-1-1 1 0 0,1 1 0 0 0,-1-1-1 0 0,1 0 1 0 0,-1 1 0 0 0,1 0-1 0 0,-1-1 1 0 0,1 1 0 0 0,-1-1-1 0 0,1 1 1 0 0,0-1 0 0 0,-1 1-1 0 0,1 0 1 0 0,0-1 0 0 0,0 1-1 0 0,-3 4 15 0 0,1-1 15 0 0,-5 10 79 0 0,0-3 36 0 0,1-6-50 0 0,5-5-89 0 0,1 0-1 0 0,0 0 0 0 0,-1 1 1 0 0,1-1-1 0 0,-1 0 0 0 0,1 0 1 0 0,0 1-1 0 0,-1-1 0 0 0,1 0 1 0 0,-1 1-1 0 0,1-1 0 0 0,0 1 0 0 0,0-1 1 0 0,-1 0-1 0 0,1 1 0 0 0,0-1 1 0 0,0 1-1 0 0,-1-1 0 0 0,1 1 1 0 0,0-1-1 0 0,0 1 0 0 0,0-1 1 0 0,0 1-1 0 0,0-1 0 0 0,0 1 1 0 0,0-1-1 0 0,0 1 0 0 0,0-1 1 0 0,0 1-1 0 0,0-1 0 0 0,0 1 1 0 0,0 0-6 0 0,0 18 24 0 0,0 25-24 0 0,3-31-13 0 0,3-3-34 0 0,-2-2-3 0 0,4 10-63 0 0,-2-1 80 0 0,1 5 104 0 0,7 3 108 0 0,-11-19-132 0 0,0 0-1 0 0,-1 0 0 0 0,1 0 1 0 0,-1 0-1 0 0,-1 0 1 0 0,2 6-47 0 0,3 10 104 0 0,2 0-35 0 0,55 117 310 0 0,-41-90-221 0 0,-12-28-30 0 0,-1 1-1 0 0,0 2-127 0 0,3 0 63 0 0,1 5 7 0 0,-9-6 13 0 0,-4-21-75 0 0,0 0-1 0 0,1-1 1 0 0,-1 1-1 0 0,0 0 1 0 0,1 0-1 0 0,-1-1 1 0 0,1 1-1 0 0,0 0 1 0 0,-1-1-1 0 0,1 1 1 0 0,0 0-1 0 0,0-1 1 0 0,0 1-8 0 0,0-1 7 0 0,0 1 0 0 0,0-1 1 0 0,0 1-1 0 0,-1 0 0 0 0,1-1 1 0 0,0 1-1 0 0,-1 0 1 0 0,1-1-1 0 0,-1 1 0 0 0,0 0 1 0 0,1 0-1 0 0,-1-1 0 0 0,0 1-7 0 0,0 9 44 0 0,0 10 46 0 0,0-11-31 0 0,0 9 48 0 0,-3-14-59 0 0,-7 6-52 0 0,7-9-37 0 0,3-2-58 0 0,0 0-37 0 0,0 0-137 0 0,-2 0-251 0 0,-2 0 299 0 0,1 0-14 0 0,1 0-60 0 0,1 0 105 0 0,0 0-34 0 0,0 0-38 0 0,1 0-36 0 0,-1 0-394 0 0,1 0 103 0 0,-1 0-49 0 0,1 0-744 0 0,0 0-581 0 0,0 0-1106 0 0</inkml:trace>
  <inkml:trace contextRef="#ctx0" brushRef="#br0" timeOffset="415.3">1 587 7568 0 0,'0'0'166'0'0,"0"0"29"0"0,0 0 14 0 0,3-3-25 0 0,4-5-122 0 0,-4 3-12 0 0,-1 0 29 0 0,2-1 152 0 0,4 1 194 0 0,-4 3-296 0 0,-1 0-122 0 0,-1 1 59 0 0,2-3 121 0 0,0 0 69 0 0,7-6 437 0 0,-7 7-522 0 0,0 0-67 0 0,19-7 617 0 0,-11 4-397 0 0,0 2-37 0 0,3-2 25 0 0,-1 1-100 0 0,-1 0 71 0 0,-5 1-48 0 0,8-3 113 0 0,-1 4-126 0 0,-1 1-58 0 0,1-4-46 0 0,3 0-17 0 0,-1 5-5 0 0,-9 0-60 0 0,0 0 0 0 0,0 0 0 0 0,0-1 0 0 0,5-1-36 0 0,-5 1 15 0 0,-1 0 1 0 0,1 0 0 0 0,0 1 0 0 0,5 0-16 0 0,5-1 40 0 0,-1-4-20 0 0,-2 1-10 0 0,-7 4 0 0 0,-1 0 0 0 0,0 0 0 0 0,0 1 0 0 0,0 0 0 0 0,4 0-10 0 0,-5 1 1 0 0,-1-1-1 0 0,1 0 1 0 0,0 0-1 0 0,0-1 1 0 0,-1 1 0 0 0,6-3-1 0 0,5-2-1 0 0,2-1-4 0 0,-4 4-27 0 0,4 1-148 0 0,-1-6 32 0 0,-9 3 55 0 0,-1 2 2 0 0,0 1-14 0 0,1 1-34 0 0,4-2-103 0 0,-3-3-47 0 0,5-2-125 0 0,-11 7 279 0 0,0-1 43 0 0,7 1-74 0 0,-5 0 75 0 0,0 0-56 0 0,-2 0 4 0 0,1 0-48 0 0,-1-1-11 0 0,0 0-44 0 0,-1 0-50 0 0,1 0-54 0 0,-1 0 64 0 0,-1 0-35 0 0,3-1-412 0 0,-1-1-268 0 0,3-3-636 0 0,-6 6 1637 0 0</inkml:trace>
  <inkml:trace contextRef="#ctx0" brushRef="#br0" timeOffset="674.43">806 413 7688 0 0,'0'0'166'0'0,"0"3"29"0"0,-1 5-85 0 0,1 15 139 0 0,3-9-177 0 0,-1-11-72 0 0,0 1 0 0 0,0-1 0 0 0,-1 1 0 0 0,1 0 0 0 0,-1 0 0 0 0,0 0 0 0 0,0-1 0 0 0,-1 1 0 0 0,1 0 0 0 0,-1 3 0 0 0,1 2 27 0 0,0-2 49 0 0,1 0 63 0 0,3 2 131 0 0,5 12 204 0 0,-7-12-316 0 0,-1-1 27 0 0,8 20 435 0 0,-5-16-380 0 0,-1-3-74 0 0,1-1-68 0 0,2 6 164 0 0,0 4 31 0 0,0 2 41 0 0,3-7-32 0 0,1 3 45 0 0,-7 0-62 0 0,0-3-81 0 0,2 0 75 0 0,-5-11-240 0 0,0-1 1 0 0,0 0-1 0 0,-1 1 0 0 0,1-1 0 0 0,-1 1 0 0 0,1-1 0 0 0,-1 1 0 0 0,1-1 0 0 0,-1 1 0 0 0,0-1 0 0 0,1 1 0 0 0,-1 0 1 0 0,0-1-40 0 0,2 12 98 0 0,3-3-64 0 0,0-2-42 0 0,-4-6 2 0 0,-1 0 0 0 0,1 0 0 0 0,-1 0 0 0 0,1-1 0 0 0,-1 1 0 0 0,0 0 0 0 0,0 0 0 0 0,1 0 0 0 0,-1 0 6 0 0,-1 3-4 0 0,0 10 33 0 0,3-6 88 0 0,-8-10-149 0 0,-2 2-98 0 0,6-1-135 0 0,2 0-20 0 0,0 0-3 0 0</inkml:trace>
  <inkml:trace contextRef="#ctx0" brushRef="#br0" timeOffset="923.98">711 271 8744 0 0,'0'0'257'0'0,"0"0"-2"0"0,0 0-190 0 0,-3 0-37 0 0,3 0-27 0 0,-1 0-1 0 0,0 0 1 0 0,0 0 0 0 0,1 0 0 0 0,-1 0-1 0 0,0 0 1 0 0,1 0 0 0 0,-1 0-1 0 0,0 0 1 0 0,1-1 0 0 0,-1 1 0 0 0,1 0-1 0 0,-1-1 1 0 0,0 1 0 0 0,1 0-1 0 0,-1-1 2 0 0,1 0 0 0 0,0 0 0 0 0,-1 1 0 0 0,1-1 0 0 0,0 0 0 0 0,-1 0 0 0 0,1 0 0 0 0,0 1 0 0 0,0-1 0 0 0,0 0 0 0 0,0 0 0 0 0,0 0 0 0 0,0 0 0 0 0,0 0-2 0 0,0-13 144 0 0,0 12 45 0 0,3 2 10 0 0,3 0-91 0 0,-2 0-68 0 0,5 0-129 0 0,1 0 22 0 0,5 0-29 0 0</inkml:trace>
  <inkml:trace contextRef="#ctx0" brushRef="#br0" timeOffset="1254.27">1137 240 7256 0 0,'0'0'165'0'0,"0"0"22"0"0,0 0 7 0 0,0 2-23 0 0,1 5-141 0 0,6 7-18 0 0,-2-8 47 0 0,-3-3 201 0 0,0-1-90 0 0,-2 1-55 0 0,1 1-42 0 0,-1 0-11 0 0,0-2 33 0 0,4 6 110 0 0,2 3 101 0 0,0 4 78 0 0,-2-4-238 0 0,0 1 98 0 0,0-3 74 0 0,0 0 0 0 0,0-1 0 0 0,5 6-318 0 0,-5-7 100 0 0,0 1 40 0 0,6 19 410 0 0,-2-5-151 0 0,-3-9-220 0 0,9 13 211 0 0,7 15 183 0 0,-11-14-262 0 0,-3 4-11 0 0,-5-20-185 0 0,0 0 0 0 0,1-1 1 0 0,2 4-116 0 0,0 0 129 0 0,3 4 18 0 0,4 10 76 0 0,-3-4-12 0 0,5 0-42 0 0,-2-4 8 0 0,-7-10-84 0 0,2 3 5 0 0,-3-4-41 0 0,1 23 173 0 0,6-19-83 0 0,-9-11 12 0 0,-2-2 1 0 0,0 0 10 0 0,0 0 47 0 0,0 0 27 0 0,0 0 4 0 0,0 0-5 0 0,0 0-23 0 0,0 0-11 0 0,0 0-1 0 0,0 0-17 0 0,0 0-72 0 0,-8-1-18 0 0,3-1-33 0 0,3-8-6 0 0,2 8-60 0 0,0 0 0 0 0,0 1 0 0 0,0-1 0 0 0,0 0 0 0 0,0 1 0 0 0,-1-1 0 0 0,1 1 0 0 0,-1-1 0 0 0,1 0-1 0 0,-1 1-1 0 0,-4-7 1 0 0,4 6 3 0 0,0 1 0 0 0,0 0 1 0 0,0-1-1 0 0,1 1 0 0 0,-1-1 0 0 0,0 1 1 0 0,1-1-1 0 0,-1 0 0 0 0,1 1 0 0 0,-1-1 1 0 0,1 0-1 0 0,0 1 0 0 0,0-1 0 0 0,0 0-4 0 0,0-61 12 0 0,0 60-8 0 0,0-1 1 0 0,1 1-1 0 0,-1 0 0 0 0,1 0 0 0 0,0-1 0 0 0,0 1 0 0 0,0 0 0 0 0,0 0 0 0 0,1-2-4 0 0,3-6 17 0 0,-1 0-14 0 0,0-1 1 0 0,1 1-1 0 0,2-3-3 0 0,-6 12 0 0 0,0 0-3 0 0,1 0 0 0 0,-1 0 0 0 0,1-1 0 0 0,0 1 0 0 0,0 0 0 0 0,0 0 0 0 0,0 0 0 0 0,0 1 0 0 0,0-1 3 0 0,7-4-33 0 0,-1 1 1 0 0,0 0 0 0 0,5-1 32 0 0,-9 4-14 0 0,-2 1 11 0 0,-1 1 0 0 0,1-1 0 0 0,-1 1 0 0 0,1-1 0 0 0,-1 1 0 0 0,1 0 0 0 0,0-1 0 0 0,-1 1 0 0 0,1 0 0 0 0,-1 0 0 0 0,1 0 0 0 0,0 1 0 0 0,-1-1 0 0 0,1 0 0 0 0,-1 1 0 0 0,1-1 0 0 0,-1 1 0 0 0,1-1 0 0 0,-1 1 0 0 0,1-1 0 0 0,-1 1 0 0 0,0 0 0 0 0,1 0 0 0 0,-1 0 3 0 0,1 1-1 0 0,0-1-1 0 0,0 0 0 0 0,0 0 0 0 0,0-1 0 0 0,1 1 1 0 0,-1 0-1 0 0,0 0 0 0 0,0-1 0 0 0,0 0 0 0 0,2 1 2 0 0,-2-1-5 0 0,0 0 0 0 0,0 1 0 0 0,0-1 0 0 0,0 0 0 0 0,0 1 0 0 0,0 0 0 0 0,0-1 0 0 0,0 1 0 0 0,-1 0 0 0 0,1 0 0 0 0,0 0 0 0 0,0 0 0 0 0,-1 0 0 0 0,1 1 5 0 0,22 22-43 0 0,-12-12 22 0 0,-8-7 10 0 0,0 0 1 0 0,0 0-1 0 0,0 1 1 0 0,0-1-1 0 0,-1 1 11 0 0,1 0 0 0 0,-1-1 0 0 0,1 0 0 0 0,0 1 0 0 0,0-1-1 0 0,1-1 1 0 0,-4-3 0 0 0,3 3 0 0 0,0 0 0 0 0,0 1 0 0 0,0-1 0 0 0,-1 1 0 0 0,1 0 0 0 0,-3-2 0 0 0,1 0 0 0 0,-1 0 0 0 0,0-1 0 0 0,-1 1 0 0 0,1 0 0 0 0,0 0 0 0 0,-1 0 0 0 0,0 0 0 0 0,1 0 0 0 0,-1 0 0 0 0,-1 0 0 0 0,1 45 0 0 0,-2-32 0 0 0,1-15 2 0 0,0 1-1 0 0,0 0 1 0 0,-1 0-1 0 0,1 0 1 0 0,0-1-1 0 0,-1 1 1 0 0,1-1-1 0 0,-1 1-1 0 0,-24 13 65 0 0,19-11-54 0 0,-11 9 53 0 0,-4-4-48 0 0,-1 0-16 0 0,15-4 0 0 0,7-4 0 0 0,-1 0 0 0 0,1 0 0 0 0,-1 0 0 0 0,1 0 0 0 0,-1-1 0 0 0,1 1 0 0 0,-1-1 0 0 0,1 1 0 0 0,-1-1 0 0 0,0 1 0 0 0,1-1 0 0 0,-1 0 0 0 0,0 0 0 0 0,0 0 0 0 0,-29 0-14 0 0,23 0-13 0 0,-1 0-43 0 0,1 0-62 0 0,-2 0-106 0 0,5 0 75 0 0,1 0-32 0 0,-1 0-37 0 0,0 0-39 0 0,1 0-42 0 0,-1 0-45 0 0,-11 0-644 0 0</inkml:trace>
  <inkml:trace contextRef="#ctx0" brushRef="#br0" timeOffset="1729.47">1784 808 7368 0 0,'0'0'165'0'0,"0"0"22"0"0,2 0 10 0 0,3 0-36 0 0,19 0-103 0 0,-18 0-29 0 0,0 0 52 0 0,0 0 44 0 0,0 0 36 0 0,1 0 89 0 0,15 0 550 0 0,-13 0-487 0 0,0 0-85 0 0,-1 0-73 0 0,-7 0-126 0 0,-1 0 1 0 0,1 0-1 0 0,0 0 0 0 0,0 0 0 0 0,-1 0 0 0 0,1 0 0 0 0,0 0 0 0 0,-1-1 1 0 0,1 1-1 0 0,0 0 0 0 0,-1 0 0 0 0,1-1 0 0 0,-1 1 0 0 0,1 0 0 0 0,0-1 1 0 0,-1 1-1 0 0,1 0 0 0 0,-1-1 0 0 0,1 1 0 0 0,-1-1 0 0 0,1 1 0 0 0,-1-1 0 0 0,1 1 1 0 0,-1-1-1 0 0,0 1 0 0 0,1-1-29 0 0,-1 0 28 0 0,1 1 0 0 0,-1-1 0 0 0,0 1 0 0 0,1-1 1 0 0,-1 1-1 0 0,1-1 0 0 0,-1 1 0 0 0,1-1 0 0 0,-1 1 0 0 0,1-1 0 0 0,0 1 1 0 0,-1 0-1 0 0,1-1 0 0 0,-1 1 0 0 0,1 0 0 0 0,0 0 0 0 0,-1-1 0 0 0,1 1 1 0 0,0 0-1 0 0,-1 0 0 0 0,1 0 0 0 0,0 0 0 0 0,-1 0 0 0 0,1 0 0 0 0,0 0 1 0 0,0 0-29 0 0,15-1 411 0 0,-13 0-307 0 0,0 1 0 0 0,-1-1 0 0 0,1 0 0 0 0,0 0 0 0 0,-1 0 1 0 0,1 0-1 0 0,-1 0 0 0 0,1-1 0 0 0,-1 1 0 0 0,0-1 0 0 0,1 0-104 0 0,4-6 277 0 0,-1-1-89 0 0,-3 4-113 0 0,-3 5-60 0 0,0-1-1 0 0,0 1 0 0 0,1-1 1 0 0,-1 0-1 0 0,0 1 0 0 0,1-1 0 0 0,-1 1 1 0 0,0-1-1 0 0,1 0 0 0 0,-1 1 1 0 0,1-1-1 0 0,-1 1 0 0 0,1-1 1 0 0,-1 1-1 0 0,1 0 0 0 0,-1-1 1 0 0,1 1-1 0 0,0 0 0 0 0,-1-1 0 0 0,1 1 1 0 0,0 0-1 0 0,0-1-14 0 0,4-1 53 0 0,-4 1-41 0 0,-1 1 1 0 0,1-1-1 0 0,0 0 1 0 0,0 1-1 0 0,0-1 1 0 0,0 0-1 0 0,-1 0 1 0 0,1 0 0 0 0,0 0-1 0 0,-1 0 1 0 0,1 0-1 0 0,0 0 1 0 0,-1 0-1 0 0,1 0 1 0 0,-1 0-1 0 0,0 0-12 0 0,7-10 160 0 0,4 4-64 0 0,-10 7-91 0 0,0-1-1 0 0,0 1 1 0 0,0 0-1 0 0,0-1 1 0 0,0 0-1 0 0,0 1 1 0 0,0-1-1 0 0,0 1 0 0 0,0-1 1 0 0,0 0-1 0 0,0 0 1 0 0,-1 0-1 0 0,1 0 1 0 0,0 1-1 0 0,-1-1 1 0 0,1-1-5 0 0,2-13 62 0 0,-3 14-58 0 0,-1 0-1 0 0,1 0 1 0 0,0 0 0 0 0,0 1-1 0 0,1-1 1 0 0,-1 0 0 0 0,0 0-1 0 0,0 0 1 0 0,0 0 0 0 0,1 1-1 0 0,-1-1 1 0 0,0 0 0 0 0,1 0-1 0 0,-1 0 1 0 0,0 0-4 0 0,7-3 14 0 0,-7 4-12 0 0,1 0 0 0 0,-1-1 0 0 0,1 1 0 0 0,-1 0 0 0 0,1-1 0 0 0,-1 1 0 0 0,0 0 0 0 0,1-1 0 0 0,-1 1 0 0 0,0 0 0 0 0,1-1 0 0 0,-1 1 0 0 0,0 0 0 0 0,1-1-1 0 0,-1 1 1 0 0,0-1 0 0 0,0 1 0 0 0,0-1 0 0 0,1 1 0 0 0,-1-1 0 0 0,0 1 0 0 0,0-1 0 0 0,0 1 0 0 0,0-1 0 0 0,0 1 0 0 0,0-1 0 0 0,0 1 0 0 0,0-1 0 0 0,0 1 0 0 0,0-1 0 0 0,0 1 0 0 0,0-1-2 0 0,0 0 3 0 0,0 0 1 0 0,0 0-1 0 0,0 0 0 0 0,0 0 0 0 0,1 0 0 0 0,-1 0 0 0 0,1 0 0 0 0,-1 0 1 0 0,0 0-1 0 0,1 0 0 0 0,-1 0 0 0 0,1 1 0 0 0,0-1 0 0 0,-1 0 1 0 0,1 0-1 0 0,0 0 0 0 0,-1 1 0 0 0,1-1-3 0 0,0 0 3 0 0,0 1 0 0 0,0-1 0 0 0,-1 0-1 0 0,1 0 1 0 0,0 0 0 0 0,-1 1 0 0 0,1-1 0 0 0,-1 0 0 0 0,1 0-1 0 0,-1 0 1 0 0,1 0 0 0 0,-1 0 0 0 0,0 0 0 0 0,1 0 0 0 0,-1 0-3 0 0,0-1-1 0 0,0 1 1 0 0,0 0-1 0 0,0 0 0 0 0,-1-1 1 0 0,1 1-1 0 0,0 0 1 0 0,-1-1-1 0 0,1 1 1 0 0,-1 0-1 0 0,1 0 1 0 0,-1-1 0 0 0,-10-11 10 0 0,9 7 33 0 0,-1-7-20 0 0,-10-3 25 0 0,-3 3-36 0 0,0 11-12 0 0,10 2 0 0 0,-12 1-8 0 0,17-1 5 0 0,1 0 1 0 0,-1 1-1 0 0,1-1 0 0 0,0 0 0 0 0,-1 0 0 0 0,1 1 1 0 0,-1-1-1 0 0,1 0 0 0 0,0 0 0 0 0,-1 1 1 0 0,1-1-1 0 0,0 1 0 0 0,0-1 0 0 0,-1 0 1 0 0,1 1-1 0 0,0-1 0 0 0,0 1 0 0 0,-1-1 0 0 0,1 0 1 0 0,0 1-1 0 0,0-1 0 0 0,0 1 0 0 0,0-1 1 0 0,0 1-1 0 0,0-1 0 0 0,0 1 0 0 0,0-1 0 0 0,0 1 1 0 0,0-1-1 0 0,0 1 3 0 0,-3 4-59 0 0,-4 3 50 0 0,3 2-36 0 0,2 19-69 0 0,2-24 105 0 0,-1 1 0 0 0,0-1 0 0 0,0 0 0 0 0,0 0 1 0 0,-2 4 8 0 0,1-3-7 0 0,0 0 1 0 0,0 0 0 0 0,1-1-1 0 0,0 1 1 0 0,1 0 0 0 0,-1 1 6 0 0,1 69 0 0 0,0-75 0 0 0,0 1 0 0 0,0 0 0 0 0,0 0 0 0 0,1-1 0 0 0,-1 1 0 0 0,0 0 0 0 0,1-1 0 0 0,-1 1 0 0 0,1-1 0 0 0,0 1 0 0 0,-1-1 0 0 0,1 1 0 0 0,0-1 0 0 0,0 1 0 0 0,5 11 0 0 0,-4 3 0 0 0,-3-13 0 0 0,1-1 0 0 0,0 1 0 0 0,0-1 0 0 0,0 0 0 0 0,1 1 0 0 0,-1-1 0 0 0,1 0 0 0 0,-1 1 0 0 0,1-1 0 0 0,1 2 0 0 0,11 12 0 0 0,3-3 10 0 0,-3-8 33 0 0,-9 2-33 0 0,-4-7-10 0 0,1 1 1 0 0,-1-1-1 0 0,0 1 1 0 0,0-1-1 0 0,1 1 0 0 0,-1-1 1 0 0,0 0-1 0 0,1 1 1 0 0,-1-1-1 0 0,0 0 0 0 0,1 1 1 0 0,-1-1-1 0 0,1 0 1 0 0,-1 1-1 0 0,0-1 0 0 0,1 0 1 0 0,-1 0-1 0 0,1 0 0 0 0,-1 1 1 0 0,1-1-1 0 0,-1 0 1 0 0,1 0-1 0 0,-1 0 0 0 0,1 0 1 0 0,-1 0-1 0 0,1 0 1 0 0,-1 0-1 0 0,1 0 0 0 0,-1 0 1 0 0,1 0-1 0 0,-1 0 1 0 0,1 0-1 0 0,66 0 162 0 0,-39 0-62 0 0,-27 0-82 0 0,1 0 0 0 0,0-1 0 0 0,-1 1-1 0 0,1 0 1 0 0,0-1 0 0 0,-1 1 0 0 0,1-1 0 0 0,-1 1-1 0 0,1-1 1 0 0,-1 0 0 0 0,1 1 0 0 0,-1-1 0 0 0,1-1-18 0 0,12-4 152 0 0,0 4-18 0 0,-11 2-224 0 0,1 0 36 0 0,2-1 32 0 0,1-1 79 0 0,8-3 154 0 0,-10 3-183 0 0,-1 0-43 0 0,2-1-77 0 0,0 0-104 0 0,-2 1-40 0 0,1 0-85 0 0,-1 0-98 0 0,1 0-106 0 0,0-1-120 0 0,-3 2 275 0 0,1 0-33 0 0,0 0-36 0 0,-1 1-35 0 0,1-1-39 0 0,-1 0-39 0 0,9-4-1224 0 0,7-3-1002 0 0</inkml:trace>
  <inkml:trace contextRef="#ctx0" brushRef="#br0" timeOffset="2031.74">2399 634 7344 0 0,'0'0'165'0'0,"0"3"22"0"0,0-1-160 0 0,0-1-1 0 0,1 1 1 0 0,-1 0 0 0 0,1-1 0 0 0,-1 1-1 0 0,1-1 1 0 0,0 1 0 0 0,-1 0 0 0 0,1-1 0 0 0,0 0-1 0 0,1 2-26 0 0,3 6 78 0 0,1 3-50 0 0,1 6-38 0 0,0-3 29 0 0,-3-5 40 0 0,0-2 36 0 0,0 0 51 0 0,0-2 23 0 0,1 0 51 0 0,-1 0 56 0 0,1-1 63 0 0,-1-1-8 0 0,-1 0-41 0 0,1-1-37 0 0,-1 0-33 0 0,0 0 6 0 0,0 1-36 0 0,2 0 41 0 0,-1 0-42 0 0,6 6 238 0 0,-7-6-254 0 0,1-1 36 0 0,-1 1 4 0 0,1-1 41 0 0,0 1 51 0 0,0 0 57 0 0,-2-1 260 0 0,1-3 2 0 0,-3 0-472 0 0,0 0-40 0 0,1 0 4 0 0,0 0-106 0 0,-1 0-57 0 0,2 0-235 0 0,-1 0 233 0 0,0 0 71 0 0,-1 0 40 0 0,1 0 51 0 0,-1 0 56 0 0,1 0 38 0 0,-1 0 57 0 0,1 0 63 0 0,-1 0 69 0 0,0 0 75 0 0,1 0 80 0 0,-1 0 85 0 0,0 0 92 0 0,-2 0-706 0 0,-2 0-5 0 0,0-5 17 0 0,-1-6 40 0 0,0 3-37 0 0,4 6-34 0 0,0 1 1 0 0,0 0 0 0 0,0-1 0 0 0,0 1 0 0 0,1-1 0 0 0,-1 1 0 0 0,0-1 0 0 0,1 0 0 0 0,-1 1 0 0 0,1-1 0 0 0,0 0 0 0 0,0 1 0 0 0,-1-1 0 0 0,1 0-4 0 0,0-10 43 0 0,-1 9-40 0 0,1 0-1 0 0,0 0 0 0 0,0 0 1 0 0,0-1-1 0 0,0 1 0 0 0,1 0 1 0 0,-1 0-1 0 0,1 0 0 0 0,0 0 0 0 0,0-1-2 0 0,4-4 0 0 0,-4 6 0 0 0,0 1 0 0 0,0 0 0 0 0,0-1 0 0 0,-1 1 0 0 0,1-1 0 0 0,0 1 0 0 0,-1-1 0 0 0,1 0 0 0 0,-1 1 0 0 0,0-1 0 0 0,1 1 0 0 0,-1-1 0 0 0,0 0 0 0 0,0 0 0 0 0,0 1 0 0 0,0-1 0 0 0,0 1 0 0 0,1-1 0 0 0,-1 0 0 0 0,0 1 0 0 0,1-1 0 0 0,-1 1 0 0 0,1-1 0 0 0,0 1 0 0 0,-1-1 0 0 0,1 1 0 0 0,0 0 0 0 0,0-1 0 0 0,5-11 0 0 0,0-11 11 0 0,0 19 17 0 0,-2 3-13 0 0,1-12-17 0 0,1 5-37 0 0,14-13 8 0 0,-5 9-35 0 0,-4 2-52 0 0,0 1-88 0 0,-2 3 111 0 0,3 0-53 0 0,1 0-75 0 0,-2 1-99 0 0,-11 6 316 0 0,2-1 22 0 0,1 1-82 0 0,-1-1-77 0 0,0 1-71 0 0,0 0-65 0 0,1-1-58 0 0,-1 1-53 0 0,0 0-47 0 0,1 0-239 0 0,0 0-62 0 0,0 0-208 0 0,2-2-539 0 0,1-2-516 0 0,3-5-1124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5:34.7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6896 0 0,'0'0'200'0'0,"3"-3"-8"0"0,3-3-125 0 0,-2 2 43 0 0,-2 2 113 0 0,-1 1 259 0 0,-1 1 440 0 0,0 0 35 0 0,0 0-389 0 0,0 0-223 0 0,-1-1-94 0 0,1 0-35 0 0,-1-1 115 0 0,2 0-122 0 0,-1 0-107 0 0,1 0-93 0 0,-1 0-68 0 0,0 0-58 0 0,0 0-49 0 0,0 2-1796 0 0,0 0-1118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5:37.5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269 379 4928 0 0,'0'0'141'0'0,"-3"0"-6"0"0,-12 0-143 0 0,3 0 50 0 0,2 0 46 0 0,1 0 40 0 0,0 0 68 0 0,0 0 38 0 0,-22 0 599 0 0,19 4-621 0 0,-2 6 27 0 0,11-8-75 0 0,1-1-60 0 0,-1 0-37 0 0,-1-1-33 0 0,0 0-8 0 0,2 1 27 0 0,0 0-27 0 0,0 0 1 0 0,0 0-1 0 0,0 1 1 0 0,0-1 0 0 0,1 0-1 0 0,-1 1 1 0 0,1 0-1 0 0,-1-1 1 0 0,0 2-27 0 0,-10 16 289 0 0,10-14-200 0 0,-1-1-1 0 0,1 0 0 0 0,-1 0 1 0 0,0 0-1 0 0,-2 1-88 0 0,2-1 84 0 0,1 0 0 0 0,-1 0-1 0 0,0 0 1 0 0,1 0-1 0 0,0 0 1 0 0,0 0 0 0 0,0 0-1 0 0,0 2-83 0 0,-3 6 168 0 0,0-1-62 0 0,-1-3 26 0 0,-1 4 133 0 0,4 5 81 0 0,1 5-12 0 0,1-20-296 0 0,0 0 1 0 0,0 0-1 0 0,1 0 0 0 0,-1 0 1 0 0,-1 0-1 0 0,1 0 0 0 0,0 0 1 0 0,0-1-1 0 0,-1 1 0 0 0,1 0 1 0 0,-1-1-39 0 0,1 1 40 0 0,-1 0 0 0 0,1-1 0 0 0,-1 1 0 0 0,1 0 0 0 0,0 0 0 0 0,0 0 1 0 0,0 0-1 0 0,-1 1-40 0 0,0 3 145 0 0,1 1 37 0 0,1-2 3 0 0,-1 1 37 0 0,1 0 42 0 0,0 1 49 0 0,0 1 129 0 0,3-5-288 0 0,11 7 7 0 0,-2-7-6 0 0,-6-5 58 0 0,8-9 35 0 0,1 8-25 0 0,0 0-13 0 0,1-9-47 0 0,0-1-42 0 0,-6 8-44 0 0,-7 4-61 0 0,-1 0-1 0 0,0 0 1 0 0,0-1 0 0 0,1 1-1 0 0,-1 0 1 0 0,0-1-1 0 0,0 1 1 0 0,-1-1 0 0 0,1 0-16 0 0,15-16 61 0 0,-11 11-40 0 0,0 0 0 0 0,-1-1 0 0 0,0 0 0 0 0,4-7-21 0 0,14-24 9 0 0,-10 19-44 0 0,-2 0-35 0 0,3-6-18 0 0,7-15-59 0 0,-11 13 19 0 0,-5-3-30 0 0,0 15 78 0 0,-3 9 41 0 0,0 1 0 0 0,-1-1-1 0 0,0 1 1 0 0,0-1 0 0 0,0 0 0 0 0,-1-3 39 0 0,0-86-329 0 0,0 53 225 0 0,0 19 80 0 0,0 0 34 0 0,0 0 41 0 0,0 1 49 0 0,0 22-99 0 0,0-1-1 0 0,0 0 1 0 0,0 1 0 0 0,-1-1 0 0 0,1 0-1 0 0,-1 1 1 0 0,1-1 0 0 0,-1 1 0 0 0,0-1-1 0 0,1 0 1 0 0,-1 1 0 0 0,0 0 0 0 0,0-1-1 0 0,0 1 0 0 0,-4-7 1 0 0,2-6-17 0 0,3 12-70 0 0,0 2-36 0 0,0 0-8 0 0,0 0 8 0 0,0 0 46 0 0,0 2 22 0 0,1 2 45 0 0,-1-1 9 0 0,0-1 0 0 0,0 1 0 0 0,0-1 0 0 0,0 0-1 0 0,-1 1 1 0 0,1-1 0 0 0,0 0 0 0 0,-1 0 0 0 0,0 2 0 0 0,-4 4 3 0 0,4-6 2 0 0,0-1 0 0 0,0 1 1 0 0,0-1-1 0 0,1 1 0 0 0,-1-1 0 0 0,0 1 0 0 0,1-1 0 0 0,-1 1 1 0 0,1-1-1 0 0,-1 1 0 0 0,1 0 0 0 0,0-1 0 0 0,0 1 1 0 0,0 0-6 0 0,0 16 123 0 0,0 12 52 0 0,0-12-55 0 0,0-11-82 0 0,1 1-1 0 0,0-1 0 0 0,1 0 1 0 0,1 7-38 0 0,-1-6 35 0 0,0 0 0 0 0,0 0 0 0 0,-1 0 0 0 0,0 9-35 0 0,-1 19 120 0 0,0-1 71 0 0,0-1 71 0 0,0 3 69 0 0,1-29-249 0 0,0-1 0 0 0,0 1 1 0 0,0 0-1 0 0,1 0 1 0 0,0 0-83 0 0,1 0 73 0 0,-2-1-1 0 0,1 1 1 0 0,-1 0 0 0 0,0-1 0 0 0,-1 2-73 0 0,0 25 266 0 0,0 1-56 0 0,0 19 22 0 0,0 0-66 0 0,0-53-161 0 0,1 1 0 0 0,-1 0-1 0 0,0-1 1 0 0,1 1 0 0 0,0 0 0 0 0,-1-1-1 0 0,1 1 1 0 0,0-1 0 0 0,0 1 0 0 0,-1-1-1 0 0,2 2-4 0 0,3 5 28 0 0,-2 6-4 0 0,-3-5-12 0 0,0-3-119 0 0,0-4-26 0 0,0-1-135 0 0,0-1-249 0 0,0 0-24 0 0,0 0-3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5:37.8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0 111 6568 0 0,'0'3'190'0'0,"0"26"-30"0"0,0 2-102 0 0,1-23-18 0 0,1-2 70 0 0,0-1 54 0 0,1 0 39 0 0,4 10 442 0 0,-6-6-395 0 0,-1-2 98 0 0,0 8 361 0 0,3-6-266 0 0,2 0-124 0 0,1 3 143 0 0,-4-4-91 0 0,0-2 171 0 0,2-3-417 0 0,1 2 46 0 0,1 1 82 0 0,5 5 187 0 0,1 1 100 0 0,-4-4-210 0 0,-1-1-97 0 0,-2-2-57 0 0,-3-3-21 0 0,0-1-36 0 0,1 0 30 0 0,1-1-79 0 0,1-1-42 0 0,-2 1 55 0 0,6 2 88 0 0,3 4 22 0 0,3 1 59 0 0,-4-9-9 0 0,-3-3-90 0 0,2 0 62 0 0,4 2 56 0 0,-7 3-124 0 0,-5 0-90 0 0,0 1 0 0 0,0-1 0 0 0,0 0-1 0 0,1 0 1 0 0,-1-1 0 0 0,0 1 0 0 0,0 0 0 0 0,0-1 0 0 0,0 0 0 0 0,1 0-57 0 0,2-1 112 0 0,4-2 210 0 0,-1-1 0 0 0,1 0 0 0 0,2-3-322 0 0,-5 4 121 0 0,-1-1-33 0 0,-1-1-42 0 0,0 1-49 0 0,-2 0 11 0 0,-2 4-5 0 0,1 0-1 0 0,-1 1 1 0 0,0-1-1 0 0,0 1 1 0 0,1-1-1 0 0,-1 0 1 0 0,0 1-1 0 0,1-1 1 0 0,-1 1-1 0 0,1-1 1 0 0,-1 1-1 0 0,1-1 1 0 0,-1 1-1 0 0,1-1 0 0 0,-1 1 1 0 0,1 0-1 0 0,0-1 1 0 0,-1 1-1 0 0,1 0 1 0 0,-1-1-1 0 0,1 1 1 0 0,0 0-3 0 0,4-3 14 0 0,6-6 13 0 0,1-15 54 0 0,-5-2-12 0 0,-5 12-66 0 0,-2-14 71 0 0,1 6-87 0 0,-1 18-4 0 0,0 0-1 0 0,0 0 1 0 0,-1 0-1 0 0,0 0 1 0 0,0 0-1 0 0,0-1 18 0 0,-5-10-75 0 0,0-4-30 0 0,5 11 31 0 0,1 0-37 0 0,0 0-28 0 0,-1 2-38 0 0,1 0-37 0 0,-2 1-38 0 0,0-1-37 0 0,-1 0-38 0 0,0 0-38 0 0,-2-1-37 0 0,-11-22-887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5:38.3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5584 0 0,'0'0'124'0'0,"0"0"17"0"0,0 0 11 0 0,0 3-20 0 0,1-2-177 0 0,-1 2 66 0 0,0 1 58 0 0,-1 10 343 0 0,-1-10-279 0 0,-5 1 59 0 0,7-5-189 0 0,-1 0 0 0 0,1 0 0 0 0,0 1 0 0 0,-1-1 0 0 0,1 0 0 0 0,-1 1 0 0 0,1-1 0 0 0,0 0 0 0 0,-1 1 0 0 0,1-1 0 0 0,0 0 0 0 0,-1 1 0 0 0,1-1 0 0 0,0 1 0 0 0,-1-1 0 0 0,1 0 0 0 0,0 1 0 0 0,0-1 0 0 0,0 1 0 0 0,0-1 0 0 0,-1 1 0 0 0,1-1 0 0 0,0 1 0 0 0,0-1 0 0 0,0 1 0 0 0,0-1 0 0 0,0 1 0 0 0,0-1 0 0 0,0 1-1 0 0,0-1 1 0 0,0 1 0 0 0,1 0-13 0 0,-1 64 1223 0 0,0-41-779 0 0,0 0 47 0 0,1-10-312 0 0,5 7 174 0 0,1 3 47 0 0,-6-7-180 0 0,-1-5-243 0 0,0 0 61 0 0,0 0 54 0 0,0 0 48 0 0,0 8 184 0 0,0 1 85 0 0,0 46 1138 0 0,0-53-1245 0 0,0 0-34 0 0,0 1-41 0 0,0 0-58 0 0,0-1-69 0 0,0 1-80 0 0,0-2-81 0 0,0 0-80 0 0,0 0-91 0 0,0 0-96 0 0,0 0-107 0 0,0 0-113 0 0,0 0-122 0 0,0-6 287 0 0,0-1-34 0 0,0-6-1440 0 0,0 0-1052 0 0</inkml:trace>
  <inkml:trace contextRef="#ctx0" brushRef="#br0" timeOffset="276.38">190 363 8720 0 0,'0'0'197'0'0,"0"0"24"0"0,0 3 19 0 0,0-1-225 0 0,0-1 1 0 0,1 1-1 0 0,-1-1 0 0 0,0 1 0 0 0,1-1 0 0 0,-1 1 0 0 0,1-1 0 0 0,0 1 0 0 0,0-1 0 0 0,-1 1 1 0 0,1-1-1 0 0,0 1-15 0 0,5 9 53 0 0,-3 3-34 0 0,-3-13-21 0 0,0 1-1 0 0,0-1 1 0 0,0 1 0 0 0,0-1 0 0 0,1 0 0 0 0,-1 1 0 0 0,1-1 0 0 0,-1 1-1 0 0,1-1 1 0 0,-1 0 0 0 0,1 1 2 0 0,3 4 17 0 0,1 2 84 0 0,0 3 226 0 0,1 1 161 0 0,-1-6-196 0 0,-4-4 7 0 0,0-1-64 0 0,0 1-57 0 0,-1 0-49 0 0,1 0-26 0 0,-1 0-42 0 0,-1 3 7 0 0,1-2-13 0 0,-1-1 73 0 0,1 1-58 0 0,0 0-1 0 0,0 0 1 0 0,0-1 0 0 0,1 1 0 0 0,-1 0-1 0 0,1 0 1 0 0,0 1-70 0 0,6 1 272 0 0,-4-2-115 0 0,4 7 243 0 0,0 4-100 0 0,-5-9-196 0 0,4 5 94 0 0,0 4-13 0 0,-2-7-100 0 0,1 25 285 0 0,6-19-264 0 0,-8-9-39 0 0,-2 0-35 0 0,-2 3-7 0 0,0-6-15 0 0,1-1-10 0 0,0 0 1 0 0,0 0-1 0 0,0 0 1 0 0,0 0 0 0 0,0 0-1 0 0,0 0 1 0 0,0 0-1 0 0,0 0 1 0 0,0 0 0 0 0,0 1-1 0 0,0-1 1 0 0,0 0-1 0 0,0 0 1 0 0,0 0 0 0 0,0 0-1 0 0,0 0 1 0 0,0 0 0 0 0,0 0-1 0 0,0 0 1 0 0,0 0-1 0 0,0 0 1 0 0,0 0 0 0 0,0 1-1 0 0,1-1 1 0 0,-1 0-1 0 0,0 0 1 0 0,0 0 0 0 0,0 0-1 0 0,0 0 1 0 0,0 0-1 0 0,0 0 1 0 0,0 0 0 0 0,0 0-1 0 0,0 0 1 0 0,0 0-1 0 0,0 0 1 0 0,0 0 0 0 0,0 0-1 0 0,1 0 1 0 0,-1 0-1 0 0,0 0 1 0 0,0 0 0 0 0,0 0-1 0 0,0 0 1 0 0,0 0 0 0 0,0 0-1 0 0,0 0 1 0 0,0 0-1 0 0,0 0 1 0 0,0 0 0 0 0,1 0-1 0 0,-1 0 1 0 0,0 0-1 0 0,0 0 1 0 0,0 0 0 0 0,0 0-1 0 0,0 0 0 0 0,8 1-55 0 0,7 8-151 0 0,-12-6 166 0 0,-1-1-126 0 0,0-1 34 0 0,1 0-44 0 0,1-1 77 0 0,1-3-10 0 0,-5 2 18 0 0,0 1 89 0 0,2-3-153 0 0,-1 1-14 0 0,-1 1 14 0 0,1-1-48 0 0,0 1-58 0 0,-1 0-69 0 0,1 0 13 0 0,0 1-44 0 0,0-1-40 0 0,1 1-35 0 0,-1 0-126 0 0,1-1-34 0 0,4 1-1312 0 0</inkml:trace>
  <inkml:trace contextRef="#ctx0" brushRef="#br0" timeOffset="651.17">490 253 6392 0 0,'-13'13'141'0'0,"10"-10"23"0"0,3-1 12 0 0,0 27 7 0 0,0-22-179 0 0,0 8-1 0 0,3-5 94 0 0,1-2 115 0 0,0-3-21 0 0,-2 0 45 0 0,0 1 42 0 0,-1 1 41 0 0,-1 22 985 0 0,0-20-912 0 0,0-2-48 0 0,-3-2 210 0 0,0-1-489 0 0,0 1 98 0 0,0 1 132 0 0,1 5 280 0 0,0 0 51 0 0,2-3-240 0 0,0-2-113 0 0,0 1-67 0 0,0-7-201 0 0,0 3 468 0 0,0-3-94 0 0,-3 2-41 0 0,-7 9-8 0 0,7-9-24 0 0,3-2-88 0 0,0 0-40 0 0,0 0-8 0 0,0 0-4 0 0,0 0-6 0 0,0 0-7 0 0,0 0-1 0 0,0 0-8 0 0,-2-2-33 0 0,-9-9-14 0 0,9 8-13 0 0,0 0-38 0 0,3-7-14 0 0,-1 8-7 0 0,0-24 101 0 0,0-27-23 0 0,0 51-103 0 0,1 1 0 0 0,-1-1 0 0 0,0 1 0 0 0,0-1 0 0 0,1 1 0 0 0,-1-1 0 0 0,1 1 0 0 0,-1-1 0 0 0,1 1 0 0 0,0-1 0 0 0,-1 1 0 0 0,1-1 0 0 0,0 1 0 0 0,6-12 0 0 0,-2-13 0 0 0,1 12-4 0 0,-1 5-26 0 0,-3-3-37 0 0,1 2-14 0 0,8 1 12 0 0,9-6-18 0 0,-9 5 60 0 0,-5 6-37 0 0,4 5 59 0 0,-8-1-6 0 0,-1 0 7 0 0,0 0 1 0 0,0 0-1 0 0,0 0 0 0 0,-1 0 0 0 0,1 0 0 0 0,0 0 0 0 0,0 0 1 0 0,0 0-1 0 0,0-1 0 0 0,-1 1 0 0 0,1 0 0 0 0,0 0 1 0 0,0-1-1 0 0,0 0 4 0 0,3-3-10 0 0,-4 4 9 0 0,0 0 0 0 0,0 0 1 0 0,0 0-1 0 0,0 0 0 0 0,0 0 0 0 0,0-1 0 0 0,0 1 0 0 0,1 0 0 0 0,-1 0 0 0 0,0 0 1 0 0,0 0-1 0 0,0 0 0 0 0,0 0 0 0 0,0 0 0 0 0,0 0 0 0 0,0-1 0 0 0,1 1 0 0 0,-1 0 1 0 0,0 0-1 0 0,0 0 0 0 0,0 0 0 0 0,0 0 0 0 0,0 0 0 0 0,1 0 0 0 0,-1 0 0 0 0,0 0 1 0 0,0 0-1 0 0,0 0 0 0 0,0 0 0 0 0,0 0 0 0 0,1 0 0 0 0,-1 0 0 0 0,0 0 0 0 0,0 0 1 0 0,0 0-1 0 0,0 0 0 0 0,0 0 0 0 0,1 0 0 0 0,-1 0 0 0 0,0 0 0 0 0,0 0 0 0 0,0 1 1 0 0,0-1-1 0 0,0 0 0 0 0,0 0 0 0 0,1 0 0 0 0,-1 0 0 0 0,0 0 0 0 0,0 0 0 0 0,0 0 1 0 0,0 0 0 0 0,9 5-26 0 0,-7-4 20 0 0,0 0 1 0 0,1 0 0 0 0,-1 0 0 0 0,1-1-1 0 0,-1 0 1 0 0,1 1 0 0 0,-1-1-1 0 0,1 0 1 0 0,-1 0 0 0 0,2 0 5 0 0,-3-1-3 0 0,0 1 0 0 0,0 0 0 0 0,1 0 1 0 0,-1 0-1 0 0,0 0 0 0 0,0 0 0 0 0,1 0 0 0 0,-1 0 1 0 0,0 0-1 0 0,0 1 0 0 0,1-1 0 0 0,-1 0 1 0 0,0 1-1 0 0,0-1 0 0 0,0 1 0 0 0,1-1 1 0 0,-1 1-1 0 0,0 0 0 0 0,0-1 0 0 0,0 1 1 0 0,0 0-1 0 0,0 0 0 0 0,0 0 0 0 0,-1 0 0 0 0,1 0 1 0 0,0 0-1 0 0,0 0 0 0 0,0 1 3 0 0,2 3-6 0 0,-3-5 5 0 0,0 1 1 0 0,0 0-1 0 0,0-1 1 0 0,1 1 0 0 0,-1 0-1 0 0,1-1 1 0 0,-1 1-1 0 0,0-1 1 0 0,1 1 0 0 0,-1-1-1 0 0,1 1 1 0 0,-1-1-1 0 0,1 1 1 0 0,-1-1 0 0 0,1 1-1 0 0,-1-1 1 0 0,1 0-1 0 0,0 1 1 0 0,-1-1 0 0 0,1 0-1 0 0,0 1 1 0 0,0-1 0 0 0,4 2-8 0 0,-4-1 5 0 0,0-1 0 0 0,0 1 0 0 0,-1 0 0 0 0,1 0 0 0 0,0-1 0 0 0,0 1 0 0 0,0 0 0 0 0,0 0 0 0 0,-1 0 0 0 0,1 0-1 0 0,0 0 1 0 0,-1 0 0 0 0,1 0 0 0 0,0 0 0 0 0,-1 0 0 0 0,0 0 0 0 0,1 0 0 0 0,-1 1 3 0 0,5 9-5 0 0,8 5 5 0 0,-11-14 0 0 0,0 0 0 0 0,-1 0 0 0 0,1 1 0 0 0,-1-1 0 0 0,1 1 0 0 0,-1-1 0 0 0,0 1 0 0 0,0-1 0 0 0,0 1 0 0 0,0 0 0 0 0,-1-1 0 0 0,1 1 0 0 0,-1 0 0 0 0,1 1 1 0 0,-1 8-1 0 0,1 0 0 0 0,-2 11 0 0 0,0 1-1 0 0,1-18 2 0 0,0 20-28 0 0,0 3-258 0 0,0-27 197 0 0,0-1-66 0 0,1 0-82 0 0,0-1 70 0 0,-1 1-37 0 0,2 1-197 0 0,0-1-90 0 0,-1 1-77 0 0,1 0-64 0 0,0 0-182 0 0,0 0-50 0 0,0 0-1089 0 0,-1-2-1109 0 0</inkml:trace>
  <inkml:trace contextRef="#ctx0" brushRef="#br0" timeOffset="1207.15">1279 395 6704 0 0,'0'0'149'0'0,"0"0"23"0"0,0 0 12 0 0,0 0 28 0 0,-3 0 92 0 0,-5 1-11 0 0,1 2 36 0 0,-10 11 428 0 0,12-7-603 0 0,-1 5 136 0 0,-4 4 58 0 0,2-6-170 0 0,-5 3 80 0 0,11-10-92 0 0,1 0-60 0 0,0 0-38 0 0,1 1-35 0 0,0-1-7 0 0,-1-1 27 0 0,-12 15 179 0 0,0-1 30 0 0,10-1-20 0 0,3-9-133 0 0,1-4-76 0 0,-1-1 0 0 0,0 1 1 0 0,0 0-1 0 0,0-1 0 0 0,0 1 0 0 0,0 0 0 0 0,-1-1 0 0 0,1 1 0 0 0,0 0 0 0 0,-1-1 0 0 0,1 1 0 0 0,-1 1-33 0 0,-6 2 161 0 0,6-5-152 0 0,1 0 0 0 0,0 0 1 0 0,-1 0-1 0 0,1 0 0 0 0,-1 1 0 0 0,1-1 0 0 0,0 0 1 0 0,-1 0-1 0 0,1 1 0 0 0,0-1 0 0 0,0 0 0 0 0,-1 1 0 0 0,1-1 1 0 0,0 0-1 0 0,0 1 0 0 0,-1-1 0 0 0,1 0 0 0 0,0 1 0 0 0,0-1 1 0 0,0 1-1 0 0,0-1 0 0 0,-1 0 0 0 0,1 1 0 0 0,0-1 1 0 0,0 1-1 0 0,0-1 0 0 0,0 1 0 0 0,0-1 0 0 0,0 0 0 0 0,0 1 1 0 0,0 0-10 0 0,0 1 216 0 0,0-2-10 0 0,0 0-39 0 0,3 3-20 0 0,8 7-3 0 0,-9-7 6 0 0,-1-4 12 0 0,2 1-74 0 0,7 1-18 0 0,-8-1-20 0 0,7 0 100 0 0,16 0 308 0 0,-19-1-348 0 0,-1-1-60 0 0,0-8 142 0 0,5 5-22 0 0,-4-9-95 0 0,6-2-29 0 0,-10 15-40 0 0,-1 0 0 0 0,0 0-1 0 0,1-1 1 0 0,-1 1 0 0 0,0-1 0 0 0,0 1 0 0 0,0-1-1 0 0,0 0 1 0 0,0 1 0 0 0,0-1 0 0 0,0 0 0 0 0,-1 1-1 0 0,1-1 1 0 0,-1 0 0 0 0,1 0 0 0 0,-1 0 0 0 0,0 0 0 0 0,1 0-6 0 0,-1 0 3 0 0,0 1 0 0 0,0-1 0 0 0,0 0 0 0 0,1 1 0 0 0,-1-1 0 0 0,0 1 1 0 0,1-1-1 0 0,0 0 0 0 0,-1 1 0 0 0,1-1 0 0 0,0 1 0 0 0,0-1 1 0 0,0 1-1 0 0,0 0-3 0 0,4-8 21 0 0,0-4 3 0 0,2 9 12 0 0,-7 4-35 0 0,0-1 1 0 0,1 1-1 0 0,-1 0 0 0 0,1 0 1 0 0,-1-1-1 0 0,1 1 1 0 0,-1 0-1 0 0,0-1 1 0 0,1 1-1 0 0,-1 0 1 0 0,0-1-1 0 0,1 1 1 0 0,-1-1-1 0 0,0 1 1 0 0,0 0-1 0 0,1-1 1 0 0,-1 1-1 0 0,0-1 0 0 0,0 1 1 0 0,0-1-1 0 0,0 1 1 0 0,0-1-1 0 0,1 1 1 0 0,-1-1-1 0 0,0 1 1 0 0,0-1-1 0 0,0 1 1 0 0,0-1-1 0 0,0 1 1 0 0,-1-1-1 0 0,1 1 1 0 0,0-1-2 0 0,0 0 4 0 0,0 0 1 0 0,0 0-1 0 0,0 0 1 0 0,0 1-1 0 0,0-1 1 0 0,0 0 0 0 0,0 0-1 0 0,0 0 1 0 0,1 0-1 0 0,-1 1 1 0 0,0-1-1 0 0,1 0 1 0 0,-1 0 0 0 0,1 0-5 0 0,-1 0 0 0 0,1 1 0 0 0,0 0 0 0 0,-1-1 0 0 0,1 1 0 0 0,-1 0 0 0 0,1 0 0 0 0,0 0 0 0 0,-1-1 0 0 0,1 1 0 0 0,0 0 0 0 0,-1 0 0 0 0,1 0 0 0 0,0 0 0 0 0,0 0 0 0 0,-1 0 0 0 0,3 0-76 0 0,0 0 1 0 0,-3 0 73 0 0,0 0 0 0 0,1 0 0 0 0,-1 0 0 0 0,1 0 0 0 0,-1 0 0 0 0,0 0 0 0 0,1 0 0 0 0,-1 0 0 0 0,1 0 0 0 0,-1 0 0 0 0,1 1 0 0 0,-1-1 0 0 0,0 0 0 0 0,1 0 0 0 0,-1 0 0 0 0,0 0 0 0 0,1 1 0 0 0,-1-1 0 0 0,1 0 0 0 0,-1 0 0 0 0,0 1 0 0 0,0-1 0 0 0,1 0 0 0 0,-1 1 0 0 0,0-1 0 0 0,0 0 0 0 0,1 1 0 0 0,-1-1 0 0 0,0 0 0 0 0,0 1 0 0 0,1-1 2 0 0,3 7-21 0 0,7-1-59 0 0,-6 1 29 0 0,4 10 27 0 0,-7-13 15 0 0,1 9-39 0 0,-3 6 29 0 0,-1 1 1 0 0,4-6-23 0 0,1-3 31 0 0,-2-8 11 0 0,-1 0 0 0 0,0 0 0 0 0,0 0 0 0 0,0 0 0 0 0,0 0 0 0 0,0 1-1 0 0,-1-1 1 0 0,1 0 0 0 0,-1 3-1 0 0,0-4 3 0 0,0 1 0 0 0,0-1 0 0 0,0 1-1 0 0,1-1 1 0 0,-1 0 0 0 0,1 1 0 0 0,-1-1 0 0 0,1 0 0 0 0,0 1-1 0 0,0-1 1 0 0,0 0 0 0 0,1 1-3 0 0,-1-1 2 0 0,0 0-1 0 0,0 1 1 0 0,0 0-1 0 0,0-1 1 0 0,0 1 0 0 0,-1 0-1 0 0,1-1 1 0 0,-1 1 0 0 0,1 0-1 0 0,-1 0 1 0 0,0-1 0 0 0,0 2-2 0 0,0 4 2 0 0,1 0 1 0 0,1 0-1 0 0,-1 0 1 0 0,3 4-3 0 0,-2-4 19 0 0,0 0 0 0 0,-1 0-1 0 0,0 0 1 0 0,1 5-19 0 0,-2 9 178 0 0,0 1 13 0 0,0-21-172 0 0,1 16 166 0 0,5-1-33 0 0,0-2-36 0 0,-5-5-1 0 0,1 1-1 0 0,-1-1 1 0 0,-1 0 0 0 0,0 0-1 0 0,-1 7-114 0 0,0 13 244 0 0,1-13-126 0 0,0 18 120 0 0,3-8-26 0 0,1-9-91 0 0,5 26 210 0 0,-8-40-279 0 0,-1 0-1 0 0,0 1 1 0 0,0-1-1 0 0,0 1 1 0 0,0-1-1 0 0,-1 0 1 0 0,0 1-1 0 0,-1 3-51 0 0,-8 13 288 0 0,5 8 0 0 0,2-20-224 0 0,0 0 39 0 0,2-4-30 0 0,-1 0 0 0 0,1-1 0 0 0,-1 1 0 0 0,-1-1 0 0 0,1 1-1 0 0,-1-1 1 0 0,1 0 0 0 0,-1 0 0 0 0,-1 1-73 0 0,-18 14 313 0 0,7-7-132 0 0,-9 4 37 0 0,9-3-58 0 0,13-11-140 0 0,1 0 0 0 0,-1 0 0 0 0,0-1 0 0 0,0 1 1 0 0,1-1-1 0 0,-1 0 0 0 0,0 1 0 0 0,-1-1 0 0 0,1 0 0 0 0,-1 0-20 0 0,-25 4 168 0 0,12 1-86 0 0,13-5-62 0 0,0 0 0 0 0,0 1 0 0 0,0-2-1 0 0,0 1 1 0 0,0 0 0 0 0,0 0 0 0 0,-1-1 0 0 0,1 0-1 0 0,-3 0-19 0 0,-38 1 119 0 0,-22 1-29 0 0,34-4-93 0 0,5-1-43 0 0,-7-8 17 0 0,25 9 18 0 0,0 0-40 0 0,-2 0-85 0 0,0-1-69 0 0,0-1-64 0 0,-1-1-59 0 0,7 2 128 0 0,0 1 34 0 0,-11-6-280 0 0,9 4 223 0 0,-2 0-131 0 0,5 2 106 0 0,-1 0-53 0 0,1-1-60 0 0,0 1-69 0 0,0 0 24 0 0,1 1-45 0 0,0-1-58 0 0,-1 1-50 0 0,1-1-44 0 0,0 0-170 0 0,-1 0-43 0 0,-1 0-205 0 0,-2-1-558 0 0</inkml:trace>
  <inkml:trace contextRef="#ctx0" brushRef="#br0" timeOffset="1471.77">648 16 11600 0 0,'0'0'264'0'0,"-3"-2"34"0"0,-8-9 21 0 0,9 9-133 0 0,2 1-89 0 0,0 1-30 0 0,0 0-52 0 0,0 0-83 0 0,0 0-48 0 0,0 0 33 0 0,0 0 16 0 0,0 0-35 0 0,0 0-14 0 0,0 0-35 0 0,0 0-38 0 0,0 0-45 0 0,0 0-48 0 0,0 0-43 0 0,0 0-39 0 0,0 0-35 0 0,0 0-118 0 0,0 0-34 0 0,0 0-1219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5:35.8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302 96 5472 0 0,'0'0'124'0'0,"0"0"17"0"0,0 0 10 0 0,0-3-25 0 0,0-20-77 0 0,0 20-2 0 0,0 1 68 0 0,0 1 133 0 0,-3-2 225 0 0,-7-7 21 0 0,7 7-33 0 0,3 1-146 0 0,-1-5-158 0 0,-3-3 186 0 0,1 6-220 0 0,0 1-45 0 0,1 0-71 0 0,-1 1 138 0 0,0 0-49 0 0,1 2-32 0 0,-1 0-30 0 0,0 0-12 0 0,1-1 29 0 0,-2-5 79 0 0,4 5-121 0 0,-1 1-1 0 0,1-1 1 0 0,0 1-1 0 0,0-1 1 0 0,-1 1-1 0 0,1 0 1 0 0,0-1 0 0 0,-1 1-1 0 0,1 0 1 0 0,0-1-1 0 0,-1 1 1 0 0,1 0-1 0 0,-1-1 1 0 0,1 1-1 0 0,-1 0 1 0 0,1 0-1 0 0,0-1 1 0 0,-1 1 0 0 0,1 0-1 0 0,-1 0 1 0 0,1 0-1 0 0,-1 0 1 0 0,1 0-1 0 0,-1 0 1 0 0,1-1-1 0 0,-1 1 1 0 0,1 0 0 0 0,-1 1-1 0 0,1-1 1 0 0,-1 0-1 0 0,1 0 1 0 0,-1 0-9 0 0,-14 0 364 0 0,3 0-114 0 0,-2 0-53 0 0,-8 0 0 0 0,20 0-190 0 0,0 0 1 0 0,1 0 0 0 0,-1 1 0 0 0,0-1 0 0 0,1 0-1 0 0,-1 1 1 0 0,1-1 0 0 0,-1 1 0 0 0,1 0 0 0 0,-1-1-1 0 0,1 1 1 0 0,-1 0 0 0 0,1 0 0 0 0,-1 0-8 0 0,-6 4 31 0 0,-23 11 33 0 0,26-14-64 0 0,4-1 0 0 0,0-1 0 0 0,1 0 0 0 0,-1 0 0 0 0,0 1 0 0 0,1-1 0 0 0,-1 0 0 0 0,1 1 0 0 0,-1-1 0 0 0,1 1 0 0 0,-1-1 0 0 0,1 1 0 0 0,-1-1 0 0 0,1 1 0 0 0,-1-1 0 0 0,1 1 0 0 0,-1-1 0 0 0,1 1 0 0 0,0-1 0 0 0,-1 1 0 0 0,1 0 0 0 0,0-1 0 0 0,0 1 0 0 0,-3 4 0 0 0,1-1 0 0 0,0-1 0 0 0,-1 0 0 0 0,0 0 0 0 0,1 0 0 0 0,-1 0 0 0 0,-3 2 0 0 0,3-2 0 0 0,0-1 0 0 0,0 1 0 0 0,0 0 0 0 0,1 0 0 0 0,-1 1 0 0 0,-1 2 0 0 0,-1 7 0 0 0,1-11 0 0 0,-3 4 0 0 0,2 15 0 0 0,-2-16-4 0 0,4-2-7 0 0,-13 26-62 0 0,15-27 76 0 0,0 1 0 0 0,0 0 0 0 0,1 0 0 0 0,-1 0 0 0 0,1-1 0 0 0,0 1 0 0 0,0 0 0 0 0,0 0 0 0 0,0 0 0 0 0,0 0 0 0 0,0 0-3 0 0,1 12 20 0 0,-1-11-11 0 0,0-1-9 0 0,0-1 0 0 0,0 1 1 0 0,0-1-1 0 0,0 0 0 0 0,0 1 0 0 0,0-1 0 0 0,1 0 0 0 0,0 0 1 0 0,0 2-1 0 0,12 12-14 0 0,0 0-39 0 0,-11-11 48 0 0,-1-4 2 0 0,-1-1-1 0 0,0 1 1 0 0,0-1 0 0 0,1 1 0 0 0,-1 0 0 0 0,0-1 0 0 0,1 1 0 0 0,-1-1-1 0 0,1 1 1 0 0,-1-1 0 0 0,1 1 0 0 0,-1-1 0 0 0,1 1 0 0 0,-1-1 0 0 0,1 1-1 0 0,-1-1 1 0 0,1 0 0 0 0,0 1 0 0 0,-1-1 0 0 0,1 0 0 0 0,0 1 0 0 0,0-1 3 0 0,3 2-19 0 0,2 2 16 0 0,-1 0 1 0 0,0-1 0 0 0,0 2 0 0 0,0-1-1 0 0,0 1 1 0 0,-1-1 0 0 0,3 5 2 0 0,-1-2-3 0 0,0 0 0 0 0,0-1 1 0 0,1 0-1 0 0,0 0 0 0 0,1 1 3 0 0,50 24-77 0 0,-19-9 37 0 0,-15-10 27 0 0,3 8 13 0 0,-18-14 0 0 0,-1 0 0 0 0,1 0 0 0 0,4 1 0 0 0,20 9 30 0 0,1-1 46 0 0,8 3 190 0 0,3 5-266 0 0,-7 0 72 0 0,-27-16-17 0 0,1 0-18 0 0,-4-1 19 0 0,0 0 30 0 0,0 2 52 0 0,1 0-54 0 0,14 15 104 0 0,-14-8-48 0 0,-5 2 57 0 0,-4-14-166 0 0,0-1-10 0 0,0 0-1 0 0,0 0 0 0 0,0 0 1 0 0,0 1-1 0 0,-1-1 1 0 0,1 0-1 0 0,0 0 0 0 0,-1 0 1 0 0,0 0-1 0 0,1 0 0 0 0,-1 0 1 0 0,0 0-1 0 0,-1 1-20 0 0,-3 4 90 0 0,-2 0 35 0 0,0 2-41 0 0,4-5-53 0 0,-1-1 0 0 0,1 1 0 0 0,-1 0 0 0 0,1-1 0 0 0,-1 0 0 0 0,0 0-1 0 0,0 0 1 0 0,-1 0 0 0 0,-1 0-31 0 0,-11-1 25 0 0,13-2-16 0 0,1 0-1 0 0,0 0 1 0 0,-1 0 0 0 0,1 1 0 0 0,0-1-1 0 0,-1 1 1 0 0,1 0 0 0 0,0 0-9 0 0,-16 9 21 0 0,15-7-9 0 0,-1 0 0 0 0,1 0 0 0 0,0-1 0 0 0,-1 0 0 0 0,-2 1-12 0 0,3-2 6 0 0,0 0-1 0 0,0-1 0 0 0,0 1 1 0 0,-1-1-1 0 0,-3 0-5 0 0,-23 2 40 0 0,14 3-30 0 0,11-3-1 0 0,-1 0 0 0 0,1-1 0 0 0,-1 0 0 0 0,0 0 0 0 0,1 0 0 0 0,-1-1-9 0 0,-98 0 15 0 0,36 0-67 0 0,66 0-60 0 0,0 0 63 0 0,-3-2 68 0 0,5 1-51 0 0,0-1-34 0 0,0 1-48 0 0,1-1-77 0 0,0 0-83 0 0,-1-1-100 0 0,1 1-112 0 0,0 2 199 0 0,0 0-41 0 0,0 0-434 0 0,0 0-294 0 0,0 0-688 0 0</inkml:trace>
  <inkml:trace contextRef="#ctx0" brushRef="#br0" timeOffset="330.63">1012 395 5248 0 0,'0'0'152'0'0,"-3"3"0"0"0,-10 8-78 0 0,3-9 53 0 0,-5-2 135 0 0,11 0-157 0 0,-1 3 175 0 0,-3 3-106 0 0,2-2-29 0 0,0-2 6 0 0,0-1 37 0 0,0 2 203 0 0,2 1-235 0 0,1 0-29 0 0,-1-1-1 0 0,0 1 0 0 0,0-1 1 0 0,0 1-1 0 0,-2 0-126 0 0,-4 1 246 0 0,1-2-59 0 0,8-2-169 0 0,0-1 0 0 0,1 1 0 0 0,-1-1 0 0 0,0 1 0 0 0,0 0 0 0 0,1-1 0 0 0,-1 1 0 0 0,0 0 0 0 0,1-1 0 0 0,-1 1 0 0 0,1 0 0 0 0,-1 0 0 0 0,0 0-18 0 0,-1 4 85 0 0,2-4-64 0 0,0 0 0 0 0,-1-1 1 0 0,1 1-1 0 0,0-1 0 0 0,-1 1 0 0 0,1 0 0 0 0,0-1 0 0 0,-1 1 0 0 0,1-1 1 0 0,-1 1-1 0 0,1-1 0 0 0,-1 1 0 0 0,1-1 0 0 0,-1 1 0 0 0,1-1 0 0 0,-1 0 1 0 0,1 1-1 0 0,-1-1 0 0 0,0 0 0 0 0,1 1 0 0 0,-1-1 0 0 0,0 0-21 0 0,-4 3 82 0 0,3-2-50 0 0,1 0 1 0 0,-1 0-1 0 0,1 1 1 0 0,0-1-1 0 0,-1 1 0 0 0,1-1 1 0 0,0 1-1 0 0,0 0 1 0 0,0-1-1 0 0,0 1 1 0 0,0 0-1 0 0,0 0 1 0 0,0 0-33 0 0,-5 14 182 0 0,2-3-47 0 0,2-6-82 0 0,-3 5 116 0 0,1-2-36 0 0,3-6-80 0 0,-1 0 0 0 0,1-1 0 0 0,-1 1 0 0 0,1 0-1 0 0,1 0 1 0 0,-1 1-53 0 0,0 13 165 0 0,1 18 83 0 0,0-9-53 0 0,0-4-3 0 0,0-1 37 0 0,0-21-215 0 0,0 1 1 0 0,0 0-1 0 0,0-1 0 0 0,1 1 1 0 0,-1 0-1 0 0,1-1 1 0 0,-1 1-1 0 0,1-1 1 0 0,-1 1-1 0 0,1-1 0 0 0,0 1 1 0 0,0-1-1 0 0,0 1 1 0 0,0-1-15 0 0,4 7 60 0 0,0 5 62 0 0,6-7-1 0 0,-5 5-1 0 0,-5-10-111 0 0,-1 0-1 0 0,0 0 0 0 0,1 0 1 0 0,-1 0-1 0 0,1 0 1 0 0,0 0-1 0 0,-1 0 0 0 0,1 0 1 0 0,0 0-1 0 0,-1-1 1 0 0,1 1-1 0 0,0 0 0 0 0,0 0 1 0 0,0-1-1 0 0,0 1 1 0 0,0 0-9 0 0,14 3 111 0 0,6-5-12 0 0,-12 1-49 0 0,21 0 203 0 0,-3 0-83 0 0,13 0 24 0 0,-37 0-181 0 0,0 0-1 0 0,0 0 1 0 0,0-1-1 0 0,0 1 1 0 0,1 0-1 0 0,-1-1 1 0 0,0 0 0 0 0,-1 0-1 0 0,1 0 1 0 0,0 0-1 0 0,0 0 1 0 0,0-1-1 0 0,0 1 1 0 0,-1-1 0 0 0,1 0-1 0 0,0 0-12 0 0,3-1 23 0 0,0 0 1 0 0,0 0-1 0 0,0 1 0 0 0,0 0 0 0 0,1 0 1 0 0,4-1-24 0 0,12-2 34 0 0,-2-4-42 0 0,-11 5-25 0 0,6-4 57 0 0,-8 5-34 0 0,0-1-44 0 0,-3 2-19 0 0,0 0-36 0 0,-1-1-15 0 0,1 1-35 0 0,-1 0-37 0 0,0 0-43 0 0,-1 0 5 0 0,0 0-34 0 0,0 0-36 0 0,0-1-39 0 0,0 1-42 0 0,0 0-42 0 0,0 0-46 0 0,-1-1-48 0 0,6-7-1168 0 0,2-9-954 0 0</inkml:trace>
  <inkml:trace contextRef="#ctx0" brushRef="#br0" timeOffset="763.25">1296 127 4056 0 0,'0'0'117'0'0,"0"0"39"0"0,0 3 78 0 0,0 3-53 0 0,0 22 617 0 0,1-22-656 0 0,0-1-37 0 0,4 3 106 0 0,1 2 93 0 0,-3 3 80 0 0,-1 1-4 0 0,4-4-89 0 0,-1-2-93 0 0,0 2 75 0 0,-1-1-40 0 0,5 3 64 0 0,3 5 90 0 0,-3 12 56 0 0,-8-23-333 0 0,1 1 1 0 0,0-1-1 0 0,0 0 1 0 0,2 2-111 0 0,0 3 207 0 0,0 0 1 0 0,0 1-1 0 0,-1-1 0 0 0,1 7-207 0 0,1 6 252 0 0,2-3-80 0 0,2 1 46 0 0,1 2 5 0 0,0 11 59 0 0,-5 10 79 0 0,10 17 295 0 0,-8-37-401 0 0,-2-1-63 0 0,0 7 168 0 0,1-15-131 0 0,-2-4-50 0 0,-1 7 45 0 0,-1-5-3 0 0,5 0 28 0 0,-7-13-222 0 0,1 0 1 0 0,0 1 0 0 0,0-1 0 0 0,0 1-1 0 0,-1-1 1 0 0,1 1 0 0 0,-1-1 0 0 0,1 1-1 0 0,-1 0 1 0 0,0-1 0 0 0,1 1-1 0 0,-1-1 1 0 0,0 2-28 0 0,0 42 632 0 0,0-42-430 0 0,0-3-2 0 0,0 0 0 0 0,0 0-7 0 0,0 0-29 0 0,0 0-18 0 0,0 0-2 0 0,0 0 14 0 0,0 0 56 0 0,0-3 30 0 0,0 1-204 0 0,0-17 381 0 0,1 15-378 0 0,1 0-51 0 0,8-14 8 0 0,-5-9 0 0 0,6 6-16 0 0,-5 0-35 0 0,-5 16 43 0 0,0-1-1 0 0,1 1 1 0 0,0 0 0 0 0,0 0 0 0 0,1-1 8 0 0,-1 2-14 0 0,0 0 1 0 0,1 1-1 0 0,-1 0 1 0 0,1-1-1 0 0,2-1 14 0 0,4-6-22 0 0,-2-2-37 0 0,-5 9 28 0 0,0 0 0 0 0,0 0 0 0 0,0 1 0 0 0,1-1 0 0 0,2-2 31 0 0,-3 4-7 0 0,-1 1 1 0 0,0 0-1 0 0,1 0 0 0 0,0 0 0 0 0,-1 0 1 0 0,1 0-1 0 0,0 0 0 0 0,-1 0 0 0 0,1 0 0 0 0,0 1 7 0 0,22-6-66 0 0,-14-4 35 0 0,-9 9 27 0 0,0 1 0 0 0,0-1-1 0 0,0 1 1 0 0,0 0 0 0 0,0-1-1 0 0,0 1 1 0 0,1 0 0 0 0,-1 0-1 0 0,0 0 1 0 0,0 0 0 0 0,0 0-1 0 0,0 0 1 0 0,0 0 0 0 0,1 0 4 0 0,13 0-80 0 0,-13 0 76 0 0,1 0 1 0 0,-1 0-1 0 0,1 1 0 0 0,-1-1 0 0 0,1 0 0 0 0,-1 1 0 0 0,2 0 4 0 0,6 9-64 0 0,1-6 50 0 0,0 0-10 0 0,-4 7-20 0 0,-6-10 43 0 0,-1 0 0 0 0,1 0 0 0 0,0 0 1 0 0,0-1-1 0 0,-1 1 0 0 0,1 0 0 0 0,0 0 0 0 0,0-1 1 0 0,0 1-1 0 0,0 0 0 0 0,0-1 0 0 0,0 1 0 0 0,0-1 1 0 0,0 1-1 0 0,0-1 0 0 0,0 1 1 0 0,10 5-13 0 0,3 19-48 0 0,-12-21 62 0 0,14 28-1 0 0,-15-31 0 0 0,-1 1 0 0 0,1 0 0 0 0,-1 0 0 0 0,1 0 0 0 0,-1 0 0 0 0,0 0 0 0 0,0 0 0 0 0,0 0 0 0 0,0-1 0 0 0,0 1 0 0 0,0 1 0 0 0,-1-1 0 0 0,1 0 0 0 0,0 0 0 0 0,0 0 0 0 0,0 0 0 0 0,0 0 0 0 0,1 0 0 0 0,-1 0 0 0 0,0-1 0 0 0,1 1 0 0 0,-1 0 0 0 0,1 1 0 0 0,2 3 0 0 0,1 1-5 0 0,5 12-43 0 0,-4-11 30 0 0,-1-1 13 0 0,-1-2-51 0 0,-2 0-52 0 0,-1 1-75 0 0,3-3 7 0 0,-1-1 163 0 0,1 0-80 0 0,2 4-192 0 0,4 3-321 0 0,-6-6 375 0 0,0 0 59 0 0,-2-2 97 0 0,2 2-626 0 0</inkml:trace>
  <inkml:trace contextRef="#ctx0" brushRef="#br0" timeOffset="1139.92">2037 806 7024 0 0,'0'0'157'0'0,"0"0"23"0"0,0 0 12 0 0,3 0-27 0 0,10-3-131 0 0,-12 2-34 0 0,0 1 0 0 0,1-1 0 0 0,-1 0 0 0 0,0 0 0 0 0,0 0 0 0 0,0 0 0 0 0,0 0 0 0 0,0 0 0 0 0,0 0 0 0 0,-1 0 0 0 0,1 0 0 0 0,0-1 0 0 0,2-5 1 0 0,-1 3 45 0 0,1 1 44 0 0,1 1 46 0 0,3 2 48 0 0,7-3 278 0 0,-12 3-426 0 0,-1-1 1 0 0,0 1-1 0 0,0-1 0 0 0,0 1 1 0 0,0-1-1 0 0,-1 0 0 0 0,1 0 0 0 0,0 1 1 0 0,0-1-1 0 0,0 0 0 0 0,0 0 1 0 0,-1 0-1 0 0,1 0 0 0 0,0 0 1 0 0,0-1-37 0 0,2-5 224 0 0,1 0 122 0 0,7 5-74 0 0,2 0-11 0 0,-3-4-59 0 0,-1 1-59 0 0,11-4 219 0 0,-1 0-95 0 0,20-9 190 0 0,-23 4-423 0 0,-15 13-34 0 0,1 0 1 0 0,-1-1 0 0 0,0 1 0 0 0,1 0 0 0 0,-1 0-1 0 0,1 0 1 0 0,-1 0 0 0 0,1 0 0 0 0,-1 0-1 0 0,1 0 1 0 0,0 0 0 0 0,-1 1 0 0 0,1-1 0 0 0,0 1-1 0 0,0-1 1 0 0,0 1 0 0 0,0 0-1 0 0,3-3 69 0 0,6-8 34 0 0,-8 9 36 0 0,-3 2-9 0 0,0-3-8 0 0,0-7-6 0 0,0 7-16 0 0,0 0-4 0 0,0-7 0 0 0,0 10-95 0 0,0 0 1 0 0,0 0 0 0 0,0 0-1 0 0,0 0 1 0 0,0-1 0 0 0,0 1-1 0 0,0 0 1 0 0,0 0 0 0 0,0 0-1 0 0,0 0 1 0 0,0 0 0 0 0,0 0-1 0 0,0 0 1 0 0,0 0 0 0 0,0 0-1 0 0,0 0 1 0 0,0-1 0 0 0,0 1-1 0 0,0 0 1 0 0,0 0-1 0 0,0 0 1 0 0,0 0 0 0 0,-1 0-1 0 0,1 0 1 0 0,0 0 0 0 0,0 0-1 0 0,0 0 1 0 0,0 0 0 0 0,0 0-1 0 0,0 0 1 0 0,0-1 0 0 0,0 1-1 0 0,0 0 1 0 0,0 0 0 0 0,0 0-1 0 0,0 0 1 0 0,0 0 0 0 0,0 0-1 0 0,-1 0 1 0 0,1 0 0 0 0,0 0-1 0 0,0 0 1 0 0,0 0 0 0 0,0 0-1 0 0,0 0 1 0 0,0 0 0 0 0,0 0-1 0 0,0 0 1 0 0,0 0 0 0 0,0 0-1 0 0,-1 0 1 0 0,1 0 0 0 0,0 0-1 0 0,0 0 1 0 0,0 0 0 0 0,0 0-1 0 0,0 0-1 0 0,-1 0 5 0 0,1 0-1 0 0,-1 0 0 0 0,1 0 0 0 0,-1 0 1 0 0,1 0-1 0 0,-1 0 0 0 0,1 0 1 0 0,-1 0-1 0 0,1 0 0 0 0,-1-1 1 0 0,1 1-1 0 0,-1 0 0 0 0,1 0 0 0 0,-1-1 1 0 0,1 1-1 0 0,0 0 0 0 0,-1 0 1 0 0,1-1-1 0 0,-1 1 0 0 0,1 0 1 0 0,0-1-1 0 0,-1 1 0 0 0,1-1 0 0 0,0 1 1 0 0,-1-1-1 0 0,1 1-4 0 0,-8-8 94 0 0,-4 6 27 0 0,9 2-96 0 0,1 0-19 0 0,0 0-1 0 0,0 0 0 0 0,1 0 0 0 0,-1 0 0 0 0,0 0 1 0 0,0 0-1 0 0,0 1 0 0 0,0-1 0 0 0,1 0 0 0 0,-1 1 1 0 0,-1 0-6 0 0,-2 10 74 0 0,-6-6 4 0 0,6 5 27 0 0,-6-3 7 0 0,10-7-104 0 0,0 1 0 0 0,0-1 0 0 0,0 1 0 0 0,0-1 0 0 0,0 1 0 0 0,0-1 0 0 0,0 1 0 0 0,0 0-1 0 0,0-1 1 0 0,0 1 0 0 0,0 0 0 0 0,1 0 0 0 0,-1 0 0 0 0,0 0 0 0 0,1 0 0 0 0,-1 0-8 0 0,-5 11 102 0 0,-1 0-90 0 0,2-1-54 0 0,-7 13-121 0 0,10-20 143 0 0,-1 8-47 0 0,4 0 40 0 0,-1-11 27 0 0,0 1-1 0 0,0 0 1 0 0,0 0 0 0 0,0 0-1 0 0,0 0 1 0 0,0 0 0 0 0,-1 0-1 0 0,1 0 1 0 0,-1 0 0 0 0,1-1 0 0 0,-1 2 0 0 0,-3 4 4 0 0,-5 12-50 0 0,8-18 45 0 0,1 0-1 0 0,0-1 1 0 0,0 1 0 0 0,-1 0 0 0 0,1 0-1 0 0,0-1 1 0 0,0 1 0 0 0,0 0 0 0 0,0 0 0 0 0,0-1-1 0 0,0 1 1 0 0,0 0 0 0 0,0 0 0 0 0,1-1 0 0 0,-1 1-1 0 0,0 0 1 0 0,0 0 0 0 0,0-1 0 0 0,1 1 0 0 0,-1 0-1 0 0,1-1 1 0 0,-1 1 0 0 0,0 0 0 0 0,1-1 0 0 0,-1 1 1 0 0,7 3 0 0 0,-7-3 0 0 0,1-1 0 0 0,-1 0 0 0 0,1 0 0 0 0,-1 1 0 0 0,1-1 0 0 0,-1 0 0 0 0,0 1 0 0 0,1-1 0 0 0,-1 0 0 0 0,0 1 0 0 0,1-1 0 0 0,-1 0 0 0 0,0 1 0 0 0,0-1 0 0 0,1 1 0 0 0,-1-1 0 0 0,0 1 0 0 0,0-1 0 0 0,0 1 0 0 0,1-1 0 0 0,-1 0 0 0 0,0 1 0 0 0,0-1 0 0 0,0 1 0 0 0,0-1 0 0 0,0 1 0 0 0,0-1 0 0 0,0 1 0 0 0,0-1 0 0 0,0 1 0 0 0,0-1 0 0 0,0 1 0 0 0,2 15 0 0 0,-1-15 2 0 0,0 1 0 0 0,0-1 0 0 0,0 0 0 0 0,0 0 0 0 0,0 0 1 0 0,1 0-1 0 0,-1 0 0 0 0,0 0 0 0 0,0 0 0 0 0,1 0 0 0 0,-1 0 0 0 0,1-1 1 0 0,-1 1-1 0 0,0 0 0 0 0,1-1 0 0 0,0 0 0 0 0,-1 1 0 0 0,1-1 0 0 0,-1 0 1 0 0,1 0-1 0 0,0 1-2 0 0,9-1 23 0 0,-1 1 0 0 0,0-2 0 0 0,2 1-23 0 0,7-1 14 0 0,9 1 128 0 0,-24 0-151 0 0,0 0-47 0 0,2 0-76 0 0,0 0-95 0 0,2 0-113 0 0,-3 0 120 0 0,0 0-34 0 0,-3 0-45 0 0,1 0-48 0 0,0 0-42 0 0,-1 0-37 0 0,2 0-126 0 0,0 0-37 0 0,7 0-1305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20:08:32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8032 0 0,'0'0'182'0'0,"0"0"29"0"0,0 0 12 0 0,3 2-37 0 0,3 5-129 0 0,-2-1 24 0 0,1 6 264 0 0,1-1 173 0 0,-1-5-205 0 0,-4-4 26 0 0,1 0-78 0 0,-2 0-66 0 0,1-1-57 0 0,-1 1-32 0 0,0 0-47 0 0,-1 3 16 0 0,1-3-12 0 0,0-1 61 0 0,-1 6 141 0 0,1-5-187 0 0,0 0 1 0 0,0 0-1 0 0,0 1 1 0 0,0-1 0 0 0,0 0-1 0 0,1 0 1 0 0,-1 0-1 0 0,1 0 1 0 0,-1 0-1 0 0,1 1-78 0 0,4 5 235 0 0,1 2 96 0 0,-4 4 61 0 0,0-2-103 0 0,3-3-73 0 0,2 4 9 0 0,-2 13 113 0 0,1-10-113 0 0,-2-4-76 0 0,-1 8-9 0 0,-1-7-27 0 0,4 1 13 0 0,-5-13-112 0 0,0 1 0 0 0,0-1 0 0 0,0 1 0 0 0,0-1 0 0 0,-1 1 0 0 0,1-1 1 0 0,-1 1-1 0 0,1-1 0 0 0,-1 1 0 0 0,0 0 0 0 0,1-1 0 0 0,-1 1 0 0 0,0 1-14 0 0,0-2 5 0 0,0 1 0 0 0,0 0 0 0 0,0 0 0 0 0,1 0 0 0 0,-1-1 0 0 0,1 1 0 0 0,-1 0 0 0 0,1-1 0 0 0,0 1 0 0 0,0 0 0 0 0,0-1 0 0 0,0 1 0 0 0,0-1-5 0 0,0 1 3 0 0,0-1 1 0 0,0 1 0 0 0,-1 0 0 0 0,1-1 0 0 0,0 1 0 0 0,-1-1-1 0 0,1 1 1 0 0,-1 0 0 0 0,1 0 0 0 0,-1-1 0 0 0,0 1-1 0 0,0 0 1 0 0,1 0-4 0 0,-1 3-167 0 0,0 0 69 0 0,0 1 59 0 0,0-1 49 0 0,0 5 115 0 0,0 15 344 0 0,0-17-383 0 0,0-1-75 0 0,0-3-50 0 0,0 1-42 0 0,0-1-46 0 0,0 0-54 0 0,0 1-77 0 0,0 0-74 0 0,0-1-80 0 0,0 0-89 0 0,0 1-93 0 0,0-1-103 0 0,0 0-108 0 0,0 1-115 0 0,0-3-935 0 0,0-2-1054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D8DC-6395-48F5-9F9D-FB3A27CCF8E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16A-66B7-40B8-8ED4-6B7A468C4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D8DC-6395-48F5-9F9D-FB3A27CCF8E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16A-66B7-40B8-8ED4-6B7A468C4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0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D8DC-6395-48F5-9F9D-FB3A27CCF8E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16A-66B7-40B8-8ED4-6B7A468C4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8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D8DC-6395-48F5-9F9D-FB3A27CCF8E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16A-66B7-40B8-8ED4-6B7A468C4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D8DC-6395-48F5-9F9D-FB3A27CCF8E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16A-66B7-40B8-8ED4-6B7A468C4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8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D8DC-6395-48F5-9F9D-FB3A27CCF8E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16A-66B7-40B8-8ED4-6B7A468C4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9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D8DC-6395-48F5-9F9D-FB3A27CCF8E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16A-66B7-40B8-8ED4-6B7A468C4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0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D8DC-6395-48F5-9F9D-FB3A27CCF8E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16A-66B7-40B8-8ED4-6B7A468C4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7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D8DC-6395-48F5-9F9D-FB3A27CCF8E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16A-66B7-40B8-8ED4-6B7A468C4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7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D8DC-6395-48F5-9F9D-FB3A27CCF8E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16A-66B7-40B8-8ED4-6B7A468C4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4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D8DC-6395-48F5-9F9D-FB3A27CCF8E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16A-66B7-40B8-8ED4-6B7A468C4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8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D8DC-6395-48F5-9F9D-FB3A27CCF8E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4316A-66B7-40B8-8ED4-6B7A468C4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81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1.png"/><Relationship Id="rId21" Type="http://schemas.openxmlformats.org/officeDocument/2006/relationships/image" Target="../media/image23.png"/><Relationship Id="rId42" Type="http://schemas.openxmlformats.org/officeDocument/2006/relationships/customXml" Target="../ink/ink19.xml"/><Relationship Id="rId63" Type="http://schemas.openxmlformats.org/officeDocument/2006/relationships/image" Target="../media/image44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59" Type="http://schemas.openxmlformats.org/officeDocument/2006/relationships/image" Target="../media/image92.png"/><Relationship Id="rId170" Type="http://schemas.openxmlformats.org/officeDocument/2006/relationships/customXml" Target="../ink/ink83.xml"/><Relationship Id="rId191" Type="http://schemas.openxmlformats.org/officeDocument/2006/relationships/image" Target="../media/image108.png"/><Relationship Id="rId107" Type="http://schemas.openxmlformats.org/officeDocument/2006/relationships/image" Target="../media/image66.png"/><Relationship Id="rId11" Type="http://schemas.openxmlformats.org/officeDocument/2006/relationships/image" Target="../media/image18.png"/><Relationship Id="rId32" Type="http://schemas.openxmlformats.org/officeDocument/2006/relationships/customXml" Target="../ink/ink14.xml"/><Relationship Id="rId53" Type="http://schemas.openxmlformats.org/officeDocument/2006/relationships/image" Target="../media/image39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87.png"/><Relationship Id="rId95" Type="http://schemas.openxmlformats.org/officeDocument/2006/relationships/image" Target="../media/image60.png"/><Relationship Id="rId160" Type="http://schemas.openxmlformats.org/officeDocument/2006/relationships/customXml" Target="../ink/ink78.xml"/><Relationship Id="rId181" Type="http://schemas.openxmlformats.org/officeDocument/2006/relationships/image" Target="../media/image103.png"/><Relationship Id="rId22" Type="http://schemas.openxmlformats.org/officeDocument/2006/relationships/customXml" Target="../ink/ink9.xml"/><Relationship Id="rId43" Type="http://schemas.openxmlformats.org/officeDocument/2006/relationships/image" Target="../media/image34.png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39" Type="http://schemas.openxmlformats.org/officeDocument/2006/relationships/image" Target="../media/image82.png"/><Relationship Id="rId85" Type="http://schemas.openxmlformats.org/officeDocument/2006/relationships/image" Target="../media/image55.png"/><Relationship Id="rId150" Type="http://schemas.openxmlformats.org/officeDocument/2006/relationships/customXml" Target="../ink/ink73.xml"/><Relationship Id="rId171" Type="http://schemas.openxmlformats.org/officeDocument/2006/relationships/image" Target="../media/image98.png"/><Relationship Id="rId192" Type="http://schemas.openxmlformats.org/officeDocument/2006/relationships/customXml" Target="../ink/ink94.xml"/><Relationship Id="rId12" Type="http://schemas.openxmlformats.org/officeDocument/2006/relationships/customXml" Target="../ink/ink4.xml"/><Relationship Id="rId33" Type="http://schemas.openxmlformats.org/officeDocument/2006/relationships/image" Target="../media/image29.png"/><Relationship Id="rId108" Type="http://schemas.openxmlformats.org/officeDocument/2006/relationships/customXml" Target="../ink/ink52.xml"/><Relationship Id="rId129" Type="http://schemas.openxmlformats.org/officeDocument/2006/relationships/image" Target="../media/image77.png"/><Relationship Id="rId54" Type="http://schemas.openxmlformats.org/officeDocument/2006/relationships/customXml" Target="../ink/ink25.xml"/><Relationship Id="rId75" Type="http://schemas.openxmlformats.org/officeDocument/2006/relationships/image" Target="../media/image50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61" Type="http://schemas.openxmlformats.org/officeDocument/2006/relationships/image" Target="../media/image93.png"/><Relationship Id="rId182" Type="http://schemas.openxmlformats.org/officeDocument/2006/relationships/customXml" Target="../ink/ink89.xml"/><Relationship Id="rId23" Type="http://schemas.openxmlformats.org/officeDocument/2006/relationships/image" Target="../media/image24.png"/><Relationship Id="rId119" Type="http://schemas.openxmlformats.org/officeDocument/2006/relationships/image" Target="../media/image72.png"/><Relationship Id="rId44" Type="http://schemas.openxmlformats.org/officeDocument/2006/relationships/customXml" Target="../ink/ink20.xml"/><Relationship Id="rId65" Type="http://schemas.openxmlformats.org/officeDocument/2006/relationships/image" Target="../media/image45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51" Type="http://schemas.openxmlformats.org/officeDocument/2006/relationships/image" Target="../media/image88.png"/><Relationship Id="rId172" Type="http://schemas.openxmlformats.org/officeDocument/2006/relationships/customXml" Target="../ink/ink84.xml"/><Relationship Id="rId193" Type="http://schemas.openxmlformats.org/officeDocument/2006/relationships/image" Target="../media/image109.png"/><Relationship Id="rId13" Type="http://schemas.openxmlformats.org/officeDocument/2006/relationships/image" Target="../media/image19.png"/><Relationship Id="rId109" Type="http://schemas.openxmlformats.org/officeDocument/2006/relationships/image" Target="../media/image67.png"/><Relationship Id="rId34" Type="http://schemas.openxmlformats.org/officeDocument/2006/relationships/customXml" Target="../ink/ink15.xml"/><Relationship Id="rId55" Type="http://schemas.openxmlformats.org/officeDocument/2006/relationships/image" Target="../media/image40.png"/><Relationship Id="rId76" Type="http://schemas.openxmlformats.org/officeDocument/2006/relationships/customXml" Target="../ink/ink36.xml"/><Relationship Id="rId97" Type="http://schemas.openxmlformats.org/officeDocument/2006/relationships/image" Target="../media/image61.png"/><Relationship Id="rId120" Type="http://schemas.openxmlformats.org/officeDocument/2006/relationships/customXml" Target="../ink/ink58.xml"/><Relationship Id="rId141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48.png"/><Relationship Id="rId92" Type="http://schemas.openxmlformats.org/officeDocument/2006/relationships/customXml" Target="../ink/ink44.xml"/><Relationship Id="rId162" Type="http://schemas.openxmlformats.org/officeDocument/2006/relationships/customXml" Target="../ink/ink79.xml"/><Relationship Id="rId183" Type="http://schemas.openxmlformats.org/officeDocument/2006/relationships/image" Target="../media/image104.png"/><Relationship Id="rId2" Type="http://schemas.openxmlformats.org/officeDocument/2006/relationships/customXml" Target="../ink/ink1.xml"/><Relationship Id="rId29" Type="http://schemas.openxmlformats.org/officeDocument/2006/relationships/image" Target="../media/image27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35.png"/><Relationship Id="rId66" Type="http://schemas.openxmlformats.org/officeDocument/2006/relationships/customXml" Target="../ink/ink31.xml"/><Relationship Id="rId87" Type="http://schemas.openxmlformats.org/officeDocument/2006/relationships/image" Target="../media/image56.png"/><Relationship Id="rId110" Type="http://schemas.openxmlformats.org/officeDocument/2006/relationships/customXml" Target="../ink/ink53.xml"/><Relationship Id="rId115" Type="http://schemas.openxmlformats.org/officeDocument/2006/relationships/image" Target="../media/image70.png"/><Relationship Id="rId131" Type="http://schemas.openxmlformats.org/officeDocument/2006/relationships/image" Target="../media/image78.png"/><Relationship Id="rId136" Type="http://schemas.openxmlformats.org/officeDocument/2006/relationships/customXml" Target="../ink/ink66.xml"/><Relationship Id="rId157" Type="http://schemas.openxmlformats.org/officeDocument/2006/relationships/image" Target="../media/image91.png"/><Relationship Id="rId178" Type="http://schemas.openxmlformats.org/officeDocument/2006/relationships/customXml" Target="../ink/ink87.xml"/><Relationship Id="rId61" Type="http://schemas.openxmlformats.org/officeDocument/2006/relationships/image" Target="../media/image43.png"/><Relationship Id="rId82" Type="http://schemas.openxmlformats.org/officeDocument/2006/relationships/customXml" Target="../ink/ink39.xml"/><Relationship Id="rId152" Type="http://schemas.openxmlformats.org/officeDocument/2006/relationships/customXml" Target="../ink/ink74.xml"/><Relationship Id="rId173" Type="http://schemas.openxmlformats.org/officeDocument/2006/relationships/image" Target="../media/image99.png"/><Relationship Id="rId194" Type="http://schemas.openxmlformats.org/officeDocument/2006/relationships/customXml" Target="../ink/ink95.xml"/><Relationship Id="rId199" Type="http://schemas.openxmlformats.org/officeDocument/2006/relationships/image" Target="../media/image112.png"/><Relationship Id="rId19" Type="http://schemas.openxmlformats.org/officeDocument/2006/relationships/image" Target="../media/image22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30.png"/><Relationship Id="rId56" Type="http://schemas.openxmlformats.org/officeDocument/2006/relationships/customXml" Target="../ink/ink26.xml"/><Relationship Id="rId77" Type="http://schemas.openxmlformats.org/officeDocument/2006/relationships/image" Target="../media/image51.png"/><Relationship Id="rId100" Type="http://schemas.openxmlformats.org/officeDocument/2006/relationships/customXml" Target="../ink/ink48.xml"/><Relationship Id="rId105" Type="http://schemas.openxmlformats.org/officeDocument/2006/relationships/image" Target="../media/image65.png"/><Relationship Id="rId126" Type="http://schemas.openxmlformats.org/officeDocument/2006/relationships/customXml" Target="../ink/ink61.xml"/><Relationship Id="rId147" Type="http://schemas.openxmlformats.org/officeDocument/2006/relationships/image" Target="../media/image86.png"/><Relationship Id="rId168" Type="http://schemas.openxmlformats.org/officeDocument/2006/relationships/customXml" Target="../ink/ink82.xml"/><Relationship Id="rId8" Type="http://schemas.openxmlformats.org/officeDocument/2006/relationships/customXml" Target="../ink/ink2.xml"/><Relationship Id="rId51" Type="http://schemas.openxmlformats.org/officeDocument/2006/relationships/image" Target="../media/image38.png"/><Relationship Id="rId72" Type="http://schemas.openxmlformats.org/officeDocument/2006/relationships/customXml" Target="../ink/ink34.xml"/><Relationship Id="rId93" Type="http://schemas.openxmlformats.org/officeDocument/2006/relationships/image" Target="../media/image59.png"/><Relationship Id="rId98" Type="http://schemas.openxmlformats.org/officeDocument/2006/relationships/customXml" Target="../ink/ink47.xml"/><Relationship Id="rId121" Type="http://schemas.openxmlformats.org/officeDocument/2006/relationships/image" Target="../media/image73.png"/><Relationship Id="rId142" Type="http://schemas.openxmlformats.org/officeDocument/2006/relationships/customXml" Target="../ink/ink69.xml"/><Relationship Id="rId163" Type="http://schemas.openxmlformats.org/officeDocument/2006/relationships/image" Target="../media/image94.png"/><Relationship Id="rId184" Type="http://schemas.openxmlformats.org/officeDocument/2006/relationships/customXml" Target="../ink/ink90.xml"/><Relationship Id="rId189" Type="http://schemas.openxmlformats.org/officeDocument/2006/relationships/image" Target="../media/image107.png"/><Relationship Id="rId25" Type="http://schemas.openxmlformats.org/officeDocument/2006/relationships/image" Target="../media/image25.png"/><Relationship Id="rId46" Type="http://schemas.openxmlformats.org/officeDocument/2006/relationships/customXml" Target="../ink/ink21.xml"/><Relationship Id="rId67" Type="http://schemas.openxmlformats.org/officeDocument/2006/relationships/image" Target="../media/image46.png"/><Relationship Id="rId116" Type="http://schemas.openxmlformats.org/officeDocument/2006/relationships/customXml" Target="../ink/ink56.xml"/><Relationship Id="rId137" Type="http://schemas.openxmlformats.org/officeDocument/2006/relationships/image" Target="../media/image81.png"/><Relationship Id="rId158" Type="http://schemas.openxmlformats.org/officeDocument/2006/relationships/customXml" Target="../ink/ink77.xml"/><Relationship Id="rId20" Type="http://schemas.openxmlformats.org/officeDocument/2006/relationships/customXml" Target="../ink/ink8.xml"/><Relationship Id="rId41" Type="http://schemas.openxmlformats.org/officeDocument/2006/relationships/image" Target="../media/image33.png"/><Relationship Id="rId62" Type="http://schemas.openxmlformats.org/officeDocument/2006/relationships/customXml" Target="../ink/ink29.xml"/><Relationship Id="rId83" Type="http://schemas.openxmlformats.org/officeDocument/2006/relationships/image" Target="../media/image54.png"/><Relationship Id="rId88" Type="http://schemas.openxmlformats.org/officeDocument/2006/relationships/customXml" Target="../ink/ink42.xml"/><Relationship Id="rId111" Type="http://schemas.openxmlformats.org/officeDocument/2006/relationships/image" Target="../media/image68.png"/><Relationship Id="rId132" Type="http://schemas.openxmlformats.org/officeDocument/2006/relationships/customXml" Target="../ink/ink64.xml"/><Relationship Id="rId153" Type="http://schemas.openxmlformats.org/officeDocument/2006/relationships/image" Target="../media/image89.png"/><Relationship Id="rId174" Type="http://schemas.openxmlformats.org/officeDocument/2006/relationships/customXml" Target="../ink/ink85.xml"/><Relationship Id="rId179" Type="http://schemas.openxmlformats.org/officeDocument/2006/relationships/image" Target="../media/image102.png"/><Relationship Id="rId195" Type="http://schemas.openxmlformats.org/officeDocument/2006/relationships/image" Target="../media/image110.png"/><Relationship Id="rId190" Type="http://schemas.openxmlformats.org/officeDocument/2006/relationships/customXml" Target="../ink/ink93.xml"/><Relationship Id="rId15" Type="http://schemas.openxmlformats.org/officeDocument/2006/relationships/image" Target="../media/image20.png"/><Relationship Id="rId36" Type="http://schemas.openxmlformats.org/officeDocument/2006/relationships/customXml" Target="../ink/ink16.xml"/><Relationship Id="rId57" Type="http://schemas.openxmlformats.org/officeDocument/2006/relationships/image" Target="../media/image41.png"/><Relationship Id="rId106" Type="http://schemas.openxmlformats.org/officeDocument/2006/relationships/customXml" Target="../ink/ink51.xml"/><Relationship Id="rId127" Type="http://schemas.openxmlformats.org/officeDocument/2006/relationships/image" Target="../media/image76.png"/><Relationship Id="rId10" Type="http://schemas.openxmlformats.org/officeDocument/2006/relationships/customXml" Target="../ink/ink3.xml"/><Relationship Id="rId31" Type="http://schemas.openxmlformats.org/officeDocument/2006/relationships/image" Target="../media/image28.png"/><Relationship Id="rId52" Type="http://schemas.openxmlformats.org/officeDocument/2006/relationships/customXml" Target="../ink/ink24.xml"/><Relationship Id="rId73" Type="http://schemas.openxmlformats.org/officeDocument/2006/relationships/image" Target="../media/image49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62.png"/><Relationship Id="rId101" Type="http://schemas.openxmlformats.org/officeDocument/2006/relationships/image" Target="../media/image63.png"/><Relationship Id="rId122" Type="http://schemas.openxmlformats.org/officeDocument/2006/relationships/customXml" Target="../ink/ink59.xml"/><Relationship Id="rId143" Type="http://schemas.openxmlformats.org/officeDocument/2006/relationships/image" Target="../media/image84.png"/><Relationship Id="rId148" Type="http://schemas.openxmlformats.org/officeDocument/2006/relationships/customXml" Target="../ink/ink72.xml"/><Relationship Id="rId164" Type="http://schemas.openxmlformats.org/officeDocument/2006/relationships/customXml" Target="../ink/ink80.xml"/><Relationship Id="rId169" Type="http://schemas.openxmlformats.org/officeDocument/2006/relationships/image" Target="../media/image97.png"/><Relationship Id="rId185" Type="http://schemas.openxmlformats.org/officeDocument/2006/relationships/image" Target="../media/image105.png"/><Relationship Id="rId9" Type="http://schemas.openxmlformats.org/officeDocument/2006/relationships/image" Target="../media/image17.png"/><Relationship Id="rId180" Type="http://schemas.openxmlformats.org/officeDocument/2006/relationships/customXml" Target="../ink/ink88.xml"/><Relationship Id="rId26" Type="http://schemas.openxmlformats.org/officeDocument/2006/relationships/customXml" Target="../ink/ink11.xml"/><Relationship Id="rId47" Type="http://schemas.openxmlformats.org/officeDocument/2006/relationships/image" Target="../media/image36.png"/><Relationship Id="rId68" Type="http://schemas.openxmlformats.org/officeDocument/2006/relationships/customXml" Target="../ink/ink32.xml"/><Relationship Id="rId89" Type="http://schemas.openxmlformats.org/officeDocument/2006/relationships/image" Target="../media/image57.png"/><Relationship Id="rId112" Type="http://schemas.openxmlformats.org/officeDocument/2006/relationships/customXml" Target="../ink/ink54.xml"/><Relationship Id="rId133" Type="http://schemas.openxmlformats.org/officeDocument/2006/relationships/image" Target="../media/image79.png"/><Relationship Id="rId154" Type="http://schemas.openxmlformats.org/officeDocument/2006/relationships/customXml" Target="../ink/ink75.xml"/><Relationship Id="rId175" Type="http://schemas.openxmlformats.org/officeDocument/2006/relationships/image" Target="../media/image100.png"/><Relationship Id="rId196" Type="http://schemas.openxmlformats.org/officeDocument/2006/relationships/customXml" Target="../ink/ink96.xml"/><Relationship Id="rId200" Type="http://schemas.openxmlformats.org/officeDocument/2006/relationships/customXml" Target="../ink/ink98.xml"/><Relationship Id="rId16" Type="http://schemas.openxmlformats.org/officeDocument/2006/relationships/customXml" Target="../ink/ink6.xml"/><Relationship Id="rId37" Type="http://schemas.openxmlformats.org/officeDocument/2006/relationships/image" Target="../media/image31.png"/><Relationship Id="rId58" Type="http://schemas.openxmlformats.org/officeDocument/2006/relationships/customXml" Target="../ink/ink27.xml"/><Relationship Id="rId79" Type="http://schemas.openxmlformats.org/officeDocument/2006/relationships/image" Target="../media/image52.png"/><Relationship Id="rId102" Type="http://schemas.openxmlformats.org/officeDocument/2006/relationships/customXml" Target="../ink/ink49.xml"/><Relationship Id="rId123" Type="http://schemas.openxmlformats.org/officeDocument/2006/relationships/image" Target="../media/image74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image" Target="../media/image95.png"/><Relationship Id="rId186" Type="http://schemas.openxmlformats.org/officeDocument/2006/relationships/customXml" Target="../ink/ink91.xml"/><Relationship Id="rId27" Type="http://schemas.openxmlformats.org/officeDocument/2006/relationships/image" Target="../media/image26.png"/><Relationship Id="rId48" Type="http://schemas.openxmlformats.org/officeDocument/2006/relationships/customXml" Target="../ink/ink22.xml"/><Relationship Id="rId69" Type="http://schemas.openxmlformats.org/officeDocument/2006/relationships/image" Target="../media/image47.png"/><Relationship Id="rId113" Type="http://schemas.openxmlformats.org/officeDocument/2006/relationships/image" Target="../media/image69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image" Target="../media/image90.png"/><Relationship Id="rId176" Type="http://schemas.openxmlformats.org/officeDocument/2006/relationships/customXml" Target="../ink/ink86.xml"/><Relationship Id="rId197" Type="http://schemas.openxmlformats.org/officeDocument/2006/relationships/image" Target="../media/image111.png"/><Relationship Id="rId201" Type="http://schemas.openxmlformats.org/officeDocument/2006/relationships/image" Target="../media/image113.png"/><Relationship Id="rId17" Type="http://schemas.openxmlformats.org/officeDocument/2006/relationships/image" Target="../media/image21.png"/><Relationship Id="rId38" Type="http://schemas.openxmlformats.org/officeDocument/2006/relationships/customXml" Target="../ink/ink17.xml"/><Relationship Id="rId59" Type="http://schemas.openxmlformats.org/officeDocument/2006/relationships/image" Target="../media/image42.png"/><Relationship Id="rId103" Type="http://schemas.openxmlformats.org/officeDocument/2006/relationships/image" Target="../media/image64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58.png"/><Relationship Id="rId145" Type="http://schemas.openxmlformats.org/officeDocument/2006/relationships/image" Target="../media/image85.png"/><Relationship Id="rId166" Type="http://schemas.openxmlformats.org/officeDocument/2006/relationships/customXml" Target="../ink/ink81.xml"/><Relationship Id="rId187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2.xml"/><Relationship Id="rId49" Type="http://schemas.openxmlformats.org/officeDocument/2006/relationships/image" Target="../media/image37.png"/><Relationship Id="rId114" Type="http://schemas.openxmlformats.org/officeDocument/2006/relationships/customXml" Target="../ink/ink55.xml"/><Relationship Id="rId60" Type="http://schemas.openxmlformats.org/officeDocument/2006/relationships/customXml" Target="../ink/ink28.xml"/><Relationship Id="rId81" Type="http://schemas.openxmlformats.org/officeDocument/2006/relationships/image" Target="../media/image53.png"/><Relationship Id="rId135" Type="http://schemas.openxmlformats.org/officeDocument/2006/relationships/image" Target="../media/image80.png"/><Relationship Id="rId156" Type="http://schemas.openxmlformats.org/officeDocument/2006/relationships/customXml" Target="../ink/ink76.xml"/><Relationship Id="rId177" Type="http://schemas.openxmlformats.org/officeDocument/2006/relationships/image" Target="../media/image101.png"/><Relationship Id="rId198" Type="http://schemas.openxmlformats.org/officeDocument/2006/relationships/customXml" Target="../ink/ink97.xml"/><Relationship Id="rId18" Type="http://schemas.openxmlformats.org/officeDocument/2006/relationships/customXml" Target="../ink/ink7.xml"/><Relationship Id="rId39" Type="http://schemas.openxmlformats.org/officeDocument/2006/relationships/image" Target="../media/image32.png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75.png"/><Relationship Id="rId146" Type="http://schemas.openxmlformats.org/officeDocument/2006/relationships/customXml" Target="../ink/ink71.xml"/><Relationship Id="rId167" Type="http://schemas.openxmlformats.org/officeDocument/2006/relationships/image" Target="../media/image96.png"/><Relationship Id="rId188" Type="http://schemas.openxmlformats.org/officeDocument/2006/relationships/customXml" Target="../ink/ink9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.xml"/><Relationship Id="rId117" Type="http://schemas.openxmlformats.org/officeDocument/2006/relationships/customXml" Target="../ink/ink155.xml"/><Relationship Id="rId21" Type="http://schemas.openxmlformats.org/officeDocument/2006/relationships/image" Target="../media/image121.png"/><Relationship Id="rId42" Type="http://schemas.openxmlformats.org/officeDocument/2006/relationships/customXml" Target="../ink/ink117.xml"/><Relationship Id="rId47" Type="http://schemas.openxmlformats.org/officeDocument/2006/relationships/image" Target="../media/image134.png"/><Relationship Id="rId63" Type="http://schemas.openxmlformats.org/officeDocument/2006/relationships/image" Target="../media/image142.png"/><Relationship Id="rId68" Type="http://schemas.openxmlformats.org/officeDocument/2006/relationships/customXml" Target="../ink/ink130.xml"/><Relationship Id="rId84" Type="http://schemas.openxmlformats.org/officeDocument/2006/relationships/image" Target="../media/image152.png"/><Relationship Id="rId89" Type="http://schemas.openxmlformats.org/officeDocument/2006/relationships/customXml" Target="../ink/ink141.xml"/><Relationship Id="rId112" Type="http://schemas.openxmlformats.org/officeDocument/2006/relationships/image" Target="../media/image166.png"/><Relationship Id="rId16" Type="http://schemas.openxmlformats.org/officeDocument/2006/relationships/customXml" Target="../ink/ink104.xml"/><Relationship Id="rId107" Type="http://schemas.openxmlformats.org/officeDocument/2006/relationships/customXml" Target="../ink/ink150.xml"/><Relationship Id="rId11" Type="http://schemas.openxmlformats.org/officeDocument/2006/relationships/image" Target="../media/image116.png"/><Relationship Id="rId32" Type="http://schemas.openxmlformats.org/officeDocument/2006/relationships/customXml" Target="../ink/ink112.xml"/><Relationship Id="rId37" Type="http://schemas.openxmlformats.org/officeDocument/2006/relationships/image" Target="../media/image129.png"/><Relationship Id="rId53" Type="http://schemas.openxmlformats.org/officeDocument/2006/relationships/image" Target="../media/image137.png"/><Relationship Id="rId58" Type="http://schemas.openxmlformats.org/officeDocument/2006/relationships/customXml" Target="../ink/ink125.xml"/><Relationship Id="rId74" Type="http://schemas.openxmlformats.org/officeDocument/2006/relationships/image" Target="../media/image147.png"/><Relationship Id="rId79" Type="http://schemas.openxmlformats.org/officeDocument/2006/relationships/customXml" Target="../ink/ink136.xml"/><Relationship Id="rId102" Type="http://schemas.openxmlformats.org/officeDocument/2006/relationships/image" Target="../media/image161.png"/><Relationship Id="rId123" Type="http://schemas.openxmlformats.org/officeDocument/2006/relationships/customXml" Target="../ink/ink158.xml"/><Relationship Id="rId128" Type="http://schemas.openxmlformats.org/officeDocument/2006/relationships/image" Target="../media/image174.png"/><Relationship Id="rId90" Type="http://schemas.openxmlformats.org/officeDocument/2006/relationships/image" Target="../media/image155.png"/><Relationship Id="rId95" Type="http://schemas.openxmlformats.org/officeDocument/2006/relationships/customXml" Target="../ink/ink144.xml"/><Relationship Id="rId22" Type="http://schemas.openxmlformats.org/officeDocument/2006/relationships/customXml" Target="../ink/ink107.xml"/><Relationship Id="rId27" Type="http://schemas.openxmlformats.org/officeDocument/2006/relationships/image" Target="../media/image124.png"/><Relationship Id="rId43" Type="http://schemas.openxmlformats.org/officeDocument/2006/relationships/image" Target="../media/image132.png"/><Relationship Id="rId48" Type="http://schemas.openxmlformats.org/officeDocument/2006/relationships/customXml" Target="../ink/ink120.xml"/><Relationship Id="rId64" Type="http://schemas.openxmlformats.org/officeDocument/2006/relationships/customXml" Target="../ink/ink128.xml"/><Relationship Id="rId69" Type="http://schemas.openxmlformats.org/officeDocument/2006/relationships/customXml" Target="../ink/ink131.xml"/><Relationship Id="rId113" Type="http://schemas.openxmlformats.org/officeDocument/2006/relationships/customXml" Target="../ink/ink153.xml"/><Relationship Id="rId118" Type="http://schemas.openxmlformats.org/officeDocument/2006/relationships/image" Target="../media/image169.png"/><Relationship Id="rId80" Type="http://schemas.openxmlformats.org/officeDocument/2006/relationships/image" Target="../media/image150.png"/><Relationship Id="rId85" Type="http://schemas.openxmlformats.org/officeDocument/2006/relationships/customXml" Target="../ink/ink139.xml"/><Relationship Id="rId12" Type="http://schemas.openxmlformats.org/officeDocument/2006/relationships/customXml" Target="../ink/ink102.xml"/><Relationship Id="rId17" Type="http://schemas.openxmlformats.org/officeDocument/2006/relationships/image" Target="../media/image119.png"/><Relationship Id="rId33" Type="http://schemas.openxmlformats.org/officeDocument/2006/relationships/image" Target="../media/image127.png"/><Relationship Id="rId38" Type="http://schemas.openxmlformats.org/officeDocument/2006/relationships/customXml" Target="../ink/ink115.xml"/><Relationship Id="rId59" Type="http://schemas.openxmlformats.org/officeDocument/2006/relationships/image" Target="../media/image140.png"/><Relationship Id="rId103" Type="http://schemas.openxmlformats.org/officeDocument/2006/relationships/customXml" Target="../ink/ink148.xml"/><Relationship Id="rId108" Type="http://schemas.openxmlformats.org/officeDocument/2006/relationships/image" Target="../media/image164.png"/><Relationship Id="rId124" Type="http://schemas.openxmlformats.org/officeDocument/2006/relationships/image" Target="../media/image172.png"/><Relationship Id="rId129" Type="http://schemas.openxmlformats.org/officeDocument/2006/relationships/customXml" Target="../ink/ink161.xml"/><Relationship Id="rId54" Type="http://schemas.openxmlformats.org/officeDocument/2006/relationships/customXml" Target="../ink/ink123.xml"/><Relationship Id="rId70" Type="http://schemas.openxmlformats.org/officeDocument/2006/relationships/image" Target="../media/image145.png"/><Relationship Id="rId75" Type="http://schemas.openxmlformats.org/officeDocument/2006/relationships/customXml" Target="../ink/ink134.xml"/><Relationship Id="rId91" Type="http://schemas.openxmlformats.org/officeDocument/2006/relationships/customXml" Target="../ink/ink142.xml"/><Relationship Id="rId96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122.png"/><Relationship Id="rId28" Type="http://schemas.openxmlformats.org/officeDocument/2006/relationships/customXml" Target="../ink/ink110.xml"/><Relationship Id="rId49" Type="http://schemas.openxmlformats.org/officeDocument/2006/relationships/image" Target="../media/image135.png"/><Relationship Id="rId114" Type="http://schemas.openxmlformats.org/officeDocument/2006/relationships/image" Target="../media/image167.png"/><Relationship Id="rId119" Type="http://schemas.openxmlformats.org/officeDocument/2006/relationships/customXml" Target="../ink/ink156.xml"/><Relationship Id="rId44" Type="http://schemas.openxmlformats.org/officeDocument/2006/relationships/customXml" Target="../ink/ink118.xml"/><Relationship Id="rId60" Type="http://schemas.openxmlformats.org/officeDocument/2006/relationships/customXml" Target="../ink/ink126.xml"/><Relationship Id="rId65" Type="http://schemas.openxmlformats.org/officeDocument/2006/relationships/image" Target="../media/image143.png"/><Relationship Id="rId81" Type="http://schemas.openxmlformats.org/officeDocument/2006/relationships/customXml" Target="../ink/ink137.xml"/><Relationship Id="rId86" Type="http://schemas.openxmlformats.org/officeDocument/2006/relationships/image" Target="../media/image153.png"/><Relationship Id="rId130" Type="http://schemas.openxmlformats.org/officeDocument/2006/relationships/image" Target="../media/image175.png"/><Relationship Id="rId13" Type="http://schemas.openxmlformats.org/officeDocument/2006/relationships/image" Target="../media/image117.png"/><Relationship Id="rId18" Type="http://schemas.openxmlformats.org/officeDocument/2006/relationships/customXml" Target="../ink/ink105.xml"/><Relationship Id="rId39" Type="http://schemas.openxmlformats.org/officeDocument/2006/relationships/image" Target="../media/image130.png"/><Relationship Id="rId109" Type="http://schemas.openxmlformats.org/officeDocument/2006/relationships/customXml" Target="../ink/ink151.xml"/><Relationship Id="rId34" Type="http://schemas.openxmlformats.org/officeDocument/2006/relationships/customXml" Target="../ink/ink113.xml"/><Relationship Id="rId50" Type="http://schemas.openxmlformats.org/officeDocument/2006/relationships/customXml" Target="../ink/ink121.xml"/><Relationship Id="rId55" Type="http://schemas.openxmlformats.org/officeDocument/2006/relationships/image" Target="../media/image138.png"/><Relationship Id="rId76" Type="http://schemas.openxmlformats.org/officeDocument/2006/relationships/image" Target="../media/image148.png"/><Relationship Id="rId97" Type="http://schemas.openxmlformats.org/officeDocument/2006/relationships/customXml" Target="../ink/ink145.xml"/><Relationship Id="rId104" Type="http://schemas.openxmlformats.org/officeDocument/2006/relationships/image" Target="../media/image162.png"/><Relationship Id="rId120" Type="http://schemas.openxmlformats.org/officeDocument/2006/relationships/image" Target="../media/image170.png"/><Relationship Id="rId125" Type="http://schemas.openxmlformats.org/officeDocument/2006/relationships/customXml" Target="../ink/ink159.xml"/><Relationship Id="rId7" Type="http://schemas.openxmlformats.org/officeDocument/2006/relationships/image" Target="../media/image1140.png"/><Relationship Id="rId71" Type="http://schemas.openxmlformats.org/officeDocument/2006/relationships/customXml" Target="../ink/ink132.xml"/><Relationship Id="rId92" Type="http://schemas.openxmlformats.org/officeDocument/2006/relationships/image" Target="../media/image156.png"/><Relationship Id="rId2" Type="http://schemas.openxmlformats.org/officeDocument/2006/relationships/customXml" Target="../ink/ink99.xml"/><Relationship Id="rId29" Type="http://schemas.openxmlformats.org/officeDocument/2006/relationships/image" Target="../media/image125.png"/><Relationship Id="rId24" Type="http://schemas.openxmlformats.org/officeDocument/2006/relationships/customXml" Target="../ink/ink108.xml"/><Relationship Id="rId40" Type="http://schemas.openxmlformats.org/officeDocument/2006/relationships/customXml" Target="../ink/ink116.xml"/><Relationship Id="rId45" Type="http://schemas.openxmlformats.org/officeDocument/2006/relationships/image" Target="../media/image133.png"/><Relationship Id="rId66" Type="http://schemas.openxmlformats.org/officeDocument/2006/relationships/customXml" Target="../ink/ink129.xml"/><Relationship Id="rId87" Type="http://schemas.openxmlformats.org/officeDocument/2006/relationships/customXml" Target="../ink/ink140.xml"/><Relationship Id="rId110" Type="http://schemas.openxmlformats.org/officeDocument/2006/relationships/image" Target="../media/image165.png"/><Relationship Id="rId115" Type="http://schemas.openxmlformats.org/officeDocument/2006/relationships/customXml" Target="../ink/ink154.xml"/><Relationship Id="rId61" Type="http://schemas.openxmlformats.org/officeDocument/2006/relationships/image" Target="../media/image141.png"/><Relationship Id="rId82" Type="http://schemas.openxmlformats.org/officeDocument/2006/relationships/image" Target="../media/image151.png"/><Relationship Id="rId19" Type="http://schemas.openxmlformats.org/officeDocument/2006/relationships/image" Target="../media/image120.png"/><Relationship Id="rId14" Type="http://schemas.openxmlformats.org/officeDocument/2006/relationships/customXml" Target="../ink/ink103.xml"/><Relationship Id="rId30" Type="http://schemas.openxmlformats.org/officeDocument/2006/relationships/customXml" Target="../ink/ink111.xml"/><Relationship Id="rId35" Type="http://schemas.openxmlformats.org/officeDocument/2006/relationships/image" Target="../media/image128.png"/><Relationship Id="rId56" Type="http://schemas.openxmlformats.org/officeDocument/2006/relationships/customXml" Target="../ink/ink124.xml"/><Relationship Id="rId77" Type="http://schemas.openxmlformats.org/officeDocument/2006/relationships/customXml" Target="../ink/ink135.xml"/><Relationship Id="rId100" Type="http://schemas.openxmlformats.org/officeDocument/2006/relationships/image" Target="../media/image160.png"/><Relationship Id="rId105" Type="http://schemas.openxmlformats.org/officeDocument/2006/relationships/customXml" Target="../ink/ink149.xml"/><Relationship Id="rId126" Type="http://schemas.openxmlformats.org/officeDocument/2006/relationships/image" Target="../media/image173.png"/><Relationship Id="rId8" Type="http://schemas.openxmlformats.org/officeDocument/2006/relationships/customXml" Target="../ink/ink100.xml"/><Relationship Id="rId51" Type="http://schemas.openxmlformats.org/officeDocument/2006/relationships/image" Target="../media/image136.png"/><Relationship Id="rId72" Type="http://schemas.openxmlformats.org/officeDocument/2006/relationships/image" Target="../media/image146.png"/><Relationship Id="rId93" Type="http://schemas.openxmlformats.org/officeDocument/2006/relationships/customXml" Target="../ink/ink143.xml"/><Relationship Id="rId98" Type="http://schemas.openxmlformats.org/officeDocument/2006/relationships/image" Target="../media/image159.png"/><Relationship Id="rId121" Type="http://schemas.openxmlformats.org/officeDocument/2006/relationships/customXml" Target="../ink/ink157.xml"/><Relationship Id="rId25" Type="http://schemas.openxmlformats.org/officeDocument/2006/relationships/image" Target="../media/image123.png"/><Relationship Id="rId46" Type="http://schemas.openxmlformats.org/officeDocument/2006/relationships/customXml" Target="../ink/ink119.xml"/><Relationship Id="rId67" Type="http://schemas.openxmlformats.org/officeDocument/2006/relationships/image" Target="../media/image144.png"/><Relationship Id="rId116" Type="http://schemas.openxmlformats.org/officeDocument/2006/relationships/image" Target="../media/image168.png"/><Relationship Id="rId20" Type="http://schemas.openxmlformats.org/officeDocument/2006/relationships/customXml" Target="../ink/ink106.xml"/><Relationship Id="rId41" Type="http://schemas.openxmlformats.org/officeDocument/2006/relationships/image" Target="../media/image131.png"/><Relationship Id="rId62" Type="http://schemas.openxmlformats.org/officeDocument/2006/relationships/customXml" Target="../ink/ink127.xml"/><Relationship Id="rId83" Type="http://schemas.openxmlformats.org/officeDocument/2006/relationships/customXml" Target="../ink/ink138.xml"/><Relationship Id="rId88" Type="http://schemas.openxmlformats.org/officeDocument/2006/relationships/image" Target="../media/image154.png"/><Relationship Id="rId111" Type="http://schemas.openxmlformats.org/officeDocument/2006/relationships/customXml" Target="../ink/ink152.xml"/><Relationship Id="rId15" Type="http://schemas.openxmlformats.org/officeDocument/2006/relationships/image" Target="../media/image118.png"/><Relationship Id="rId36" Type="http://schemas.openxmlformats.org/officeDocument/2006/relationships/customXml" Target="../ink/ink114.xml"/><Relationship Id="rId57" Type="http://schemas.openxmlformats.org/officeDocument/2006/relationships/image" Target="../media/image139.png"/><Relationship Id="rId106" Type="http://schemas.openxmlformats.org/officeDocument/2006/relationships/image" Target="../media/image163.png"/><Relationship Id="rId127" Type="http://schemas.openxmlformats.org/officeDocument/2006/relationships/customXml" Target="../ink/ink160.xml"/><Relationship Id="rId10" Type="http://schemas.openxmlformats.org/officeDocument/2006/relationships/customXml" Target="../ink/ink101.xml"/><Relationship Id="rId31" Type="http://schemas.openxmlformats.org/officeDocument/2006/relationships/image" Target="../media/image126.png"/><Relationship Id="rId52" Type="http://schemas.openxmlformats.org/officeDocument/2006/relationships/customXml" Target="../ink/ink122.xml"/><Relationship Id="rId73" Type="http://schemas.openxmlformats.org/officeDocument/2006/relationships/customXml" Target="../ink/ink133.xml"/><Relationship Id="rId78" Type="http://schemas.openxmlformats.org/officeDocument/2006/relationships/image" Target="../media/image149.png"/><Relationship Id="rId94" Type="http://schemas.openxmlformats.org/officeDocument/2006/relationships/image" Target="../media/image157.png"/><Relationship Id="rId99" Type="http://schemas.openxmlformats.org/officeDocument/2006/relationships/customXml" Target="../ink/ink146.xml"/><Relationship Id="rId101" Type="http://schemas.openxmlformats.org/officeDocument/2006/relationships/customXml" Target="../ink/ink147.xml"/><Relationship Id="rId122" Type="http://schemas.openxmlformats.org/officeDocument/2006/relationships/image" Target="../media/image171.png"/><Relationship Id="rId9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0.png"/><Relationship Id="rId299" Type="http://schemas.openxmlformats.org/officeDocument/2006/relationships/image" Target="../media/image318.png"/><Relationship Id="rId21" Type="http://schemas.openxmlformats.org/officeDocument/2006/relationships/image" Target="../media/image183.png"/><Relationship Id="rId63" Type="http://schemas.openxmlformats.org/officeDocument/2006/relationships/image" Target="../media/image204.png"/><Relationship Id="rId159" Type="http://schemas.openxmlformats.org/officeDocument/2006/relationships/customXml" Target="../ink/ink239.xml"/><Relationship Id="rId324" Type="http://schemas.openxmlformats.org/officeDocument/2006/relationships/customXml" Target="../ink/ink324.xml"/><Relationship Id="rId170" Type="http://schemas.openxmlformats.org/officeDocument/2006/relationships/image" Target="../media/image256.png"/><Relationship Id="rId226" Type="http://schemas.openxmlformats.org/officeDocument/2006/relationships/image" Target="../media/image72.png"/><Relationship Id="rId268" Type="http://schemas.openxmlformats.org/officeDocument/2006/relationships/image" Target="../media/image303.png"/><Relationship Id="rId32" Type="http://schemas.openxmlformats.org/officeDocument/2006/relationships/customXml" Target="../ink/ink175.xml"/><Relationship Id="rId74" Type="http://schemas.openxmlformats.org/officeDocument/2006/relationships/customXml" Target="../ink/ink196.xml"/><Relationship Id="rId128" Type="http://schemas.openxmlformats.org/officeDocument/2006/relationships/customXml" Target="../ink/ink223.xml"/><Relationship Id="rId335" Type="http://schemas.openxmlformats.org/officeDocument/2006/relationships/image" Target="../media/image334.png"/><Relationship Id="rId181" Type="http://schemas.openxmlformats.org/officeDocument/2006/relationships/customXml" Target="../ink/ink250.xml"/><Relationship Id="rId237" Type="http://schemas.openxmlformats.org/officeDocument/2006/relationships/image" Target="../media/image288.png"/><Relationship Id="rId279" Type="http://schemas.openxmlformats.org/officeDocument/2006/relationships/customXml" Target="../ink/ink300.xml"/><Relationship Id="rId43" Type="http://schemas.openxmlformats.org/officeDocument/2006/relationships/image" Target="../media/image194.png"/><Relationship Id="rId139" Type="http://schemas.openxmlformats.org/officeDocument/2006/relationships/image" Target="../media/image241.png"/><Relationship Id="rId290" Type="http://schemas.openxmlformats.org/officeDocument/2006/relationships/customXml" Target="../ink/ink306.xml"/><Relationship Id="rId304" Type="http://schemas.openxmlformats.org/officeDocument/2006/relationships/image" Target="../media/image320.png"/><Relationship Id="rId85" Type="http://schemas.openxmlformats.org/officeDocument/2006/relationships/image" Target="../media/image215.png"/><Relationship Id="rId150" Type="http://schemas.openxmlformats.org/officeDocument/2006/relationships/image" Target="../media/image246.png"/><Relationship Id="rId192" Type="http://schemas.openxmlformats.org/officeDocument/2006/relationships/image" Target="../media/image267.png"/><Relationship Id="rId206" Type="http://schemas.openxmlformats.org/officeDocument/2006/relationships/image" Target="../media/image274.png"/><Relationship Id="rId248" Type="http://schemas.openxmlformats.org/officeDocument/2006/relationships/customXml" Target="../ink/ink284.xml"/><Relationship Id="rId12" Type="http://schemas.openxmlformats.org/officeDocument/2006/relationships/customXml" Target="../ink/ink165.xml"/><Relationship Id="rId108" Type="http://schemas.openxmlformats.org/officeDocument/2006/relationships/customXml" Target="../ink/ink213.xml"/><Relationship Id="rId315" Type="http://schemas.openxmlformats.org/officeDocument/2006/relationships/image" Target="../media/image325.png"/><Relationship Id="rId54" Type="http://schemas.openxmlformats.org/officeDocument/2006/relationships/customXml" Target="../ink/ink186.xml"/><Relationship Id="rId96" Type="http://schemas.openxmlformats.org/officeDocument/2006/relationships/customXml" Target="../ink/ink207.xml"/><Relationship Id="rId161" Type="http://schemas.openxmlformats.org/officeDocument/2006/relationships/customXml" Target="../ink/ink240.xml"/><Relationship Id="rId217" Type="http://schemas.openxmlformats.org/officeDocument/2006/relationships/customXml" Target="../ink/ink268.xml"/><Relationship Id="rId259" Type="http://schemas.openxmlformats.org/officeDocument/2006/relationships/customXml" Target="../ink/ink290.xml"/><Relationship Id="rId23" Type="http://schemas.openxmlformats.org/officeDocument/2006/relationships/image" Target="../media/image184.png"/><Relationship Id="rId119" Type="http://schemas.openxmlformats.org/officeDocument/2006/relationships/image" Target="../media/image231.png"/><Relationship Id="rId270" Type="http://schemas.openxmlformats.org/officeDocument/2006/relationships/image" Target="../media/image304.png"/><Relationship Id="rId326" Type="http://schemas.openxmlformats.org/officeDocument/2006/relationships/customXml" Target="../ink/ink325.xml"/><Relationship Id="rId65" Type="http://schemas.openxmlformats.org/officeDocument/2006/relationships/image" Target="../media/image205.png"/><Relationship Id="rId130" Type="http://schemas.openxmlformats.org/officeDocument/2006/relationships/customXml" Target="../ink/ink224.xml"/><Relationship Id="rId172" Type="http://schemas.openxmlformats.org/officeDocument/2006/relationships/image" Target="../media/image257.png"/><Relationship Id="rId228" Type="http://schemas.openxmlformats.org/officeDocument/2006/relationships/image" Target="../media/image284.png"/><Relationship Id="rId281" Type="http://schemas.openxmlformats.org/officeDocument/2006/relationships/customXml" Target="../ink/ink301.xml"/><Relationship Id="rId337" Type="http://schemas.openxmlformats.org/officeDocument/2006/relationships/image" Target="../media/image335.png"/><Relationship Id="rId34" Type="http://schemas.openxmlformats.org/officeDocument/2006/relationships/customXml" Target="../ink/ink176.xml"/><Relationship Id="rId76" Type="http://schemas.openxmlformats.org/officeDocument/2006/relationships/customXml" Target="../ink/ink197.xml"/><Relationship Id="rId141" Type="http://schemas.openxmlformats.org/officeDocument/2006/relationships/image" Target="../media/image242.png"/><Relationship Id="rId7" Type="http://schemas.openxmlformats.org/officeDocument/2006/relationships/image" Target="../media/image1760.png"/><Relationship Id="rId183" Type="http://schemas.openxmlformats.org/officeDocument/2006/relationships/customXml" Target="../ink/ink251.xml"/><Relationship Id="rId239" Type="http://schemas.openxmlformats.org/officeDocument/2006/relationships/image" Target="../media/image289.png"/><Relationship Id="rId250" Type="http://schemas.openxmlformats.org/officeDocument/2006/relationships/customXml" Target="../ink/ink285.xml"/><Relationship Id="rId292" Type="http://schemas.openxmlformats.org/officeDocument/2006/relationships/customXml" Target="../ink/ink307.xml"/><Relationship Id="rId306" Type="http://schemas.openxmlformats.org/officeDocument/2006/relationships/customXml" Target="../ink/ink315.xml"/><Relationship Id="rId24" Type="http://schemas.openxmlformats.org/officeDocument/2006/relationships/customXml" Target="../ink/ink171.xml"/><Relationship Id="rId45" Type="http://schemas.openxmlformats.org/officeDocument/2006/relationships/image" Target="../media/image195.png"/><Relationship Id="rId66" Type="http://schemas.openxmlformats.org/officeDocument/2006/relationships/customXml" Target="../ink/ink192.xml"/><Relationship Id="rId87" Type="http://schemas.openxmlformats.org/officeDocument/2006/relationships/image" Target="../media/image216.png"/><Relationship Id="rId110" Type="http://schemas.openxmlformats.org/officeDocument/2006/relationships/customXml" Target="../ink/ink214.xml"/><Relationship Id="rId131" Type="http://schemas.openxmlformats.org/officeDocument/2006/relationships/image" Target="../media/image237.png"/><Relationship Id="rId327" Type="http://schemas.openxmlformats.org/officeDocument/2006/relationships/customXml" Target="../ink/ink326.xml"/><Relationship Id="rId152" Type="http://schemas.openxmlformats.org/officeDocument/2006/relationships/image" Target="../media/image247.png"/><Relationship Id="rId173" Type="http://schemas.openxmlformats.org/officeDocument/2006/relationships/customXml" Target="../ink/ink246.xml"/><Relationship Id="rId194" Type="http://schemas.openxmlformats.org/officeDocument/2006/relationships/image" Target="../media/image268.png"/><Relationship Id="rId208" Type="http://schemas.openxmlformats.org/officeDocument/2006/relationships/image" Target="../media/image275.png"/><Relationship Id="rId229" Type="http://schemas.openxmlformats.org/officeDocument/2006/relationships/customXml" Target="../ink/ink274.xml"/><Relationship Id="rId240" Type="http://schemas.openxmlformats.org/officeDocument/2006/relationships/customXml" Target="../ink/ink280.xml"/><Relationship Id="rId261" Type="http://schemas.openxmlformats.org/officeDocument/2006/relationships/customXml" Target="../ink/ink291.xml"/><Relationship Id="rId14" Type="http://schemas.openxmlformats.org/officeDocument/2006/relationships/customXml" Target="../ink/ink166.xml"/><Relationship Id="rId35" Type="http://schemas.openxmlformats.org/officeDocument/2006/relationships/image" Target="../media/image190.png"/><Relationship Id="rId56" Type="http://schemas.openxmlformats.org/officeDocument/2006/relationships/customXml" Target="../ink/ink187.xml"/><Relationship Id="rId77" Type="http://schemas.openxmlformats.org/officeDocument/2006/relationships/image" Target="../media/image211.png"/><Relationship Id="rId100" Type="http://schemas.openxmlformats.org/officeDocument/2006/relationships/customXml" Target="../ink/ink209.xml"/><Relationship Id="rId282" Type="http://schemas.openxmlformats.org/officeDocument/2006/relationships/image" Target="../media/image310.png"/><Relationship Id="rId317" Type="http://schemas.openxmlformats.org/officeDocument/2006/relationships/image" Target="../media/image326.png"/><Relationship Id="rId8" Type="http://schemas.openxmlformats.org/officeDocument/2006/relationships/customXml" Target="../ink/ink163.xml"/><Relationship Id="rId98" Type="http://schemas.openxmlformats.org/officeDocument/2006/relationships/customXml" Target="../ink/ink208.xml"/><Relationship Id="rId121" Type="http://schemas.openxmlformats.org/officeDocument/2006/relationships/image" Target="../media/image232.png"/><Relationship Id="rId142" Type="http://schemas.openxmlformats.org/officeDocument/2006/relationships/customXml" Target="../ink/ink230.xml"/><Relationship Id="rId163" Type="http://schemas.openxmlformats.org/officeDocument/2006/relationships/customXml" Target="../ink/ink241.xml"/><Relationship Id="rId184" Type="http://schemas.openxmlformats.org/officeDocument/2006/relationships/image" Target="../media/image263.png"/><Relationship Id="rId219" Type="http://schemas.openxmlformats.org/officeDocument/2006/relationships/customXml" Target="../ink/ink269.xml"/><Relationship Id="rId230" Type="http://schemas.openxmlformats.org/officeDocument/2006/relationships/customXml" Target="../ink/ink275.xml"/><Relationship Id="rId251" Type="http://schemas.openxmlformats.org/officeDocument/2006/relationships/image" Target="../media/image295.png"/><Relationship Id="rId25" Type="http://schemas.openxmlformats.org/officeDocument/2006/relationships/image" Target="../media/image185.png"/><Relationship Id="rId46" Type="http://schemas.openxmlformats.org/officeDocument/2006/relationships/customXml" Target="../ink/ink182.xml"/><Relationship Id="rId67" Type="http://schemas.openxmlformats.org/officeDocument/2006/relationships/image" Target="../media/image206.png"/><Relationship Id="rId272" Type="http://schemas.openxmlformats.org/officeDocument/2006/relationships/image" Target="../media/image305.png"/><Relationship Id="rId293" Type="http://schemas.openxmlformats.org/officeDocument/2006/relationships/image" Target="../media/image315.png"/><Relationship Id="rId307" Type="http://schemas.openxmlformats.org/officeDocument/2006/relationships/image" Target="../media/image321.png"/><Relationship Id="rId328" Type="http://schemas.openxmlformats.org/officeDocument/2006/relationships/image" Target="../media/image331.png"/><Relationship Id="rId88" Type="http://schemas.openxmlformats.org/officeDocument/2006/relationships/customXml" Target="../ink/ink203.xml"/><Relationship Id="rId111" Type="http://schemas.openxmlformats.org/officeDocument/2006/relationships/image" Target="../media/image227.png"/><Relationship Id="rId132" Type="http://schemas.openxmlformats.org/officeDocument/2006/relationships/customXml" Target="../ink/ink225.xml"/><Relationship Id="rId153" Type="http://schemas.openxmlformats.org/officeDocument/2006/relationships/customXml" Target="../ink/ink236.xml"/><Relationship Id="rId174" Type="http://schemas.openxmlformats.org/officeDocument/2006/relationships/image" Target="../media/image258.png"/><Relationship Id="rId195" Type="http://schemas.openxmlformats.org/officeDocument/2006/relationships/customXml" Target="../ink/ink257.xml"/><Relationship Id="rId209" Type="http://schemas.openxmlformats.org/officeDocument/2006/relationships/customXml" Target="../ink/ink264.xml"/><Relationship Id="rId220" Type="http://schemas.openxmlformats.org/officeDocument/2006/relationships/image" Target="../media/image281.png"/><Relationship Id="rId241" Type="http://schemas.openxmlformats.org/officeDocument/2006/relationships/image" Target="../media/image290.png"/><Relationship Id="rId15" Type="http://schemas.openxmlformats.org/officeDocument/2006/relationships/image" Target="../media/image180.png"/><Relationship Id="rId36" Type="http://schemas.openxmlformats.org/officeDocument/2006/relationships/customXml" Target="../ink/ink177.xml"/><Relationship Id="rId57" Type="http://schemas.openxmlformats.org/officeDocument/2006/relationships/image" Target="../media/image201.png"/><Relationship Id="rId262" Type="http://schemas.openxmlformats.org/officeDocument/2006/relationships/image" Target="../media/image300.png"/><Relationship Id="rId283" Type="http://schemas.openxmlformats.org/officeDocument/2006/relationships/customXml" Target="../ink/ink302.xml"/><Relationship Id="rId318" Type="http://schemas.openxmlformats.org/officeDocument/2006/relationships/customXml" Target="../ink/ink321.xml"/><Relationship Id="rId78" Type="http://schemas.openxmlformats.org/officeDocument/2006/relationships/customXml" Target="../ink/ink198.xml"/><Relationship Id="rId99" Type="http://schemas.openxmlformats.org/officeDocument/2006/relationships/image" Target="../media/image222.png"/><Relationship Id="rId101" Type="http://schemas.openxmlformats.org/officeDocument/2006/relationships/image" Target="../media/image223.png"/><Relationship Id="rId122" Type="http://schemas.openxmlformats.org/officeDocument/2006/relationships/customXml" Target="../ink/ink220.xml"/><Relationship Id="rId143" Type="http://schemas.openxmlformats.org/officeDocument/2006/relationships/image" Target="../media/image243.png"/><Relationship Id="rId164" Type="http://schemas.openxmlformats.org/officeDocument/2006/relationships/image" Target="../media/image253.png"/><Relationship Id="rId185" Type="http://schemas.openxmlformats.org/officeDocument/2006/relationships/customXml" Target="../ink/ink252.xml"/><Relationship Id="rId9" Type="http://schemas.openxmlformats.org/officeDocument/2006/relationships/image" Target="../media/image177.png"/><Relationship Id="rId210" Type="http://schemas.openxmlformats.org/officeDocument/2006/relationships/image" Target="../media/image276.png"/><Relationship Id="rId26" Type="http://schemas.openxmlformats.org/officeDocument/2006/relationships/customXml" Target="../ink/ink172.xml"/><Relationship Id="rId231" Type="http://schemas.openxmlformats.org/officeDocument/2006/relationships/image" Target="../media/image285.png"/><Relationship Id="rId252" Type="http://schemas.openxmlformats.org/officeDocument/2006/relationships/customXml" Target="../ink/ink286.xml"/><Relationship Id="rId273" Type="http://schemas.openxmlformats.org/officeDocument/2006/relationships/customXml" Target="../ink/ink297.xml"/><Relationship Id="rId294" Type="http://schemas.openxmlformats.org/officeDocument/2006/relationships/customXml" Target="../ink/ink308.xml"/><Relationship Id="rId308" Type="http://schemas.openxmlformats.org/officeDocument/2006/relationships/customXml" Target="../ink/ink316.xml"/><Relationship Id="rId329" Type="http://schemas.openxmlformats.org/officeDocument/2006/relationships/customXml" Target="../ink/ink327.xml"/><Relationship Id="rId47" Type="http://schemas.openxmlformats.org/officeDocument/2006/relationships/image" Target="../media/image196.png"/><Relationship Id="rId68" Type="http://schemas.openxmlformats.org/officeDocument/2006/relationships/customXml" Target="../ink/ink193.xml"/><Relationship Id="rId89" Type="http://schemas.openxmlformats.org/officeDocument/2006/relationships/image" Target="../media/image217.png"/><Relationship Id="rId112" Type="http://schemas.openxmlformats.org/officeDocument/2006/relationships/customXml" Target="../ink/ink215.xml"/><Relationship Id="rId133" Type="http://schemas.openxmlformats.org/officeDocument/2006/relationships/image" Target="../media/image238.png"/><Relationship Id="rId154" Type="http://schemas.openxmlformats.org/officeDocument/2006/relationships/image" Target="../media/image248.png"/><Relationship Id="rId175" Type="http://schemas.openxmlformats.org/officeDocument/2006/relationships/customXml" Target="../ink/ink247.xml"/><Relationship Id="rId196" Type="http://schemas.openxmlformats.org/officeDocument/2006/relationships/image" Target="../media/image269.png"/><Relationship Id="rId200" Type="http://schemas.openxmlformats.org/officeDocument/2006/relationships/image" Target="../media/image271.png"/><Relationship Id="rId16" Type="http://schemas.openxmlformats.org/officeDocument/2006/relationships/customXml" Target="../ink/ink167.xml"/><Relationship Id="rId221" Type="http://schemas.openxmlformats.org/officeDocument/2006/relationships/customXml" Target="../ink/ink270.xml"/><Relationship Id="rId242" Type="http://schemas.openxmlformats.org/officeDocument/2006/relationships/customXml" Target="../ink/ink281.xml"/><Relationship Id="rId263" Type="http://schemas.openxmlformats.org/officeDocument/2006/relationships/customXml" Target="../ink/ink292.xml"/><Relationship Id="rId284" Type="http://schemas.openxmlformats.org/officeDocument/2006/relationships/customXml" Target="../ink/ink303.xml"/><Relationship Id="rId319" Type="http://schemas.openxmlformats.org/officeDocument/2006/relationships/image" Target="../media/image327.png"/><Relationship Id="rId37" Type="http://schemas.openxmlformats.org/officeDocument/2006/relationships/image" Target="../media/image191.png"/><Relationship Id="rId58" Type="http://schemas.openxmlformats.org/officeDocument/2006/relationships/customXml" Target="../ink/ink188.xml"/><Relationship Id="rId79" Type="http://schemas.openxmlformats.org/officeDocument/2006/relationships/image" Target="../media/image212.png"/><Relationship Id="rId102" Type="http://schemas.openxmlformats.org/officeDocument/2006/relationships/customXml" Target="../ink/ink210.xml"/><Relationship Id="rId123" Type="http://schemas.openxmlformats.org/officeDocument/2006/relationships/image" Target="../media/image233.png"/><Relationship Id="rId144" Type="http://schemas.openxmlformats.org/officeDocument/2006/relationships/customXml" Target="../ink/ink231.xml"/><Relationship Id="rId330" Type="http://schemas.openxmlformats.org/officeDocument/2006/relationships/image" Target="../media/image332.png"/><Relationship Id="rId90" Type="http://schemas.openxmlformats.org/officeDocument/2006/relationships/customXml" Target="../ink/ink204.xml"/><Relationship Id="rId165" Type="http://schemas.openxmlformats.org/officeDocument/2006/relationships/customXml" Target="../ink/ink242.xml"/><Relationship Id="rId186" Type="http://schemas.openxmlformats.org/officeDocument/2006/relationships/image" Target="../media/image264.png"/><Relationship Id="rId211" Type="http://schemas.openxmlformats.org/officeDocument/2006/relationships/customXml" Target="../ink/ink265.xml"/><Relationship Id="rId232" Type="http://schemas.openxmlformats.org/officeDocument/2006/relationships/customXml" Target="../ink/ink276.xml"/><Relationship Id="rId253" Type="http://schemas.openxmlformats.org/officeDocument/2006/relationships/image" Target="../media/image296.png"/><Relationship Id="rId274" Type="http://schemas.openxmlformats.org/officeDocument/2006/relationships/image" Target="../media/image306.png"/><Relationship Id="rId295" Type="http://schemas.openxmlformats.org/officeDocument/2006/relationships/image" Target="../media/image316.png"/><Relationship Id="rId309" Type="http://schemas.openxmlformats.org/officeDocument/2006/relationships/image" Target="../media/image322.png"/><Relationship Id="rId27" Type="http://schemas.openxmlformats.org/officeDocument/2006/relationships/image" Target="../media/image186.png"/><Relationship Id="rId48" Type="http://schemas.openxmlformats.org/officeDocument/2006/relationships/customXml" Target="../ink/ink183.xml"/><Relationship Id="rId69" Type="http://schemas.openxmlformats.org/officeDocument/2006/relationships/image" Target="../media/image207.png"/><Relationship Id="rId113" Type="http://schemas.openxmlformats.org/officeDocument/2006/relationships/image" Target="../media/image228.png"/><Relationship Id="rId134" Type="http://schemas.openxmlformats.org/officeDocument/2006/relationships/customXml" Target="../ink/ink226.xml"/><Relationship Id="rId320" Type="http://schemas.openxmlformats.org/officeDocument/2006/relationships/customXml" Target="../ink/ink322.xml"/><Relationship Id="rId80" Type="http://schemas.openxmlformats.org/officeDocument/2006/relationships/customXml" Target="../ink/ink199.xml"/><Relationship Id="rId155" Type="http://schemas.openxmlformats.org/officeDocument/2006/relationships/customXml" Target="../ink/ink237.xml"/><Relationship Id="rId176" Type="http://schemas.openxmlformats.org/officeDocument/2006/relationships/image" Target="../media/image259.png"/><Relationship Id="rId197" Type="http://schemas.openxmlformats.org/officeDocument/2006/relationships/customXml" Target="../ink/ink258.xml"/><Relationship Id="rId201" Type="http://schemas.openxmlformats.org/officeDocument/2006/relationships/customXml" Target="../ink/ink260.xml"/><Relationship Id="rId222" Type="http://schemas.openxmlformats.org/officeDocument/2006/relationships/image" Target="../media/image282.png"/><Relationship Id="rId243" Type="http://schemas.openxmlformats.org/officeDocument/2006/relationships/image" Target="../media/image291.png"/><Relationship Id="rId264" Type="http://schemas.openxmlformats.org/officeDocument/2006/relationships/image" Target="../media/image301.png"/><Relationship Id="rId285" Type="http://schemas.openxmlformats.org/officeDocument/2006/relationships/image" Target="../media/image311.png"/><Relationship Id="rId17" Type="http://schemas.openxmlformats.org/officeDocument/2006/relationships/image" Target="../media/image181.png"/><Relationship Id="rId38" Type="http://schemas.openxmlformats.org/officeDocument/2006/relationships/customXml" Target="../ink/ink178.xml"/><Relationship Id="rId59" Type="http://schemas.openxmlformats.org/officeDocument/2006/relationships/image" Target="../media/image202.png"/><Relationship Id="rId103" Type="http://schemas.openxmlformats.org/officeDocument/2006/relationships/image" Target="../media/image224.png"/><Relationship Id="rId124" Type="http://schemas.openxmlformats.org/officeDocument/2006/relationships/customXml" Target="../ink/ink221.xml"/><Relationship Id="rId310" Type="http://schemas.openxmlformats.org/officeDocument/2006/relationships/customXml" Target="../ink/ink317.xml"/><Relationship Id="rId70" Type="http://schemas.openxmlformats.org/officeDocument/2006/relationships/customXml" Target="../ink/ink194.xml"/><Relationship Id="rId91" Type="http://schemas.openxmlformats.org/officeDocument/2006/relationships/image" Target="../media/image218.png"/><Relationship Id="rId145" Type="http://schemas.openxmlformats.org/officeDocument/2006/relationships/customXml" Target="../ink/ink232.xml"/><Relationship Id="rId166" Type="http://schemas.openxmlformats.org/officeDocument/2006/relationships/image" Target="../media/image254.png"/><Relationship Id="rId187" Type="http://schemas.openxmlformats.org/officeDocument/2006/relationships/customXml" Target="../ink/ink253.xml"/><Relationship Id="rId331" Type="http://schemas.openxmlformats.org/officeDocument/2006/relationships/customXml" Target="../ink/ink32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77.png"/><Relationship Id="rId233" Type="http://schemas.openxmlformats.org/officeDocument/2006/relationships/image" Target="../media/image286.png"/><Relationship Id="rId254" Type="http://schemas.openxmlformats.org/officeDocument/2006/relationships/customXml" Target="../ink/ink287.xml"/><Relationship Id="rId28" Type="http://schemas.openxmlformats.org/officeDocument/2006/relationships/customXml" Target="../ink/ink173.xml"/><Relationship Id="rId49" Type="http://schemas.openxmlformats.org/officeDocument/2006/relationships/image" Target="../media/image197.png"/><Relationship Id="rId114" Type="http://schemas.openxmlformats.org/officeDocument/2006/relationships/customXml" Target="../ink/ink216.xml"/><Relationship Id="rId275" Type="http://schemas.openxmlformats.org/officeDocument/2006/relationships/customXml" Target="../ink/ink298.xml"/><Relationship Id="rId296" Type="http://schemas.openxmlformats.org/officeDocument/2006/relationships/customXml" Target="../ink/ink309.xml"/><Relationship Id="rId300" Type="http://schemas.openxmlformats.org/officeDocument/2006/relationships/customXml" Target="../ink/ink311.xml"/><Relationship Id="rId60" Type="http://schemas.openxmlformats.org/officeDocument/2006/relationships/customXml" Target="../ink/ink189.xml"/><Relationship Id="rId81" Type="http://schemas.openxmlformats.org/officeDocument/2006/relationships/image" Target="../media/image213.png"/><Relationship Id="rId135" Type="http://schemas.openxmlformats.org/officeDocument/2006/relationships/image" Target="../media/image239.png"/><Relationship Id="rId156" Type="http://schemas.openxmlformats.org/officeDocument/2006/relationships/image" Target="../media/image249.png"/><Relationship Id="rId177" Type="http://schemas.openxmlformats.org/officeDocument/2006/relationships/customXml" Target="../ink/ink248.xml"/><Relationship Id="rId198" Type="http://schemas.openxmlformats.org/officeDocument/2006/relationships/image" Target="../media/image270.png"/><Relationship Id="rId321" Type="http://schemas.openxmlformats.org/officeDocument/2006/relationships/image" Target="../media/image328.png"/><Relationship Id="rId202" Type="http://schemas.openxmlformats.org/officeDocument/2006/relationships/image" Target="../media/image272.png"/><Relationship Id="rId223" Type="http://schemas.openxmlformats.org/officeDocument/2006/relationships/customXml" Target="../ink/ink271.xml"/><Relationship Id="rId244" Type="http://schemas.openxmlformats.org/officeDocument/2006/relationships/customXml" Target="../ink/ink282.xml"/><Relationship Id="rId18" Type="http://schemas.openxmlformats.org/officeDocument/2006/relationships/customXml" Target="../ink/ink168.xml"/><Relationship Id="rId39" Type="http://schemas.openxmlformats.org/officeDocument/2006/relationships/image" Target="../media/image192.png"/><Relationship Id="rId265" Type="http://schemas.openxmlformats.org/officeDocument/2006/relationships/customXml" Target="../ink/ink293.xml"/><Relationship Id="rId286" Type="http://schemas.openxmlformats.org/officeDocument/2006/relationships/customXml" Target="../ink/ink304.xml"/><Relationship Id="rId50" Type="http://schemas.openxmlformats.org/officeDocument/2006/relationships/customXml" Target="../ink/ink184.xml"/><Relationship Id="rId104" Type="http://schemas.openxmlformats.org/officeDocument/2006/relationships/customXml" Target="../ink/ink211.xml"/><Relationship Id="rId125" Type="http://schemas.openxmlformats.org/officeDocument/2006/relationships/image" Target="../media/image234.png"/><Relationship Id="rId146" Type="http://schemas.openxmlformats.org/officeDocument/2006/relationships/image" Target="../media/image244.png"/><Relationship Id="rId167" Type="http://schemas.openxmlformats.org/officeDocument/2006/relationships/customXml" Target="../ink/ink243.xml"/><Relationship Id="rId188" Type="http://schemas.openxmlformats.org/officeDocument/2006/relationships/image" Target="../media/image265.png"/><Relationship Id="rId311" Type="http://schemas.openxmlformats.org/officeDocument/2006/relationships/image" Target="../media/image323.png"/><Relationship Id="rId332" Type="http://schemas.openxmlformats.org/officeDocument/2006/relationships/customXml" Target="../ink/ink329.xml"/><Relationship Id="rId71" Type="http://schemas.openxmlformats.org/officeDocument/2006/relationships/image" Target="../media/image208.png"/><Relationship Id="rId92" Type="http://schemas.openxmlformats.org/officeDocument/2006/relationships/customXml" Target="../ink/ink205.xml"/><Relationship Id="rId213" Type="http://schemas.openxmlformats.org/officeDocument/2006/relationships/customXml" Target="../ink/ink266.xml"/><Relationship Id="rId234" Type="http://schemas.openxmlformats.org/officeDocument/2006/relationships/customXml" Target="../ink/ink277.xml"/><Relationship Id="rId2" Type="http://schemas.openxmlformats.org/officeDocument/2006/relationships/customXml" Target="../ink/ink162.xml"/><Relationship Id="rId29" Type="http://schemas.openxmlformats.org/officeDocument/2006/relationships/image" Target="../media/image187.png"/><Relationship Id="rId255" Type="http://schemas.openxmlformats.org/officeDocument/2006/relationships/image" Target="../media/image297.png"/><Relationship Id="rId276" Type="http://schemas.openxmlformats.org/officeDocument/2006/relationships/image" Target="../media/image307.png"/><Relationship Id="rId297" Type="http://schemas.openxmlformats.org/officeDocument/2006/relationships/image" Target="../media/image317.png"/><Relationship Id="rId40" Type="http://schemas.openxmlformats.org/officeDocument/2006/relationships/customXml" Target="../ink/ink179.xml"/><Relationship Id="rId115" Type="http://schemas.openxmlformats.org/officeDocument/2006/relationships/image" Target="../media/image229.png"/><Relationship Id="rId136" Type="http://schemas.openxmlformats.org/officeDocument/2006/relationships/customXml" Target="../ink/ink227.xml"/><Relationship Id="rId157" Type="http://schemas.openxmlformats.org/officeDocument/2006/relationships/customXml" Target="../ink/ink238.xml"/><Relationship Id="rId178" Type="http://schemas.openxmlformats.org/officeDocument/2006/relationships/image" Target="../media/image260.png"/><Relationship Id="rId301" Type="http://schemas.openxmlformats.org/officeDocument/2006/relationships/customXml" Target="../ink/ink312.xml"/><Relationship Id="rId322" Type="http://schemas.openxmlformats.org/officeDocument/2006/relationships/customXml" Target="../ink/ink323.xml"/><Relationship Id="rId61" Type="http://schemas.openxmlformats.org/officeDocument/2006/relationships/image" Target="../media/image203.png"/><Relationship Id="rId82" Type="http://schemas.openxmlformats.org/officeDocument/2006/relationships/customXml" Target="../ink/ink200.xml"/><Relationship Id="rId199" Type="http://schemas.openxmlformats.org/officeDocument/2006/relationships/customXml" Target="../ink/ink259.xml"/><Relationship Id="rId203" Type="http://schemas.openxmlformats.org/officeDocument/2006/relationships/customXml" Target="../ink/ink261.xml"/><Relationship Id="rId19" Type="http://schemas.openxmlformats.org/officeDocument/2006/relationships/image" Target="../media/image182.png"/><Relationship Id="rId224" Type="http://schemas.openxmlformats.org/officeDocument/2006/relationships/image" Target="../media/image283.png"/><Relationship Id="rId245" Type="http://schemas.openxmlformats.org/officeDocument/2006/relationships/image" Target="../media/image292.png"/><Relationship Id="rId266" Type="http://schemas.openxmlformats.org/officeDocument/2006/relationships/image" Target="../media/image302.png"/><Relationship Id="rId287" Type="http://schemas.openxmlformats.org/officeDocument/2006/relationships/image" Target="../media/image312.png"/><Relationship Id="rId30" Type="http://schemas.openxmlformats.org/officeDocument/2006/relationships/customXml" Target="../ink/ink174.xml"/><Relationship Id="rId105" Type="http://schemas.openxmlformats.org/officeDocument/2006/relationships/image" Target="../media/image105.png"/><Relationship Id="rId126" Type="http://schemas.openxmlformats.org/officeDocument/2006/relationships/customXml" Target="../ink/ink222.xml"/><Relationship Id="rId147" Type="http://schemas.openxmlformats.org/officeDocument/2006/relationships/customXml" Target="../ink/ink233.xml"/><Relationship Id="rId168" Type="http://schemas.openxmlformats.org/officeDocument/2006/relationships/image" Target="../media/image255.png"/><Relationship Id="rId312" Type="http://schemas.openxmlformats.org/officeDocument/2006/relationships/customXml" Target="../ink/ink318.xml"/><Relationship Id="rId333" Type="http://schemas.openxmlformats.org/officeDocument/2006/relationships/image" Target="../media/image333.png"/><Relationship Id="rId51" Type="http://schemas.openxmlformats.org/officeDocument/2006/relationships/image" Target="../media/image198.png"/><Relationship Id="rId72" Type="http://schemas.openxmlformats.org/officeDocument/2006/relationships/customXml" Target="../ink/ink195.xml"/><Relationship Id="rId93" Type="http://schemas.openxmlformats.org/officeDocument/2006/relationships/image" Target="../media/image219.png"/><Relationship Id="rId189" Type="http://schemas.openxmlformats.org/officeDocument/2006/relationships/customXml" Target="../ink/ink254.xml"/><Relationship Id="rId214" Type="http://schemas.openxmlformats.org/officeDocument/2006/relationships/image" Target="../media/image278.png"/><Relationship Id="rId235" Type="http://schemas.openxmlformats.org/officeDocument/2006/relationships/image" Target="../media/image287.png"/><Relationship Id="rId256" Type="http://schemas.openxmlformats.org/officeDocument/2006/relationships/customXml" Target="../ink/ink288.xml"/><Relationship Id="rId277" Type="http://schemas.openxmlformats.org/officeDocument/2006/relationships/customXml" Target="../ink/ink299.xml"/><Relationship Id="rId298" Type="http://schemas.openxmlformats.org/officeDocument/2006/relationships/customXml" Target="../ink/ink310.xml"/><Relationship Id="rId116" Type="http://schemas.openxmlformats.org/officeDocument/2006/relationships/customXml" Target="../ink/ink217.xml"/><Relationship Id="rId137" Type="http://schemas.openxmlformats.org/officeDocument/2006/relationships/image" Target="../media/image240.png"/><Relationship Id="rId158" Type="http://schemas.openxmlformats.org/officeDocument/2006/relationships/image" Target="../media/image250.png"/><Relationship Id="rId302" Type="http://schemas.openxmlformats.org/officeDocument/2006/relationships/image" Target="../media/image319.png"/><Relationship Id="rId323" Type="http://schemas.openxmlformats.org/officeDocument/2006/relationships/image" Target="../media/image329.png"/><Relationship Id="rId20" Type="http://schemas.openxmlformats.org/officeDocument/2006/relationships/customXml" Target="../ink/ink169.xml"/><Relationship Id="rId41" Type="http://schemas.openxmlformats.org/officeDocument/2006/relationships/image" Target="../media/image193.png"/><Relationship Id="rId62" Type="http://schemas.openxmlformats.org/officeDocument/2006/relationships/customXml" Target="../ink/ink190.xml"/><Relationship Id="rId83" Type="http://schemas.openxmlformats.org/officeDocument/2006/relationships/image" Target="../media/image214.png"/><Relationship Id="rId179" Type="http://schemas.openxmlformats.org/officeDocument/2006/relationships/customXml" Target="../ink/ink249.xml"/><Relationship Id="rId190" Type="http://schemas.openxmlformats.org/officeDocument/2006/relationships/image" Target="../media/image266.png"/><Relationship Id="rId204" Type="http://schemas.openxmlformats.org/officeDocument/2006/relationships/image" Target="../media/image273.png"/><Relationship Id="rId225" Type="http://schemas.openxmlformats.org/officeDocument/2006/relationships/customXml" Target="../ink/ink272.xml"/><Relationship Id="rId246" Type="http://schemas.openxmlformats.org/officeDocument/2006/relationships/customXml" Target="../ink/ink283.xml"/><Relationship Id="rId267" Type="http://schemas.openxmlformats.org/officeDocument/2006/relationships/customXml" Target="../ink/ink294.xml"/><Relationship Id="rId288" Type="http://schemas.openxmlformats.org/officeDocument/2006/relationships/customXml" Target="../ink/ink305.xml"/><Relationship Id="rId106" Type="http://schemas.openxmlformats.org/officeDocument/2006/relationships/customXml" Target="../ink/ink212.xml"/><Relationship Id="rId127" Type="http://schemas.openxmlformats.org/officeDocument/2006/relationships/image" Target="../media/image235.png"/><Relationship Id="rId313" Type="http://schemas.openxmlformats.org/officeDocument/2006/relationships/image" Target="../media/image324.png"/><Relationship Id="rId10" Type="http://schemas.openxmlformats.org/officeDocument/2006/relationships/customXml" Target="../ink/ink164.xml"/><Relationship Id="rId31" Type="http://schemas.openxmlformats.org/officeDocument/2006/relationships/image" Target="../media/image188.png"/><Relationship Id="rId52" Type="http://schemas.openxmlformats.org/officeDocument/2006/relationships/customXml" Target="../ink/ink185.xml"/><Relationship Id="rId73" Type="http://schemas.openxmlformats.org/officeDocument/2006/relationships/image" Target="../media/image209.png"/><Relationship Id="rId94" Type="http://schemas.openxmlformats.org/officeDocument/2006/relationships/customXml" Target="../ink/ink206.xml"/><Relationship Id="rId148" Type="http://schemas.openxmlformats.org/officeDocument/2006/relationships/image" Target="../media/image245.png"/><Relationship Id="rId169" Type="http://schemas.openxmlformats.org/officeDocument/2006/relationships/customXml" Target="../ink/ink244.xml"/><Relationship Id="rId334" Type="http://schemas.openxmlformats.org/officeDocument/2006/relationships/customXml" Target="../ink/ink330.xml"/><Relationship Id="rId180" Type="http://schemas.openxmlformats.org/officeDocument/2006/relationships/image" Target="../media/image261.png"/><Relationship Id="rId215" Type="http://schemas.openxmlformats.org/officeDocument/2006/relationships/customXml" Target="../ink/ink267.xml"/><Relationship Id="rId236" Type="http://schemas.openxmlformats.org/officeDocument/2006/relationships/customXml" Target="../ink/ink278.xml"/><Relationship Id="rId257" Type="http://schemas.openxmlformats.org/officeDocument/2006/relationships/customXml" Target="../ink/ink289.xml"/><Relationship Id="rId278" Type="http://schemas.openxmlformats.org/officeDocument/2006/relationships/image" Target="../media/image308.png"/><Relationship Id="rId303" Type="http://schemas.openxmlformats.org/officeDocument/2006/relationships/customXml" Target="../ink/ink313.xml"/><Relationship Id="rId42" Type="http://schemas.openxmlformats.org/officeDocument/2006/relationships/customXml" Target="../ink/ink180.xml"/><Relationship Id="rId84" Type="http://schemas.openxmlformats.org/officeDocument/2006/relationships/customXml" Target="../ink/ink201.xml"/><Relationship Id="rId138" Type="http://schemas.openxmlformats.org/officeDocument/2006/relationships/customXml" Target="../ink/ink228.xml"/><Relationship Id="rId191" Type="http://schemas.openxmlformats.org/officeDocument/2006/relationships/customXml" Target="../ink/ink255.xml"/><Relationship Id="rId205" Type="http://schemas.openxmlformats.org/officeDocument/2006/relationships/customXml" Target="../ink/ink262.xml"/><Relationship Id="rId247" Type="http://schemas.openxmlformats.org/officeDocument/2006/relationships/image" Target="../media/image293.png"/><Relationship Id="rId107" Type="http://schemas.openxmlformats.org/officeDocument/2006/relationships/image" Target="../media/image225.png"/><Relationship Id="rId289" Type="http://schemas.openxmlformats.org/officeDocument/2006/relationships/image" Target="../media/image313.png"/><Relationship Id="rId11" Type="http://schemas.openxmlformats.org/officeDocument/2006/relationships/image" Target="../media/image178.png"/><Relationship Id="rId53" Type="http://schemas.openxmlformats.org/officeDocument/2006/relationships/image" Target="../media/image199.png"/><Relationship Id="rId149" Type="http://schemas.openxmlformats.org/officeDocument/2006/relationships/customXml" Target="../ink/ink234.xml"/><Relationship Id="rId314" Type="http://schemas.openxmlformats.org/officeDocument/2006/relationships/customXml" Target="../ink/ink319.xml"/><Relationship Id="rId95" Type="http://schemas.openxmlformats.org/officeDocument/2006/relationships/image" Target="../media/image220.png"/><Relationship Id="rId160" Type="http://schemas.openxmlformats.org/officeDocument/2006/relationships/image" Target="../media/image251.png"/><Relationship Id="rId216" Type="http://schemas.openxmlformats.org/officeDocument/2006/relationships/image" Target="../media/image279.png"/><Relationship Id="rId258" Type="http://schemas.openxmlformats.org/officeDocument/2006/relationships/image" Target="../media/image298.png"/><Relationship Id="rId22" Type="http://schemas.openxmlformats.org/officeDocument/2006/relationships/customXml" Target="../ink/ink170.xml"/><Relationship Id="rId64" Type="http://schemas.openxmlformats.org/officeDocument/2006/relationships/customXml" Target="../ink/ink191.xml"/><Relationship Id="rId118" Type="http://schemas.openxmlformats.org/officeDocument/2006/relationships/customXml" Target="../ink/ink218.xml"/><Relationship Id="rId325" Type="http://schemas.openxmlformats.org/officeDocument/2006/relationships/image" Target="../media/image330.png"/><Relationship Id="rId171" Type="http://schemas.openxmlformats.org/officeDocument/2006/relationships/customXml" Target="../ink/ink245.xml"/><Relationship Id="rId227" Type="http://schemas.openxmlformats.org/officeDocument/2006/relationships/customXml" Target="../ink/ink273.xml"/><Relationship Id="rId269" Type="http://schemas.openxmlformats.org/officeDocument/2006/relationships/customXml" Target="../ink/ink295.xml"/><Relationship Id="rId33" Type="http://schemas.openxmlformats.org/officeDocument/2006/relationships/image" Target="../media/image189.png"/><Relationship Id="rId129" Type="http://schemas.openxmlformats.org/officeDocument/2006/relationships/image" Target="../media/image236.png"/><Relationship Id="rId280" Type="http://schemas.openxmlformats.org/officeDocument/2006/relationships/image" Target="../media/image309.png"/><Relationship Id="rId336" Type="http://schemas.openxmlformats.org/officeDocument/2006/relationships/customXml" Target="../ink/ink331.xml"/><Relationship Id="rId75" Type="http://schemas.openxmlformats.org/officeDocument/2006/relationships/image" Target="../media/image210.png"/><Relationship Id="rId140" Type="http://schemas.openxmlformats.org/officeDocument/2006/relationships/customXml" Target="../ink/ink229.xml"/><Relationship Id="rId182" Type="http://schemas.openxmlformats.org/officeDocument/2006/relationships/image" Target="../media/image262.png"/><Relationship Id="rId238" Type="http://schemas.openxmlformats.org/officeDocument/2006/relationships/customXml" Target="../ink/ink279.xml"/><Relationship Id="rId291" Type="http://schemas.openxmlformats.org/officeDocument/2006/relationships/image" Target="../media/image314.png"/><Relationship Id="rId305" Type="http://schemas.openxmlformats.org/officeDocument/2006/relationships/customXml" Target="../ink/ink314.xml"/><Relationship Id="rId44" Type="http://schemas.openxmlformats.org/officeDocument/2006/relationships/customXml" Target="../ink/ink181.xml"/><Relationship Id="rId86" Type="http://schemas.openxmlformats.org/officeDocument/2006/relationships/customXml" Target="../ink/ink202.xml"/><Relationship Id="rId151" Type="http://schemas.openxmlformats.org/officeDocument/2006/relationships/customXml" Target="../ink/ink235.xml"/><Relationship Id="rId193" Type="http://schemas.openxmlformats.org/officeDocument/2006/relationships/customXml" Target="../ink/ink256.xml"/><Relationship Id="rId207" Type="http://schemas.openxmlformats.org/officeDocument/2006/relationships/customXml" Target="../ink/ink263.xml"/><Relationship Id="rId249" Type="http://schemas.openxmlformats.org/officeDocument/2006/relationships/image" Target="../media/image294.png"/><Relationship Id="rId13" Type="http://schemas.openxmlformats.org/officeDocument/2006/relationships/image" Target="../media/image179.png"/><Relationship Id="rId109" Type="http://schemas.openxmlformats.org/officeDocument/2006/relationships/image" Target="../media/image226.png"/><Relationship Id="rId260" Type="http://schemas.openxmlformats.org/officeDocument/2006/relationships/image" Target="../media/image299.png"/><Relationship Id="rId316" Type="http://schemas.openxmlformats.org/officeDocument/2006/relationships/customXml" Target="../ink/ink320.xml"/><Relationship Id="rId55" Type="http://schemas.openxmlformats.org/officeDocument/2006/relationships/image" Target="../media/image200.png"/><Relationship Id="rId97" Type="http://schemas.openxmlformats.org/officeDocument/2006/relationships/image" Target="../media/image221.png"/><Relationship Id="rId120" Type="http://schemas.openxmlformats.org/officeDocument/2006/relationships/customXml" Target="../ink/ink219.xml"/><Relationship Id="rId162" Type="http://schemas.openxmlformats.org/officeDocument/2006/relationships/image" Target="../media/image252.png"/><Relationship Id="rId218" Type="http://schemas.openxmlformats.org/officeDocument/2006/relationships/image" Target="../media/image280.png"/><Relationship Id="rId271" Type="http://schemas.openxmlformats.org/officeDocument/2006/relationships/customXml" Target="../ink/ink296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1.png"/><Relationship Id="rId21" Type="http://schemas.openxmlformats.org/officeDocument/2006/relationships/image" Target="../media/image343.png"/><Relationship Id="rId63" Type="http://schemas.openxmlformats.org/officeDocument/2006/relationships/image" Target="../media/image364.png"/><Relationship Id="rId159" Type="http://schemas.openxmlformats.org/officeDocument/2006/relationships/image" Target="../media/image412.png"/><Relationship Id="rId170" Type="http://schemas.openxmlformats.org/officeDocument/2006/relationships/customXml" Target="../ink/ink414.xml"/><Relationship Id="rId226" Type="http://schemas.openxmlformats.org/officeDocument/2006/relationships/customXml" Target="../ink/ink442.xml"/><Relationship Id="rId268" Type="http://schemas.openxmlformats.org/officeDocument/2006/relationships/customXml" Target="../ink/ink463.xml"/><Relationship Id="rId32" Type="http://schemas.openxmlformats.org/officeDocument/2006/relationships/customXml" Target="../ink/ink345.xml"/><Relationship Id="rId74" Type="http://schemas.openxmlformats.org/officeDocument/2006/relationships/customXml" Target="../ink/ink366.xml"/><Relationship Id="rId128" Type="http://schemas.openxmlformats.org/officeDocument/2006/relationships/customXml" Target="../ink/ink393.xml"/><Relationship Id="rId181" Type="http://schemas.openxmlformats.org/officeDocument/2006/relationships/image" Target="../media/image423.png"/><Relationship Id="rId237" Type="http://schemas.openxmlformats.org/officeDocument/2006/relationships/image" Target="../media/image451.png"/><Relationship Id="rId279" Type="http://schemas.openxmlformats.org/officeDocument/2006/relationships/image" Target="../media/image471.png"/><Relationship Id="rId43" Type="http://schemas.openxmlformats.org/officeDocument/2006/relationships/image" Target="../media/image354.png"/><Relationship Id="rId139" Type="http://schemas.openxmlformats.org/officeDocument/2006/relationships/image" Target="../media/image402.png"/><Relationship Id="rId290" Type="http://schemas.openxmlformats.org/officeDocument/2006/relationships/image" Target="../media/image476.png"/><Relationship Id="rId85" Type="http://schemas.openxmlformats.org/officeDocument/2006/relationships/image" Target="../media/image375.png"/><Relationship Id="rId150" Type="http://schemas.openxmlformats.org/officeDocument/2006/relationships/customXml" Target="../ink/ink404.xml"/><Relationship Id="rId192" Type="http://schemas.openxmlformats.org/officeDocument/2006/relationships/customXml" Target="../ink/ink425.xml"/><Relationship Id="rId206" Type="http://schemas.openxmlformats.org/officeDocument/2006/relationships/customXml" Target="../ink/ink432.xml"/><Relationship Id="rId248" Type="http://schemas.openxmlformats.org/officeDocument/2006/relationships/customXml" Target="../ink/ink453.xml"/><Relationship Id="rId12" Type="http://schemas.openxmlformats.org/officeDocument/2006/relationships/customXml" Target="../ink/ink335.xml"/><Relationship Id="rId33" Type="http://schemas.openxmlformats.org/officeDocument/2006/relationships/image" Target="../media/image349.png"/><Relationship Id="rId108" Type="http://schemas.openxmlformats.org/officeDocument/2006/relationships/customXml" Target="../ink/ink383.xml"/><Relationship Id="rId129" Type="http://schemas.openxmlformats.org/officeDocument/2006/relationships/image" Target="../media/image397.png"/><Relationship Id="rId280" Type="http://schemas.openxmlformats.org/officeDocument/2006/relationships/customXml" Target="../ink/ink469.xml"/><Relationship Id="rId54" Type="http://schemas.openxmlformats.org/officeDocument/2006/relationships/customXml" Target="../ink/ink356.xml"/><Relationship Id="rId75" Type="http://schemas.openxmlformats.org/officeDocument/2006/relationships/image" Target="../media/image370.png"/><Relationship Id="rId96" Type="http://schemas.openxmlformats.org/officeDocument/2006/relationships/customXml" Target="../ink/ink377.xml"/><Relationship Id="rId140" Type="http://schemas.openxmlformats.org/officeDocument/2006/relationships/customXml" Target="../ink/ink399.xml"/><Relationship Id="rId161" Type="http://schemas.openxmlformats.org/officeDocument/2006/relationships/image" Target="../media/image413.png"/><Relationship Id="rId182" Type="http://schemas.openxmlformats.org/officeDocument/2006/relationships/customXml" Target="../ink/ink420.xml"/><Relationship Id="rId217" Type="http://schemas.openxmlformats.org/officeDocument/2006/relationships/image" Target="../media/image441.png"/><Relationship Id="rId238" Type="http://schemas.openxmlformats.org/officeDocument/2006/relationships/customXml" Target="../ink/ink448.xml"/><Relationship Id="rId259" Type="http://schemas.openxmlformats.org/officeDocument/2006/relationships/image" Target="../media/image462.png"/><Relationship Id="rId23" Type="http://schemas.openxmlformats.org/officeDocument/2006/relationships/image" Target="../media/image344.png"/><Relationship Id="rId119" Type="http://schemas.openxmlformats.org/officeDocument/2006/relationships/image" Target="../media/image392.png"/><Relationship Id="rId270" Type="http://schemas.openxmlformats.org/officeDocument/2006/relationships/customXml" Target="../ink/ink464.xml"/><Relationship Id="rId291" Type="http://schemas.openxmlformats.org/officeDocument/2006/relationships/customXml" Target="../ink/ink475.xml"/><Relationship Id="rId44" Type="http://schemas.openxmlformats.org/officeDocument/2006/relationships/customXml" Target="../ink/ink351.xml"/><Relationship Id="rId65" Type="http://schemas.openxmlformats.org/officeDocument/2006/relationships/image" Target="../media/image365.png"/><Relationship Id="rId86" Type="http://schemas.openxmlformats.org/officeDocument/2006/relationships/customXml" Target="../ink/ink372.xml"/><Relationship Id="rId130" Type="http://schemas.openxmlformats.org/officeDocument/2006/relationships/customXml" Target="../ink/ink394.xml"/><Relationship Id="rId151" Type="http://schemas.openxmlformats.org/officeDocument/2006/relationships/image" Target="../media/image408.png"/><Relationship Id="rId172" Type="http://schemas.openxmlformats.org/officeDocument/2006/relationships/customXml" Target="../ink/ink415.xml"/><Relationship Id="rId193" Type="http://schemas.openxmlformats.org/officeDocument/2006/relationships/image" Target="../media/image429.png"/><Relationship Id="rId207" Type="http://schemas.openxmlformats.org/officeDocument/2006/relationships/image" Target="../media/image436.png"/><Relationship Id="rId228" Type="http://schemas.openxmlformats.org/officeDocument/2006/relationships/customXml" Target="../ink/ink443.xml"/><Relationship Id="rId249" Type="http://schemas.openxmlformats.org/officeDocument/2006/relationships/image" Target="../media/image457.png"/><Relationship Id="rId13" Type="http://schemas.openxmlformats.org/officeDocument/2006/relationships/image" Target="../media/image339.png"/><Relationship Id="rId109" Type="http://schemas.openxmlformats.org/officeDocument/2006/relationships/image" Target="../media/image387.png"/><Relationship Id="rId260" Type="http://schemas.openxmlformats.org/officeDocument/2006/relationships/customXml" Target="../ink/ink459.xml"/><Relationship Id="rId281" Type="http://schemas.openxmlformats.org/officeDocument/2006/relationships/image" Target="../media/image472.png"/><Relationship Id="rId34" Type="http://schemas.openxmlformats.org/officeDocument/2006/relationships/customXml" Target="../ink/ink346.xml"/><Relationship Id="rId55" Type="http://schemas.openxmlformats.org/officeDocument/2006/relationships/image" Target="../media/image360.png"/><Relationship Id="rId76" Type="http://schemas.openxmlformats.org/officeDocument/2006/relationships/customXml" Target="../ink/ink367.xml"/><Relationship Id="rId97" Type="http://schemas.openxmlformats.org/officeDocument/2006/relationships/image" Target="../media/image381.png"/><Relationship Id="rId120" Type="http://schemas.openxmlformats.org/officeDocument/2006/relationships/customXml" Target="../ink/ink389.xml"/><Relationship Id="rId141" Type="http://schemas.openxmlformats.org/officeDocument/2006/relationships/image" Target="../media/image403.png"/><Relationship Id="rId7" Type="http://schemas.openxmlformats.org/officeDocument/2006/relationships/image" Target="../media/image3360.png"/><Relationship Id="rId162" Type="http://schemas.openxmlformats.org/officeDocument/2006/relationships/customXml" Target="../ink/ink410.xml"/><Relationship Id="rId183" Type="http://schemas.openxmlformats.org/officeDocument/2006/relationships/image" Target="../media/image424.png"/><Relationship Id="rId218" Type="http://schemas.openxmlformats.org/officeDocument/2006/relationships/customXml" Target="../ink/ink438.xml"/><Relationship Id="rId239" Type="http://schemas.openxmlformats.org/officeDocument/2006/relationships/image" Target="../media/image452.png"/><Relationship Id="rId250" Type="http://schemas.openxmlformats.org/officeDocument/2006/relationships/customXml" Target="../ink/ink454.xml"/><Relationship Id="rId271" Type="http://schemas.openxmlformats.org/officeDocument/2006/relationships/image" Target="../media/image468.png"/><Relationship Id="rId292" Type="http://schemas.openxmlformats.org/officeDocument/2006/relationships/image" Target="../media/image477.png"/><Relationship Id="rId24" Type="http://schemas.openxmlformats.org/officeDocument/2006/relationships/customXml" Target="../ink/ink341.xml"/><Relationship Id="rId45" Type="http://schemas.openxmlformats.org/officeDocument/2006/relationships/image" Target="../media/image355.png"/><Relationship Id="rId66" Type="http://schemas.openxmlformats.org/officeDocument/2006/relationships/customXml" Target="../ink/ink362.xml"/><Relationship Id="rId87" Type="http://schemas.openxmlformats.org/officeDocument/2006/relationships/image" Target="../media/image376.png"/><Relationship Id="rId110" Type="http://schemas.openxmlformats.org/officeDocument/2006/relationships/customXml" Target="../ink/ink384.xml"/><Relationship Id="rId131" Type="http://schemas.openxmlformats.org/officeDocument/2006/relationships/image" Target="../media/image398.png"/><Relationship Id="rId152" Type="http://schemas.openxmlformats.org/officeDocument/2006/relationships/customXml" Target="../ink/ink405.xml"/><Relationship Id="rId173" Type="http://schemas.openxmlformats.org/officeDocument/2006/relationships/image" Target="../media/image419.png"/><Relationship Id="rId194" Type="http://schemas.openxmlformats.org/officeDocument/2006/relationships/customXml" Target="../ink/ink426.xml"/><Relationship Id="rId208" Type="http://schemas.openxmlformats.org/officeDocument/2006/relationships/customXml" Target="../ink/ink433.xml"/><Relationship Id="rId229" Type="http://schemas.openxmlformats.org/officeDocument/2006/relationships/image" Target="../media/image447.png"/><Relationship Id="rId240" Type="http://schemas.openxmlformats.org/officeDocument/2006/relationships/customXml" Target="../ink/ink449.xml"/><Relationship Id="rId261" Type="http://schemas.openxmlformats.org/officeDocument/2006/relationships/image" Target="../media/image463.png"/><Relationship Id="rId14" Type="http://schemas.openxmlformats.org/officeDocument/2006/relationships/customXml" Target="../ink/ink336.xml"/><Relationship Id="rId35" Type="http://schemas.openxmlformats.org/officeDocument/2006/relationships/image" Target="../media/image350.png"/><Relationship Id="rId56" Type="http://schemas.openxmlformats.org/officeDocument/2006/relationships/customXml" Target="../ink/ink357.xml"/><Relationship Id="rId77" Type="http://schemas.openxmlformats.org/officeDocument/2006/relationships/image" Target="../media/image371.png"/><Relationship Id="rId100" Type="http://schemas.openxmlformats.org/officeDocument/2006/relationships/customXml" Target="../ink/ink379.xml"/><Relationship Id="rId282" Type="http://schemas.openxmlformats.org/officeDocument/2006/relationships/customXml" Target="../ink/ink470.xml"/><Relationship Id="rId8" Type="http://schemas.openxmlformats.org/officeDocument/2006/relationships/customXml" Target="../ink/ink333.xml"/><Relationship Id="rId98" Type="http://schemas.openxmlformats.org/officeDocument/2006/relationships/customXml" Target="../ink/ink378.xml"/><Relationship Id="rId121" Type="http://schemas.openxmlformats.org/officeDocument/2006/relationships/image" Target="../media/image393.png"/><Relationship Id="rId142" Type="http://schemas.openxmlformats.org/officeDocument/2006/relationships/customXml" Target="../ink/ink400.xml"/><Relationship Id="rId163" Type="http://schemas.openxmlformats.org/officeDocument/2006/relationships/image" Target="../media/image414.png"/><Relationship Id="rId184" Type="http://schemas.openxmlformats.org/officeDocument/2006/relationships/customXml" Target="../ink/ink421.xml"/><Relationship Id="rId219" Type="http://schemas.openxmlformats.org/officeDocument/2006/relationships/image" Target="../media/image442.png"/><Relationship Id="rId230" Type="http://schemas.openxmlformats.org/officeDocument/2006/relationships/customXml" Target="../ink/ink444.xml"/><Relationship Id="rId251" Type="http://schemas.openxmlformats.org/officeDocument/2006/relationships/image" Target="../media/image458.png"/><Relationship Id="rId25" Type="http://schemas.openxmlformats.org/officeDocument/2006/relationships/image" Target="../media/image345.png"/><Relationship Id="rId46" Type="http://schemas.openxmlformats.org/officeDocument/2006/relationships/customXml" Target="../ink/ink352.xml"/><Relationship Id="rId67" Type="http://schemas.openxmlformats.org/officeDocument/2006/relationships/image" Target="../media/image366.png"/><Relationship Id="rId272" Type="http://schemas.openxmlformats.org/officeDocument/2006/relationships/customXml" Target="../ink/ink465.xml"/><Relationship Id="rId293" Type="http://schemas.openxmlformats.org/officeDocument/2006/relationships/customXml" Target="../ink/ink476.xml"/><Relationship Id="rId88" Type="http://schemas.openxmlformats.org/officeDocument/2006/relationships/customXml" Target="../ink/ink373.xml"/><Relationship Id="rId111" Type="http://schemas.openxmlformats.org/officeDocument/2006/relationships/image" Target="../media/image388.png"/><Relationship Id="rId132" Type="http://schemas.openxmlformats.org/officeDocument/2006/relationships/customXml" Target="../ink/ink395.xml"/><Relationship Id="rId153" Type="http://schemas.openxmlformats.org/officeDocument/2006/relationships/image" Target="../media/image409.png"/><Relationship Id="rId174" Type="http://schemas.openxmlformats.org/officeDocument/2006/relationships/customXml" Target="../ink/ink416.xml"/><Relationship Id="rId195" Type="http://schemas.openxmlformats.org/officeDocument/2006/relationships/image" Target="../media/image430.png"/><Relationship Id="rId209" Type="http://schemas.openxmlformats.org/officeDocument/2006/relationships/image" Target="../media/image437.png"/><Relationship Id="rId220" Type="http://schemas.openxmlformats.org/officeDocument/2006/relationships/customXml" Target="../ink/ink439.xml"/><Relationship Id="rId241" Type="http://schemas.openxmlformats.org/officeDocument/2006/relationships/image" Target="../media/image453.png"/><Relationship Id="rId15" Type="http://schemas.openxmlformats.org/officeDocument/2006/relationships/image" Target="../media/image340.png"/><Relationship Id="rId36" Type="http://schemas.openxmlformats.org/officeDocument/2006/relationships/customXml" Target="../ink/ink347.xml"/><Relationship Id="rId57" Type="http://schemas.openxmlformats.org/officeDocument/2006/relationships/image" Target="../media/image361.png"/><Relationship Id="rId262" Type="http://schemas.openxmlformats.org/officeDocument/2006/relationships/customXml" Target="../ink/ink460.xml"/><Relationship Id="rId283" Type="http://schemas.openxmlformats.org/officeDocument/2006/relationships/image" Target="../media/image473.png"/><Relationship Id="rId78" Type="http://schemas.openxmlformats.org/officeDocument/2006/relationships/customXml" Target="../ink/ink368.xml"/><Relationship Id="rId99" Type="http://schemas.openxmlformats.org/officeDocument/2006/relationships/image" Target="../media/image382.png"/><Relationship Id="rId101" Type="http://schemas.openxmlformats.org/officeDocument/2006/relationships/image" Target="../media/image383.png"/><Relationship Id="rId122" Type="http://schemas.openxmlformats.org/officeDocument/2006/relationships/customXml" Target="../ink/ink390.xml"/><Relationship Id="rId143" Type="http://schemas.openxmlformats.org/officeDocument/2006/relationships/image" Target="../media/image404.png"/><Relationship Id="rId164" Type="http://schemas.openxmlformats.org/officeDocument/2006/relationships/customXml" Target="../ink/ink411.xml"/><Relationship Id="rId185" Type="http://schemas.openxmlformats.org/officeDocument/2006/relationships/image" Target="../media/image425.png"/><Relationship Id="rId9" Type="http://schemas.openxmlformats.org/officeDocument/2006/relationships/image" Target="../media/image337.png"/><Relationship Id="rId210" Type="http://schemas.openxmlformats.org/officeDocument/2006/relationships/customXml" Target="../ink/ink434.xml"/><Relationship Id="rId26" Type="http://schemas.openxmlformats.org/officeDocument/2006/relationships/customXml" Target="../ink/ink342.xml"/><Relationship Id="rId231" Type="http://schemas.openxmlformats.org/officeDocument/2006/relationships/image" Target="../media/image448.png"/><Relationship Id="rId252" Type="http://schemas.openxmlformats.org/officeDocument/2006/relationships/customXml" Target="../ink/ink455.xml"/><Relationship Id="rId273" Type="http://schemas.openxmlformats.org/officeDocument/2006/relationships/image" Target="../media/image469.png"/><Relationship Id="rId294" Type="http://schemas.openxmlformats.org/officeDocument/2006/relationships/image" Target="../media/image478.png"/><Relationship Id="rId47" Type="http://schemas.openxmlformats.org/officeDocument/2006/relationships/image" Target="../media/image356.png"/><Relationship Id="rId68" Type="http://schemas.openxmlformats.org/officeDocument/2006/relationships/customXml" Target="../ink/ink363.xml"/><Relationship Id="rId89" Type="http://schemas.openxmlformats.org/officeDocument/2006/relationships/image" Target="../media/image377.png"/><Relationship Id="rId112" Type="http://schemas.openxmlformats.org/officeDocument/2006/relationships/customXml" Target="../ink/ink385.xml"/><Relationship Id="rId133" Type="http://schemas.openxmlformats.org/officeDocument/2006/relationships/image" Target="../media/image399.png"/><Relationship Id="rId154" Type="http://schemas.openxmlformats.org/officeDocument/2006/relationships/customXml" Target="../ink/ink406.xml"/><Relationship Id="rId175" Type="http://schemas.openxmlformats.org/officeDocument/2006/relationships/image" Target="../media/image420.png"/><Relationship Id="rId196" Type="http://schemas.openxmlformats.org/officeDocument/2006/relationships/customXml" Target="../ink/ink427.xml"/><Relationship Id="rId200" Type="http://schemas.openxmlformats.org/officeDocument/2006/relationships/customXml" Target="../ink/ink429.xml"/><Relationship Id="rId16" Type="http://schemas.openxmlformats.org/officeDocument/2006/relationships/customXml" Target="../ink/ink337.xml"/><Relationship Id="rId221" Type="http://schemas.openxmlformats.org/officeDocument/2006/relationships/image" Target="../media/image443.png"/><Relationship Id="rId242" Type="http://schemas.openxmlformats.org/officeDocument/2006/relationships/customXml" Target="../ink/ink450.xml"/><Relationship Id="rId263" Type="http://schemas.openxmlformats.org/officeDocument/2006/relationships/image" Target="../media/image464.png"/><Relationship Id="rId284" Type="http://schemas.openxmlformats.org/officeDocument/2006/relationships/customXml" Target="../ink/ink471.xml"/><Relationship Id="rId37" Type="http://schemas.openxmlformats.org/officeDocument/2006/relationships/image" Target="../media/image351.png"/><Relationship Id="rId58" Type="http://schemas.openxmlformats.org/officeDocument/2006/relationships/customXml" Target="../ink/ink358.xml"/><Relationship Id="rId79" Type="http://schemas.openxmlformats.org/officeDocument/2006/relationships/image" Target="../media/image372.png"/><Relationship Id="rId102" Type="http://schemas.openxmlformats.org/officeDocument/2006/relationships/customXml" Target="../ink/ink380.xml"/><Relationship Id="rId123" Type="http://schemas.openxmlformats.org/officeDocument/2006/relationships/image" Target="../media/image394.png"/><Relationship Id="rId144" Type="http://schemas.openxmlformats.org/officeDocument/2006/relationships/customXml" Target="../ink/ink401.xml"/><Relationship Id="rId90" Type="http://schemas.openxmlformats.org/officeDocument/2006/relationships/customXml" Target="../ink/ink374.xml"/><Relationship Id="rId165" Type="http://schemas.openxmlformats.org/officeDocument/2006/relationships/image" Target="../media/image415.png"/><Relationship Id="rId186" Type="http://schemas.openxmlformats.org/officeDocument/2006/relationships/customXml" Target="../ink/ink422.xml"/><Relationship Id="rId211" Type="http://schemas.openxmlformats.org/officeDocument/2006/relationships/image" Target="../media/image438.png"/><Relationship Id="rId232" Type="http://schemas.openxmlformats.org/officeDocument/2006/relationships/customXml" Target="../ink/ink445.xml"/><Relationship Id="rId253" Type="http://schemas.openxmlformats.org/officeDocument/2006/relationships/image" Target="../media/image459.png"/><Relationship Id="rId274" Type="http://schemas.openxmlformats.org/officeDocument/2006/relationships/customXml" Target="../ink/ink466.xml"/><Relationship Id="rId295" Type="http://schemas.openxmlformats.org/officeDocument/2006/relationships/customXml" Target="../ink/ink477.xml"/><Relationship Id="rId27" Type="http://schemas.openxmlformats.org/officeDocument/2006/relationships/image" Target="../media/image346.png"/><Relationship Id="rId48" Type="http://schemas.openxmlformats.org/officeDocument/2006/relationships/customXml" Target="../ink/ink353.xml"/><Relationship Id="rId69" Type="http://schemas.openxmlformats.org/officeDocument/2006/relationships/image" Target="../media/image367.png"/><Relationship Id="rId113" Type="http://schemas.openxmlformats.org/officeDocument/2006/relationships/image" Target="../media/image389.png"/><Relationship Id="rId134" Type="http://schemas.openxmlformats.org/officeDocument/2006/relationships/customXml" Target="../ink/ink396.xml"/><Relationship Id="rId80" Type="http://schemas.openxmlformats.org/officeDocument/2006/relationships/customXml" Target="../ink/ink369.xml"/><Relationship Id="rId155" Type="http://schemas.openxmlformats.org/officeDocument/2006/relationships/image" Target="../media/image410.png"/><Relationship Id="rId176" Type="http://schemas.openxmlformats.org/officeDocument/2006/relationships/customXml" Target="../ink/ink417.xml"/><Relationship Id="rId197" Type="http://schemas.openxmlformats.org/officeDocument/2006/relationships/image" Target="../media/image431.png"/><Relationship Id="rId201" Type="http://schemas.openxmlformats.org/officeDocument/2006/relationships/image" Target="../media/image433.png"/><Relationship Id="rId222" Type="http://schemas.openxmlformats.org/officeDocument/2006/relationships/customXml" Target="../ink/ink440.xml"/><Relationship Id="rId243" Type="http://schemas.openxmlformats.org/officeDocument/2006/relationships/image" Target="../media/image454.png"/><Relationship Id="rId264" Type="http://schemas.openxmlformats.org/officeDocument/2006/relationships/customXml" Target="../ink/ink461.xml"/><Relationship Id="rId285" Type="http://schemas.openxmlformats.org/officeDocument/2006/relationships/image" Target="../media/image474.png"/><Relationship Id="rId17" Type="http://schemas.openxmlformats.org/officeDocument/2006/relationships/image" Target="../media/image341.png"/><Relationship Id="rId38" Type="http://schemas.openxmlformats.org/officeDocument/2006/relationships/customXml" Target="../ink/ink348.xml"/><Relationship Id="rId59" Type="http://schemas.openxmlformats.org/officeDocument/2006/relationships/image" Target="../media/image362.png"/><Relationship Id="rId103" Type="http://schemas.openxmlformats.org/officeDocument/2006/relationships/image" Target="../media/image384.png"/><Relationship Id="rId124" Type="http://schemas.openxmlformats.org/officeDocument/2006/relationships/customXml" Target="../ink/ink391.xml"/><Relationship Id="rId70" Type="http://schemas.openxmlformats.org/officeDocument/2006/relationships/customXml" Target="../ink/ink364.xml"/><Relationship Id="rId91" Type="http://schemas.openxmlformats.org/officeDocument/2006/relationships/image" Target="../media/image378.png"/><Relationship Id="rId145" Type="http://schemas.openxmlformats.org/officeDocument/2006/relationships/image" Target="../media/image405.png"/><Relationship Id="rId166" Type="http://schemas.openxmlformats.org/officeDocument/2006/relationships/customXml" Target="../ink/ink412.xml"/><Relationship Id="rId187" Type="http://schemas.openxmlformats.org/officeDocument/2006/relationships/image" Target="../media/image42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35.xml"/><Relationship Id="rId233" Type="http://schemas.openxmlformats.org/officeDocument/2006/relationships/image" Target="../media/image449.png"/><Relationship Id="rId254" Type="http://schemas.openxmlformats.org/officeDocument/2006/relationships/customXml" Target="../ink/ink456.xml"/><Relationship Id="rId28" Type="http://schemas.openxmlformats.org/officeDocument/2006/relationships/customXml" Target="../ink/ink343.xml"/><Relationship Id="rId49" Type="http://schemas.openxmlformats.org/officeDocument/2006/relationships/image" Target="../media/image357.png"/><Relationship Id="rId114" Type="http://schemas.openxmlformats.org/officeDocument/2006/relationships/customXml" Target="../ink/ink386.xml"/><Relationship Id="rId275" Type="http://schemas.openxmlformats.org/officeDocument/2006/relationships/image" Target="../media/image470.png"/><Relationship Id="rId296" Type="http://schemas.openxmlformats.org/officeDocument/2006/relationships/image" Target="../media/image479.png"/><Relationship Id="rId60" Type="http://schemas.openxmlformats.org/officeDocument/2006/relationships/customXml" Target="../ink/ink359.xml"/><Relationship Id="rId81" Type="http://schemas.openxmlformats.org/officeDocument/2006/relationships/image" Target="../media/image373.png"/><Relationship Id="rId135" Type="http://schemas.openxmlformats.org/officeDocument/2006/relationships/image" Target="../media/image400.png"/><Relationship Id="rId156" Type="http://schemas.openxmlformats.org/officeDocument/2006/relationships/customXml" Target="../ink/ink407.xml"/><Relationship Id="rId177" Type="http://schemas.openxmlformats.org/officeDocument/2006/relationships/image" Target="../media/image421.png"/><Relationship Id="rId198" Type="http://schemas.openxmlformats.org/officeDocument/2006/relationships/customXml" Target="../ink/ink428.xml"/><Relationship Id="rId202" Type="http://schemas.openxmlformats.org/officeDocument/2006/relationships/customXml" Target="../ink/ink430.xml"/><Relationship Id="rId223" Type="http://schemas.openxmlformats.org/officeDocument/2006/relationships/image" Target="../media/image444.png"/><Relationship Id="rId244" Type="http://schemas.openxmlformats.org/officeDocument/2006/relationships/customXml" Target="../ink/ink451.xml"/><Relationship Id="rId18" Type="http://schemas.openxmlformats.org/officeDocument/2006/relationships/customXml" Target="../ink/ink338.xml"/><Relationship Id="rId39" Type="http://schemas.openxmlformats.org/officeDocument/2006/relationships/image" Target="../media/image352.png"/><Relationship Id="rId265" Type="http://schemas.openxmlformats.org/officeDocument/2006/relationships/image" Target="../media/image465.png"/><Relationship Id="rId286" Type="http://schemas.openxmlformats.org/officeDocument/2006/relationships/customXml" Target="../ink/ink472.xml"/><Relationship Id="rId50" Type="http://schemas.openxmlformats.org/officeDocument/2006/relationships/customXml" Target="../ink/ink354.xml"/><Relationship Id="rId104" Type="http://schemas.openxmlformats.org/officeDocument/2006/relationships/customXml" Target="../ink/ink381.xml"/><Relationship Id="rId125" Type="http://schemas.openxmlformats.org/officeDocument/2006/relationships/image" Target="../media/image395.png"/><Relationship Id="rId146" Type="http://schemas.openxmlformats.org/officeDocument/2006/relationships/customXml" Target="../ink/ink402.xml"/><Relationship Id="rId167" Type="http://schemas.openxmlformats.org/officeDocument/2006/relationships/image" Target="../media/image416.png"/><Relationship Id="rId188" Type="http://schemas.openxmlformats.org/officeDocument/2006/relationships/customXml" Target="../ink/ink423.xml"/><Relationship Id="rId71" Type="http://schemas.openxmlformats.org/officeDocument/2006/relationships/image" Target="../media/image368.png"/><Relationship Id="rId92" Type="http://schemas.openxmlformats.org/officeDocument/2006/relationships/customXml" Target="../ink/ink375.xml"/><Relationship Id="rId213" Type="http://schemas.openxmlformats.org/officeDocument/2006/relationships/image" Target="../media/image439.png"/><Relationship Id="rId234" Type="http://schemas.openxmlformats.org/officeDocument/2006/relationships/customXml" Target="../ink/ink446.xml"/><Relationship Id="rId2" Type="http://schemas.openxmlformats.org/officeDocument/2006/relationships/customXml" Target="../ink/ink332.xml"/><Relationship Id="rId29" Type="http://schemas.openxmlformats.org/officeDocument/2006/relationships/image" Target="../media/image347.png"/><Relationship Id="rId255" Type="http://schemas.openxmlformats.org/officeDocument/2006/relationships/image" Target="../media/image460.png"/><Relationship Id="rId276" Type="http://schemas.openxmlformats.org/officeDocument/2006/relationships/customXml" Target="../ink/ink467.xml"/><Relationship Id="rId297" Type="http://schemas.openxmlformats.org/officeDocument/2006/relationships/customXml" Target="../ink/ink478.xml"/><Relationship Id="rId40" Type="http://schemas.openxmlformats.org/officeDocument/2006/relationships/customXml" Target="../ink/ink349.xml"/><Relationship Id="rId115" Type="http://schemas.openxmlformats.org/officeDocument/2006/relationships/image" Target="../media/image390.png"/><Relationship Id="rId136" Type="http://schemas.openxmlformats.org/officeDocument/2006/relationships/customXml" Target="../ink/ink397.xml"/><Relationship Id="rId157" Type="http://schemas.openxmlformats.org/officeDocument/2006/relationships/image" Target="../media/image411.png"/><Relationship Id="rId178" Type="http://schemas.openxmlformats.org/officeDocument/2006/relationships/customXml" Target="../ink/ink418.xml"/><Relationship Id="rId61" Type="http://schemas.openxmlformats.org/officeDocument/2006/relationships/image" Target="../media/image363.png"/><Relationship Id="rId82" Type="http://schemas.openxmlformats.org/officeDocument/2006/relationships/customXml" Target="../ink/ink370.xml"/><Relationship Id="rId199" Type="http://schemas.openxmlformats.org/officeDocument/2006/relationships/image" Target="../media/image432.png"/><Relationship Id="rId203" Type="http://schemas.openxmlformats.org/officeDocument/2006/relationships/image" Target="../media/image434.png"/><Relationship Id="rId19" Type="http://schemas.openxmlformats.org/officeDocument/2006/relationships/image" Target="../media/image342.png"/><Relationship Id="rId224" Type="http://schemas.openxmlformats.org/officeDocument/2006/relationships/customXml" Target="../ink/ink441.xml"/><Relationship Id="rId245" Type="http://schemas.openxmlformats.org/officeDocument/2006/relationships/image" Target="../media/image455.png"/><Relationship Id="rId266" Type="http://schemas.openxmlformats.org/officeDocument/2006/relationships/customXml" Target="../ink/ink462.xml"/><Relationship Id="rId287" Type="http://schemas.openxmlformats.org/officeDocument/2006/relationships/customXml" Target="../ink/ink473.xml"/><Relationship Id="rId30" Type="http://schemas.openxmlformats.org/officeDocument/2006/relationships/customXml" Target="../ink/ink344.xml"/><Relationship Id="rId105" Type="http://schemas.openxmlformats.org/officeDocument/2006/relationships/image" Target="../media/image385.png"/><Relationship Id="rId126" Type="http://schemas.openxmlformats.org/officeDocument/2006/relationships/customXml" Target="../ink/ink392.xml"/><Relationship Id="rId147" Type="http://schemas.openxmlformats.org/officeDocument/2006/relationships/image" Target="../media/image406.png"/><Relationship Id="rId168" Type="http://schemas.openxmlformats.org/officeDocument/2006/relationships/customXml" Target="../ink/ink413.xml"/><Relationship Id="rId51" Type="http://schemas.openxmlformats.org/officeDocument/2006/relationships/image" Target="../media/image358.png"/><Relationship Id="rId72" Type="http://schemas.openxmlformats.org/officeDocument/2006/relationships/customXml" Target="../ink/ink365.xml"/><Relationship Id="rId93" Type="http://schemas.openxmlformats.org/officeDocument/2006/relationships/image" Target="../media/image379.png"/><Relationship Id="rId189" Type="http://schemas.openxmlformats.org/officeDocument/2006/relationships/image" Target="../media/image427.png"/><Relationship Id="rId214" Type="http://schemas.openxmlformats.org/officeDocument/2006/relationships/customXml" Target="../ink/ink436.xml"/><Relationship Id="rId235" Type="http://schemas.openxmlformats.org/officeDocument/2006/relationships/image" Target="../media/image450.png"/><Relationship Id="rId256" Type="http://schemas.openxmlformats.org/officeDocument/2006/relationships/customXml" Target="../ink/ink457.xml"/><Relationship Id="rId277" Type="http://schemas.openxmlformats.org/officeDocument/2006/relationships/image" Target="../media/image132.png"/><Relationship Id="rId298" Type="http://schemas.openxmlformats.org/officeDocument/2006/relationships/image" Target="../media/image480.png"/><Relationship Id="rId116" Type="http://schemas.openxmlformats.org/officeDocument/2006/relationships/customXml" Target="../ink/ink387.xml"/><Relationship Id="rId137" Type="http://schemas.openxmlformats.org/officeDocument/2006/relationships/image" Target="../media/image401.png"/><Relationship Id="rId158" Type="http://schemas.openxmlformats.org/officeDocument/2006/relationships/customXml" Target="../ink/ink408.xml"/><Relationship Id="rId20" Type="http://schemas.openxmlformats.org/officeDocument/2006/relationships/customXml" Target="../ink/ink339.xml"/><Relationship Id="rId41" Type="http://schemas.openxmlformats.org/officeDocument/2006/relationships/image" Target="../media/image353.png"/><Relationship Id="rId62" Type="http://schemas.openxmlformats.org/officeDocument/2006/relationships/customXml" Target="../ink/ink360.xml"/><Relationship Id="rId83" Type="http://schemas.openxmlformats.org/officeDocument/2006/relationships/image" Target="../media/image374.png"/><Relationship Id="rId179" Type="http://schemas.openxmlformats.org/officeDocument/2006/relationships/image" Target="../media/image422.png"/><Relationship Id="rId190" Type="http://schemas.openxmlformats.org/officeDocument/2006/relationships/customXml" Target="../ink/ink424.xml"/><Relationship Id="rId204" Type="http://schemas.openxmlformats.org/officeDocument/2006/relationships/customXml" Target="../ink/ink431.xml"/><Relationship Id="rId225" Type="http://schemas.openxmlformats.org/officeDocument/2006/relationships/image" Target="../media/image445.png"/><Relationship Id="rId246" Type="http://schemas.openxmlformats.org/officeDocument/2006/relationships/customXml" Target="../ink/ink452.xml"/><Relationship Id="rId267" Type="http://schemas.openxmlformats.org/officeDocument/2006/relationships/image" Target="../media/image466.png"/><Relationship Id="rId288" Type="http://schemas.openxmlformats.org/officeDocument/2006/relationships/image" Target="../media/image475.png"/><Relationship Id="rId106" Type="http://schemas.openxmlformats.org/officeDocument/2006/relationships/customXml" Target="../ink/ink382.xml"/><Relationship Id="rId127" Type="http://schemas.openxmlformats.org/officeDocument/2006/relationships/image" Target="../media/image396.png"/><Relationship Id="rId10" Type="http://schemas.openxmlformats.org/officeDocument/2006/relationships/customXml" Target="../ink/ink334.xml"/><Relationship Id="rId31" Type="http://schemas.openxmlformats.org/officeDocument/2006/relationships/image" Target="../media/image348.png"/><Relationship Id="rId52" Type="http://schemas.openxmlformats.org/officeDocument/2006/relationships/customXml" Target="../ink/ink355.xml"/><Relationship Id="rId73" Type="http://schemas.openxmlformats.org/officeDocument/2006/relationships/image" Target="../media/image369.png"/><Relationship Id="rId94" Type="http://schemas.openxmlformats.org/officeDocument/2006/relationships/customXml" Target="../ink/ink376.xml"/><Relationship Id="rId148" Type="http://schemas.openxmlformats.org/officeDocument/2006/relationships/customXml" Target="../ink/ink403.xml"/><Relationship Id="rId169" Type="http://schemas.openxmlformats.org/officeDocument/2006/relationships/image" Target="../media/image417.png"/><Relationship Id="rId180" Type="http://schemas.openxmlformats.org/officeDocument/2006/relationships/customXml" Target="../ink/ink419.xml"/><Relationship Id="rId215" Type="http://schemas.openxmlformats.org/officeDocument/2006/relationships/image" Target="../media/image440.png"/><Relationship Id="rId236" Type="http://schemas.openxmlformats.org/officeDocument/2006/relationships/customXml" Target="../ink/ink447.xml"/><Relationship Id="rId257" Type="http://schemas.openxmlformats.org/officeDocument/2006/relationships/image" Target="../media/image461.png"/><Relationship Id="rId278" Type="http://schemas.openxmlformats.org/officeDocument/2006/relationships/customXml" Target="../ink/ink468.xml"/><Relationship Id="rId42" Type="http://schemas.openxmlformats.org/officeDocument/2006/relationships/customXml" Target="../ink/ink350.xml"/><Relationship Id="rId84" Type="http://schemas.openxmlformats.org/officeDocument/2006/relationships/customXml" Target="../ink/ink371.xml"/><Relationship Id="rId138" Type="http://schemas.openxmlformats.org/officeDocument/2006/relationships/customXml" Target="../ink/ink398.xml"/><Relationship Id="rId191" Type="http://schemas.openxmlformats.org/officeDocument/2006/relationships/image" Target="../media/image428.png"/><Relationship Id="rId205" Type="http://schemas.openxmlformats.org/officeDocument/2006/relationships/image" Target="../media/image435.png"/><Relationship Id="rId247" Type="http://schemas.openxmlformats.org/officeDocument/2006/relationships/image" Target="../media/image456.png"/><Relationship Id="rId107" Type="http://schemas.openxmlformats.org/officeDocument/2006/relationships/image" Target="../media/image386.png"/><Relationship Id="rId289" Type="http://schemas.openxmlformats.org/officeDocument/2006/relationships/customXml" Target="../ink/ink474.xml"/><Relationship Id="rId11" Type="http://schemas.openxmlformats.org/officeDocument/2006/relationships/image" Target="../media/image338.png"/><Relationship Id="rId53" Type="http://schemas.openxmlformats.org/officeDocument/2006/relationships/image" Target="../media/image359.png"/><Relationship Id="rId149" Type="http://schemas.openxmlformats.org/officeDocument/2006/relationships/image" Target="../media/image407.png"/><Relationship Id="rId95" Type="http://schemas.openxmlformats.org/officeDocument/2006/relationships/image" Target="../media/image380.png"/><Relationship Id="rId160" Type="http://schemas.openxmlformats.org/officeDocument/2006/relationships/customXml" Target="../ink/ink409.xml"/><Relationship Id="rId216" Type="http://schemas.openxmlformats.org/officeDocument/2006/relationships/customXml" Target="../ink/ink437.xml"/><Relationship Id="rId258" Type="http://schemas.openxmlformats.org/officeDocument/2006/relationships/customXml" Target="../ink/ink458.xml"/><Relationship Id="rId22" Type="http://schemas.openxmlformats.org/officeDocument/2006/relationships/customXml" Target="../ink/ink340.xml"/><Relationship Id="rId64" Type="http://schemas.openxmlformats.org/officeDocument/2006/relationships/customXml" Target="../ink/ink361.xml"/><Relationship Id="rId118" Type="http://schemas.openxmlformats.org/officeDocument/2006/relationships/customXml" Target="../ink/ink388.xml"/><Relationship Id="rId171" Type="http://schemas.openxmlformats.org/officeDocument/2006/relationships/image" Target="../media/image418.png"/><Relationship Id="rId227" Type="http://schemas.openxmlformats.org/officeDocument/2006/relationships/image" Target="../media/image446.png"/><Relationship Id="rId269" Type="http://schemas.openxmlformats.org/officeDocument/2006/relationships/image" Target="../media/image46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35.xml"/><Relationship Id="rId299" Type="http://schemas.openxmlformats.org/officeDocument/2006/relationships/customXml" Target="../ink/ink627.xml"/><Relationship Id="rId21" Type="http://schemas.openxmlformats.org/officeDocument/2006/relationships/image" Target="../media/image488.png"/><Relationship Id="rId63" Type="http://schemas.openxmlformats.org/officeDocument/2006/relationships/image" Target="../media/image508.png"/><Relationship Id="rId159" Type="http://schemas.openxmlformats.org/officeDocument/2006/relationships/customXml" Target="../ink/ink556.xml"/><Relationship Id="rId324" Type="http://schemas.openxmlformats.org/officeDocument/2006/relationships/image" Target="../media/image635.png"/><Relationship Id="rId170" Type="http://schemas.openxmlformats.org/officeDocument/2006/relationships/image" Target="../media/image559.png"/><Relationship Id="rId226" Type="http://schemas.openxmlformats.org/officeDocument/2006/relationships/image" Target="../media/image586.png"/><Relationship Id="rId268" Type="http://schemas.openxmlformats.org/officeDocument/2006/relationships/image" Target="../media/image607.png"/><Relationship Id="rId32" Type="http://schemas.openxmlformats.org/officeDocument/2006/relationships/customXml" Target="../ink/ink492.xml"/><Relationship Id="rId74" Type="http://schemas.openxmlformats.org/officeDocument/2006/relationships/customXml" Target="../ink/ink513.xml"/><Relationship Id="rId128" Type="http://schemas.openxmlformats.org/officeDocument/2006/relationships/image" Target="../media/image538.png"/><Relationship Id="rId335" Type="http://schemas.openxmlformats.org/officeDocument/2006/relationships/customXml" Target="../ink/ink645.xml"/><Relationship Id="rId181" Type="http://schemas.openxmlformats.org/officeDocument/2006/relationships/customXml" Target="../ink/ink567.xml"/><Relationship Id="rId237" Type="http://schemas.openxmlformats.org/officeDocument/2006/relationships/customXml" Target="../ink/ink596.xml"/><Relationship Id="rId279" Type="http://schemas.openxmlformats.org/officeDocument/2006/relationships/customXml" Target="../ink/ink617.xml"/><Relationship Id="rId43" Type="http://schemas.openxmlformats.org/officeDocument/2006/relationships/image" Target="../media/image499.png"/><Relationship Id="rId139" Type="http://schemas.openxmlformats.org/officeDocument/2006/relationships/customXml" Target="../ink/ink546.xml"/><Relationship Id="rId290" Type="http://schemas.openxmlformats.org/officeDocument/2006/relationships/image" Target="../media/image618.png"/><Relationship Id="rId304" Type="http://schemas.openxmlformats.org/officeDocument/2006/relationships/image" Target="../media/image625.png"/><Relationship Id="rId346" Type="http://schemas.openxmlformats.org/officeDocument/2006/relationships/image" Target="../media/image646.png"/><Relationship Id="rId85" Type="http://schemas.openxmlformats.org/officeDocument/2006/relationships/image" Target="../media/image105.png"/><Relationship Id="rId150" Type="http://schemas.openxmlformats.org/officeDocument/2006/relationships/image" Target="../media/image549.png"/><Relationship Id="rId192" Type="http://schemas.openxmlformats.org/officeDocument/2006/relationships/image" Target="../media/image570.png"/><Relationship Id="rId206" Type="http://schemas.openxmlformats.org/officeDocument/2006/relationships/customXml" Target="../ink/ink580.xml"/><Relationship Id="rId248" Type="http://schemas.openxmlformats.org/officeDocument/2006/relationships/image" Target="../media/image597.png"/><Relationship Id="rId12" Type="http://schemas.openxmlformats.org/officeDocument/2006/relationships/customXml" Target="../ink/ink482.xml"/><Relationship Id="rId108" Type="http://schemas.openxmlformats.org/officeDocument/2006/relationships/image" Target="../media/image528.png"/><Relationship Id="rId315" Type="http://schemas.openxmlformats.org/officeDocument/2006/relationships/customXml" Target="../ink/ink635.xml"/><Relationship Id="rId54" Type="http://schemas.openxmlformats.org/officeDocument/2006/relationships/customXml" Target="../ink/ink503.xml"/><Relationship Id="rId96" Type="http://schemas.openxmlformats.org/officeDocument/2006/relationships/customXml" Target="../ink/ink524.xml"/><Relationship Id="rId161" Type="http://schemas.openxmlformats.org/officeDocument/2006/relationships/customXml" Target="../ink/ink557.xml"/><Relationship Id="rId217" Type="http://schemas.openxmlformats.org/officeDocument/2006/relationships/customXml" Target="../ink/ink586.xml"/><Relationship Id="rId259" Type="http://schemas.openxmlformats.org/officeDocument/2006/relationships/customXml" Target="../ink/ink607.xml"/><Relationship Id="rId23" Type="http://schemas.openxmlformats.org/officeDocument/2006/relationships/image" Target="../media/image489.png"/><Relationship Id="rId119" Type="http://schemas.openxmlformats.org/officeDocument/2006/relationships/customXml" Target="../ink/ink536.xml"/><Relationship Id="rId270" Type="http://schemas.openxmlformats.org/officeDocument/2006/relationships/image" Target="../media/image608.png"/><Relationship Id="rId326" Type="http://schemas.openxmlformats.org/officeDocument/2006/relationships/image" Target="../media/image636.png"/><Relationship Id="rId65" Type="http://schemas.openxmlformats.org/officeDocument/2006/relationships/image" Target="../media/image509.png"/><Relationship Id="rId130" Type="http://schemas.openxmlformats.org/officeDocument/2006/relationships/image" Target="../media/image539.png"/><Relationship Id="rId172" Type="http://schemas.openxmlformats.org/officeDocument/2006/relationships/image" Target="../media/image560.png"/><Relationship Id="rId228" Type="http://schemas.openxmlformats.org/officeDocument/2006/relationships/image" Target="../media/image587.png"/><Relationship Id="rId281" Type="http://schemas.openxmlformats.org/officeDocument/2006/relationships/customXml" Target="../ink/ink618.xml"/><Relationship Id="rId337" Type="http://schemas.openxmlformats.org/officeDocument/2006/relationships/customXml" Target="../ink/ink646.xml"/><Relationship Id="rId34" Type="http://schemas.openxmlformats.org/officeDocument/2006/relationships/customXml" Target="../ink/ink493.xml"/><Relationship Id="rId76" Type="http://schemas.openxmlformats.org/officeDocument/2006/relationships/customXml" Target="../ink/ink514.xml"/><Relationship Id="rId141" Type="http://schemas.openxmlformats.org/officeDocument/2006/relationships/customXml" Target="../ink/ink547.xml"/><Relationship Id="rId7" Type="http://schemas.openxmlformats.org/officeDocument/2006/relationships/image" Target="../media/image4810.png"/><Relationship Id="rId183" Type="http://schemas.openxmlformats.org/officeDocument/2006/relationships/customXml" Target="../ink/ink568.xml"/><Relationship Id="rId239" Type="http://schemas.openxmlformats.org/officeDocument/2006/relationships/customXml" Target="../ink/ink597.xml"/><Relationship Id="rId250" Type="http://schemas.openxmlformats.org/officeDocument/2006/relationships/image" Target="../media/image598.png"/><Relationship Id="rId292" Type="http://schemas.openxmlformats.org/officeDocument/2006/relationships/image" Target="../media/image619.png"/><Relationship Id="rId306" Type="http://schemas.openxmlformats.org/officeDocument/2006/relationships/image" Target="../media/image626.png"/><Relationship Id="rId45" Type="http://schemas.openxmlformats.org/officeDocument/2006/relationships/image" Target="../media/image500.png"/><Relationship Id="rId87" Type="http://schemas.openxmlformats.org/officeDocument/2006/relationships/image" Target="../media/image72.png"/><Relationship Id="rId110" Type="http://schemas.openxmlformats.org/officeDocument/2006/relationships/image" Target="../media/image529.png"/><Relationship Id="rId152" Type="http://schemas.openxmlformats.org/officeDocument/2006/relationships/image" Target="../media/image550.png"/><Relationship Id="rId194" Type="http://schemas.openxmlformats.org/officeDocument/2006/relationships/image" Target="../media/image571.png"/><Relationship Id="rId208" Type="http://schemas.openxmlformats.org/officeDocument/2006/relationships/customXml" Target="../ink/ink581.xml"/><Relationship Id="rId240" Type="http://schemas.openxmlformats.org/officeDocument/2006/relationships/image" Target="../media/image593.png"/><Relationship Id="rId261" Type="http://schemas.openxmlformats.org/officeDocument/2006/relationships/customXml" Target="../ink/ink608.xml"/><Relationship Id="rId14" Type="http://schemas.openxmlformats.org/officeDocument/2006/relationships/customXml" Target="../ink/ink483.xml"/><Relationship Id="rId35" Type="http://schemas.openxmlformats.org/officeDocument/2006/relationships/image" Target="../media/image495.png"/><Relationship Id="rId56" Type="http://schemas.openxmlformats.org/officeDocument/2006/relationships/customXml" Target="../ink/ink504.xml"/><Relationship Id="rId77" Type="http://schemas.openxmlformats.org/officeDocument/2006/relationships/image" Target="../media/image515.png"/><Relationship Id="rId100" Type="http://schemas.openxmlformats.org/officeDocument/2006/relationships/customXml" Target="../ink/ink526.xml"/><Relationship Id="rId282" Type="http://schemas.openxmlformats.org/officeDocument/2006/relationships/image" Target="../media/image614.png"/><Relationship Id="rId317" Type="http://schemas.openxmlformats.org/officeDocument/2006/relationships/customXml" Target="../ink/ink636.xml"/><Relationship Id="rId338" Type="http://schemas.openxmlformats.org/officeDocument/2006/relationships/image" Target="../media/image642.png"/><Relationship Id="rId8" Type="http://schemas.openxmlformats.org/officeDocument/2006/relationships/customXml" Target="../ink/ink480.xml"/><Relationship Id="rId98" Type="http://schemas.openxmlformats.org/officeDocument/2006/relationships/customXml" Target="../ink/ink525.xml"/><Relationship Id="rId121" Type="http://schemas.openxmlformats.org/officeDocument/2006/relationships/customXml" Target="../ink/ink537.xml"/><Relationship Id="rId142" Type="http://schemas.openxmlformats.org/officeDocument/2006/relationships/image" Target="../media/image545.png"/><Relationship Id="rId163" Type="http://schemas.openxmlformats.org/officeDocument/2006/relationships/customXml" Target="../ink/ink558.xml"/><Relationship Id="rId184" Type="http://schemas.openxmlformats.org/officeDocument/2006/relationships/image" Target="../media/image566.png"/><Relationship Id="rId219" Type="http://schemas.openxmlformats.org/officeDocument/2006/relationships/customXml" Target="../ink/ink587.xml"/><Relationship Id="rId230" Type="http://schemas.openxmlformats.org/officeDocument/2006/relationships/image" Target="../media/image588.png"/><Relationship Id="rId251" Type="http://schemas.openxmlformats.org/officeDocument/2006/relationships/customXml" Target="../ink/ink603.xml"/><Relationship Id="rId25" Type="http://schemas.openxmlformats.org/officeDocument/2006/relationships/image" Target="../media/image490.png"/><Relationship Id="rId46" Type="http://schemas.openxmlformats.org/officeDocument/2006/relationships/customXml" Target="../ink/ink499.xml"/><Relationship Id="rId67" Type="http://schemas.openxmlformats.org/officeDocument/2006/relationships/image" Target="../media/image510.png"/><Relationship Id="rId272" Type="http://schemas.openxmlformats.org/officeDocument/2006/relationships/image" Target="../media/image609.png"/><Relationship Id="rId293" Type="http://schemas.openxmlformats.org/officeDocument/2006/relationships/customXml" Target="../ink/ink624.xml"/><Relationship Id="rId307" Type="http://schemas.openxmlformats.org/officeDocument/2006/relationships/customXml" Target="../ink/ink631.xml"/><Relationship Id="rId328" Type="http://schemas.openxmlformats.org/officeDocument/2006/relationships/image" Target="../media/image637.png"/><Relationship Id="rId88" Type="http://schemas.openxmlformats.org/officeDocument/2006/relationships/customXml" Target="../ink/ink520.xml"/><Relationship Id="rId111" Type="http://schemas.openxmlformats.org/officeDocument/2006/relationships/customXml" Target="../ink/ink532.xml"/><Relationship Id="rId132" Type="http://schemas.openxmlformats.org/officeDocument/2006/relationships/image" Target="../media/image540.png"/><Relationship Id="rId153" Type="http://schemas.openxmlformats.org/officeDocument/2006/relationships/customXml" Target="../ink/ink553.xml"/><Relationship Id="rId174" Type="http://schemas.openxmlformats.org/officeDocument/2006/relationships/image" Target="../media/image561.png"/><Relationship Id="rId195" Type="http://schemas.openxmlformats.org/officeDocument/2006/relationships/customXml" Target="../ink/ink574.xml"/><Relationship Id="rId209" Type="http://schemas.openxmlformats.org/officeDocument/2006/relationships/image" Target="../media/image578.png"/><Relationship Id="rId220" Type="http://schemas.openxmlformats.org/officeDocument/2006/relationships/image" Target="../media/image583.png"/><Relationship Id="rId241" Type="http://schemas.openxmlformats.org/officeDocument/2006/relationships/customXml" Target="../ink/ink598.xml"/><Relationship Id="rId15" Type="http://schemas.openxmlformats.org/officeDocument/2006/relationships/image" Target="../media/image485.png"/><Relationship Id="rId36" Type="http://schemas.openxmlformats.org/officeDocument/2006/relationships/customXml" Target="../ink/ink494.xml"/><Relationship Id="rId57" Type="http://schemas.openxmlformats.org/officeDocument/2006/relationships/image" Target="../media/image505.png"/><Relationship Id="rId262" Type="http://schemas.openxmlformats.org/officeDocument/2006/relationships/image" Target="../media/image604.png"/><Relationship Id="rId283" Type="http://schemas.openxmlformats.org/officeDocument/2006/relationships/customXml" Target="../ink/ink619.xml"/><Relationship Id="rId318" Type="http://schemas.openxmlformats.org/officeDocument/2006/relationships/image" Target="../media/image632.png"/><Relationship Id="rId339" Type="http://schemas.openxmlformats.org/officeDocument/2006/relationships/customXml" Target="../ink/ink647.xml"/><Relationship Id="rId78" Type="http://schemas.openxmlformats.org/officeDocument/2006/relationships/customXml" Target="../ink/ink515.xml"/><Relationship Id="rId99" Type="http://schemas.openxmlformats.org/officeDocument/2006/relationships/image" Target="../media/image524.png"/><Relationship Id="rId101" Type="http://schemas.openxmlformats.org/officeDocument/2006/relationships/image" Target="../media/image525.png"/><Relationship Id="rId122" Type="http://schemas.openxmlformats.org/officeDocument/2006/relationships/image" Target="../media/image535.png"/><Relationship Id="rId143" Type="http://schemas.openxmlformats.org/officeDocument/2006/relationships/customXml" Target="../ink/ink548.xml"/><Relationship Id="rId164" Type="http://schemas.openxmlformats.org/officeDocument/2006/relationships/image" Target="../media/image556.png"/><Relationship Id="rId185" Type="http://schemas.openxmlformats.org/officeDocument/2006/relationships/customXml" Target="../ink/ink569.xml"/><Relationship Id="rId9" Type="http://schemas.openxmlformats.org/officeDocument/2006/relationships/image" Target="../media/image482.png"/><Relationship Id="rId210" Type="http://schemas.openxmlformats.org/officeDocument/2006/relationships/customXml" Target="../ink/ink582.xml"/><Relationship Id="rId26" Type="http://schemas.openxmlformats.org/officeDocument/2006/relationships/customXml" Target="../ink/ink489.xml"/><Relationship Id="rId231" Type="http://schemas.openxmlformats.org/officeDocument/2006/relationships/customXml" Target="../ink/ink593.xml"/><Relationship Id="rId252" Type="http://schemas.openxmlformats.org/officeDocument/2006/relationships/image" Target="../media/image599.png"/><Relationship Id="rId273" Type="http://schemas.openxmlformats.org/officeDocument/2006/relationships/customXml" Target="../ink/ink614.xml"/><Relationship Id="rId294" Type="http://schemas.openxmlformats.org/officeDocument/2006/relationships/image" Target="../media/image620.png"/><Relationship Id="rId308" Type="http://schemas.openxmlformats.org/officeDocument/2006/relationships/image" Target="../media/image627.png"/><Relationship Id="rId329" Type="http://schemas.openxmlformats.org/officeDocument/2006/relationships/customXml" Target="../ink/ink642.xml"/><Relationship Id="rId47" Type="http://schemas.openxmlformats.org/officeDocument/2006/relationships/image" Target="../media/image501.png"/><Relationship Id="rId68" Type="http://schemas.openxmlformats.org/officeDocument/2006/relationships/customXml" Target="../ink/ink510.xml"/><Relationship Id="rId89" Type="http://schemas.openxmlformats.org/officeDocument/2006/relationships/image" Target="../media/image519.png"/><Relationship Id="rId112" Type="http://schemas.openxmlformats.org/officeDocument/2006/relationships/image" Target="../media/image530.png"/><Relationship Id="rId133" Type="http://schemas.openxmlformats.org/officeDocument/2006/relationships/customXml" Target="../ink/ink543.xml"/><Relationship Id="rId154" Type="http://schemas.openxmlformats.org/officeDocument/2006/relationships/image" Target="../media/image551.png"/><Relationship Id="rId175" Type="http://schemas.openxmlformats.org/officeDocument/2006/relationships/customXml" Target="../ink/ink564.xml"/><Relationship Id="rId340" Type="http://schemas.openxmlformats.org/officeDocument/2006/relationships/image" Target="../media/image643.png"/><Relationship Id="rId196" Type="http://schemas.openxmlformats.org/officeDocument/2006/relationships/image" Target="../media/image572.png"/><Relationship Id="rId200" Type="http://schemas.openxmlformats.org/officeDocument/2006/relationships/image" Target="../media/image574.png"/><Relationship Id="rId16" Type="http://schemas.openxmlformats.org/officeDocument/2006/relationships/customXml" Target="../ink/ink484.xml"/><Relationship Id="rId221" Type="http://schemas.openxmlformats.org/officeDocument/2006/relationships/customXml" Target="../ink/ink588.xml"/><Relationship Id="rId242" Type="http://schemas.openxmlformats.org/officeDocument/2006/relationships/image" Target="../media/image594.png"/><Relationship Id="rId263" Type="http://schemas.openxmlformats.org/officeDocument/2006/relationships/customXml" Target="../ink/ink609.xml"/><Relationship Id="rId284" Type="http://schemas.openxmlformats.org/officeDocument/2006/relationships/image" Target="../media/image615.png"/><Relationship Id="rId319" Type="http://schemas.openxmlformats.org/officeDocument/2006/relationships/customXml" Target="../ink/ink637.xml"/><Relationship Id="rId37" Type="http://schemas.openxmlformats.org/officeDocument/2006/relationships/image" Target="../media/image496.png"/><Relationship Id="rId58" Type="http://schemas.openxmlformats.org/officeDocument/2006/relationships/customXml" Target="../ink/ink505.xml"/><Relationship Id="rId79" Type="http://schemas.openxmlformats.org/officeDocument/2006/relationships/image" Target="../media/image516.png"/><Relationship Id="rId102" Type="http://schemas.openxmlformats.org/officeDocument/2006/relationships/customXml" Target="../ink/ink527.xml"/><Relationship Id="rId123" Type="http://schemas.openxmlformats.org/officeDocument/2006/relationships/customXml" Target="../ink/ink538.xml"/><Relationship Id="rId144" Type="http://schemas.openxmlformats.org/officeDocument/2006/relationships/image" Target="../media/image546.png"/><Relationship Id="rId330" Type="http://schemas.openxmlformats.org/officeDocument/2006/relationships/image" Target="../media/image638.png"/><Relationship Id="rId90" Type="http://schemas.openxmlformats.org/officeDocument/2006/relationships/customXml" Target="../ink/ink521.xml"/><Relationship Id="rId165" Type="http://schemas.openxmlformats.org/officeDocument/2006/relationships/customXml" Target="../ink/ink559.xml"/><Relationship Id="rId186" Type="http://schemas.openxmlformats.org/officeDocument/2006/relationships/image" Target="../media/image567.png"/><Relationship Id="rId211" Type="http://schemas.openxmlformats.org/officeDocument/2006/relationships/image" Target="../media/image579.png"/><Relationship Id="rId232" Type="http://schemas.openxmlformats.org/officeDocument/2006/relationships/image" Target="../media/image589.png"/><Relationship Id="rId253" Type="http://schemas.openxmlformats.org/officeDocument/2006/relationships/customXml" Target="../ink/ink604.xml"/><Relationship Id="rId274" Type="http://schemas.openxmlformats.org/officeDocument/2006/relationships/image" Target="../media/image610.png"/><Relationship Id="rId295" Type="http://schemas.openxmlformats.org/officeDocument/2006/relationships/customXml" Target="../ink/ink625.xml"/><Relationship Id="rId309" Type="http://schemas.openxmlformats.org/officeDocument/2006/relationships/customXml" Target="../ink/ink632.xml"/><Relationship Id="rId27" Type="http://schemas.openxmlformats.org/officeDocument/2006/relationships/image" Target="../media/image491.png"/><Relationship Id="rId48" Type="http://schemas.openxmlformats.org/officeDocument/2006/relationships/customXml" Target="../ink/ink500.xml"/><Relationship Id="rId69" Type="http://schemas.openxmlformats.org/officeDocument/2006/relationships/image" Target="../media/image511.png"/><Relationship Id="rId113" Type="http://schemas.openxmlformats.org/officeDocument/2006/relationships/customXml" Target="../ink/ink533.xml"/><Relationship Id="rId134" Type="http://schemas.openxmlformats.org/officeDocument/2006/relationships/image" Target="../media/image541.png"/><Relationship Id="rId320" Type="http://schemas.openxmlformats.org/officeDocument/2006/relationships/image" Target="../media/image633.png"/><Relationship Id="rId80" Type="http://schemas.openxmlformats.org/officeDocument/2006/relationships/customXml" Target="../ink/ink516.xml"/><Relationship Id="rId155" Type="http://schemas.openxmlformats.org/officeDocument/2006/relationships/customXml" Target="../ink/ink554.xml"/><Relationship Id="rId176" Type="http://schemas.openxmlformats.org/officeDocument/2006/relationships/image" Target="../media/image562.png"/><Relationship Id="rId197" Type="http://schemas.openxmlformats.org/officeDocument/2006/relationships/customXml" Target="../ink/ink575.xml"/><Relationship Id="rId341" Type="http://schemas.openxmlformats.org/officeDocument/2006/relationships/customXml" Target="../ink/ink648.xml"/><Relationship Id="rId201" Type="http://schemas.openxmlformats.org/officeDocument/2006/relationships/customXml" Target="../ink/ink577.xml"/><Relationship Id="rId222" Type="http://schemas.openxmlformats.org/officeDocument/2006/relationships/image" Target="../media/image584.png"/><Relationship Id="rId243" Type="http://schemas.openxmlformats.org/officeDocument/2006/relationships/customXml" Target="../ink/ink599.xml"/><Relationship Id="rId264" Type="http://schemas.openxmlformats.org/officeDocument/2006/relationships/image" Target="../media/image605.png"/><Relationship Id="rId285" Type="http://schemas.openxmlformats.org/officeDocument/2006/relationships/customXml" Target="../ink/ink620.xml"/><Relationship Id="rId17" Type="http://schemas.openxmlformats.org/officeDocument/2006/relationships/image" Target="../media/image486.png"/><Relationship Id="rId38" Type="http://schemas.openxmlformats.org/officeDocument/2006/relationships/customXml" Target="../ink/ink495.xml"/><Relationship Id="rId59" Type="http://schemas.openxmlformats.org/officeDocument/2006/relationships/image" Target="../media/image506.png"/><Relationship Id="rId103" Type="http://schemas.openxmlformats.org/officeDocument/2006/relationships/customXml" Target="../ink/ink528.xml"/><Relationship Id="rId124" Type="http://schemas.openxmlformats.org/officeDocument/2006/relationships/image" Target="../media/image536.png"/><Relationship Id="rId310" Type="http://schemas.openxmlformats.org/officeDocument/2006/relationships/image" Target="../media/image628.png"/><Relationship Id="rId70" Type="http://schemas.openxmlformats.org/officeDocument/2006/relationships/customXml" Target="../ink/ink511.xml"/><Relationship Id="rId91" Type="http://schemas.openxmlformats.org/officeDocument/2006/relationships/image" Target="../media/image520.png"/><Relationship Id="rId145" Type="http://schemas.openxmlformats.org/officeDocument/2006/relationships/customXml" Target="../ink/ink549.xml"/><Relationship Id="rId166" Type="http://schemas.openxmlformats.org/officeDocument/2006/relationships/image" Target="../media/image557.png"/><Relationship Id="rId187" Type="http://schemas.openxmlformats.org/officeDocument/2006/relationships/customXml" Target="../ink/ink570.xml"/><Relationship Id="rId331" Type="http://schemas.openxmlformats.org/officeDocument/2006/relationships/customXml" Target="../ink/ink643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83.xml"/><Relationship Id="rId233" Type="http://schemas.openxmlformats.org/officeDocument/2006/relationships/customXml" Target="../ink/ink594.xml"/><Relationship Id="rId254" Type="http://schemas.openxmlformats.org/officeDocument/2006/relationships/image" Target="../media/image600.png"/><Relationship Id="rId28" Type="http://schemas.openxmlformats.org/officeDocument/2006/relationships/customXml" Target="../ink/ink490.xml"/><Relationship Id="rId49" Type="http://schemas.openxmlformats.org/officeDocument/2006/relationships/image" Target="../media/image502.png"/><Relationship Id="rId114" Type="http://schemas.openxmlformats.org/officeDocument/2006/relationships/image" Target="../media/image531.png"/><Relationship Id="rId275" Type="http://schemas.openxmlformats.org/officeDocument/2006/relationships/customXml" Target="../ink/ink615.xml"/><Relationship Id="rId296" Type="http://schemas.openxmlformats.org/officeDocument/2006/relationships/image" Target="../media/image621.png"/><Relationship Id="rId300" Type="http://schemas.openxmlformats.org/officeDocument/2006/relationships/image" Target="../media/image623.png"/><Relationship Id="rId60" Type="http://schemas.openxmlformats.org/officeDocument/2006/relationships/customXml" Target="../ink/ink506.xml"/><Relationship Id="rId81" Type="http://schemas.openxmlformats.org/officeDocument/2006/relationships/image" Target="../media/image517.png"/><Relationship Id="rId135" Type="http://schemas.openxmlformats.org/officeDocument/2006/relationships/customXml" Target="../ink/ink544.xml"/><Relationship Id="rId156" Type="http://schemas.openxmlformats.org/officeDocument/2006/relationships/image" Target="../media/image552.png"/><Relationship Id="rId177" Type="http://schemas.openxmlformats.org/officeDocument/2006/relationships/customXml" Target="../ink/ink565.xml"/><Relationship Id="rId198" Type="http://schemas.openxmlformats.org/officeDocument/2006/relationships/image" Target="../media/image573.png"/><Relationship Id="rId321" Type="http://schemas.openxmlformats.org/officeDocument/2006/relationships/customXml" Target="../ink/ink638.xml"/><Relationship Id="rId342" Type="http://schemas.openxmlformats.org/officeDocument/2006/relationships/image" Target="../media/image644.png"/><Relationship Id="rId202" Type="http://schemas.openxmlformats.org/officeDocument/2006/relationships/image" Target="../media/image575.png"/><Relationship Id="rId223" Type="http://schemas.openxmlformats.org/officeDocument/2006/relationships/customXml" Target="../ink/ink589.xml"/><Relationship Id="rId244" Type="http://schemas.openxmlformats.org/officeDocument/2006/relationships/image" Target="../media/image595.png"/><Relationship Id="rId18" Type="http://schemas.openxmlformats.org/officeDocument/2006/relationships/customXml" Target="../ink/ink485.xml"/><Relationship Id="rId39" Type="http://schemas.openxmlformats.org/officeDocument/2006/relationships/image" Target="../media/image497.png"/><Relationship Id="rId265" Type="http://schemas.openxmlformats.org/officeDocument/2006/relationships/customXml" Target="../ink/ink610.xml"/><Relationship Id="rId286" Type="http://schemas.openxmlformats.org/officeDocument/2006/relationships/image" Target="../media/image616.png"/><Relationship Id="rId50" Type="http://schemas.openxmlformats.org/officeDocument/2006/relationships/customXml" Target="../ink/ink501.xml"/><Relationship Id="rId104" Type="http://schemas.openxmlformats.org/officeDocument/2006/relationships/image" Target="../media/image526.png"/><Relationship Id="rId125" Type="http://schemas.openxmlformats.org/officeDocument/2006/relationships/customXml" Target="../ink/ink539.xml"/><Relationship Id="rId146" Type="http://schemas.openxmlformats.org/officeDocument/2006/relationships/image" Target="../media/image547.png"/><Relationship Id="rId167" Type="http://schemas.openxmlformats.org/officeDocument/2006/relationships/customXml" Target="../ink/ink560.xml"/><Relationship Id="rId188" Type="http://schemas.openxmlformats.org/officeDocument/2006/relationships/image" Target="../media/image568.png"/><Relationship Id="rId311" Type="http://schemas.openxmlformats.org/officeDocument/2006/relationships/customXml" Target="../ink/ink633.xml"/><Relationship Id="rId332" Type="http://schemas.openxmlformats.org/officeDocument/2006/relationships/image" Target="../media/image639.png"/><Relationship Id="rId71" Type="http://schemas.openxmlformats.org/officeDocument/2006/relationships/image" Target="../media/image512.png"/><Relationship Id="rId92" Type="http://schemas.openxmlformats.org/officeDocument/2006/relationships/customXml" Target="../ink/ink522.xml"/><Relationship Id="rId213" Type="http://schemas.openxmlformats.org/officeDocument/2006/relationships/image" Target="../media/image580.png"/><Relationship Id="rId234" Type="http://schemas.openxmlformats.org/officeDocument/2006/relationships/image" Target="../media/image590.png"/><Relationship Id="rId2" Type="http://schemas.openxmlformats.org/officeDocument/2006/relationships/customXml" Target="../ink/ink479.xml"/><Relationship Id="rId29" Type="http://schemas.openxmlformats.org/officeDocument/2006/relationships/image" Target="../media/image492.png"/><Relationship Id="rId255" Type="http://schemas.openxmlformats.org/officeDocument/2006/relationships/customXml" Target="../ink/ink605.xml"/><Relationship Id="rId276" Type="http://schemas.openxmlformats.org/officeDocument/2006/relationships/image" Target="../media/image611.png"/><Relationship Id="rId297" Type="http://schemas.openxmlformats.org/officeDocument/2006/relationships/customXml" Target="../ink/ink626.xml"/><Relationship Id="rId40" Type="http://schemas.openxmlformats.org/officeDocument/2006/relationships/customXml" Target="../ink/ink496.xml"/><Relationship Id="rId115" Type="http://schemas.openxmlformats.org/officeDocument/2006/relationships/customXml" Target="../ink/ink534.xml"/><Relationship Id="rId136" Type="http://schemas.openxmlformats.org/officeDocument/2006/relationships/image" Target="../media/image542.png"/><Relationship Id="rId157" Type="http://schemas.openxmlformats.org/officeDocument/2006/relationships/customXml" Target="../ink/ink555.xml"/><Relationship Id="rId178" Type="http://schemas.openxmlformats.org/officeDocument/2006/relationships/image" Target="../media/image563.png"/><Relationship Id="rId301" Type="http://schemas.openxmlformats.org/officeDocument/2006/relationships/customXml" Target="../ink/ink628.xml"/><Relationship Id="rId322" Type="http://schemas.openxmlformats.org/officeDocument/2006/relationships/image" Target="../media/image634.png"/><Relationship Id="rId343" Type="http://schemas.openxmlformats.org/officeDocument/2006/relationships/customXml" Target="../ink/ink649.xml"/><Relationship Id="rId61" Type="http://schemas.openxmlformats.org/officeDocument/2006/relationships/image" Target="../media/image507.png"/><Relationship Id="rId82" Type="http://schemas.openxmlformats.org/officeDocument/2006/relationships/customXml" Target="../ink/ink517.xml"/><Relationship Id="rId199" Type="http://schemas.openxmlformats.org/officeDocument/2006/relationships/customXml" Target="../ink/ink576.xml"/><Relationship Id="rId203" Type="http://schemas.openxmlformats.org/officeDocument/2006/relationships/customXml" Target="../ink/ink578.xml"/><Relationship Id="rId19" Type="http://schemas.openxmlformats.org/officeDocument/2006/relationships/image" Target="../media/image487.png"/><Relationship Id="rId224" Type="http://schemas.openxmlformats.org/officeDocument/2006/relationships/image" Target="../media/image585.png"/><Relationship Id="rId245" Type="http://schemas.openxmlformats.org/officeDocument/2006/relationships/customXml" Target="../ink/ink600.xml"/><Relationship Id="rId266" Type="http://schemas.openxmlformats.org/officeDocument/2006/relationships/image" Target="../media/image606.png"/><Relationship Id="rId287" Type="http://schemas.openxmlformats.org/officeDocument/2006/relationships/customXml" Target="../ink/ink621.xml"/><Relationship Id="rId30" Type="http://schemas.openxmlformats.org/officeDocument/2006/relationships/customXml" Target="../ink/ink491.xml"/><Relationship Id="rId105" Type="http://schemas.openxmlformats.org/officeDocument/2006/relationships/customXml" Target="../ink/ink529.xml"/><Relationship Id="rId126" Type="http://schemas.openxmlformats.org/officeDocument/2006/relationships/image" Target="../media/image537.png"/><Relationship Id="rId147" Type="http://schemas.openxmlformats.org/officeDocument/2006/relationships/customXml" Target="../ink/ink550.xml"/><Relationship Id="rId168" Type="http://schemas.openxmlformats.org/officeDocument/2006/relationships/image" Target="../media/image558.png"/><Relationship Id="rId312" Type="http://schemas.openxmlformats.org/officeDocument/2006/relationships/image" Target="../media/image629.png"/><Relationship Id="rId333" Type="http://schemas.openxmlformats.org/officeDocument/2006/relationships/customXml" Target="../ink/ink644.xml"/><Relationship Id="rId51" Type="http://schemas.openxmlformats.org/officeDocument/2006/relationships/image" Target="../media/image503.png"/><Relationship Id="rId72" Type="http://schemas.openxmlformats.org/officeDocument/2006/relationships/customXml" Target="../ink/ink512.xml"/><Relationship Id="rId93" Type="http://schemas.openxmlformats.org/officeDocument/2006/relationships/image" Target="../media/image521.png"/><Relationship Id="rId189" Type="http://schemas.openxmlformats.org/officeDocument/2006/relationships/customXml" Target="../ink/ink571.xml"/><Relationship Id="rId214" Type="http://schemas.openxmlformats.org/officeDocument/2006/relationships/customXml" Target="../ink/ink584.xml"/><Relationship Id="rId235" Type="http://schemas.openxmlformats.org/officeDocument/2006/relationships/customXml" Target="../ink/ink595.xml"/><Relationship Id="rId256" Type="http://schemas.openxmlformats.org/officeDocument/2006/relationships/image" Target="../media/image601.png"/><Relationship Id="rId277" Type="http://schemas.openxmlformats.org/officeDocument/2006/relationships/customXml" Target="../ink/ink616.xml"/><Relationship Id="rId298" Type="http://schemas.openxmlformats.org/officeDocument/2006/relationships/image" Target="../media/image622.png"/><Relationship Id="rId116" Type="http://schemas.openxmlformats.org/officeDocument/2006/relationships/image" Target="../media/image532.png"/><Relationship Id="rId137" Type="http://schemas.openxmlformats.org/officeDocument/2006/relationships/customXml" Target="../ink/ink545.xml"/><Relationship Id="rId158" Type="http://schemas.openxmlformats.org/officeDocument/2006/relationships/image" Target="../media/image553.png"/><Relationship Id="rId302" Type="http://schemas.openxmlformats.org/officeDocument/2006/relationships/image" Target="../media/image624.png"/><Relationship Id="rId323" Type="http://schemas.openxmlformats.org/officeDocument/2006/relationships/customXml" Target="../ink/ink639.xml"/><Relationship Id="rId344" Type="http://schemas.openxmlformats.org/officeDocument/2006/relationships/image" Target="../media/image645.png"/><Relationship Id="rId20" Type="http://schemas.openxmlformats.org/officeDocument/2006/relationships/customXml" Target="../ink/ink486.xml"/><Relationship Id="rId41" Type="http://schemas.openxmlformats.org/officeDocument/2006/relationships/image" Target="../media/image498.png"/><Relationship Id="rId62" Type="http://schemas.openxmlformats.org/officeDocument/2006/relationships/customXml" Target="../ink/ink507.xml"/><Relationship Id="rId83" Type="http://schemas.openxmlformats.org/officeDocument/2006/relationships/image" Target="../media/image518.png"/><Relationship Id="rId179" Type="http://schemas.openxmlformats.org/officeDocument/2006/relationships/customXml" Target="../ink/ink566.xml"/><Relationship Id="rId190" Type="http://schemas.openxmlformats.org/officeDocument/2006/relationships/image" Target="../media/image569.png"/><Relationship Id="rId204" Type="http://schemas.openxmlformats.org/officeDocument/2006/relationships/customXml" Target="../ink/ink579.xml"/><Relationship Id="rId225" Type="http://schemas.openxmlformats.org/officeDocument/2006/relationships/customXml" Target="../ink/ink590.xml"/><Relationship Id="rId246" Type="http://schemas.openxmlformats.org/officeDocument/2006/relationships/image" Target="../media/image596.png"/><Relationship Id="rId267" Type="http://schemas.openxmlformats.org/officeDocument/2006/relationships/customXml" Target="../ink/ink611.xml"/><Relationship Id="rId288" Type="http://schemas.openxmlformats.org/officeDocument/2006/relationships/image" Target="../media/image617.png"/><Relationship Id="rId106" Type="http://schemas.openxmlformats.org/officeDocument/2006/relationships/image" Target="../media/image527.png"/><Relationship Id="rId127" Type="http://schemas.openxmlformats.org/officeDocument/2006/relationships/customXml" Target="../ink/ink540.xml"/><Relationship Id="rId313" Type="http://schemas.openxmlformats.org/officeDocument/2006/relationships/customXml" Target="../ink/ink634.xml"/><Relationship Id="rId10" Type="http://schemas.openxmlformats.org/officeDocument/2006/relationships/customXml" Target="../ink/ink481.xml"/><Relationship Id="rId31" Type="http://schemas.openxmlformats.org/officeDocument/2006/relationships/image" Target="../media/image493.png"/><Relationship Id="rId52" Type="http://schemas.openxmlformats.org/officeDocument/2006/relationships/customXml" Target="../ink/ink502.xml"/><Relationship Id="rId73" Type="http://schemas.openxmlformats.org/officeDocument/2006/relationships/image" Target="../media/image513.png"/><Relationship Id="rId94" Type="http://schemas.openxmlformats.org/officeDocument/2006/relationships/customXml" Target="../ink/ink523.xml"/><Relationship Id="rId148" Type="http://schemas.openxmlformats.org/officeDocument/2006/relationships/image" Target="../media/image548.png"/><Relationship Id="rId169" Type="http://schemas.openxmlformats.org/officeDocument/2006/relationships/customXml" Target="../ink/ink561.xml"/><Relationship Id="rId334" Type="http://schemas.openxmlformats.org/officeDocument/2006/relationships/image" Target="../media/image640.png"/><Relationship Id="rId180" Type="http://schemas.openxmlformats.org/officeDocument/2006/relationships/image" Target="../media/image564.png"/><Relationship Id="rId215" Type="http://schemas.openxmlformats.org/officeDocument/2006/relationships/image" Target="../media/image581.png"/><Relationship Id="rId236" Type="http://schemas.openxmlformats.org/officeDocument/2006/relationships/image" Target="../media/image591.png"/><Relationship Id="rId257" Type="http://schemas.openxmlformats.org/officeDocument/2006/relationships/customXml" Target="../ink/ink606.xml"/><Relationship Id="rId278" Type="http://schemas.openxmlformats.org/officeDocument/2006/relationships/image" Target="../media/image612.png"/><Relationship Id="rId303" Type="http://schemas.openxmlformats.org/officeDocument/2006/relationships/customXml" Target="../ink/ink629.xml"/><Relationship Id="rId42" Type="http://schemas.openxmlformats.org/officeDocument/2006/relationships/customXml" Target="../ink/ink497.xml"/><Relationship Id="rId84" Type="http://schemas.openxmlformats.org/officeDocument/2006/relationships/customXml" Target="../ink/ink518.xml"/><Relationship Id="rId138" Type="http://schemas.openxmlformats.org/officeDocument/2006/relationships/image" Target="../media/image543.png"/><Relationship Id="rId345" Type="http://schemas.openxmlformats.org/officeDocument/2006/relationships/customXml" Target="../ink/ink650.xml"/><Relationship Id="rId191" Type="http://schemas.openxmlformats.org/officeDocument/2006/relationships/customXml" Target="../ink/ink572.xml"/><Relationship Id="rId205" Type="http://schemas.openxmlformats.org/officeDocument/2006/relationships/image" Target="../media/image576.png"/><Relationship Id="rId247" Type="http://schemas.openxmlformats.org/officeDocument/2006/relationships/customXml" Target="../ink/ink601.xml"/><Relationship Id="rId107" Type="http://schemas.openxmlformats.org/officeDocument/2006/relationships/customXml" Target="../ink/ink530.xml"/><Relationship Id="rId289" Type="http://schemas.openxmlformats.org/officeDocument/2006/relationships/customXml" Target="../ink/ink622.xml"/><Relationship Id="rId11" Type="http://schemas.openxmlformats.org/officeDocument/2006/relationships/image" Target="../media/image483.png"/><Relationship Id="rId53" Type="http://schemas.openxmlformats.org/officeDocument/2006/relationships/image" Target="../media/image239.png"/><Relationship Id="rId149" Type="http://schemas.openxmlformats.org/officeDocument/2006/relationships/customXml" Target="../ink/ink551.xml"/><Relationship Id="rId314" Type="http://schemas.openxmlformats.org/officeDocument/2006/relationships/image" Target="../media/image630.png"/><Relationship Id="rId95" Type="http://schemas.openxmlformats.org/officeDocument/2006/relationships/image" Target="../media/image522.png"/><Relationship Id="rId160" Type="http://schemas.openxmlformats.org/officeDocument/2006/relationships/image" Target="../media/image554.png"/><Relationship Id="rId216" Type="http://schemas.openxmlformats.org/officeDocument/2006/relationships/customXml" Target="../ink/ink585.xml"/><Relationship Id="rId258" Type="http://schemas.openxmlformats.org/officeDocument/2006/relationships/image" Target="../media/image602.png"/><Relationship Id="rId22" Type="http://schemas.openxmlformats.org/officeDocument/2006/relationships/customXml" Target="../ink/ink487.xml"/><Relationship Id="rId64" Type="http://schemas.openxmlformats.org/officeDocument/2006/relationships/customXml" Target="../ink/ink508.xml"/><Relationship Id="rId118" Type="http://schemas.openxmlformats.org/officeDocument/2006/relationships/image" Target="../media/image533.png"/><Relationship Id="rId325" Type="http://schemas.openxmlformats.org/officeDocument/2006/relationships/customXml" Target="../ink/ink640.xml"/><Relationship Id="rId171" Type="http://schemas.openxmlformats.org/officeDocument/2006/relationships/customXml" Target="../ink/ink562.xml"/><Relationship Id="rId227" Type="http://schemas.openxmlformats.org/officeDocument/2006/relationships/customXml" Target="../ink/ink591.xml"/><Relationship Id="rId269" Type="http://schemas.openxmlformats.org/officeDocument/2006/relationships/customXml" Target="../ink/ink612.xml"/><Relationship Id="rId33" Type="http://schemas.openxmlformats.org/officeDocument/2006/relationships/image" Target="../media/image494.png"/><Relationship Id="rId129" Type="http://schemas.openxmlformats.org/officeDocument/2006/relationships/customXml" Target="../ink/ink541.xml"/><Relationship Id="rId280" Type="http://schemas.openxmlformats.org/officeDocument/2006/relationships/image" Target="../media/image613.png"/><Relationship Id="rId336" Type="http://schemas.openxmlformats.org/officeDocument/2006/relationships/image" Target="../media/image641.png"/><Relationship Id="rId75" Type="http://schemas.openxmlformats.org/officeDocument/2006/relationships/image" Target="../media/image514.png"/><Relationship Id="rId140" Type="http://schemas.openxmlformats.org/officeDocument/2006/relationships/image" Target="../media/image544.png"/><Relationship Id="rId182" Type="http://schemas.openxmlformats.org/officeDocument/2006/relationships/image" Target="../media/image565.png"/><Relationship Id="rId238" Type="http://schemas.openxmlformats.org/officeDocument/2006/relationships/image" Target="../media/image592.png"/><Relationship Id="rId291" Type="http://schemas.openxmlformats.org/officeDocument/2006/relationships/customXml" Target="../ink/ink623.xml"/><Relationship Id="rId305" Type="http://schemas.openxmlformats.org/officeDocument/2006/relationships/customXml" Target="../ink/ink630.xml"/><Relationship Id="rId44" Type="http://schemas.openxmlformats.org/officeDocument/2006/relationships/customXml" Target="../ink/ink498.xml"/><Relationship Id="rId86" Type="http://schemas.openxmlformats.org/officeDocument/2006/relationships/customXml" Target="../ink/ink519.xml"/><Relationship Id="rId151" Type="http://schemas.openxmlformats.org/officeDocument/2006/relationships/customXml" Target="../ink/ink552.xml"/><Relationship Id="rId193" Type="http://schemas.openxmlformats.org/officeDocument/2006/relationships/customXml" Target="../ink/ink573.xml"/><Relationship Id="rId207" Type="http://schemas.openxmlformats.org/officeDocument/2006/relationships/image" Target="../media/image577.png"/><Relationship Id="rId249" Type="http://schemas.openxmlformats.org/officeDocument/2006/relationships/customXml" Target="../ink/ink602.xml"/><Relationship Id="rId13" Type="http://schemas.openxmlformats.org/officeDocument/2006/relationships/image" Target="../media/image484.png"/><Relationship Id="rId109" Type="http://schemas.openxmlformats.org/officeDocument/2006/relationships/customXml" Target="../ink/ink531.xml"/><Relationship Id="rId260" Type="http://schemas.openxmlformats.org/officeDocument/2006/relationships/image" Target="../media/image603.png"/><Relationship Id="rId316" Type="http://schemas.openxmlformats.org/officeDocument/2006/relationships/image" Target="../media/image631.png"/><Relationship Id="rId55" Type="http://schemas.openxmlformats.org/officeDocument/2006/relationships/image" Target="../media/image504.png"/><Relationship Id="rId97" Type="http://schemas.openxmlformats.org/officeDocument/2006/relationships/image" Target="../media/image523.png"/><Relationship Id="rId120" Type="http://schemas.openxmlformats.org/officeDocument/2006/relationships/image" Target="../media/image534.png"/><Relationship Id="rId162" Type="http://schemas.openxmlformats.org/officeDocument/2006/relationships/image" Target="../media/image555.png"/><Relationship Id="rId218" Type="http://schemas.openxmlformats.org/officeDocument/2006/relationships/image" Target="../media/image582.png"/><Relationship Id="rId271" Type="http://schemas.openxmlformats.org/officeDocument/2006/relationships/customXml" Target="../ink/ink613.xml"/><Relationship Id="rId24" Type="http://schemas.openxmlformats.org/officeDocument/2006/relationships/customXml" Target="../ink/ink488.xml"/><Relationship Id="rId66" Type="http://schemas.openxmlformats.org/officeDocument/2006/relationships/customXml" Target="../ink/ink509.xml"/><Relationship Id="rId131" Type="http://schemas.openxmlformats.org/officeDocument/2006/relationships/customXml" Target="../ink/ink542.xml"/><Relationship Id="rId327" Type="http://schemas.openxmlformats.org/officeDocument/2006/relationships/customXml" Target="../ink/ink641.xml"/><Relationship Id="rId173" Type="http://schemas.openxmlformats.org/officeDocument/2006/relationships/customXml" Target="../ink/ink563.xml"/><Relationship Id="rId229" Type="http://schemas.openxmlformats.org/officeDocument/2006/relationships/customXml" Target="../ink/ink59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877979" y="2457215"/>
            <a:ext cx="97810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Optimization</a:t>
            </a:r>
          </a:p>
          <a:p>
            <a:pPr algn="ctr"/>
            <a:r>
              <a:rPr lang="en-US" sz="8800" dirty="0">
                <a:latin typeface="Bradley Hand ITC" panose="03070402050302030203" pitchFamily="66" charset="0"/>
              </a:rPr>
              <a:t>Algorithms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DF05D7B-FCB1-4CA2-BED0-0C47FB9D3FD9}"/>
                  </a:ext>
                </a:extLst>
              </p14:cNvPr>
              <p14:cNvContentPartPr/>
              <p14:nvPr/>
            </p14:nvContentPartPr>
            <p14:xfrm>
              <a:off x="448450" y="306662"/>
              <a:ext cx="4725720" cy="658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DF05D7B-FCB1-4CA2-BED0-0C47FB9D3F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810" y="288672"/>
                <a:ext cx="4761360" cy="694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191E083-34B4-4EE1-B7C6-0B9A2B2130D4}"/>
                  </a:ext>
                </a:extLst>
              </p14:cNvPr>
              <p14:cNvContentPartPr/>
              <p14:nvPr/>
            </p14:nvContentPartPr>
            <p14:xfrm>
              <a:off x="641770" y="1232222"/>
              <a:ext cx="993960" cy="261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191E083-34B4-4EE1-B7C6-0B9A2B2130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3777" y="1214582"/>
                <a:ext cx="1029587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E39B10C-13C5-465A-A949-A3A69EA5CBC0}"/>
                  </a:ext>
                </a:extLst>
              </p14:cNvPr>
              <p14:cNvContentPartPr/>
              <p14:nvPr/>
            </p14:nvContentPartPr>
            <p14:xfrm>
              <a:off x="4066450" y="1373702"/>
              <a:ext cx="91800" cy="189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E39B10C-13C5-465A-A949-A3A69EA5CB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48450" y="1356062"/>
                <a:ext cx="1274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D71CF43-73CD-423A-994B-DD71A77F6122}"/>
                  </a:ext>
                </a:extLst>
              </p14:cNvPr>
              <p14:cNvContentPartPr/>
              <p14:nvPr/>
            </p14:nvContentPartPr>
            <p14:xfrm>
              <a:off x="1862530" y="1289102"/>
              <a:ext cx="2050560" cy="369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D71CF43-73CD-423A-994B-DD71A77F612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4890" y="1271120"/>
                <a:ext cx="2086200" cy="404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5A3CC93-0BD1-47B2-B9E8-4BE81B41D9D5}"/>
                  </a:ext>
                </a:extLst>
              </p14:cNvPr>
              <p14:cNvContentPartPr/>
              <p14:nvPr/>
            </p14:nvContentPartPr>
            <p14:xfrm>
              <a:off x="4418530" y="1394222"/>
              <a:ext cx="295560" cy="134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5A3CC93-0BD1-47B2-B9E8-4BE81B41D9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00530" y="1376222"/>
                <a:ext cx="3312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D3C9442-59D8-4FAE-9EA0-A3653620BD4E}"/>
                  </a:ext>
                </a:extLst>
              </p14:cNvPr>
              <p14:cNvContentPartPr/>
              <p14:nvPr/>
            </p14:nvContentPartPr>
            <p14:xfrm>
              <a:off x="4855210" y="1397102"/>
              <a:ext cx="148680" cy="97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D3C9442-59D8-4FAE-9EA0-A3653620BD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37570" y="1379102"/>
                <a:ext cx="1843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21B0A98-90A7-4E5A-B342-F38E7B3FF75B}"/>
                  </a:ext>
                </a:extLst>
              </p14:cNvPr>
              <p14:cNvContentPartPr/>
              <p14:nvPr/>
            </p14:nvContentPartPr>
            <p14:xfrm>
              <a:off x="5434450" y="1317182"/>
              <a:ext cx="97200" cy="125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21B0A98-90A7-4E5A-B342-F38E7B3FF75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16810" y="1299182"/>
                <a:ext cx="1328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E95EFA1-8359-4DCC-B0ED-5F7EE8933E70}"/>
                  </a:ext>
                </a:extLst>
              </p14:cNvPr>
              <p14:cNvContentPartPr/>
              <p14:nvPr/>
            </p14:nvContentPartPr>
            <p14:xfrm>
              <a:off x="5681770" y="1277222"/>
              <a:ext cx="117360" cy="182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E95EFA1-8359-4DCC-B0ED-5F7EE8933E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63770" y="1259222"/>
                <a:ext cx="1530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E9060EA-4F9B-4ADA-89A9-37D704C342AF}"/>
                  </a:ext>
                </a:extLst>
              </p14:cNvPr>
              <p14:cNvContentPartPr/>
              <p14:nvPr/>
            </p14:nvContentPartPr>
            <p14:xfrm>
              <a:off x="6646570" y="1271822"/>
              <a:ext cx="134640" cy="1429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E9060EA-4F9B-4ADA-89A9-37D704C342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28930" y="1254182"/>
                <a:ext cx="1702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A5FE24C-1C98-4FA6-92F2-8658A50A92B8}"/>
                  </a:ext>
                </a:extLst>
              </p14:cNvPr>
              <p14:cNvContentPartPr/>
              <p14:nvPr/>
            </p14:nvContentPartPr>
            <p14:xfrm>
              <a:off x="9216970" y="1453622"/>
              <a:ext cx="126360" cy="126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A5FE24C-1C98-4FA6-92F2-8658A50A92B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98970" y="1435982"/>
                <a:ext cx="162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B816725-E0F5-46AF-A4BB-51BAE328A435}"/>
                  </a:ext>
                </a:extLst>
              </p14:cNvPr>
              <p14:cNvContentPartPr/>
              <p14:nvPr/>
            </p14:nvContentPartPr>
            <p14:xfrm>
              <a:off x="9450610" y="1470902"/>
              <a:ext cx="40680" cy="102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B816725-E0F5-46AF-A4BB-51BAE328A4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32610" y="1452902"/>
                <a:ext cx="763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6EB83B2-8233-4159-AED0-E0AE2E6A6052}"/>
                  </a:ext>
                </a:extLst>
              </p14:cNvPr>
              <p14:cNvContentPartPr/>
              <p14:nvPr/>
            </p14:nvContentPartPr>
            <p14:xfrm>
              <a:off x="9456370" y="1385582"/>
              <a:ext cx="6120" cy="6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6EB83B2-8233-4159-AED0-E0AE2E6A60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38370" y="136794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02EBC04-9250-468A-A52E-F347CBA03EAD}"/>
                  </a:ext>
                </a:extLst>
              </p14:cNvPr>
              <p14:cNvContentPartPr/>
              <p14:nvPr/>
            </p14:nvContentPartPr>
            <p14:xfrm>
              <a:off x="9586690" y="1476662"/>
              <a:ext cx="125280" cy="102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02EBC04-9250-468A-A52E-F347CBA03E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69050" y="1458662"/>
                <a:ext cx="1609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0892FEC-249E-4363-A0FC-531108B48061}"/>
                  </a:ext>
                </a:extLst>
              </p14:cNvPr>
              <p14:cNvContentPartPr/>
              <p14:nvPr/>
            </p14:nvContentPartPr>
            <p14:xfrm>
              <a:off x="9802690" y="1470542"/>
              <a:ext cx="108360" cy="131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0892FEC-249E-4363-A0FC-531108B480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85050" y="1452902"/>
                <a:ext cx="1440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4E50D57-4AE0-44EA-B98C-2311004231BC}"/>
                  </a:ext>
                </a:extLst>
              </p14:cNvPr>
              <p14:cNvContentPartPr/>
              <p14:nvPr/>
            </p14:nvContentPartPr>
            <p14:xfrm>
              <a:off x="10125970" y="1374422"/>
              <a:ext cx="403920" cy="199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4E50D57-4AE0-44EA-B98C-2311004231B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107970" y="1356422"/>
                <a:ext cx="4395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F106429-5F9D-4E49-9010-82DD5D480954}"/>
                  </a:ext>
                </a:extLst>
              </p14:cNvPr>
              <p14:cNvContentPartPr/>
              <p14:nvPr/>
            </p14:nvContentPartPr>
            <p14:xfrm>
              <a:off x="8671570" y="1334462"/>
              <a:ext cx="449640" cy="250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F106429-5F9D-4E49-9010-82DD5D48095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53930" y="1316822"/>
                <a:ext cx="4852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A41ABC3-BA4D-4740-A4B9-05F93C2B633E}"/>
                  </a:ext>
                </a:extLst>
              </p14:cNvPr>
              <p14:cNvContentPartPr/>
              <p14:nvPr/>
            </p14:nvContentPartPr>
            <p14:xfrm>
              <a:off x="8291770" y="1198022"/>
              <a:ext cx="102600" cy="63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A41ABC3-BA4D-4740-A4B9-05F93C2B633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74130" y="1180382"/>
                <a:ext cx="1382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431A0C-7993-4E77-AB44-31E5A076F29B}"/>
                  </a:ext>
                </a:extLst>
              </p14:cNvPr>
              <p14:cNvContentPartPr/>
              <p14:nvPr/>
            </p14:nvContentPartPr>
            <p14:xfrm>
              <a:off x="7928170" y="1277582"/>
              <a:ext cx="267840" cy="2332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431A0C-7993-4E77-AB44-31E5A076F29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10506" y="1259942"/>
                <a:ext cx="303528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FB3FA00-1E6A-4AD9-858D-1F839AEF8341}"/>
                  </a:ext>
                </a:extLst>
              </p14:cNvPr>
              <p14:cNvContentPartPr/>
              <p14:nvPr/>
            </p14:nvContentPartPr>
            <p14:xfrm>
              <a:off x="7360450" y="1271822"/>
              <a:ext cx="432000" cy="2221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FB3FA00-1E6A-4AD9-858D-1F839AEF834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42810" y="1254182"/>
                <a:ext cx="4676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49F2210-1D86-480F-8C0C-DA0B9C497026}"/>
                  </a:ext>
                </a:extLst>
              </p14:cNvPr>
              <p14:cNvContentPartPr/>
              <p14:nvPr/>
            </p14:nvContentPartPr>
            <p14:xfrm>
              <a:off x="7150210" y="1192622"/>
              <a:ext cx="66240" cy="63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49F2210-1D86-480F-8C0C-DA0B9C49702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32570" y="1174622"/>
                <a:ext cx="1018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BA6DFC5-3908-4570-AD39-C067DBC7D1D1}"/>
                  </a:ext>
                </a:extLst>
              </p14:cNvPr>
              <p14:cNvContentPartPr/>
              <p14:nvPr/>
            </p14:nvContentPartPr>
            <p14:xfrm>
              <a:off x="6071290" y="1169942"/>
              <a:ext cx="454680" cy="2728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BA6DFC5-3908-4570-AD39-C067DBC7D1D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53290" y="1151942"/>
                <a:ext cx="4903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BD480C5-2F8F-4FEE-954A-383B0E5DB207}"/>
                  </a:ext>
                </a:extLst>
              </p14:cNvPr>
              <p14:cNvContentPartPr/>
              <p14:nvPr/>
            </p14:nvContentPartPr>
            <p14:xfrm>
              <a:off x="5105770" y="1243742"/>
              <a:ext cx="210240" cy="221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BD480C5-2F8F-4FEE-954A-383B0E5DB20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087801" y="1225742"/>
                <a:ext cx="245819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A007DC4-07BE-4B79-9E96-4BA5F869D635}"/>
                  </a:ext>
                </a:extLst>
              </p14:cNvPr>
              <p14:cNvContentPartPr/>
              <p14:nvPr/>
            </p14:nvContentPartPr>
            <p14:xfrm>
              <a:off x="720970" y="1890302"/>
              <a:ext cx="125280" cy="1317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A007DC4-07BE-4B79-9E96-4BA5F869D63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3330" y="1872662"/>
                <a:ext cx="1609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38F903F-B632-4780-B359-6016BB215BAE}"/>
                  </a:ext>
                </a:extLst>
              </p14:cNvPr>
              <p14:cNvContentPartPr/>
              <p14:nvPr/>
            </p14:nvContentPartPr>
            <p14:xfrm>
              <a:off x="982330" y="1898582"/>
              <a:ext cx="114120" cy="1015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38F903F-B632-4780-B359-6016BB215BA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64690" y="1880942"/>
                <a:ext cx="1497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6307FDE-71D0-4C0A-9061-611667A1F5AA}"/>
                  </a:ext>
                </a:extLst>
              </p14:cNvPr>
              <p14:cNvContentPartPr/>
              <p14:nvPr/>
            </p14:nvContentPartPr>
            <p14:xfrm>
              <a:off x="1242970" y="1800302"/>
              <a:ext cx="347400" cy="199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6307FDE-71D0-4C0A-9061-611667A1F5A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25330" y="1782302"/>
                <a:ext cx="3830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53EB3E9-E60E-4BAC-9DCA-6F705EF9AB6F}"/>
                  </a:ext>
                </a:extLst>
              </p14:cNvPr>
              <p14:cNvContentPartPr/>
              <p14:nvPr/>
            </p14:nvContentPartPr>
            <p14:xfrm>
              <a:off x="1868650" y="1788782"/>
              <a:ext cx="965520" cy="2052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53EB3E9-E60E-4BAC-9DCA-6F705EF9AB6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50650" y="1771111"/>
                <a:ext cx="1001160" cy="240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1E5BA9B-4CC8-4252-AD05-71D68C74D9AB}"/>
                  </a:ext>
                </a:extLst>
              </p14:cNvPr>
              <p14:cNvContentPartPr/>
              <p14:nvPr/>
            </p14:nvContentPartPr>
            <p14:xfrm>
              <a:off x="3941530" y="1788782"/>
              <a:ext cx="346680" cy="1368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1E5BA9B-4CC8-4252-AD05-71D68C74D9A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23530" y="1771142"/>
                <a:ext cx="3823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7A72429-E6CF-4641-B4AE-88420DBA824A}"/>
                  </a:ext>
                </a:extLst>
              </p14:cNvPr>
              <p14:cNvContentPartPr/>
              <p14:nvPr/>
            </p14:nvContentPartPr>
            <p14:xfrm>
              <a:off x="5134210" y="1834142"/>
              <a:ext cx="114120" cy="1702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7A72429-E6CF-4641-B4AE-88420DBA824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16570" y="1816502"/>
                <a:ext cx="1497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4975DF7-DAB6-47A1-AEB9-492C785562D9}"/>
                  </a:ext>
                </a:extLst>
              </p14:cNvPr>
              <p14:cNvContentPartPr/>
              <p14:nvPr/>
            </p14:nvContentPartPr>
            <p14:xfrm>
              <a:off x="5338330" y="1862582"/>
              <a:ext cx="103320" cy="1994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4975DF7-DAB6-47A1-AEB9-492C785562D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20690" y="1844582"/>
                <a:ext cx="1389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F58E375-2838-47D9-A38D-1C2FBD3D800B}"/>
                  </a:ext>
                </a:extLst>
              </p14:cNvPr>
              <p14:cNvContentPartPr/>
              <p14:nvPr/>
            </p14:nvContentPartPr>
            <p14:xfrm>
              <a:off x="5588530" y="1874102"/>
              <a:ext cx="91080" cy="108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F58E375-2838-47D9-A38D-1C2FBD3D800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70530" y="1856102"/>
                <a:ext cx="126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9248FB9-14DE-4C0C-B11C-5CF7B832CDF4}"/>
                  </a:ext>
                </a:extLst>
              </p14:cNvPr>
              <p14:cNvContentPartPr/>
              <p14:nvPr/>
            </p14:nvContentPartPr>
            <p14:xfrm>
              <a:off x="5957530" y="1720742"/>
              <a:ext cx="6120" cy="6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9248FB9-14DE-4C0C-B11C-5CF7B832CDF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39890" y="170274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C3AABA2-078D-46FF-87CF-43FC67A8EE8C}"/>
                  </a:ext>
                </a:extLst>
              </p14:cNvPr>
              <p14:cNvContentPartPr/>
              <p14:nvPr/>
            </p14:nvContentPartPr>
            <p14:xfrm>
              <a:off x="6105130" y="1754582"/>
              <a:ext cx="347040" cy="4377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C3AABA2-078D-46FF-87CF-43FC67A8EE8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87472" y="1736942"/>
                <a:ext cx="382717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9BDC40E-C5A6-4796-BB44-EA3DFA08284B}"/>
                  </a:ext>
                </a:extLst>
              </p14:cNvPr>
              <p14:cNvContentPartPr/>
              <p14:nvPr/>
            </p14:nvContentPartPr>
            <p14:xfrm>
              <a:off x="5809930" y="1834142"/>
              <a:ext cx="191520" cy="1202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9BDC40E-C5A6-4796-BB44-EA3DFA08284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92290" y="1816449"/>
                <a:ext cx="227160" cy="155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A421851-28F1-4149-B71B-C6EB4726DD0A}"/>
                  </a:ext>
                </a:extLst>
              </p14:cNvPr>
              <p14:cNvContentPartPr/>
              <p14:nvPr/>
            </p14:nvContentPartPr>
            <p14:xfrm>
              <a:off x="4373170" y="1766102"/>
              <a:ext cx="494640" cy="216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A421851-28F1-4149-B71B-C6EB4726DD0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55170" y="1748462"/>
                <a:ext cx="530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99660CE-8B62-4124-8A36-7C58996F6298}"/>
                  </a:ext>
                </a:extLst>
              </p14:cNvPr>
              <p14:cNvContentPartPr/>
              <p14:nvPr/>
            </p14:nvContentPartPr>
            <p14:xfrm>
              <a:off x="3197050" y="1783022"/>
              <a:ext cx="523800" cy="1879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99660CE-8B62-4124-8A36-7C58996F629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79410" y="1765382"/>
                <a:ext cx="5594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A820555-FED7-46E6-8CA6-6CE1374E2331}"/>
                  </a:ext>
                </a:extLst>
              </p14:cNvPr>
              <p14:cNvContentPartPr/>
              <p14:nvPr/>
            </p14:nvContentPartPr>
            <p14:xfrm>
              <a:off x="8495890" y="1942142"/>
              <a:ext cx="131400" cy="108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A820555-FED7-46E6-8CA6-6CE1374E233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478250" y="1924502"/>
                <a:ext cx="167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BCB52ED-833E-49B3-BB2D-11FFA8214109}"/>
                  </a:ext>
                </a:extLst>
              </p14:cNvPr>
              <p14:cNvContentPartPr/>
              <p14:nvPr/>
            </p14:nvContentPartPr>
            <p14:xfrm>
              <a:off x="9251170" y="1868342"/>
              <a:ext cx="12600" cy="856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BCB52ED-833E-49B3-BB2D-11FFA821410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233170" y="1850702"/>
                <a:ext cx="482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C3D12A7-C141-458D-AB55-55F8F21E3B48}"/>
                  </a:ext>
                </a:extLst>
              </p14:cNvPr>
              <p14:cNvContentPartPr/>
              <p14:nvPr/>
            </p14:nvContentPartPr>
            <p14:xfrm>
              <a:off x="9353770" y="1896782"/>
              <a:ext cx="11880" cy="799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C3D12A7-C141-458D-AB55-55F8F21E3B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35770" y="1878782"/>
                <a:ext cx="475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AD3898E-3817-4EF6-A65E-859B87FE5F8A}"/>
                  </a:ext>
                </a:extLst>
              </p14:cNvPr>
              <p14:cNvContentPartPr/>
              <p14:nvPr/>
            </p14:nvContentPartPr>
            <p14:xfrm>
              <a:off x="9547090" y="1896782"/>
              <a:ext cx="174240" cy="2372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AD3898E-3817-4EF6-A65E-859B87FE5F8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529090" y="1878782"/>
                <a:ext cx="2098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57F212B-75F4-4884-A011-D247F478E680}"/>
                  </a:ext>
                </a:extLst>
              </p14:cNvPr>
              <p14:cNvContentPartPr/>
              <p14:nvPr/>
            </p14:nvContentPartPr>
            <p14:xfrm>
              <a:off x="9841930" y="1987502"/>
              <a:ext cx="91800" cy="1206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57F212B-75F4-4884-A011-D247F478E68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824290" y="1969502"/>
                <a:ext cx="1274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F4B801F-7C23-47FC-BBC3-27E840817188}"/>
                  </a:ext>
                </a:extLst>
              </p14:cNvPr>
              <p14:cNvContentPartPr/>
              <p14:nvPr/>
            </p14:nvContentPartPr>
            <p14:xfrm>
              <a:off x="10052530" y="1964462"/>
              <a:ext cx="131040" cy="171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F4B801F-7C23-47FC-BBC3-27E84081718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034890" y="1946822"/>
                <a:ext cx="1666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E820222-DBB2-4D5D-AD61-893C9D6C55A0}"/>
                  </a:ext>
                </a:extLst>
              </p14:cNvPr>
              <p14:cNvContentPartPr/>
              <p14:nvPr/>
            </p14:nvContentPartPr>
            <p14:xfrm>
              <a:off x="10580650" y="1783022"/>
              <a:ext cx="125280" cy="968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E820222-DBB2-4D5D-AD61-893C9D6C55A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563010" y="1765382"/>
                <a:ext cx="1609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38033F2-98EF-40E6-9E6B-B4EFCCF53A28}"/>
                  </a:ext>
                </a:extLst>
              </p14:cNvPr>
              <p14:cNvContentPartPr/>
              <p14:nvPr/>
            </p14:nvContentPartPr>
            <p14:xfrm>
              <a:off x="10291210" y="1902542"/>
              <a:ext cx="164880" cy="2275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38033F2-98EF-40E6-9E6B-B4EFCCF53A2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273249" y="1884542"/>
                <a:ext cx="200442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45EB747-D96E-4B4F-ACBF-965C1750815D}"/>
                  </a:ext>
                </a:extLst>
              </p14:cNvPr>
              <p14:cNvContentPartPr/>
              <p14:nvPr/>
            </p14:nvContentPartPr>
            <p14:xfrm>
              <a:off x="8746090" y="1822982"/>
              <a:ext cx="165240" cy="2955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45EB747-D96E-4B4F-ACBF-965C1750815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728450" y="1804982"/>
                <a:ext cx="2008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B304718-1ABF-4B2A-925A-10676045D360}"/>
                  </a:ext>
                </a:extLst>
              </p14:cNvPr>
              <p14:cNvContentPartPr/>
              <p14:nvPr/>
            </p14:nvContentPartPr>
            <p14:xfrm>
              <a:off x="7962370" y="1777622"/>
              <a:ext cx="415080" cy="255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B304718-1ABF-4B2A-925A-10676045D36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44730" y="1759622"/>
                <a:ext cx="4507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728BFFC-50AA-4840-B3C0-24CE672EE868}"/>
                  </a:ext>
                </a:extLst>
              </p14:cNvPr>
              <p14:cNvContentPartPr/>
              <p14:nvPr/>
            </p14:nvContentPartPr>
            <p14:xfrm>
              <a:off x="7337050" y="1788782"/>
              <a:ext cx="392760" cy="2559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728BFFC-50AA-4840-B3C0-24CE672EE86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19066" y="1771142"/>
                <a:ext cx="428367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99D7B7-DE2D-4E14-B235-F016AF183E16}"/>
                  </a:ext>
                </a:extLst>
              </p14:cNvPr>
              <p14:cNvContentPartPr/>
              <p14:nvPr/>
            </p14:nvContentPartPr>
            <p14:xfrm>
              <a:off x="6747010" y="1749182"/>
              <a:ext cx="460440" cy="2217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99D7B7-DE2D-4E14-B235-F016AF183E1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29370" y="1731182"/>
                <a:ext cx="4960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8D0F26D-7EC1-4DFC-B76D-AD3D45F33F55}"/>
                  </a:ext>
                </a:extLst>
              </p14:cNvPr>
              <p14:cNvContentPartPr/>
              <p14:nvPr/>
            </p14:nvContentPartPr>
            <p14:xfrm>
              <a:off x="1180690" y="2476022"/>
              <a:ext cx="86040" cy="1141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8D0F26D-7EC1-4DFC-B76D-AD3D45F33F5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63050" y="2458382"/>
                <a:ext cx="1216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67081E3-40FB-4FAF-AD22-E921F143940B}"/>
                  </a:ext>
                </a:extLst>
              </p14:cNvPr>
              <p14:cNvContentPartPr/>
              <p14:nvPr/>
            </p14:nvContentPartPr>
            <p14:xfrm>
              <a:off x="1402090" y="2487542"/>
              <a:ext cx="40680" cy="1195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67081E3-40FB-4FAF-AD22-E921F143940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384090" y="2469542"/>
                <a:ext cx="76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9AE7175-AB39-464F-985A-1B9DDFA0BAC7}"/>
                  </a:ext>
                </a:extLst>
              </p14:cNvPr>
              <p14:cNvContentPartPr/>
              <p14:nvPr/>
            </p14:nvContentPartPr>
            <p14:xfrm>
              <a:off x="1459330" y="2328422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9AE7175-AB39-464F-985A-1B9DDFA0BAC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41690" y="23104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A7172BE-42E4-469D-B0CE-9A751B0A7F48}"/>
                  </a:ext>
                </a:extLst>
              </p14:cNvPr>
              <p14:cNvContentPartPr/>
              <p14:nvPr/>
            </p14:nvContentPartPr>
            <p14:xfrm>
              <a:off x="2135410" y="2442182"/>
              <a:ext cx="57240" cy="1537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A7172BE-42E4-469D-B0CE-9A751B0A7F4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17410" y="2424182"/>
                <a:ext cx="928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7AE257D-BB64-49CA-84E2-C816F35841B4}"/>
                  </a:ext>
                </a:extLst>
              </p14:cNvPr>
              <p14:cNvContentPartPr/>
              <p14:nvPr/>
            </p14:nvContentPartPr>
            <p14:xfrm>
              <a:off x="2310730" y="2458742"/>
              <a:ext cx="97920" cy="1764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7AE257D-BB64-49CA-84E2-C816F35841B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293090" y="2440742"/>
                <a:ext cx="1335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E90AFEC-F5EF-4E77-9BD0-FABA547CE808}"/>
                  </a:ext>
                </a:extLst>
              </p14:cNvPr>
              <p14:cNvContentPartPr/>
              <p14:nvPr/>
            </p14:nvContentPartPr>
            <p14:xfrm>
              <a:off x="2158090" y="2362622"/>
              <a:ext cx="11880" cy="61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E90AFEC-F5EF-4E77-9BD0-FABA547CE80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140090" y="234462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87DFC11-B039-47D7-8E60-7C59666ADF50}"/>
                  </a:ext>
                </a:extLst>
              </p14:cNvPr>
              <p14:cNvContentPartPr/>
              <p14:nvPr/>
            </p14:nvContentPartPr>
            <p14:xfrm>
              <a:off x="2578210" y="2663582"/>
              <a:ext cx="612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87DFC11-B039-47D7-8E60-7C59666ADF5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560570" y="264558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B591451-5C48-434A-BE67-D5C94763CF80}"/>
                  </a:ext>
                </a:extLst>
              </p14:cNvPr>
              <p14:cNvContentPartPr/>
              <p14:nvPr/>
            </p14:nvContentPartPr>
            <p14:xfrm>
              <a:off x="1561570" y="2419142"/>
              <a:ext cx="318600" cy="1879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B591451-5C48-434A-BE67-D5C94763CF8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543930" y="2401142"/>
                <a:ext cx="3542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A7291E3-E98C-4DDE-9811-9D519222C83B}"/>
                  </a:ext>
                </a:extLst>
              </p14:cNvPr>
              <p14:cNvContentPartPr/>
              <p14:nvPr/>
            </p14:nvContentPartPr>
            <p14:xfrm>
              <a:off x="709810" y="2436422"/>
              <a:ext cx="386280" cy="2282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A7291E3-E98C-4DDE-9811-9D519222C83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91827" y="2418422"/>
                <a:ext cx="421887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33ACF08-3800-4C7C-8F07-6BCEDAEBF7E2}"/>
                  </a:ext>
                </a:extLst>
              </p14:cNvPr>
              <p14:cNvContentPartPr/>
              <p14:nvPr/>
            </p14:nvContentPartPr>
            <p14:xfrm>
              <a:off x="1544650" y="3435782"/>
              <a:ext cx="3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33ACF08-3800-4C7C-8F07-6BCEDAEBF7E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526650" y="34181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B46221DC-B32A-40A6-9EA7-71F45888CD40}"/>
                  </a:ext>
                </a:extLst>
              </p14:cNvPr>
              <p14:cNvContentPartPr/>
              <p14:nvPr/>
            </p14:nvContentPartPr>
            <p14:xfrm>
              <a:off x="2248810" y="3191702"/>
              <a:ext cx="6120" cy="61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46221DC-B32A-40A6-9EA7-71F45888CD4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231170" y="317370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622E645-D92A-4B1E-8C89-776B0A2BC9AC}"/>
                  </a:ext>
                </a:extLst>
              </p14:cNvPr>
              <p14:cNvContentPartPr/>
              <p14:nvPr/>
            </p14:nvContentPartPr>
            <p14:xfrm>
              <a:off x="2509450" y="3248582"/>
              <a:ext cx="671400" cy="5230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622E645-D92A-4B1E-8C89-776B0A2BC9A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491450" y="3230594"/>
                <a:ext cx="707040" cy="558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E41C260-9825-4898-99A5-8DC8A6B51627}"/>
                  </a:ext>
                </a:extLst>
              </p14:cNvPr>
              <p14:cNvContentPartPr/>
              <p14:nvPr/>
            </p14:nvContentPartPr>
            <p14:xfrm>
              <a:off x="1857130" y="3253622"/>
              <a:ext cx="539640" cy="3020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E41C260-9825-4898-99A5-8DC8A6B5162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839142" y="3235622"/>
                <a:ext cx="575256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CB940BC4-A926-4774-BC95-ECA4750BE5FB}"/>
                  </a:ext>
                </a:extLst>
              </p14:cNvPr>
              <p14:cNvContentPartPr/>
              <p14:nvPr/>
            </p14:nvContentPartPr>
            <p14:xfrm>
              <a:off x="5361370" y="3282422"/>
              <a:ext cx="801360" cy="396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CB940BC4-A926-4774-BC95-ECA4750BE5F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43362" y="3264782"/>
                <a:ext cx="837016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F851AD9-644B-43BD-9877-AAE986D07A3D}"/>
                  </a:ext>
                </a:extLst>
              </p14:cNvPr>
              <p14:cNvContentPartPr/>
              <p14:nvPr/>
            </p14:nvContentPartPr>
            <p14:xfrm>
              <a:off x="4781770" y="3310862"/>
              <a:ext cx="347040" cy="3013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F851AD9-644B-43BD-9877-AAE986D07A3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764130" y="3293222"/>
                <a:ext cx="3826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A5571CA-6C13-4042-AEDC-A8EE4182A2D9}"/>
                  </a:ext>
                </a:extLst>
              </p14:cNvPr>
              <p14:cNvContentPartPr/>
              <p14:nvPr/>
            </p14:nvContentPartPr>
            <p14:xfrm>
              <a:off x="3475330" y="3322382"/>
              <a:ext cx="1204920" cy="2905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A5571CA-6C13-4042-AEDC-A8EE4182A2D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457685" y="3304382"/>
                <a:ext cx="1240571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BC4B62A3-73FD-4C20-8D0C-185B083158E0}"/>
                  </a:ext>
                </a:extLst>
              </p14:cNvPr>
              <p14:cNvContentPartPr/>
              <p14:nvPr/>
            </p14:nvContentPartPr>
            <p14:xfrm>
              <a:off x="9274570" y="3390782"/>
              <a:ext cx="164880" cy="2386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BC4B62A3-73FD-4C20-8D0C-185B083158E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256570" y="3373142"/>
                <a:ext cx="2005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E4305E0-A16E-46E8-928A-C830D93A29C0}"/>
                  </a:ext>
                </a:extLst>
              </p14:cNvPr>
              <p14:cNvContentPartPr/>
              <p14:nvPr/>
            </p14:nvContentPartPr>
            <p14:xfrm>
              <a:off x="9564010" y="3271262"/>
              <a:ext cx="886680" cy="2682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E4305E0-A16E-46E8-928A-C830D93A29C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546010" y="3253262"/>
                <a:ext cx="9223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401AA882-483F-4800-8ED0-727A2C581F6C}"/>
                  </a:ext>
                </a:extLst>
              </p14:cNvPr>
              <p14:cNvContentPartPr/>
              <p14:nvPr/>
            </p14:nvContentPartPr>
            <p14:xfrm>
              <a:off x="8541970" y="3430382"/>
              <a:ext cx="491400" cy="1710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401AA882-483F-4800-8ED0-727A2C581F6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523983" y="3412382"/>
                <a:ext cx="527014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126A02F-5BFF-47D7-8764-B1E9647159D4}"/>
                  </a:ext>
                </a:extLst>
              </p14:cNvPr>
              <p14:cNvContentPartPr/>
              <p14:nvPr/>
            </p14:nvContentPartPr>
            <p14:xfrm>
              <a:off x="8297530" y="3316622"/>
              <a:ext cx="159480" cy="2217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126A02F-5BFF-47D7-8764-B1E9647159D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279890" y="3298982"/>
                <a:ext cx="1951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EBAA8DE-293B-41F6-B2E7-F1552EE4ABAF}"/>
                  </a:ext>
                </a:extLst>
              </p14:cNvPr>
              <p14:cNvContentPartPr/>
              <p14:nvPr/>
            </p14:nvContentPartPr>
            <p14:xfrm>
              <a:off x="7650250" y="3435422"/>
              <a:ext cx="443160" cy="1296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EBAA8DE-293B-41F6-B2E7-F1552EE4ABA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632265" y="3417422"/>
                <a:ext cx="478771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87B918CE-2733-4AEF-A7A1-3E1A7C27AAD3}"/>
                  </a:ext>
                </a:extLst>
              </p14:cNvPr>
              <p14:cNvContentPartPr/>
              <p14:nvPr/>
            </p14:nvContentPartPr>
            <p14:xfrm>
              <a:off x="6440290" y="3310862"/>
              <a:ext cx="1119600" cy="2613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87B918CE-2733-4AEF-A7A1-3E1A7C27AAD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422644" y="3293222"/>
                <a:ext cx="1155251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E607857C-41E0-418B-A6D5-012B2F9B747A}"/>
                  </a:ext>
                </a:extLst>
              </p14:cNvPr>
              <p14:cNvContentPartPr/>
              <p14:nvPr/>
            </p14:nvContentPartPr>
            <p14:xfrm>
              <a:off x="1567330" y="4111862"/>
              <a:ext cx="17280" cy="118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E607857C-41E0-418B-A6D5-012B2F9B747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549690" y="4093862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3CA74A4-27FA-4921-B5FC-03C5CADBD2AE}"/>
                  </a:ext>
                </a:extLst>
              </p14:cNvPr>
              <p14:cNvContentPartPr/>
              <p14:nvPr/>
            </p14:nvContentPartPr>
            <p14:xfrm>
              <a:off x="1941370" y="3981182"/>
              <a:ext cx="188640" cy="2617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3CA74A4-27FA-4921-B5FC-03C5CADBD2A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923730" y="3963182"/>
                <a:ext cx="2242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F22EC3F3-DC54-4E0A-B5B8-DD59369018E8}"/>
                  </a:ext>
                </a:extLst>
              </p14:cNvPr>
              <p14:cNvContentPartPr/>
              <p14:nvPr/>
            </p14:nvContentPartPr>
            <p14:xfrm>
              <a:off x="5554330" y="4038062"/>
              <a:ext cx="165960" cy="1540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F22EC3F3-DC54-4E0A-B5B8-DD59369018E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536690" y="4020062"/>
                <a:ext cx="2016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A2049FA-8403-485D-B21B-33BEFCB86EAA}"/>
                  </a:ext>
                </a:extLst>
              </p14:cNvPr>
              <p14:cNvContentPartPr/>
              <p14:nvPr/>
            </p14:nvContentPartPr>
            <p14:xfrm>
              <a:off x="5861050" y="4020782"/>
              <a:ext cx="108360" cy="1652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A2049FA-8403-485D-B21B-33BEFCB86EA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843050" y="4003142"/>
                <a:ext cx="144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D4E0BF0C-4860-4CB4-BFAC-2CEDAFF62CB6}"/>
                  </a:ext>
                </a:extLst>
              </p14:cNvPr>
              <p14:cNvContentPartPr/>
              <p14:nvPr/>
            </p14:nvContentPartPr>
            <p14:xfrm>
              <a:off x="6093970" y="3895862"/>
              <a:ext cx="6120" cy="118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D4E0BF0C-4860-4CB4-BFAC-2CEDAFF62CB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075970" y="387822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CC35418-9F55-46FD-94BF-52C2300BF7B6}"/>
                  </a:ext>
                </a:extLst>
              </p14:cNvPr>
              <p14:cNvContentPartPr/>
              <p14:nvPr/>
            </p14:nvContentPartPr>
            <p14:xfrm>
              <a:off x="6071290" y="4049222"/>
              <a:ext cx="540000" cy="3304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CC35418-9F55-46FD-94BF-52C2300BF7B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053290" y="4031582"/>
                <a:ext cx="57564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670CDB9C-5CE6-4DC2-A09E-20E90164DD76}"/>
                  </a:ext>
                </a:extLst>
              </p14:cNvPr>
              <p14:cNvContentPartPr/>
              <p14:nvPr/>
            </p14:nvContentPartPr>
            <p14:xfrm>
              <a:off x="4787530" y="3981182"/>
              <a:ext cx="608400" cy="2170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670CDB9C-5CE6-4DC2-A09E-20E90164DD7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769880" y="3963182"/>
                <a:ext cx="644061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B5EC27FD-0046-4172-A136-71B5848244CA}"/>
                  </a:ext>
                </a:extLst>
              </p14:cNvPr>
              <p14:cNvContentPartPr/>
              <p14:nvPr/>
            </p14:nvContentPartPr>
            <p14:xfrm>
              <a:off x="3731290" y="3969662"/>
              <a:ext cx="954360" cy="2390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B5EC27FD-0046-4172-A136-71B5848244C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713290" y="3952022"/>
                <a:ext cx="9900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7A1AC42-72A2-43F7-8CA1-DE511DC9C2AE}"/>
                  </a:ext>
                </a:extLst>
              </p14:cNvPr>
              <p14:cNvContentPartPr/>
              <p14:nvPr/>
            </p14:nvContentPartPr>
            <p14:xfrm>
              <a:off x="3123250" y="3975422"/>
              <a:ext cx="318600" cy="2502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7A1AC42-72A2-43F7-8CA1-DE511DC9C2A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105610" y="3957782"/>
                <a:ext cx="3542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92B6A87-9791-4373-8BD4-7FCF9B0A95EC}"/>
                  </a:ext>
                </a:extLst>
              </p14:cNvPr>
              <p14:cNvContentPartPr/>
              <p14:nvPr/>
            </p14:nvContentPartPr>
            <p14:xfrm>
              <a:off x="2237650" y="4094582"/>
              <a:ext cx="755640" cy="1260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92B6A87-9791-4373-8BD4-7FCF9B0A95E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219650" y="4076942"/>
                <a:ext cx="7912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50B07DF2-FA6B-4D3C-AD47-79F7162BC08E}"/>
                  </a:ext>
                </a:extLst>
              </p14:cNvPr>
              <p14:cNvContentPartPr/>
              <p14:nvPr/>
            </p14:nvContentPartPr>
            <p14:xfrm>
              <a:off x="10023370" y="3872822"/>
              <a:ext cx="336240" cy="2901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50B07DF2-FA6B-4D3C-AD47-79F7162BC08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005730" y="3855204"/>
                <a:ext cx="371880" cy="325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2A5F9E43-21B9-41A9-ACD4-2EC1E7CE756C}"/>
                  </a:ext>
                </a:extLst>
              </p14:cNvPr>
              <p14:cNvContentPartPr/>
              <p14:nvPr/>
            </p14:nvContentPartPr>
            <p14:xfrm>
              <a:off x="9518650" y="3941222"/>
              <a:ext cx="204840" cy="255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2A5F9E43-21B9-41A9-ACD4-2EC1E7CE756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500650" y="3923582"/>
                <a:ext cx="2404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9E667543-65F7-4A82-B1A7-C90C5A172553}"/>
                  </a:ext>
                </a:extLst>
              </p14:cNvPr>
              <p14:cNvContentPartPr/>
              <p14:nvPr/>
            </p14:nvContentPartPr>
            <p14:xfrm>
              <a:off x="8774530" y="4054622"/>
              <a:ext cx="624960" cy="14832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9E667543-65F7-4A82-B1A7-C90C5A17255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756540" y="4036982"/>
                <a:ext cx="660579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59A02D0-7358-4136-AADB-85E2BFE7E1A8}"/>
                  </a:ext>
                </a:extLst>
              </p14:cNvPr>
              <p14:cNvContentPartPr/>
              <p14:nvPr/>
            </p14:nvContentPartPr>
            <p14:xfrm>
              <a:off x="8121490" y="4066142"/>
              <a:ext cx="568440" cy="1371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59A02D0-7358-4136-AADB-85E2BFE7E1A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103850" y="4048142"/>
                <a:ext cx="6040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A3431EF8-A038-4690-9676-9ED4F85920C5}"/>
                  </a:ext>
                </a:extLst>
              </p14:cNvPr>
              <p14:cNvContentPartPr/>
              <p14:nvPr/>
            </p14:nvContentPartPr>
            <p14:xfrm>
              <a:off x="7724050" y="4020782"/>
              <a:ext cx="147960" cy="2163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A3431EF8-A038-4690-9676-9ED4F85920C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706050" y="4003142"/>
                <a:ext cx="1836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87CEED56-071B-4A98-8B03-3AD0821017B6}"/>
                  </a:ext>
                </a:extLst>
              </p14:cNvPr>
              <p14:cNvContentPartPr/>
              <p14:nvPr/>
            </p14:nvContentPartPr>
            <p14:xfrm>
              <a:off x="6939970" y="4020782"/>
              <a:ext cx="659880" cy="2282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87CEED56-071B-4A98-8B03-3AD0821017B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921970" y="4003142"/>
                <a:ext cx="6955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B0A616BB-039C-48BC-9729-1EA6D386FB31}"/>
                  </a:ext>
                </a:extLst>
              </p14:cNvPr>
              <p14:cNvContentPartPr/>
              <p14:nvPr/>
            </p14:nvContentPartPr>
            <p14:xfrm>
              <a:off x="3060970" y="4793342"/>
              <a:ext cx="45720" cy="1728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B0A616BB-039C-48BC-9729-1EA6D386FB3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043330" y="4775342"/>
                <a:ext cx="813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31B9871A-3980-49E9-AD7C-898CCBD00453}"/>
                  </a:ext>
                </a:extLst>
              </p14:cNvPr>
              <p14:cNvContentPartPr/>
              <p14:nvPr/>
            </p14:nvContentPartPr>
            <p14:xfrm>
              <a:off x="3952690" y="4759142"/>
              <a:ext cx="153720" cy="1490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31B9871A-3980-49E9-AD7C-898CCBD0045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935050" y="4741502"/>
                <a:ext cx="1893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E8DB7CEC-E5C9-410A-A480-3A002A5E118D}"/>
                  </a:ext>
                </a:extLst>
              </p14:cNvPr>
              <p14:cNvContentPartPr/>
              <p14:nvPr/>
            </p14:nvContentPartPr>
            <p14:xfrm>
              <a:off x="5134210" y="4708022"/>
              <a:ext cx="28800" cy="2048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E8DB7CEC-E5C9-410A-A480-3A002A5E118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116210" y="4690382"/>
                <a:ext cx="644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0978C25E-5C0E-4D98-9272-3CED5F0E5E00}"/>
                  </a:ext>
                </a:extLst>
              </p14:cNvPr>
              <p14:cNvContentPartPr/>
              <p14:nvPr/>
            </p14:nvContentPartPr>
            <p14:xfrm>
              <a:off x="5264890" y="4776422"/>
              <a:ext cx="187920" cy="1483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0978C25E-5C0E-4D98-9272-3CED5F0E5E0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246890" y="4758422"/>
                <a:ext cx="2235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70793AAC-313D-42E2-A604-B83AA9FE10F2}"/>
                  </a:ext>
                </a:extLst>
              </p14:cNvPr>
              <p14:cNvContentPartPr/>
              <p14:nvPr/>
            </p14:nvContentPartPr>
            <p14:xfrm>
              <a:off x="5605450" y="4867142"/>
              <a:ext cx="360" cy="61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70793AAC-313D-42E2-A604-B83AA9FE10F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587810" y="484950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A90CF392-6D00-4A25-8068-0BA7402DC69E}"/>
                  </a:ext>
                </a:extLst>
              </p14:cNvPr>
              <p14:cNvContentPartPr/>
              <p14:nvPr/>
            </p14:nvContentPartPr>
            <p14:xfrm>
              <a:off x="4352290" y="4674182"/>
              <a:ext cx="606240" cy="2559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A90CF392-6D00-4A25-8068-0BA7402DC69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334301" y="4656182"/>
                <a:ext cx="641859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F60AD4D-B7BD-464A-A956-9CF1459613AD}"/>
                  </a:ext>
                </a:extLst>
              </p14:cNvPr>
              <p14:cNvContentPartPr/>
              <p14:nvPr/>
            </p14:nvContentPartPr>
            <p14:xfrm>
              <a:off x="3185170" y="4656902"/>
              <a:ext cx="631440" cy="32436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F60AD4D-B7BD-464A-A956-9CF1459613A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167540" y="4639242"/>
                <a:ext cx="667060" cy="3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D2683C4-F921-43D3-B47C-4A9AF27D31AA}"/>
                  </a:ext>
                </a:extLst>
              </p14:cNvPr>
              <p14:cNvContentPartPr/>
              <p14:nvPr/>
            </p14:nvContentPartPr>
            <p14:xfrm>
              <a:off x="1964770" y="4570862"/>
              <a:ext cx="977400" cy="32508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D2683C4-F921-43D3-B47C-4A9AF27D31A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947130" y="4553202"/>
                <a:ext cx="1013040" cy="3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ACDAEC38-E78C-42C5-844B-57D01AFE0251}"/>
                  </a:ext>
                </a:extLst>
              </p14:cNvPr>
              <p14:cNvContentPartPr/>
              <p14:nvPr/>
            </p14:nvContentPartPr>
            <p14:xfrm>
              <a:off x="1607290" y="5355662"/>
              <a:ext cx="6120" cy="118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ACDAEC38-E78C-42C5-844B-57D01AFE025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589290" y="533766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B5C1A675-4EA9-4FC3-B40E-4DC289D9C61F}"/>
                  </a:ext>
                </a:extLst>
              </p14:cNvPr>
              <p14:cNvContentPartPr/>
              <p14:nvPr/>
            </p14:nvContentPartPr>
            <p14:xfrm>
              <a:off x="2941810" y="5366822"/>
              <a:ext cx="114120" cy="25020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B5C1A675-4EA9-4FC3-B40E-4DC289D9C61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923810" y="5349182"/>
                <a:ext cx="1497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4C076A40-7B73-4C60-8D6A-32505368A55E}"/>
                  </a:ext>
                </a:extLst>
              </p14:cNvPr>
              <p14:cNvContentPartPr/>
              <p14:nvPr/>
            </p14:nvContentPartPr>
            <p14:xfrm>
              <a:off x="3174730" y="5491742"/>
              <a:ext cx="120240" cy="1306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4C076A40-7B73-4C60-8D6A-32505368A55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156730" y="5474102"/>
                <a:ext cx="1558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204184D-0DE4-4240-9DF3-C8757CCB7386}"/>
                  </a:ext>
                </a:extLst>
              </p14:cNvPr>
              <p14:cNvContentPartPr/>
              <p14:nvPr/>
            </p14:nvContentPartPr>
            <p14:xfrm>
              <a:off x="3469930" y="5378342"/>
              <a:ext cx="523440" cy="4838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204184D-0DE4-4240-9DF3-C8757CCB738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451930" y="5360342"/>
                <a:ext cx="55908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7A264A4B-8785-4DFA-98DC-8BCCF44C074F}"/>
                  </a:ext>
                </a:extLst>
              </p14:cNvPr>
              <p14:cNvContentPartPr/>
              <p14:nvPr/>
            </p14:nvContentPartPr>
            <p14:xfrm>
              <a:off x="1958650" y="5287262"/>
              <a:ext cx="847440" cy="31284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7A264A4B-8785-4DFA-98DC-8BCCF44C074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941003" y="5269262"/>
                <a:ext cx="883095" cy="3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413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56154E-B639-41F6-85D4-B45BE094629C}"/>
                  </a:ext>
                </a:extLst>
              </p14:cNvPr>
              <p14:cNvContentPartPr/>
              <p14:nvPr/>
            </p14:nvContentPartPr>
            <p14:xfrm>
              <a:off x="1249450" y="493862"/>
              <a:ext cx="39960" cy="165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56154E-B639-41F6-85D4-B45BE09462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1450" y="476222"/>
                <a:ext cx="756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841C64-47DB-4168-BF91-0AAE996D90D0}"/>
                  </a:ext>
                </a:extLst>
              </p14:cNvPr>
              <p14:cNvContentPartPr/>
              <p14:nvPr/>
            </p14:nvContentPartPr>
            <p14:xfrm>
              <a:off x="1209490" y="391622"/>
              <a:ext cx="6120" cy="23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841C64-47DB-4168-BF91-0AAE996D90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1850" y="373982"/>
                <a:ext cx="41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A279AF-E865-4AC0-B789-ECEF6E9A4C68}"/>
                  </a:ext>
                </a:extLst>
              </p14:cNvPr>
              <p14:cNvContentPartPr/>
              <p14:nvPr/>
            </p14:nvContentPartPr>
            <p14:xfrm>
              <a:off x="2152330" y="436622"/>
              <a:ext cx="147960" cy="148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A279AF-E865-4AC0-B789-ECEF6E9A4C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34330" y="418982"/>
                <a:ext cx="1836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4AFEE0-1B3E-4CBE-BCC1-E9EC590AF9D4}"/>
                  </a:ext>
                </a:extLst>
              </p14:cNvPr>
              <p14:cNvContentPartPr/>
              <p14:nvPr/>
            </p14:nvContentPartPr>
            <p14:xfrm>
              <a:off x="1465090" y="459302"/>
              <a:ext cx="426240" cy="341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4AFEE0-1B3E-4CBE-BCC1-E9EC590AF9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47090" y="441662"/>
                <a:ext cx="46188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7F5EEB-92C4-42A8-B398-94CDB27A118D}"/>
                  </a:ext>
                </a:extLst>
              </p14:cNvPr>
              <p14:cNvContentPartPr/>
              <p14:nvPr/>
            </p14:nvContentPartPr>
            <p14:xfrm>
              <a:off x="420010" y="346262"/>
              <a:ext cx="699120" cy="375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7F5EEB-92C4-42A8-B398-94CDB27A11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370" y="328622"/>
                <a:ext cx="7347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92E6C82-7BEC-47EC-A90B-01678A4C575A}"/>
                  </a:ext>
                </a:extLst>
              </p14:cNvPr>
              <p14:cNvContentPartPr/>
              <p14:nvPr/>
            </p14:nvContentPartPr>
            <p14:xfrm>
              <a:off x="3032530" y="385502"/>
              <a:ext cx="114120" cy="159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92E6C82-7BEC-47EC-A90B-01678A4C57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14890" y="367862"/>
                <a:ext cx="149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5F9E82E-4762-4EC5-A00F-28684F4B80B2}"/>
                  </a:ext>
                </a:extLst>
              </p14:cNvPr>
              <p14:cNvContentPartPr/>
              <p14:nvPr/>
            </p14:nvContentPartPr>
            <p14:xfrm>
              <a:off x="3242770" y="396662"/>
              <a:ext cx="170640" cy="142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5F9E82E-4762-4EC5-A00F-28684F4B80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25130" y="379022"/>
                <a:ext cx="2062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624B75-CF33-4774-9341-13161E35543A}"/>
                  </a:ext>
                </a:extLst>
              </p14:cNvPr>
              <p14:cNvContentPartPr/>
              <p14:nvPr/>
            </p14:nvContentPartPr>
            <p14:xfrm>
              <a:off x="3554530" y="227102"/>
              <a:ext cx="381600" cy="664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624B75-CF33-4774-9341-13161E3554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36530" y="209102"/>
                <a:ext cx="41724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A3C9A9E-29E0-491B-AEB3-E7FB0DA8C3CE}"/>
                  </a:ext>
                </a:extLst>
              </p14:cNvPr>
              <p14:cNvContentPartPr/>
              <p14:nvPr/>
            </p14:nvContentPartPr>
            <p14:xfrm>
              <a:off x="4128370" y="380822"/>
              <a:ext cx="165600" cy="176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A3C9A9E-29E0-491B-AEB3-E7FB0DA8C3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10370" y="363182"/>
                <a:ext cx="2012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5CD69C9-7A7D-4AB2-9129-11245AB83A64}"/>
                  </a:ext>
                </a:extLst>
              </p14:cNvPr>
              <p14:cNvContentPartPr/>
              <p14:nvPr/>
            </p14:nvContentPartPr>
            <p14:xfrm>
              <a:off x="4384330" y="278222"/>
              <a:ext cx="66600" cy="239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5CD69C9-7A7D-4AB2-9129-11245AB83A6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66690" y="260222"/>
                <a:ext cx="1022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A881991-EF29-45CD-9D65-4019A9DCF7C5}"/>
                  </a:ext>
                </a:extLst>
              </p14:cNvPr>
              <p14:cNvContentPartPr/>
              <p14:nvPr/>
            </p14:nvContentPartPr>
            <p14:xfrm>
              <a:off x="4628050" y="385862"/>
              <a:ext cx="182880" cy="563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A881991-EF29-45CD-9D65-4019A9DCF7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10410" y="368222"/>
                <a:ext cx="21852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1594CC8-AD9F-4BF0-9D46-A00D5ED6DD60}"/>
                  </a:ext>
                </a:extLst>
              </p14:cNvPr>
              <p14:cNvContentPartPr/>
              <p14:nvPr/>
            </p14:nvContentPartPr>
            <p14:xfrm>
              <a:off x="6474490" y="215222"/>
              <a:ext cx="624960" cy="347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1594CC8-AD9F-4BF0-9D46-A00D5ED6DD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56490" y="197222"/>
                <a:ext cx="6606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C72CECB-CE76-42C6-B09E-EFF8E6438756}"/>
                  </a:ext>
                </a:extLst>
              </p14:cNvPr>
              <p14:cNvContentPartPr/>
              <p14:nvPr/>
            </p14:nvContentPartPr>
            <p14:xfrm>
              <a:off x="5650810" y="295142"/>
              <a:ext cx="585720" cy="255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C72CECB-CE76-42C6-B09E-EFF8E64387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33159" y="277502"/>
                <a:ext cx="621382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577F685-F817-4A58-8D72-B942FC7F2D5A}"/>
                  </a:ext>
                </a:extLst>
              </p14:cNvPr>
              <p14:cNvContentPartPr/>
              <p14:nvPr/>
            </p14:nvContentPartPr>
            <p14:xfrm>
              <a:off x="5327170" y="244022"/>
              <a:ext cx="187560" cy="267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577F685-F817-4A58-8D72-B942FC7F2D5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09564" y="226382"/>
                <a:ext cx="223132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957B304-9C0D-4141-B1AC-03FAC0E2D50D}"/>
                  </a:ext>
                </a:extLst>
              </p14:cNvPr>
              <p14:cNvContentPartPr/>
              <p14:nvPr/>
            </p14:nvContentPartPr>
            <p14:xfrm>
              <a:off x="4929730" y="363182"/>
              <a:ext cx="307080" cy="190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957B304-9C0D-4141-B1AC-03FAC0E2D5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11730" y="345542"/>
                <a:ext cx="3427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AACC39B-B3B8-478D-BEFC-725CAE4C086F}"/>
                  </a:ext>
                </a:extLst>
              </p14:cNvPr>
              <p14:cNvContentPartPr/>
              <p14:nvPr/>
            </p14:nvContentPartPr>
            <p14:xfrm>
              <a:off x="7411210" y="340502"/>
              <a:ext cx="301680" cy="187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AACC39B-B3B8-478D-BEFC-725CAE4C086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93570" y="322862"/>
                <a:ext cx="3373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D4FF14B-7988-4EB1-96DF-1A0FFBAF841C}"/>
                  </a:ext>
                </a:extLst>
              </p14:cNvPr>
              <p14:cNvContentPartPr/>
              <p14:nvPr/>
            </p14:nvContentPartPr>
            <p14:xfrm>
              <a:off x="7917010" y="351662"/>
              <a:ext cx="171000" cy="159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D4FF14B-7988-4EB1-96DF-1A0FFBAF841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99010" y="334022"/>
                <a:ext cx="2066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34E5921-BAF6-453D-AF62-616A04ABB0DA}"/>
                  </a:ext>
                </a:extLst>
              </p14:cNvPr>
              <p14:cNvContentPartPr/>
              <p14:nvPr/>
            </p14:nvContentPartPr>
            <p14:xfrm>
              <a:off x="8518930" y="380462"/>
              <a:ext cx="23040" cy="113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34E5921-BAF6-453D-AF62-616A04ABB0D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01290" y="362462"/>
                <a:ext cx="586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EFBF193-B6C5-4B18-9E62-D53791F6524A}"/>
                  </a:ext>
                </a:extLst>
              </p14:cNvPr>
              <p14:cNvContentPartPr/>
              <p14:nvPr/>
            </p14:nvContentPartPr>
            <p14:xfrm>
              <a:off x="8751850" y="289382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EFBF193-B6C5-4B18-9E62-D53791F6524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34210" y="2717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825C45D-EA8D-4B25-AFE1-E0C65CD57668}"/>
                  </a:ext>
                </a:extLst>
              </p14:cNvPr>
              <p14:cNvContentPartPr/>
              <p14:nvPr/>
            </p14:nvContentPartPr>
            <p14:xfrm>
              <a:off x="8649610" y="346262"/>
              <a:ext cx="410040" cy="415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825C45D-EA8D-4B25-AFE1-E0C65CD5766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31970" y="328622"/>
                <a:ext cx="4456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DD2F943-D96F-430E-88B8-9E992B36137F}"/>
                  </a:ext>
                </a:extLst>
              </p14:cNvPr>
              <p14:cNvContentPartPr/>
              <p14:nvPr/>
            </p14:nvContentPartPr>
            <p14:xfrm>
              <a:off x="8184130" y="249782"/>
              <a:ext cx="238680" cy="301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DD2F943-D96F-430E-88B8-9E992B36137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66157" y="231782"/>
                <a:ext cx="274266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9D660AC-E48D-4F09-87FD-CE43AA5371D2}"/>
                  </a:ext>
                </a:extLst>
              </p14:cNvPr>
              <p14:cNvContentPartPr/>
              <p14:nvPr/>
            </p14:nvContentPartPr>
            <p14:xfrm>
              <a:off x="9410650" y="431222"/>
              <a:ext cx="91080" cy="171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9D660AC-E48D-4F09-87FD-CE43AA5371D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93010" y="413582"/>
                <a:ext cx="1267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07F7BE6-3A06-4D2B-A219-1B0C5BB2BAC6}"/>
                  </a:ext>
                </a:extLst>
              </p14:cNvPr>
              <p14:cNvContentPartPr/>
              <p14:nvPr/>
            </p14:nvContentPartPr>
            <p14:xfrm>
              <a:off x="9620170" y="312062"/>
              <a:ext cx="154440" cy="278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07F7BE6-3A06-4D2B-A219-1B0C5BB2BAC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602530" y="294422"/>
                <a:ext cx="1900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3DA21A0-F586-4A0C-87F1-21F9167E1013}"/>
                  </a:ext>
                </a:extLst>
              </p14:cNvPr>
              <p14:cNvContentPartPr/>
              <p14:nvPr/>
            </p14:nvContentPartPr>
            <p14:xfrm>
              <a:off x="9898810" y="442742"/>
              <a:ext cx="171000" cy="130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3DA21A0-F586-4A0C-87F1-21F9167E101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80810" y="425102"/>
                <a:ext cx="206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0C07C1A-3869-42A9-A66D-284A88A2C8E1}"/>
                  </a:ext>
                </a:extLst>
              </p14:cNvPr>
              <p14:cNvContentPartPr/>
              <p14:nvPr/>
            </p14:nvContentPartPr>
            <p14:xfrm>
              <a:off x="10194370" y="425822"/>
              <a:ext cx="182160" cy="114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0C07C1A-3869-42A9-A66D-284A88A2C8E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176730" y="407822"/>
                <a:ext cx="2178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7ADBDDE-BA2D-43E2-9ABC-C8D5EACCD859}"/>
                  </a:ext>
                </a:extLst>
              </p14:cNvPr>
              <p14:cNvContentPartPr/>
              <p14:nvPr/>
            </p14:nvContentPartPr>
            <p14:xfrm>
              <a:off x="10529170" y="420062"/>
              <a:ext cx="154080" cy="3121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7ADBDDE-BA2D-43E2-9ABC-C8D5EACCD85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511170" y="402062"/>
                <a:ext cx="1897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E51ADAB-7C4E-47C2-943B-5502327DF367}"/>
                  </a:ext>
                </a:extLst>
              </p14:cNvPr>
              <p14:cNvContentPartPr/>
              <p14:nvPr/>
            </p14:nvContentPartPr>
            <p14:xfrm>
              <a:off x="10847770" y="436982"/>
              <a:ext cx="153720" cy="91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E51ADAB-7C4E-47C2-943B-5502327DF36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829770" y="418982"/>
                <a:ext cx="1893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062B6B4-8B76-472D-824D-A8BECB1E1112}"/>
                  </a:ext>
                </a:extLst>
              </p14:cNvPr>
              <p14:cNvContentPartPr/>
              <p14:nvPr/>
            </p14:nvContentPartPr>
            <p14:xfrm>
              <a:off x="11272930" y="391622"/>
              <a:ext cx="137880" cy="142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062B6B4-8B76-472D-824D-A8BECB1E111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255290" y="373982"/>
                <a:ext cx="1735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D8B3D6B-5D42-4747-948E-82136FAFC9C4}"/>
                  </a:ext>
                </a:extLst>
              </p14:cNvPr>
              <p14:cNvContentPartPr/>
              <p14:nvPr/>
            </p14:nvContentPartPr>
            <p14:xfrm>
              <a:off x="11523490" y="266702"/>
              <a:ext cx="187920" cy="261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D8B3D6B-5D42-4747-948E-82136FAFC9C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505850" y="249062"/>
                <a:ext cx="2235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6F280DD-D7FE-4215-8915-A0FE7D9749A6}"/>
                  </a:ext>
                </a:extLst>
              </p14:cNvPr>
              <p14:cNvContentPartPr/>
              <p14:nvPr/>
            </p14:nvContentPartPr>
            <p14:xfrm>
              <a:off x="488410" y="1118822"/>
              <a:ext cx="165240" cy="238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6F280DD-D7FE-4215-8915-A0FE7D9749A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0410" y="1101182"/>
                <a:ext cx="2008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E61BC1A-E4FA-4A61-A045-D29805217DD8}"/>
                  </a:ext>
                </a:extLst>
              </p14:cNvPr>
              <p14:cNvContentPartPr/>
              <p14:nvPr/>
            </p14:nvContentPartPr>
            <p14:xfrm>
              <a:off x="998890" y="1039262"/>
              <a:ext cx="182520" cy="2905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E61BC1A-E4FA-4A61-A045-D29805217DD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1250" y="1021262"/>
                <a:ext cx="2181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2E14BA6-064D-4507-98ED-7C8AC0ECC18E}"/>
                  </a:ext>
                </a:extLst>
              </p14:cNvPr>
              <p14:cNvContentPartPr/>
              <p14:nvPr/>
            </p14:nvContentPartPr>
            <p14:xfrm>
              <a:off x="1641130" y="1260662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2E14BA6-064D-4507-98ED-7C8AC0ECC18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23490" y="12430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C9404E0-2FF1-4A3C-9AE7-4FA49EBE82A3}"/>
                  </a:ext>
                </a:extLst>
              </p14:cNvPr>
              <p14:cNvContentPartPr/>
              <p14:nvPr/>
            </p14:nvContentPartPr>
            <p14:xfrm>
              <a:off x="2510170" y="385862"/>
              <a:ext cx="426240" cy="863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C9404E0-2FF1-4A3C-9AE7-4FA49EBE82A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492170" y="368222"/>
                <a:ext cx="46188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74A8715-C6A6-4C44-9E7D-2ECB1D5DABC1}"/>
                  </a:ext>
                </a:extLst>
              </p14:cNvPr>
              <p14:cNvContentPartPr/>
              <p14:nvPr/>
            </p14:nvContentPartPr>
            <p14:xfrm>
              <a:off x="1868290" y="1055822"/>
              <a:ext cx="500400" cy="182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74A8715-C6A6-4C44-9E7D-2ECB1D5DABC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850650" y="1038182"/>
                <a:ext cx="5360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9E8D262-A83D-48FD-A725-FE43184DEFDC}"/>
                  </a:ext>
                </a:extLst>
              </p14:cNvPr>
              <p14:cNvContentPartPr/>
              <p14:nvPr/>
            </p14:nvContentPartPr>
            <p14:xfrm>
              <a:off x="1328650" y="1021982"/>
              <a:ext cx="193680" cy="295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9E8D262-A83D-48FD-A725-FE43184DEFD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310977" y="1004342"/>
                <a:ext cx="229386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5250FE4-48EC-43D8-BDE1-5C6041D6E87A}"/>
                  </a:ext>
                </a:extLst>
              </p14:cNvPr>
              <p14:cNvContentPartPr/>
              <p14:nvPr/>
            </p14:nvContentPartPr>
            <p14:xfrm>
              <a:off x="4156810" y="1078862"/>
              <a:ext cx="176760" cy="318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5250FE4-48EC-43D8-BDE1-5C6041D6E87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138810" y="1061222"/>
                <a:ext cx="2124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0FBFCF9-E65E-4A93-A59C-1B7932AB0B3D}"/>
                  </a:ext>
                </a:extLst>
              </p14:cNvPr>
              <p14:cNvContentPartPr/>
              <p14:nvPr/>
            </p14:nvContentPartPr>
            <p14:xfrm>
              <a:off x="5492050" y="1084622"/>
              <a:ext cx="102600" cy="146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0FBFCF9-E65E-4A93-A59C-1B7932AB0B3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474050" y="1066622"/>
                <a:ext cx="1382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C955ADB-9945-4F80-A2B4-F08DE7CBC51B}"/>
                  </a:ext>
                </a:extLst>
              </p14:cNvPr>
              <p14:cNvContentPartPr/>
              <p14:nvPr/>
            </p14:nvContentPartPr>
            <p14:xfrm>
              <a:off x="6531010" y="1044662"/>
              <a:ext cx="284760" cy="1314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C955ADB-9945-4F80-A2B4-F08DE7CBC51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513010" y="1026662"/>
                <a:ext cx="3204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68DF45C-D4B0-4A5A-A8B0-648E73A76A4F}"/>
                  </a:ext>
                </a:extLst>
              </p14:cNvPr>
              <p14:cNvContentPartPr/>
              <p14:nvPr/>
            </p14:nvContentPartPr>
            <p14:xfrm>
              <a:off x="6911890" y="1033142"/>
              <a:ext cx="170640" cy="1321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68DF45C-D4B0-4A5A-A8B0-648E73A76A4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893890" y="1015142"/>
                <a:ext cx="2062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BB69C68-7DB1-44A3-8A27-9AFEBD2ACCAF}"/>
                  </a:ext>
                </a:extLst>
              </p14:cNvPr>
              <p14:cNvContentPartPr/>
              <p14:nvPr/>
            </p14:nvContentPartPr>
            <p14:xfrm>
              <a:off x="7191970" y="993902"/>
              <a:ext cx="129240" cy="182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BB69C68-7DB1-44A3-8A27-9AFEBD2ACCA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173970" y="975902"/>
                <a:ext cx="1648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3E85A65-D767-4DF4-A9B5-DC8D632FFA14}"/>
                  </a:ext>
                </a:extLst>
              </p14:cNvPr>
              <p14:cNvContentPartPr/>
              <p14:nvPr/>
            </p14:nvContentPartPr>
            <p14:xfrm>
              <a:off x="7405810" y="1146902"/>
              <a:ext cx="39960" cy="108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3E85A65-D767-4DF4-A9B5-DC8D632FFA1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388170" y="1129262"/>
                <a:ext cx="75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D3D32BF-472E-40E0-93DC-F6D4D256DAF4}"/>
                  </a:ext>
                </a:extLst>
              </p14:cNvPr>
              <p14:cNvContentPartPr/>
              <p14:nvPr/>
            </p14:nvContentPartPr>
            <p14:xfrm>
              <a:off x="6127810" y="897062"/>
              <a:ext cx="290520" cy="3297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D3D32BF-472E-40E0-93DC-F6D4D256DAF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110170" y="879422"/>
                <a:ext cx="3261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4655019-C62A-40FF-AA2A-ECD6FBF0F8DA}"/>
                  </a:ext>
                </a:extLst>
              </p14:cNvPr>
              <p14:cNvContentPartPr/>
              <p14:nvPr/>
            </p14:nvContentPartPr>
            <p14:xfrm>
              <a:off x="5747290" y="1084262"/>
              <a:ext cx="171000" cy="2732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4655019-C62A-40FF-AA2A-ECD6FBF0F8D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729650" y="1066262"/>
                <a:ext cx="2066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2CAB8CD-6909-4787-8D0C-B2AAE764A182}"/>
                  </a:ext>
                </a:extLst>
              </p14:cNvPr>
              <p14:cNvContentPartPr/>
              <p14:nvPr/>
            </p14:nvContentPartPr>
            <p14:xfrm>
              <a:off x="5026210" y="970862"/>
              <a:ext cx="369360" cy="278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2CAB8CD-6909-4787-8D0C-B2AAE764A18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008210" y="953222"/>
                <a:ext cx="4050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C3C14CB-9558-4AE7-AB58-44C7B262C703}"/>
                  </a:ext>
                </a:extLst>
              </p14:cNvPr>
              <p14:cNvContentPartPr/>
              <p14:nvPr/>
            </p14:nvContentPartPr>
            <p14:xfrm>
              <a:off x="4424290" y="1073102"/>
              <a:ext cx="494280" cy="1940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C3C14CB-9558-4AE7-AB58-44C7B262C70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406303" y="1055429"/>
                <a:ext cx="529894" cy="229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0E71D36-000B-48FF-BD35-4EA0A3E0CB3C}"/>
                  </a:ext>
                </a:extLst>
              </p14:cNvPr>
              <p14:cNvContentPartPr/>
              <p14:nvPr/>
            </p14:nvContentPartPr>
            <p14:xfrm>
              <a:off x="3549490" y="982382"/>
              <a:ext cx="341280" cy="3013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0E71D36-000B-48FF-BD35-4EA0A3E0CB3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531850" y="964382"/>
                <a:ext cx="376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ECF5532-EF85-4E6C-807E-EBE49CD0F041}"/>
                  </a:ext>
                </a:extLst>
              </p14:cNvPr>
              <p14:cNvContentPartPr/>
              <p14:nvPr/>
            </p14:nvContentPartPr>
            <p14:xfrm>
              <a:off x="3163210" y="1027742"/>
              <a:ext cx="267480" cy="1936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ECF5532-EF85-4E6C-807E-EBE49CD0F04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145546" y="1010069"/>
                <a:ext cx="303168" cy="229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A39DF38-BA09-47C0-95FF-EF2E4C4918D2}"/>
                  </a:ext>
                </a:extLst>
              </p14:cNvPr>
              <p14:cNvContentPartPr/>
              <p14:nvPr/>
            </p14:nvContentPartPr>
            <p14:xfrm>
              <a:off x="7655650" y="1005062"/>
              <a:ext cx="199800" cy="1479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A39DF38-BA09-47C0-95FF-EF2E4C4918D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637650" y="987422"/>
                <a:ext cx="2354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A1E95B6-49EA-4C21-A405-564798D8D76D}"/>
                  </a:ext>
                </a:extLst>
              </p14:cNvPr>
              <p14:cNvContentPartPr/>
              <p14:nvPr/>
            </p14:nvContentPartPr>
            <p14:xfrm>
              <a:off x="7985410" y="1010822"/>
              <a:ext cx="34200" cy="1422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A1E95B6-49EA-4C21-A405-564798D8D76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967770" y="992822"/>
                <a:ext cx="698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3AC5F18-1900-413B-B8B7-8F39D60E3A12}"/>
                  </a:ext>
                </a:extLst>
              </p14:cNvPr>
              <p14:cNvContentPartPr/>
              <p14:nvPr/>
            </p14:nvContentPartPr>
            <p14:xfrm>
              <a:off x="7945450" y="931262"/>
              <a:ext cx="28800" cy="61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3AC5F18-1900-413B-B8B7-8F39D60E3A1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927450" y="913262"/>
                <a:ext cx="64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B03EFFC-CA0C-4E6D-9996-74FB4BF1D4D8}"/>
                  </a:ext>
                </a:extLst>
              </p14:cNvPr>
              <p14:cNvContentPartPr/>
              <p14:nvPr/>
            </p14:nvContentPartPr>
            <p14:xfrm>
              <a:off x="9489850" y="1066982"/>
              <a:ext cx="171360" cy="1321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B03EFFC-CA0C-4E6D-9996-74FB4BF1D4D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471850" y="1049342"/>
                <a:ext cx="2070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130441F-5827-49C3-A2B7-A64D9F1F613F}"/>
                  </a:ext>
                </a:extLst>
              </p14:cNvPr>
              <p14:cNvContentPartPr/>
              <p14:nvPr/>
            </p14:nvContentPartPr>
            <p14:xfrm>
              <a:off x="9751570" y="1107302"/>
              <a:ext cx="137520" cy="1026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130441F-5827-49C3-A2B7-A64D9F1F613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733570" y="1089662"/>
                <a:ext cx="1731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AB0C498-220E-4B1B-8217-B8994BBF9DD4}"/>
                  </a:ext>
                </a:extLst>
              </p14:cNvPr>
              <p14:cNvContentPartPr/>
              <p14:nvPr/>
            </p14:nvContentPartPr>
            <p14:xfrm>
              <a:off x="10001410" y="944222"/>
              <a:ext cx="114120" cy="2833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AB0C498-220E-4B1B-8217-B8994BBF9DD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983770" y="926582"/>
                <a:ext cx="1497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B75F2C2-D37F-4386-8F9B-C5CA613D5785}"/>
                  </a:ext>
                </a:extLst>
              </p14:cNvPr>
              <p14:cNvContentPartPr/>
              <p14:nvPr/>
            </p14:nvContentPartPr>
            <p14:xfrm>
              <a:off x="8167210" y="937022"/>
              <a:ext cx="340560" cy="2790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B75F2C2-D37F-4386-8F9B-C5CA613D578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149589" y="919022"/>
                <a:ext cx="376162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08B9D3B-7D83-455E-9D2C-267546030AD1}"/>
                  </a:ext>
                </a:extLst>
              </p14:cNvPr>
              <p14:cNvContentPartPr/>
              <p14:nvPr/>
            </p14:nvContentPartPr>
            <p14:xfrm>
              <a:off x="9030130" y="1095782"/>
              <a:ext cx="119880" cy="1771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08B9D3B-7D83-455E-9D2C-267546030AD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012490" y="1077782"/>
                <a:ext cx="1555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58C1110-FCC7-412A-9E14-2B8A559302B1}"/>
                  </a:ext>
                </a:extLst>
              </p14:cNvPr>
              <p14:cNvContentPartPr/>
              <p14:nvPr/>
            </p14:nvContentPartPr>
            <p14:xfrm>
              <a:off x="8604250" y="993902"/>
              <a:ext cx="307440" cy="2502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58C1110-FCC7-412A-9E14-2B8A559302B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586610" y="975902"/>
                <a:ext cx="3430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9FFDA65-F1F0-41F5-95EC-0EFA8B2EAAE0}"/>
                  </a:ext>
                </a:extLst>
              </p14:cNvPr>
              <p14:cNvContentPartPr/>
              <p14:nvPr/>
            </p14:nvContentPartPr>
            <p14:xfrm>
              <a:off x="10472650" y="976982"/>
              <a:ext cx="148320" cy="2952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9FFDA65-F1F0-41F5-95EC-0EFA8B2EAAE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455010" y="959342"/>
                <a:ext cx="1839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87B28DE-F97D-4C7A-A607-B48E5AC3F88F}"/>
                  </a:ext>
                </a:extLst>
              </p14:cNvPr>
              <p14:cNvContentPartPr/>
              <p14:nvPr/>
            </p14:nvContentPartPr>
            <p14:xfrm>
              <a:off x="11387050" y="1016582"/>
              <a:ext cx="28800" cy="1422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87B28DE-F97D-4C7A-A607-B48E5AC3F88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1369410" y="998582"/>
                <a:ext cx="644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A998ED8-BC0D-4699-809C-6A3C4C352038}"/>
                  </a:ext>
                </a:extLst>
              </p14:cNvPr>
              <p14:cNvContentPartPr/>
              <p14:nvPr/>
            </p14:nvContentPartPr>
            <p14:xfrm>
              <a:off x="11529250" y="1021982"/>
              <a:ext cx="108360" cy="109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A998ED8-BC0D-4699-809C-6A3C4C35203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1511250" y="1003982"/>
                <a:ext cx="1440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E70871C-FC1B-44B6-A737-5932C1C7E2ED}"/>
                  </a:ext>
                </a:extLst>
              </p14:cNvPr>
              <p14:cNvContentPartPr/>
              <p14:nvPr/>
            </p14:nvContentPartPr>
            <p14:xfrm>
              <a:off x="11739130" y="942062"/>
              <a:ext cx="91800" cy="1828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E70871C-FC1B-44B6-A737-5932C1C7E2E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1721130" y="924422"/>
                <a:ext cx="1274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13FC5E9-FB64-44C0-89D0-836BA58B4152}"/>
                  </a:ext>
                </a:extLst>
              </p14:cNvPr>
              <p14:cNvContentPartPr/>
              <p14:nvPr/>
            </p14:nvContentPartPr>
            <p14:xfrm>
              <a:off x="11938210" y="1096142"/>
              <a:ext cx="2304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13FC5E9-FB64-44C0-89D0-836BA58B4152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1920210" y="1078142"/>
                <a:ext cx="58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45956A5-6C09-4A23-BA17-34DB47FB3959}"/>
                  </a:ext>
                </a:extLst>
              </p14:cNvPr>
              <p14:cNvContentPartPr/>
              <p14:nvPr/>
            </p14:nvContentPartPr>
            <p14:xfrm>
              <a:off x="11319010" y="840542"/>
              <a:ext cx="40320" cy="288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45956A5-6C09-4A23-BA17-34DB47FB395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1301370" y="822542"/>
                <a:ext cx="759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F22B6DA-5A3B-4947-A57E-2161D7A63F03}"/>
                  </a:ext>
                </a:extLst>
              </p14:cNvPr>
              <p14:cNvContentPartPr/>
              <p14:nvPr/>
            </p14:nvContentPartPr>
            <p14:xfrm>
              <a:off x="10722850" y="982382"/>
              <a:ext cx="528480" cy="1998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F22B6DA-5A3B-4947-A57E-2161D7A63F0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704850" y="964382"/>
                <a:ext cx="564120" cy="23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56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3E1BA8B-B040-405C-A129-0E6D663C8F77}"/>
                  </a:ext>
                </a:extLst>
              </p14:cNvPr>
              <p14:cNvContentPartPr/>
              <p14:nvPr/>
            </p14:nvContentPartPr>
            <p14:xfrm>
              <a:off x="522250" y="239342"/>
              <a:ext cx="6122880" cy="669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3E1BA8B-B040-405C-A129-0E6D663C8F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610" y="221352"/>
                <a:ext cx="6158520" cy="705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3A28383-DD45-44F1-8D81-273CF3357154}"/>
                  </a:ext>
                </a:extLst>
              </p14:cNvPr>
              <p14:cNvContentPartPr/>
              <p14:nvPr/>
            </p14:nvContentPartPr>
            <p14:xfrm>
              <a:off x="2095450" y="1249142"/>
              <a:ext cx="142200" cy="131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3A28383-DD45-44F1-8D81-273CF33571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7810" y="1231502"/>
                <a:ext cx="1778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56EEFEA-FDF1-4208-A2CF-1F06ED438D28}"/>
                  </a:ext>
                </a:extLst>
              </p14:cNvPr>
              <p14:cNvContentPartPr/>
              <p14:nvPr/>
            </p14:nvContentPartPr>
            <p14:xfrm>
              <a:off x="2334130" y="1237622"/>
              <a:ext cx="136800" cy="1659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56EEFEA-FDF1-4208-A2CF-1F06ED438D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6130" y="1219982"/>
                <a:ext cx="1724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083350B-1685-42D0-AEC6-8706BBA8E518}"/>
                  </a:ext>
                </a:extLst>
              </p14:cNvPr>
              <p14:cNvContentPartPr/>
              <p14:nvPr/>
            </p14:nvContentPartPr>
            <p14:xfrm>
              <a:off x="1658050" y="1158422"/>
              <a:ext cx="349920" cy="272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083350B-1685-42D0-AEC6-8706BBA8E5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0410" y="1140422"/>
                <a:ext cx="3855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0CC567C-3084-42F6-B782-1E578F92152D}"/>
                  </a:ext>
                </a:extLst>
              </p14:cNvPr>
              <p14:cNvContentPartPr/>
              <p14:nvPr/>
            </p14:nvContentPartPr>
            <p14:xfrm>
              <a:off x="675610" y="1237262"/>
              <a:ext cx="880560" cy="339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0CC567C-3084-42F6-B782-1E578F9215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7970" y="1219603"/>
                <a:ext cx="916200" cy="375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E899643-09C5-4168-93E9-8104644F63E8}"/>
                  </a:ext>
                </a:extLst>
              </p14:cNvPr>
              <p14:cNvContentPartPr/>
              <p14:nvPr/>
            </p14:nvContentPartPr>
            <p14:xfrm>
              <a:off x="2685490" y="1152662"/>
              <a:ext cx="1216440" cy="430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E899643-09C5-4168-93E9-8104644F63E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67490" y="1135022"/>
                <a:ext cx="125208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6189F96-6D6C-43C4-AB61-60ABBCB93DC3}"/>
                  </a:ext>
                </a:extLst>
              </p14:cNvPr>
              <p14:cNvContentPartPr/>
              <p14:nvPr/>
            </p14:nvContentPartPr>
            <p14:xfrm>
              <a:off x="4611130" y="1374422"/>
              <a:ext cx="11880" cy="63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6189F96-6D6C-43C4-AB61-60ABBCB93D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93490" y="1356422"/>
                <a:ext cx="475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5E55B33-A408-42CF-867B-E6D0EBAC5A29}"/>
                  </a:ext>
                </a:extLst>
              </p14:cNvPr>
              <p14:cNvContentPartPr/>
              <p14:nvPr/>
            </p14:nvContentPartPr>
            <p14:xfrm>
              <a:off x="4782130" y="1425542"/>
              <a:ext cx="29160" cy="119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5E55B33-A408-42CF-867B-E6D0EBAC5A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4130" y="1407542"/>
                <a:ext cx="648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5427AFA-C730-40C7-A728-A725C675652C}"/>
                  </a:ext>
                </a:extLst>
              </p14:cNvPr>
              <p14:cNvContentPartPr/>
              <p14:nvPr/>
            </p14:nvContentPartPr>
            <p14:xfrm>
              <a:off x="4918210" y="1249142"/>
              <a:ext cx="114120" cy="159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5427AFA-C730-40C7-A728-A725C67565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00570" y="1231502"/>
                <a:ext cx="149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9694C03-F9E2-487A-BE11-FDC75C6D2E6C}"/>
                  </a:ext>
                </a:extLst>
              </p14:cNvPr>
              <p14:cNvContentPartPr/>
              <p14:nvPr/>
            </p14:nvContentPartPr>
            <p14:xfrm>
              <a:off x="5111530" y="1336262"/>
              <a:ext cx="91080" cy="129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9694C03-F9E2-487A-BE11-FDC75C6D2E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93530" y="1318622"/>
                <a:ext cx="1267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D67598C-AA20-47A2-9845-732765398357}"/>
                  </a:ext>
                </a:extLst>
              </p14:cNvPr>
              <p14:cNvContentPartPr/>
              <p14:nvPr/>
            </p14:nvContentPartPr>
            <p14:xfrm>
              <a:off x="5327170" y="1397102"/>
              <a:ext cx="6120" cy="6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D67598C-AA20-47A2-9845-7327653983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09170" y="137910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A86DA7F-6AE8-44BF-8993-457D0F5FC1BB}"/>
                  </a:ext>
                </a:extLst>
              </p14:cNvPr>
              <p14:cNvContentPartPr/>
              <p14:nvPr/>
            </p14:nvContentPartPr>
            <p14:xfrm>
              <a:off x="5417890" y="1397102"/>
              <a:ext cx="17280" cy="11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A86DA7F-6AE8-44BF-8993-457D0F5FC1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00250" y="1379102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7DED5F7-9E7D-4439-A07B-B645713C51E3}"/>
                  </a:ext>
                </a:extLst>
              </p14:cNvPr>
              <p14:cNvContentPartPr/>
              <p14:nvPr/>
            </p14:nvContentPartPr>
            <p14:xfrm>
              <a:off x="5531650" y="1397102"/>
              <a:ext cx="28800" cy="11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7DED5F7-9E7D-4439-A07B-B645713C51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14010" y="1379102"/>
                <a:ext cx="644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5986898-E2F8-4315-879C-8F361BA40AEF}"/>
                  </a:ext>
                </a:extLst>
              </p14:cNvPr>
              <p14:cNvContentPartPr/>
              <p14:nvPr/>
            </p14:nvContentPartPr>
            <p14:xfrm>
              <a:off x="5729650" y="1181102"/>
              <a:ext cx="103320" cy="153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5986898-E2F8-4315-879C-8F361BA40AE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12010" y="1163102"/>
                <a:ext cx="1389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5068805-2E6E-4BAF-A554-E466DB9DD004}"/>
                  </a:ext>
                </a:extLst>
              </p14:cNvPr>
              <p14:cNvContentPartPr/>
              <p14:nvPr/>
            </p14:nvContentPartPr>
            <p14:xfrm>
              <a:off x="4167610" y="1101542"/>
              <a:ext cx="313560" cy="341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5068805-2E6E-4BAF-A554-E466DB9DD0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49610" y="1083902"/>
                <a:ext cx="3492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1C2F77A-35B3-40E7-B225-FB49D51C6DDA}"/>
                  </a:ext>
                </a:extLst>
              </p14:cNvPr>
              <p14:cNvContentPartPr/>
              <p14:nvPr/>
            </p14:nvContentPartPr>
            <p14:xfrm>
              <a:off x="5923690" y="1300262"/>
              <a:ext cx="170640" cy="85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1C2F77A-35B3-40E7-B225-FB49D51C6DD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05690" y="1282622"/>
                <a:ext cx="206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99173E0-92EA-4646-858F-7E1EE9CA85CA}"/>
                  </a:ext>
                </a:extLst>
              </p14:cNvPr>
              <p14:cNvContentPartPr/>
              <p14:nvPr/>
            </p14:nvContentPartPr>
            <p14:xfrm>
              <a:off x="6281530" y="1169942"/>
              <a:ext cx="6120" cy="6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99173E0-92EA-4646-858F-7E1EE9CA85C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63530" y="115194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AAAE1D6-95A1-4D20-8E82-A4219460878D}"/>
                  </a:ext>
                </a:extLst>
              </p14:cNvPr>
              <p14:cNvContentPartPr/>
              <p14:nvPr/>
            </p14:nvContentPartPr>
            <p14:xfrm>
              <a:off x="6264250" y="1306022"/>
              <a:ext cx="2880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AAAE1D6-95A1-4D20-8E82-A4219460878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46610" y="1288382"/>
                <a:ext cx="64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1F4EDB2-7C1B-48B9-B520-C180A5957B52}"/>
                  </a:ext>
                </a:extLst>
              </p14:cNvPr>
              <p14:cNvContentPartPr/>
              <p14:nvPr/>
            </p14:nvContentPartPr>
            <p14:xfrm>
              <a:off x="6548290" y="1192622"/>
              <a:ext cx="199080" cy="1407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1F4EDB2-7C1B-48B9-B520-C180A5957B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30290" y="1174622"/>
                <a:ext cx="2347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9EC17DC-676E-4544-9A4A-11EAA862475E}"/>
                  </a:ext>
                </a:extLst>
              </p14:cNvPr>
              <p14:cNvContentPartPr/>
              <p14:nvPr/>
            </p14:nvContentPartPr>
            <p14:xfrm>
              <a:off x="6849250" y="1198022"/>
              <a:ext cx="142560" cy="1425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9EC17DC-676E-4544-9A4A-11EAA86247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31250" y="1180382"/>
                <a:ext cx="1782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719037E-F96A-4DF2-B843-770F74DC812E}"/>
                  </a:ext>
                </a:extLst>
              </p14:cNvPr>
              <p14:cNvContentPartPr/>
              <p14:nvPr/>
            </p14:nvContentPartPr>
            <p14:xfrm>
              <a:off x="7076410" y="1146902"/>
              <a:ext cx="68400" cy="187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719037E-F96A-4DF2-B843-770F74DC812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58770" y="1129262"/>
                <a:ext cx="1040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50978CF-AA85-4B84-A84C-CD29F9735744}"/>
                  </a:ext>
                </a:extLst>
              </p14:cNvPr>
              <p14:cNvContentPartPr/>
              <p14:nvPr/>
            </p14:nvContentPartPr>
            <p14:xfrm>
              <a:off x="7241290" y="1203782"/>
              <a:ext cx="102600" cy="114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50978CF-AA85-4B84-A84C-CD29F973574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23290" y="1186142"/>
                <a:ext cx="1382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A636B33-5788-4018-9D8F-5A41F6F24472}"/>
                  </a:ext>
                </a:extLst>
              </p14:cNvPr>
              <p14:cNvContentPartPr/>
              <p14:nvPr/>
            </p14:nvContentPartPr>
            <p14:xfrm>
              <a:off x="7423090" y="1203422"/>
              <a:ext cx="119520" cy="10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A636B33-5788-4018-9D8F-5A41F6F2447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05090" y="1185782"/>
                <a:ext cx="1551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14127D6-F4CE-4CB6-ABC5-395D37A18760}"/>
                  </a:ext>
                </a:extLst>
              </p14:cNvPr>
              <p14:cNvContentPartPr/>
              <p14:nvPr/>
            </p14:nvContentPartPr>
            <p14:xfrm>
              <a:off x="7661410" y="1181102"/>
              <a:ext cx="69120" cy="1479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14127D6-F4CE-4CB6-ABC5-395D37A1876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43770" y="1163462"/>
                <a:ext cx="1047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EA10FE2-6F63-4E28-9F4E-C7F28E763970}"/>
                  </a:ext>
                </a:extLst>
              </p14:cNvPr>
              <p14:cNvContentPartPr/>
              <p14:nvPr/>
            </p14:nvContentPartPr>
            <p14:xfrm>
              <a:off x="8581930" y="1232222"/>
              <a:ext cx="91080" cy="1249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EA10FE2-6F63-4E28-9F4E-C7F28E7639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63930" y="1214582"/>
                <a:ext cx="1267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6E6FB3B-7C4E-48B5-B0E1-93306BC1A8CF}"/>
                  </a:ext>
                </a:extLst>
              </p14:cNvPr>
              <p14:cNvContentPartPr/>
              <p14:nvPr/>
            </p14:nvContentPartPr>
            <p14:xfrm>
              <a:off x="8797210" y="1254902"/>
              <a:ext cx="119880" cy="108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6E6FB3B-7C4E-48B5-B0E1-93306BC1A8C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79570" y="1237262"/>
                <a:ext cx="155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62ED641-E7E4-4986-BA0C-DDA00BCA00FB}"/>
                  </a:ext>
                </a:extLst>
              </p14:cNvPr>
              <p14:cNvContentPartPr/>
              <p14:nvPr/>
            </p14:nvContentPartPr>
            <p14:xfrm>
              <a:off x="9018970" y="1254902"/>
              <a:ext cx="57240" cy="914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62ED641-E7E4-4986-BA0C-DDA00BCA00F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00970" y="1236902"/>
                <a:ext cx="928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A11141D-EEC2-453C-9A7F-47EBA49738FC}"/>
                  </a:ext>
                </a:extLst>
              </p14:cNvPr>
              <p14:cNvContentPartPr/>
              <p14:nvPr/>
            </p14:nvContentPartPr>
            <p14:xfrm>
              <a:off x="9200770" y="1254542"/>
              <a:ext cx="182160" cy="918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A11141D-EEC2-453C-9A7F-47EBA49738F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182770" y="1236542"/>
                <a:ext cx="2178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50877E8-9665-4CF1-9A79-0540A7005538}"/>
                  </a:ext>
                </a:extLst>
              </p14:cNvPr>
              <p14:cNvContentPartPr/>
              <p14:nvPr/>
            </p14:nvContentPartPr>
            <p14:xfrm>
              <a:off x="9509290" y="1191902"/>
              <a:ext cx="106560" cy="1371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50877E8-9665-4CF1-9A79-0540A700553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91290" y="1174262"/>
                <a:ext cx="1422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F3D155C-866C-436F-8C08-72C5C00CE3DD}"/>
                  </a:ext>
                </a:extLst>
              </p14:cNvPr>
              <p14:cNvContentPartPr/>
              <p14:nvPr/>
            </p14:nvContentPartPr>
            <p14:xfrm>
              <a:off x="9751570" y="1345982"/>
              <a:ext cx="28440" cy="91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F3D155C-866C-436F-8C08-72C5C00CE3D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33570" y="1327982"/>
                <a:ext cx="640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6C26161-6F42-4E90-83A6-673EA3121F71}"/>
                  </a:ext>
                </a:extLst>
              </p14:cNvPr>
              <p14:cNvContentPartPr/>
              <p14:nvPr/>
            </p14:nvContentPartPr>
            <p14:xfrm>
              <a:off x="8019250" y="1129622"/>
              <a:ext cx="335520" cy="2340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6C26161-6F42-4E90-83A6-673EA3121F7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01250" y="1111982"/>
                <a:ext cx="3711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D98EFA1-C093-4552-BBE3-D767F8FE543C}"/>
                  </a:ext>
                </a:extLst>
              </p14:cNvPr>
              <p14:cNvContentPartPr/>
              <p14:nvPr/>
            </p14:nvContentPartPr>
            <p14:xfrm>
              <a:off x="10711330" y="1220702"/>
              <a:ext cx="551160" cy="1717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D98EFA1-C093-4552-BBE3-D767F8FE54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693690" y="1203062"/>
                <a:ext cx="5868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ACF0CD6-2BD7-4E24-A10B-C84EFBEB45DC}"/>
                  </a:ext>
                </a:extLst>
              </p14:cNvPr>
              <p14:cNvContentPartPr/>
              <p14:nvPr/>
            </p14:nvContentPartPr>
            <p14:xfrm>
              <a:off x="10029490" y="1135742"/>
              <a:ext cx="557280" cy="2448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ACF0CD6-2BD7-4E24-A10B-C84EFBEB45D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011502" y="1117742"/>
                <a:ext cx="592897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E9B900E-D9CC-4467-9684-709FD840D695}"/>
                  </a:ext>
                </a:extLst>
              </p14:cNvPr>
              <p14:cNvContentPartPr/>
              <p14:nvPr/>
            </p14:nvContentPartPr>
            <p14:xfrm>
              <a:off x="2379490" y="1698062"/>
              <a:ext cx="137160" cy="1821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E9B900E-D9CC-4467-9684-709FD840D69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61850" y="1680062"/>
                <a:ext cx="1728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DBB61CF-2034-45B6-8A30-D97E466DC2E9}"/>
                  </a:ext>
                </a:extLst>
              </p14:cNvPr>
              <p14:cNvContentPartPr/>
              <p14:nvPr/>
            </p14:nvContentPartPr>
            <p14:xfrm>
              <a:off x="3185890" y="1680782"/>
              <a:ext cx="142560" cy="1764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DBB61CF-2034-45B6-8A30-D97E466DC2E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68250" y="1663142"/>
                <a:ext cx="1782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5539812-1FA0-4FC1-BE76-FD1868FE7E19}"/>
                  </a:ext>
                </a:extLst>
              </p14:cNvPr>
              <p14:cNvContentPartPr/>
              <p14:nvPr/>
            </p14:nvContentPartPr>
            <p14:xfrm>
              <a:off x="3867370" y="1652702"/>
              <a:ext cx="131040" cy="1706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5539812-1FA0-4FC1-BE76-FD1868FE7E1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49730" y="1634702"/>
                <a:ext cx="1666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C6716E9-0999-46D1-8FCF-37FD1DF26C9C}"/>
                  </a:ext>
                </a:extLst>
              </p14:cNvPr>
              <p14:cNvContentPartPr/>
              <p14:nvPr/>
            </p14:nvContentPartPr>
            <p14:xfrm>
              <a:off x="3481450" y="1845662"/>
              <a:ext cx="204840" cy="460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C6716E9-0999-46D1-8FCF-37FD1DF26C9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63450" y="1827520"/>
                <a:ext cx="240480" cy="82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79F5AF4-CBB2-41F8-BC59-CB5D1E2853E1}"/>
                  </a:ext>
                </a:extLst>
              </p14:cNvPr>
              <p14:cNvContentPartPr/>
              <p14:nvPr/>
            </p14:nvContentPartPr>
            <p14:xfrm>
              <a:off x="2668930" y="1709222"/>
              <a:ext cx="363960" cy="2556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79F5AF4-CBB2-41F8-BC59-CB5D1E2853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50948" y="1691247"/>
                <a:ext cx="399565" cy="291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803FD09-71D0-42DB-B8D0-E42FBFAAAD09}"/>
                  </a:ext>
                </a:extLst>
              </p14:cNvPr>
              <p14:cNvContentPartPr/>
              <p14:nvPr/>
            </p14:nvContentPartPr>
            <p14:xfrm>
              <a:off x="1987450" y="1703102"/>
              <a:ext cx="222480" cy="1882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803FD09-71D0-42DB-B8D0-E42FBFAAAD0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69450" y="1685136"/>
                <a:ext cx="258120" cy="223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A177A3D-B85C-4F05-BE7B-96F065F91271}"/>
                  </a:ext>
                </a:extLst>
              </p14:cNvPr>
              <p14:cNvContentPartPr/>
              <p14:nvPr/>
            </p14:nvContentPartPr>
            <p14:xfrm>
              <a:off x="4151410" y="1686542"/>
              <a:ext cx="329760" cy="2167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A177A3D-B85C-4F05-BE7B-96F065F9127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133770" y="1668902"/>
                <a:ext cx="3654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CE70F86-229C-4429-8AC2-7D553E9B3E9C}"/>
                  </a:ext>
                </a:extLst>
              </p14:cNvPr>
              <p14:cNvContentPartPr/>
              <p14:nvPr/>
            </p14:nvContentPartPr>
            <p14:xfrm>
              <a:off x="4679890" y="1737662"/>
              <a:ext cx="11880" cy="61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CE70F86-229C-4429-8AC2-7D553E9B3E9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61890" y="172002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24EFB46-AC4B-4DD4-A2BE-D47CF0A225CC}"/>
                  </a:ext>
                </a:extLst>
              </p14:cNvPr>
              <p14:cNvContentPartPr/>
              <p14:nvPr/>
            </p14:nvContentPartPr>
            <p14:xfrm>
              <a:off x="4713730" y="1857182"/>
              <a:ext cx="39960" cy="1252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24EFB46-AC4B-4DD4-A2BE-D47CF0A225C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696090" y="1839182"/>
                <a:ext cx="756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27321CA-AD4D-4199-AE69-B9B6481509AD}"/>
                  </a:ext>
                </a:extLst>
              </p14:cNvPr>
              <p14:cNvContentPartPr/>
              <p14:nvPr/>
            </p14:nvContentPartPr>
            <p14:xfrm>
              <a:off x="5048890" y="1776902"/>
              <a:ext cx="159480" cy="125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27321CA-AD4D-4199-AE69-B9B6481509A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31250" y="1759262"/>
                <a:ext cx="1951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10C3AC1-E8DF-4F65-BF36-64D93F5873A2}"/>
                  </a:ext>
                </a:extLst>
              </p14:cNvPr>
              <p14:cNvContentPartPr/>
              <p14:nvPr/>
            </p14:nvContentPartPr>
            <p14:xfrm>
              <a:off x="5344090" y="1743422"/>
              <a:ext cx="17280" cy="118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10C3AC1-E8DF-4F65-BF36-64D93F5873A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326450" y="1725782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30F2174-183F-4C7C-A0E2-4D9CEE572C54}"/>
                  </a:ext>
                </a:extLst>
              </p14:cNvPr>
              <p14:cNvContentPartPr/>
              <p14:nvPr/>
            </p14:nvContentPartPr>
            <p14:xfrm>
              <a:off x="5355610" y="1868342"/>
              <a:ext cx="6120" cy="61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30F2174-183F-4C7C-A0E2-4D9CEE572C5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337610" y="185070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C8223E9-80A4-4EA4-B1B5-FEE85F7CE18D}"/>
                  </a:ext>
                </a:extLst>
              </p14:cNvPr>
              <p14:cNvContentPartPr/>
              <p14:nvPr/>
            </p14:nvContentPartPr>
            <p14:xfrm>
              <a:off x="5554690" y="1743062"/>
              <a:ext cx="136440" cy="1483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C8223E9-80A4-4EA4-B1B5-FEE85F7CE18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37050" y="1725062"/>
                <a:ext cx="1720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EE6F6A2-D682-43A5-9B8B-EFE9252E5B23}"/>
                  </a:ext>
                </a:extLst>
              </p14:cNvPr>
              <p14:cNvContentPartPr/>
              <p14:nvPr/>
            </p14:nvContentPartPr>
            <p14:xfrm>
              <a:off x="6252370" y="1746302"/>
              <a:ext cx="91800" cy="1054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EE6F6A2-D682-43A5-9B8B-EFE9252E5B2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234730" y="1728662"/>
                <a:ext cx="1274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8DADFD79-8A02-45E7-91DA-03609E984741}"/>
                  </a:ext>
                </a:extLst>
              </p14:cNvPr>
              <p14:cNvContentPartPr/>
              <p14:nvPr/>
            </p14:nvContentPartPr>
            <p14:xfrm>
              <a:off x="6451810" y="1703462"/>
              <a:ext cx="74520" cy="1314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8DADFD79-8A02-45E7-91DA-03609E98474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433810" y="1685462"/>
                <a:ext cx="1101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9441834-08D0-4EFB-A032-5A75116CCF3A}"/>
                  </a:ext>
                </a:extLst>
              </p14:cNvPr>
              <p14:cNvContentPartPr/>
              <p14:nvPr/>
            </p14:nvContentPartPr>
            <p14:xfrm>
              <a:off x="6656290" y="1743422"/>
              <a:ext cx="360" cy="74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9441834-08D0-4EFB-A032-5A75116CCF3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38290" y="1725782"/>
                <a:ext cx="360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C3A0DB6-EB0E-40FF-BCC7-6C336EF5C3BF}"/>
                  </a:ext>
                </a:extLst>
              </p14:cNvPr>
              <p14:cNvContentPartPr/>
              <p14:nvPr/>
            </p14:nvContentPartPr>
            <p14:xfrm>
              <a:off x="6633610" y="1663862"/>
              <a:ext cx="360" cy="61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C3A0DB6-EB0E-40FF-BCC7-6C336EF5C3B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615610" y="164622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AEAA92A-BDD3-4867-9F03-F90A0BD3FF6C}"/>
                  </a:ext>
                </a:extLst>
              </p14:cNvPr>
              <p14:cNvContentPartPr/>
              <p14:nvPr/>
            </p14:nvContentPartPr>
            <p14:xfrm>
              <a:off x="7280890" y="1686542"/>
              <a:ext cx="96840" cy="1425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AEAA92A-BDD3-4867-9F03-F90A0BD3FF6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263250" y="1668902"/>
                <a:ext cx="1324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56F4C8C-5A71-47E9-BFB1-410ECD20C4DD}"/>
                  </a:ext>
                </a:extLst>
              </p14:cNvPr>
              <p14:cNvContentPartPr/>
              <p14:nvPr/>
            </p14:nvContentPartPr>
            <p14:xfrm>
              <a:off x="7121770" y="1567022"/>
              <a:ext cx="34560" cy="61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56F4C8C-5A71-47E9-BFB1-410ECD20C4D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104130" y="1549382"/>
                <a:ext cx="702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EA438EB-8A38-43CE-A5CD-680C5D2F6780}"/>
                  </a:ext>
                </a:extLst>
              </p14:cNvPr>
              <p14:cNvContentPartPr/>
              <p14:nvPr/>
            </p14:nvContentPartPr>
            <p14:xfrm>
              <a:off x="7650250" y="1709222"/>
              <a:ext cx="17280" cy="1141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EA438EB-8A38-43CE-A5CD-680C5D2F678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632250" y="1691582"/>
                <a:ext cx="52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460422E-29C6-4511-B85D-9FECF5B8D68F}"/>
                  </a:ext>
                </a:extLst>
              </p14:cNvPr>
              <p14:cNvContentPartPr/>
              <p14:nvPr/>
            </p14:nvContentPartPr>
            <p14:xfrm>
              <a:off x="8161090" y="1708862"/>
              <a:ext cx="131040" cy="860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460422E-29C6-4511-B85D-9FECF5B8D68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43450" y="1691222"/>
                <a:ext cx="1666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186A2B0-1595-42B2-8671-68D3412262B4}"/>
                  </a:ext>
                </a:extLst>
              </p14:cNvPr>
              <p14:cNvContentPartPr/>
              <p14:nvPr/>
            </p14:nvContentPartPr>
            <p14:xfrm>
              <a:off x="8387530" y="1714622"/>
              <a:ext cx="97560" cy="2199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186A2B0-1595-42B2-8671-68D3412262B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369890" y="1696622"/>
                <a:ext cx="1332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F625BE9-F809-4025-9596-2508EC88A31F}"/>
                  </a:ext>
                </a:extLst>
              </p14:cNvPr>
              <p14:cNvContentPartPr/>
              <p14:nvPr/>
            </p14:nvContentPartPr>
            <p14:xfrm>
              <a:off x="8598490" y="1736942"/>
              <a:ext cx="136800" cy="860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F625BE9-F809-4025-9596-2508EC88A31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580850" y="1719302"/>
                <a:ext cx="1724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EA2D217-9491-46F4-ADC6-9C3C90DD265A}"/>
                  </a:ext>
                </a:extLst>
              </p14:cNvPr>
              <p14:cNvContentPartPr/>
              <p14:nvPr/>
            </p14:nvContentPartPr>
            <p14:xfrm>
              <a:off x="8825650" y="1731902"/>
              <a:ext cx="74520" cy="961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EA2D217-9491-46F4-ADC6-9C3C90DD265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807650" y="1714262"/>
                <a:ext cx="1101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956F40F-298A-4019-B7D1-792FBD45DE55}"/>
                  </a:ext>
                </a:extLst>
              </p14:cNvPr>
              <p14:cNvContentPartPr/>
              <p14:nvPr/>
            </p14:nvContentPartPr>
            <p14:xfrm>
              <a:off x="9018970" y="1573142"/>
              <a:ext cx="102600" cy="3240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956F40F-298A-4019-B7D1-792FBD45DE5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000970" y="1555142"/>
                <a:ext cx="1382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0682DBE-A5F1-423C-96CB-90D21039A908}"/>
                  </a:ext>
                </a:extLst>
              </p14:cNvPr>
              <p14:cNvContentPartPr/>
              <p14:nvPr/>
            </p14:nvContentPartPr>
            <p14:xfrm>
              <a:off x="7740970" y="1573142"/>
              <a:ext cx="329760" cy="2444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0682DBE-A5F1-423C-96CB-90D21039A90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723330" y="1555142"/>
                <a:ext cx="3654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8AD58F5-E4E5-4334-9BCC-607E8FA70796}"/>
                  </a:ext>
                </a:extLst>
              </p14:cNvPr>
              <p14:cNvContentPartPr/>
              <p14:nvPr/>
            </p14:nvContentPartPr>
            <p14:xfrm>
              <a:off x="6781210" y="1680782"/>
              <a:ext cx="414720" cy="1821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8AD58F5-E4E5-4334-9BCC-607E8FA7079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763226" y="1663142"/>
                <a:ext cx="450329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3FA50765-1B3B-4097-A342-63AE3B0BF46B}"/>
                  </a:ext>
                </a:extLst>
              </p14:cNvPr>
              <p14:cNvContentPartPr/>
              <p14:nvPr/>
            </p14:nvContentPartPr>
            <p14:xfrm>
              <a:off x="5991730" y="1749182"/>
              <a:ext cx="137160" cy="1990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3FA50765-1B3B-4097-A342-63AE3B0BF46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73730" y="1731182"/>
                <a:ext cx="1728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6BA6539-F90E-46BE-B9B1-64DCBFB57E99}"/>
                  </a:ext>
                </a:extLst>
              </p14:cNvPr>
              <p14:cNvContentPartPr/>
              <p14:nvPr/>
            </p14:nvContentPartPr>
            <p14:xfrm>
              <a:off x="652930" y="2265782"/>
              <a:ext cx="624960" cy="3474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6BA6539-F90E-46BE-B9B1-64DCBFB57E9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35290" y="2247782"/>
                <a:ext cx="6606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01C1D19B-E0CC-43BE-94AD-F4DF9BDBFCE8}"/>
                  </a:ext>
                </a:extLst>
              </p14:cNvPr>
              <p14:cNvContentPartPr/>
              <p14:nvPr/>
            </p14:nvContentPartPr>
            <p14:xfrm>
              <a:off x="1760290" y="2402222"/>
              <a:ext cx="68400" cy="1479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01C1D19B-E0CC-43BE-94AD-F4DF9BDBFCE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742650" y="2384582"/>
                <a:ext cx="1040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BC61C80-2CD4-4FB5-86C5-FFEF777941B7}"/>
                  </a:ext>
                </a:extLst>
              </p14:cNvPr>
              <p14:cNvContentPartPr/>
              <p14:nvPr/>
            </p14:nvContentPartPr>
            <p14:xfrm>
              <a:off x="1688290" y="2283062"/>
              <a:ext cx="21240" cy="118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BC61C80-2CD4-4FB5-86C5-FFEF777941B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670650" y="2265062"/>
                <a:ext cx="56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091E3B7-8B87-462A-BED2-AAA9D59876A9}"/>
                  </a:ext>
                </a:extLst>
              </p14:cNvPr>
              <p14:cNvContentPartPr/>
              <p14:nvPr/>
            </p14:nvContentPartPr>
            <p14:xfrm>
              <a:off x="2033170" y="2345342"/>
              <a:ext cx="612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091E3B7-8B87-462A-BED2-AAA9D59876A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015170" y="232770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A8D486E-DE97-4BF7-A680-FA2378BB5F0D}"/>
                  </a:ext>
                </a:extLst>
              </p14:cNvPr>
              <p14:cNvContentPartPr/>
              <p14:nvPr/>
            </p14:nvContentPartPr>
            <p14:xfrm>
              <a:off x="2044330" y="2464862"/>
              <a:ext cx="17280" cy="61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A8D486E-DE97-4BF7-A680-FA2378BB5F0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026690" y="244686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D5C69B9-11CE-43B3-812D-4AE2805915FA}"/>
                  </a:ext>
                </a:extLst>
              </p14:cNvPr>
              <p14:cNvContentPartPr/>
              <p14:nvPr/>
            </p14:nvContentPartPr>
            <p14:xfrm>
              <a:off x="3259690" y="2305742"/>
              <a:ext cx="159480" cy="1310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D5C69B9-11CE-43B3-812D-4AE2805915F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242050" y="2287742"/>
                <a:ext cx="195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0366CC4-CAA0-4090-8A81-1698DB298EF0}"/>
                  </a:ext>
                </a:extLst>
              </p14:cNvPr>
              <p14:cNvContentPartPr/>
              <p14:nvPr/>
            </p14:nvContentPartPr>
            <p14:xfrm>
              <a:off x="2674690" y="2283062"/>
              <a:ext cx="347040" cy="2275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0366CC4-CAA0-4090-8A81-1698DB298EF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657050" y="2265062"/>
                <a:ext cx="3826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8C855D6E-6278-4344-AD74-817E1492997E}"/>
                  </a:ext>
                </a:extLst>
              </p14:cNvPr>
              <p14:cNvContentPartPr/>
              <p14:nvPr/>
            </p14:nvContentPartPr>
            <p14:xfrm>
              <a:off x="1879810" y="3134822"/>
              <a:ext cx="45720" cy="968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8C855D6E-6278-4344-AD74-817E1492997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861810" y="3117182"/>
                <a:ext cx="813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94C73AE-4E99-4F14-9C48-6F1BF17065AE}"/>
                  </a:ext>
                </a:extLst>
              </p14:cNvPr>
              <p14:cNvContentPartPr/>
              <p14:nvPr/>
            </p14:nvContentPartPr>
            <p14:xfrm>
              <a:off x="1868290" y="2998742"/>
              <a:ext cx="612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94C73AE-4E99-4F14-9C48-6F1BF17065A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850650" y="298074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9FFB984-6E42-4928-9651-53EC0D9E9FC2}"/>
                  </a:ext>
                </a:extLst>
              </p14:cNvPr>
              <p14:cNvContentPartPr/>
              <p14:nvPr/>
            </p14:nvContentPartPr>
            <p14:xfrm>
              <a:off x="2152330" y="2998742"/>
              <a:ext cx="11880" cy="61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9FFB984-6E42-4928-9651-53EC0D9E9FC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134690" y="298074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9115202-D736-4AC9-A524-4B9AE33651CD}"/>
                  </a:ext>
                </a:extLst>
              </p14:cNvPr>
              <p14:cNvContentPartPr/>
              <p14:nvPr/>
            </p14:nvContentPartPr>
            <p14:xfrm>
              <a:off x="2163850" y="3066782"/>
              <a:ext cx="6120" cy="172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9115202-D736-4AC9-A524-4B9AE33651C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145850" y="3048782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DA984B0-66B9-43AF-8BA8-97F35E37FF1B}"/>
                  </a:ext>
                </a:extLst>
              </p14:cNvPr>
              <p14:cNvContentPartPr/>
              <p14:nvPr/>
            </p14:nvContentPartPr>
            <p14:xfrm>
              <a:off x="2356810" y="2947622"/>
              <a:ext cx="114120" cy="180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DA984B0-66B9-43AF-8BA8-97F35E37FF1B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339170" y="2929622"/>
                <a:ext cx="1497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6A33468-7CF0-4529-9329-DCD437E4FEA8}"/>
                  </a:ext>
                </a:extLst>
              </p14:cNvPr>
              <p14:cNvContentPartPr/>
              <p14:nvPr/>
            </p14:nvContentPartPr>
            <p14:xfrm>
              <a:off x="2402170" y="3032582"/>
              <a:ext cx="74160" cy="115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6A33468-7CF0-4529-9329-DCD437E4FEA8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384530" y="3014582"/>
                <a:ext cx="1098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72A98B1-BB08-409D-94EF-619ED8A73CA0}"/>
                  </a:ext>
                </a:extLst>
              </p14:cNvPr>
              <p14:cNvContentPartPr/>
              <p14:nvPr/>
            </p14:nvContentPartPr>
            <p14:xfrm>
              <a:off x="1640770" y="2811182"/>
              <a:ext cx="108720" cy="3528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72A98B1-BB08-409D-94EF-619ED8A73CA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622770" y="2793182"/>
                <a:ext cx="1443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80B08EF-A514-450D-82F5-562B22BD28CD}"/>
                  </a:ext>
                </a:extLst>
              </p14:cNvPr>
              <p14:cNvContentPartPr/>
              <p14:nvPr/>
            </p14:nvContentPartPr>
            <p14:xfrm>
              <a:off x="2209210" y="2271542"/>
              <a:ext cx="199080" cy="2275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80B08EF-A514-450D-82F5-562B22BD28C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191210" y="2253902"/>
                <a:ext cx="2347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60A1C1F-71A4-477C-B0D4-E3902921415E}"/>
                  </a:ext>
                </a:extLst>
              </p14:cNvPr>
              <p14:cNvContentPartPr/>
              <p14:nvPr/>
            </p14:nvContentPartPr>
            <p14:xfrm>
              <a:off x="2686210" y="2850782"/>
              <a:ext cx="142560" cy="2728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60A1C1F-71A4-477C-B0D4-E3902921415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668570" y="2833142"/>
                <a:ext cx="1782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92BA07E-74D9-4AB1-A4D6-D0064560D6AC}"/>
                  </a:ext>
                </a:extLst>
              </p14:cNvPr>
              <p14:cNvContentPartPr/>
              <p14:nvPr/>
            </p14:nvContentPartPr>
            <p14:xfrm>
              <a:off x="3185890" y="2748542"/>
              <a:ext cx="136800" cy="3924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92BA07E-74D9-4AB1-A4D6-D0064560D6A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168250" y="2730902"/>
                <a:ext cx="17244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5B989DF-2FA3-408A-9B86-1B9AFFE8C1F6}"/>
                  </a:ext>
                </a:extLst>
              </p14:cNvPr>
              <p14:cNvContentPartPr/>
              <p14:nvPr/>
            </p14:nvContentPartPr>
            <p14:xfrm>
              <a:off x="3520330" y="2776982"/>
              <a:ext cx="205560" cy="3355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5B989DF-2FA3-408A-9B86-1B9AFFE8C1F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502330" y="2759342"/>
                <a:ext cx="2412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8B843583-CE3D-428E-BEB8-03BA8DF3195F}"/>
                  </a:ext>
                </a:extLst>
              </p14:cNvPr>
              <p14:cNvContentPartPr/>
              <p14:nvPr/>
            </p14:nvContentPartPr>
            <p14:xfrm>
              <a:off x="4531930" y="2754302"/>
              <a:ext cx="500040" cy="2966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8B843583-CE3D-428E-BEB8-03BA8DF3195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514290" y="2736662"/>
                <a:ext cx="5356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6FD4A71-C262-4E32-ADB7-321FD299930C}"/>
                  </a:ext>
                </a:extLst>
              </p14:cNvPr>
              <p14:cNvContentPartPr/>
              <p14:nvPr/>
            </p14:nvContentPartPr>
            <p14:xfrm>
              <a:off x="4032250" y="2890382"/>
              <a:ext cx="404640" cy="1767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6FD4A71-C262-4E32-ADB7-321FD299930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014234" y="2872742"/>
                <a:ext cx="440312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7FCEDA0-FC18-475D-BE29-88F3C887FBAF}"/>
                  </a:ext>
                </a:extLst>
              </p14:cNvPr>
              <p14:cNvContentPartPr/>
              <p14:nvPr/>
            </p14:nvContentPartPr>
            <p14:xfrm>
              <a:off x="5650810" y="2941862"/>
              <a:ext cx="111960" cy="1368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7FCEDA0-FC18-475D-BE29-88F3C887FBAF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633170" y="2923862"/>
                <a:ext cx="1476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85E6937-8C3A-4AFD-9B3D-CC831E9EE16D}"/>
                  </a:ext>
                </a:extLst>
              </p14:cNvPr>
              <p14:cNvContentPartPr/>
              <p14:nvPr/>
            </p14:nvContentPartPr>
            <p14:xfrm>
              <a:off x="6053650" y="2890382"/>
              <a:ext cx="69120" cy="1821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85E6937-8C3A-4AFD-9B3D-CC831E9EE16D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035650" y="2872742"/>
                <a:ext cx="1047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DCE1489-184F-4C02-8A7B-F054EC53AE6A}"/>
                  </a:ext>
                </a:extLst>
              </p14:cNvPr>
              <p14:cNvContentPartPr/>
              <p14:nvPr/>
            </p14:nvContentPartPr>
            <p14:xfrm>
              <a:off x="6536770" y="2929982"/>
              <a:ext cx="114120" cy="1087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DCE1489-184F-4C02-8A7B-F054EC53AE6A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519130" y="2912342"/>
                <a:ext cx="1497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06475EA-E5C0-4E57-A0E6-1016F1C4D236}"/>
                  </a:ext>
                </a:extLst>
              </p14:cNvPr>
              <p14:cNvContentPartPr/>
              <p14:nvPr/>
            </p14:nvContentPartPr>
            <p14:xfrm>
              <a:off x="6792730" y="2884982"/>
              <a:ext cx="56880" cy="1713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06475EA-E5C0-4E57-A0E6-1016F1C4D236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774730" y="2866982"/>
                <a:ext cx="925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146C95D3-75D0-45A4-947B-B5FBE234A6C4}"/>
                  </a:ext>
                </a:extLst>
              </p14:cNvPr>
              <p14:cNvContentPartPr/>
              <p14:nvPr/>
            </p14:nvContentPartPr>
            <p14:xfrm>
              <a:off x="6394930" y="2771582"/>
              <a:ext cx="23040" cy="2880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146C95D3-75D0-45A4-947B-B5FBE234A6C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377290" y="2753582"/>
                <a:ext cx="58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568C12C2-6040-4267-B0A4-940BFED9AB2F}"/>
                  </a:ext>
                </a:extLst>
              </p14:cNvPr>
              <p14:cNvContentPartPr/>
              <p14:nvPr/>
            </p14:nvContentPartPr>
            <p14:xfrm>
              <a:off x="7127530" y="2913062"/>
              <a:ext cx="119880" cy="1540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568C12C2-6040-4267-B0A4-940BFED9AB2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109530" y="2895422"/>
                <a:ext cx="1555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148C2F9-D6F1-4577-8BF6-54F290217683}"/>
                  </a:ext>
                </a:extLst>
              </p14:cNvPr>
              <p14:cNvContentPartPr/>
              <p14:nvPr/>
            </p14:nvContentPartPr>
            <p14:xfrm>
              <a:off x="8370970" y="2953022"/>
              <a:ext cx="91800" cy="1256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148C2F9-D6F1-4577-8BF6-54F290217683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352970" y="2935382"/>
                <a:ext cx="1274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C2D1522-C355-4398-B8C2-C86AD6327B19}"/>
                  </a:ext>
                </a:extLst>
              </p14:cNvPr>
              <p14:cNvContentPartPr/>
              <p14:nvPr/>
            </p14:nvContentPartPr>
            <p14:xfrm>
              <a:off x="8570050" y="2952662"/>
              <a:ext cx="250200" cy="11952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C2D1522-C355-4398-B8C2-C86AD6327B1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552410" y="2934662"/>
                <a:ext cx="2858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EE97516-9F5F-44D8-8FEB-5A8EDA2712F3}"/>
                  </a:ext>
                </a:extLst>
              </p14:cNvPr>
              <p14:cNvContentPartPr/>
              <p14:nvPr/>
            </p14:nvContentPartPr>
            <p14:xfrm>
              <a:off x="8910970" y="2953022"/>
              <a:ext cx="28800" cy="108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EE97516-9F5F-44D8-8FEB-5A8EDA2712F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892970" y="2935382"/>
                <a:ext cx="64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428A6246-F56B-4EBC-A14D-CC8F3F1E7037}"/>
                  </a:ext>
                </a:extLst>
              </p14:cNvPr>
              <p14:cNvContentPartPr/>
              <p14:nvPr/>
            </p14:nvContentPartPr>
            <p14:xfrm>
              <a:off x="9087010" y="2935742"/>
              <a:ext cx="119520" cy="1198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428A6246-F56B-4EBC-A14D-CC8F3F1E7037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069370" y="2917742"/>
                <a:ext cx="1551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4B8DB31F-862F-4A4E-B457-CE2F449EAC76}"/>
                  </a:ext>
                </a:extLst>
              </p14:cNvPr>
              <p14:cNvContentPartPr/>
              <p14:nvPr/>
            </p14:nvContentPartPr>
            <p14:xfrm>
              <a:off x="7763650" y="2743862"/>
              <a:ext cx="506520" cy="3459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4B8DB31F-862F-4A4E-B457-CE2F449EAC76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745650" y="2726222"/>
                <a:ext cx="5421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31EE7AB4-8800-472D-9998-445935DC4392}"/>
                  </a:ext>
                </a:extLst>
              </p14:cNvPr>
              <p14:cNvContentPartPr/>
              <p14:nvPr/>
            </p14:nvContentPartPr>
            <p14:xfrm>
              <a:off x="7371970" y="2771222"/>
              <a:ext cx="159480" cy="3056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31EE7AB4-8800-472D-9998-445935DC439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353970" y="2753222"/>
                <a:ext cx="1951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CC0AE6AC-40BC-434C-B74C-4601999A057E}"/>
                  </a:ext>
                </a:extLst>
              </p14:cNvPr>
              <p14:cNvContentPartPr/>
              <p14:nvPr/>
            </p14:nvContentPartPr>
            <p14:xfrm>
              <a:off x="6207370" y="2913422"/>
              <a:ext cx="216000" cy="1602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CC0AE6AC-40BC-434C-B74C-4601999A057E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189759" y="2895422"/>
                <a:ext cx="251581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53DF63B4-2AC4-4F97-9D02-2D5C9A2D9936}"/>
                  </a:ext>
                </a:extLst>
              </p14:cNvPr>
              <p14:cNvContentPartPr/>
              <p14:nvPr/>
            </p14:nvContentPartPr>
            <p14:xfrm>
              <a:off x="5224930" y="2816942"/>
              <a:ext cx="347040" cy="25020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53DF63B4-2AC4-4F97-9D02-2D5C9A2D9936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207290" y="2798942"/>
                <a:ext cx="3826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4565D523-1789-41B5-B39F-223F2147E27D}"/>
                  </a:ext>
                </a:extLst>
              </p14:cNvPr>
              <p14:cNvContentPartPr/>
              <p14:nvPr/>
            </p14:nvContentPartPr>
            <p14:xfrm>
              <a:off x="10489930" y="2913062"/>
              <a:ext cx="255960" cy="2394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4565D523-1789-41B5-B39F-223F2147E27D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0471930" y="2895422"/>
                <a:ext cx="2916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E0F4C7D-FDF8-4F59-A6A0-CE077EC48953}"/>
                  </a:ext>
                </a:extLst>
              </p14:cNvPr>
              <p14:cNvContentPartPr/>
              <p14:nvPr/>
            </p14:nvContentPartPr>
            <p14:xfrm>
              <a:off x="9916450" y="2884622"/>
              <a:ext cx="300960" cy="14832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E0F4C7D-FDF8-4F59-A6A0-CE077EC48953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9898810" y="2866622"/>
                <a:ext cx="3366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520EF25-5BE2-4A52-9C4B-3C435216BF07}"/>
                  </a:ext>
                </a:extLst>
              </p14:cNvPr>
              <p14:cNvContentPartPr/>
              <p14:nvPr/>
            </p14:nvContentPartPr>
            <p14:xfrm>
              <a:off x="9347650" y="2754302"/>
              <a:ext cx="455400" cy="30132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520EF25-5BE2-4A52-9C4B-3C435216BF07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329650" y="2736662"/>
                <a:ext cx="4910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7647A5AD-5135-4E90-A7D1-F5CCED4E88ED}"/>
                  </a:ext>
                </a:extLst>
              </p14:cNvPr>
              <p14:cNvContentPartPr/>
              <p14:nvPr/>
            </p14:nvContentPartPr>
            <p14:xfrm>
              <a:off x="10955410" y="2805422"/>
              <a:ext cx="153720" cy="3866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7647A5AD-5135-4E90-A7D1-F5CCED4E88ED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0937770" y="2787782"/>
                <a:ext cx="18936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0D065759-FB86-43B5-B7F2-005EB0C31626}"/>
                  </a:ext>
                </a:extLst>
              </p14:cNvPr>
              <p14:cNvContentPartPr/>
              <p14:nvPr/>
            </p14:nvContentPartPr>
            <p14:xfrm>
              <a:off x="1635370" y="3538022"/>
              <a:ext cx="188280" cy="1821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0D065759-FB86-43B5-B7F2-005EB0C31626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617730" y="3520382"/>
                <a:ext cx="2239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12C0B098-58D0-4298-B8D4-72E32179C92F}"/>
                  </a:ext>
                </a:extLst>
              </p14:cNvPr>
              <p14:cNvContentPartPr/>
              <p14:nvPr/>
            </p14:nvContentPartPr>
            <p14:xfrm>
              <a:off x="2368330" y="3606062"/>
              <a:ext cx="125640" cy="1425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12C0B098-58D0-4298-B8D4-72E32179C92F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350330" y="3588062"/>
                <a:ext cx="1612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159FEF2F-BE95-40E7-9A96-05D98F054276}"/>
                  </a:ext>
                </a:extLst>
              </p14:cNvPr>
              <p14:cNvContentPartPr/>
              <p14:nvPr/>
            </p14:nvContentPartPr>
            <p14:xfrm>
              <a:off x="1896730" y="3486902"/>
              <a:ext cx="398160" cy="2444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159FEF2F-BE95-40E7-9A96-05D98F054276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879074" y="3469262"/>
                <a:ext cx="433832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06E9E987-6384-41C7-A1A5-13AF795D03AE}"/>
                  </a:ext>
                </a:extLst>
              </p14:cNvPr>
              <p14:cNvContentPartPr/>
              <p14:nvPr/>
            </p14:nvContentPartPr>
            <p14:xfrm>
              <a:off x="2799970" y="3589142"/>
              <a:ext cx="199080" cy="1368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06E9E987-6384-41C7-A1A5-13AF795D03AE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781970" y="3571142"/>
                <a:ext cx="234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9C3BC349-5C91-4A8D-A581-607396CC04C9}"/>
                  </a:ext>
                </a:extLst>
              </p14:cNvPr>
              <p14:cNvContentPartPr/>
              <p14:nvPr/>
            </p14:nvContentPartPr>
            <p14:xfrm>
              <a:off x="3248530" y="3453062"/>
              <a:ext cx="142200" cy="1422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9C3BC349-5C91-4A8D-A581-607396CC04C9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230530" y="3435062"/>
                <a:ext cx="1778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261745C-703C-4D55-B2E7-03944C6BFBC9}"/>
                  </a:ext>
                </a:extLst>
              </p14:cNvPr>
              <p14:cNvContentPartPr/>
              <p14:nvPr/>
            </p14:nvContentPartPr>
            <p14:xfrm>
              <a:off x="3282730" y="3685982"/>
              <a:ext cx="131040" cy="4032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E261745C-703C-4D55-B2E7-03944C6BFBC9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264730" y="3667982"/>
                <a:ext cx="1666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4656A38-2412-46F9-8A63-1DA7DC729C4B}"/>
                  </a:ext>
                </a:extLst>
              </p14:cNvPr>
              <p14:cNvContentPartPr/>
              <p14:nvPr/>
            </p14:nvContentPartPr>
            <p14:xfrm>
              <a:off x="3680170" y="3554582"/>
              <a:ext cx="159480" cy="17172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4656A38-2412-46F9-8A63-1DA7DC729C4B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3662170" y="3536942"/>
                <a:ext cx="195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BCB971CD-2323-4C5F-8098-16F7407B8B3B}"/>
                  </a:ext>
                </a:extLst>
              </p14:cNvPr>
              <p14:cNvContentPartPr/>
              <p14:nvPr/>
            </p14:nvContentPartPr>
            <p14:xfrm>
              <a:off x="3941170" y="3725582"/>
              <a:ext cx="18000" cy="7992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BCB971CD-2323-4C5F-8098-16F7407B8B3B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923530" y="3707582"/>
                <a:ext cx="536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138D7C4F-C1F5-4E97-AE04-98497D05D10A}"/>
                  </a:ext>
                </a:extLst>
              </p14:cNvPr>
              <p14:cNvContentPartPr/>
              <p14:nvPr/>
            </p14:nvContentPartPr>
            <p14:xfrm>
              <a:off x="3981130" y="3606422"/>
              <a:ext cx="6120" cy="61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138D7C4F-C1F5-4E97-AE04-98497D05D10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3963490" y="358842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EC105D71-D716-4826-B369-0D7B8C4EFE6B}"/>
                  </a:ext>
                </a:extLst>
              </p14:cNvPr>
              <p14:cNvContentPartPr/>
              <p14:nvPr/>
            </p14:nvContentPartPr>
            <p14:xfrm>
              <a:off x="2549410" y="4015382"/>
              <a:ext cx="142920" cy="29520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EC105D71-D716-4826-B369-0D7B8C4EFE6B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2531410" y="3997382"/>
                <a:ext cx="1785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1322D5F3-1308-47C9-B40C-6F7E262FF49B}"/>
                  </a:ext>
                </a:extLst>
              </p14:cNvPr>
              <p14:cNvContentPartPr/>
              <p14:nvPr/>
            </p14:nvContentPartPr>
            <p14:xfrm>
              <a:off x="2862250" y="4276382"/>
              <a:ext cx="23400" cy="741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1322D5F3-1308-47C9-B40C-6F7E262FF49B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2844610" y="4258742"/>
                <a:ext cx="590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35E1D379-B21C-461B-A26C-294951986D8C}"/>
                  </a:ext>
                </a:extLst>
              </p14:cNvPr>
              <p14:cNvContentPartPr/>
              <p14:nvPr/>
            </p14:nvContentPartPr>
            <p14:xfrm>
              <a:off x="2851090" y="4168742"/>
              <a:ext cx="360" cy="3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35E1D379-B21C-461B-A26C-294951986D8C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833090" y="41507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A0684999-8C66-445E-BEC2-229BD80797E2}"/>
                  </a:ext>
                </a:extLst>
              </p14:cNvPr>
              <p14:cNvContentPartPr/>
              <p14:nvPr/>
            </p14:nvContentPartPr>
            <p14:xfrm>
              <a:off x="3027130" y="4128782"/>
              <a:ext cx="6120" cy="612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A0684999-8C66-445E-BEC2-229BD80797E2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009130" y="411114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8E5F6E09-08B6-4E35-977A-B58EDBBD716D}"/>
                  </a:ext>
                </a:extLst>
              </p14:cNvPr>
              <p14:cNvContentPartPr/>
              <p14:nvPr/>
            </p14:nvContentPartPr>
            <p14:xfrm>
              <a:off x="3044050" y="4219862"/>
              <a:ext cx="360" cy="36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8E5F6E09-08B6-4E35-977A-B58EDBBD716D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026050" y="42018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A5A27032-C027-402C-980B-5F14CF97CDE1}"/>
                  </a:ext>
                </a:extLst>
              </p14:cNvPr>
              <p14:cNvContentPartPr/>
              <p14:nvPr/>
            </p14:nvContentPartPr>
            <p14:xfrm>
              <a:off x="3288130" y="4145702"/>
              <a:ext cx="85680" cy="36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A5A27032-C027-402C-980B-5F14CF97CDE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270490" y="4128062"/>
                <a:ext cx="121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DF14D818-9787-479E-86B3-D44DB578117D}"/>
                  </a:ext>
                </a:extLst>
              </p14:cNvPr>
              <p14:cNvContentPartPr/>
              <p14:nvPr/>
            </p14:nvContentPartPr>
            <p14:xfrm>
              <a:off x="3305410" y="4214102"/>
              <a:ext cx="125280" cy="118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DF14D818-9787-479E-86B3-D44DB578117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287410" y="4196102"/>
                <a:ext cx="160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9132C533-10C2-4397-A26D-ABEE6D465104}"/>
                  </a:ext>
                </a:extLst>
              </p14:cNvPr>
              <p14:cNvContentPartPr/>
              <p14:nvPr/>
            </p14:nvContentPartPr>
            <p14:xfrm>
              <a:off x="3901570" y="4361702"/>
              <a:ext cx="11880" cy="3456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9132C533-10C2-4397-A26D-ABEE6D46510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883930" y="4343702"/>
                <a:ext cx="47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17C4E06-7B82-404D-9622-0634680D792E}"/>
                  </a:ext>
                </a:extLst>
              </p14:cNvPr>
              <p14:cNvContentPartPr/>
              <p14:nvPr/>
            </p14:nvContentPartPr>
            <p14:xfrm>
              <a:off x="3907330" y="4247942"/>
              <a:ext cx="6120" cy="1728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17C4E06-7B82-404D-9622-0634680D792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889330" y="4230302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34CC236-4AFD-49AB-9A6C-C3684DBE3011}"/>
                  </a:ext>
                </a:extLst>
              </p14:cNvPr>
              <p14:cNvContentPartPr/>
              <p14:nvPr/>
            </p14:nvContentPartPr>
            <p14:xfrm>
              <a:off x="4424290" y="4140302"/>
              <a:ext cx="23040" cy="16524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34CC236-4AFD-49AB-9A6C-C3684DBE301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406290" y="4122302"/>
                <a:ext cx="586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54658D98-676B-404F-8B11-90F9E628C13F}"/>
                  </a:ext>
                </a:extLst>
              </p14:cNvPr>
              <p14:cNvContentPartPr/>
              <p14:nvPr/>
            </p14:nvContentPartPr>
            <p14:xfrm>
              <a:off x="4077610" y="4179902"/>
              <a:ext cx="147960" cy="1141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54658D98-676B-404F-8B11-90F9E628C13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059970" y="4162262"/>
                <a:ext cx="183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66D91FCC-4E27-4B6B-A152-3061F324B1D4}"/>
                  </a:ext>
                </a:extLst>
              </p14:cNvPr>
              <p14:cNvContentPartPr/>
              <p14:nvPr/>
            </p14:nvContentPartPr>
            <p14:xfrm>
              <a:off x="3617890" y="4038062"/>
              <a:ext cx="159120" cy="2617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66D91FCC-4E27-4B6B-A152-3061F324B1D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600250" y="4020062"/>
                <a:ext cx="1947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12A820E3-4BAD-4435-8FB7-C52C73529BF4}"/>
                  </a:ext>
                </a:extLst>
              </p14:cNvPr>
              <p14:cNvContentPartPr/>
              <p14:nvPr/>
            </p14:nvContentPartPr>
            <p14:xfrm>
              <a:off x="4758730" y="4020782"/>
              <a:ext cx="125640" cy="35316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12A820E3-4BAD-4435-8FB7-C52C73529BF4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741090" y="4003142"/>
                <a:ext cx="1612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B46FCFCA-4A88-462D-A8C3-CDA292147799}"/>
                  </a:ext>
                </a:extLst>
              </p14:cNvPr>
              <p14:cNvContentPartPr/>
              <p14:nvPr/>
            </p14:nvContentPartPr>
            <p14:xfrm>
              <a:off x="5065810" y="4293662"/>
              <a:ext cx="97200" cy="8028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B46FCFCA-4A88-462D-A8C3-CDA29214779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047810" y="4275662"/>
                <a:ext cx="1328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0F451522-4D82-403A-BFF6-B3F7AC3846B5}"/>
                  </a:ext>
                </a:extLst>
              </p14:cNvPr>
              <p14:cNvContentPartPr/>
              <p14:nvPr/>
            </p14:nvContentPartPr>
            <p14:xfrm>
              <a:off x="5321410" y="4187102"/>
              <a:ext cx="97200" cy="2206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0F451522-4D82-403A-BFF6-B3F7AC3846B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303770" y="4169102"/>
                <a:ext cx="1328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A3974DF1-18EF-491C-890E-C33E12EA3197}"/>
                  </a:ext>
                </a:extLst>
              </p14:cNvPr>
              <p14:cNvContentPartPr/>
              <p14:nvPr/>
            </p14:nvContentPartPr>
            <p14:xfrm>
              <a:off x="5566210" y="4166582"/>
              <a:ext cx="97200" cy="2469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A3974DF1-18EF-491C-890E-C33E12EA3197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548210" y="4148582"/>
                <a:ext cx="1328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D889FD85-FE28-4022-B603-2F1DDB719770}"/>
                  </a:ext>
                </a:extLst>
              </p14:cNvPr>
              <p14:cNvContentPartPr/>
              <p14:nvPr/>
            </p14:nvContentPartPr>
            <p14:xfrm>
              <a:off x="5991730" y="4293302"/>
              <a:ext cx="119880" cy="1083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D889FD85-FE28-4022-B603-2F1DDB71977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973730" y="4275662"/>
                <a:ext cx="155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0E1FC680-79D7-4FCD-83E3-B04EDF3C6F49}"/>
                  </a:ext>
                </a:extLst>
              </p14:cNvPr>
              <p14:cNvContentPartPr/>
              <p14:nvPr/>
            </p14:nvContentPartPr>
            <p14:xfrm>
              <a:off x="6809650" y="4293662"/>
              <a:ext cx="90720" cy="7992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0E1FC680-79D7-4FCD-83E3-B04EDF3C6F49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791650" y="4275662"/>
                <a:ext cx="1263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1709049-6486-4471-BA19-3FFAF1CC8914}"/>
                  </a:ext>
                </a:extLst>
              </p14:cNvPr>
              <p14:cNvContentPartPr/>
              <p14:nvPr/>
            </p14:nvContentPartPr>
            <p14:xfrm>
              <a:off x="6752770" y="4191422"/>
              <a:ext cx="360" cy="3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1709049-6486-4471-BA19-3FFAF1CC8914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734770" y="41734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F6BDEE10-8553-4DC7-9371-0969C6AEFEA8}"/>
                  </a:ext>
                </a:extLst>
              </p14:cNvPr>
              <p14:cNvContentPartPr/>
              <p14:nvPr/>
            </p14:nvContentPartPr>
            <p14:xfrm>
              <a:off x="7831690" y="4253702"/>
              <a:ext cx="159480" cy="9792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F6BDEE10-8553-4DC7-9371-0969C6AEFEA8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7814050" y="4235702"/>
                <a:ext cx="1951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67AEB08F-270D-48B8-B74B-672F3110C107}"/>
                  </a:ext>
                </a:extLst>
              </p14:cNvPr>
              <p14:cNvContentPartPr/>
              <p14:nvPr/>
            </p14:nvContentPartPr>
            <p14:xfrm>
              <a:off x="8064610" y="4219862"/>
              <a:ext cx="102600" cy="11952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67AEB08F-270D-48B8-B74B-672F3110C10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8046970" y="4201862"/>
                <a:ext cx="1382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40679AC0-E95E-439F-9DFD-B772BB389CFD}"/>
                  </a:ext>
                </a:extLst>
              </p14:cNvPr>
              <p14:cNvContentPartPr/>
              <p14:nvPr/>
            </p14:nvContentPartPr>
            <p14:xfrm>
              <a:off x="8308330" y="4225262"/>
              <a:ext cx="91800" cy="1087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40679AC0-E95E-439F-9DFD-B772BB389CFD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8290690" y="4207262"/>
                <a:ext cx="1274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B65CE1C9-70CC-4017-9D92-EC045A8FCAD9}"/>
                  </a:ext>
                </a:extLst>
              </p14:cNvPr>
              <p14:cNvContentPartPr/>
              <p14:nvPr/>
            </p14:nvContentPartPr>
            <p14:xfrm>
              <a:off x="8467810" y="4219502"/>
              <a:ext cx="244800" cy="9144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B65CE1C9-70CC-4017-9D92-EC045A8FCAD9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449810" y="4201862"/>
                <a:ext cx="2804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D4A71E82-3C2E-4746-87B0-7E36507D1A8F}"/>
                  </a:ext>
                </a:extLst>
              </p14:cNvPr>
              <p14:cNvContentPartPr/>
              <p14:nvPr/>
            </p14:nvContentPartPr>
            <p14:xfrm>
              <a:off x="8876770" y="4225262"/>
              <a:ext cx="23040" cy="6876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D4A71E82-3C2E-4746-87B0-7E36507D1A8F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8859130" y="4207622"/>
                <a:ext cx="586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40410D29-B9FF-4196-A88D-DFA5A6E9DE0A}"/>
                  </a:ext>
                </a:extLst>
              </p14:cNvPr>
              <p14:cNvContentPartPr/>
              <p14:nvPr/>
            </p14:nvContentPartPr>
            <p14:xfrm>
              <a:off x="9024370" y="4202582"/>
              <a:ext cx="131040" cy="9108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40410D29-B9FF-4196-A88D-DFA5A6E9DE0A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9006730" y="4184942"/>
                <a:ext cx="1666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2918BC41-5545-45F0-8EC3-7606A73272D2}"/>
                  </a:ext>
                </a:extLst>
              </p14:cNvPr>
              <p14:cNvContentPartPr/>
              <p14:nvPr/>
            </p14:nvContentPartPr>
            <p14:xfrm>
              <a:off x="9819250" y="4117622"/>
              <a:ext cx="284760" cy="16488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2918BC41-5545-45F0-8EC3-7606A73272D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801610" y="4099661"/>
                <a:ext cx="320400" cy="200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61C3E500-027A-4A3A-B062-E9A7179444B7}"/>
                  </a:ext>
                </a:extLst>
              </p14:cNvPr>
              <p14:cNvContentPartPr/>
              <p14:nvPr/>
            </p14:nvContentPartPr>
            <p14:xfrm>
              <a:off x="9263050" y="4038062"/>
              <a:ext cx="432000" cy="25056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61C3E500-027A-4A3A-B062-E9A7179444B7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9245410" y="4020062"/>
                <a:ext cx="4676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3D6988B-82F3-49A1-8380-611D6B46B49D}"/>
                  </a:ext>
                </a:extLst>
              </p14:cNvPr>
              <p14:cNvContentPartPr/>
              <p14:nvPr/>
            </p14:nvContentPartPr>
            <p14:xfrm>
              <a:off x="7621810" y="4111862"/>
              <a:ext cx="125280" cy="2674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3D6988B-82F3-49A1-8380-611D6B46B49D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7603810" y="4093862"/>
                <a:ext cx="1609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BDF4DDA0-7536-4B2E-BC56-CD62263BEC24}"/>
                  </a:ext>
                </a:extLst>
              </p14:cNvPr>
              <p14:cNvContentPartPr/>
              <p14:nvPr/>
            </p14:nvContentPartPr>
            <p14:xfrm>
              <a:off x="7025290" y="4134182"/>
              <a:ext cx="307080" cy="24480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BDF4DDA0-7536-4B2E-BC56-CD62263BEC24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7007650" y="4116542"/>
                <a:ext cx="3427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63A1B8E2-7921-4A96-97C2-2D009C0F4613}"/>
                  </a:ext>
                </a:extLst>
              </p14:cNvPr>
              <p14:cNvContentPartPr/>
              <p14:nvPr/>
            </p14:nvContentPartPr>
            <p14:xfrm>
              <a:off x="6360370" y="4236782"/>
              <a:ext cx="375840" cy="1656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63A1B8E2-7921-4A96-97C2-2D009C0F461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6342370" y="4218782"/>
                <a:ext cx="4114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802FE023-E031-4CEF-957F-BC8829D32251}"/>
                  </a:ext>
                </a:extLst>
              </p14:cNvPr>
              <p14:cNvContentPartPr/>
              <p14:nvPr/>
            </p14:nvContentPartPr>
            <p14:xfrm>
              <a:off x="10455370" y="4122662"/>
              <a:ext cx="131400" cy="13716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802FE023-E031-4CEF-957F-BC8829D32251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0437370" y="4104662"/>
                <a:ext cx="1670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F9EBDCD1-90FC-499E-AF3A-D69D48A6AB53}"/>
                  </a:ext>
                </a:extLst>
              </p14:cNvPr>
              <p14:cNvContentPartPr/>
              <p14:nvPr/>
            </p14:nvContentPartPr>
            <p14:xfrm>
              <a:off x="10910050" y="4032302"/>
              <a:ext cx="165240" cy="30168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F9EBDCD1-90FC-499E-AF3A-D69D48A6AB53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0892410" y="4014302"/>
                <a:ext cx="2008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F5BBE6B8-BE18-49C1-929D-6F398541703E}"/>
                  </a:ext>
                </a:extLst>
              </p14:cNvPr>
              <p14:cNvContentPartPr/>
              <p14:nvPr/>
            </p14:nvContentPartPr>
            <p14:xfrm>
              <a:off x="10705570" y="4111862"/>
              <a:ext cx="360" cy="3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F5BBE6B8-BE18-49C1-929D-6F398541703E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0687930" y="40938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D68F287-FA1E-4617-9999-E35D0FFB2CD2}"/>
                  </a:ext>
                </a:extLst>
              </p14:cNvPr>
              <p14:cNvContentPartPr/>
              <p14:nvPr/>
            </p14:nvContentPartPr>
            <p14:xfrm>
              <a:off x="10682890" y="4185662"/>
              <a:ext cx="28800" cy="13068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D68F287-FA1E-4617-9999-E35D0FFB2CD2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0665250" y="4167711"/>
                <a:ext cx="64440" cy="166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E2F7964E-98F8-4C4B-A782-24F50709838C}"/>
                  </a:ext>
                </a:extLst>
              </p14:cNvPr>
              <p14:cNvContentPartPr/>
              <p14:nvPr/>
            </p14:nvContentPartPr>
            <p14:xfrm>
              <a:off x="2669290" y="4753742"/>
              <a:ext cx="147960" cy="19908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E2F7964E-98F8-4C4B-A782-24F50709838C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651290" y="4735742"/>
                <a:ext cx="1836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96B0361A-E63C-4DE6-871D-D7AEC4E59812}"/>
                  </a:ext>
                </a:extLst>
              </p14:cNvPr>
              <p14:cNvContentPartPr/>
              <p14:nvPr/>
            </p14:nvContentPartPr>
            <p14:xfrm>
              <a:off x="2987170" y="4753742"/>
              <a:ext cx="131040" cy="1800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96B0361A-E63C-4DE6-871D-D7AEC4E59812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969530" y="4735742"/>
                <a:ext cx="1666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0A8191DA-50F2-4586-B41F-0E7C08398879}"/>
                  </a:ext>
                </a:extLst>
              </p14:cNvPr>
              <p14:cNvContentPartPr/>
              <p14:nvPr/>
            </p14:nvContentPartPr>
            <p14:xfrm>
              <a:off x="2970250" y="4827182"/>
              <a:ext cx="114120" cy="1188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0A8191DA-50F2-4586-B41F-0E7C08398879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952250" y="4809542"/>
                <a:ext cx="149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902395A8-AD41-4A81-B9C5-4E1B1464FC22}"/>
                  </a:ext>
                </a:extLst>
              </p14:cNvPr>
              <p14:cNvContentPartPr/>
              <p14:nvPr/>
            </p14:nvContentPartPr>
            <p14:xfrm>
              <a:off x="3208570" y="4753742"/>
              <a:ext cx="198720" cy="19908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902395A8-AD41-4A81-B9C5-4E1B1464FC2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3190930" y="4735742"/>
                <a:ext cx="2343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3A68E4AF-C2A6-49B0-84AC-C15F4F6C9740}"/>
                  </a:ext>
                </a:extLst>
              </p14:cNvPr>
              <p14:cNvContentPartPr/>
              <p14:nvPr/>
            </p14:nvContentPartPr>
            <p14:xfrm>
              <a:off x="3600610" y="4861382"/>
              <a:ext cx="96840" cy="1224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3A68E4AF-C2A6-49B0-84AC-C15F4F6C9740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3582970" y="4843742"/>
                <a:ext cx="1324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5C181FCE-326A-401D-80D5-BB731A4B1B84}"/>
                  </a:ext>
                </a:extLst>
              </p14:cNvPr>
              <p14:cNvContentPartPr/>
              <p14:nvPr/>
            </p14:nvContentPartPr>
            <p14:xfrm>
              <a:off x="3821650" y="4810262"/>
              <a:ext cx="142920" cy="14616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5C181FCE-326A-401D-80D5-BB731A4B1B84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3804010" y="4792262"/>
                <a:ext cx="1785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6BA627E2-CFB6-4509-BBFB-41AD66CDDD04}"/>
                  </a:ext>
                </a:extLst>
              </p14:cNvPr>
              <p14:cNvContentPartPr/>
              <p14:nvPr/>
            </p14:nvContentPartPr>
            <p14:xfrm>
              <a:off x="4122970" y="4924022"/>
              <a:ext cx="34560" cy="7992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6BA627E2-CFB6-4509-BBFB-41AD66CDDD04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105330" y="4906022"/>
                <a:ext cx="702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5D147207-7905-4998-BB6C-CF1AD394E3C9}"/>
                  </a:ext>
                </a:extLst>
              </p14:cNvPr>
              <p14:cNvContentPartPr/>
              <p14:nvPr/>
            </p14:nvContentPartPr>
            <p14:xfrm>
              <a:off x="4122970" y="4838702"/>
              <a:ext cx="6120" cy="3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5D147207-7905-4998-BB6C-CF1AD394E3C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05330" y="482106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2D5E9CEE-B8C8-4EF9-817B-DBA40DA7A564}"/>
                  </a:ext>
                </a:extLst>
              </p14:cNvPr>
              <p14:cNvContentPartPr/>
              <p14:nvPr/>
            </p14:nvContentPartPr>
            <p14:xfrm>
              <a:off x="737890" y="5326862"/>
              <a:ext cx="193680" cy="44964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2D5E9CEE-B8C8-4EF9-817B-DBA40DA7A564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720250" y="5309222"/>
                <a:ext cx="2293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4620BC74-1994-4049-B192-01E03CF5E29A}"/>
                  </a:ext>
                </a:extLst>
              </p14:cNvPr>
              <p14:cNvContentPartPr/>
              <p14:nvPr/>
            </p14:nvContentPartPr>
            <p14:xfrm>
              <a:off x="1413970" y="5736182"/>
              <a:ext cx="6480" cy="741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4620BC74-1994-4049-B192-01E03CF5E29A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1396330" y="5718182"/>
                <a:ext cx="42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4F384EA5-5F87-48D4-9066-15AA53956D53}"/>
                  </a:ext>
                </a:extLst>
              </p14:cNvPr>
              <p14:cNvContentPartPr/>
              <p14:nvPr/>
            </p14:nvContentPartPr>
            <p14:xfrm>
              <a:off x="1345930" y="5617022"/>
              <a:ext cx="360" cy="3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4F384EA5-5F87-48D4-9066-15AA53956D53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327930" y="55990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670CBEA3-4294-4CF1-A866-318221AE9CEC}"/>
                  </a:ext>
                </a:extLst>
              </p14:cNvPr>
              <p14:cNvContentPartPr/>
              <p14:nvPr/>
            </p14:nvContentPartPr>
            <p14:xfrm>
              <a:off x="1090330" y="5440622"/>
              <a:ext cx="159840" cy="32364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670CBEA3-4294-4CF1-A866-318221AE9CE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072370" y="5422982"/>
                <a:ext cx="1954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CD0B6223-1AE6-4978-95F6-715D8A32D1B2}"/>
                  </a:ext>
                </a:extLst>
              </p14:cNvPr>
              <p14:cNvContentPartPr/>
              <p14:nvPr/>
            </p14:nvContentPartPr>
            <p14:xfrm>
              <a:off x="1708810" y="5560142"/>
              <a:ext cx="120240" cy="17640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CD0B6223-1AE6-4978-95F6-715D8A32D1B2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690810" y="5542142"/>
                <a:ext cx="1558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5701FA0D-AF9D-470B-98D9-62519C49ABDA}"/>
                  </a:ext>
                </a:extLst>
              </p14:cNvPr>
              <p14:cNvContentPartPr/>
              <p14:nvPr/>
            </p14:nvContentPartPr>
            <p14:xfrm>
              <a:off x="1908250" y="5582822"/>
              <a:ext cx="86040" cy="15408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5701FA0D-AF9D-470B-98D9-62519C49ABDA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890250" y="5564822"/>
                <a:ext cx="1216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6C015022-27B7-4695-92A9-B27FAD6BE7E6}"/>
                  </a:ext>
                </a:extLst>
              </p14:cNvPr>
              <p14:cNvContentPartPr/>
              <p14:nvPr/>
            </p14:nvContentPartPr>
            <p14:xfrm>
              <a:off x="2629330" y="5611262"/>
              <a:ext cx="153720" cy="19080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6C015022-27B7-4695-92A9-B27FAD6BE7E6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611690" y="5593262"/>
                <a:ext cx="1893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E3E082B7-F3F7-4B07-BBB2-66313BB11F5C}"/>
                  </a:ext>
                </a:extLst>
              </p14:cNvPr>
              <p14:cNvContentPartPr/>
              <p14:nvPr/>
            </p14:nvContentPartPr>
            <p14:xfrm>
              <a:off x="3464170" y="5605142"/>
              <a:ext cx="125280" cy="1425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E3E082B7-F3F7-4B07-BBB2-66313BB11F5C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3446530" y="5587502"/>
                <a:ext cx="160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1DC67C1C-9D29-4BE7-88EA-5273F5297969}"/>
                  </a:ext>
                </a:extLst>
              </p14:cNvPr>
              <p14:cNvContentPartPr/>
              <p14:nvPr/>
            </p14:nvContentPartPr>
            <p14:xfrm>
              <a:off x="3775930" y="5554382"/>
              <a:ext cx="114480" cy="15948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1DC67C1C-9D29-4BE7-88EA-5273F5297969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758290" y="5536382"/>
                <a:ext cx="150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235630A8-943F-4810-A04C-43AE661B737F}"/>
                  </a:ext>
                </a:extLst>
              </p14:cNvPr>
              <p14:cNvContentPartPr/>
              <p14:nvPr/>
            </p14:nvContentPartPr>
            <p14:xfrm>
              <a:off x="3981130" y="5554382"/>
              <a:ext cx="91440" cy="13716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235630A8-943F-4810-A04C-43AE661B737F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3963130" y="5536382"/>
                <a:ext cx="1270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1079A179-BE36-46DB-8E12-FFADF09A687F}"/>
                  </a:ext>
                </a:extLst>
              </p14:cNvPr>
              <p14:cNvContentPartPr/>
              <p14:nvPr/>
            </p14:nvContentPartPr>
            <p14:xfrm>
              <a:off x="4197130" y="5576702"/>
              <a:ext cx="40320" cy="13140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1079A179-BE36-46DB-8E12-FFADF09A687F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4179130" y="5558702"/>
                <a:ext cx="75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E4301218-2B8C-4587-956F-5E6724744345}"/>
                  </a:ext>
                </a:extLst>
              </p14:cNvPr>
              <p14:cNvContentPartPr/>
              <p14:nvPr/>
            </p14:nvContentPartPr>
            <p14:xfrm>
              <a:off x="4333210" y="5588582"/>
              <a:ext cx="96840" cy="10260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E4301218-2B8C-4587-956F-5E6724744345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315570" y="5570582"/>
                <a:ext cx="1324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F6EA2E27-7835-40D5-AA7D-E896C06B3445}"/>
                  </a:ext>
                </a:extLst>
              </p14:cNvPr>
              <p14:cNvContentPartPr/>
              <p14:nvPr/>
            </p14:nvContentPartPr>
            <p14:xfrm>
              <a:off x="4531930" y="5542862"/>
              <a:ext cx="74880" cy="15948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F6EA2E27-7835-40D5-AA7D-E896C06B3445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513930" y="5525222"/>
                <a:ext cx="1105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D31465B1-EA36-4F7C-8CD1-B1C7CF7AF11F}"/>
                  </a:ext>
                </a:extLst>
              </p14:cNvPr>
              <p14:cNvContentPartPr/>
              <p14:nvPr/>
            </p14:nvContentPartPr>
            <p14:xfrm>
              <a:off x="4367410" y="5395262"/>
              <a:ext cx="360" cy="36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D31465B1-EA36-4F7C-8CD1-B1C7CF7AF11F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349410" y="53776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18E75550-91C0-4DC1-B54D-D7DA54D42E8F}"/>
                  </a:ext>
                </a:extLst>
              </p14:cNvPr>
              <p14:cNvContentPartPr/>
              <p14:nvPr/>
            </p14:nvContentPartPr>
            <p14:xfrm>
              <a:off x="4986250" y="5525942"/>
              <a:ext cx="165240" cy="19980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18E75550-91C0-4DC1-B54D-D7DA54D42E8F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4968610" y="5508302"/>
                <a:ext cx="2008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55DD4CEA-7CBA-43CD-83FF-5C7566DD140F}"/>
                  </a:ext>
                </a:extLst>
              </p14:cNvPr>
              <p14:cNvContentPartPr/>
              <p14:nvPr/>
            </p14:nvContentPartPr>
            <p14:xfrm>
              <a:off x="5259130" y="5628182"/>
              <a:ext cx="6120" cy="13680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55DD4CEA-7CBA-43CD-83FF-5C7566DD140F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5241130" y="5610542"/>
                <a:ext cx="417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57768E5D-7958-4D1C-9F41-524245A093FD}"/>
                  </a:ext>
                </a:extLst>
              </p14:cNvPr>
              <p14:cNvContentPartPr/>
              <p14:nvPr/>
            </p14:nvContentPartPr>
            <p14:xfrm>
              <a:off x="5270290" y="5565902"/>
              <a:ext cx="360" cy="612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57768E5D-7958-4D1C-9F41-524245A093F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252650" y="554790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235BC30B-F84E-42B1-9FFE-D19D20CB29AB}"/>
                  </a:ext>
                </a:extLst>
              </p14:cNvPr>
              <p14:cNvContentPartPr/>
              <p14:nvPr/>
            </p14:nvContentPartPr>
            <p14:xfrm>
              <a:off x="5452090" y="5349182"/>
              <a:ext cx="222840" cy="42120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235BC30B-F84E-42B1-9FFE-D19D20CB29AB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5434450" y="5331542"/>
                <a:ext cx="25848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5347EF8F-C512-42BE-B076-6B1280EF9099}"/>
                  </a:ext>
                </a:extLst>
              </p14:cNvPr>
              <p14:cNvContentPartPr/>
              <p14:nvPr/>
            </p14:nvContentPartPr>
            <p14:xfrm>
              <a:off x="2947570" y="5491742"/>
              <a:ext cx="386640" cy="27288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5347EF8F-C512-42BE-B076-6B1280EF9099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2929570" y="5474102"/>
                <a:ext cx="4222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5424BB19-A8E4-46F4-A04F-90FA771037DB}"/>
                  </a:ext>
                </a:extLst>
              </p14:cNvPr>
              <p14:cNvContentPartPr/>
              <p14:nvPr/>
            </p14:nvContentPartPr>
            <p14:xfrm>
              <a:off x="2089690" y="5503262"/>
              <a:ext cx="466200" cy="24516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5424BB19-A8E4-46F4-A04F-90FA771037DB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072050" y="5485288"/>
                <a:ext cx="501840" cy="2807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835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2842CF-CABB-468D-83E4-2987DE528252}"/>
                  </a:ext>
                </a:extLst>
              </p14:cNvPr>
              <p14:cNvContentPartPr/>
              <p14:nvPr/>
            </p14:nvContentPartPr>
            <p14:xfrm>
              <a:off x="1834450" y="391622"/>
              <a:ext cx="142200" cy="136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2842CF-CABB-468D-83E4-2987DE5282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6450" y="373982"/>
                <a:ext cx="177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44690D-88DD-400D-B65F-55CC12009503}"/>
                  </a:ext>
                </a:extLst>
              </p14:cNvPr>
              <p14:cNvContentPartPr/>
              <p14:nvPr/>
            </p14:nvContentPartPr>
            <p14:xfrm>
              <a:off x="4128730" y="362462"/>
              <a:ext cx="114480" cy="120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44690D-88DD-400D-B65F-55CC120095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11090" y="344822"/>
                <a:ext cx="1501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ED12C67-1365-4DF4-BA1F-340107C8324B}"/>
                  </a:ext>
                </a:extLst>
              </p14:cNvPr>
              <p14:cNvContentPartPr/>
              <p14:nvPr/>
            </p14:nvContentPartPr>
            <p14:xfrm>
              <a:off x="4338970" y="368942"/>
              <a:ext cx="153360" cy="193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ED12C67-1365-4DF4-BA1F-340107C832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0970" y="351302"/>
                <a:ext cx="1890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68237B5-995F-409D-9664-C6B61BD8A755}"/>
                  </a:ext>
                </a:extLst>
              </p14:cNvPr>
              <p14:cNvContentPartPr/>
              <p14:nvPr/>
            </p14:nvContentPartPr>
            <p14:xfrm>
              <a:off x="4606090" y="352022"/>
              <a:ext cx="96840" cy="120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68237B5-995F-409D-9664-C6B61BD8A7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88450" y="334022"/>
                <a:ext cx="132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586AE76-BCC3-4882-AD2A-A30C5001FB97}"/>
                  </a:ext>
                </a:extLst>
              </p14:cNvPr>
              <p14:cNvContentPartPr/>
              <p14:nvPr/>
            </p14:nvContentPartPr>
            <p14:xfrm>
              <a:off x="4832890" y="317822"/>
              <a:ext cx="102600" cy="165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586AE76-BCC3-4882-AD2A-A30C5001FB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15250" y="300182"/>
                <a:ext cx="1382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AA7ABD-876C-4B0E-A27A-25D0305A8262}"/>
                  </a:ext>
                </a:extLst>
              </p14:cNvPr>
              <p14:cNvContentPartPr/>
              <p14:nvPr/>
            </p14:nvContentPartPr>
            <p14:xfrm>
              <a:off x="5031250" y="368942"/>
              <a:ext cx="74880" cy="10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AA7ABD-876C-4B0E-A27A-25D0305A82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13610" y="351302"/>
                <a:ext cx="110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AC30461-AC9B-4DB2-9079-67B9A15900BB}"/>
                  </a:ext>
                </a:extLst>
              </p14:cNvPr>
              <p14:cNvContentPartPr/>
              <p14:nvPr/>
            </p14:nvContentPartPr>
            <p14:xfrm>
              <a:off x="5207650" y="175982"/>
              <a:ext cx="125640" cy="341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AC30461-AC9B-4DB2-9079-67B9A15900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89650" y="157982"/>
                <a:ext cx="1612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EAB9463-ABA5-451E-868F-0C3A3547081E}"/>
                  </a:ext>
                </a:extLst>
              </p14:cNvPr>
              <p14:cNvContentPartPr/>
              <p14:nvPr/>
            </p14:nvContentPartPr>
            <p14:xfrm>
              <a:off x="3668650" y="380102"/>
              <a:ext cx="363960" cy="279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EAB9463-ABA5-451E-868F-0C3A354708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50650" y="362462"/>
                <a:ext cx="3996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F5A95EA-8BC6-4E15-8144-DBEB13FD97D9}"/>
                  </a:ext>
                </a:extLst>
              </p14:cNvPr>
              <p14:cNvContentPartPr/>
              <p14:nvPr/>
            </p14:nvContentPartPr>
            <p14:xfrm>
              <a:off x="3203170" y="255542"/>
              <a:ext cx="267120" cy="255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F5A95EA-8BC6-4E15-8144-DBEB13FD97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85170" y="237542"/>
                <a:ext cx="3027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6876B1-C913-49CD-AD14-2A60D1291CCE}"/>
                  </a:ext>
                </a:extLst>
              </p14:cNvPr>
              <p14:cNvContentPartPr/>
              <p14:nvPr/>
            </p14:nvContentPartPr>
            <p14:xfrm>
              <a:off x="2793850" y="363182"/>
              <a:ext cx="307440" cy="168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6876B1-C913-49CD-AD14-2A60D1291C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76210" y="345542"/>
                <a:ext cx="3430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5A3F560-8112-4011-AF03-DFF638320A29}"/>
                  </a:ext>
                </a:extLst>
              </p14:cNvPr>
              <p14:cNvContentPartPr/>
              <p14:nvPr/>
            </p14:nvContentPartPr>
            <p14:xfrm>
              <a:off x="2171410" y="373982"/>
              <a:ext cx="504000" cy="194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5A3F560-8112-4011-AF03-DFF638320A2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53410" y="356342"/>
                <a:ext cx="5396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B6CF223-79A3-4A93-86D3-B62811BBFCAD}"/>
                  </a:ext>
                </a:extLst>
              </p14:cNvPr>
              <p14:cNvContentPartPr/>
              <p14:nvPr/>
            </p14:nvContentPartPr>
            <p14:xfrm>
              <a:off x="1135690" y="232502"/>
              <a:ext cx="602280" cy="307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B6CF223-79A3-4A93-86D3-B62811BBFC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18061" y="214862"/>
                <a:ext cx="637899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9099FE2-6F74-4587-9446-CABEE055B43D}"/>
                  </a:ext>
                </a:extLst>
              </p14:cNvPr>
              <p14:cNvContentPartPr/>
              <p14:nvPr/>
            </p14:nvContentPartPr>
            <p14:xfrm>
              <a:off x="374650" y="255542"/>
              <a:ext cx="471960" cy="301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9099FE2-6F74-4587-9446-CABEE055B4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6650" y="237542"/>
                <a:ext cx="5076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2DE0A3D-84B0-4ADA-A479-628A84AA5704}"/>
                  </a:ext>
                </a:extLst>
              </p14:cNvPr>
              <p14:cNvContentPartPr/>
              <p14:nvPr/>
            </p14:nvContentPartPr>
            <p14:xfrm>
              <a:off x="5576290" y="328982"/>
              <a:ext cx="91800" cy="176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2DE0A3D-84B0-4ADA-A479-628A84AA570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58650" y="310982"/>
                <a:ext cx="1274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FCC5C57-1C93-4386-B2BD-46B6E72D0757}"/>
                  </a:ext>
                </a:extLst>
              </p14:cNvPr>
              <p14:cNvContentPartPr/>
              <p14:nvPr/>
            </p14:nvContentPartPr>
            <p14:xfrm>
              <a:off x="6178930" y="352022"/>
              <a:ext cx="114120" cy="131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FCC5C57-1C93-4386-B2BD-46B6E72D075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60930" y="334022"/>
                <a:ext cx="1497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8D8BFB-8381-494E-9F4B-A206A9D39AB9}"/>
                  </a:ext>
                </a:extLst>
              </p14:cNvPr>
              <p14:cNvContentPartPr/>
              <p14:nvPr/>
            </p14:nvContentPartPr>
            <p14:xfrm>
              <a:off x="6437050" y="343022"/>
              <a:ext cx="88920" cy="145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8D8BFB-8381-494E-9F4B-A206A9D39AB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19410" y="325022"/>
                <a:ext cx="1245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B5278F4-576C-4BA9-87A7-04EF56B47846}"/>
                  </a:ext>
                </a:extLst>
              </p14:cNvPr>
              <p14:cNvContentPartPr/>
              <p14:nvPr/>
            </p14:nvContentPartPr>
            <p14:xfrm>
              <a:off x="6662050" y="351302"/>
              <a:ext cx="91080" cy="91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B5278F4-576C-4BA9-87A7-04EF56B4784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44050" y="333662"/>
                <a:ext cx="1267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26FCB90-3DCF-4831-B929-36BF20C58EC8}"/>
                  </a:ext>
                </a:extLst>
              </p14:cNvPr>
              <p14:cNvContentPartPr/>
              <p14:nvPr/>
            </p14:nvContentPartPr>
            <p14:xfrm>
              <a:off x="6866170" y="306302"/>
              <a:ext cx="117360" cy="171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26FCB90-3DCF-4831-B929-36BF20C58EC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48530" y="288662"/>
                <a:ext cx="1530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6E8755B-1201-41C5-AF71-856841EB8CE3}"/>
                  </a:ext>
                </a:extLst>
              </p14:cNvPr>
              <p14:cNvContentPartPr/>
              <p14:nvPr/>
            </p14:nvContentPartPr>
            <p14:xfrm>
              <a:off x="5775370" y="368942"/>
              <a:ext cx="301680" cy="148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6E8755B-1201-41C5-AF71-856841EB8C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57730" y="351302"/>
                <a:ext cx="3373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F91969-D931-4402-85E5-C1328B829D54}"/>
                  </a:ext>
                </a:extLst>
              </p14:cNvPr>
              <p14:cNvContentPartPr/>
              <p14:nvPr/>
            </p14:nvContentPartPr>
            <p14:xfrm>
              <a:off x="7900090" y="289382"/>
              <a:ext cx="108000" cy="177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F91969-D931-4402-85E5-C1328B829D5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82090" y="271382"/>
                <a:ext cx="1436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EFFBA3D-9C8E-43E1-97C4-E06F4BE7AE02}"/>
                  </a:ext>
                </a:extLst>
              </p14:cNvPr>
              <p14:cNvContentPartPr/>
              <p14:nvPr/>
            </p14:nvContentPartPr>
            <p14:xfrm>
              <a:off x="8626930" y="370742"/>
              <a:ext cx="153720" cy="89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EFFBA3D-9C8E-43E1-97C4-E06F4BE7AE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09290" y="353102"/>
                <a:ext cx="1893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B189C4-933F-4383-9B4E-EF11A612B3ED}"/>
                  </a:ext>
                </a:extLst>
              </p14:cNvPr>
              <p14:cNvContentPartPr/>
              <p14:nvPr/>
            </p14:nvContentPartPr>
            <p14:xfrm>
              <a:off x="9382210" y="221342"/>
              <a:ext cx="85680" cy="216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B189C4-933F-4383-9B4E-EF11A612B3E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64570" y="203342"/>
                <a:ext cx="1213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1A5F30D-2DC5-4539-983C-61C44A25F223}"/>
                  </a:ext>
                </a:extLst>
              </p14:cNvPr>
              <p14:cNvContentPartPr/>
              <p14:nvPr/>
            </p14:nvContentPartPr>
            <p14:xfrm>
              <a:off x="9603970" y="317822"/>
              <a:ext cx="131040" cy="126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1A5F30D-2DC5-4539-983C-61C44A25F22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85970" y="299822"/>
                <a:ext cx="1666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B06B2DB-65E4-440E-A1F3-8C84D89BDE56}"/>
                  </a:ext>
                </a:extLst>
              </p14:cNvPr>
              <p14:cNvContentPartPr/>
              <p14:nvPr/>
            </p14:nvContentPartPr>
            <p14:xfrm>
              <a:off x="10064050" y="249782"/>
              <a:ext cx="612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B06B2DB-65E4-440E-A1F3-8C84D89BDE5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46050" y="23178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9DBC978-A109-4741-97F8-D244944A9DD4}"/>
                  </a:ext>
                </a:extLst>
              </p14:cNvPr>
              <p14:cNvContentPartPr/>
              <p14:nvPr/>
            </p14:nvContentPartPr>
            <p14:xfrm>
              <a:off x="10007170" y="352022"/>
              <a:ext cx="284400" cy="125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9DBC978-A109-4741-97F8-D244944A9DD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89170" y="334022"/>
                <a:ext cx="3200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C3CFEA7-A8BB-44FF-9E83-11E59C6BA014}"/>
                  </a:ext>
                </a:extLst>
              </p14:cNvPr>
              <p14:cNvContentPartPr/>
              <p14:nvPr/>
            </p14:nvContentPartPr>
            <p14:xfrm>
              <a:off x="8888650" y="216662"/>
              <a:ext cx="380880" cy="243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C3CFEA7-A8BB-44FF-9E83-11E59C6BA01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871010" y="198662"/>
                <a:ext cx="4165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127E24F-CE58-418B-9219-7C8DD23F92B1}"/>
                  </a:ext>
                </a:extLst>
              </p14:cNvPr>
              <p14:cNvContentPartPr/>
              <p14:nvPr/>
            </p14:nvContentPartPr>
            <p14:xfrm>
              <a:off x="8154970" y="181742"/>
              <a:ext cx="381600" cy="278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127E24F-CE58-418B-9219-7C8DD23F92B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37330" y="163742"/>
                <a:ext cx="4172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1BC5EFF-F806-4D39-9F64-B9BD752F42CE}"/>
                  </a:ext>
                </a:extLst>
              </p14:cNvPr>
              <p14:cNvContentPartPr/>
              <p14:nvPr/>
            </p14:nvContentPartPr>
            <p14:xfrm>
              <a:off x="7263970" y="255542"/>
              <a:ext cx="330120" cy="222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1BC5EFF-F806-4D39-9F64-B9BD752F42C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45970" y="237542"/>
                <a:ext cx="3657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4417C58-F9C4-4BB9-9BE7-322DC063FFF0}"/>
                  </a:ext>
                </a:extLst>
              </p14:cNvPr>
              <p14:cNvContentPartPr/>
              <p14:nvPr/>
            </p14:nvContentPartPr>
            <p14:xfrm>
              <a:off x="11137210" y="380102"/>
              <a:ext cx="159480" cy="114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4417C58-F9C4-4BB9-9BE7-322DC063FFF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119570" y="362462"/>
                <a:ext cx="1951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944AFAD-89D6-4F6A-B0D8-9B40C03CD8C8}"/>
                  </a:ext>
                </a:extLst>
              </p14:cNvPr>
              <p14:cNvContentPartPr/>
              <p14:nvPr/>
            </p14:nvContentPartPr>
            <p14:xfrm>
              <a:off x="10603330" y="227102"/>
              <a:ext cx="363960" cy="260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944AFAD-89D6-4F6A-B0D8-9B40C03CD8C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585690" y="209127"/>
                <a:ext cx="399600" cy="295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2DFEA50-7A49-47A0-B74E-9AB7F9E0F2AB}"/>
                  </a:ext>
                </a:extLst>
              </p14:cNvPr>
              <p14:cNvContentPartPr/>
              <p14:nvPr/>
            </p14:nvContentPartPr>
            <p14:xfrm>
              <a:off x="1935970" y="834782"/>
              <a:ext cx="69120" cy="2559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2DFEA50-7A49-47A0-B74E-9AB7F9E0F2A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17970" y="816782"/>
                <a:ext cx="1047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14FAC1C-6972-4294-A274-CC0FF2C187DA}"/>
                  </a:ext>
                </a:extLst>
              </p14:cNvPr>
              <p14:cNvContentPartPr/>
              <p14:nvPr/>
            </p14:nvContentPartPr>
            <p14:xfrm>
              <a:off x="2140810" y="829022"/>
              <a:ext cx="336240" cy="256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14FAC1C-6972-4294-A274-CC0FF2C187D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23170" y="811357"/>
                <a:ext cx="371880" cy="292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43B0376-A179-4FC2-86CD-493B879510F2}"/>
                  </a:ext>
                </a:extLst>
              </p14:cNvPr>
              <p14:cNvContentPartPr/>
              <p14:nvPr/>
            </p14:nvContentPartPr>
            <p14:xfrm>
              <a:off x="1465090" y="851702"/>
              <a:ext cx="182160" cy="312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43B0376-A179-4FC2-86CD-493B879510F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47450" y="834062"/>
                <a:ext cx="2178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159AD8C-77C7-4915-8379-529272356C9B}"/>
                  </a:ext>
                </a:extLst>
              </p14:cNvPr>
              <p14:cNvContentPartPr/>
              <p14:nvPr/>
            </p14:nvContentPartPr>
            <p14:xfrm>
              <a:off x="817090" y="914342"/>
              <a:ext cx="540360" cy="233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159AD8C-77C7-4915-8379-529272356C9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99450" y="896342"/>
                <a:ext cx="5760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CD275E0-BB7D-4246-AA69-8F27FB753EF8}"/>
                  </a:ext>
                </a:extLst>
              </p14:cNvPr>
              <p14:cNvContentPartPr/>
              <p14:nvPr/>
            </p14:nvContentPartPr>
            <p14:xfrm>
              <a:off x="403090" y="902822"/>
              <a:ext cx="312480" cy="261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CD275E0-BB7D-4246-AA69-8F27FB753EF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5111" y="885182"/>
                <a:ext cx="348079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832EE87-3CE3-438F-9EFD-1A3EAAE8F32A}"/>
                  </a:ext>
                </a:extLst>
              </p14:cNvPr>
              <p14:cNvContentPartPr/>
              <p14:nvPr/>
            </p14:nvContentPartPr>
            <p14:xfrm>
              <a:off x="5423650" y="806702"/>
              <a:ext cx="102600" cy="2782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832EE87-3CE3-438F-9EFD-1A3EAAE8F32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06010" y="788702"/>
                <a:ext cx="1382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DFA903B-F3B1-4701-9730-C8782F30D0B7}"/>
                  </a:ext>
                </a:extLst>
              </p14:cNvPr>
              <p14:cNvContentPartPr/>
              <p14:nvPr/>
            </p14:nvContentPartPr>
            <p14:xfrm>
              <a:off x="6321130" y="811742"/>
              <a:ext cx="131040" cy="276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DFA903B-F3B1-4701-9730-C8782F30D0B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03130" y="794102"/>
                <a:ext cx="1666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64D5B59-C130-4FD2-9DFC-4688DEEC5BB7}"/>
                  </a:ext>
                </a:extLst>
              </p14:cNvPr>
              <p14:cNvContentPartPr/>
              <p14:nvPr/>
            </p14:nvContentPartPr>
            <p14:xfrm>
              <a:off x="5826850" y="919742"/>
              <a:ext cx="352440" cy="1594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64D5B59-C130-4FD2-9DFC-4688DEEC5BB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09210" y="902102"/>
                <a:ext cx="3880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1A4B638-2FD2-4B1B-B85C-3FC1E1FBEBA5}"/>
                  </a:ext>
                </a:extLst>
              </p14:cNvPr>
              <p14:cNvContentPartPr/>
              <p14:nvPr/>
            </p14:nvContentPartPr>
            <p14:xfrm>
              <a:off x="4980490" y="919742"/>
              <a:ext cx="341280" cy="1314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1A4B638-2FD2-4B1B-B85C-3FC1E1FBEBA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962850" y="902054"/>
                <a:ext cx="376920" cy="167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308EEEF-1A0E-4BEB-B8AE-D2583C8D3F85}"/>
                  </a:ext>
                </a:extLst>
              </p14:cNvPr>
              <p14:cNvContentPartPr/>
              <p14:nvPr/>
            </p14:nvContentPartPr>
            <p14:xfrm>
              <a:off x="4611490" y="840542"/>
              <a:ext cx="153720" cy="2444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308EEEF-1A0E-4BEB-B8AE-D2583C8D3F8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593850" y="822542"/>
                <a:ext cx="1893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7DD7CC8-01A5-4072-914C-8440DD4D1B3F}"/>
                  </a:ext>
                </a:extLst>
              </p14:cNvPr>
              <p14:cNvContentPartPr/>
              <p14:nvPr/>
            </p14:nvContentPartPr>
            <p14:xfrm>
              <a:off x="3776650" y="845942"/>
              <a:ext cx="716040" cy="279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7DD7CC8-01A5-4072-914C-8440DD4D1B3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59010" y="828279"/>
                <a:ext cx="751680" cy="315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5DC5D3B-B139-47BF-BD49-B47B9D7644B1}"/>
                  </a:ext>
                </a:extLst>
              </p14:cNvPr>
              <p14:cNvContentPartPr/>
              <p14:nvPr/>
            </p14:nvContentPartPr>
            <p14:xfrm>
              <a:off x="2646610" y="857462"/>
              <a:ext cx="852480" cy="2502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5DC5D3B-B139-47BF-BD49-B47B9D7644B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28618" y="839462"/>
                <a:ext cx="888105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CE7DBAC-D82E-4677-BD65-0DB57B2651F0}"/>
                  </a:ext>
                </a:extLst>
              </p14:cNvPr>
              <p14:cNvContentPartPr/>
              <p14:nvPr/>
            </p14:nvContentPartPr>
            <p14:xfrm>
              <a:off x="7155970" y="868262"/>
              <a:ext cx="301320" cy="1371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CE7DBAC-D82E-4677-BD65-0DB57B2651F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38330" y="850262"/>
                <a:ext cx="3369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591067D-2E19-4FA8-93BF-650A1B317D69}"/>
                  </a:ext>
                </a:extLst>
              </p14:cNvPr>
              <p14:cNvContentPartPr/>
              <p14:nvPr/>
            </p14:nvContentPartPr>
            <p14:xfrm>
              <a:off x="7559170" y="868982"/>
              <a:ext cx="91080" cy="125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591067D-2E19-4FA8-93BF-650A1B317D6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41530" y="851342"/>
                <a:ext cx="1267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48DD162-57AB-4F00-A142-E002FA65BC1B}"/>
                  </a:ext>
                </a:extLst>
              </p14:cNvPr>
              <p14:cNvContentPartPr/>
              <p14:nvPr/>
            </p14:nvContentPartPr>
            <p14:xfrm>
              <a:off x="6707410" y="800582"/>
              <a:ext cx="306720" cy="2106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48DD162-57AB-4F00-A142-E002FA65BC1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89410" y="782942"/>
                <a:ext cx="3423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A420D1D-9E86-43D4-A1AE-1EB74F5D151C}"/>
                  </a:ext>
                </a:extLst>
              </p14:cNvPr>
              <p14:cNvContentPartPr/>
              <p14:nvPr/>
            </p14:nvContentPartPr>
            <p14:xfrm>
              <a:off x="7752130" y="851342"/>
              <a:ext cx="102600" cy="171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A420D1D-9E86-43D4-A1AE-1EB74F5D151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734490" y="833342"/>
                <a:ext cx="1382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633BB27-4BC7-48EF-90BB-BC8BCE32055C}"/>
                  </a:ext>
                </a:extLst>
              </p14:cNvPr>
              <p14:cNvContentPartPr/>
              <p14:nvPr/>
            </p14:nvContentPartPr>
            <p14:xfrm>
              <a:off x="8172250" y="845582"/>
              <a:ext cx="148320" cy="3081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633BB27-4BC7-48EF-90BB-BC8BCE32055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154250" y="827942"/>
                <a:ext cx="1839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8C3310C-C8D3-4EC9-B35E-3E4EBC4EFE5C}"/>
                  </a:ext>
                </a:extLst>
              </p14:cNvPr>
              <p14:cNvContentPartPr/>
              <p14:nvPr/>
            </p14:nvContentPartPr>
            <p14:xfrm>
              <a:off x="8456650" y="897062"/>
              <a:ext cx="29160" cy="91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8C3310C-C8D3-4EC9-B35E-3E4EBC4EFE5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38650" y="879422"/>
                <a:ext cx="648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46CCDC5-6880-41F4-937D-432CD972326B}"/>
                  </a:ext>
                </a:extLst>
              </p14:cNvPr>
              <p14:cNvContentPartPr/>
              <p14:nvPr/>
            </p14:nvContentPartPr>
            <p14:xfrm>
              <a:off x="8445130" y="840542"/>
              <a:ext cx="1188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46CCDC5-6880-41F4-937D-432CD972326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427490" y="82254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AE08B90-35A2-4163-9441-02FA0C93D755}"/>
                  </a:ext>
                </a:extLst>
              </p14:cNvPr>
              <p14:cNvContentPartPr/>
              <p14:nvPr/>
            </p14:nvContentPartPr>
            <p14:xfrm>
              <a:off x="8564290" y="857462"/>
              <a:ext cx="119880" cy="1195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AE08B90-35A2-4163-9441-02FA0C93D75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46650" y="839462"/>
                <a:ext cx="1555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E3905C1-4328-4679-937D-E5E30B86D633}"/>
                  </a:ext>
                </a:extLst>
              </p14:cNvPr>
              <p14:cNvContentPartPr/>
              <p14:nvPr/>
            </p14:nvContentPartPr>
            <p14:xfrm>
              <a:off x="9331090" y="953942"/>
              <a:ext cx="11880" cy="118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E3905C1-4328-4679-937D-E5E30B86D63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313450" y="93630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12635D1-5923-4714-AF4C-733D42962E43}"/>
                  </a:ext>
                </a:extLst>
              </p14:cNvPr>
              <p14:cNvContentPartPr/>
              <p14:nvPr/>
            </p14:nvContentPartPr>
            <p14:xfrm>
              <a:off x="8774530" y="856742"/>
              <a:ext cx="415440" cy="1375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12635D1-5923-4714-AF4C-733D42962E4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756875" y="838742"/>
                <a:ext cx="451111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79FB965-FF0A-43C5-8088-2128D86DE118}"/>
                  </a:ext>
                </a:extLst>
              </p14:cNvPr>
              <p14:cNvContentPartPr/>
              <p14:nvPr/>
            </p14:nvContentPartPr>
            <p14:xfrm>
              <a:off x="10052530" y="891662"/>
              <a:ext cx="102960" cy="1314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79FB965-FF0A-43C5-8088-2128D86DE11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034890" y="873662"/>
                <a:ext cx="1386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A8CDEE1-BEE2-4616-BA81-3F627E41CF90}"/>
                  </a:ext>
                </a:extLst>
              </p14:cNvPr>
              <p14:cNvContentPartPr/>
              <p14:nvPr/>
            </p14:nvContentPartPr>
            <p14:xfrm>
              <a:off x="11142610" y="812102"/>
              <a:ext cx="97560" cy="1598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A8CDEE1-BEE2-4616-BA81-3F627E41CF9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124970" y="794102"/>
                <a:ext cx="1332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ACCD126-C298-40BC-B788-E0B131F5B63F}"/>
                  </a:ext>
                </a:extLst>
              </p14:cNvPr>
              <p14:cNvContentPartPr/>
              <p14:nvPr/>
            </p14:nvContentPartPr>
            <p14:xfrm>
              <a:off x="1027690" y="1516262"/>
              <a:ext cx="102600" cy="142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ACCD126-C298-40BC-B788-E0B131F5B63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10050" y="1498262"/>
                <a:ext cx="1382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27B0E41-E25F-452C-93B8-71C360ED3D21}"/>
                  </a:ext>
                </a:extLst>
              </p14:cNvPr>
              <p14:cNvContentPartPr/>
              <p14:nvPr/>
            </p14:nvContentPartPr>
            <p14:xfrm>
              <a:off x="1538890" y="1470902"/>
              <a:ext cx="83520" cy="216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27B0E41-E25F-452C-93B8-71C360ED3D2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521250" y="1452902"/>
                <a:ext cx="1191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FE72C26-F309-4AAF-BE33-559C5FA0268A}"/>
                  </a:ext>
                </a:extLst>
              </p14:cNvPr>
              <p14:cNvContentPartPr/>
              <p14:nvPr/>
            </p14:nvContentPartPr>
            <p14:xfrm>
              <a:off x="1810690" y="1522022"/>
              <a:ext cx="69120" cy="171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FE72C26-F309-4AAF-BE33-559C5FA0268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793050" y="1504022"/>
                <a:ext cx="1047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5AF112C-B7DC-475F-9E9C-C4C6F92B68BB}"/>
                  </a:ext>
                </a:extLst>
              </p14:cNvPr>
              <p14:cNvContentPartPr/>
              <p14:nvPr/>
            </p14:nvContentPartPr>
            <p14:xfrm>
              <a:off x="3741730" y="1476662"/>
              <a:ext cx="160200" cy="159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5AF112C-B7DC-475F-9E9C-C4C6F92B68B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24090" y="1458662"/>
                <a:ext cx="1958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A03B931-6333-4101-A95B-B7E2599DFC06}"/>
                  </a:ext>
                </a:extLst>
              </p14:cNvPr>
              <p14:cNvContentPartPr/>
              <p14:nvPr/>
            </p14:nvContentPartPr>
            <p14:xfrm>
              <a:off x="4310530" y="1328702"/>
              <a:ext cx="504000" cy="2617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A03B931-6333-4101-A95B-B7E2599DFC0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292890" y="1311062"/>
                <a:ext cx="5396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59A8EBA-58D0-4AEE-8804-5FB1ADD8D593}"/>
                  </a:ext>
                </a:extLst>
              </p14:cNvPr>
              <p14:cNvContentPartPr/>
              <p14:nvPr/>
            </p14:nvContentPartPr>
            <p14:xfrm>
              <a:off x="4020730" y="1362902"/>
              <a:ext cx="159480" cy="2444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59A8EBA-58D0-4AEE-8804-5FB1ADD8D59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003090" y="1344902"/>
                <a:ext cx="1951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8810BB0-D99C-4C4B-B35D-19C134A1024F}"/>
                  </a:ext>
                </a:extLst>
              </p14:cNvPr>
              <p14:cNvContentPartPr/>
              <p14:nvPr/>
            </p14:nvContentPartPr>
            <p14:xfrm>
              <a:off x="3168970" y="1408262"/>
              <a:ext cx="329760" cy="2732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8810BB0-D99C-4C4B-B35D-19C134A1024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151330" y="1390599"/>
                <a:ext cx="365400" cy="30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3BCD175-A78A-4B96-AF75-57B4836BB05A}"/>
                  </a:ext>
                </a:extLst>
              </p14:cNvPr>
              <p14:cNvContentPartPr/>
              <p14:nvPr/>
            </p14:nvContentPartPr>
            <p14:xfrm>
              <a:off x="2572810" y="1504742"/>
              <a:ext cx="488880" cy="159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3BCD175-A78A-4B96-AF75-57B4836BB05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554810" y="1487102"/>
                <a:ext cx="5245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925D6E1-E18C-45DD-9E4D-8D578E3D72C6}"/>
                  </a:ext>
                </a:extLst>
              </p14:cNvPr>
              <p14:cNvContentPartPr/>
              <p14:nvPr/>
            </p14:nvContentPartPr>
            <p14:xfrm>
              <a:off x="1981330" y="1544342"/>
              <a:ext cx="364680" cy="1256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925D6E1-E18C-45DD-9E4D-8D578E3D72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963690" y="1526702"/>
                <a:ext cx="4003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73CFCA3-1241-49EA-8361-8C18277F3C41}"/>
                  </a:ext>
                </a:extLst>
              </p14:cNvPr>
              <p14:cNvContentPartPr/>
              <p14:nvPr/>
            </p14:nvContentPartPr>
            <p14:xfrm>
              <a:off x="1215250" y="1493582"/>
              <a:ext cx="221760" cy="1994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73CFCA3-1241-49EA-8361-8C18277F3C4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97250" y="1475582"/>
                <a:ext cx="257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F93A2E8-1450-4568-8092-58F5D4C23C04}"/>
                  </a:ext>
                </a:extLst>
              </p14:cNvPr>
              <p14:cNvContentPartPr/>
              <p14:nvPr/>
            </p14:nvContentPartPr>
            <p14:xfrm>
              <a:off x="476890" y="1504742"/>
              <a:ext cx="460800" cy="2505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F93A2E8-1450-4568-8092-58F5D4C23C0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59264" y="1487077"/>
                <a:ext cx="496412" cy="28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608855B-8B42-46E4-8DB5-0A966220625D}"/>
                  </a:ext>
                </a:extLst>
              </p14:cNvPr>
              <p14:cNvContentPartPr/>
              <p14:nvPr/>
            </p14:nvContentPartPr>
            <p14:xfrm>
              <a:off x="10381930" y="749462"/>
              <a:ext cx="603000" cy="2448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608855B-8B42-46E4-8DB5-0A966220625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364290" y="731822"/>
                <a:ext cx="6386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8244353-8BED-41B7-9137-BEF3D432AA72}"/>
                  </a:ext>
                </a:extLst>
              </p14:cNvPr>
              <p14:cNvContentPartPr/>
              <p14:nvPr/>
            </p14:nvContentPartPr>
            <p14:xfrm>
              <a:off x="9655810" y="817502"/>
              <a:ext cx="283680" cy="2109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8244353-8BED-41B7-9137-BEF3D432AA7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638148" y="799832"/>
                <a:ext cx="319365" cy="246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3E5D4338-7B15-4677-97E2-142438E99568}"/>
                  </a:ext>
                </a:extLst>
              </p14:cNvPr>
              <p14:cNvContentPartPr/>
              <p14:nvPr/>
            </p14:nvContentPartPr>
            <p14:xfrm>
              <a:off x="5037370" y="1419782"/>
              <a:ext cx="96480" cy="2109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3E5D4338-7B15-4677-97E2-142438E9956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019730" y="1401782"/>
                <a:ext cx="1321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DFEA82A-9D5D-406D-9933-F977869F64C3}"/>
                  </a:ext>
                </a:extLst>
              </p14:cNvPr>
              <p14:cNvContentPartPr/>
              <p14:nvPr/>
            </p14:nvContentPartPr>
            <p14:xfrm>
              <a:off x="5236090" y="1464422"/>
              <a:ext cx="136800" cy="1144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DFEA82A-9D5D-406D-9933-F977869F64C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218450" y="1446782"/>
                <a:ext cx="1724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F47BEBF-13ED-4814-83F4-D99964D55B04}"/>
                  </a:ext>
                </a:extLst>
              </p14:cNvPr>
              <p14:cNvContentPartPr/>
              <p14:nvPr/>
            </p14:nvContentPartPr>
            <p14:xfrm>
              <a:off x="5463610" y="1476662"/>
              <a:ext cx="307440" cy="1256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F47BEBF-13ED-4814-83F4-D99964D55B0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445610" y="1458662"/>
                <a:ext cx="3430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1C67CDDC-379F-4975-80CD-9F5852A2B88E}"/>
                  </a:ext>
                </a:extLst>
              </p14:cNvPr>
              <p14:cNvContentPartPr/>
              <p14:nvPr/>
            </p14:nvContentPartPr>
            <p14:xfrm>
              <a:off x="5895250" y="1493582"/>
              <a:ext cx="96840" cy="1141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1C67CDDC-379F-4975-80CD-9F5852A2B88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877250" y="1475582"/>
                <a:ext cx="132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64C9187-D24E-4B19-9353-CC647688102E}"/>
                  </a:ext>
                </a:extLst>
              </p14:cNvPr>
              <p14:cNvContentPartPr/>
              <p14:nvPr/>
            </p14:nvContentPartPr>
            <p14:xfrm>
              <a:off x="6690130" y="1456142"/>
              <a:ext cx="329760" cy="1285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64C9187-D24E-4B19-9353-CC647688102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672490" y="1438502"/>
                <a:ext cx="3654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D62FD9B-6784-4A6A-8501-17F143F1C740}"/>
                  </a:ext>
                </a:extLst>
              </p14:cNvPr>
              <p14:cNvContentPartPr/>
              <p14:nvPr/>
            </p14:nvContentPartPr>
            <p14:xfrm>
              <a:off x="7144450" y="1447862"/>
              <a:ext cx="159480" cy="1432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D62FD9B-6784-4A6A-8501-17F143F1C74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126810" y="1430222"/>
                <a:ext cx="1951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BB30AA0-F56C-47B7-B595-36E8D01BB770}"/>
                  </a:ext>
                </a:extLst>
              </p14:cNvPr>
              <p14:cNvContentPartPr/>
              <p14:nvPr/>
            </p14:nvContentPartPr>
            <p14:xfrm>
              <a:off x="6241570" y="1351382"/>
              <a:ext cx="301320" cy="2559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BB30AA0-F56C-47B7-B595-36E8D01BB77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223930" y="1333742"/>
                <a:ext cx="3369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A5A22CA-106D-49AD-B8BB-49674DD125D3}"/>
                  </a:ext>
                </a:extLst>
              </p14:cNvPr>
              <p14:cNvContentPartPr/>
              <p14:nvPr/>
            </p14:nvContentPartPr>
            <p14:xfrm>
              <a:off x="7434250" y="1595822"/>
              <a:ext cx="23400" cy="514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A5A22CA-106D-49AD-B8BB-49674DD125D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416610" y="1577822"/>
                <a:ext cx="590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61D4F11-2D7D-4469-BE05-84799AF6DC26}"/>
                  </a:ext>
                </a:extLst>
              </p14:cNvPr>
              <p14:cNvContentPartPr/>
              <p14:nvPr/>
            </p14:nvContentPartPr>
            <p14:xfrm>
              <a:off x="7706770" y="1357142"/>
              <a:ext cx="165240" cy="2106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61D4F11-2D7D-4469-BE05-84799AF6DC2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689130" y="1339502"/>
                <a:ext cx="2008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1A521AC-3965-413E-B667-DABDC80C9277}"/>
                  </a:ext>
                </a:extLst>
              </p14:cNvPr>
              <p14:cNvContentPartPr/>
              <p14:nvPr/>
            </p14:nvContentPartPr>
            <p14:xfrm>
              <a:off x="7962370" y="1487822"/>
              <a:ext cx="165240" cy="914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1A521AC-3965-413E-B667-DABDC80C927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944730" y="1470182"/>
                <a:ext cx="2008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049E9BD-A7E2-4617-8AA8-3BD8625AD205}"/>
                  </a:ext>
                </a:extLst>
              </p14:cNvPr>
              <p14:cNvContentPartPr/>
              <p14:nvPr/>
            </p14:nvContentPartPr>
            <p14:xfrm>
              <a:off x="8263330" y="1328702"/>
              <a:ext cx="153720" cy="2275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049E9BD-A7E2-4617-8AA8-3BD8625AD20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245690" y="1311062"/>
                <a:ext cx="1893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99F8CF2-6493-4DC9-ABC2-408F7B5FB74F}"/>
                  </a:ext>
                </a:extLst>
              </p14:cNvPr>
              <p14:cNvContentPartPr/>
              <p14:nvPr/>
            </p14:nvContentPartPr>
            <p14:xfrm>
              <a:off x="9098530" y="1396742"/>
              <a:ext cx="125280" cy="1314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99F8CF2-6493-4DC9-ABC2-408F7B5FB74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080530" y="1378742"/>
                <a:ext cx="1609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F051CE4D-4AF2-4C07-B980-8C2CCD5C42D1}"/>
                  </a:ext>
                </a:extLst>
              </p14:cNvPr>
              <p14:cNvContentPartPr/>
              <p14:nvPr/>
            </p14:nvContentPartPr>
            <p14:xfrm>
              <a:off x="9461410" y="1368662"/>
              <a:ext cx="148320" cy="1483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F051CE4D-4AF2-4C07-B980-8C2CCD5C42D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443770" y="1350662"/>
                <a:ext cx="1839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8FBB673-2652-4B07-BFB2-48A9BD139EF5}"/>
                  </a:ext>
                </a:extLst>
              </p14:cNvPr>
              <p14:cNvContentPartPr/>
              <p14:nvPr/>
            </p14:nvContentPartPr>
            <p14:xfrm>
              <a:off x="9706210" y="1390982"/>
              <a:ext cx="165240" cy="1148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8FBB673-2652-4B07-BFB2-48A9BD139EF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688210" y="1372982"/>
                <a:ext cx="2008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2379FD9-77BB-4245-8EDF-FD2F34E1B6E8}"/>
                  </a:ext>
                </a:extLst>
              </p14:cNvPr>
              <p14:cNvContentPartPr/>
              <p14:nvPr/>
            </p14:nvContentPartPr>
            <p14:xfrm>
              <a:off x="9978730" y="1411142"/>
              <a:ext cx="119520" cy="874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2379FD9-77BB-4245-8EDF-FD2F34E1B6E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960730" y="1393142"/>
                <a:ext cx="1551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53D13EE-1031-4C7C-B741-05403F1A4973}"/>
                  </a:ext>
                </a:extLst>
              </p14:cNvPr>
              <p14:cNvContentPartPr/>
              <p14:nvPr/>
            </p14:nvContentPartPr>
            <p14:xfrm>
              <a:off x="10387690" y="1322582"/>
              <a:ext cx="113760" cy="182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53D13EE-1031-4C7C-B741-05403F1A497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370050" y="1304942"/>
                <a:ext cx="1494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C1253E6-461B-48CB-A0D0-B5AC4F5B1275}"/>
                  </a:ext>
                </a:extLst>
              </p14:cNvPr>
              <p14:cNvContentPartPr/>
              <p14:nvPr/>
            </p14:nvContentPartPr>
            <p14:xfrm>
              <a:off x="511090" y="2107022"/>
              <a:ext cx="210600" cy="1821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C1253E6-461B-48CB-A0D0-B5AC4F5B127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93090" y="2089022"/>
                <a:ext cx="2462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4C55735-2041-4569-A0D4-019975A8D62F}"/>
                  </a:ext>
                </a:extLst>
              </p14:cNvPr>
              <p14:cNvContentPartPr/>
              <p14:nvPr/>
            </p14:nvContentPartPr>
            <p14:xfrm>
              <a:off x="3367690" y="1959422"/>
              <a:ext cx="170640" cy="1764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4C55735-2041-4569-A0D4-019975A8D62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350050" y="1941422"/>
                <a:ext cx="2062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A49A9E1-3C83-4185-9BC7-17614B37265F}"/>
                  </a:ext>
                </a:extLst>
              </p14:cNvPr>
              <p14:cNvContentPartPr/>
              <p14:nvPr/>
            </p14:nvContentPartPr>
            <p14:xfrm>
              <a:off x="3799330" y="1981742"/>
              <a:ext cx="210600" cy="1602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A49A9E1-3C83-4185-9BC7-17614B37265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781690" y="1963742"/>
                <a:ext cx="2462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E1AA5F3-36A5-4993-893E-8C02B704E546}"/>
                  </a:ext>
                </a:extLst>
              </p14:cNvPr>
              <p14:cNvContentPartPr/>
              <p14:nvPr/>
            </p14:nvContentPartPr>
            <p14:xfrm>
              <a:off x="4100290" y="1947902"/>
              <a:ext cx="199080" cy="1764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E1AA5F3-36A5-4993-893E-8C02B704E54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082650" y="1929902"/>
                <a:ext cx="2347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393B6AF-B90F-4733-91A2-15081FF0412C}"/>
                  </a:ext>
                </a:extLst>
              </p14:cNvPr>
              <p14:cNvContentPartPr/>
              <p14:nvPr/>
            </p14:nvContentPartPr>
            <p14:xfrm>
              <a:off x="4446970" y="1828742"/>
              <a:ext cx="159480" cy="2962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393B6AF-B90F-4733-91A2-15081FF0412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428970" y="1810742"/>
                <a:ext cx="1951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4DDD9318-2977-4911-B2F3-17962A0BC25D}"/>
                  </a:ext>
                </a:extLst>
              </p14:cNvPr>
              <p14:cNvContentPartPr/>
              <p14:nvPr/>
            </p14:nvContentPartPr>
            <p14:xfrm>
              <a:off x="4730650" y="1930622"/>
              <a:ext cx="91440" cy="2001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4DDD9318-2977-4911-B2F3-17962A0BC25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713010" y="1912622"/>
                <a:ext cx="1270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FC20C0B-AC54-4A52-947F-3A4EE42CD351}"/>
                  </a:ext>
                </a:extLst>
              </p14:cNvPr>
              <p14:cNvContentPartPr/>
              <p14:nvPr/>
            </p14:nvContentPartPr>
            <p14:xfrm>
              <a:off x="4975090" y="2044382"/>
              <a:ext cx="6120" cy="61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FC20C0B-AC54-4A52-947F-3A4EE42CD35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957090" y="202674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5F1DDBDD-3390-4092-A0A2-34C610BE6FBF}"/>
                  </a:ext>
                </a:extLst>
              </p14:cNvPr>
              <p14:cNvContentPartPr/>
              <p14:nvPr/>
            </p14:nvContentPartPr>
            <p14:xfrm>
              <a:off x="2397130" y="1908302"/>
              <a:ext cx="857160" cy="2844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5F1DDBDD-3390-4092-A0A2-34C610BE6FB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379138" y="1890302"/>
                <a:ext cx="892785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51859ED-BF75-4B30-B164-B29A7020ED31}"/>
                  </a:ext>
                </a:extLst>
              </p14:cNvPr>
              <p14:cNvContentPartPr/>
              <p14:nvPr/>
            </p14:nvContentPartPr>
            <p14:xfrm>
              <a:off x="1822210" y="2050142"/>
              <a:ext cx="443880" cy="1483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51859ED-BF75-4B30-B164-B29A7020ED3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804570" y="2032142"/>
                <a:ext cx="4795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5D565B7-9B4C-4088-937F-4D27AB98C124}"/>
                  </a:ext>
                </a:extLst>
              </p14:cNvPr>
              <p14:cNvContentPartPr/>
              <p14:nvPr/>
            </p14:nvContentPartPr>
            <p14:xfrm>
              <a:off x="840490" y="1987502"/>
              <a:ext cx="670320" cy="2275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5D565B7-9B4C-4088-937F-4D27AB98C12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22500" y="1969862"/>
                <a:ext cx="705941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C3E3D2E-CC40-4B2A-9CB4-1852EF452692}"/>
                  </a:ext>
                </a:extLst>
              </p14:cNvPr>
              <p14:cNvContentPartPr/>
              <p14:nvPr/>
            </p14:nvContentPartPr>
            <p14:xfrm>
              <a:off x="11194090" y="1283342"/>
              <a:ext cx="448920" cy="2275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C3E3D2E-CC40-4B2A-9CB4-1852EF45269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176450" y="1265702"/>
                <a:ext cx="4845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219AFC5B-8761-44F7-BDE4-5F4B93D69AF3}"/>
                  </a:ext>
                </a:extLst>
              </p14:cNvPr>
              <p14:cNvContentPartPr/>
              <p14:nvPr/>
            </p14:nvContentPartPr>
            <p14:xfrm>
              <a:off x="10626010" y="1266422"/>
              <a:ext cx="477360" cy="2278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219AFC5B-8761-44F7-BDE4-5F4B93D69AF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608370" y="1248422"/>
                <a:ext cx="5130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A1F6454-4585-4AF8-8138-A1D5B69F4E37}"/>
                  </a:ext>
                </a:extLst>
              </p14:cNvPr>
              <p14:cNvContentPartPr/>
              <p14:nvPr/>
            </p14:nvContentPartPr>
            <p14:xfrm>
              <a:off x="8661490" y="1368302"/>
              <a:ext cx="352080" cy="1706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A1F6454-4585-4AF8-8138-A1D5B69F4E3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643490" y="1350662"/>
                <a:ext cx="3877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4414EE71-A9B9-47B6-902B-DE00B3485606}"/>
                  </a:ext>
                </a:extLst>
              </p14:cNvPr>
              <p14:cNvContentPartPr/>
              <p14:nvPr/>
            </p14:nvContentPartPr>
            <p14:xfrm>
              <a:off x="5588170" y="1947902"/>
              <a:ext cx="102600" cy="1594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4414EE71-A9B9-47B6-902B-DE00B348560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570170" y="1929902"/>
                <a:ext cx="1382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0EDE6C90-E316-4457-BEF3-AE3E2A655B57}"/>
                  </a:ext>
                </a:extLst>
              </p14:cNvPr>
              <p14:cNvContentPartPr/>
              <p14:nvPr/>
            </p14:nvContentPartPr>
            <p14:xfrm>
              <a:off x="5775370" y="1964822"/>
              <a:ext cx="257040" cy="1375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0EDE6C90-E316-4457-BEF3-AE3E2A655B5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757370" y="1947182"/>
                <a:ext cx="2926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3F0253AA-B427-40D7-8A28-93D9923F46E8}"/>
                  </a:ext>
                </a:extLst>
              </p14:cNvPr>
              <p14:cNvContentPartPr/>
              <p14:nvPr/>
            </p14:nvContentPartPr>
            <p14:xfrm>
              <a:off x="6276130" y="1847462"/>
              <a:ext cx="141840" cy="2491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3F0253AA-B427-40D7-8A28-93D9923F46E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258130" y="1829822"/>
                <a:ext cx="1774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BE122B5-95EC-4A80-98A9-207B5961628A}"/>
                  </a:ext>
                </a:extLst>
              </p14:cNvPr>
              <p14:cNvContentPartPr/>
              <p14:nvPr/>
            </p14:nvContentPartPr>
            <p14:xfrm>
              <a:off x="6542170" y="1936382"/>
              <a:ext cx="89640" cy="1486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BE122B5-95EC-4A80-98A9-207B5961628A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524170" y="1918742"/>
                <a:ext cx="1252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9B01415-D726-48E5-B13A-2CE278C8F084}"/>
                  </a:ext>
                </a:extLst>
              </p14:cNvPr>
              <p14:cNvContentPartPr/>
              <p14:nvPr/>
            </p14:nvContentPartPr>
            <p14:xfrm>
              <a:off x="6866170" y="1936382"/>
              <a:ext cx="239400" cy="1029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9B01415-D726-48E5-B13A-2CE278C8F08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48530" y="1918742"/>
                <a:ext cx="2750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8F5D423-DE11-4559-87FE-F024823FCD43}"/>
                  </a:ext>
                </a:extLst>
              </p14:cNvPr>
              <p14:cNvContentPartPr/>
              <p14:nvPr/>
            </p14:nvContentPartPr>
            <p14:xfrm>
              <a:off x="7246690" y="1919102"/>
              <a:ext cx="79920" cy="1321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8F5D423-DE11-4559-87FE-F024823FCD4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229050" y="1901462"/>
                <a:ext cx="1155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5FDF3E88-5C28-4F0B-A1BC-B2D1792F0253}"/>
                  </a:ext>
                </a:extLst>
              </p14:cNvPr>
              <p14:cNvContentPartPr/>
              <p14:nvPr/>
            </p14:nvContentPartPr>
            <p14:xfrm>
              <a:off x="7672210" y="1936022"/>
              <a:ext cx="279360" cy="1144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FDF3E88-5C28-4F0B-A1BC-B2D1792F025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654570" y="1918382"/>
                <a:ext cx="3150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DBE5A344-3A32-4B1D-B19C-C33CF4772D0A}"/>
                  </a:ext>
                </a:extLst>
              </p14:cNvPr>
              <p14:cNvContentPartPr/>
              <p14:nvPr/>
            </p14:nvContentPartPr>
            <p14:xfrm>
              <a:off x="8093050" y="1896782"/>
              <a:ext cx="171000" cy="1368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DBE5A344-3A32-4B1D-B19C-C33CF4772D0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075050" y="1878782"/>
                <a:ext cx="2066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7DB759C-A79B-4C75-B3AF-F2082F0050FC}"/>
                  </a:ext>
                </a:extLst>
              </p14:cNvPr>
              <p14:cNvContentPartPr/>
              <p14:nvPr/>
            </p14:nvContentPartPr>
            <p14:xfrm>
              <a:off x="9547090" y="1959062"/>
              <a:ext cx="114120" cy="1508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7DB759C-A79B-4C75-B3AF-F2082F0050F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529090" y="1941422"/>
                <a:ext cx="1497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74ADBDE-833D-4144-8A52-39BC0F85E773}"/>
                  </a:ext>
                </a:extLst>
              </p14:cNvPr>
              <p14:cNvContentPartPr/>
              <p14:nvPr/>
            </p14:nvContentPartPr>
            <p14:xfrm>
              <a:off x="10024090" y="1885262"/>
              <a:ext cx="114120" cy="2217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74ADBDE-833D-4144-8A52-39BC0F85E77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006450" y="1867622"/>
                <a:ext cx="1497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170C6BE-8E41-45F1-9D55-A8DF916A5370}"/>
                  </a:ext>
                </a:extLst>
              </p14:cNvPr>
              <p14:cNvContentPartPr/>
              <p14:nvPr/>
            </p14:nvContentPartPr>
            <p14:xfrm>
              <a:off x="10240090" y="1953662"/>
              <a:ext cx="142560" cy="1483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170C6BE-8E41-45F1-9D55-A8DF916A537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222090" y="1935662"/>
                <a:ext cx="1782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3EC919F3-20D3-494A-B005-25140A5A370A}"/>
                  </a:ext>
                </a:extLst>
              </p14:cNvPr>
              <p14:cNvContentPartPr/>
              <p14:nvPr/>
            </p14:nvContentPartPr>
            <p14:xfrm>
              <a:off x="10529530" y="1834142"/>
              <a:ext cx="369720" cy="2502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3EC919F3-20D3-494A-B005-25140A5A370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511873" y="1816502"/>
                <a:ext cx="405395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902111D-6839-4FDA-B5C6-F535F67592FE}"/>
                  </a:ext>
                </a:extLst>
              </p14:cNvPr>
              <p14:cNvContentPartPr/>
              <p14:nvPr/>
            </p14:nvContentPartPr>
            <p14:xfrm>
              <a:off x="9018970" y="1783022"/>
              <a:ext cx="403560" cy="2959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902111D-6839-4FDA-B5C6-F535F67592F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000970" y="1765361"/>
                <a:ext cx="439200" cy="331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AB0C383-6A18-4CC2-86EA-20FB2FC3F7F5}"/>
                  </a:ext>
                </a:extLst>
              </p14:cNvPr>
              <p14:cNvContentPartPr/>
              <p14:nvPr/>
            </p14:nvContentPartPr>
            <p14:xfrm>
              <a:off x="8388610" y="1811462"/>
              <a:ext cx="409320" cy="22176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AB0C383-6A18-4CC2-86EA-20FB2FC3F7F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370626" y="1793822"/>
                <a:ext cx="444929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2D1BF9AC-324D-427B-92E1-22351185FB75}"/>
                  </a:ext>
                </a:extLst>
              </p14:cNvPr>
              <p14:cNvContentPartPr/>
              <p14:nvPr/>
            </p14:nvContentPartPr>
            <p14:xfrm>
              <a:off x="5236450" y="1845662"/>
              <a:ext cx="233280" cy="2617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2D1BF9AC-324D-427B-92E1-22351185FB7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218450" y="1827662"/>
                <a:ext cx="2689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74DE0519-81EB-4752-A0B4-422196007569}"/>
                  </a:ext>
                </a:extLst>
              </p14:cNvPr>
              <p14:cNvContentPartPr/>
              <p14:nvPr/>
            </p14:nvContentPartPr>
            <p14:xfrm>
              <a:off x="1266730" y="2640902"/>
              <a:ext cx="85320" cy="1598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74DE0519-81EB-4752-A0B4-42219600756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248730" y="2622902"/>
                <a:ext cx="120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D356B321-BADC-4160-B70C-ADCD9768B581}"/>
                  </a:ext>
                </a:extLst>
              </p14:cNvPr>
              <p14:cNvContentPartPr/>
              <p14:nvPr/>
            </p14:nvContentPartPr>
            <p14:xfrm>
              <a:off x="1436650" y="2652062"/>
              <a:ext cx="142200" cy="1634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D356B321-BADC-4160-B70C-ADCD9768B58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419010" y="2634062"/>
                <a:ext cx="1778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849C1184-4293-4809-84FB-1137560D24A4}"/>
                  </a:ext>
                </a:extLst>
              </p14:cNvPr>
              <p14:cNvContentPartPr/>
              <p14:nvPr/>
            </p14:nvContentPartPr>
            <p14:xfrm>
              <a:off x="1192570" y="2510222"/>
              <a:ext cx="6120" cy="97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849C1184-4293-4809-84FB-1137560D24A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174570" y="2492222"/>
                <a:ext cx="417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08D7DC3-0080-4F25-B3A0-48D81FDEAE83}"/>
                  </a:ext>
                </a:extLst>
              </p14:cNvPr>
              <p14:cNvContentPartPr/>
              <p14:nvPr/>
            </p14:nvContentPartPr>
            <p14:xfrm>
              <a:off x="976570" y="2669342"/>
              <a:ext cx="182160" cy="1371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08D7DC3-0080-4F25-B3A0-48D81FDEAE8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58930" y="2651342"/>
                <a:ext cx="2178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89DD7E4D-13F1-4350-A090-4B7C08AF980E}"/>
                  </a:ext>
                </a:extLst>
              </p14:cNvPr>
              <p14:cNvContentPartPr/>
              <p14:nvPr/>
            </p14:nvContentPartPr>
            <p14:xfrm>
              <a:off x="499570" y="2544062"/>
              <a:ext cx="386640" cy="3196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89DD7E4D-13F1-4350-A090-4B7C08AF980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81930" y="2526402"/>
                <a:ext cx="422280" cy="3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AC30192-8816-4139-AC5D-77081EBC1277}"/>
                  </a:ext>
                </a:extLst>
              </p14:cNvPr>
              <p14:cNvContentPartPr/>
              <p14:nvPr/>
            </p14:nvContentPartPr>
            <p14:xfrm>
              <a:off x="2294170" y="2532902"/>
              <a:ext cx="97200" cy="1821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AC30192-8816-4139-AC5D-77081EBC127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276170" y="2514902"/>
                <a:ext cx="1328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AD7F962-2DE3-4B8B-A821-E832003D6714}"/>
                  </a:ext>
                </a:extLst>
              </p14:cNvPr>
              <p14:cNvContentPartPr/>
              <p14:nvPr/>
            </p14:nvContentPartPr>
            <p14:xfrm>
              <a:off x="2896450" y="2578262"/>
              <a:ext cx="63000" cy="914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AD7F962-2DE3-4B8B-A821-E832003D671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878450" y="2560622"/>
                <a:ext cx="986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A85F4C08-365C-4F4E-BFB2-DC298C1266C8}"/>
                  </a:ext>
                </a:extLst>
              </p14:cNvPr>
              <p14:cNvContentPartPr/>
              <p14:nvPr/>
            </p14:nvContentPartPr>
            <p14:xfrm>
              <a:off x="3095170" y="2423822"/>
              <a:ext cx="108360" cy="2397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A85F4C08-365C-4F4E-BFB2-DC298C1266C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077170" y="2406182"/>
                <a:ext cx="1440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9B553F1-AC74-4242-85E7-3F1341CCFAB3}"/>
                  </a:ext>
                </a:extLst>
              </p14:cNvPr>
              <p14:cNvContentPartPr/>
              <p14:nvPr/>
            </p14:nvContentPartPr>
            <p14:xfrm>
              <a:off x="3305050" y="2549822"/>
              <a:ext cx="120240" cy="10872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9B553F1-AC74-4242-85E7-3F1341CCFAB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287050" y="2532182"/>
                <a:ext cx="155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0860645E-7B69-46E1-9EFF-66DA76174B2C}"/>
                  </a:ext>
                </a:extLst>
              </p14:cNvPr>
              <p14:cNvContentPartPr/>
              <p14:nvPr/>
            </p14:nvContentPartPr>
            <p14:xfrm>
              <a:off x="3561010" y="2453342"/>
              <a:ext cx="45720" cy="23328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0860645E-7B69-46E1-9EFF-66DA76174B2C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543010" y="2435702"/>
                <a:ext cx="813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1962EFFC-8E58-49FE-BF13-959EAA0A3AD9}"/>
                  </a:ext>
                </a:extLst>
              </p14:cNvPr>
              <p14:cNvContentPartPr/>
              <p14:nvPr/>
            </p14:nvContentPartPr>
            <p14:xfrm>
              <a:off x="3742450" y="2537942"/>
              <a:ext cx="85680" cy="1324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1962EFFC-8E58-49FE-BF13-959EAA0A3AD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724810" y="2519942"/>
                <a:ext cx="1213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2D5B19B8-0B43-4EA0-95CB-D716E19E72F4}"/>
                  </a:ext>
                </a:extLst>
              </p14:cNvPr>
              <p14:cNvContentPartPr/>
              <p14:nvPr/>
            </p14:nvContentPartPr>
            <p14:xfrm>
              <a:off x="4639930" y="2510222"/>
              <a:ext cx="307080" cy="1461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2D5B19B8-0B43-4EA0-95CB-D716E19E72F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622290" y="2492222"/>
                <a:ext cx="3427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6755E629-8206-40A8-A507-950489FAB52F}"/>
                  </a:ext>
                </a:extLst>
              </p14:cNvPr>
              <p14:cNvContentPartPr/>
              <p14:nvPr/>
            </p14:nvContentPartPr>
            <p14:xfrm>
              <a:off x="5071570" y="2527142"/>
              <a:ext cx="170640" cy="1252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6755E629-8206-40A8-A507-950489FAB52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053930" y="2509142"/>
                <a:ext cx="2062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5C2B50B6-A759-4BC0-8F4A-E29CA8802CA0}"/>
                  </a:ext>
                </a:extLst>
              </p14:cNvPr>
              <p14:cNvContentPartPr/>
              <p14:nvPr/>
            </p14:nvContentPartPr>
            <p14:xfrm>
              <a:off x="5349490" y="2549822"/>
              <a:ext cx="171000" cy="972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5C2B50B6-A759-4BC0-8F4A-E29CA8802CA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331490" y="2531822"/>
                <a:ext cx="2066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04D6C83B-C0BF-4B7B-954D-7488A1DB3BA6}"/>
                  </a:ext>
                </a:extLst>
              </p14:cNvPr>
              <p14:cNvContentPartPr/>
              <p14:nvPr/>
            </p14:nvContentPartPr>
            <p14:xfrm>
              <a:off x="6513730" y="2527142"/>
              <a:ext cx="142560" cy="1310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04D6C83B-C0BF-4B7B-954D-7488A1DB3BA6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496090" y="2509502"/>
                <a:ext cx="178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38D6DC3D-B05A-4F95-8143-8DB78078C0BA}"/>
                  </a:ext>
                </a:extLst>
              </p14:cNvPr>
              <p14:cNvContentPartPr/>
              <p14:nvPr/>
            </p14:nvContentPartPr>
            <p14:xfrm>
              <a:off x="6792370" y="2444702"/>
              <a:ext cx="83520" cy="2059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38D6DC3D-B05A-4F95-8143-8DB78078C0B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774730" y="2426702"/>
                <a:ext cx="1191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C6460E1D-AB16-4B06-8235-C9F12216B06E}"/>
                  </a:ext>
                </a:extLst>
              </p14:cNvPr>
              <p14:cNvContentPartPr/>
              <p14:nvPr/>
            </p14:nvContentPartPr>
            <p14:xfrm>
              <a:off x="7423090" y="2464862"/>
              <a:ext cx="136800" cy="2102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C6460E1D-AB16-4B06-8235-C9F12216B06E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405090" y="2446862"/>
                <a:ext cx="1724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5017C454-9516-4916-9DFF-516BCB367427}"/>
                  </a:ext>
                </a:extLst>
              </p14:cNvPr>
              <p14:cNvContentPartPr/>
              <p14:nvPr/>
            </p14:nvContentPartPr>
            <p14:xfrm>
              <a:off x="7888210" y="2487542"/>
              <a:ext cx="126000" cy="1990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5017C454-9516-4916-9DFF-516BCB367427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870210" y="2469542"/>
                <a:ext cx="1616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DE6D38C-1AA9-44B3-BA2F-2C35E1F15F84}"/>
                  </a:ext>
                </a:extLst>
              </p14:cNvPr>
              <p14:cNvContentPartPr/>
              <p14:nvPr/>
            </p14:nvContentPartPr>
            <p14:xfrm>
              <a:off x="8167210" y="2487542"/>
              <a:ext cx="108360" cy="2106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DE6D38C-1AA9-44B3-BA2F-2C35E1F15F84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149570" y="2469542"/>
                <a:ext cx="1440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549AA68-48A4-42B0-85DF-AF7C3EF21B5E}"/>
                  </a:ext>
                </a:extLst>
              </p14:cNvPr>
              <p14:cNvContentPartPr/>
              <p14:nvPr/>
            </p14:nvContentPartPr>
            <p14:xfrm>
              <a:off x="8575810" y="2544422"/>
              <a:ext cx="148320" cy="2444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549AA68-48A4-42B0-85DF-AF7C3EF21B5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558170" y="2526782"/>
                <a:ext cx="1839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E4D1E87-F18F-4A7D-93CA-FB4631F21559}"/>
                  </a:ext>
                </a:extLst>
              </p14:cNvPr>
              <p14:cNvContentPartPr/>
              <p14:nvPr/>
            </p14:nvContentPartPr>
            <p14:xfrm>
              <a:off x="8893690" y="2527142"/>
              <a:ext cx="86400" cy="1425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E4D1E87-F18F-4A7D-93CA-FB4631F21559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876050" y="2509502"/>
                <a:ext cx="122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18F27BC6-9971-413D-B99F-22468988BBDE}"/>
                  </a:ext>
                </a:extLst>
              </p14:cNvPr>
              <p14:cNvContentPartPr/>
              <p14:nvPr/>
            </p14:nvContentPartPr>
            <p14:xfrm>
              <a:off x="9138130" y="2497982"/>
              <a:ext cx="96840" cy="1857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18F27BC6-9971-413D-B99F-22468988BBDE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120490" y="2479982"/>
                <a:ext cx="1324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566142E7-2A88-4914-8537-1D5CC925EF98}"/>
                  </a:ext>
                </a:extLst>
              </p14:cNvPr>
              <p14:cNvContentPartPr/>
              <p14:nvPr/>
            </p14:nvContentPartPr>
            <p14:xfrm>
              <a:off x="9319930" y="2498342"/>
              <a:ext cx="68760" cy="1598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566142E7-2A88-4914-8537-1D5CC925EF98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301930" y="2480342"/>
                <a:ext cx="1044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82EFD5B7-0A77-4E6B-A27F-87D76215051C}"/>
                  </a:ext>
                </a:extLst>
              </p14:cNvPr>
              <p14:cNvContentPartPr/>
              <p14:nvPr/>
            </p14:nvContentPartPr>
            <p14:xfrm>
              <a:off x="9507490" y="2572502"/>
              <a:ext cx="34200" cy="6300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82EFD5B7-0A77-4E6B-A27F-87D76215051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489490" y="2554862"/>
                <a:ext cx="698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24774417-E7C1-497F-8757-E9C1560E0F52}"/>
                  </a:ext>
                </a:extLst>
              </p14:cNvPr>
              <p14:cNvContentPartPr/>
              <p14:nvPr/>
            </p14:nvContentPartPr>
            <p14:xfrm>
              <a:off x="9547090" y="2464862"/>
              <a:ext cx="360" cy="3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24774417-E7C1-497F-8757-E9C1560E0F52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529090" y="24468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38AF19F7-26D3-4243-B5A9-DB15CFE7A434}"/>
                  </a:ext>
                </a:extLst>
              </p14:cNvPr>
              <p14:cNvContentPartPr/>
              <p14:nvPr/>
            </p14:nvContentPartPr>
            <p14:xfrm>
              <a:off x="9802690" y="2430662"/>
              <a:ext cx="174600" cy="2332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38AF19F7-26D3-4243-B5A9-DB15CFE7A434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784690" y="2412662"/>
                <a:ext cx="2102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3591F297-8EB7-4B5B-BC4C-EF84FE78B39B}"/>
                  </a:ext>
                </a:extLst>
              </p14:cNvPr>
              <p14:cNvContentPartPr/>
              <p14:nvPr/>
            </p14:nvContentPartPr>
            <p14:xfrm>
              <a:off x="10137850" y="2436422"/>
              <a:ext cx="57240" cy="25020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3591F297-8EB7-4B5B-BC4C-EF84FE78B39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119850" y="2418422"/>
                <a:ext cx="928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BF7ACC16-AE9A-4B5E-9C07-434E7E74D645}"/>
                  </a:ext>
                </a:extLst>
              </p14:cNvPr>
              <p14:cNvContentPartPr/>
              <p14:nvPr/>
            </p14:nvContentPartPr>
            <p14:xfrm>
              <a:off x="10330810" y="2589062"/>
              <a:ext cx="199080" cy="1490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BF7ACC16-AE9A-4B5E-9C07-434E7E74D645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0313170" y="2571422"/>
                <a:ext cx="2347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F22CB3D-D36B-4C02-AEA5-2B1AFBEB1571}"/>
                  </a:ext>
                </a:extLst>
              </p14:cNvPr>
              <p14:cNvContentPartPr/>
              <p14:nvPr/>
            </p14:nvContentPartPr>
            <p14:xfrm>
              <a:off x="10728250" y="2453342"/>
              <a:ext cx="125280" cy="1425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F22CB3D-D36B-4C02-AEA5-2B1AFBEB1571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0710610" y="2435702"/>
                <a:ext cx="160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D5DE7CFA-903B-498B-8244-B78D2D78AC5C}"/>
                  </a:ext>
                </a:extLst>
              </p14:cNvPr>
              <p14:cNvContentPartPr/>
              <p14:nvPr/>
            </p14:nvContentPartPr>
            <p14:xfrm>
              <a:off x="10768210" y="2743142"/>
              <a:ext cx="6120" cy="3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D5DE7CFA-903B-498B-8244-B78D2D78AC5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750210" y="272514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23C52356-29A5-41BA-B0F5-08EC96758CBE}"/>
                  </a:ext>
                </a:extLst>
              </p14:cNvPr>
              <p14:cNvContentPartPr/>
              <p14:nvPr/>
            </p14:nvContentPartPr>
            <p14:xfrm>
              <a:off x="6996850" y="2447582"/>
              <a:ext cx="279000" cy="22752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23C52356-29A5-41BA-B0F5-08EC96758CBE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6979187" y="2429942"/>
                <a:ext cx="314686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3A753B8D-A785-4905-97C4-B0DF58DF8017}"/>
                  </a:ext>
                </a:extLst>
              </p14:cNvPr>
              <p14:cNvContentPartPr/>
              <p14:nvPr/>
            </p14:nvContentPartPr>
            <p14:xfrm>
              <a:off x="6127810" y="2424902"/>
              <a:ext cx="284400" cy="25056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3A753B8D-A785-4905-97C4-B0DF58DF8017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6110170" y="2407262"/>
                <a:ext cx="3200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80BC1B28-8B03-41E2-B93C-598725158F78}"/>
                  </a:ext>
                </a:extLst>
              </p14:cNvPr>
              <p14:cNvContentPartPr/>
              <p14:nvPr/>
            </p14:nvContentPartPr>
            <p14:xfrm>
              <a:off x="5628130" y="2521382"/>
              <a:ext cx="188280" cy="32976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80BC1B28-8B03-41E2-B93C-598725158F78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5610456" y="2503742"/>
                <a:ext cx="223988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56E5212C-A25E-4771-A6E8-90BE1FA22628}"/>
                  </a:ext>
                </a:extLst>
              </p14:cNvPr>
              <p14:cNvContentPartPr/>
              <p14:nvPr/>
            </p14:nvContentPartPr>
            <p14:xfrm>
              <a:off x="4062490" y="2459102"/>
              <a:ext cx="316800" cy="2163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56E5212C-A25E-4771-A6E8-90BE1FA22628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4044830" y="2441102"/>
                <a:ext cx="352481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A0A78D8A-7073-4C3B-9110-E3FD1620F60E}"/>
                  </a:ext>
                </a:extLst>
              </p14:cNvPr>
              <p14:cNvContentPartPr/>
              <p14:nvPr/>
            </p14:nvContentPartPr>
            <p14:xfrm>
              <a:off x="2498650" y="2413742"/>
              <a:ext cx="295560" cy="2757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A0A78D8A-7073-4C3B-9110-E3FD1620F60E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2481010" y="2395765"/>
                <a:ext cx="331200" cy="311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9394A23F-15AE-43ED-AD02-ECC2A91C52BA}"/>
                  </a:ext>
                </a:extLst>
              </p14:cNvPr>
              <p14:cNvContentPartPr/>
              <p14:nvPr/>
            </p14:nvContentPartPr>
            <p14:xfrm>
              <a:off x="1788730" y="2510222"/>
              <a:ext cx="290520" cy="2617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9394A23F-15AE-43ED-AD02-ECC2A91C52BA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771090" y="2492222"/>
                <a:ext cx="326160" cy="2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57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5AA0198-B2ED-4B63-84C1-C2CAEFC4CA52}"/>
                  </a:ext>
                </a:extLst>
              </p14:cNvPr>
              <p14:cNvContentPartPr/>
              <p14:nvPr/>
            </p14:nvContentPartPr>
            <p14:xfrm>
              <a:off x="278170" y="227102"/>
              <a:ext cx="6890040" cy="653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5AA0198-B2ED-4B63-84C1-C2CAEFC4C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170" y="209102"/>
                <a:ext cx="692568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D4BD130-63CC-490A-B11E-00A3416B7E1D}"/>
                  </a:ext>
                </a:extLst>
              </p14:cNvPr>
              <p14:cNvContentPartPr/>
              <p14:nvPr/>
            </p14:nvContentPartPr>
            <p14:xfrm>
              <a:off x="1061170" y="1294862"/>
              <a:ext cx="92520" cy="142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D4BD130-63CC-490A-B11E-00A3416B7E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3170" y="1276862"/>
                <a:ext cx="1281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AE60A8A-37F3-4655-9A0F-89F0AECAAED4}"/>
                  </a:ext>
                </a:extLst>
              </p14:cNvPr>
              <p14:cNvContentPartPr/>
              <p14:nvPr/>
            </p14:nvContentPartPr>
            <p14:xfrm>
              <a:off x="1598290" y="1205582"/>
              <a:ext cx="88560" cy="237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AE60A8A-37F3-4655-9A0F-89F0AECAAE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0650" y="1187942"/>
                <a:ext cx="1242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9BC6EFD-2AE9-4AA0-8A97-3A7CEA2B4F49}"/>
                  </a:ext>
                </a:extLst>
              </p14:cNvPr>
              <p14:cNvContentPartPr/>
              <p14:nvPr/>
            </p14:nvContentPartPr>
            <p14:xfrm>
              <a:off x="1799890" y="1300262"/>
              <a:ext cx="80640" cy="114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9BC6EFD-2AE9-4AA0-8A97-3A7CEA2B4F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82250" y="1282622"/>
                <a:ext cx="1162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05E8919-F3AD-4AE7-B0FB-98D268285FF7}"/>
                  </a:ext>
                </a:extLst>
              </p14:cNvPr>
              <p14:cNvContentPartPr/>
              <p14:nvPr/>
            </p14:nvContentPartPr>
            <p14:xfrm>
              <a:off x="1987810" y="1266422"/>
              <a:ext cx="352440" cy="164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05E8919-F3AD-4AE7-B0FB-98D268285F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69810" y="1248461"/>
                <a:ext cx="388080" cy="200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8DCD3C6-0597-4CF5-9C17-C74A04505E9F}"/>
                  </a:ext>
                </a:extLst>
              </p14:cNvPr>
              <p14:cNvContentPartPr/>
              <p14:nvPr/>
            </p14:nvContentPartPr>
            <p14:xfrm>
              <a:off x="1248730" y="1277582"/>
              <a:ext cx="239760" cy="176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8DCD3C6-0597-4CF5-9C17-C74A04505E9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30730" y="1259942"/>
                <a:ext cx="2754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DCCE98B-C030-4EAA-B92E-24BB18EC9EC3}"/>
                  </a:ext>
                </a:extLst>
              </p14:cNvPr>
              <p14:cNvContentPartPr/>
              <p14:nvPr/>
            </p14:nvContentPartPr>
            <p14:xfrm>
              <a:off x="652930" y="1282982"/>
              <a:ext cx="312840" cy="262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DCCE98B-C030-4EAA-B92E-24BB18EC9E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5290" y="1264982"/>
                <a:ext cx="3484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47279E0-A758-48EE-9DCB-E41759F81537}"/>
                  </a:ext>
                </a:extLst>
              </p14:cNvPr>
              <p14:cNvContentPartPr/>
              <p14:nvPr/>
            </p14:nvContentPartPr>
            <p14:xfrm>
              <a:off x="4043770" y="1254542"/>
              <a:ext cx="85680" cy="1314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47279E0-A758-48EE-9DCB-E41759F815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25770" y="1236902"/>
                <a:ext cx="1213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E105E46-1F73-40BA-BB9C-05E5EB9787D6}"/>
                  </a:ext>
                </a:extLst>
              </p14:cNvPr>
              <p14:cNvContentPartPr/>
              <p14:nvPr/>
            </p14:nvContentPartPr>
            <p14:xfrm>
              <a:off x="4470370" y="1192262"/>
              <a:ext cx="96480" cy="171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E105E46-1F73-40BA-BB9C-05E5EB9787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52370" y="1174622"/>
                <a:ext cx="1321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673FAE7-6A2E-4F9D-9C62-5C8EB90C0F44}"/>
                  </a:ext>
                </a:extLst>
              </p14:cNvPr>
              <p14:cNvContentPartPr/>
              <p14:nvPr/>
            </p14:nvContentPartPr>
            <p14:xfrm>
              <a:off x="4668370" y="1340222"/>
              <a:ext cx="11880" cy="68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673FAE7-6A2E-4F9D-9C62-5C8EB90C0F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50730" y="1322222"/>
                <a:ext cx="475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6A36E12-0B9A-4E9F-8058-59015C3013E4}"/>
                  </a:ext>
                </a:extLst>
              </p14:cNvPr>
              <p14:cNvContentPartPr/>
              <p14:nvPr/>
            </p14:nvContentPartPr>
            <p14:xfrm>
              <a:off x="2640130" y="1146902"/>
              <a:ext cx="1261800" cy="273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6A36E12-0B9A-4E9F-8058-59015C3013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22490" y="1129239"/>
                <a:ext cx="1297440" cy="30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2995708-7362-4B7E-A897-6FDCA32A4F19}"/>
                  </a:ext>
                </a:extLst>
              </p14:cNvPr>
              <p14:cNvContentPartPr/>
              <p14:nvPr/>
            </p14:nvContentPartPr>
            <p14:xfrm>
              <a:off x="4247170" y="1005062"/>
              <a:ext cx="120600" cy="3639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2995708-7362-4B7E-A897-6FDCA32A4F1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29530" y="987422"/>
                <a:ext cx="15624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6DE7CBC-16D7-4217-9FC9-B441CAEBDD41}"/>
                  </a:ext>
                </a:extLst>
              </p14:cNvPr>
              <p14:cNvContentPartPr/>
              <p14:nvPr/>
            </p14:nvContentPartPr>
            <p14:xfrm>
              <a:off x="4832890" y="1169942"/>
              <a:ext cx="102960" cy="137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6DE7CBC-16D7-4217-9FC9-B441CAEBDD4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14890" y="1151942"/>
                <a:ext cx="1386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4A162B0-55C1-4B43-A3D9-D7B6985CC37C}"/>
                  </a:ext>
                </a:extLst>
              </p14:cNvPr>
              <p14:cNvContentPartPr/>
              <p14:nvPr/>
            </p14:nvContentPartPr>
            <p14:xfrm>
              <a:off x="4833250" y="1397102"/>
              <a:ext cx="12528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4A162B0-55C1-4B43-A3D9-D7B6985CC3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15250" y="1379102"/>
                <a:ext cx="160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CE0B8F5-170B-4488-80A9-5D00C03CCB4E}"/>
                  </a:ext>
                </a:extLst>
              </p14:cNvPr>
              <p14:cNvContentPartPr/>
              <p14:nvPr/>
            </p14:nvContentPartPr>
            <p14:xfrm>
              <a:off x="5521210" y="1169582"/>
              <a:ext cx="129960" cy="79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CE0B8F5-170B-4488-80A9-5D00C03CCB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03570" y="1151942"/>
                <a:ext cx="1656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34DD759-DD77-4CC5-A1E4-5454D76A7251}"/>
                  </a:ext>
                </a:extLst>
              </p14:cNvPr>
              <p14:cNvContentPartPr/>
              <p14:nvPr/>
            </p14:nvContentPartPr>
            <p14:xfrm>
              <a:off x="5554330" y="1328702"/>
              <a:ext cx="114120" cy="61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34DD759-DD77-4CC5-A1E4-5454D76A725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36690" y="1311062"/>
                <a:ext cx="149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88E397F-AF1A-41C8-9169-124D6E696461}"/>
                  </a:ext>
                </a:extLst>
              </p14:cNvPr>
              <p14:cNvContentPartPr/>
              <p14:nvPr/>
            </p14:nvContentPartPr>
            <p14:xfrm>
              <a:off x="6866170" y="1314302"/>
              <a:ext cx="125280" cy="604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88E397F-AF1A-41C8-9169-124D6E6964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48530" y="1296302"/>
                <a:ext cx="1609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E8FDD70-9B33-42AB-A3C7-9DE1D87811C0}"/>
                  </a:ext>
                </a:extLst>
              </p14:cNvPr>
              <p14:cNvContentPartPr/>
              <p14:nvPr/>
            </p14:nvContentPartPr>
            <p14:xfrm>
              <a:off x="5133850" y="1181102"/>
              <a:ext cx="244800" cy="222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E8FDD70-9B33-42AB-A3C7-9DE1D87811C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16210" y="1163433"/>
                <a:ext cx="280440" cy="257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B2F835C-01F1-4FA0-9FB2-3D2C91C8376F}"/>
                  </a:ext>
                </a:extLst>
              </p14:cNvPr>
              <p14:cNvContentPartPr/>
              <p14:nvPr/>
            </p14:nvContentPartPr>
            <p14:xfrm>
              <a:off x="6025930" y="1345982"/>
              <a:ext cx="6120" cy="172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B2F835C-01F1-4FA0-9FB2-3D2C91C8376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07930" y="1327982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4AF9DB5-3191-4A1B-8C81-4F34A221902C}"/>
                  </a:ext>
                </a:extLst>
              </p14:cNvPr>
              <p14:cNvContentPartPr/>
              <p14:nvPr/>
            </p14:nvContentPartPr>
            <p14:xfrm>
              <a:off x="6246970" y="1096142"/>
              <a:ext cx="137160" cy="131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4AF9DB5-3191-4A1B-8C81-4F34A221902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28970" y="1078142"/>
                <a:ext cx="1728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AC2A3A9-A5B2-4080-8496-3F16AFF55C95}"/>
                  </a:ext>
                </a:extLst>
              </p14:cNvPr>
              <p14:cNvContentPartPr/>
              <p14:nvPr/>
            </p14:nvContentPartPr>
            <p14:xfrm>
              <a:off x="6275770" y="1300262"/>
              <a:ext cx="114120" cy="11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AC2A3A9-A5B2-4080-8496-3F16AFF55C9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57770" y="1282622"/>
                <a:ext cx="149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06E7DE1-2B33-4D55-BD8D-D06F34831311}"/>
                  </a:ext>
                </a:extLst>
              </p14:cNvPr>
              <p14:cNvContentPartPr/>
              <p14:nvPr/>
            </p14:nvContentPartPr>
            <p14:xfrm>
              <a:off x="6570970" y="1095422"/>
              <a:ext cx="125640" cy="200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06E7DE1-2B33-4D55-BD8D-D06F348313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52970" y="1077422"/>
                <a:ext cx="1612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A683A74-D575-4872-B5E2-0551E6B2B971}"/>
                  </a:ext>
                </a:extLst>
              </p14:cNvPr>
              <p14:cNvContentPartPr/>
              <p14:nvPr/>
            </p14:nvContentPartPr>
            <p14:xfrm>
              <a:off x="5844130" y="1317542"/>
              <a:ext cx="85680" cy="230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A683A74-D575-4872-B5E2-0551E6B2B97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26130" y="1299542"/>
                <a:ext cx="1213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3288CEE-8366-4A7F-93A1-13922E6E3885}"/>
                  </a:ext>
                </a:extLst>
              </p14:cNvPr>
              <p14:cNvContentPartPr/>
              <p14:nvPr/>
            </p14:nvContentPartPr>
            <p14:xfrm>
              <a:off x="7150210" y="1203782"/>
              <a:ext cx="612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3288CEE-8366-4A7F-93A1-13922E6E388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32570" y="118614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FEB78D7-32D0-401C-BBCA-345B1ACD95C2}"/>
                  </a:ext>
                </a:extLst>
              </p14:cNvPr>
              <p14:cNvContentPartPr/>
              <p14:nvPr/>
            </p14:nvContentPartPr>
            <p14:xfrm>
              <a:off x="7161730" y="1283342"/>
              <a:ext cx="1188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FEB78D7-32D0-401C-BBCA-345B1ACD95C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43730" y="126570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CEC86B7-3DF3-4D58-8056-8475858043A1}"/>
                  </a:ext>
                </a:extLst>
              </p14:cNvPr>
              <p14:cNvContentPartPr/>
              <p14:nvPr/>
            </p14:nvContentPartPr>
            <p14:xfrm>
              <a:off x="7860130" y="1237622"/>
              <a:ext cx="63000" cy="74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CEC86B7-3DF3-4D58-8056-8475858043A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42490" y="1219982"/>
                <a:ext cx="986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21A9618-08AC-47F8-BD16-A0B8C6BA19B3}"/>
                  </a:ext>
                </a:extLst>
              </p14:cNvPr>
              <p14:cNvContentPartPr/>
              <p14:nvPr/>
            </p14:nvContentPartPr>
            <p14:xfrm>
              <a:off x="8694970" y="1198022"/>
              <a:ext cx="216360" cy="799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21A9618-08AC-47F8-BD16-A0B8C6BA19B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77330" y="1180382"/>
                <a:ext cx="2520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A594F3E-AA42-4552-B7B0-D2F7DA8EE313}"/>
                  </a:ext>
                </a:extLst>
              </p14:cNvPr>
              <p14:cNvContentPartPr/>
              <p14:nvPr/>
            </p14:nvContentPartPr>
            <p14:xfrm>
              <a:off x="8996290" y="1180742"/>
              <a:ext cx="102600" cy="1004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A594F3E-AA42-4552-B7B0-D2F7DA8EE31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78290" y="1162742"/>
                <a:ext cx="1382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3504117-92FB-49C6-953B-11856247D63E}"/>
                  </a:ext>
                </a:extLst>
              </p14:cNvPr>
              <p14:cNvContentPartPr/>
              <p14:nvPr/>
            </p14:nvContentPartPr>
            <p14:xfrm>
              <a:off x="9211930" y="1141502"/>
              <a:ext cx="68760" cy="1479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3504117-92FB-49C6-953B-11856247D63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94290" y="1123502"/>
                <a:ext cx="1044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97FE05A-0D70-4550-AF2C-D236A28795BB}"/>
                  </a:ext>
                </a:extLst>
              </p14:cNvPr>
              <p14:cNvContentPartPr/>
              <p14:nvPr/>
            </p14:nvContentPartPr>
            <p14:xfrm>
              <a:off x="10608730" y="1061942"/>
              <a:ext cx="23400" cy="1821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97FE05A-0D70-4550-AF2C-D236A28795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591090" y="1043942"/>
                <a:ext cx="59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8518882-8407-41CB-B116-5C831D202517}"/>
                  </a:ext>
                </a:extLst>
              </p14:cNvPr>
              <p14:cNvContentPartPr/>
              <p14:nvPr/>
            </p14:nvContentPartPr>
            <p14:xfrm>
              <a:off x="11080330" y="1066982"/>
              <a:ext cx="281880" cy="3078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8518882-8407-41CB-B116-5C831D20251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062667" y="1049342"/>
                <a:ext cx="317566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1A06EE8-CCC3-48DA-997F-33350F5B7D3A}"/>
                  </a:ext>
                </a:extLst>
              </p14:cNvPr>
              <p14:cNvContentPartPr/>
              <p14:nvPr/>
            </p14:nvContentPartPr>
            <p14:xfrm>
              <a:off x="10756690" y="998942"/>
              <a:ext cx="205200" cy="2563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1A06EE8-CCC3-48DA-997F-33350F5B7D3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739019" y="981302"/>
                <a:ext cx="240903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50364C3-9120-4768-8EE4-784A6993F719}"/>
                  </a:ext>
                </a:extLst>
              </p14:cNvPr>
              <p14:cNvContentPartPr/>
              <p14:nvPr/>
            </p14:nvContentPartPr>
            <p14:xfrm>
              <a:off x="10103650" y="1063742"/>
              <a:ext cx="397800" cy="2088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50364C3-9120-4768-8EE4-784A6993F7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086010" y="1045742"/>
                <a:ext cx="4334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AC5A009-CC91-4596-B4E2-0B31B3837DC9}"/>
                  </a:ext>
                </a:extLst>
              </p14:cNvPr>
              <p14:cNvContentPartPr/>
              <p14:nvPr/>
            </p14:nvContentPartPr>
            <p14:xfrm>
              <a:off x="9501370" y="1106942"/>
              <a:ext cx="347040" cy="2120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AC5A009-CC91-4596-B4E2-0B31B3837DC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483730" y="1089272"/>
                <a:ext cx="382680" cy="247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B5C8E40-A4D6-4455-BB08-D553DB8C26CC}"/>
                  </a:ext>
                </a:extLst>
              </p14:cNvPr>
              <p14:cNvContentPartPr/>
              <p14:nvPr/>
            </p14:nvContentPartPr>
            <p14:xfrm>
              <a:off x="8331730" y="1067702"/>
              <a:ext cx="250200" cy="2332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B5C8E40-A4D6-4455-BB08-D553DB8C26C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313730" y="1049702"/>
                <a:ext cx="2858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F96DF01-8113-4B69-94C1-71D6AE0A6967}"/>
                  </a:ext>
                </a:extLst>
              </p14:cNvPr>
              <p14:cNvContentPartPr/>
              <p14:nvPr/>
            </p14:nvContentPartPr>
            <p14:xfrm>
              <a:off x="8019250" y="1141502"/>
              <a:ext cx="102600" cy="170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F96DF01-8113-4B69-94C1-71D6AE0A696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01610" y="1123502"/>
                <a:ext cx="1382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85A6751-D4ED-4A99-985C-8BA47E0F6288}"/>
                  </a:ext>
                </a:extLst>
              </p14:cNvPr>
              <p14:cNvContentPartPr/>
              <p14:nvPr/>
            </p14:nvContentPartPr>
            <p14:xfrm>
              <a:off x="7343170" y="1141502"/>
              <a:ext cx="437760" cy="187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85A6751-D4ED-4A99-985C-8BA47E0F628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25185" y="1123502"/>
                <a:ext cx="473371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342A6AE-2A82-46F9-8378-84DCF2249D41}"/>
                  </a:ext>
                </a:extLst>
              </p14:cNvPr>
              <p14:cNvContentPartPr/>
              <p14:nvPr/>
            </p14:nvContentPartPr>
            <p14:xfrm>
              <a:off x="2674690" y="1658102"/>
              <a:ext cx="85680" cy="119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342A6AE-2A82-46F9-8378-84DCF2249D4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657050" y="1640462"/>
                <a:ext cx="121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33CEB78-7898-4076-84C5-8482231EA2D2}"/>
                  </a:ext>
                </a:extLst>
              </p14:cNvPr>
              <p14:cNvContentPartPr/>
              <p14:nvPr/>
            </p14:nvContentPartPr>
            <p14:xfrm>
              <a:off x="2697730" y="1828742"/>
              <a:ext cx="114120" cy="180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33CEB78-7898-4076-84C5-8482231EA2D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79730" y="1810742"/>
                <a:ext cx="1497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DDAB8EFE-032B-49FC-8014-BB904F2D24B3}"/>
                  </a:ext>
                </a:extLst>
              </p14:cNvPr>
              <p14:cNvContentPartPr/>
              <p14:nvPr/>
            </p14:nvContentPartPr>
            <p14:xfrm>
              <a:off x="2924890" y="1834142"/>
              <a:ext cx="360" cy="61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DDAB8EFE-032B-49FC-8014-BB904F2D24B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06890" y="181650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9C10F4C-9B32-46E1-A921-90B3E5559FAD}"/>
                  </a:ext>
                </a:extLst>
              </p14:cNvPr>
              <p14:cNvContentPartPr/>
              <p14:nvPr/>
            </p14:nvContentPartPr>
            <p14:xfrm>
              <a:off x="3004450" y="1851422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9C10F4C-9B32-46E1-A921-90B3E5559FA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986450" y="18334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75D98E3-5361-4037-982B-64FB148EB58A}"/>
                  </a:ext>
                </a:extLst>
              </p14:cNvPr>
              <p14:cNvContentPartPr/>
              <p14:nvPr/>
            </p14:nvContentPartPr>
            <p14:xfrm>
              <a:off x="3083650" y="1851422"/>
              <a:ext cx="6120" cy="61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75D98E3-5361-4037-982B-64FB148EB58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66010" y="183342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67013FF-D75A-4A7C-A696-F6F35A5F0D7C}"/>
                  </a:ext>
                </a:extLst>
              </p14:cNvPr>
              <p14:cNvContentPartPr/>
              <p14:nvPr/>
            </p14:nvContentPartPr>
            <p14:xfrm>
              <a:off x="3356170" y="1629662"/>
              <a:ext cx="80280" cy="1026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67013FF-D75A-4A7C-A696-F6F35A5F0D7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338170" y="1612022"/>
                <a:ext cx="1159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06FA1A8-369C-44AE-986F-7C5D8D8ACE1D}"/>
                  </a:ext>
                </a:extLst>
              </p14:cNvPr>
              <p14:cNvContentPartPr/>
              <p14:nvPr/>
            </p14:nvContentPartPr>
            <p14:xfrm>
              <a:off x="3345010" y="1806062"/>
              <a:ext cx="108360" cy="230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06FA1A8-369C-44AE-986F-7C5D8D8ACE1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27370" y="1788062"/>
                <a:ext cx="144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69AAC33-CAA8-4858-A488-2EBA7B4BBC6A}"/>
                  </a:ext>
                </a:extLst>
              </p14:cNvPr>
              <p14:cNvContentPartPr/>
              <p14:nvPr/>
            </p14:nvContentPartPr>
            <p14:xfrm>
              <a:off x="3640210" y="1720382"/>
              <a:ext cx="290160" cy="159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69AAC33-CAA8-4858-A488-2EBA7B4BBC6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22570" y="1702742"/>
                <a:ext cx="3258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7DDCBF4-1036-4D90-8E1F-7464C6BF5DE1}"/>
                  </a:ext>
                </a:extLst>
              </p14:cNvPr>
              <p14:cNvContentPartPr/>
              <p14:nvPr/>
            </p14:nvContentPartPr>
            <p14:xfrm>
              <a:off x="2203450" y="1726502"/>
              <a:ext cx="301320" cy="1994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7DDCBF4-1036-4D90-8E1F-7464C6BF5DE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185471" y="1708502"/>
                <a:ext cx="336917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87A4CCB-824F-48B1-AAE1-79ADA1F47CDE}"/>
                  </a:ext>
                </a:extLst>
              </p14:cNvPr>
              <p14:cNvContentPartPr/>
              <p14:nvPr/>
            </p14:nvContentPartPr>
            <p14:xfrm>
              <a:off x="1885570" y="1680782"/>
              <a:ext cx="136800" cy="1936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87A4CCB-824F-48B1-AAE1-79ADA1F47CD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67570" y="1663109"/>
                <a:ext cx="172440" cy="229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16BBAC1-73E8-4906-BE88-6C7CF4AFF74D}"/>
                  </a:ext>
                </a:extLst>
              </p14:cNvPr>
              <p14:cNvContentPartPr/>
              <p14:nvPr/>
            </p14:nvContentPartPr>
            <p14:xfrm>
              <a:off x="1447810" y="1726142"/>
              <a:ext cx="225360" cy="2048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16BBAC1-73E8-4906-BE88-6C7CF4AFF74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430170" y="1708502"/>
                <a:ext cx="2610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7AF906D-0D2B-442B-B3A9-1B42219B8F81}"/>
                  </a:ext>
                </a:extLst>
              </p14:cNvPr>
              <p14:cNvContentPartPr/>
              <p14:nvPr/>
            </p14:nvContentPartPr>
            <p14:xfrm>
              <a:off x="4032250" y="1663862"/>
              <a:ext cx="612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7AF906D-0D2B-442B-B3A9-1B42219B8F8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014610" y="164622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A232D35-A5BC-4E75-B7FB-32BC751B5550}"/>
                  </a:ext>
                </a:extLst>
              </p14:cNvPr>
              <p14:cNvContentPartPr/>
              <p14:nvPr/>
            </p14:nvContentPartPr>
            <p14:xfrm>
              <a:off x="4038010" y="1737662"/>
              <a:ext cx="11880" cy="61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A232D35-A5BC-4E75-B7FB-32BC751B555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020010" y="172002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C7C8C13-28D3-45DB-AC2D-80CA78BB83A0}"/>
                  </a:ext>
                </a:extLst>
              </p14:cNvPr>
              <p14:cNvContentPartPr/>
              <p14:nvPr/>
            </p14:nvContentPartPr>
            <p14:xfrm>
              <a:off x="4304770" y="1686182"/>
              <a:ext cx="96840" cy="1479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C7C8C13-28D3-45DB-AC2D-80CA78BB83A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287130" y="1668542"/>
                <a:ext cx="1324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7C4B893-8855-4443-94BC-F432DA2A2263}"/>
                  </a:ext>
                </a:extLst>
              </p14:cNvPr>
              <p14:cNvContentPartPr/>
              <p14:nvPr/>
            </p14:nvContentPartPr>
            <p14:xfrm>
              <a:off x="4475050" y="1703822"/>
              <a:ext cx="137160" cy="108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7C4B893-8855-4443-94BC-F432DA2A226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457050" y="1685822"/>
                <a:ext cx="172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5B976B5-C992-4A1F-8EC1-311444349D65}"/>
                  </a:ext>
                </a:extLst>
              </p14:cNvPr>
              <p14:cNvContentPartPr/>
              <p14:nvPr/>
            </p14:nvContentPartPr>
            <p14:xfrm>
              <a:off x="4702570" y="1606982"/>
              <a:ext cx="102960" cy="227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5B976B5-C992-4A1F-8EC1-311444349D6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684930" y="1589342"/>
                <a:ext cx="1386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10D5BD1-BB43-4E00-B91F-4E2C75A542B3}"/>
                  </a:ext>
                </a:extLst>
              </p14:cNvPr>
              <p14:cNvContentPartPr/>
              <p14:nvPr/>
            </p14:nvContentPartPr>
            <p14:xfrm>
              <a:off x="5673490" y="1686542"/>
              <a:ext cx="85680" cy="1198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10D5BD1-BB43-4E00-B91F-4E2C75A542B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655850" y="1668542"/>
                <a:ext cx="1213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7A08D1A-AC77-4D80-BACD-C6EE92C67F1E}"/>
                  </a:ext>
                </a:extLst>
              </p14:cNvPr>
              <p14:cNvContentPartPr/>
              <p14:nvPr/>
            </p14:nvContentPartPr>
            <p14:xfrm>
              <a:off x="7042210" y="1584302"/>
              <a:ext cx="17640" cy="1990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7A08D1A-AC77-4D80-BACD-C6EE92C67F1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024210" y="1566662"/>
                <a:ext cx="532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5E80107-5287-4251-981D-545A4FB5C067}"/>
                  </a:ext>
                </a:extLst>
              </p14:cNvPr>
              <p14:cNvContentPartPr/>
              <p14:nvPr/>
            </p14:nvContentPartPr>
            <p14:xfrm>
              <a:off x="7433890" y="1624262"/>
              <a:ext cx="102960" cy="1368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5E80107-5287-4251-981D-545A4FB5C06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415890" y="1606262"/>
                <a:ext cx="1386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7B73586-918D-4727-9477-818B64A1CA50}"/>
                  </a:ext>
                </a:extLst>
              </p14:cNvPr>
              <p14:cNvContentPartPr/>
              <p14:nvPr/>
            </p14:nvContentPartPr>
            <p14:xfrm>
              <a:off x="7144810" y="1600862"/>
              <a:ext cx="170640" cy="1940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7B73586-918D-4727-9477-818B64A1CA5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126810" y="1583222"/>
                <a:ext cx="2062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F17D873-F9AA-4935-8A6C-3D9A1BB8C2DF}"/>
                  </a:ext>
                </a:extLst>
              </p14:cNvPr>
              <p14:cNvContentPartPr/>
              <p14:nvPr/>
            </p14:nvContentPartPr>
            <p14:xfrm>
              <a:off x="6570970" y="1561622"/>
              <a:ext cx="352800" cy="2257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F17D873-F9AA-4935-8A6C-3D9A1BB8C2D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553312" y="1543982"/>
                <a:ext cx="388476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BC30FF2-997B-4C19-B5C2-4D044405A51F}"/>
                  </a:ext>
                </a:extLst>
              </p14:cNvPr>
              <p14:cNvContentPartPr/>
              <p14:nvPr/>
            </p14:nvContentPartPr>
            <p14:xfrm>
              <a:off x="6002890" y="1606982"/>
              <a:ext cx="307080" cy="2221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BC30FF2-997B-4C19-B5C2-4D044405A51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985250" y="1589342"/>
                <a:ext cx="342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E8BF0CA-8F6A-44DB-94DA-8DC0EDE959CB}"/>
                  </a:ext>
                </a:extLst>
              </p14:cNvPr>
              <p14:cNvContentPartPr/>
              <p14:nvPr/>
            </p14:nvContentPartPr>
            <p14:xfrm>
              <a:off x="5088490" y="1590062"/>
              <a:ext cx="494640" cy="2055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E8BF0CA-8F6A-44DB-94DA-8DC0EDE959C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070850" y="1572391"/>
                <a:ext cx="530280" cy="241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0FA9480-D76D-486C-88A6-95E028698B76}"/>
                  </a:ext>
                </a:extLst>
              </p14:cNvPr>
              <p14:cNvContentPartPr/>
              <p14:nvPr/>
            </p14:nvContentPartPr>
            <p14:xfrm>
              <a:off x="7632970" y="1448222"/>
              <a:ext cx="136800" cy="3808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0FA9480-D76D-486C-88A6-95E028698B7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615330" y="1430222"/>
                <a:ext cx="1724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23D973F-9BE6-4D18-B747-CEE22C0C6AB0}"/>
                  </a:ext>
                </a:extLst>
              </p14:cNvPr>
              <p14:cNvContentPartPr/>
              <p14:nvPr/>
            </p14:nvContentPartPr>
            <p14:xfrm>
              <a:off x="658690" y="2418782"/>
              <a:ext cx="97920" cy="1828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23D973F-9BE6-4D18-B747-CEE22C0C6AB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40690" y="2401142"/>
                <a:ext cx="1335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F743B88-3869-43B9-BD9D-D03BC93A507A}"/>
                  </a:ext>
                </a:extLst>
              </p14:cNvPr>
              <p14:cNvContentPartPr/>
              <p14:nvPr/>
            </p14:nvContentPartPr>
            <p14:xfrm>
              <a:off x="840130" y="2453342"/>
              <a:ext cx="63360" cy="1425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F743B88-3869-43B9-BD9D-D03BC93A507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22490" y="2435702"/>
                <a:ext cx="990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75E6743-7909-4324-8725-06074E0343C4}"/>
                  </a:ext>
                </a:extLst>
              </p14:cNvPr>
              <p14:cNvContentPartPr/>
              <p14:nvPr/>
            </p14:nvContentPartPr>
            <p14:xfrm>
              <a:off x="1005010" y="2459102"/>
              <a:ext cx="74160" cy="968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75E6743-7909-4324-8725-06074E0343C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87370" y="2441102"/>
                <a:ext cx="1098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493F20E-7483-4DF8-AB0C-759D642628F2}"/>
                  </a:ext>
                </a:extLst>
              </p14:cNvPr>
              <p14:cNvContentPartPr/>
              <p14:nvPr/>
            </p14:nvContentPartPr>
            <p14:xfrm>
              <a:off x="2328370" y="2373782"/>
              <a:ext cx="68400" cy="1299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493F20E-7483-4DF8-AB0C-759D642628F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310730" y="2356142"/>
                <a:ext cx="104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C620B6A-4FC7-4EA8-A87F-3DD941727C6C}"/>
                  </a:ext>
                </a:extLst>
              </p14:cNvPr>
              <p14:cNvContentPartPr/>
              <p14:nvPr/>
            </p14:nvContentPartPr>
            <p14:xfrm>
              <a:off x="2549770" y="2288822"/>
              <a:ext cx="290160" cy="335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C620B6A-4FC7-4EA8-A87F-3DD941727C6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532130" y="2270822"/>
                <a:ext cx="3258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60753C2-CB4A-4BB9-A4D4-E8573CD89E3E}"/>
                  </a:ext>
                </a:extLst>
              </p14:cNvPr>
              <p14:cNvContentPartPr/>
              <p14:nvPr/>
            </p14:nvContentPartPr>
            <p14:xfrm>
              <a:off x="1935610" y="2299982"/>
              <a:ext cx="291240" cy="2502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60753C2-CB4A-4BB9-A4D4-E8573CD89E3E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917948" y="2282342"/>
                <a:ext cx="326924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A09F6EE-4729-48B2-835F-B951650942EF}"/>
                  </a:ext>
                </a:extLst>
              </p14:cNvPr>
              <p14:cNvContentPartPr/>
              <p14:nvPr/>
            </p14:nvContentPartPr>
            <p14:xfrm>
              <a:off x="1517650" y="2311502"/>
              <a:ext cx="328680" cy="2390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A09F6EE-4729-48B2-835F-B951650942E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499991" y="2293502"/>
                <a:ext cx="364359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3C28A09-F6AC-4E79-A1CF-3DFCA0B87046}"/>
                  </a:ext>
                </a:extLst>
              </p14:cNvPr>
              <p14:cNvContentPartPr/>
              <p14:nvPr/>
            </p14:nvContentPartPr>
            <p14:xfrm>
              <a:off x="1164130" y="2322662"/>
              <a:ext cx="114120" cy="2444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3C28A09-F6AC-4E79-A1CF-3DFCA0B8704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146130" y="2305022"/>
                <a:ext cx="1497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A78C8B5-2BA0-4A6A-9787-B1C302EA3901}"/>
                  </a:ext>
                </a:extLst>
              </p14:cNvPr>
              <p14:cNvContentPartPr/>
              <p14:nvPr/>
            </p14:nvContentPartPr>
            <p14:xfrm>
              <a:off x="5048890" y="2430662"/>
              <a:ext cx="136800" cy="1087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A78C8B5-2BA0-4A6A-9787-B1C302EA390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031250" y="2412662"/>
                <a:ext cx="1724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876BC5F-6BC8-4E2F-B067-B2A64AE80248}"/>
                  </a:ext>
                </a:extLst>
              </p14:cNvPr>
              <p14:cNvContentPartPr/>
              <p14:nvPr/>
            </p14:nvContentPartPr>
            <p14:xfrm>
              <a:off x="5292970" y="2447222"/>
              <a:ext cx="136800" cy="860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876BC5F-6BC8-4E2F-B067-B2A64AE8024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275330" y="2429582"/>
                <a:ext cx="1724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8F98CBE-043A-4046-A818-357680EEBB07}"/>
                  </a:ext>
                </a:extLst>
              </p14:cNvPr>
              <p14:cNvContentPartPr/>
              <p14:nvPr/>
            </p14:nvContentPartPr>
            <p14:xfrm>
              <a:off x="5594290" y="2351102"/>
              <a:ext cx="125280" cy="182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8F98CBE-043A-4046-A818-357680EEBB0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576290" y="2333462"/>
                <a:ext cx="1609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AD9CC6B-258B-42D7-853A-D0B72C5FE11F}"/>
                  </a:ext>
                </a:extLst>
              </p14:cNvPr>
              <p14:cNvContentPartPr/>
              <p14:nvPr/>
            </p14:nvContentPartPr>
            <p14:xfrm>
              <a:off x="6371890" y="2413382"/>
              <a:ext cx="108720" cy="745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AD9CC6B-258B-42D7-853A-D0B72C5FE11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353890" y="2395742"/>
                <a:ext cx="1443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413CA0B-FEB2-4897-890B-396A9DCEE203}"/>
                  </a:ext>
                </a:extLst>
              </p14:cNvPr>
              <p14:cNvContentPartPr/>
              <p14:nvPr/>
            </p14:nvContentPartPr>
            <p14:xfrm>
              <a:off x="6565210" y="2379542"/>
              <a:ext cx="108360" cy="1310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413CA0B-FEB2-4897-890B-396A9DCEE203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547570" y="2361542"/>
                <a:ext cx="1440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061C709-6E27-43CB-8C77-C34A5E9956DD}"/>
                  </a:ext>
                </a:extLst>
              </p14:cNvPr>
              <p14:cNvContentPartPr/>
              <p14:nvPr/>
            </p14:nvContentPartPr>
            <p14:xfrm>
              <a:off x="6808930" y="2299982"/>
              <a:ext cx="165960" cy="2512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061C709-6E27-43CB-8C77-C34A5E9956D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790930" y="2281982"/>
                <a:ext cx="2016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577113A-2BAB-4339-B464-65C62408CE82}"/>
                  </a:ext>
                </a:extLst>
              </p14:cNvPr>
              <p14:cNvContentPartPr/>
              <p14:nvPr/>
            </p14:nvContentPartPr>
            <p14:xfrm>
              <a:off x="7047970" y="2413022"/>
              <a:ext cx="312840" cy="1425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577113A-2BAB-4339-B464-65C62408CE8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030330" y="2395382"/>
                <a:ext cx="3484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75E8FDF7-F6B2-4837-AED9-EDF6D7840A4F}"/>
                  </a:ext>
                </a:extLst>
              </p14:cNvPr>
              <p14:cNvContentPartPr/>
              <p14:nvPr/>
            </p14:nvContentPartPr>
            <p14:xfrm>
              <a:off x="5982370" y="2368022"/>
              <a:ext cx="293760" cy="1537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75E8FDF7-F6B2-4837-AED9-EDF6D7840A4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964370" y="2350382"/>
                <a:ext cx="3294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35840DA-51D8-4F8E-8F49-D226A9D08CEC}"/>
                  </a:ext>
                </a:extLst>
              </p14:cNvPr>
              <p14:cNvContentPartPr/>
              <p14:nvPr/>
            </p14:nvContentPartPr>
            <p14:xfrm>
              <a:off x="4537690" y="2407982"/>
              <a:ext cx="352440" cy="1256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35840DA-51D8-4F8E-8F49-D226A9D08CE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520050" y="2389982"/>
                <a:ext cx="3880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81048A6F-3309-49A1-8E5F-EB3BC446EF7B}"/>
                  </a:ext>
                </a:extLst>
              </p14:cNvPr>
              <p14:cNvContentPartPr/>
              <p14:nvPr/>
            </p14:nvContentPartPr>
            <p14:xfrm>
              <a:off x="4151410" y="2299982"/>
              <a:ext cx="256680" cy="1990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81048A6F-3309-49A1-8E5F-EB3BC446EF7B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133770" y="2282342"/>
                <a:ext cx="2923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293AAF3F-F61E-4E14-9D25-159FFB60E35D}"/>
                  </a:ext>
                </a:extLst>
              </p14:cNvPr>
              <p14:cNvContentPartPr/>
              <p14:nvPr/>
            </p14:nvContentPartPr>
            <p14:xfrm>
              <a:off x="3725530" y="2299982"/>
              <a:ext cx="261720" cy="216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293AAF3F-F61E-4E14-9D25-159FFB60E35D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707890" y="2282342"/>
                <a:ext cx="2973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820DAC8-16A6-4D80-A7AE-FFD0806CD667}"/>
                  </a:ext>
                </a:extLst>
              </p14:cNvPr>
              <p14:cNvContentPartPr/>
              <p14:nvPr/>
            </p14:nvContentPartPr>
            <p14:xfrm>
              <a:off x="3083650" y="2265782"/>
              <a:ext cx="523080" cy="2336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820DAC8-16A6-4D80-A7AE-FFD0806CD66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065998" y="2248115"/>
                <a:ext cx="558745" cy="269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9B34DF1D-7F2C-4F3A-948A-C303BFDFB6BE}"/>
                  </a:ext>
                </a:extLst>
              </p14:cNvPr>
              <p14:cNvContentPartPr/>
              <p14:nvPr/>
            </p14:nvContentPartPr>
            <p14:xfrm>
              <a:off x="7599850" y="2379542"/>
              <a:ext cx="96120" cy="1425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9B34DF1D-7F2C-4F3A-948A-C303BFDFB6B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582210" y="2361542"/>
                <a:ext cx="1317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333FCE14-B5CE-4D59-9505-2979C1D14AE5}"/>
                  </a:ext>
                </a:extLst>
              </p14:cNvPr>
              <p14:cNvContentPartPr/>
              <p14:nvPr/>
            </p14:nvContentPartPr>
            <p14:xfrm>
              <a:off x="7779850" y="2391062"/>
              <a:ext cx="64080" cy="1083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333FCE14-B5CE-4D59-9505-2979C1D14AE5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762210" y="2373062"/>
                <a:ext cx="99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9BA3C217-86DD-4B0F-AC3C-514C5EACEE84}"/>
                  </a:ext>
                </a:extLst>
              </p14:cNvPr>
              <p14:cNvContentPartPr/>
              <p14:nvPr/>
            </p14:nvContentPartPr>
            <p14:xfrm>
              <a:off x="8569690" y="2391062"/>
              <a:ext cx="91800" cy="968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9BA3C217-86DD-4B0F-AC3C-514C5EACEE84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552050" y="2373062"/>
                <a:ext cx="127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2FD780C-9362-496B-B9DE-58DD9D332A4D}"/>
                  </a:ext>
                </a:extLst>
              </p14:cNvPr>
              <p14:cNvContentPartPr/>
              <p14:nvPr/>
            </p14:nvContentPartPr>
            <p14:xfrm>
              <a:off x="8746090" y="2283062"/>
              <a:ext cx="147960" cy="1940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2FD780C-9362-496B-B9DE-58DD9D332A4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728450" y="2265062"/>
                <a:ext cx="1836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13C3FE03-4FFA-45F2-BAA3-EE914AB31CFC}"/>
                  </a:ext>
                </a:extLst>
              </p14:cNvPr>
              <p14:cNvContentPartPr/>
              <p14:nvPr/>
            </p14:nvContentPartPr>
            <p14:xfrm>
              <a:off x="8081890" y="2243102"/>
              <a:ext cx="380880" cy="2728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13C3FE03-4FFA-45F2-BAA3-EE914AB31CF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063890" y="2225462"/>
                <a:ext cx="4165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36E66EF-45DE-4EBA-95A3-A5C4F51CFB39}"/>
                  </a:ext>
                </a:extLst>
              </p14:cNvPr>
              <p14:cNvContentPartPr/>
              <p14:nvPr/>
            </p14:nvContentPartPr>
            <p14:xfrm>
              <a:off x="9126610" y="2339582"/>
              <a:ext cx="147960" cy="14904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36E66EF-45DE-4EBA-95A3-A5C4F51CFB39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9108970" y="2321582"/>
                <a:ext cx="1836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F676D51E-B481-4A8E-ABCC-7743CDBEA4A6}"/>
                  </a:ext>
                </a:extLst>
              </p14:cNvPr>
              <p14:cNvContentPartPr/>
              <p14:nvPr/>
            </p14:nvContentPartPr>
            <p14:xfrm>
              <a:off x="9359530" y="2470262"/>
              <a:ext cx="12240" cy="968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F676D51E-B481-4A8E-ABCC-7743CDBEA4A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341890" y="2452622"/>
                <a:ext cx="478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C7CB3E0B-9826-4D72-800C-59EF796B1789}"/>
                  </a:ext>
                </a:extLst>
              </p14:cNvPr>
              <p14:cNvContentPartPr/>
              <p14:nvPr/>
            </p14:nvContentPartPr>
            <p14:xfrm>
              <a:off x="9586690" y="2334182"/>
              <a:ext cx="63000" cy="1083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C7CB3E0B-9826-4D72-800C-59EF796B178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9569050" y="2316182"/>
                <a:ext cx="98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6233CA8-D2CB-4BF6-9671-2BF533EE13D9}"/>
                  </a:ext>
                </a:extLst>
              </p14:cNvPr>
              <p14:cNvContentPartPr/>
              <p14:nvPr/>
            </p14:nvContentPartPr>
            <p14:xfrm>
              <a:off x="9530170" y="2487542"/>
              <a:ext cx="102600" cy="122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6233CA8-D2CB-4BF6-9671-2BF533EE13D9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9512170" y="2469542"/>
                <a:ext cx="1382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4EA09C5C-B953-4FF2-972C-03F5ED9FC23C}"/>
                  </a:ext>
                </a:extLst>
              </p14:cNvPr>
              <p14:cNvContentPartPr/>
              <p14:nvPr/>
            </p14:nvContentPartPr>
            <p14:xfrm>
              <a:off x="9813850" y="2373422"/>
              <a:ext cx="131040" cy="1198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4EA09C5C-B953-4FF2-972C-03F5ED9FC23C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796210" y="2355782"/>
                <a:ext cx="166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5DAA2FF1-E72F-4075-9479-2064CBAC6CF4}"/>
                  </a:ext>
                </a:extLst>
              </p14:cNvPr>
              <p14:cNvContentPartPr/>
              <p14:nvPr/>
            </p14:nvContentPartPr>
            <p14:xfrm>
              <a:off x="10075210" y="2469902"/>
              <a:ext cx="85680" cy="1148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5DAA2FF1-E72F-4075-9479-2064CBAC6CF4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0057570" y="2452262"/>
                <a:ext cx="121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241496B-9143-4A4C-8C38-A8F36F5BF24D}"/>
                  </a:ext>
                </a:extLst>
              </p14:cNvPr>
              <p14:cNvContentPartPr/>
              <p14:nvPr/>
            </p14:nvContentPartPr>
            <p14:xfrm>
              <a:off x="10955410" y="2316902"/>
              <a:ext cx="108360" cy="1141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241496B-9143-4A4C-8C38-A8F36F5BF24D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0937770" y="2299262"/>
                <a:ext cx="1440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B8146DB2-C916-4D72-AE94-E80FEE453079}"/>
                  </a:ext>
                </a:extLst>
              </p14:cNvPr>
              <p14:cNvContentPartPr/>
              <p14:nvPr/>
            </p14:nvContentPartPr>
            <p14:xfrm>
              <a:off x="10961170" y="2498702"/>
              <a:ext cx="114120" cy="172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B8146DB2-C916-4D72-AE94-E80FEE453079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0943530" y="2481062"/>
                <a:ext cx="149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6D7B327-82A7-4692-A3EB-FF713787A897}"/>
                  </a:ext>
                </a:extLst>
              </p14:cNvPr>
              <p14:cNvContentPartPr/>
              <p14:nvPr/>
            </p14:nvContentPartPr>
            <p14:xfrm>
              <a:off x="11244850" y="2379182"/>
              <a:ext cx="341640" cy="1202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6D7B327-82A7-4692-A3EB-FF713787A897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1226850" y="2361182"/>
                <a:ext cx="3772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2E96D271-2FA1-4BE4-B298-FA05240ABC7D}"/>
                  </a:ext>
                </a:extLst>
              </p14:cNvPr>
              <p14:cNvContentPartPr/>
              <p14:nvPr/>
            </p14:nvContentPartPr>
            <p14:xfrm>
              <a:off x="10626010" y="2459102"/>
              <a:ext cx="159840" cy="457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2E96D271-2FA1-4BE4-B298-FA05240ABC7D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0608330" y="2441102"/>
                <a:ext cx="1955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5B6FF8A-2DC7-4710-8006-1902FA1C2AD2}"/>
                  </a:ext>
                </a:extLst>
              </p14:cNvPr>
              <p14:cNvContentPartPr/>
              <p14:nvPr/>
            </p14:nvContentPartPr>
            <p14:xfrm>
              <a:off x="10319650" y="2334182"/>
              <a:ext cx="170640" cy="1537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5B6FF8A-2DC7-4710-8006-1902FA1C2AD2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301650" y="2316182"/>
                <a:ext cx="2062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3C834A8B-B971-413C-83AD-B073E6BC34A4}"/>
                  </a:ext>
                </a:extLst>
              </p14:cNvPr>
              <p14:cNvContentPartPr/>
              <p14:nvPr/>
            </p14:nvContentPartPr>
            <p14:xfrm>
              <a:off x="953890" y="2879222"/>
              <a:ext cx="188280" cy="3308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3C834A8B-B971-413C-83AD-B073E6BC34A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35890" y="2861222"/>
                <a:ext cx="2239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74C528A-CEF4-4DED-99FB-5C4080FCDCA5}"/>
                  </a:ext>
                </a:extLst>
              </p14:cNvPr>
              <p14:cNvContentPartPr/>
              <p14:nvPr/>
            </p14:nvContentPartPr>
            <p14:xfrm>
              <a:off x="1413970" y="2987222"/>
              <a:ext cx="6120" cy="172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74C528A-CEF4-4DED-99FB-5C4080FCDCA5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396330" y="2969582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BE659BD5-3807-4944-8630-F493B5454FD3}"/>
                  </a:ext>
                </a:extLst>
              </p14:cNvPr>
              <p14:cNvContentPartPr/>
              <p14:nvPr/>
            </p14:nvContentPartPr>
            <p14:xfrm>
              <a:off x="1368610" y="3072542"/>
              <a:ext cx="360" cy="61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BE659BD5-3807-4944-8630-F493B5454FD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50610" y="305454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48982BC-1F6B-4AA4-AD32-043F9237AADD}"/>
                  </a:ext>
                </a:extLst>
              </p14:cNvPr>
              <p14:cNvContentPartPr/>
              <p14:nvPr/>
            </p14:nvContentPartPr>
            <p14:xfrm>
              <a:off x="1635370" y="2998382"/>
              <a:ext cx="165240" cy="61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48982BC-1F6B-4AA4-AD32-043F9237AAD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617730" y="2980742"/>
                <a:ext cx="2008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2B0647A-E482-4AC7-A68C-910D019FC725}"/>
                  </a:ext>
                </a:extLst>
              </p14:cNvPr>
              <p14:cNvContentPartPr/>
              <p14:nvPr/>
            </p14:nvContentPartPr>
            <p14:xfrm>
              <a:off x="1658410" y="3060662"/>
              <a:ext cx="159480" cy="180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2B0647A-E482-4AC7-A68C-910D019FC725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640410" y="3043022"/>
                <a:ext cx="1951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16D7E99-D018-43D9-9F68-99D984E0321B}"/>
                  </a:ext>
                </a:extLst>
              </p14:cNvPr>
              <p14:cNvContentPartPr/>
              <p14:nvPr/>
            </p14:nvContentPartPr>
            <p14:xfrm>
              <a:off x="2061250" y="2839622"/>
              <a:ext cx="210600" cy="3808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16D7E99-D018-43D9-9F68-99D984E0321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043610" y="2821622"/>
                <a:ext cx="2462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1DA9659-EFFD-4C07-AF41-DF651012F98B}"/>
                  </a:ext>
                </a:extLst>
              </p14:cNvPr>
              <p14:cNvContentPartPr/>
              <p14:nvPr/>
            </p14:nvContentPartPr>
            <p14:xfrm>
              <a:off x="1243690" y="3737102"/>
              <a:ext cx="142560" cy="1483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1DA9659-EFFD-4C07-AF41-DF651012F98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225690" y="3719462"/>
                <a:ext cx="1782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B892F665-B446-4970-861F-F702FE9A7FDF}"/>
                  </a:ext>
                </a:extLst>
              </p14:cNvPr>
              <p14:cNvContentPartPr/>
              <p14:nvPr/>
            </p14:nvContentPartPr>
            <p14:xfrm>
              <a:off x="897010" y="3606062"/>
              <a:ext cx="268200" cy="29628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B892F665-B446-4970-861F-F702FE9A7FD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79370" y="3588401"/>
                <a:ext cx="303840" cy="331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0A7FFA0A-556B-4848-BD3C-D8D707717D5E}"/>
                  </a:ext>
                </a:extLst>
              </p14:cNvPr>
              <p14:cNvContentPartPr/>
              <p14:nvPr/>
            </p14:nvContentPartPr>
            <p14:xfrm>
              <a:off x="1674970" y="3691382"/>
              <a:ext cx="97200" cy="28980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0A7FFA0A-556B-4848-BD3C-D8D707717D5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657330" y="3673742"/>
                <a:ext cx="1328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75B58CBF-B6EF-463B-93EA-5F568A7CE962}"/>
                  </a:ext>
                </a:extLst>
              </p14:cNvPr>
              <p14:cNvContentPartPr/>
              <p14:nvPr/>
            </p14:nvContentPartPr>
            <p14:xfrm>
              <a:off x="1777570" y="3594902"/>
              <a:ext cx="360" cy="3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75B58CBF-B6EF-463B-93EA-5F568A7CE96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759570" y="35772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6D0E5A31-7367-4041-BD53-CE2D7289072B}"/>
                  </a:ext>
                </a:extLst>
              </p14:cNvPr>
              <p14:cNvContentPartPr/>
              <p14:nvPr/>
            </p14:nvContentPartPr>
            <p14:xfrm>
              <a:off x="1913650" y="3708662"/>
              <a:ext cx="360" cy="118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6D0E5A31-7367-4041-BD53-CE2D7289072B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896010" y="3690662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864965C3-BCE9-4B4C-A701-D139CC6F67F0}"/>
                  </a:ext>
                </a:extLst>
              </p14:cNvPr>
              <p14:cNvContentPartPr/>
              <p14:nvPr/>
            </p14:nvContentPartPr>
            <p14:xfrm>
              <a:off x="1930930" y="3793622"/>
              <a:ext cx="11880" cy="61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864965C3-BCE9-4B4C-A701-D139CC6F67F0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912930" y="377598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BE860F33-069F-4CA3-9276-0F081F7D9ED6}"/>
                  </a:ext>
                </a:extLst>
              </p14:cNvPr>
              <p14:cNvContentPartPr/>
              <p14:nvPr/>
            </p14:nvContentPartPr>
            <p14:xfrm>
              <a:off x="2112730" y="3714062"/>
              <a:ext cx="79920" cy="118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BE860F33-069F-4CA3-9276-0F081F7D9ED6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2094730" y="3696422"/>
                <a:ext cx="115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5C34E62D-2171-4922-BC00-3CBC5B00417C}"/>
                  </a:ext>
                </a:extLst>
              </p14:cNvPr>
              <p14:cNvContentPartPr/>
              <p14:nvPr/>
            </p14:nvContentPartPr>
            <p14:xfrm>
              <a:off x="2135410" y="3770942"/>
              <a:ext cx="57240" cy="61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5C34E62D-2171-4922-BC00-3CBC5B00417C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2117410" y="3753302"/>
                <a:ext cx="928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930230D5-FADD-465C-B15D-F9548C23CDC3}"/>
                  </a:ext>
                </a:extLst>
              </p14:cNvPr>
              <p14:cNvContentPartPr/>
              <p14:nvPr/>
            </p14:nvContentPartPr>
            <p14:xfrm>
              <a:off x="2407930" y="3617582"/>
              <a:ext cx="39960" cy="1933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930230D5-FADD-465C-B15D-F9548C23CDC3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389930" y="3599942"/>
                <a:ext cx="756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318DE73-D54B-4BA9-992B-3E6A69F341F8}"/>
                  </a:ext>
                </a:extLst>
              </p14:cNvPr>
              <p14:cNvContentPartPr/>
              <p14:nvPr/>
            </p14:nvContentPartPr>
            <p14:xfrm>
              <a:off x="2635090" y="3560702"/>
              <a:ext cx="279000" cy="2167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318DE73-D54B-4BA9-992B-3E6A69F341F8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617450" y="3543062"/>
                <a:ext cx="3146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2EA34AE5-3F97-4D45-8706-EAFCFC5FE884}"/>
                  </a:ext>
                </a:extLst>
              </p14:cNvPr>
              <p14:cNvContentPartPr/>
              <p14:nvPr/>
            </p14:nvContentPartPr>
            <p14:xfrm>
              <a:off x="3214330" y="3617222"/>
              <a:ext cx="182520" cy="1371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2EA34AE5-3F97-4D45-8706-EAFCFC5FE884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3196330" y="3599582"/>
                <a:ext cx="2181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A9099342-3A90-4DD1-9182-05DB59C04EFC}"/>
                  </a:ext>
                </a:extLst>
              </p14:cNvPr>
              <p14:cNvContentPartPr/>
              <p14:nvPr/>
            </p14:nvContentPartPr>
            <p14:xfrm>
              <a:off x="1578850" y="4145702"/>
              <a:ext cx="267120" cy="2847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A9099342-3A90-4DD1-9182-05DB59C04EFC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560850" y="4128040"/>
                <a:ext cx="302760" cy="320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2BECAA4F-F94C-4BF2-80CE-99E2E66B9D93}"/>
                  </a:ext>
                </a:extLst>
              </p14:cNvPr>
              <p14:cNvContentPartPr/>
              <p14:nvPr/>
            </p14:nvContentPartPr>
            <p14:xfrm>
              <a:off x="2334130" y="4231022"/>
              <a:ext cx="91440" cy="1083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2BECAA4F-F94C-4BF2-80CE-99E2E66B9D93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316130" y="4213382"/>
                <a:ext cx="127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C51954C1-2F02-4BA5-9276-9E5F2CD83349}"/>
                  </a:ext>
                </a:extLst>
              </p14:cNvPr>
              <p14:cNvContentPartPr/>
              <p14:nvPr/>
            </p14:nvContentPartPr>
            <p14:xfrm>
              <a:off x="2924530" y="4270982"/>
              <a:ext cx="125280" cy="2790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C51954C1-2F02-4BA5-9276-9E5F2CD83349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2906890" y="4252982"/>
                <a:ext cx="1609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16650CFA-DD57-4895-A9D8-AA43FE12A55F}"/>
                  </a:ext>
                </a:extLst>
              </p14:cNvPr>
              <p14:cNvContentPartPr/>
              <p14:nvPr/>
            </p14:nvContentPartPr>
            <p14:xfrm>
              <a:off x="2953330" y="4225262"/>
              <a:ext cx="11880" cy="61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16650CFA-DD57-4895-A9D8-AA43FE12A55F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935330" y="420762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06C64229-6A6C-4C54-92A1-4002B367AF36}"/>
                  </a:ext>
                </a:extLst>
              </p14:cNvPr>
              <p14:cNvContentPartPr/>
              <p14:nvPr/>
            </p14:nvContentPartPr>
            <p14:xfrm>
              <a:off x="3180490" y="4106102"/>
              <a:ext cx="6120" cy="118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06C64229-6A6C-4C54-92A1-4002B367AF36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3162490" y="408810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6C605156-AF4F-4939-8382-DDDDA4942260}"/>
                  </a:ext>
                </a:extLst>
              </p14:cNvPr>
              <p14:cNvContentPartPr/>
              <p14:nvPr/>
            </p14:nvContentPartPr>
            <p14:xfrm>
              <a:off x="4344730" y="4236782"/>
              <a:ext cx="114120" cy="856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6C605156-AF4F-4939-8382-DDDDA4942260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4326730" y="4218782"/>
                <a:ext cx="149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3CAFABE5-058E-442E-B2B2-D6E6E444301F}"/>
                  </a:ext>
                </a:extLst>
              </p14:cNvPr>
              <p14:cNvContentPartPr/>
              <p14:nvPr/>
            </p14:nvContentPartPr>
            <p14:xfrm>
              <a:off x="3498010" y="4236422"/>
              <a:ext cx="756360" cy="20520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3CAFABE5-058E-442E-B2B2-D6E6E444301F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480362" y="4218751"/>
                <a:ext cx="792017" cy="240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68F5455A-6CEF-469D-AD30-E4AC966C3240}"/>
                  </a:ext>
                </a:extLst>
              </p14:cNvPr>
              <p14:cNvContentPartPr/>
              <p14:nvPr/>
            </p14:nvContentPartPr>
            <p14:xfrm>
              <a:off x="3202810" y="4219862"/>
              <a:ext cx="137160" cy="16524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68F5455A-6CEF-469D-AD30-E4AC966C3240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185124" y="4201862"/>
                <a:ext cx="172894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55A26C55-E105-4800-9C76-654BE1F46BC3}"/>
                  </a:ext>
                </a:extLst>
              </p14:cNvPr>
              <p14:cNvContentPartPr/>
              <p14:nvPr/>
            </p14:nvContentPartPr>
            <p14:xfrm>
              <a:off x="2549770" y="4100342"/>
              <a:ext cx="273240" cy="2332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55A26C55-E105-4800-9C76-654BE1F46BC3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532107" y="4082702"/>
                <a:ext cx="308927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4444F196-9CA7-4CC9-A9F2-C4BC0E172A1E}"/>
                  </a:ext>
                </a:extLst>
              </p14:cNvPr>
              <p14:cNvContentPartPr/>
              <p14:nvPr/>
            </p14:nvContentPartPr>
            <p14:xfrm>
              <a:off x="2084290" y="4094582"/>
              <a:ext cx="153720" cy="26712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4444F196-9CA7-4CC9-A9F2-C4BC0E172A1E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2066290" y="4076942"/>
                <a:ext cx="1893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AC086D89-AB5B-4940-857F-C86D9B789125}"/>
                  </a:ext>
                </a:extLst>
              </p14:cNvPr>
              <p14:cNvContentPartPr/>
              <p14:nvPr/>
            </p14:nvContentPartPr>
            <p14:xfrm>
              <a:off x="4855930" y="4117622"/>
              <a:ext cx="114120" cy="1879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AC086D89-AB5B-4940-857F-C86D9B789125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4837930" y="4099622"/>
                <a:ext cx="1497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75B6DDF8-4BD5-408F-9848-4BB404F6B793}"/>
                  </a:ext>
                </a:extLst>
              </p14:cNvPr>
              <p14:cNvContentPartPr/>
              <p14:nvPr/>
            </p14:nvContentPartPr>
            <p14:xfrm>
              <a:off x="5059690" y="4111862"/>
              <a:ext cx="34920" cy="17640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75B6DDF8-4BD5-408F-9848-4BB404F6B793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041690" y="4093862"/>
                <a:ext cx="705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9BF090CC-6370-429B-8856-B1607FFB3EBC}"/>
                  </a:ext>
                </a:extLst>
              </p14:cNvPr>
              <p14:cNvContentPartPr/>
              <p14:nvPr/>
            </p14:nvContentPartPr>
            <p14:xfrm>
              <a:off x="5179570" y="4191062"/>
              <a:ext cx="131040" cy="10836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9BF090CC-6370-429B-8856-B1607FFB3EBC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5161570" y="4173422"/>
                <a:ext cx="166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D330FC6B-77BB-470A-9655-17A9C21D45B0}"/>
                  </a:ext>
                </a:extLst>
              </p14:cNvPr>
              <p14:cNvContentPartPr/>
              <p14:nvPr/>
            </p14:nvContentPartPr>
            <p14:xfrm>
              <a:off x="5560090" y="4140302"/>
              <a:ext cx="216360" cy="1479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D330FC6B-77BB-470A-9655-17A9C21D45B0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5542090" y="4122302"/>
                <a:ext cx="2520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847AE27A-F816-41C7-80FA-A6E2C5DB9107}"/>
                  </a:ext>
                </a:extLst>
              </p14:cNvPr>
              <p14:cNvContentPartPr/>
              <p14:nvPr/>
            </p14:nvContentPartPr>
            <p14:xfrm>
              <a:off x="5849530" y="4015382"/>
              <a:ext cx="23040" cy="1188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847AE27A-F816-41C7-80FA-A6E2C5DB910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5831890" y="3997382"/>
                <a:ext cx="58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87D0B612-6DA8-4D8C-984E-04900780A952}"/>
                  </a:ext>
                </a:extLst>
              </p14:cNvPr>
              <p14:cNvContentPartPr/>
              <p14:nvPr/>
            </p14:nvContentPartPr>
            <p14:xfrm>
              <a:off x="5872570" y="4071902"/>
              <a:ext cx="426240" cy="2444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87D0B612-6DA8-4D8C-984E-04900780A952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5854570" y="4054262"/>
                <a:ext cx="4618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189C443F-672A-4561-8AB8-159BBE921EF4}"/>
                  </a:ext>
                </a:extLst>
              </p14:cNvPr>
              <p14:cNvContentPartPr/>
              <p14:nvPr/>
            </p14:nvContentPartPr>
            <p14:xfrm>
              <a:off x="4560370" y="4094582"/>
              <a:ext cx="222120" cy="2332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189C443F-672A-4561-8AB8-159BBE921EF4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542730" y="4076942"/>
                <a:ext cx="2577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B2C39710-A667-4E96-95CE-2F92E9133C39}"/>
                  </a:ext>
                </a:extLst>
              </p14:cNvPr>
              <p14:cNvContentPartPr/>
              <p14:nvPr/>
            </p14:nvContentPartPr>
            <p14:xfrm>
              <a:off x="6690130" y="4038062"/>
              <a:ext cx="148680" cy="29016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B2C39710-A667-4E96-95CE-2F92E9133C39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672130" y="4020062"/>
                <a:ext cx="1843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A38F3E38-2EB8-4A8F-B070-92E45DDA0631}"/>
                  </a:ext>
                </a:extLst>
              </p14:cNvPr>
              <p14:cNvContentPartPr/>
              <p14:nvPr/>
            </p14:nvContentPartPr>
            <p14:xfrm>
              <a:off x="7627570" y="4196822"/>
              <a:ext cx="182160" cy="10296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A38F3E38-2EB8-4A8F-B070-92E45DDA0631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7609570" y="4179182"/>
                <a:ext cx="2178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FC397733-2AB1-4176-A747-23EB83E72B0E}"/>
                  </a:ext>
                </a:extLst>
              </p14:cNvPr>
              <p14:cNvContentPartPr/>
              <p14:nvPr/>
            </p14:nvContentPartPr>
            <p14:xfrm>
              <a:off x="7894330" y="4205102"/>
              <a:ext cx="148680" cy="9432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FC397733-2AB1-4176-A747-23EB83E72B0E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7876330" y="4187462"/>
                <a:ext cx="1843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B6C08FBD-D4C6-4431-A712-BFE18F995156}"/>
                  </a:ext>
                </a:extLst>
              </p14:cNvPr>
              <p14:cNvContentPartPr/>
              <p14:nvPr/>
            </p14:nvContentPartPr>
            <p14:xfrm>
              <a:off x="7127530" y="4060382"/>
              <a:ext cx="403560" cy="2394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B6C08FBD-D4C6-4431-A712-BFE18F995156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7109890" y="4042382"/>
                <a:ext cx="4392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409552E2-8E91-4257-828C-FBD5CC6E13CA}"/>
                  </a:ext>
                </a:extLst>
              </p14:cNvPr>
              <p14:cNvContentPartPr/>
              <p14:nvPr/>
            </p14:nvContentPartPr>
            <p14:xfrm>
              <a:off x="2379850" y="4690742"/>
              <a:ext cx="148680" cy="29088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409552E2-8E91-4257-828C-FBD5CC6E13CA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2361850" y="4673102"/>
                <a:ext cx="1843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E1891B45-55C2-4D1A-A60A-D86E60DD0D40}"/>
                  </a:ext>
                </a:extLst>
              </p14:cNvPr>
              <p14:cNvContentPartPr/>
              <p14:nvPr/>
            </p14:nvContentPartPr>
            <p14:xfrm>
              <a:off x="2640850" y="4832942"/>
              <a:ext cx="335520" cy="9684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E1891B45-55C2-4D1A-A60A-D86E60DD0D40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622850" y="4815302"/>
                <a:ext cx="3711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BE138EA0-B609-4BE0-BF8D-33E3E4FBA561}"/>
                  </a:ext>
                </a:extLst>
              </p14:cNvPr>
              <p14:cNvContentPartPr/>
              <p14:nvPr/>
            </p14:nvContentPartPr>
            <p14:xfrm>
              <a:off x="3163210" y="4730342"/>
              <a:ext cx="154440" cy="29628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BE138EA0-B609-4BE0-BF8D-33E3E4FBA561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3145210" y="4712702"/>
                <a:ext cx="1900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FE219E68-44C9-4DBE-9D94-491A749A840B}"/>
                  </a:ext>
                </a:extLst>
              </p14:cNvPr>
              <p14:cNvContentPartPr/>
              <p14:nvPr/>
            </p14:nvContentPartPr>
            <p14:xfrm>
              <a:off x="3555250" y="4878662"/>
              <a:ext cx="159480" cy="16560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FE219E68-44C9-4DBE-9D94-491A749A840B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3537250" y="4860662"/>
                <a:ext cx="1951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9D796ACA-DEA5-4787-B754-DA34C456F9A7}"/>
                  </a:ext>
                </a:extLst>
              </p14:cNvPr>
              <p14:cNvContentPartPr/>
              <p14:nvPr/>
            </p14:nvContentPartPr>
            <p14:xfrm>
              <a:off x="3930010" y="4639982"/>
              <a:ext cx="131040" cy="39816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9D796ACA-DEA5-4787-B754-DA34C456F9A7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3912370" y="4621982"/>
                <a:ext cx="16668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A7CE155F-BDF0-4D58-AF34-0399E42DF35B}"/>
                  </a:ext>
                </a:extLst>
              </p14:cNvPr>
              <p14:cNvContentPartPr/>
              <p14:nvPr/>
            </p14:nvContentPartPr>
            <p14:xfrm>
              <a:off x="4674130" y="4736462"/>
              <a:ext cx="68400" cy="20484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A7CE155F-BDF0-4D58-AF34-0399E42DF35B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4656130" y="4718822"/>
                <a:ext cx="1040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A2560E35-9340-4FA4-BA64-F913499E12A8}"/>
                  </a:ext>
                </a:extLst>
              </p14:cNvPr>
              <p14:cNvContentPartPr/>
              <p14:nvPr/>
            </p14:nvContentPartPr>
            <p14:xfrm>
              <a:off x="5139610" y="4861382"/>
              <a:ext cx="113760" cy="23904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A2560E35-9340-4FA4-BA64-F913499E12A8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5121970" y="4843742"/>
                <a:ext cx="1494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0043AAE7-198A-4237-97F3-DB0BEFF5A234}"/>
                  </a:ext>
                </a:extLst>
              </p14:cNvPr>
              <p14:cNvContentPartPr/>
              <p14:nvPr/>
            </p14:nvContentPartPr>
            <p14:xfrm>
              <a:off x="5139610" y="4742222"/>
              <a:ext cx="39960" cy="172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0043AAE7-198A-4237-97F3-DB0BEFF5A234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5121970" y="4724222"/>
                <a:ext cx="756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4C3E84B4-0782-4DE2-AFEB-0FE431B32BBA}"/>
                  </a:ext>
                </a:extLst>
              </p14:cNvPr>
              <p14:cNvContentPartPr/>
              <p14:nvPr/>
            </p14:nvContentPartPr>
            <p14:xfrm>
              <a:off x="5429410" y="4651502"/>
              <a:ext cx="210600" cy="3927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4C3E84B4-0782-4DE2-AFEB-0FE431B32BBA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5411770" y="4633502"/>
                <a:ext cx="2462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2D524C73-0C57-40A0-A5A2-3354520A045B}"/>
                  </a:ext>
                </a:extLst>
              </p14:cNvPr>
              <p14:cNvContentPartPr/>
              <p14:nvPr/>
            </p14:nvContentPartPr>
            <p14:xfrm>
              <a:off x="4833250" y="4736462"/>
              <a:ext cx="142200" cy="2034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2D524C73-0C57-40A0-A5A2-3354520A045B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4815250" y="4718822"/>
                <a:ext cx="177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8574FCC6-FCA5-4F2C-B657-131B482BD962}"/>
                  </a:ext>
                </a:extLst>
              </p14:cNvPr>
              <p14:cNvContentPartPr/>
              <p14:nvPr/>
            </p14:nvContentPartPr>
            <p14:xfrm>
              <a:off x="4197130" y="4736462"/>
              <a:ext cx="386280" cy="24444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8574FCC6-FCA5-4F2C-B657-131B482BD962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4179147" y="4718822"/>
                <a:ext cx="421887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0CDB3C1E-B98F-4F55-A587-4A861B03D7C6}"/>
                  </a:ext>
                </a:extLst>
              </p14:cNvPr>
              <p14:cNvContentPartPr/>
              <p14:nvPr/>
            </p14:nvContentPartPr>
            <p14:xfrm>
              <a:off x="845890" y="5361422"/>
              <a:ext cx="74520" cy="1764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0CDB3C1E-B98F-4F55-A587-4A861B03D7C6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27890" y="5343422"/>
                <a:ext cx="1101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ADEC4FA7-6EED-4FB0-ABBD-19419C24FACE}"/>
                  </a:ext>
                </a:extLst>
              </p14:cNvPr>
              <p14:cNvContentPartPr/>
              <p14:nvPr/>
            </p14:nvContentPartPr>
            <p14:xfrm>
              <a:off x="1555450" y="5372222"/>
              <a:ext cx="86040" cy="12096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ADEC4FA7-6EED-4FB0-ABBD-19419C24FACE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537810" y="5354582"/>
                <a:ext cx="1216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5E825826-A62E-459D-9586-4B11C05F88DE}"/>
                  </a:ext>
                </a:extLst>
              </p14:cNvPr>
              <p14:cNvContentPartPr/>
              <p14:nvPr/>
            </p14:nvContentPartPr>
            <p14:xfrm>
              <a:off x="1742650" y="5429462"/>
              <a:ext cx="120600" cy="11952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5E825826-A62E-459D-9586-4B11C05F88DE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725010" y="5411462"/>
                <a:ext cx="1562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0185CDEA-D7E7-4882-B277-EC2A544E99F1}"/>
                  </a:ext>
                </a:extLst>
              </p14:cNvPr>
              <p14:cNvContentPartPr/>
              <p14:nvPr/>
            </p14:nvContentPartPr>
            <p14:xfrm>
              <a:off x="1033450" y="5332982"/>
              <a:ext cx="432000" cy="22248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0185CDEA-D7E7-4882-B277-EC2A544E99F1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1015810" y="5314982"/>
                <a:ext cx="4676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EEAB52B3-132C-4668-9B82-C71A457E9BB8}"/>
                  </a:ext>
                </a:extLst>
              </p14:cNvPr>
              <p14:cNvContentPartPr/>
              <p14:nvPr/>
            </p14:nvContentPartPr>
            <p14:xfrm>
              <a:off x="2262130" y="5242262"/>
              <a:ext cx="178200" cy="30168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EEAB52B3-132C-4668-9B82-C71A457E9BB8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2244490" y="5224622"/>
                <a:ext cx="2138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D08936CC-EFB0-4F4E-863F-CDA22EC8118E}"/>
                  </a:ext>
                </a:extLst>
              </p14:cNvPr>
              <p14:cNvContentPartPr/>
              <p14:nvPr/>
            </p14:nvContentPartPr>
            <p14:xfrm>
              <a:off x="2761810" y="5179622"/>
              <a:ext cx="163080" cy="45468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D08936CC-EFB0-4F4E-863F-CDA22EC8118E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2744170" y="5161622"/>
                <a:ext cx="1987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5A656A3B-30C7-4878-BAF6-CA9207477546}"/>
                  </a:ext>
                </a:extLst>
              </p14:cNvPr>
              <p14:cNvContentPartPr/>
              <p14:nvPr/>
            </p14:nvContentPartPr>
            <p14:xfrm>
              <a:off x="3174370" y="5309942"/>
              <a:ext cx="182880" cy="27360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5A656A3B-30C7-4878-BAF6-CA9207477546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156730" y="5292302"/>
                <a:ext cx="2185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C7BA2AB3-7E5C-49B1-9005-FEF263EBCE40}"/>
                  </a:ext>
                </a:extLst>
              </p14:cNvPr>
              <p14:cNvContentPartPr/>
              <p14:nvPr/>
            </p14:nvContentPartPr>
            <p14:xfrm>
              <a:off x="3583330" y="5321462"/>
              <a:ext cx="6120" cy="612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C7BA2AB3-7E5C-49B1-9005-FEF263EBCE40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3565690" y="530382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31DEC631-91CA-4488-BD04-4B38E52CB250}"/>
                  </a:ext>
                </a:extLst>
              </p14:cNvPr>
              <p14:cNvContentPartPr/>
              <p14:nvPr/>
            </p14:nvContentPartPr>
            <p14:xfrm>
              <a:off x="4350490" y="5480582"/>
              <a:ext cx="79560" cy="856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31DEC631-91CA-4488-BD04-4B38E52CB250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4332490" y="5462582"/>
                <a:ext cx="1152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BE09EE1D-5785-4E01-9A24-1E860F8EAEAE}"/>
                  </a:ext>
                </a:extLst>
              </p14:cNvPr>
              <p14:cNvContentPartPr/>
              <p14:nvPr/>
            </p14:nvContentPartPr>
            <p14:xfrm>
              <a:off x="6226810" y="5366822"/>
              <a:ext cx="128520" cy="10260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BE09EE1D-5785-4E01-9A24-1E860F8EAEAE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6209170" y="5349182"/>
                <a:ext cx="1641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8AB775F6-179E-4A2A-8FAB-B8BF847F7722}"/>
                  </a:ext>
                </a:extLst>
              </p14:cNvPr>
              <p14:cNvContentPartPr/>
              <p14:nvPr/>
            </p14:nvContentPartPr>
            <p14:xfrm>
              <a:off x="6480250" y="5281862"/>
              <a:ext cx="41040" cy="17064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8AB775F6-179E-4A2A-8FAB-B8BF847F7722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6462250" y="5263862"/>
                <a:ext cx="766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CDA7BA3F-D99D-4A5F-986A-BD9348408EC2}"/>
                  </a:ext>
                </a:extLst>
              </p14:cNvPr>
              <p14:cNvContentPartPr/>
              <p14:nvPr/>
            </p14:nvContentPartPr>
            <p14:xfrm>
              <a:off x="6599410" y="5241902"/>
              <a:ext cx="363600" cy="2167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CDA7BA3F-D99D-4A5F-986A-BD9348408EC2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6581428" y="5224233"/>
                <a:ext cx="399205" cy="252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B444E059-FC30-4B32-960D-500C757F7B49}"/>
                  </a:ext>
                </a:extLst>
              </p14:cNvPr>
              <p14:cNvContentPartPr/>
              <p14:nvPr/>
            </p14:nvContentPartPr>
            <p14:xfrm>
              <a:off x="5951770" y="5276102"/>
              <a:ext cx="187920" cy="18792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B444E059-FC30-4B32-960D-500C757F7B49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5934130" y="5258102"/>
                <a:ext cx="2235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31E8765C-F34E-4CCB-B097-09744007F59C}"/>
                  </a:ext>
                </a:extLst>
              </p14:cNvPr>
              <p14:cNvContentPartPr/>
              <p14:nvPr/>
            </p14:nvContentPartPr>
            <p14:xfrm>
              <a:off x="5394490" y="5275742"/>
              <a:ext cx="319320" cy="2793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31E8765C-F34E-4CCB-B097-09744007F59C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5376490" y="5258102"/>
                <a:ext cx="3549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1497666E-0B34-4616-A28B-2D9945424485}"/>
                  </a:ext>
                </a:extLst>
              </p14:cNvPr>
              <p14:cNvContentPartPr/>
              <p14:nvPr/>
            </p14:nvContentPartPr>
            <p14:xfrm>
              <a:off x="5037370" y="5338382"/>
              <a:ext cx="142200" cy="22788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1497666E-0B34-4616-A28B-2D9945424485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5019730" y="5320382"/>
                <a:ext cx="1778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BCB4F9EC-16A6-44DF-BB8F-AF9E18923866}"/>
                  </a:ext>
                </a:extLst>
              </p14:cNvPr>
              <p14:cNvContentPartPr/>
              <p14:nvPr/>
            </p14:nvContentPartPr>
            <p14:xfrm>
              <a:off x="4697170" y="5411822"/>
              <a:ext cx="255240" cy="17136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BCB4F9EC-16A6-44DF-BB8F-AF9E18923866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4679195" y="5394182"/>
                <a:ext cx="29083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369CA3D6-2EA5-4F6D-901A-82CE7353B270}"/>
                  </a:ext>
                </a:extLst>
              </p14:cNvPr>
              <p14:cNvContentPartPr/>
              <p14:nvPr/>
            </p14:nvContentPartPr>
            <p14:xfrm>
              <a:off x="3941530" y="5338382"/>
              <a:ext cx="312840" cy="2502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369CA3D6-2EA5-4F6D-901A-82CE7353B270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3923530" y="5320742"/>
                <a:ext cx="3484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ED05F230-185F-4C50-98F2-D8A55E33EEF5}"/>
                  </a:ext>
                </a:extLst>
              </p14:cNvPr>
              <p14:cNvContentPartPr/>
              <p14:nvPr/>
            </p14:nvContentPartPr>
            <p14:xfrm>
              <a:off x="3583690" y="5435222"/>
              <a:ext cx="125280" cy="14868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ED05F230-185F-4C50-98F2-D8A55E33EEF5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3565742" y="5417222"/>
                <a:ext cx="160818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D920C29F-CACE-4435-8665-DA767BAA706A}"/>
                  </a:ext>
                </a:extLst>
              </p14:cNvPr>
              <p14:cNvContentPartPr/>
              <p14:nvPr/>
            </p14:nvContentPartPr>
            <p14:xfrm>
              <a:off x="7877410" y="5326862"/>
              <a:ext cx="108720" cy="9792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D920C29F-CACE-4435-8665-DA767BAA706A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7859410" y="5308862"/>
                <a:ext cx="1443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F3F5C286-97B8-43E3-B3EC-574E82258638}"/>
                  </a:ext>
                </a:extLst>
              </p14:cNvPr>
              <p14:cNvContentPartPr/>
              <p14:nvPr/>
            </p14:nvContentPartPr>
            <p14:xfrm>
              <a:off x="8093050" y="5157662"/>
              <a:ext cx="148680" cy="27828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F3F5C286-97B8-43E3-B3EC-574E82258638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8075410" y="5140022"/>
                <a:ext cx="1843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E413772C-017B-4E67-A141-72E94BCB4EC6}"/>
                  </a:ext>
                </a:extLst>
              </p14:cNvPr>
              <p14:cNvContentPartPr/>
              <p14:nvPr/>
            </p14:nvContentPartPr>
            <p14:xfrm>
              <a:off x="8325970" y="5293022"/>
              <a:ext cx="102240" cy="11448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E413772C-017B-4E67-A141-72E94BCB4EC6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8308330" y="5275382"/>
                <a:ext cx="1378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861F4736-859F-4C7C-8667-6A3B7C661692}"/>
                  </a:ext>
                </a:extLst>
              </p14:cNvPr>
              <p14:cNvContentPartPr/>
              <p14:nvPr/>
            </p14:nvContentPartPr>
            <p14:xfrm>
              <a:off x="8553130" y="5201942"/>
              <a:ext cx="39960" cy="17676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861F4736-859F-4C7C-8667-6A3B7C661692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8535490" y="5184302"/>
                <a:ext cx="756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20BECD22-8972-4794-9D16-D9F9A8679A23}"/>
                  </a:ext>
                </a:extLst>
              </p14:cNvPr>
              <p14:cNvContentPartPr/>
              <p14:nvPr/>
            </p14:nvContentPartPr>
            <p14:xfrm>
              <a:off x="8700730" y="5293382"/>
              <a:ext cx="119520" cy="10224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20BECD22-8972-4794-9D16-D9F9A8679A23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8683090" y="5275742"/>
                <a:ext cx="1551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24199920-C9DF-4EC8-8420-940740F304B1}"/>
                  </a:ext>
                </a:extLst>
              </p14:cNvPr>
              <p14:cNvContentPartPr/>
              <p14:nvPr/>
            </p14:nvContentPartPr>
            <p14:xfrm>
              <a:off x="8939410" y="5185022"/>
              <a:ext cx="154080" cy="26820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24199920-C9DF-4EC8-8420-940740F304B1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8921410" y="5167382"/>
                <a:ext cx="1897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50D4E65A-853E-4664-975D-CC5C6BCBFC6D}"/>
                  </a:ext>
                </a:extLst>
              </p14:cNvPr>
              <p14:cNvContentPartPr/>
              <p14:nvPr/>
            </p14:nvContentPartPr>
            <p14:xfrm>
              <a:off x="9342610" y="5077022"/>
              <a:ext cx="199800" cy="41004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50D4E65A-853E-4664-975D-CC5C6BCBFC6D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9324610" y="5059022"/>
                <a:ext cx="2354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C1157523-FE33-4FB1-AA61-DB8C55161AC2}"/>
                  </a:ext>
                </a:extLst>
              </p14:cNvPr>
              <p14:cNvContentPartPr/>
              <p14:nvPr/>
            </p14:nvContentPartPr>
            <p14:xfrm>
              <a:off x="7292410" y="5202302"/>
              <a:ext cx="494280" cy="23364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C1157523-FE33-4FB1-AA61-DB8C55161AC2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7274423" y="5184302"/>
                <a:ext cx="529894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992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316252" y="2873746"/>
            <a:ext cx="95594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Divisibility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9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7</cp:revision>
  <dcterms:created xsi:type="dcterms:W3CDTF">2018-03-26T19:59:16Z</dcterms:created>
  <dcterms:modified xsi:type="dcterms:W3CDTF">2020-03-04T17:57:50Z</dcterms:modified>
</cp:coreProperties>
</file>