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3" r:id="rId5"/>
    <p:sldId id="264" r:id="rId6"/>
    <p:sldId id="259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96B95-1ED9-4A6C-A97C-35201F6222F2}" v="17" dt="2020-03-09T18:33:48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95896B95-1ED9-4A6C-A97C-35201F6222F2}"/>
    <pc:docChg chg="addSld delSld modSld sldOrd">
      <pc:chgData name="Kimberly Brehm" userId="8c2b6ab9-3f19-41de-a892-34e3c36865ec" providerId="ADAL" clId="{95896B95-1ED9-4A6C-A97C-35201F6222F2}" dt="2020-03-09T18:33:48.318" v="59"/>
      <pc:docMkLst>
        <pc:docMk/>
      </pc:docMkLst>
      <pc:sldChg chg="del">
        <pc:chgData name="Kimberly Brehm" userId="8c2b6ab9-3f19-41de-a892-34e3c36865ec" providerId="ADAL" clId="{95896B95-1ED9-4A6C-A97C-35201F6222F2}" dt="2020-03-09T17:51:09.710" v="21" actId="47"/>
        <pc:sldMkLst>
          <pc:docMk/>
          <pc:sldMk cId="2835188328" sldId="256"/>
        </pc:sldMkLst>
      </pc:sldChg>
      <pc:sldChg chg="addSp delSp modSp">
        <pc:chgData name="Kimberly Brehm" userId="8c2b6ab9-3f19-41de-a892-34e3c36865ec" providerId="ADAL" clId="{95896B95-1ED9-4A6C-A97C-35201F6222F2}" dt="2020-03-09T17:58:46.243" v="49"/>
        <pc:sldMkLst>
          <pc:docMk/>
          <pc:sldMk cId="1025652044" sldId="257"/>
        </pc:sldMkLst>
        <pc:picChg chg="add del mod">
          <ac:chgData name="Kimberly Brehm" userId="8c2b6ab9-3f19-41de-a892-34e3c36865ec" providerId="ADAL" clId="{95896B95-1ED9-4A6C-A97C-35201F6222F2}" dt="2020-03-09T17:55:14.035" v="47"/>
          <ac:picMkLst>
            <pc:docMk/>
            <pc:sldMk cId="1025652044" sldId="257"/>
            <ac:picMk id="3" creationId="{9016831E-6BF5-4C89-9561-E98D3505B85E}"/>
          </ac:picMkLst>
        </pc:picChg>
        <pc:picChg chg="add del mod">
          <ac:chgData name="Kimberly Brehm" userId="8c2b6ab9-3f19-41de-a892-34e3c36865ec" providerId="ADAL" clId="{95896B95-1ED9-4A6C-A97C-35201F6222F2}" dt="2020-03-09T17:56:53.763" v="48"/>
          <ac:picMkLst>
            <pc:docMk/>
            <pc:sldMk cId="1025652044" sldId="257"/>
            <ac:picMk id="4" creationId="{DECAF37B-A574-4EF4-93EE-196749724F72}"/>
          </ac:picMkLst>
        </pc:picChg>
        <pc:picChg chg="add del mod">
          <ac:chgData name="Kimberly Brehm" userId="8c2b6ab9-3f19-41de-a892-34e3c36865ec" providerId="ADAL" clId="{95896B95-1ED9-4A6C-A97C-35201F6222F2}" dt="2020-03-09T17:58:46.243" v="49"/>
          <ac:picMkLst>
            <pc:docMk/>
            <pc:sldMk cId="1025652044" sldId="257"/>
            <ac:picMk id="6" creationId="{66E3A92A-B014-427F-B688-737BF48958D9}"/>
          </ac:picMkLst>
        </pc:picChg>
        <pc:picChg chg="del">
          <ac:chgData name="Kimberly Brehm" userId="8c2b6ab9-3f19-41de-a892-34e3c36865ec" providerId="ADAL" clId="{95896B95-1ED9-4A6C-A97C-35201F6222F2}" dt="2020-03-09T17:54:57.866" v="46"/>
          <ac:picMkLst>
            <pc:docMk/>
            <pc:sldMk cId="1025652044" sldId="257"/>
            <ac:picMk id="7" creationId="{F646CD03-C3AC-4409-B954-2C496FAE702F}"/>
          </ac:picMkLst>
        </pc:picChg>
        <pc:picChg chg="add mod">
          <ac:chgData name="Kimberly Brehm" userId="8c2b6ab9-3f19-41de-a892-34e3c36865ec" providerId="ADAL" clId="{95896B95-1ED9-4A6C-A97C-35201F6222F2}" dt="2020-03-09T17:58:46.243" v="49"/>
          <ac:picMkLst>
            <pc:docMk/>
            <pc:sldMk cId="1025652044" sldId="257"/>
            <ac:picMk id="10" creationId="{1476ED0F-34E8-4112-B60C-ABE53B46FE57}"/>
          </ac:picMkLst>
        </pc:picChg>
        <pc:inkChg chg="add del">
          <ac:chgData name="Kimberly Brehm" userId="8c2b6ab9-3f19-41de-a892-34e3c36865ec" providerId="ADAL" clId="{95896B95-1ED9-4A6C-A97C-35201F6222F2}" dt="2020-03-09T17:55:14.035" v="47"/>
          <ac:inkMkLst>
            <pc:docMk/>
            <pc:sldMk cId="1025652044" sldId="257"/>
            <ac:inkMk id="2" creationId="{B9322323-AF52-4860-A1D5-F00B2A290E22}"/>
          </ac:inkMkLst>
        </pc:inkChg>
        <pc:inkChg chg="add del">
          <ac:chgData name="Kimberly Brehm" userId="8c2b6ab9-3f19-41de-a892-34e3c36865ec" providerId="ADAL" clId="{95896B95-1ED9-4A6C-A97C-35201F6222F2}" dt="2020-03-09T17:58:46.243" v="49"/>
          <ac:inkMkLst>
            <pc:docMk/>
            <pc:sldMk cId="1025652044" sldId="257"/>
            <ac:inkMk id="5" creationId="{D1D53D65-B09C-4DB3-8B02-0E8996706535}"/>
          </ac:inkMkLst>
        </pc:inkChg>
        <pc:inkChg chg="del">
          <ac:chgData name="Kimberly Brehm" userId="8c2b6ab9-3f19-41de-a892-34e3c36865ec" providerId="ADAL" clId="{95896B95-1ED9-4A6C-A97C-35201F6222F2}" dt="2020-03-09T17:54:57.866" v="46"/>
          <ac:inkMkLst>
            <pc:docMk/>
            <pc:sldMk cId="1025652044" sldId="257"/>
            <ac:inkMk id="8" creationId="{32B7FC0E-6438-45A5-90D9-D0BD84355F04}"/>
          </ac:inkMkLst>
        </pc:inkChg>
        <pc:inkChg chg="add">
          <ac:chgData name="Kimberly Brehm" userId="8c2b6ab9-3f19-41de-a892-34e3c36865ec" providerId="ADAL" clId="{95896B95-1ED9-4A6C-A97C-35201F6222F2}" dt="2020-03-09T17:58:46.243" v="49"/>
          <ac:inkMkLst>
            <pc:docMk/>
            <pc:sldMk cId="1025652044" sldId="257"/>
            <ac:inkMk id="9" creationId="{6832ABFF-4927-45B0-9AAD-2DB0118389A6}"/>
          </ac:inkMkLst>
        </pc:inkChg>
      </pc:sldChg>
      <pc:sldChg chg="addSp delSp modSp">
        <pc:chgData name="Kimberly Brehm" userId="8c2b6ab9-3f19-41de-a892-34e3c36865ec" providerId="ADAL" clId="{95896B95-1ED9-4A6C-A97C-35201F6222F2}" dt="2020-03-09T18:10:39.457" v="51"/>
        <pc:sldMkLst>
          <pc:docMk/>
          <pc:sldMk cId="1723692425" sldId="258"/>
        </pc:sldMkLst>
        <pc:picChg chg="add del mod">
          <ac:chgData name="Kimberly Brehm" userId="8c2b6ab9-3f19-41de-a892-34e3c36865ec" providerId="ADAL" clId="{95896B95-1ED9-4A6C-A97C-35201F6222F2}" dt="2020-03-09T18:10:39.457" v="51"/>
          <ac:picMkLst>
            <pc:docMk/>
            <pc:sldMk cId="1723692425" sldId="258"/>
            <ac:picMk id="3" creationId="{D3542A5D-C852-4D88-836F-AFA73721C624}"/>
          </ac:picMkLst>
        </pc:picChg>
        <pc:picChg chg="add mod">
          <ac:chgData name="Kimberly Brehm" userId="8c2b6ab9-3f19-41de-a892-34e3c36865ec" providerId="ADAL" clId="{95896B95-1ED9-4A6C-A97C-35201F6222F2}" dt="2020-03-09T18:10:39.457" v="51"/>
          <ac:picMkLst>
            <pc:docMk/>
            <pc:sldMk cId="1723692425" sldId="258"/>
            <ac:picMk id="5" creationId="{D1884175-3FC7-4B06-AA49-94F03F5BF06A}"/>
          </ac:picMkLst>
        </pc:picChg>
        <pc:picChg chg="del">
          <ac:chgData name="Kimberly Brehm" userId="8c2b6ab9-3f19-41de-a892-34e3c36865ec" providerId="ADAL" clId="{95896B95-1ED9-4A6C-A97C-35201F6222F2}" dt="2020-03-09T18:06:30.553" v="50"/>
          <ac:picMkLst>
            <pc:docMk/>
            <pc:sldMk cId="1723692425" sldId="258"/>
            <ac:picMk id="6" creationId="{36C9DCC2-3FC4-4DE5-BC57-8E0171EB96EE}"/>
          </ac:picMkLst>
        </pc:picChg>
        <pc:inkChg chg="add del">
          <ac:chgData name="Kimberly Brehm" userId="8c2b6ab9-3f19-41de-a892-34e3c36865ec" providerId="ADAL" clId="{95896B95-1ED9-4A6C-A97C-35201F6222F2}" dt="2020-03-09T18:10:39.457" v="51"/>
          <ac:inkMkLst>
            <pc:docMk/>
            <pc:sldMk cId="1723692425" sldId="258"/>
            <ac:inkMk id="2" creationId="{0EBE157B-613A-4844-8383-99B3B09EE097}"/>
          </ac:inkMkLst>
        </pc:inkChg>
        <pc:inkChg chg="add">
          <ac:chgData name="Kimberly Brehm" userId="8c2b6ab9-3f19-41de-a892-34e3c36865ec" providerId="ADAL" clId="{95896B95-1ED9-4A6C-A97C-35201F6222F2}" dt="2020-03-09T18:10:39.457" v="51"/>
          <ac:inkMkLst>
            <pc:docMk/>
            <pc:sldMk cId="1723692425" sldId="258"/>
            <ac:inkMk id="4" creationId="{60E822CC-7786-462A-852D-92F66A940E04}"/>
          </ac:inkMkLst>
        </pc:inkChg>
        <pc:inkChg chg="del">
          <ac:chgData name="Kimberly Brehm" userId="8c2b6ab9-3f19-41de-a892-34e3c36865ec" providerId="ADAL" clId="{95896B95-1ED9-4A6C-A97C-35201F6222F2}" dt="2020-03-09T18:06:30.553" v="50"/>
          <ac:inkMkLst>
            <pc:docMk/>
            <pc:sldMk cId="1723692425" sldId="258"/>
            <ac:inkMk id="7" creationId="{8ACB4038-3307-4559-9C9D-BA89A6061998}"/>
          </ac:inkMkLst>
        </pc:inkChg>
      </pc:sldChg>
      <pc:sldChg chg="addSp delSp modSp">
        <pc:chgData name="Kimberly Brehm" userId="8c2b6ab9-3f19-41de-a892-34e3c36865ec" providerId="ADAL" clId="{95896B95-1ED9-4A6C-A97C-35201F6222F2}" dt="2020-03-09T18:28:18.307" v="58"/>
        <pc:sldMkLst>
          <pc:docMk/>
          <pc:sldMk cId="3327622493" sldId="259"/>
        </pc:sldMkLst>
        <pc:picChg chg="add del mod">
          <ac:chgData name="Kimberly Brehm" userId="8c2b6ab9-3f19-41de-a892-34e3c36865ec" providerId="ADAL" clId="{95896B95-1ED9-4A6C-A97C-35201F6222F2}" dt="2020-03-09T18:24:42.029" v="56"/>
          <ac:picMkLst>
            <pc:docMk/>
            <pc:sldMk cId="3327622493" sldId="259"/>
            <ac:picMk id="3" creationId="{467A200A-E187-4AAD-A328-4E41121913F3}"/>
          </ac:picMkLst>
        </pc:picChg>
        <pc:picChg chg="del">
          <ac:chgData name="Kimberly Brehm" userId="8c2b6ab9-3f19-41de-a892-34e3c36865ec" providerId="ADAL" clId="{95896B95-1ED9-4A6C-A97C-35201F6222F2}" dt="2020-03-09T18:24:06.984" v="55"/>
          <ac:picMkLst>
            <pc:docMk/>
            <pc:sldMk cId="3327622493" sldId="259"/>
            <ac:picMk id="4" creationId="{5AA08136-0C8A-4141-A883-595F9AB474D1}"/>
          </ac:picMkLst>
        </pc:picChg>
        <pc:picChg chg="add del mod">
          <ac:chgData name="Kimberly Brehm" userId="8c2b6ab9-3f19-41de-a892-34e3c36865ec" providerId="ADAL" clId="{95896B95-1ED9-4A6C-A97C-35201F6222F2}" dt="2020-03-09T18:25:23.548" v="57"/>
          <ac:picMkLst>
            <pc:docMk/>
            <pc:sldMk cId="3327622493" sldId="259"/>
            <ac:picMk id="7" creationId="{4C5AC610-8246-483E-A491-1E403AC9D8F7}"/>
          </ac:picMkLst>
        </pc:picChg>
        <pc:picChg chg="add del mod">
          <ac:chgData name="Kimberly Brehm" userId="8c2b6ab9-3f19-41de-a892-34e3c36865ec" providerId="ADAL" clId="{95896B95-1ED9-4A6C-A97C-35201F6222F2}" dt="2020-03-09T18:28:18.307" v="58"/>
          <ac:picMkLst>
            <pc:docMk/>
            <pc:sldMk cId="3327622493" sldId="259"/>
            <ac:picMk id="9" creationId="{BC6CE61F-3173-43BC-B59B-CC8DC7E1A3B7}"/>
          </ac:picMkLst>
        </pc:picChg>
        <pc:picChg chg="add mod">
          <ac:chgData name="Kimberly Brehm" userId="8c2b6ab9-3f19-41de-a892-34e3c36865ec" providerId="ADAL" clId="{95896B95-1ED9-4A6C-A97C-35201F6222F2}" dt="2020-03-09T18:28:18.307" v="58"/>
          <ac:picMkLst>
            <pc:docMk/>
            <pc:sldMk cId="3327622493" sldId="259"/>
            <ac:picMk id="11" creationId="{3DD32B64-139F-4BF5-B891-6843017BE3F8}"/>
          </ac:picMkLst>
        </pc:picChg>
        <pc:inkChg chg="add del">
          <ac:chgData name="Kimberly Brehm" userId="8c2b6ab9-3f19-41de-a892-34e3c36865ec" providerId="ADAL" clId="{95896B95-1ED9-4A6C-A97C-35201F6222F2}" dt="2020-03-09T18:24:42.029" v="56"/>
          <ac:inkMkLst>
            <pc:docMk/>
            <pc:sldMk cId="3327622493" sldId="259"/>
            <ac:inkMk id="2" creationId="{11EE55CA-61E1-422F-B9A2-DFF6A2C971F1}"/>
          </ac:inkMkLst>
        </pc:inkChg>
        <pc:inkChg chg="del">
          <ac:chgData name="Kimberly Brehm" userId="8c2b6ab9-3f19-41de-a892-34e3c36865ec" providerId="ADAL" clId="{95896B95-1ED9-4A6C-A97C-35201F6222F2}" dt="2020-03-09T18:24:06.984" v="55"/>
          <ac:inkMkLst>
            <pc:docMk/>
            <pc:sldMk cId="3327622493" sldId="259"/>
            <ac:inkMk id="5" creationId="{1711912A-03A7-4701-B36E-61C65DE1ADD7}"/>
          </ac:inkMkLst>
        </pc:inkChg>
        <pc:inkChg chg="add del">
          <ac:chgData name="Kimberly Brehm" userId="8c2b6ab9-3f19-41de-a892-34e3c36865ec" providerId="ADAL" clId="{95896B95-1ED9-4A6C-A97C-35201F6222F2}" dt="2020-03-09T18:25:23.548" v="57"/>
          <ac:inkMkLst>
            <pc:docMk/>
            <pc:sldMk cId="3327622493" sldId="259"/>
            <ac:inkMk id="6" creationId="{B0AE365C-DDC7-4FD3-9EEB-A7E3143FBFE7}"/>
          </ac:inkMkLst>
        </pc:inkChg>
        <pc:inkChg chg="add del">
          <ac:chgData name="Kimberly Brehm" userId="8c2b6ab9-3f19-41de-a892-34e3c36865ec" providerId="ADAL" clId="{95896B95-1ED9-4A6C-A97C-35201F6222F2}" dt="2020-03-09T18:28:18.307" v="58"/>
          <ac:inkMkLst>
            <pc:docMk/>
            <pc:sldMk cId="3327622493" sldId="259"/>
            <ac:inkMk id="8" creationId="{94008D95-AA7B-4C8C-8C50-59D34A4E3014}"/>
          </ac:inkMkLst>
        </pc:inkChg>
        <pc:inkChg chg="add">
          <ac:chgData name="Kimberly Brehm" userId="8c2b6ab9-3f19-41de-a892-34e3c36865ec" providerId="ADAL" clId="{95896B95-1ED9-4A6C-A97C-35201F6222F2}" dt="2020-03-09T18:28:18.307" v="58"/>
          <ac:inkMkLst>
            <pc:docMk/>
            <pc:sldMk cId="3327622493" sldId="259"/>
            <ac:inkMk id="10" creationId="{CF05AACE-8E43-4656-85D3-D4C16FE3D95B}"/>
          </ac:inkMkLst>
        </pc:inkChg>
      </pc:sldChg>
      <pc:sldChg chg="addSp delSp modSp">
        <pc:chgData name="Kimberly Brehm" userId="8c2b6ab9-3f19-41de-a892-34e3c36865ec" providerId="ADAL" clId="{95896B95-1ED9-4A6C-A97C-35201F6222F2}" dt="2020-03-09T18:18:07.070" v="54"/>
        <pc:sldMkLst>
          <pc:docMk/>
          <pc:sldMk cId="3295366307" sldId="263"/>
        </pc:sldMkLst>
        <pc:picChg chg="del">
          <ac:chgData name="Kimberly Brehm" userId="8c2b6ab9-3f19-41de-a892-34e3c36865ec" providerId="ADAL" clId="{95896B95-1ED9-4A6C-A97C-35201F6222F2}" dt="2020-03-09T18:13:44.969" v="52"/>
          <ac:picMkLst>
            <pc:docMk/>
            <pc:sldMk cId="3295366307" sldId="263"/>
            <ac:picMk id="3" creationId="{2D1610DB-3C94-474D-902B-C4B31ADB4DA7}"/>
          </ac:picMkLst>
        </pc:picChg>
        <pc:picChg chg="add del mod">
          <ac:chgData name="Kimberly Brehm" userId="8c2b6ab9-3f19-41de-a892-34e3c36865ec" providerId="ADAL" clId="{95896B95-1ED9-4A6C-A97C-35201F6222F2}" dt="2020-03-09T18:15:52.782" v="53"/>
          <ac:picMkLst>
            <pc:docMk/>
            <pc:sldMk cId="3295366307" sldId="263"/>
            <ac:picMk id="5" creationId="{3B5E309D-F4FF-4C4B-9B3B-B421ECBB3F8E}"/>
          </ac:picMkLst>
        </pc:picChg>
        <pc:picChg chg="add del mod">
          <ac:chgData name="Kimberly Brehm" userId="8c2b6ab9-3f19-41de-a892-34e3c36865ec" providerId="ADAL" clId="{95896B95-1ED9-4A6C-A97C-35201F6222F2}" dt="2020-03-09T18:18:07.070" v="54"/>
          <ac:picMkLst>
            <pc:docMk/>
            <pc:sldMk cId="3295366307" sldId="263"/>
            <ac:picMk id="7" creationId="{B38C5024-5A26-4C44-B8A0-8BA3F8D8F20E}"/>
          </ac:picMkLst>
        </pc:picChg>
        <pc:picChg chg="add mod">
          <ac:chgData name="Kimberly Brehm" userId="8c2b6ab9-3f19-41de-a892-34e3c36865ec" providerId="ADAL" clId="{95896B95-1ED9-4A6C-A97C-35201F6222F2}" dt="2020-03-09T18:18:07.070" v="54"/>
          <ac:picMkLst>
            <pc:docMk/>
            <pc:sldMk cId="3295366307" sldId="263"/>
            <ac:picMk id="9" creationId="{5ED1BBA1-3098-41C1-B65B-7261C5013ABA}"/>
          </ac:picMkLst>
        </pc:picChg>
        <pc:inkChg chg="add del">
          <ac:chgData name="Kimberly Brehm" userId="8c2b6ab9-3f19-41de-a892-34e3c36865ec" providerId="ADAL" clId="{95896B95-1ED9-4A6C-A97C-35201F6222F2}" dt="2020-03-09T18:15:52.782" v="53"/>
          <ac:inkMkLst>
            <pc:docMk/>
            <pc:sldMk cId="3295366307" sldId="263"/>
            <ac:inkMk id="2" creationId="{4F8EFC90-156D-4837-BDF6-C452F1595889}"/>
          </ac:inkMkLst>
        </pc:inkChg>
        <pc:inkChg chg="del">
          <ac:chgData name="Kimberly Brehm" userId="8c2b6ab9-3f19-41de-a892-34e3c36865ec" providerId="ADAL" clId="{95896B95-1ED9-4A6C-A97C-35201F6222F2}" dt="2020-03-09T18:13:44.969" v="52"/>
          <ac:inkMkLst>
            <pc:docMk/>
            <pc:sldMk cId="3295366307" sldId="263"/>
            <ac:inkMk id="4" creationId="{A05B90EC-139F-4CE4-B028-800BC545A211}"/>
          </ac:inkMkLst>
        </pc:inkChg>
        <pc:inkChg chg="add del">
          <ac:chgData name="Kimberly Brehm" userId="8c2b6ab9-3f19-41de-a892-34e3c36865ec" providerId="ADAL" clId="{95896B95-1ED9-4A6C-A97C-35201F6222F2}" dt="2020-03-09T18:18:07.070" v="54"/>
          <ac:inkMkLst>
            <pc:docMk/>
            <pc:sldMk cId="3295366307" sldId="263"/>
            <ac:inkMk id="6" creationId="{4E1B61DA-D869-4435-9299-B564F96E665B}"/>
          </ac:inkMkLst>
        </pc:inkChg>
        <pc:inkChg chg="add">
          <ac:chgData name="Kimberly Brehm" userId="8c2b6ab9-3f19-41de-a892-34e3c36865ec" providerId="ADAL" clId="{95896B95-1ED9-4A6C-A97C-35201F6222F2}" dt="2020-03-09T18:18:07.070" v="54"/>
          <ac:inkMkLst>
            <pc:docMk/>
            <pc:sldMk cId="3295366307" sldId="263"/>
            <ac:inkMk id="8" creationId="{90D2E616-0805-4197-8742-180530C46F3B}"/>
          </ac:inkMkLst>
        </pc:inkChg>
      </pc:sldChg>
      <pc:sldChg chg="addSp delSp modSp add">
        <pc:chgData name="Kimberly Brehm" userId="8c2b6ab9-3f19-41de-a892-34e3c36865ec" providerId="ADAL" clId="{95896B95-1ED9-4A6C-A97C-35201F6222F2}" dt="2020-03-09T17:54:39.087" v="45"/>
        <pc:sldMkLst>
          <pc:docMk/>
          <pc:sldMk cId="4186269951" sldId="266"/>
        </pc:sldMkLst>
        <pc:spChg chg="mod">
          <ac:chgData name="Kimberly Brehm" userId="8c2b6ab9-3f19-41de-a892-34e3c36865ec" providerId="ADAL" clId="{95896B95-1ED9-4A6C-A97C-35201F6222F2}" dt="2020-03-09T17:50:44.097" v="20" actId="1076"/>
          <ac:spMkLst>
            <pc:docMk/>
            <pc:sldMk cId="4186269951" sldId="266"/>
            <ac:spMk id="105" creationId="{D1DE2816-61E5-4F24-94C5-ADC024D6C6C2}"/>
          </ac:spMkLst>
        </pc:spChg>
        <pc:spChg chg="mod">
          <ac:chgData name="Kimberly Brehm" userId="8c2b6ab9-3f19-41de-a892-34e3c36865ec" providerId="ADAL" clId="{95896B95-1ED9-4A6C-A97C-35201F6222F2}" dt="2020-03-09T17:50:35.130" v="7" actId="20577"/>
          <ac:spMkLst>
            <pc:docMk/>
            <pc:sldMk cId="4186269951" sldId="266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95896B95-1ED9-4A6C-A97C-35201F6222F2}" dt="2020-03-09T17:52:06.438" v="44"/>
          <ac:picMkLst>
            <pc:docMk/>
            <pc:sldMk cId="4186269951" sldId="266"/>
            <ac:picMk id="2" creationId="{9A8349CA-8AC0-47AF-9367-8677EC65B3DE}"/>
          </ac:picMkLst>
        </pc:picChg>
        <pc:picChg chg="add del mod">
          <ac:chgData name="Kimberly Brehm" userId="8c2b6ab9-3f19-41de-a892-34e3c36865ec" providerId="ADAL" clId="{95896B95-1ED9-4A6C-A97C-35201F6222F2}" dt="2020-03-09T17:54:39.087" v="45"/>
          <ac:picMkLst>
            <pc:docMk/>
            <pc:sldMk cId="4186269951" sldId="266"/>
            <ac:picMk id="3" creationId="{440CB4DC-F8E5-4330-9FB4-A8881D302C0D}"/>
          </ac:picMkLst>
        </pc:picChg>
        <pc:picChg chg="del">
          <ac:chgData name="Kimberly Brehm" userId="8c2b6ab9-3f19-41de-a892-34e3c36865ec" providerId="ADAL" clId="{95896B95-1ED9-4A6C-A97C-35201F6222F2}" dt="2020-03-09T17:51:56.068" v="43"/>
          <ac:picMkLst>
            <pc:docMk/>
            <pc:sldMk cId="4186269951" sldId="266"/>
            <ac:picMk id="4" creationId="{8969338B-E2C8-47DC-A493-82F9290E86A4}"/>
          </ac:picMkLst>
        </pc:picChg>
        <pc:picChg chg="add mod">
          <ac:chgData name="Kimberly Brehm" userId="8c2b6ab9-3f19-41de-a892-34e3c36865ec" providerId="ADAL" clId="{95896B95-1ED9-4A6C-A97C-35201F6222F2}" dt="2020-03-09T17:54:39.087" v="45"/>
          <ac:picMkLst>
            <pc:docMk/>
            <pc:sldMk cId="4186269951" sldId="266"/>
            <ac:picMk id="5" creationId="{71E525F7-51B0-4D5E-A233-F1F370051D99}"/>
          </ac:picMkLst>
        </pc:picChg>
      </pc:sldChg>
      <pc:sldChg chg="addSp delSp modSp add ord">
        <pc:chgData name="Kimberly Brehm" userId="8c2b6ab9-3f19-41de-a892-34e3c36865ec" providerId="ADAL" clId="{95896B95-1ED9-4A6C-A97C-35201F6222F2}" dt="2020-03-09T18:33:48.318" v="59"/>
        <pc:sldMkLst>
          <pc:docMk/>
          <pc:sldMk cId="3505249617" sldId="267"/>
        </pc:sldMkLst>
        <pc:spChg chg="mod">
          <ac:chgData name="Kimberly Brehm" userId="8c2b6ab9-3f19-41de-a892-34e3c36865ec" providerId="ADAL" clId="{95896B95-1ED9-4A6C-A97C-35201F6222F2}" dt="2020-03-09T17:51:31.546" v="42" actId="20577"/>
          <ac:spMkLst>
            <pc:docMk/>
            <pc:sldMk cId="3505249617" sldId="267"/>
            <ac:spMk id="2" creationId="{E1F50E47-2DF8-46E4-A54E-B5A634162102}"/>
          </ac:spMkLst>
        </pc:spChg>
        <pc:picChg chg="del">
          <ac:chgData name="Kimberly Brehm" userId="8c2b6ab9-3f19-41de-a892-34e3c36865ec" providerId="ADAL" clId="{95896B95-1ED9-4A6C-A97C-35201F6222F2}" dt="2020-03-09T18:33:48.318" v="59"/>
          <ac:picMkLst>
            <pc:docMk/>
            <pc:sldMk cId="3505249617" sldId="267"/>
            <ac:picMk id="4" creationId="{36EABD17-A177-46F3-87E3-E12EFA8AC049}"/>
          </ac:picMkLst>
        </pc:picChg>
        <pc:picChg chg="add mod">
          <ac:chgData name="Kimberly Brehm" userId="8c2b6ab9-3f19-41de-a892-34e3c36865ec" providerId="ADAL" clId="{95896B95-1ED9-4A6C-A97C-35201F6222F2}" dt="2020-03-09T18:33:48.318" v="59"/>
          <ac:picMkLst>
            <pc:docMk/>
            <pc:sldMk cId="3505249617" sldId="267"/>
            <ac:picMk id="5" creationId="{6595BEBB-973F-48FB-95C3-A67D4B8E94B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9T19:00:54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31 5584 0 0,'0'0'124'0'0,"0"0"17"0"0,0 0 11 0 0,0-3-20 0 0,0-3-91 0 0,-2 2 17 0 0,-2 2 59 0 0,-2 2 134 0 0,6 0-243 0 0,0 0 0 0 0,-1 0 1 0 0,1 0-1 0 0,0 0 0 0 0,0 0 1 0 0,0 0-1 0 0,0 0 0 0 0,0 0 1 0 0,0 0-1 0 0,0 0 0 0 0,0 0 1 0 0,0 0-1 0 0,0 0 0 0 0,-1 0 1 0 0,1 0-1 0 0,0 0 0 0 0,0 0 1 0 0,0 0-1 0 0,0 0 0 0 0,0 0 1 0 0,0 0-1 0 0,0 0 0 0 0,0 0 1 0 0,0 0-1 0 0,0 0 0 0 0,0 0 1 0 0,0 0-1 0 0,-1-1 0 0 0,1 1 1 0 0,0 0-1 0 0,0 0 0 0 0,0 0 1 0 0,0 0-1 0 0,0 0 0 0 0,0 0 1 0 0,0 0-1 0 0,0 0 0 0 0,0 0 1 0 0,0 0-1 0 0,0 0 0 0 0,0 0 1 0 0,0-1-1 0 0,0 1 0 0 0,0 0 1 0 0,0 0-1 0 0,0 0 0 0 0,0 0 1 0 0,0 0-1 0 0,0 0 0 0 0,0 0 0 0 0,0 0 1 0 0,0 0-1 0 0,0 0 0 0 0,0 0 1 0 0,0-1-1 0 0,0 1 0 0 0,0 0-8 0 0,0-10 494 0 0,0 8-5 0 0,0 2-28 0 0,0 0-11 0 0,0 0-2 0 0,0 0 10 0 0,0 0 46 0 0,0 0 22 0 0,0 0 2 0 0,0 0 2 0 0,0 0 12 0 0,0 0 2 0 0,0 0 0 0 0,0 0-11 0 0,0 0-42 0 0,0 0-13 0 0,0 0-4 0 0,0 0-44 0 0,0 0-308 0 0,0 0 12 0 0,0 0 42 0 0,0 2-15 0 0,0 1-105 0 0,0-1-32 0 0,0 0 0 0 0,0 0 0 0 0,0-1 0 0 0,0 1 0 0 0,0 0 0 0 0,0 0-1 0 0,0-1 1 0 0,1 1 0 0 0,-1 0 0 0 0,1 0 0 0 0,0 0-24 0 0,5 3 101 0 0,-6-5-95 0 0,1 0 0 0 0,-1 0 1 0 0,1 0-1 0 0,-1 1 1 0 0,0-1-1 0 0,1 0 0 0 0,-1 1 1 0 0,1-1-1 0 0,-1 0 1 0 0,0 1-1 0 0,0-1 0 0 0,1 0 1 0 0,-1 1-1 0 0,0-1 1 0 0,0 1-1 0 0,1-1 0 0 0,-1 1 1 0 0,0-1-1 0 0,0 0 1 0 0,0 1-1 0 0,0-1 0 0 0,1 1 1 0 0,-1-1-1 0 0,0 1 1 0 0,0-1-1 0 0,0 1 0 0 0,0-1 1 0 0,0 1-1 0 0,0-1 1 0 0,0 1-1 0 0,-1-1 0 0 0,1 1-6 0 0,0 49 293 0 0,0 0-77 0 0,0-4-62 0 0,0 84 175 0 0,0-73-163 0 0,1-37-62 0 0,1 0 1 0 0,3 18-105 0 0,-2-19 105 0 0,-1 0-1 0 0,0 16-104 0 0,-2-13 71 0 0,0-6-4 0 0,0 1 0 0 0,1-1 0 0 0,1 4-67 0 0,0-10 29 0 0,2 15 85 0 0,0 1-1 0 0,-1 13-113 0 0,-4-14 81 0 0,1-13-31 0 0,0 1 0 0 0,1-1 0 0 0,1 7-50 0 0,2 4 50 0 0,-1-7-2 0 0,0-1 0 0 0,-2 1-1 0 0,1 2-47 0 0,0 14 82 0 0,3-8-37 0 0,-3-16-35 0 0,0 1-1 0 0,0 0 1 0 0,-1 0-1 0 0,-1-1 1 0 0,1 4-10 0 0,0 3 37 0 0,0-1-1 0 0,4 15-36 0 0,-2-15 37 0 0,-1 1 0 0 0,1 14-37 0 0,-4-14 13 0 0,1 5 10 0 0,3-5 22 0 0,0-6-41 0 0,0-1 1 0 0,-1 0-1 0 0,0 1 0 0 0,0 5-4 0 0,-1 14 50 0 0,-1 0-41 0 0,0 4 46 0 0,0-22-62 0 0,0-7-88 0 0,0-3-50 0 0,0 0-14 0 0,0 0 51 0 0,0 0-1 0 0,0 0-48 0 0,0 0-145 0 0,0 0-263 0 0,0 0 322 0 0,0 0-18 0 0,0 0-69 0 0,0 0 116 0 0,0 0-39 0 0,0 0-42 0 0,0 0-40 0 0,0 0-439 0 0,0 0 115 0 0,0 0-55 0 0,0 0-829 0 0,0 0-646 0 0,0 0-1231 0 0</inkml:trace>
  <inkml:trace contextRef="#ctx0" brushRef="#br0" timeOffset="690.19">77 258 5384 0 0,'0'0'116'0'0,"0"0"17"0"0,0 0 12 0 0,0 0 51 0 0,0 0-69 0 0,0 0 108 0 0,0 0 198 0 0,0 0 14 0 0,0 0-26 0 0,0 0-112 0 0,0 0-49 0 0,0 0-10 0 0,0 0 12 0 0,0 0 62 0 0,0 0 27 0 0,0 0 8 0 0,0 0 7 0 0,0 0 29 0 0,2 0 12 0 0,8 0 38 0 0,-1 0-75 0 0,1 0-63 0 0,1 0-53 0 0,8 0 105 0 0,26 0 322 0 0,-25-1-406 0 0,3 1-32 0 0,9-1 28 0 0,1 1-57 0 0,-3 1-56 0 0,-5 2-57 0 0,8 7 37 0 0,5-1 31 0 0,0 0-45 0 0,37 9 24 0 0,-72-17-145 0 0,0 0 1 0 0,0 0-1 0 0,0 0 0 0 0,0 1 1 0 0,0-1-1 0 0,-1 1 0 0 0,2 1-3 0 0,-1-1 15 0 0,1 0-1 0 0,-1 0 1 0 0,1 0-1 0 0,0 0 1 0 0,2 1-15 0 0,14 2 63 0 0,-16-4-47 0 0,1 0 0 0 0,-1 0 0 0 0,0 0 0 0 0,1 1 0 0 0,-1-1 0 0 0,0 1 0 0 0,2 1-16 0 0,14 11 86 0 0,6 3 7 0 0,-7 0 9 0 0,-9-6-58 0 0,8 8 40 0 0,-1-6 11 0 0,9 5 9 0 0,-6 7-32 0 0,-7-13-38 0 0,-9-9-28 0 0,0 1-1 0 0,-1-1 1 0 0,0 0 0 0 0,0 1-1 0 0,0 0 1 0 0,0 0 0 0 0,0 0 0 0 0,1 3-6 0 0,-1-2 12 0 0,0 0 1 0 0,0 0 0 0 0,1 0 0 0 0,0-1 0 0 0,0 1 0 0 0,4 3-13 0 0,-3-4 8 0 0,-1 0 0 0 0,0 1 0 0 0,0 0 0 0 0,0 0 0 0 0,0 0 0 0 0,-1 0 0 0 0,0 0-8 0 0,22 38 25 0 0,-17-32-6 0 0,-1 1 1 0 0,-1 0 0 0 0,0 0 0 0 0,0 2-20 0 0,-1 1 44 0 0,1 1-22 0 0,-2-2-11 0 0,-3-11-5 0 0,0 1 0 0 0,0-1 0 0 0,-1 1 0 0 0,1-1 0 0 0,-1 1-1 0 0,0-1 1 0 0,0 1 0 0 0,0-1 0 0 0,-1 2-6 0 0,1 4 0 0 0,0 11-16 0 0,0-1 45 0 0,0 33 157 0 0,0-50-178 0 0,0-1 0 0 0,0 1 0 0 0,0 0 0 0 0,-1-1 0 0 0,1 1 0 0 0,0-1 0 0 0,-1 1 0 0 0,1 0 0 0 0,-1-1 0 0 0,0 1 0 0 0,1-1 0 0 0,-1 0 0 0 0,0 1 0 0 0,0-1-8 0 0,-5 11 56 0 0,1 14 59 0 0,-5-6 11 0 0,7-8-65 0 0,2-8-36 0 0,0 0-1 0 0,-1-1 0 0 0,1 1 1 0 0,-1 0-1 0 0,1-1 1 0 0,-1 1-1 0 0,0-1 0 0 0,-1 1-24 0 0,-6 10 75 0 0,-29 42 227 0 0,12-25-175 0 0,23-27-107 0 0,-1 0-1 0 0,1 0 0 0 0,0 0 1 0 0,0 1-1 0 0,0 0 0 0 0,0 0-19 0 0,1-2 11 0 0,1 0-1 0 0,-1 0 1 0 0,0 0-1 0 0,0-1 1 0 0,0 1 0 0 0,0-1-1 0 0,-1 1 1 0 0,1-1-1 0 0,-1 1 1 0 0,1-1-1 0 0,-3 1-10 0 0,-18 13 56 0 0,-12 13-28 0 0,30-24-16 0 0,1-1 0 0 0,-1 0 0 0 0,0-1 0 0 0,-1 1 0 0 0,1-1-12 0 0,-1 0 11 0 0,1 1 0 0 0,0-1-1 0 0,0 1 1 0 0,0 0 0 0 0,1 1-11 0 0,-2-1 15 0 0,1 0 1 0 0,0 0 0 0 0,-1-1-1 0 0,0 1 1 0 0,0-1-1 0 0,-1 0-15 0 0,2-1-3 0 0,2-1 9 0 0,0 0 0 0 0,0 0 0 0 0,0-1 0 0 0,0 1 0 0 0,0-1 0 0 0,0 0 0 0 0,0 0 0 0 0,0 0-1 0 0,0 0 1 0 0,-1-1-6 0 0,-7 1 5 0 0,-21 0 48 0 0,18 0-42 0 0,-1-3-11 0 0,-12-12-13 0 0,22 9-39 0 0,2 1-57 0 0,-5 4-50 0 0,8 1 154 0 0,0 0 0 0 0,0 0 1 0 0,0 0-1 0 0,0 0 0 0 0,0 0 0 0 0,0 0 0 0 0,0 0 0 0 0,0 0 1 0 0,0 0-1 0 0,0 0 0 0 0,0 0 0 0 0,-1 0 0 0 0,1 0 0 0 0,0 0 0 0 0,0 0 1 0 0,0 0-1 0 0,0 0 0 0 0,0 0 0 0 0,0 0 0 0 0,0 0 0 0 0,0 0 1 0 0,0 0-1 0 0,0 0 0 0 0,0 0 0 0 0,-1 0 0 0 0,1-1 0 0 0,0 1 1 0 0,0 0-1 0 0,0 0 0 0 0,0 0 0 0 0,0 0 0 0 0,0 0 0 0 0,0 0 0 0 0,0 0 1 0 0,0 0-1 0 0,0 0 0 0 0,0 0 0 0 0,0 0 0 0 0,0 0 0 0 0,0 0 1 0 0,0-1-1 0 0,0 1 0 0 0,0 0 0 0 0,0 0 0 0 0,0 0 0 0 0,0 0 1 0 0,0 0-1 0 0,0 0 0 0 0,0 0 0 0 0,0 0 0 0 0,0 0 0 0 0,0 0 1 0 0,0-1-1 0 0,0 1 0 0 0,0 0 0 0 0,0 0 0 0 0,0 0 5 0 0,0-4-123 0 0,-1 2 43 0 0,-4-3-68 0 0,1 2-11 0 0,2 1 22 0 0,1-1-55 0 0,0 1 28 0 0,0 0-35 0 0,1-1-36 0 0,0-1-41 0 0,0 2 217 0 0,0 1-65 0 0,0-2-110 0 0,0 0-99 0 0,0 0-102 0 0,0-1-103 0 0,0 1-109 0 0,0 1-109 0 0,1-1-115 0 0,0 2-116 0 0,3-1-914 0 0,5 1-1067 0 0</inkml:trace>
  <inkml:trace contextRef="#ctx0" brushRef="#br0" timeOffset="1155.36">1301 757 7368 0 0,'0'0'165'0'0,"0"0"22"0"0,0 0 10 0 0,0 0-58 0 0,0 0-15 0 0,0 0 37 0 0,0 0 131 0 0,0 2 245 0 0,2 15 152 0 0,0-7-291 0 0,2-3-130 0 0,1-1-77 0 0,-4-4 9 0 0,0 0-45 0 0,0-1-41 0 0,0 1-32 0 0,-1 2 15 0 0,-1 1-50 0 0,1-4-7 0 0,0 0 37 0 0,-1 6 107 0 0,1-5-118 0 0,0 0 1 0 0,0 0-1 0 0,0 0 0 0 0,0 0 1 0 0,0 0-1 0 0,1 0 0 0 0,-1 0 1 0 0,0 0-1 0 0,1 0 1 0 0,0 1-67 0 0,4 5 215 0 0,0 2 90 0 0,-2 3 79 0 0,-4-2-31 0 0,1 3-42 0 0,3 8 71 0 0,-1-16-333 0 0,2 5 73 0 0,-1 1 42 0 0,0 2 41 0 0,-2 1 39 0 0,0-4-81 0 0,5 1 25 0 0,-5-11-163 0 0,0 1 0 0 0,0-1 0 0 0,0 1 0 0 0,0 0 0 0 0,-1-1 0 0 0,1 1 0 0 0,-1-1 0 0 0,1 1 0 0 0,-1 0 0 0 0,0-1 0 0 0,1 1 0 0 0,-1 0 0 0 0,0 0-25 0 0,0 5 65 0 0,-1-5-51 0 0,1 0 0 0 0,0 0 0 0 0,0 0 0 0 0,0 0 0 0 0,1 0 0 0 0,-1 0-1 0 0,0 0 1 0 0,1 0 0 0 0,-1 0 0 0 0,1 1-14 0 0,4 5 36 0 0,-4-7-29 0 0,0 0 0 0 0,0 1 0 0 0,0-1 0 0 0,-1 0 0 0 0,1 1 0 0 0,0-1 0 0 0,-1 1 0 0 0,1-1 0 0 0,-1 1 0 0 0,0 0 0 0 0,1-1 0 0 0,-1 1 0 0 0,0-1 0 0 0,0 1-7 0 0,0 19 11 0 0,0-9 50 0 0,2 1-49 0 0,1-9-32 0 0,0-1-53 0 0,-2-1-13 0 0,0 0-44 0 0,1 0-49 0 0,-1 0-60 0 0,-1-1 0 0 0,1 1-41 0 0,-1-1-35 0 0,0 1-34 0 0,0 0-228 0 0,0-1-55 0 0,-1 2-745 0 0,-3-1-587 0 0,-5-1-1112 0 0</inkml:trace>
  <inkml:trace contextRef="#ctx0" brushRef="#br0" timeOffset="1398.38">1211 500 10656 0 0,'0'0'241'0'0,"0"0"38"0"0,0 0 10 0 0,0 0-33 0 0,0 0-125 0 0,0 0 79 0 0,0 0 57 0 0,0 0 12 0 0,0 0-126 0 0,0 0-94 0 0,0 0-57 0 0,0 0-62 0 0,0 0-54 0 0</inkml:trace>
  <inkml:trace contextRef="#ctx0" brushRef="#br0" timeOffset="1801.48">1755 772 7696 0 0,'0'0'225'0'0,"2"0"-8"0"0,5 1-173 0 0,-2 5-45 0 0,2 0 15 0 0,2-4 69 0 0,1 0 281 0 0,-2 9 287 0 0,-2-2-175 0 0,0-3-229 0 0,-1-4-73 0 0,2 2 257 0 0,-3 2-68 0 0,-2-1-249 0 0,1 0 17 0 0,0-1 0 0 0,1 0-1 0 0,0 1 1 0 0,-1-1 0 0 0,1-1-1 0 0,1 1 1 0 0,0 0-131 0 0,9 9 323 0 0,-3 2-106 0 0,-6-3-78 0 0,-2-2-56 0 0,6 11 46 0 0,4-7 12 0 0,-11-12-119 0 0,-1-1 0 0 0,1 1 0 0 0,-1 0 0 0 0,1-1 0 0 0,-1 1 0 0 0,0 0 0 0 0,1 0 0 0 0,-1 0 0 0 0,0 0 0 0 0,0 1-22 0 0,2 9 95 0 0,1 3 40 0 0,7 1 34 0 0,-1-1-9 0 0,-6 0-60 0 0,-1-3-44 0 0,12 24 140 0 0,-11-26-176 0 0,1 1 58 0 0,1 5 70 0 0,4 5 135 0 0,-9-19-230 0 0,-1 1-25 0 0,0 1 7 0 0,1-1 33 0 0,0 0 38 0 0,1-1 60 0 0,9 8 30 0 0,-9-7-17 0 0,-2-3-3 0 0,0 0-3 0 0,3 2-10 0 0,7 9-3 0 0,-8-9 0 0 0,-2-2-5 0 0,5-6 14 0 0,1-4-66 0 0,-2 2-49 0 0,-1 4 16 0 0,3 0 14 0 0,-5 4-79 0 0,-1 0 1 0 0,0-1-1 0 0,1 1 0 0 0,-1 0 1 0 0,1 0-1 0 0,-1-1 0 0 0,0 1 1 0 0,1 0-1 0 0,-1-1 0 0 0,0 1 1 0 0,1 0-1 0 0,-1-1 0 0 0,0 1 1 0 0,0-1-1 0 0,1 1 1 0 0,-1 0-1 0 0,0-1 0 0 0,0 1 1 0 0,0-1-1 0 0,1 1 0 0 0,-1-1 1 0 0,0 1-1 0 0,0-1 0 0 0,0 1 1 0 0,0-1-1 0 0,0 1 0 0 0,0-1 1 0 0,0 1-1 0 0,0 0 0 0 0,0-1 1 0 0,0 1-1 0 0,-1-1-5 0 0,1-1 14 0 0,1 1-1 0 0,-1-1 1 0 0,0 0-1 0 0,0 1 1 0 0,1-1-1 0 0,-1 1 1 0 0,1-1-1 0 0,-1 1 0 0 0,1-1 1 0 0,-1 1-1 0 0,1 0 1 0 0,0-1-1 0 0,1 0-13 0 0,-1 0 15 0 0,0 1-1 0 0,0-1 1 0 0,-1 1-1 0 0,1-1 0 0 0,0 0 1 0 0,-1 0-1 0 0,1 1 1 0 0,-1-1-1 0 0,1 0 1 0 0,-1 0-1 0 0,0 0 0 0 0,1 0 1 0 0,-1-1-15 0 0,0-3 39 0 0,1 1-1 0 0,0 0 1 0 0,0-1 0 0 0,0 1 0 0 0,2-3-39 0 0,-1 3 41 0 0,-1-1 0 0 0,1 1 0 0 0,-1 0 0 0 0,0-1-1 0 0,0-3-40 0 0,-1-5 100 0 0,2 3-41 0 0,6-17-12 0 0,-6 21-41 0 0,1-11 40 0 0,-3 17-45 0 0,0 0 1 0 0,0-1-1 0 0,0 1 1 0 0,0 0-1 0 0,0-1 1 0 0,0 1-1 0 0,1 0 1 0 0,-1-1-1 0 0,1 1 0 0 0,-1-1-1 0 0,6-6 0 0 0,-1 0 0 0 0,-3-21 0 0 0,0 14 0 0 0,11-1-30 0 0,-11 15 8 0 0,-1-1 7 0 0,0 1 0 0 0,1 0 0 0 0,-1 0 0 0 0,0-1 0 0 0,0 1 0 0 0,0 0 0 0 0,0-1 0 0 0,0 1 0 0 0,0-2 15 0 0,1-4-115 0 0,-2-2-87 0 0,2 1 83 0 0,2 5-86 0 0,3-1-120 0 0,-3-2-12 0 0,0-2 48 0 0,3-4-157 0 0,4 2-626 0 0,-7 6 616 0 0,0 0 34 0 0,-1 1 48 0 0,0 0 61 0 0,-2 0 145 0 0,1 1 37 0 0,-1 1 42 0 0,0-1 44 0 0,2-14-819 0 0</inkml:trace>
  <inkml:trace contextRef="#ctx0" brushRef="#br0" timeOffset="2066.32">2511 832 6176 0 0,'0'0'177'0'0,"0"3"0"0"0,2 8-137 0 0,14 20-44 0 0,-11-23 33 0 0,0 0 37 0 0,4 11 616 0 0,-1 0 50 0 0,10 18 830 0 0,-8-19-983 0 0,-5 7-3 0 0,1-12-208 0 0,-5-12-324 0 0,0 0-1 0 0,0 1 1 0 0,-1-1 0 0 0,1 0-1 0 0,-1 1 1 0 0,1-1 0 0 0,-1 1-1 0 0,1-1 1 0 0,-1 1 0 0 0,0-1-1 0 0,0 1 1 0 0,1-1 0 0 0,-1 1-44 0 0,2 9 244 0 0,2-2-50 0 0,2 4 14 0 0,-1 12 74 0 0,1-13-174 0 0,-5-10-99 0 0,0-1 0 0 0,0 0 1 0 0,-1 1-1 0 0,1-1 1 0 0,0 1-1 0 0,-1-1 1 0 0,1 0-1 0 0,-1 1 1 0 0,0-1-1 0 0,1 1 0 0 0,-1-1 1 0 0,0 1-1 0 0,0 0-9 0 0,0 8 51 0 0,0 10 17 0 0,0-16-107 0 0,0 7 48 0 0,0-8-38 0 0,0 0-41 0 0,0-1-14 0 0,0 0-33 0 0,0-1-40 0 0,0 1-45 0 0,0-1-214 0 0,0 0-113 0 0,0-1 71 0 0,0 0-43 0 0,0 0-591 0 0,0 0-468 0 0,0 0-888 0 0</inkml:trace>
  <inkml:trace contextRef="#ctx0" brushRef="#br0" timeOffset="2237.25">2541 711 8576 0 0,'0'0'197'0'0,"0"-2"24"0"0,0-1-141 0 0,0 2-85 0 0,0-2 87 0 0,0-1 3 0 0,0 0 41 0 0,0-3 47 0 0,0-2 54 0 0,0 8-135 0 0,0-3-79 0 0,0 3 18 0 0,0 0 34 0 0,0 0 30 0 0,0 0 44 0 0,0-1 52 0 0,0 1 58 0 0,0 1-118 0 0</inkml:trace>
  <inkml:trace contextRef="#ctx0" brushRef="#br0" timeOffset="2772.42">3418 711 8208 0 0,'0'0'234'0'0,"0"0"6"0"0,0 0-176 0 0,0-2-37 0 0,0-4-1 0 0,0 2 32 0 0,0 2 61 0 0,-2 1 141 0 0,1 1-236 0 0,1 0 1 0 0,-1 0 0 0 0,1 0-1 0 0,-1 0 1 0 0,1 0 0 0 0,-1 0-1 0 0,1 0 1 0 0,-1 0 0 0 0,1 0-1 0 0,-1 0 1 0 0,1 0 0 0 0,-1-1-1 0 0,1 1 1 0 0,0 0 0 0 0,-1 0-1 0 0,1 0 1 0 0,-1-1 0 0 0,1 1-1 0 0,0 0 1 0 0,-1-1 0 0 0,1 1-1 0 0,0 0 1 0 0,-1-1 0 0 0,1 1-1 0 0,0 0 1 0 0,-1-1 0 0 0,1 1-1 0 0,0-1 1 0 0,0 1 0 0 0,0 0-1 0 0,-1-1 1 0 0,1 1 0 0 0,0-1-1 0 0,0 1 1 0 0,0-1 0 0 0,0 1-1 0 0,0-1 1 0 0,0 1 0 0 0,0-1-1 0 0,0 1 1 0 0,0-1 0 0 0,0 1-25 0 0,-3-6 500 0 0,-7-4-150 0 0,8 8-59 0 0,-1-1-16 0 0,-7-7-27 0 0,7 8-151 0 0,1 0-34 0 0,0 2-24 0 0,-1 0-24 0 0,-2-1 17 0 0,1-5 27 0 0,4 6-55 0 0,-1-1 0 0 0,1 1 0 0 0,0-1 0 0 0,0 1 0 0 0,-1-1-1 0 0,1 1 1 0 0,0 0 0 0 0,-1-1 0 0 0,1 1 0 0 0,0 0 0 0 0,-1-1 0 0 0,1 1 0 0 0,0 0 0 0 0,-1 0 0 0 0,1-1 0 0 0,-1 1 0 0 0,1 0-1 0 0,-1 0 1 0 0,1 0 0 0 0,0 0 0 0 0,-1-1 0 0 0,1 1 0 0 0,-1 0 0 0 0,1 0 0 0 0,-1 0 0 0 0,1 0 0 0 0,-1 0 0 0 0,1 0 0 0 0,-1 0-1 0 0,1 0 1 0 0,-1 0 0 0 0,0 1-4 0 0,-12-1 117 0 0,-17 0 301 0 0,21 0-341 0 0,1 0-65 0 0,6 0-7 0 0,1 0 0 0 0,-1 0 0 0 0,1 0-1 0 0,-1 1 1 0 0,0-1 0 0 0,1 0 0 0 0,-1 1-1 0 0,1 0 1 0 0,-1-1 0 0 0,1 1 0 0 0,0 0 0 0 0,-1 0-1 0 0,1-1 1 0 0,-1 2-5 0 0,-5 2 15 0 0,-19 9 101 0 0,1-1-43 0 0,-3 0-35 0 0,1 2-33 0 0,24-12-5 0 0,-1 0 0 0 0,1 0 0 0 0,0 1 0 0 0,1 0 0 0 0,-1 0 0 0 0,-2 2 0 0 0,3-2 0 0 0,-1 0 0 0 0,0-1 0 0 0,0 1 0 0 0,0 0 0 0 0,0-1 0 0 0,-2 2 0 0 0,-4-1 0 0 0,4 0 0 0 0,-8 21 0 0 0,12-21 0 0 0,-1 0-1 0 0,1 3 2 0 0,1 15-13 0 0,0-6-36 0 0,3 0 25 0 0,-2-12 16 0 0,1-1 1 0 0,0 1 0 0 0,0-1-1 0 0,0 0 1 0 0,0 1-1 0 0,1-1 1 0 0,-1 0-1 0 0,1 0 1 0 0,-1-1 0 0 0,1 1-1 0 0,-1-1 1 0 0,1 1-1 0 0,1 0 7 0 0,0 0-6 0 0,0 0-1 0 0,0 1 0 0 0,0-1 0 0 0,0 1 1 0 0,1 2 6 0 0,-2-2-1 0 0,1 0 1 0 0,-1-1 0 0 0,1 1 0 0 0,0-1 0 0 0,0 0 0 0 0,1 1 0 0 0,16 9 11 0 0,4 0 47 0 0,10 6 90 0 0,-12-7-75 0 0,16 3 106 0 0,-30-11-133 0 0,8 2 83 0 0,-14-4-101 0 0,1 0 1 0 0,0 1 0 0 0,-1-1 0 0 0,1 1 0 0 0,0-1 0 0 0,2 3-29 0 0,7 4 97 0 0,5-2 3 0 0,-15-6-84 0 0,-1 1-1 0 0,1 0 1 0 0,0 0-1 0 0,-1 0 1 0 0,1 0-1 0 0,-1 0 1 0 0,1 1-1 0 0,-1-1 1 0 0,0 1 0 0 0,0 0-1 0 0,1-1 1 0 0,-1 2-16 0 0,0-2 13 0 0,0 1 0 0 0,0-1 0 0 0,0 1 0 0 0,0-1 0 0 0,0 0 0 0 0,0 0 0 0 0,0 1 0 0 0,0-2 0 0 0,1 1 0 0 0,-1 0 0 0 0,0 0 0 0 0,1-1 0 0 0,-1 1-13 0 0,13 3 119 0 0,-7 0-19 0 0,0 3 38 0 0,-3-2-82 0 0,1 1 82 0 0,12 11 455 0 0,-11-9-375 0 0,-3-3-120 0 0,-2-1-71 0 0,3 9 51 0 0,2-9-35 0 0,-7-4-40 0 0,1 0 1 0 0,-1 1-1 0 0,0-1 0 0 0,1 0 0 0 0,-1 0 0 0 0,1 1 1 0 0,-1-1-1 0 0,0 0 0 0 0,1 1 0 0 0,-1-1 0 0 0,0 1 1 0 0,0-1-1 0 0,1 0 0 0 0,-1 1 0 0 0,0-1 0 0 0,0 1 1 0 0,1-1-1 0 0,-1 0 0 0 0,0 1 0 0 0,0-1 0 0 0,0 1 1 0 0,0-1-1 0 0,0 1 0 0 0,0-1 0 0 0,0 1 0 0 0,0-1 1 0 0,0 1-1 0 0,0-1 0 0 0,0 1 0 0 0,0-1 0 0 0,0 1 1 0 0,0-1-4 0 0,-2 10 124 0 0,-4 4 144 0 0,0-2-53 0 0,5-5-145 0 0,-2-2 24 0 0,-12 10-13 0 0,5-4-59 0 0,4-8 29 0 0,-3-4-52 0 0,7 1 4 0 0,-5 0-3 0 0,5 0 0 0 0,0-1 0 0 0,0 1 0 0 0,-1 0 0 0 0,1 1 0 0 0,0-1 0 0 0,0 0 0 0 0,0 0 0 0 0,0 1 0 0 0,0 0 0 0 0,-1 0 0 0 0,-4 3 0 0 0,-3 2-19 0 0,-3-4-35 0 0,8-2 69 0 0,0 1-43 0 0,-6-1-117 0 0,8 0 88 0 0,1 0 0 0 0,-1 0 0 0 0,1 0 0 0 0,0 0 0 0 0,-1-1 0 0 0,1 1-1 0 0,-1-1 1 0 0,1 0 0 0 0,0 1 57 0 0,-6-5-134 0 0,-4-1-98 0 0,1 4 17 0 0,9 2-36 0 0,0 0 79 0 0,0-1 67 0 0,0 1 56 0 0,-1-2 69 0 0,0-2 144 0 0,1 2-124 0 0,1 0-63 0 0,-1-1-98 0 0,1 1-58 0 0,0 0-92 0 0,0 0-106 0 0,-1-1-122 0 0,1 2 200 0 0,0 0-36 0 0,0 0-38 0 0,0-1-40 0 0,0 1-41 0 0,0 0-43 0 0,0 0-45 0 0,0-1-47 0 0,-3-2-1170 0 0,-5-4-990 0 0</inkml:trace>
  <inkml:trace contextRef="#ctx0" brushRef="#br0" timeOffset="3050.73">3811 726 8720 0 0,'0'0'197'0'0,"0"0"24"0"0,3 0 19 0 0,-2 0-230 0 0,0 0-1 0 0,0 0 0 0 0,0 0 0 0 0,-1 0 0 0 0,1 1 1 0 0,0-1-1 0 0,0 0 0 0 0,0 0 0 0 0,0 1 0 0 0,0-1 1 0 0,0 0-1 0 0,0 1 0 0 0,0-1 0 0 0,-1 1 0 0 0,1-1 1 0 0,0 1-1 0 0,0-1 0 0 0,0 1-9 0 0,8 15 80 0 0,-5-7-72 0 0,3 0 2 0 0,-1-3 29 0 0,-4-3 41 0 0,1 0 0 0 0,0 0 0 0 0,-1 1 0 0 0,1-1 0 0 0,-1 1-1 0 0,0 0-79 0 0,2 5 202 0 0,0 1 1 0 0,0 0-1 0 0,-1 2-202 0 0,4 8 308 0 0,1 1 49 0 0,2-4-77 0 0,-5 8 6 0 0,1-10-69 0 0,-5-12-165 0 0,1 0 1 0 0,-1 1-1 0 0,0-1 0 0 0,-1 0 0 0 0,1 0 0 0 0,-1 1 1 0 0,1-1-1 0 0,-1 2-52 0 0,0 4 168 0 0,0-7-125 0 0,-1 0 1 0 0,1 0 0 0 0,0 0-1 0 0,0 0 1 0 0,1 0 0 0 0,-1 0-1 0 0,0 0 1 0 0,1 0 0 0 0,-1 0-1 0 0,1-1 1 0 0,0 2-44 0 0,5 9 208 0 0,-5-9-162 0 0,0 0 1 0 0,0 0-1 0 0,0 1 1 0 0,-1-1-1 0 0,1 0 0 0 0,-1 0 1 0 0,1 1-47 0 0,-1 6 138 0 0,0 2 54 0 0,0-2-32 0 0,0 1-32 0 0,0 10 42 0 0,0 5-78 0 0,0 9-74 0 0,0-35-20 0 0,0 0 1 0 0,0 1 0 0 0,0-1 0 0 0,0 0 0 0 0,0 0 0 0 0,0 0 0 0 0,0 0 0 0 0,0 0-1 0 0,0 0 1 0 0,0 0 0 0 0,0 0 0 0 0,0 0 0 0 0,0 0 0 0 0,0 0 0 0 0,0 1 0 0 0,0-1-1 0 0,0 0 1 0 0,0 0 0 0 0,0 0 0 0 0,0 0 0 0 0,0 0 0 0 0,0 0 0 0 0,0 0 0 0 0,0 0-1 0 0,0 0 1 0 0,0 0 0 0 0,0 0 0 0 0,0 0 0 0 0,0 1 0 0 0,0-1 0 0 0,0 0 0 0 0,0 0-1 0 0,0 0 1 0 0,0 0 0 0 0,-1 0 0 0 0,1 0 0 0 0,0 0 0 0 0,0 0 0 0 0,0 0 0 0 0,0 0 0 0 0,0 0-1 0 0,0 0 1 0 0,0 0 0 0 0,0 0 0 0 0,0 0 0 0 0,0 0 0 0 0,0 0 0 0 0,-1 0 0 0 0,1 0-1 0 0,0 0 1 0 0,0 0 0 0 0,0 0 0 0 0,0 0 0 0 0,0 0 0 0 0,0 0 0 0 0,0 0 0 0 0,0 0 1 0 0,-2 0-118 0 0,0 0 80 0 0,0 0 58 0 0,-1 1 104 0 0,2 0-116 0 0,0 0-43 0 0,1 0-54 0 0,-1 1-68 0 0,1-1-82 0 0,0 1-96 0 0,-1 1-110 0 0,1-1-123 0 0,0 0 233 0 0,0-1-36 0 0,0 12-531 0 0</inkml:trace>
  <inkml:trace contextRef="#ctx0" brushRef="#br0" timeOffset="3235.59">3902 560 10248 0 0,'0'0'230'0'0,"0"0"30"0"0,0 0 20 0 0,0 0-25 0 0,0 0-131 0 0,0 0 51 0 0,0 0 38 0 0,0 0-172 0 0,0 0-68 0 0,0 0-34 0 0,0 0-23 0 0,0 0-34 0 0,0 0-41 0 0,0 0-45 0 0,0 0-48 0 0,0 0-45 0 0,0 0-41 0 0,0 0-34 0 0,0 0-114 0 0,0 0-35 0 0,0 0-1162 0 0</inkml:trace>
  <inkml:trace contextRef="#ctx0" brushRef="#br0" timeOffset="3810.18">4718 817 7224 0 0,'0'0'165'0'0,"0"0"22"0"0,0 0 7 0 0,0-2-23 0 0,-1-21 31 0 0,1 22-197 0 0,0 1 0 0 0,0 0-1 0 0,0 0 1 0 0,0 0 0 0 0,0-1 0 0 0,-1 1 0 0 0,1 0 0 0 0,0 0 0 0 0,0 0 0 0 0,0 0 0 0 0,0-1 0 0 0,0 1-1 0 0,0 0 1 0 0,0 0 0 0 0,-1 0 0 0 0,1 0 0 0 0,0 0 0 0 0,0-1 0 0 0,0 1 0 0 0,0 0 0 0 0,0 0 0 0 0,-1 0 0 0 0,1 0-1 0 0,0 0 1 0 0,0 0 0 0 0,0 0 0 0 0,-1 0 0 0 0,1 0 0 0 0,0 0 0 0 0,0 0 0 0 0,0 0 0 0 0,-1 0-5 0 0,-5-4 148 0 0,3 2-67 0 0,2-2-4 0 0,-3-1 68 0 0,0 4 8 0 0,-4 1 103 0 0,7 0-243 0 0,0 0 1 0 0,1 0 0 0 0,-1 0-1 0 0,1 0 1 0 0,-1-1 0 0 0,1 1-1 0 0,-1 0 1 0 0,1 0-1 0 0,-1 0 1 0 0,1 0 0 0 0,-1-1-1 0 0,1 1 1 0 0,-1 0 0 0 0,1-1-1 0 0,-1 1 1 0 0,1 0 0 0 0,-1-1-1 0 0,1 1 1 0 0,0 0-1 0 0,-1-1 1 0 0,1 1 0 0 0,-1-1-1 0 0,1 1 1 0 0,0-1-14 0 0,-1 0 15 0 0,1 1 0 0 0,-1-1 0 0 0,1 0 0 0 0,0 1 0 0 0,-1-1-1 0 0,1 1 1 0 0,-1-1 0 0 0,0 1 0 0 0,1 0 0 0 0,-1-1 0 0 0,1 1 0 0 0,-1-1 0 0 0,0 1 0 0 0,1 0 0 0 0,-1 0 0 0 0,0-1-1 0 0,1 1 1 0 0,-1 0 0 0 0,0 0 0 0 0,1 0 0 0 0,-1 0 0 0 0,0 0 0 0 0,0 0 0 0 0,1 0 0 0 0,-1 0-15 0 0,0 0 14 0 0,0-1 1 0 0,1 1 0 0 0,-1 0-1 0 0,1 1 1 0 0,-1-1-1 0 0,0 0 1 0 0,1 0 0 0 0,-1 0-1 0 0,0 0 1 0 0,1 0-1 0 0,-1 1 1 0 0,0-1 0 0 0,1 0-1 0 0,-1 0 1 0 0,1 1-1 0 0,-1-1 1 0 0,1 1 0 0 0,-1-1-1 0 0,1 0 1 0 0,-1 1-1 0 0,1-1 1 0 0,-1 1 0 0 0,1-1-1 0 0,-1 1 1 0 0,1-1-1 0 0,0 1-14 0 0,-1 0 15 0 0,1-1 0 0 0,0 1 0 0 0,-1-1-1 0 0,1 1 1 0 0,-1-1 0 0 0,1 1 0 0 0,-1-1 0 0 0,1 1-1 0 0,-1-1 1 0 0,1 0 0 0 0,-1 1 0 0 0,1-1 0 0 0,-1 0-1 0 0,0 1 1 0 0,1-1 0 0 0,-1 0 0 0 0,1 0-1 0 0,-1 0 1 0 0,0 1 0 0 0,1-1 0 0 0,-1 0 0 0 0,0 0-1 0 0,1 0 1 0 0,-1 0 0 0 0,0 0 0 0 0,1 0-15 0 0,-2 0 20 0 0,1 0 0 0 0,0 0 0 0 0,0 0 0 0 0,-1 0 0 0 0,1 0 0 0 0,0 0 0 0 0,0 1 0 0 0,0-1 1 0 0,0 1-1 0 0,-1-1 0 0 0,1 1 0 0 0,0-1 0 0 0,0 1 0 0 0,0-1 0 0 0,0 1 0 0 0,0 0 0 0 0,0 0-20 0 0,-10 16 287 0 0,9-14-240 0 0,1 0 1 0 0,-1 0-1 0 0,0 0 0 0 0,1 0 0 0 0,-1-1 1 0 0,-2 2-48 0 0,-8 8 168 0 0,-3 1-44 0 0,-1 7 6 0 0,9-5-34 0 0,-1-2-45 0 0,-16 25 10 0 0,16-25-25 0 0,2-3-9 0 0,1 1 0 0 0,1 0-1 0 0,-1 5-26 0 0,-6 6 14 0 0,9-18-13 0 0,0 0 0 0 0,0 0 1 0 0,0-1-1 0 0,0 2 1 0 0,1-1-1 0 0,0 0 0 0 0,0 0 1 0 0,0 0-1 0 0,0 1 1 0 0,0 0-2 0 0,1 8 25 0 0,-1 1 0 0 0,2 9-25 0 0,0 7 0 0 0,-1-26 1 0 0,0-3-1 0 0,0 1 1 0 0,0-1 0 0 0,0 0-1 0 0,0 0 1 0 0,0 0 0 0 0,0 0-1 0 0,0 1 1 0 0,1-1 0 0 0,-1 0 0 0 0,0 0-1 0 0,1 0 1 0 0,-1 0 0 0 0,1 0-1 0 0,-1 0 0 0 0,12 8 54 0 0,4 4 10 0 0,-1-1 5 0 0,0-9 11 0 0,-14-3-58 0 0,1 0 0 0 0,0 1 1 0 0,-1-1-1 0 0,1 1 0 0 0,0-1 0 0 0,-1 1 1 0 0,1 0-1 0 0,-1-1 0 0 0,1 1 1 0 0,-1 0-1 0 0,2 1-22 0 0,11 4 199 0 0,-3-7-24 0 0,6-7 20 0 0,-14 7-173 0 0,0 0-1 0 0,0 0 1 0 0,0 0 0 0 0,0 1 0 0 0,0-1 0 0 0,0 1 0 0 0,2 0-22 0 0,-4 0 10 0 0,1 0 0 0 0,0 0 0 0 0,-1 0 0 0 0,1 0 0 0 0,-1 0 0 0 0,1-1 1 0 0,-1 1-1 0 0,1-1 0 0 0,-1 1 0 0 0,1-1 0 0 0,-1 1 0 0 0,1-1 0 0 0,-1 0 1 0 0,0 0-1 0 0,1 0 0 0 0,-1 1 0 0 0,1-2-10 0 0,6-4 40 0 0,68-39 200 0 0,-32 11-126 0 0,-15 7-88 0 0,-12 11 21 0 0,11-11 35 0 0,-15 10 1 0 0,-4-2-3 0 0,-3 7-56 0 0,-3 0-75 0 0,-3-10-95 0 0,-1 11 55 0 0,0 2 14 0 0,-3 5-43 0 0,-3-3-131 0 0,4-3 82 0 0,1 3 27 0 0,-1 3 17 0 0,-1 1-8 0 0,-2-1-34 0 0,5 4 142 0 0,0-1 1 0 0,0 0-1 0 0,1 1 1 0 0,-1-1 0 0 0,0 0-1 0 0,0 0 1 0 0,0 1 0 0 0,1-1-1 0 0,-1 0 1 0 0,1 0 0 0 0,-1 0-1 0 0,0 0 1 0 0,1 0-1 0 0,0 0 1 0 0,-1 0 0 0 0,1 0 24 0 0,-7-10-338 0 0,-3 5 3 0 0,9 5 312 0 0,0 1 0 0 0,0 0 0 0 0,0-1 0 0 0,0 1 0 0 0,0-1 0 0 0,0 0 0 0 0,0 1-1 0 0,0-1 1 0 0,0 0 0 0 0,1 1 0 0 0,-1-1 0 0 0,0 0 0 0 0,0 0 0 0 0,1 0 0 0 0,-1 1 0 0 0,0-2 23 0 0,-1-10-375 0 0,2 9-94 0 0,0 3-41 0 0,0 0 297 0 0,-1 0-8 0 0,0 0-52 0 0,0 0-110 0 0,-1 0-129 0 0,0 0-109 0 0,-1 0-230 0 0,-2 0-545 0 0</inkml:trace>
  <inkml:trace contextRef="#ctx0" brushRef="#br0" timeOffset="4161.84">5217 908 7376 0 0,'0'2'216'0'0,"0"2"-135"0"0,0 8 42 0 0,3 0-79 0 0,9 11-63 0 0,-5-11 38 0 0,-1-2 55 0 0,-4-2 93 0 0,-2 0 57 0 0,3 7 256 0 0,2-8-246 0 0,0 3 111 0 0,-2 5 56 0 0,-4-6-256 0 0,0 11 117 0 0,5-6 12 0 0,1-6-126 0 0,0 2 57 0 0,-2 2 49 0 0,-3 31 613 0 0,2-38-597 0 0,8 5-72 0 0,-9-9-61 0 0,0 0-46 0 0,0 1-19 0 0,0 0-102 0 0,-1 3-139 0 0,0-4 164 0 0,0 0 55 0 0,-1 0 75 0 0,1-1 97 0 0,0 1 114 0 0,0-1-119 0 0,0 0 37 0 0,0 0 72 0 0,0 1 52 0 0,0-3-346 0 0,-1 0 0 0 0,1 0 0 0 0,-1 1 1 0 0,1-1-1 0 0,-1 0 0 0 0,1 1 0 0 0,-1-1 1 0 0,0 1-1 0 0,0-1 0 0 0,0 1 0 0 0,0-1 1 0 0,0 1-1 0 0,0-1 0 0 0,0 1 1 0 0,-1-1-33 0 0,2 2 7 0 0,0 0 0 0 0,0 0 1 0 0,0 0-1 0 0,-1 0 0 0 0,1 0 1 0 0,0-1-1 0 0,0 1 1 0 0,0 0-1 0 0,0 0 0 0 0,0 0 1 0 0,0 0-1 0 0,0-1 0 0 0,0 1 1 0 0,-1 0-1 0 0,1 0 1 0 0,0 0-1 0 0,0-1 0 0 0,0 1 1 0 0,0 0-1 0 0,0 0 1 0 0,0 0-1 0 0,0-1 0 0 0,0 1 1 0 0,0 0-1 0 0,0 0 0 0 0,0 0 1 0 0,0-1-1 0 0,0 1 1 0 0,0 0-1 0 0,1 0 0 0 0,-1 0 1 0 0,0-1-1 0 0,0 1 0 0 0,0 0 1 0 0,0 0-1 0 0,0 0 1 0 0,0 0-1 0 0,0-1 0 0 0,1 1 1 0 0,-1 0-1 0 0,0 0 0 0 0,0 0 1 0 0,0 0-8 0 0,3-5 80 0 0,5-13 171 0 0,-7 9-125 0 0,0-2 44 0 0,-2-3-58 0 0,1-23 115 0 0,3 17-124 0 0,7 0-1 0 0,-5-7-70 0 0,6-4 16 0 0,-9 20-40 0 0,-1 7-2 0 0,0 0 0 0 0,0 1 1 0 0,0-1-1 0 0,0 1 0 0 0,1-1 1 0 0,-1 1-1 0 0,1 0 0 0 0,0-1 1 0 0,1-1-7 0 0,11-14 5 0 0,1 0 0 0 0,14-13-5 0 0,-9 13 26 0 0,-17 15-2 0 0,1 1 0 0 0,0 0-1 0 0,0 0 1 0 0,1 0 0 0 0,-1 0 0 0 0,0 1 0 0 0,1 0-1 0 0,3-2-23 0 0,10-2 120 0 0,-14 4-90 0 0,1 0 0 0 0,-1 0 1 0 0,1 1-1 0 0,0 0 1 0 0,0 0-1 0 0,0 0 1 0 0,-1 0-1 0 0,1 1 1 0 0,0-1-1 0 0,0 2 0 0 0,0-1 1 0 0,0 0-1 0 0,0 1 1 0 0,3 0-31 0 0,7 3 83 0 0,24 10 186 0 0,-20-4-184 0 0,14 12 55 0 0,-21-14-95 0 0,2 5 15 0 0,-1 7-30 0 0,-7-10-21 0 0,4 4 21 0 0,-8-11-26 0 0,1 0 0 0 0,-1 1 1 0 0,0 0-1 0 0,0-1 0 0 0,0 1 1 0 0,0 0-1 0 0,-1 0 0 0 0,1 1-4 0 0,0 6 15 0 0,-1-7-10 0 0,0 0-1 0 0,0-1 0 0 0,0 1 0 0 0,0 0 1 0 0,1-1-1 0 0,-1 0 0 0 0,1 1 0 0 0,0-1 0 0 0,1 2-4 0 0,7 16 6 0 0,-8-16 3 0 0,-1 0 0 0 0,0 0 0 0 0,0 0 0 0 0,-1 1 0 0 0,0-1 0 0 0,1 1-9 0 0,-1-2 3 0 0,0 1 0 0 0,1-1-1 0 0,0 0 1 0 0,0 0 0 0 0,1 1 0 0 0,-1-1-1 0 0,1 0 1 0 0,-1 0 0 0 0,2 0-1 0 0,1 3-2 0 0,7 17 39 0 0,-10-21-38 0 0,0 1 0 0 0,0-1 0 0 0,-1 1 0 0 0,1-1 0 0 0,-1 1 1 0 0,0-1-1 0 0,0 0 0 0 0,0 1 0 0 0,-1 1-1 0 0,1 4 0 0 0,0-7 0 0 0,0 0 0 0 0,0-1 0 0 0,0 1 0 0 0,0-1 0 0 0,0 1 0 0 0,1 0 0 0 0,-1-1 0 0 0,1 1 0 0 0,-1-1 0 0 0,1 1 0 0 0,0-1 0 0 0,-1 1 0 0 0,1-1 0 0 0,0 0 0 0 0,1 2 0 0 0,2 4 0 0 0,-1 8 0 0 0,-3-2-10 0 0,0-11-44 0 0,0-2-6 0 0,0 0 2 0 0,0 0-34 0 0,0 0-16 0 0,0 0-33 0 0,0 0-38 0 0,0 0-44 0 0,0 0-46 0 0,0 0-44 0 0,0 0-40 0 0,0 0-36 0 0,0 0-255 0 0,0 0-60 0 0,0 0-47 0 0,0 0-35 0 0,0 0-1410 0 0,0 0-1249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54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11496 0 0,'0'0'333'0'0,"0"-2"0"0"0,0-4-248 0 0,0-1-50 0 0,1-1 5 0 0,1 4 58 0 0,2 2 103 0 0,2 1 240 0 0,-6 1-441 0 0,0 0 15 0 0,0 0 0 0 0,0 0 1 0 0,0 0-1 0 0,0 0 0 0 0,0 0 0 0 0,0 0 0 0 0,1 0 0 0 0,-1 0 0 0 0,0 0 0 0 0,0 0 0 0 0,0 0 1 0 0,0 0-1 0 0,0 0 0 0 0,0 0 0 0 0,0 0 0 0 0,0 0 0 0 0,0 0 0 0 0,0 0 0 0 0,0 0 0 0 0,1 0 1 0 0,-1 0-1 0 0,0 0 0 0 0,0 0 0 0 0,0 0 0 0 0,0 0 0 0 0,0 0 0 0 0,0 0 0 0 0,0 0 0 0 0,0 0 1 0 0,0 0-1 0 0,0 0 0 0 0,0 0 0 0 0,0 0 0 0 0,0-1 0 0 0,0 1 0 0 0,0 0 0 0 0,1 0 0 0 0,-1 0 1 0 0,0 0-1 0 0,0 0 0 0 0,0 0 0 0 0,0 0 0 0 0,0 0 0 0 0,0 0 0 0 0,0 0 0 0 0,0 0 0 0 0,0-1 1 0 0,0 1-1 0 0,0 0 0 0 0,0 0 0 0 0,0 0 0 0 0,0 0 0 0 0,0 0 0 0 0,0 0 0 0 0,0 0 0 0 0,0 0 1 0 0,-1 0-16 0 0,1-3 158 0 0,0 1 36 0 0,-1-1 187 0 0,-3-5 572 0 0,3 6-704 0 0,0 0-47 0 0,-1 0-73 0 0,1 1-59 0 0,0 0-71 0 0,0-1-81 0 0,-2 0 462 0 0,3 2-27 0 0,0 0-32 0 0,0 0-101 0 0,0 0-41 0 0,0 0-10 0 0,0 0-79 0 0,0 2-65 0 0,0 2-79 0 0,0 1-14 0 0,0-1-4 0 0,0-1-20 0 0,1 0-41 0 0,-1-1-15 0 0,0 0-41 0 0,1-1-46 0 0,0 1-54 0 0,0-2 43 0 0,-1 1-37 0 0,2 0-377 0 0,0 0 19 0 0,0 0-63 0 0,0 0-50 0 0,-1 1-35 0 0,1 6-1317 0 0,-2 9-1193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46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110 385 9072 0 0,'0'0'200'0'0,"0"0"33"0"0,-2 0 15 0 0,-9-2-36 0 0,6-8-169 0 0,5 9-42 0 0,0 1 0 0 0,-1 0 0 0 0,1 0 0 0 0,0 0 0 0 0,0-1 0 0 0,-1 1 0 0 0,1 0 0 0 0,0 0 0 0 0,-1 0 0 0 0,1 0 1 0 0,0 0-1 0 0,-1 0 0 0 0,1 0 0 0 0,0 0 0 0 0,-1 0 0 0 0,1 0 0 0 0,0 0 0 0 0,-1 0 0 0 0,1 0 0 0 0,0 0 0 0 0,-1 0 0 0 0,1 0 0 0 0,0 0 0 0 0,-1 0 1 0 0,1 0-1 0 0,0 0 0 0 0,-1 1 0 0 0,1-1 0 0 0,0 0 0 0 0,-1 0 0 0 0,1 1-1 0 0,-5 5 106 0 0,5-5-98 0 0,0-1 0 0 0,0 0 1 0 0,0 1-1 0 0,-1-1 0 0 0,1 0 0 0 0,0 1 0 0 0,0-1 0 0 0,-1 0 0 0 0,1 1 0 0 0,0-1 0 0 0,0 0 0 0 0,-1 0 1 0 0,1 1-1 0 0,0-1 0 0 0,-1 0 0 0 0,1 0 0 0 0,-1 1 0 0 0,1-1 0 0 0,0 0 0 0 0,-1 0 0 0 0,1 0 0 0 0,0 0 1 0 0,-1 0-1 0 0,1 0 0 0 0,-1 0 0 0 0,1 0 0 0 0,-1 1 0 0 0,1-2 0 0 0,0 1 0 0 0,-1 0 0 0 0,1 0-8 0 0,-1 0 6 0 0,1 0-1 0 0,0 0 0 0 0,0 0 1 0 0,0 0-1 0 0,-1 0 0 0 0,1 1 0 0 0,0-1 1 0 0,0 0-1 0 0,-1 0 0 0 0,1 0 1 0 0,0 0-1 0 0,0 0 0 0 0,0 0 0 0 0,0 0 1 0 0,-1 0-1 0 0,1 1 0 0 0,0-1 1 0 0,0 0-1 0 0,0 0 0 0 0,0 0 1 0 0,-1 0-1 0 0,1 1 0 0 0,0-1 0 0 0,0 0 1 0 0,0 0-1 0 0,0 0 0 0 0,0 1 1 0 0,0-1-1 0 0,0 0 0 0 0,0 0 0 0 0,0 0 1 0 0,0 1-1 0 0,-1-1 0 0 0,1 0 1 0 0,0 0-6 0 0,-10 21 194 0 0,7-14 3 0 0,0-3-81 0 0,0-1-49 0 0,0-1-34 0 0,0 0 49 0 0,0 1 111 0 0,2-1-71 0 0,0 1-45 0 0,1 1-44 0 0,0 0-14 0 0,0-2 30 0 0,-6 9 23 0 0,-1 1-47 0 0,-6 11-24 0 0,12-18 7 0 0,0-1 0 0 0,0 1 0 0 0,0-1 0 0 0,1 1 0 0 0,-1 0 0 0 0,1-1 0 0 0,0 1 0 0 0,1 0 0 0 0,0 2-8 0 0,-1 3 8 0 0,0 5 48 0 0,-1-12-54 0 0,1 0 0 0 0,0 0 1 0 0,0 0-1 0 0,0 0 1 0 0,0-1-1 0 0,1 1 0 0 0,-1 0 1 0 0,1 0-1 0 0,-1 0 1 0 0,2 2-3 0 0,24 41 13 0 0,-26-45-10 0 0,0 0 0 0 0,0 0 0 0 0,1 0-1 0 0,-1-1 1 0 0,1 1 0 0 0,-1 0 0 0 0,1 0 0 0 0,-1 0 0 0 0,1-1 0 0 0,-1 1 0 0 0,1 0-1 0 0,0-1 1 0 0,-1 1 0 0 0,1 0 0 0 0,0-1 0 0 0,-1 1 0 0 0,1-1 0 0 0,0 1 0 0 0,0-1-1 0 0,0 1 1 0 0,-1-1 0 0 0,1 0 0 0 0,0 0 0 0 0,0 1 0 0 0,0-1 0 0 0,0 0 0 0 0,0 0-1 0 0,0 0 1 0 0,0 0 0 0 0,0 0 0 0 0,0 0 0 0 0,-1 0 0 0 0,1 0 0 0 0,0 0 0 0 0,0 0-1 0 0,1-1-2 0 0,4 1 17 0 0,2 0-10 0 0,5 0 65 0 0,-10 0-39 0 0,0 0-1 0 0,0 0 1 0 0,-1 0-1 0 0,1-1 1 0 0,0 1-1 0 0,-1-1 1 0 0,1 0-1 0 0,1-1-32 0 0,3-2 46 0 0,1-2-40 0 0,7-7 62 0 0,-10 11-51 0 0,-5 2-13 0 0,1-1 0 0 0,0 1 1 0 0,-1 0-1 0 0,1 0 0 0 0,0-1 0 0 0,-1 1 1 0 0,1 0-1 0 0,-1-1 0 0 0,1 1 0 0 0,-1-1 1 0 0,1 1-1 0 0,-1-1 0 0 0,1 1 0 0 0,-1-1 1 0 0,0 1-1 0 0,1-1 0 0 0,-1 1 0 0 0,0-1 1 0 0,1 0-1 0 0,-1 1 0 0 0,0-1 0 0 0,1 0-4 0 0,1-4 18 0 0,0 2-8 0 0,0 0 0 0 0,1 0 0 0 0,-1 0 1 0 0,1 0-1 0 0,0 0 0 0 0,2-1-10 0 0,-2 1 0 0 0,0 0 1 0 0,0 0-1 0 0,0 0 1 0 0,-1 0-1 0 0,1 0 1 0 0,1-3-1 0 0,11-25 53 0 0,-11 18-57 0 0,-4-9-65 0 0,-1 11 22 0 0,1-4-8 0 0,1 8 26 0 0,-1-1 0 0 0,-1 1-1 0 0,1-1 1 0 0,-1 0 0 0 0,-1 0 29 0 0,-3-10-68 0 0,-1 0 0 0 0,0 1 0 0 0,-5-7 68 0 0,6 10-36 0 0,-1 0 1 0 0,2 1-1 0 0,0-1 1 0 0,1-1-1 0 0,0-1 36 0 0,-5-22-78 0 0,-2 5 24 0 0,4-5 44 0 0,0 16 10 0 0,4 19 0 0 0,1 0 0 0 0,0 0 0 0 0,1 0 0 0 0,-1 0 0 0 0,0-1 0 0 0,1 1 0 0 0,0 0 0 0 0,0-2 0 0 0,0-6 0 0 0,1 8 0 0 0,-1 0 0 0 0,0 0 0 0 0,0 1 0 0 0,0-1 0 0 0,0 0 0 0 0,0 0 0 0 0,-1 0 0 0 0,1 0 0 0 0,-1 1 0 0 0,0-1 0 0 0,0-1 0 0 0,-4-4 0 0 0,4 7 0 0 0,0 0 0 0 0,1-1 0 0 0,-1 1 0 0 0,0-1 0 0 0,0 1 0 0 0,1-1 0 0 0,-1 1 0 0 0,1-1 0 0 0,-1 1 0 0 0,1-1 0 0 0,0 0 0 0 0,-1 1 0 0 0,1-1 0 0 0,0 0 0 0 0,0-4 37 0 0,0-11 250 0 0,0 9-207 0 0,3 11-11 0 0,-2-2-65 0 0,0 0 0 0 0,0 0 0 0 0,0 0-1 0 0,0 1 1 0 0,-1-1 0 0 0,1 0 0 0 0,0 0 0 0 0,-1 1 0 0 0,1-1 0 0 0,0 0-1 0 0,-1 1 1 0 0,0-1 0 0 0,1 1 0 0 0,-1-1 0 0 0,0 1 0 0 0,0-1 0 0 0,0 1-1 0 0,0-1 1 0 0,0 0 0 0 0,0 2-4 0 0,0 1 24 0 0,0 0 0 0 0,1 0 0 0 0,-1 0 0 0 0,1 1 0 0 0,0-1 0 0 0,1 4-24 0 0,1-2 28 0 0,0 0 0 0 0,0-1 1 0 0,0 1-1 0 0,3 2-28 0 0,8 14 129 0 0,-5-1 61 0 0,-6-9-86 0 0,1 5 116 0 0,7 3 66 0 0,-6-11-158 0 0,-1 1 1 0 0,0 0 0 0 0,-1 0 0 0 0,0 0-1 0 0,0 0 1 0 0,-1 3-129 0 0,2 5 188 0 0,0-1-5 0 0,-2-10-91 0 0,0 1 1 0 0,0-1-1 0 0,0 0 0 0 0,1 0 0 0 0,0 1-92 0 0,3 6 140 0 0,-1-1 0 0 0,0 1 1 0 0,-2 0-1 0 0,1 0 1 0 0,-1 3-141 0 0,5 20 280 0 0,2-6-111 0 0,-5-3-29 0 0,1-12-45 0 0,-5-13-74 0 0,0 0 1 0 0,0 0-1 0 0,0 0 0 0 0,0 1 0 0 0,0-1 0 0 0,-1 0 0 0 0,1 1 0 0 0,-1 0-21 0 0,0-2 9 0 0,0 0 0 0 0,0-1 0 0 0,0 1 0 0 0,0 0-1 0 0,1-1 1 0 0,-1 1 0 0 0,1 0 0 0 0,-1-1-1 0 0,1 1 1 0 0,-1-1 0 0 0,1 1 0 0 0,0-1 0 0 0,0 1-1 0 0,0-1-8 0 0,5 11 45 0 0,-5-7-114 0 0,0 2 93 0 0,-1-4-42 0 0,0 1-84 0 0,1-1-85 0 0,-1-1 49 0 0,0 0-34 0 0,0 0-39 0 0,0-1-42 0 0,-1 1-45 0 0,1 0-50 0 0,0 1-205 0 0,0 0-105 0 0,0-1-114 0 0,0 1-123 0 0,0 3-1182 0 0,0 3-1187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47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339 493 7856 0 0,'0'-6'57'0'0,"-1"-12"195"0"0,1 18-243 0 0,0-1 1 0 0,-1 1-1 0 0,1-1 1 0 0,0 1-1 0 0,0 0 1 0 0,-1-1-1 0 0,1 1 1 0 0,0 0-1 0 0,-1-1 1 0 0,1 1-1 0 0,0 0 1 0 0,-1-1-1 0 0,1 1 1 0 0,0 0-1 0 0,-1 0 0 0 0,1-1 1 0 0,-1 1-1 0 0,1 0 1 0 0,0 0-1 0 0,-1 0 1 0 0,1 0-1 0 0,-1-1 1 0 0,1 1-1 0 0,-1 0 1 0 0,1 0-1 0 0,-1 0 1 0 0,1 0-1 0 0,0 0 1 0 0,-1 0-1 0 0,0 0-9 0 0,1 0 3 0 0,0 0 1 0 0,0 0-1 0 0,0 0 0 0 0,0 0 0 0 0,0 1 1 0 0,0-1-1 0 0,0 0 0 0 0,0 0 0 0 0,0 0 1 0 0,0 0-1 0 0,-1 0 0 0 0,1 0 0 0 0,0 0 1 0 0,0 0-1 0 0,0 0 0 0 0,0 0 0 0 0,0-1 1 0 0,0 1-1 0 0,0 0 0 0 0,0 0 0 0 0,0 0 1 0 0,0 0-1 0 0,0 0 0 0 0,-1 0 0 0 0,1 0 1 0 0,0 0-1 0 0,0 0 0 0 0,0 0 0 0 0,0 0 1 0 0,0 0-1 0 0,0 0 0 0 0,0 0 0 0 0,0 0 1 0 0,0 0-1 0 0,0 0 0 0 0,0 0 0 0 0,0-1 1 0 0,0 1-1 0 0,0 0 0 0 0,0 0 0 0 0,0 0 1 0 0,0 0-1 0 0,0 0 0 0 0,0 0 0 0 0,0 0 1 0 0,0 0-1 0 0,0 0 0 0 0,0 0 0 0 0,0-1 1 0 0,0 1-1 0 0,0 0 0 0 0,0 0 0 0 0,0 0 1 0 0,0 0-1 0 0,0 0 0 0 0,0 0 0 0 0,0 0-3 0 0,-1-7 39 0 0,-4 3-33 0 0,-2-1-13 0 0,2-1-17 0 0,1 1 45 0 0,-2 4 102 0 0,3 0 72 0 0,0-1 226 0 0,2 0-303 0 0,-1 0 36 0 0,-2-2 245 0 0,0 0-1 0 0,-7-5 585 0 0,5 5-462 0 0,3 3-336 0 0,0 0-39 0 0,0 0-47 0 0,-1 1-54 0 0,-1-3 496 0 0,3 2-454 0 0,0-1 0 0 0,0 0-1 0 0,0 1 1 0 0,0 0 0 0 0,-1 0 0 0 0,1-1 0 0 0,0 1 0 0 0,-1 1 0 0 0,1-1-1 0 0,-1 0 1 0 0,1 1 0 0 0,-2-1-87 0 0,2 1 51 0 0,0-1-1 0 0,0 1 1 0 0,0 0-1 0 0,0 0 1 0 0,0 0-1 0 0,0 1 1 0 0,0-1-1 0 0,0 0 1 0 0,0 1-1 0 0,0 0 1 0 0,0-1-1 0 0,0 1 1 0 0,0 0-51 0 0,-6 4 91 0 0,7-4-75 0 0,0 0 0 0 0,-1-1 0 0 0,1 1 0 0 0,0 0 0 0 0,-1 0 0 0 0,1-1 0 0 0,-1 1 0 0 0,0-1 0 0 0,1 1 0 0 0,-1-1 0 0 0,1 0 0 0 0,-1 1 0 0 0,0-1 1 0 0,1 0-17 0 0,0 0 4 0 0,1 0 1 0 0,-1-1-1 0 0,1 1 1 0 0,-1 0-1 0 0,1 0 1 0 0,-1 0-1 0 0,1 0 1 0 0,-1 0-1 0 0,1 0 1 0 0,-1 0-1 0 0,1 1 1 0 0,-1-1-1 0 0,1 0 1 0 0,-1 0-1 0 0,1 0 1 0 0,-1 0-1 0 0,1 1 1 0 0,0-1-1 0 0,-1 0 1 0 0,1 0-1 0 0,-1 1 1 0 0,1-1-1 0 0,0 0 1 0 0,-1 1-1 0 0,1-1 1 0 0,0 0-1 0 0,-1 1 1 0 0,1-1-1 0 0,0 1 1 0 0,-1-1-1 0 0,1 0 1 0 0,0 1-5 0 0,-4 6 68 0 0,-9-2 18 0 0,9-3-82 0 0,1 0-1 0 0,0 1 1 0 0,0-1 0 0 0,0 1-1 0 0,1 0 1 0 0,-3 2-4 0 0,2-2-1 0 0,1 0 0 0 0,-1 0 1 0 0,0 0-1 0 0,0-1 0 0 0,-1 1 1 0 0,-1 1 0 0 0,1-2 0 0 0,0 0 0 0 0,1 0 0 0 0,0 1 0 0 0,0-1 0 0 0,-1 1 0 0 0,1 0 0 0 0,1 0 0 0 0,-1 0 0 0 0,0 0 0 0 0,1 1 0 0 0,0-1 0 0 0,0 1 0 0 0,0-1 0 0 0,0 1 0 0 0,0 1 0 0 0,-3 25 0 0 0,-5-12 0 0 0,4 8 0 0 0,0-14 0 0 0,5-10 0 0 0,1-1 0 0 0,-1 0 0 0 0,0 1 0 0 0,0-1 0 0 0,1 1 0 0 0,-1 0 0 0 0,1-1 0 0 0,-1 1 0 0 0,1-1 0 0 0,0 1 0 0 0,0 0 0 0 0,0-1 0 0 0,0 1 0 0 0,0 0 0 0 0,0 2 0 0 0,0 0 0 0 0,1 0 0 0 0,-1 0 0 0 0,1 0 0 0 0,0 0 0 0 0,1 0 0 0 0,-1 0 0 0 0,2 2 0 0 0,6 17 0 0 0,-7-18 2 0 0,0 0 0 0 0,1 0 0 0 0,-1 0 0 0 0,1 0 1 0 0,0-1-1 0 0,1 0 0 0 0,1 3-2 0 0,32 31 33 0 0,-24-26-21 0 0,-8-6 1 0 0,-3-5-12 0 0,-1 0-1 0 0,0 1 1 0 0,1-1 0 0 0,-1 0-1 0 0,1 0 1 0 0,0 0 0 0 0,-1 0 0 0 0,1 0-1 0 0,0-1 1 0 0,1 2-1 0 0,19 8 62 0 0,-21-9-58 0 0,0 0 1 0 0,1-1-1 0 0,-1 0 0 0 0,0 1 1 0 0,0-1-1 0 0,1 0 0 0 0,-1 1 1 0 0,0-1-1 0 0,0 0 0 0 0,1 0 1 0 0,-1 0-1 0 0,0 0 0 0 0,0 0-4 0 0,2-1 5 0 0,-1 0 0 0 0,1 1 0 0 0,-1-1 0 0 0,0 0 0 0 0,1 0-1 0 0,-1 0 1 0 0,0-1 0 0 0,1 0-5 0 0,4-2 24 0 0,10-4-12 0 0,-3 1-35 0 0,-9 4 1 0 0,-4 3 14 0 0,-1 0 0 0 0,1 0 1 0 0,-1-1-1 0 0,1 1 1 0 0,0 0-1 0 0,-1-1 1 0 0,1 1-1 0 0,-1 0 0 0 0,1-1 1 0 0,-1 1-1 0 0,1-1 1 0 0,-1 1-1 0 0,1-1 0 0 0,-1 1 1 0 0,1-1-1 0 0,-1 1 1 0 0,0-1-1 0 0,1 0 1 0 0,-1 1-1 0 0,0-1 0 0 0,0 1 1 0 0,1-1 7 0 0,1-4-28 0 0,4-6-61 0 0,9-25-415 0 0,-10 24 358 0 0,-3 3-15 0 0,-1 1 34 0 0,-1-12-132 0 0,-1 8 105 0 0,1-78-1135 0 0,0 51 767 0 0,0-5 10 0 0,0-1 106 0 0,-1 23 249 0 0,-5-13-150 0 0,0-3-35 0 0,4 12 148 0 0,2 3 50 0 0,0-1-44 0 0,0-25-297 0 0,0 2-104 0 0,0-23-393 0 0,0 61 886 0 0,2 0 42 0 0,4-8 25 0 0,-1 6 12 0 0,-3-7-47 0 0,-2 13 53 0 0,0-18 22 0 0,0 21 63 0 0,0 2 1 0 0,0 0 10 0 0,0 4 33 0 0,0 2-61 0 0,0-4-9 0 0,3 3 112 0 0,-1-2-154 0 0,1-1 49 0 0,1 2 33 0 0,9 10 293 0 0,-10-8-243 0 0,3 5 120 0 0,4 6 207 0 0,-5-9-105 0 0,-3-4-275 0 0,6 15 158 0 0,-6-10-116 0 0,-1 2 50 0 0,0 2-28 0 0,5 8 131 0 0,0 2 40 0 0,-4-8-141 0 0,-1-5-15 0 0,0-2-46 0 0,1-1-19 0 0,2 1 0 0 0,0 1 0 0 0,-2-2-1 0 0,-1 1 21 0 0,0 2 46 0 0,-2 4 18 0 0,2 29 442 0 0,1-26-434 0 0,11 29 273 0 0,0 1-74 0 0,-11-33-199 0 0,-1 1-1 0 0,-1 0 0 0 0,-1 11-190 0 0,4-4 183 0 0,1-6-55 0 0,-1-10-64 0 0,-2 1 0 0 0,1-1 0 0 0,-1 1 0 0 0,0-1 0 0 0,-1 1 0 0 0,1-1-64 0 0,-1 20 246 0 0,0-2-56 0 0,0 54 337 0 0,0-52-289 0 0,0 3 88 0 0,0-27-231 0 0,0-2-6 0 0,0 0-65 0 0,0 0-97 0 0,0 0-116 0 0,0 0-14 0 0,0 0-34 0 0,0 0-659 0 0,0 0-57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0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11976 0 0,'0'0'266'0'0,"0"0"44"0"0,0 0 15 0 0,0 0-129 0 0,0 0-93 0 0,0 0 10 0 0,0 0 24 0 0,0 0 115 0 0,0 0-2 0 0,0 0 34 0 0,0 0 757 0 0,0 0 51 0 0,0 0-444 0 0,0 0-255 0 0,0 0-51 0 0,0 0 103 0 0,0 0 233 0 0,0 0-26 0 0,0 0-272 0 0,0 0-156 0 0,0 0-36 0 0,0 0 44 0 0,0 0 110 0 0,0 0-20 0 0,0 0-32 0 0,0 0-130 0 0,0 0-58 0 0,0 0-7 0 0,3 0-20 0 0,-1 0-78 0 0,-1 0-29 0 0,1 0-29 0 0,-1 0-41 0 0,0 0-22 0 0,0 0-42 0 0,0 0-46 0 0,0 0-54 0 0,0 0-56 0 0,-1 0-55 0 0,1 0-49 0 0,-1 0-44 0 0,0 0-309 0 0,1 0-73 0 0,-1 0-58 0 0,0 0-41 0 0,0 0-359 0 0,0 0-36 0 0,0 0-2818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49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0 9384 0 0,'0'0'208'0'0,"0"0"33"0"0,0 0 16 0 0,0 0-84 0 0,0 0-20 0 0,0 0 47 0 0,0 0 164 0 0,0 0 306 0 0,0 0 24 0 0,0 0-288 0 0,0 0-168 0 0,0 0-45 0 0,0 0 39 0 0,0 0 96 0 0,0 0-21 0 0,0 3 5 0 0,0 0-213 0 0,0 1 0 0 0,-1-1 0 0 0,1 0 0 0 0,-1 1 0 0 0,1-1 0 0 0,-1 0 0 0 0,0 1-99 0 0,-8 10 363 0 0,9-14-357 0 0,0 0 0 0 0,0 0 0 0 0,0 0 0 0 0,-1 0 0 0 0,1 0 0 0 0,0 0 0 0 0,0 0 0 0 0,0 0 0 0 0,0 0 0 0 0,0 0 0 0 0,0 1 0 0 0,0-1 0 0 0,0 0 0 0 0,0 0 0 0 0,-1 0 0 0 0,1 0 1 0 0,0 0-1 0 0,0 0 0 0 0,0 0 0 0 0,0 0 0 0 0,0 1 0 0 0,0-1 0 0 0,0 0 0 0 0,0 0 0 0 0,0 0 0 0 0,0 0 0 0 0,0 0 0 0 0,0 0 0 0 0,0 0 0 0 0,0 1 0 0 0,0-1 0 0 0,0 0 0 0 0,0 0 1 0 0,0 0-1 0 0,0 0 0 0 0,0 0 0 0 0,0 0 0 0 0,0 1 0 0 0,0-1 0 0 0,0 0 0 0 0,0 0 0 0 0,0 0 0 0 0,1 0 0 0 0,-1 0 0 0 0,0 0 0 0 0,0 0 0 0 0,0 0 0 0 0,0 0 0 0 0,0 1 0 0 0,0-1 1 0 0,0 0-1 0 0,0 0 0 0 0,0 0 0 0 0,1 0 0 0 0,-1 0 0 0 0,0 0 0 0 0,0 0-6 0 0,8 11 203 0 0,-7-10-185 0 0,-1 1-1 0 0,1-1 1 0 0,-1 0 0 0 0,0 0-1 0 0,1 1 1 0 0,-1-1 0 0 0,0 0 0 0 0,0 1-1 0 0,0-1 1 0 0,0 0 0 0 0,0 1 0 0 0,0-1-18 0 0,-5 17 198 0 0,-1-5-22 0 0,6-12-164 0 0,-1-1-1 0 0,1 1 0 0 0,0 0 0 0 0,0-1 0 0 0,-1 1 0 0 0,1-1 1 0 0,0 1-1 0 0,0 0 0 0 0,0 0 0 0 0,0-1 0 0 0,0 1 0 0 0,0 0 1 0 0,0-1-1 0 0,0 1 0 0 0,0 0 0 0 0,0-1 0 0 0,1 1-11 0 0,4 9 130 0 0,1 1-35 0 0,-5-8-71 0 0,-1 0-1 0 0,0 1 0 0 0,0-1 1 0 0,0 0-1 0 0,0 0 0 0 0,0 0 1 0 0,-1 0-1 0 0,0 0 1 0 0,1 0-1 0 0,-1 0 0 0 0,0 0 1 0 0,-2 2-24 0 0,2 0 36 0 0,-1-1 0 0 0,1 0 1 0 0,0 0-1 0 0,0 1 1 0 0,0 3-37 0 0,1 55 388 0 0,0-21-170 0 0,0-8-102 0 0,0-1-88 0 0,0-32-26 0 0,0 0 0 0 0,0-1 0 0 0,0 1 0 0 0,0 0 0 0 0,0-1 0 0 0,0 1 0 0 0,0 0 0 0 0,0 0 0 0 0,-1-1-1 0 0,1 1 1 0 0,0 0 0 0 0,0-1 0 0 0,-1 1 0 0 0,1 0 0 0 0,-1-1 0 0 0,1 1 0 0 0,0-1 0 0 0,-1 1 0 0 0,1-1 0 0 0,-1 1-1 0 0,1-1 1 0 0,-1 1 0 0 0,0-1 0 0 0,1 1 0 0 0,-1-1-2 0 0,1 0 2 0 0,-1 1-1 0 0,1-1 1 0 0,-1 0 0 0 0,1 1-1 0 0,-1-1 1 0 0,1 1-1 0 0,-1-1 1 0 0,1 0 0 0 0,0 1-1 0 0,-1-1 1 0 0,1 1 0 0 0,0-1-1 0 0,-1 1 1 0 0,1-1-1 0 0,0 1 1 0 0,0-1 0 0 0,0 1-1 0 0,-1-1 1 0 0,1 1 0 0 0,0 0-1 0 0,0-1 1 0 0,0 1 0 0 0,0-1-1 0 0,0 1-1 0 0,0 2 16 0 0,0-3-36 0 0,0 0-72 0 0,0 0-53 0 0,-3 2-211 0 0,1 0 263 0 0,1 0-2 0 0,0-1-20 0 0,-1 1-47 0 0,1-1-15 0 0,0 0-47 0 0,0 0-52 0 0,0 0-60 0 0,0-1-62 0 0,1 1-61 0 0,-1-1-51 0 0,1 1-47 0 0,0-1-163 0 0,0 0-45 0 0,0 0-197 0 0,0 0-530 0 0</inkml:trace>
  <inkml:trace contextRef="#ctx0" brushRef="#br0" timeOffset="299.95">0 231 8384 0 0,'0'0'242'0'0,"0"0"5"0"0,0 0-182 0 0,0-2-38 0 0,2-6-8 0 0,-2 8-20 0 0,0-1 0 0 0,0 1 1 0 0,1 0-1 0 0,-1-1 0 0 0,1 1 0 0 0,-1 0 1 0 0,0-1-1 0 0,1 1 0 0 0,-1 0 0 0 0,1 0 1 0 0,-1 0-1 0 0,0-1 0 0 0,1 1 0 0 0,-1 0 1 0 0,1 0-1 0 0,-1 0 0 0 0,1 0 0 0 0,-1 0 1 0 0,1 0-1 0 0,-1 0 0 0 0,1 0 0 0 0,-1 0 1 0 0,1 0-1 0 0,-1 0 0 0 0,1 0 1 0 0,7-1 34 0 0,2-2 75 0 0,-2-1 174 0 0,0 0 114 0 0,0 0 81 0 0,22-10 1275 0 0,-24 11-1407 0 0,0 0-34 0 0,1 1-40 0 0,-1-1-55 0 0,-1 1-68 0 0,1 0-79 0 0,4-1 315 0 0,0 0-78 0 0,3 0 43 0 0,-2 0-86 0 0,9-1 138 0 0,-7 0-59 0 0,0-3-10 0 0,-1 0-96 0 0,-10 5-186 0 0,1 0 1 0 0,0 1-1 0 0,0-1 1 0 0,0 1-1 0 0,0-1 1 0 0,0 1-1 0 0,1 0-51 0 0,26-1 412 0 0,-26 2-337 0 0,0 0 1 0 0,0-1-1 0 0,0 1 1 0 0,1-1-1 0 0,3 0-75 0 0,7-5 145 0 0,-3 2-70 0 0,7 1-5 0 0,-13 3-228 0 0,-1 0 68 0 0,1 0 59 0 0,-1 0 49 0 0,6 0 118 0 0,13 0 331 0 0,-17 0-394 0 0,0 0-81 0 0,-2 0-46 0 0,-1 0-45 0 0,0 0-50 0 0,0 0-56 0 0,1 0-83 0 0,0 0-79 0 0,-1 0-85 0 0,1 0-92 0 0,-1 0-99 0 0,1 0-108 0 0,0 0-113 0 0,-1 0-122 0 0,3 0-1098 0 0,2 0-1186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48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48 139 9184 0 0,'0'0'208'0'0,"-3"0"33"0"0,-7-2 14 0 0,8-5-91 0 0,2 3-22 0 0,0 4-142 0 0,0-2 185 0 0,0 2 150 0 0,-1-1-44 0 0,1 0-63 0 0,0 0-56 0 0,0-1-46 0 0,0 1-30 0 0,0 0-36 0 0,3-5 77 0 0,-3 6 7 0 0,6-2 182 0 0,1 1-35 0 0,1 1-53 0 0,-1-2-36 0 0,24-24 571 0 0,-24 23-613 0 0,-1 1-35 0 0,4-2 51 0 0,11-5 101 0 0,-6 1 5 0 0,1 1-59 0 0,3 2-15 0 0,8 0 25 0 0,-12 2-111 0 0,19-5 182 0 0,-24 5-195 0 0,0 1 1 0 0,0 0-1 0 0,0 1 1 0 0,0 0 0 0 0,1 0-110 0 0,5 0 129 0 0,-2 0-36 0 0,10-5 16 0 0,-15 4-79 0 0,0 0-1 0 0,0 1 0 0 0,0 0 1 0 0,0 0-1 0 0,0 1-29 0 0,45 0 154 0 0,-34 0-147 0 0,-18 0-6 0 0,0 0-1 0 0,-1 0 0 0 0,1 0 0 0 0,0 0 0 0 0,-1 0 0 0 0,1 1 0 0 0,-1-1 0 0 0,1 1 0 0 0,0-1 1 0 0,-1 1-1 0 0,1 0 0 0 0,-1-1 0 0 0,0 1 0 0 0,1 0 0 0 0,0 1 0 0 0,6 2 9 0 0,4 2 34 0 0,-6 4-33 0 0,6-5-10 0 0,4 5 11 0 0,-3-7 42 0 0,-13-3-52 0 0,0 0 0 0 0,0 0 0 0 0,0 0 0 0 0,0 0 0 0 0,0 0 0 0 0,0 0 0 0 0,0 0 0 0 0,0 0 0 0 0,0 0 0 0 0,1 0 0 0 0,-1 0 0 0 0,0 0 0 0 0,0 0 0 0 0,0 0 0 0 0,0 0-1 0 0,0 0 1 0 0,0 0 0 0 0,0 0 0 0 0,0 0 0 0 0,0 0 0 0 0,0 0 0 0 0,0 0 0 0 0,1 0 0 0 0,-1 0 0 0 0,0 0 0 0 0,0 0 0 0 0,0 0 0 0 0,0 0 0 0 0,0 0 0 0 0,0 0-1 0 0,0 0 1 0 0,0 0 0 0 0,0 0 0 0 0,0 0 0 0 0,0 1 0 0 0,0-1 0 0 0,0 0 0 0 0,0 0 0 0 0,0 0 0 0 0,0 0 0 0 0,0 0 0 0 0,0 0 0 0 0,0 0 0 0 0,0 0 0 0 0,0 0 0 0 0,0 0-1 0 0,0 0 1 0 0,0 1 0 0 0,0-1 0 0 0,0 0 0 0 0,0 0 0 0 0,0 0 0 0 0,0 0 0 0 0,0 0 0 0 0,0 0 0 0 0,0 0 0 0 0,0 0-1 0 0,0 50 92 0 0,0-38-35 0 0,0-11-53 0 0,0 1-1 0 0,0 0 1 0 0,-1-1 0 0 0,1 1-1 0 0,-1-1 1 0 0,1 1-1 0 0,-1-1 1 0 0,1 1 0 0 0,-1-1-1 0 0,0 0 1 0 0,0 1 0 0 0,0-1-4 0 0,0 1 2 0 0,0-1 1 0 0,0 1 0 0 0,0 0 0 0 0,0 0 0 0 0,1-1-1 0 0,-1 1 1 0 0,0 0 0 0 0,1 0 0 0 0,0 0 0 0 0,-1 0 0 0 0,1 0-1 0 0,0 1-2 0 0,0 3 7 0 0,-1 1-1 0 0,0 0 0 0 0,0 0 0 0 0,-1-1 1 0 0,0 1-1 0 0,0-1 0 0 0,0 1-6 0 0,0-1 10 0 0,-2 4-7 0 0,-1 1 1 0 0,0-1-1 0 0,-6 10-3 0 0,5-12 4 0 0,2 1 0 0 0,-1-1-1 0 0,-1 8-3 0 0,-4 6 44 0 0,-7 3-33 0 0,12-19-11 0 0,0 0-1 0 0,1 1 1 0 0,0-1-1 0 0,0 1 1 0 0,-8 19 0 0 0,6-12 0 0 0,-1 0 0 0 0,-1 0 0 0 0,-8 11 0 0 0,-13 14 25 0 0,-16 22 87 0 0,0 0-18 0 0,16-22-101 0 0,25-33 7 0 0,0 0 0 0 0,0 0 0 0 0,1 0 0 0 0,0 1 0 0 0,0-1 0 0 0,1 1 0 0 0,0 0 0 0 0,0 0 0 0 0,-1 1 0 0 0,0-1 0 0 0,0 0 0 0 0,0 0 0 0 0,-1-1 0 0 0,0 1 0 0 0,-1 1 0 0 0,-14 14-1 0 0,-7 9 23 0 0,15-10 35 0 0,0 4 93 0 0,-1-5-49 0 0,4-6-30 0 0,5-8 35 0 0,0-2-50 0 0,0 0-33 0 0,0 1-30 0 0,-1-1 38 0 0,3-1 85 0 0,0 0 78 0 0,1 1 118 0 0,0-5-514 0 0,0 0 60 0 0,0 0 53 0 0,0-1 46 0 0,1 1 44 0 0,-1-1 54 0 0,2-2 245 0 0,-1 2-241 0 0,0 0-105 0 0,-1 1-21 0 0,1 0-36 0 0,0 0-39 0 0,0 1-45 0 0,-1-1-48 0 0,1 0-53 0 0,0 0-57 0 0,0 0-62 0 0,0 0-65 0 0,0 0-71 0 0,0-1-75 0 0,0 1-78 0 0,1 0-84 0 0,-1 0-87 0 0,1-1-233 0 0,2-2-707 0 0,3-3-979 0 0</inkml:trace>
  <inkml:trace contextRef="#ctx0" brushRef="#br0" timeOffset="519.2">433 78 6056 0 0,'0'0'176'0'0,"0"0"-42"0"0,0 0-6 0 0,0 0 48 0 0,0 2 148 0 0,0-1-298 0 0,0-1-1 0 0,0 0 0 0 0,0 1 1 0 0,0-1-1 0 0,0 1 0 0 0,0-1 1 0 0,0 0-1 0 0,0 1 0 0 0,0-1 1 0 0,0 1-1 0 0,0-1 0 0 0,-1 0 0 0 0,1 1 1 0 0,0-1-1 0 0,0 1 0 0 0,0-1 1 0 0,-1 0-1 0 0,1 1 0 0 0,0-1 1 0 0,0 0-1 0 0,-1 1 0 0 0,1-1 1 0 0,0 0-1 0 0,-1 0 0 0 0,1 1 0 0 0,0-1 1 0 0,-1 0-1 0 0,1 0 0 0 0,0 0 1 0 0,-1 1-1 0 0,1-1-25 0 0,-7 5 430 0 0,5-2-184 0 0,-1 4 85 0 0,-3-3-61 0 0,5-4-257 0 0,1 0 0 0 0,-1 1 0 0 0,1-1 0 0 0,-1 0 0 0 0,1 1 0 0 0,0-1 0 0 0,-1 0 0 0 0,1 1 0 0 0,0-1 0 0 0,-1 0 0 0 0,1 1 0 0 0,0-1 0 0 0,-1 0 0 0 0,1 1 0 0 0,0-1 0 0 0,0 1 0 0 0,-1-1 0 0 0,1 1 0 0 0,0-1 0 0 0,0 1 0 0 0,0-1 0 0 0,0 0 0 0 0,0 1 0 0 0,0-1 0 0 0,0 1 0 0 0,0-1 0 0 0,0 1 0 0 0,0-1 0 0 0,0 1 0 0 0,0-1 0 0 0,0 1 0 0 0,0 0-13 0 0,-2 12 242 0 0,-4-3-52 0 0,1-2-64 0 0,-3 9 135 0 0,1 1-36 0 0,-8 19 141 0 0,3-5-123 0 0,-10 17 56 0 0,19-42-233 0 0,0 0 1 0 0,1 0 0 0 0,-2 7-67 0 0,-2 7 164 0 0,-7 3 72 0 0,7-13-94 0 0,-1 1 1 0 0,1-1 0 0 0,-3 11-143 0 0,2-3 179 0 0,-4-4-67 0 0,1 0-15 0 0,0 16 95 0 0,-8-5-33 0 0,-5 10 48 0 0,18-28-137 0 0,-1 1-1 0 0,1-1 0 0 0,-4 4-69 0 0,-10 15 130 0 0,3 4 6 0 0,-5 24 152 0 0,9-23-120 0 0,-7 6 86 0 0,15-30-193 0 0,0 0 1 0 0,0 0 0 0 0,0 0-1 0 0,1 0 1 0 0,0 1 0 0 0,1 1-62 0 0,-4 29 192 0 0,-4-16 0 0 0,5 5-6 0 0,0-13-100 0 0,-1 2 18 0 0,4-3 16 0 0,2-12-104 0 0,0 0 1 0 0,0-1-1 0 0,0 1 1 0 0,-1 0 0 0 0,1 0-1 0 0,-1-1 1 0 0,1 1-1 0 0,-1 0 1 0 0,0-1-1 0 0,0 1 1 0 0,1-1 0 0 0,-1 1-1 0 0,0-1-16 0 0,0 1 14 0 0,0-1 0 0 0,0 1 1 0 0,0-1-1 0 0,0 1 0 0 0,1-1 0 0 0,-1 1 0 0 0,0 0 0 0 0,1 0 0 0 0,0-1 0 0 0,-1 1 0 0 0,1 0 0 0 0,0-1 0 0 0,0 1-14 0 0,0 3 64 0 0,-1 0 86 0 0,1 10 349 0 0,0-12-389 0 0,1 0-72 0 0,0-2 143 0 0,2-1-82 0 0,0 0-57 0 0,4-1-1 0 0,-6 1 16 0 0,43 0 665 0 0,-34 0-564 0 0,2 0-27 0 0,-1 0-58 0 0,-9 0-63 0 0,-1 0-1 0 0,1 0 0 0 0,-1 0 1 0 0,1-1-1 0 0,-1 1 0 0 0,1-1 1 0 0,-1 1-1 0 0,1-1 0 0 0,-1 1 1 0 0,1-1-1 0 0,-1 0 0 0 0,0 0 1 0 0,1 1-10 0 0,11-7 42 0 0,4 6 0 0 0,-14 1-31 0 0,0 0-1 0 0,0 0 1 0 0,1 0 0 0 0,-1-1 0 0 0,0 1 0 0 0,0-1 0 0 0,0 0-1 0 0,1 0-10 0 0,6-3 27 0 0,-7 2-17 0 0,0 1 0 0 0,0 0 0 0 0,0 0 0 0 0,0 0 1 0 0,0 0-1 0 0,0 1 0 0 0,0-1 0 0 0,0 1 0 0 0,0-1 0 0 0,3 1-10 0 0,1 0 24 0 0,1-1-1 0 0,-1 0 0 0 0,0 0 0 0 0,6-3-23 0 0,-5 2 25 0 0,0 0 0 0 0,0 0 0 0 0,0 1-1 0 0,8 0-24 0 0,-1 1 32 0 0,-8 1-13 0 0,1-1 0 0 0,-1-1 1 0 0,1 1-1 0 0,-1-1 0 0 0,2-1-19 0 0,22-8 54 0 0,-3 5-30 0 0,-13 0 13 0 0,-12 3-32 0 0,1 1 0 0 0,-1 0-1 0 0,0 0 1 0 0,1 0 0 0 0,-1 0 0 0 0,0 1-1 0 0,1-1 1 0 0,-1 1 0 0 0,1 0-5 0 0,11 0 27 0 0,-9 1-21 0 0,0-1 1 0 0,1 0 0 0 0,-1 0-1 0 0,0-1 1 0 0,0 0-1 0 0,1 0-6 0 0,6-6 0 0 0,-12 6 0 0 0,1 1 0 0 0,-1-1 0 0 0,0 0 0 0 0,1 1 0 0 0,-1-1 0 0 0,1 0 0 0 0,-1 1 0 0 0,1 0 0 0 0,-1-1 0 0 0,1 1 0 0 0,-1 0 0 0 0,1 0 0 0 0,-1 0 0 0 0,16 0-10 0 0,17 0 26 0 0,-17 0-56 0 0,8 0-52 0 0,-12 0-62 0 0,-11 0-7 0 0,1 0-47 0 0,1 0 74 0 0,2 0-116 0 0,-3 0-214 0 0,-3 0 259 0 0,0 0-30 0 0,1 0-72 0 0,-1 0 104 0 0,1 0-38 0 0,0 0-41 0 0,0 0-40 0 0,1 0-425 0 0,0 0 108 0 0,0 0-53 0 0,0 0-808 0 0,0 0-631 0 0,-1 0-1203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48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432 62 9272 0 0,'0'0'208'0'0,"0"0"33"0"0,0 0 14 0 0,-2-2-42 0 0,-9-11-170 0 0,6 3 3 0 0,2 5 79 0 0,1 4 16 0 0,0 2 111 0 0,2-1-241 0 0,0 0 0 0 0,0 1-1 0 0,0-1 1 0 0,0 0 0 0 0,0 0 0 0 0,-1 0 0 0 0,1 0 0 0 0,0 0 0 0 0,0 0-1 0 0,0 0 1 0 0,0 0 0 0 0,0 0 0 0 0,0 0 0 0 0,-1 0 0 0 0,1 0 0 0 0,0 1-1 0 0,0-1 1 0 0,0 0 0 0 0,0 0 0 0 0,0 0 0 0 0,0 0 0 0 0,-1 0 0 0 0,1 0-1 0 0,0 0 1 0 0,0 0 0 0 0,0 0 0 0 0,0 0 0 0 0,0-1 0 0 0,-1 1-1 0 0,1 0 1 0 0,0 0 0 0 0,0 0 0 0 0,0 0 0 0 0,0 0 0 0 0,0 0 0 0 0,0 0-1 0 0,-1 0 1 0 0,1 0 0 0 0,0 0 0 0 0,0 0 0 0 0,0 0 0 0 0,0-1 0 0 0,0 1-1 0 0,0 0 1 0 0,0 0 0 0 0,0 0 0 0 0,0 0 0 0 0,0 0 0 0 0,-1-1-11 0 0,0 0 364 0 0,1 0-111 0 0,0 0-123 0 0,0 0-42 0 0,0-2 1 0 0,0 0-24 0 0,0 2-12 0 0,-1 0 42 0 0,-1-1 13 0 0,-1 1 50 0 0,-7 0 437 0 0,6 1-370 0 0,0 0-62 0 0,3-1-106 0 0,-1 0-52 0 0,0-1 125 0 0,0-2 5 0 0,-1-1 86 0 0,-2 4-37 0 0,-3 1 104 0 0,6 0-252 0 0,0 0 0 0 0,0 0 0 0 0,1 0 0 0 0,-1 1-1 0 0,0-1 1 0 0,1 1 0 0 0,-1 0 0 0 0,0-1 0 0 0,0 1-36 0 0,-15 9 227 0 0,15-8-198 0 0,-1 0 1 0 0,0 0 0 0 0,0 0-1 0 0,0-1 1 0 0,0 0 0 0 0,0 1-1 0 0,0-1 1 0 0,0 0 0 0 0,0 0-1 0 0,-1-1 1 0 0,1 1 0 0 0,-1-1-30 0 0,1 1 17 0 0,0-1 0 0 0,0 0 1 0 0,0 1-1 0 0,0-1 1 0 0,1 1-1 0 0,-1 0 1 0 0,0 0-1 0 0,-2 1-17 0 0,-22 15 101 0 0,13-5-47 0 0,1 1 1 0 0,-8 9-55 0 0,1 0 21 0 0,18-20-13 0 0,-1 0 0 0 0,0 1 0 0 0,0-1 0 0 0,0 0-1 0 0,0-1 1 0 0,-1 1-8 0 0,0 0 1 0 0,1 0 0 0 0,-1 0 0 0 0,1 0 0 0 0,-1 1 0 0 0,1-1 1 0 0,-1 2-2 0 0,-8 7 0 0 0,8-9 0 0 0,1 1 0 0 0,0 0 0 0 0,0 0 0 0 0,0 1 0 0 0,0-1 0 0 0,0 0 0 0 0,0 1 0 0 0,1 0 0 0 0,0 0 0 0 0,-1 0 0 0 0,0 9 0 0 0,3-11 0 0 0,-1 1 0 0 0,1-1 0 0 0,-1 0 0 0 0,1 0 0 0 0,-1 0 0 0 0,0 1 0 0 0,0-1 0 0 0,0 0 0 0 0,0 0 0 0 0,-1 0 0 0 0,1-1 0 0 0,0 1 0 0 0,-1 0 0 0 0,0 0 0 0 0,-5 5 0 0 0,5-5 0 0 0,0-1 0 0 0,0 2 0 0 0,-1-1 0 0 0,1 0 0 0 0,1 0 0 0 0,-1 1 0 0 0,0-1 0 0 0,1 1 0 0 0,-1-1 0 0 0,0 2 0 0 0,-3 25 12 0 0,1-14 13 0 0,-3 11 14 0 0,5-3 21 0 0,2-9-25 0 0,-1-5-4 0 0,1 1 0 0 0,0-1 1 0 0,1 1-1 0 0,0-1 1 0 0,1 2-32 0 0,8 9 73 0 0,-5 6 39 0 0,-3-21-64 0 0,0 1 0 0 0,1-1 1 0 0,-1 0-1 0 0,1 0 0 0 0,0 0 1 0 0,0 0-1 0 0,1-1 0 0 0,2 4-48 0 0,3 1 89 0 0,10 4 24 0 0,-12-9-49 0 0,2 0 39 0 0,-1 0-4 0 0,15 6 78 0 0,22 4 148 0 0,-36-12-245 0 0,-1 0 0 0 0,1-1 1 0 0,0 0-1 0 0,5-1-80 0 0,-10 0 33 0 0,0 0 1 0 0,1-1 0 0 0,-1 0-1 0 0,0 1 1 0 0,4-3-34 0 0,7-2 68 0 0,-12 4-53 0 0,0-1-1 0 0,1 1 1 0 0,-1 0 0 0 0,0 0-1 0 0,1 1 1 0 0,-1-1 0 0 0,0 1-1 0 0,2 0-14 0 0,13-2 66 0 0,-2-4-42 0 0,-1 0-12 0 0,0 4 28 0 0,-11 2-36 0 0,-1 0 1 0 0,0-1 0 0 0,0 1 0 0 0,0-1-1 0 0,0 0 1 0 0,1 0 0 0 0,-1 0-1 0 0,0 0 1 0 0,2-1-5 0 0,5-3 0 0 0,-7 5-23 0 0,-1-1-1 0 0,1 0 1 0 0,0 0-1 0 0,-1 0 1 0 0,1 0-1 0 0,-1 0 1 0 0,1-1-1 0 0,-1 1 1 0 0,1-1-1 0 0,-1 0 1 0 0,1 0 23 0 0,-1 0-128 0 0,1 0 45 0 0,4 2-35 0 0,-4 0 37 0 0,0-1-21 0 0,0-1-49 0 0,0 0-34 0 0,1-2-138 0 0,-2 2-40 0 0,-2 2 363 0 0,3-3-1317 0 0,-3 3-53 0 0</inkml:trace>
  <inkml:trace contextRef="#ctx0" brushRef="#br0" timeOffset="275.38">78 401 9528 0 0,'0'0'216'0'0,"0"0"32"0"0,0 0 10 0 0,1-1-107 0 0,1-1-78 0 0,8-8-49 0 0,7-6 70 0 0,-12 14 23 0 0,1 2 89 0 0,-1 0-32 0 0,9-2 338 0 0,-5-4-89 0 0,-1 1-119 0 0,1 1 85 0 0,0 0-70 0 0,0 1-61 0 0,0-1-48 0 0,8-1 80 0 0,11-3 94 0 0,-16 6-194 0 0,2-1 25 0 0,1 3-42 0 0,1 0-35 0 0,0-3-58 0 0,0-1-19 0 0,-10 2-37 0 0,1 0 1 0 0,-1 1-1 0 0,1-1 1 0 0,-1 2 0 0 0,1-1-1 0 0,0 1-24 0 0,16 0 63 0 0,0 0-43 0 0,23 0-73 0 0,-15 0 41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45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17 5472 0 0,'0'0'124'0'0,"0"0"17"0"0,0 0 10 0 0,-2 0-25 0 0,-11-2-100 0 0,4-5-9 0 0,5 4 46 0 0,4 3-63 0 0,-2-2 188 0 0,1 1-37 0 0,-2 0 61 0 0,1 1-120 0 0,0 0-34 0 0,-2 1 46 0 0,3-1-26 0 0,1 0-7 0 0,-6 3 495 0 0,-4 7-41 0 0,8-9-336 0 0,0 0-53 0 0,0 0-44 0 0,0 0-35 0 0,-5-3 36 0 0,7 2-49 0 0,-5 0 168 0 0,2 0-90 0 0,1 0-68 0 0,-2 0-11 0 0,2 0 14 0 0,-3 3 107 0 0,-8 7-32 0 0,1-5-4 0 0,6 6-4 0 0,-4-6-18 0 0,5 8-8 0 0,1-8-77 0 0,-2 2 58 0 0,-5 4 70 0 0,6-4-78 0 0,-3 10 74 0 0,1-3-34 0 0,6-13-98 0 0,1 1 0 0 0,-1-1 0 0 0,1 0 1 0 0,0 1-1 0 0,0-1 0 0 0,-1 0 0 0 0,1 1 1 0 0,0-1-1 0 0,0 1 0 0 0,0 0-13 0 0,-2 15 133 0 0,0-11-108 0 0,-5 18 125 0 0,3 5 99 0 0,3-3-77 0 0,1 28 125 0 0,4-31-175 0 0,2-17-62 0 0,-2-4-24 0 0,2 9 68 0 0,-5-10-93 0 0,-1 0 0 0 0,0 0 0 0 0,1 0 1 0 0,-1 0-1 0 0,1 0 0 0 0,-1 0 0 0 0,1 0 0 0 0,0-1 0 0 0,-1 1 0 0 0,1 0 0 0 0,0 0 0 0 0,0 0 0 0 0,0-1 0 0 0,0 1 0 0 0,0 0 0 0 0,0-1-11 0 0,8 3 157 0 0,18-3 387 0 0,-22 0-454 0 0,0 0-34 0 0,1 0 26 0 0,-5 0-63 0 0,0 1 0 0 0,0-1 0 0 0,0 0 0 0 0,0 0 0 0 0,0 0 1 0 0,0 0-1 0 0,0 0 0 0 0,0 0 0 0 0,0 0 0 0 0,0 0 0 0 0,-1-1 1 0 0,1 1-1 0 0,0 0 0 0 0,0 0 0 0 0,0-1 0 0 0,0 1 0 0 0,0-1 1 0 0,-1 1-1 0 0,1 0 0 0 0,0-1 0 0 0,0 0 0 0 0,-1 1 0 0 0,1-1 1 0 0,0 1-1 0 0,-1-1 0 0 0,1 0 0 0 0,0 1 0 0 0,-1-1 0 0 0,1 0 1 0 0,-1 0-1 0 0,1 0 0 0 0,-1 1 0 0 0,0-1 0 0 0,1 0 0 0 0,-1 0 1 0 0,0 0-20 0 0,1 0 11 0 0,-1 0 0 0 0,1 0 0 0 0,-1 0 0 0 0,1 1 0 0 0,-1-1 1 0 0,1 0-1 0 0,0 0 0 0 0,-1 1 0 0 0,1-1 0 0 0,0 0 0 0 0,0 1 0 0 0,-1-1 1 0 0,1 1-1 0 0,0-1 0 0 0,0 1 0 0 0,0 0 0 0 0,0-1 0 0 0,0 1 1 0 0,0 0-12 0 0,15-9 160 0 0,-12 7-132 0 0,-1-1 0 0 0,0 0 0 0 0,0 0 0 0 0,0 0 0 0 0,0 0 0 0 0,1-3-28 0 0,3-4 92 0 0,-1 3-43 0 0,9-6-20 0 0,-9 10-19 0 0,-4 0-5 0 0,1 1 0 0 0,0 0 1 0 0,-1-1-1 0 0,1 1 1 0 0,-1-1-1 0 0,0 0 1 0 0,1 0-1 0 0,-1 0 1 0 0,-1 0-1 0 0,1 0 1 0 0,0 0-6 0 0,4-8 0 0 0,10-12 21 0 0,-11 16-5 0 0,0 0 0 0 0,0 0 0 0 0,-1 0 0 0 0,0 0 0 0 0,-1 0 0 0 0,0-1 0 0 0,1-1-16 0 0,21-50 11 0 0,-22 55-11 0 0,-3-2 0 0 0,0-15 0 0 0,0 21 0 0 0,0-1 0 0 0,0 1 0 0 0,0-1 0 0 0,0 1 0 0 0,0 0 0 0 0,0-1 0 0 0,0 1 0 0 0,0-1 0 0 0,0 1 0 0 0,0-1 0 0 0,0 1 0 0 0,0 0 0 0 0,0-1 0 0 0,0 1 0 0 0,0-1 0 0 0,0 1 0 0 0,-1 0 0 0 0,1-1 0 0 0,0 1 0 0 0,0-1 0 0 0,-1 1 0 0 0,1 0 0 0 0,0-1 0 0 0,-1 1 0 0 0,1 0 0 0 0,-1 1 0 0 0,0-1 0 0 0,0 0 0 0 0,1 1 0 0 0,-1-1 0 0 0,0 1 0 0 0,1 0 0 0 0,-1-1 0 0 0,0 1 0 0 0,1-1 0 0 0,-1 1 0 0 0,1 0 0 0 0,-1-1 0 0 0,1 1 0 0 0,0 0 0 0 0,-1 0 0 0 0,-14 30 0 0 0,13-27 0 0 0,1 0 0 0 0,1 0 0 0 0,-1 1 0 0 0,0-1 0 0 0,1 0 0 0 0,0 0 0 0 0,0 1 0 0 0,0-1 0 0 0,1 4 0 0 0,0 7-12 0 0,-1-13 7 0 0,0 0 1 0 0,0-1-1 0 0,1 1 1 0 0,-1-1 0 0 0,0 1-1 0 0,1-1 1 0 0,-1 1 0 0 0,1-1-1 0 0,0 1 1 0 0,-1-1-1 0 0,1 0 1 0 0,0 1 0 0 0,0-1 4 0 0,5 12-19 0 0,-5 3-22 0 0,-1-14 37 0 0,0 1 0 0 0,0-1 0 0 0,0 1 0 0 0,0-1 0 0 0,0 0 0 0 0,1 0 0 0 0,-1 1 0 0 0,1-1 0 0 0,-1 0 1 0 0,2 2 3 0 0,13 27 0 0 0,-2-15 0 0 0,-11-14 0 0 0,1 1 0 0 0,-2 0 0 0 0,1-1 0 0 0,0 1 0 0 0,0 0 0 0 0,-1 1 0 0 0,0-2 0 0 0,0 0 0 0 0,0 0 0 0 0,0 0 0 0 0,0 0 0 0 0,0-1 0 0 0,0 1 0 0 0,0-1 0 0 0,1 1 0 0 0,-1-1 0 0 0,1 1 0 0 0,-1-1 0 0 0,1 0 0 0 0,0 1 0 0 0,9 3 0 0 0,6 6 10 0 0,-11-8 37 0 0,1-2-37 0 0,-2 0-1 0 0,4 5 8 0 0,-5-2-40 0 0,-4-4 23 0 0,3 2-246 0 0,1 0 101 0 0,-1-2 75 0 0,3-1-13 0 0,-4 1-23 0 0,13 0-306 0 0</inkml:trace>
  <inkml:trace contextRef="#ctx0" brushRef="#br0" timeOffset="351.02">525 79 6568 0 0,'0'0'190'0'0,"3"0"-10"0"0,3 0-121 0 0,-2 2 30 0 0,-2 2 55 0 0,-1 0 52 0 0,1-1 31 0 0,3 0 141 0 0,1 0-40 0 0,2 1 94 0 0,-1 4-41 0 0,-3-1 0 0 0,-1-1-69 0 0,0 1-6 0 0,2 3 65 0 0,1 3 209 0 0,0-8-208 0 0,-6-5-348 0 0,1 0-1 0 0,-1 0 1 0 0,1 1 0 0 0,-1-1-1 0 0,0 0 1 0 0,1 0 0 0 0,-1 1-1 0 0,1-1 1 0 0,-1 0 0 0 0,0 1-1 0 0,1-1 1 0 0,-1 1 0 0 0,0-1-1 0 0,0 0 1 0 0,1 1 0 0 0,-1-1-1 0 0,0 1 1 0 0,0-1 0 0 0,0 1-1 0 0,0-1 1 0 0,1 1 0 0 0,-1-1 0 0 0,0 1-1 0 0,0-1 1 0 0,0 0 0 0 0,0 1-1 0 0,0-1 1 0 0,0 1 0 0 0,0-1-1 0 0,0 1 1 0 0,0-1 0 0 0,-1 1-24 0 0,4 12 446 0 0,2-3-99 0 0,0-2-100 0 0,0 5 265 0 0,2-9-185 0 0,-3 0-24 0 0,-2 6-43 0 0,-2-7-185 0 0,0 1 40 0 0,0 12 575 0 0,0-13-562 0 0,0-1-105 0 0,0 1 246 0 0,0-3-21 0 0,0 0-6 0 0,0 0-16 0 0,0 0-57 0 0,0 0-29 0 0,0 0-4 0 0,0 0-6 0 0,0 0-28 0 0,0 0-7 0 0,0 0-6 0 0,3-3-15 0 0,-1 1-66 0 0,0 0-1 0 0,-1 0 1 0 0,1-1 0 0 0,0 1 0 0 0,-1-1 0 0 0,0 1 0 0 0,1-1-1 0 0,-1 0 1 0 0,1-2-8 0 0,0 0 17 0 0,0-1 0 0 0,1 1 0 0 0,-1 0 0 0 0,1 0 1 0 0,1 0-18 0 0,23-27 18 0 0,-15 19-18 0 0,-8 9 0 0 0,0-1 0 0 0,1 1 0 0 0,-1-1 0 0 0,1 1 0 0 0,0 0 0 0 0,2 0 0 0 0,24-12 0 0 0,-29 15 1 0 0,0 1-1 0 0,0-1 0 0 0,0 0 0 0 0,0 1 1 0 0,0-1-1 0 0,0 1 0 0 0,1 0 0 0 0,-1 0 0 0 0,0 0 1 0 0,0 0-1 0 0,1 0 0 0 0,-1 0 0 0 0,0 0 0 0 0,0 1 1 0 0,2 0-1 0 0,4 1-14 0 0,-1 1 1 0 0,0 0-1 0 0,5 3 14 0 0,-5-2-29 0 0,-1 0 18 0 0,1 1 1 0 0,-1 0 0 0 0,0 1-1 0 0,0-1 1 0 0,0 1-1 0 0,2 4 11 0 0,8 8-23 0 0,-13-15 23 0 0,-1 0 0 0 0,1 0 0 0 0,-1 0 0 0 0,0 1 0 0 0,0-1 0 0 0,0 2 0 0 0,0-2 0 0 0,0 0 0 0 0,-1 1 0 0 0,1-1 0 0 0,1-1 0 0 0,-1 1 0 0 0,1 1 0 0 0,-1-2 0 0 0,0-1 0 0 0,-1 1 0 0 0,1 0 0 0 0,-1 0 0 0 0,0 0 0 0 0,1 0 0 0 0,-1 1 0 0 0,0-1 0 0 0,0 0 0 0 0,0 1 0 0 0,0-1 0 0 0,-1 0 0 0 0,1 1 0 0 0,0 0 0 0 0,6 13 15 0 0,-1-4 37 0 0,3 6 135 0 0,-5-10-25 0 0,-2-4 60 0 0,-1-1-47 0 0,1-1-41 0 0,-1 0-34 0 0,2 1 34 0 0,0-1-69 0 0,-1-1 2 0 0,-1 0 30 0 0,1 1 182 0 0,-1-1-188 0 0,2-1-332 0 0,-1 0 85 0 0,0 0 50 0 0,4 0-61 0 0,-4 0 67 0 0,13 0-478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4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9760 0 0,'0'0'222'0'0,"0"0"30"0"0,0 0 18 0 0,0 0-91 0 0,0 0-13 0 0,0 0 62 0 0,0 0 197 0 0,0 0 365 0 0,0 0 30 0 0,0 0-337 0 0,-2 0-192 0 0,0 0-197 0 0,-1 0 43 0 0,1 0 73 0 0,-1 0 40 0 0,-8 1 1065 0 0,8 0-948 0 0,2 1-235 0 0,0-1-44 0 0,0 0-51 0 0,0 1-58 0 0,1 0-66 0 0,0 0-73 0 0,0-1 161 0 0,0-1 1 0 0,0 0 0 0 0,0 0 0 0 0,0 0 0 0 0,0 0 0 0 0,0 0 0 0 0,0 0-1 0 0,0 0 1 0 0,0 0 0 0 0,0 0 0 0 0,0 0 0 0 0,0 0 0 0 0,0 1 0 0 0,0-1 0 0 0,0 0-1 0 0,0 0 1 0 0,0 0 0 0 0,0 0 0 0 0,0 0 0 0 0,0 0 0 0 0,0 0 0 0 0,0 0 0 0 0,-1 0-1 0 0,1 0 1 0 0,0 0 0 0 0,0 1 0 0 0,0-1 0 0 0,0 0 0 0 0,0 0 0 0 0,0 0 0 0 0,0 0-1 0 0,0 0 1 0 0,0 0 0 0 0,0 0 0 0 0,0 0 0 0 0,0 0 0 0 0,0 0 0 0 0,0 0-1 0 0,-1 0 1 0 0,1 0 0 0 0,0 0 0 0 0,0 0 0 0 0,0 0 0 0 0,0 0 0 0 0,0 0 0 0 0,0 0-1 0 0,0 0 1 0 0,0 0 0 0 0,0 0 0 0 0,0 0 0 0 0,-1 0 0 0 0,1 0 0 0 0,0 0 0 0 0,0 0-1 0 0,0 0 1 0 0,0 0 0 0 0,0 0-2 0 0,-1 0 9 0 0,1 0 0 0 0,-1 0 1 0 0,1 1-1 0 0,-1-1 0 0 0,1 0 0 0 0,-1 0 0 0 0,1 1 0 0 0,-1-1 0 0 0,1 0 0 0 0,-1 1 0 0 0,1-1 0 0 0,-1 0 1 0 0,1 1-1 0 0,-1-1 0 0 0,1 1 0 0 0,0-1 0 0 0,-1 1 0 0 0,1-1 0 0 0,0 1 0 0 0,0-1 0 0 0,-1 1 1 0 0,1-1-1 0 0,0 1 0 0 0,0-1 0 0 0,0 1 0 0 0,-1-1 0 0 0,1 2-9 0 0,-4 24 277 0 0,5 4-76 0 0,1-17-162 0 0,0-4-59 0 0,4 4 66 0 0,-5-12-39 0 0,0 0 1 0 0,-1 1-1 0 0,1-1 1 0 0,0 1-1 0 0,-1-1 0 0 0,1 0 1 0 0,-1 1-1 0 0,1-1 1 0 0,-1 1-1 0 0,0-1 1 0 0,0 1-1 0 0,0 0 0 0 0,1-1-7 0 0,-1 58 258 0 0,1-41-153 0 0,5-2-32 0 0,0-1 3 0 0,-4 3 36 0 0,-3-9-53 0 0,1 11 70 0 0,3-3 27 0 0,2-7-80 0 0,1 8 53 0 0,-4 0 28 0 0,-2 44 168 0 0,0-38-177 0 0,0 1 40 0 0,0-21-166 0 0,-1 0-1 0 0,1 0 1 0 0,-1 0-1 0 0,0 0 0 0 0,-1 0 1 0 0,1 0-1 0 0,-1-1 1 0 0,0 1-1 0 0,-1 2-21 0 0,2-2 32 0 0,0 0-1 0 0,0 0 0 0 0,1 0 0 0 0,-1 1 0 0 0,1-1 1 0 0,0 0-1 0 0,0 0 0 0 0,0 1 0 0 0,1 2-31 0 0,0 9 103 0 0,-1-6-24 0 0,0 6 150 0 0,0 20 71 0 0,0-28-311 0 0,0-3-30 0 0,0 0-216 0 0,0-2 109 0 0,0-1 80 0 0,0 1-18 0 0,0-1-11 0 0,0-1-3 0 0,0 0-4 0 0,0-1-23 0 0,0 0-52 0 0,0 1-18 0 0,0-1-51 0 0,0 0-59 0 0,0 0-67 0 0,0 0-70 0 0,0 0-66 0 0,0 0-59 0 0,0 0-52 0 0,0 0-181 0 0,0 0-51 0 0,0 0-220 0 0,0 0-590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4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12640 0 0,'0'0'289'0'0,"0"0"40"0"0,0 0 21 0 0,0 0-150 0 0,0 0-96 0 0,0 0 11 0 0,0 0 31 0 0,0 0 123 0 0,0 0-1 0 0,0 0 36 0 0,0 0 815 0 0,0 0 53 0 0,0 0-473 0 0,0 0-264 0 0,0 0-39 0 0,0 0 144 0 0,0 0 314 0 0,0 0-20 0 0,0 0-344 0 0,0 0-192 0 0,0 0-37 0 0,0 0 81 0 0,0 0 177 0 0,0 0-21 0 0,0 0-210 0 0,0 0-125 0 0,0 0-13 0 0,0 0-41 0 0,0 0 61 0 0,0 0-11 0 0,0 0-14 0 0,0 0-34 0 0,0 0-14 0 0,0 0-1 0 0,0 0-1 0 0,0 0-7 0 0,0 0-35 0 0,0 0-65 0 0,0 0-34 0 0,0 0-104 0 0,0 0-126 0 0,0 0 3 0 0,0 0-35 0 0,0 3-821 0 0,0 7-58 0 0,0-7-12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2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 7248 0 0,'0'0'209'0'0,"1"-1"-54"0"0,1-1-15 0 0,2-2 40 0 0,2-5 144 0 0,-3 3-71 0 0,-3 5-228 0 0,0 1-1 0 0,0-1 1 0 0,1 1 0 0 0,-1-1-1 0 0,0 1 1 0 0,0-1 0 0 0,0 1-1 0 0,1-1 1 0 0,-1 1 0 0 0,0 0 0 0 0,1-1-1 0 0,-1 1 1 0 0,0 0 0 0 0,1-1-1 0 0,-1 1 1 0 0,0 0 0 0 0,1-1 0 0 0,-1 1-1 0 0,1 0 1 0 0,-1 0 0 0 0,1-1-1 0 0,-1 1 1 0 0,1 0 0 0 0,-1 0 0 0 0,1 0-1 0 0,-1 0 1 0 0,0-1 0 0 0,1 1-1 0 0,-1 0 1 0 0,1 0 0 0 0,-1 0-1 0 0,1 0 1 0 0,-1 0 0 0 0,1 0 0 0 0,-1 1-1 0 0,1-1 1 0 0,-1 0 0 0 0,1 0-25 0 0,-1 0 24 0 0,1 0 0 0 0,-1 0 0 0 0,1 0 0 0 0,-1 0 0 0 0,1 0 1 0 0,-1 0-1 0 0,1 0 0 0 0,-1 0 0 0 0,1 0 0 0 0,-1 0 0 0 0,1 0 0 0 0,-1 0 0 0 0,1 0 1 0 0,-1-1-1 0 0,1 1 0 0 0,-1 0 0 0 0,1 0 0 0 0,-1-1 0 0 0,0 1 0 0 0,1 0 1 0 0,-1 0-1 0 0,1-1 0 0 0,-1 1 0 0 0,0-1 0 0 0,1 1 0 0 0,-1 0 0 0 0,0-1 0 0 0,1 1 1 0 0,-1-1-25 0 0,7-6 458 0 0,17 2 88 0 0,-9-2-108 0 0,-6 3-144 0 0,2 0 48 0 0,7-2-21 0 0,11-2 93 0 0,-11 4-161 0 0,0-1 46 0 0,-6 1-60 0 0,1 0 42 0 0,-8 2-201 0 0,20-5 310 0 0,4 3 35 0 0,-23 4-324 0 0,0-1 0 0 0,-1 1 1 0 0,1-1-1 0 0,-1 0 0 0 0,2-1-101 0 0,12-4 278 0 0,-14 4-220 0 0,9 0 83 0 0,-2 2-72 0 0,-10 0-64 0 0,-1 0-1 0 0,1 0 1 0 0,0 0-1 0 0,0 0 1 0 0,0 0-1 0 0,0 0 1 0 0,-1 0 0 0 0,1-1-1 0 0,0 1 1 0 0,0-1-1 0 0,1 0-4 0 0,4-3 26 0 0,-7 3-24 0 0,1 0-1 0 0,0 1 1 0 0,-1-1 0 0 0,1 0 0 0 0,0 1-1 0 0,0-1 1 0 0,-1 1 0 0 0,1-1 0 0 0,0 1 0 0 0,0 0-1 0 0,0-1 1 0 0,0 1 0 0 0,0 0 0 0 0,0 0-1 0 0,0 0 1 0 0,0-1 0 0 0,-1 1 0 0 0,1 0-1 0 0,0 0 1 0 0,0 0 0 0 0,0 0 0 0 0,0 1-1 0 0,0-1 1 0 0,0 0 0 0 0,0 0 0 0 0,0 0 0 0 0,0 1-2 0 0,3 1-5 0 0,-1-1 13 0 0,4 3-22 0 0,10 4-42 0 0,-2 5 43 0 0,-2 0 27 0 0,-11-11 58 0 0,-2 1-4 0 0,0 7-37 0 0,0-7 52 0 0,0-3-1 0 0,0 0-8 0 0,0 2-1 0 0,1 0-52 0 0,-1 1 1 0 0,1-1 0 0 0,-1 0-1 0 0,1 0 1 0 0,0 0 0 0 0,0 0-1 0 0,0 0 1 0 0,1 1-22 0 0,4 10 104 0 0,-4-5-63 0 0,-2-5 39 0 0,0 0 0 0 0,0 42 118 0 0,0 64 333 0 0,0-70-384 0 0,0 11-47 0 0,-1-43-100 0 0,1 1-1 0 0,-1-1 1 0 0,0 0-1 0 0,-1 0 1 0 0,-1 2 0 0 0,1-1-12 0 0,0-1 1 0 0,1 1-1 0 0,0 0 1 0 0,0 0-1 0 0,0 3 12 0 0,1 24 44 0 0,0 111 227 0 0,0-107-250 0 0,0-2-57 0 0,-2-13 44 0 0,-3-4 33 0 0,0 2 26 0 0,0 18 32 0 0,5-32-68 0 0,-1 1 1 0 0,2 0 0 0 0,-1 0-1 0 0,1-1 1 0 0,0 1-1 0 0,2 2-31 0 0,2 4 54 0 0,-4-12-43 0 0,1 1 0 0 0,-1-1-1 0 0,0 0 1 0 0,0 0 0 0 0,-1 1 0 0 0,1-1 0 0 0,-1 0-1 0 0,0 2-10 0 0,0 23 120 0 0,0 13 4 0 0,0-15 31 0 0,0-16-48 0 0,0 1 36 0 0,0 0 41 0 0,0 1 47 0 0,0-10-56 0 0,0-2-74 0 0,0 3-33 0 0,0-1-53 0 0,0 2 40 0 0,0 8 230 0 0,0-8-201 0 0,0-2-69 0 0,0 0-45 0 0,0-2 31 0 0,0 0 0 0 0,0 0 0 0 0,0 0 0 0 0,1 0 1 0 0,-1 0-1 0 0,0 0 0 0 0,0 0 0 0 0,0 0 0 0 0,0 0 0 0 0,0 0 0 0 0,0 1 0 0 0,0-1 0 0 0,0 0 0 0 0,0 0 0 0 0,0 0 0 0 0,0 0 0 0 0,0 0 0 0 0,-1 0 0 0 0,1 0 0 0 0,0 0 0 0 0,0 0 0 0 0,0 0 0 0 0,0 1 0 0 0,0-1 0 0 0,0 0 0 0 0,0 0 0 0 0,0 0 0 0 0,0 0 0 0 0,0 0 0 0 0,0 0 0 0 0,0 0 0 0 0,0 0 0 0 0,0 0 0 0 0,0 0 0 0 0,0 0 0 0 0,0 0 0 0 0,-1 0 0 0 0,1 0 1 0 0,0 0-1 0 0,0 0 0 0 0,0 0 0 0 0,0 0 0 0 0,0 0 0 0 0,0 0 0 0 0,0 0 0 0 0,0 0 0 0 0,0 0 0 0 0,0 0 0 0 0,0 0 0 0 0,-1 0 0 0 0,1 0 0 0 0,0 0 0 0 0,0 0 0 0 0,0 0 0 0 0,0 0 0 0 0,0 0 0 0 0,0 0-1 0 0,-1 0 38 0 0,-2 0-43 0 0,-1 0-59 0 0,-10 0-266 0 0,10 0 228 0 0,2 0-127 0 0,2 0-10 0 0,0-2 42 0 0,1 1 77 0 0,-2-1 49 0 0,1-1 36 0 0,-1 1-24 0 0,1 0-55 0 0,0 1-58 0 0,1-1-93 0 0,-2 2-409 0 0,0 0 97 0 0,0 0 81 0 0,0 0 68 0 0,0 0 60 0 0,-1 0 39 0 0,-2 0-646 0 0,2 0 522 0 0,2 0-85 0 0,0 0 228 0 0,0 0-34 0 0,-2 0-1868 0 0,1 0-1250 0 0</inkml:trace>
  <inkml:trace contextRef="#ctx0" brushRef="#br0" timeOffset="724.42">462 1231 3392 0 0,'0'0'76'0'0,"0"0"16"0"0,0 0 4 0 0,0 0-25 0 0,0 0 18 0 0,0 0 53 0 0,0 0 144 0 0,0 0 258 0 0,0 0 28 0 0,0 0-2 0 0,0 0-20 0 0,0 0-6 0 0,0 0 0 0 0,0 0-19 0 0,0 0-78 0 0,0 0-37 0 0,0 0-8 0 0,0 0-9 0 0,0 0-28 0 0,0 0-11 0 0,0 0-2 0 0,0 0 0 0 0,0 0-2 0 0,-3 0-4 0 0,3 0-330 0 0,-1 0 0 0 0,1 0 1 0 0,-1 0-1 0 0,1 0 1 0 0,0 0-1 0 0,-1 0 1 0 0,1 0-1 0 0,-1 0 0 0 0,1-1 1 0 0,-1 1-1 0 0,1 0 1 0 0,-1 0-1 0 0,1 0 0 0 0,-1 0 1 0 0,1-1-1 0 0,0 1 1 0 0,-1 0-1 0 0,1 0 0 0 0,-1-1 1 0 0,1 1-1 0 0,0 0 1 0 0,-1-1-1 0 0,1 1 1 0 0,0 0-1 0 0,-1-1 0 0 0,1 1 1 0 0,0-1-1 0 0,0 1 1 0 0,-1-1-1 0 0,1 1 0 0 0,0 0 1 0 0,0-1-1 0 0,0 1 1 0 0,0-1-1 0 0,0 1 0 0 0,0-1 1 0 0,-1 1-1 0 0,1-1 1 0 0,0 1-1 0 0,0-1 1 0 0,0 1-1 0 0,1-1-16 0 0,-1-2 352 0 0,-1 4-188 0 0,0-1-38 0 0,0 1 31 0 0,-1-1-92 0 0,-3-1-15 0 0,3 1-7 0 0,0 0 43 0 0,0-1 61 0 0,0 1 82 0 0,-19 0 327 0 0,1 0-62 0 0,-1 0-56 0 0,1 0-51 0 0,-1 0-45 0 0,0 0-40 0 0,-23 0 205 0 0,11 0-212 0 0,26 1-262 0 0,-1 0-1 0 0,0 0 1 0 0,0 1 0 0 0,0 0-1 0 0,-7 3-32 0 0,13-4 7 0 0,-21 4 69 0 0,-12-6-70 0 0,14 0 15 0 0,19 1-207 0 0,1 0 70 0 0,0 0 60 0 0,0 0 50 0 0,-1 0 99 0 0,-4 0 293 0 0,4 0-332 0 0,1 0-80 0 0,-1 0-37 0 0,1 0-45 0 0,0 0-48 0 0,0 0-56 0 0,0 0-83 0 0,-1 0-77 0 0,1 0-84 0 0,0 0-92 0 0,0 0-99 0 0,-1 0-106 0 0,1 0-112 0 0,0 0-121 0 0,1 0-1068 0 0,0 0-1164 0 0</inkml:trace>
  <inkml:trace contextRef="#ctx0" brushRef="#br0" timeOffset="1033.41">477 661 7568 0 0,'0'0'166'0'0,"0"0"29"0"0,-2 0 14 0 0,-2 0-140 0 0,-8 0 45 0 0,2 3-75 0 0,6 3-39 0 0,4-5 0 0 0,-1-1 0 0 0,1 0 0 0 0,0 1 0 0 0,0-1 0 0 0,-1 1 0 0 0,1-1 0 0 0,0 0 0 0 0,-1 1 0 0 0,1-1 0 0 0,0 0 0 0 0,-1 1 0 0 0,1-1 0 0 0,0 0 0 0 0,-1 1 0 0 0,1-1 0 0 0,-1 0 0 0 0,1 0 0 0 0,-1 0 0 0 0,1 1 0 0 0,-1-1 0 0 0,1 0 0 0 0,-1 0 0 0 0,1 0 0 0 0,-1 0 0 0 0,1 0 0 0 0,-1 0 0 0 0,1 0 0 0 0,0 0 0 0 0,-1 0 0 0 0,1 0 0 0 0,-1 0 0 0 0,0 0 0 0 0,-8-1 60 0 0,-1 1 103 0 0,-3 0 135 0 0,-15 0 539 0 0,20 1-618 0 0,2 1-51 0 0,-7 4 227 0 0,12-5-345 0 0,-1 0 0 0 0,1 0 1 0 0,0 0-1 0 0,-1-1 0 0 0,1 1 0 0 0,-1-1 1 0 0,1 1-1 0 0,-1-1 0 0 0,1 0 0 0 0,-1 1 1 0 0,1-1-1 0 0,-1 0 0 0 0,0 0-50 0 0,-6 0 206 0 0,1 2-57 0 0,0 0-23 0 0,-1 2-2 0 0,-1 0-4 0 0,2-2-5 0 0,0-1 23 0 0,-1-1 53 0 0,-1 0-118 0 0,2 0 34 0 0,-14 0 312 0 0,12 0-246 0 0,-1 0-47 0 0,3 0-82 0 0,-2 0-42 0 0,2 0-39 0 0,-1 0-38 0 0,-1 0-45 0 0,0 0-49 0 0,8 0-23 0 0,0 0-33 0 0,1 0-315 0 0,-1 0 69 0 0,1 0-46 0 0,0 0-618 0 0,0 0-494 0 0,0 0-935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55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11744 0 0,'0'0'266'0'0,"0"0"44"0"0,0 0 11 0 0,0 0-135 0 0,0 0-89 0 0,0 0 11 0 0,0 0 24 0 0,0 0 108 0 0,0 0 269 0 0,0 0 479 0 0,0 0 48 0 0,0 0-423 0 0,0 0-248 0 0,0 0-56 0 0,0 0 78 0 0,0 0 189 0 0,0 0-28 0 0,0 0-41 0 0,0 0-315 0 0,0 0-36 0 0,0 0 116 0 0,0 0-15 0 0,0 0-26 0 0,0 0-107 0 0,0 0-48 0 0,0 0-11 0 0,0 2-11 0 0,0 0-104 0 0,0 0 33 0 0,2 2 54 0 0,-1-2-46 0 0,0-1-84 0 0,1 0-87 0 0,0-1 45 0 0,-1 0-35 0 0,0 1-38 0 0,1-1-44 0 0,-1 0-46 0 0,1 0-50 0 0,-2 0-631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370 110 7520 0 0,'-2'0'217'0'0,"1"0"-211"0"0,1 0 0 0 0,-1 0 0 0 0,1 0 0 0 0,-1 0 0 0 0,1 0 0 0 0,-1 0 0 0 0,1 0 0 0 0,-1-1 0 0 0,1 1 0 0 0,-1 0 0 0 0,1 0-1 0 0,0 0 1 0 0,-1 0 0 0 0,1-1 0 0 0,-1 1 0 0 0,1 0 0 0 0,-1 0 0 0 0,1-1 0 0 0,0 1 0 0 0,-1 0 0 0 0,1-1-6 0 0,-2-8 86 0 0,2 7-81 0 0,0 0 0 0 0,0 1 0 0 0,0-1-1 0 0,-1 0 1 0 0,1 0 0 0 0,0 1 0 0 0,-1-1 0 0 0,0 0 0 0 0,0 0-5 0 0,-6-8 24 0 0,1 4 62 0 0,0 0 94 0 0,0-3 206 0 0,1-4 342 0 0,-6 8 28 0 0,9 0-382 0 0,-1 0-35 0 0,-3 2-28 0 0,-1 1-103 0 0,-6-9 229 0 0,12 10-232 0 0,-1 0-48 0 0,1 0-39 0 0,-1 1-35 0 0,-2-1 16 0 0,-1 2-55 0 0,4 0-6 0 0,0-1 37 0 0,-5 0 23 0 0,-1 0 37 0 0,-25 0 619 0 0,22 0-600 0 0,3 0-95 0 0,5 0-59 0 0,0 0 0 0 0,1 0 0 0 0,-1 1 0 0 0,0-1 0 0 0,1 0 0 0 0,-1 1 0 0 0,0 0 0 0 0,1-1 0 0 0,-1 1 0 0 0,1 0 0 0 0,-1 0 0 0 0,1 0 0 0 0,-1 0 0 0 0,1 0 0 0 0,0 0 0 0 0,-1 0 0 0 0,1 0 0 0 0,0 1 0 0 0,0-1 0 0 0,-15 12 0 0 0,11-11 0 0 0,4-1 0 0 0,1-1 0 0 0,-1 0 0 0 0,0 0 0 0 0,1 1 0 0 0,-1-1 0 0 0,1 0 0 0 0,-1 1 0 0 0,1-1 0 0 0,-1 1 0 0 0,1-1 0 0 0,-1 0 0 0 0,1 1 0 0 0,-1-1 0 0 0,1 1 0 0 0,-1 0 0 0 0,1-1 0 0 0,0 1 0 0 0,-1-1 0 0 0,1 1 0 0 0,0 0 0 0 0,-1-1 0 0 0,1 1 0 0 0,-2 4 0 0 0,0-2 4 0 0,-1 1 1 0 0,1-1 0 0 0,0 0 0 0 0,-1 0 0 0 0,0-1 0 0 0,0 1-1 0 0,0 0-4 0 0,-2 1 8 0 0,1 0 0 0 0,0 1-1 0 0,0-1 1 0 0,-2 4-8 0 0,2-2 0 0 0,-1 2 0 0 0,0-1 0 0 0,0 1 0 0 0,1 0 0 0 0,0 1 0 0 0,-2 6 0 0 0,-25 62-64 0 0,20-53 78 0 0,8-20-4 0 0,1 0-1 0 0,0 0 1 0 0,0 0-1 0 0,0 0 0 0 0,1 1 1 0 0,0-1-1 0 0,-1 0 1 0 0,1 0-1 0 0,1 1 1 0 0,-1 4-10 0 0,1 55 209 0 0,0-21-159 0 0,2-28-35 0 0,-1-14-9 0 0,-1 0-1 0 0,1 0 1 0 0,-1 0-1 0 0,1 0 1 0 0,0 0 0 0 0,-1 0-1 0 0,1 0 1 0 0,0-1 0 0 0,0 1-1 0 0,0 0 1 0 0,0 0 0 0 0,-1-1-1 0 0,1 1 1 0 0,0 0 0 0 0,1 0-6 0 0,11 4 82 0 0,-8 5-8 0 0,3-5-24 0 0,8 3-24 0 0,-12-6-20 0 0,-2-1-2 0 0,-1 0-1 0 0,1-1 1 0 0,-1 1-1 0 0,1-1 1 0 0,-1 0-1 0 0,1 0 0 0 0,-1 1 1 0 0,1-1-1 0 0,-1 0 1 0 0,1 0-1 0 0,0 0 1 0 0,-1-1-1 0 0,1 1 1 0 0,-1 0-1 0 0,1 0 1 0 0,-1-1-1 0 0,1 1 1 0 0,-1-1-1 0 0,0 0 1 0 0,1 1-1 0 0,-1-1 0 0 0,1 0 1 0 0,-1 0-1 0 0,1 0-3 0 0,9-5 57 0 0,2 4 59 0 0,2-2 30 0 0,1-8 18 0 0,2-3-24 0 0,-1 3-54 0 0,-4 3 42 0 0,-2 0-1 0 0,1-1 0 0 0,5-6-127 0 0,3-8 118 0 0,0-9-60 0 0,-6 8-27 0 0,-2 6 26 0 0,-8 13-54 0 0,1-2 19 0 0,0 1 1 0 0,0-1 0 0 0,-1 0 0 0 0,0-1 0 0 0,2-6-23 0 0,-4 9 12 0 0,6-23 38 0 0,-5 5-45 0 0,-3 23-5 0 0,0 1 1 0 0,0-1 0 0 0,-1 1 0 0 0,1-1-1 0 0,0 1 1 0 0,0-1 0 0 0,0 1 0 0 0,0-1-1 0 0,0 1 1 0 0,1-1 0 0 0,-1 1 0 0 0,0-1 0 0 0,0 1-1 0 0,0 0 1 0 0,0-1 0 0 0,0 1 0 0 0,1-1-1 0 0,-1 1 1 0 0,0-1 0 0 0,0 1 0 0 0,1 0 0 0 0,-1-1-1 0 0,0 1 1 0 0,1-1 0 0 0,-1 1 0 0 0,0 0-1 0 0,1-1 1 0 0,-1 1 0 0 0,1 0 0 0 0,-1 0 0 0 0,0-1-1 0 0,1 1 0 0 0,6-4 29 0 0,-7 3-28 0 0,1 0-1 0 0,-1 1 1 0 0,0-1 0 0 0,0 0 0 0 0,1 0-1 0 0,-1 0 1 0 0,0 1 0 0 0,0-1 0 0 0,0 0-1 0 0,0 0 1 0 0,0 0 0 0 0,0 0 0 0 0,0 1 0 0 0,0-2-1 0 0,0-11 10 0 0,-2 21 38 0 0,-3-4-37 0 0,5-3-11 0 0,-1-1-1 0 0,0 0 0 0 0,1 1 1 0 0,-1-1-1 0 0,1 1 0 0 0,-1-1 0 0 0,1 1 1 0 0,-1-1-1 0 0,1 1 0 0 0,-1 0 1 0 0,1-1-1 0 0,0 1 0 0 0,-1 0 0 0 0,1-1 1 0 0,0 1-1 0 0,0 0 0 0 0,-1-1 1 0 0,1 1-1 0 0,0 0 0 0 0,0-1 0 0 0,0 1 1 0 0,0 0-1 0 0,0 0 0 0 0,0-1 1 0 0,0 1 0 0 0,0 6-24 0 0,0-5 21 0 0,0 0-1 0 0,1 1 0 0 0,-1-1 1 0 0,-1 0-1 0 0,1 0 0 0 0,0 0 1 0 0,-1 0-1 0 0,1 0 0 0 0,-1 0 1 0 0,0 1 3 0 0,-3 5 0 0 0,3-7 0 0 0,0 1 0 0 0,0-1 0 0 0,0 0 0 0 0,0 1 0 0 0,1-1 0 0 0,-1 1 0 0 0,0-1 0 0 0,1 1 0 0 0,-1 0 0 0 0,1-1 0 0 0,0 1 0 0 0,0-1 0 0 0,0 1 0 0 0,-1 0 0 0 0,1 2 0 0 0,0-1 0 0 0,-1 1 0 0 0,1 0 0 0 0,-1-1 0 0 0,0 1 0 0 0,-1 0 0 0 0,1-1 0 0 0,0 1 0 0 0,-1-1 0 0 0,0 0-1 0 0,-1 3 2 0 0,0-3-1 0 0,1 1 0 0 0,0 0 0 0 0,1-1 0 0 0,-1 1 0 0 0,1 0 0 0 0,-1 0 0 0 0,1 0 0 0 0,0 0 0 0 0,1 0 0 0 0,-1 0 0 0 0,1 4 0 0 0,-1 3-1 0 0,0 0 0 0 0,-1 0 1 0 0,-1 0-1 0 0,1-1 0 0 0,-4 9 1 0 0,-5 19 9 0 0,9-30 3 0 0,1 0 0 0 0,0-1 0 0 0,0 1 0 0 0,1 1-12 0 0,-1-1 3 0 0,1 0 0 0 0,-2 0-1 0 0,1 0 1 0 0,-3 8-3 0 0,2-9 0 0 0,0 0 0 0 0,1 0 0 0 0,0 1-1 0 0,0 5 1 0 0,1 18 0 0 0,0 33 65 0 0,0-62-65 0 0,0 0 0 0 0,0 0 0 0 0,0 0 1 0 0,1 0-1 0 0,-1-1 0 0 0,1 1 0 0 0,0 0 1 0 0,0 0-1 0 0,-1 0 0 0 0,1-1 0 0 0,0 1 1 0 0,1 0-1 0 0,3 7 35 0 0,-3 2 60 0 0,0-6 26 0 0,5 1-45 0 0,16 18 237 0 0,-21-23-289 0 0,0 1 0 0 0,-1-1-1 0 0,1 0 1 0 0,0 0 0 0 0,0 0-1 0 0,0 0 1 0 0,0 0 0 0 0,0 0 0 0 0,0 0-1 0 0,0 0 1 0 0,0-1 0 0 0,0 1-1 0 0,2-1-23 0 0,-2 0 32 0 0,0 0 0 0 0,0 0 0 0 0,0-1 0 0 0,0 1 0 0 0,0-1 0 0 0,0 0 0 0 0,0 1 0 0 0,0-1 0 0 0,-1 0 0 0 0,1 0 0 0 0,0 0-32 0 0,11-5 207 0 0,-2 4-126 0 0,-11 2-75 0 0,1 0 0 0 0,-1 0-1 0 0,1 0 1 0 0,-1 0-1 0 0,1 0 1 0 0,-1 0-1 0 0,1 0 1 0 0,-1 0-1 0 0,1 0 1 0 0,-1 0-1 0 0,0 0 1 0 0,1 0 0 0 0,-1 0-1 0 0,1 0 1 0 0,-1-1-1 0 0,1 1 1 0 0,-1 0-1 0 0,1 0 1 0 0,-1 0-1 0 0,0-1 1 0 0,1 1-1 0 0,-1 0 1 0 0,1-1-1 0 0,-1 1 1 0 0,0 0 0 0 0,1-1-1 0 0,-1 1 1 0 0,0 0-1 0 0,0-1 1 0 0,1 1-1 0 0,-1-1 1 0 0,0 0-6 0 0,5-5 36 0 0,23-9 34 0 0,-23 12-61 0 0,0 1-50 0 0,1 0-66 0 0,-1-1-52 0 0,2-5-275 0 0,-2-5-444 0 0,-4 12 811 0 0,0 1 0 0 0,-1 0 0 0 0,1-1 0 0 0,0 1 0 0 0,0 0 0 0 0,0 0 0 0 0,-1-1 0 0 0,1 1 0 0 0,0 0 0 0 0,0 0 0 0 0,0 0 0 0 0,0 0 0 0 0,-1 0 1 0 0,2 0 66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6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9504 0 0,'0'0'216'0'0,"0"0"32"0"0,0 0 9 0 0,0 0-109 0 0,0 3-77 0 0,0 5-20 0 0,0-1 76 0 0,0-1 63 0 0,0-1 51 0 0,0 1 132 0 0,0 6 807 0 0,0-8-719 0 0,0 0-128 0 0,0 0-107 0 0,0-2-16 0 0,-2 1 18 0 0,-3 1-190 0 0,1 0 107 0 0,1 5 165 0 0,2 1-135 0 0,1 1-87 0 0,0 14-25 0 0,0-14-74 0 0,0-6-40 0 0,0 6 144 0 0,0-8-115 0 0,0 0-73 0 0,0-1-32 0 0,0 0-61 0 0,0-1-70 0 0,0 1-81 0 0,0-2 14 0 0,0 1-53 0 0,0-1-47 0 0,0 1-41 0 0,0-1-141 0 0,0 0-40 0 0,0 0-170 0 0,0 0-451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7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93 10336 0 0,'0'0'233'0'0,"0"0"39"0"0,0 0 15 0 0,0 0 5 0 0,0 0 17 0 0,-2 0 10 0 0,1 0-303 0 0,1 0 1 0 0,-1 0-1 0 0,1 0 1 0 0,-1 0-1 0 0,1 1 1 0 0,-1-1-1 0 0,1 0 1 0 0,0 0-1 0 0,-1 0 1 0 0,1 0-1 0 0,-1 1 1 0 0,1-1-1 0 0,0 0 1 0 0,-1 0-1 0 0,1 1 1 0 0,-1-1-1 0 0,1 0 1 0 0,0 1-1 0 0,0-1 1 0 0,-1 0-1 0 0,1 1 1 0 0,0-1-1 0 0,-1 1-16 0 0,-3 12 299 0 0,4 26 167 0 0,1-20-232 0 0,-2-7-56 0 0,1-8-116 0 0,0 0 1 0 0,0 0 0 0 0,0 0 0 0 0,0 0 0 0 0,0 0 0 0 0,1-1-1 0 0,0 1 1 0 0,0 2-63 0 0,0-4 19 0 0,2 6 57 0 0,-1-1 0 0 0,0 1-1 0 0,0 0 1 0 0,0 0 0 0 0,-1 7-76 0 0,0-4 109 0 0,0-3-38 0 0,5 8 36 0 0,-2-8-27 0 0,-2-2 17 0 0,-1 1 25 0 0,0 2 49 0 0,-2 2 134 0 0,1-8-216 0 0,-1 0 1 0 0,1 0-1 0 0,0 1 1 0 0,0-1-1 0 0,1 0 1 0 0,-1 0-1 0 0,1 0 1 0 0,-1 0-1 0 0,1 0 1 0 0,0 1-90 0 0,1-1 97 0 0,1 2-8 0 0,1 1 29 0 0,-2 0 33 0 0,0-1 67 0 0,-2-1-66 0 0,0 0 33 0 0,0 1-15 0 0,0 10 378 0 0,0-11-450 0 0,0-2-83 0 0,0 0 226 0 0,0-2-7 0 0,0 0-29 0 0,0 0-12 0 0,0 0-1 0 0,0 0 11 0 0,0 0 45 0 0,0 0 21 0 0,0 0 3 0 0,0 0-18 0 0,0 0-81 0 0,0-2-40 0 0,0-27 67 0 0,0-1-72 0 0,0-1-70 0 0,0 1-68 0 0,0-2-74 0 0,0 27 62 0 0,1-1 0 0 0,0 0 0 0 0,0 0 1 0 0,0 1-1 0 0,1-1 0 0 0,0 0 22 0 0,3-11-39 0 0,-3 0 37 0 0,-2 15 2 0 0,0 1 0 0 0,0-1 0 0 0,1 0 0 0 0,-1 1 0 0 0,0-1 0 0 0,1 1 0 0 0,-1-1 0 0 0,1 0 0 0 0,-1 1 0 0 0,1-1 0 0 0,0 1 0 0 0,-1-1 0 0 0,1 1 0 0 0,0-1 0 0 0,5-10 0 0 0,-3-1 1 0 0,2-2 22 0 0,5-1 37 0 0,-8 14-45 0 0,0 0-1 0 0,0-1 0 0 0,0 1 0 0 0,-1-1 0 0 0,1 1 1 0 0,0-4-15 0 0,-1 4 8 0 0,0 0 0 0 0,0-1 1 0 0,1 1-1 0 0,-1 0 0 0 0,1 0 1 0 0,-1 0-1 0 0,1 0 0 0 0,-1 0 1 0 0,1 1-1 0 0,0-1 0 0 0,0 0 1 0 0,1 0-9 0 0,8-5 8 0 0,-5 4-11 0 0,0-1 0 0 0,-1 0 1 0 0,1 0-1 0 0,3-5 3 0 0,-5 6-13 0 0,-1 0 0 0 0,1 1 1 0 0,0-1-1 0 0,0 1 0 0 0,0-1 0 0 0,1 1 13 0 0,16-10-43 0 0,-19 10 41 0 0,1 0 1 0 0,0 0-1 0 0,0 1 0 0 0,-1-1 0 0 0,1 1 1 0 0,0 0-1 0 0,0 0 0 0 0,0 0 0 0 0,0 0 1 0 0,1 1-1 0 0,-1-1 0 0 0,0 1 0 0 0,3-1 2 0 0,-5 1-4 0 0,1 0-1 0 0,0 0 1 0 0,0 0-1 0 0,-1-1 1 0 0,1 1-1 0 0,0-1 1 0 0,-1 1 0 0 0,1-1-1 0 0,-1 0 1 0 0,1 0-1 0 0,0 1 1 0 0,-1-1-1 0 0,1 0 5 0 0,-1 0 0 0 0,1 0 0 0 0,-1 0 0 0 0,1 0 0 0 0,-1 0-1 0 0,1 1 1 0 0,0-1 0 0 0,-1 0 0 0 0,1 1 0 0 0,0 0 0 0 0,-1-1 0 0 0,1 1-1 0 0,0 0 1 0 0,0 0 0 0 0,9 0 6 0 0,24 0 52 0 0,-30 0-56 0 0,-3 0 7 0 0,2 0-31 0 0,3 0-26 0 0,3 0-37 0 0,-5 2 19 0 0,6 9 64 0 0,-9-9 61 0 0,1-4-4 0 0,7-9-58 0 0,-8 9-66 0 0,0 2-180 0 0,-2 0 89 0 0,1 1 77 0 0,0-1 64 0 0,0 0 51 0 0,-1 0 38 0 0,2 0 417 0 0,-1 0-405 0 0,0 0-91 0 0,-1-1-108 0 0,1 1 11 0 0,-1 0-37 0 0,0 0-39 0 0,1 0-43 0 0,-1 0-46 0 0,1 0-49 0 0,0 0-53 0 0,-1 0-56 0 0,1 0-59 0 0,0 0-63 0 0,0 0-65 0 0,-1 0-69 0 0,1 0-73 0 0,0 0-76 0 0,1 0-408 0 0,1 0-36 0 0,5 0-2676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7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13504 0 0,'0'0'306'0'0,"0"0"46"0"0,0 0 22 0 0,0 0-160 0 0,0 0-103 0 0,0 0 28 0 0,0 0-39 0 0,0 0 117 0 0,0 0 242 0 0,0 0 432 0 0,0 0 43 0 0,0 0-380 0 0,0 0-216 0 0,0 0-43 0 0,0 0 90 0 0,0 0 199 0 0,0 0-22 0 0,0 0-30 0 0,0 0-117 0 0,0 0-51 0 0,0 0-11 0 0,0 0-39 0 0,0 0-222 0 0,0 3-35 0 0,0 22 50 0 0,0-7-77 0 0,3-2-42 0 0,-1-12 2 0 0,2 4-84 0 0,-2-4-11 0 0,0 0-54 0 0,1 1-153 0 0,-2-3 105 0 0,0-1-38 0 0,2 1-113 0 0,1 0-59 0 0,-2-1 103 0 0,-1 0 59 0 0,0 1-3 0 0,0-1-57 0 0,-1 1-1 0 0,1 0-55 0 0,-1 0-64 0 0,0 1-71 0 0,0-2 26 0 0,0 1-58 0 0,0-1-52 0 0,0 1-45 0 0,0 0-177 0 0,0 0-45 0 0,0 0-214 0 0,0 1-584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8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14600 0 0,'0'0'330'0'0,"0"0"45"0"0,0 0 20 0 0,0 0-161 0 0,0 0-111 0 0,0 0 34 0 0,0 0-47 0 0,0 0 127 0 0,0 0 260 0 0,0 0 472 0 0,0 0 45 0 0,0 0-412 0 0,0 0-234 0 0,0 0-43 0 0,0 0 105 0 0,0 0 233 0 0,0 0-21 0 0,0 0-35 0 0,0 0-142 0 0,0 0-66 0 0,0 0-14 0 0,0 0-164 0 0,0 0-104 0 0,0 0-40 0 0,0 0-9 0 0,0 0-21 0 0,0 0-139 0 0,0 0-76 0 0,0 0 117 0 0,0 0-14 0 0,0 0-24 0 0,0 0-44 0 0,0 0-18 0 0,0 0-44 0 0,0 0-50 0 0,0 0-56 0 0,0 0-60 0 0,0 0-58 0 0,0 0-53 0 0,0 0-46 0 0,0 0-339 0 0,0 0-77 0 0,0 0-63 0 0,0 0-45 0 0,0 0-392 0 0,0 0-40 0 0,0 0-334 0 0,0 0-947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9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493 172 8032 0 0,'0'0'182'0'0,"3"0"29"0"0,7-3 12 0 0,-10 3-210 0 0,1-1 0 0 0,-1 0 1 0 0,0 0-1 0 0,1 1 0 0 0,-1-1 1 0 0,0 0-1 0 0,0 0 0 0 0,0 0 1 0 0,1 0-1 0 0,-1 1 0 0 0,0-1 1 0 0,0 0-1 0 0,0 0 0 0 0,-1 0-13 0 0,1-16 215 0 0,-1 3-50 0 0,-2 7-13 0 0,-2 4 41 0 0,1-1 20 0 0,-1 0 87 0 0,3 1-184 0 0,-1-1 63 0 0,-3-2 128 0 0,-10-10 498 0 0,10 11-564 0 0,0 1-51 0 0,-1 1-100 0 0,-16-2 424 0 0,13-8 13 0 0,9 12-487 0 0,-1-1 0 0 0,1 1 1 0 0,-1 0-1 0 0,1 0 0 0 0,-1 1 1 0 0,0-1-1 0 0,1 0 0 0 0,-1 0 0 0 0,0 1 1 0 0,0-1-1 0 0,0 1-40 0 0,-8-3 247 0 0,5 1-77 0 0,-1-1 41 0 0,-12-7 301 0 0,-8 4-100 0 0,14 0-181 0 0,3 2-5 0 0,-6 2 49 0 0,-1 1-49 0 0,-14 0 49 0 0,26 1-241 0 0,-1 0 0 0 0,0 0 0 0 0,1 1 0 0 0,-1 0 1 0 0,-3 1-35 0 0,-32 13 76 0 0,25-9-75 0 0,-1 0 0 0 0,1 2 1 0 0,-1 1-2 0 0,11-6 0 0 0,1 1 0 0 0,-1-1 0 0 0,1 1 0 0 0,0 0 0 0 0,1 1 0 0 0,-1-1 0 0 0,1 1 0 0 0,0-1 0 0 0,-2 4 0 0 0,1-1 0 0 0,0-1 0 0 0,-1 0 0 0 0,1 0 0 0 0,-3 2 0 0 0,4-5 0 0 0,0 0 0 0 0,0 0 0 0 0,1 0 0 0 0,-1 1 0 0 0,1-1 0 0 0,0 1 0 0 0,0 0 0 0 0,0 0 0 0 0,0-1 0 0 0,1 1 0 0 0,0 0 0 0 0,0 0 0 0 0,0 1 0 0 0,-1 3-1 0 0,-2 10 1 0 0,1-4 0 0 0,0-5 0 0 0,1 0 0 0 0,0 0 0 0 0,1 0 0 0 0,0 0 0 0 0,1 0 0 0 0,-1 2 0 0 0,1 46 0 0 0,0-54 0 0 0,1 0 0 0 0,-1 0 0 0 0,0 0-1 0 0,1 0 1 0 0,-1 1 0 0 0,1-1 0 0 0,0 0-1 0 0,0 0 1 0 0,1 0 0 0 0,0 2 0 0 0,2 5-10 0 0,5 10-42 0 0,-2-4 44 0 0,-5-4 8 0 0,-2-11 0 0 0,0 1 0 0 0,1-1 0 0 0,-1 1 0 0 0,0-1 0 0 0,0 1 0 0 0,1-1 0 0 0,-1 1 0 0 0,1-1 0 0 0,-1 0 0 0 0,1 1 0 0 0,0-1 0 0 0,0 0 0 0 0,-1 1 0 0 0,1-1 0 0 0,0 0 0 0 0,0 0 0 0 0,0 0 0 0 0,0 0 0 0 0,0 0 0 0 0,1 0 0 0 0,0 1 1 0 0,75 29-1 0 0,-73-30 0 0 0,1 0 0 0 0,-1 0 0 0 0,1-1 0 0 0,0 1 0 0 0,-1-1 0 0 0,1 0 0 0 0,0 0 0 0 0,-1 0 0 0 0,3-1 0 0 0,4 0 0 0 0,-8 1 0 0 0,0 0 0 0 0,0 0 0 0 0,0-1 0 0 0,0 1 0 0 0,1-1 0 0 0,-1 0 0 0 0,0 0 0 0 0,0 0 0 0 0,0 0 0 0 0,2-1 0 0 0,5-3-1 0 0,36-10 2 0 0,-39 12 7 0 0,1-1 0 0 0,-1 0 0 0 0,0-1 0 0 0,0 1 1 0 0,-1-1-1 0 0,1-1 0 0 0,-1 1 0 0 0,0-1 0 0 0,-1 0 1 0 0,5-5-9 0 0,9-10-11 0 0,-18 20 10 0 0,1 0 0 0 0,-1 0 0 0 0,0 0 0 0 0,0 0 0 0 0,0-1 0 0 0,0 1 0 0 0,0 0-1 0 0,0-1 1 0 0,0 1 0 0 0,0-1 0 0 0,-1 1 0 0 0,1-1 0 0 0,-1 1 0 0 0,1-1 0 0 0,-1 0-1 0 0,1 1 1 0 0,-1-1 0 0 0,0 0 0 0 0,0 1 0 0 0,0-1 1 0 0,2-14-93 0 0,4 2 24 0 0,0-2 6 0 0,-4-3-20 0 0,-2-24-26 0 0,0 5 7 0 0,0 14 76 0 0,0 2 21 0 0,0-45-44 0 0,0 65 71 0 0,2 4-1 0 0,9 8 0 0 0,-6-6 43 0 0,0-4-34 0 0,0 1-6 0 0,10 27 108 0 0,-10 3 48 0 0,6-13-85 0 0,-6 8 1 0 0,0-11-29 0 0,-3-12-51 0 0,-1 0 0 0 0,0 0-1 0 0,0 0 1 0 0,0 1 0 0 0,0-1-1 0 0,-1 0 1 0 0,0 1-1 0 0,1 1-15 0 0,0 13 91 0 0,5-3-41 0 0,-2-7-7 0 0,-2 0 14 0 0,0 9 122 0 0,-1-9-83 0 0,0 0-1 0 0,0 0 1 0 0,1 0-1 0 0,0 0 1 0 0,3 7-96 0 0,-4-13 22 0 0,3 15 184 0 0,-4-10-135 0 0,-2 2-6 0 0,1 8 36 0 0,5 0 39 0 0,-2-12-109 0 0,3 12 69 0 0,-2-4 2 0 0,-1-2 16 0 0,-1 2 39 0 0,0-3-7 0 0,6 3 21 0 0,-1-1 1 0 0,-5-1-18 0 0,-1-8-112 0 0,0 1 84 0 0,0 0 83 0 0,0 5 357 0 0,0-7-403 0 0,0 0-75 0 0,0 0-40 0 0,0-1-52 0 0,0 0-60 0 0,0 2 320 0 0,0-3 0 0 0,0 0-4 0 0,0 0-16 0 0,0 0-4 0 0,0 0 0 0 0,0 0-26 0 0,0 0-109 0 0,0 0-26 0 0,0 0 14 0 0,0 0-16 0 0,0 0-5 0 0,0 0 2 0 0,0 0 3 0 0,0 0-32 0 0,0 0-106 0 0,0 0-27 0 0,0 0-91 0 0,0 0-9 0 0,0 0 4 0 0,0 0-34 0 0,0 0-146 0 0,0 0-63 0 0,0 0 235 0 0,0 0 92 0 0,0 0-36 0 0,0 0-8 0 0,0 0-37 0 0,0 0-41 0 0,0 0-46 0 0,0 0-49 0 0,0 0-47 0 0,0 0-43 0 0,0 0-40 0 0,0 0-290 0 0,0 0-64 0 0,0 0-51 0 0,0 0-37 0 0,0 0-1603 0 0,0 0-1413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59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9256 0 0,'0'0'266'0'0,"0"0"1"0"0,0 0-199 0 0,3-2-40 0 0,-3 2-28 0 0,6-6 38 0 0,0 2 63 0 0,5-2 336 0 0,-1 1 88 0 0,19-9 1219 0 0,-17 8-1092 0 0,-4 4-273 0 0,-1 1-35 0 0,9-1 300 0 0,-10-2-420 0 0,3-1 178 0 0,3-2 66 0 0,-4 3-189 0 0,-1 1-90 0 0,0 0-58 0 0,18-2 290 0 0,-4-5-6 0 0,4 4-36 0 0,-12 0-213 0 0,-12 5-146 0 0,0 1-1 0 0,1-1 0 0 0,-1 0 1 0 0,1 0-1 0 0,-1 1 0 0 0,1-1 1 0 0,0 1-1 0 0,-1-1 0 0 0,1 1 1 0 0,-1 0-1 0 0,1 0 0 0 0,0 0 1 0 0,-1 0-1 0 0,1 0-19 0 0,25 0 197 0 0,4 0-42 0 0,2 0-57 0 0,-3 0-73 0 0,-29 0-41 0 0,1 0-1 0 0,0 0 1 0 0,-1 0 0 0 0,1 1 0 0 0,0-1-1 0 0,-1 0 1 0 0,1 1 0 0 0,-1 0 0 0 0,1-1-1 0 0,-1 1 1 0 0,1 0 0 0 0,-1 0 0 0 0,0 0 0 0 0,1 0 16 0 0,6 3-104 0 0,-4-2 7 0 0,-1-1-59 0 0,-1-1-11 0 0,0 1-69 0 0,0 0-83 0 0,0 0-97 0 0,0-1 10 0 0,-1 1-64 0 0,1 0-56 0 0,-1 1-49 0 0,1-1-169 0 0,0 1-49 0 0,0 0-206 0 0,1 1-551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9:00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10824 0 0,'0'0'241'0'0,"0"0"38"0"0,0 0 14 0 0,0 0-21 0 0,0 0-156 0 0,0 0-37 0 0,0 0 90 0 0,0 0 184 0 0,3 0 335 0 0,2 0-252 0 0,1 0-4 0 0,12 0 640 0 0,-6 0-501 0 0,-7 0-365 0 0,-1 0-42 0 0,1 0-49 0 0,-1 0-57 0 0,6-2 287 0 0,-4 0-155 0 0,0-1-36 0 0,7-4 151 0 0,0 5-45 0 0,-4 3-135 0 0,12 0 140 0 0,-7-5-2 0 0,3-4-110 0 0,-14 7-138 0 0,0 0 0 0 0,0 0 0 0 0,0 0 0 0 0,0 1 0 0 0,0 0 0 0 0,0-1 0 0 0,2 1-15 0 0,17-2 82 0 0,-10-4-39 0 0,-10 5-40 0 0,0 0 0 0 0,1 0 0 0 0,-1 0 0 0 0,1 0 0 0 0,-1 1 0 0 0,1-1 1 0 0,-1 0-1 0 0,1 1 0 0 0,-1 0 0 0 0,1 0 0 0 0,-1 0 0 0 0,2 0-3 0 0,4 0-19 0 0,6 0 77 0 0,-7 1-54 0 0,0-1-60 0 0,-2 0-30 0 0,0 0-49 0 0,0 0-23 0 0,-1 0-46 0 0,0 0-53 0 0,0 0-56 0 0,0 0 4 0 0,-1-1-47 0 0,1 1-50 0 0,-1 0-53 0 0,0-1-56 0 0,1 1-59 0 0,-1-1-63 0 0,0 0-66 0 0,3-1-411 0 0,0 0-33 0 0,13-7-2410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9:01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262 109 9728 0 0,'0'0'222'0'0,"-2"-3"30"0"0,-9-10 18 0 0,9 7-155 0 0,-1-1-4 0 0,-2 5-70 0 0,0-1-36 0 0,4 3-5 0 0,1-1 0 0 0,0 0 0 0 0,-1 0 0 0 0,1 1 0 0 0,0-1 0 0 0,0 0 0 0 0,-1 0 0 0 0,1 0 0 0 0,0 0 0 0 0,0 1 0 0 0,0-1 0 0 0,0 0 0 0 0,0 0 0 0 0,0 0 0 0 0,-1-10 50 0 0,-4 8 106 0 0,-2-1 100 0 0,2-9 235 0 0,-5 0 12 0 0,7 10-173 0 0,1 2-115 0 0,-1 0-75 0 0,0 2-76 0 0,1-1-32 0 0,0-1 72 0 0,-3-6 138 0 0,5 7-227 0 0,0 0 1 0 0,0-1-1 0 0,-1 1 0 0 0,1-1 0 0 0,0 1 1 0 0,0-1-1 0 0,-1 1 0 0 0,1 0 0 0 0,0-1 1 0 0,-1 1-1 0 0,1 0 0 0 0,-1-1 1 0 0,1 1-1 0 0,0 0 0 0 0,-1 0 0 0 0,1 0 1 0 0,-1-1-1 0 0,1 1 0 0 0,-1 0 0 0 0,1 0 1 0 0,-1 0-1 0 0,1 0 0 0 0,-1 0 0 0 0,1-1 1 0 0,0 1-1 0 0,-1 0 0 0 0,1 0 1 0 0,-1 0-1 0 0,1 1 0 0 0,-1-1 0 0 0,1 0 1 0 0,-1 0-16 0 0,-11 2 320 0 0,1 3-56 0 0,0 1-66 0 0,-1-4-92 0 0,3-1 3 0 0,8-1-64 0 0,-1 1 0 0 0,1-1 1 0 0,0 1-1 0 0,-1-1 0 0 0,1 1 0 0 0,0 0 1 0 0,0-1-1 0 0,0 1 0 0 0,0 0 0 0 0,-1 0-45 0 0,-2 3 87 0 0,0 0-70 0 0,4-4-17 0 0,-13 15 263 0 0,11-10-191 0 0,-2 2 89 0 0,-3-3-60 0 0,2-2-81 0 0,3-1-12 0 0,1 0-1 0 0,-1 1 1 0 0,1-1 0 0 0,0 1-1 0 0,-1-1 1 0 0,1 1-1 0 0,0-1 1 0 0,0 1 0 0 0,0-1-1 0 0,0 1 1 0 0,0 0-1 0 0,1 0 1 0 0,-1 0-8 0 0,-9 26 52 0 0,8-21-43 0 0,-7 16 167 0 0,7-20-147 0 0,1 1 1 0 0,0 0 0 0 0,-1 0 0 0 0,1 0-1 0 0,0 0 1 0 0,1 0 0 0 0,-1 0-1 0 0,1 3-29 0 0,-2 11 122 0 0,-4-2-40 0 0,0-1-4 0 0,4 0 32 0 0,2 5 28 0 0,0 4-41 0 0,0-22-93 0 0,0-1 0 0 0,0 1 0 0 0,1-1 0 0 0,-1 1 0 0 0,0 0-1 0 0,1-1 1 0 0,-1 1 0 0 0,1-1 0 0 0,-1 1 0 0 0,1 0 0 0 0,-1-1 0 0 0,1 1 0 0 0,0-1 0 0 0,0 1-4 0 0,5 10 33 0 0,-1 13-9 0 0,-4-23-20 0 0,0 0 1 0 0,0 0-1 0 0,0 0 0 0 0,0-1 0 0 0,0 1 1 0 0,0 0-1 0 0,1-1 0 0 0,-1 1 1 0 0,1-1-1 0 0,-1 0-4 0 0,12 15 22 0 0,-13-15-18 0 0,1 0-1 0 0,-1-1 0 0 0,0 1 0 0 0,1 0 0 0 0,-1 0 1 0 0,0 0-1 0 0,1 0 0 0 0,-1-1 0 0 0,1 1 0 0 0,0 0 1 0 0,-1-1-1 0 0,1 1 0 0 0,0 0 0 0 0,-1-1 0 0 0,1 1 1 0 0,0-1-1 0 0,-1 1 0 0 0,1-1 0 0 0,0 1 0 0 0,0-1 1 0 0,0 1-1 0 0,0-1 0 0 0,0 0 0 0 0,-1 0 0 0 0,1 1 1 0 0,0-1-1 0 0,0 0 0 0 0,0 0 0 0 0,0 0 1 0 0,0 0-1 0 0,0 0 0 0 0,0 0 0 0 0,0 0 0 0 0,0 0 1 0 0,0 0-1 0 0,0-1-3 0 0,5 1 28 0 0,1 0 5 0 0,-5 1-23 0 0,0-1 0 0 0,1 0 0 0 0,-1 0 0 0 0,0 0 0 0 0,0-1 0 0 0,0 1 0 0 0,0 0 0 0 0,0-1 0 0 0,0 1-1 0 0,1-1-9 0 0,2-2 19 0 0,0 1 6 0 0,-1 0 1 0 0,1 0 0 0 0,-1-1 0 0 0,1 1 0 0 0,-1-1-1 0 0,0 0 1 0 0,0-1 0 0 0,0 1 0 0 0,0-1 0 0 0,-1 1 0 0 0,1-1-1 0 0,0-2-25 0 0,1-4 60 0 0,-4 8-48 0 0,0-1 0 0 0,0 1 0 0 0,0 0 0 0 0,0 0 0 0 0,1 0 0 0 0,-1 0 0 0 0,1 0 0 0 0,-1 0 0 0 0,1 0-12 0 0,5-4 37 0 0,-4 4-24 0 0,-1 0-1 0 0,0 0 0 0 0,0-1 1 0 0,0 1-1 0 0,0 0 0 0 0,0 0 0 0 0,-1-1 1 0 0,1 0-1 0 0,-1 1 0 0 0,1-2-12 0 0,3-22 67 0 0,6 6-43 0 0,-6-9 19 0 0,0 15-33 0 0,-3 11-4 0 0,-1 0 0 0 0,0 0 0 0 0,0 0 0 0 0,0 0 0 0 0,-1-1 0 0 0,1 1 0 0 0,-1 0 0 0 0,1 0 0 0 0,-1-3-6 0 0,15-66 85 0 0,-15 51-39 0 0,0-7-39 0 0,0 28-7 0 0,0-1 0 0 0,0 1 0 0 0,0-1 0 0 0,0 1 0 0 0,0-1 0 0 0,0 1 0 0 0,0-1 0 0 0,0 1 0 0 0,0-1 0 0 0,0 1 0 0 0,0-1 0 0 0,0 1 0 0 0,0-1 0 0 0,0 1 0 0 0,0-1 0 0 0,1 1 0 0 0,-1 0 0 0 0,0-1 0 0 0,0 1 0 0 0,1-1 0 0 0,-1 1 0 0 0,0 0 0 0 0,1-1 0 0 0,-1 1 0 0 0,0 0 0 0 0,1-1 0 0 0,-1 1 0 0 0,0 0 0 0 0,1-1 0 0 0,-1 1 0 0 0,1 0 0 0 0,0-1 0 0 0,5-3 0 0 0,-6 4 0 0 0,0 0 0 0 0,0 0 0 0 0,1 0 0 0 0,-1-1 0 0 0,0 1 0 0 0,0 0 0 0 0,0 0 0 0 0,0 0 0 0 0,0 0 0 0 0,0 0 0 0 0,0-1 0 0 0,1 1 0 0 0,-1 0 0 0 0,0 0 0 0 0,0 0 0 0 0,0-1 0 0 0,0 1 0 0 0,0 0 0 0 0,0 0 0 0 0,0 0 0 0 0,0-1 0 0 0,0 1 0 0 0,0 0 0 0 0,0 0 0 0 0,0 0 0 0 0,0-1 0 0 0,0 1 0 0 0,0 0 0 0 0,0 0 0 0 0,0 0 0 0 0,0-1 0 0 0,-1 1 0 0 0,1 0 0 0 0,0 0 0 0 0,0 0 0 0 0,0 0 0 0 0,0-1 0 0 0,0 1 0 0 0,0 0 0 0 0,-1 0 0 0 0,1 0 0 0 0,0 0 0 0 0,0-1 0 0 0,-1 2 0 0 0,0-1 0 0 0,1 1 0 0 0,-1-1 0 0 0,0 1 0 0 0,1-1 0 0 0,-1 1 0 0 0,0-1 0 0 0,1 1 0 0 0,-1-1 0 0 0,1 1 0 0 0,-1 0 0 0 0,1-1 0 0 0,-1 1 0 0 0,1 0 0 0 0,-1 0 0 0 0,1 0 0 0 0,-1 0 1 0 0,0 1-1 0 0,1 0 0 0 0,-1 0 0 0 0,1 0 0 0 0,0-1 0 0 0,0 1 0 0 0,0 0 0 0 0,0 0 0 0 0,0 0 0 0 0,0 0 0 0 0,0 0 0 0 0,0 0-1 0 0,1 0 0 0 0,-1 0 0 0 0,0 0 0 0 0,0 0 0 0 0,-1 0-1 0 0,1 0 1 0 0,0 0 0 0 0,0-1 0 0 0,-1 1 0 0 0,1 0-1 0 0,-1 1 2 0 0,-1 0-7 0 0,0 0-1 0 0,0 1 0 0 0,1-1 1 0 0,0 1-1 0 0,-1-1 0 0 0,1 1 0 0 0,1 0 1 0 0,-1-1-1 0 0,0 5 8 0 0,1 17-71 0 0,0 170 55 0 0,-1-186 23 0 0,1 1-1 0 0,-1-1 1 0 0,-1 1-1 0 0,0-1 0 0 0,0 2-6 0 0,0-3 10 0 0,0 1-1 0 0,0-1 0 0 0,1 1 1 0 0,1-1-1 0 0,-1 2-9 0 0,2 5 30 0 0,-1-7-18 0 0,0-1 0 0 0,0 1 0 0 0,-1-1 0 0 0,0 1-1 0 0,0 1-11 0 0,-4 7 35 0 0,3-10-21 0 0,0 1 0 0 0,1-1 0 0 0,0 1 0 0 0,0-1 0 0 0,0 1 0 0 0,1 0-14 0 0,-1 1 78 0 0,1 0 0 0 0,-2 0 0 0 0,1 0 1 0 0,-3 7-79 0 0,2-8 82 0 0,0 0 0 0 0,1 1 0 0 0,0-1 0 0 0,0 6-82 0 0,1 2 155 0 0,0-3-48 0 0,0 38 166 0 0,2-28-125 0 0,4-10-73 0 0,-5-9-69 0 0,0-1 1 0 0,0 0 0 0 0,0 0-1 0 0,-1 0 1 0 0,1 1 0 0 0,0-1-1 0 0,-1 0 1 0 0,0 0 0 0 0,1 1-1 0 0,-1-1 1 0 0,0 1 0 0 0,0-1-7 0 0,0 0 5 0 0,0 0-1 0 0,0-1 1 0 0,1 1 0 0 0,-1 0 0 0 0,0-1 0 0 0,1 1 0 0 0,-1-1-1 0 0,1 1 1 0 0,0-1 0 0 0,-1 1 0 0 0,1-1 0 0 0,0 0 0 0 0,0 1-1 0 0,0-1-4 0 0,4 7 10 0 0,-3-3 1 0 0,-2-4-7 0 0,1-1 0 0 0,-1 1 0 0 0,0 0 1 0 0,0-1-1 0 0,1 1 0 0 0,-1-1 0 0 0,0 1 0 0 0,1-1 0 0 0,-1 1 0 0 0,1-1 0 0 0,-1 1 0 0 0,1-1 0 0 0,-1 1 0 0 0,1-1 0 0 0,-1 1 0 0 0,1-1 0 0 0,-1 0 0 0 0,1 1 1 0 0,0-1-1 0 0,-1 0 0 0 0,1 1 0 0 0,0-1-4 0 0,4 2 16 0 0,8 8 48 0 0,-13-9-62 0 0,0-1-1 0 0,0 0 0 0 0,0 0 0 0 0,0 0 0 0 0,0 0 0 0 0,0 0 0 0 0,0 0 0 0 0,0 0 0 0 0,0 0 1 0 0,0 1-1 0 0,0-1 0 0 0,0 0 0 0 0,0 0 0 0 0,1 0 0 0 0,-1 0 0 0 0,0 0 0 0 0,0 0 1 0 0,0 0-1 0 0,0 0 0 0 0,0 0 0 0 0,0 0 0 0 0,0 0 0 0 0,0 0 0 0 0,1 0 0 0 0,-1 0 1 0 0,0 0-1 0 0,0 0 0 0 0,0 0 0 0 0,0 0 0 0 0,0 0 0 0 0,0 0 0 0 0,0 0 0 0 0,1 0 1 0 0,-1 0-1 0 0,0 0 0 0 0,0 0 0 0 0,0 0 0 0 0,0 0 0 0 0,0 0 0 0 0,0 0 0 0 0,0 0 1 0 0,1 0-1 0 0,-1 0 0 0 0,0 0 0 0 0,0 0 0 0 0,0 0 0 0 0,0 0 0 0 0,0-1 0 0 0,0 1 1 0 0,0 0-1 0 0,0 0 0 0 0,0 0 0 0 0,0 0 0 0 0,0 0 0 0 0,1 0 0 0 0,-1 0 0 0 0,0-1-1 0 0,1 0 9 0 0,0 0 1 0 0,1 0-1 0 0,-1 0 0 0 0,0 0 0 0 0,1 0 0 0 0,-1 0 0 0 0,1 0 0 0 0,0 0 0 0 0,-1 0 0 0 0,1 1 0 0 0,0-1 0 0 0,-1 1 0 0 0,1-1 0 0 0,0 1 0 0 0,0 0-9 0 0,3-3 72 0 0,69-71 281 0 0,-57 58-334 0 0,-1-1-59 0 0,-1 3-61 0 0,-1-1-74 0 0,-11 12 196 0 0,0 1-37 0 0,3-2-116 0 0,0 1-107 0 0,0-1-80 0 0,-3 3 79 0 0,1-1 0 0 0,-1 0 0 0 0,0 0 0 0 0,0 0 0 0 0,0-1 0 0 0,1 0 240 0 0,11-10-1092 0 0,0 11-11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9:02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9168 0 0,'0'0'266'0'0,"0"0"1"0"0,0 0-199 0 0,0 3-40 0 0,0-3-28 0 0,0 1 1 0 0,0-1-1 0 0,0 1 0 0 0,1 0 0 0 0,-1-1 1 0 0,0 1-1 0 0,0-1 0 0 0,0 1 0 0 0,0-1 1 0 0,1 1-1 0 0,-1-1 0 0 0,0 1 0 0 0,0-1 1 0 0,1 1-1 0 0,-1-1 0 0 0,0 1 0 0 0,1-1 1 0 0,-1 1-1 0 0,1-1 0 0 0,-1 0 0 0 0,1 1 0 0 0,-1-1 1 0 0,0 0-1 0 0,1 1 0 0 0,6 6 16 0 0,-5 2 51 0 0,-2-7-18 0 0,0-1 0 0 0,0 1 0 0 0,0-1 0 0 0,1 1 0 0 0,-1-1 0 0 0,0 1 0 0 0,1 0-1 0 0,-1-1 1 0 0,1 0 0 0 0,0 1 0 0 0,0-1 0 0 0,-1 1 0 0 0,2 0-49 0 0,4 9 385 0 0,-5-4-154 0 0,0 2 39 0 0,-2 1-38 0 0,1 2 29 0 0,-1 1 59 0 0,2 0 58 0 0,3-2 55 0 0,0-4-191 0 0,2 3 114 0 0,-3 6 64 0 0,-3-13-358 0 0,0 0 0 0 0,0 0 1 0 0,1 0-1 0 0,-1 0 0 0 0,1 0 0 0 0,0 0 0 0 0,0 2-62 0 0,7 13 345 0 0,-2 12 371 0 0,2-14-385 0 0,3 3 85 0 0,-5-5-190 0 0,-1 9 89 0 0,2-15-72 0 0,-6-8-232 0 0,-1 0 1 0 0,1 1 0 0 0,-1-1-1 0 0,1 0 1 0 0,-1 1 0 0 0,0-1-1 0 0,1 0 1 0 0,-1 1-1 0 0,0-1 1 0 0,0 1 0 0 0,1-1-1 0 0,-1 0 1 0 0,0 1 0 0 0,0-1-1 0 0,1 1 1 0 0,-1-1 0 0 0,0 1-1 0 0,0-1 1 0 0,0 1-1 0 0,0-1 1 0 0,0 1 0 0 0,0-1-1 0 0,0 1 1 0 0,0-1 0 0 0,0 1-1 0 0,0-1 1 0 0,0 1-1 0 0,0-1 1 0 0,0 1-12 0 0,0 12 281 0 0,0-11-1 0 0,0-2 0 0 0,0 0 0 0 0,0 0 0 0 0,0 0-8 0 0,0 0-33 0 0,0 0-14 0 0,0 0-1 0 0,0 0-13 0 0,0 0-56 0 0,0 0-26 0 0,0-2-8 0 0,0-13-10 0 0,0 0-41 0 0,0-61 95 0 0,0 73-159 0 0,0 0 0 0 0,-1 0 0 0 0,1 0 0 0 0,-1 0 0 0 0,0 0 0 0 0,0 0 0 0 0,0 0 0 0 0,0 0 0 0 0,0 0-6 0 0,-5-13 27 0 0,5 7-18 0 0,0-1-1 0 0,1 1 1 0 0,0-1 0 0 0,0 1 0 0 0,1-1-1 0 0,0 1 1 0 0,1-1 0 0 0,0 1-1 0 0,3-8-8 0 0,-3 12-1 0 0,-1-15 1 0 0,-1 17 0 0 0,0 0 0 0 0,0-1 0 0 0,0 1 0 0 0,1 0 0 0 0,-1 0 0 0 0,1-1 0 0 0,0 1 0 0 0,0 0 0 0 0,0-2 0 0 0,1-1 0 0 0,0 0 0 0 0,0 0 0 0 0,0 0 0 0 0,1 1 0 0 0,0-1 0 0 0,0 1 0 0 0,1-1 0 0 0,2-2 0 0 0,-3 4 1 0 0,0 0-1 0 0,0 1 0 0 0,-1-1 0 0 0,1 0 0 0 0,0-3 0 0 0,12-15-19 0 0,-1 11-29 0 0,20-4 26 0 0,20-5 22 0 0,-21 9-58 0 0,-29 9 50 0 0,0 1 0 0 0,1 1 0 0 0,-1-1 0 0 0,0 0 0 0 0,1 1 0 0 0,-1 0 0 0 0,1 0 0 0 0,-1 1 0 0 0,1-1 8 0 0,-1 1-3 0 0,-1-1 1 0 0,0 0-1 0 0,1 0 0 0 0,-1 0 1 0 0,0 0-1 0 0,1-1 0 0 0,-1 1 0 0 0,3-2 3 0 0,9-3-4 0 0,-12 4-3 0 0,0-1 0 0 0,0 1 0 0 0,1 0 0 0 0,-1 0 0 0 0,0 1 0 0 0,1-1 0 0 0,-1 1 0 0 0,2 0 7 0 0,90 0-12 0 0,-80 2 12 0 0,1 8 0 0 0,-4-7-25 0 0,-9-3-98 0 0,-3 0-7 0 0,0 0-32 0 0,0 0 16 0 0,0 0-37 0 0,0 0-224 0 0,0 0 305 0 0,0 0-2 0 0,0 0-23 0 0,0 0-50 0 0,0 0-17 0 0,0 0-51 0 0,0 0-59 0 0,0 0-64 0 0,0 0-70 0 0,0 0-65 0 0,0 0-58 0 0,0 0-51 0 0,0 0-179 0 0,0 0-49 0 0,0 0-218 0 0,0 0-581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52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76 7248 0 0,'0'0'209'0'0,"-3"0"-5"0"0,2 0-153 0 0,0 0-35 0 0,-2 0-79 0 0,1 0 128 0 0,1 0 19 0 0,-1 0 45 0 0,1 0 52 0 0,-1 0 60 0 0,2-2 475 0 0,0-8 20 0 0,0 7 0 0 0,0 3-25 0 0,0 0-9 0 0,0 0-4 0 0,0 0-28 0 0,0-2-104 0 0,0-8-44 0 0,0 7-8 0 0,0 3-21 0 0,3-2-78 0 0,3-4-241 0 0,2 3 35 0 0,-5 2-108 0 0,1 0 0 0 0,-1 0 0 0 0,1 1 0 0 0,-1-1 0 0 0,1 1 0 0 0,0 0 0 0 0,0 0-101 0 0,6-2 184 0 0,-5-4-34 0 0,-5 6-140 0 0,1-1 1 0 0,-1 1-1 0 0,0-1 0 0 0,1 1 1 0 0,-1-1-1 0 0,1 1 0 0 0,-1-1 0 0 0,1 1 1 0 0,-1 0-1 0 0,1-1 0 0 0,-1 1 1 0 0,1 0-1 0 0,0-1 0 0 0,-1 1 0 0 0,1 0 1 0 0,-1-1-1 0 0,1 1 0 0 0,0 0 1 0 0,-1 0-1 0 0,1 0 0 0 0,0 0 0 0 0,-1 0 1 0 0,1 0-1 0 0,0 0 0 0 0,-1 0 0 0 0,1 0-10 0 0,13 0 150 0 0,6 0-69 0 0,4-3-61 0 0,-11-3 8 0 0,-12 5-25 0 0,0 1 0 0 0,1-1 0 0 0,-1 0 0 0 0,0 0 0 0 0,1 1 0 0 0,-1-1 0 0 0,1 1 0 0 0,-1 0 0 0 0,1-1 0 0 0,-1 1 0 0 0,1 0 0 0 0,-1 0 0 0 0,1 0-3 0 0,26 0 107 0 0,34 0 27 0 0,-60 0-128 0 0,0 0-1 0 0,0 0 1 0 0,-1 0 0 0 0,1 1-1 0 0,0-1 1 0 0,-1 1 0 0 0,1-1-1 0 0,0 1 1 0 0,-1 0-1 0 0,1-1 1 0 0,-1 1 0 0 0,1 0-1 0 0,-1 0-5 0 0,1 0 5 0 0,-1 0 1 0 0,0 0-1 0 0,1 0 0 0 0,0 0 0 0 0,-1-1 0 0 0,1 1 0 0 0,-1-1 0 0 0,1 1 1 0 0,0-1-1 0 0,-1 0 0 0 0,1 1 0 0 0,0-1 0 0 0,0 0-5 0 0,28 0 13 0 0,-15 0 0 0 0,-2 0 50 0 0,-11 0 31 0 0,1 0 8 0 0,0 0-67 0 0,3 0 5 0 0,10 0 57 0 0,-13 0-7 0 0,-3 0 19 0 0,0 0-17 0 0,0 0-11 0 0,0 0-3 0 0,0 0-12 0 0,0 0-2 0 0,0 0 0 0 0,0 0 0 0 0,0 0 0 0 0,0 0 8 0 0,2 2 34 0 0,8 8 12 0 0,-8-6-14 0 0,0-1-46 0 0,-3 6-24 0 0,1-7-10 0 0,2 12-20 0 0,8 0-104 0 0,-7-11 16 0 0,-2 0 39 0 0,-2 6 25 0 0,1-7 7 0 0,0 17 80 0 0,0 26 171 0 0,0-31-207 0 0,0-1-49 0 0,0-10 18 0 0,-1-1 0 0 0,1 1 0 0 0,-1-1 0 0 0,1 1 0 0 0,-1-1 0 0 0,0 1 0 0 0,0-1 0 0 0,0 0 0 0 0,0 1 0 0 0,0-1 0 0 0,0 0 0 0 0,0-1 0 0 0,1 0 0 0 0,-1 1 0 0 0,0-1 0 0 0,1 1 0 0 0,-1-1 0 0 0,1 1 0 0 0,-1 0 0 0 0,1-1 0 0 0,0 1 0 0 0,0-1 0 0 0,0 1 0 0 0,0 0 0 0 0,0-1 0 0 0,0 1 0 0 0,0-1 0 0 0,0 1 0 0 0,1 1 0 0 0,5 9 0 0 0,-5-10 0 0 0,0-1 0 0 0,0 0 0 0 0,-1 1 0 0 0,1-1 0 0 0,0 1 0 0 0,-1-1 0 0 0,1 1 0 0 0,-1-1 0 0 0,0 1 0 0 0,0 0 0 0 0,1-1 0 0 0,-1 1 0 0 0,0 0 0 0 0,0-1 0 0 0,-1 23 0 0 0,0-10 0 0 0,1 0 0 0 0,0 0 0 0 0,1 0 0 0 0,2 10 0 0 0,1-9 0 0 0,-1-7 0 0 0,-1 1 0 0 0,-1 0 0 0 0,1-1 0 0 0,-2 1 0 0 0,1 0 0 0 0,-1 4 0 0 0,-1 1 0 0 0,1-5 0 0 0,0 0 0 0 0,0-1 0 0 0,0 1 0 0 0,1 0 0 0 0,1 4 0 0 0,-1-10 0 0 0,3 9 0 0 0,-2 1 0 0 0,1-1 0 0 0,-2 0 0 0 0,1 9 0 0 0,-2-12 0 0 0,1 0 0 0 0,0-1 0 0 0,0 1 0 0 0,1 0 0 0 0,0 2 0 0 0,1-2 0 0 0,-1-1 0 0 0,-1 1 0 0 0,0 0 0 0 0,0 0 0 0 0,-1 3 0 0 0,0 4 0 0 0,-1-7 0 0 0,1 0 0 0 0,0-1 0 0 0,1 1 0 0 0,-1 0 0 0 0,3 4 0 0 0,1 3 0 0 0,-2-10 0 0 0,0 0 0 0 0,-1 0 0 0 0,0 1 0 0 0,0-1 0 0 0,0 1 0 0 0,-1-1 0 0 0,0 19 0 0 0,-1-14 0 0 0,1-1 0 0 0,0 0 0 0 0,0 1 0 0 0,1-1 0 0 0,2 4 0 0 0,2 1 2 0 0,1 2 22 0 0,-5-1 30 0 0,-1-13-48 0 0,1 0-1 0 0,-1 0 1 0 0,0 0-1 0 0,1 0 0 0 0,0 0 1 0 0,-1 0-1 0 0,2 2-5 0 0,6 12 58 0 0,-7-15-52 0 0,-1-1 0 0 0,1 1 0 0 0,-1 0 0 0 0,0 0 0 0 0,1-1-1 0 0,-1 1 1 0 0,0 0 0 0 0,0 0 0 0 0,0 0 0 0 0,0 0 0 0 0,-1 1-6 0 0,1-2 5 0 0,0 1 1 0 0,0 0 0 0 0,0 0 0 0 0,0 0 0 0 0,0 0-1 0 0,0-1 1 0 0,1 1 0 0 0,-1 0 0 0 0,0 0 0 0 0,1-1-1 0 0,0 2-5 0 0,4 5 32 0 0,-4-7-28 0 0,0 1 1 0 0,-1-1-1 0 0,1 0 1 0 0,0 1-1 0 0,0-1 0 0 0,-1 1 1 0 0,1-1-1 0 0,-1 1 1 0 0,1-1-1 0 0,-1 1 0 0 0,0-1 1 0 0,0 1-1 0 0,1 0 1 0 0,-1-1-5 0 0,0 18 60 0 0,0 5 122 0 0,0-21-86 0 0,0-3 0 0 0,0 2 3 0 0,0 6-25 0 0,0-6-18 0 0,0 1 43 0 0,-3-3 21 0 0,1 0-49 0 0,0 0-42 0 0,-4 3-54 0 0,5 0 120 0 0,0-1 15 0 0,1 0 52 0 0,0 0 61 0 0,-1 1 72 0 0,-1 0-241 0 0,-1 0-48 0 0,1-2-3 0 0,-21 10-2 0 0,16-7 1 0 0,-5 3-3 0 0,-2-6 54 0 0,3-1-42 0 0,-18-1-5 0 0,12 5 51 0 0,9 0-26 0 0,6-3-28 0 0,1 0 1 0 0,0 0-1 0 0,-1 0 1 0 0,1 0-1 0 0,0-1 1 0 0,-1 1 0 0 0,1 0-1 0 0,-1-1 1 0 0,0 0-1 0 0,1 1 1 0 0,-1-1-1 0 0,1 0 1 0 0,-1 0-1 0 0,0 0-3 0 0,1 0 9 0 0,-1 1-1 0 0,0-1 1 0 0,0 0-1 0 0,1 0 1 0 0,-1 1-1 0 0,0-1 1 0 0,1 1-1 0 0,-1 0 1 0 0,1-1-1 0 0,-1 1 1 0 0,1 0-1 0 0,-1 0 1 0 0,1 0-9 0 0,-1 0 9 0 0,1 0 1 0 0,-1 0-1 0 0,1-1 0 0 0,-1 1 1 0 0,1 0-1 0 0,-1-1 0 0 0,0 1 1 0 0,1-1-1 0 0,-1 1 0 0 0,0-1 1 0 0,0 0-1 0 0,1 0 0 0 0,-1 1-9 0 0,-27-1 72 0 0,-37-1 200 0 0,46 2-214 0 0,-1-1-36 0 0,6-3-22 0 0,14 2 0 0 0,-1 1 0 0 0,1-1 0 0 0,0 0 0 0 0,0 0 0 0 0,0 0 0 0 0,0 0 0 0 0,0 0 0 0 0,1 0 0 0 0,-1 0 0 0 0,0 0 0 0 0,0 0 0 0 0,0-1 0 0 0,-2-4-6 0 0,-1-1-36 0 0,-4 5-32 0 0,8 2 72 0 0,0 0 0 0 0,0 0 0 0 0,0 0 1 0 0,0 0-1 0 0,0 0 0 0 0,-1 0 0 0 0,1 0 0 0 0,0 0 1 0 0,0 0-1 0 0,0 0 0 0 0,0 0 0 0 0,0 0 1 0 0,0 0-1 0 0,0 0 0 0 0,0 0 0 0 0,0 0 0 0 0,0 0 1 0 0,0 0-1 0 0,-1 0 0 0 0,1 0 0 0 0,0 0 1 0 0,0 0-1 0 0,0 0 0 0 0,0 0 0 0 0,0 0 0 0 0,0 0 1 0 0,0 0-1 0 0,0 0 0 0 0,0 0 0 0 0,0 0 1 0 0,0 0-1 0 0,0 0 0 0 0,0 0 0 0 0,0 0 0 0 0,-1 0 1 0 0,1-1-1 0 0,0 1 0 0 0,0 0 0 0 0,0 0 1 0 0,0 0-1 0 0,0 0 0 0 0,0 0 0 0 0,0 0 0 0 0,0 0 1 0 0,0 0-1 0 0,0 0 0 0 0,0 0 0 0 0,0 0 1 0 0,0-1-1 0 0,0 1 0 0 0,0 0 0 0 0,0 0 0 0 0,0 0 1 0 0,0 0-1 0 0,0 0 0 0 0,0 0 0 0 0,0 0 2 0 0,1-3 0 0 0,-1 0-46 0 0,3-3-150 0 0,-1 1-63 0 0,5-3-422 0 0,-6 6 223 0 0,1 1 82 0 0,-1 1 72 0 0,0-1 61 0 0,1 0 16 0 0,-1 1 53 0 0,3 0-217 0 0,-2 0 164 0 0,-1 0 78 0 0,0 0-32 0 0,0 0-124 0 0,0 0-88 0 0,0-1-95 0 0,1 0-60 0 0,-1 0-55 0 0,1-1-46 0 0,0 1-183 0 0,-1-1-47 0 0,2 0-220 0 0,0-1-600 0 0</inkml:trace>
  <inkml:trace contextRef="#ctx0" brushRef="#br0" timeOffset="581.4">439 530 6648 0 0,'0'0'149'0'0,"0"0"23"0"0,0 0 12 0 0,0 0-59 0 0,0 0-9 0 0,0 0 44 0 0,0 0 136 0 0,0 0 256 0 0,-3 0 22 0 0,3 0-462 0 0,-1 0-48 0 0,0 0-32 0 0,-1 0-54 0 0,1 0 37 0 0,0 0 43 0 0,0 0 65 0 0,0 0 59 0 0,0 0 82 0 0,-1 0 98 0 0,1 0 112 0 0,1-3 70 0 0,-3-6-28 0 0,-7 6-102 0 0,8 3-50 0 0,2 0-10 0 0,0 0-16 0 0,-3 0-55 0 0,-7 0-26 0 0,8 0-7 0 0,2 0-13 0 0,-3 0-45 0 0,-37 0 294 0 0,31 0-346 0 0,0 0 34 0 0,-2 1 49 0 0,-1 5 27 0 0,0 0 9 0 0,2-4-20 0 0,-44-2 852 0 0,35 0-766 0 0,0 0-46 0 0,4 0-90 0 0,0 0-51 0 0,0 0-60 0 0,0 0-67 0 0,5-2 67 0 0,-1-3-12 0 0,5 1-16 0 0,-1 1 34 0 0,-6 2 118 0 0,8 1-149 0 0,-9 0 46 0 0,5 0-15 0 0,-6 0 62 0 0,0 2-136 0 0,14-1-11 0 0,0-1-1 0 0,0 0 0 0 0,1 1 0 0 0,-1-1 0 0 0,0 1 0 0 0,1-1 1 0 0,-1 1-1 0 0,1-1 0 0 0,-1 1 0 0 0,0 0 0 0 0,1-1 0 0 0,-1 1 1 0 0,1 0-1 0 0,0-1 0 0 0,-1 1 0 0 0,1 0 2 0 0,0 0-6 0 0,0-1 1 0 0,0 0-1 0 0,0 0 1 0 0,1 1-1 0 0,-1-1 0 0 0,0 0 1 0 0,0 0-1 0 0,1 0 0 0 0,-1 0 1 0 0,0 1-1 0 0,0-1 0 0 0,1 0 1 0 0,-1 0-1 0 0,0 0 0 0 0,1 0 1 0 0,-1 0-1 0 0,0 0 1 0 0,1 0-1 0 0,-1 0 0 0 0,0 0 1 0 0,1 0-1 0 0,-1 0 0 0 0,0 0 1 0 0,0 0-1 0 0,1 0 0 0 0,-1 0 6 0 0,3 0-176 0 0,-3 0 0 0 0,0 2-34 0 0,0 9-145 0 0,0-9-58 0 0,0-2 226 0 0,0 0-35 0 0,0 0-72 0 0,0 0 98 0 0,0 0-37 0 0,0 0-42 0 0,0 0-38 0 0,0 0-416 0 0,0 0 105 0 0,1 1-53 0 0,0 1-792 0 0,3 2-618 0 0,5 4-1180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9:03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14080 0 0,'0'0'322'0'0,"0"0"45"0"0,0 0 17 0 0,0 0-161 0 0,0 0-107 0 0,0 0 49 0 0,0 0 88 0 0,0 0 61 0 0,0 0 7 0 0,0 0-143 0 0,0 0-110 0 0,0 0-65 0 0,0 0-75 0 0,0 0-67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9:01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1 242 9168 0 0,'0'0'266'0'0,"0"-3"1"0"0,1-3-182 0 0,7-1-58 0 0,14-5-36 0 0,-13 8 53 0 0,-1-1 51 0 0,-1 1 70 0 0,-1-1 87 0 0,-2 2-78 0 0,0 0 0 0 0,-1 0 0 0 0,1 1 0 0 0,1 0 0 0 0,-1-1 0 0 0,0 1 1 0 0,0 1-1 0 0,2-1-174 0 0,3-1 241 0 0,-2 0-60 0 0,-2 2-90 0 0,4-2 183 0 0,-1 2-60 0 0,4 1 89 0 0,5-2 62 0 0,-2-3 15 0 0,1 0 16 0 0,2 3-114 0 0,-6 1-169 0 0,0-1-34 0 0,18-7 44 0 0,-25 8-104 0 0,12-3 57 0 0,3 5-17 0 0,-11-1-38 0 0,-4 0-78 0 0,0 0 46 0 0,9 0 100 0 0,-9 0-94 0 0,-2 0-39 0 0,0 0-41 0 0,1 0-64 0 0,-1 0-71 0 0,0 0-83 0 0,1 0-93 0 0,-2 0 67 0 0,-1 0-52 0 0,1 0-47 0 0,-1 0-41 0 0,1 0-139 0 0,0 0-40 0 0,0 0-169 0 0,2 0-452 0 0</inkml:trace>
  <inkml:trace contextRef="#ctx0" brushRef="#br0" timeOffset="329.6">108 11 10656 0 0,'0'0'241'0'0,"0"0"38"0"0,0 0 10 0 0,0 0-33 0 0,0 0-84 0 0,0 0-34 0 0,0 0 148 0 0,0-2 263 0 0,0-1-527 0 0,1 2 60 0 0,-1-1 53 0 0,0 1 46 0 0,0 0 84 0 0,0 1 40 0 0,0 0 710 0 0,0 0-537 0 0,0 2-81 0 0,0-1-200 0 0,-1 0-72 0 0,1 0-84 0 0,-1 0-67 0 0,1 0-75 0 0,-1 0-83 0 0,-5 2 315 0 0,6-3-128 0 0,-1 0 0 0 0,1 0 0 0 0,0 0 1 0 0,-1 0-1 0 0,1 1 0 0 0,0-1 0 0 0,-1 0 0 0 0,1 0 1 0 0,0 0-1 0 0,-1 1 0 0 0,1-1 0 0 0,0 0 0 0 0,0 0 0 0 0,-1 1 1 0 0,1-1-1 0 0,0 0 0 0 0,0 0 0 0 0,-1 1 0 0 0,1-1 1 0 0,0 0-1 0 0,0 1 0 0 0,0-1 0 0 0,0 0 0 0 0,-1 1 0 0 0,1-1 1 0 0,0 0-1 0 0,0 1 0 0 0,0-1 0 0 0,0 1 0 0 0,0-1 1 0 0,0 0-1 0 0,0 1 0 0 0,0-1 0 0 0,0 0 0 0 0,0 1 0 0 0,0-1 1 0 0,0 1-1 0 0,0-1 0 0 0,1 0 0 0 0,-1 1 0 0 0,0-1 1 0 0,0 0-1 0 0,0 1 0 0 0,0-1 0 0 0,1 0 0 0 0,-1 1 0 0 0,0-1 1 0 0,0 0-1 0 0,1 1-3 0 0,1 2 15 0 0,0 1 1 0 0,0 1-1 0 0,-1-1 0 0 0,1 0 1 0 0,-1 0-1 0 0,0 1 1 0 0,0-1-1 0 0,-1 1 0 0 0,1-1 1 0 0,-1 0-1 0 0,0 1 0 0 0,0-1 1 0 0,-1 5-16 0 0,1 5 9 0 0,0-3 32 0 0,-1 0 0 0 0,2 0 0 0 0,0 0 0 0 0,1 5-41 0 0,3-1 37 0 0,1 2 17 0 0,-4 0 12 0 0,-2-6-30 0 0,-1-4-9 0 0,1 0-1 0 0,0-1 1 0 0,1 1-1 0 0,-1 0 0 0 0,2 4-26 0 0,4 4 83 0 0,-5-11-60 0 0,1-1-1 0 0,-1 0 1 0 0,0 0 0 0 0,-1 1-1 0 0,1-1 1 0 0,0 0 0 0 0,-1 1-1 0 0,0 0-22 0 0,0 12 125 0 0,-1 5 23 0 0,5-9-119 0 0,1-4-1 0 0,1 4 6 0 0,-4 2 24 0 0,-2-14-244 0 0,0 0 60 0 0,0 1 52 0 0,0-1 46 0 0,0 1 67 0 0,0-1 81 0 0,0 2 457 0 0,0-2-487 0 0,0 1-36 0 0,0-1-46 0 0,0 1-59 0 0,0-1-72 0 0,0 1-80 0 0,0 0-58 0 0,0-1-81 0 0,0 1-91 0 0,0 0-98 0 0,0 0-106 0 0,0 0-115 0 0,0 1-121 0 0,0-2 388 0 0,0 1-34 0 0,0 3-1603 0 0,0 5-1217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9:00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385 508 7744 0 0,'0'0'174'0'0,"0"0"29"0"0,0 0 12 0 0,0-2-35 0 0,-2-9-144 0 0,-5 7-58 0 0,2 0 41 0 0,4-3 96 0 0,1 5 67 0 0,-3-1 212 0 0,-7-7 362 0 0,9 8-438 0 0,-1 1-58 0 0,1 1-54 0 0,0-1-45 0 0,-1 1-20 0 0,1-1-47 0 0,-1 1-28 0 0,0 0-20 0 0,-2 0 35 0 0,3 0-14 0 0,0 0 38 0 0,-3-2 90 0 0,-12-7 342 0 0,8 4-106 0 0,4-1-77 0 0,-1 0 77 0 0,-4 5-179 0 0,2 1-89 0 0,-3 0 7 0 0,-4 3 44 0 0,-1 6 9 0 0,3-3-80 0 0,4-1-79 0 0,2-2-41 0 0,-1 0-36 0 0,-6 0 13 0 0,11-3 0 0 0,-1 0 0 0 0,1 1 0 0 0,0 0 0 0 0,0-1 0 0 0,-1 1 0 0 0,1 0 0 0 0,0 0 0 0 0,0 0 0 0 0,0 0 0 0 0,0 0 0 0 0,0 1 0 0 0,1-1 0 0 0,-1 1 0 0 0,0 0 0 0 0,-10 10 0 0 0,-9 8 0 0 0,-13 18 0 0 0,27-29 0 0 0,0 1 0 0 0,1 0 0 0 0,0 1 0 0 0,0-1 0 0 0,-3 11 0 0 0,-22 53 0 0 0,26-63 0 0 0,0 0 0 0 0,1 0 0 0 0,0 1 0 0 0,1 0 0 0 0,0-1 0 0 0,1 1 0 0 0,0 0 0 0 0,1 1 0 0 0,0 8 0 0 0,1-16 0 0 0,1 1 0 0 0,-1 0 0 0 0,2-1 0 0 0,-1 1 0 0 0,1-1 0 0 0,0 1 0 0 0,-2-4 0 0 0,1 1 0 0 0,0-1 0 0 0,0 1 0 0 0,0-1 0 0 0,1 0 0 0 0,-1 0 0 0 0,0 0 0 0 0,1 1 0 0 0,-1-1 0 0 0,1-1 0 0 0,0 1 0 0 0,0 0 0 0 0,0 0 0 0 0,1 1 0 0 0,31 9 0 0 0,-24-9 0 0 0,-7-2 0 0 0,1 0 0 0 0,-1 0 0 0 0,1-1 0 0 0,-1 1 0 0 0,1-1 0 0 0,-1 0 0 0 0,1 0 0 0 0,0 0 0 0 0,1-1 0 0 0,4 1 0 0 0,22 0 1 0 0,27 0-2 0 0,-53-1 7 0 0,-1 1-1 0 0,1-1 0 0 0,0 0 0 0 0,-1 0 1 0 0,1-1-1 0 0,-1 1 0 0 0,0-1 0 0 0,1 0 1 0 0,-1 0-1 0 0,1-1-5 0 0,41-28 64 0 0,-44 30-68 0 0,1-1 0 0 0,-1 0 0 0 0,0 0 0 0 0,0 0 0 0 0,0 0 0 0 0,2-3 4 0 0,6-11-120 0 0,-4 5 4 0 0,-2 5 9 0 0,2-2-8 0 0,2-4-66 0 0,-3 4-14 0 0,-2 1-68 0 0,-2 3 85 0 0,0 0-38 0 0,0 0-81 0 0,0 0-52 0 0,0 0-46 0 0,-1 0-40 0 0,1-3-439 0 0,1-1-76 0 0,2-4-734 0 0,4-7-950 0 0</inkml:trace>
  <inkml:trace contextRef="#ctx0" brushRef="#br0" timeOffset="295.45">355 0 7256 0 0,'0'0'165'0'0,"0"0"22"0"0,0 0 7 0 0,0 0 44 0 0,0 0 136 0 0,0 0 61 0 0,0 0 12 0 0,0 0-35 0 0,0 0-151 0 0,0 0-62 0 0,0 3-9 0 0,-1 1-119 0 0,1 8 116 0 0,3 0 57 0 0,2-4-86 0 0,1 2 70 0 0,-4 3 62 0 0,-3 19 537 0 0,0 4-74 0 0,1-14-320 0 0,2-5-142 0 0,1-4-79 0 0,2 3 42 0 0,0-4-48 0 0,-3 7 58 0 0,-2-8-48 0 0,0-1-51 0 0,0 13 201 0 0,0-21-327 0 0,1 7 166 0 0,0-1-47 0 0,1-1-16 0 0,2 3 13 0 0,1 5 62 0 0,-2 4 68 0 0,-1 1-58 0 0,-3 1-48 0 0,1-1-38 0 0,-1 5 18 0 0,1 42 236 0 0,0 33 71 0 0,0 18 45 0 0,0-40-98 0 0,0-13 28 0 0,0-33-176 0 0,0 0 37 0 0,0-29-206 0 0,0 0-5 0 0,0 7-18 0 0,0-8-18 0 0,0-2-126 0 0,0 0-78 0 0,0 0-19 0 0,0 0-7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1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9040 0 0,'0'0'200'0'0,"0"0"33"0"0,0 0 15 0 0,0 0 33 0 0,0 0 114 0 0,0 0 49 0 0,0 0 11 0 0,0 0-10 0 0,0 0-44 0 0,2 3-17 0 0,0-1-384 0 0,0 0 41 0 0,0 3 141 0 0,1 1 133 0 0,-1 12 536 0 0,-1-11-622 0 0,-1-7-211 0 0,-1 0 1 0 0,1 1-1 0 0,0-1 1 0 0,0 1-1 0 0,0-1 1 0 0,0 1-1 0 0,0-1 1 0 0,0 1-1 0 0,0-1 1 0 0,0 0-1 0 0,0 1 1 0 0,1-1-1 0 0,-1 1 1 0 0,0-1-1 0 0,0 1 1 0 0,0-1-1 0 0,0 0 1 0 0,1 1-1 0 0,-1-1 1 0 0,0 1-1 0 0,0-1 1 0 0,1 0-1 0 0,-1 1 1 0 0,0-1-1 0 0,1 0 1 0 0,-1 0-1 0 0,0 1 1 0 0,1-1-1 0 0,-1 0 1 0 0,0 0-1 0 0,1 1 1 0 0,0-1-19 0 0,4 4 272 0 0,0 3 11 0 0,3 8 18 0 0,-6-11-205 0 0,-2-2-37 0 0,1 0 1 0 0,-1 1 0 0 0,1-1 0 0 0,-1 0-1 0 0,0 1 1 0 0,0-1 0 0 0,0 0-1 0 0,0 1 1 0 0,0-1 0 0 0,0 2-60 0 0,-1-3 30 0 0,1 0-1 0 0,0 1 1 0 0,1-1 0 0 0,-1 1 0 0 0,0-1-1 0 0,0 0 1 0 0,1 1 0 0 0,-1-1-1 0 0,0 0 1 0 0,1 1-30 0 0,4 5 120 0 0,0 2 46 0 0,-3 3 37 0 0,0 0-12 0 0,3-2-87 0 0,-4-9-93 0 0,0 0 0 0 0,0 1 0 0 0,-1-1 0 0 0,1 1 0 0 0,0-1 1 0 0,-1 1-1 0 0,1-1 0 0 0,-1 1 0 0 0,0-1 0 0 0,1 1 0 0 0,-1-1 0 0 0,0 1 0 0 0,0 0-11 0 0,0 3 29 0 0,0-4-27 0 0,0 4 34 0 0,0 2 35 0 0,0 5 48 0 0,0-12-286 0 0,0 1 44 0 0,0-1 40 0 0,0 0 36 0 0,0 0 46 0 0,0 1 97 0 0,0 0 68 0 0,-1 0 301 0 0,1 0-261 0 0,0 0-159 0 0,0-1-71 0 0,0 1-86 0 0,0 0-101 0 0,0-1-55 0 0,0 1-91 0 0,0-1-100 0 0,0 1-110 0 0,1 0-119 0 0,-1-1 296 0 0,0 0-33 0 0,0 0-35 0 0,0 1-35 0 0,0-1-36 0 0,0 0-39 0 0,0 0-1565 0 0,0 0-1211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1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15 6824 0 0,'-1'-1'152'0'0,"0"0"-95"0"0,0 0-66 0 0,0 0-36 0 0,-1-1-186 0 0,1 1 179 0 0,0 0 85 0 0,0 1 28 0 0,1-1 38 0 0,-1 0 25 0 0,1 1 36 0 0,-1-1 42 0 0,0 1 43 0 0,1-1 49 0 0,-1 0 52 0 0,0 1 54 0 0,1-1 60 0 0,0 1-140 0 0,2 0-155 0 0,3 0-46 0 0,2 2-70 0 0,7 8-30 0 0,0-8-19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1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9184 0 0,'0'0'208'0'0,"0"0"33"0"0,0 0 14 0 0,0 0-92 0 0,0 0-28 0 0,0 0 37 0 0,0 0 134 0 0,0 0 248 0 0,0 0 20 0 0,0 0-16 0 0,0 0-72 0 0,2 0-34 0 0,22 0 440 0 0,-20 2-466 0 0,-1 1-315 0 0,0 0 60 0 0,7 7 432 0 0,-6-6-391 0 0,-2-1-98 0 0,0 0-105 0 0,0 1 72 0 0,-2-3-65 0 0,1 0-1 0 0,-1-1 0 0 0,0 1 0 0 0,0-1 0 0 0,1 1 0 0 0,-1-1 0 0 0,0 1 0 0 0,1-1 1 0 0,-1 1-1 0 0,0-1 0 0 0,1 1 0 0 0,-1-1 0 0 0,1 1 0 0 0,-1-1 0 0 0,1 0 1 0 0,-1 1-1 0 0,1-1 0 0 0,-1 0 0 0 0,1 1 0 0 0,0-1 0 0 0,-1 0 0 0 0,1 0-15 0 0,3 2 54 0 0,-2 0-21 0 0,0 0-1 0 0,0 0 1 0 0,0 0 0 0 0,0 0-1 0 0,-1 1 1 0 0,1-1 0 0 0,-1 0-1 0 0,1 1 1 0 0,-1-1 0 0 0,0 0-1 0 0,0 1 1 0 0,0 0 0 0 0,0 1-33 0 0,3 7 70 0 0,0-4-38 0 0,12 26 219 0 0,-4-9-106 0 0,-1-5 53 0 0,-2-3 36 0 0,-1-7-108 0 0,1 3 18 0 0,-2 1-35 0 0,5 5-18 0 0,-10-17-84 0 0,-1 1 0 0 0,0-1-1 0 0,0 1 1 0 0,1-1 0 0 0,-1 1-1 0 0,0 0 1 0 0,-1 0-1 0 0,1-1 1 0 0,0 1 0 0 0,0 0-1 0 0,-1 0 1 0 0,1 1-7 0 0,5 11 70 0 0,4-7 39 0 0,-9-6-90 0 0,1 1-1 0 0,-1-1 1 0 0,0 0 0 0 0,1 0-1 0 0,-1 1 1 0 0,0-1 0 0 0,0 1-1 0 0,0-1 1 0 0,0 1 0 0 0,0-1-1 0 0,0 1 1 0 0,0 0 0 0 0,0 0-19 0 0,11 17 208 0 0,0-7 46 0 0,-10-10 40 0 0,-2-2 8 0 0,0 0-30 0 0,0 0-134 0 0,0 0-61 0 0,0 0-12 0 0,0 0-1 0 0,0 0 0 0 0,2 3 6 0 0,8 6 22 0 0,-10-9-90 0 0,0 0-1 0 0,0 1 1 0 0,0-1 0 0 0,0 0 0 0 0,0 0 0 0 0,0 0-1 0 0,0 0 1 0 0,0 0 0 0 0,0 0 0 0 0,0 0 0 0 0,0 0-1 0 0,0 0 1 0 0,0 0 0 0 0,1 0 0 0 0,-1 1 0 0 0,0-1-1 0 0,0 0 1 0 0,0 0 0 0 0,0 0 0 0 0,0 0 0 0 0,0 0-1 0 0,0 0 1 0 0,0 0 0 0 0,1 0 0 0 0,-1 0 0 0 0,0 0-1 0 0,0 0 1 0 0,0 0 0 0 0,0 0 0 0 0,0 0 0 0 0,0 0-1 0 0,0 0 1 0 0,0 0 0 0 0,1 0 0 0 0,-1 0 0 0 0,0 0-1 0 0,0 0 1 0 0,0 0 0 0 0,0 0 0 0 0,0 0 0 0 0,0 0-1 0 0,0 0 1 0 0,0-1 0 0 0,1 1 0 0 0,-1 0 0 0 0,0 0-1 0 0,0 0 1 0 0,0 0 0 0 0,0 0 0 0 0,0 0 0 0 0,0 0-1 0 0,0 0 1 0 0,0 0 0 0 0,0 0 0 0 0,0 0 0 0 0,0-1-1 0 0,0 1-1 0 0,10-9 104 0 0,-7 4-15 0 0,-2 0-71 0 0,-1 1-21 0 0,10-1 14 0 0,-10 4-7 0 0,1 0 0 0 0,-1 0 0 0 0,0 1 0 0 0,1-1 0 0 0,-1 0 0 0 0,0 0 0 0 0,0 0 0 0 0,0 0 0 0 0,0 0 0 0 0,1 0 0 0 0,-1 0 0 0 0,-1 0 0 0 0,1 0 0 0 0,0 0-4 0 0,0-20 76 0 0,3 11-3 0 0,-1 5-54 0 0,0 0 1 0 0,-1-1-1 0 0,1 1 0 0 0,-1-1 0 0 0,0 1 0 0 0,-1-1 0 0 0,1 0-19 0 0,0-30 10 0 0,0 32-10 0 0,-1-1 0 0 0,1 0 0 0 0,0 0 0 0 0,0 0 0 0 0,0 1 0 0 0,1-1 0 0 0,0 1 0 0 0,0-1 0 0 0,0 1 0 0 0,0 0 0 0 0,2-2 0 0 0,3-8 0 0 0,-6 12 0 0 0,0 0 0 0 0,-1 0 0 0 0,1 0 0 0 0,-1 0 0 0 0,1-1 0 0 0,-1 1 0 0 0,0 0 0 0 0,0 0 0 0 0,0 0 0 0 0,0-2 0 0 0,1-11 0 0 0,4 2 25 0 0,1 1-59 0 0,1-1-45 0 0,0 1-37 0 0,6-11-192 0 0,-11 17 228 0 0,2 0-149 0 0,4 4-112 0 0,-4-1-161 0 0,0 0 267 0 0,-3 2 114 0 0,0-1-38 0 0,1 1-161 0 0,-1 0 114 0 0,0 0-37 0 0,-1 0-62 0 0,1 1-43 0 0,-1-1-39 0 0,1 1-35 0 0,-1 0-269 0 0,1 0-58 0 0,0 0-46 0 0,-1 0-33 0 0,4 0-1477 0 0,4 0-1300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2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0 242 6952 0 0,'3'0'201'0'0,"1"0"-27"0"0,18 0-109 0 0,-10 3-27 0 0,-3 2 79 0 0,0-1 83 0 0,3-1 89 0 0,2-3 459 0 0,13 1 515 0 0,-19-2-875 0 0,-1-2-34 0 0,1-1-67 0 0,1-1 111 0 0,3 2 96 0 0,-8 3-246 0 0,0 1-35 0 0,2-1 119 0 0,-1 0-124 0 0,-1 0-71 0 0,0 0-45 0 0,3-3 22 0 0,-4 1-31 0 0,0-1 59 0 0,1-1 97 0 0,2-1-8 0 0,0 2-51 0 0,5-1 15 0 0,1 1-58 0 0,3-1 70 0 0,-8-6 59 0 0,0 6-64 0 0,3 0-71 0 0,-8 3-93 0 0,1 0 0 0 0,-1 0-1 0 0,1 0 1 0 0,-1 0 0 0 0,0 0 0 0 0,0 0 0 0 0,2-2-38 0 0,2-7 147 0 0,-5 9-139 0 0,-1 0 0 0 0,0 0 1 0 0,1 0-1 0 0,-1 0 0 0 0,1 0 1 0 0,-1 0-1 0 0,1 0 0 0 0,-1 1 1 0 0,1-1-1 0 0,0 0 0 0 0,0 0 1 0 0,-1 1-1 0 0,1-1 0 0 0,0 0 1 0 0,0 1-1 0 0,0-1-8 0 0,5-2 20 0 0,-1 1-41 0 0,-4 1 15 0 0,-1 0 1 0 0,0 1-1 0 0,1-1 0 0 0,-1 1 1 0 0,0-1-1 0 0,0 1 0 0 0,1-1 1 0 0,-1 0-1 0 0,0 1 0 0 0,0-1 1 0 0,0 1-1 0 0,0-1 0 0 0,0 0 1 0 0,0 1-1 0 0,0-1 1 0 0,0 1-1 0 0,0-1 6 0 0,0 0-4 0 0,0 1-1 0 0,0-1 1 0 0,0 1 0 0 0,0-1 0 0 0,0 1 0 0 0,0 0 0 0 0,0-1-1 0 0,0 1 1 0 0,0-1 0 0 0,0 1 0 0 0,0-1 0 0 0,0 1-1 0 0,0-1 1 0 0,0 1 0 0 0,0 0 0 0 0,1-1 0 0 0,-1 1-1 0 0,0-1 1 0 0,0 1 0 0 0,0 0 0 0 0,1-1 0 0 0,-1 1 0 0 0,0 0-1 0 0,1-1 1 0 0,-1 1 0 0 0,0 0 0 0 0,1-1 0 0 0,-1 1-1 0 0,0 0 1 0 0,1 0 0 0 0,-1 0 0 0 0,1-1 4 0 0,5-3-47 0 0,-6 4 45 0 0,0-1 1 0 0,1 0 0 0 0,-1 0 0 0 0,0 1 0 0 0,1-1 0 0 0,-1 0 0 0 0,0 0-1 0 0,0 1 1 0 0,0-1 0 0 0,0 0 0 0 0,0 0 0 0 0,0 1 0 0 0,0-1 0 0 0,0-1 1 0 0,0-26 0 0 0,0 28-1 0 0,0-1 1 0 0,0 0 0 0 0,0 1 0 0 0,0-1 0 0 0,0 0 0 0 0,0 1 0 0 0,0-1 0 0 0,-1 0 0 0 0,1 1 0 0 0,0-1 0 0 0,0 0 0 0 0,-1 1 0 0 0,1-1 0 0 0,0 1 0 0 0,-1-1 0 0 0,1 1 0 0 0,0-1 0 0 0,-1 0 0 0 0,1 1 0 0 0,-1 0 0 0 0,1-1 0 0 0,-1 1 0 0 0,1-1 0 0 0,-1 1-1 0 0,0-1 1 0 0,1 1 1 0 0,0 0 0 0 0,-1 0-1 0 0,1-1 1 0 0,-1 1-1 0 0,1 0 1 0 0,-1-1-1 0 0,1 1 1 0 0,0 0-1 0 0,-1-1 1 0 0,1 1-1 0 0,0-1 1 0 0,0 1 0 0 0,-1-1-1 0 0,1 1 1 0 0,0-1-1 0 0,0 1 1 0 0,0-1-1 0 0,-1 1 1 0 0,1-1-1 0 0,0 1 1 0 0,0-1-1 0 0,0 1 1 0 0,0-1 0 0 0,0 0-1 0 0,-2-3 48 0 0,-15-14-9 0 0,14 16-25 0 0,-17-7 17 0 0,6-2-31 0 0,-1-1 0 0 0,14 11 0 0 0,-1 0 0 0 0,1 1 0 0 0,-1-1 0 0 0,1 1 0 0 0,-1-1 0 0 0,0 1 0 0 0,0 0 0 0 0,1 0 0 0 0,-1 0 0 0 0,0-1 0 0 0,1 2 0 0 0,-1-1 0 0 0,0 0 0 0 0,-1 0 0 0 0,-27 2 0 0 0,20-3 0 0 0,7 1 0 0 0,0-1 0 0 0,0 1 0 0 0,0 0 0 0 0,0 0 0 0 0,0 1 0 0 0,0-1 0 0 0,1 1 0 0 0,-1-1 0 0 0,0 1 0 0 0,0 0 0 0 0,-11 11 0 0 0,-5 0 2 0 0,6-5 24 0 0,5 2 36 0 0,3 0-14 0 0,4-7-39 0 0,1 0-1 0 0,-1 0 0 0 0,-1 0 0 0 0,1 0 1 0 0,0 0-1 0 0,0 0 0 0 0,-1 0 1 0 0,1-1-1 0 0,-1 1-8 0 0,-1 1 2 0 0,1 1 0 0 0,-1-1-1 0 0,1 1 1 0 0,-1-1 0 0 0,1 1 0 0 0,0 1-2 0 0,-9 14 0 0 0,-15 35-14 0 0,22-38-39 0 0,5 0 43 0 0,0-8 17 0 0,-1 34 168 0 0,0-40-162 0 0,0-1-1 0 0,0 1 1 0 0,0-1 0 0 0,0 1 0 0 0,0-1-1 0 0,1 1 1 0 0,-1-1 0 0 0,1 1 0 0 0,-1-1-1 0 0,1 0 1 0 0,-1 1 0 0 0,1-1 0 0 0,0 0-1 0 0,0 1-12 0 0,4 9 83 0 0,0 10 47 0 0,5-11-3 0 0,-8 0-60 0 0,3 7 38 0 0,4-9 1 0 0,0-4 49 0 0,-7-3-115 0 0,0 0 1 0 0,0 0 0 0 0,0 0 0 0 0,0 0 0 0 0,0 1 0 0 0,0-1 0 0 0,0 0 0 0 0,-1 1-1 0 0,1-1-40 0 0,15 11 329 0 0,-4-6-160 0 0,-3-2-82 0 0,0-1-67 0 0,-6-2-49 0 0,1 1 30 0 0,0-1-1 0 0,0-1 1 0 0,0 1-1 0 0,0-1 0 0 0,0 0 1 0 0,0 0-1 0 0,0 0 0 0 0,1-1 0 0 0,5 1 15 0 0,12-1 80 0 0,-20 1-80 0 0,1-1-1 0 0,-1 1 0 0 0,0-1 0 0 0,1 0 0 0 0,-1 0 0 0 0,0 0 0 0 0,1 0 0 0 0,-1-1 0 0 0,3-1-14 0 0,6-1 48 0 0,1 4-33 0 0,2-1-14 0 0,3-8-1 0 0,-13 7 61 0 0,-1 1-117 0 0,2 0-114 0 0,-1-1-113 0 0,0 1-112 0 0,1-1-107 0 0,-1 1-108 0 0,0 0-105 0 0,-1 0 193 0 0,-1 0-45 0 0,0 0-42 0 0,0 1-42 0 0,9-2-1557 0 0,5 1-1260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4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1 283 7512 0 0,'0'0'166'0'0,"2"0"29"0"0,5 0-5 0 0,4 1-48 0 0,3-1-54 0 0,-1-1-58 0 0,-4-1-57 0 0,-5 0-23 0 0,-1 0 64 0 0,1 0 55 0 0,-1 0 48 0 0,2-1 59 0 0,-1 0 36 0 0,18-7 924 0 0,-7 6-539 0 0,-6 1-198 0 0,1 0 48 0 0,0-1 54 0 0,0-1 65 0 0,0 0-58 0 0,6-2 149 0 0,-1-2-89 0 0,3-2 28 0 0,10-13 200 0 0,-27 23-783 0 0,0 0 1 0 0,0 0-1 0 0,0 0 0 0 0,1 0 1 0 0,-1 0-1 0 0,0 0 1 0 0,0 0-1 0 0,1 1 1 0 0,-1-1-1 0 0,0 0 0 0 0,1 1 1 0 0,-1-1-1 0 0,1 1 1 0 0,-1 0-1 0 0,1 0 0 0 0,-1-1 1 0 0,1 1-1 0 0,0 0-13 0 0,3 1 27 0 0,-4-2-15 0 0,5-2 20 0 0,10-6 45 0 0,-4 5-63 0 0,-7-6-4 0 0,4 6 44 0 0,-7-6 10 0 0,1 5-11 0 0,6-6-42 0 0,-6 3-14 0 0,-5 5 25 0 0,-4-1 28 0 0,-3-10 33 0 0,6 11-67 0 0,0-1 1 0 0,1 0 0 0 0,-2 1 0 0 0,1 0-1 0 0,-2-2-16 0 0,1 2 10 0 0,0-1 48 0 0,-3 4-45 0 0,2-1-1 0 0,0-3 13 0 0,-12-12 96 0 0,13 10-107 0 0,2-2 23 0 0,-2 3-2 0 0,-18-7-27 0 0,20 11-9 0 0,-13-1 1 0 0,1 2 0 0 0,11 0 0 0 0,0 0 0 0 0,0 0 0 0 0,-1 0 0 0 0,1 0 0 0 0,0 1 0 0 0,0-1 0 0 0,0 1 0 0 0,-3 1 0 0 0,6-2 0 0 0,-1 1 0 0 0,1-1 0 0 0,-1 0 0 0 0,1 1 0 0 0,-1-1 0 0 0,1 0 0 0 0,-1 1 0 0 0,1-1 0 0 0,-1 1 0 0 0,1-1 0 0 0,0 1 0 0 0,-1-1 0 0 0,1 1 0 0 0,0-1 0 0 0,0 1 0 0 0,-1 0 0 0 0,1-1 0 0 0,0 1 0 0 0,0-1 0 0 0,0 1 0 0 0,-6 11 0 0 0,6-12 0 0 0,0 0 0 0 0,0 0 0 0 0,0 0 0 0 0,0 0 0 0 0,0 0 0 0 0,0 0 0 0 0,0 0 0 0 0,-1 0 0 0 0,1 1 0 0 0,0-1 0 0 0,0 0 0 0 0,0 0 0 0 0,0 0 0 0 0,0 0 0 0 0,0 0 0 0 0,0 0 0 0 0,0 0 0 0 0,0 0 0 0 0,0 0 0 0 0,0 0 0 0 0,0 0 0 0 0,0 0 0 0 0,0 0 0 0 0,-1 0 0 0 0,1 1 0 0 0,0-1 0 0 0,0 0 0 0 0,0 0 0 0 0,0 0 0 0 0,0 0 0 0 0,0 0 0 0 0,0 0 0 0 0,0 0 0 0 0,0 0 0 0 0,0 0 0 0 0,-1 0 0 0 0,1 0 0 0 0,0 0 0 0 0,0 0 0 0 0,0 0 0 0 0,0 0 0 0 0,0 0 0 0 0,0 0 0 0 0,0 0 0 0 0,0-1 0 0 0,0 1 0 0 0,-1 0 0 0 0,1 0 0 0 0,0 0 0 0 0,0 0 0 0 0,0 0 0 0 0,0 0 0 0 0,0 0 0 0 0,0 0 0 0 0,0 0 0 0 0,0 0 0 0 0,0 0 0 0 0,0 0 0 0 0,0-1 0 0 0,0 1 0 0 0,-1 0 0 0 0,1 0 0 0 0,0 0 0 0 0,0 0 0 0 0,0 0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1 0 0 0,-18 14 0 0 0,1 11 11 0 0,8-21 32 0 0,-5 21-33 0 0,13-23-8 0 0,0 1-1 0 0,0 0 0 0 0,0 0 0 0 0,1 0 0 0 0,0 0 0 0 0,0-1 0 0 0,0 1 0 0 0,0 0 0 0 0,1 4-1 0 0,-1 6 44 0 0,0 42 68 0 0,0-54-107 0 0,1-1-1 0 0,-1 1 1 0 0,0-1 0 0 0,0 1 0 0 0,1-1 0 0 0,-1 0 0 0 0,0 1 0 0 0,1-1-1 0 0,0 0 1 0 0,-1 1 0 0 0,1-1 0 0 0,0 0 0 0 0,-1 0-5 0 0,6 11 14 0 0,-3-1 7 0 0,-2-7-14 0 0,0 0-1 0 0,0-1 1 0 0,1 1-1 0 0,-1-1 1 0 0,1 0-1 0 0,-1 1 1 0 0,1-1-1 0 0,1 0-6 0 0,29 39 209 0 0,6-1 108 0 0,-31-34-241 0 0,-4-4-46 0 0,-1-1 1 0 0,0 1 0 0 0,1-1-1 0 0,0 0 1 0 0,-1 0 0 0 0,2 1-31 0 0,-3-3 19 0 0,1 1 0 0 0,-1 0 0 0 0,0-1 0 0 0,1 1-1 0 0,-1-1 1 0 0,1 0 0 0 0,-1 0 0 0 0,0 1 0 0 0,1-1 0 0 0,1 0-19 0 0,11 1 209 0 0,-1 5-53 0 0,-5-3-68 0 0,-1-1 0 0 0,0 0 17 0 0,2-2 38 0 0,-4 0-65 0 0,0-1 0 0 0,-1 0 0 0 0,1 0 0 0 0,-1 0 0 0 0,5-2-78 0 0,12-3 259 0 0,-5 5-124 0 0,-9 1-45 0 0,0-1-1 0 0,0 0 1 0 0,0 0-1 0 0,3-1-89 0 0,27-10 319 0 0,-3-6-39 0 0,0-4-39 0 0,-28 19-220 0 0,0 0 0 0 0,0 1 0 0 0,0-1 0 0 0,2 1-21 0 0,-1-1 17 0 0,0 1-1 0 0,-1-1 0 0 0,1 0 0 0 0,0-1-16 0 0,-2 0 14 0 0,0 0 0 0 0,0-1 0 0 0,0 0 1 0 0,4-4-15 0 0,-6 5 4 0 0,0 0 1 0 0,0 1 0 0 0,1 0-1 0 0,-1 0 1 0 0,1 0 0 0 0,0 0-1 0 0,2-1-4 0 0,9-3 51 0 0,-2 0-42 0 0,-1 2-9 0 0,-8-1 4 0 0,-4 6-3 0 0,0-1 1 0 0,0 1-1 0 0,1 0 0 0 0,-1-1 0 0 0,0 1 0 0 0,0 0 0 0 0,0 0 0 0 0,1-1 0 0 0,-1 1 0 0 0,0 0 0 0 0,0-1 0 0 0,1 1 0 0 0,-1 0 0 0 0,0 0 0 0 0,1 0 1 0 0,-1-1-1 0 0,0 1 0 0 0,1 0 0 0 0,-1 0 0 0 0,0 0 0 0 0,1 0 0 0 0,-1 0 0 0 0,1 0 0 0 0,-1-1 0 0 0,0 1 0 0 0,1 0 0 0 0,-1 0 0 0 0,0 0 1 0 0,1 0-1 0 0,-1 0 0 0 0,1 1-1 0 0,1-1-75 0 0,-2-2-66 0 0,0 1 69 0 0,0-1 63 0 0,0-1 156 0 0,0 2-164 0 0,0 1-77 0 0,0-1-78 0 0,0-1-102 0 0,0 2 93 0 0,0-1-33 0 0,0 0-36 0 0,0 0-37 0 0,0 1-433 0 0,1 0 102 0 0,0 0 88 0 0,0 0 75 0 0,0 0-10 0 0,1 0 65 0 0,2 0-636 0 0,-3 0 692 0 0,0 0-43 0 0,-1 0-61 0 0,0 0-81 0 0,2 0-1770 0 0,-2 0-1292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5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495 29 7136 0 0,'0'0'165'0'0,"-3"-3"22"0"0,-9-6 6 0 0,-2 6-28 0 0,5 3-118 0 0,-14 0-67 0 0,16 0 86 0 0,3 0 8 0 0,0 0 33 0 0,1 0 40 0 0,-1 0 46 0 0,0-2 436 0 0,-2-2-381 0 0,0 1 46 0 0,-8-1 387 0 0,-18 3 776 0 0,21 1-1066 0 0,6 1-172 0 0,0 0-39 0 0,-1 1 34 0 0,1 1-46 0 0,-6 3 135 0 0,1-5-45 0 0,4-1-96 0 0,4 0-109 0 0,0 0-1 0 0,0 0 1 0 0,0 0-1 0 0,0 0 1 0 0,0 0-1 0 0,0 0 1 0 0,0 1-1 0 0,0-1 0 0 0,0 1 1 0 0,0 0-53 0 0,-14 6 240 0 0,13-6-207 0 0,0 0 1 0 0,1 0-1 0 0,-1-1 0 0 0,0 1 1 0 0,0-1-1 0 0,1 0 0 0 0,-3 1-33 0 0,-11 1 207 0 0,14-1-178 0 0,0 0-1 0 0,0 1 1 0 0,0-1-1 0 0,1 0 0 0 0,-1 0 1 0 0,1 1-1 0 0,-1-1 1 0 0,0 1-29 0 0,-13 12 191 0 0,1-4-80 0 0,-20 17 310 0 0,23-17-343 0 0,2-1-64 0 0,-31 22-14 0 0,27-15 3 0 0,8-8 15 0 0,2 0 0 0 0,-1 0 0 0 0,1 1 0 0 0,0 2-18 0 0,1-5 5 0 0,-11 17 80 0 0,12-21-78 0 0,-1 0 0 0 0,0 1-1 0 0,1 0 1 0 0,0-1 0 0 0,-1 1 0 0 0,1 0 0 0 0,0 0-7 0 0,-4 23 24 0 0,0-12 14 0 0,4-11-33 0 0,0 0 1 0 0,0 0-1 0 0,0 0 0 0 0,0 0 0 0 0,1 0 0 0 0,-1 0 1 0 0,1 0-1 0 0,0 2-5 0 0,0 15 55 0 0,0 2-30 0 0,3-6 25 0 0,8-1-17 0 0,1-1 17 0 0,-12-13-49 0 0,0 0 0 0 0,1 0-1 0 0,-1 1 1 0 0,1-1 0 0 0,0 0 0 0 0,-1 0 0 0 0,1 0-1 0 0,0 0 1 0 0,0 1 0 0 0,0-1 0 0 0,-1 0-1 0 0,1 0 1 0 0,0-1 0 0 0,1 1 0 0 0,-1 0 0 0 0,0 0-1 0 0,0 0 1 0 0,0-1 0 0 0,0 1 0 0 0,1-1-1 0 0,-1 1 1 0 0,0-1 0 0 0,0 1 0 0 0,1-1-1 0 0,19 8 55 0 0,-9 2-34 0 0,-10-8-16 0 0,-1-1 1 0 0,1 1 0 0 0,-1-1-1 0 0,1 0 1 0 0,0 1-1 0 0,-1-1 1 0 0,1 0 0 0 0,0 0-1 0 0,2 1-5 0 0,50 12 92 0 0,-45-13-73 0 0,1 1 0 0 0,0-2 0 0 0,-1 1 0 0 0,1-1 0 0 0,3-1-19 0 0,11 0 23 0 0,-18 1-12 0 0,0-1 0 0 0,0 0 1 0 0,0 0-1 0 0,0 0 0 0 0,-1-1 0 0 0,1 0-11 0 0,9-2 10 0 0,-4 2 5 0 0,-8 1-10 0 0,1 1-1 0 0,-1-1 0 0 0,0-1 0 0 0,1 1 1 0 0,-1 0-1 0 0,0-1 0 0 0,0 1 0 0 0,0-1 0 0 0,2-1-4 0 0,22-9 24 0 0,-2 3 23 0 0,-11-1-46 0 0,16-30 10 0 0,-23 34 9 0 0,6-7 10 0 0,-7 2-43 0 0,-1-13-64 0 0,4 5-4 0 0,-5 8 46 0 0,6-18-100 0 0,-6 16 52 0 0,-5-6 10 0 0,1 11 37 0 0,1-15-80 0 0,0 3 44 0 0,-6 2-27 0 0,3 13 85 0 0,-6-27-135 0 0,6 15 120 0 0,2-51-97 0 0,3 82 116 0 0,-1-7 10 0 0,0-2 0 0 0,0 1 0 0 0,-1-1 0 0 0,1 1 0 0 0,-1 0 0 0 0,0-1 0 0 0,-1 1 0 0 0,1 5 0 0 0,-1-5 0 0 0,1 1 0 0 0,0 0 0 0 0,0-1 0 0 0,2 6 0 0 0,-1-5 0 0 0,0 1 0 0 0,-1-1 0 0 0,0 0 0 0 0,1 8 0 0 0,-2 17-257 0 0,0 1 102 0 0,0 0 91 0 0,0 0 80 0 0,0-5 52 0 0,0-1 43 0 0,0 29 216 0 0,0-1 91 0 0,0 74 664 0 0,0-90-789 0 0,0 1-47 0 0,0 0-61 0 0,0 0-86 0 0,0 0-102 0 0,0 0-121 0 0,0-36 129 0 0,0 0 1 0 0,1-1-1 0 0,-1 1 0 0 0,1-1 1 0 0,0 1-1 0 0,0-1 0 0 0,0 0 1 0 0,1 1-1 0 0,-1-1 0 0 0,2 2-5 0 0,-1-1 4 0 0,-1 1-7 0 0,-1 15 62 0 0,0-19-211 0 0,0 0 104 0 0,0 0 92 0 0,0 1 135 0 0,0-1 9 0 0,0 0-163 0 0,0 0-117 0 0,0 0-4 0 0,0-1-39 0 0,0 1-189 0 0,0-1 110 0 0,0 0-37 0 0,0 1-40 0 0,0-1-43 0 0,0 0-46 0 0,0 0-46 0 0,0 0 27 0 0,0-1-56 0 0,0 0-52 0 0,0 0-44 0 0,0-1-160 0 0,0 1-45 0 0,0-1-193 0 0,0-1-523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6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85 7688 0 0,'0'0'166'0'0,"0"0"29"0"0,0 0 14 0 0,0 3-25 0 0,0 7-200 0 0,0 0 93 0 0,0 1 80 0 0,0 0 68 0 0,0 3 118 0 0,0 0 60 0 0,0 26 951 0 0,1-30-988 0 0,5 2 47 0 0,0-1 0 0 0,-5-1-46 0 0,0-1-15 0 0,5 2 50 0 0,0 1 22 0 0,-5 0-54 0 0,0-2-208 0 0,1 1 73 0 0,-1-6-73 0 0,1 0-1 0 0,0 0 0 0 0,0-1 1 0 0,0 1-1 0 0,0 0 0 0 0,2 1-161 0 0,6 7 353 0 0,0 2-164 0 0,-3-5-76 0 0,19 7 81 0 0,-18-10-149 0 0,1-3 76 0 0,3-1 100 0 0,8-3 209 0 0,-13 0-276 0 0,7-3 180 0 0,0-8 51 0 0,0-1-31 0 0,-1 7-136 0 0,-3 1-81 0 0,-7 3-97 0 0,0 0 0 0 0,0-1 1 0 0,0 1-1 0 0,1-1 0 0 0,-1 0 0 0 0,1-1-40 0 0,7-6 173 0 0,7-13 98 0 0,6-15-32 0 0,-10 13-101 0 0,-3 4-17 0 0,-6 1-69 0 0,-4 15-47 0 0,0 0 0 0 0,0 0 0 0 0,1 0 0 0 0,-1 0 0 0 0,1 0 0 0 0,0 1 0 0 0,1-1-5 0 0,6-16 60 0 0,-5-5-26 0 0,-1-3 6 0 0,1 14-32 0 0,-2 8-11 0 0,-1 1 0 0 0,1-1-1 0 0,-1 0 1 0 0,0 1 0 0 0,-1-1 0 0 0,1-5 3 0 0,-1 3-32 0 0,1-11-75 0 0,-5 6-53 0 0,0 5 60 0 0,0 2 21 0 0,2 2-6 0 0,1 0-23 0 0,1 0-45 0 0,0 2-144 0 0,0 2-299 0 0,0 0-543 0 0,0 0 672 0 0,0 0 268 0 0,0 0-38 0 0,0 0 5 0 0,0 0-38 0 0,0 0-43 0 0,0 0-47 0 0,0 0-53 0 0,0 0-48 0 0,0 0-43 0 0,0 0-37 0 0,0 0-150 0 0,0 0-37 0 0,0 0-1586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4:02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61 6592 0 0,'0'0'192'0'0,"0"-2"-7"0"0,0-4-126 0 0,0 2 26 0 0,-1 0 274 0 0,1 0-44 0 0,-1 1-41 0 0,-1 0-34 0 0,0 1 5 0 0,-1-1-36 0 0,-1 1 50 0 0,0-1-43 0 0,-7-4 323 0 0,8 5 29 0 0,3 2-59 0 0,-3 0-262 0 0,1-1-40 0 0,-3 0 109 0 0,0-1-77 0 0,2 1-147 0 0,0-1 4 0 0,-4-2 64 0 0,1 1 33 0 0,0 2 80 0 0,2 1-84 0 0,1 0 41 0 0,-10 0 144 0 0,-2 0-92 0 0,-31 0 331 0 0,35 2-527 0 0,-1 4-11 0 0,10-5-66 0 0,1 0 0 0 0,0-1 0 0 0,-1 1-1 0 0,1 0 1 0 0,-1-1 0 0 0,1 1 0 0 0,-1-1-1 0 0,1 1 1 0 0,-1-1 0 0 0,1 1 0 0 0,-1-1 0 0 0,1 0-9 0 0,-7 2 72 0 0,-12 11 0 0 0,10 0 0 0 0,-10-11 0 0 0,19-2-70 0 0,1 0 0 0 0,0 0 0 0 0,-1 0 1 0 0,1 0-1 0 0,0 0 0 0 0,0 0 1 0 0,-1 0-1 0 0,1 0 0 0 0,0 0 1 0 0,-1 0-1 0 0,1 0 0 0 0,0 0 1 0 0,-1 0-1 0 0,1 0 0 0 0,0 0 0 0 0,0 1 1 0 0,-1-1-1 0 0,1 0 0 0 0,0 0 1 0 0,-1 0-1 0 0,1 0 0 0 0,0 1 1 0 0,0-1-1 0 0,0 0 0 0 0,-1 0 1 0 0,1 1-3 0 0,-11 5 22 0 0,-3 3 48 0 0,9 1-38 0 0,-23 7 48 0 0,-32 44-80 0 0,55-56 0 0 0,1 0 0 0 0,1 1 0 0 0,-1 0 0 0 0,1-1 0 0 0,0 1 0 0 0,0 1 0 0 0,0-2 0 0 0,2-1 0 0 0,0 0 0 0 0,0 0 0 0 0,0 1 0 0 0,1-1 0 0 0,-1 0 0 0 0,1 0 0 0 0,0 0 0 0 0,1 1 0 0 0,0 2 0 0 0,-1 9 0 0 0,0 57 0 0 0,0-70 0 0 0,1 0 0 0 0,-1 0 0 0 0,0 0 0 0 0,1 0 0 0 0,-1 0 0 0 0,1 0 0 0 0,0 0 0 0 0,0 0 0 0 0,0 0 0 0 0,2 2 0 0 0,1 5 0 0 0,11 36 0 0 0,-14-43 0 0 0,0 1 0 0 0,0-1 0 0 0,0 1 0 0 0,-1 0 0 0 0,1-1 0 0 0,-1 1 0 0 0,0 2 0 0 0,0-5 0 0 0,-1 1 0 0 0,1-1 0 0 0,1 1 0 0 0,-1-1 0 0 0,0 1 0 0 0,0 0 0 0 0,1-1 0 0 0,-1 1 0 0 0,0-1 0 0 0,1 1 0 0 0,0-1 0 0 0,-1 1 0 0 0,1-1 0 0 0,0 0 0 0 0,0 1 0 0 0,0-1 0 0 0,-1 0 0 0 0,2 0 0 0 0,-1 1 0 0 0,0-1 0 0 0,1 1 0 0 0,58 58 0 0 0,-58-58 0 0 0,0-1 0 0 0,-1 0 0 0 0,1 1 0 0 0,0-1 0 0 0,0 0 0 0 0,0 0 0 0 0,0 0 0 0 0,0 0 0 0 0,0 0 0 0 0,1 0 0 0 0,-1-1 0 0 0,0 1 0 0 0,0-1 0 0 0,1 1 0 0 0,9 2 0 0 0,0 3 0 0 0,-10-5 0 0 0,-1-1 0 0 0,0 1 0 0 0,1 0 0 0 0,-1 0 0 0 0,1-1 0 0 0,-1 1 0 0 0,1-1 0 0 0,-1 0 0 0 0,1 1 0 0 0,0-1 0 0 0,-1 0 0 0 0,1 0 0 0 0,0 0 0 0 0,-1 0 0 0 0,20 1 62 0 0,1 0 144 0 0,0-1 1 0 0,2-2-207 0 0,-12 0 77 0 0,3-5 66 0 0,5-1-34 0 0,4-6-82 0 0,-5 2 38 0 0,-9 8-50 0 0,-8 3-15 0 0,1 0 0 0 0,-1 0 0 0 0,0 0 0 0 0,0 0 0 0 0,0-1 0 0 0,0 1 0 0 0,0-1 0 0 0,0 1 1 0 0,0-1-1 0 0,10-10 0 0 0,-7 8 2 0 0,-1 0 0 0 0,1-1 0 0 0,-1 1 0 0 0,0-1 0 0 0,0 0 0 0 0,0-2-2 0 0,1-2 33 0 0,-4 6-30 0 0,0 1 0 0 0,0 0 0 0 0,0 0 0 0 0,0 0 0 0 0,1 0 0 0 0,-1 0 0 0 0,1 0 0 0 0,-1 0 0 0 0,1 0-3 0 0,1-1 7 0 0,0-1 1 0 0,-1 0 0 0 0,1 1 0 0 0,-1-1-1 0 0,0 0 1 0 0,0 0 0 0 0,-1-1-1 0 0,1 0-7 0 0,8-17 21 0 0,-8 19-14 0 0,0 0 0 0 0,0-1 0 0 0,0 0-1 0 0,0 1 1 0 0,-1-1 0 0 0,0 0 0 0 0,0 0 0 0 0,0 0-7 0 0,3-8 9 0 0,6-8 34 0 0,-5-5-32 0 0,1 13-11 0 0,-5 10 0 0 0,0 1 0 0 0,-1-1 0 0 0,1 1 0 0 0,0-1 0 0 0,-1 1 0 0 0,1-1 0 0 0,-1 1 0 0 0,1-1 0 0 0,-1 1 0 0 0,0-1 0 0 0,1 0 0 0 0,-1 1 0 0 0,0-1 0 0 0,0 0 0 0 0,0-2-2 0 0,0 1 1 0 0,1-1-1 0 0,-1 0 1 0 0,1 0-1 0 0,0 1 1 0 0,0-1-1 0 0,1 0 1 0 0,-1 1-1 0 0,1-1 1 0 0,1-2 1 0 0,1-12-66 0 0,-5-12 27 0 0,1 20 17 0 0,0-68 12 0 0,0 78 10 0 0,0-1 0 0 0,0 0 0 0 0,0 0 0 0 0,0 0 0 0 0,0 0 0 0 0,0 1 0 0 0,0-1 0 0 0,-1 0 0 0 0,1 0 0 0 0,0 0 0 0 0,0 1 0 0 0,-1-1 0 0 0,1 0 0 0 0,-1 0 0 0 0,-9-2-12 0 0,10 3 11 0 0,0 0 0 0 0,0 0 0 0 0,0 0 0 0 0,0 0 0 0 0,0 0 0 0 0,0 0 1 0 0,0 0-1 0 0,-1 0 0 0 0,1 0 0 0 0,0 0 0 0 0,0 0 0 0 0,0 0 1 0 0,0 0-1 0 0,0 0 0 0 0,0 0 0 0 0,0 0 0 0 0,0 0 0 0 0,0 0 1 0 0,0 0-1 0 0,-1 0 0 0 0,1 0 0 0 0,0 0 0 0 0,0 0 0 0 0,0 0 0 0 0,0 0 1 0 0,0 0-1 0 0,0 0 0 0 0,0 0 0 0 0,0 0 0 0 0,0 0 0 0 0,0 0 1 0 0,0 0-1 0 0,0 0 0 0 0,0 0 0 0 0,0 0 0 0 0,0-1 0 0 0,0 1 1 0 0,0 0-1 0 0,-1 0 0 0 0,1 0 0 0 0,0 0 0 0 0,0 0 0 0 0,0 0 0 0 0,0 0 1 0 0,0 0-1 0 0,0 0 0 0 0,0 0 0 0 0,0-1 0 0 0,0 1 0 0 0,0 0 1 0 0,0 0-1 0 0,0 0 0 0 0,0 0 0 0 0,0 0 0 0 0,1 0 0 0 0,-1 0 1 0 0,0 0 0 0 0,0-1-1 0 0,0 1 1 0 0,0-1 0 0 0,0 1-1 0 0,0 0 1 0 0,0-1 0 0 0,0 1-1 0 0,0-1 1 0 0,0 1 0 0 0,0-1 0 0 0,0 1-1 0 0,-1 0 1 0 0,1-1 0 0 0,0 1-1 0 0,0-1 1 0 0,0 1 0 0 0,0 0 0 0 0,-1-1-1 0 0,1 1 1 0 0,0 0 0 0 0,0-1-1 0 0,-1 1 1 0 0,1 0 0 0 0,0-1 0 0 0,-1 1-1 0 0,1 0 1 0 0,0-1 0 0 0,-1 1-1 0 0,1 0 1 0 0,0 0 0 0 0,-1 0-1 0 0,1-1 1 0 0,-1 1 0 0 0,-2-1-29 0 0,-2 1-32 0 0,5 3 7 0 0,-1-3 54 0 0,1 1-1 0 0,0-1 0 0 0,0 1 1 0 0,1-1-1 0 0,-1 1 1 0 0,0-1-1 0 0,0 1 1 0 0,0-1-1 0 0,0 1 1 0 0,0-1-1 0 0,0 0 0 0 0,1 1 1 0 0,-1-1-1 0 0,0 1 1 0 0,0-1-1 0 0,1 1 1 0 0,-1-1-1 0 0,0 0 0 0 0,1 1 1 0 0,-1-1-1 0 0,0 0 1 0 0,1 1-1 0 0,-1-1 1 0 0,1 0-1 0 0,-1 1 1 0 0,1-1-1 0 0,5 6 31 0 0,-3 7 97 0 0,-3-11-122 0 0,0-1 1 0 0,0 1-1 0 0,1-1 1 0 0,-1 1-1 0 0,1-1 1 0 0,-1 1-1 0 0,1-1 1 0 0,0 1-1 0 0,0-1 1 0 0,0 1 0 0 0,0 0-6 0 0,4 7-13 0 0,0 3-65 0 0,2-8 24 0 0,-7-3 51 0 0,0-1 0 0 0,1 0 1 0 0,-1 0-1 0 0,1 1 0 0 0,-1-1 0 0 0,0 0 1 0 0,1 0-1 0 0,-1 1 0 0 0,0-1 0 0 0,1 1 0 0 0,-1-1 1 0 0,0 0-1 0 0,1 1 0 0 0,-1-1 0 0 0,0 1 1 0 0,0-1-1 0 0,0 0 0 0 0,1 1 0 0 0,-1-1 1 0 0,0 1-1 0 0,0-1 0 0 0,0 1 0 0 0,0-1 1 0 0,0 1-1 0 0,0-1 0 0 0,0 1 0 0 0,0-1 1 0 0,0 1-1 0 0,0-1 0 0 0,0 0 0 0 0,0 1 1 0 0,0 0 2 0 0,0 6-10 0 0,-1-5 10 0 0,1 0-1 0 0,0 0 1 0 0,0 0 0 0 0,0 0 0 0 0,1 0-1 0 0,-1 0 1 0 0,0 0 0 0 0,1 0 0 0 0,-1 0 0 0 0,1 1 0 0 0,4 5 0 0 0,-4-7 0 0 0,0 0 0 0 0,0 1 0 0 0,0-1 0 0 0,-1 1 0 0 0,1-1 0 0 0,0 1 0 0 0,-1-1 0 0 0,1 1 0 0 0,-1-1 0 0 0,0 1 0 0 0,1-1 0 0 0,-1 1 0 0 0,0-1 0 0 0,0 1 0 0 0,0 0 0 0 0,0 0 0 0 0,0-1 0 0 0,1 1 0 0 0,-1 0 0 0 0,0 0 0 0 0,1-1 0 0 0,0 1 0 0 0,-1-1 0 0 0,1 1 0 0 0,0-1 0 0 0,0 1 0 0 0,-1-1 0 0 0,2 1 0 0 0,-1-1 0 0 0,-1 1 0 0 0,1-1 0 0 0,0 1 0 0 0,0-1 0 0 0,-1 1 0 0 0,1 0 0 0 0,0-1 0 0 0,-1 1 0 0 0,0 0 0 0 0,1-1 0 0 0,-1 1 0 0 0,0 0 0 0 0,0 0 0 0 0,0 0-1 0 0,0 1 1 0 0,0-1 0 0 0,1 0 0 0 0,-1 1 0 0 0,1-1 0 0 0,-1 1-1 0 0,1-1 1 0 0,0 0 0 0 0,0 1 0 0 0,0-1 0 0 0,1 2 0 0 0,3 8 19 0 0,-3 6 54 0 0,0-3-11 0 0,4 0-23 0 0,0 0 8 0 0,-5 1 28 0 0,-1-10-32 0 0,0-4-28 0 0,0 1-1 0 0,0-1 1 0 0,0 0 0 0 0,0 0 0 0 0,0 0-1 0 0,0 0 1 0 0,1 0 0 0 0,-1 0 0 0 0,1 0-1 0 0,0 1-14 0 0,1 0 25 0 0,0 1 0 0 0,-1-1 0 0 0,1 1 0 0 0,-1 0-1 0 0,0-1 1 0 0,0 1 0 0 0,0 0 0 0 0,-1 0-1 0 0,1 1-24 0 0,-1 17 187 0 0,3-7-32 0 0,7-2 22 0 0,-8-10-45 0 0,0 1-60 0 0,-3 4-20 0 0,1-5-10 0 0,0-2-159 0 0,0 0 75 0 0,0 1 61 0 0,0-1 48 0 0,1 10 480 0 0,-1-8-484 0 0,0-1-55 0 0,0 1-84 0 0,0-1-112 0 0,-1-1 46 0 0,1 0-37 0 0,0 0-38 0 0,0 0-43 0 0,0-1-654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6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297 58 7800 0 0,'0'0'174'0'0,"-2"-2"29"0"0,-7-8 13 0 0,3 7-98 0 0,0 2-44 0 0,1 1-43 0 0,0-3-49 0 0,-2 0 33 0 0,-9-5 84 0 0,9 3 96 0 0,2 3-19 0 0,1-1 38 0 0,-2 2 38 0 0,0 0 35 0 0,-6-2 282 0 0,1-2-96 0 0,10 4-402 0 0,-1 0 1 0 0,1 0-1 0 0,-1 1 1 0 0,0-1-1 0 0,1 0 1 0 0,-1 1-1 0 0,0-1 1 0 0,0 1-1 0 0,1-1 1 0 0,-1 1-1 0 0,0 0 1 0 0,0 0-72 0 0,-10 3 398 0 0,5 1-174 0 0,-2 2 91 0 0,-3-4 44 0 0,10-2-287 0 0,-1 0 0 0 0,1 1 0 0 0,0-1 1 0 0,0 1-1 0 0,0-1 0 0 0,-1 1 0 0 0,1 0 0 0 0,-1 0-72 0 0,-4 3 168 0 0,0-1-35 0 0,0 1-41 0 0,4-2-67 0 0,1 0 1 0 0,0-1-1 0 0,-1 1 0 0 0,1 0 0 0 0,0 0 0 0 0,0 0 0 0 0,0 1 1 0 0,1-1-1 0 0,-1 0 0 0 0,0 1 0 0 0,1-1 0 0 0,0 1 1 0 0,-1 0-26 0 0,0 1 39 0 0,0 0 0 0 0,0 0 1 0 0,-1-1-1 0 0,0 1 0 0 0,-1 0-39 0 0,3-2 12 0 0,0 0 1 0 0,-1-1-1 0 0,1 1 0 0 0,0 0 0 0 0,0 0 1 0 0,0-1-1 0 0,0 1 0 0 0,0 0 0 0 0,0 0 1 0 0,1 0-1 0 0,-1 0 0 0 0,0 0 0 0 0,1 0 1 0 0,0 1-13 0 0,-3 8 54 0 0,-11 22 167 0 0,11-25-189 0 0,-5 14 64 0 0,7-21-86 0 0,1 1 1 0 0,0 0-1 0 0,-1-1 1 0 0,1 1-1 0 0,0-1 1 0 0,0 1-1 0 0,0 0 1 0 0,1-1-1 0 0,-1 1 1 0 0,0-1-1 0 0,0 1 1 0 0,1-1-1 0 0,-1 1 1 0 0,1 0-11 0 0,4 5 41 0 0,-4-5-31 0 0,-1-1 0 0 0,1 0 0 0 0,0 1 0 0 0,0-1 1 0 0,-1 0-1 0 0,1 1 0 0 0,-1-1 0 0 0,1 1 0 0 0,-1-1 0 0 0,1 1 0 0 0,-1-1 0 0 0,0 1 1 0 0,0-1-1 0 0,0 1 0 0 0,0 0-10 0 0,0 2 22 0 0,1-1 0 0 0,-1 1 1 0 0,1-1-1 0 0,0 1 0 0 0,0-1 0 0 0,0 1 1 0 0,0-1-1 0 0,0 0 0 0 0,1 0 1 0 0,1 3-23 0 0,-2-1 39 0 0,-1 2 10 0 0,4-3 79 0 0,-1 0-87 0 0,0 0-8 0 0,1-1 0 0 0,-1 0 1 0 0,0 0-1 0 0,1 0 1 0 0,1 1-34 0 0,11 3 129 0 0,5 1 17 0 0,13 5 106 0 0,-33-12-241 0 0,0-1-1 0 0,0 0 0 0 0,0 1 0 0 0,-1-1 1 0 0,1 0-1 0 0,0 0 0 0 0,0 0 0 0 0,0 0 0 0 0,0 0 1 0 0,0 0-1 0 0,0 0 0 0 0,0 0 0 0 0,1 0-10 0 0,17-8 100 0 0,-12 5-53 0 0,10-1 74 0 0,-5 4-43 0 0,-11 0-67 0 0,1 0 1 0 0,0 0 0 0 0,-1 0-1 0 0,1-1 1 0 0,-1 1 0 0 0,1 0-1 0 0,0-1 1 0 0,-1 1 0 0 0,2-1-12 0 0,10-9 102 0 0,-11 8-73 0 0,1 0 0 0 0,0 0 0 0 0,0 0 0 0 0,-1 0 0 0 0,1 0 0 0 0,1 0-29 0 0,0 1 29 0 0,-1-1-1 0 0,0 0 1 0 0,0 1 0 0 0,0-2 0 0 0,0 1-1 0 0,0-1-28 0 0,8-7 86 0 0,-8 8-67 0 0,0-1 1 0 0,0 0-1 0 0,0 0 1 0 0,0 0-1 0 0,0 0 0 0 0,-1 0 1 0 0,1 0-1 0 0,-1-1 1 0 0,0 1-1 0 0,0-2-19 0 0,12-35 147 0 0,-13 38-146 0 0,0-1 0 0 0,0 1 1 0 0,-1-1-1 0 0,0 1 0 0 0,1-1 0 0 0,-1 0 0 0 0,0 1 0 0 0,0-1 0 0 0,0 0 1 0 0,0 1-1 0 0,-1-2-1 0 0,1-4 0 0 0,0-34 0 0 0,0 41 0 0 0,0-1 0 0 0,-1 1 0 0 0,1-1 0 0 0,0 1 0 0 0,0-1 0 0 0,-1 1 0 0 0,1-1 0 0 0,0 1 0 0 0,-1-1 0 0 0,0 1 0 0 0,1 0 0 0 0,-1-1 0 0 0,0 1 0 0 0,0-1 0 0 0,-4-9-12 0 0,1-3 26 0 0,-1 0-93 0 0,0 0-113 0 0,2 7 46 0 0,-1 0-35 0 0,-1 1-41 0 0,0 0-41 0 0,-9-8-271 0 0,0 0-2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50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313 508 8032 0 0,'0'0'182'0'0,"-3"-2"29"0"0,2 1-188 0 0,0 0 0 0 0,0 0-1 0 0,0 0 1 0 0,0 0 0 0 0,-1 0 0 0 0,1 0-1 0 0,0 0 1 0 0,0 1 0 0 0,-1-1-1 0 0,1 1 1 0 0,-1-1 0 0 0,1 1 0 0 0,0-1-1 0 0,-1 1 1 0 0,1 0 0 0 0,-1-1 0 0 0,1 1-1 0 0,-2 0-22 0 0,-1 1 41 0 0,2-2-35 0 0,-20-11-15 0 0,19 11 31 0 0,-1 0 42 0 0,-4 0 165 0 0,0 0 59 0 0,-11 2 494 0 0,11 0-477 0 0,2-1-74 0 0,-5 0 280 0 0,-2-1-35 0 0,11 1-411 0 0,0 0 0 0 0,0 0 0 0 0,0 0 0 0 0,1 1 1 0 0,-1-1-1 0 0,0 0 0 0 0,0 1 0 0 0,0 0 0 0 0,0-1-65 0 0,-5 5 201 0 0,-2 0 81 0 0,-3-3 55 0 0,11-2-300 0 0,-1 0-1 0 0,1 0 1 0 0,-1 1-1 0 0,1-1 0 0 0,0 0 1 0 0,-1 1-1 0 0,1-1 1 0 0,0 1-1 0 0,-1-1 1 0 0,1 1-1 0 0,-1 0-36 0 0,-1 1 89 0 0,0 0 0 0 0,1 1-1 0 0,-1-1 1 0 0,0 1 0 0 0,-2 2-89 0 0,3-2 62 0 0,0-1-1 0 0,0 1 1 0 0,-1-1-1 0 0,1 0 1 0 0,-1 0 0 0 0,0 0-1 0 0,0 0-61 0 0,-7 2 162 0 0,9-3-148 0 0,0-1 0 0 0,0 0 1 0 0,0 1-1 0 0,0-1 0 0 0,0 1 0 0 0,0-1 0 0 0,0 1 0 0 0,0-1 0 0 0,0 1 0 0 0,1 0 0 0 0,-1-1 1 0 0,0 1-1 0 0,0 0 0 0 0,1 0 0 0 0,-1-1 0 0 0,0 1 0 0 0,1 0 0 0 0,-1 1-14 0 0,-8 16 246 0 0,1-1-55 0 0,-8 18 158 0 0,12-28-291 0 0,3-5-49 0 0,0 0 0 0 0,0 0 0 0 0,0 0 0 0 0,0 0 1 0 0,1 0-1 0 0,-1 0 0 0 0,1 1 0 0 0,-1-1 0 0 0,1 2-9 0 0,-1 13 62 0 0,1-12-53 0 0,-1-2-3 0 0,1 0-1 0 0,0-1 0 0 0,0 1 0 0 0,0 0 0 0 0,0 0 1 0 0,0-1-1 0 0,1 1 0 0 0,-1 0 0 0 0,1-1 1 0 0,-1 1-1 0 0,1 0-5 0 0,2 3 6 0 0,-1-3 5 0 0,-1 0 1 0 0,0 1 0 0 0,1-1-1 0 0,0 0 1 0 0,0 0 0 0 0,0 0-1 0 0,0-1 1 0 0,0 1 0 0 0,1 0 0 0 0,1 1-12 0 0,1-2 18 0 0,-5-2-14 0 0,1 0-1 0 0,0 1 0 0 0,-1-1 0 0 0,1 0 0 0 0,-1 0 0 0 0,1 1 0 0 0,-1-1 1 0 0,1 1-1 0 0,-1-1 0 0 0,1 0 0 0 0,-1 1 0 0 0,1-1 0 0 0,-1 1 0 0 0,0-1 1 0 0,1 1-1 0 0,-1-1 0 0 0,0 1 0 0 0,1-1 0 0 0,-1 1 0 0 0,0-1 0 0 0,0 1 1 0 0,1 0-4 0 0,1 3 5 0 0,-1-2 0 0 0,-1-1 1 0 0,1 0-1 0 0,0 1 1 0 0,0-1-1 0 0,0 0 0 0 0,0 0 1 0 0,0 1-1 0 0,0-1 1 0 0,2 1-6 0 0,-1-1 3 0 0,1 1 0 0 0,-1-1 0 0 0,1 0 1 0 0,0 0-1 0 0,0 0 0 0 0,0 0 0 0 0,0 0-3 0 0,18 7 62 0 0,-18-6-60 0 0,0-1 1 0 0,0 1-1 0 0,0-1 0 0 0,1 0 1 0 0,-1 0-1 0 0,0 0 0 0 0,1 0 1 0 0,-1 0-1 0 0,1-1 0 0 0,-1 0 1 0 0,3 1-3 0 0,30-1 54 0 0,-4 0-49 0 0,-29 0-5 0 0,0 0 0 0 0,0-1-1 0 0,0 1 1 0 0,0-1 0 0 0,0 1-1 0 0,0-1 1 0 0,-1 0 0 0 0,1 0-1 0 0,0 0 1 0 0,1-1 0 0 0,6-2-13 0 0,-2 1-99 0 0,1 0-1 0 0,-1-1 1 0 0,0 0-1 0 0,0-1 113 0 0,8-6-229 0 0,0-3-112 0 0,-9 6 122 0 0,0-1-40 0 0,-1 1-83 0 0,-1 0-10 0 0,1 0-90 0 0,-1-1-111 0 0,-3 4 229 0 0,0 0-34 0 0,2-20-1006 0 0,8-4-10 0 0</inkml:trace>
  <inkml:trace contextRef="#ctx0" brushRef="#br0" timeOffset="340.67">383 0 8464 0 0,'0'0'190'0'0,"0"0"28"0"0,0 0 10 0 0,0 3-26 0 0,-2 8-160 0 0,0-7-10 0 0,-1 0 55 0 0,0 1 115 0 0,2-4-152 0 0,1 0 0 0 0,-1 1 0 0 0,1-1 1 0 0,-1 1-1 0 0,1-1 0 0 0,0 1 0 0 0,-1-1 0 0 0,1 1 1 0 0,0-1-1 0 0,0 1 0 0 0,0 0-50 0 0,0 36 1357 0 0,2-34-931 0 0,3 2-252 0 0,-2-1-34 0 0,-1 11 181 0 0,-1 0-31 0 0,2-2-2 0 0,-1-8-205 0 0,1-1 6 0 0,-2 1 1 0 0,1 0-1 0 0,-1 0 0 0 0,1 0 0 0 0,-2 0 0 0 0,1 0 0 0 0,-1 3-89 0 0,0 9 164 0 0,-1-4-1 0 0,2 0 0 0 0,-1 0 0 0 0,3 6-163 0 0,6 13 291 0 0,-2 11 25 0 0,-1-6-54 0 0,0-9-44 0 0,-4-19-144 0 0,15 60 329 0 0,-13-49-279 0 0,0-4-39 0 0,6 34 193 0 0,-5 5 76 0 0,-1-43-269 0 0,2 19 142 0 0,-5-19-110 0 0,0 2 43 0 0,-1-8-83 0 0,1 0 0 0 0,0-1-1 0 0,0 1 1 0 0,3 5-77 0 0,-2-5 91 0 0,-1 0 1 0 0,1 1-1 0 0,-1-1 0 0 0,0 8-91 0 0,-1 39 472 0 0,-2-41-319 0 0,-2-5-39 0 0,-2 4-5 0 0,4-2-43 0 0,1 2 39 0 0,1 1 50 0 0,0 0 59 0 0,1-3-13 0 0,-1 0 42 0 0,-2-10-179 0 0,-8 2-10 0 0,10-2-277 0 0,0 1 71 0 0,-1-1 64 0 0,1 0 54 0 0,0 1 81 0 0,0-1 96 0 0,-1 2 548 0 0,1-1-583 0 0,0-1-43 0 0,0 1-56 0 0,0-1-71 0 0,0 1-84 0 0,0-1-99 0 0,0 1-67 0 0,0-1-98 0 0,0 1-108 0 0,0-1-118 0 0,0 1 270 0 0,0-1-32 0 0,0 0-34 0 0,0 1-36 0 0,0-1-36 0 0,0 0-38 0 0,0 1-40 0 0,0-1-39 0 0,0 0-577 0 0,0 0-33 0 0,0 0-2581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9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59 7424 0 0,'-2'-2'166'0'0,"-7"-8"29"0"0,6 8-51 0 0,1 1-50 0 0,-1 0-31 0 0,1 1-33 0 0,-1 1-18 0 0,1-2 25 0 0,-1-5-4 0 0,2 5-33 0 0,1 1 0 0 0,0-1 0 0 0,0 1 0 0 0,-1 0 0 0 0,1-1 1 0 0,0 1-1 0 0,0 0 0 0 0,-1-1 0 0 0,1 1 0 0 0,0 0 0 0 0,-1-1 0 0 0,1 1 0 0 0,0 0 0 0 0,-1 0 0 0 0,1-1 0 0 0,-1 1 0 0 0,1 0 0 0 0,0 0 0 0 0,-1 0 0 0 0,1 0 0 0 0,-1 0 0 0 0,1-1 0 0 0,-1 1 0 0 0,1 0 0 0 0,-1 0 0 0 0,1 0 1 0 0,0 0-1 0 0,-1 0 0 0 0,1 0 0 0 0,-1 0 0 0 0,1 1 0 0 0,-1-1 0 0 0,-1 0 1 0 0,0-1 0 0 0,1 1-1 0 0,-1 0 1 0 0,0-1 0 0 0,0 1 0 0 0,1-1 0 0 0,-1 1 0 0 0,1-1 0 0 0,-1 0 0 0 0,0 0 0 0 0,1 1 0 0 0,-1-2-1 0 0,-2 0 50 0 0,-1 0 51 0 0,1 0 67 0 0,-1 2 82 0 0,0-3 379 0 0,-5-4-8 0 0,-3 3-73 0 0,-1 2-70 0 0,-2 2-68 0 0,0 1-62 0 0,0 2-61 0 0,2 1-57 0 0,3 1-53 0 0,-17 0 355 0 0,18 0-366 0 0,-17 9 258 0 0,2 1-87 0 0,4 6-75 0 0,2 6-67 0 0,-6 4 21 0 0,22-27-201 0 0,-14 21 126 0 0,13-17-64 0 0,-1 0 0 0 0,1 0 0 0 0,0 1 0 0 0,1-1-77 0 0,-1 3 60 0 0,-7 18 136 0 0,11-27-182 0 0,-1 0 1 0 0,1-1-1 0 0,-1 1 1 0 0,1 0-1 0 0,0-1 1 0 0,-1 1-1 0 0,1 0 1 0 0,0-1-1 0 0,0 2-14 0 0,3 17 92 0 0,7-11-2 0 0,-9 5-35 0 0,-1-12-45 0 0,0 0 1 0 0,0 0 0 0 0,0 0 0 0 0,0 0-1 0 0,0 0 1 0 0,0 0 0 0 0,1 0 0 0 0,-1 0-1 0 0,1 0 1 0 0,0 0 0 0 0,0 0-11 0 0,1 4 32 0 0,0-3-14 0 0,-1 1 1 0 0,1-1 0 0 0,-1 0-1 0 0,1 0 1 0 0,0 0 0 0 0,0 0-1 0 0,0 0 1 0 0,0-1 0 0 0,1 1 0 0 0,1 1-19 0 0,8 1 70 0 0,-8 1-27 0 0,-4-6-40 0 0,1 0 0 0 0,-1 1-1 0 0,0-1 1 0 0,0 1 0 0 0,0-1-1 0 0,1 0 1 0 0,-1 1 0 0 0,0-1-1 0 0,1 0 1 0 0,-1 1 0 0 0,0-1 0 0 0,1 0-1 0 0,-1 0 1 0 0,1 1 0 0 0,-1-1-1 0 0,0 0 1 0 0,1 0 0 0 0,-1 0-1 0 0,1 1 1 0 0,-1-1 0 0 0,0 0 0 0 0,1 0-1 0 0,-1 0 1 0 0,1 0 0 0 0,-1 0-1 0 0,1 0 1 0 0,-1 0 0 0 0,1 0-1 0 0,-1 0 1 0 0,0 0 0 0 0,1 0 0 0 0,0 0-3 0 0,0 0 7 0 0,1 0 1 0 0,0 0 0 0 0,-1 0-1 0 0,1 1 1 0 0,0-1 0 0 0,-1 1 0 0 0,1-1-1 0 0,-1 1 1 0 0,1-1 0 0 0,-1 1-1 0 0,1 0 1 0 0,-1 0 0 0 0,1 0-8 0 0,-1 0 10 0 0,0 0 0 0 0,1 0 1 0 0,-1-1-1 0 0,0 1 0 0 0,1-1 1 0 0,-1 1-1 0 0,1-1 0 0 0,-1 1 1 0 0,1-1-1 0 0,-1 0 0 0 0,1 1 0 0 0,1-1-10 0 0,1 0 33 0 0,0-1-1 0 0,0 1 0 0 0,0-1 0 0 0,-1 0 0 0 0,1 0 1 0 0,0 0-1 0 0,3-1-32 0 0,-1-1 31 0 0,-1 0 0 0 0,1 0 0 0 0,-1 0 0 0 0,4-3-31 0 0,6-7 58 0 0,0 0 0 0 0,11-14-58 0 0,-6 6 57 0 0,-7 4-15 0 0,0-8-29 0 0,3-6-15 0 0,-4 5-1 0 0,-6 7-28 0 0,0 0-43 0 0,1 1-56 0 0,4-9-21 0 0,-4 10 41 0 0,-1 4 10 0 0,-6 11 75 0 0,1 0 0 0 0,-1 0 1 0 0,1 0-1 0 0,-1 0 1 0 0,0 0-1 0 0,0 0 0 0 0,0 0 1 0 0,0 0-1 0 0,0-2 25 0 0,0 0-54 0 0,2 0-102 0 0,8-6-4 0 0,-9 8 11 0 0,0 0 81 0 0,0 0 56 0 0,-1-1 44 0 0,0 1-34 0 0,0 1-37 0 0,-1 1-104 0 0,1 0-84 0 0,0 0 68 0 0,0 0-34 0 0,0 27 80 0 0,0 4 46 0 0,0 6 29 0 0,0 17 26 0 0,2-38 54 0 0,3-1-32 0 0,1-2 25 0 0,-5 1 49 0 0,1 1 8 0 0,3-1-24 0 0,1 0-8 0 0,-5 0 17 0 0,-1-9-64 0 0,0-4-12 0 0,12 21 56 0 0,-8-12-24 0 0,2 7 72 0 0,-4-10-68 0 0,0-3-35 0 0,-2-4 0 0 0,0 0 0 0 0,0 0 0 0 0,0 1 0 0 0,0-1 0 0 0,0 0-1 0 0,0 0 1 0 0,0 0 0 0 0,0 1 0 0 0,0-1 0 0 0,1 0 0 0 0,-1 0 0 0 0,0 0-1 0 0,0 0 1 0 0,0 1 0 0 0,0-1 0 0 0,0 0 0 0 0,0 0 0 0 0,1 0 0 0 0,-1 0 0 0 0,0 0-1 0 0,0 1 1 0 0,0-1 0 0 0,0 0 0 0 0,0 0 0 0 0,1 0 0 0 0,-1 0 0 0 0,0 0-1 0 0,0 0 1 0 0,0 0 0 0 0,1 0 0 0 0,-1 0 0 0 0,0 0 0 0 0,0 0 0 0 0,0 0 0 0 0,1 0-2 0 0,11 3 41 0 0,-7 0-82 0 0,-2 0-87 0 0,-1-1-87 0 0,-1-2 60 0 0,-1 1-37 0 0,0-1 192 0 0,1 1-231 0 0,-1-1-38 0 0,1 1-369 0 0,0 0 86 0 0,-1-1-51 0 0,2 2-712 0 0,2 2-558 0 0,4 4-1060 0 0</inkml:trace>
  <inkml:trace contextRef="#ctx0" brushRef="#br0" timeOffset="462.13">636 17 8864 0 0,'0'0'200'0'0,"0"0"33"0"0,2 2 14 0 0,10 10-41 0 0,11 11-139 0 0,-18-18 11 0 0,-1-2 38 0 0,0 1 102 0 0,3 3 89 0 0,-2 0 14 0 0,1 3 305 0 0,3 6 371 0 0,-5-11-716 0 0,0-1-54 0 0,1 2-5 0 0,-2-4-88 0 0,-1 1 1 0 0,1-1 0 0 0,-1 1 0 0 0,0 0-1 0 0,0 0 1 0 0,0 0 0 0 0,1 1-135 0 0,0 3 237 0 0,0 2 45 0 0,0-1-141 0 0,0 0 53 0 0,2 4 85 0 0,3 7 184 0 0,0 0-24 0 0,-3-7-204 0 0,-2-3-94 0 0,0-2-68 0 0,-2-4-12 0 0,-1-1 1 0 0,1 0-1 0 0,-1 1 0 0 0,0-1 1 0 0,0 1-1 0 0,0-1 0 0 0,0 1 1 0 0,0 1-62 0 0,0-3 45 0 0,0 1 1 0 0,0 0 0 0 0,0-1 0 0 0,0 1 0 0 0,0 0-1 0 0,0-1 1 0 0,0 1 0 0 0,1 0 0 0 0,-1-1 0 0 0,1 1-1 0 0,0 1-45 0 0,3 4 165 0 0,0-1-53 0 0,-2-1 8 0 0,-1 0 39 0 0,-1 2 76 0 0,0-3-202 0 0,0-2 49 0 0,0 1 199 0 0,-2-8 493 0 0,2 2-512 0 0,0-1-52 0 0,1 0-111 0 0,-1 1-42 0 0,1 0-47 0 0,0 1-40 0 0,0-1-44 0 0,0 0-49 0 0,11-28 137 0 0,-6 16-23 0 0,1-1 0 0 0,8-13 9 0 0,-12 24-28 0 0,-1 0 0 0 0,0 0-1 0 0,1 0 1 0 0,-2 0 0 0 0,1-1 28 0 0,8-17-151 0 0,-9 22 136 0 0,0-1 0 0 0,0 0-1 0 0,1 1 1 0 0,-1 0-1 0 0,0-1 1 0 0,1 1-1 0 0,-1 0 1 0 0,1-1-1 0 0,0 1 1 0 0,-1 0 0 0 0,1 0-1 0 0,0 0 16 0 0,38-19-331 0 0,-23 12 222 0 0,-13 7 97 0 0,0 0 0 0 0,0 0 0 0 0,0 0 0 0 0,0 1 0 0 0,0 0 0 0 0,0 0 0 0 0,1 0 0 0 0,-1 0 0 0 0,0 0 0 0 0,0 1 0 0 0,0 0 0 0 0,3 1 12 0 0,-1 1-8 0 0,-3-2 6 0 0,1 0 1 0 0,-1 1 0 0 0,0-1 0 0 0,0 1-1 0 0,0 0 1 0 0,0 0 0 0 0,-1 0-1 0 0,1 1 1 0 0,0-1 0 0 0,1 3 1 0 0,-4-4-2 0 0,1-1-1 0 0,-1 1 1 0 0,0 0 0 0 0,1 0 0 0 0,-1 0-1 0 0,1-1 1 0 0,-1 1 0 0 0,1 0 0 0 0,0-1-1 0 0,-1 1 1 0 0,1 0 0 0 0,-1-1 0 0 0,1 1-1 0 0,0-1 1 0 0,0 1 0 0 0,-1-1 0 0 0,1 1 0 0 0,0-1-1 0 0,0 1 1 0 0,0-1 0 0 0,0 0 0 0 0,-1 0-1 0 0,1 1 1 0 0,1-1 2 0 0,-2 0 0 0 0,1 0 0 0 0,0 0 0 0 0,0 1 0 0 0,0-1 0 0 0,0 0 0 0 0,0 1 0 0 0,-1-1 0 0 0,1 1 0 0 0,0-1 0 0 0,0 1 0 0 0,-1-1 0 0 0,1 1 0 0 0,0-1 0 0 0,-1 1 0 0 0,1 0 0 0 0,-1-1 0 0 0,1 1 0 0 0,0 0 0 0 0,-1 0 0 0 0,0-1 0 0 0,1 1 0 0 0,-1 0 0 0 0,1 0 0 0 0,-1 0 0 0 0,26 29 0 0 0,-20-21 0 0 0,-4-6 0 0 0,1 0 0 0 0,-1 0 0 0 0,0 1 0 0 0,0-1 0 0 0,0 1 0 0 0,0-1 0 0 0,0 1 0 0 0,-1 0 0 0 0,0 0 0 0 0,0-1 0 0 0,1 5 0 0 0,-2-7 0 0 0,0 1 0 0 0,0-1 0 0 0,1 1 0 0 0,-1 0 0 0 0,0-1 0 0 0,1 1 0 0 0,-1-1 0 0 0,1 1 0 0 0,0-1 0 0 0,-1 1 0 0 0,1-1 0 0 0,0 0 0 0 0,0 1 0 0 0,0-1 0 0 0,0 0 0 0 0,0 1 0 0 0,-1-1 0 0 0,1 1 0 0 0,0-1 0 0 0,-1 1 0 0 0,1-1 0 0 0,-1 1 0 0 0,0-1 0 0 0,1 1 0 0 0,-1 0 0 0 0,0-1 0 0 0,0 1 0 0 0,1 2 0 0 0,-1-1 0 0 0,1 1 0 0 0,0 0 0 0 0,1 0 0 0 0,-1-1 0 0 0,1 1 0 0 0,-1-1 0 0 0,1 0 0 0 0,0 1 0 0 0,2 2 0 0 0,5 8 0 0 0,-4-2 0 0 0,0-10-8 0 0,-1 1-46 0 0,1 4-187 0 0,2 8-175 0 0,-5-11 274 0 0,1 10-365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8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0 9848 0 0,'0'0'222'0'0,"0"0"30"0"0,3 0 19 0 0,-3 0-263 0 0,1 0-1 0 0,0 1 1 0 0,0-1-1 0 0,-1 0 1 0 0,1 0 0 0 0,-1 0-1 0 0,1 1 1 0 0,0-1 0 0 0,-1 0-1 0 0,1 1 1 0 0,0-1-1 0 0,-1 0 1 0 0,1 1 0 0 0,-1-1-1 0 0,1 1 1 0 0,-1-1-1 0 0,1 1 1 0 0,-1-1 0 0 0,0 1-1 0 0,1-1 1 0 0,-1 1 0 0 0,1 0-8 0 0,8 18 92 0 0,-3-4-73 0 0,-5-13-11 0 0,2 4 59 0 0,-1-1 56 0 0,0-2-31 0 0,-1 0 0 0 0,-1-1 0 0 0,1 1-1 0 0,0 0 1 0 0,-1 0 0 0 0,1 0 0 0 0,-1 0 0 0 0,0 0 0 0 0,0 0-92 0 0,0 3 241 0 0,1-1-35 0 0,5 9 291 0 0,0-3-170 0 0,-3-2-67 0 0,7 25 297 0 0,-9-24-388 0 0,0 2 61 0 0,-1 2 72 0 0,-1-5-162 0 0,1 9 97 0 0,3 0 12 0 0,0-7-161 0 0,1 1 36 0 0,11 48 508 0 0,-12-40-478 0 0,-2-3-81 0 0,0-10 3 0 0,-1 0 0 0 0,1 1 0 0 0,0-1 0 0 0,1 0 0 0 0,1 3-76 0 0,1 9 265 0 0,-2-8-75 0 0,-2 0 51 0 0,1-4-42 0 0,-1 0-1 0 0,1 0 0 0 0,1 0 0 0 0,-1-1 1 0 0,1 2-199 0 0,3 13 464 0 0,-3 1-70 0 0,-1-11-373 0 0,1 0-54 0 0,3 10-149 0 0,-3-14 53 0 0,-1-1-1 0 0,1 1 1 0 0,-1 0 0 0 0,0 5 129 0 0,-1-1-188 0 0,2-2 73 0 0,0-3 58 0 0,1-1 41 0 0,-2-3 17 0 0,0 0 1 0 0,0 0 0 0 0,0 0-1 0 0,-1 0 1 0 0,1 0 0 0 0,-1 0 0 0 0,1 0-1 0 0,-1 1 1 0 0,1-1 0 0 0,-1 0-1 0 0,0 0 1 0 0,0 1-2 0 0,0 0 9 0 0,0 0-1 0 0,0 0 1 0 0,0 0 0 0 0,1 0-1 0 0,0 1 1 0 0,-1-1 0 0 0,1 0-1 0 0,0 0 1 0 0,1 0 0 0 0,-1-1-1 0 0,0 1 1 0 0,1 0-9 0 0,-1 0 9 0 0,0-1-7 0 0,0 0 0 0 0,-1 0-1 0 0,1 0 1 0 0,-1 0 0 0 0,0 0-1 0 0,0 0 1 0 0,0 1 0 0 0,0-1-1 0 0,0 1-1 0 0,0 1 9 0 0,0-2 7 0 0,0-2-48 0 0,0 0-63 0 0,0 0-132 0 0,0 0-233 0 0,0 0-26 0 0</inkml:trace>
  <inkml:trace contextRef="#ctx0" brushRef="#br0" timeOffset="230.45">0 395 9072 0 0,'0'0'266'0'0,"0"0"1"0"0,0 0-153 0 0,0 0-40 0 0,0 0 84 0 0,0 0 172 0 0,0 0 311 0 0,0 0 30 0 0,3 0-3 0 0,8 1-35 0 0,-5 0-377 0 0,-1-1 0 0 0,0 0 0 0 0,0 0-1 0 0,0 0 1 0 0,0-1 0 0 0,0 0 0 0 0,4-1-256 0 0,1-2 228 0 0,-1 0-30 0 0,-2 2-22 0 0,0 1 23 0 0,2 0 67 0 0,2 2-33 0 0,15-2 249 0 0,-6-1-200 0 0,-4-2-133 0 0,-7 2-57 0 0,0 0 1 0 0,0 0 0 0 0,0 1 0 0 0,7 0-93 0 0,15 2 209 0 0,2 0-55 0 0,2-5-55 0 0,-21 0-88 0 0,-8 2 1 0 0,0 0-1 0 0,0 1 0 0 0,0 0 0 0 0,0 0 1 0 0,0 0-1 0 0,3 1-11 0 0,8 0 10 0 0,16 1-26 0 0,-3-4-39 0 0,-22 1-15 0 0,4-1 69 0 0,-4 0 0 0 0,-3 2-31 0 0,0 0-29 0 0,-1 0-40 0 0,1 1-21 0 0,-1-1-41 0 0,1 1-44 0 0,0 0-53 0 0,-2 0-3 0 0,1 0-42 0 0,0 0-38 0 0,0 0-34 0 0,2 0-247 0 0,0 0-56 0 0,7 0-803 0 0,4 0-635 0 0,8 0-1204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8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45 242 7800 0 0,'0'0'174'0'0,"0"0"29"0"0,0 0 13 0 0,0-2-31 0 0,0-2-125 0 0,0 2-46 0 0,5-3-76 0 0,0 4 77 0 0,-3 1 29 0 0,1 0 33 0 0,1 0 91 0 0,0 0 88 0 0,0 0-24 0 0,-1 0 52 0 0,-2 0-247 0 0,-1 0 0 0 0,1 0 0 0 0,-1 0-1 0 0,1-1 1 0 0,0 1 0 0 0,-1 0-1 0 0,1 0 1 0 0,-1 0 0 0 0,1-1-1 0 0,-1 1 1 0 0,1 0 0 0 0,-1 0 0 0 0,1-1-1 0 0,-1 1 1 0 0,1 0 0 0 0,-1-1-1 0 0,1 1 1 0 0,-1-1 0 0 0,0 1 0 0 0,1-1-1 0 0,-1 1 1 0 0,1-1 0 0 0,-1 1-37 0 0,4-5 386 0 0,4 3-63 0 0,-4-1 79 0 0,6-4-76 0 0,12-5 321 0 0,-14 8-405 0 0,-8 4-238 0 0,2-1 99 0 0,2 1-52 0 0,-1 0 14 0 0,0-1 67 0 0,-1 0 73 0 0,0 0-60 0 0,-1 0 33 0 0,13-8 259 0 0,0 2-185 0 0,-5-3-103 0 0,-6 4-75 0 0,-3 6-67 0 0,0-1 0 0 0,1 1 0 0 0,-1-1-1 0 0,0 1 1 0 0,0-1 0 0 0,0 1-1 0 0,0 0 1 0 0,1-1 0 0 0,-1 1-1 0 0,0-1 1 0 0,1 1 0 0 0,-1 0-1 0 0,0-1 1 0 0,1 1 0 0 0,-1 0-1 0 0,0 0 1 0 0,1-1 0 0 0,-1 1-1 0 0,0 0 1 0 0,1 0 0 0 0,-1-1-1 0 0,1 1 1 0 0,-1 0 0 0 0,1 0-1 0 0,-1 0 1 0 0,0 0 0 0 0,1 0-1 0 0,-1 0 1 0 0,1 0 0 0 0,-1 0-1 0 0,1 0 1 0 0,-1 0 0 0 0,1 0 0 0 0,-1 0-1 0 0,1 0 1 0 0,-1 0 0 0 0,0 0-1 0 0,1 0-6 0 0,-1 0 5 0 0,1 0 0 0 0,-1 0 0 0 0,1 0-1 0 0,-1 1 1 0 0,1-1 0 0 0,-1 0 0 0 0,0 0 0 0 0,1 0 0 0 0,-1-1-1 0 0,1 1 1 0 0,-1 0 0 0 0,1 0 0 0 0,-1 0 0 0 0,0 0-1 0 0,1 0 1 0 0,-1 0 0 0 0,1-1 0 0 0,-1 1 0 0 0,0 0-1 0 0,1 0 1 0 0,-1-1 0 0 0,1 1 0 0 0,-1 0 0 0 0,0-1 0 0 0,1 1-1 0 0,-1 0 1 0 0,0-1 0 0 0,0 1 0 0 0,1 0 0 0 0,-1-1-1 0 0,0 1 1 0 0,0-1-5 0 0,4-5 64 0 0,0 5-31 0 0,-1 0-6 0 0,0-4 14 0 0,1-4 34 0 0,7-11-58 0 0,-10 15-20 0 0,-3 2 5 0 0,-10-11 10 0 0,-2 2 52 0 0,-8 1 21 0 0,16 8-78 0 0,-8 0-7 0 0,3 3 1 0 0,8-1-2 0 0,0 1-1 0 0,1 0 1 0 0,-1 0 0 0 0,0 0-1 0 0,0 0 1 0 0,0 1 0 0 0,0-1-1 0 0,0 1 1 0 0,1 0 0 0 0,-2 0 1 0 0,-12 7-48 0 0,-24 12 25 0 0,38-19 20 0 0,1 0 0 0 0,0 0 0 0 0,-1 1 0 0 0,1-1 0 0 0,0 0 0 0 0,-1 1 0 0 0,1-1 0 0 0,0 1 0 0 0,0-1 0 0 0,0 1 0 0 0,1 0 0 0 0,-1-1 0 0 0,0 2 3 0 0,-11 16-14 0 0,7-14 14 0 0,2-3 0 0 0,0 1 0 0 0,1-1 0 0 0,0 1 0 0 0,0-1 0 0 0,0 1 0 0 0,0 0 0 0 0,0 0 0 0 0,0 0 0 0 0,1 0 0 0 0,-1 0 0 0 0,1 1 0 0 0,-1 2 0 0 0,-21 59 0 0 0,22-61-1 0 0,0-1 1 0 0,0 0 0 0 0,1 0 0 0 0,-1 0 0 0 0,1 1 0 0 0,0-1 0 0 0,0 0 0 0 0,0 0 0 0 0,1 2 0 0 0,-1 4 19 0 0,2 7 60 0 0,4 1-8 0 0,-2-8-33 0 0,1 7 44 0 0,-4-13-60 0 0,0 1 1 0 0,0-1 0 0 0,1 1-1 0 0,-1-1 1 0 0,1 0 0 0 0,1 3-23 0 0,4 7 84 0 0,5 5 96 0 0,2-8-92 0 0,10 8-40 0 0,-21-15-48 0 0,-1 0 0 0 0,1-1 0 0 0,0 0 0 0 0,1 1 0 0 0,-1-1 0 0 0,0 0 0 0 0,1-1 0 0 0,-1 1 0 0 0,1 0 0 0 0,-1-1 0 0 0,1 0 0 0 0,0 0 0 0 0,-1 0 0 0 0,5 0 0 0 0,8 3 0 0 0,-1 0 0 0 0,-9-2 2 0 0,0-1 1 0 0,0 1-1 0 0,0-1 0 0 0,0 0 1 0 0,0-1-1 0 0,0 1-2 0 0,57-1 120 0 0,3 0-103 0 0,-53-1-39 0 0,19-3 57 0 0,-20 1-77 0 0,-2 1-47 0 0,0 0-65 0 0,0 0-80 0 0,0-1-97 0 0,-7 2 171 0 0,1 0 0 0 0,-1-1 0 0 0,1 1 0 0 0,-1-1 0 0 0,1 0 0 0 0,1-1 160 0 0,11-11-1010 0 0</inkml:trace>
  <inkml:trace contextRef="#ctx0" brushRef="#br0" timeOffset="433.21">637 44 9616 0 0,'0'3'216'0'0,"0"0"-124"0"0,0-1-46 0 0,0 0 0 0 0,0 1 0 0 0,0-1 1 0 0,0 0-1 0 0,0 0 0 0 0,1 0 0 0 0,-1 0 0 0 0,0 0 1 0 0,2 2-47 0 0,2 3 133 0 0,1 2-27 0 0,-3 3-69 0 0,-1-9-39 0 0,-1 0 0 0 0,1 0 1 0 0,0 0-1 0 0,0 0 0 0 0,0 0 0 0 0,0-1 1 0 0,1 1-1 0 0,-1 0 0 0 0,1 0 1 0 0,-1-1-1 0 0,1 1 0 0 0,0-1 2 0 0,4 8 39 0 0,-2-2 51 0 0,0 2 286 0 0,0-1-35 0 0,5 7 243 0 0,-2-6-200 0 0,-3 1-64 0 0,0 0 169 0 0,1-2-114 0 0,-1-1-90 0 0,0-1-66 0 0,8 15 306 0 0,-8-13-195 0 0,0-1-55 0 0,4 3 155 0 0,4 5 35 0 0,-7-4-93 0 0,1-8-120 0 0,-6-3-237 0 0,0-1 0 0 0,1 0 0 0 0,-1 0-1 0 0,0 0 1 0 0,1 1 0 0 0,-1-1 0 0 0,0 0-1 0 0,1 0 1 0 0,-1 0 0 0 0,0 1 0 0 0,0-1-1 0 0,1 0 1 0 0,-1 1 0 0 0,0-1 0 0 0,0 0-1 0 0,0 1 1 0 0,1-1 0 0 0,-1 0 0 0 0,0 1-1 0 0,0-1 1 0 0,0 0 0 0 0,0 1 0 0 0,0-1-1 0 0,0 0 1 0 0,0 1 0 0 0,0-1-1 0 0,0 1 1 0 0,0-1 0 0 0,0 0 0 0 0,0 1-1 0 0,0-1-14 0 0,0 3 296 0 0,0-3-28 0 0,0 0-4 0 0,0 0-1 0 0,0 0-7 0 0,0 0-7 0 0,0 0-1 0 0,0 0-22 0 0,0 0-96 0 0,0 0-39 0 0,-2-3-10 0 0,1 2-76 0 0,0 0 0 0 0,0 0 1 0 0,0 0-1 0 0,0 0 0 0 0,0 0 0 0 0,0-1 0 0 0,0 1 0 0 0,1 0 0 0 0,-1-1 0 0 0,1 1 0 0 0,-1 0 0 0 0,1-1 0 0 0,-1 1 0 0 0,1-1 0 0 0,0 1 0 0 0,-1-1 0 0 0,1 1 0 0 0,0-2-5 0 0,0 2 4 0 0,0-1 0 0 0,0 1 0 0 0,0-1 0 0 0,-1 0 1 0 0,1 1-1 0 0,-1-1 0 0 0,1 1 0 0 0,-1-1 0 0 0,1 1 0 0 0,-1-1 0 0 0,0 1 0 0 0,0 0 0 0 0,0-1-4 0 0,0 1 5 0 0,0 0-1 0 0,1-1 0 0 0,-1 1 0 0 0,0-1 0 0 0,1 1 0 0 0,-1-1 0 0 0,1 1 0 0 0,-1-1 0 0 0,1 1 0 0 0,0-1 1 0 0,-1 0-1 0 0,1 1 0 0 0,0-1-4 0 0,0-4 1 0 0,-1 0 1 0 0,0-1-1 0 0,0 1 0 0 0,0 0 1 0 0,-1 0-1 0 0,0 0 0 0 0,0 0-1 0 0,0 1 1 0 0,2 3-4 0 0,-1 1 0 0 0,1-1 0 0 0,0 0 0 0 0,0 1 0 0 0,0-1 1 0 0,0 0-1 0 0,0 0 0 0 0,0 1 0 0 0,0-1 0 0 0,0 0 0 0 0,1 0 0 0 0,-1 1 0 0 0,1-1 0 0 0,-1 0 0 0 0,1 1 0 0 0,-1-1 0 0 0,1 1 0 0 0,0-1 0 0 0,0 1 3 0 0,4-11-42 0 0,-4-5-27 0 0,-1 5 9 0 0,3-3-33 0 0,-1 10 86 0 0,1-4-44 0 0,1-2-41 0 0,-3 7 34 0 0,1 1-1 0 0,0-1 0 0 0,-1 1 0 0 0,1 0 1 0 0,0-1-1 0 0,1 1 0 0 0,1-2 59 0 0,1 0-87 0 0,13-13-211 0 0,2 1 47 0 0,-7 8 125 0 0,0 3 41 0 0,5-2-128 0 0,-6 2 95 0 0,5 4 44 0 0,-8 1 72 0 0,-5 1-8 0 0,0-1 0 0 0,1 1 0 0 0,-1 0 0 0 0,0 0 1 0 0,1 1-1 0 0,-1-1 0 0 0,0 1 0 0 0,0 0 0 0 0,3 0 10 0 0,33 13-60 0 0,-37-12 59 0 0,0 0 0 0 0,0-1-1 0 0,0 1 1 0 0,0 0-1 0 0,0 0 1 0 0,0 1 0 0 0,-1-1-1 0 0,1 0 1 0 0,-1 1-1 0 0,0 0 1 0 0,1-1 0 0 0,-1 2 1 0 0,4 5-21 0 0,0 0 0 0 0,0 1 1 0 0,-1 1 20 0 0,12 16-14 0 0,-13-22 14 0 0,0 0 0 0 0,-1 1 0 0 0,0 0 0 0 0,0 0 0 0 0,0 0 0 0 0,0 3 0 0 0,2 17 14 0 0,5-7 50 0 0,-5 6-9 0 0,-3-18-53 0 0,-1-1 1 0 0,1 0-1 0 0,-1 1 0 0 0,2-1 0 0 0,1 5-2 0 0,-2-8 0 0 0,-1 0 0 0 0,1-1 0 0 0,-1 1 0 0 0,0 0 0 0 0,0 0 0 0 0,0 0 0 0 0,0 0 0 0 0,0 0 0 0 0,-1 1 0 0 0,1-1 0 0 0,-1 0 0 0 0,0 0 0 0 0,0 0 0 0 0,0-2 0 0 0,0 0 0 0 0,0 1 0 0 0,0-1 0 0 0,0 0 0 0 0,0 0 0 0 0,0 0 0 0 0,1 0 0 0 0,-1 0 0 0 0,0 0 0 0 0,1 0 0 0 0,-1-1 0 0 0,0 1 0 0 0,1 0 0 0 0,-1 0 0 0 0,1 0 0 0 0,0 0 0 0 0,0 0 0 0 0,-1 0 2 0 0,1 0 0 0 0,0 1-1 0 0,0-1 1 0 0,-1 0 0 0 0,1 0 0 0 0,-1 0-1 0 0,1 1 1 0 0,-1-1 0 0 0,1 0 0 0 0,-1 1-1 0 0,0-1-1 0 0,2 23 45 0 0,-2-24-227 0 0,0 0 50 0 0,0 0 46 0 0,0 1 41 0 0,0-1 50 0 0,0 1 89 0 0,0 0 81 0 0,0 2 307 0 0,0-2-356 0 0,0 0-71 0 0,0 0-45 0 0,0-1-57 0 0,0 1-65 0 0,0 0-104 0 0,0 0-108 0 0,0-1-123 0 0,0 1 174 0 0,0-1-36 0 0,0 0-39 0 0,0 0-38 0 0,0 1-41 0 0,0-1-44 0 0,0 0-43 0 0,0 0-48 0 0,0 0-47 0 0,0 0-50 0 0,0 0-1421 0 0,0 0-1181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6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15 6592 0 0,'0'0'149'0'0,"0"0"23"0"0,0 0 11 0 0,0 0-54 0 0,2-2 12 0 0,2-2 74 0 0,1-1 206 0 0,-3 3 33 0 0,0 1-122 0 0,0 0-100 0 0,-1 1-81 0 0,1 0-48 0 0,3 1 20 0 0,-5-1-7 0 0,1 0 4 0 0,1 0 679 0 0,-2 0-465 0 0,0 0-38 0 0,0 0-55 0 0,0 0-55 0 0,1 0-48 0 0,-1 0-40 0 0,2 0-1 0 0,4 0-54 0 0,-4 0 54 0 0,-1 0 45 0 0,0 0 87 0 0,0 0 106 0 0,-1 0-120 0 0,0 0 34 0 0,2 0 171 0 0,6 3-53 0 0,-3 3-70 0 0,4 13 181 0 0,-2-4-150 0 0,-3-8-181 0 0,-3-6-115 0 0,0 0 0 0 0,-1 0-1 0 0,1 1 1 0 0,0-1 0 0 0,0 0 0 0 0,-1 1 0 0 0,1-1-1 0 0,-1 1 1 0 0,0-1 0 0 0,1 1 0 0 0,-1-1 0 0 0,0 1-1 0 0,0-1 1 0 0,0 1-32 0 0,2 8 149 0 0,3 0 3 0 0,1 2-6 0 0,-5 0-15 0 0,0-5-68 0 0,0 0 1 0 0,0-1 0 0 0,0 1 0 0 0,2 5-64 0 0,-1-5 68 0 0,0 0 0 0 0,-1 1 0 0 0,0-1 0 0 0,1 8-68 0 0,-2-8 57 0 0,1 1-1 0 0,0-1 1 0 0,0 0-1 0 0,1 1 1 0 0,0 0-57 0 0,0-2 57 0 0,0 1 1 0 0,-1-1-1 0 0,0 1 0 0 0,-1-1 1 0 0,1 1-58 0 0,-1 26 231 0 0,2-19-90 0 0,0 1-1 0 0,0-1 1 0 0,3 9-141 0 0,-3-15 37 0 0,-1 1 1 0 0,0-1-1 0 0,-1 0 0 0 0,0 1 0 0 0,0-1 0 0 0,-1 1-37 0 0,0-1 42 0 0,1-1-1 0 0,0 1 1 0 0,0 0-1 0 0,1 0 1 0 0,1 7-42 0 0,2-2 54 0 0,2 19 93 0 0,-4-4 30 0 0,1-8-81 0 0,6 0-52 0 0,-8-17-33 0 0,0 1-1 0 0,-1-1 0 0 0,1 1 1 0 0,0 0-1 0 0,-1-1 0 0 0,0 1 1 0 0,0-1-1 0 0,0 1 1 0 0,0 0-1 0 0,-1 1-10 0 0,0 13 84 0 0,1-12-75 0 0,0-3-91 0 0,0-1-116 0 0,0-2-12 0 0,0 1-33 0 0,0-1-662 0 0,0 0 691 0 0,0 0 42 0 0,0 0-4 0 0,0 0-39 0 0,0 0-3 0 0,0 0-39 0 0,0 0-46 0 0,0 0-52 0 0,0 0-56 0 0,0 0-51 0 0,0 0-46 0 0,0 0-40 0 0,0 0-155 0 0,0 0-39 0 0,0 0-188 0 0,0 0-506 0 0</inkml:trace>
  <inkml:trace contextRef="#ctx0" brushRef="#br0" timeOffset="470.36">1 368 9504 0 0,'0'0'216'0'0,"0"0"32"0"0,0 0 9 0 0,0 0-109 0 0,2 0-77 0 0,5 0-41 0 0,-1-1 90 0 0,0 0 49 0 0,8-5 412 0 0,-9 2-371 0 0,-4 3 21 0 0,0 0-43 0 0,0 1-39 0 0,1-1-34 0 0,-1 1-14 0 0,1-1-34 0 0,2 1 13 0 0,0 0-17 0 0,-1 0 63 0 0,6-3 78 0 0,1 0-21 0 0,-3 0-21 0 0,0 1 23 0 0,0-1 61 0 0,3-2 45 0 0,-1 1-46 0 0,14 1 143 0 0,-13 2-246 0 0,0 0 0 0 0,0 0 0 0 0,-1-1-1 0 0,1-1 1 0 0,0 1 0 0 0,0-2-142 0 0,8-1 186 0 0,-1 0-39 0 0,2 2-52 0 0,1 2-64 0 0,2 1-115 0 0,0 0 41 0 0,15 0 36 0 0,52 0 69 0 0,-62 0-89 0 0,1 0-52 0 0,-4 0-48 0 0,1 0-67 0 0,-1 0-78 0 0,1 0-91 0 0,-4 2 181 0 0,7 6-27 0 0,-23-7 175 0 0,14 7-188 0 0,-5-2 84 0 0,7-1 3 0 0,-12 5 21 0 0,0-8 61 0 0,-8-2 47 0 0,0 1 0 0 0,0-1 0 0 0,0 0 0 0 0,0 0 0 0 0,-1 1 0 0 0,1-1 1 0 0,0 0-1 0 0,0 1 0 0 0,-1-1 0 0 0,1 0 0 0 0,0 1 0 0 0,-1-1 0 0 0,1 1 1 0 0,0-1-1 0 0,-1 1 0 0 0,1 0 0 0 0,-1-1 0 0 0,1 1 0 0 0,-1 0 0 0 0,1-1 1 0 0,-1 1-1 0 0,1 0 0 0 0,-1 0 0 0 0,0-1 0 0 0,1 1 0 0 0,-1 0 6 0 0,24 27-32 0 0,-20-19 8 0 0,-3-6 19 0 0,0-1 1 0 0,0 0-1 0 0,0 0 0 0 0,0 0 0 0 0,0-1 1 0 0,0 1-1 0 0,1 0 0 0 0,-1 0 1 0 0,1-1 4 0 0,-1 1 0 0 0,1 0 0 0 0,-1-1 0 0 0,0 1 0 0 0,1 0 0 0 0,-1 0 0 0 0,0-1 0 0 0,0 1 0 0 0,-1 0 0 0 0,1 0 0 0 0,0 0 0 0 0,-1 0 0 0 0,1 0 0 0 0,-1 0 0 0 0,1 1 0 0 0,1 8 0 0 0,8 8 0 0 0,-5 5 22 0 0,0-10 51 0 0,-4-11-52 0 0,0-1 0 0 0,0 1 0 0 0,0 0 0 0 0,0 0 0 0 0,-1 0-1 0 0,1 1 1 0 0,-1-1 0 0 0,0 1-21 0 0,0 1 43 0 0,1-1 0 0 0,-1 1-1 0 0,1 0 1 0 0,0-1-1 0 0,0 1 1 0 0,1-1 0 0 0,-1 1-1 0 0,1-1 1 0 0,0 0 0 0 0,0 0-1 0 0,0 0 1 0 0,1 2-43 0 0,5 8 130 0 0,-5 2 14 0 0,-3 1-41 0 0,0-10-54 0 0,0-5 23 0 0,0-2-78 0 0,0 0-89 0 0,0 0-88 0 0,0 0 45 0 0,0 0-35 0 0,0 0-39 0 0,0 0-37 0 0,0 0-347 0 0,0 1 76 0 0,0-1-50 0 0,0 2-678 0 0,0 1-538 0 0,0 5-1022 0 0</inkml:trace>
  <inkml:trace contextRef="#ctx0" brushRef="#br0" timeOffset="774.75">664 171 9016 0 0,'0'0'265'0'0,"0"0"-4"0"0,0-1-194 0 0,2-1-39 0 0,1-1-28 0 0,1-1 103 0 0,10-9 486 0 0,-12 11-500 0 0,-1 1-42 0 0,1-2 401 0 0,-1 3-269 0 0,0 0-43 0 0,1-1 28 0 0,1 2-103 0 0,2-1-90 0 0,-4 0 30 0 0,0 0 42 0 0,3 0-50 0 0,1 0 55 0 0,0 0-27 0 0,-2 0-35 0 0,3-1-93 0 0,-2 1-95 0 0,-2 1 52 0 0,0-1-37 0 0,1 0-219 0 0,-2 0 154 0 0,1 1-34 0 0,-1-1-39 0 0,0 1-39 0 0,0-1-42 0 0,-1 1-44 0 0,2 2-951 0 0,-1 5-803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3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15 6120 0 0,'0'0'176'0'0,"0"0"-39"0"0,0 0 2 0 0,0 0 58 0 0,0 0 175 0 0,0 0 323 0 0,0 0 29 0 0,0 0-15 0 0,0 0-77 0 0,0 0-31 0 0,0 0-7 0 0,0 0-28 0 0,0 0-106 0 0,0 0-48 0 0,0 0-10 0 0,0 0-5 0 0,0 0-12 0 0,0 0-7 0 0,0 0-2 0 0,0 0-12 0 0,0 0-51 0 0,0 2-22 0 0,0 5 45 0 0,-1 2-37 0 0,0 5 52 0 0,1 0-83 0 0,1-1-88 0 0,2-2-95 0 0,2-4-40 0 0,-4-6-35 0 0,-1 1 0 0 0,1-1-1 0 0,0 0 1 0 0,0 1 0 0 0,-1-1-1 0 0,1 0 1 0 0,-1 1-1 0 0,1-1 1 0 0,-1 1 0 0 0,1-1-1 0 0,-1 1 1 0 0,0-1 0 0 0,0 1-1 0 0,0-1 1 0 0,0 2-10 0 0,0 1 23 0 0,1 1-1 0 0,0 0 1 0 0,0-1 0 0 0,0 1-1 0 0,2 3-22 0 0,-2-3 19 0 0,1 0 0 0 0,-1 0 0 0 0,0 1 0 0 0,0-1 0 0 0,0 0-1 0 0,-1 1-18 0 0,3 26 95 0 0,9 16 117 0 0,-1-3-19 0 0,-9-17-115 0 0,-1-21-74 0 0,-1 0 0 0 0,1 0 0 0 0,1 1 0 0 0,-1-1 0 0 0,2 3-4 0 0,1 9-30 0 0,-1 3-35 0 0,-3 6 20 0 0,0-2 105 0 0,1-10 36 0 0,5-1-22 0 0,-1-1-4 0 0,-3 0 16 0 0,-2 45 36 0 0,0-22 40 0 0,-3-32-98 0 0,0-2-34 0 0,-3 5-18 0 0,4 2 29 0 0,2 6 68 0 0,-3-11-55 0 0,-6 5-33 0 0,6-8-10 0 0,3-2-55 0 0,0 0-70 0 0,0 0-113 0 0,0 0 85 0 0,-1 0 71 0 0,1 0 56 0 0,-1 0 53 0 0,-3 0 191 0 0,3 0-172 0 0,-1 0-69 0 0,1 0-67 0 0,0 0-86 0 0,0 0-105 0 0,1 0 91 0 0,-1 0-33 0 0,1 0-36 0 0,0 0-37 0 0,0 0-40 0 0,-1 0-42 0 0,1 0-44 0 0,0 0-47 0 0,0 0-855 0 0</inkml:trace>
  <inkml:trace contextRef="#ctx0" brushRef="#br0" timeOffset="299.91">1 381 8808 0 0,'0'0'197'0'0,"0"0"24"0"0,0 0 19 0 0,2 0-29 0 0,2 0-256 0 0,1-1 41 0 0,0-1 39 0 0,0 0 37 0 0,5-4 172 0 0,0 0 117 0 0,-2 1 17 0 0,-1 2 57 0 0,2-2 137 0 0,1 2-111 0 0,0 0-93 0 0,-1 0-75 0 0,6-1 41 0 0,-11 3-208 0 0,1-1 1 0 0,0 0-1 0 0,-1 0 1 0 0,1 0-1 0 0,1-2-126 0 0,4-2 262 0 0,-1 2-61 0 0,0 2-21 0 0,5 0 14 0 0,1 0-14 0 0,21-7 180 0 0,17-8 48 0 0,-8 4-187 0 0,3 3-96 0 0,-33 7-112 0 0,-6 1 1 0 0,-1 2-1 0 0,1-1 1 0 0,7 1-14 0 0,13-2 50 0 0,-8-3-35 0 0,-15 3-15 0 0,-1 1 0 0 0,1 0 0 0 0,-1 0 0 0 0,1 0 1 0 0,4 0-1 0 0,10 0 50 0 0,0-4-115 0 0,0-1-95 0 0,-2-1-71 0 0,0 0-77 0 0,-15 7 300 0 0,-1-1-33 0 0,0 1-34 0 0,0-1-36 0 0,0 1-35 0 0,0 0-37 0 0,0 0-37 0 0,0 0-37 0 0,-1 0-39 0 0,1 0-39 0 0,0 0-40 0 0,0 0-41 0 0,0 0-41 0 0,0-1-42 0 0,1 1-42 0 0,-1-1-44 0 0,8-3-1229 0 0,6-4-1025 0 0</inkml:trace>
  <inkml:trace contextRef="#ctx0" brushRef="#br0" timeOffset="823.32">734 0 6968 0 0,'0'0'157'0'0,"0"0"23"0"0,3 0 11 0 0,4 2-87 0 0,-4 2-40 0 0,1 2-40 0 0,-3-5-24 0 0,-1-1 0 0 0,1 0 0 0 0,0 1 0 0 0,-1-1 0 0 0,1 0 0 0 0,0 0 0 0 0,0 0 0 0 0,-1 1 0 0 0,1-1 0 0 0,0 0 0 0 0,0 0 0 0 0,-1 0 0 0 0,1 0 0 0 0,1 0 0 0 0,3 0 31 0 0,-1 2 57 0 0,-1 1 45 0 0,0 0 34 0 0,6 17 643 0 0,-6-13-567 0 0,0 0-58 0 0,2 1 114 0 0,0 0-54 0 0,2 2 14 0 0,0 6 71 0 0,4 30 565 0 0,-4-15-344 0 0,-2-6-171 0 0,0-2-111 0 0,-2-1 42 0 0,-3-2-65 0 0,2 11 88 0 0,2-9-106 0 0,1 1 36 0 0,-3 5 68 0 0,1-6-113 0 0,1 1 36 0 0,1 2 53 0 0,-2 1 32 0 0,-3-21-261 0 0,1 1 0 0 0,-1-1-1 0 0,1 0 1 0 0,1 0 0 0 0,-1 0-1 0 0,1 1-78 0 0,3 13 264 0 0,-3-7-122 0 0,-3 2 58 0 0,1-4-81 0 0,3 6 65 0 0,6-6 39 0 0,-7-6-168 0 0,-1 3 44 0 0,-1 33 563 0 0,0-33-566 0 0,0-2-39 0 0,0-2 111 0 0,0-3-34 0 0,0 0-20 0 0,0 0-2 0 0,0 0-6 0 0,0 0-29 0 0,0 0-6 0 0,0 0 19 0 0,5-1 4 0 0,-2 1-32 0 0,-2 0-59 0 0,-1-1 1 0 0,0 1-1 0 0,1 0 1 0 0,-1-1 0 0 0,1 1-1 0 0,-1 0 1 0 0,0 0 0 0 0,1-1-1 0 0,-1 1 1 0 0,0-1 0 0 0,0 1-1 0 0,1 0 1 0 0,-1-1 0 0 0,0 1-1 0 0,0-1 1 0 0,1 1 0 0 0,-1 0-1 0 0,0-1 1 0 0,0 1 0 0 0,0-1-1 0 0,0 1 1 0 0,0-1 0 0 0,0 1-1 0 0,0-1 1 0 0,0 1 0 0 0,0-1-1 0 0,0 1 1 0 0,0-1-1 0 0,0 1 1 0 0,0 0 0 0 0,0-1-1 0 0,0 0-3 0 0,2-13 16 0 0,8-9-16 0 0,-8 9-30 0 0,0 4-120 0 0,4-3 74 0 0,1-5-102 0 0,12-28-390 0 0,-11 32 378 0 0,8-6-175 0 0,1 2 88 0 0,5 0 28 0 0,14-7-39 0 0,-26 19 213 0 0,30-11-20 0 0,-36 15 88 0 0,-1 0 0 0 0,1 1-1 0 0,-1-1 1 0 0,1 1 0 0 0,-1 0 0 0 0,1 0-1 0 0,0 0 1 0 0,0 0 0 0 0,-1 0 0 0 0,1 1-1 0 0,0 0 1 0 0,0 0 0 0 0,0 0 0 0 0,0 0-1 0 0,-1 1 1 0 0,1-1 0 0 0,0 1-1 0 0,2 1 9 0 0,3 2-12 0 0,-1 1 0 0 0,0 0 0 0 0,0 1 0 0 0,0 0 1 0 0,-1 0-1 0 0,0 1 0 0 0,0 0 0 0 0,2 3 11 0 0,3 2 4 0 0,-1 3-46 0 0,-2 11 30 0 0,1 3 13 0 0,2 0 40 0 0,0-1 51 0 0,-11-26-86 0 0,-1 1 0 0 0,1 0 0 0 0,0-1 1 0 0,-1 1-1 0 0,0-1 0 0 0,1 1 0 0 0,-1 0 0 0 0,0-1 1 0 0,-1 1-1 0 0,1 0 0 0 0,0 0-6 0 0,-1 5 22 0 0,1 44 103 0 0,0-31-98 0 0,0-17-27 0 0,1-2 0 0 0,10 8 0 0 0,-9 0 11 0 0,-2-8-10 0 0,0-2-77 0 0,0 0-106 0 0,3 2-237 0 0,6 8-417 0 0,-7-8-48 0 0,-2-2-10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8:40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692 86 7920 0 0,'0'0'174'0'0,"0"0"29"0"0,0 0 13 0 0,0 0-69 0 0,0 0-7 0 0,0 0 53 0 0,0 0 168 0 0,0 0 305 0 0,0 0 26 0 0,0 0-35 0 0,0 0-442 0 0,0 0 65 0 0,0 0 144 0 0,0 0-10 0 0,0 0-26 0 0,0 0-90 0 0,0 0-40 0 0,0 0-8 0 0,0-3-6 0 0,0 0-203 0 0,-1 0 46 0 0,1 3-61 0 0,0 0 0 0 0,0 0 0 0 0,0-1-1 0 0,0 1 1 0 0,-1 0 0 0 0,1 0 0 0 0,0-1 0 0 0,0 1 0 0 0,0 0-1 0 0,0 0 1 0 0,-1-1 0 0 0,1 1 0 0 0,0 0 0 0 0,0 0-1 0 0,-1 0 1 0 0,1-1 0 0 0,0 1 0 0 0,0 0 0 0 0,-1 0 0 0 0,1 0-1 0 0,0 0 1 0 0,-1 0 0 0 0,1 0 0 0 0,0 0-26 0 0,-3-2 138 0 0,2 1-128 0 0,-1 0-50 0 0,-2-5 125 0 0,4 6-81 0 0,-1-1-1 0 0,1 1 1 0 0,0 0-1 0 0,0-1 1 0 0,0 1-1 0 0,-1 0 1 0 0,1-1-1 0 0,0 1 1 0 0,0 0-1 0 0,-1 0 1 0 0,1-1-1 0 0,0 1 1 0 0,0 0-1 0 0,-1 0 1 0 0,1-1-1 0 0,0 1 1 0 0,-1 0-1 0 0,1 0 1 0 0,0 0-1 0 0,-1 0 1 0 0,1-1 0 0 0,0 1-1 0 0,-1 0 1 0 0,1 0-1 0 0,-1 0 1 0 0,1 0-1 0 0,0 0 1 0 0,-1 0-1 0 0,1 0 1 0 0,-1 0-1 0 0,1 0-3 0 0,-5-2 74 0 0,-4-7 23 0 0,6 6 57 0 0,1 2-53 0 0,-1 1-34 0 0,0 0-25 0 0,-1-1-6 0 0,2 1 20 0 0,-12-8 215 0 0,9 5-176 0 0,0 0 0 0 0,0 1-1 0 0,0 0 1 0 0,0 0 0 0 0,-1 0-95 0 0,-8-1 188 0 0,-2 2 41 0 0,12 1-201 0 0,1-1 0 0 0,-1 0 0 0 0,0 1 0 0 0,1-1 0 0 0,-1-1 0 0 0,0 1 0 0 0,1 0 0 0 0,0-1 0 0 0,-3-1-28 0 0,5 3 12 0 0,0-1-1 0 0,0 1 0 0 0,-1-1 0 0 0,1 1 0 0 0,0 0 1 0 0,-1 0-1 0 0,1-1 0 0 0,0 1 0 0 0,-1 0 0 0 0,1 0 1 0 0,0 0-1 0 0,-1 1 0 0 0,1-1 0 0 0,0 0 0 0 0,-1 0 1 0 0,1 1-1 0 0,0-1 0 0 0,-1 1 0 0 0,1-1 0 0 0,0 1 0 0 0,0-1 1 0 0,0 1-1 0 0,0 0 0 0 0,-1 0-11 0 0,-10 5 66 0 0,-3-5-11 0 0,13-1-42 0 0,0-1-1 0 0,-1 1 0 0 0,1 0 0 0 0,0 1 0 0 0,0-1 1 0 0,0 0-1 0 0,0 1 0 0 0,0-1 0 0 0,0 1 0 0 0,-2 0-12 0 0,-16 8 79 0 0,-14 8-70 0 0,3 9-9 0 0,22-22 0 0 0,7-3 0 0 0,0 0 0 0 0,0 0 0 0 0,0 0 0 0 0,0 0 0 0 0,0 1 0 0 0,0-1 0 0 0,0 0 0 0 0,1 1 0 0 0,-1 0 0 0 0,-2 1 0 0 0,0 1 0 0 0,0-1 0 0 0,-1 0 0 0 0,1 0 0 0 0,-1-1 0 0 0,1 1 0 0 0,-1-1 0 0 0,-2 1 0 0 0,-24 13 0 0 0,23-10 0 0 0,3-3 0 0 0,0 1 0 0 0,0-1 0 0 0,0 0 0 0 0,0-1 0 0 0,-4 3 0 0 0,-3-2 0 0 0,10-3 0 0 0,0 0 0 0 0,0 1 0 0 0,0-1 0 0 0,0 1 0 0 0,0 0 0 0 0,0 0 0 0 0,0-1 0 0 0,0 1 0 0 0,0 1 0 0 0,0-1 0 0 0,1 0 0 0 0,-1 0 0 0 0,0 1 0 0 0,1-1 0 0 0,-1 1 1 0 0,0-1-1 0 0,1 1 0 0 0,-1-1 0 0 0,0 0 0 0 0,0 0 0 0 0,0 0 0 0 0,0 0 0 0 0,0 0 1 0 0,0 0-1 0 0,0 0 0 0 0,-1-1 0 0 0,1 1 0 0 0,0-1 0 0 0,0 1 4 0 0,-1-1 1 0 0,1 1-1 0 0,0-1 1 0 0,0 1-1 0 0,0 0 1 0 0,0 0-1 0 0,0 0 1 0 0,0 0-1 0 0,0 0 1 0 0,0 1-1 0 0,0-1 1 0 0,0 1-1 0 0,0-1-4 0 0,-54 56 159 0 0,53-54-147 0 0,0 0 0 0 0,1 1-1 0 0,-1-1 1 0 0,1 1 0 0 0,0 0-1 0 0,-1 1-11 0 0,-7 14 45 0 0,6-13-7 0 0,0 0 1 0 0,1 0 0 0 0,1 1-1 0 0,-1-1 1 0 0,1 1 0 0 0,0 0-1 0 0,0 0 1 0 0,0 6-39 0 0,-1 7 135 0 0,2 0-1 0 0,0 13-134 0 0,1 43 208 0 0,0-22 16 0 0,2-43-169 0 0,0 0 0 0 0,0 1 0 0 0,1-1 0 0 0,0 0 0 0 0,5 9-55 0 0,-2-2 61 0 0,1-4 11 0 0,4-4-9 0 0,-3-4-20 0 0,1 8 59 0 0,6-3-28 0 0,8 7 60 0 0,-19-14-99 0 0,1 1-1 0 0,0-1 1 0 0,0 0 0 0 0,0 0-1 0 0,0 0 1 0 0,0-1-1 0 0,1 0 1 0 0,0 0-1 0 0,0 0 1 0 0,-1-1-1 0 0,1 1 1 0 0,4-1-35 0 0,7 8 72 0 0,-13-7-49 0 0,-1-1-1 0 0,1 0 1 0 0,0 0 0 0 0,0 0-1 0 0,2 1-22 0 0,10 1 58 0 0,-8-1-13 0 0,1 0 0 0 0,0 0-1 0 0,3 3-44 0 0,-7-4 16 0 0,1 0 0 0 0,-1 0 0 0 0,0-1 1 0 0,1 1-1 0 0,-1-1 0 0 0,0 0 0 0 0,1 0 0 0 0,-1-1 0 0 0,1 0 0 0 0,-1 0 0 0 0,5-1-16 0 0,-6 1 10 0 0,1 0 0 0 0,0-1 0 0 0,0 1 1 0 0,-1-1-1 0 0,1-1 0 0 0,3 0-10 0 0,-3 0 11 0 0,0 1 0 0 0,0-1 0 0 0,0 1 1 0 0,1 0-1 0 0,2 0-11 0 0,-5 1 4 0 0,-1 0 0 0 0,0 0 0 0 0,1 0 1 0 0,-1 0-1 0 0,0-1 0 0 0,1 1 0 0 0,-1-1 0 0 0,0 1 1 0 0,0-1-1 0 0,0 0 0 0 0,1 0 0 0 0,0-1-4 0 0,-1 1 5 0 0,0 0-1 0 0,0 0 1 0 0,0 0-1 0 0,1 1 0 0 0,-1-1 1 0 0,0 0-1 0 0,0 1 1 0 0,1 0-1 0 0,-1-1 1 0 0,0 1-1 0 0,1 0 1 0 0,0 0-5 0 0,2 0 12 0 0,0 0 0 0 0,-1-1 0 0 0,1 1 0 0 0,0-1 0 0 0,4-2-12 0 0,10-6 6 0 0,-16 7-5 0 0,-1 1 0 0 0,1-1 0 0 0,0 1 1 0 0,0 0-1 0 0,0-1 0 0 0,0 1 0 0 0,0 0 0 0 0,0 1 0 0 0,0-1 0 0 0,0 1 0 0 0,1-1 0 0 0,-1 1 0 0 0,3 0-1 0 0,22-3 18 0 0,-6-5-88 0 0,-1-4-41 0 0,-14 8 49 0 0,0 1-1 0 0,1-1 0 0 0,-1 1 0 0 0,6-1 63 0 0,-3 2-63 0 0,-2 0-19 0 0,0-1-42 0 0,0 0-63 0 0,2-3-81 0 0,-3 1 59 0 0,11-5-134 0 0,-12 7 197 0 0,1 0-55 0 0,-3 2 11 0 0,0-1-45 0 0,0 1-54 0 0,0 0-62 0 0,0 0-15 0 0,-1 0-57 0 0,0 1-50 0 0,0-1-45 0 0,1 1-115 0 0,-1-1-41 0 0,3 0-765 0 0,2-3-830 0 0,1-4-1277 0 0,-9 8 3480 0 0</inkml:trace>
  <inkml:trace contextRef="#ctx0" brushRef="#br0" timeOffset="523.15">508 481 7192 0 0,'0'0'209'0'0,"0"0"-51"0"0,0 0-9 0 0,0 0 51 0 0,0 0 169 0 0,0 0 315 0 0,3 0 20 0 0,2-1-351 0 0,1-1-59 0 0,-1-1 0 0 0,2-3 72 0 0,-6 5-133 0 0,1 0-43 0 0,-1 0-39 0 0,0 1-33 0 0,0-1-15 0 0,1 1-35 0 0,1 0 17 0 0,1 0-20 0 0,-2-1 70 0 0,9-5 297 0 0,9-4 234 0 0,-6 5-289 0 0,-3 1-127 0 0,1 3-79 0 0,1-1 152 0 0,-4-2-77 0 0,2-1-18 0 0,4 4-10 0 0,0 0 20 0 0,-5-2 13 0 0,1-2-38 0 0,-1 1-91 0 0,1 2-59 0 0,13 1-37 0 0,-9 0-26 0 0,-11 1 0 0 0,-1-1 0 0 0,1 1 0 0 0,0 0 0 0 0,0 0 0 0 0,0 1 0 0 0,0-1 0 0 0,0 1 0 0 0,0 0 0 0 0,3 0 0 0 0,21 14 0 0 0,-16-6 10 0 0,-9-3 65 0 0,-4 2-50 0 0,1-6-7 0 0,0-1-15 0 0,0 0 1 0 0,0-1 0 0 0,0 1-1 0 0,0 0 1 0 0,0-1 0 0 0,0 1 0 0 0,0-1-1 0 0,0 1 1 0 0,1 0 0 0 0,-1-1 0 0 0,0 1-1 0 0,0-1 1 0 0,0 1 0 0 0,1-1 0 0 0,-1 1-1 0 0,0-1 1 0 0,1 1 0 0 0,-1-1 0 0 0,1 1-1 0 0,-1-1 1 0 0,0 1 0 0 0,1-1-1 0 0,-1 1 1 0 0,1-1 0 0 0,-1 0 0 0 0,1 1-4 0 0,0-1 3 0 0,-1 0 1 0 0,1 1 0 0 0,-1-1-1 0 0,1 0 1 0 0,-1 1 0 0 0,1-1-1 0 0,-1 1 1 0 0,0-1 0 0 0,1 1-1 0 0,-1-1 1 0 0,0 1-1 0 0,1-1 1 0 0,-1 1 0 0 0,0-1-1 0 0,0 1 1 0 0,1 0 0 0 0,-1-1-1 0 0,0 1 1 0 0,0-1 0 0 0,0 1-1 0 0,0 0 1 0 0,0-1 0 0 0,0 1-1 0 0,0-1 1 0 0,0 1 0 0 0,0 0-4 0 0,0 8 55 0 0,0 12 95 0 0,2-9-110 0 0,0-9-42 0 0,3 7 26 0 0,-4-7-9 0 0,0 0 1 0 0,0 0-1 0 0,0 0 0 0 0,-1-1 1 0 0,1 1-1 0 0,-1 0 0 0 0,0 0 1 0 0,0 0-1 0 0,0 0-15 0 0,0 40 59 0 0,0-15 56 0 0,0-27-107 0 0,0 1 0 0 0,1-1 0 0 0,-1 1 0 0 0,0-1-1 0 0,0 0 1 0 0,1 1 0 0 0,-1-1 0 0 0,1 0-1 0 0,-1 1 1 0 0,1-1 0 0 0,0 0 0 0 0,-1 0-1 0 0,1 1-7 0 0,5 9 47 0 0,-3 15 55 0 0,-3-19-35 0 0,0 0 42 0 0,-1 1 75 0 0,1 1 82 0 0,2 0-91 0 0,3 0-78 0 0,-4-8-88 0 0,0 1 0 0 0,0-1 0 0 0,-1 1 0 0 0,1-1 1 0 0,0 1-1 0 0,-1 0 0 0 0,1-1 0 0 0,-1 1 0 0 0,1 0 0 0 0,-1 0 1 0 0,0-1-1 0 0,0 2-9 0 0,2 6 24 0 0,5 5 121 0 0,-4-11-137 0 0,-1-1 59 0 0,-1 0-40 0 0,0 3-48 0 0,-2-2 45 0 0,1 0 88 0 0,0-1-8 0 0,0 0 40 0 0,0 7-60 0 0,0-8-304 0 0,0 0 78 0 0,0 0 69 0 0,0-1 59 0 0,0 1 62 0 0,0 0 56 0 0,0 0 71 0 0,0 1 132 0 0,0-1-33 0 0,1 0-155 0 0,-1 0-81 0 0,0 0-75 0 0,0-1-62 0 0,0 1-71 0 0,0-1-82 0 0,0 1-90 0 0,0-1-18 0 0,0 1-76 0 0,-1-1-79 0 0,1 0-86 0 0,0 1-90 0 0,0-1-96 0 0,0 0-102 0 0,0 0-107 0 0,0 0-1224 0 0,0 0-1260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0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5528 0 0,'0'0'124'0'0,"0"0"17"0"0,0 0 11 0 0,0 0-39 0 0,0 0 15 0 0,0 0 71 0 0,0 0 193 0 0,0 0 353 0 0,0 0 30 0 0,0 0-316 0 0,0 0-182 0 0,0 0-39 0 0,0 0 65 0 0,0 0 152 0 0,0 2-20 0 0,0 4-284 0 0,0 0 44 0 0,0 5 200 0 0,0 17 619 0 0,0-19-750 0 0,0-1-53 0 0,0 0-43 0 0,2-2-45 0 0,-1 0-19 0 0,3 2 0 0 0,0 0 1 0 0,-2-2-4 0 0,-1 2 22 0 0,-1 1 48 0 0,0 4-9 0 0,0 27 326 0 0,3-25-343 0 0,1 0-17 0 0,-2-9-73 0 0,-1-1 1 0 0,1 1-1 0 0,-1 0 1 0 0,-1 0-1 0 0,1 0 1 0 0,-1 1-56 0 0,1 1 86 0 0,0 1 0 0 0,1 0 0 0 0,0-1 0 0 0,0 1 0 0 0,1-1 0 0 0,0 1-86 0 0,0-1 57 0 0,2 6 59 0 0,-4-11-92 0 0,0-1 0 0 0,0 1 0 0 0,0 0 1 0 0,0 0-1 0 0,-1 0 0 0 0,1 1 0 0 0,-1-1 1 0 0,1 1-25 0 0,0 8 114 0 0,9 11 92 0 0,-5-13-78 0 0,4 2 31 0 0,-6-10 1 0 0,-3-2 2 0 0,0 0 6 0 0,0 0 6 0 0,0 0 2 0 0,0 0 19 0 0,0 0 80 0 0,0 0 39 0 0,0 0 6 0 0,-1-5-101 0 0,0 0-66 0 0,-1-1-20 0 0,-1 1-78 0 0,-3-6-16 0 0,5 1 66 0 0,-1-2-17 0 0,-3 3-37 0 0,4 8-47 0 0,0-1 0 0 0,0 1 0 0 0,0-1 0 0 0,1 1 0 0 0,-1-1 0 0 0,1 0 0 0 0,-1 1 0 0 0,1-1 0 0 0,-1 0 0 0 0,1 1 0 0 0,0-1 0 0 0,0 0 0 0 0,0-1-4 0 0,-1-1 7 0 0,1 1 1 0 0,0-1-1 0 0,-1 1 0 0 0,0-1 1 0 0,0 1-1 0 0,0-1 0 0 0,0 1 1 0 0,-1 0-1 0 0,1-1 0 0 0,-2-1-7 0 0,2 2 0 0 0,0 1 0 0 0,0-1 0 0 0,1 1 0 0 0,0-1 0 0 0,-1 1 0 0 0,1-1 0 0 0,0 0 0 0 0,0 1 0 0 0,0-1 0 0 0,0 1 0 0 0,1-2 0 0 0,-1-6 0 0 0,0-89 0 0 0,0 96 0 0 0,0 1 0 0 0,1 0 0 0 0,-1 0 0 0 0,0-1 0 0 0,1 1 0 0 0,-1 0 0 0 0,1 0 0 0 0,0-1 0 0 0,0 1 0 0 0,0 0 0 0 0,1-1 0 0 0,-1 1 0 0 0,0-1 0 0 0,0 1 0 0 0,-1 0 0 0 0,1 0 0 0 0,0 0 0 0 0,-1 0 0 0 0,1-1 0 0 0,-1 1 0 0 0,0 0 0 0 0,1 0 0 0 0,-1-3 0 0 0,0 3 0 0 0,0 0 0 0 0,1 0 0 0 0,-1 0 0 0 0,1-1 0 0 0,0 1 0 0 0,0 0 0 0 0,0 0 0 0 0,0 0 0 0 0,0 0 0 0 0,0 0 0 0 0,0 0 0 0 0,1 1 0 0 0,-1-1 0 0 0,1 0 0 0 0,-1 1 0 0 0,1-1 0 0 0,0 1 0 0 0,-1-1 0 0 0,1 1 0 0 0,18-20 0 0 0,-14 10-1 0 0,-3 6 0 0 0,0 1 0 0 0,0-1 0 0 0,1 0 0 0 0,-1 1-1 0 0,1 0 1 0 0,0 0 0 0 0,0 0 0 0 0,1 0-1 0 0,1-1 2 0 0,-6 5-3 0 0,16-11-37 0 0,23-11 19 0 0,-25 16-20 0 0,1 1-40 0 0,8-6-36 0 0,-2 1-5 0 0,-18 9 98 0 0,-1 0-1 0 0,1 0 1 0 0,-1 0-1 0 0,1 1 1 0 0,-1-1 0 0 0,1 1-1 0 0,1 0 25 0 0,2 0-208 0 0,0 0 40 0 0,18 0-472 0 0,-17 0 306 0 0,-3 0 97 0 0,-1 0-52 0 0,0 0-62 0 0,1 0-69 0 0,-2 0 14 0 0,0 0-57 0 0,-1 0-51 0 0,1 0-44 0 0,0 0-161 0 0,0 0-43 0 0,0 0-196 0 0,1 0-526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1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0 199 6160 0 0,'0'0'133'0'0,"0"0"23"0"0,0 0 13 0 0,0 0-49 0 0,0 0-2 0 0,0 0 47 0 0,3 0 146 0 0,6 0 201 0 0,1 0 37 0 0,24 0 1336 0 0,-19 0-1119 0 0,-14 0-740 0 0,-1 0 0 0 0,1 0 0 0 0,-1 0 0 0 0,1 0 0 0 0,0 0 0 0 0,-1 0 0 0 0,1 0 0 0 0,-1-1 0 0 0,1 1 0 0 0,0 0 0 0 0,-1 0 0 0 0,1 0 0 0 0,-1-1 0 0 0,1 1 0 0 0,-1 0 0 0 0,1-1 0 0 0,-1 1 0 0 0,1 0 0 0 0,-1-1 0 0 0,1 1 0 0 0,-1-1 0 0 0,1 1 0 0 0,-1-1 0 0 0,0 1 0 0 0,1-1 0 0 0,-1 1-26 0 0,0-1 26 0 0,1 1 0 0 0,-1-1-1 0 0,0 1 1 0 0,1-1 0 0 0,-1 1 0 0 0,1-1 0 0 0,-1 1 0 0 0,1 0-1 0 0,-1-1 1 0 0,1 1 0 0 0,-1 0 0 0 0,1-1 0 0 0,-1 1 0 0 0,1 0-1 0 0,-1-1 1 0 0,1 1 0 0 0,-1 0 0 0 0,1 0 0 0 0,0 0 0 0 0,-1 0-1 0 0,1 0 1 0 0,0 0 0 0 0,-1 0 0 0 0,1 0 0 0 0,-1 0 0 0 0,1 0-26 0 0,8-1 279 0 0,-1-2-41 0 0,2-2 7 0 0,5-4 69 0 0,0 1 10 0 0,-4 3-58 0 0,-8 0-195 0 0,-1 1-38 0 0,8-2-19 0 0,-9 6-13 0 0,0-1 0 0 0,0 1-1 0 0,0-1 1 0 0,0 1 0 0 0,0-1-1 0 0,-1 1 1 0 0,1-1 0 0 0,0 1 0 0 0,0-1-1 0 0,0 0 1 0 0,-1 1 0 0 0,1-1-1 0 0,0 0 1 0 0,-1 0 0 0 0,1 0 0 0 0,0 0-1 0 0,1-3 12 0 0,-2 3-8 0 0,0 1 0 0 0,0-1 0 0 0,1 0 0 0 0,-1 1 0 0 0,0-1 0 0 0,0 1 1 0 0,1-1-1 0 0,-1 1 0 0 0,1-1 0 0 0,-1 1 0 0 0,0-1 0 0 0,1 1 0 0 0,-1 0 0 0 0,1-1 1 0 0,-1 1-1 0 0,1 0 0 0 0,-1-1 0 0 0,1 1 0 0 0,0 0 0 0 0,-1-1 0 0 0,1 1 0 0 0,0 0-4 0 0,3-2 11 0 0,8-8 16 0 0,-10 6 47 0 0,0-8-15 0 0,2 6-48 0 0,-3 6-11 0 0,-1-1 0 0 0,1 1 0 0 0,-1-1 0 0 0,1 1 0 0 0,-1-1 0 0 0,1 1 0 0 0,-1-1 0 0 0,1 0 0 0 0,-1 1 0 0 0,0-1 0 0 0,1 0 0 0 0,-1 1 0 0 0,0-1 0 0 0,0 0 0 0 0,1 0 0 0 0,-1 1 0 0 0,0-1 0 0 0,0 0 0 0 0,0 0 0 0 0,0 1 0 0 0,0-1 0 0 0,0 0 0 0 0,0 0 0 0 0,0 1 0 0 0,0-1 0 0 0,0 0 0 0 0,-1 0 0 0 0,1 0 0 0 0,-10-4 0 0 0,10 5 0 0 0,0-1 1 0 0,-1 0 0 0 0,1 1 0 0 0,0-1-1 0 0,0 0 1 0 0,-1 0 0 0 0,1 1 0 0 0,0-1-1 0 0,0 0 1 0 0,0 0 0 0 0,0 1 0 0 0,0-1-1 0 0,0 0 1 0 0,0 0-1 0 0,0 0 2 0 0,0 1-1 0 0,0-1 0 0 0,1 1 1 0 0,-1-1-1 0 0,0 1 1 0 0,0-1-1 0 0,0 1 1 0 0,0-1-1 0 0,0 1 0 0 0,0 0 1 0 0,-1-1-1 0 0,1 1 1 0 0,0-1-1 0 0,0 1 0 0 0,0-1 1 0 0,0 1-1 0 0,0 0 1 0 0,-1-1-1 0 0,1 1 0 0 0,0-1 1 0 0,0 1-1 0 0,-1 0 1 0 0,1-1-1 0 0,0 1 1 0 0,-1 0-1 0 0,1-1 0 0 0,0 1 1 0 0,-1 0-1 0 0,1-1 1 0 0,0 1-1 0 0,-1 0 0 0 0,1 0 1 0 0,-1 0-1 0 0,1-1 1 0 0,0 1-1 0 0,-1 0 0 0 0,1 0 1 0 0,-1 0-2 0 0,-5-3 0 0 0,-8-9 10 0 0,0 1 44 0 0,11 10-42 0 0,-1 0 1 0 0,1 0 0 0 0,0 1 0 0 0,0-1 0 0 0,-1 1 0 0 0,1 0-1 0 0,0 0 1 0 0,-1 0 0 0 0,1 1-13 0 0,-7-1 13 0 0,10 0-15 0 0,-1 0 0 0 0,1 0 0 0 0,-1 0 0 0 0,0 0 1 0 0,1 0-1 0 0,-1 0 0 0 0,1 0 0 0 0,-1 1 0 0 0,0-1 0 0 0,1 0 1 0 0,-1 0-1 0 0,1 0 0 0 0,-1 1 0 0 0,1-1 0 0 0,-1 0 1 0 0,1 1-1 0 0,-1-1 0 0 0,1 0 0 0 0,-1 1 0 0 0,1-1 1 0 0,-1 1-1 0 0,1-1 0 0 0,-1 1 0 0 0,1-1 0 0 0,0 1 1 0 0,-1-1 1 0 0,1 1-3 0 0,0-1 1 0 0,-1 1-1 0 0,1-1 1 0 0,0 1 0 0 0,-1-1-1 0 0,1 1 1 0 0,-1-1 0 0 0,1 0-1 0 0,-1 1 1 0 0,1-1 0 0 0,-1 0-1 0 0,1 1 1 0 0,-1-1 0 0 0,1 0-1 0 0,-1 1 1 0 0,0-1 0 0 0,1 0-1 0 0,-1 0 1 0 0,1 0 0 0 0,-1 0-1 0 0,0 0 1 0 0,1 0 0 0 0,-1 0-1 0 0,1 0 1 0 0,-1 0 0 0 0,0 0 2 0 0,1 0-2 0 0,-1 0 1 0 0,1 0-1 0 0,-1 0 1 0 0,1 0-1 0 0,0 0 1 0 0,-1 0-1 0 0,1 0 1 0 0,-1 0-1 0 0,1 0 1 0 0,-1 0 0 0 0,1 0-1 0 0,-1 0 1 0 0,1 0-1 0 0,-1 0 1 0 0,1 0-1 0 0,0 1 1 0 0,-1-1-1 0 0,1 0 1 0 0,-1 0-1 0 0,1 1 1 0 0,0-1 0 0 0,-1 0-1 0 0,1 0 1 0 0,0 1-1 0 0,-1-1 1 0 0,1 0-1 0 0,0 1 1 0 0,-1-1-1 0 0,1 0 1 0 0,0 1-1 0 0,0-1 1 0 0,-1 1 0 0 0,1-1-1 0 0,0 0 1 0 0,0 1-1 0 0,0-1 1 0 0,0 1-1 0 0,-1-1 2 0 0,-1 6-4 0 0,-10 9-7 0 0,4-6 2 0 0,0 0 0 0 0,1 1 1 0 0,0 0-1 0 0,1 0 0 0 0,0 1 0 0 0,-3 7 9 0 0,6-11 0 0 0,-2 21 0 0 0,2-22 0 0 0,2-4 0 0 0,0 0 0 0 0,0 0 0 0 0,-1 0 0 0 0,1 0 0 0 0,1 0 0 0 0,-1 0 0 0 0,0 0 0 0 0,1 0 0 0 0,-1 1 0 0 0,1-1 0 0 0,-1 0 0 0 0,1 0 0 0 0,0 1 0 0 0,0-1 0 0 0,0 0 0 0 0,0 0 0 0 0,0 1 0 0 0,1-1 0 0 0,-1 0 0 0 0,1 0 0 0 0,-1 0 0 0 0,2 2 0 0 0,0 0 7 0 0,0-1 0 0 0,-1 1 0 0 0,1 0 0 0 0,-1 0 0 0 0,0 0 1 0 0,0 0-1 0 0,0 0 0 0 0,-1 0 0 0 0,1 0 0 0 0,-1 0 1 0 0,0 1-1 0 0,0-1 0 0 0,0 0-7 0 0,0-2 4 0 0,0-1 1 0 0,0 1-1 0 0,0-1 1 0 0,0 1-1 0 0,1-1 0 0 0,-1 1 1 0 0,1-1-1 0 0,-1 0 1 0 0,1 1-1 0 0,-1-1 1 0 0,1 0-1 0 0,0 1 0 0 0,0-1 1 0 0,-1 0-1 0 0,1 0 1 0 0,1 1-5 0 0,3 5 8 0 0,11 16 50 0 0,5-6-3 0 0,-11-5-34 0 0,11-8 22 0 0,-9 2-33 0 0,-11-5-9 0 0,0 0 0 0 0,0-1 0 0 0,1 1-1 0 0,-1 0 1 0 0,0-1 0 0 0,1 1 0 0 0,-1-1 0 0 0,0 0 0 0 0,1 1 0 0 0,-1-1-1 0 0,1 0 1 0 0,-1 0 0 0 0,0 0-1 0 0,14 2 39 0 0,1 4-23 0 0,-7-2-7 0 0,-7-4-6 0 0,0 1 0 0 0,-1-1 0 0 0,1 0 0 0 0,0 0 0 0 0,0 1-1 0 0,-1-1 1 0 0,1 0 0 0 0,0-1 0 0 0,0 1 0 0 0,-1 0 0 0 0,1 0 0 0 0,0-1-1 0 0,-1 1 1 0 0,1-1 0 0 0,0 0 0 0 0,-1 1 0 0 0,1-1 0 0 0,-1 0 0 0 0,1 0-3 0 0,9-4 9 0 0,-3 4 31 0 0,1 0-49 0 0,9 1-117 0 0,-13 1 41 0 0,0-1-1 0 0,0-1 0 0 0,-1 1 0 0 0,1-1 0 0 0,4 0 86 0 0,-4-1-96 0 0,-2 0-11 0 0,0 0-31 0 0,-1 0-59 0 0,1 0-93 0 0,0 0-103 0 0,-1 1 66 0 0,1-1-49 0 0,-1 1-42 0 0,1-1-38 0 0,0 1-133 0 0,0-1-38 0 0,7-3-1381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4:03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363 122 7344 0 0,'0'0'165'0'0,"0"0"22"0"0,0 0 9 0 0,0-2-20 0 0,0-1-121 0 0,0 0 0 0 0,0 1 1 0 0,0-1-1 0 0,-1 0 0 0 0,1 1 0 0 0,-1-1 1 0 0,1 1-1 0 0,-1-2-55 0 0,-6-1 429 0 0,7 5-411 0 0,0-1-1 0 0,-1 1 1 0 0,1 0 0 0 0,0 0 0 0 0,-1 0 0 0 0,1 0-1 0 0,0-1 1 0 0,-1 1 0 0 0,1 0 0 0 0,0 0-1 0 0,0-1 1 0 0,-1 1 0 0 0,1 0 0 0 0,0-1 0 0 0,0 1-1 0 0,0 0 1 0 0,-1 0 0 0 0,1-1 0 0 0,0 1 0 0 0,0 0-1 0 0,0-1 1 0 0,0 1 0 0 0,0 0 0 0 0,0-1 0 0 0,-1 1-1 0 0,1-1 1 0 0,0 1 0 0 0,0 0 0 0 0,0-1 0 0 0,0 1-1 0 0,0 0 1 0 0,1-1 0 0 0,-1 1 0 0 0,0-1-18 0 0,-3-4 496 0 0,1 3-399 0 0,-1-1 53 0 0,-9-9 587 0 0,9 9-575 0 0,0 0 11 0 0,2 2-133 0 0,0 0-39 0 0,-4-4 375 0 0,0 0-36 0 0,0 0-38 0 0,1 1-40 0 0,1 1-42 0 0,0 0-44 0 0,1 1-47 0 0,-1-1-48 0 0,3 3-63 0 0,-3-3 270 0 0,1 2-107 0 0,-1 0-72 0 0,0 2-83 0 0,1-1-40 0 0,0-1 77 0 0,-3-5 19 0 0,5 5-77 0 0,0 1-1 0 0,0-1 0 0 0,0 1 0 0 0,-1-1 1 0 0,1 1-1 0 0,0 0 0 0 0,-1-1 0 0 0,1 1 1 0 0,0 0-1 0 0,-1-1 0 0 0,1 1 0 0 0,0 0 1 0 0,-1-1-1 0 0,1 1 0 0 0,-1 0 0 0 0,1 0 1 0 0,0 0-1 0 0,-1-1 0 0 0,1 1 1 0 0,-1 0-1 0 0,1 0 0 0 0,-1 0 0 0 0,1 0 1 0 0,-1 0-1 0 0,1 0 0 0 0,-1 0 0 0 0,1 0 1 0 0,-1 0-1 0 0,1 0 0 0 0,-1 0 0 0 0,1 0 1 0 0,-1 0-5 0 0,-9 0 61 0 0,0 0 45 0 0,-34 0 572 0 0,30 0-553 0 0,1 0-111 0 0,12 0-7 0 0,-1 0 1 0 0,1 1 0 0 0,-1-1-1 0 0,0 0 1 0 0,1 1 0 0 0,-1-1-1 0 0,1 0 1 0 0,-1 1 0 0 0,1 0-1 0 0,-1-1 1 0 0,1 1 0 0 0,0 0 0 0 0,-1 0-1 0 0,1 0-7 0 0,-7 4 25 0 0,-5 0-13 0 0,8 5-12 0 0,-7-5 0 0 0,-3 8 0 0 0,8-6 0 0 0,4-4 0 0 0,0 0 0 0 0,0 0 0 0 0,-1 0 0 0 0,1 0 0 0 0,-1 0 0 0 0,1-1 0 0 0,-4 1 0 0 0,6-2 0 0 0,1-1 0 0 0,-1 0 0 0 0,0 0 0 0 0,1 1 0 0 0,-1-1 0 0 0,1 1 0 0 0,-1-1 0 0 0,1 0 0 0 0,-1 1 0 0 0,1-1 0 0 0,-1 1 0 0 0,1-1 0 0 0,-1 1 0 0 0,1 0 0 0 0,0-1 0 0 0,-1 1 0 0 0,1-1 0 0 0,0 1 0 0 0,-1 0 0 0 0,1-1 0 0 0,0 1 0 0 0,0 0 0 0 0,0-1 0 0 0,0 1 0 0 0,0 0 0 0 0,0-1 0 0 0,0 1 0 0 0,-1 1 0 0 0,-7 16 5 0 0,1-3 43 0 0,0-4-38 0 0,-7 10 69 0 0,9-9 6 0 0,3 0 40 0 0,2 5 47 0 0,0 1-85 0 0,0 0-59 0 0,0 30-60 0 0,0-31 49 0 0,0-14-17 0 0,0 0 0 0 0,0 0 0 0 0,1 1 0 0 0,-1-1 0 0 0,1 0 0 0 0,0 0 0 0 0,0 0 0 0 0,0 0 0 0 0,1 2 0 0 0,4 10 0 0 0,-5 4-1 0 0,-1-16 3 0 0,0 0-1 0 0,0 0 1 0 0,0 1 0 0 0,1-1 0 0 0,-1 0-1 0 0,1 0 1 0 0,0 0 0 0 0,0 1-2 0 0,2 6 21 0 0,9 23 89 0 0,-2-16-46 0 0,-7-4-33 0 0,-3-11-23 0 0,1 0 1 0 0,-1 0-1 0 0,1 1 1 0 0,-1-1 0 0 0,1 0-1 0 0,0 0 1 0 0,0 0 0 0 0,0 0-1 0 0,0 0 1 0 0,1 0 0 0 0,-1 0-1 0 0,0-1 1 0 0,1 1 0 0 0,0 0-9 0 0,1 2 19 0 0,0-1 1 0 0,1 1-1 0 0,-1 0 1 0 0,-1 0-1 0 0,1 1 1 0 0,0-1-1 0 0,-1 1 1 0 0,0-1 0 0 0,0 2-20 0 0,5 10 99 0 0,4-5-13 0 0,-3-4 5 0 0,1 7 90 0 0,-5-9-106 0 0,0 1 0 0 0,0-1 1 0 0,0 0-1 0 0,1 0 0 0 0,0 1-75 0 0,13 10 137 0 0,-4-6-45 0 0,-4-6-31 0 0,-7-3-48 0 0,-1 0-1 0 0,0 0 1 0 0,0 0 0 0 0,0 1 0 0 0,0-1 0 0 0,0 0 0 0 0,0 1-1 0 0,0 0 1 0 0,0-1-13 0 0,0 1 14 0 0,0 0 1 0 0,0-1-1 0 0,0 1 0 0 0,0-1 0 0 0,1 1 1 0 0,-1-1-1 0 0,1 0 0 0 0,-1 0 0 0 0,1 0 0 0 0,-1-1 1 0 0,1 1-1 0 0,0 0 0 0 0,-1-1 0 0 0,2 0-14 0 0,7 1 101 0 0,1-1-1 0 0,10-1-100 0 0,2 1 76 0 0,-11 0-21 0 0,16 0-29 0 0,-21-3 22 0 0,23-14-35 0 0,-27 13-14 0 0,1 0 1 0 0,1 1 104 0 0,-1 1-81 0 0,1-1-70 0 0,0 0-61 0 0,2 0-127 0 0,0 0-73 0 0,17-7-892 0 0,-16 7 758 0 0,9 0-768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1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5904 0 0,'0'0'132'0'0,"0"3"17"0"0,0 4-40 0 0,0 0-39 0 0,0 4 50 0 0,2 0-87 0 0,4 1-47 0 0,-1-2 44 0 0,-4-3 67 0 0,-1-5 96 0 0,2 1 226 0 0,3 3-22 0 0,-1 2-42 0 0,-2 3 117 0 0,-1 2-49 0 0,0-6-84 0 0,0-1-52 0 0,1-2-43 0 0,0 0-36 0 0,4 8 185 0 0,-1 11 197 0 0,4-4-12 0 0,-5-4-215 0 0,2 10 109 0 0,3 15 269 0 0,0-21-253 0 0,-4 4-24 0 0,0-9-204 0 0,-1-3-70 0 0,-1 7 38 0 0,-2-6-4 0 0,5 0 25 0 0,0-1-15 0 0,-5-2-27 0 0,-1-3-155 0 0,0-3 88 0 0,0-1 71 0 0,0-2 56 0 0,0-1 106 0 0,0-7 580 0 0,0 2-504 0 0,0 0-86 0 0,0 2-191 0 0,-1 0-74 0 0,1 1-80 0 0,0 0-68 0 0,-1 1-75 0 0,1 0-83 0 0,-2-1 210 0 0,0-1 0 0 0,0 0 0 0 0,1 0 0 0 0,-1 0 0 0 0,1 0-1 0 0,0 0 1 0 0,0 0 0 0 0,1 0 0 0 0,-1 0 0 0 0,1 0 0 0 0,0 0 0 0 0,0 0 0 0 0,1-4-2 0 0,-2 0 16 0 0,1 4-12 0 0,0 1 0 0 0,-1 0 0 0 0,2 0 0 0 0,-1-1 1 0 0,0 1-1 0 0,0 0 0 0 0,1 0 0 0 0,0 0 0 0 0,0-2-4 0 0,23-61 0 0 0,-23 63 2 0 0,-1 1-8 0 0,1 0 0 0 0,-1 0 0 0 0,1 0 1 0 0,0 0-1 0 0,0 0 0 0 0,0 0 0 0 0,0 0 1 0 0,0 0-1 0 0,1 0 0 0 0,-1 0 1 0 0,1 0-1 0 0,-1 1 0 0 0,1-1 6 0 0,0 0-4 0 0,-1 0 1 0 0,0 0-1 0 0,1 0 0 0 0,-1 0 1 0 0,0 0-1 0 0,0 0 0 0 0,0 0 1 0 0,-1 0-1 0 0,1-1 0 0 0,0 1 1 0 0,-1 0-1 0 0,1-1 4 0 0,3-12-48 0 0,-3 14 43 0 0,-1 0-1 0 0,1 0 0 0 0,-1 0 0 0 0,1 0 0 0 0,0 0 0 0 0,-1 1 0 0 0,1-1 0 0 0,0 0 0 0 0,0 1 0 0 0,-1-1 0 0 0,1 0 0 0 0,0 1 0 0 0,0-1 0 0 0,0 0 6 0 0,9-3-64 0 0,-8 3 49 0 0,0 0 1 0 0,0 0 0 0 0,0 0 0 0 0,0 0 0 0 0,0 0 0 0 0,-1 0 0 0 0,1-1 0 0 0,0 1-1 0 0,0-1 15 0 0,-1 1-8 0 0,0-1 0 0 0,0 1 0 0 0,1 0 0 0 0,-1 0 0 0 0,1-1 0 0 0,-1 1 0 0 0,1 0-1 0 0,-1 1 1 0 0,1-1 0 0 0,0 0 0 0 0,0 0 8 0 0,28 0 8 0 0,-6 1 24 0 0,-20 0-41 0 0,-3 0 3 0 0,1 0 1 0 0,-1 0 0 0 0,0 0-1 0 0,0 0 1 0 0,0 0-1 0 0,0 0 1 0 0,0 0-1 0 0,0 0 1 0 0,0 1-1 0 0,0-1 1 0 0,0 0-1 0 0,0 1 1 0 0,0-1 0 0 0,0 1 5 0 0,8 10-96 0 0,2 5 32 0 0,12 5 19 0 0,-17-16 34 0 0,0 1 1 0 0,-1-1-1 0 0,1 1 1 0 0,-1 1-1 0 0,1 0 11 0 0,-3-1 0 0 0,0 0 0 0 0,0 1 0 0 0,0-1 0 0 0,-1 2 0 0 0,0-1 0 0 0,1-1 0 0 0,-1 0 0 0 0,1 1 0 0 0,1 0 0 0 0,-1-3 0 0 0,-1 0 0 0 0,0 0 0 0 0,0 0 0 0 0,0 0 0 0 0,-1 0 0 0 0,1 2 0 0 0,0-1 0 0 0,-1-1 0 0 0,1 0 0 0 0,0 0 0 0 0,0 0 0 0 0,0 0 0 0 0,1 2 0 0 0,1 0 0 0 0,-1 0 0 0 0,-1 0 0 0 0,1 1 0 0 0,-1-1 0 0 0,0 1 0 0 0,0 0 0 0 0,11 30 0 0 0,-9-30 1 0 0,-3-5 0 0 0,0-1 1 0 0,0 0-1 0 0,0 0 1 0 0,-1 1-1 0 0,1-1 0 0 0,-1 1 1 0 0,1-1-1 0 0,-1 0 1 0 0,1 1-1 0 0,-1-1 0 0 0,0 1 1 0 0,0-1-1 0 0,1 1 0 0 0,-1-1-1 0 0,0 0 7 0 0,0 0-1 0 0,0-1 0 0 0,0 1 0 0 0,0 0 0 0 0,0-1 1 0 0,0 1-1 0 0,0 0 0 0 0,0-1 0 0 0,1 1 0 0 0,-1 0 0 0 0,0-1 1 0 0,0 1-1 0 0,1-1 0 0 0,-1 1 0 0 0,0 0 0 0 0,1-1 1 0 0,-1 1-1 0 0,1-1 0 0 0,-1 1 0 0 0,1-1 0 0 0,-1 1 0 0 0,1-1 1 0 0,-1 0-1 0 0,1 1 0 0 0,-1-1-6 0 0,1 0 6 0 0,-1 1-1 0 0,1-1 1 0 0,-1 0 0 0 0,1 1 0 0 0,-1-1-1 0 0,0 0 1 0 0,1 1 0 0 0,-1-1 0 0 0,0 1-1 0 0,1-1 1 0 0,-1 0 0 0 0,0 1-1 0 0,0-1 1 0 0,1 1 0 0 0,-1-1 0 0 0,0 1-1 0 0,0-1 1 0 0,0 1 0 0 0,1-1 0 0 0,-1 1-1 0 0,0-1 1 0 0,0 1 0 0 0,0-1-1 0 0,0 1-5 0 0,0 2 102 0 0,0-3 20 0 0,0 0 6 0 0,0 0 0 0 0,0 0-5 0 0,0 0-23 0 0,0 0-11 0 0,0-3 27 0 0,2-8-60 0 0,0 8-42 0 0,-1 0-1 0 0,1 0-1 0 0,-1-1 0 0 0,0 1 1 0 0,1 0-1 0 0,-1-1 1 0 0,0-1-13 0 0,0-10 70 0 0,-2-12-8 0 0,0 15-46 0 0,1 1 0 0 0,0-1 0 0 0,1 0-1 0 0,0 1 1 0 0,1-3-16 0 0,22-68 0 0 0,-18 66-21 0 0,5-3-55 0 0,0-2-19 0 0,-2 0-29 0 0,4 13 28 0 0,-4 4 52 0 0,19-20-100 0 0,0 10 60 0 0,-12 11 33 0 0,-13 2 50 0 0,-1 1 0 0 0,1 0 0 0 0,-1 1 0 0 0,1-1 0 0 0,0 0 0 0 0,-1 1 0 0 0,1-1 0 0 0,-1 1 0 0 0,1 0 1 0 0,32 18-1 0 0,-22-8-32 0 0,-4-1-6 0 0,-5-5 26 0 0,0 0-1 0 0,-1 0 1 0 0,0 0-1 0 0,0 1 1 0 0,0-1 0 0 0,0 1 13 0 0,0-1 1 0 0,-2-1-1 0 0,1 0 0 0 0,0 0 0 0 0,-1-1 0 0 0,0 1 0 0 0,0 0 0 0 0,0 2 0 0 0,0-2 0 0 0,0 0 0 0 0,0 0 0 0 0,0-1 0 0 0,0 1 0 0 0,1 0 0 0 0,0 1 0 0 0,0-2 0 0 0,0 0 0 0 0,-1 0 0 0 0,1 1 0 0 0,-1-1 0 0 0,0 1 0 0 0,0-1 0 0 0,0 0 0 0 0,-1 1 0 0 0,1 0 0 0 0,-1 2 0 0 0,0-5 0 0 0,0 1 0 0 0,0 0 0 0 0,1-1 0 0 0,-1 1 0 0 0,0 0 0 0 0,0-1 0 0 0,1 1 0 0 0,-1-1 0 0 0,1 1 0 0 0,0-1 0 0 0,-1 1 0 0 0,1-1 0 0 0,0 1 0 0 0,0-1 0 0 0,0 1 0 0 0,0-1 0 0 0,0 1 0 0 0,0-1 0 0 0,-1 0 0 0 0,1 1 0 0 0,-1-1 0 0 0,1 1 0 0 0,-1 0 0 0 0,1-1 0 0 0,-1 1 0 0 0,0-1 0 0 0,0 1 0 0 0,0 0 0 0 0,0 0 0 0 0,0 6 0 0 0,-1-6 0 0 0,1 1 0 0 0,0 0 0 0 0,0-1 0 0 0,0 1 0 0 0,0 0 0 0 0,0-1 0 0 0,1 1 0 0 0,-1 0 0 0 0,1-1 0 0 0,0 1 0 0 0,0 0 0 0 0,13 25 0 0 0,-8-20-28 0 0,-3-4-76 0 0,-3-4 104 0 0,2 1-268 0 0,-1 1 44 0 0,-1-1 40 0 0,1 0 35 0 0,-1 0 11 0 0,0 0 37 0 0,0 0 17 0 0,0 1 7 0 0,0 0-58 0 0,0-1 51 0 0,1 0-39 0 0,1 0-85 0 0,-1 0 42 0 0,1-1-3 0 0,-1 0-37 0 0,0 0-2 0 0,1 0-38 0 0,-1 0-44 0 0,1 0-48 0 0,-1 0-53 0 0,0 0-49 0 0,1 0-44 0 0,-1 0-37 0 0,1 0-148 0 0,0 0-37 0 0,3 0-1544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2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58 8720 0 0,'0'0'197'0'0,"-2"-3"24"0"0,1 2-171 0 0,-1-1-19 0 0,0 0 4 0 0,0 0 31 0 0,-1-1 38 0 0,-1-1 61 0 0,-8-5-122 0 0,2 4 10 0 0,6 3 29 0 0,-1 0 38 0 0,2 0 42 0 0,-1-1 42 0 0,2 0 473 0 0,0 1 25 0 0,-8-7-38 0 0,9 7-426 0 0,-1 1-56 0 0,1 1-47 0 0,-1-1-42 0 0,0 1-23 0 0,1 0-33 0 0,-4 1 1 0 0,4-1 3 0 0,0 0 45 0 0,-3 0 52 0 0,0 0 34 0 0,-12 0 472 0 0,10 0-412 0 0,0 0-74 0 0,4 0-122 0 0,0 0-34 0 0,-3 3 264 0 0,0 2-130 0 0,-7 7 121 0 0,8-9-201 0 0,2 0-35 0 0,-3 1 73 0 0,0-4-55 0 0,0 1-9 0 0,4 1-10 0 0,0 0 0 0 0,-1 0-1 0 0,1 1 1 0 0,0-1 0 0 0,0 0 0 0 0,0 1 0 0 0,-1 1-20 0 0,-6 14 124 0 0,-4-11-35 0 0,11-7-85 0 0,0 0 0 0 0,1 1 1 0 0,-1-1-1 0 0,0 1 0 0 0,0-1 1 0 0,0 1-1 0 0,1-1 0 0 0,-1 1 1 0 0,0-1-1 0 0,0 1 0 0 0,1 0 1 0 0,-1 0-1 0 0,1-1 0 0 0,-1 1 1 0 0,0 0-1 0 0,1 0 0 0 0,0 0 1 0 0,-1-1-1 0 0,1 1 0 0 0,-1 0 1 0 0,1 0-1 0 0,0 0 0 0 0,0 0 1 0 0,-1 0-1 0 0,1 0 0 0 0,0 0 1 0 0,0 0-1 0 0,0 0 0 0 0,0 0 1 0 0,0-1-1 0 0,0 1 0 0 0,1 0 1 0 0,-1 0-5 0 0,0 3 14 0 0,-1 0 0 0 0,1-1 0 0 0,-1 1 1 0 0,0-1-1 0 0,0 1 0 0 0,0-1 0 0 0,0 0 1 0 0,0 1-1 0 0,-1-1 0 0 0,-1 2-14 0 0,2 0 13 0 0,0-1 0 0 0,0 0 0 0 0,0 0-1 0 0,1 0 1 0 0,0 1 0 0 0,0-1 0 0 0,0 0 0 0 0,0 1 0 0 0,1 1-13 0 0,0 4 40 0 0,-1 47 151 0 0,0-42-120 0 0,2 2-4 0 0,6 1-8 0 0,-7-15-42 0 0,4 8 91 0 0,-3-4-53 0 0,-2-6-51 0 0,0-1-1 0 0,0 1 0 0 0,0-1 0 0 0,0 1 0 0 0,1 0 1 0 0,-1-1-1 0 0,0 1 0 0 0,0-1 0 0 0,1 1 0 0 0,-1 0 1 0 0,0-1-1 0 0,1 1 0 0 0,-1-1 0 0 0,1 1 0 0 0,-1-1 0 0 0,0 0 1 0 0,1 1-1 0 0,-1-1 0 0 0,1 1 0 0 0,-1-1 0 0 0,1 0 1 0 0,0 1-1 0 0,-1-1 0 0 0,1 0 0 0 0,0 1-3 0 0,11 3 93 0 0,-8 2-30 0 0,-4-5-59 0 0,0-1 0 0 0,0 0 0 0 0,0 1 0 0 0,1-1 0 0 0,-1 1 0 0 0,0-1 0 0 0,1 0 0 0 0,-1 1 0 0 0,0-1 1 0 0,0 0-1 0 0,1 0 0 0 0,-1 1 0 0 0,1-1 0 0 0,-1 0 0 0 0,0 0 0 0 0,1 1 0 0 0,-1-1 0 0 0,1 0 0 0 0,-1 0 0 0 0,0 0 0 0 0,1 0 0 0 0,-1 0 0 0 0,1 0 0 0 0,-1 1 0 0 0,1-1 0 0 0,-1 0 0 0 0,1 0 0 0 0,-1 0 0 0 0,0-1 0 0 0,1 1 0 0 0,-1 0 0 0 0,1 0-4 0 0,39 0 240 0 0,-33-2-168 0 0,17-10 4 0 0,-22 11-69 0 0,0 0-2 0 0,0 0 1 0 0,0 1 0 0 0,-1-1-1 0 0,1 0 1 0 0,0-1 0 0 0,-1 1-1 0 0,1 0 1 0 0,0 0 0 0 0,-1-1-1 0 0,1 1 1 0 0,-1-1-1 0 0,0 1 1 0 0,1-1 0 0 0,-1 1-1 0 0,0-1 1 0 0,0 0 0 0 0,0 0-1 0 0,0-1-5 0 0,2-1 15 0 0,-1 0-1 0 0,1 1 0 0 0,0-1 0 0 0,0 1 0 0 0,1 0 0 0 0,-1 0 0 0 0,2-1-14 0 0,-1 1 8 0 0,-1 0 0 0 0,1 0 0 0 0,-1-1 0 0 0,0 1 0 0 0,0-1 0 0 0,-1 1 0 0 0,2-3-8 0 0,-2 3 9 0 0,-1-1 0 0 0,1 0 0 0 0,-1 0 0 0 0,0 0 0 0 0,0 1 0 0 0,0-3-9 0 0,0 2 0 0 0,0 0 0 0 0,0 0 0 0 0,0 0 0 0 0,1 1 0 0 0,-1-1-1 0 0,2-1 1 0 0,-1 1 5 0 0,0 0 0 0 0,-1 1 0 0 0,1-1 0 0 0,-1 0 0 0 0,0 0 0 0 0,0 0 0 0 0,0 0 0 0 0,-1 0 0 0 0,1 0 0 0 0,-1-1 0 0 0,0 1 0 0 0,0 0-1 0 0,0-1-4 0 0,0 2-1 0 0,0 0 0 0 0,0 0 0 0 0,0 0 0 0 0,1 0 0 0 0,-1 0 0 0 0,1-1 0 0 0,0 1 0 0 0,0 0 0 0 0,0 1 0 0 0,1-1 0 0 0,-1 0 0 0 0,1 0 1 0 0,-1 0-6 0 0,0 1-10 0 0,-1 0-1 0 0,1 1 1 0 0,-1-1 0 0 0,0 0 0 0 0,1 0 0 0 0,-1 0-1 0 0,0 0 1 0 0,0 0 0 0 0,0 0 0 0 0,-1 0 16 0 0,1 1-15 0 0,0 0-1 0 0,0 0 1 0 0,0 0 0 0 0,0-1 0 0 0,0 1 0 0 0,0 0-1 0 0,0 0 1 0 0,0 0 0 0 0,0 0 0 0 0,0 0 0 0 0,1-1-1 0 0,-1 1 1 0 0,0 0 0 0 0,1 0 0 0 0,-1 0-1 0 0,1 0 16 0 0,2-1-102 0 0,0 0 93 0 0,0 0 12 0 0,-2 1-47 0 0,0 0-42 0 0,-1-1-25 0 0,1 1-44 0 0,-1-2-48 0 0,0 1-58 0 0,2 4 181 0 0,8 7 50 0 0,-7-4-32 0 0,-3 0 46 0 0,1 0 7 0 0,5-2-27 0 0,-5-2 35 0 0,-1-1 1 0 0,0 0-1 0 0,1 0 0 0 0,-1 1 0 0 0,0-1 0 0 0,1 0 0 0 0,-1 0 0 0 0,0 1 0 0 0,1-1 0 0 0,-1 0 0 0 0,0 1 0 0 0,1-1 0 0 0,-1 0 0 0 0,0 1 0 0 0,0-1 0 0 0,0 1 0 0 0,1-1 0 0 0,-1 0 0 0 0,0 1 0 0 0,0-1 0 0 0,0 1 0 0 0,0-1 0 0 0,0 1 0 0 0,0-1 0 0 0,0 1 0 0 0,0-1 0 0 0,0 0 0 0 0,0 1 0 0 0,0-1 0 0 0,0 1 0 0 0,0-1 0 0 0,0 1 2 0 0,0 5-1 0 0,0-4 0 0 0,-1 0 0 0 0,1 0 0 0 0,0 0 0 0 0,1 0 0 0 0,-1 0 0 0 0,0 0 0 0 0,0 0 0 0 0,1 0 0 0 0,-1 0 0 0 0,1 0 0 0 0,1 1 0 0 0,0 1 1 0 0,-1-1 0 0 0,1 0 0 0 0,-1 1 0 0 0,0-1 0 0 0,0 1 0 0 0,-1 0 0 0 0,1-1 0 0 0,0 2-1 0 0,-1 16 85 0 0,0-20-76 0 0,0 1 0 0 0,0-1 0 0 0,1 1 0 0 0,-1 0 0 0 0,1-1 0 0 0,-1 1 0 0 0,1-1 0 0 0,-1 1 0 0 0,1-1 0 0 0,0 1 0 0 0,-1-1 0 0 0,1 0 0 0 0,0 1-9 0 0,0-1 4 0 0,0 1 0 0 0,0-1 0 0 0,-1 0 0 0 0,1 1 0 0 0,0-1 0 0 0,-1 1 1 0 0,1-1-1 0 0,-1 1 0 0 0,1-1 0 0 0,-1 1 0 0 0,0 0 0 0 0,0-1 1 0 0,0 1-6 0 0,1 1 13 0 0,-1 0 0 0 0,0-1-1 0 0,1 1 1 0 0,0 0-1 0 0,0 0 1 0 0,0-1-1 0 0,0 1 1 0 0,0-1-1 0 0,1 1 1 0 0,-1-1-1 0 0,1 1 1 0 0,0 0-12 0 0,0 0 13 0 0,0-1 1 0 0,-1 0 0 0 0,1 1 0 0 0,-1-1 0 0 0,0 1 0 0 0,0-1-1 0 0,0 1 1 0 0,0 0 0 0 0,0 0 0 0 0,-1-1 0 0 0,1 1-1 0 0,-1 2-13 0 0,0-4 7 0 0,1 1 0 0 0,-1-1 0 0 0,0 1 0 0 0,0-1 0 0 0,1 0 0 0 0,-1 1-1 0 0,1-1 1 0 0,-1 1 0 0 0,1-1 0 0 0,-1 0 0 0 0,1 1 0 0 0,0-1-1 0 0,0 0 1 0 0,0 1-7 0 0,3 5 22 0 0,1 5-12 0 0,4-8-10 0 0,-4 6 11 0 0,8-3 36 0 0,-2 0-59 0 0,-9-5-78 0 0,-2-2 21 0 0,0 0-77 0 0,0 0-90 0 0,0 0 67 0 0,0 0-40 0 0,0 0-42 0 0,0 0-42 0 0,0 0-36 0 0,0 0-34 0 0,0 0-237 0 0,1 0-56 0 0,0 0-776 0 0,3 0-614 0 0,4 0-1166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2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9616 0 0,'0'0'216'0'0,"0"0"32"0"0,0 0 12 0 0,0 0-85 0 0,0 0-21 0 0,0 0 45 0 0,0 2 159 0 0,2 4 35 0 0,2-1 69 0 0,0-3-139 0 0,-3 0-122 0 0,1 0 38 0 0,-1 3 156 0 0,-1 1 104 0 0,2 2-176 0 0,3 2 50 0 0,1 2 13 0 0,-4-2-72 0 0,-3-3-178 0 0,1 2 0 0 0,3 3 24 0 0,7 14 63 0 0,-8 5-112 0 0,-2-30-107 0 0,0 1 0 0 0,0 0 1 0 0,0-1-1 0 0,1 1 1 0 0,-1-1-1 0 0,1 1 0 0 0,-1-1 1 0 0,1 1-1 0 0,-1-1 1 0 0,1 1-1 0 0,0-1 0 0 0,0 1 1 0 0,0-1-5 0 0,0 0 1 0 0,0 1 0 0 0,-1-1 0 0 0,1 1 0 0 0,0-1 0 0 0,-1 1 0 0 0,1-1 0 0 0,-1 1 0 0 0,1-1 0 0 0,-1 1 0 0 0,0-1 0 0 0,1 1 0 0 0,-1-1 0 0 0,0 1-1 0 0,-1 6 22 0 0,2 1 7 0 0,11 17-53 0 0,-12-26-93 0 0,0 1 89 0 0,0 0 68 0 0,1 4 129 0 0,0-4-155 0 0,-1 0-54 0 0,0 1-64 0 0,0-1-98 0 0,0 0-115 0 0,0-1 111 0 0,0 0-37 0 0,0 1-38 0 0,0-1-41 0 0,0 0-29 0 0,0 0-52 0 0,0 0-47 0 0,0 0-42 0 0,0 0-145 0 0,0 0-40 0 0,0 0-175 0 0,0 0-470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2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9184 0 0,'0'0'208'0'0,"0"0"33"0"0,0-3 14 0 0,0-4-92 0 0,0-23-12 0 0,0 28-55 0 0,0 1 107 0 0,2 1 176 0 0,1 0-300 0 0,-3 1-28 0 0,0-1-29 0 0,2-1 36 0 0,3-2 72 0 0,1-1 19 0 0,4-1 66 0 0,-5 4-166 0 0,4 0-34 0 0,-9 1-15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3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8840 0 0,'0'0'197'0'0,"0"0"24"0"0,0 0 19 0 0,0 2-29 0 0,0 2-187 0 0,0 1 40 0 0,0 1 50 0 0,1-1 59 0 0,1-1 72 0 0,4 0 154 0 0,-6-4-373 0 0,0 0 1 0 0,1 1 0 0 0,-1-1 0 0 0,0 0-1 0 0,1 0 1 0 0,-1 1 0 0 0,1-1 0 0 0,-1 0-1 0 0,0 0 1 0 0,0 1 0 0 0,1-1 0 0 0,-1 1-1 0 0,0-1 1 0 0,1 0 0 0 0,-1 1 0 0 0,0-1-1 0 0,0 0 1 0 0,0 1 0 0 0,0-1 0 0 0,1 1-1 0 0,-1-1 1 0 0,0 1 0 0 0,0-1 0 0 0,0 1-1 0 0,0-1 1 0 0,0 0 0 0 0,0 1 0 0 0,0-1-1 0 0,0 1 1 0 0,0-1 0 0 0,0 1 0 0 0,-1-1-27 0 0,1 12 501 0 0,0-1-63 0 0,0 23 719 0 0,2-24-824 0 0,4 1 46 0 0,-1 0 5 0 0,-3-1-40 0 0,-2 4 153 0 0,0 0-64 0 0,0 1-80 0 0,0-1-94 0 0,1-4-78 0 0,5 1 23 0 0,-1 0-9 0 0,-3-1-31 0 0,-2-4-67 0 0,-1-5-67 0 0,1 1-1 0 0,0-1 0 0 0,0 1 1 0 0,0-1-1 0 0,0 1 0 0 0,0-1 1 0 0,0 1-1 0 0,1-1 0 0 0,-1 0 1 0 0,1 1-1 0 0,-1-1 0 0 0,1 2-29 0 0,5 1 146 0 0,-2-1-18 0 0,-3 1-6 0 0,0 4 74 0 0,-1 1-20 0 0,0-7-16 0 0,0-2-66 0 0,0 0-22 0 0,0 0 14 0 0,0 0-11 0 0,0 0-10 0 0,0 0-1 0 0,0-2-10 0 0,0-5-40 0 0,0-12 62 0 0,0 1-4 0 0,0-18-52 0 0,2 20 28 0 0,7-3-36 0 0,-4 9-12 0 0,19-41-113 0 0,-20 43-51 0 0,0 2 55 0 0,2 1 27 0 0,2-2 9 0 0,0 0-42 0 0,14-9-130 0 0,-6 8 127 0 0,-11 6 89 0 0,23-3-159 0 0,-21 1 151 0 0,-6 3 31 0 0,0 0-1 0 0,1 0 0 0 0,-1 1 0 0 0,0-1 0 0 0,1 0 0 0 0,-1 1 0 0 0,1-1 1 0 0,-1 1-1 0 0,0-1 0 0 0,1 1 0 0 0,-1 0 0 0 0,1 0 0 0 0,-1-1 0 0 0,1 1 0 0 0,0 0 7 0 0,5 0-20 0 0,2 0-5 0 0,6 0-47 0 0,6 5 40 0 0,-4 2-27 0 0,1-2 5 0 0,-4-2-3 0 0,-6 6 56 0 0,-7-7 1 0 0,0 0 0 0 0,0 0 0 0 0,0 0 0 0 0,1 0 0 0 0,-1 0 0 0 0,1 0 0 0 0,-1 0 0 0 0,1-1 0 0 0,0 1 0 0 0,0 0 0 0 0,0-1 0 0 0,0 1 0 0 0,-1 0 0 0 0,1-1 0 0 0,0 1 0 0 0,-1 0 0 0 0,1 0 0 0 0,-1 0 0 0 0,0 0 0 0 0,0 0 0 0 0,1 1 0 0 0,9 13 0 0 0,-9-13 0 0 0,0-1 0 0 0,0 1 0 0 0,0-1 0 0 0,0 1 0 0 0,-1 0 0 0 0,1 0 0 0 0,-1 0 0 0 0,1 0 0 0 0,-1 1 0 0 0,22 50 0 0 0,-22-51 0 0 0,0 0 0 0 0,0 0 0 0 0,0 0 0 0 0,-1 0 0 0 0,0 0 0 0 0,1 0 0 0 0,-1 0 0 0 0,0 0 0 0 0,-1 0 0 0 0,1 1 0 0 0,1 16 0 0 0,13 10 19 0 0,-10-22 19 0 0,-3-7-27 0 0,0 0-1 0 0,0 0 1 0 0,0 1 0 0 0,-1-1 0 0 0,1 0 0 0 0,0 1 0 0 0,-1-1-1 0 0,1 1 1 0 0,-1-1 0 0 0,0 1 0 0 0,1-1 0 0 0,-1 0 0 0 0,0 1-1 0 0,0 0-10 0 0,0 0 111 0 0,0 0-61 0 0,0-1-54 0 0,1 1-54 0 0,-1 0-47 0 0,1-1-46 0 0,-1 1-41 0 0,1-1-38 0 0,-1 1-91 0 0,1-1-44 0 0,1 2-471 0 0,0-1-3 0 0,2 3-1234 0 0,-3-4-107 0 0,0 0-1242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4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0 171 5840 0 0,'0'0'132'0'0,"2"0"17"0"0,4 0-75 0 0,16 0 122 0 0,-10-3-139 0 0,-4-1-73 0 0,3-2 24 0 0,-1 5 105 0 0,-9 1-45 0 0,1-1-1 0 0,-1 1 1 0 0,1 0-1 0 0,0 0 1 0 0,-1-1 0 0 0,1 1-1 0 0,-1-1 1 0 0,1 1-1 0 0,-1-1 1 0 0,1 0-1 0 0,-1 0 1 0 0,0 1 0 0 0,1-1-68 0 0,7-4 484 0 0,-4 3-195 0 0,2 2 43 0 0,4-3 323 0 0,-6 1-376 0 0,-1 0-34 0 0,1-1-33 0 0,1 1-41 0 0,-1 0-46 0 0,1 1-47 0 0,6 0 147 0 0,1-7 43 0 0,2-4-40 0 0,2 3-38 0 0,-5-1-102 0 0,-8 6-32 0 0,6-8-29 0 0,-8 0 53 0 0,-2 5 47 0 0,0 2-45 0 0,0-8 67 0 0,0 10-98 0 0,0 1 116 0 0,-3-1-30 0 0,1 1-55 0 0,0 0-36 0 0,0-1-24 0 0,-1 1 35 0 0,1 0 80 0 0,0 1-62 0 0,1 0-45 0 0,-4 1-21 0 0,3 1 21 0 0,-1-1 100 0 0,1 0-8 0 0,0 1 49 0 0,-8-4-7 0 0,-3-6 24 0 0,7 5 2 0 0,2 5-76 0 0,3-1-102 0 0,0 1 0 0 0,1-1 0 0 0,-1 1-1 0 0,0 0 1 0 0,1 0 0 0 0,-1-1 0 0 0,1 1-1 0 0,-1 0 1 0 0,1 0 0 0 0,-1 0 0 0 0,1-1-1 0 0,-1 1 1 0 0,1 0-12 0 0,-1 1 71 0 0,-2 0-37 0 0,-4-2 134 0 0,-2 1 35 0 0,2 1-139 0 0,-19 12 147 0 0,20-4-115 0 0,1 0-14 0 0,-2-2 52 0 0,4-6-119 0 0,1 0 8 0 0,0 1 1 0 0,0-1-1 0 0,-1 0 1 0 0,1 1-1 0 0,1-1 1 0 0,-1 1-1 0 0,0 0 1 0 0,1 0-1 0 0,-1 0-23 0 0,1 1 25 0 0,0-1 0 0 0,0 0-1 0 0,1 1 1 0 0,-1-1 0 0 0,1 1 0 0 0,0-1 0 0 0,0 2-25 0 0,0 12 70 0 0,0 32 167 0 0,0-35-200 0 0,0-13-31 0 0,0 1 1 0 0,0-1 0 0 0,0 1 0 0 0,0-1-1 0 0,0 0 1 0 0,1 1 0 0 0,-1-1-1 0 0,1 1 1 0 0,-1-1 0 0 0,1 1 0 0 0,-1-1-1 0 0,1 0 1 0 0,0 0 0 0 0,0 1 0 0 0,0-1-1 0 0,-1 0 1 0 0,1 0 0 0 0,0 0 0 0 0,0 0-1 0 0,2 1-6 0 0,-2-1 8 0 0,0 1-1 0 0,1-1 1 0 0,-1 0-1 0 0,0 1 0 0 0,0-1 1 0 0,0 1-1 0 0,0 0 0 0 0,0-1 1 0 0,0 1-1 0 0,0 0 1 0 0,0 0-8 0 0,1 9 34 0 0,-1-9-26 0 0,-1 0 0 0 0,1 1 0 0 0,-1-1-1 0 0,1 0 1 0 0,0 0 0 0 0,-1 0 0 0 0,1-1 0 0 0,0 1-1 0 0,0 0 1 0 0,0 0 0 0 0,1 0 0 0 0,-1-1 0 0 0,0 1 0 0 0,1 0-8 0 0,9 9 58 0 0,-7-6-34 0 0,0-1-1 0 0,0 0 1 0 0,0 0-1 0 0,0 0 1 0 0,1-1 0 0 0,1 2-24 0 0,-1-3 28 0 0,-1 0-12 0 0,0 0 0 0 0,0 0-1 0 0,0 0 1 0 0,0-1 0 0 0,0 0 0 0 0,0 0 0 0 0,0 0 0 0 0,4 1-16 0 0,6-2 52 0 0,-1 0-37 0 0,21 1 70 0 0,-15-4-85 0 0,0-7-48 0 0,-12 8 58 0 0,-3 1-81 0 0,0 0-59 0 0,-1 0-86 0 0,0 0-106 0 0,-1 1 115 0 0,0-1-33 0 0,0 0-36 0 0,0 0-39 0 0,0 0-40 0 0,0 0-44 0 0,0 0-45 0 0,0 0-49 0 0,1-1-50 0 0,-1 1-53 0 0,8-5-1405 0 0,6-2-1132 0 0,-16 8 3133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4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6624 0 0,'2'0'192'0'0,"6"2"-37"0"0,-4 4-90 0 0,-4 13-66 0 0,0 0 26 0 0,2-7 77 0 0,2-2 109 0 0,0-1 37 0 0,-2-2 15 0 0,0 0 50 0 0,-2 0 110 0 0,1-1-40 0 0,0 0-58 0 0,1-1 12 0 0,2 3 119 0 0,1 3 90 0 0,-1-2-95 0 0,0 1-131 0 0,-1-1-40 0 0,0-2-25 0 0,-2-1 34 0 0,-1 2 97 0 0,1-3-100 0 0,0 0-46 0 0,1 0-1 0 0,1 1 58 0 0,3 5 174 0 0,-5-1-62 0 0,1 0-10 0 0,4 2 54 0 0,-1-1-62 0 0,-3-1-102 0 0,-2 1 83 0 0,0-8-11 0 0,0-3-5 0 0,0 0-17 0 0,0 0-10 0 0,0 0-1 0 0,0 0-14 0 0,0 0-62 0 0,0 0-27 0 0,0 0-8 0 0,0-3-21 0 0,-2-4-116 0 0,-3-3-8 0 0,4 8-62 0 0,0 1 0 0 0,0-1-1 0 0,0 1 1 0 0,1-1 0 0 0,-1 0-1 0 0,0 1 1 0 0,1-1 0 0 0,-1 0-1 0 0,1 1 1 0 0,0-1 0 0 0,0 0-1 0 0,-1-1-9 0 0,-1-9 54 0 0,-3 3-36 0 0,4 8-18 0 0,1 0 0 0 0,-1-1 0 0 0,0 1 0 0 0,0-1 0 0 0,1 1 0 0 0,-1-1 0 0 0,1 1 0 0 0,-1-1 0 0 0,1 1 0 0 0,0-1 0 0 0,0 0 0 0 0,-1 1 0 0 0,1-1 0 0 0,0-4 10 0 0,-1 0 1 0 0,1-1-1 0 0,-1 1 0 0 0,-1 0 0 0 0,0 0 0 0 0,1 0 0 0 0,-2 0-10 0 0,2 1-7 0 0,0 3 11 0 0,0 1-1 0 0,1-1 0 0 0,0 1 0 0 0,-1-1 0 0 0,1 0 0 0 0,0 1 0 0 0,0-1 0 0 0,0 0 0 0 0,0 1 1 0 0,0-1-1 0 0,0 0 0 0 0,1 1 0 0 0,-1-1 0 0 0,0 0 0 0 0,1 1 0 0 0,-1-1 0 0 0,1 1 1 0 0,0-1-1 0 0,0 1 0 0 0,-1-1 0 0 0,2 0-3 0 0,-1 0 1 0 0,0 1-1 0 0,0-1 1 0 0,0 0-1 0 0,-1 0 1 0 0,1 1-1 0 0,0-1 1 0 0,-1 0 0 0 0,1 0-1 0 0,-1 0 1 0 0,0 0-1 0 0,0-1 0 0 0,0-3-1 0 0,0 5 1 0 0,0 1 0 0 0,0-1 0 0 0,0 0-1 0 0,0 0 1 0 0,-1 0 0 0 0,1 0-1 0 0,0 1 1 0 0,1-1 0 0 0,-1 0-1 0 0,0 0 1 0 0,0 0 0 0 0,0 0-1 0 0,0 1 1 0 0,1-1 0 0 0,-1 0 0 0 0,0 0-1 0 0,1 0 1 0 0,-1 1 0 0 0,1-1-1 0 0,-1 0 1 0 0,1 1 0 0 0,-1-1-1 0 0,1 0 1 0 0,-1 1 0 0 0,1-1-1 0 0,0 1 1 0 0,-1-1 0 0 0,1 1 0 0 0,0-1-1 0 0,-1 1 1 0 0,1-1 0 0 0,0 1-1 0 0,0 0 1 0 0,-1-1 0 0 0,1 1-1 0 0,0 0 1 0 0,0-1-3 0 0,0 1 0 0 0,0-1 0 0 0,0 0 0 0 0,0 1 0 0 0,-1-1 0 0 0,1 0 0 0 0,0 0 0 0 0,-1 1 0 0 0,1-1 0 0 0,-1 0 0 0 0,1 0 0 0 0,-1 0 1 0 0,1 0-1 0 0,-1 0 0 0 0,1 0 0 0 0,-1 0 3 0 0,6-9-26 0 0,20-4-58 0 0,-17 9 20 0 0,-6 3 47 0 0,-1 1-1 0 0,1-1 1 0 0,0 1-1 0 0,-1 0 1 0 0,1 0-1 0 0,0 0 1 0 0,0 0-1 0 0,0 1 1 0 0,0-1-1 0 0,2 1 18 0 0,7-3-52 0 0,-3-2 33 0 0,-2 1 18 0 0,5-1 1 0 0,-8-1 0 0 0,-4 6 0 0 0,0-1 0 0 0,1 1-1 0 0,-1 0 1 0 0,0-1-1 0 0,0 1 1 0 0,1 0-1 0 0,-1-1 1 0 0,0 1 0 0 0,1 0-1 0 0,-1-1 1 0 0,0 1-1 0 0,1 0 1 0 0,-1 0 0 0 0,0-1-1 0 0,1 1 1 0 0,-1 0-1 0 0,1 0 1 0 0,-1 0-1 0 0,0-1 1 0 0,1 1 0 0 0,-1 0-1 0 0,1 0 1 0 0,-1 0-1 0 0,1 0 1 0 0,-1 0 0 0 0,1 0-1 0 0,-1 0 1 0 0,0 0-1 0 0,1 0 1 0 0,-1 0-1 0 0,1 0 1 0 0,0 0 0 0 0,13-1-49 0 0,0-5 32 0 0,0 1-6 0 0,0 3-35 0 0,1 1 22 0 0,-12 0 6 0 0,0 1 1 0 0,1-1-1 0 0,-1-1 1 0 0,0 1 0 0 0,0 0-1 0 0,3-2 30 0 0,-4 1-9 0 0,1 2-5 0 0,-1-1 1 0 0,1 0-1 0 0,0 1 1 0 0,-1-1-1 0 0,1 1 1 0 0,0 0-1 0 0,-1 0 1 0 0,1 0 0 0 0,0 0-1 0 0,-1 0 1 0 0,2 1 13 0 0,3-1-75 0 0,-2 0-171 0 0,0 0 101 0 0,-1 0 69 0 0,6 0-28 0 0,-4 0-43 0 0,-3 0-17 0 0,1 0-82 0 0,-2 0-35 0 0,1 0-81 0 0,0 0-92 0 0,0 0-105 0 0,-1 0-114 0 0,0 0 290 0 0,-1 0-33 0 0,1 0-34 0 0,-1 0-36 0 0,1 0-37 0 0,-1 0-39 0 0,5 0-1544 0 0,2 0-1185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3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240 579 7920 0 0,'0'0'174'0'0,"0"0"29"0"0,-2-3 13 0 0,-1 0-124 0 0,1 2-9 0 0,-19-9-35 0 0,11 6-25 0 0,3 0 41 0 0,-2 0 163 0 0,5 3 20 0 0,0 2 171 0 0,-2 0 15 0 0,1-4 331 0 0,0-1-417 0 0,2 3-222 0 0,1-1 1 0 0,0 1-1 0 0,-1 0 0 0 0,1 0 0 0 0,-1 0 1 0 0,0 1-1 0 0,0-1-125 0 0,-6 0 279 0 0,0 2-31 0 0,-1 2-75 0 0,-2 6 145 0 0,10-7-67 0 0,-1 0-92 0 0,1-2-56 0 0,-2 0-52 0 0,1 0-10 0 0,1 1 40 0 0,-4 2 70 0 0,-14 7 178 0 0,11-4-210 0 0,4 1-40 0 0,1 2 20 0 0,3-7-79 0 0,0 0 1 0 0,0 0-1 0 0,0 0 1 0 0,0 0-1 0 0,-1 0 1 0 0,1 0-1 0 0,0 0 0 0 0,-1-1 1 0 0,0 1-21 0 0,1 0 11 0 0,0-1 1 0 0,-1 1-1 0 0,1 0 1 0 0,0-1-1 0 0,0 1 1 0 0,0 0-1 0 0,0 0 0 0 0,0 0 1 0 0,0 0-1 0 0,1 0 1 0 0,-1 0-1 0 0,1 0 1 0 0,-1 0-1 0 0,1 0-11 0 0,-3 10 47 0 0,-3-1 12 0 0,6-10-50 0 0,-1 1 1 0 0,0-1-1 0 0,0 0 0 0 0,1 1 0 0 0,-1-1 1 0 0,1 1-1 0 0,-1-1 0 0 0,1 1 1 0 0,0-1-1 0 0,-1 1 0 0 0,1-1 0 0 0,0 1 1 0 0,0-1-1 0 0,0 1-9 0 0,0 15 59 0 0,0 32 141 0 0,0-35-160 0 0,0-11-27 0 0,1-1 0 0 0,-1 1 0 0 0,0 0 0 0 0,1 0 0 0 0,0-1 1 0 0,-1 1-1 0 0,1 0 0 0 0,0-1 0 0 0,1 1 0 0 0,-1-1 0 0 0,0 1 1 0 0,1 0-14 0 0,4 7 58 0 0,-4-7-46 0 0,0 1 0 0 0,1-1 0 0 0,-1 0-1 0 0,1 0 1 0 0,0 0 0 0 0,0 0 0 0 0,0 0 0 0 0,0 0 0 0 0,4 1-12 0 0,30 18 111 0 0,-32-21-92 0 0,1 0 1 0 0,-1 0-1 0 0,1 0 0 0 0,-1-1 0 0 0,1 0 0 0 0,-1 0 1 0 0,1 0-1 0 0,4-1-19 0 0,4 0 36 0 0,-12 1-32 0 0,1 0 0 0 0,-1 0 0 0 0,0 0 1 0 0,0 0-1 0 0,1-1 0 0 0,-1 1 1 0 0,0-1-1 0 0,0 0 0 0 0,0 1 0 0 0,0-1 1 0 0,0 0-1 0 0,0 0 0 0 0,0 0 1 0 0,0-1-1 0 0,0 1 0 0 0,0 0 1 0 0,0-1-5 0 0,0 0 5 0 0,1 0 0 0 0,0 1 0 0 0,-1-1 0 0 0,1 0 0 0 0,0 1 1 0 0,0 0-1 0 0,1-1-5 0 0,0 1 8 0 0,-1 0 1 0 0,0 0 0 0 0,0 0-1 0 0,0-1 1 0 0,0 1-1 0 0,0-1 1 0 0,2-1-9 0 0,8-13-5 0 0,-11 13-2 0 0,0 1 1 0 0,0 0-1 0 0,0 0 1 0 0,0-1 0 0 0,1 1-1 0 0,-1 0 1 0 0,0 1-1 0 0,1-1 1 0 0,2-1 6 0 0,10-8-20 0 0,-10 6 39 0 0,-1-1-43 0 0,4-6-131 0 0,-2-3-167 0 0,2-7-271 0 0,-6 16 426 0 0,-1 3 64 0 0,1-1-43 0 0,0 1-40 0 0,-1-1-38 0 0,3-2-326 0 0,0 1-119 0 0,-1 0 46 0 0,0 1-55 0 0,1-4-794 0 0,-3 0-268 0 0,0-1-977 0 0</inkml:trace>
  <inkml:trace contextRef="#ctx0" brushRef="#br0" timeOffset="265.64">325 0 6624 0 0,'0'0'192'0'0,"-3"0"49"0"0,0 1-156 0 0,0 1 61 0 0,1 2 49 0 0,0 0 42 0 0,0 5 202 0 0,1 8 283 0 0,1-5-220 0 0,0-4-203 0 0,1-2-85 0 0,0 0-40 0 0,-1-2-67 0 0,1 0-38 0 0,-1-1-44 0 0,1 0-48 0 0,4 10 331 0 0,-1-2-43 0 0,-1 9 74 0 0,-3-14-217 0 0,1 0 0 0 0,-1-1 0 0 0,1 1 0 0 0,1-1 1 0 0,0 5-123 0 0,4 11 289 0 0,0 15 72 0 0,-2-14 28 0 0,-1 0 1 0 0,0 23-390 0 0,-2-22 208 0 0,5 9 43 0 0,0 1 33 0 0,-5-8-21 0 0,-1-19-171 0 0,1 1-1 0 0,0-1 1 0 0,0 1-1 0 0,1-1 1 0 0,0 3-92 0 0,0-2 98 0 0,0 0-1 0 0,-1 0 1 0 0,0 0 0 0 0,0 0 0 0 0,-1 4-98 0 0,0 24 327 0 0,1-25-172 0 0,0-2-36 0 0,1-1-12 0 0,1 2 6 0 0,2 4 29 0 0,-4-4-61 0 0,0-1 0 0 0,0 1 1 0 0,-1 0-1 0 0,0 0 1 0 0,0 0-1 0 0,-1 0-81 0 0,-1 24 241 0 0,2-29-205 0 0,1 0-1 0 0,-1 1 0 0 0,1-1 1 0 0,0 0-1 0 0,1 5-35 0 0,3 2 86 0 0,-4-10-73 0 0,0 0 1 0 0,0 1-1 0 0,-1-1 0 0 0,1 0 1 0 0,-1 1-1 0 0,1-1 1 0 0,-1 1-1 0 0,1-1 0 0 0,-1 1 1 0 0,0-1-1 0 0,0 1 1 0 0,0-1-1 0 0,0 1 0 0 0,0-1-13 0 0,0 7 40 0 0,0 14 93 0 0,0 28 253 0 0,0-47-289 0 0,0-3-1 0 0,0 0 0 0 0,0 0-37 0 0,0 0-146 0 0,0 0 10 0 0,0 0-81 0 0,0 0 47 0 0,0 0-32 0 0,0 0-38 0 0,0 0-42 0 0,0 0-46 0 0,0 0-43 0 0,0 0-40 0 0,0 0-36 0 0,0 0-252 0 0,0 0-60 0 0,0 0-46 0 0,0 0-35 0 0,0 0-1399 0 0,0 0-1242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7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0 114 5344 0 0,'6'5'65'0'0,"8"10"143"0"0,-8-7-145 0 0,-1 1-26 0 0,0 2 94 0 0,1 0 74 0 0,-1 0 34 0 0,4 18 520 0 0,-8-18-464 0 0,-1-3 68 0 0,2-3-34 0 0,2 4 236 0 0,2 2-36 0 0,-4 0-225 0 0,-1 1 99 0 0,-1 2 77 0 0,-1 0 52 0 0,1 3 241 0 0,1-7-370 0 0,5 1 54 0 0,-1 0 27 0 0,-3-6-285 0 0,-2 1 34 0 0,0 8 338 0 0,0-2-76 0 0,0-10-41 0 0,0-2-6 0 0,0 0-14 0 0,0 0-55 0 0,0 0-26 0 0,0 0-8 0 0,0 0-9 0 0,0 0-33 0 0,0 0-14 0 0,0 0-1 0 0,-9-2 31 0 0,5-2-107 0 0,3-1-98 0 0,1-4 0 0 0,0-4 7 0 0,-2 4-6 0 0,-3 2-90 0 0,4 5-25 0 0,0 1 1 0 0,1 0-1 0 0,-1-1 0 0 0,0 1 0 0 0,1 0 1 0 0,-1-1-1 0 0,0 1 0 0 0,1-1 1 0 0,0 1-1 0 0,-1-1 0 0 0,1 1 1 0 0,0-1-1 0 0,0 1 0 0 0,0-1 0 0 0,0 0 0 0 0,0-33-6 0 0,0-57 84 0 0,1 84-78 0 0,1 0 0 0 0,0 0 0 0 0,0 0 0 0 0,1 0 0 0 0,-1 1 0 0 0,2-1 0 0 0,-1 1 0 0 0,4-4 0 0 0,-3 2 0 0 0,-1 4 0 0 0,1 1 0 0 0,-1 0 0 0 0,0 1 0 0 0,1-1 0 0 0,0 0 0 0 0,0 1 0 0 0,9-13 0 0 0,-13 15 0 0 0,1 1 1 0 0,-1-1-1 0 0,0 0 0 0 0,1 0 0 0 0,-1 0 0 0 0,1 1 0 0 0,-1-1 0 0 0,1 0 0 0 0,0 1 0 0 0,-1-1 0 0 0,1 0 0 0 0,-1 1 0 0 0,1-1 0 0 0,0 1 0 0 0,0-1 0 0 0,-1 1 0 0 0,1-1 0 0 0,0 1 0 0 0,0-1 0 0 0,0 1 0 0 0,0 0 0 0 0,-1 0 0 0 0,1-1 0 0 0,1 1 0 0 0,-1 0 0 0 0,-1 0-1 0 0,1 0 1 0 0,0-1-1 0 0,0 1 1 0 0,0 0-1 0 0,0-1 1 0 0,-1 1-1 0 0,1-1 1 0 0,0 1-1 0 0,0-1 0 0 0,-1 1 1 0 0,1-1-1 0 0,0 1 1 0 0,-1-1-1 0 0,1 0 1 0 0,0 1-1 0 0,-1-1 1 0 0,1 0-1 0 0,-1 0 1 0 0,0 0-1 0 0,1 1 1 0 0,-1-1-1 0 0,1 0 0 0 0,-1 0 1 0 0,0 0-2 0 0,1 0 0 0 0,-1 1 0 0 0,1-1-1 0 0,-1 0 1 0 0,1 0 0 0 0,0 1 0 0 0,-1-1 0 0 0,1 0-1 0 0,0 1 1 0 0,-1-1 0 0 0,1 1 0 0 0,0-1-1 0 0,0 1 1 0 0,0-1 0 0 0,-1 1 0 0 0,1-1-1 0 0,0 1 1 0 0,0 0 0 0 0,0 0 0 0 0,0-1-1 0 0,0 1 1 0 0,0 0 0 0 0,0 0 0 0 0,0 0 0 0 0,0 0-1 0 0,0 0 3 0 0,18-4-2 0 0,-16 2-1 0 0,18-6-6 0 0,-13 6-45 0 0,2 2-60 0 0,0-2-50 0 0,1-3-22 0 0,1-1-33 0 0,-2 5-5 0 0,-7 1 56 0 0,0 0 37 0 0,11 0-318 0 0,-9 0 249 0 0,-1 0-86 0 0,-1 0 10 0 0,1 0-73 0 0,-1 0-84 0 0,0 0-97 0 0,-2 0 138 0 0,1 0-53 0 0,-1 0-47 0 0,1 0-42 0 0,-1 0-152 0 0,1 0-42 0 0,0 0-185 0 0,1 0-501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8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0 184 7800 0 0,'0'0'174'0'0,"0"0"29"0"0,0 0 13 0 0,0-1-69 0 0,0 0-7 0 0,2-5 222 0 0,11-4 592 0 0,-7 6-618 0 0,-1 0-60 0 0,-4 3-7 0 0,1 0-50 0 0,-1 0-46 0 0,0 1-40 0 0,0-1-19 0 0,1 1-41 0 0,-1 0-24 0 0,1 0-23 0 0,1 0 24 0 0,-1-1 88 0 0,32-17 1115 0 0,-2 0-177 0 0,4 3-99 0 0,-25 11-820 0 0,6-1 78 0 0,-5 0-51 0 0,2 2 90 0 0,0 1-65 0 0,-7-2-149 0 0,-6 3-57 0 0,0 0 0 0 0,1 0 0 0 0,-1 0 0 0 0,0 1 0 0 0,1-1 0 0 0,-1 0 0 0 0,0 1 0 0 0,1-1 0 0 0,-1 1 0 0 0,1 0 0 0 0,-1-1 0 0 0,1 1 0 0 0,-1 0 1 0 0,1 0-4 0 0,-1 0 2 0 0,1 0 0 0 0,-1 0 0 0 0,0 0 0 0 0,1 0 1 0 0,-1 0-1 0 0,0 0 0 0 0,1 0 0 0 0,-1-1 1 0 0,0 1-1 0 0,1-1 0 0 0,-1 1 0 0 0,0-1 0 0 0,0 1 1 0 0,0-1-1 0 0,1 0 0 0 0,-1 0-2 0 0,19-9 37 0 0,-6 0-27 0 0,-2 8 43 0 0,-12 2-52 0 0,0 0 0 0 0,0 0 0 0 0,0 0 0 0 0,1 0 0 0 0,-1 0 0 0 0,0 0 0 0 0,0 0 0 0 0,0 0 0 0 0,0 0 0 0 0,0 0 0 0 0,0 0 0 0 0,0 0 0 0 0,0 0 0 0 0,0 0 0 0 0,0 0-1 0 0,0 0 1 0 0,1 0 0 0 0,-1 0 0 0 0,0 0 0 0 0,0 0 0 0 0,0 0 0 0 0,0 0 0 0 0,0 0 0 0 0,0 0 0 0 0,0 0 0 0 0,0 0 0 0 0,0 0 0 0 0,0 0 0 0 0,0 0 0 0 0,0 0-1 0 0,0-1 1 0 0,0 1 0 0 0,0 0 0 0 0,1 0 0 0 0,-1 0 0 0 0,0 0 0 0 0,0 0 0 0 0,0 0 0 0 0,0 0 0 0 0,0 0 0 0 0,0 0 0 0 0,0 0 0 0 0,0 0 0 0 0,0 0 0 0 0,0-1 0 0 0,0 1-1 0 0,0 0 1 0 0,0 0 0 0 0,0 0 0 0 0,0 0 0 0 0,0 0 0 0 0,0 0 0 0 0,0 0 0 0 0,0 0 0 0 0,0 0 0 0 0,0 0 0 0 0,0 0-1 0 0,0-2 2 0 0,0 0 0 0 0,0 0 0 0 0,0 0 0 0 0,0 0 0 0 0,-1 0 0 0 0,1 0 0 0 0,0 0 0 0 0,-1 0 0 0 0,1 0 0 0 0,-1 1 0 0 0,0-2-2 0 0,1 3 1 0 0,-1-1 0 0 0,1 1 1 0 0,0 0-1 0 0,0 0 1 0 0,-1-1-1 0 0,1 1 0 0 0,0 0 1 0 0,-1 0-1 0 0,1 0 1 0 0,0 0-1 0 0,-1 0 0 0 0,1 0 1 0 0,0-1-1 0 0,-1 1 0 0 0,1 0 1 0 0,0 0-1 0 0,-1 0 1 0 0,1 0-1 0 0,0 0 0 0 0,-1 0 1 0 0,1 0-1 0 0,-1 0 1 0 0,1 1-1 0 0,0-1 0 0 0,-1 0 1 0 0,1 0-1 0 0,0 0-1 0 0,-1 0 1 0 0,1 0-1 0 0,-1 0 1 0 0,1 1 0 0 0,-1-1-1 0 0,0 0 1 0 0,1 0 0 0 0,-1 0-1 0 0,1 0 1 0 0,-1 0 0 0 0,1 0-1 0 0,-1 0 1 0 0,1-1-1 0 0,-1 1 1 0 0,1 0 0 0 0,-1 0-1 0 0,0 0 1 0 0,1 0 0 0 0,-1-1-1 0 0,1 1 1 0 0,-1 0 0 0 0,1-1-1 0 0,0 1 1 0 0,-1 0-1 0 0,1-1 0 0 0,-3-5 0 0 0,3 6 0 0 0,0 0 0 0 0,0-1 0 0 0,0 1 0 0 0,0 0 0 0 0,0 0 0 0 0,0 0 0 0 0,0 0 0 0 0,0 0 0 0 0,0-1 0 0 0,0 1 0 0 0,-1 0 0 0 0,1 0 0 0 0,0 0 0 0 0,0 0 0 0 0,0-1 0 0 0,0 1 0 0 0,0 0 0 0 0,0 0 0 0 0,0 0 0 0 0,0 0 0 0 0,-1 0 0 0 0,1 0 0 0 0,0 0 0 0 0,0-1 0 0 0,0 1 0 0 0,0 0 0 0 0,0 0 0 0 0,-1 0 0 0 0,1 0 0 0 0,0 0 0 0 0,0 0 0 0 0,0 0 0 0 0,0 0 0 0 0,-1 0 0 0 0,1 0 0 0 0,0 0 0 0 0,-24-1 0 0 0,23 1 1 0 0,-1 0-1 0 0,0 0 0 0 0,1 0 0 0 0,-1 1 0 0 0,1-1 0 0 0,-1 0 0 0 0,1 1 0 0 0,-1 0 0 0 0,1-1 0 0 0,-1 1 1 0 0,1 0-1 0 0,-1 0 0 0 0,1 0 0 0 0,0 0-1 0 0,-1-1-1 0 0,1 1 1 0 0,-1 0 0 0 0,1 0 0 0 0,-1-1-1 0 0,1 1 1 0 0,-1-1 0 0 0,1 1 0 0 0,-1-1 0 0 0,1 0-1 0 0,-1 0 1 0 0,1 1 0 0 0,-1-1 1 0 0,-5-1-28 0 0,6 1 23 0 0,-1 0 1 0 0,0 0-1 0 0,0 0 1 0 0,0 0-1 0 0,0 0 1 0 0,0 1-1 0 0,0-1 1 0 0,0 1-1 0 0,0-1 1 0 0,0 1 3 0 0,-13 11-9 0 0,-8 8-40 0 0,4-10 100 0 0,15-7-41 0 0,0 0 1 0 0,0-1 0 0 0,1 2-1 0 0,-1-1 1 0 0,1 0 0 0 0,-1 1-1 0 0,1-1 1 0 0,0 1 0 0 0,1 0-1 0 0,-2 2-9 0 0,0-1-3 0 0,1 1 0 0 0,0 0 0 0 0,1 0 0 0 0,-2 3 3 0 0,-1 6-41 0 0,3-6 30 0 0,-1 0 0 0 0,0-1 0 0 0,-3 5 11 0 0,4-9 0 0 0,1 0 0 0 0,-1 0 0 0 0,1 0 0 0 0,-1 0 0 0 0,1 0 0 0 0,0 0-1 0 0,1 0 1 0 0,-1 1 0 0 0,1 2 0 0 0,-1 18 87 0 0,1-21-65 0 0,1-1-4 0 0,-1 1-1 0 0,0 0 0 0 0,1-1 0 0 0,0 1 0 0 0,0-1 1 0 0,0 0-1 0 0,0 1 0 0 0,1-1 0 0 0,-1 0 0 0 0,2 3-17 0 0,2 22 160 0 0,18 0-13 0 0,-18-18-130 0 0,-5-9-14 0 0,0 0-1 0 0,0 0 1 0 0,1 0 0 0 0,-1 0 0 0 0,1 0-1 0 0,-1 0 1 0 0,1 0 0 0 0,-1 0 0 0 0,1 0 0 0 0,0-1-1 0 0,-1 1 1 0 0,1 0 0 0 0,0 0 0 0 0,0-1-1 0 0,0 1 1 0 0,-1 0 0 0 0,1-1 0 0 0,1 1-3 0 0,54 27 154 0 0,-39-24-78 0 0,-1-5-33 0 0,-9 1-28 0 0,14 0-45 0 0,19 0 100 0 0,-27 0-124 0 0,-6 0-16 0 0,0 0-37 0 0,1 0-42 0 0,0 0-49 0 0,4 0-197 0 0,-7 0 158 0 0,0-1 1 0 0,0 1-1 0 0,0-1 1 0 0,0 0-1 0 0,1-1 237 0 0,12-3-758 0 0,-13 3 561 0 0,11 0-905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4:03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7568 0 0,'0'0'166'0'0,"0"0"29"0"0,0 0 14 0 0,3 0-25 0 0,-1 0-195 0 0,1 0 34 0 0,3 1 119 0 0,1-1 88 0 0,0 1 73 0 0,4-1 206 0 0,-9 0-350 0 0,1 0 0 0 0,-1-1 0 0 0,0 1 1 0 0,1 0-1 0 0,-1-1 0 0 0,0 0 0 0 0,0 1 1 0 0,1-1-160 0 0,5-4 411 0 0,-7 4-339 0 0,1 0 1 0 0,-1 0-1 0 0,1 0 0 0 0,-1 1 0 0 0,0-1 1 0 0,1 0-1 0 0,-1 1 0 0 0,1-1 0 0 0,0 1 0 0 0,-1 0 1 0 0,1-1-1 0 0,-1 1 0 0 0,1 0 0 0 0,0 0-72 0 0,6-1 265 0 0,-1 0-69 0 0,0-1-27 0 0,3-2 12 0 0,1-1 26 0 0,-2 2 70 0 0,0-1-47 0 0,-1 0-40 0 0,0 1-33 0 0,5-4 61 0 0,-8 5-135 0 0,0 0 0 0 0,0 0 1 0 0,0 1-1 0 0,0-1 0 0 0,4 1-83 0 0,5 0 188 0 0,-4 1-104 0 0,15 1 84 0 0,-23-1-141 0 0,1 0 0 0 0,-1 0 0 0 0,1 0 0 0 0,-1-1 0 0 0,1 1 0 0 0,-1-1 0 0 0,0 0 0 0 0,2 0-27 0 0,0-1 24 0 0,0 0 0 0 0,0 0 1 0 0,0 1-1 0 0,1-1 1 0 0,-1 1-1 0 0,1 0-24 0 0,11-1 3 0 0,8 2-94 0 0,-3 0-25 0 0,-17 0 26 0 0,7 0 12 0 0,-8 0 20 0 0,0 0-46 0 0,-1 0-8 0 0,0 0-39 0 0,-1 0-46 0 0,1 0-51 0 0,-2 0 19 0 0,1 0-35 0 0,0 1-356 0 0,-1-1 86 0 0,1 0-48 0 0,1 2-685 0 0,1 1-181 0 0,1 1-54 0 0,1 2-188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8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72 8568 0 0,'-12'-11'249'0'0,"10"8"-1"0"0,1-2-176 0 0,-1 0-41 0 0,-10-4-33 0 0,6 6 25 0 0,1-1 53 0 0,4 3 124 0 0,0 0-32 0 0,0-2 81 0 0,0 1-68 0 0,1 0-57 0 0,1-1-19 0 0,-2 1 53 0 0,0 2-51 0 0,0-1-39 0 0,-2 1 17 0 0,2 1-32 0 0,0-1 16 0 0,0-1 21 0 0,-1 1 37 0 0,1 0 14 0 0,0-1 35 0 0,0 0 42 0 0,-1 0 44 0 0,-7-9 285 0 0,8 9-309 0 0,-1 0-55 0 0,0 0-47 0 0,1 1-39 0 0,-1 0-23 0 0,0 0-32 0 0,-2 0 15 0 0,3 1-10 0 0,0-1 44 0 0,-11 0 423 0 0,4 0-203 0 0,0 0-54 0 0,0 0-47 0 0,0 1-45 0 0,1 0-37 0 0,0 1-35 0 0,-4 6 13 0 0,-1 1-24 0 0,-7-2-35 0 0,2-1-16 0 0,7 2 19 0 0,7-5-37 0 0,0-1 1 0 0,0 0-1 0 0,0 0 1 0 0,-1 0 0 0 0,-2 1-14 0 0,4-2 10 0 0,-1 0 0 0 0,1 0 0 0 0,0 0 0 0 0,0 1 0 0 0,0-1 0 0 0,0 0 0 0 0,0 1 1 0 0,0-1-1 0 0,1 1 0 0 0,-1 0 0 0 0,0 0 0 0 0,1 0 0 0 0,-1-1 0 0 0,1 1 0 0 0,0 1 0 0 0,-1-1 1 0 0,0 2-11 0 0,0 7 30 0 0,1-9-23 0 0,1 1 0 0 0,-1-1 0 0 0,1 0 0 0 0,-1 0 1 0 0,0 0-1 0 0,1 0 0 0 0,-1 0 0 0 0,0-1 0 0 0,0 1 0 0 0,0 0 0 0 0,-1 0 0 0 0,1-1 0 0 0,0 1 0 0 0,-1 0-7 0 0,1-1 8 0 0,-1 1-1 0 0,1 0 1 0 0,0-1 0 0 0,-1 1-1 0 0,1 0 1 0 0,0 0 0 0 0,0 0 0 0 0,1 0-1 0 0,-1 0 1 0 0,0 0 0 0 0,1 0 0 0 0,-1 0-1 0 0,1 0 1 0 0,-1 0-8 0 0,-1 10 35 0 0,-10 11 69 0 0,10-21-89 0 0,0 0 0 0 0,1 1 1 0 0,-1 0-1 0 0,1-1 0 0 0,0 1 1 0 0,0 0-1 0 0,0 0 0 0 0,0 0 1 0 0,0-1-1 0 0,1 1 0 0 0,-1 0 1 0 0,1 3-16 0 0,-1 3 28 0 0,0 14 49 0 0,1-21-63 0 0,0 1 1 0 0,0-1 0 0 0,1 0 0 0 0,-1 1 0 0 0,0-1 0 0 0,1 0 0 0 0,0 0 0 0 0,0 2-15 0 0,8 8 80 0 0,-5-7 15 0 0,-4 1-58 0 0,1-1-7 0 0,9 7 63 0 0,-8-10 3 0 0,0 1 0 0 0,-2-3-94 0 0,10 8 85 0 0,-9-8-82 0 0,-1 1 0 0 0,1-1 0 0 0,-1 0 0 0 0,0 1 0 0 0,1-1 0 0 0,-1 0-1 0 0,1 0 1 0 0,-1 0 0 0 0,0 0 0 0 0,1 1 0 0 0,-1-1 0 0 0,1 0 0 0 0,-1 0-1 0 0,1 0 1 0 0,-1 0 0 0 0,1 0 0 0 0,-1 0 0 0 0,0 0 0 0 0,1 0 0 0 0,-1 0-1 0 0,1 0 1 0 0,-1 0 0 0 0,1 0 0 0 0,-1-1 0 0 0,1 1 0 0 0,-1 0 0 0 0,0 0-1 0 0,1 0 1 0 0,-1-1 0 0 0,1 1-5 0 0,3-6 97 0 0,-4 6-91 0 0,0-1 0 0 0,0 1 1 0 0,1 0-1 0 0,-1-1 1 0 0,0 1-1 0 0,0 0 0 0 0,1-1 1 0 0,-1 1-1 0 0,0 0 1 0 0,1-1-1 0 0,-1 1 0 0 0,0 0 1 0 0,1 0-1 0 0,-1-1 1 0 0,0 1-1 0 0,1 0 0 0 0,-1 0 1 0 0,1 0-1 0 0,-1-1 1 0 0,1 1-1 0 0,-1 0 0 0 0,0 0 1 0 0,1 0-1 0 0,-1 0 1 0 0,1 0-1 0 0,-1 0 0 0 0,1 0 1 0 0,-1 0-1 0 0,1 0 1 0 0,-1 0-1 0 0,0 0 0 0 0,1 0-6 0 0,19-1 177 0 0,-19 1-168 0 0,1-1-1 0 0,0 1 1 0 0,0-1-1 0 0,-1 1 1 0 0,1-1-1 0 0,-1 0 1 0 0,1 0-1 0 0,-1 0 1 0 0,1 0-1 0 0,-1 0 1 0 0,1 0-1 0 0,-1 0 1 0 0,0 0-1 0 0,1-1-8 0 0,0 0 15 0 0,1 0 0 0 0,-1 0 0 0 0,1 0 0 0 0,0 0 0 0 0,0 0-1 0 0,1 0-14 0 0,-1 1 9 0 0,0-1 0 0 0,1 0 0 0 0,-1 0-1 0 0,-1 0 1 0 0,1 0 0 0 0,1-1-9 0 0,1-2 16 0 0,0 0 1 0 0,0 0 0 0 0,-1 0-1 0 0,0-1 1 0 0,0 0 0 0 0,0 0-1 0 0,0 0 1 0 0,1-4-17 0 0,-3 3 1 0 0,1 0 1 0 0,0 0-1 0 0,0 0 0 0 0,1 0 1 0 0,0 1-1 0 0,0 0 0 0 0,0 0 1 0 0,1 0-1 0 0,0 0 0 0 0,3-2-1 0 0,-6 5 0 0 0,0 1 0 0 0,0-1 0 0 0,0 0 0 0 0,0 0 0 0 0,0 0 0 0 0,0-1 0 0 0,-1 1 0 0 0,1 0 0 0 0,0 0 0 0 0,0 0 0 0 0,0 0 0 0 0,0 0 0 0 0,1 0 0 0 0,9-16 0 0 0,-11 17 0 0 0,-1 0 0 0 0,1 1 0 0 0,0-1 0 0 0,0 0 0 0 0,0 1 0 0 0,0-1 0 0 0,0 1 0 0 0,0-1 0 0 0,1 1 0 0 0,-1 0 0 0 0,0-1 0 0 0,1 1 0 0 0,0 0 0 0 0,10-2-12 0 0,-10 3-52 0 0,-2 0-30 0 0,0 3-10 0 0,0 11-38 0 0,0 0 69 0 0,0-1 47 0 0,0 21 21 0 0,0-11-51 0 0,0-19 56 0 0,1 0 0 0 0,-1-1 0 0 0,1 1 0 0 0,0-1 0 0 0,0 1 0 0 0,0-1 0 0 0,0 0 0 0 0,0 1 0 0 0,1-1 0 0 0,1 2 0 0 0,-3-3 0 0 0,1 0 0 0 0,0-1 0 0 0,-1 1 0 0 0,0 0 0 0 0,0 0 0 0 0,1-1 0 0 0,-1 1 0 0 0,0 0 0 0 0,0 0 0 0 0,0-1 0 0 0,-1 2 0 0 0,1-1 0 0 0,0-1 0 0 0,0 1 0 0 0,0 0 0 0 0,0-1 0 0 0,0 1 0 0 0,0 0 0 0 0,0-1 0 0 0,1 1 0 0 0,-1 0 0 0 0,1-1 0 0 0,0 2 0 0 0,0 0 0 0 0,1-1 0 0 0,-1 1 0 0 0,0 0 0 0 0,1 0 0 0 0,-1 0 0 0 0,0 0 0 0 0,-1 0 0 0 0,1 0 0 0 0,0 0 0 0 0,-1 0 0 0 0,0 1 0 0 0,0-1 0 0 0,0 0 0 0 0,0 3 0 0 0,0-5 0 0 0,0 1 0 0 0,0-1 0 0 0,0 1 0 0 0,0-1 0 0 0,0 1 0 0 0,0-1 0 0 0,0 1 0 0 0,0-1 0 0 0,1 1 0 0 0,-1-1 0 0 0,1 0 0 0 0,0 2 0 0 0,8 2 0 0 0,-4 4 0 0 0,4-4 0 0 0,1 6-2 0 0,-8-10-14 0 0,3-1-10 0 0,1 0-120 0 0,2 7-12 0 0,-6-5 42 0 0,0 0-96 0 0,0-1 59 0 0,0 0-38 0 0,1 0-43 0 0,0-1-47 0 0,-2 0 23 0 0,1 0-39 0 0,0 0-397 0 0,0 0 97 0 0,0 0-53 0 0,1 0-762 0 0,-2 0-600 0 0,0 0-1140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10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12096 0 0,'0'0'356'0'0,"0"0"-130"0"0,0 0-104 0 0,0 0 95 0 0,0 0-53 0 0,0 0 175 0 0,0 0 311 0 0,0 0 29 0 0,0 0-26 0 0,0 0-138 0 0,0 0-60 0 0,0 0-9 0 0,0 0-191 0 0,0 0-117 0 0,0 0-40 0 0,0 0-5 0 0,0 0 10 0 0,0 0-21 0 0,0 0-90 0 0,0 0-34 0 0,0 0-33 0 0,0 0-18 0 0,0 0-35 0 0,0 0-38 0 0,0 0-43 0 0,0 0-47 0 0,0 0-44 0 0,0 0-40 0 0,0 0-37 0 0,-1 0-249 0 0,1 1-60 0 0,-1-1-47 0 0,0 1-35 0 0,-2 3-1382 0 0,-5 4-1228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9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170 353 9792 0 0,'0'0'222'0'0,"0"0"30"0"0,0 0 18 0 0,-1 0-117 0 0,0-2-80 0 0,-3-2-37 0 0,-4-2-26 0 0,6 6 21 0 0,-1-1 57 0 0,0 1 127 0 0,-1-1 66 0 0,-6 1 427 0 0,7-1-510 0 0,0 0-46 0 0,-9-9 397 0 0,9 8-137 0 0,1 2-57 0 0,2 0-335 0 0,-1 0 0 0 0,1 0-1 0 0,-1 0 1 0 0,0 0 0 0 0,1 0 0 0 0,-1 0 0 0 0,1 0 0 0 0,-1 1-1 0 0,1-1 1 0 0,0 0 0 0 0,-1 0 0 0 0,1 1 0 0 0,-1-1-1 0 0,1 0 1 0 0,-1 0 0 0 0,1 1 0 0 0,-1-1 0 0 0,1 0 0 0 0,0 1-1 0 0,-1-1 1 0 0,1 1 0 0 0,0-1 0 0 0,-1 0 0 0 0,1 1-20 0 0,-5 5 247 0 0,-5-4-33 0 0,10-2-203 0 0,-1 0 0 0 0,1 0-1 0 0,-1 0 1 0 0,1 0 0 0 0,0 0 0 0 0,-1 0-1 0 0,1 0 1 0 0,-1 0 0 0 0,1 0-1 0 0,-1 0 1 0 0,1 0 0 0 0,-1 0 0 0 0,1 0-1 0 0,0 0 1 0 0,-1 0 0 0 0,1 1 0 0 0,-1-1-1 0 0,1 0 1 0 0,0 0 0 0 0,-1 0-1 0 0,1 1 1 0 0,0-1 0 0 0,-1 0 0 0 0,1 1-1 0 0,0-1 1 0 0,-1 0 0 0 0,1 1 0 0 0,0-1-1 0 0,0 0 1 0 0,-1 1 0 0 0,1-1-1 0 0,0 1-10 0 0,-4 5 163 0 0,-6-2 57 0 0,7 1-153 0 0,0 1-37 0 0,-7 9-6 0 0,-7 3 78 0 0,9-7-41 0 0,7-10-56 0 0,1 0-1 0 0,-1-1 0 0 0,1 1 0 0 0,0 0 0 0 0,-1 0 0 0 0,1 0 0 0 0,0 0 0 0 0,0 0 1 0 0,-1 0-1 0 0,1-1 0 0 0,0 1 0 0 0,0 0 0 0 0,0 0 0 0 0,0 0-4 0 0,-2 11 44 0 0,-3 0 7 0 0,4-11-43 0 0,0 0 0 0 0,0 1-1 0 0,1-1 1 0 0,-1 0 0 0 0,1 1 0 0 0,-1-1 0 0 0,1 1-1 0 0,-1-1 1 0 0,1 1 0 0 0,0-1 0 0 0,0 1 0 0 0,0-1-1 0 0,0 1 1 0 0,0-1-8 0 0,0 17 56 0 0,0 31 138 0 0,0-19-141 0 0,1-16-5 0 0,5 2-28 0 0,-2-6-8 0 0,0 0 55 0 0,0 0 1 0 0,0 1-1 0 0,2 1-67 0 0,-5-11 9 0 0,0 1-1 0 0,0-1 1 0 0,1 1 0 0 0,-1-1 0 0 0,0 0 0 0 0,1 1 0 0 0,-1-1 0 0 0,0 0 0 0 0,1 0 0 0 0,0 0 0 0 0,-1 0 0 0 0,1 0 0 0 0,0 0-1 0 0,0 0-8 0 0,17 11 28 0 0,-18-11-28 0 0,0 0 0 0 0,0 0 0 0 0,0 0 0 0 0,0 0 0 0 0,1 0 0 0 0,-1 0 0 0 0,0 0 0 0 0,0 0 0 0 0,1 0 0 0 0,-1-1 0 0 0,1 1 0 0 0,-1 0 0 0 0,0-1 0 0 0,1 0 0 0 0,-1 1 0 0 0,1-1 0 0 0,-1 0 0 0 0,1 1 0 0 0,0-1 0 0 0,-1 0 0 0 0,1 0 0 0 0,0 0 0 0 0,-1 0 0 0 0,1 0 0 0 0,-1 1 0 0 0,1-1 0 0 0,-1 1 0 0 0,1-1 0 0 0,-1 1 0 0 0,1-1 0 0 0,-1 1 0 0 0,1 0 0 0 0,-1 0 0 0 0,1 0 0 0 0,-1 0 0 0 0,0 0 0 0 0,1-1 0 0 0,-1 1 0 0 0,0 0 0 0 0,1-1 0 0 0,-1 1 0 0 0,1-1 0 0 0,0 1 0 0 0,-1-1 0 0 0,1 0 0 0 0,-1 1 0 0 0,1-1 0 0 0,0 0 0 0 0,8 0 0 0 0,9 0-6 0 0,-8-2-34 0 0,-1-4-70 0 0,-2 2-29 0 0,7 0-40 0 0,1 0-57 0 0,1 0-65 0 0,0-1-50 0 0,-1-1-46 0 0,-2-1-39 0 0,-7 2 104 0 0,11-7-338 0 0,-12 7 310 0 0,-3 4 168 0 0,0-1-35 0 0,-1 0-39 0 0,1 0-46 0 0,-1 1-13 0 0,0 0-41 0 0,1-2-466 0 0,1-1-304 0 0,1-1-721 0 0,-5 5 1856 0 0</inkml:trace>
  <inkml:trace contextRef="#ctx0" brushRef="#br0" timeOffset="514.9">551 0 5264 0 0,'0'0'116'0'0,"0"3"17"0"0,1 0-85 0 0,-1-3-40 0 0,-5 7 65 0 0,-3 9 74 0 0,6-9-109 0 0,0 14-61 0 0,3-14 45 0 0,-1 0 41 0 0,1 0 91 0 0,-1 0 111 0 0,0 3 87 0 0,0 0-72 0 0,-3 10 196 0 0,0-9-182 0 0,2-3-56 0 0,1 0-6 0 0,4 6 62 0 0,-4-13-266 0 0,3 9 288 0 0,-1-2-102 0 0,-2-1-80 0 0,-1 6 117 0 0,0-3-22 0 0,1-4-63 0 0,0 1 50 0 0,0 26 350 0 0,0 50 812 0 0,0-52-915 0 0,0 1-14 0 0,0-1-65 0 0,0-25-282 0 0,1 1 0 0 0,0 0 0 0 0,0-1 0 0 0,0 1 0 0 0,1 0-102 0 0,0 0 112 0 0,0 0-1 0 0,-1 0 1 0 0,1 1-1 0 0,-2-1 1 0 0,1 1-112 0 0,-1 75 990 0 0,0-74-827 0 0,1-2-46 0 0,1 0-18 0 0,2 1 0 0 0,2 5 78 0 0,-5-6-75 0 0,-1 1 37 0 0,0-6 64 0 0,0 1-99 0 0,0 0-75 0 0,0-1-38 0 0,0 7-106 0 0,0-6 113 0 0,0 1 90 0 0,0-2 3 0 0,0-1 37 0 0,0 1 24 0 0,0-1 38 0 0,0 0 42 0 0,0 1 46 0 0,0-1 49 0 0,0 0 54 0 0,0 0 57 0 0,0 1 60 0 0,0-4-484 0 0,0 1-1 0 0,0 0 1 0 0,1 0-1 0 0,-1 0 0 0 0,0-1 1 0 0,0 1-1 0 0,1 0 1 0 0,-1 0-1 0 0,1 0 0 0 0,-1 0 1 0 0,1 0-1 0 0,0 0 0 0 0,0-1-13 0 0,12-12 136 0 0,3-3-35 0 0,-15 15-98 0 0,0 1 0 0 0,0-1 0 0 0,-1 1 0 0 0,1-1 0 0 0,0 1 0 0 0,-1-1 0 0 0,1 0 0 0 0,-1 1 0 0 0,1-1 0 0 0,-1 0 0 0 0,0 1 0 0 0,0-1 0 0 0,0 0-3 0 0,1-2 6 0 0,-1 1 1 0 0,1-1-1 0 0,0 0 1 0 0,0 1-1 0 0,0-1 1 0 0,0 1-1 0 0,1 0 1 0 0,-1-1-1 0 0,1 1 0 0 0,1-1-6 0 0,9-25 14 0 0,-9 18 4 0 0,-3 8-14 0 0,1-1 1 0 0,0 1 0 0 0,0 0 0 0 0,0-1-1 0 0,1 1 1 0 0,-1 0 0 0 0,1 0 0 0 0,0 0-1 0 0,1-2-4 0 0,-2 2 1 0 0,1-1-1 0 0,0 1 0 0 0,-1 0 0 0 0,0-1 0 0 0,0 0 1 0 0,0 1-1 0 0,0-3 0 0 0,7-18-19 0 0,2 10-30 0 0,-2 4 33 0 0,-2-1-72 0 0,-5 8 47 0 0,1 0 1 0 0,0 0-1 0 0,0 0 0 0 0,0 0 0 0 0,0 0 1 0 0,1 0 40 0 0,4-5-81 0 0,-5 5 48 0 0,1 1 0 0 0,-1 0 0 0 0,1-1 0 0 0,-1 1 0 0 0,1 0 0 0 0,1 0 33 0 0,-3 1-19 0 0,1 0 0 0 0,-1 1 1 0 0,0-1-1 0 0,1 1 0 0 0,-1-1 0 0 0,0 1 0 0 0,1 0 1 0 0,-1 0-1 0 0,1-1 0 0 0,0 1 19 0 0,0 0-20 0 0,0 0-1 0 0,-1 0 1 0 0,1-1 0 0 0,-1 1 0 0 0,1-1-1 0 0,-1 1 1 0 0,1-1 0 0 0,-1 0-1 0 0,1 1 1 0 0,-1-1 0 0 0,1-1 20 0 0,-1 2-11 0 0,0-1-1 0 0,0 0 1 0 0,-1 1 0 0 0,1-1 0 0 0,0 1 0 0 0,0-1 0 0 0,0 1 0 0 0,0 0 0 0 0,0-1-1 0 0,0 1 1 0 0,0 0 0 0 0,0-1 0 0 0,0 1 0 0 0,0 0 0 0 0,0 0 0 0 0,0 0-1 0 0,0 0 1 0 0,0 0 0 0 0,0 0 0 0 0,0 0 0 0 0,0 1 0 0 0,0-1 0 0 0,0 0-1 0 0,0 1 12 0 0,11 8-106 0 0,-8-6 2 0 0,3-2 67 0 0,-2 0 8 0 0,1 2-5 0 0,-3-2 22 0 0,1 0-1 0 0,-1 1 1 0 0,0-1-1 0 0,0 1 0 0 0,0 0 1 0 0,0 0-1 0 0,-1 0 1 0 0,1 1-1 0 0,0-1 0 0 0,1 3 13 0 0,12 25-96 0 0,1 10 80 0 0,-7-15-17 0 0,-1 1-1 0 0,1 6 34 0 0,-1-4 3 0 0,-9-26 2 0 0,1 1-1 0 0,0 0 0 0 0,-1 0 1 0 0,1 0-1 0 0,-1 0 0 0 0,0 0 0 0 0,0 0 1 0 0,0 0-5 0 0,1 13 49 0 0,5-4-3 0 0,-5-11-39 0 0,0 0 0 0 0,-1 0-1 0 0,1 1 1 0 0,-1-1-1 0 0,1 0 1 0 0,-1 1 0 0 0,1-1-1 0 0,-1 0 1 0 0,0 1 0 0 0,1-1-1 0 0,-1 1 1 0 0,0-1-1 0 0,0 1-6 0 0,0 21 97 0 0,0 5-50 0 0,0-27-44 0 0,0-1 0 0 0,0 0 0 0 0,0 0 0 0 0,0 1 0 0 0,0-1 0 0 0,0 0 0 0 0,0 1-1 0 0,0-1 1 0 0,0 0 0 0 0,0 0 0 0 0,0 1 0 0 0,0-1 0 0 0,0 0 0 0 0,0 1 0 0 0,0-1-1 0 0,0 0 1 0 0,1 0 0 0 0,-1 1 0 0 0,0-1 0 0 0,0 0 0 0 0,0 0 0 0 0,0 1-1 0 0,1-1 1 0 0,-1 0 0 0 0,0 0 0 0 0,0 0-3 0 0,10 10 69 0 0,-7-3 24 0 0,-4 0-67 0 0,1-7-17 0 0,0 2 55 0 0,0-2 3 0 0,0 0 10 0 0,0 0-26 0 0,0 0-115 0 0,0 0-17 0 0,0 0 6 0 0,0 0-62 0 0,0 0-118 0 0,0 0 2 0 0,0 0-33 0 0,0 0-763 0 0,0 0-51 0 0,0 0-10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06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523 199 7800 0 0,'0'0'174'0'0,"0"0"29"0"0,0-2 13 0 0,0-9-66 0 0,0 5-84 0 0,0-1-61 0 0,0 1 25 0 0,0-4 34 0 0,-2-1 430 0 0,-3 3 115 0 0,0-3 200 0 0,3-4 109 0 0,2 12-761 0 0,0 2-92 0 0,0-1 1 0 0,0 0 0 0 0,0 1-1 0 0,0-1 1 0 0,0 0-1 0 0,0 1 1 0 0,-1-1-1 0 0,1 1 1 0 0,0-1-1 0 0,-1 0 1 0 0,0 0-66 0 0,-5-2 293 0 0,2 1-51 0 0,2-4-37 0 0,0 2 85 0 0,-4-6-59 0 0,-2-2 96 0 0,-1 9-69 0 0,4-6-8 0 0,-5 6-2 0 0,6-6-22 0 0,-2 6-130 0 0,-1 0-34 0 0,-4-2 16 0 0,8 4-1 0 0,0 1-34 0 0,-5 1-13 0 0,6 1-6 0 0,-20-1 98 0 0,10 0-57 0 0,3 0-35 0 0,9 0-30 0 0,-1 0 1 0 0,1 0-1 0 0,-1 0 1 0 0,0 0-1 0 0,1 0 1 0 0,-1 0-1 0 0,1 0 0 0 0,-1 0 1 0 0,0 0-1 0 0,1 1 1 0 0,-1-1-1 0 0,1 0 1 0 0,-1 0-1 0 0,1 1 1 0 0,-1-1-1 0 0,1 0 0 0 0,-1 1 1 0 0,1-1-1 0 0,-1 0 1 0 0,1 1-1 0 0,-1-1 1 0 0,1 1-1 0 0,-1-1 1 0 0,1 1-1 0 0,0-1 0 0 0,-1 1 0 0 0,1-1 0 0 0,0 1 0 0 0,-1-1 0 0 0,1 1 0 0 0,0-1 0 0 0,-1 1 0 0 0,1-1 0 0 0,-1 1 0 0 0,1-1 0 0 0,-1 0 0 0 0,1 1 0 0 0,-1-1 0 0 0,1 0 0 0 0,-1 1 0 0 0,1-1 0 0 0,-1 0 0 0 0,0 0 0 0 0,1 0 0 0 0,-1 1 0 0 0,1-1 0 0 0,-1 0 0 0 0,0 0 0 0 0,1 0 0 0 0,-1 0 0 0 0,1 0 0 0 0,-1 0 0 0 0,0 0 0 0 0,1 0 0 0 0,-1 0 0 0 0,1 0 0 0 0,-1 0 0 0 0,1-1 0 0 0,0 1 0 0 0,-1 0 0 0 0,1 0 0 0 0,-1 0 0 0 0,1 1 0 0 0,-1-1 0 0 0,1 0 0 0 0,-1 0 0 0 0,1 0 0 0 0,0 0 0 0 0,-1 0 0 0 0,1 0 0 0 0,-1 1 0 0 0,1-1 0 0 0,0 0 0 0 0,-1 0 0 0 0,1 1 0 0 0,0-1 0 0 0,-1 0 0 0 0,1 1 0 0 0,0-1 0 0 0,-1 0 0 0 0,1 1 0 0 0,0-1 0 0 0,0 0 0 0 0,-1 1 0 0 0,1-1 0 0 0,0 1 0 0 0,-4 5 0 0 0,-6-2 0 0 0,-6 22 0 0 0,5-11 2 0 0,-1 9-48 0 0,4-6 18 0 0,7-15 28 0 0,-1 0 0 0 0,0 0 0 0 0,1 1 0 0 0,0-1 0 0 0,0 0 0 0 0,0 1 0 0 0,0-1 0 0 0,0 1 0 0 0,1-1 0 0 0,0 4 0 0 0,-1-3 0 0 0,1 1 0 0 0,0 0 0 0 0,-1 0 0 0 0,0-1 0 0 0,0 1 0 0 0,-1 0 0 0 0,0 0 0 0 0,1-1 0 0 0,-1 1 0 0 0,1-1 0 0 0,0 0 0 0 0,1 0 0 0 0,-1 0 0 0 0,1 0 0 0 0,-1 2 0 0 0,1 106 0 0 0,1-105 0 0 0,-1 0 0 0 0,1-1 0 0 0,0 1 0 0 0,1-1 0 0 0,0 1 0 0 0,0 1 0 0 0,0-1 0 0 0,-1 0 0 0 0,0 0 0 0 0,0 1 0 0 0,0 0 0 0 0,-2 6 0 0 0,1-7 0 0 0,0 0 0 0 0,0 0 0 0 0,1-1 0 0 0,-1 1 0 0 0,2 2 0 0 0,2 5 0 0 0,-2-8 0 0 0,0 0 0 0 0,-1 0 0 0 0,0 0 0 0 0,0 0 0 0 0,-1 0 0 0 0,1 0 0 0 0,-1 1 0 0 0,1-1 0 0 0,-1 1 0 0 0,2-1 0 0 0,-1 1 0 0 0,1 1 0 0 0,0-1 0 0 0,0 0 0 0 0,-1 0 0 0 0,1 0 0 0 0,-2 1 0 0 0,1 2 0 0 0,-2 13 0 0 0,0-11 0 0 0,1 0 0 0 0,0 0 0 0 0,1 0 0 0 0,0-1 0 0 0,1 3 0 0 0,2-1 1 0 0,2 19 42 0 0,-4-4 65 0 0,-2-16-75 0 0,0 18 79 0 0,0 2 33 0 0,0 31 237 0 0,0-61-308 0 0,0-2-5 0 0,0 0 1 0 0,0 0 15 0 0,0 0-42 0 0,0 0-119 0 0,0 0-105 0 0,0 0 51 0 0,-1 0 44 0 0,1 0 40 0 0,0 0 34 0 0,-1 0 35 0 0,0 0 70 0 0,-2 0 207 0 0,2 0-239 0 0,0 0-40 0 0,0 0-46 0 0,0 0-51 0 0,1 0-61 0 0,-1 0-71 0 0,0 0-45 0 0,1 0-71 0 0,-1 0-78 0 0,1 0-85 0 0,-1 0-91 0 0,1 0-99 0 0,0 0-105 0 0,0 0-112 0 0,0 0-1090 0 0,0 0-1129 0 0</inkml:trace>
  <inkml:trace contextRef="#ctx0" brushRef="#br0" timeOffset="227.11">1 510 7976 0 0,'0'0'174'0'0,"0"0"29"0"0,2 0 14 0 0,2 0-46 0 0,18 0-112 0 0,-8-1-29 0 0,-1-2 62 0 0,-2 0 67 0 0,0 0 68 0 0,-6 1-66 0 0,0 0 81 0 0,0 1-40 0 0,3 0 103 0 0,-2 0-109 0 0,8 2 179 0 0,-9 0-228 0 0,0-1 37 0 0,1 1 52 0 0,1-1 65 0 0,14 0 82 0 0,1 0-54 0 0,5 0 15 0 0,14 0 117 0 0,-24-2-365 0 0,8-3-42 0 0,-1-1-29 0 0,-6 5 19 0 0,15 1-17 0 0,45 0 229 0 0,-54 0-223 0 0,0 0-63 0 0,-8 0-45 0 0,1 0-54 0 0,-1 0-63 0 0,0 0-71 0 0,14 0-205 0 0</inkml:trace>
  <inkml:trace contextRef="#ctx0" brushRef="#br0" timeOffset="607.35">918 510 6992 0 0,'0'0'157'0'0,"0"2"23"0"0,0-1-159 0 0,0 0-1 0 0,0 1 1 0 0,-1-1 0 0 0,1 0-1 0 0,0 0 1 0 0,0 0-1 0 0,-1 0 1 0 0,1 0 0 0 0,-1 1-1 0 0,1-1 1 0 0,-1 0 0 0 0,1 0-1 0 0,-1 0 1 0 0,0 0-1 0 0,0-1 1 0 0,1 1-21 0 0,-7 5 61 0 0,-5-2-61 0 0,7 6 0 0 0,0-7 20 0 0,-1 1 41 0 0,-1 0 66 0 0,-1 1 63 0 0,4-1-25 0 0,0 1-1 0 0,0-1 0 0 0,1 0 1 0 0,-1 1-1 0 0,1 1-164 0 0,-1 1 215 0 0,0 1 35 0 0,-6 3 47 0 0,8-9-257 0 0,1-1 0 0 0,-1 1 0 0 0,1 0 0 0 0,0-1 0 0 0,-1 1 0 0 0,1 0 0 0 0,0 0 0 0 0,0 0 0 0 0,-1 1-40 0 0,-1 8 145 0 0,-2 3 61 0 0,-1 1 53 0 0,2-6-73 0 0,1 0-42 0 0,0 1-13 0 0,0 5 20 0 0,0 0 8 0 0,0-5-18 0 0,-2 4 64 0 0,1-3-63 0 0,2 7 4 0 0,2-8-43 0 0,0-2-33 0 0,0 19 131 0 0,0-14-40 0 0,0-9-72 0 0,1 0 0 0 0,0 0 0 0 0,0-1 1 0 0,0 1-1 0 0,1 0 0 0 0,-1-1 0 0 0,1 1 1 0 0,0-1-1 0 0,0 0 0 0 0,2 3-89 0 0,4 9 305 0 0,-5-11-251 0 0,-3-3-46 0 0,0-1 1 0 0,0 1-1 0 0,0 0 1 0 0,1-1-1 0 0,-1 1 1 0 0,0-1-1 0 0,1 1 1 0 0,-1-1-1 0 0,0 1 1 0 0,1-1-1 0 0,-1 1 1 0 0,1-1-1 0 0,-1 0 1 0 0,1 1-1 0 0,-1-1 1 0 0,1 1-1 0 0,-1-1 1 0 0,1 0-1 0 0,-1 0 1 0 0,1 1-1 0 0,0-1 1 0 0,-1 0-9 0 0,5 2 28 0 0,-2 0-15 0 0,9 4 64 0 0,1-2 86 0 0,1-2 116 0 0,-7-4-87 0 0,0 0 39 0 0,12-7 270 0 0,-6 3-230 0 0,-1 1-113 0 0,-7 3-131 0 0,-2 0-43 0 0,13-10 97 0 0,-4-9-39 0 0,-7 12 1 0 0,14-15 114 0 0,-16 21-130 0 0,0-1 0 0 0,-1 1 0 0 0,1-1 1 0 0,0 0-1 0 0,-1 0 0 0 0,0 0 1 0 0,1-3-28 0 0,2-9 95 0 0,-1 2-36 0 0,1-1-26 0 0,0-1 17 0 0,-1 7-41 0 0,2-7 15 0 0,-4-1 33 0 0,-2-2-43 0 0,1 6-18 0 0,-1 0 1 0 0,0-1-1 0 0,-1 1 0 0 0,-2-9 4 0 0,-3 10-51 0 0,6 11 42 0 0,-1 0 0 0 0,0-1-1 0 0,1 1 1 0 0,-1 0-1 0 0,0 0 1 0 0,1-1-1 0 0,0 1 1 0 0,-1-1 0 0 0,1 1-1 0 0,0 0 1 0 0,0-1-1 0 0,-1 1 1 0 0,1-1 9 0 0,-1-7-70 0 0,-3 6-83 0 0,-2-1-83 0 0,2-2-29 0 0,0-1 34 0 0,-2-4-127 0 0,3 9 6 0 0,1 1 113 0 0,-1 0 64 0 0,1 2 49 0 0,-1-1 12 0 0,1-1-50 0 0,0-9-605 0 0,2 10 755 0 0,0 0 0 0 0,0 0 0 0 0,0 0 1 0 0,0 0-1 0 0,0 0 0 0 0,0 0 0 0 0,0 0 0 0 0,0 0 0 0 0,0 0 0 0 0,0-1 1 0 0,0 1-1 0 0,0 0 0 0 0,0 0 0 0 0,0 0 0 0 0,0 0 0 0 0,0 0 1 0 0,0 0-1 0 0,0 0 0 0 0,0 0 0 0 0,0 0 0 0 0,0 0 0 0 0,0 0 0 0 0,0 0 1 0 0,0-1-1 0 0,0 1 0 0 0,0 0 0 0 0,0 0 0 0 0,0 0 0 0 0,0 0 1 0 0,0 0-1 0 0,0 0 0 0 0,0 0 0 0 0,0 0 0 0 0,-1 0 0 0 0,1 0 0 0 0,0 0 1 0 0,0 0-1 0 0,0 0 0 0 0,0 0 0 0 0,0 0 0 0 0,0 0 0 0 0,0 0 0 0 0,0 0 1 0 0,0 0-1 0 0,0 0 0 0 0,0 0 0 0 0,0 0 0 0 0,-1 0 0 0 0,1 0 1 0 0,0 0-1 0 0,0 0 0 0 0,0 0 0 0 0,0 0 0 0 0,0 0 0 0 0,0 0 0 0 0,0 0 1 0 0,0 0 13 0 0,-12 0-792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35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71 7136 0 0,'0'0'208'0'0,"0"0"-54"0"0,0 0-8 0 0,0 0 51 0 0,0 0 164 0 0,0 0 305 0 0,0 0 26 0 0,0 0-28 0 0,0 0-135 0 0,0 0-60 0 0,0 0-11 0 0,0 0-8 0 0,2 2-22 0 0,8 7-10 0 0,-8-6-2 0 0,2-3-102 0 0,1 1-74 0 0,0 1 9 0 0,0 1-87 0 0,9 3 146 0 0,-9-5-148 0 0,2 0 64 0 0,0-1-44 0 0,-4 1-112 0 0,0-1 0 0 0,0 0 0 0 0,0 0 0 0 0,1 0 1 0 0,-1-1-1 0 0,0 1 0 0 0,0-1 0 0 0,0 1 0 0 0,2-2-68 0 0,2-2 85 0 0,-6 3-71 0 0,0 0-1 0 0,0 0 0 0 0,1 1 0 0 0,-1-1 1 0 0,0 0-1 0 0,1 1 0 0 0,-1-1 0 0 0,1 1 1 0 0,-1 0-1 0 0,1-1 0 0 0,-1 1 0 0 0,1 0 1 0 0,-1 0-1 0 0,1 0 0 0 0,0 0-13 0 0,6 0 42 0 0,11 1 44 0 0,-6-5 10 0 0,21-11 127 0 0,-14 7-133 0 0,-4 3-15 0 0,-1 0-44 0 0,15-4-22 0 0,-20 5 8 0 0,-8 3-13 0 0,1 0 0 0 0,0-1 0 0 0,0 1 0 0 0,0 1 0 0 0,-1-1 0 0 0,1 0 0 0 0,0 1 0 0 0,0-1 0 0 0,2 1-4 0 0,-2 0 6 0 0,0 0 0 0 0,0-1-1 0 0,0 1 1 0 0,0-1-1 0 0,0 1 1 0 0,0-1-1 0 0,0 0 1 0 0,-1 0 0 0 0,3-2-6 0 0,4-1 23 0 0,12-3 21 0 0,0 0 6 0 0,-6 5-50 0 0,0 2-5 0 0,26 0 85 0 0,-38 0-27 0 0,-1 0 11 0 0,7 0 0 0 0,-6 0 2 0 0,-3 0 4 0 0,0 0 2 0 0,0 0 0 0 0,0 0 3 0 0,0 0 10 0 0,0 0 3 0 0,0 2 0 0 0,0 15-15 0 0,0-17-48 0 0,0 6-51 0 0,0 25-54 0 0,0-26 80 0 0,0 1 3 0 0,0 14 48 0 0,0-19-49 0 0,0-1-1 0 0,0 1 1 0 0,0-1 0 0 0,-1 1 0 0 0,1-1 0 0 0,0 1-1 0 0,0-1 1 0 0,0 1 0 0 0,0-1 0 0 0,0 1 0 0 0,-1-1 0 0 0,1 1-1 0 0,0-1 1 0 0,-1 0 0 0 0,1 1 0 0 0,0-1 0 0 0,0 1-1 0 0,-1-1 1 0 0,1 0 0 0 0,-1 1 0 0 0,1-1 0 0 0,0 0-1 0 0,-1 1 1 0 0,0-1-2 0 0,1 0 2 0 0,-1 1-1 0 0,1-1 1 0 0,-1 1 0 0 0,1-1-1 0 0,-1 1 1 0 0,1-1-1 0 0,-1 1 1 0 0,1-1-1 0 0,-1 1 1 0 0,1-1 0 0 0,0 1-1 0 0,-1-1 1 0 0,1 1-1 0 0,0 0 1 0 0,-1-1-1 0 0,1 1 1 0 0,0-1-1 0 0,0 1 1 0 0,0 0 0 0 0,0-1-1 0 0,0 1 1 0 0,0 0-1 0 0,-1-1 1 0 0,2 1-1 0 0,-1 0-1 0 0,0 33 2 0 0,0-12 50 0 0,0-20-51 0 0,-1-1-1 0 0,1 1 1 0 0,0-1 0 0 0,0 0 0 0 0,-1 1 0 0 0,1-1 0 0 0,0 1 0 0 0,-1-1-1 0 0,0 0 1 0 0,1 0 0 0 0,-1 1 0 0 0,0-1 0 0 0,1 0-1 0 0,-6 11-1 0 0,4-5 9 0 0,1 1 0 0 0,0-1 0 0 0,1 1 0 0 0,-1-1 0 0 0,2 1 0 0 0,-1-1 0 0 0,1 3-8 0 0,0-1 1 0 0,-1 0 1 0 0,0 1 0 0 0,0-1 0 0 0,-1 0-1 0 0,-1 8-1 0 0,-2-3 0 0 0,2-8 0 0 0,0 0 0 0 0,1 0 0 0 0,0 0 0 0 0,0 0 0 0 0,1 0 0 0 0,-1 0 0 0 0,2 17 0 0 0,0-13 0 0 0,-1-1 0 0 0,0 1 0 0 0,-1 0 0 0 0,0-1 0 0 0,-1 5 0 0 0,-2 0 15 0 0,1 0 0 0 0,1 1 0 0 0,0-1 0 0 0,1 1 0 0 0,1 14-15 0 0,0 79 181 0 0,1-73-113 0 0,0 3 1 0 0,-5-8 12 0 0,0-13-41 0 0,2-8-2 0 0,0 0-1 0 0,0 0 1 0 0,1 0-1 0 0,0 7-37 0 0,1 2 58 0 0,0 1 105 0 0,0 44 634 0 0,0-49-663 0 0,0-1-43 0 0,0-12-82 0 0,0 1 0 0 0,0-1-1 0 0,0 1 1 0 0,-1-1 0 0 0,1 1 0 0 0,-1-1-1 0 0,1 0 1 0 0,-1 1 0 0 0,1-1 0 0 0,-1 0-1 0 0,0 1 1 0 0,1-1 0 0 0,-1 0 0 0 0,0 1-9 0 0,-4 5 34 0 0,3 7 26 0 0,2-14-274 0 0,0 1 60 0 0,0-1 53 0 0,0 0 48 0 0,0 1 45 0 0,0-1 52 0 0,0 1 95 0 0,0 0 61 0 0,-1 0 227 0 0,1 0-270 0 0,0 0-32 0 0,0 0-74 0 0,0-1-84 0 0,0 1-82 0 0,0 0-98 0 0,0-1-110 0 0,0 1-41 0 0,0-1-95 0 0,0 1-103 0 0,0-1-111 0 0,0 1-120 0 0,1-1 350 0 0,-1 0-33 0 0,0 0-35 0 0,0 1-34 0 0,0-1-36 0 0,0 0-36 0 0,0 0-1757 0 0,0 0-1344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36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7976 0 0,'0'0'174'0'0,"0"0"29"0"0,0 0 14 0 0,0 0-69 0 0,0 0-14 0 0,0 0 43 0 0,0 0 147 0 0,0 0 268 0 0,0 0 16 0 0,0 0-3 0 0,0 2-38 0 0,0-2-561 0 0,0 5 201 0 0,0 0 35 0 0,2 17 1025 0 0,0-15-909 0 0,-1-3-217 0 0,1-1-48 0 0,0 0-54 0 0,0 0-63 0 0,0-2 181 0 0,-1 1-35 0 0,0 1 32 0 0,-1 0-78 0 0,-1 2-41 0 0,1-3 52 0 0,-1 9 194 0 0,1 9 212 0 0,0-11-305 0 0,1 0-33 0 0,1-1-85 0 0,0-6-45 0 0,3 9 112 0 0,-4-8-94 0 0,0-1-1 0 0,-1 1 1 0 0,1 0-1 0 0,0 0 1 0 0,-1 0-1 0 0,1 0 1 0 0,-1 0-1 0 0,0 0 1 0 0,0 0-43 0 0,2 14 105 0 0,8 1-40 0 0,-7-16-51 0 0,-1 1 0 0 0,-1 0 0 0 0,1 0 0 0 0,0 0 0 0 0,-1 0 0 0 0,2 4-14 0 0,-2-4 10 0 0,-1 1 0 0 0,1 0 0 0 0,-1-1 0 0 0,0 1 0 0 0,0 0 0 0 0,0 0-10 0 0,2 26 26 0 0,9 6 21 0 0,2 10-14 0 0,-10-23-4 0 0,1-3-2 0 0,0 1-1 0 0,1 2-26 0 0,1 2 42 0 0,-1-1-1 0 0,-1 13-41 0 0,0-7 77 0 0,6 21-77 0 0,2 5 116 0 0,0 21-116 0 0,0 12 163 0 0,-8-57-70 0 0,0 81 271 0 0,4-54-153 0 0,1 3 160 0 0,-3-1-1 0 0,-3 11-370 0 0,-2-58 101 0 0,0 0-1 0 0,1 0 0 0 0,2 2-100 0 0,-2-3 97 0 0,0 0 0 0 0,-1 0 0 0 0,0 1-97 0 0,-1 56 426 0 0,0 2 3 0 0,0-24-178 0 0,0-9-76 0 0,0 0-40 0 0,0-37-55 0 0,0-2-20 0 0,0 0-137 0 0,0 0 9 0 0,0 0-15 0 0,0 0-53 0 0,0 0-141 0 0,0 0-46 0 0,0-1 88 0 0,0 0 89 0 0,0-1 36 0 0,1-3-171 0 0,0 3 120 0 0,-1 0-81 0 0,1 1 80 0 0,-1 1-34 0 0,1-2-198 0 0,0 1-65 0 0,0-1-58 0 0,0 0-52 0 0,1 0-42 0 0,-1 1-37 0 0,1-3-727 0 0,0-2-952 0 0,-2-2-1311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1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0 7520 0 0,'0'0'217'0'0,"0"0"-47"0"0,0 0 8 0 0,0 0 80 0 0,0 0 232 0 0,0 0 426 0 0,0 0 39 0 0,0 0-391 0 0,0 0-220 0 0,0 0-45 0 0,0 0 92 0 0,0 0 208 0 0,0 0-20 0 0,0 0-34 0 0,0 0-129 0 0,0 0-57 0 0,0 0-9 0 0,0 0-28 0 0,0 0-102 0 0,0 0-42 0 0,-2 2-8 0 0,-5 5-57 0 0,5-5-47 0 0,-1 1 48 0 0,3-1-18 0 0,-1 0-41 0 0,2 6-14 0 0,-1-6-7 0 0,0 23 136 0 0,0 0-36 0 0,0-1-37 0 0,0 1-36 0 0,0-23-58 0 0,0-1 0 0 0,1 1 0 0 0,-1-1 1 0 0,0 0-1 0 0,0 1 0 0 0,1-1 0 0 0,-1 1 0 0 0,1-1 1 0 0,-1 0-1 0 0,1 1 0 0 0,0-1 0 0 0,-1 0 0 0 0,2 1-3 0 0,-1 0 10 0 0,0-1-1 0 0,0 1 0 0 0,0-1 1 0 0,-1 1-1 0 0,1 0 0 0 0,-1-1 1 0 0,1 1-1 0 0,-1 0 0 0 0,1-1 1 0 0,-1 1-1 0 0,0 0 0 0 0,0-1 0 0 0,0 3-9 0 0,0 4 33 0 0,-1 11 34 0 0,5-6 9 0 0,-2-10-57 0 0,-1 0 1 0 0,1 0-1 0 0,-1 0 0 0 0,0 1 0 0 0,0-1 0 0 0,0 0 0 0 0,0 1 0 0 0,0-1 0 0 0,-1 0 0 0 0,0 1 0 0 0,1 2-19 0 0,-1 1 38 0 0,1 0 0 0 0,0 0 0 0 0,0 0 0 0 0,0 0 0 0 0,2 0-38 0 0,-1 0 39 0 0,-1 0-1 0 0,0 0 1 0 0,0 0-1 0 0,0 0 0 0 0,0 1-38 0 0,-2 15 107 0 0,0-12-38 0 0,1 1 1 0 0,1-1-1 0 0,0 0 0 0 0,1 8-69 0 0,2-3 56 0 0,2 14 59 0 0,-4-8 2 0 0,-2 60 378 0 0,1-65-351 0 0,5-2-47 0 0,-1-2-4 0 0,-3 1 38 0 0,-2 2 13 0 0,0 16 37 0 0,0-21-75 0 0,0 1 63 0 0,2-2-116 0 0,-2-10-51 0 0,0 0-1 0 0,1 1 0 0 0,-1-1 1 0 0,0 0-1 0 0,0 1 0 0 0,1-1 1 0 0,-1 0-1 0 0,1 0 0 0 0,-1 1 1 0 0,0-1-1 0 0,1 0 0 0 0,-1 0 1 0 0,0 0-1 0 0,1 0 1 0 0,-1 1-1 0 0,1-1 0 0 0,-1 0 1 0 0,1 0-1 0 0,-1 0 0 0 0,0 0 1 0 0,1 0-1 0 0,-1 0 0 0 0,1 0 1 0 0,-1 0-1 0 0,1 0-1 0 0,1 0 72 0 0,-2 0 7 0 0,0 0-45 0 0,0 0-140 0 0,0 0-77 0 0,0 0 72 0 0,0 0 32 0 0,0 0-35 0 0,0 0-15 0 0,0 0-36 0 0,0 0-42 0 0,0 0-45 0 0,0 0-51 0 0,0 0-47 0 0,0 0-43 0 0,0 0-40 0 0,0 0-280 0 0,0 0-65 0 0,0 0-51 0 0,0 0-37 0 0,0 0-327 0 0,0 0-33 0 0,0 0-2567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1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1 7800 0 0,'0'0'174'0'0,"-2"0"29"0"0,-5 0 168 0 0,-12 0-303 0 0,15 0-40 0 0,0 0 50 0 0,0 0 43 0 0,0 0 35 0 0,-1 0 86 0 0,-9 0 523 0 0,7 0-470 0 0,1 0-84 0 0,0 0-74 0 0,1 2 239 0 0,4-1-331 0 0,-11 8 237 0 0,9-8-195 0 0,0-1 34 0 0,-1 1 42 0 0,-1-1 50 0 0,5 0-204 0 0,-1 0 0 0 0,1 0 0 0 0,0 0 0 0 0,-1 0 0 0 0,1 0 0 0 0,-1 0 0 0 0,1 0 0 0 0,0 0 0 0 0,-1 0 0 0 0,1 0 0 0 0,0 0 1 0 0,-1 0-1 0 0,1 1 0 0 0,0-1 0 0 0,-1 0 0 0 0,1 0 0 0 0,0 0 0 0 0,-1 1 0 0 0,1-1 0 0 0,0 0 0 0 0,-1 0 0 0 0,1 1 0 0 0,0-1 0 0 0,0 0 1 0 0,-1 0-1 0 0,1 1 0 0 0,0-1 0 0 0,0 0 0 0 0,0 1 0 0 0,-1-1 0 0 0,1 1-9 0 0,-4 5 133 0 0,-2-2-3 0 0,6-4-123 0 0,-1 0 1 0 0,1 0-1 0 0,-1 1 1 0 0,1-1-1 0 0,0 0 0 0 0,0 0 1 0 0,-1 1-1 0 0,1-1 1 0 0,0 0-1 0 0,-1 0 1 0 0,1 1-1 0 0,0-1 0 0 0,0 0 1 0 0,-1 0-1 0 0,1 1 1 0 0,0-1-1 0 0,0 0 1 0 0,0 1-1 0 0,0-1 1 0 0,-1 1-1 0 0,1-1 0 0 0,0 0 1 0 0,0 1-1 0 0,0-1 1 0 0,0 0-1 0 0,0 1 1 0 0,0-1-1 0 0,0 1 0 0 0,0-1 1 0 0,0 0-1 0 0,0 1-7 0 0,-2 4 138 0 0,-1-2-90 0 0,0 0 1 0 0,1 0 0 0 0,0 1-1 0 0,-1-1 1 0 0,0 4-49 0 0,-11 24 128 0 0,2-3-131 0 0,7-21 3 0 0,4-6 3 0 0,0 0 1 0 0,1 1 0 0 0,-1-1-1 0 0,0 0 1 0 0,1 1-1 0 0,-1-1 1 0 0,0 1-1 0 0,1-1 1 0 0,0 0-1 0 0,-1 1 1 0 0,1-1-1 0 0,0 1 1 0 0,0-1-1 0 0,0 1 1 0 0,0 0-4 0 0,0 2 2 0 0,-1 0 0 0 0,1-1 1 0 0,-1 1-1 0 0,0-1 0 0 0,0 1 1 0 0,0-1-1 0 0,0 0 0 0 0,0 1 0 0 0,-1-1 1 0 0,-1 2-3 0 0,2-1 11 0 0,0 0 1 0 0,0 0 0 0 0,1 0 0 0 0,-1 0 0 0 0,1-1-1 0 0,0 1 1 0 0,0 0 0 0 0,0 0 0 0 0,1 3-12 0 0,0 8 28 0 0,-2-8-2 0 0,2 2-10 0 0,3-3 13 0 0,3 2 34 0 0,-1 2 17 0 0,-5-9-72 0 0,-1 0-1 0 0,0 0 0 0 0,1 0 0 0 0,-1 0 0 0 0,1 0 0 0 0,-1 0 0 0 0,1 0 0 0 0,-1-1 0 0 0,1 1 0 0 0,0 0 0 0 0,0 0 0 0 0,-1-1 0 0 0,1 1 0 0 0,0 0 0 0 0,0-1 0 0 0,0 1-7 0 0,5 1 70 0 0,3-1 36 0 0,20-1 306 0 0,-17-1-217 0 0,-9 1-135 0 0,0 0 1 0 0,0 0 0 0 0,0-1 0 0 0,0 0 0 0 0,0 1 0 0 0,0-1 0 0 0,0 0 0 0 0,0 0 0 0 0,0-1 0 0 0,-1 1 0 0 0,1 0 0 0 0,0-1-61 0 0,6-3 173 0 0,1 2-76 0 0,17-9 206 0 0,-19 7-244 0 0,-3-1-54 0 0,-3 2-5 0 0,-2 3 0 0 0,0 0 0 0 0,1 1 0 0 0,-1-1 0 0 0,0 1 0 0 0,0-1 0 0 0,1 1 0 0 0,-1-1 0 0 0,0 1 0 0 0,1-1 0 0 0,-1 1 0 0 0,1-1 0 0 0,-1 1 0 0 0,1-1 0 0 0,-1 1 0 0 0,1 0 0 0 0,-1-1 0 0 0,1 1 0 0 0,-1 0 0 0 0,1-1 0 0 0,-1 1 0 0 0,1 0 0 0 0,0 0 0 0 0,3-2 0 0 0,24-22 18 0 0,-23 22 2 0 0,-5 2-13 0 0,1-1-1 0 0,0 1 1 0 0,-1 0-1 0 0,1 0 1 0 0,-1-1-1 0 0,1 1 1 0 0,-1 0-1 0 0,1-1 1 0 0,-1 1 0 0 0,1 0-1 0 0,-1-1 1 0 0,1 1-1 0 0,-1-1 1 0 0,0 1-1 0 0,1-1 1 0 0,-1 1 0 0 0,0-1-1 0 0,1 1 1 0 0,-1-1-1 0 0,0 0 1 0 0,0 1-1 0 0,1-1-6 0 0,1-3 24 0 0,7-12 55 0 0,1-2-80 0 0,-8 12-11 0 0,-1 0 0 0 0,1 0 0 0 0,-1 0 0 0 0,-1 0 0 0 0,1 0 0 0 0,-1 0 0 0 0,0-3 12 0 0,0 7-1 0 0,0 1 1 0 0,0 0 0 0 0,-1-1 0 0 0,1 1 0 0 0,0 0 0 0 0,-1-1 0 0 0,1 1 0 0 0,0 0-1 0 0,-1-1 1 0 0,0 1 0 0 0,1 0 0 0 0,-2-1 0 0 0,-4-6-64 0 0,4 5-188 0 0,1 1 88 0 0,0-1 53 0 0,1 0 43 0 0,0 0 11 0 0,-1 1-33 0 0,-2-3-88 0 0,1 2-24 0 0,0 0-59 0 0,0 2-116 0 0,1 0 138 0 0,1 1-34 0 0,-1-1-361 0 0,1 1 94 0 0,0 0-47 0 0,0-1-682 0 0,0 1-535 0 0,0 0-1016 0 0</inkml:trace>
  <inkml:trace contextRef="#ctx0" brushRef="#br0" timeOffset="494.74">271 354 7312 0 0,'0'0'165'0'0,"-3"0"22"0"0,0 0-142 0 0,4 0-20 0 0,-6 0 37 0 0,-6 0 38 0 0,-11 0 76 0 0,17 0-266 0 0,0 0 102 0 0,0 0 87 0 0,-1 0 72 0 0,1 0 53 0 0,0 0 41 0 0,-12 0 725 0 0,10 0-594 0 0,0 0-66 0 0,4 0-205 0 0,0 0-34 0 0,-1 2 358 0 0,-3 3-211 0 0,-5 2 177 0 0,5-4-227 0 0,1 1-40 0 0,0 1-47 0 0,3-3 25 0 0,1-1-46 0 0,-1 0-30 0 0,0-1-27 0 0,-3 0 34 0 0,4 1-39 0 0,0 0 0 0 0,1 1 0 0 0,-1-1 0 0 0,0 1 0 0 0,0-1 0 0 0,0 1 0 0 0,1-1 1 0 0,-1 1-1 0 0,1 0-18 0 0,-3 3 29 0 0,1 1 1 0 0,-1-1-1 0 0,2 1 1 0 0,-2 3-30 0 0,2-4 16 0 0,0 0 0 0 0,-1-1 0 0 0,1 1 1 0 0,-1-1-1 0 0,0 0 0 0 0,0 1 0 0 0,-1 0-16 0 0,1-1 10 0 0,-1 1-1 0 0,1 0 1 0 0,0 0-1 0 0,1 0 0 0 0,0 0 1 0 0,-1 0-1 0 0,1 0 1 0 0,0 5-10 0 0,0-5 2 0 0,1-3 0 0 0,0 1 1 0 0,1 0 0 0 0,-1 0 0 0 0,1 0 0 0 0,0 0 0 0 0,0 0 0 0 0,0 0 0 0 0,0 0-3 0 0,-2 13 30 0 0,-3-2-20 0 0,4-12-9 0 0,0 1 1 0 0,0 0-1 0 0,0 0 0 0 0,0 1 0 0 0,1-1 1 0 0,-1 0-1 0 0,1 0 0 0 0,0 0 0 0 0,0 1-1 0 0,-1 21 34 0 0,0-10-13 0 0,1 0 0 0 0,0 0 0 0 0,1 0 0 0 0,2 10-21 0 0,2-11 0 0 0,-4-11-2 0 0,0 0 0 0 0,0 0 0 0 0,0 0 0 0 0,0 0 0 0 0,0 0 1 0 0,-1 0-1 0 0,1 0 0 0 0,-1 2 2 0 0,0-3-6 0 0,0 0 1 0 0,1 0-1 0 0,-1 1 0 0 0,1-1 0 0 0,-1 0 1 0 0,1 0-1 0 0,0 0 0 0 0,0 0 1 0 0,0 0-1 0 0,0 0 0 0 0,0 0 1 0 0,1 0-1 0 0,-1 0 0 0 0,2 1 6 0 0,25 24 22 0 0,-14-14 16 0 0,-9-9-23 0 0,0 0 0 0 0,0 0 0 0 0,0-1 0 0 0,1 0 1 0 0,-1 0-1 0 0,2 0-15 0 0,-2-1 5 0 0,7 2 80 0 0,20-5 182 0 0,-22 1-192 0 0,18-3 272 0 0,-7-4-76 0 0,-14 5-189 0 0,11-5 278 0 0,-2-2-67 0 0,-3-2-54 0 0,0-1-40 0 0,-2-1 15 0 0,-1-1 0 0 0,0 0 0 0 0,1-3-214 0 0,2-4 257 0 0,-11 18-228 0 0,0-1-1 0 0,0 0 1 0 0,0 0-1 0 0,-1 0 1 0 0,1 0-1 0 0,-1 0 1 0 0,0 0-29 0 0,6-19 130 0 0,2 7-15 0 0,0-5-1 0 0,-4-3-39 0 0,-5-28 37 0 0,0 22-34 0 0,0-24-25 0 0,-3 40-67 0 0,-2 7-25 0 0,-1 2-54 0 0,0 2-47 0 0,1 1-56 0 0,5 2 177 0 0,-1-1-1 0 0,1 1 0 0 0,0 0 1 0 0,0 0-1 0 0,-1-1 0 0 0,1 1 1 0 0,0 0-1 0 0,0-1 0 0 0,-1 1 1 0 0,1 0-1 0 0,0-1 0 0 0,0 1 1 0 0,0 0-1 0 0,0-1 0 0 0,0 1 1 0 0,-1 0-1 0 0,1-1 0 0 0,0 1 1 0 0,0-1-1 0 0,0 1 0 0 0,0 0 1 0 0,0-1-1 0 0,0 1 0 0 0,0 0 1 0 0,0-1-1 0 0,0 1 20 0 0,0-1-580 0 0,0 0 81 0 0,-1 1 69 0 0,0 0 59 0 0,-1-1 12 0 0,1 1 47 0 0,-4 0-575 0 0,3 0 478 0 0,1 0 132 0 0,1 0-35 0 0,-1 0-129 0 0,-4 0-1476 0 0,-4 0-1079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5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7312 0 0,'0'0'165'0'0,"0"0"22"0"0,0 0 9 0 0,0 0-59 0 0,0 0-10 0 0,0 0 44 0 0,0 0 144 0 0,0 0 269 0 0,0 0 22 0 0,0 0-32 0 0,0 0-139 0 0,0 0-62 0 0,0 2-11 0 0,0 22 332 0 0,0-22-364 0 0,0-2-2 0 0,0 3-12 0 0,0 6-50 0 0,0-7-18 0 0,2 1-6 0 0,8 6-5 0 0,-8-6-43 0 0,-1 0-86 0 0,-1 1-56 0 0,0 0-27 0 0,-1-1 39 0 0,1 11 275 0 0,0 0-50 0 0,0 0-47 0 0,0 0-40 0 0,0 14 99 0 0,0 0-101 0 0,2-13-113 0 0,3-1-27 0 0,1 0-1 0 0,-5 0 25 0 0,1 12 37 0 0,3 11-44 0 0,1 0-27 0 0,-5-10 21 0 0,0-21-48 0 0,-1-1 1 0 0,1 1-1 0 0,0-1 0 0 0,0 1 0 0 0,2 3-23 0 0,2 13 53 0 0,9 46 113 0 0,-12-59-129 0 0,-1 0 0 0 0,0 0 0 0 0,0 0 0 0 0,-1 0 1 0 0,0 0-1 0 0,-1 4-37 0 0,0 19 123 0 0,2 3 41 0 0,1-25-67 0 0,-1-1 1 0 0,1 1-1 0 0,3 8-97 0 0,-1-3 146 0 0,-4-3-54 0 0,1 3 14 0 0,4-1-9 0 0,-4-11-76 0 0,0 0 0 0 0,0 0-1 0 0,0 0 1 0 0,0 0 0 0 0,0 0 0 0 0,-1 0-1 0 0,1 0 1 0 0,-1 2-21 0 0,0-1-98 0 0,0 0 48 0 0,0 0 42 0 0,0 0 35 0 0,0 3 101 0 0,0 10 303 0 0,0-13-338 0 0,0 1-50 0 0,0 1-85 0 0,0-3-26 0 0,0 0-37 0 0,0 0-51 0 0,0 1-53 0 0,0-1-55 0 0,0 1-62 0 0,0-1-65 0 0,0 1-71 0 0,0-1-76 0 0,0 1-80 0 0,0-5 212 0 0,0 1-56 0 0,0-1-49 0 0,0 1-45 0 0,0 0-159 0 0,0 0-43 0 0,0 0-193 0 0,0 0-523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6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30 6536 0 0,'0'0'141'0'0,"0"0"23"0"0,0 0 13 0 0,-3 0-19 0 0,-17 0-96 0 0,17 0-2 0 0,1 0 88 0 0,-1 2 170 0 0,-6 7 288 0 0,6-6 24 0 0,3-3-25 0 0,-2 0-112 0 0,2-1-433 0 0,-3 1 50 0 0,0 0 47 0 0,-2-1 43 0 0,0 1 38 0 0,0 1 35 0 0,-2 2 357 0 0,-6 6-255 0 0,2-6-52 0 0,11-3-317 0 0,0 0 0 0 0,0 0 0 0 0,0 0 0 0 0,0 0 0 0 0,0 0 0 0 0,0 0 0 0 0,0 0 0 0 0,0 0 0 0 0,0 0 0 0 0,0 0 0 0 0,-1 0 0 0 0,1 0 0 0 0,0 0 0 0 0,0 0 0 0 0,0 0 0 0 0,0 0 0 0 0,0 0 0 0 0,0 0 0 0 0,0 0 0 0 0,0 0 0 0 0,0 0 0 0 0,0 0 0 0 0,0 0 0 0 0,0 0 0 0 0,-1 0 1 0 0,1 0-1 0 0,0 0 0 0 0,0 0 0 0 0,0 0 0 0 0,0 0 0 0 0,0 0 0 0 0,0 0 0 0 0,0 0 0 0 0,0 0 0 0 0,0 0 0 0 0,0 1 0 0 0,0-1 0 0 0,0 0 0 0 0,0 0 0 0 0,0 0 0 0 0,0 0 0 0 0,0 0 0 0 0,0 0 0 0 0,0 0 0 0 0,0 0 0 0 0,0 0 0 0 0,0 0 0 0 0,0 0 0 0 0,0 0 0 0 0,0 1 0 0 0,0-1 0 0 0,0 0 0 0 0,0 0 1 0 0,0 0-1 0 0,0 0 0 0 0,0 0 0 0 0,0 0-6 0 0,0 0 12 0 0,0 1 0 0 0,0-1 0 0 0,0 1 0 0 0,0-1 0 0 0,0 0 0 0 0,0 1 0 0 0,0-1 0 0 0,0 0 0 0 0,0 1 0 0 0,0-1 0 0 0,0 1 0 0 0,0-1 0 0 0,0 0 0 0 0,0 1 0 0 0,0-1 0 0 0,-1 0 0 0 0,1 1 0 0 0,0-1 0 0 0,0 0 0 0 0,0 1 0 0 0,-1-1 0 0 0,1 0 0 0 0,0 0 0 0 0,0 1 0 0 0,-1-1 0 0 0,1 0 0 0 0,0 0 0 0 0,-1 1 0 0 0,1-1 0 0 0,0 0 0 0 0,-1 0 0 0 0,1 0 0 0 0,0 0 0 0 0,-1 1 0 0 0,1-1 0 0 0,0 0 0 0 0,-1 0 0 0 0,1 0 1 0 0,0 0-1 0 0,-1 0 0 0 0,1 0 0 0 0,-1 0 0 0 0,1 0 0 0 0,0 0 0 0 0,-1 0 0 0 0,1 0 0 0 0,0 0 0 0 0,-1 0 0 0 0,1-1-12 0 0,-1 1 23 0 0,0 0 0 0 0,0 0 1 0 0,1 0-1 0 0,-1 0 0 0 0,0 0 1 0 0,0 0-1 0 0,1 0 0 0 0,-1 0 0 0 0,0 1 1 0 0,0-1-1 0 0,1 0 0 0 0,-1 0 1 0 0,0 1-1 0 0,1-1 0 0 0,-1 0 1 0 0,0 1-1 0 0,1-1 0 0 0,-1 1 1 0 0,0-1-24 0 0,-4 10 313 0 0,-4-6-129 0 0,4 6-59 0 0,-4-6-11 0 0,3 6-13 0 0,0 0-29 0 0,-1-1 35 0 0,4-5-85 0 0,0 0 0 0 0,0 0 1 0 0,0 1-1 0 0,1 0 0 0 0,0-1 1 0 0,-2 5-23 0 0,-4 10 26 0 0,-7 9-26 0 0,14-26 0 0 0,-1 1 0 0 0,1-1 0 0 0,0 0 0 0 0,0 0 0 0 0,0 1 0 0 0,0-1 0 0 0,0 1 0 0 0,0-1 0 0 0,1 1 0 0 0,-1-1 0 0 0,1 1 0 0 0,0-1 0 0 0,0 1 0 0 0,0-1 0 0 0,0 2 0 0 0,0-3 0 0 0,0 1 0 0 0,0 0 0 0 0,0-1 0 0 0,0 1 0 0 0,-1-1 0 0 0,1 1 0 0 0,0-1 0 0 0,-1 0 0 0 0,1 1 0 0 0,-1-1 0 0 0,0 1 0 0 0,1-1 0 0 0,-1 0 0 0 0,0 1 0 0 0,-5 9 0 0 0,4-1 0 0 0,1 1 0 0 0,0-1 0 0 0,1 1 0 0 0,0 0 0 0 0,1 7 0 0 0,0 7 0 0 0,-1-11 0 0 0,-1-6 0 0 0,1 1 0 0 0,1-1 0 0 0,-1 0 0 0 0,2 4 0 0 0,2 5 0 0 0,-2-9 0 0 0,0 1 0 0 0,0 0 0 0 0,-1 0 0 0 0,0 7 0 0 0,0-5 0 0 0,0 1 0 0 0,1-1 0 0 0,0 0 0 0 0,0-1 0 0 0,2 2 0 0 0,0 6 0 0 0,1-3 0 0 0,1-1 0 0 0,0 1 0 0 0,1-1 0 0 0,6 9 0 0 0,5 9 0 0 0,-15-25 0 0 0,1 0 0 0 0,0-1 0 0 0,0 1 0 0 0,1-1 0 0 0,0 0 0 0 0,0 0 0 0 0,0 0 0 0 0,1-1 0 0 0,0 0 0 0 0,5 4 0 0 0,0-2 0 0 0,-6-4 0 0 0,0 1 0 0 0,1-1 0 0 0,-1 1 0 0 0,3 4 0 0 0,-6-6 0 0 0,1 1 0 0 0,-1-1 0 0 0,0 0 0 0 0,1 0 0 0 0,-1 0 0 0 0,1 0 0 0 0,-1 0 0 0 0,1-1 0 0 0,0 1 0 0 0,0-1 0 0 0,0 1 0 0 0,0-1 0 0 0,0 0 0 0 0,0 0 0 0 0,0-1 0 0 0,0 1 0 0 0,1-1 0 0 0,-1 1 0 0 0,1-1 0 0 0,-1 0 0 0 0,0 0 0 0 0,0 1 0 0 0,0-1 0 0 0,-1 1 0 0 0,1 0 0 0 0,0-1 0 0 0,0 1 0 0 0,0 1 0 0 0,1 0 0 0 0,6 2 0 0 0,-9-4 0 0 0,1 0 0 0 0,0 1 0 0 0,0-1 0 0 0,-1 0 0 0 0,1 0 0 0 0,0 0 0 0 0,0 0 0 0 0,0 0 0 0 0,-1 0 0 0 0,1 0 0 0 0,0-1 0 0 0,-1 1 0 0 0,1-1 0 0 0,0 1 0 0 0,-1-1 0 0 0,1 0 0 0 0,0 0 0 0 0,-1 0 0 0 0,2 0 0 0 0,4-3 13 0 0,9 2 49 0 0,-1 0-4 0 0,4-10-3 0 0,-8 4 16 0 0,-3-1 36 0 0,-2-2 61 0 0,20-20 204 0 0,-24 27-336 0 0,0 0 1 0 0,0 0-1 0 0,-1 0 0 0 0,1 0 0 0 0,-1 0 0 0 0,0 0 1 0 0,0-2-37 0 0,4-12 151 0 0,0 5-13 0 0,0-1 12 0 0,-4-6-35 0 0,-1 5-51 0 0,-1 7-25 0 0,1 0 0 0 0,0 0 1 0 0,1-1-1 0 0,0 1 0 0 0,1-4-39 0 0,2-3 58 0 0,-2 9-36 0 0,0 0 0 0 0,-1-1-1 0 0,0 1 1 0 0,0-1-1 0 0,0 1 1 0 0,0-1 0 0 0,-1 0-1 0 0,0 1 1 0 0,-1-1 0 0 0,0 0-1 0 0,-1-5-21 0 0,-1-2 37 0 0,0 0-1 0 0,0-1 1 0 0,2 1-1 0 0,0-1 1 0 0,0-14-37 0 0,0 12 27 0 0,-1 0 1 0 0,-1-1 0 0 0,-1 1-1 0 0,-4-11-27 0 0,1 0 47 0 0,4 18-37 0 0,3 6-10 0 0,-1 1 1 0 0,0 0-1 0 0,0-1 0 0 0,-1 1 1 0 0,1 0-1 0 0,0-1 1 0 0,-1 1-1 0 0,0 0 0 0 0,-1-1 0 0 0,1 0 4 0 0,0 0-1 0 0,0 1 0 0 0,1-1 0 0 0,-1 0 0 0 0,1 0 0 0 0,0 0 0 0 0,0-1-3 0 0,0 0 6 0 0,-1 0 0 0 0,1 0 0 0 0,-1 1 0 0 0,0-1 0 0 0,0 0 0 0 0,-1 1 0 0 0,0-2-6 0 0,-11-18 0 0 0,0-3 11 0 0,0 10 32 0 0,2 6-33 0 0,7 7-10 0 0,1 0 0 0 0,0 0 0 0 0,0 0 0 0 0,0 0 0 0 0,1-1 0 0 0,-1-1 0 0 0,1 1 3 0 0,0-1-46 0 0,-3 2-78 0 0,1 2 56 0 0,-3-3-102 0 0,-8-11-405 0 0,14 14 472 0 0,1 1-294 0 0,0 0 77 0 0,-1 0 66 0 0,1 1 59 0 0,-1-1 3 0 0,0 1 71 0 0,-2 1-86 0 0,3-1 46 0 0,1 0 11 0 0,-2 0-993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4:04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6592 0 0,'0'0'149'0'0,"0"0"23"0"0,0 0 11 0 0,0 0-62 0 0,0 0-8 0 0,0 0 44 0 0,0 0 134 0 0,0 0 253 0 0,0 0 22 0 0,0 0-33 0 0,0 0-145 0 0,0 0-61 0 0,0 0-9 0 0,0 0 2 0 0,0 0 26 0 0,0 0 7 0 0,0 3 6 0 0,1 1-205 0 0,0-1-41 0 0,1-1-19 0 0,4 1-4 0 0,6-2 55 0 0,-7-1-62 0 0,0 0 33 0 0,2-1 82 0 0,0 1 78 0 0,3-1-40 0 0,1-4-17 0 0,-4 0-51 0 0,-1 3-1 0 0,1 1 26 0 0,2 0 64 0 0,10 1-86 0 0,-8 0-68 0 0,2 0 92 0 0,-5 0-52 0 0,-1 0 38 0 0,5-3-15 0 0,1-6 22 0 0,-13 8-182 0 0,1 1 0 0 0,-1 0 0 0 0,0 0 1 0 0,0-1-1 0 0,0 1 0 0 0,1 0 0 0 0,-1 0 1 0 0,0 0-1 0 0,1 0 0 0 0,-1-1 0 0 0,0 1 1 0 0,0 0-1 0 0,1 0 0 0 0,-1 0 0 0 0,0 0 1 0 0,1 0-1 0 0,-1 0 0 0 0,0 0 0 0 0,0 0 1 0 0,1 0-1 0 0,-1 0 0 0 0,0 0 0 0 0,1 0 1 0 0,-1 0-1 0 0,0 0 0 0 0,1 0-6 0 0,24 0 120 0 0,-12 0-44 0 0,-11 0 6 0 0,1 0-16 0 0,7 0-42 0 0,-9 0-206 0 0,0 0 59 0 0,0 0 53 0 0,0 0 47 0 0,0 0 44 0 0,0 0 41 0 0,0 0 108 0 0,1 0 322 0 0,-1 0-379 0 0,-1 0-47 0 0,1 0-59 0 0,-1 0-61 0 0,0 0-73 0 0,1 0-84 0 0,-1 0-58 0 0,1 0-84 0 0,-1 0-92 0 0,1 0-102 0 0,0 0-108 0 0,-1 0-117 0 0,1 0-126 0 0,0 0 400 0 0,-1 0-35 0 0,0 0-1342 0 0,0 0-1063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7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10304 0 0,'0'0'233'0'0,"0"0"39"0"0,0 0 15 0 0,0 0 30 0 0,0 0 124 0 0,0 0 58 0 0,0 3 12 0 0,-1 3-205 0 0,-4-2 2 0 0,1 0-76 0 0,2-1-20 0 0,1 2 23 0 0,0 1 72 0 0,1 9 60 0 0,0 0-58 0 0,0 0-52 0 0,0 0-47 0 0,0 1-40 0 0,0-1-35 0 0,0 17 54 0 0,0-2-74 0 0,1-16-76 0 0,1-1 1 0 0,0 1 0 0 0,1-1-1 0 0,4 13-39 0 0,-4-14 22 0 0,1 0 0 0 0,-2 1 0 0 0,0 0 0 0 0,0 10-22 0 0,-1 3 56 0 0,1 0-1 0 0,0 0 1 0 0,6 18-56 0 0,-4-18 66 0 0,-1-10-39 0 0,0 2 17 0 0,0 0 1 0 0,-1 1-1 0 0,-1 6-44 0 0,-1-5 47 0 0,2 0-1 0 0,0 0 0 0 0,1 0 1 0 0,4 11-47 0 0,-3-12 55 0 0,0 0 1 0 0,-1 1 0 0 0,-1 0-1 0 0,-1 15-55 0 0,1 2 134 0 0,1 0-1 0 0,3 5-133 0 0,-1-3 85 0 0,0-9-21 0 0,-2-13-5 0 0,-1 1 0 0 0,-1 0 1 0 0,0 0-60 0 0,0 3 83 0 0,1 1 0 0 0,2 6-83 0 0,-1-3 108 0 0,0-1 0 0 0,-2 11-108 0 0,0-15 94 0 0,1 0 0 0 0,2 6-94 0 0,-1-5 154 0 0,0 1 0 0 0,-2 8-154 0 0,-1-4 123 0 0,0 39 221 0 0,0-45-259 0 0,1-14-40 0 0,-1 0 0 0 0,1 0 0 0 0,1 0-1 0 0,-1 0 1 0 0,2 4-45 0 0,-2-7 23 0 0,0 0-1 0 0,0 0 0 0 0,0 0 1 0 0,-1 1-1 0 0,1-1 0 0 0,-1 0 1 0 0,1 0-1 0 0,-1 1 0 0 0,0-1 1 0 0,-1 0-1 0 0,1 1 0 0 0,-1 1-22 0 0,-5 7 75 0 0,6-11-66 0 0,-1 1 0 0 0,0-1 0 0 0,0 0 1 0 0,1 0-1 0 0,-1 1 0 0 0,1-1 1 0 0,-1 0-1 0 0,1 1 0 0 0,0-1 0 0 0,0 1 1 0 0,-1-1-1 0 0,1 0 0 0 0,0 1-9 0 0,0 23 136 0 0,0-10-95 0 0,0-13 39 0 0,0-2-58 0 0,0 0-116 0 0,0 0-6 0 0,0 0-35 0 0,0 0-115 0 0,0 0-38 0 0,0-2-776 0 0,0-10-51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7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7520 0 0,'0'0'217'0'0,"0"0"-55"0"0,0 0-15 0 0,0 0 48 0 0,0 0 158 0 0,0 0 295 0 0,0 0 22 0 0,0 0-34 0 0,0 0-151 0 0,0 0-62 0 0,0 0-9 0 0,0 0-16 0 0,2 0-53 0 0,36 0 692 0 0,-20 0-630 0 0,-7 0-214 0 0,-1 0-34 0 0,1 0-41 0 0,0 0-48 0 0,-6-1-27 0 0,0 1 0 0 0,-1-1 0 0 0,1 0 0 0 0,0 0 0 0 0,3-2-43 0 0,12-3 138 0 0,-6 5-80 0 0,-10 1-55 0 0,1-1 1 0 0,0 1 0 0 0,0-1-1 0 0,-1 0 1 0 0,1 0 0 0 0,-1 0 0 0 0,2-2-4 0 0,-2 2-1 0 0,0 0 1 0 0,0 0 0 0 0,1 0-1 0 0,-1 0 1 0 0,0 0 0 0 0,0 1 0 0 0,1 0 0 0 0,1-1-2 0 0,-1 1 0 0 0,0-1 0 0 0,0 0 0 0 0,0 0 0 0 0,0-1 1 0 0,2 0 1 0 0,9-2-41 0 0,1 2-39 0 0,-11 2 44 0 0,-2-1-17 0 0,0 1-23 0 0,-1 0-40 0 0,0 0-18 0 0,0-1-41 0 0,-1 1-47 0 0,1-1-52 0 0,0 0-56 0 0,0 1-52 0 0,0-1-47 0 0,0-1-41 0 0,0 1-139 0 0,0-1-40 0 0,1 0-170 0 0,2-1-451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8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9152 0 0,'0'0'208'0'0,"0"0"33"0"0,0 0 14 0 0,0 0-90 0 0,0-2-22 0 0,0-2 44 0 0,0-1 152 0 0,0 2 284 0 0,0 3 17 0 0,0 0-28 0 0,0 0-145 0 0,0 0-69 0 0,0 0-12 0 0,0 0-18 0 0,0 0-70 0 0,0 0-36 0 0,0 0-6 0 0,0 0-18 0 0,0 3-72 0 0,0 20 86 0 0,2-18-142 0 0,-1-4-102 0 0,1 0 0 0 0,-1 1 0 0 0,-1-1-1 0 0,1 0 1 0 0,0 1 0 0 0,0-1 0 0 0,0 0 0 0 0,-1 1-1 0 0,1-1 1 0 0,-1 1 0 0 0,1-1 0 0 0,-1 1 0 0 0,1 0-8 0 0,0 26 109 0 0,-1-22-74 0 0,0-5-31 0 0,0 1 0 0 0,0-1 1 0 0,1 1-1 0 0,-1-1 0 0 0,0 0 1 0 0,1 1-1 0 0,-1-1 0 0 0,1 1 1 0 0,-1-1-1 0 0,1 0 0 0 0,0 0 1 0 0,-1 1-1 0 0,1-1-4 0 0,5 11 14 0 0,-5-6-5 0 0,0 0 0 0 0,0 0 0 0 0,-1 1 0 0 0,1-1 1 0 0,-1 0-1 0 0,-1 5-9 0 0,0-1 14 0 0,1-1 1 0 0,0 0 0 0 0,1 1 0 0 0,1 2-15 0 0,1 5 10 0 0,4 12 23 0 0,-6-4 28 0 0,0-11-5 0 0,1 0 0 0 0,2 12-56 0 0,-1-12 56 0 0,-1-1-1 0 0,0 14-55 0 0,-2 0 81 0 0,-1-16-26 0 0,1-1 0 0 0,0 1 0 0 0,1 0-1 0 0,2 8-53 0 0,1-2 44 0 0,2 12 53 0 0,-4-6 8 0 0,-2 5 3 0 0,0-2 74 0 0,0 66 616 0 0,0-43-518 0 0,0-47-191 0 0,0-2 1 0 0,0 0-22 0 0,0 0-31 0 0,0 0-114 0 0,0 0-55 0 0,0 0 43 0 0,0 0 20 0 0,0 0-33 0 0,0 0-15 0 0,0 0-33 0 0,0 0-38 0 0,0 0-44 0 0,0 0-46 0 0,0 0-44 0 0,-1 0-40 0 0,1 0-36 0 0,0 0-259 0 0,0 0-60 0 0,-1 0-47 0 0,0 0-35 0 0,-3 0-1430 0 0,-4 0-1265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19:48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7856 0 0,'0'0'174'0'0,"0"0"29"0"0,0 0 13 0 0,0 0 39 0 0,0 0 134 0 0,0 0 54 0 0,0 0 6 0 0,0 3-14 0 0,0 6-83 0 0,0-6-38 0 0,0-1-8 0 0,0 0-234 0 0,0 0 53 0 0,0 3 107 0 0,-1 9 403 0 0,2-7-326 0 0,0-2-192 0 0,0-4-105 0 0,-1 1-36 0 0,3 0 111 0 0,0-1-8 0 0,2 3 63 0 0,-4 0 3 0 0,-1 3 100 0 0,0-4-167 0 0,0-1-50 0 0,0 0-1 0 0,0-1 1 0 0,0 1 0 0 0,0 0-1 0 0,0-1 1 0 0,0 1 0 0 0,0-1-1 0 0,1 1 1 0 0,-1 0 0 0 0,0-1-1 0 0,1 2-27 0 0,5 1 100 0 0,-5-4-94 0 0,-1 0 1 0 0,1 0-1 0 0,-1 1 0 0 0,0-1 0 0 0,1 0 0 0 0,-1 0 0 0 0,0 1 1 0 0,1-1-1 0 0,-1 0 0 0 0,0 1 0 0 0,1-1 0 0 0,-1 0 0 0 0,0 1 1 0 0,0-1-1 0 0,1 1 0 0 0,-1-1 0 0 0,0 0 0 0 0,0 1 0 0 0,0-1 1 0 0,0 1-1 0 0,0-1 0 0 0,1 1 0 0 0,-1-1 0 0 0,0 0 0 0 0,0 1 1 0 0,0-1-1 0 0,0 1 0 0 0,0-1 0 0 0,0 1 0 0 0,0-1 0 0 0,-1 1 1 0 0,1-1-7 0 0,1 21 168 0 0,-1-18-145 0 0,0 0 0 0 0,1 0 0 0 0,0 0 1 0 0,-1 0-1 0 0,1 0 0 0 0,0 0 0 0 0,0 0-23 0 0,5 9 102 0 0,1 4 49 0 0,-1 7-37 0 0,-5-20-94 0 0,4 54 239 0 0,18 27 157 0 0,-21-77-366 0 0,-1 0 0 0 0,-1-1 0 0 0,1 1 1 0 0,-2 6-51 0 0,3 15 119 0 0,9 18 121 0 0,-7-33-160 0 0,-1 0 0 0 0,0 0 0 0 0,-1 1 0 0 0,0-1-1 0 0,-1 2-79 0 0,0 2 138 0 0,5-3-47 0 0,0 0-9 0 0,-5 3 39 0 0,-1-14-94 0 0,1 1-1 0 0,-1-1 0 0 0,1 1 0 0 0,-1-1 0 0 0,1 1 0 0 0,1-1 0 0 0,-1 1 1 0 0,0-1-1 0 0,1 0 0 0 0,1 3-26 0 0,0 9 89 0 0,-3 1-36 0 0,-1-5-33 0 0,3 3 44 0 0,8-2-37 0 0,-8-10-13 0 0,-2-2-44 0 0,0 0-88 0 0,0 0-68 0 0,0 0-275 0 0,0 0-32 0 0</inkml:trace>
  <inkml:trace contextRef="#ctx0" brushRef="#br0" timeOffset="752.35">368 242 8464 0 0,'0'0'190'0'0,"0"0"28"0"0,2-2 10 0 0,11-14-97 0 0,-13 12-49 0 0,1 0-51 0 0,4 2-21 0 0,0 0 65 0 0,-2-2 133 0 0,0-2-24 0 0,-2 3-98 0 0,1 0 33 0 0,0-1 126 0 0,1 0 63 0 0,-1 2-110 0 0,1-1 34 0 0,13-14 559 0 0,-7 6-314 0 0,1 2 0 0 0,0-1 1 0 0,0 1-1 0 0,5-3-477 0 0,-10 9 115 0 0,0-1 1 0 0,-1 1-1 0 0,1-1 0 0 0,-1-1 1 0 0,0 1-1 0 0,0 0 0 0 0,0-1 1 0 0,1-3-116 0 0,-3 6 80 0 0,0-1 0 0 0,0 1 1 0 0,0-1-1 0 0,0 1 1 0 0,0 0-1 0 0,0-1 1 0 0,1 1-1 0 0,-1 0 1 0 0,1 1-1 0 0,0-1 1 0 0,-1 0-1 0 0,1 1 1 0 0,3-2-81 0 0,0 0 148 0 0,23-20 394 0 0,-23 20-410 0 0,6-3 13 0 0,0 1-99 0 0,14 2-22 0 0,-15 3-5 0 0,-9-1-15 0 0,1 1-1 0 0,-1 0 1 0 0,1 0 0 0 0,0 0 0 0 0,-1 0 0 0 0,1 0-1 0 0,-1 1 1 0 0,1-1 0 0 0,-1 1 0 0 0,1-1-1 0 0,0 2-3 0 0,14 9 11 0 0,-11-7-2 0 0,-4-3-6 0 0,0 1 1 0 0,-1-1-1 0 0,1 0 0 0 0,0 0 0 0 0,-1 1 0 0 0,1-1 0 0 0,-1 1 1 0 0,1-1-1 0 0,-1 1 0 0 0,0 0 0 0 0,0-1 0 0 0,0 1 0 0 0,0 0 0 0 0,1 2-3 0 0,0-1 2 0 0,1 0 0 0 0,-1 0 0 0 0,1 0-1 0 0,-1 0 1 0 0,1 0 0 0 0,0-1 0 0 0,2 3-2 0 0,-2-3 4 0 0,0 0 1 0 0,0 0 0 0 0,0 1-1 0 0,-1 0 1 0 0,1-1 0 0 0,-1 1 0 0 0,0 0-1 0 0,0 0 1 0 0,0 0 0 0 0,0 0-1 0 0,0 1-4 0 0,2 12 0 0 0,-1-7 0 0 0,0-1 0 0 0,0 1 0 0 0,3 4 0 0 0,-5-10 6 0 0,1 0-1 0 0,0 0 0 0 0,-1 0 1 0 0,0 1-1 0 0,0-1 0 0 0,0 1 1 0 0,0-1-1 0 0,0 1 0 0 0,-1-1 1 0 0,0 4-6 0 0,0-6 2 0 0,0 1 1 0 0,1-1 0 0 0,-1 1-1 0 0,0-1 1 0 0,0 1 0 0 0,1-1-1 0 0,-1 1 1 0 0,0-1 0 0 0,1 0-1 0 0,0 1 1 0 0,-1-1 0 0 0,1 0-1 0 0,0 1 1 0 0,0-1-3 0 0,4 10 27 0 0,-3 1-25 0 0,-1-1 0 0 0,0 0 0 0 0,-1 1 0 0 0,0-1 0 0 0,-1 5-2 0 0,1 6 0 0 0,0-20 0 0 0,-1 1 0 0 0,1 0 0 0 0,0 0 0 0 0,-1 0 0 0 0,1 0 0 0 0,-1 0 0 0 0,0 0 0 0 0,0-1 0 0 0,-1 4 0 0 0,-3 7 0 0 0,-28 128 139 0 0,32-138-134 0 0,0 0 1 0 0,0 0-1 0 0,-1-1 0 0 0,1 1 0 0 0,-1 0 1 0 0,1-1-1 0 0,-1 1-5 0 0,-11 20 16 0 0,8-4-16 0 0,4-12 3 0 0,-1-1 0 0 0,0 1-1 0 0,0-1 1 0 0,-2 3-3 0 0,-24 45 53 0 0,-1 3-53 0 0,13-27 39 0 0,14-24-28 0 0,-1-1 0 0 0,0 1 1 0 0,0-1-1 0 0,0 0 0 0 0,0 0 0 0 0,-1 0 1 0 0,-3 3-12 0 0,-17 6 21 0 0,22-5 32 0 0,2-9-51 0 0,0 1-1 0 0,0-1 0 0 0,0 0 0 0 0,0 0 0 0 0,0 0 0 0 0,0 0 0 0 0,0 0 0 0 0,0 0 1 0 0,0 0-1 0 0,0 0 0 0 0,0 0 0 0 0,0 0 0 0 0,0 0 0 0 0,0 1 0 0 0,0-1 0 0 0,0 0 1 0 0,0 0-1 0 0,0 0 0 0 0,0 0 0 0 0,0 0 0 0 0,0 0 0 0 0,0 0 0 0 0,0 0 0 0 0,0 0 1 0 0,0 0-1 0 0,0 0 0 0 0,0 0 0 0 0,0 0 0 0 0,0 1 0 0 0,0-1 0 0 0,-1 0 0 0 0,1 0 1 0 0,0 0-1 0 0,0 0 0 0 0,0 0 0 0 0,0 0 0 0 0,0 0 0 0 0,0 0 0 0 0,0 0 0 0 0,0 0 1 0 0,0 0-1 0 0,0 0 0 0 0,0 0 0 0 0,0 0 0 0 0,-1 0 0 0 0,1 0 0 0 0,0 0 0 0 0,0 0 0 0 0,0 0 1 0 0,0 0-1 0 0,0 0 0 0 0,0 0 0 0 0,0 0 0 0 0,0 0 0 0 0,0 0 0 0 0,0 0 0 0 0,0 0-1 0 0,-10 0 70 0 0,8 0 15 0 0,2 0-16 0 0,0 0-5 0 0,0 0 0 0 0,0 0 0 0 0,0 0 2 0 0,0 0 3 0 0,24 0 56 0 0,31 0 69 0 0,-35 0-72 0 0,-19 0-113 0 0,0 0-1 0 0,1-1 0 0 0,-1 1 1 0 0,1 0-1 0 0,-1 0 0 0 0,0-1 0 0 0,1 1 1 0 0,-1-1-1 0 0,0 1 0 0 0,1-1 1 0 0,-1 0-1 0 0,0 1 0 0 0,0-1-8 0 0,11-5 56 0 0,13 2 41 0 0,21 5 125 0 0,-20 0-95 0 0,30-1 296 0 0,-19 0-187 0 0,-7 0-84 0 0,-1 0-54 0 0,-7-3 4 0 0,-5-2-53 0 0,-13 4-43 0 0,0 0 0 0 0,0-1 0 0 0,1 1 0 0 0,-1 1 0 0 0,0-1 0 0 0,0 1 0 0 0,1 0-6 0 0,6 0 25 0 0,-9 1-18 0 0,1-1-1 0 0,0 0 1 0 0,-1 0-1 0 0,1 0 1 0 0,-1 0-1 0 0,1 0 1 0 0,0-1-1 0 0,-1 1 0 0 0,1-1 1 0 0,-1 0-1 0 0,2 0-6 0 0,1-1 22 0 0,11-5 31 0 0,7 4-48 0 0,-15 4-9 0 0,11 0 25 0 0,-6-5-58 0 0,-9 2-106 0 0,8-5-107 0 0,-6 4 105 0 0,-1 0-103 0 0,-2 2 71 0 0,0-1-44 0 0,-1 1-50 0 0,1-1-58 0 0,-1 1-64 0 0,1 0-70 0 0,-2 0 19 0 0,0 0-63 0 0,1 1-58 0 0,-1 0-49 0 0,1-1-178 0 0,0 1-49 0 0,0 0-216 0 0,1 0-581 0 0,-3 0 1637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20:11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9328 0 0,'0'0'208'0'0,"0"0"33"0"0,0 0 15 0 0,0 0-89 0 0,0 0-26 0 0,0 0 38 0 0,0 0 141 0 0,0 0 258 0 0,0 0 20 0 0,0 0-33 0 0,0 0-145 0 0,0 0-61 0 0,0 2-9 0 0,-1 1-280 0 0,1 0 45 0 0,0-3-89 0 0,0 0-1 0 0,0 1 1 0 0,0-1 0 0 0,0 0 0 0 0,0 0 0 0 0,0 1-1 0 0,-1-1 1 0 0,1 0 0 0 0,0 0 0 0 0,0 1 0 0 0,0-1 0 0 0,0 0-1 0 0,0 0 1 0 0,-1 1 0 0 0,1-1 0 0 0,0 0 0 0 0,0 0 0 0 0,0 0-1 0 0,-1 1 1 0 0,1-1 0 0 0,0 0 0 0 0,0 0 0 0 0,-1 0-1 0 0,1 0 1 0 0,0 0 0 0 0,0 0 0 0 0,-1 0 0 0 0,1 1-26 0 0,-3-1 144 0 0,0 0-106 0 0,2 0 173 0 0,0 1-56 0 0,1 1-48 0 0,-1-1-37 0 0,1 2-25 0 0,0 2 0 0 0,0-3 0 0 0,0-2 6 0 0,0 8 190 0 0,0-1-46 0 0,0 0-41 0 0,0 0-33 0 0,0 5 37 0 0,0 18 114 0 0,0-29-259 0 0,1 1-1 0 0,-1-1 1 0 0,0 1 0 0 0,0-1-1 0 0,1 0 1 0 0,-1 1 0 0 0,0-1-1 0 0,1 1 1 0 0,0-1 0 0 0,-1 0-1 0 0,1 1 1 0 0,0-1 0 0 0,0 1-13 0 0,0-1 8 0 0,0 1 1 0 0,0-1 0 0 0,0 1 0 0 0,-1 0 0 0 0,1-1-1 0 0,0 1 1 0 0,-1-1 0 0 0,1 1 0 0 0,-1 0-1 0 0,0 0 1 0 0,0-1 0 0 0,1 1 0 0 0,-1 1-9 0 0,-1 11 12 0 0,1-4 15 0 0,0 0 1 0 0,0 0 0 0 0,1-1-1 0 0,1 7-27 0 0,3-3 49 0 0,0 0 20 0 0,-3 8 52 0 0,-1-6-29 0 0,0 0 0 0 0,3 8-92 0 0,-1-4 160 0 0,0-1 1 0 0,-1 14-161 0 0,-3-1 149 0 0,0 9 7 0 0,5-12 22 0 0,2-4-16 0 0,-4-11-10 0 0,0 0 1 0 0,0 13-153 0 0,-2-4 153 0 0,0-15-107 0 0,0 52 426 0 0,0-29-195 0 0,0 1 33 0 0,0-29-293 0 0,0 0 0 0 0,0-1-1 0 0,-1 1 1 0 0,1-1-1 0 0,-1 1 1 0 0,1 0-1 0 0,-1-1 1 0 0,1 1 0 0 0,-1-1-1 0 0,0 0 1 0 0,1 1-1 0 0,-1-1 1 0 0,0 1-17 0 0,0-1 11 0 0,0 0 1 0 0,0 1 0 0 0,1-1-1 0 0,-1 1 1 0 0,0-1-1 0 0,1 1 1 0 0,-1-1-1 0 0,1 1 1 0 0,-1-1-1 0 0,1 1 1 0 0,0-1-1 0 0,0 1 1 0 0,0 0-12 0 0,0 0-134 0 0,0 0 93 0 0,0 0 81 0 0,0 1 129 0 0,0 1 39 0 0,0-1-159 0 0,0-1-116 0 0,0-1-14 0 0,0 0-39 0 0,0 1-177 0 0,0-1 97 0 0,0 0-37 0 0,0 0-39 0 0,0 0-44 0 0,0 0-44 0 0,0 0-48 0 0,0-1-767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20:12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847 349 6648 0 0,'0'0'149'0'0,"0"0"23"0"0,0 0 12 0 0,0 0-56 0 0,0 0-3 0 0,0 0 54 0 0,0 0 160 0 0,-2 0 293 0 0,-3 1-304 0 0,-1 0-40 0 0,-1 4 84 0 0,2 0-46 0 0,2-3 292 0 0,-4-2-11 0 0,0 0-62 0 0,0 0-57 0 0,0 0-53 0 0,0 0-50 0 0,0 0-46 0 0,0 0-41 0 0,0 0-38 0 0,-2 0 8 0 0,1 0-41 0 0,-9 0 128 0 0,-34 0 426 0 0,36 1-656 0 0,-4 5 3 0 0,-2-1 21 0 0,3-3 13 0 0,8-2-87 0 0,2-1-12 0 0,1 1 0 0 0,0 1-1 0 0,-1-1 1 0 0,-6 2-63 0 0,-18 8 177 0 0,20-6-91 0 0,1-1 1 0 0,-1 0-1 0 0,0-1 1 0 0,0 0-1 0 0,-10 0-86 0 0,17-1 32 0 0,-1-1 1 0 0,1 1-1 0 0,0 0 0 0 0,-1 0 0 0 0,1 1 0 0 0,0 0 0 0 0,0-1 0 0 0,0 2 0 0 0,-1-1-32 0 0,-25 10 163 0 0,5-7-32 0 0,12 0-46 0 0,11-4-65 0 0,0 0-1 0 0,0 0 1 0 0,0 0-1 0 0,0 0 1 0 0,0-1-1 0 0,0 1 1 0 0,0-1-1 0 0,-2 1-19 0 0,-11 0 102 0 0,2 5-35 0 0,0-1-12 0 0,-3-3 25 0 0,0-2 3 0 0,-1 0-34 0 0,-74 0 49 0 0,66 0-88 0 0,-16 0-10 0 0,41 0 0 0 0,0 0 0 0 0,1 0 0 0 0,-1 0 0 0 0,0 0 0 0 0,0 0 0 0 0,1 0 0 0 0,-1 0 0 0 0,0-1 0 0 0,0 1 0 0 0,1 0 0 0 0,-1 0 0 0 0,0-1 0 0 0,1 1 0 0 0,-2-1 0 0 0,-2-8-12 0 0,-6 4-36 0 0,10 5 48 0 0,-1-1-1 0 0,1 0 0 0 0,0 0 0 0 0,0 1 0 0 0,-1-1 0 0 0,1 0 0 0 0,0 0 1 0 0,0 1-1 0 0,0-1 0 0 0,0 0 0 0 0,0 0 0 0 0,0 1 0 0 0,0-1 0 0 0,0-1 1 0 0,2-12-13 0 0,8 3-51 0 0,-1 1-1 0 0,-4-1 65 0 0,-1 1-2 0 0,8-4-8 0 0,-9 12 2 0 0,-1-1-1 0 0,1 1 1 0 0,0 0 0 0 0,0 1 0 0 0,0-1 0 0 0,1 0 8 0 0,-1 0-1 0 0,0 1 0 0 0,0-1 1 0 0,0 0-1 0 0,0 0 0 0 0,0 0 0 0 0,0-1 1 0 0,9-8-6 0 0,-7 7-4 0 0,-1 0 1 0 0,0 0-1 0 0,0 0 1 0 0,0-1-1 0 0,-1 1 0 0 0,1-3 10 0 0,-1 2 0 0 0,0 0 0 0 0,0 0 0 0 0,0 0 0 0 0,0 1 0 0 0,1-1 0 0 0,-1 1 0 0 0,1 0 0 0 0,1-1 0 0 0,11-10 0 0 0,-10 10 0 0 0,0 0 0 0 0,-1 0 0 0 0,0-1 0 0 0,0 1 0 0 0,0-1 0 0 0,1-3 0 0 0,-2-1-3 0 0,-3 8-2 0 0,0 0-1 0 0,0 0 0 0 0,0 0 1 0 0,0 0-1 0 0,1 0 1 0 0,-1 1-1 0 0,0-1 1 0 0,1 0-1 0 0,0 0 6 0 0,0 0-2 0 0,0-1 0 0 0,0 0 0 0 0,0 0 0 0 0,0 0 1 0 0,0 0-1 0 0,0-1 2 0 0,-1 1 0 0 0,1 0 0 0 0,0 0 0 0 0,-1 0 0 0 0,2 0 0 0 0,-1 1 0 0 0,1-2 0 0 0,-1 1 0 0 0,1 0 0 0 0,-1 0 0 0 0,0 0 0 0 0,0 0 0 0 0,-1 0 0 0 0,2-1 0 0 0,10-16 0 0 0,3-6 0 0 0,-6 21 0 0 0,-5-4 0 0 0,-2 7 0 0 0,0 1 0 0 0,5-13 0 0 0,3 0 0 0 0,1 5 0 0 0,-7 16 0 0 0,7-3 0 0 0,-11-3 0 0 0,0 0 0 0 0,0-1 0 0 0,0 1 0 0 0,0 0 0 0 0,0 0 0 0 0,0 0 0 0 0,-1 0 0 0 0,1-1 0 0 0,0 1 0 0 0,0 0 0 0 0,-1 0 0 0 0,1 1 0 0 0,2 12 0 0 0,-4-5 0 0 0,2-1 0 0 0,11 18 0 0 0,-11-23 6 0 0,0 1 0 0 0,-1-1 0 0 0,1 1 0 0 0,0-1 0 0 0,-1 1 0 0 0,0 0 0 0 0,0-1 0 0 0,0 1 0 0 0,0-1 0 0 0,-1 2-6 0 0,1-2 0 0 0,0 1 1 0 0,-1 0 0 0 0,2-1 0 0 0,-1 1 0 0 0,0-1-1 0 0,1 4 0 0 0,5 5 0 0 0,-5-11 0 0 0,0 0 0 0 0,-1 0 0 0 0,1 1 0 0 0,-1-1 0 0 0,1 0 0 0 0,-1 1 0 0 0,1-1 0 0 0,-1 0 0 0 0,0 1 0 0 0,1-1 0 0 0,-1 1 0 0 0,0-1 0 0 0,0 0 0 0 0,-1 22 0 0 0,1-13 0 0 0,-1-1 0 0 0,2 1 0 0 0,-1 0 0 0 0,1-1 0 0 0,1 5 0 0 0,3 0 0 0 0,-3-12 0 0 0,-1 1 0 0 0,0 0 0 0 0,0 0 0 0 0,-1-1 0 0 0,1 1 0 0 0,-1 0 0 0 0,1 0 0 0 0,-1 0 0 0 0,0 3 0 0 0,1 0 0 0 0,-1 1 0 0 0,1 0 0 0 0,1-1 0 0 0,1 6 0 0 0,-1-5 0 0 0,0 1 0 0 0,-1-1 0 0 0,0 0 0 0 0,0 8 0 0 0,-1-1 0 0 0,0-7 0 0 0,0 0 0 0 0,0 0 0 0 0,0-1 0 0 0,1 1 0 0 0,1 2 0 0 0,2 5 0 0 0,-2-8 0 0 0,-1 0 0 0 0,0-1 0 0 0,1 1 0 0 0,-2 0 0 0 0,1 0 0 0 0,-1 3 0 0 0,0 42 12 0 0,0-1 33 0 0,0 18 82 0 0,0 1 89 0 0,0 4 102 0 0,0 7 119 0 0,0-78-424 0 0,0-2-45 0 0,0 0-59 0 0,0 0-120 0 0,0 0-192 0 0,0 0 302 0 0,0 0 0 0 0,0 0-21 0 0,0 0-48 0 0,0 0-16 0 0,0 0-48 0 0,0 0-55 0 0,0 0-61 0 0,0 0-66 0 0,0 0-62 0 0,0 0-54 0 0,0 0-49 0 0,0 0-168 0 0,0 0-48 0 0,0 0-205 0 0,0 0-552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20:12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 7800 0 0,'0'0'174'0'0,"0"0"29"0"0,0 0 13 0 0,0 2-31 0 0,-1 1-186 0 0,1 0 75 0 0,-2 1 169 0 0,-2 3 277 0 0,3-5-328 0 0,-1 1-59 0 0,0-2-94 0 0,1 1 270 0 0,0-1-72 0 0,0 1-60 0 0,1 0-51 0 0,-1-1-29 0 0,1 1-42 0 0,1 3 18 0 0,-1-4-12 0 0,1 0 56 0 0,-1 8 501 0 0,0 0-58 0 0,0 0-53 0 0,0-1-48 0 0,0 1-46 0 0,0 0-40 0 0,0 8 267 0 0,-1-10-434 0 0,-1-1-45 0 0,-6 9 179 0 0,5-7-169 0 0,2-1-27 0 0,1 10 128 0 0,0-1-56 0 0,-1 1-51 0 0,1-1-35 0 0,0-5-41 0 0,0-1 0 0 0,1 1 0 0 0,2 6-89 0 0,1-1 64 0 0,-2-7-36 0 0,0 0 0 0 0,-1-1 0 0 0,0 1 1 0 0,0 0-1 0 0,0 2-28 0 0,-2 6 9 0 0,1-1 18 0 0,0 0 0 0 0,1 0 0 0 0,1 1-27 0 0,2 5 15 0 0,-1-9 3 0 0,-1 1 0 0 0,-1 1 1 0 0,1 6-19 0 0,-3-1 9 0 0,1-4-9 0 0,0-1 1 0 0,1 0-1 0 0,1 3 0 0 0,22 135 91 0 0,-22-133-70 0 0,-1 1 0 0 0,-1-1 0 0 0,-1 3-21 0 0,1 20 49 0 0,2-15 16 0 0,8 19 43 0 0,4 62 99 0 0,-10-22-14 0 0,1-66-142 0 0,-3-12-14 0 0,0-1 1 0 0,-1 1-1 0 0,0 0 0 0 0,0 7-37 0 0,1 13 98 0 0,3 0 41 0 0,-2-11 35 0 0,-1-1-1 0 0,0 15-173 0 0,-2-24-128 0 0,0 0 106 0 0,0-1 65 0 0,0-1 42 0 0,0 14 287 0 0,0-11-262 0 0,0 1-91 0 0,0-5-59 0 0,0 0-40 0 0,0 0-30 0 0,0 0-41 0 0,0 1-45 0 0,0-1-48 0 0,0 1-53 0 0,0 0-56 0 0,0 1-61 0 0,0 0-65 0 0,0-8 64 0 0,0 0-61 0 0,0 0-54 0 0,0 0-46 0 0,0 0-169 0 0,0-1-45 0 0,0 0-204 0 0,0-1-546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20:13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57 5960 0 0,'0'0'132'0'0,"0"0"17"0"0,0 0 12 0 0,0 0-43 0 0,0 0 3 0 0,0 0 56 0 0,0 0 161 0 0,0 0 294 0 0,0 0 28 0 0,0 0-2 0 0,0 0-22 0 0,0 0-10 0 0,0 0-2 0 0,-2 0-30 0 0,-6 0-362 0 0,0 0 86 0 0,0 0 35 0 0,-15 0 736 0 0,13 0-660 0 0,3 0-193 0 0,1 0-40 0 0,0 0-50 0 0,0 0-59 0 0,3 0-38 0 0,1 0 1 0 0,0 1 0 0 0,0-1 0 0 0,-1 1 0 0 0,1-1 0 0 0,0 1 0 0 0,0 0 0 0 0,-2 1-50 0 0,-16 9 331 0 0,5-2-101 0 0,-1-2-58 0 0,-7 0-35 0 0,8-2-62 0 0,13-4-64 0 0,0 0 0 0 0,0 0 0 0 0,0 0 0 0 0,1 0 0 0 0,-1 0 0 0 0,0 1 0 0 0,1-1 0 0 0,-1 0 0 0 0,-1 2-11 0 0,-9 7 13 0 0,-10-1-13 0 0,19-7 0 0 0,0-1 0 0 0,0 0 0 0 0,0 0 0 0 0,0 1 0 0 0,0 0 0 0 0,0 0 0 0 0,0-1 0 0 0,1 2 0 0 0,-1-1 0 0 0,1 0 0 0 0,-1 1 0 0 0,-16 12 0 0 0,16-14 0 0 0,1 1 0 0 0,0-1 0 0 0,-1 1 0 0 0,1 0 0 0 0,0 0 0 0 0,0 0 0 0 0,-1 1 0 0 0,-6 21 0 0 0,7-21 0 0 0,-1-1 0 0 0,1 1 0 0 0,-1-1 0 0 0,0 0 0 0 0,0 0 0 0 0,-2 2 0 0 0,2-2 0 0 0,0 0 0 0 0,0 0 0 0 0,0 0 0 0 0,0 0 0 0 0,1 1 0 0 0,-1-1 0 0 0,1 1 0 0 0,0 0 0 0 0,-2 3 0 0 0,-25 64 0 0 0,28-67 0 0 0,1-1 0 0 0,-1 1 0 0 0,0-1 0 0 0,1 1 0 0 0,0-1 0 0 0,0 1 0 0 0,-1 0 0 0 0,1-1 0 0 0,1 1 0 0 0,-1-1 0 0 0,0 2 0 0 0,1 6 0 0 0,-1 4-1 0 0,-1-7-1 0 0,1 0 0 0 0,1 0 0 0 0,-1 0 0 0 0,1 0 0 0 0,0 1 2 0 0,0-7-2 0 0,2 16-13 0 0,1-1 1 0 0,1-1-1 0 0,0 1 1 0 0,1-1 0 0 0,1 0-1 0 0,0 0 1 0 0,2-1 0 0 0,1 3 14 0 0,-1-5-13 0 0,0 0 0 0 0,0-1 0 0 0,2 0 0 0 0,-1-1 1 0 0,10 7 12 0 0,-7-7 0 0 0,28 19-13 0 0,-36-27 2 0 0,-1 1 0 0 0,1-1 1 0 0,0 0-1 0 0,0 0 0 0 0,2 0 11 0 0,-6-2-1 0 0,20 5-39 0 0,1 0-1 0 0,19 1 41 0 0,-34-5-7 0 0,0-1 0 0 0,0 0 1 0 0,0 0-1 0 0,-1-1 0 0 0,1 0 0 0 0,0 0 0 0 0,0-1 0 0 0,-1 1 0 0 0,1-1 0 0 0,-1-1 1 0 0,4-1 6 0 0,17-7 0 0 0,-20 9 0 0 0,-1 0 0 0 0,0 0 0 0 0,0-1 0 0 0,0 0 0 0 0,0 0 0 0 0,1-2 0 0 0,18-16-2 0 0,-7 3 30 0 0,7-11 106 0 0,-6-4 56 0 0,-5 7-52 0 0,-3 8-60 0 0,12-20 127 0 0,-19 32-138 0 0,0-1 0 0 0,-1 0 0 0 0,-1 0 1 0 0,2-6-68 0 0,0-3 107 0 0,-3 9-53 0 0,1 1-1 0 0,0-1 1 0 0,0 0 0 0 0,1 1-1 0 0,0-1-53 0 0,-1 2 29 0 0,1 0-1 0 0,-1 0 0 0 0,-1 0 1 0 0,1 0-1 0 0,-1 0 0 0 0,0 0 0 0 0,0-1 1 0 0,0 1-1 0 0,-1 0 0 0 0,1-1 0 0 0,-1 1 1 0 0,-1 0-1 0 0,1 0 0 0 0,-1-1 0 0 0,0-1-28 0 0,-11-35 182 0 0,0-1-52 0 0,10 33-102 0 0,1 6-14 0 0,0 1-1 0 0,0-1 0 0 0,0 1 0 0 0,0 0 0 0 0,0-1 1 0 0,-1 1-1 0 0,0 0 0 0 0,1 0 0 0 0,-2-1-13 0 0,-11-21 13 0 0,-1-1-1 0 0,1 8 36 0 0,-2-2-34 0 0,15 18-15 0 0,-1 0 0 0 0,1-1-1 0 0,-1 1 1 0 0,1 1 0 0 0,-1-1 0 0 0,0 0 0 0 0,0 0 0 0 0,0 1 0 0 0,0-1 0 0 0,0 1-1 0 0,0-1 1 0 0,0 1 0 0 0,-1 0 1 0 0,0-1-11 0 0,0 0 1 0 0,1 0-1 0 0,-1 0 0 0 0,1 0 1 0 0,0-1-1 0 0,-1 1 0 0 0,0-1 11 0 0,-4-5-76 0 0,-1 1-67 0 0,-1 2-90 0 0,-2 3-116 0 0,7 2 330 0 0,2-1-69 0 0,0 1-72 0 0,0-1-72 0 0,1 0-76 0 0,0 0-76 0 0,1 0-78 0 0,-1 0-82 0 0,0-1-60 0 0,1 1-79 0 0,-2-1-81 0 0,1 1-82 0 0,-3-1-1188 0 0,-4 2-1148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4:05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6392 0 0,'0'0'141'0'0,"0"0"23"0"0,0 0 12 0 0,0 0-51 0 0,0 0 3 0 0,0 0 61 0 0,0 0 176 0 0,0 0 324 0 0,0 0 23 0 0,0 0-17 0 0,0 0-101 0 0,0 0-46 0 0,0 0-10 0 0,0 0-14 0 0,0 0-51 0 0,3 3-22 0 0,2 2-183 0 0,8 7 473 0 0,-8-5-453 0 0,-2 3-59 0 0,-2-5-168 0 0,0 1-44 0 0,-1-5-1 0 0,0 1 0 0 0,0 0 0 0 0,1-1 1 0 0,-1 1-1 0 0,0-1 0 0 0,1 1 1 0 0,0-1-1 0 0,-1 0 0 0 0,1 1 0 0 0,0-1 1 0 0,0 0-1 0 0,0 1-16 0 0,0-1 17 0 0,0 1-1 0 0,0 0 1 0 0,-1-1 0 0 0,1 1 0 0 0,0 0-1 0 0,0 0 1 0 0,-1-1 0 0 0,1 1-1 0 0,-1 0 1 0 0,0 0 0 0 0,1 0 0 0 0,-1 1-17 0 0,0 4 58 0 0,-1-5-40 0 0,1 0 0 0 0,0 0 0 0 0,0 0 0 0 0,0 0 0 0 0,1 0 0 0 0,-1 0 0 0 0,0 0 0 0 0,1 0 0 0 0,-1 0 0 0 0,1 1-18 0 0,1 0 19 0 0,0 1 0 0 0,-1-1 0 0 0,1 0 0 0 0,-1 1 0 0 0,0-1 0 0 0,0 1 0 0 0,0 0 0 0 0,0-1 0 0 0,-1 1 0 0 0,1 0 1 0 0,-1 2-20 0 0,0 9 50 0 0,-1-9-22 0 0,1 0-1 0 0,0 0 1 0 0,1 0-1 0 0,-1 1 1 0 0,1-1 0 0 0,0 0-28 0 0,9 14 112 0 0,-4 8 0 0 0,0-1-9 0 0,6 21 115 0 0,-5-20-106 0 0,-2-1 14 0 0,1 5 14 0 0,-2-15-67 0 0,-2 16 112 0 0,1-3 9 0 0,1-14-97 0 0,-2-10-51 0 0,0 0 0 0 0,-1 1 0 0 0,1-1 1 0 0,-1 0-1 0 0,-1 1 0 0 0,0 0-46 0 0,1 0 38 0 0,0 0-1 0 0,0 0 1 0 0,0 0 0 0 0,0 0 0 0 0,2 1-38 0 0,-1 0 35 0 0,0-1-1 0 0,-1 1 1 0 0,0 0 0 0 0,0-1-1 0 0,0 2-34 0 0,-1 19 117 0 0,0-2 43 0 0,0 1 47 0 0,0 101 705 0 0,0-125-830 0 0,0-3-8 0 0,0 0-30 0 0,0 0-109 0 0,0 0-16 0 0,0 0 6 0 0,0 0-64 0 0,0 0-117 0 0,0 0 1 0 0,0 0-34 0 0,0 0-768 0 0,0-3-51 0 0,0-9-10 0 0</inkml:trace>
  <inkml:trace contextRef="#ctx0" brushRef="#br0" timeOffset="515.97">106 529 7488 0 0,'0'0'217'0'0,"0"-2"-6"0"0,0-6-136 0 0,0 6-12 0 0,0 0 91 0 0,3 1 175 0 0,22 1 926 0 0,-20-2-650 0 0,-4 0-548 0 0,1 1 0 0 0,-1 0 1 0 0,0 0-1 0 0,1 0 0 0 0,-1 0 0 0 0,1 0 1 0 0,-1 0-1 0 0,1 0 0 0 0,-1 0 0 0 0,2 1-57 0 0,8-2 285 0 0,0 0 0 0 0,-2-2-53 0 0,3-3 7 0 0,5 6-30 0 0,-1 0-12 0 0,-3-2 1 0 0,-3-1-82 0 0,7-3 81 0 0,-9 6-91 0 0,2 1 37 0 0,107 0 938 0 0,-78 0-805 0 0,-21 0-177 0 0,0 0-35 0 0,-11 0-6 0 0,1 1 1 0 0,0 0-1 0 0,0 0 1 0 0,-1 1 0 0 0,4 1-59 0 0,-4-1 41 0 0,0-1 0 0 0,0 1 1 0 0,0-1-1 0 0,0-1 1 0 0,2 1-42 0 0,-3-1 24 0 0,1 1 1 0 0,-1 0-1 0 0,1 0 1 0 0,-1 0-1 0 0,0 1 1 0 0,1 0-25 0 0,8 2 49 0 0,-3-1-14 0 0,-9-2-27 0 0,1 0 0 0 0,0 0 0 0 0,-1 0 0 0 0,1 0 0 0 0,-1 1 0 0 0,1-1 0 0 0,-1 1 0 0 0,0 0 1 0 0,2 1-9 0 0,17 7 39 0 0,-18-8-30 0 0,0-1 0 0 0,1 1 1 0 0,-1 0-1 0 0,-1 0 0 0 0,1 0 0 0 0,0 1 1 0 0,0 0-1 0 0,0 0-9 0 0,17 10 11 0 0,-19-12-10 0 0,-1 0-1 0 0,1 0 1 0 0,0 0 0 0 0,0 0 0 0 0,-1 0 0 0 0,1 0-1 0 0,-1 0 1 0 0,1 0 0 0 0,-1 1 0 0 0,1-1 0 0 0,-1 1-1 0 0,0-1 1 0 0,1 2-1 0 0,3 7 31 0 0,-5-9-30 0 0,0 0 1 0 0,0 0-1 0 0,1 0 0 0 0,-1 0 0 0 0,1 0 1 0 0,-1 0-1 0 0,1 0 0 0 0,0 0 0 0 0,-1 0 1 0 0,1 0-1 0 0,0 0 0 0 0,0 0 0 0 0,-1 0 1 0 0,1-1-1 0 0,0 1 0 0 0,0 0 0 0 0,0-1 1 0 0,1 1-2 0 0,8 5 7 0 0,-10-5-4 0 0,1 0 1 0 0,0 0-1 0 0,-1-1 1 0 0,1 1-1 0 0,-1 0 0 0 0,1 0 1 0 0,-1 0-1 0 0,0 0 1 0 0,1 0-1 0 0,-1-1 1 0 0,0 1-1 0 0,0 0 1 0 0,0 0-1 0 0,0 0 0 0 0,1 0 1 0 0,-1 0-1 0 0,0 0 1 0 0,-1 0-1 0 0,1 0 1 0 0,0 0-1 0 0,0 1-3 0 0,0 4 3 0 0,1 10 38 0 0,-1-10-27 0 0,1-1-1 0 0,-1 0 1 0 0,0 0-1 0 0,-1 0 1 0 0,1 0-1 0 0,-1 0 1 0 0,0 0 0 0 0,-1 1-14 0 0,-2 4 26 0 0,3-7-14 0 0,-1 0-1 0 0,1 0 1 0 0,0 0 0 0 0,0 0 0 0 0,1 0 0 0 0,-1 0 0 0 0,0 0 0 0 0,1 0 0 0 0,0 3-12 0 0,0-4 7 0 0,-1 0 1 0 0,1 1-1 0 0,0-1 1 0 0,-1 0-1 0 0,1 0 1 0 0,-1 0-1 0 0,0 0 0 0 0,1 0 1 0 0,-1 0-1 0 0,0 0 1 0 0,-1 2-8 0 0,-8 17 111 0 0,7-14-82 0 0,-1-1-1 0 0,0 1 1 0 0,0-1-1 0 0,0 0 1 0 0,-1 0-1 0 0,0 0 1 0 0,0-1-1 0 0,-4 4-28 0 0,-11 21 67 0 0,16-27-61 0 0,0 1 0 0 0,-1-1 0 0 0,1 0 0 0 0,-1 0 0 0 0,0-1-6 0 0,-7 4 41 0 0,0 0 42 0 0,8-3-35 0 0,-14 7 82 0 0,-7-5 4 0 0,10 0-42 0 0,12-3-73 0 0,0-1 0 0 0,0 0 0 0 0,-1 0 0 0 0,1 0 0 0 0,0-1 0 0 0,-1 1 0 0 0,1-1 0 0 0,0 0 0 0 0,-1 0-19 0 0,-3 1 35 0 0,0-1 1 0 0,0 1-1 0 0,0 1 0 0 0,0-1 1 0 0,-2 2-36 0 0,1-1 37 0 0,1 0 1 0 0,-1-1-1 0 0,0 0 1 0 0,1 0-1 0 0,-4 0-37 0 0,-36-1 173 0 0,-1 0 81 0 0,-2 0 95 0 0,1 0 112 0 0,45 0-429 0 0,1-1-1 0 0,0 1 0 0 0,0 0 0 0 0,-1-1 1 0 0,1 1-1 0 0,0-1 0 0 0,-3-1-31 0 0,-11-6 105 0 0,14 7-89 0 0,0 0-1 0 0,0 0 1 0 0,0 1-1 0 0,0 0 0 0 0,0-1 1 0 0,0 1-1 0 0,0 0 0 0 0,0 0 1 0 0,0 0-1 0 0,-1 1-15 0 0,-7-1 40 0 0,-4-2-18 0 0,0-8 26 0 0,0 7-50 0 0,14 3-151 0 0,1 0 49 0 0,0 0 42 0 0,-1 0 36 0 0,1 0 53 0 0,-1 0 66 0 0,-3 0 356 0 0,2 0-341 0 0,2 0-105 0 0,-1 0-49 0 0,0-1-57 0 0,0 1-67 0 0,1 0-44 0 0,0 0-67 0 0,-1 0-72 0 0,1 0-81 0 0,0-1-85 0 0,0 1-92 0 0,0 0-99 0 0,0 0-105 0 0,13-13-401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1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0 5960 0 0,'0'0'132'0'0,"0"0"17"0"0,0 0 12 0 0,-3 0-17 0 0,-10 0-114 0 0,5 0-9 0 0,4 0 54 0 0,2 0 81 0 0,1 0 182 0 0,1 3 313 0 0,-1 5-254 0 0,-1-1-38 0 0,-2-1-35 0 0,-2 0-33 0 0,-8 5 200 0 0,-1 0-105 0 0,-3 0-67 0 0,3 2-77 0 0,6-4 17 0 0,1 1-36 0 0,-8 9 126 0 0,2 1-108 0 0,0 2-83 0 0,-1 4-41 0 0,-16 37 79 0 0,17-35-35 0 0,-4 11 83 0 0,-2 19 33 0 0,12-34-170 0 0,4-7 3 0 0,-1 0 0 0 0,0 10-110 0 0,2-6 119 0 0,-1 0 0 0 0,-5 12-119 0 0,5-18 54 0 0,0 0 0 0 0,1 0 0 0 0,1 1 0 0 0,1 0-54 0 0,-2 10 64 0 0,-3 5 22 0 0,4-17-24 0 0,-1 0 0 0 0,2 1 0 0 0,0 4-62 0 0,-2 19 97 0 0,-3-3-59 0 0,4-23-38 0 0,0 0 0 0 0,0 0 0 0 0,1 0 0 0 0,1-1 0 0 0,0 1 0 0 0,0 0 1 0 0,1 0-1 0 0,1 4 0 0 0,24 100 76 0 0,-25-107-59 0 0,10 36 35 0 0,-2-26-8 0 0,5-1 44 0 0,9 2 41 0 0,-13 5-7 0 0,12-5-9 0 0,-2 5-28 0 0,-10-17-47 0 0,0 0 1 0 0,1-1-1 0 0,0 0 0 0 0,0-1 0 0 0,2 1-38 0 0,22 13 40 0 0,-30-17-98 0 0,-1 0 52 0 0,10 4 137 0 0,-9-5-109 0 0,1 0-91 0 0,-4-1-16 0 0,1-1-41 0 0,0 1-69 0 0,0 0-66 0 0,0 0-75 0 0,0 1-83 0 0,0-1-92 0 0,0 0-99 0 0,0 1-108 0 0,0-1-117 0 0,3 1-966 0 0,3-1-1035 0 0,-9-1 2760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2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76 6000 0 0,'25'-12'174'0'0,"-20"9"-38"0"0,-5 3 7 0 0,0 0 66 0 0,0-2 193 0 0,-1-5 41 0 0,-5 1 266 0 0,0 0-9 0 0,4 0-271 0 0,2 4-201 0 0,0 1 52 0 0,-2-2 128 0 0,-9-7-21 0 0,9 8-139 0 0,-1 1-87 0 0,1 0-57 0 0,-1 1-59 0 0,0 1-26 0 0,1-3 56 0 0,0 0 9 0 0,1-2-4 0 0,-3-1 69 0 0,-1 4 4 0 0,-5 1 103 0 0,-10 2-65 0 0,12 5-50 0 0,8-6-134 0 0,0-1 0 0 0,-1 1-1 0 0,1-1 1 0 0,0 0 0 0 0,-1 1 0 0 0,1-1 0 0 0,0 0-1 0 0,-1 1 1 0 0,1-1 0 0 0,-1 0 0 0 0,1 1 0 0 0,0-1 0 0 0,-1 0-1 0 0,1 0 1 0 0,-1 0 0 0 0,1 1 0 0 0,-1-1 0 0 0,1 0-1 0 0,-1 0 1 0 0,1 0 0 0 0,-1 0 0 0 0,1 0 0 0 0,-1 0 0 0 0,1 0-1 0 0,-1 0 1 0 0,1 0 0 0 0,-1 0 0 0 0,1 0 0 0 0,-1 0-7 0 0,-1 0 17 0 0,0 0 1 0 0,0 1-1 0 0,0-1 1 0 0,0 1-1 0 0,1-1 1 0 0,-1 1-1 0 0,0 0 1 0 0,0 0-1 0 0,0 0 1 0 0,0 0-1 0 0,1 0 1 0 0,-1 0-1 0 0,0 1 1 0 0,1-1-18 0 0,-23 23 145 0 0,15-15-98 0 0,2-2-48 0 0,1 1 1 0 0,0-1-1 0 0,0 1 0 0 0,1 0 1 0 0,0 0-1 0 0,-3 7 1 0 0,7-13-6 0 0,1-1 0 0 0,-1 1 0 0 0,1 0 0 0 0,-1 0 0 0 0,1 0 0 0 0,0 0 0 0 0,0 0 0 0 0,0 0 0 0 0,0 0 0 0 0,0-1 0 0 0,0 2 6 0 0,1 6-7 0 0,-2-5 6 0 0,1 0-1 0 0,-1 0 1 0 0,1 0 0 0 0,-1-1 0 0 0,0 1 0 0 0,0 0 0 0 0,-1-1 0 0 0,1 1 0 0 0,-1-1 0 0 0,-1 3 1 0 0,2-4-3 0 0,1 0-1 0 0,-1 0 1 0 0,1 0 0 0 0,-1-1 0 0 0,1 1-1 0 0,0 0 1 0 0,0 0 0 0 0,0 0 0 0 0,0 0-1 0 0,0 0 1 0 0,0 1 3 0 0,1-1-1 0 0,-1-1-1 0 0,0 1 0 0 0,0 0 1 0 0,0 0-1 0 0,0-1 1 0 0,0 1-1 0 0,-1 0 0 0 0,1 0 1 0 0,-1-1-1 0 0,1 1 1 0 0,-1 1 1 0 0,-3 4-7 0 0,3-6 5 0 0,0 1-1 0 0,0-1 1 0 0,0 0 0 0 0,0 1-1 0 0,1-1 1 0 0,-1 0-1 0 0,0 1 1 0 0,1-1 0 0 0,-1 1-1 0 0,1-1 1 0 0,0 1-1 0 0,-1 0 1 0 0,1-1 0 0 0,0 1-1 0 0,0-1 1 0 0,0 1-1 0 0,0-1 1 0 0,0 1 0 0 0,0 0-1 0 0,1-1 1 0 0,-1 1-1 0 0,0-1 1 0 0,1 1 0 0 0,0 0 2 0 0,11 13 14 0 0,-10-13-1 0 0,1 0-1 0 0,-1 0 1 0 0,0 0 0 0 0,1 0-1 0 0,-1 0 1 0 0,0-1-1 0 0,1 1 1 0 0,0-1-1 0 0,-1 0 1 0 0,1 0-1 0 0,0 0 1 0 0,0 0 0 0 0,0 0-1 0 0,0-1 1 0 0,2 1-13 0 0,-1-1 9 0 0,-1 0 1 0 0,0 0 0 0 0,0 0-1 0 0,1-1 1 0 0,-1 0-1 0 0,0 1 1 0 0,0-1 0 0 0,1 0-10 0 0,13-2 62 0 0,-16 4-55 0 0,1-1-1 0 0,-1-1 1 0 0,0 1-1 0 0,1 0 1 0 0,-1 0-1 0 0,0 0 1 0 0,1-1-1 0 0,-1 1 1 0 0,0 0 0 0 0,1-1-7 0 0,6-3 30 0 0,2-2 29 0 0,5 1 46 0 0,-12 4-87 0 0,-1 0 0 0 0,1-1-1 0 0,0 1 1 0 0,-1 0 0 0 0,1-1-1 0 0,-1 1 1 0 0,0-1 0 0 0,1 0-18 0 0,4-7 100 0 0,-7 8-90 0 0,1 1-1 0 0,0-1 0 0 0,-1 0 1 0 0,1 1-1 0 0,0-1 0 0 0,-1 1 0 0 0,1-1 1 0 0,0 1-1 0 0,0-1 0 0 0,-1 1 1 0 0,1-1-1 0 0,0 1 0 0 0,0 0 0 0 0,0-1 1 0 0,0 1-1 0 0,0 0 0 0 0,-1 0 1 0 0,1-1-1 0 0,0 1-9 0 0,3-1 11 0 0,-1 0 0 0 0,0 0 0 0 0,0 0 0 0 0,0-1 0 0 0,0 1 0 0 0,-1-1 0 0 0,1 0 0 0 0,0 0 0 0 0,-1 0 0 0 0,1 0 0 0 0,-1-1 0 0 0,0 1 1 0 0,0-1-1 0 0,1 1-11 0 0,5-18 46 0 0,-6 16-36 0 0,0-1 0 0 0,0 0 0 0 0,1 1 1 0 0,-1-1-1 0 0,1 1 0 0 0,0-1 0 0 0,0 1 1 0 0,1-1-11 0 0,-2 3 0 0 0,-1 2 0 0 0,0-1 0 0 0,0 1 0 0 0,0-1 0 0 0,0 0 0 0 0,-1 0 0 0 0,1 1 0 0 0,0-1 0 0 0,-1 0 0 0 0,1 0 0 0 0,0 0 0 0 0,-1 0 0 0 0,1 0 0 0 0,-1 1 0 0 0,0-1 0 0 0,1 0 0 0 0,-1 0 0 0 0,0 0 0 0 0,1-1 0 0 0,-1 1 0 0 0,0 0 0 0 0,0 0 0 0 0,0 0 0 0 0,0 0 0 0 0,0 0 0 0 0,0 0 0 0 0,0 0 0 0 0,0 0 0 0 0,0 0 0 0 0,-1-1 0 0 0,-7-13 0 0 0,9 13 0 0 0,-1 1 0 0 0,1 0 0 0 0,0-1 0 0 0,-1 1 0 0 0,1 0 0 0 0,0-1 0 0 0,0 1 0 0 0,0 0 0 0 0,0 0 0 0 0,0 0 0 0 0,0 0 0 0 0,0 0 0 0 0,1-1 0 0 0,8-10 0 0 0,-8 8 0 0 0,-1-2 0 0 0,-1-15 0 0 0,0 6 0 0 0,2 0 0 0 0,8 3 10 0 0,-5 9 33 0 0,5 3-44 0 0,-8 0-23 0 0,-4 3 0 0 0,2-3 24 0 0,0 0 0 0 0,-1 1 0 0 0,0-1 0 0 0,1 1 0 0 0,-1 0 0 0 0,1 0 0 0 0,-1-1 0 0 0,1 1 0 0 0,-1 0 0 0 0,1 0 0 0 0,-1 0 0 0 0,1-1 0 0 0,0 1 0 0 0,-1 0 0 0 0,1 0 0 0 0,0 0 0 0 0,3 9 36 0 0,2 2-22 0 0,-3 1-88 0 0,-2 8 6 0 0,2-11 14 0 0,9 12 44 0 0,-11-19 7 0 0,1 0 0 0 0,0 0 0 0 0,-1 0 0 0 0,1 0 0 0 0,-1 0 0 0 0,0 0 0 0 0,0 0 0 0 0,0 2 3 0 0,2 9-30 0 0,5-6 31 0 0,-7-8 2 0 0,0 0 1 0 0,1 0-1 0 0,-1 1 0 0 0,1-1 1 0 0,-1 0-1 0 0,0 1 0 0 0,1-1 1 0 0,-1 0-1 0 0,0 1 0 0 0,1-1 1 0 0,-1 1-1 0 0,0-1 0 0 0,0 1 1 0 0,1-1-1 0 0,-1 0 0 0 0,0 1 1 0 0,0-1-1 0 0,0 1 0 0 0,0-1 1 0 0,0 1-1 0 0,0-1 0 0 0,0 1 1 0 0,1-1-1 0 0,-1 1 0 0 0,-1-1 1 0 0,1 1-1 0 0,0-1 0 0 0,0 1 1 0 0,0-1-4 0 0,0 7 43 0 0,0-5-32 0 0,0 0 1 0 0,0 0-1 0 0,0 0 1 0 0,0 0-1 0 0,0 1 1 0 0,0-1 0 0 0,1 0-1 0 0,-1 0 1 0 0,1 0-1 0 0,0 1-11 0 0,3 4 12 0 0,-3-5-12 0 0,0-1 0 0 0,0 0 0 0 0,0 1 0 0 0,0-1 0 0 0,-1 1 0 0 0,1-1 1 0 0,-1 1-1 0 0,1-1 0 0 0,-1 1 0 0 0,1-1 0 0 0,-1 1 0 0 0,0-1 0 0 0,0 1 1 0 0,0 0-1 0 0,0 16 19 0 0,0 7 90 0 0,3-20-45 0 0,0-1-94 0 0,0 0 45 0 0,2 9 145 0 0,-4-5-108 0 0,-1 1-89 0 0,0-3-61 0 0,0 1-78 0 0,0 0-52 0 0,0-6 17 0 0,0 1-37 0 0,1 1-344 0 0,-1-1 75 0 0,0-1-49 0 0,2 2-674 0 0,2-1-535 0 0,5-1-1014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9T19:01:02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16 484 8176 0 0,'0'0'182'0'0,"0"0"29"0"0,0 0 13 0 0,-3-2-32 0 0,-7-9-127 0 0,8 9 67 0 0,2 2 20 0 0,0 0-6 0 0,1-1-40 0 0,1 1-48 0 0,4 0-19 0 0,-1 1 7 0 0,-2-1 49 0 0,5 0-31 0 0,14 1 84 0 0,-9-5-8 0 0,1-3-8 0 0,-10 4-68 0 0,1 1 0 0 0,0-1 0 0 0,1 1-1 0 0,-1 0 1 0 0,0 0 0 0 0,1 0 0 0 0,-1 1 0 0 0,1 0 0 0 0,-1 0-1 0 0,5 0-63 0 0,14 1 236 0 0,-15 1-130 0 0,0 0 0 0 0,-1-1-1 0 0,1-1 1 0 0,0 0 0 0 0,0 0 0 0 0,2-1-106 0 0,4-3 179 0 0,-12 3-141 0 0,0 1-1 0 0,0 0 1 0 0,0 0 0 0 0,1 0-1 0 0,-1 1 1 0 0,0-1-1 0 0,1 1 1 0 0,-1 0-1 0 0,1 0-37 0 0,42 0 367 0 0,-1 0-42 0 0,45 0 220 0 0,-36 0-274 0 0,1 0-33 0 0,109 0 354 0 0,-129-2-458 0 0,16-4 27 0 0,-28 2-32 0 0,1 2 0 0 0,6 0-129 0 0,18 0 194 0 0,-6-4-35 0 0,-19 3-42 0 0,0 1 1 0 0,8 0-118 0 0,-6 1 38 0 0,1 0-1 0 0,11-4-37 0 0,-14 1 12 0 0,1 2 0 0 0,9 0-12 0 0,43-1 35 0 0,-4-5 81 0 0,-20 2-21 0 0,157-20 226 0 0,-136 21-225 0 0,-37 1-42 0 0,-1 0 87 0 0,32 0-141 0 0,-8 2 179 0 0,6-4-179 0 0,-10 1 154 0 0,6 3-154 0 0,3 0 173 0 0,7-4-173 0 0,-13 1 131 0 0,6 3-131 0 0,-15 0 143 0 0,23-4-143 0 0,-24 1 59 0 0,42 0 85 0 0,37-6 79 0 0,-30 2-67 0 0,-36 4-83 0 0,231-15 44 0 0,36-6 64 0 0,-279 23-153 0 0,116-11 62 0 0,-44 3-79 0 0,-18 2-12 0 0,6-12 12 0 0,-37 16 19 0 0,-36 3-17 0 0,80-8-3 0 0,-67 7-9 0 0,116-12 9 0 0,-112 7 12 0 0,106-12 9 0 0,-114 17-31 0 0,27-2 0 0 0,10-4 0 0 0,67-5 2 0 0,-91 10 12 0 0,35-6 50 0 0,-2 5-32 0 0,-46 1 3 0 0,19-2 82 0 0,5 3-117 0 0,-28 2 100 0 0,26-5-100 0 0,-27 2 122 0 0,29 0-122 0 0,6 4 108 0 0,44 0 106 0 0,-70 3-115 0 0,27 6 102 0 0,-35-3-93 0 0,-10-2-31 0 0,-3 0 24 0 0,0-1 0 0 0,4-1-101 0 0,79-2 79 0 0,50 0-69 0 0,-155 0-15 0 0,0 0 0 0 0,0 1 0 0 0,1 0 0 0 0,-1 0 0 0 0,0 0 0 0 0,0 2 5 0 0,17 2-62 0 0,-19-4-86 0 0,2 0 72 0 0,4 0 67 0 0,16-1 154 0 0,-18 0-170 0 0,1 0-84 0 0,-2 0-82 0 0,1 0-111 0 0,-5 0 103 0 0,1 0-35 0 0,-1 0-38 0 0,1 0-40 0 0,-1 0-46 0 0,1 0-46 0 0,-1 0-49 0 0,0 0-51 0 0,0 0-55 0 0,-1 0-56 0 0,1 0-59 0 0,-1 0-62 0 0,6 0-1645 0 0,2 0-1350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2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0,'0'0'233'0'0,"3"3"60"0"0,10 9 125 0 0,-6-6-152 0 0,-1 0 1 0 0,1 0 0 0 0,-1 1-1 0 0,-1-1 1 0 0,6 9-267 0 0,-5-4 349 0 0,-2-3-120 0 0,1 3 68 0 0,-2-4-86 0 0,-2 0-46 0 0,-1 1-13 0 0,-1 4 21 0 0,1-3-28 0 0,0 20 442 0 0,0-3-75 0 0,0 0-93 0 0,0 1-111 0 0,-1-22-254 0 0,1-3-23 0 0,4 4 23 0 0,5 11 59 0 0,-6-4-25 0 0,-3-8-24 0 0,0-3-68 0 0,0-1-28 0 0,0 1-27 0 0,0-1-40 0 0,0 0-21 0 0,0 0-40 0 0,0 0-46 0 0,0 0-50 0 0,0 0-56 0 0,0-1-51 0 0,0 1-46 0 0,0-1-39 0 0,0 0-135 0 0,0 0-39 0 0,0 0-162 0 0,0 1-435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3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4384 0 0,'0'0'127'0'0,"0"2"-1"0"0,0 2-163 0 0,0 1 48 0 0,0-1 42 0 0,0 1 38 0 0,0 4 135 0 0,0 1 70 0 0,0 21 875 0 0,0-18-715 0 0,0-7-266 0 0,0-1-40 0 0,0 0-48 0 0,0-1-56 0 0,0 4 189 0 0,1-1-38 0 0,6 8 286 0 0,-1-4-163 0 0,-3-2-53 0 0,-1-4-181 0 0,5 20 327 0 0,-3 3 34 0 0,-4-13-218 0 0,-1-8-91 0 0,1 1 0 0 0,0-1 0 0 0,1 1 1 0 0,0-1-1 0 0,0 2-138 0 0,10 21 448 0 0,-6-2 0 0 0,0-14-146 0 0,-1-1-46 0 0,-1 8 64 0 0,-3 38 520 0 0,0-34-513 0 0,0-6-141 0 0,0-1-57 0 0,1-9-59 0 0,-1 0 1 0 0,2 0 0 0 0,-1 1 0 0 0,2 3-71 0 0,4 20 173 0 0,-6-8-24 0 0,-1 0-56 0 0,0 14 67 0 0,0 0 44 0 0,0-1 59 0 0,0-3 76 0 0,0-32-243 0 0,0-3 0 0 0,0 0 0 0 0,0 0 0 0 0,0 0 16 0 0,0 0 65 0 0,0-3 23 0 0,3-8-7 0 0,7-3 31 0 0,-10 14-215 0 0,0 0-1 0 0,1 0 1 0 0,-1-1-1 0 0,0 1 1 0 0,0 0-1 0 0,0 0 1 0 0,1-1-1 0 0,-1 1 1 0 0,0 0-1 0 0,0 0 1 0 0,0-1-1 0 0,0 1 1 0 0,0 0-1 0 0,0-1 1 0 0,1 1-1 0 0,-1 0 1 0 0,0 0-1 0 0,0-1 1 0 0,0 1-1 0 0,0 0 1 0 0,0-1-1 0 0,0 1 1 0 0,0 0-1 0 0,0-1 1 0 0,0 1-1 0 0,-1 0-8 0 0,3-14 142 0 0,9-18 213 0 0,-6 18-232 0 0,2 1-58 0 0,-1 3-94 0 0,11-24-128 0 0,-6 12 69 0 0,6-1 69 0 0,13-7 17 0 0,-15 15 16 0 0,1 0 44 0 0,-11 11-16 0 0,0 0 0 0 0,0 0 0 0 0,1 0 0 0 0,0 1 0 0 0,0 0 0 0 0,1 0-42 0 0,-2 0 12 0 0,8 0-76 0 0,8 3-132 0 0,-10 1 74 0 0,-2 0 30 0 0,-3 5 25 0 0,-5-5 64 0 0,-1-1 0 0 0,0 1 0 0 0,1-1 0 0 0,-1 1 0 0 0,1-1 0 0 0,-1 1 0 0 0,1-1-1 0 0,-1 1 1 0 0,1-1 0 0 0,-1 1 0 0 0,1-1 0 0 0,-1 0 0 0 0,1 0 0 0 0,0 1 0 0 0,-1-1 0 0 0,1 0-1 0 0,-1 0 1 0 0,1 1 0 0 0,0-1 0 0 0,-1 0 0 0 0,1 0 0 0 0,0 0 0 0 0,-1 0 0 0 0,1 0 0 0 0,0 0-1 0 0,-1 0 4 0 0,1 0-3 0 0,0 0 0 0 0,0 0 0 0 0,0 0 0 0 0,0 1 0 0 0,0-1 0 0 0,0 0 0 0 0,0 0 0 0 0,0 1 0 0 0,0-1-1 0 0,-1 1 1 0 0,1-1 0 0 0,0 1 0 0 0,0-1 0 0 0,-1 1 0 0 0,1-1 0 0 0,0 1 0 0 0,-1 0 0 0 0,1 0 0 0 0,0-1-1 0 0,-1 1 1 0 0,1 0 0 0 0,-1 0 0 0 0,1-1 0 0 0,-1 1 0 0 0,1 0 0 0 0,-1 0 0 0 0,0 0 3 0 0,11 14-13 0 0,-7-10 8 0 0,0 1-1 0 0,0-1 0 0 0,-1 1 0 0 0,1-1 0 0 0,-1 1 0 0 0,0 1 6 0 0,-1-2-18 0 0,3 8 7 0 0,-2-11 11 0 0,-2-2 0 0 0,-1 0 0 0 0,0 0 0 0 0,0 0 0 0 0,1 0 0 0 0,-1 1 0 0 0,0-1 0 0 0,0 0 0 0 0,1 0 0 0 0,-1 0 0 0 0,0 0 0 0 0,0 1 0 0 0,0-1 0 0 0,1 0 0 0 0,-1 0 0 0 0,0 0 0 0 0,0 1 0 0 0,0-1 0 0 0,0 0 0 0 0,0 0 0 0 0,1 0 0 0 0,-1 1 0 0 0,0-1 0 0 0,0 0 0 0 0,0 0 0 0 0,0 1 0 0 0,0-1 0 0 0,0 0 0 0 0,0 1 0 0 0,-3 11 0 0 0,1-9 0 0 0,1-1 0 0 0,0 1 0 0 0,0 0 0 0 0,1 0 0 0 0,-1 0 0 0 0,0 0 0 0 0,1 1 0 0 0,0 0 0 0 0,0-2 0 0 0,-1 0 0 0 0,1 1 0 0 0,-1-1 0 0 0,0 0 0 0 0,1 0 0 0 0,-1 0 0 0 0,0 1 0 0 0,0-1 0 0 0,-1 0 0 0 0,1 0 0 0 0,0-1 0 0 0,-1 1 0 0 0,1 0 0 0 0,-1 0 0 0 0,1-1 0 0 0,-1 1 0 0 0,0-1 0 0 0,0 1 0 0 0,0-1 0 0 0,0 2 0 0 0,-1-1 0 0 0,1 0 0 0 0,-1 1 0 0 0,1 0 0 0 0,0-1 0 0 0,0 1 0 0 0,-1 1 0 0 0,-1 6 0 0 0,3-7 0 0 0,0-1 0 0 0,0 0 0 0 0,-1 0 0 0 0,1 0 0 0 0,0 0 0 0 0,-1 0 0 0 0,1 0 0 0 0,-1 0 0 0 0,0 0 0 0 0,-13 13 48 0 0,-2-1-1 0 0,0 0 0 0 0,-7 3-47 0 0,-8 11 64 0 0,27-25-56 0 0,0-1 1 0 0,0 0-1 0 0,0 0 1 0 0,-1 0-1 0 0,1 0 1 0 0,0-1 0 0 0,-1 0-1 0 0,1 0 1 0 0,-1 0-1 0 0,1-1-8 0 0,3 0 8 0 0,0 1 0 0 0,0-1 1 0 0,0 0-1 0 0,0 0 0 0 0,1 1 0 0 0,-1-1 0 0 0,0 1 0 0 0,0-1 0 0 0,0 1 0 0 0,1 0 1 0 0,-1 0-1 0 0,0 0 0 0 0,-1 0-8 0 0,2 0 11 0 0,0 0 1 0 0,0 0-1 0 0,-1 0 0 0 0,1-1 1 0 0,-1 1-1 0 0,1 0 0 0 0,-1-1 1 0 0,1 0-1 0 0,-1 1 0 0 0,1-1 1 0 0,-1 0-1 0 0,1 0 0 0 0,-2 1-11 0 0,-7-2 82 0 0,1 0-40 0 0,3 0-45 0 0,2 0-34 0 0,-4-3-115 0 0,5 2 26 0 0,0-1-38 0 0,-2 0-498 0 0,-8 3-37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5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0 11688 0 0,'0'0'264'0'0,"0"0"34"0"0,0 0 22 0 0,0 1-130 0 0,0 1-92 0 0,1 6-17 0 0,-1 2-52 0 0,0-8-29 0 0,0 1 0 0 0,0-1 0 0 0,0 1 0 0 0,0-1 0 0 0,0 1 0 0 0,-1-1 0 0 0,1 0 0 0 0,-1 1 0 0 0,0 0 0 0 0,-4 5 4 0 0,2-4 24 0 0,1 1 33 0 0,0 1 44 0 0,1 1 57 0 0,2 5 150 0 0,-1-8-201 0 0,0 0 0 0 0,0-1 0 0 0,0 1-1 0 0,0 0 1 0 0,0 0 0 0 0,-1 0 0 0 0,0-1-1 0 0,0 3-110 0 0,-2 1 77 0 0,-4 16 197 0 0,5-9-89 0 0,1 2 41 0 0,-2 3-71 0 0,0-10-5 0 0,0-1 0 0 0,-1 1 0 0 0,-4 7-150 0 0,1-4 123 0 0,6-9-238 0 0,0 0 47 0 0,1-1 43 0 0,-1 1 34 0 0,0 3 108 0 0,2 10 328 0 0,0-11-356 0 0,-1 0-94 0 0,1 0-109 0 0,-1-2 6 0 0,0-1-38 0 0,0 0-42 0 0,0 1-45 0 0,0-1-49 0 0,0 1-53 0 0,0-1-56 0 0,-1 0-61 0 0,1 1-62 0 0,-1-1-68 0 0,0 0-71 0 0,0 0-74 0 0,-3 4-1229 0 0,-4 3-1121 0 0,8-9 3076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6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16 9328 0 0,'0'0'208'0'0,"0"0"33"0"0,0-3 15 0 0,-2-7 41 0 0,0 10-296 0 0,1-1 73 0 0,-1 0 61 0 0,0 1 52 0 0,-4-1 288 0 0,-8 1 797 0 0,9 0-954 0 0,1 1-83 0 0,2-1-146 0 0,0 0-48 0 0,0 0-54 0 0,1 0-61 0 0,-6 0 337 0 0,1 0-62 0 0,1 0-55 0 0,0 0-46 0 0,-1 0-9 0 0,1 0-82 0 0,-8 0-45 0 0,-1 0 102 0 0,13 0-60 0 0,-1 0-1 0 0,0 0 1 0 0,1 0-1 0 0,-1 1 1 0 0,1-1-1 0 0,-1 1 0 0 0,1-1 1 0 0,-1 1-1 0 0,1-1 1 0 0,-1 1-1 0 0,1 0 1 0 0,0 0-1 0 0,-1 0 1 0 0,1 0-6 0 0,-7 3 22 0 0,-6 3 27 0 0,-1-1 38 0 0,-24 12 200 0 0,27-10-224 0 0,1 1-38 0 0,-12 13-18 0 0,13-13 4 0 0,0 0 1 0 0,1 1-1 0 0,0 1 1 0 0,-5 6-12 0 0,8-8 10 0 0,2-4-10 0 0,0 0 0 0 0,1 1 0 0 0,0-1 1 0 0,0 1-1 0 0,-2 4 0 0 0,0 17 0 0 0,-6 4 21 0 0,-4 15 42 0 0,14-43-59 0 0,0 1 1 0 0,1 0-1 0 0,-1 0 1 0 0,1 0-1 0 0,0 0 1 0 0,0-1-1 0 0,1 1 1 0 0,-1 0-1 0 0,1 0 0 0 0,-1 0 1 0 0,2 1-5 0 0,5 21 22 0 0,-5-17-12 0 0,0 0 1 0 0,0-1-1 0 0,1 1 1 0 0,1-1 0 0 0,-1 0-1 0 0,2 1-10 0 0,-3-6 10 0 0,0 1-1 0 0,0 0 0 0 0,0 0 1 0 0,-1 0-1 0 0,2 3-9 0 0,5 12 33 0 0,-6-17-16 0 0,0 1 0 0 0,0-1 0 0 0,0 0 0 0 0,1 0 0 0 0,-1 0 0 0 0,1 0 1 0 0,1 0-18 0 0,16 14 172 0 0,3 2 13 0 0,-3-4-58 0 0,0 9 61 0 0,-18-22-170 0 0,0 0-1 0 0,-1 0 1 0 0,1-1-1 0 0,0 1 1 0 0,0 0-1 0 0,0-1 1 0 0,0 0-1 0 0,1 1-17 0 0,7 1 66 0 0,35 10 242 0 0,-22-5-169 0 0,-1-1-44 0 0,-9-4-39 0 0,0-1-1 0 0,-1 0 0 0 0,1 0 1 0 0,0-2-1 0 0,2 0-55 0 0,10 0 63 0 0,-8 2-17 0 0,-10-1-24 0 0,1 0 1 0 0,-1 0-1 0 0,0 0 0 0 0,0-1 0 0 0,3-1-22 0 0,5-2 36 0 0,-8 2-20 0 0,-1 0 0 0 0,0 0 0 0 0,1 1 0 0 0,-1 0 0 0 0,1 1 0 0 0,-1-1-16 0 0,18-1 2 0 0,5-7-92 0 0,-24 8 68 0 0,0-1-13 0 0,-3 2-20 0 0,1 0-29 0 0,-1-1-44 0 0,-1 1-23 0 0,1 0-46 0 0,-1 0-54 0 0,1 0-59 0 0,-1 0-64 0 0,1 0-61 0 0,-1 0-53 0 0,1 0-46 0 0,0 0-159 0 0,-1 0-46 0 0,2 0-193 0 0,0 0-515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8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31 9216 0 0,'7'-2'49'0'0,"2"-2"-29"0"0,-1 1 7 0 0,-1 1 39 0 0,-1 0 44 0 0,2 0 67 0 0,-5 2 78 0 0,10-3-42 0 0,-4-4-139 0 0,-6 4-9 0 0,-3 3-65 0 0,2-2 156 0 0,-1 2 180 0 0,-1 0 302 0 0,0 0 24 0 0,0 0-32 0 0,0 0-139 0 0,0 0-62 0 0,0 0-11 0 0,0 6-98 0 0,2-2-115 0 0,1-1-88 0 0,-1-1-61 0 0,5 6 7 0 0,-6-1 30 0 0,-1 12 48 0 0,0 31 83 0 0,0-26-83 0 0,0-10-89 0 0,1-5-5 0 0,-1 1 0 0 0,0-1 0 0 0,-1 0 0 0 0,0 0 1 0 0,-1 2-48 0 0,-3 4 65 0 0,4-12-54 0 0,-1 0 1 0 0,1 0 0 0 0,0 0 0 0 0,1 1 0 0 0,-1-1 0 0 0,0 0 0 0 0,1 0 0 0 0,0 2-12 0 0,0 60 182 0 0,0-3 38 0 0,0 41 169 0 0,0-97-358 0 0,0 10 163 0 0,0-13-171 0 0,0-1-47 0 0,0 1 56 0 0,0-3-71 0 0,0 0-74 0 0,0 0-121 0 0,0 0 169 0 0,0 0-9 0 0,0 0-23 0 0,0 0-44 0 0,0 0-17 0 0,0 0-45 0 0,0 0-49 0 0,0 0-57 0 0,0 0-60 0 0,0 0-57 0 0,0 0-50 0 0,0 0-44 0 0,0 0-154 0 0,0 0-42 0 0,0 0-186 0 0,0 0-497 0 0</inkml:trace>
  <inkml:trace contextRef="#ctx0" brushRef="#br0" timeOffset="300.86">0 243 6536 0 0,'0'0'190'0'0,"0"0"-42"0"0,0 0 14 0 0,0 0 77 0 0,3-3 224 0 0,7-7 409 0 0,-9 9-429 0 0,1 0-102 0 0,0 0-88 0 0,-1 1-72 0 0,1-1-43 0 0,0 1-61 0 0,3 1 19 0 0,-4-1-15 0 0,0 1 79 0 0,5-2 107 0 0,-1 0-44 0 0,0-1 1 0 0,2-2 57 0 0,5-2 182 0 0,-7 5-271 0 0,1 1 34 0 0,2-1 56 0 0,-1 0-76 0 0,-1-1-36 0 0,2-2-9 0 0,1 0-12 0 0,-2 2-5 0 0,1 1 34 0 0,2 0 74 0 0,-3 1-84 0 0,0-1 0 0 0,0 0 1 0 0,0 0-1 0 0,6-3-168 0 0,10-1 291 0 0,1 2-68 0 0,-9 4-108 0 0,-7-1-31 0 0,1 0 1 0 0,0-1 0 0 0,0 1-1 0 0,4-2-84 0 0,5-2 94 0 0,-9 1-41 0 0,0 1 1 0 0,1 0 0 0 0,0 1-1 0 0,7 0-53 0 0,-9 1-178 0 0,1 0 76 0 0,-1 0 65 0 0,0 0 55 0 0,0 0 44 0 0,0 0 32 0 0,30 0 494 0 0,-27 0-462 0 0,1 0-74 0 0,-5 0-69 0 0,0 0-43 0 0,-1 0-48 0 0,1 0-56 0 0,1 0-79 0 0,0 0-78 0 0,-1 0-85 0 0,1 0-92 0 0,-1 0-101 0 0,1 0-106 0 0,0 0-115 0 0,0 0-123 0 0,2 0-977 0 0,8 0-1093 0 0</inkml:trace>
  <inkml:trace contextRef="#ctx0" brushRef="#br0" timeOffset="813.28">907 273 6880 0 0,'0'0'157'0'0,"0"0"23"0"0,0 0 11 0 0,0 0 39 0 0,1 0-50 0 0,1 0 35 0 0,0 0-99 0 0,0 0 44 0 0,4 0 155 0 0,11-1 503 0 0,-12 2-573 0 0,0 0-53 0 0,-2 0-103 0 0,-1 3 95 0 0,4 3 128 0 0,8-6 16 0 0,-2-1-69 0 0,-4 1-87 0 0,0 2 42 0 0,17 3 139 0 0,15 5 130 0 0,-16 2-188 0 0,-11-3-143 0 0,35 27 316 0 0,-19-11-234 0 0,-14-12-120 0 0,-7-7-45 0 0,0 1-1 0 0,-1-1 1 0 0,0 1 0 0 0,-1 1 0 0 0,1 1-69 0 0,13 30 189 0 0,6-4-18 0 0,-21-26-98 0 0,0 2 0 0 0,0-1 0 0 0,2 12-73 0 0,3 6 119 0 0,6 11 69 0 0,-13-29-129 0 0,0 1 0 0 0,0-1 1 0 0,0 6-60 0 0,4 26 166 0 0,-3-19-26 0 0,-1-1-1 0 0,0 1 1 0 0,-2 1-140 0 0,-1-5 97 0 0,1-4-15 0 0,-1 0 0 0 0,-1 0-1 0 0,-1 0 1 0 0,0 0 0 0 0,-1 0-1 0 0,0-1 1 0 0,-2 5-82 0 0,-8 25 218 0 0,11-30-148 0 0,-4 15 75 0 0,-16 20 86 0 0,4-11-26 0 0,-2 1 61 0 0,12-28-124 0 0,-1 0-1 0 0,-8 9-141 0 0,-4 4 183 0 0,4-3-49 0 0,-3 3 207 0 0,-9 8-341 0 0,9-14 143 0 0,-3 1 39 0 0,-17 13 98 0 0,5 7 12 0 0,12-19 44 0 0,0-2 0 0 0,-5 2-336 0 0,3-2 378 0 0,1 0 0 0 0,-2 5-378 0 0,-24 23 521 0 0,28-29-274 0 0,4-5-33 0 0,0 0 46 0 0,7-6-180 0 0,5-4-36 0 0,0 1-1 0 0,0 0 1 0 0,1 0-1 0 0,-4 4-43 0 0,-6 5 95 0 0,0-10-10 0 0,8-4-54 0 0,6 1-27 0 0,-1 0 0 0 0,1 0 0 0 0,-1 0 0 0 0,0 0 0 0 0,1 0 0 0 0,-1 0 0 0 0,1 0 0 0 0,-1 1 0 0 0,1-1 0 0 0,-1 0 0 0 0,1 1 0 0 0,-2 0-4 0 0,0 2 17 0 0,0 0-77 0 0,1-3-74 0 0,-1-1-61 0 0,-1-4-47 0 0,4 5 229 0 0,-5-2-768 0 0,-8 2-46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18:07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91 318 7224 0 0,'0'0'165'0'0,"0"0"22"0"0,0 0 7 0 0,0 0 12 0 0</inkml:trace>
  <inkml:trace contextRef="#ctx0" brushRef="#br0">0 167 6968 0 0,'0'0'157'0'0,"0"0"23"0"0,3 0 11 0 0,13-1-41 0 0,-6 0-97 0 0,-1-4-56 0 0,-6 2 27 0 0,2 0 50 0 0,7-3 419 0 0,18-7 775 0 0,-20 9-865 0 0,2 0-53 0 0,-6 3-216 0 0,-1-1-35 0 0,12-2 276 0 0,1 0 3 0 0,8-6 136 0 0,-19 7-263 0 0,1 0 1 0 0,0 0-1 0 0,6-1-251 0 0,13-2 452 0 0,-6 1-163 0 0,-1-1-102 0 0,0 1 166 0 0,0 0 1 0 0,13-1-354 0 0,33-8 579 0 0,-45 9-395 0 0,0 1 1 0 0,4 1-185 0 0,11-3 205 0 0,10-4 53 0 0,-3 5-25 0 0,-21 0-139 0 0,-12 3-61 0 0,0 0 1 0 0,0 0 0 0 0,1 1 0 0 0,1 1-34 0 0,24 0 96 0 0,18 0 39 0 0,-8 0-2 0 0,-43 0-76 0 0,-3 0 23 0 0,0 0-6 0 0,0 0 11 0 0,0 4-15 0 0,0 6-76 0 0,0-9 11 0 0,-3 14-5 0 0,-1-7 0 0 0,3-7 0 0 0,0 0 0 0 0,0 1 0 0 0,0-1 0 0 0,0 0 0 0 0,1 1 0 0 0,-1-1 0 0 0,1 1 0 0 0,-1-1 0 0 0,1 1 0 0 0,-1 0 0 0 0,1-1 0 0 0,0 1 0 0 0,0-1 0 0 0,0 1 0 0 0,-1 1 0 0 0,1 0 0 0 0,-1 0 0 0 0,0 0 0 0 0,1 0 0 0 0,-1 0 0 0 0,0-1 0 0 0,-1 1 0 0 0,1 0 0 0 0,-1 0 0 0 0,1-1 0 0 0,-1 1 0 0 0,0-1 0 0 0,1 0 0 0 0,-1 1 0 0 0,-2 0 0 0 0,1 0 0 0 0,0 1 0 0 0,0 0 0 0 0,1 0 0 0 0,-1 0 0 0 0,1 0 0 0 0,0 0 0 0 0,-1 3 0 0 0,-5 21 0 0 0,-7-6 0 0 0,10-16 0 0 0,1 0 0 0 0,0 0 0 0 0,1 0 0 0 0,-1 0 0 0 0,-1 5 0 0 0,-13 29 0 0 0,-7-4 0 0 0,5 2 0 0 0,-8 12 0 0 0,13-28 0 0 0,0 0 0 0 0,1 0 0 0 0,0 2 0 0 0,7-9 0 0 0,-1 0 0 0 0,0-1 0 0 0,-1 0 0 0 0,-7 7 0 0 0,-10 10-4 0 0,-25 34 25 0 0,39-49 3 0 0,1 0 0 0 0,0 2-1 0 0,1-1-23 0 0,7-10 21 0 0,-1-1 0 0 0,-1 0 0 0 0,1 0 0 0 0,-1 0 0 0 0,0-1 0 0 0,-3 3-21 0 0,-18 21 82 0 0,17-16-74 0 0,-1-2 92 0 0,-2 2 103 0 0,-8 6 165 0 0,7-7-159 0 0,-1 1-73 0 0,1-3-72 0 0,1-7 0 0 0,9-3 0 0 0,3 0-57 0 0,0 0-99 0 0,0 0-125 0 0,0 0-13 0 0,0 0-35 0 0,0 0-720 0 0,0 0-58 0 0,0 0-11 0 0</inkml:trace>
  <inkml:trace contextRef="#ctx0" brushRef="#br0">545 46 6272 0 0,'0'0'141'0'0,"0"0"23"0"0,2 3 11 0 0,8 9-29 0 0,-8-3-101 0 0,-1-3 18 0 0,-1 1 284 0 0,0 0 3 0 0,0-1-44 0 0,-1 0-41 0 0,1-1-36 0 0,-2 2 54 0 0,0 1-59 0 0,-3 0-47 0 0,0 1-34 0 0,-2 3-24 0 0,1 1 68 0 0,-12 23 342 0 0,-2 2-181 0 0,-1 3 9 0 0,-1-14-31 0 0,0-3-76 0 0,18-18-189 0 0,0-1 0 0 0,1 0 0 0 0,0 1 1 0 0,0 0-1 0 0,-1 2-61 0 0,0 3 91 0 0,-1 0 1 0 0,-1 0-1 0 0,0-1 1 0 0,-1 0-1 0 0,0 0 1 0 0,-3 3-92 0 0,-12 19 520 0 0,-16 29-520 0 0,25-38 107 0 0,-15 16 146 0 0,6-9-52 0 0,9-4-39 0 0,10-19-125 0 0,1-1 5 0 0,0-1 1 0 0,0 0 0 0 0,-1 1 0 0 0,-3 3-43 0 0,-19 14 205 0 0,22-20-178 0 0,1 0 1 0 0,-1 0 0 0 0,1 0-1 0 0,0 1 1 0 0,0-1-1 0 0,0 1-27 0 0,-10 23 202 0 0,8-18-75 0 0,1 0 1 0 0,-2-1-1 0 0,-3 6-127 0 0,1-2 47 0 0,-5 6-13 0 0,-1-2 24 0 0,6-9-38 0 0,4-1 30 0 0,1 1 35 0 0,1 1 52 0 0,1-8-119 0 0,0 1 1 0 0,0 0-1 0 0,0-1 1 0 0,0 1-1 0 0,0 0 1 0 0,0 0-1 0 0,-1-1 1 0 0,1 1-1 0 0,0 0 1 0 0,0-1-1 0 0,-1 1 1 0 0,1 0-1 0 0,0-1 1 0 0,-1 1-1 0 0,1-1 1 0 0,0 1-1 0 0,-1 0 1 0 0,1-1-1 0 0,-1 1 1 0 0,1-1-1 0 0,-1 1 1 0 0,1-1-1 0 0,-1 0 1 0 0,0 1-1 0 0,1-1-18 0 0,-1 1 17 0 0,1-1-1 0 0,-1 0 1 0 0,1 1 0 0 0,-1-1-1 0 0,1 0 1 0 0,0 1 0 0 0,-1-1-1 0 0,1 0 1 0 0,-1 1-1 0 0,1-1 1 0 0,0 1 0 0 0,0-1-1 0 0,-1 1 1 0 0,1-1 0 0 0,0 1-1 0 0,0-1 1 0 0,-1 1-1 0 0,1-1 1 0 0,0 1 0 0 0,0 0-1 0 0,0-1 1 0 0,0 1 0 0 0,0-1-1 0 0,0 1-16 0 0,0 2 204 0 0,0-3-38 0 0,0 0-7 0 0,0 0-13 0 0,3-1-62 0 0,6 2-66 0 0,-6-1 62 0 0,2 2 0 0 0,15 8-48 0 0,-10-7 32 0 0,16-8-20 0 0,1-3 51 0 0,-11 5-11 0 0,4 3-17 0 0,-5 1-29 0 0,-9-1-22 0 0,1 0-1 0 0,0-1 0 0 0,-1 1 0 0 0,1-1 0 0 0,-1-1 1 0 0,1 1-1 0 0,-1-1 0 0 0,1 0 0 0 0,-1-1 0 0 0,2 0-15 0 0,-2 0 18 0 0,1 0-1 0 0,0 1 1 0 0,0 0-1 0 0,0 1 0 0 0,1-1 1 0 0,-1 1-1 0 0,0 1 0 0 0,6-1-17 0 0,23-2 43 0 0,83-22 61 0 0,-96 20-67 0 0,29-5 6 0 0,-41 8-21 0 0,-1 1 0 0 0,1 1 0 0 0,-1-1 0 0 0,11 3-22 0 0,-13-2 12 0 0,1 1 0 0 0,0-1 0 0 0,0-1 0 0 0,-1 0 0 0 0,1 0 0 0 0,0 0-12 0 0,6-5 26 0 0,-13 5-20 0 0,1 0 0 0 0,0 0 0 0 0,0 0 0 0 0,0 0 0 0 0,0 0 0 0 0,0 1 0 0 0,1-1 0 0 0,-1 1 0 0 0,3 0-6 0 0,2 0-62 0 0,0 0 54 0 0,7 0 79 0 0,12 0 131 0 0,-16 0-139 0 0,1 0-45 0 0,0 0-70 0 0,-2 0-71 0 0,0 0-90 0 0,-1 0-105 0 0,0 0-122 0 0,-7 0-669 0 0,-2 0-47 0 0,0 0-10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6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15 7976 0 0,'0'0'174'0'0,"0"0"29"0"0,0-2 14 0 0,-2-8-26 0 0,1 9-183 0 0,0 1 0 0 0,0 0-1 0 0,1-1 1 0 0,-1 1 0 0 0,0 0 0 0 0,0 0 0 0 0,1-1 0 0 0,-1 1-1 0 0,0 0 1 0 0,0 0 0 0 0,0 0 0 0 0,0 0 0 0 0,1 0-1 0 0,-2 0-7 0 0,-8 3 255 0 0,5 2 72 0 0,5-5-300 0 0,-1 1 0 0 0,1-1 0 0 0,-1 1 1 0 0,1-1-1 0 0,0 1 0 0 0,-1-1 0 0 0,1 1 0 0 0,-1-1 1 0 0,1 1-1 0 0,-1-1 0 0 0,0 0 0 0 0,1 1 1 0 0,-1-1-1 0 0,1 0 0 0 0,-1 1 0 0 0,0-1 1 0 0,1 0-1 0 0,-1 0 0 0 0,1 0 0 0 0,-1 0 1 0 0,0 0-1 0 0,1 0 0 0 0,-1 1 0 0 0,0-1 0 0 0,1-1 1 0 0,-1 1-28 0 0,-10 0 359 0 0,-4-1 7 0 0,13 1-309 0 0,0 0-1 0 0,0 0 0 0 0,0 1 0 0 0,0-1 0 0 0,0 0 0 0 0,1 1 0 0 0,-1-1 0 0 0,0 1 0 0 0,-1 0-56 0 0,-5 4 188 0 0,-1 0 57 0 0,-1-2 45 0 0,2-1 1 0 0,-7 7-108 0 0,3 0-38 0 0,-1-2 43 0 0,3-2-19 0 0,2-1-38 0 0,-4 5 13 0 0,-18 26 205 0 0,14-12-205 0 0,1-6-52 0 0,0 1-36 0 0,-30 53 65 0 0,35-55-70 0 0,2 6-23 0 0,-2 3 44 0 0,9-23-62 0 0,0 1-1 0 0,0 0 1 0 0,1 0 0 0 0,-1-1 0 0 0,1 1-1 0 0,0 0 1 0 0,0 0 0 0 0,0 0 0 0 0,0 0-1 0 0,0 0 1 0 0,1 0-10 0 0,-1 5 24 0 0,0 7 22 0 0,0-12-37 0 0,0-1 1 0 0,0 1-1 0 0,0 0 0 0 0,0 0 0 0 0,0 0 0 0 0,1 0 0 0 0,-1 0 0 0 0,1 0 1 0 0,0-1-1 0 0,0 1 0 0 0,0 1-9 0 0,10 9 69 0 0,3 3 9 0 0,22 19 172 0 0,-32-32-219 0 0,-1 0 0 0 0,1-1 0 0 0,0 1 0 0 0,0-1 0 0 0,0 0 0 0 0,0 0 0 0 0,0 0 1 0 0,0 0-1 0 0,1 0-31 0 0,23 3 184 0 0,-8 5 14 0 0,8-5 62 0 0,-12-1-117 0 0,-10-2-70 0 0,0 0 0 0 0,0-1 0 0 0,1 0 0 0 0,-1 0 0 0 0,1 0 1 0 0,-1-1-74 0 0,11 1 171 0 0,1-1-50 0 0,8 2-9 0 0,-16-2-84 0 0,0 0 0 0 0,0-1 0 0 0,0 0 0 0 0,0 0-1 0 0,0-1-27 0 0,4-2 31 0 0,27-4 14 0 0,-18 7 10 0 0,-17 1-46 0 0,-1-1 1 0 0,1 0-1 0 0,-1 0 0 0 0,0-1 0 0 0,4 0-9 0 0,9-4-15 0 0,-1 4-89 0 0,-13 2 13 0 0,2 0 55 0 0,-1 1 35 0 0,-1-1-32 0 0,-2-1-40 0 0,1 1-61 0 0,-1 0-37 0 0,0-1-66 0 0,1 1-76 0 0,-1-1-86 0 0,-1 0 22 0 0,1 0-57 0 0,-1 0-53 0 0,1-1-45 0 0,0 1-156 0 0,-1-1-46 0 0,2 0-190 0 0,0-1-509 0 0</inkml:trace>
  <inkml:trace contextRef="#ctx0" brushRef="#br0" timeOffset="291.48">78 288 8696 0 0,'13'0'197'0'0,"-11"0"24"0"0,1 0 18 0 0,0 0-154 0 0,9 0 36 0 0,0-3-80 0 0,-8 1-45 0 0,-1 0 1 0 0,1 1 0 0 0,0-1 0 0 0,-1 1-1 0 0,1 0 1 0 0,0 0 0 0 0,3-1 3 0 0,5 2 36 0 0,6-1 56 0 0,-6 1 88 0 0,-2-2 90 0 0,1-3 84 0 0,2-3 77 0 0,1 1-33 0 0,27-6 587 0 0,-25 10-669 0 0,1-1 7 0 0,33-8 593 0 0,-29 9-551 0 0,4 1-29 0 0,2 1-109 0 0,-20 1-294 0 0,1-1 85 0 0,15-3 272 0 0,-12 2-245 0 0,-5 0-97 0 0,1 1-90 0 0,0 0-109 0 0,-4 0 77 0 0,1 0-35 0 0,-1 1-38 0 0,1-1-41 0 0,-1 1-44 0 0,1 0-45 0 0,-1-1-49 0 0,1 1-52 0 0,-1 0-54 0 0,1 0-56 0 0,8 0-1245 0 0,6 0-1050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4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31 137 7464 0 0,'2'0'216'0'0,"6"0"-60"0"0,6 1-70 0 0,-12-1-85 0 0,1 0 0 0 0,-1 0-1 0 0,0-1 1 0 0,0 1 0 0 0,0 0-1 0 0,0-1 1 0 0,0 1 0 0 0,2-2-1 0 0,4-2 3 0 0,4-2-2 0 0,1 1 96 0 0,-2 1 83 0 0,1-2 58 0 0,-5 2 16 0 0,0 1 0 0 0,1-1 0 0 0,5 0-254 0 0,4 0 380 0 0,5-1 128 0 0,-1-4-52 0 0,-7 3-196 0 0,0 2-36 0 0,12 0 148 0 0,-7 1-127 0 0,17-8 277 0 0,-16 9-270 0 0,0-1-42 0 0,5-2-38 0 0,-1-2-60 0 0,-11 3-67 0 0,1 1-1 0 0,0 0 1 0 0,0 1-1 0 0,0 0 1 0 0,7 1-45 0 0,-7 1 14 0 0,-6 0-14 0 0,-1 0 0 0 0,1 0 1 0 0,-1 0-1 0 0,0-1 0 0 0,2-1 0 0 0,6-3-3 0 0,-12 4 5 0 0,-1-1 0 0 0,1 1-1 0 0,0 0 1 0 0,0 1 0 0 0,1-1 0 0 0,-1 0-1 0 0,0 1 1 0 0,0 0 0 0 0,3 0-2 0 0,55 0 214 0 0,-34 0-59 0 0,-11 0-11 0 0,-2 0 59 0 0,1 0 70 0 0,-2 0 85 0 0,-10 0-238 0 0,-3 0 0 0 0,0 0 8 0 0,0 2 30 0 0,0 17 62 0 0,0-10-132 0 0,0 6 44 0 0,0-4-109 0 0,0 11 1 0 0,-3-10 52 0 0,-1-4-29 0 0,-7 17 121 0 0,4-9-102 0 0,-2 2-32 0 0,4-10-32 0 0,1 0 1 0 0,0 0-1 0 0,1 0 0 0 0,0 1 1 0 0,-2 7-3 0 0,-3 27 0 0 0,-15 2 0 0 0,-87 182 146 0 0,104-218-132 0 0,1-1-1 0 0,-1 1 1 0 0,-6 6-14 0 0,-15 22 23 0 0,7 3 20 0 0,-23 21 21 0 0,39-55-55 0 0,-1-1 1 0 0,1 1-1 0 0,-1-1 1 0 0,-3 3-10 0 0,-9 10 54 0 0,-9 19 191 0 0,7-8 0 0 0,11-18-35 0 0,0-1 0 0 0,-9 8-210 0 0,14-14 61 0 0,1-1 0 0 0,-1 1 0 0 0,1-1 0 0 0,0 1 0 0 0,-2 3-62 0 0,-7 11 243 0 0,7-15-98 0 0,0-2-76 0 0,-3-2-14 0 0,6 1-34 0 0,1 0-17 0 0,0 0-1 0 0,0 0 1 0 0,0 0-1 0 0,0 0 0 0 0,0 0 1 0 0,0 0-1 0 0,0 0 1 0 0,0 0-1 0 0,0 0 0 0 0,0 0 1 0 0,-1 0-1 0 0,1 0 0 0 0,0 0 1 0 0,0 0-1 0 0,0 0 1 0 0,0 0-1 0 0,0 0 0 0 0,0 0 1 0 0,0 0-1 0 0,0 0 1 0 0,0 0-1 0 0,0 0 0 0 0,0 0 1 0 0,-1 0-1 0 0,1 0 1 0 0,0 0-1 0 0,0 0 0 0 0,0 0 1 0 0,0 0-1 0 0,0 0 0 0 0,0 0 1 0 0,0 0-1 0 0,0 0 1 0 0,0 0-1 0 0,0 0 0 0 0,0 1 1 0 0,0-1-1 0 0,0 0 1 0 0,0 0-1 0 0,0 0 0 0 0,0 0 1 0 0,0 0-1 0 0,0 0 0 0 0,0 0 1 0 0,0 0-1 0 0,0 0 1 0 0,0 0-1 0 0,0 0 0 0 0,0 1 1 0 0,0-1-1 0 0,0 0 1 0 0,0 0-1 0 0,0 0 0 0 0,0 0 1 0 0,0 0-1 0 0,0 0 0 0 0,0 0-2 0 0,0 5 49 0 0,-1 11 150 0 0,-3-11-129 0 0,-4-3-44 0 0,6-2 12 0 0,2 0-105 0 0,0 0-14 0 0,0 0 7 0 0,0 0-60 0 0,0 0-114 0 0,2-3-276 0 0,8-7-495 0 0,-7 5-49 0 0,-3-7-10 0 0</inkml:trace>
  <inkml:trace contextRef="#ctx0" brushRef="#br0" timeOffset="585">545 16 5208 0 0,'0'0'116'0'0,"0"0"17"0"0,0 2 11 0 0,0 2-97 0 0,0 8 31 0 0,-3-3-52 0 0,-3-4-26 0 0,6-5 0 0 0,-1 0 0 0 0,1 0 0 0 0,-1 1 0 0 0,1-1 0 0 0,0 0 0 0 0,-1 0 0 0 0,1 1 0 0 0,0-1 0 0 0,-1 0 0 0 0,1 1 0 0 0,0-1 0 0 0,-1 1 0 0 0,1-1 0 0 0,0 0 0 0 0,0 1 0 0 0,-1-1 0 0 0,1 1 0 0 0,0-1 0 0 0,0 1 0 0 0,0-1 0 0 0,0 0 0 0 0,-1 1 0 0 0,1-1 0 0 0,0 1 0 0 0,0-1 0 0 0,0 1 0 0 0,0-1 0 0 0,0 1 0 0 0,0-1 0 0 0,0 1 0 0 0,1-1 0 0 0,-1 1 0 0 0,0 3 13 0 0,0 4 85 0 0,-1-1 75 0 0,1-6-111 0 0,0 1 0 0 0,0-1 1 0 0,-1 1-1 0 0,1-1 0 0 0,-1 1 1 0 0,1-1-1 0 0,-1 1 0 0 0,0-1 0 0 0,0 0 1 0 0,1 1-1 0 0,-1-1 0 0 0,-1 1-62 0 0,-7 8 241 0 0,-1 3 215 0 0,8 2-124 0 0,-1-2-58 0 0,-2-4-58 0 0,0-1-62 0 0,0 2 73 0 0,0 3 38 0 0,-1-1 8 0 0,2-2-30 0 0,-6 8 101 0 0,6-6-181 0 0,0 3 72 0 0,-6 3 63 0 0,2-6-132 0 0,-20 31 498 0 0,19-22-457 0 0,1 0-71 0 0,3-8-23 0 0,0 0-1 0 0,-1 0 1 0 0,0-1-1 0 0,-1 1 1 0 0,-4 5-113 0 0,-13 18 214 0 0,5 1-52 0 0,3-2-9 0 0,-8 4-5 0 0,1-2 7 0 0,-20 36 53 0 0,38-63-160 0 0,-2 0 0 0 0,1 0 1 0 0,-6 6-49 0 0,5-7 55 0 0,0 0 1 0 0,1 1 0 0 0,-4 7-56 0 0,-3 9 103 0 0,3-6 26 0 0,0 1 1 0 0,-3 0-130 0 0,11-16 36 0 0,-1 0-1 0 0,0-1 0 0 0,1 1 1 0 0,0 0-1 0 0,1 1 0 0 0,-1-1 0 0 0,0 2-35 0 0,1-3 25 0 0,0 1 0 0 0,0-1 0 0 0,-1 0 0 0 0,1 0 0 0 0,-1 0 0 0 0,0 0 0 0 0,-1 1-25 0 0,-7 12 117 0 0,2 4 6 0 0,-2 4 37 0 0,5-13-32 0 0,-5-7 13 0 0,-5 23 278 0 0,13-15-195 0 0,2-11-23 0 0,0-2-94 0 0,0 0-34 0 0,0 0 15 0 0,0 0-7 0 0,0 0-7 0 0,0 0-2 0 0,0 0 39 0 0,0 0-17 0 0,2 0 91 0 0,1 0-87 0 0,0 0 46 0 0,13 1 468 0 0,-9-1-396 0 0,-3-1-135 0 0,0 1-37 0 0,-1-1-47 0 0,0 0-54 0 0,12-8 68 0 0,-8 5-11 0 0,-1 0 0 0 0,1 1-1 0 0,6-3 1 0 0,12 1 22 0 0,-5-5 79 0 0,8 5 0 0 0,-12 1-53 0 0,-10 2-40 0 0,0 0 0 0 0,0 1 0 0 0,1 0 0 0 0,-1 0 0 0 0,1 0 0 0 0,-1 1-8 0 0,12 0 0 0 0,-6 0 0 0 0,0 0 0 0 0,1-1 0 0 0,5-1 0 0 0,5-3 0 0 0,-18 3 2 0 0,1 0 0 0 0,0 1 0 0 0,1 0 0 0 0,-1 0 0 0 0,0 1 0 0 0,1 0-2 0 0,124 0 124 0 0,-128-1-124 0 0,-1 1 0 0 0,1 1 0 0 0,-1-1 0 0 0,1 0 0 0 0,-1 1 0 0 0,1-1 0 0 0,-1 1 0 0 0,0-1 0 0 0,1 1 0 0 0,-1 0 0 0 0,0 0 0 0 0,2 1 0 0 0,-2-1 0 0 0,0 0 0 0 0,1 0 0 0 0,-1 0 0 0 0,0 0 0 0 0,1 0 0 0 0,-1-1 0 0 0,1 1 0 0 0,-1-1 0 0 0,1 1 0 0 0,-1-1 0 0 0,1 0 0 0 0,1 0 0 0 0,4-1 0 0 0,-5 1 0 0 0,0-1 0 0 0,-1 1 0 0 0,1 0 0 0 0,0 0 0 0 0,0 0 0 0 0,0 1 0 0 0,0-1 0 0 0,-1 1 0 0 0,1-1 0 0 0,0 1 0 0 0,0 0 0 0 0,1 1 0 0 0,0 0 0 0 0,0 0 0 0 0,1 0 0 0 0,-1-1 0 0 0,0 0 0 0 0,0 0 0 0 0,1 0 0 0 0,-1 0 0 0 0,1-1 0 0 0,-1 0 0 0 0,0 0 0 0 0,1 0 0 0 0,0 0 0 0 0,10 2 0 0 0,-2 8-16 0 0,-10-7-63 0 0,1-2 40 0 0,4-2 3 0 0,-8 1 24 0 0,2 0-531 0 0,0 0 64 0 0,0 0 55 0 0,0 0 45 0 0,-1 0-67 0 0,2 0-685 0 0,-2 0 609 0 0,0 0-11 0 0,0 0-90 0 0,1 0-1569 0 0,-2 0-1249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5:03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92 7520 0 0,'0'0'217'0'0,"-3"-3"-6"0"0,-11-13-161 0 0,14 11-48 0 0,0 5-2 0 0,1 0 0 0 0,-1 0 0 0 0,0 0 0 0 0,0 0-1 0 0,0 0 1 0 0,0 0 0 0 0,0 0 0 0 0,0-1 0 0 0,0 1-1 0 0,0 0 1 0 0,0 0 0 0 0,0 0 0 0 0,0 0 0 0 0,0 0 0 0 0,0 0-1 0 0,0 0 1 0 0,0-1 0 0 0,0 1 0 0 0,0 0 0 0 0,0 0-1 0 0,0 0 1 0 0,0 0 0 0 0,0 0 0 0 0,0 0 0 0 0,0 0-1 0 0,0 0 1 0 0,0-1 0 0 0,0 1 0 0 0,0 0 0 0 0,0 0 0 0 0,0 0-1 0 0,-1 0 1 0 0,1 0 0 0 0,0 0 0 0 0,0 0 0 0 0,0 0-1 0 0,0 0 1 0 0,0 0 0 0 0,0 0 0 0 0,0-1 0 0 0,0 1 0 0 0,0 0-1 0 0,0 0 1 0 0,-1 0 0 0 0,1 0 0 0 0,0 0 0 0 0,-5-2 13 0 0,0-1 75 0 0,3-2 129 0 0,-1 0 83 0 0,-3 1 129 0 0,5 4-401 0 0,1-1 1 0 0,-1 1-1 0 0,1 0 1 0 0,0 0 0 0 0,-1-1-1 0 0,1 1 1 0 0,0 0-1 0 0,-1-1 1 0 0,1 1-1 0 0,0 0 1 0 0,-1-1 0 0 0,1 1-1 0 0,0 0 1 0 0,-1-1-1 0 0,1 1 1 0 0,0-1-1 0 0,0 1 1 0 0,0-1 0 0 0,-1 1-1 0 0,1 0 1 0 0,0-1-1 0 0,0 1 1 0 0,0-1-1 0 0,0 1 1 0 0,0-1 0 0 0,0 1-1 0 0,0-1 1 0 0,0 1-1 0 0,0-1 1 0 0,0 1-1 0 0,0-1 1 0 0,0 0-29 0 0,-1-8 436 0 0,-4 5-58 0 0,-10 2 262 0 0,9 2-441 0 0,1-2 259 0 0,-5-8-34 0 0,8 8-266 0 0,0 1-43 0 0,-2 0 12 0 0,-3 2-45 0 0,6-1-44 0 0,-5 0 132 0 0,0 1-37 0 0,-3 0 37 0 0,2 1-93 0 0,-7 4 9 0 0,9-3-36 0 0,3-2-31 0 0,-1 0 0 0 0,1-1 0 0 0,0 1 0 0 0,0-1-1 0 0,0 1 1 0 0,0-1 0 0 0,-1 0 0 0 0,1 0-19 0 0,-11 3 88 0 0,12-3-85 0 0,0 1 0 0 0,1-1-1 0 0,-1 1 1 0 0,0-1 0 0 0,0 1-1 0 0,1-1 1 0 0,-1 1-1 0 0,0 0 1 0 0,1-1 0 0 0,-1 1-1 0 0,1 0 1 0 0,-1 0 0 0 0,1-1-1 0 0,-1 1 1 0 0,1 0-3 0 0,-3 4 4 0 0,3-4-1 0 0,0-1 0 0 0,0 1-1 0 0,0 0 1 0 0,-1-1 0 0 0,1 1 0 0 0,0-1 0 0 0,-1 1 0 0 0,1-1 0 0 0,-1 1-1 0 0,1 0 1 0 0,-1-1 0 0 0,1 0 0 0 0,-1 1 0 0 0,1-1 0 0 0,-1 1 0 0 0,1-1-1 0 0,-1 0 1 0 0,1 1 0 0 0,-1-1 0 0 0,0 0 0 0 0,1 0 0 0 0,-1 1-3 0 0,-4 1 17 0 0,-2 3 1 0 0,0 0 1 0 0,0 1-1 0 0,1 0 1 0 0,-1 0-1 0 0,1 0 1 0 0,1 1-1 0 0,-1 0 1 0 0,-1 3-19 0 0,3-1 3 0 0,0 0 1 0 0,1 0-1 0 0,-1 6-3 0 0,-1 1 1 0 0,0-1-1 0 0,3-12 0 0 0,1 0 0 0 0,0 0 0 0 0,0 0 0 0 0,0 1 0 0 0,1-1 0 0 0,-1 0 0 0 0,1 1 0 0 0,-1 0 0 0 0,2-1 0 0 0,-1-1 0 0 0,-1 1 0 0 0,1-1 0 0 0,0 1 0 0 0,-1-1 0 0 0,1 1 0 0 0,-1-1 0 0 0,1 1 0 0 0,-1-1 0 0 0,0 0 0 0 0,0 1 0 0 0,-1 0 0 0 0,1-1 0 0 0,0 1 0 0 0,0-1 0 0 0,0 0 0 0 0,0 1 0 0 0,0-1 0 0 0,1 1 0 0 0,-1-1 0 0 0,1 0 0 0 0,-1 1 0 0 0,1-1 0 0 0,0 1 0 0 0,0 1 0 0 0,0 7 0 0 0,0-4 0 0 0,0-1 0 0 0,0 1 0 0 0,0-1 0 0 0,1 1 0 0 0,1 4 0 0 0,3 4 0 0 0,-3-12 1 0 0,-1 0 0 0 0,0 1 1 0 0,0-1-1 0 0,0 0 0 0 0,-1 0 1 0 0,1 1-1 0 0,-1-1 0 0 0,0 2-1 0 0,2 13 38 0 0,-1-16-34 0 0,0 1-1 0 0,0 0 1 0 0,0-1-1 0 0,0 1 1 0 0,0-1-1 0 0,1 1 1 0 0,-1-1-1 0 0,1 0 1 0 0,1 2-4 0 0,9 15 64 0 0,-7-9-44 0 0,-4-8-11 0 0,0 0 1 0 0,0 0 0 0 0,0 0 0 0 0,0 0 0 0 0,0 0-1 0 0,1 0 1 0 0,-1 0 0 0 0,1 0 0 0 0,0 0-10 0 0,15 20 87 0 0,-4-6-29 0 0,2-6 17 0 0,-12-8-59 0 0,-1-1 0 0 0,1 1 1 0 0,-1 0-1 0 0,1 1 0 0 0,-1-1 0 0 0,0 0 1 0 0,1 1-17 0 0,-1 0 20 0 0,0-1 1 0 0,0 1 0 0 0,0-1-1 0 0,0 0 1 0 0,1 0-1 0 0,-1 0 1 0 0,1-1-1 0 0,-1 1 1 0 0,1 0 0 0 0,2 0-21 0 0,20 3 128 0 0,-10 1-41 0 0,-12-5-70 0 0,0 0 0 0 0,0 0 0 0 0,1 0 0 0 0,-1 0-1 0 0,0 0 1 0 0,0-1 0 0 0,1 0 0 0 0,1 1-17 0 0,29-1 190 0 0,40 0 40 0 0,-61-3-178 0 0,-3-2-36 0 0,-1 0-40 0 0,4 3-44 0 0,-10 2 91 0 0,-1-1-52 0 0,1 1-48 0 0,-1-1-47 0 0,0 1-43 0 0,0-1-43 0 0,0 0-38 0 0,-1 0-36 0 0,2-1-385 0 0,0 0-116 0 0,0 0-97 0 0,-1 0-76 0 0,0 0-939 0 0,-1 2-1078 0 0</inkml:trace>
  <inkml:trace contextRef="#ctx0" brushRef="#br0" timeOffset="245.39">77 319 8808 0 0,'0'0'197'0'0,"0"0"24"0"0,0 0 19 0 0,2 0-29 0 0,2 0-178 0 0,5-3-23 0 0,-1-1 26 0 0,1 0 60 0 0,5-2 108 0 0,13-5 341 0 0,-16 6-235 0 0,-2 1-59 0 0,1-1 10 0 0,-8 4-220 0 0,0 0-1 0 0,1 1 0 0 0,-1-1 0 0 0,0 1 0 0 0,0 0 1 0 0,1-1-1 0 0,-1 1 0 0 0,0 0-40 0 0,13 1 108 0 0,21-1 174 0 0,-14-3-161 0 0,-7-2-73 0 0,-12 3-42 0 0,0 1 0 0 0,0 0 0 0 0,0 0 1 0 0,0 0-1 0 0,0 1 0 0 0,0-1 0 0 0,0 1 0 0 0,0-1 1 0 0,3 1-7 0 0,0 0 58 0 0,-1 0-97 0 0,1 1-79 0 0,0-1-80 0 0,0 0-84 0 0,0 0-86 0 0,0-1-89 0 0,-1 1-92 0 0,0-1-94 0 0,0 0-99 0 0,3-3-762 0 0,1-5-862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0:30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1497 575 6336 0 0,'-2'3'141'0'0,"-8"7"23"0"0,7-7-42 0 0,2-1-43 0 0,0 1-25 0 0,2 0-29 0 0,-2 1 16 0 0,-9 1-11 0 0,7 0-19 0 0,1 0 67 0 0,0-3 25 0 0,-1-3-82 0 0,2 1-2 0 0,-1 0 39 0 0,1 0 13 0 0,0 1 34 0 0,-2 0 163 0 0,2 0-83 0 0,0 0 41 0 0,-9 9 390 0 0,7-7-23 0 0,0-1-122 0 0,0 1-410 0 0,-1 1 65 0 0,-3 3 158 0 0,-12 12 491 0 0,15-13-594 0 0,1-2-67 0 0,-18 40 789 0 0,12-24-561 0 0,1 1-47 0 0,4-11-193 0 0,1-1-38 0 0,0 8 163 0 0,4-16-209 0 0,-1 1 0 0 0,0-1 0 0 0,-1 1 0 0 0,1-1 0 0 0,0 0-1 0 0,0 1 1 0 0,-1-1 0 0 0,1 0 0 0 0,0 0 0 0 0,-1 1-18 0 0,-5 11 108 0 0,5-10-85 0 0,0 0 1 0 0,0 0 0 0 0,0 0-1 0 0,0 1 1 0 0,0-1-1 0 0,1 0 1 0 0,0 1-24 0 0,-1 18 170 0 0,1-1 41 0 0,0 27 113 0 0,0-39-256 0 0,0-5-42 0 0,1 0 0 0 0,-1-1 0 0 0,1 1 0 0 0,0 0 0 0 0,0 0 0 0 0,0-1 0 0 0,0 1 0 0 0,1-1 0 0 0,0 1 0 0 0,1 2-26 0 0,2 24 256 0 0,25 31 260 0 0,-23-52-388 0 0,19 18 284 0 0,-19-21-331 0 0,-5-4 54 0 0,0-1-35 0 0,2 0 20 0 0,5-4-11 0 0,-8 2-61 0 0,8-3 96 0 0,5-4 134 0 0,8-5 212 0 0,-17 11-394 0 0,-4 2-72 0 0,-1-1 0 0 0,1 1 0 0 0,0 0 0 0 0,-1 0 1 0 0,1-1-1 0 0,-1 1 0 0 0,1 0 0 0 0,-1-1 0 0 0,1 1 0 0 0,-1-1 1 0 0,1 1-1 0 0,-1-1 0 0 0,1 1 0 0 0,-1-1 0 0 0,1 1 1 0 0,-1-1-1 0 0,0 1 0 0 0,1-1 0 0 0,-1 0 0 0 0,0 1 0 0 0,0-1 1 0 0,1 0-25 0 0,1-3 98 0 0,7-9 174 0 0,2 2-93 0 0,-6 7-128 0 0,-1 0-1 0 0,0 0 1 0 0,0-1 0 0 0,2-2-51 0 0,-4 3 20 0 0,0 0 1 0 0,0-1 0 0 0,0 1-1 0 0,-1 0 1 0 0,0-1 0 0 0,0 1-1 0 0,0-2-20 0 0,4-14 80 0 0,1 6-13 0 0,-5 11-53 0 0,0-1 0 0 0,1 1 1 0 0,-2 0-1 0 0,1 0 0 0 0,0-1 0 0 0,-1 1 0 0 0,1-1 0 0 0,-1 1 0 0 0,0-1-14 0 0,0-3 29 0 0,1-1 0 0 0,0 1-1 0 0,1 0 1 0 0,-1-1 0 0 0,2 0-29 0 0,-1 1 24 0 0,-1-1 0 0 0,1 1-1 0 0,-1 0 1 0 0,0-1 0 0 0,-1 0-24 0 0,0 7 2 0 0,0-24 58 0 0,0 0 7 0 0,-2-10-13 0 0,-5 13-43 0 0,6 19-10 0 0,0 0 1 0 0,0 0-1 0 0,0 1 1 0 0,0-1-1 0 0,1 0 0 0 0,-1 0 1 0 0,1 0-1 0 0,0 0-1 0 0,0 1 4 0 0,0 1 0 0 0,0-1 0 0 0,0 1 0 0 0,0-1 0 0 0,-1 0 0 0 0,1 1 0 0 0,0-1 0 0 0,-1 1 0 0 0,1-1 0 0 0,-1 1 0 0 0,0-1 0 0 0,0 1 0 0 0,1-1 0 0 0,-1 1 0 0 0,-1-1-4 0 0,-3-6 0 0 0,-2-9 23 0 0,-2-3-43 0 0,-3 1-71 0 0,-3 5-99 0 0,6 10 50 0 0,-2 3-35 0 0,3 1 24 0 0,4 0 11 0 0,2 0-50 0 0,1 0-164 0 0,-1-3-299 0 0,0 1 498 0 0,0 1 20 0 0,1-1-12 0 0,0 1-44 0 0,0 0-8 0 0,0 0-45 0 0,0 0-50 0 0,0 0-57 0 0,0 0-60 0 0,1 1-56 0 0,-1-1-51 0 0,1 1-44 0 0,0 0-161 0 0,-1 0-43 0 0,1 0-196 0 0,0 0-527 0 0</inkml:trace>
  <inkml:trace contextRef="#ctx0" brushRef="#br0" timeOffset="1486.27">2601 833 6832 0 0,'0'0'200'0'0,"3"-3"-8"0"0,9-7-152 0 0,-4 8-2 0 0,-1 1 80 0 0,1 1 83 0 0,0-2 86 0 0,-1-3 41 0 0,3 0 152 0 0,-4 3-194 0 0,1 1 40 0 0,-1 1 131 0 0,-2 0-183 0 0,1 0-40 0 0,2 0 129 0 0,0 0-114 0 0,0-1-79 0 0,9-5 150 0 0,-10 1-123 0 0,-3 2-40 0 0,-1 2-57 0 0,0 1-37 0 0,1 1-35 0 0,0 0-10 0 0,-1-1 28 0 0,0-1 34 0 0,1-1 52 0 0,-2 0-112 0 0,0 1 0 0 0,1 0 0 0 0,-1 0 1 0 0,1 0-1 0 0,-1 0 0 0 0,1 1 1 0 0,-1-1-1 0 0,1 0 0 0 0,0 1 0 0 0,1-1-20 0 0,19-2 134 0 0,-19 3-70 0 0,-1 0-11 0 0,11-2-32 0 0,2-9 22 0 0,-2 9-22 0 0,0 0 32 0 0,-12 2-53 0 0,0 0 1 0 0,1-1-1 0 0,-1 1 1 0 0,0-1-1 0 0,0 0 1 0 0,1 1-1 0 0,-1-1 1 0 0,0 0-1 0 0,0 0 1 0 0,0 0-1 0 0,0 0 1 0 0,1-1-1 0 0,-1 1 5 0 0,1-4 38 0 0,1-7-32 0 0,7-1-1 0 0,-7 7 39 0 0,-4-3-38 0 0,1 9-5 0 0,-2-5 42 0 0,-8-5-26 0 0,10 9-20 0 0,-1 1-1 0 0,1 0 1 0 0,0 0-1 0 0,-1-1 1 0 0,1 1-1 0 0,0 0 1 0 0,0-1-1 0 0,-1 1 1 0 0,1 0-1 0 0,-1 0 1 0 0,1 0-1 0 0,0-1 1 0 0,-1 1-1 0 0,1 0 1 0 0,0 0-1 0 0,-1 0 1 0 0,1 0-1 0 0,-1 0 1 0 0,1 0-1 0 0,0 0 1 0 0,-1-1-1 0 0,1 1 1 0 0,-1 1-1 0 0,1-1 1 0 0,-1 0-1 0 0,1 0 1 0 0,-1 0-2 0 0,-3-1 13 0 0,1-9-3 0 0,3 10-9 0 0,0 0 0 0 0,0-1 0 0 0,0 1-1 0 0,0 0 1 0 0,0 0 0 0 0,0 0 0 0 0,0 0-1 0 0,0 0 1 0 0,0 0 0 0 0,0 0-1 0 0,0 0 1 0 0,0 0 0 0 0,0 0 0 0 0,0 0-1 0 0,0-1 1 0 0,0 1 0 0 0,0 0 0 0 0,0 0-1 0 0,0 0 1 0 0,0 0 0 0 0,0 0 0 0 0,0 0-1 0 0,0 0 1 0 0,0 0 0 0 0,0 0 0 0 0,0 0-1 0 0,0 0 1 0 0,0 0 0 0 0,0-1 0 0 0,0 1-1 0 0,0 0 1 0 0,0 0 0 0 0,0 0 0 0 0,0 0-1 0 0,-1 0 1 0 0,1 0 0 0 0,0 0 0 0 0,0 0-1 0 0,0 0 1 0 0,0 0 0 0 0,0 0 0 0 0,0 0-1 0 0,0 0 1 0 0,0 0 0 0 0,0 0 0 0 0,0 0-1 0 0,0 0 1 0 0,-1 0 0 0 0,1 0 0 0 0,0 0-1 0 0,0 0 1 0 0,0 0 0 0 0,0 0 0 0 0,0 0-1 0 0,0 0 1 0 0,0 0 0 0 0,0 0-1 0 0,-10 0 23 0 0,4 0 2 0 0,2 0 64 0 0,-9 0 383 0 0,9 0-319 0 0,2 0-112 0 0,1 0-53 0 0,0 0-8 0 0,-1 0 222 0 0,2 0 44 0 0,-3 3-42 0 0,1-1-81 0 0,0 0-51 0 0,-1 1-38 0 0,1-1-1 0 0,1-1 21 0 0,-1 1 192 0 0,-1 1-71 0 0,2-2-156 0 0,0 0 0 0 0,0 1-1 0 0,0-1 1 0 0,-1 0 0 0 0,2 1 0 0 0,-1-1 0 0 0,0 1 0 0 0,0-1-1 0 0,0 1 1 0 0,1 0 0 0 0,-1-1 0 0 0,1 1 0 0 0,-1 0 0 0 0,1-1 0 0 0,0 2-19 0 0,-3 2 113 0 0,-3 3-85 0 0,1 0 1 0 0,0 1-1 0 0,0 0 0 0 0,1 0-28 0 0,4-9 0 0 0,-1 3 6 0 0,0-1-1 0 0,0 1 0 0 0,1 0 1 0 0,-1-1-1 0 0,1 1 1 0 0,0 0-1 0 0,0 0 1 0 0,0 0-1 0 0,0 0 1 0 0,1 2-6 0 0,-1 10-1 0 0,0 55 14 0 0,0-68-8 0 0,0 0 1 0 0,0 0-1 0 0,0-1 0 0 0,-1 1 1 0 0,1 0-1 0 0,0-1 0 0 0,-1 1 1 0 0,0 0-1 0 0,1-1 0 0 0,-1 1 1 0 0,0 0-6 0 0,0-1 2 0 0,0 0 0 0 0,1 1 0 0 0,-1-1-1 0 0,1 0 1 0 0,0 0 0 0 0,-1 0 0 0 0,1 0 0 0 0,0 1 0 0 0,-1-1 0 0 0,1 0 0 0 0,0 1-2 0 0,4 18 54 0 0,0-2 30 0 0,-2 2 37 0 0,-2-19-111 0 0,1 1 0 0 0,-1-1 1 0 0,0 1-1 0 0,0 0 0 0 0,1-1 1 0 0,-1 1-1 0 0,1-1 1 0 0,-1 1-1 0 0,1-1 0 0 0,0 1 1 0 0,-1-1-1 0 0,1 0 0 0 0,0 1 1 0 0,0-1-11 0 0,4 7 43 0 0,10 22 104 0 0,-10 0-15 0 0,-3-26-125 0 0,11 20 65 0 0,-3-19-45 0 0,-5 5 26 0 0,5-5-28 0 0,-5 5 23 0 0,-4-9-46 0 0,0-1 0 0 0,0 0-1 0 0,-1 1 1 0 0,1-1 0 0 0,0 0-1 0 0,0 0 1 0 0,0 1-1 0 0,-1-1 1 0 0,1 0 0 0 0,0 0-1 0 0,0 0 1 0 0,0 0 0 0 0,0 0-1 0 0,0 0-1 0 0,29 0 39 0 0,-18 0-99 0 0,4 0-92 0 0,-11-3 2 0 0,2-3 46 0 0,0 3-23 0 0,-2 0-41 0 0,1 3-76 0 0,-1-3-299 0 0,8-9-22 0 0,2-4-3 0 0</inkml:trace>
  <inkml:trace contextRef="#ctx0" brushRef="#br0" timeOffset="1891.2">3236 712 6296 0 0,'0'0'184'0'0,"3"2"-6"0"0,0 2-176 0 0,0 0 56 0 0,-1 0 51 0 0,1 1 44 0 0,0 0 39 0 0,-1 0 34 0 0,3 6 303 0 0,4 9 561 0 0,14 26 1205 0 0,-12-24-1273 0 0,0 1-56 0 0,14 7 166 0 0,-20-20-746 0 0,0 0-63 0 0,-1 1-56 0 0,0 0-48 0 0,3 5 62 0 0,-1-3-69 0 0,-3-7 15 0 0,0-1-66 0 0,0-2-53 0 0,-1 0-41 0 0,4 7 61 0 0,-6-2-5 0 0,0 4 86 0 0,0-9-10 0 0,0-1-40 0 0,0 9-21 0 0,0-9-2 0 0,0-2-6 0 0,0 0-28 0 0,0 0-7 0 0,3 3-6 0 0,7 7-2 0 0,-8-8-6 0 0,-2-2-1 0 0,0 0 0 0 0,0 0 8 0 0,0 0 32 0 0,-2-2 10 0 0,-8-8 4 0 0,7 6-12 0 0,2 1-54 0 0,2-6-13 0 0,-1 7-12 0 0,0-25 230 0 0,0 1-102 0 0,0 0-92 0 0,0-1-82 0 0,0 25 3 0 0,1 1 0 0 0,-1-1 0 0 0,0 0 0 0 0,0 1 0 0 0,1-1 0 0 0,-1 0 0 0 0,1 1 0 0 0,0-1 0 0 0,-1 0 0 0 0,1 1 0 0 0,0-1 0 0 0,0 1 0 0 0,0-1 0 0 0,0 1 0 0 0,0 0 0 0 0,0-1 0 0 0,-1 1 0 0 0,1-1 0 0 0,0 0 0 0 0,-1 1 0 0 0,1-1 0 0 0,-1 0 0 0 0,1 1 0 0 0,-1-1 0 0 0,0 0 0 0 0,0 1 0 0 0,0-1 0 0 0,0 0 0 0 0,0 1 0 0 0,0-1 0 0 0,0 1 0 0 0,0 0 0 0 0,1-1 0 0 0,-1 1 0 0 0,0-1 0 0 0,0 1 0 0 0,1-1 0 0 0,-1 1 0 0 0,1 0 0 0 0,-1-1 0 0 0,1 1 0 0 0,0 0 0 0 0,0 0 0 0 0,0-1 0 0 0,10-20 0 0 0,1 8-12 0 0,1-2-46 0 0,-8 6 11 0 0,-5 9 43 0 0,0-1-1 0 0,1 1 1 0 0,-1 0-1 0 0,1 0 0 0 0,-1 0 1 0 0,1 0-1 0 0,-1 0 1 0 0,1 0-1 0 0,0 0 0 0 0,-1 1 1 0 0,1-1-1 0 0,0 0 0 0 0,0 0 1 0 0,0 0-1 0 0,-1 1 1 0 0,1-1-1 0 0,0 0 0 0 0,1 0 5 0 0,3-1-15 0 0,1-2-57 0 0,-2-2-46 0 0,-1 1 62 0 0,-1 1-7 0 0,4-10-103 0 0,1 4-48 0 0,-1 6 54 0 0,2 0-43 0 0,3-3-247 0 0,-10 6 374 0 0,1-1-182 0 0,0-1 34 0 0,7-4-685 0 0,-7 5 566 0 0,1 1-87 0 0,-2 1 143 0 0,1-1-42 0 0,-1 1-47 0 0,1 0-52 0 0,0 0-58 0 0,-1-1-63 0 0,1 1-69 0 0,1 0-74 0 0,3 0-1343 0 0,3 0-1143 0 0</inkml:trace>
  <inkml:trace contextRef="#ctx0" brushRef="#br0" timeOffset="3079.67">4461 696 8864 0 0,'4'4'45'0'0,"0"0"38"0"0,8 9 290 0 0,-8-9-247 0 0,-2-2-83 0 0,0-1-33 0 0,2 6 122 0 0,-4-2-50 0 0,1 1-48 0 0,3 2-34 0 0,-3-7 0 0 0,0 0 0 0 0,0 0 0 0 0,0 1 0 0 0,-1-1 0 0 0,1 1 0 0 0,0-1 0 0 0,-1 1 0 0 0,1-1 0 0 0,-1 1 0 0 0,1-1 0 0 0,-1 1 0 0 0,0 0 0 0 0,0-1 0 0 0,0 1 0 0 0,0 6 23 0 0,0-1 49 0 0,0 0 49 0 0,0-1 51 0 0,3-1 233 0 0,3 4-124 0 0,-1 9 193 0 0,-4 2-7 0 0,-1-5-199 0 0,0-4-103 0 0,0-10-152 0 0,0-1 1 0 0,0 1 0 0 0,0-1-1 0 0,0 1 1 0 0,0 0 0 0 0,0-1 0 0 0,1 1-1 0 0,-1 0 1 0 0,0-1 0 0 0,0 1 0 0 0,0 0-1 0 0,1-1 1 0 0,-1 1 0 0 0,0-1-1 0 0,1 1 1 0 0,-1-1 0 0 0,0 1 0 0 0,1 0-1 0 0,-1-1 1 0 0,1 1 0 0 0,-1-1-1 0 0,1 0 1 0 0,-1 1 0 0 0,1-1 0 0 0,-1 1-1 0 0,1-1-13 0 0,-1 0 11 0 0,1 1-1 0 0,-1-1 0 0 0,1 0 0 0 0,0 1 1 0 0,-1-1-1 0 0,0 1 0 0 0,1-1 1 0 0,-1 1-1 0 0,1-1 0 0 0,-1 1 0 0 0,0-1 1 0 0,1 1-1 0 0,-1 0 0 0 0,0-1 0 0 0,1 1 1 0 0,-1-1-1 0 0,0 1 0 0 0,0 0 1 0 0,0-1-1 0 0,0 1 0 0 0,0 0 0 0 0,1-1 1 0 0,-1 1-1 0 0,0 0 0 0 0,-1-1 1 0 0,1 1-11 0 0,0 5 71 0 0,0-4-50 0 0,0-1-1 0 0,0 1 1 0 0,0 0-1 0 0,0-1 1 0 0,0 1 0 0 0,0-1-1 0 0,0 1 1 0 0,0-1-1 0 0,1 1 1 0 0,-1 0 0 0 0,1-1-1 0 0,0 2-20 0 0,9-1 82 0 0,-8-1-52 0 0,-4 1-7 0 0,1-2-23 0 0,1 1 0 0 0,-1-1 0 0 0,1 1-1 0 0,-1-1 1 0 0,1 1 0 0 0,0-1 0 0 0,-1 1 0 0 0,1-1 0 0 0,0 1 0 0 0,-1-1 0 0 0,1 1-1 0 0,0 0 1 0 0,-1-1 0 0 0,1 1 0 0 0,0 0 0 0 0,0-1 0 0 0,0 1 0 0 0,0 0 0 0 0,0-1-1 0 0,-1 1 1 0 0,1 0 0 0 0,0-1 0 0 0,1 1 0 0 0,-1 0 0 0 0,0-1 0 0 0,0 1-1 0 0,0 0 1 0 0,0-1 0 0 0,0 1 0 0 0,1-1 0 0 0,-1 1 0 0 0,0 0 0 0 0,1-1 0 0 0,-1 1-1 0 0,0-1 1 0 0,1 1 0 0 0,-1-1 0 0 0,1 1 0 0 0,-1-1 0 0 0,1 1 0 0 0,-1-1 0 0 0,1 1 0 0 0,2 2-78 0 0,-4-3 21 0 0,1 0-60 0 0,-1 1-69 0 0,0 0-110 0 0,-1 1-111 0 0,0 0-108 0 0,1-1 70 0 0,-1 1-41 0 0,-1 1-578 0 0,3-3 921 0 0,-2 2-1448 0 0,1-1-904 0 0</inkml:trace>
  <inkml:trace contextRef="#ctx0" brushRef="#br0" timeOffset="3271.65">4567 545 9096 0 0,'-3'0'200'0'0,"3"0"-189"0"0,-1 0 1 0 0,1 0-1 0 0,-1 0 1 0 0,1 0-1 0 0,-1 0 1 0 0,1 0-1 0 0,-1 0 1 0 0,1 0-1 0 0,-1 0 1 0 0,1 0-1 0 0,0 0 1 0 0,-1 0-1 0 0,1-1 1 0 0,-1 1-1 0 0,1 0 1 0 0,-1 0-1 0 0,1-1 1 0 0,0 1-1 0 0,-1 0 1 0 0,1 0-1 0 0,0-1 1 0 0,-1 1-1 0 0,1-1 1 0 0,0 1-1 0 0,-1 0 1 0 0,1-1-1 0 0,0 1 0 0 0,0-1 1 0 0,-1 1-1 0 0,1 0 1 0 0,0-1-1 0 0,0 1 1 0 0,0-1-1 0 0,0 1 1 0 0,0-1-1 0 0,-1 1 1 0 0,1-1-1 0 0,0 1 1 0 0,0-1-1 0 0,0 1 1 0 0,0-1-1 0 0,1 1-11 0 0,-1-3 272 0 0,0 3 48 0 0,0 0 22 0 0,0 0-244 0 0,0 0-107 0 0,0 0-82 0 0,0 0-105 0 0,0 0-121 0 0,0 0-110 0 0,0 0 48 0 0,0-1-41 0 0,0 0-507 0 0,0-3-409 0 0,0-5-772 0 0</inkml:trace>
  <inkml:trace contextRef="#ctx0" brushRef="#br0" timeOffset="3771.91">4945 757 7368 0 0,'0'0'165'0'0,"0"0"22"0"0,2 0 10 0 0,13 0-36 0 0,-2 2-6 0 0,-4 5 80 0 0,-6-3-70 0 0,0-2 372 0 0,-3-2 21 0 0,1 0-232 0 0,0 0-138 0 0,3 0-172 0 0,-1 0 68 0 0,4 0 164 0 0,12 0 478 0 0,-12 0-572 0 0,-1 0-80 0 0,4-2 3 0 0,-10 1-72 0 0,1 0 0 0 0,-1 0-1 0 0,0 1 1 0 0,1-1 0 0 0,-1 0 0 0 0,0 0-1 0 0,0 0 1 0 0,0 1 0 0 0,1-1 0 0 0,-1 0-1 0 0,0 0 1 0 0,0 0 0 0 0,0 0 0 0 0,-1 0-5 0 0,1 0 1 0 0,0 1 1 0 0,0-1 0 0 0,0 1 0 0 0,0-1-1 0 0,0 1 1 0 0,0-1 0 0 0,0 1 0 0 0,0-1-1 0 0,0 1 1 0 0,0-1 0 0 0,0 1 0 0 0,0 0-1 0 0,0-1 1 0 0,0 1 0 0 0,1-1-1 0 0,-1 1 1 0 0,0-1 0 0 0,0 1 0 0 0,0-1-1 0 0,1 1 1 0 0,-1-1 0 0 0,0 1 0 0 0,1 0-1 0 0,-1-1 1 0 0,0 1 0 0 0,1 0 0 0 0,-1-1-1 0 0,0 1 1 0 0,1 0 0 0 0,-1-1 0 0 0,1 1-1 0 0,-1 0 1 0 0,0 0 0 0 0,1-1 0 0 0,-1 1-1 0 0,1 0 1 0 0,-1 0 0 0 0,1 0-1 0 0,-1 0 1 0 0,1 0 0 0 0,-1 0 0 0 0,1 0-1 0 0,-1 0 1 0 0,1 0 0 0 0,-1 0 0 0 0,1 0-2 0 0,-1 0 1 0 0,0 0 0 0 0,0 0 0 0 0,0 0 0 0 0,0 0 0 0 0,1 0 0 0 0,-1 0 1 0 0,0 0-1 0 0,0 0 0 0 0,0 0 0 0 0,0 0 0 0 0,0 0 0 0 0,0 0 0 0 0,0 0 0 0 0,0 0 0 0 0,0 0 1 0 0,0 0-1 0 0,0 0 0 0 0,1 0 0 0 0,-1 0 0 0 0,0 0 0 0 0,0 0 0 0 0,0 0 0 0 0,0 0 1 0 0,0 0-1 0 0,0 0 0 0 0,0 0 0 0 0,0 0 0 0 0,0-1 0 0 0,0 1 0 0 0,0 0 0 0 0,0 0 1 0 0,0 0-1 0 0,0 0 0 0 0,1 0 0 0 0,-1 0 0 0 0,0 0 0 0 0,0 0 0 0 0,0 0 0 0 0,0 0 1 0 0,0 0-1 0 0,0 0 0 0 0,0 0 0 0 0,0-1 0 0 0,0 1 0 0 0,0 0 0 0 0,0 0 0 0 0,0 0 1 0 0,0 0-1 0 0,0 0 0 0 0,0 0 0 0 0,0 0 0 0 0,0 0 0 0 0,0 0 0 0 0,0 0 0 0 0,0-1 1 0 0,0 1-1 0 0,0 0-1 0 0,0-1 4 0 0,0 0 0 0 0,0 0 1 0 0,1 0-1 0 0,-1 0 0 0 0,1 1 0 0 0,-1-1 1 0 0,1 0-1 0 0,-1 0 0 0 0,1 0 1 0 0,0 0-1 0 0,-1 0 0 0 0,1 1 0 0 0,0-1 1 0 0,0 0-1 0 0,-1 1 0 0 0,1-1 1 0 0,0 1-1 0 0,0-1 0 0 0,0 1 1 0 0,0-1-1 0 0,0 1 0 0 0,0-1 0 0 0,0 1-4 0 0,10-8 24 0 0,-8 6 30 0 0,-1-1 10 0 0,5-5 7 0 0,-7 3-44 0 0,-6 3-16 0 0,5 2-3 0 0,-1-5-6 0 0,2-12 90 0 0,0 14-82 0 0,0 3-9 0 0,0 0 1 0 0,0-1-1 0 0,0 1 0 0 0,0 0 1 0 0,0 0-1 0 0,0 0 0 0 0,0 0 1 0 0,0 0-1 0 0,0 0 0 0 0,0 0 1 0 0,0 0-1 0 0,0 0 0 0 0,0 0 1 0 0,0 0-1 0 0,0-1 0 0 0,0 1 1 0 0,0 0-1 0 0,0 0 0 0 0,0 0 1 0 0,0 0-1 0 0,0 0 0 0 0,0 0 1 0 0,0 0-1 0 0,0 0 0 0 0,0 0 1 0 0,0 0-1 0 0,0 0 0 0 0,0 0 1 0 0,-1-1-1 0 0,1 1 0 0 0,0 0 1 0 0,0 0-1 0 0,0 0 0 0 0,0 0 1 0 0,0 0-1 0 0,0 0 0 0 0,0 0 1 0 0,0 0-1 0 0,0 0 0 0 0,0 0 1 0 0,0 0-1 0 0,0 0 0 0 0,-1 0 1 0 0,1 0-1 0 0,0 0 0 0 0,0 0 1 0 0,0 0-1 0 0,0 0 0 0 0,0 0 1 0 0,0 0-1 0 0,0 0 0 0 0,0 0 1 0 0,0 0-1 0 0,0 0 0 0 0,0 0 1 0 0,-1 0-1 0 0,1 0-1 0 0,-6-1 80 0 0,-7-6 212 0 0,10 5-239 0 0,0 0-47 0 0,1-1 163 0 0,2 3 75 0 0,-3 0 39 0 0,-22 0 302 0 0,22 0-249 0 0,3 0-169 0 0,-1 1-37 0 0,-2-1 40 0 0,0 0-80 0 0,-2-1-46 0 0,3 1-9 0 0,1 0 40 0 0,1 0-60 0 0,-1 0 0 0 0,0 0 1 0 0,1 0-1 0 0,-1 0 0 0 0,0 0 1 0 0,1 0-1 0 0,-1 0 1 0 0,1 0-1 0 0,-1 0 0 0 0,0 1 1 0 0,1-1-1 0 0,-1 0 1 0 0,1 0-1 0 0,-1 1 0 0 0,0-1 1 0 0,1 0-1 0 0,-1 1 0 0 0,1-1 1 0 0,-1 0-1 0 0,1 1-15 0 0,-2 8 260 0 0,3-8-244 0 0,-1-1 0 0 0,0 1 0 0 0,0 0 0 0 0,0 0 0 0 0,0-1 0 0 0,0 1 0 0 0,0 0 0 0 0,0 0 0 0 0,-1-1 0 0 0,1 1 0 0 0,0 0-1 0 0,0-1 1 0 0,-1 1 0 0 0,1 0 0 0 0,0 0 0 0 0,-1-1 0 0 0,1 1 0 0 0,0-1 0 0 0,-1 1 0 0 0,1 0-16 0 0,-12 6 263 0 0,-4 3-55 0 0,15-9-203 0 0,-3 3 21 0 0,0 0 0 0 0,0 0 0 0 0,1 1-1 0 0,-1-1 1 0 0,1 1-26 0 0,1-2 9 0 0,1 0-1 0 0,0-1 1 0 0,0 1-1 0 0,1 0 1 0 0,-1-1-1 0 0,0 1 1 0 0,1 0-1 0 0,0 0 1 0 0,0 0-1 0 0,0-1 1 0 0,0 2-9 0 0,0-2 13 0 0,-1 0-1 0 0,1 1 1 0 0,0-1 0 0 0,-1 0-1 0 0,1 0 1 0 0,-1 0 0 0 0,0 0-1 0 0,0 0 1 0 0,0 0 0 0 0,0 0-1 0 0,-1 2-12 0 0,-7 17 83 0 0,5-11-55 0 0,-3 7 27 0 0,5 1 40 0 0,2 21 115 0 0,0 25 218 0 0,0-57-362 0 0,0-5-45 0 0,0 0 0 0 0,0 0 0 0 0,0 1 0 0 0,0-1 0 0 0,0 0 0 0 0,0 0-1 0 0,1 0 1 0 0,-1 0 0 0 0,1 0 0 0 0,0 1-21 0 0,4 4 42 0 0,-4-5-39 0 0,-1-1 1 0 0,1 0-1 0 0,0 1 0 0 0,0-1 1 0 0,-1 1-1 0 0,1-1 1 0 0,0 1-1 0 0,-1-1 0 0 0,1 1 1 0 0,-1-1-1 0 0,0 1 1 0 0,0 0-1 0 0,0-1 0 0 0,1 1-3 0 0,-2 4 23 0 0,1-4-19 0 0,0-1 0 0 0,0 1 0 0 0,0-1 0 0 0,0 1 0 0 0,0 0 0 0 0,0-1 0 0 0,0 1 0 0 0,1-1 0 0 0,-1 1 0 0 0,0-1 0 0 0,1 1 0 0 0,0 1-4 0 0,5 1 29 0 0,-5-4-29 0 0,-1 0 1 0 0,1 1 0 0 0,-1-1 0 0 0,0 0 0 0 0,1 0-1 0 0,-1 1 1 0 0,1-1 0 0 0,-1 0 0 0 0,0 1-1 0 0,1-1 1 0 0,-1 0 0 0 0,0 1 0 0 0,0-1 0 0 0,1 1-1 0 0,-1-1 1 0 0,0 0 0 0 0,0 1 0 0 0,0-1-1 0 0,1 1 1 0 0,-1-1 0 0 0,0 1 0 0 0,0-1-1 0 0,0 1 1 0 0,0-1 0 0 0,0 1 0 0 0,0-1 0 0 0,0 1-1 0 0,0-1 1 0 0,0 0 0 0 0,0 1 0 0 0,0-1-1 0 0,0 1 0 0 0,0 1 0 0 0,0-1 0 0 0,0 1 0 0 0,0 0 0 0 0,1-1 0 0 0,-1 1 0 0 0,0-1 0 0 0,1 1 0 0 0,0-1 0 0 0,-1 1 0 0 0,1-1 0 0 0,0 1 0 0 0,0-1 0 0 0,-1 0 0 0 0,2 1 0 0 0,2 6 0 0 0,-1-2 0 0 0,-3-5 0 0 0,0-1 0 0 0,1 1 0 0 0,-1-1 0 0 0,0 0 0 0 0,0 1 0 0 0,0-1 0 0 0,1 1 0 0 0,-1-1 0 0 0,0 1 0 0 0,0-1 0 0 0,1 0 0 0 0,-1 1 0 0 0,0-1 0 0 0,1 0 0 0 0,-1 1 0 0 0,1-1 0 0 0,-1 0 0 0 0,0 1 0 0 0,1-1 0 0 0,-1 0 0 0 0,1 0 0 0 0,-1 0 0 0 0,1 1 0 0 0,-1-1 0 0 0,1 0 0 0 0,-1 0 0 0 0,1 0 0 0 0,-1 0 0 0 0,0 0 0 0 0,1 0 0 0 0,-1 0 0 0 0,1 0 0 0 0,-1 0 0 0 0,1 0 0 0 0,-1 0 0 0 0,1 0 0 0 0,-1 0 0 0 0,1 0 0 0 0,8 1 27 0 0,-1 3-40 0 0,5 6-99 0 0,2 2-103 0 0,-9-10 131 0 0,1-2-56 0 0,12-7-459 0 0,-13 4 397 0 0,-3 1 124 0 0,-1 1-270 0 0,1 0 71 0 0,-1 0 58 0 0,0 1 50 0 0,0-1-51 0 0,2 2-46 0 0,-3-1 128 0 0,0 0 0 0 0,0 1-37 0 0,0-1-49 0 0,0 0-59 0 0,0 0-92 0 0,1 0-49 0 0,-1 0-42 0 0,1 0-39 0 0,0 0-142 0 0,-1 0-38 0 0,5 0-1499 0 0</inkml:trace>
  <inkml:trace contextRef="#ctx0" brushRef="#br0" timeOffset="4219.22">5580 606 9672 0 0,'0'0'216'0'0,"0"0"32"0"0,-3 0 13 0 0,-3-1-104 0 0,2-1-79 0 0,2-1-45 0 0,-1-4-18 0 0,-1 5 34 0 0,-3 1 84 0 0,-3 1 99 0 0,-3 0 178 0 0,7 1-153 0 0,3-1 318 0 0,1 0-26 0 0,-11 0-153 0 0,0 0 96 0 0,6 0-197 0 0,0 0 41 0 0,-1 0 44 0 0,0 0 52 0 0,6 0-212 0 0,2 0-84 0 0,-3 0-38 0 0,-9 2-8 0 0,-1 8-4 0 0,8-6-16 0 0,-1-4-54 0 0,2 1-7 0 0,-9 23 59 0 0,11-20-69 0 0,-1 11 11 0 0,3-14-8 0 0,0-1 0 0 0,0 1 0 0 0,0 0 0 0 0,0-1 0 0 0,0 1 0 0 0,0 0 0 0 0,0-1 0 0 0,0 1 0 0 0,0 0-1 0 0,-1-1 1 0 0,1 1 0 0 0,0-1 0 0 0,0 1 0 0 0,-1 0 0 0 0,1-1 0 0 0,0 1 0 0 0,-1-1 0 0 0,1 1 0 0 0,-1-1 0 0 0,1 1 0 0 0,-1-1 0 0 0,1 1 0 0 0,-1-1 0 0 0,1 0-1 0 0,-1 1 1 0 0,1-1-2 0 0,-1 1 1 0 0,1-1-1 0 0,-1 0 0 0 0,0 1 0 0 0,1-1 0 0 0,-1 1 0 0 0,1-1 0 0 0,0 1 0 0 0,-1-1 0 0 0,1 1 1 0 0,-1-1-1 0 0,1 1 0 0 0,0-1 0 0 0,-1 1 0 0 0,1-1 0 0 0,0 1 0 0 0,0 0 0 0 0,-1-1 1 0 0,1 1-1 0 0,0 0 0 0 0,0-1 0 0 0,0 1 0 0 0,0 0 0 0 0,0-1 0 0 0,0 1 0 0 0,0 0 1 0 0,0-1-1 0 0,0 12 0 0 0,-1-9 0 0 0,1 0 0 0 0,0 0 0 0 0,0 0 0 0 0,0 0 0 0 0,0 0 0 0 0,1 0 0 0 0,-1 0 0 0 0,1 0 0 0 0,-1 0 0 0 0,2 1 0 0 0,0 1 0 0 0,1 1 0 0 0,0 0 0 0 0,0 0 0 0 0,1 0 0 0 0,0-1 0 0 0,0 0 0 0 0,0 1 0 0 0,0-2 0 0 0,-1 0 0 0 0,0 0 0 0 0,0 0 0 0 0,-1 1 0 0 0,1-1 0 0 0,-1 1 0 0 0,1 2 0 0 0,-1-2 0 0 0,0 0 0 0 0,0 0 0 0 0,1-1 0 0 0,-1 1 0 0 0,1-1 0 0 0,1 0 0 0 0,1 3 0 0 0,2 0 0 0 0,-4-4 0 0 0,0 0 0 0 0,1 0 0 0 0,-2 0 0 0 0,1 0 0 0 0,0 1 0 0 0,-1 0 0 0 0,3 11 0 0 0,8 0 0 0 0,-5-7 0 0 0,-6-7 0 0 0,0 0 0 0 0,-1 1 0 0 0,1-1 0 0 0,-1 1 0 0 0,1-1 0 0 0,-1 1 0 0 0,1 0 0 0 0,-1 0 0 0 0,0-1 0 0 0,0 1 0 0 0,0 0 0 0 0,0 0 0 0 0,0 0 0 0 0,0 0 0 0 0,-1 1 0 0 0,1-1 0 0 0,-1 0 0 0 0,1 0 0 0 0,-1 1 0 0 0,0-1-1 0 0,1 0 1 0 0,-1 0 0 0 0,0-1 0 0 0,0 1 0 0 0,1 0 0 0 0,-1-1 0 0 0,1 1 0 0 0,0-1 0 0 0,-1 1 0 0 0,1-1 0 0 0,0 1 0 0 0,0-1 0 0 0,0 1 0 0 0,0-1 0 0 0,0 0 0 0 0,0 1 0 0 0,1-1 0 0 0,-1 0 0 0 0,1 0 0 0 0,10 15 11 0 0,-9-1 48 0 0,-2 2 77 0 0,5-3-84 0 0,0 0-25 0 0,-4 4 67 0 0,-2-17-85 0 0,-1 1-1 0 0,1-1 0 0 0,0 0 1 0 0,0 1-1 0 0,-1-1 1 0 0,1 0-1 0 0,-1 1 1 0 0,1-1-1 0 0,-1 0 0 0 0,0 0 1 0 0,1 1-1 0 0,-2 0-8 0 0,-5 12 99 0 0,6-1 58 0 0,0-12-148 0 0,1 0 0 0 0,0 0 0 0 0,-1 0 0 0 0,1 0 0 0 0,-1 0 0 0 0,1 0 0 0 0,-1 0 0 0 0,1 0 0 0 0,-1-1 0 0 0,0 1 0 0 0,1 0 0 0 0,-1 0 0 0 0,0 0 0 0 0,1-1 0 0 0,-1 1 0 0 0,0-1 0 0 0,0 1 0 0 0,0 0 0 0 0,0-1 0 0 0,0 0 0 0 0,0 1 0 0 0,0-1 0 0 0,0 1-9 0 0,-10 6 89 0 0,8-4 2 0 0,-1-2-42 0 0,-4-2-19 0 0,5 1-9 0 0,-12 3 8 0 0,0 4 30 0 0,4-11-14 0 0,9 3-44 0 0,1 0 0 0 0,-1 1 0 0 0,0-1 0 0 0,1 0-1 0 0,-1 1 1 0 0,1-1 0 0 0,-1 1 0 0 0,0-1 0 0 0,0 1-1 0 0,0 0 0 0 0,-9-2-50 0 0,-2-4 53 0 0,4 1-59 0 0,4 3-24 0 0,0 2-51 0 0,3 0-156 0 0,1-1 5 0 0,1-1-36 0 0,-2-10-843 0 0,-11-3-56 0 0</inkml:trace>
  <inkml:trace contextRef="#ctx0" brushRef="#br0" timeOffset="4836.12">6653 636 6056 0 0,'-6'0'70'0'0,"4"0"-46"0"0,1-1-1 0 0,-1 1 0 0 0,1 0 0 0 0,-1 0 0 0 0,0 0 0 0 0,1 0 0 0 0,-1 1 0 0 0,1-1 0 0 0,-1 0 1 0 0,1 1-1 0 0,-1-1 0 0 0,-1 1-23 0 0,-1 6 34 0 0,4-7-34 0 0,0 1 0 0 0,-1-1 0 0 0,1 0 0 0 0,0 1 0 0 0,0-1 1 0 0,-1 1-1 0 0,1-1 0 0 0,0 0 0 0 0,-1 1 0 0 0,1-1 0 0 0,0 0 0 0 0,-1 1 0 0 0,1-1 0 0 0,-1 0 0 0 0,1 0 0 0 0,0 1 0 0 0,-1-1 0 0 0,1 0 0 0 0,-1 0 0 0 0,1 0 0 0 0,-1 0 0 0 0,1 0 0 0 0,-1 0 0 0 0,1 1 0 0 0,-1-1 1 0 0,1 0-1 0 0,-1 0 0 0 0,1 0 0 0 0,0-1 0 0 0,-1 1 0 0 0,1 0 0 0 0,-1 0 0 0 0,-5 0-127 0 0,1 0 115 0 0,1 0 59 0 0,1 0 40 0 0,-5 0 187 0 0,0 0 189 0 0,-4 1 380 0 0,0 2-6 0 0,6-1-385 0 0,1 1-191 0 0,3-1-182 0 0,0 0-41 0 0,0-1 244 0 0,0 0-66 0 0,1 0-57 0 0,-1-1-48 0 0,0 0-29 0 0,0 0-39 0 0,-3 0 0 0 0,4-1 5 0 0,0 1 52 0 0,-17 0 476 0 0,8 0-230 0 0,8 0-41 0 0,2 3-60 0 0,0 7-11 0 0,0-10-230 0 0,0 0 0 0 0,0 0 0 0 0,0 0 0 0 0,0 0 0 0 0,0 0 1 0 0,0 0-1 0 0,0 0 0 0 0,0 0 0 0 0,0 1 0 0 0,0-1 0 0 0,0 0 1 0 0,0 0-1 0 0,0 0 0 0 0,0 0 0 0 0,0 0 0 0 0,0 0 0 0 0,0 0 1 0 0,0 0-1 0 0,0 0 0 0 0,0 0 0 0 0,0 1 0 0 0,0-1 0 0 0,0 0 1 0 0,0 0-1 0 0,0 0 0 0 0,0 0 0 0 0,0 0 0 0 0,-1 0 0 0 0,1 0 1 0 0,0 0-1 0 0,0 0 0 0 0,0 0 0 0 0,0 0 0 0 0,0 0 0 0 0,0 0 1 0 0,0 0-1 0 0,0 0 0 0 0,0 0 0 0 0,0 0 0 0 0,0 0 0 0 0,0 0 1 0 0,-1 1-1 0 0,1-1 0 0 0,0 0 0 0 0,0 0 0 0 0,0 0 0 0 0,0 0 0 0 0,0 0 1 0 0,0 0-1 0 0,0 0 0 0 0,0 0 0 0 0,0-1 0 0 0,0 1 0 0 0,0 0 1 0 0,-1 0-1 0 0,1 0 0 0 0,0 0-4 0 0,-7 1 136 0 0,0 3 42 0 0,3-2-63 0 0,1 0 1 0 0,-1 1-1 0 0,1-1 1 0 0,-1 1-1 0 0,1 0 0 0 0,-2 3-115 0 0,-4 5 258 0 0,3 1-80 0 0,4-6-135 0 0,1 0-37 0 0,2 1 52 0 0,-1-5-42 0 0,0 0-1 0 0,0 0 1 0 0,0 0-1 0 0,0 0 1 0 0,0 0-1 0 0,-1 0 0 0 0,1 0 1 0 0,-1 0-1 0 0,1 0 1 0 0,-1 1-16 0 0,-4 5 36 0 0,4-7-29 0 0,0 0 1 0 0,0 1-1 0 0,1-1 0 0 0,-1 0 1 0 0,0 1-1 0 0,1-1 1 0 0,-1 1-1 0 0,1-1 0 0 0,-1 1 1 0 0,1 0-1 0 0,-1-1 0 0 0,1 1 1 0 0,0-1-1 0 0,0 1 1 0 0,0 1-8 0 0,0 8 31 0 0,1-4-10 0 0,-1-1 0 0 0,0 1 0 0 0,-1-1 0 0 0,1 1 0 0 0,-2 4-21 0 0,1-9 6 0 0,0 0 1 0 0,0 1 0 0 0,0-1 0 0 0,1 0 0 0 0,-1 0-1 0 0,1 0 1 0 0,0 1 0 0 0,0-1 0 0 0,0 0 0 0 0,0 1-1 0 0,0-1 1 0 0,0 0 0 0 0,0 0 0 0 0,1 1 0 0 0,-1-1-1 0 0,1 0 1 0 0,0 1-7 0 0,1 4 13 0 0,2 10 21 0 0,7 24-4 0 0,-10-37-30 0 0,0 0 0 0 0,0 1 0 0 0,-1-1 0 0 0,1 0 0 0 0,-1 1 0 0 0,0-1 0 0 0,-1 4 0 0 0,1-5 0 0 0,0 0 0 0 0,0-1 0 0 0,0 1 0 0 0,0 0 0 0 0,1 0 0 0 0,-1 0 0 0 0,1 0 0 0 0,2 3 16 0 0,0 1 1 0 0,0 0 0 0 0,4 5-17 0 0,2 3 14 0 0,-4-5-11 0 0,-5-7 2 0 0,1-1 1 0 0,1 0 0 0 0,-1 0-1 0 0,0 0 1 0 0,0 0-1 0 0,1 0 1 0 0,-1 0-1 0 0,1 0 1 0 0,0 0-6 0 0,3 3 8 0 0,1 1 2 0 0,10 10 71 0 0,-12-13 103 0 0,0-2-93 0 0,3-2-3 0 0,-7 1-59 0 0,8 0 239 0 0,-2 0-43 0 0,-1-1-39 0 0,0 0-33 0 0,1 0 16 0 0,-1-1-39 0 0,10-10 205 0 0,-7 4-141 0 0,0 0 43 0 0,-5 5-207 0 0,0 0-7 0 0,0 0 0 0 0,0 1 1 0 0,-1-1-1 0 0,1-1 0 0 0,-1 1 1 0 0,0 0-1 0 0,0 0 0 0 0,0-1 1 0 0,-1 1-1 0 0,1-1 0 0 0,0-3-23 0 0,3-3 14 0 0,1-8 9 0 0,-4 0 30 0 0,-2 13-43 0 0,1 0 1 0 0,0 1-1 0 0,0-1 1 0 0,0 0-1 0 0,2-4-10 0 0,-1 3 7 0 0,-1 1 0 0 0,1-1 0 0 0,-1 1 0 0 0,0-1 0 0 0,0 1 0 0 0,-1-2-7 0 0,-2-14 7 0 0,-7-10 48 0 0,2 8-45 0 0,4 9-11 0 0,-4-14-42 0 0,5 12-16 0 0,2-4-36 0 0,0 10 55 0 0,1-1-10 0 0,-1 3-28 0 0,-1 0-34 0 0,-2-1-58 0 0,3 8 47 0 0,-1-1 38 0 0,0-1 15 0 0,0 0 55 0 0,-2-7 112 0 0,2 6-107 0 0,0 1-33 0 0,0 1-34 0 0,1-1-43 0 0,-1 1-49 0 0,1-1-85 0 0,-1 0-78 0 0,1 1-89 0 0,-1-1-98 0 0,1 0-108 0 0,0 0-117 0 0,0 2 325 0 0,0 0-33 0 0,0-1-35 0 0,0 1-34 0 0,0-1-1478 0 0,0 1-1130 0 0</inkml:trace>
  <inkml:trace contextRef="#ctx0" brushRef="#br0" timeOffset="5307.84">7212 243 8032 0 0,'0'0'182'0'0,"-2"0"29"0"0,0 0-139 0 0,1 0-38 0 0,0 0-36 0 0,1 0-66 0 0,-1 0 95 0 0,-1 0 51 0 0,-1 0 47 0 0,-2 0 65 0 0,-2 0 77 0 0,-1 0 87 0 0,-17 0 1049 0 0,22 0-712 0 0,3 0-117 0 0,-3 2-50 0 0,-7 7-75 0 0,-5-5 90 0 0,13-4-395 0 0,2 0 31 0 0,0 0 77 0 0,-3 2-17 0 0,-7 9 5 0 0,8-9-49 0 0,0 1-65 0 0,2-1-39 0 0,0 1-37 0 0,0 0-15 0 0,-1-1 36 0 0,-9 3 217 0 0,8 0-150 0 0,-1 0-36 0 0,-2-3-62 0 0,0 1-32 0 0,-10 25-24 0 0,9-16-32 0 0,0-1 53 0 0,3-4 28 0 0,2-5-19 0 0,0 0 0 0 0,0 0 0 0 0,1 1 0 0 0,-1-1 1 0 0,1 0-1 0 0,0 0 0 0 0,0 1 0 0 0,-1-1 0 0 0,1 0 0 0 0,1 3-14 0 0,-2 11 69 0 0,-5-2 5 0 0,5-11-62 0 0,0 0 1 0 0,0 1 0 0 0,0-1 0 0 0,0 0 0 0 0,0 1 0 0 0,1-1 0 0 0,-1 0 0 0 0,1 1 0 0 0,0 0-13 0 0,0-1 10 0 0,0 0 0 0 0,0 0 1 0 0,-1 0-1 0 0,0 0 0 0 0,1 0 0 0 0,-1 0 0 0 0,0 0 0 0 0,-1 2-10 0 0,-5 16 64 0 0,6-17-54 0 0,1 0 0 0 0,-1 1-1 0 0,1-1 1 0 0,-1 0 0 0 0,1 1-1 0 0,1 3-9 0 0,-1 16 28 0 0,0 31 72 0 0,0 104 57 0 0,0-90-56 0 0,0-7 53 0 0,0-1 87 0 0,2-51-198 0 0,3 2-20 0 0,1 0 9 0 0,-4-1 26 0 0,-2-2-19 0 0,0 27-9 0 0,0-35-242 0 0,0-1 65 0 0,0 1 58 0 0,0-1 52 0 0,0 1 51 0 0,0 0 51 0 0,0-1 65 0 0,0 1 126 0 0,0 0 51 0 0,-1 0-148 0 0,1 0-83 0 0,0-1-71 0 0,0 1-69 0 0,0 0-74 0 0,0-1-84 0 0,0 1-95 0 0,0-1-29 0 0,0 1-80 0 0,0-1-86 0 0,1 1-94 0 0,-1 0-99 0 0,0-1-106 0 0,0 1-111 0 0,0-1-119 0 0,0 0-952 0 0,0 0-1126 0 0</inkml:trace>
  <inkml:trace contextRef="#ctx0" brushRef="#br0" timeOffset="5595.49">6850 787 7280 0 0,'2'0'209'0'0,"8"3"-5"0"0,-7 3-135 0 0,-3-2 38 0 0,0-4-107 0 0,0 2 217 0 0,2-2 249 0 0,18 1 893 0 0,-8-1-640 0 0,1 0-60 0 0,-4 0-269 0 0,0 0-52 0 0,-3 0-103 0 0,0-1-47 0 0,0 0-55 0 0,-1 0-60 0 0,7-5 332 0 0,-3 1-5 0 0,5 3 34 0 0,-8 2-338 0 0,-1-1 0 0 0,1 1 0 0 0,0-1 0 0 0,4-2-96 0 0,25-8 329 0 0,1-1-35 0 0,0 5-13 0 0,16-6 146 0 0,-45 10-352 0 0,-1-1-27 0 0,1 1-54 0 0,-1 2-52 0 0,2 0-41 0 0,6-2-141 0 0,13-7-382 0 0,-9 8-44 0 0</inkml:trace>
  <inkml:trace contextRef="#ctx0" brushRef="#br0" timeOffset="2358.46">4068 318 9384 0 0,'0'0'208'0'0,"0"0"33"0"0,0 0 16 0 0,0 0 47 0 0,2 0 150 0 0,0 0-352 0 0,1 0 68 0 0,1 0 74 0 0,4 0 383 0 0,-5 0-438 0 0,-1 0-75 0 0,-1 0-34 0 0,1 0-43 0 0,-2 0-50 0 0,2 0 160 0 0,-1 0 29 0 0,-1 0 76 0 0,2 0-17 0 0,5 1-86 0 0,6 6 351 0 0,-10-3-410 0 0,0 0-77 0 0,0 2 97 0 0,-3-6-98 0 0,0 1 0 0 0,0-1 0 0 0,0 1-1 0 0,0-1 1 0 0,0 1 0 0 0,0-1 0 0 0,1 0 0 0 0,-1 1-1 0 0,0-1 1 0 0,0 0 0 0 0,1 1 0 0 0,-1-1-1 0 0,0 1 1 0 0,1-1 0 0 0,-1 0 0 0 0,0 0 0 0 0,1 1-1 0 0,-1-1 1 0 0,0 0 0 0 0,1 1 0 0 0,-1-1-1 0 0,1 0 1 0 0,-1 0 0 0 0,0 0 0 0 0,1 0 0 0 0,-1 1-1 0 0,1-1 1 0 0,-1 0 0 0 0,1 0 0 0 0,-1 0-1 0 0,0 0 1 0 0,1 0 0 0 0,-1 0 0 0 0,1 0-1 0 0,-1 0 1 0 0,1 0-12 0 0,-1 0 5 0 0,0 0 1 0 0,0 0-1 0 0,0 0 0 0 0,0 0 0 0 0,0 0 1 0 0,0-1-1 0 0,0 1 0 0 0,0 0 0 0 0,1 0 1 0 0,-1 0-1 0 0,0 0 0 0 0,0 0 0 0 0,0 0 1 0 0,0 0-1 0 0,0 0 0 0 0,0 1 0 0 0,0-1 1 0 0,0 0-1 0 0,0 0 0 0 0,0 0 0 0 0,1 0 0 0 0,-1 0 1 0 0,0 0-1 0 0,0 0 0 0 0,0 0 0 0 0,0 0 1 0 0,0 0-1 0 0,0 0 0 0 0,0 0 0 0 0,0 0 1 0 0,0 0-1 0 0,0 0 0 0 0,0 0 0 0 0,0 0 1 0 0,0 0-1 0 0,0 0 0 0 0,0 1 0 0 0,0-1 1 0 0,0 0-1 0 0,0 0 0 0 0,0 0 0 0 0,1 0 1 0 0,-1 0-1 0 0,0 0 0 0 0,0 0 0 0 0,0 0 0 0 0,0 0 1 0 0,0 0-1 0 0,0 1 0 0 0,0-1 0 0 0,0 0 1 0 0,-1 0-1 0 0,1 0 0 0 0,0 0 0 0 0,0 0 1 0 0,0 0-1 0 0,0 0-5 0 0,0 8 209 0 0,0-5-128 0 0,-1 1 0 0 0,1-1 0 0 0,0 0 0 0 0,0 1 0 0 0,1-1 0 0 0,-1 1 0 0 0,1-1 0 0 0,-1 0 1 0 0,2 2-82 0 0,2 3 154 0 0,2 1 76 0 0,-4 7 62 0 0,-1-11-211 0 0,-1 1 1 0 0,1-1-1 0 0,0 0 1 0 0,0 1 0 0 0,1 0-82 0 0,4 14 234 0 0,-5-18-209 0 0,3 14 180 0 0,-5 4-54 0 0,1-8-71 0 0,0 24 154 0 0,0 1-63 0 0,0-13-108 0 0,0 0-51 0 0,0-17 4 0 0,1 1 0 0 0,0-1 0 0 0,0 0 0 0 0,1 1-1 0 0,0 0-15 0 0,4 18 48 0 0,-4-6 20 0 0,-3 4 9 0 0,0-15-47 0 0,1 0-1 0 0,0-1 1 0 0,0 1 0 0 0,1 0-1 0 0,0-1 1 0 0,1 4-30 0 0,4 3 60 0 0,-5-12-46 0 0,0 0 0 0 0,0 0 1 0 0,0 0-1 0 0,0 1 0 0 0,0-1 1 0 0,-1 0-1 0 0,1 1 0 0 0,-1 0-14 0 0,0 39 187 0 0,0-15-94 0 0,0 53-19 0 0,0-79-175 0 0,0-2-44 0 0,0 0-196 0 0,0 0-19 0 0,0 0 121 0 0,0 0 21 0 0,0 0-77 0 0,0 0-250 0 0,-3 0-463 0 0,-9 0-29 0 0</inkml:trace>
  <inkml:trace contextRef="#ctx0" brushRef="#br0" timeOffset="2790.33">3977 727 7856 0 0,'0'0'174'0'0,"0"0"29"0"0,0 0 13 0 0,0 0 29 0 0,0 0 97 0 0,3 0 39 0 0,7 0 10 0 0,-8 0-19 0 0,1 0-84 0 0,5-2-118 0 0,3-3 15 0 0,1-2 15 0 0,-1 6-15 0 0,-4 1-59 0 0,-5 0-82 0 0,0 0 0 0 0,0 0 1 0 0,1 0-1 0 0,-1 0 0 0 0,0 0 1 0 0,0-1-1 0 0,0 1 0 0 0,0 0 1 0 0,0-1-1 0 0,1 0-44 0 0,4-4 141 0 0,3 0 59 0 0,3 2 54 0 0,1 1 40 0 0,0-8 48 0 0,-12 8-108 0 0,1 0-85 0 0,0 2-54 0 0,1-1-51 0 0,-1 1-14 0 0,-1 0 38 0 0,21-13 244 0 0,0 1-44 0 0,-11 7-108 0 0,-7-2-94 0 0,-5 7-63 0 0,0-1-1 0 0,0 1 1 0 0,0 0 0 0 0,1-1-1 0 0,-1 1 1 0 0,0-1-1 0 0,1 1 1 0 0,-1 0 0 0 0,0-1-1 0 0,1 1 1 0 0,-1 0-1 0 0,0-1 1 0 0,1 1-1 0 0,-1 0 1 0 0,1 0 0 0 0,-1 0-1 0 0,0-1 1 0 0,1 1-1 0 0,-1 0 1 0 0,1 0-1 0 0,-1 0 1 0 0,1 0 0 0 0,-1 0-1 0 0,1 0 1 0 0,-1-1-1 0 0,1 1 1 0 0,-1 0 0 0 0,1 1-1 0 0,-1-1 1 0 0,1 0-1 0 0,-1 0 1 0 0,1 0-3 0 0,1 0 8 0 0,-1 0 0 0 0,1 0 1 0 0,0-1-1 0 0,-1 1 0 0 0,1-1 0 0 0,-1 1 1 0 0,1-1-1 0 0,0 1 0 0 0,-1-1 0 0 0,1 0 1 0 0,-1 0-1 0 0,0 1 0 0 0,1-1 0 0 0,-1 0-8 0 0,6-4-8 0 0,2 3-32 0 0,-7 2-15 0 0,0 0-36 0 0,-1 0-41 0 0,0 0-37 0 0,-1 0-72 0 0,0 0-171 0 0,3 0-846 0 0,9 0-48 0 0</inkml:trace>
  <inkml:trace contextRef="#ctx0" brushRef="#br0" timeOffset="583.91">1891 606 7632 0 0,'0'27'361'0'0,"0"-26"-357"0"0,0-1-1 0 0,-1 0 1 0 0,1 0 0 0 0,0 0-1 0 0,0 0 1 0 0,0 0 0 0 0,0 0-1 0 0,0 0 1 0 0,0 0 0 0 0,0 0-1 0 0,0 0 1 0 0,0 0 0 0 0,0 1 0 0 0,0-1-1 0 0,0 0 1 0 0,0 0 0 0 0,0 0-1 0 0,0 0 1 0 0,0 0 0 0 0,1 0-1 0 0,-1 0 1 0 0,0 0 0 0 0,0 0-1 0 0,0 0 1 0 0,0 0 0 0 0,0 0-1 0 0,0 1 1 0 0,0-1 0 0 0,0 0-1 0 0,0 0 1 0 0,0 0 0 0 0,0 0-1 0 0,0 0 1 0 0,0 0 0 0 0,0 0-1 0 0,0 0 1 0 0,0 0 0 0 0,1 0-1 0 0,-1 0 1 0 0,0 0 0 0 0,0 0-1 0 0,0 0 1 0 0,0 0 0 0 0,0 0-1 0 0,0 0 1 0 0,0 0 0 0 0,0 0-1 0 0,0 0 1 0 0,0 0 0 0 0,0 0-1 0 0,1 0 1 0 0,-1 0 0 0 0,0 0-1 0 0,0 0 1 0 0,0 0 0 0 0,0 0-1 0 0,0 0-3 0 0,10 2 184 0 0,-9-1-124 0 0,-1 0-42 0 0,0 2-91 0 0,0-1 43 0 0,0-1 46 0 0,0 0 31 0 0,0 0 39 0 0,1 0 23 0 0,0 1 38 0 0,0-1 42 0 0,0 1 49 0 0,9 8 169 0 0,-7-7-163 0 0,-2-1-88 0 0,-1 0-55 0 0,-1 1-57 0 0,0-1-25 0 0,1 1 36 0 0,1-1 47 0 0,1 1 71 0 0,8 7 53 0 0,-7-7-59 0 0,-2-1-61 0 0,0 1-36 0 0,-1 1-34 0 0,0-1-7 0 0,0 0 27 0 0,8 14 168 0 0,-7-14-188 0 0,0-1 1 0 0,0 1-1 0 0,0 0 1 0 0,-1 0 0 0 0,1 0-1 0 0,-1 0 1 0 0,0 2-37 0 0,1 6 139 0 0,0-2-38 0 0,7 10 90 0 0,-5-15-126 0 0,-1 6 191 0 0,0 6-70 0 0,7 13 149 0 0,-2-3-104 0 0,33 125 985 0 0,-37-120-965 0 0,-1 1-13 0 0,5-3-88 0 0,5 19 140 0 0,-6-22-115 0 0,-3 5 14 0 0,-1 1-54 0 0,2-14-87 0 0,-1-9-7 0 0,-1 1 0 0 0,0 0 0 0 0,-1-1 0 0 0,0 8-41 0 0,-1-2 50 0 0,-1-8-15 0 0,1 1 0 0 0,1-1-1 0 0,-1 1 1 0 0,1-1 0 0 0,1 2-35 0 0,2 6 53 0 0,1 6 69 0 0,-2 3 58 0 0,-3-17-130 0 0,0 23 139 0 0,0-19-78 0 0,0-1 71 0 0,-2-5-118 0 0,1-4-68 0 0,1-1-1 0 0,0 1 1 0 0,0-1-1 0 0,-1 1 1 0 0,1-1-1 0 0,0 0 1 0 0,-1 1-1 0 0,1-1 1 0 0,-1 0-1 0 0,1 1 1 0 0,0-1-1 0 0,-1 0 0 0 0,1 1 1 0 0,-1-1-1 0 0,1 0 1 0 0,-1 0-1 0 0,1 0 1 0 0,-1 1-1 0 0,1-1 1 0 0,-1 0-1 0 0,1 0 1 0 0,-1 0-1 0 0,1 0 1 0 0,-1 0-1 0 0,1 0 0 0 0,-1 0 1 0 0,1 0-1 0 0,-1 0 5 0 0,-1-6-125 0 0,1 5 93 0 0,-2-1-93 0 0,-4-3-102 0 0,3-8 0 0 0,-2-3-73 0 0,-1 2 5 0 0,1 4 63 0 0,2-1-41 0 0,0-6-198 0 0,3-3-49 0 0,1-10-309 0 0</inkml:trace>
  <inkml:trace contextRef="#ctx0" brushRef="#br0" timeOffset="945.58">1981 772 6448 0 0,'0'-38'190'0'0,"1"32"-88"0"0,1 5-24 0 0,8-2-40 0 0,-6-3-53 0 0,1 1 26 0 0,4 4 74 0 0,-5 0 8 0 0,0 1 75 0 0,0-2 47 0 0,3-1 350 0 0,-3 0-272 0 0,-1 1-130 0 0,-1 1-134 0 0,0 0-44 0 0,10-4 549 0 0,-7-1-245 0 0,-5 5-273 0 0,0 1 1 0 0,0-1-1 0 0,0 1 0 0 0,1 0 0 0 0,-1-1 1 0 0,0 1-1 0 0,1-1 0 0 0,-1 1 0 0 0,0 0 0 0 0,1-1 1 0 0,-1 1-1 0 0,0 0 0 0 0,1 0 0 0 0,-1-1 1 0 0,1 1-1 0 0,-1 0 0 0 0,1 0 0 0 0,-1-1 0 0 0,0 1 1 0 0,1 0-1 0 0,-1 0 0 0 0,1 0 0 0 0,-1 0 1 0 0,1 0-1 0 0,-1 0 0 0 0,1 0 0 0 0,-1 0 0 0 0,1 0 1 0 0,-1 0-1 0 0,1 0 0 0 0,-1 0 0 0 0,1 0-16 0 0,8-1 227 0 0,-1-2-36 0 0,3-5 114 0 0,-9 6-147 0 0,0 1-42 0 0,1 0 17 0 0,6 4-39 0 0,-8-2-44 0 0,7 3 72 0 0,-7-3-96 0 0,1 0 1 0 0,-1 0-1 0 0,0 0 0 0 0,1 0 1 0 0,-1-1-1 0 0,1 1 0 0 0,-1-1 1 0 0,1 1-1 0 0,-1-1 0 0 0,1 1 0 0 0,0-1 1 0 0,-1 0-1 0 0,1 0 0 0 0,0 0-26 0 0,8 2 108 0 0,2 4-13 0 0,-4-1-46 0 0,2-1 20 0 0,-9-3-63 0 0,0-1 0 0 0,1 0 0 0 0,-1 1 0 0 0,0-1 0 0 0,0 1 0 0 0,0-1 0 0 0,0 1 0 0 0,0 0 0 0 0,-1-1 0 0 0,1 1 0 0 0,0 0 0 0 0,0-1 0 0 0,0 1 1 0 0,0 0-1 0 0,-1 0 0 0 0,1 0 0 0 0,0 0 0 0 0,0 1-6 0 0,3 7 18 0 0,-3-6-11 0 0,0-1-1 0 0,0 0 0 0 0,0 0 1 0 0,0 0-1 0 0,1 0 1 0 0,-1 0-1 0 0,1 0 0 0 0,-1 0 1 0 0,1 0-7 0 0,14 15 27 0 0,-10-10 19 0 0,0 1-1 0 0,-1-1 1 0 0,5 9-46 0 0,-3-5 107 0 0,-2-4-56 0 0,0 1 2 0 0,-4 2 28 0 0,0 5 128 0 0,5 0-46 0 0,-2-7-66 0 0,-2-1-1 0 0,-1 0 16 0 0,0 1 39 0 0,-1 7 134 0 0,0 0-52 0 0,0 28 325 0 0,-3-38-478 0 0,-7 5-55 0 0,7-5 33 0 0,2 2-47 0 0,0-1-3 0 0,1-5-4 0 0,-1 0-1 0 0,0 0 1 0 0,0 0-1 0 0,0 0 1 0 0,1 0 0 0 0,-1 0-1 0 0,0 0 1 0 0,0 0-1 0 0,0 0 1 0 0,0 0-1 0 0,-1-1 1 0 0,1 1-4 0 0,-12 4 11 0 0,8 6-1 0 0,4-11-7 0 0,0 0 0 0 0,1 1 0 0 0,-1-1 0 0 0,0 0 0 0 0,0 1 1 0 0,1-1-1 0 0,-1 0 0 0 0,0 0 0 0 0,0 0 0 0 0,0 0 0 0 0,1 0 0 0 0,-1 0 0 0 0,0 0 0 0 0,-1 0-3 0 0,-43 0 11 0 0,0 0-11 0 0,44 0-3 0 0,0 0 0 0 0,0 0 0 0 0,1 0 0 0 0,-1 0 0 0 0,0 0 0 0 0,0 0 1 0 0,0 0-1 0 0,1 0 0 0 0,-1-1 0 0 0,0 1 0 0 0,1 0 0 0 0,-1-1 1 0 0,0 1-1 0 0,0 0 0 0 0,0-1 3 0 0,1 1-7 0 0,0-1 0 0 0,-1 1 0 0 0,1-1 1 0 0,0 1-1 0 0,0-1 0 0 0,-1 1 0 0 0,1-1 0 0 0,0 1 1 0 0,0-1-1 0 0,0 1 0 0 0,0-1 0 0 0,0 1 0 0 0,-1-1 0 0 0,1 1 1 0 0,0-1-1 0 0,0 1 0 0 0,0-1 0 0 0,0 0 7 0 0,0-1-153 0 0,-2 2 8 0 0,-8 0-37 0 0,8 0 64 0 0,1 0-102 0 0,1 0-188 0 0,0 0 234 0 0,0 0-13 0 0,0 0-49 0 0,0 0-98 0 0,0 0-116 0 0,1 0-105 0 0,-1 0 83 0 0,0 0-38 0 0,2 0-595 0 0,2 0-462 0 0,4 0-883 0 0</inkml:trace>
  <inkml:trace contextRef="#ctx0" brushRef="#br0" timeOffset="-1743.65">1 152 8952 0 0,'0'3'200'0'0,"0"-1"-97"0"0,0 0-48 0 0,0-1-35 0 0,0 6-54 0 0,0-5 86 0 0,0 2 64 0 0,0 0 60 0 0,0 1 82 0 0,0 2 98 0 0,0 2 111 0 0,2-7-28 0 0,8 8-31 0 0,-8-8-259 0 0,-1 0-41 0 0,0 2 11 0 0,-2 3-43 0 0,1-7-42 0 0,0 4-11 0 0,0 0 43 0 0,0 4 164 0 0,0-3-28 0 0,0 8 439 0 0,0-8-390 0 0,0 0-71 0 0,0-1-58 0 0,1 7 120 0 0,5 1 30 0 0,0 0 2 0 0,-4-2-31 0 0,-3 6 117 0 0,1-12-262 0 0,-1 0 0 0 0,1 0-1 0 0,0 1 1 0 0,0-1 0 0 0,0 0 0 0 0,1 0-1 0 0,0 0 1 0 0,-1 0 0 0 0,2 4-98 0 0,1-3 77 0 0,3 9 199 0 0,-5-11-196 0 0,0 1 0 0 0,0 0-1 0 0,-1-1 1 0 0,1 1 0 0 0,-1 0-1 0 0,0 3-79 0 0,1 0 96 0 0,-1 0 0 0 0,1 0 0 0 0,1 0 0 0 0,1 6-96 0 0,-1-5 104 0 0,0 0 0 0 0,0-1 0 0 0,-1 1 0 0 0,0 8-104 0 0,-1 52 553 0 0,0-1-88 0 0,0 0-68 0 0,0 89 457 0 0,0-60-267 0 0,1-91-545 0 0,-1 1-1 0 0,1 0 1 0 0,0-1-1 0 0,1 1 0 0 0,-1-1 1 0 0,1 1-42 0 0,4 14 136 0 0,-5-6-75 0 0,-1 9 105 0 0,0-3-52 0 0,0 34 141 0 0,0-28-81 0 0,0-13-121 0 0,0-11-15 0 0,0-2-105 0 0,0 0-14 0 0,0 0 27 0 0,0 0-10 0 0,0 0-36 0 0,0 0-100 0 0,0 0-178 0 0,0 0-20 0 0,0 0 134 0 0,0 0 15 0 0,0 0-96 0 0,0 0-299 0 0,-2-2-554 0 0,2 2 1198 0 0,-2-2-275 0 0,0 0 64 0 0,1 1 5 0 0,0-1-39 0 0,-1 1 5 0 0,1-1-38 0 0,1 1-44 0 0,-1-1-50 0 0,0 1-52 0 0,0-1-50 0 0,1 1-43 0 0,0-1-39 0 0,-1 0-154 0 0,1 0-38 0 0,0-3-1628 0 0,0 5 2375 0 0</inkml:trace>
  <inkml:trace contextRef="#ctx0" brushRef="#br0" timeOffset="-1156.02">46 213 6624 0 0,'0'-1'196'0'0,"0"0"-61"0"0,0 1-52 0 0,0-1-48 0 0,0 0-62 0 0,0 1-83 0 0,0-3-436 0 0,0 3 463 0 0,0-1 37 0 0,0 1 47 0 0,0-1 60 0 0,0 1 72 0 0,0-1 82 0 0,0 0 58 0 0,0 1 82 0 0,0-1 92 0 0,0 1 100 0 0,0-1 108 0 0,0 0 116 0 0,0 0 124 0 0,0 1-399 0 0,0 0 35 0 0,3 0-399 0 0,-1 0-153 0 0,3 0 87 0 0,0 0 43 0 0,0 0 34 0 0,16 0 417 0 0,-13 0-353 0 0,-1 0-68 0 0,-2 0-107 0 0,-4-1-13 0 0,1 1 0 0 0,-1 0 0 0 0,1 0 0 0 0,-1 0 0 0 0,1-1 0 0 0,0 1 0 0 0,-1-1 0 0 0,1 1 0 0 0,-1-1 0 0 0,0 0 0 0 0,1 0 0 0 0,-1 1 0 0 0,1-1 0 0 0,-1 0-19 0 0,7-4 78 0 0,5-2 47 0 0,4-1-2 0 0,-1 4 8 0 0,12 4-24 0 0,-9 1-48 0 0,-3-2-40 0 0,-9 1-1 0 0,0-1 1 0 0,0 1-1 0 0,0 0 1 0 0,0 1-1 0 0,0-1 0 0 0,0 2 1 0 0,4 0-19 0 0,59 23 75 0 0,-52-21-77 0 0,8-5 41 0 0,-22 1-35 0 0,0 0-1 0 0,0 0 1 0 0,-1 0 0 0 0,1 0 0 0 0,0 0 0 0 0,0 1 0 0 0,1 0-4 0 0,45 24 0 0 0,-38-22 0 0 0,-11-3 0 0 0,1 0 0 0 0,-1 0 0 0 0,1 0 0 0 0,-1 0 0 0 0,1 1 0 0 0,-1-1 0 0 0,1 1 0 0 0,-1-1 0 0 0,0 1 0 0 0,1-1 0 0 0,-1 1 0 0 0,0 0 0 0 0,0 0 0 0 0,1 0 0 0 0,-1 0 0 0 0,0-1 0 0 0,0 1 0 0 0,0 1 0 0 0,0-1 0 0 0,0 0 0 0 0,0 1 0 0 0,2 3-2 0 0,-3-5 4 0 0,0 1 0 0 0,0-1 0 0 0,1 1 0 0 0,-1 0 0 0 0,0-1 0 0 0,1 1 0 0 0,-1-1 0 0 0,0 1 0 0 0,1-1 0 0 0,-1 1-1 0 0,1-1 1 0 0,-1 1 0 0 0,1-1 0 0 0,-1 1 0 0 0,1-1 0 0 0,-1 0 0 0 0,1 1 0 0 0,0-1 0 0 0,-1 0 0 0 0,1 1 0 0 0,-1-1 0 0 0,1 0-2 0 0,4 2 12 0 0,0 1-5 0 0,2 0-7 0 0,-2 0 1 0 0,1 0 0 0 0,0 1-1 0 0,-1 0 1 0 0,1 0 0 0 0,-1 0-1 0 0,10 7 17 0 0,-14-11-15 0 0,0 0 0 0 0,0 1 0 0 0,0-1 0 0 0,0 1 0 0 0,0-1 0 0 0,-1 1 1 0 0,1-1-1 0 0,0 1 0 0 0,0-1 0 0 0,-1 1 0 0 0,1 0 0 0 0,0-1 0 0 0,-1 1 1 0 0,1 0-1 0 0,-1 0 0 0 0,1-1 0 0 0,-1 1 0 0 0,1 0 0 0 0,-1 0 0 0 0,0 0 0 0 0,1 0 1 0 0,-1 0-1 0 0,0-1 0 0 0,0 1 0 0 0,0 0 0 0 0,1 0 0 0 0,-1 0-2 0 0,0 12 54 0 0,0-13-53 0 0,0 0-1 0 0,0 0 1 0 0,0 0 0 0 0,0 0 0 0 0,0 1 0 0 0,-1-1 0 0 0,1 0 0 0 0,0 0 0 0 0,0 0 0 0 0,0 0 0 0 0,0 0 0 0 0,0 0 0 0 0,0 0 0 0 0,0 0 0 0 0,0 0 0 0 0,1 0-1 0 0,-1 0 1 0 0,0 1 0 0 0,0-1 0 0 0,0 0 0 0 0,0 0 0 0 0,0 0 0 0 0,0 0 0 0 0,0 0 0 0 0,0 0 0 0 0,0 0 0 0 0,0 0 0 0 0,0 0 0 0 0,0 0 0 0 0,0 0 0 0 0,0 0 0 0 0,0 0-1 0 0,0 0 1 0 0,0 1 0 0 0,0-1 0 0 0,0 0 0 0 0,1 0 0 0 0,-1 0 0 0 0,0 0 0 0 0,0 0 0 0 0,0 0 0 0 0,0 0 0 0 0,0 0 0 0 0,0 0 0 0 0,0 0 0 0 0,0 0 0 0 0,0 0-1 0 0,0 0 1 0 0,1 0 0 0 0,-1 0 0 0 0,0 0 0 0 0,0 0 0 0 0,0 0 0 0 0,0 0 0 0 0,0 0 0 0 0,0 0 0 0 0,0 0-1 0 0,1 0 0 0 0,-1 0 0 0 0,1 0 1 0 0,-1 0-1 0 0,1 0 0 0 0,-1 0 1 0 0,0 0-1 0 0,1 0 0 0 0,-1 0 0 0 0,1 0 1 0 0,-1 1-1 0 0,1-1 0 0 0,-1 0 0 0 0,0 0 1 0 0,1 1-1 0 0,-1-1 0 0 0,1 0 0 0 0,-1 0 1 0 0,0 1-1 0 0,1-1 0 0 0,-1 1 0 0 0,4 9 54 0 0,-4 21 124 0 0,0-16-92 0 0,0-13-75 0 0,0-1 0 0 0,-1 1 0 0 0,1-1 0 0 0,0 1 0 0 0,0-1 0 0 0,-1 1 0 0 0,1-1 0 0 0,-1 1 0 0 0,0-1 0 0 0,1 1 0 0 0,-1 0-11 0 0,-2 1 55 0 0,1 0 0 0 0,-1 1 0 0 0,0-1 0 0 0,0 0 0 0 0,-3 2-55 0 0,-4 5 111 0 0,2 1-64 0 0,5-5-31 0 0,2-3-9 0 0,0 0 0 0 0,-1-1 0 0 0,1 1 1 0 0,0-1-1 0 0,-1 1 0 0 0,0-1 0 0 0,1 1 0 0 0,-1-1 0 0 0,0 0 0 0 0,0 0 0 0 0,-1 0 1 0 0,1 0-1 0 0,0 0 0 0 0,-1-1 0 0 0,0 1-7 0 0,-7 3 43 0 0,8-4-29 0 0,0 0 0 0 0,0 0 1 0 0,0 0-1 0 0,0 0 0 0 0,-1 1 1 0 0,2-1-1 0 0,-1 1 1 0 0,0-1-1 0 0,0 1-14 0 0,-20 20 377 0 0,-13 8-377 0 0,29-25 36 0 0,0 0 1 0 0,0 0 0 0 0,-1-1 0 0 0,0 0-1 0 0,0-1 1 0 0,0 0 0 0 0,0 0-1 0 0,-4 1-35 0 0,0-1 39 0 0,7-3-22 0 0,0 1 1 0 0,1 0-1 0 0,-1 0 1 0 0,1 1-1 0 0,-1-1 1 0 0,1 1-1 0 0,-1 0 1 0 0,1 0-1 0 0,-2 1-18 0 0,-6 4 39 0 0,5-4-4 0 0,1 1-1 0 0,-1 0 1 0 0,0 0-1 0 0,-3 4-34 0 0,5-4 28 0 0,-1 0-1 0 0,0 0 0 0 0,0 0 0 0 0,0-1 1 0 0,-1 1-28 0 0,1-1 30 0 0,-1 0 0 0 0,1 1 1 0 0,0 0-1 0 0,0 0 0 0 0,1 0-30 0 0,-1 2 45 0 0,-22 19 94 0 0,23-21-125 0 0,0 0 0 0 0,0-1 0 0 0,-1 0 0 0 0,0 0 0 0 0,1 0 0 0 0,-1 0 0 0 0,-5 1-14 0 0,8-3 3 0 0,0 0 1 0 0,0-1-1 0 0,1 1 1 0 0,-1 0 0 0 0,0 0-1 0 0,1 0 1 0 0,-1 0-1 0 0,1 0 1 0 0,-1 0-1 0 0,1 0 1 0 0,0 1-1 0 0,-1-1 1 0 0,1 0-1 0 0,0 1 1 0 0,0-1-1 0 0,0 1 1 0 0,0 0-1 0 0,0-1 1 0 0,0 2-4 0 0,0-2 2 0 0,0 1 0 0 0,0 0 0 0 0,0-1 0 0 0,0 1 0 0 0,0-1 0 0 0,0 1 0 0 0,0-1 0 0 0,-1 0 0 0 0,1 1 0 0 0,-1-1 0 0 0,1 0 0 0 0,-1 0-1 0 0,1 0 1 0 0,-2 1-2 0 0,1-2 1 0 0,0 1-1 0 0,1 0 1 0 0,-1 0-1 0 0,0 0 1 0 0,1 0 0 0 0,-1 0-1 0 0,1 0 1 0 0,-1 0-1 0 0,1 0 1 0 0,0 1-1 0 0,-1-1 1 0 0,1 1-1 0 0,0-1 1 0 0,0 1-1 0 0,0-1 1 0 0,0 1-1 0 0,0-1 1 0 0,0 1-1 0 0,1 0 1 0 0,-1 0-1 0 0,0 1 0 0 0,-4 12 43 0 0,-5-10-33 0 0,6 2-19 0 0,2-4-9 0 0,-1-1-40 0 0,0-2-39 0 0,-3 1-57 0 0,6-1 60 0 0,0 0-69 0 0,0 1-86 0 0,0 0 75 0 0,0-1-40 0 0,0 1-42 0 0,0 0-40 0 0,0 0-37 0 0,0 0-33 0 0,0 1-237 0 0,0 0-55 0 0,0 0-777 0 0,0 0-611 0 0,0-1-1162 0 0</inkml:trace>
  <inkml:trace contextRef="#ctx0" brushRef="#br0" timeOffset="-494.81">726 606 7080 0 0,'0'2'157'0'0,"0"0"1"0"0,0-1-98 0 0,0 0-67 0 0,0-1-38 0 0,0-1-188 0 0,0 2 181 0 0,0 0 89 0 0,0 0 28 0 0,0 0 38 0 0,0 1 25 0 0,0-1 39 0 0,0 2 42 0 0,0-1 45 0 0,0 1 50 0 0,0 1 54 0 0,0 0 56 0 0,0 0 61 0 0,0-2-367 0 0,0 0 34 0 0,0 9 648 0 0,1-7-503 0 0,-1-1-177 0 0,1-1-49 0 0,-1 0-59 0 0,1 0-70 0 0,3 7 188 0 0,5 5 126 0 0,-1 0 12 0 0,-4-5-114 0 0,-3-8-108 0 0,-1 1 0 0 0,1 0 1 0 0,-1-1-1 0 0,1 1 0 0 0,-1 0 1 0 0,0 0-1 0 0,0 0 0 0 0,0-1 0 0 0,0 1 1 0 0,0 0-1 0 0,0 1-36 0 0,-1-1 37 0 0,1-1 0 0 0,0 1 0 0 0,0 0 1 0 0,0 0-1 0 0,0 0 0 0 0,0 0 0 0 0,1 0 0 0 0,-1 0 0 0 0,1-1 0 0 0,-1 1 1 0 0,1 1-38 0 0,5 10 185 0 0,-5-10-142 0 0,0 0-1 0 0,0 0 1 0 0,0 0-1 0 0,0 0 1 0 0,-1 0-1 0 0,1 1 1 0 0,-1-1-43 0 0,1 7 128 0 0,-1 2 51 0 0,0 1-4 0 0,0-3-51 0 0,1-7-84 0 0,-1 0 0 0 0,1 0 0 0 0,-1 1 0 0 0,1-1 0 0 0,0 0 0 0 0,0 0 0 0 0,0 0-40 0 0,5 10 175 0 0,-5-11-143 0 0,0-1 0 0 0,-1 1 1 0 0,1 0-1 0 0,-1 0 0 0 0,0 0 1 0 0,0 0-1 0 0,1 0 0 0 0,-1 0 1 0 0,0 0-1 0 0,-1 0 1 0 0,1 0-33 0 0,0 8 114 0 0,0-7-81 0 0,0 0 0 0 0,0 0 1 0 0,1 0-1 0 0,-1 0 0 0 0,1-1 0 0 0,0 1 0 0 0,1 2-33 0 0,5 12 202 0 0,-1 14 188 0 0,-2-24-308 0 0,-3-5-64 0 0,0-1 1 0 0,0 0-1 0 0,0 1 0 0 0,-1-1 0 0 0,1 1 1 0 0,0-1-1 0 0,-1 1 0 0 0,1-1 0 0 0,-1 1 1 0 0,0-1-1 0 0,1 1 0 0 0,-1 0 0 0 0,0-1 1 0 0,0 1-19 0 0,0 11 162 0 0,0-11-22 0 0,0-2-10 0 0,0 0-2 0 0,0 3 1 0 0,0 34 473 0 0,0-28-409 0 0,0-3 47 0 0,0-6 61 0 0,0-7 73 0 0,0 4-270 0 0,0 3 0 0 0,0-3 2 0 0,1 1-67 0 0,-1-5-10 0 0,-1 5 10 0 0,-1-1 36 0 0,-5-6-34 0 0,3-6 82 0 0,2-3 13 0 0,2 4-73 0 0,0 12-58 0 0,0-13 48 0 0,0-28-37 0 0,0 25 33 0 0,0 16-48 0 0,0 1 0 0 0,0-1-1 0 0,1 0 1 0 0,-1 1 0 0 0,0-1 0 0 0,1 0 0 0 0,0 1 0 0 0,-1-1 0 0 0,1 1 0 0 0,0-1 0 0 0,0 1-1 0 0,-1-1 1 0 0,2 1-1 0 0,-1-1 0 0 0,-1 1 0 0 0,1-1 0 0 0,0 1 0 0 0,0-1 0 0 0,-1 0 0 0 0,1 1 0 0 0,0-1 0 0 0,-1 1 0 0 0,0-1 0 0 0,1 0 0 0 0,-1 0 0 0 0,0 1-1 0 0,0-1 1 0 0,0-1 0 0 0,1 0 0 0 0,-1-1 0 0 0,0 1 0 0 0,1 0 0 0 0,0 0 0 0 0,0 0 0 0 0,0 0 0 0 0,0 0 0 0 0,2-2 0 0 0,1-5 0 0 0,21-49 0 0 0,-5 12 0 0 0,-19 44 0 0 0,0 1 0 0 0,-1 0 0 0 0,1-1 0 0 0,0 1 0 0 0,0 0 0 0 0,0-1 0 0 0,0 1 0 0 0,0 0 0 0 0,0 0 0 0 0,1 0 0 0 0,-1 0 0 0 0,1 0 0 0 0,0 1 0 0 0,0-2 0 0 0,2-1 0 0 0,-1 0 0 0 0,7-18 0 0 0,-9 21 0 0 0,0 0 0 0 0,-1 0 0 0 0,1 1 0 0 0,0-1 0 0 0,-1 0 0 0 0,1 0 0 0 0,0 1 0 0 0,0-1 0 0 0,0 0 0 0 0,0 1 0 0 0,0-1 0 0 0,0 1 0 0 0,-1-1 0 0 0,1 1 0 0 0,1-1 0 0 0,-1 1 0 0 0,10-6 0 0 0,-7-1 0 0 0,-4 7 0 0 0,0-1 0 0 0,0 1 0 0 0,1 0 0 0 0,-1-1 0 0 0,0 1 0 0 0,1-1 0 0 0,-1 1 0 0 0,0 0 0 0 0,1-1 0 0 0,-1 1 0 0 0,0 0 0 0 0,1-1 0 0 0,-1 1 0 0 0,0 0 0 0 0,1 0 0 0 0,-1 0 0 0 0,1-1 0 0 0,-1 1 0 0 0,1 0 0 0 0,-1 0 0 0 0,1 0 0 0 0,-1 0 0 0 0,1 0 0 0 0,-1 0 0 0 0,0-1 0 0 0,1 1 0 0 0,-1 0 0 0 0,1 1 0 0 0,-1-1 0 0 0,1 0 0 0 0,-1 0 0 0 0,1 0 0 0 0,0 0-3 0 0,1 0 1 0 0,-1 0-1 0 0,0 0 0 0 0,0 0 0 0 0,1 0 0 0 0,-1-1 0 0 0,0 1 0 0 0,0 0 0 0 0,0-1 0 0 0,1 1 0 0 0,-1-1 0 0 0,0 1 0 0 0,0-1 0 0 0,0 1 0 0 0,0-1 0 0 0,0 0 1 0 0,0 0-1 0 0,0 1 0 0 0,0-1 0 0 0,0 0 0 0 0,0 0 0 0 0,-1 0 0 0 0,1 0 0 0 0,0 0 0 0 0,0-1 3 0 0,2-4-35 0 0,4-2 46 0 0,-4 7-28 0 0,0 1-39 0 0,2 0-54 0 0,1 0-70 0 0,2 0-112 0 0,-4-1 108 0 0,-1 0 92 0 0,2-4 6 0 0,-4 3 12 0 0,0 1-73 0 0,1-1-98 0 0,0 1 76 0 0,-1 0-35 0 0,1 1-129 0 0,1-1-77 0 0,0 1-86 0 0,0 0-93 0 0,1 0 92 0 0,-1 0 60 0 0,0 0-44 0 0,-1 0 189 0 0,-1 0-41 0 0,1 0-43 0 0,-1 0-40 0 0,2 0-521 0 0,1 0-326 0 0,1 0-787 0 0</inkml:trace>
  <inkml:trace contextRef="#ctx0" brushRef="#br0" timeOffset="10042.19">9586 439 5672 0 0,'0'0'165'0'0,"0"0"48"0"0,0 3 118 0 0,0-2-387 0 0,0 0 66 0 0,0 1 93 0 0,0 1 78 0 0,0 8 627 0 0,1-6-525 0 0,0-3-179 0 0,0 1-66 0 0,1 0 43 0 0,1 1-10 0 0,1 2 25 0 0,-2 0 36 0 0,-1 1 64 0 0,-1 2 112 0 0,0-4-196 0 0,-1 7 46 0 0,1-3-17 0 0,1-2 17 0 0,2 0 49 0 0,1 2 8 0 0,4 5 178 0 0,0 0-24 0 0,-3-5-197 0 0,-3-3-17 0 0,0 1-35 0 0,-3 14 120 0 0,1-10-112 0 0,1 5 40 0 0,5 6 134 0 0,0 0-7 0 0,-4-6-140 0 0,-2-7-34 0 0,1 0 0 0 0,1 0 1 0 0,0 0-1 0 0,0 0 0 0 0,1 0 1 0 0,2 6-122 0 0,5 17 331 0 0,-8-27-264 0 0,-1 1 0 0 0,0-1 0 0 0,-1 1 1 0 0,1 4-68 0 0,-1 0 120 0 0,2-2-33 0 0,4 8 47 0 0,0-2-24 0 0,-5 1 47 0 0,-1-2 5 0 0,0 37 395 0 0,0-37-357 0 0,0-1 55 0 0,0-9-109 0 0,0-3-2 0 0,0 0-3 0 0,0 0-10 0 0,0 0-3 0 0,0 0 0 0 0,1 0-88 0 0,1 0 0 0 0,-1 0 1 0 0,1-1-1 0 0,-1 1 1 0 0,1 0-1 0 0,-1-1 0 0 0,1 1 1 0 0,-1-1-1 0 0,0 1 1 0 0,2-1-41 0 0,5-6 224 0 0,-4-1-101 0 0,-3-1-84 0 0,2 4 74 0 0,0 1-78 0 0,-1 0-1 0 0,1 0 0 0 0,-1 0 1 0 0,0 0-1 0 0,0 0 0 0 0,1-4-34 0 0,5-15 35 0 0,-8 23-37 0 0,3-17 53 0 0,-3-2-26 0 0,-1 9-14 0 0,3-20 53 0 0,5-4-65 0 0,-3 20 4 0 0,1-14-3 0 0,5 8 0 0 0,-5-7 0 0 0,20-47 0 0 0,-24 72 0 0 0,0-1 0 0 0,0 1 0 0 0,-1 0 0 0 0,1-1 0 0 0,0 1 0 0 0,0 0 0 0 0,0 0 0 0 0,0-1 0 0 0,1 1 0 0 0,-1 0 0 0 0,1 0 0 0 0,-1 1 0 0 0,1-1 0 0 0,0 0 0 0 0,1-2 0 0 0,1 0 0 0 0,-1 0 0 0 0,0-1 0 0 0,-1 1 0 0 0,1-1 0 0 0,-1 1 0 0 0,0-1 0 0 0,0-2 0 0 0,7-12 0 0 0,-5 12 0 0 0,-3 5-1 0 0,0 1 0 0 0,0 0 1 0 0,0-1-1 0 0,0 1 0 0 0,-1-1 0 0 0,1 1 0 0 0,0-1 0 0 0,-1 1 1 0 0,0-1-1 0 0,1 1 0 0 0,-1-1 0 0 0,0 0 0 0 0,0 1 0 0 0,0-1 1 0 0,0 2-3 0 0,0-1 0 0 0,0 1 0 0 0,0-1 0 0 0,0 1 0 0 0,0-1 0 0 0,0 1 0 0 0,0-1 0 0 0,0 1 0 0 0,0-1 0 0 0,0 1 0 0 0,0-1 0 0 0,0 1 0 0 0,0-1 0 0 0,1 1 0 0 0,-1-1 0 0 0,0 1 0 0 0,0 0-1 0 0,0-1 1 0 0,1 1 0 0 0,-1-1 0 0 0,0 1 0 0 0,1 0 0 0 0,-1-1 0 0 0,0 1 0 0 0,1 0 0 0 0,-1-1 0 0 0,0 1 0 0 0,1 0 0 0 0,-1-1 0 0 0,1 1 0 0 0,-1 0 0 0 0,1 0 3 0 0,5-5-68 0 0,-1-1-8 0 0,-1 1-18 0 0,2 4-4 0 0,-4 1-20 0 0,-1 0-111 0 0,-1-7-339 0 0,1 4 106 0 0,0 1-15 0 0,1 0-114 0 0,0 1-10 0 0,0 1-115 0 0,-1 0 308 0 0,0 0-34 0 0,0 0-37 0 0,0 0-40 0 0,1 0-1394 0 0,-1 0-1078 0 0</inkml:trace>
  <inkml:trace contextRef="#ctx0" brushRef="#br0" timeOffset="10341.71">10191 560 8984 0 0,'0'3'200'0'0,"-1"8"-32"0"0,1 19 265 0 0,1-21-336 0 0,1-1-59 0 0,3 0-38 0 0,-4-7 0 0 0,0 0 0 0 0,0 1 0 0 0,0-1 0 0 0,-1 0 0 0 0,1 1 0 0 0,0-1 0 0 0,-1 1 0 0 0,1-1 0 0 0,-1 1 0 0 0,0-1 0 0 0,1 1 0 0 0,-1 0 0 0 0,0-1 0 0 0,0 1 0 0 0,2 9 47 0 0,2-2 97 0 0,0-3-1 0 0,-1 1 43 0 0,-1 11 202 0 0,-2-11-229 0 0,0 0 45 0 0,0-2-32 0 0,0 1 33 0 0,2 5 211 0 0,3-2-109 0 0,1 3-12 0 0,-4 10 60 0 0,-2-11-145 0 0,0-1 63 0 0,1-3-84 0 0,1-1-47 0 0,3 4 44 0 0,-4-9-166 0 0,0 1 1 0 0,0-1-1 0 0,-1 1 1 0 0,1-1-1 0 0,0 1 1 0 0,-1 0 0 0 0,1-1-1 0 0,-1 1 1 0 0,1 0-1 0 0,-1-1 1 0 0,0 1-1 0 0,0 0 1 0 0,0 0-21 0 0,0 1-159 0 0,0 0 74 0 0,0 0 64 0 0,0 1 52 0 0,0 2 146 0 0,0 8 438 0 0,0-10-484 0 0,0 0-77 0 0,0-1-69 0 0,0 0-44 0 0,0-1-49 0 0,0 1-54 0 0,0 0-81 0 0,0-1-76 0 0,0 1-86 0 0,0 0-91 0 0,0 0-100 0 0,0 0-107 0 0,0 0-113 0 0,0 0-123 0 0,0-3-751 0 0,0 0-958 0 0</inkml:trace>
  <inkml:trace contextRef="#ctx0" brushRef="#br0" timeOffset="10588.84">10206 288 9016 0 0,'0'0'265'0'0,"0"0"-4"0"0,0 0-113 0 0,0 0-53 0 0,0 0 96 0 0,0 0 171 0 0,0 0 20 0 0,0 0-163 0 0,0 0-104 0 0,0 0-70 0 0,0 0-100 0 0,0 0-75 0 0,0 0-100 0 0,0 0-115 0 0,0 0-103 0 0,0 0 57 0 0,0 0-39 0 0,0 0-514 0 0,0 0-410 0 0,0 0-778 0 0</inkml:trace>
  <inkml:trace contextRef="#ctx0" brushRef="#br0" timeOffset="11161.58">11007 409 5728 0 0,'0'0'166'0'0,"-2"0"-6"0"0,2 0-297 0 0,-2 1 119 0 0,-1-1 106 0 0,0 0 90 0 0,-2 1 135 0 0,0-1 85 0 0,-1-1 155 0 0,0-2 342 0 0,-4-7-333 0 0,8 8-351 0 0,1 1-37 0 0,-2 0 79 0 0,1 0-81 0 0,-1 2-78 0 0,0-1-30 0 0,1-1 74 0 0,0-2 43 0 0,0-1-5 0 0,1 1-15 0 0,-1 2-9 0 0,0 0-21 0 0,-1 0 39 0 0,0 1 47 0 0,-2 0 57 0 0,-3 0 178 0 0,-1 0-57 0 0,0 0-51 0 0,0 0-47 0 0,-4 0 74 0 0,-1 0-78 0 0,1 0-59 0 0,0 0-42 0 0,12 0-187 0 0,1 0 1 0 0,-1 0-1 0 0,0 0 1 0 0,0 0-1 0 0,1 0 1 0 0,-1 0-1 0 0,0 0 1 0 0,1 1-1 0 0,-1-1 1 0 0,0 0 0 0 0,1 0-1 0 0,-1 1 1 0 0,0-1-1 0 0,1 0 1 0 0,-1 1-1 0 0,1-1 1 0 0,-1 1-1 0 0,0-1 1 0 0,1 1-1 0 0,-1-1 1 0 0,1 1 0 0 0,0-1-1 0 0,-1 1 1 0 0,1-1-1 0 0,-1 1-5 0 0,1 0 4 0 0,0-1 1 0 0,-1 1-1 0 0,1-1 0 0 0,0 0 0 0 0,-1 1 1 0 0,1-1-1 0 0,0 1 0 0 0,-1-1 0 0 0,1 0 0 0 0,-1 1 1 0 0,1-1-1 0 0,-1 0 0 0 0,1 1 0 0 0,-1-1 1 0 0,1 0-1 0 0,-1 0 0 0 0,1 0 0 0 0,-1 1 0 0 0,1-1 1 0 0,-1 0-1 0 0,1 0 0 0 0,-1 0 0 0 0,0 0 1 0 0,0 0-5 0 0,-4 3 70 0 0,-5 7-4 0 0,8-8-2 0 0,2-2 0 0 0,-3 3-11 0 0,-7 7-29 0 0,6-5 32 0 0,4 0-41 0 0,-1 0-6 0 0,-9 0 44 0 0,10-4-52 0 0,-1-1 0 0 0,1 1 0 0 0,0 0 0 0 0,-1 0 0 0 0,1-1 0 0 0,0 1 0 0 0,0 0 0 0 0,-1 0 0 0 0,1 0 0 0 0,0-1 0 0 0,0 1 0 0 0,0 0 0 0 0,0 0 0 0 0,0 1-1 0 0,2 3-1 0 0,-2-5-2 0 0,-4 5 14 0 0,-6 15 46 0 0,9-18-53 0 0,0 1 1 0 0,1 0-1 0 0,-1 0 1 0 0,1 0-1 0 0,-1-1 1 0 0,1 1 0 0 0,0 0-1 0 0,0 0 1 0 0,1 0-1 0 0,-1 0 1 0 0,0-1-1 0 0,1 1 1 0 0,0 0 0 0 0,0 1-5 0 0,9 1 12 0 0,-10-5-9 0 0,1 1 0 0 0,-1 0 1 0 0,0 0-1 0 0,1-1 1 0 0,-1 1-1 0 0,0 0 1 0 0,0 0-1 0 0,0 0 0 0 0,1-1 1 0 0,-1 1-1 0 0,0 0 1 0 0,0 0-1 0 0,0 0 1 0 0,-1 0-4 0 0,1 6 9 0 0,0-5-9 0 0,0 0 1 0 0,0 0-1 0 0,0 0 0 0 0,0 0 0 0 0,0 0 1 0 0,1 1-1 0 0,-1-1 0 0 0,0 0 0 0 0,1 0 1 0 0,0 0-1 0 0,12 14 0 0 0,-9-11 0 0 0,0 0 0 0 0,0 1 0 0 0,-1-1 0 0 0,1 1 0 0 0,-1 0 0 0 0,0 1 0 0 0,-1-2 0 0 0,3 8 10 0 0,5-8 33 0 0,-8-3-38 0 0,-1 0 0 0 0,1 0 1 0 0,-1 0-1 0 0,0 0 0 0 0,0 0 1 0 0,0 1-1 0 0,0-1 0 0 0,-1 1-5 0 0,1-1 6 0 0,0 0 0 0 0,0 1 0 0 0,0-1 0 0 0,0 0 0 0 0,0 0 0 0 0,0 1 0 0 0,1-1 1 0 0,0 0-7 0 0,8 3 76 0 0,-4 6-4 0 0,-6-10-67 0 0,1 0 0 0 0,-1 0-1 0 0,0 0 1 0 0,1 0 0 0 0,0 0-1 0 0,-1-1 1 0 0,1 1 0 0 0,-1 0 0 0 0,1 0-1 0 0,0 0 1 0 0,0 0 0 0 0,-1-1-1 0 0,1 1 1 0 0,0 0 0 0 0,0-1 0 0 0,0 1-5 0 0,7 2 41 0 0,-2 1 7 0 0,-5 1 13 0 0,-1 3 53 0 0,4 4-41 0 0,-2-8-6 0 0,1 0 1 0 0,0 0-1 0 0,0-1 1 0 0,0 1 0 0 0,3 2-68 0 0,-2-2 53 0 0,-1-2 44 0 0,-2 1-36 0 0,-2 2-3 0 0,0 0-6 0 0,2-3 4 0 0,1 1 34 0 0,-1-2-72 0 0,8 12 89 0 0,-7-6-24 0 0,-1 2 70 0 0,-1-7-132 0 0,1 0-1 0 0,-1 0 0 0 0,1 0 0 0 0,-1 0 0 0 0,1-1 0 0 0,0 1 0 0 0,0 0 0 0 0,0 1-20 0 0,3 4 79 0 0,-12-2 41 0 0,7-2-116 0 0,0 5 130 0 0,1 2 72 0 0,-3-6-142 0 0,-3 1 1 0 0,5-5-61 0 0,1 0-1 0 0,0 1 0 0 0,-1-1 0 0 0,1 0 0 0 0,0 0 0 0 0,-1 0 0 0 0,1 1 0 0 0,0-1 0 0 0,-1 0 0 0 0,1 0 0 0 0,0 1 0 0 0,-1-1 0 0 0,1 0 0 0 0,0 1 0 0 0,0-1 0 0 0,0 0 1 0 0,-1 1-1 0 0,1-1 0 0 0,0 1 0 0 0,0-1 0 0 0,0 0 0 0 0,0 1 0 0 0,0-1 0 0 0,0 1 0 0 0,0-1 0 0 0,-1 0 0 0 0,1 1 0 0 0,0-1 0 0 0,1 1 0 0 0,-1-1 0 0 0,0 1-3 0 0,-3 4 54 0 0,-7 5-28 0 0,8-8 49 0 0,-1 1-16 0 0,-10 7-38 0 0,10-8-12 0 0,-3-1 10 0 0,-15-2 6 0 0,6-1-25 0 0,14 1 0 0 0,0 0-1 0 0,0 1 0 0 0,0-1 0 0 0,0 0 0 0 0,0 0 0 0 0,0 0 0 0 0,0 0 0 0 0,0 0 0 0 0,0 0 1 0 0,0 0-1 0 0,1 0 0 0 0,-2-1 1 0 0,-3-10-60 0 0,-5 7-39 0 0,-5-23-154 0 0,10 18 56 0 0,-5-11-198 0 0,8 15 235 0 0,2 0-34 0 0,0 1-99 0 0,0-1 68 0 0,0-10-314 0 0,0 10 252 0 0,0 2 60 0 0,0 1-60 0 0,0 0-7 0 0,0 0-59 0 0,0 1-66 0 0,0-1-75 0 0,0 0-83 0 0,0 1-90 0 0,0 0-98 0 0,0 0-107 0 0,0 0-877 0 0,0 1-978 0 0</inkml:trace>
  <inkml:trace contextRef="#ctx0" brushRef="#br0" timeOffset="11561.28">11370 515 5584 0 0,'0'0'165'0'0,"3"3"-10"0"0,1 1-177 0 0,-3-1 90 0 0,-1 0 74 0 0,0-1 55 0 0,0-1-165 0 0,0-1 1 0 0,-1 0 0 0 0,1 1 0 0 0,0-1 0 0 0,0 1 0 0 0,0-1 0 0 0,0 1 0 0 0,0-1 0 0 0,0 1 0 0 0,0-1 0 0 0,0 1-1 0 0,1-1 1 0 0,-1 1 0 0 0,0-1 0 0 0,0 0 0 0 0,0 1 0 0 0,0-1 0 0 0,1 1 0 0 0,-1-1 0 0 0,0 0 0 0 0,0 1 0 0 0,1-1-1 0 0,-1 1 1 0 0,0-1 0 0 0,1 0 0 0 0,-1 0 0 0 0,0 1 0 0 0,1-1 0 0 0,-1 0 0 0 0,1 1-33 0 0,0 0 358 0 0,0 1-81 0 0,0 0-71 0 0,-1-1-60 0 0,1 1-34 0 0,-1 0-50 0 0,-1 3 18 0 0,0-4-14 0 0,1 0 65 0 0,0 8 206 0 0,0-1 79 0 0,-1 12 590 0 0,1-12-624 0 0,1 1-50 0 0,0-6-217 0 0,1 1-43 0 0,1 3 122 0 0,0-2-39 0 0,-2-2-74 0 0,0 1-1 0 0,0-1 0 0 0,0 0 0 0 0,0 0 0 0 0,-1 0 0 0 0,1 1 0 0 0,-1-1-80 0 0,0 7 237 0 0,0 2 90 0 0,0 14 354 0 0,0-9-298 0 0,0-3-132 0 0,0-2-81 0 0,0-8-129 0 0,2 10 142 0 0,4-1-9 0 0,0-2-34 0 0,-4-1-11 0 0,-2-5-297 0 0,0-1 79 0 0,0 0 68 0 0,0 0 56 0 0,0-1 44 0 0,0 1 34 0 0,0 11 561 0 0,0-10-525 0 0,0 1-79 0 0,0-3-78 0 0,0 0-44 0 0,0 1-52 0 0,0 0-57 0 0,0 0-83 0 0,0 0-80 0 0,0 1-89 0 0,0 0-97 0 0,0 1-103 0 0,0-1-112 0 0,0 2-120 0 0,0-1-126 0 0,0-6-849 0 0,0 0-1032 0 0</inkml:trace>
  <inkml:trace contextRef="#ctx0" brushRef="#br0" timeOffset="11836.21">11325 334 9136 0 0,'-13'-13'266'0'0,"11"10"1"0"0,2 3-88 0 0,0 0-36 0 0,0 0 152 0 0,-3-2 279 0 0,-7-8 30 0 0,8 7-259 0 0,2 3-173 0 0,0 0-75 0 0,0 0-39 0 0</inkml:trace>
  <inkml:trace contextRef="#ctx0" brushRef="#br0" timeOffset="12621.72">11763 92 6120 0 0,'0'0'176'0'0,"0"0"-45"0"0,0 0-13 0 0,0 0 36 0 0,0 0 123 0 0,0 0 229 0 0,0 0 20 0 0,0 0-221 0 0,0 0-134 0 0,0 0-45 0 0,0 0 5 0 0,0 0 29 0 0,0 2-21 0 0,0 2-88 0 0,0-2-19 0 0,0 1 0 0 0,0-1 0 0 0,0 0 0 0 0,0 0 0 0 0,0 1 0 0 0,1-1 0 0 0,-1 0-1 0 0,1 0 1 0 0,0 2-32 0 0,3 4 102 0 0,2 1 43 0 0,-4 4 38 0 0,-2 4 66 0 0,0 2-35 0 0,0-2-44 0 0,0-1-52 0 0,0-12-93 0 0,2 14 171 0 0,4-3-26 0 0,-3-8-69 0 0,0 1 55 0 0,-2 0-4 0 0,0 2 49 0 0,-2 1-15 0 0,1-3-26 0 0,0 0 1 0 0,0 0-1 0 0,1-1 1 0 0,1 9-161 0 0,2-2 167 0 0,3 20 240 0 0,-6-21-208 0 0,0 4 72 0 0,-1-3-100 0 0,0 0-45 0 0,0 4-18 0 0,0 4 1 0 0,1-3 23 0 0,5-2-32 0 0,-1-3-30 0 0,-3-3-7 0 0,-1 0 1 0 0,0 0 0 0 0,-1 0 0 0 0,0 0 0 0 0,-1 1-64 0 0,1 9 113 0 0,1-3 13 0 0,5-3-36 0 0,0 0-4 0 0,-4 3 36 0 0,-2-10-83 0 0,0 25 177 0 0,0 46 444 0 0,0-53-487 0 0,0-23-77 0 0,0-3-6 0 0,0 0-20 0 0,0 0-1 0 0,0 0 20 0 0,0-13 40 0 0,0 4-88 0 0,2 0-42 0 0,18-27 28 0 0,3-6 20 0 0,-10 12-57 0 0,-10 18 10 0 0,-3 9 0 0 0,1 1 0 0 0,-1 0 0 0 0,1 0 0 0 0,-1 0 0 0 0,1-1 0 0 0,0 1 0 0 0,0 0 0 0 0,0 0 0 0 0,0 0 0 0 0,1 0 0 0 0,-1 1 0 0 0,0-1 0 0 0,1 0 0 0 0,0 0 0 0 0,0-1 0 0 0,0 1-1 0 0,1-1 0 0 0,-1-1 0 0 0,0 1 1 0 0,-1 0-1 0 0,2-1 1 0 0,-2 0-9 0 0,1 1-1 0 0,0 0 1 0 0,0 0 0 0 0,0 0 0 0 0,0 0-1 0 0,2-1 10 0 0,26-26-22 0 0,-2 12-32 0 0,-23 8 54 0 0,22-5-53 0 0,-11 12 42 0 0,-10 3 11 0 0,-4 0-1 0 0,0 0 0 0 0,1 0 0 0 0,-1 0 0 0 0,0 0 0 0 0,0 0 0 0 0,0 0 0 0 0,0 1 0 0 0,0-1 0 0 0,0 1 0 0 0,1 0 1 0 0,5 3-21 0 0,-7-3 19 0 0,0 0-1 0 0,1 0 1 0 0,-1 0 0 0 0,0 0-1 0 0,1-1 1 0 0,-1 1 0 0 0,1-1-1 0 0,-1 1 1 0 0,1-1 0 0 0,-1 1-1 0 0,1-1 1 0 0,0 0 0 0 0,-1 0-1 0 0,1 0 4 0 0,-1 0-1 0 0,-1 0 0 0 0,0 0 0 0 0,1 0 0 0 0,-1 0 0 0 0,1 0 0 0 0,-1 0 0 0 0,1 0 0 0 0,-1 0 0 0 0,1 0 0 0 0,-1 0 0 0 0,1 0 0 0 0,-1 0 0 0 0,1 0 0 0 0,-1 1 0 0 0,1-1 0 0 0,-1 0 0 0 0,0 0 0 0 0,1 0 0 0 0,-1 1 0 0 0,1-1 0 0 0,-1 0 0 0 0,0 1 0 0 0,1-1 0 0 0,-1 0 0 0 0,0 1 0 0 0,1-1 0 0 0,-1 0 0 0 0,0 1 0 0 0,1-1 0 0 0,-1 0 0 0 0,0 1 0 0 0,0 0-1 0 0,5 5 1 0 0,7-1-10 0 0,3 8-33 0 0,-13-11 42 0 0,0 0 0 0 0,0 0 0 0 0,0 0 0 0 0,0 0 0 0 0,-1 1 0 0 0,1-1 0 0 0,-1 1-1 0 0,0-1 1 0 0,1 1 0 0 0,-1 1 1 0 0,14 29 0 0 0,10 12 0 0 0,-22-41 0 0 0,-4 1 0 0 0,-11 17 0 0 0,10-7 16 0 0,2-15-12 0 0,0 1 0 0 0,0 0-1 0 0,0 0 1 0 0,0 0 0 0 0,0-1 0 0 0,0 1 0 0 0,0 0 0 0 0,0 0 0 0 0,-1 0-1 0 0,1-1 1 0 0,0 1 0 0 0,0 0 0 0 0,-1 0 0 0 0,1-1 0 0 0,-1 1-4 0 0,-5 4 19 0 0,5-5-17 0 0,1 0 1 0 0,0 0-1 0 0,-1 1 0 0 0,1-1 1 0 0,0 0-1 0 0,-1 0 0 0 0,1 1 1 0 0,0-1-1 0 0,-1 0 0 0 0,1 0 1 0 0,0 1-1 0 0,-1-1 1 0 0,1 0-1 0 0,0 1 0 0 0,0-1 1 0 0,0 0-1 0 0,-1 1 0 0 0,1-1 1 0 0,0 0-1 0 0,0 1 0 0 0,0-1 1 0 0,0 1-1 0 0,0-1 0 0 0,0 0 1 0 0,0 1-1 0 0,-1-1 0 0 0,1 1 1 0 0,0-1-1 0 0,1 0 0 0 0,-1 1 1 0 0,0 0-3 0 0,-3 4 56 0 0,-1-1-48 0 0,1-1 15 0 0,1 0 1 0 0,-1-1 0 0 0,1 0-1 0 0,-1 1 1 0 0,0-1 0 0 0,0 0 0 0 0,-3 1-24 0 0,-8 0-4 0 0,8-3 9 0 0,-12 1 70 0 0,12 1-83 0 0,1 0 8 0 0,2 0 0 0 0,0-1 0 0 0,0 1 0 0 0,0-1 0 0 0,0 0 0 0 0,0 0 0 0 0,0 0 0 0 0,0-1 0 0 0,0 1 0 0 0,0-1 0 0 0,-1 0 0 0 0,1 1 0 0 0,-3-2 0 0 0,2 1-2 0 0,1 0 0 0 0,-1-1 0 0 0,0 1 0 0 0,0-1 0 0 0,0 0 0 0 0,1 0 0 0 0,-1-1 0 0 0,1 1 0 0 0,-1-1 0 0 0,-2-1 2 0 0,2 1-11 0 0,-5 2-82 0 0,-1-1-48 0 0,3-1 77 0 0,3 0 16 0 0,-9-5-100 0 0,2 1-62 0 0,6-4-14 0 0,3 8 141 0 0,-1 0 17 0 0,-2-1-24 0 0,3 1-49 0 0,1-2-73 0 0,1 2 63 0 0,1-1-34 0 0,-4 3-183 0 0,1 0 200 0 0,0 0 86 0 0,0-1 57 0 0,-1-1 40 0 0,2 1-57 0 0,0 0-44 0 0,1 0-62 0 0,-1-1-98 0 0,1 0-109 0 0,0 1 130 0 0,0 0-34 0 0,0-1-37 0 0,0 1-39 0 0,0 1-124 0 0,-1 0-104 0 0,1-1 84 0 0,0 1-39 0 0,-2-2-598 0 0,-1-1-119 0 0,-1-1-41 0 0,-1-1-268 0 0</inkml:trace>
  <inkml:trace contextRef="#ctx0" brushRef="#br0" timeOffset="12884.97">12534 515 7744 0 0,'0'0'174'0'0,"0"0"29"0"0,3 3 12 0 0,11 13-97 0 0,-14-11-46 0 0,0-5-72 0 0,0 0 1 0 0,0 0-1 0 0,-1 0 1 0 0,1 0 0 0 0,0 0-1 0 0,0 0 1 0 0,0 0-1 0 0,0 0 1 0 0,0 1-1 0 0,0-1 1 0 0,0 0 0 0 0,0 0-1 0 0,0 0 1 0 0,0 0-1 0 0,0 0 1 0 0,0 0-1 0 0,0 0 1 0 0,0 1-1 0 0,0-1 1 0 0,0 0 0 0 0,0 0-1 0 0,0 0 1 0 0,0 0-1 0 0,0 0 1 0 0,0 0-1 0 0,0 0 1 0 0,0 0 0 0 0,0 1-1 0 0,1-1 1 0 0,-1 0-1 0 0,0 0 1 0 0,0 0-1 0 0,0 0 1 0 0,0 0 0 0 0,0 0-1 0 0,0 0 1 0 0,0 0-1 0 0,0 0 1 0 0,0 0-1 0 0,0 0 1 0 0,0 1-1 0 0,1-1 1 0 0,-1 0 0 0 0,0 0-1 0 0,0 0 1 0 0,0 0-1 0 0,3 2 16 0 0,0 0 34 0 0,0-1 39 0 0,-1 2 38 0 0,-1 0 42 0 0,0 3 42 0 0,0 5 295 0 0,5 1 92 0 0,0 0-2 0 0,-4-1-93 0 0,-2-6-384 0 0,-1 0 86 0 0,1 0 27 0 0,0 10 520 0 0,1-9-457 0 0,0-1-80 0 0,0-1-70 0 0,4 4 8 0 0,-4-7-127 0 0,0 0-1 0 0,0 1 1 0 0,-1-1 0 0 0,1 1 0 0 0,0-1-1 0 0,-1 1 1 0 0,1-1 0 0 0,-1 1-1 0 0,1-1 1 0 0,-1 1 0 0 0,0-1 0 0 0,1 1-1 0 0,-1-1 1 0 0,0 1-26 0 0,0 0 38 0 0,0 0 0 0 0,1 0 0 0 0,-1 0-1 0 0,0 0 1 0 0,1 0 0 0 0,0 0 0 0 0,-1-1 0 0 0,1 1 0 0 0,0 0 0 0 0,0-1-1 0 0,0 1-37 0 0,5 9 159 0 0,-5-5-117 0 0,0 1-34 0 0,-1 1 37 0 0,0 5 69 0 0,0 9-85 0 0,0-20-11 0 0,0-2-141 0 0,0 0-65 0 0,0 0 135 0 0,0 0-10 0 0,0 0-20 0 0,0 1-38 0 0,0-1-16 0 0,0 0-39 0 0,0 1-43 0 0,0 0-50 0 0,0-1-54 0 0,0 1-48 0 0,0 0-45 0 0,0 1-38 0 0,0-1-134 0 0,0 1-38 0 0,0 0-161 0 0,0 1-436 0 0</inkml:trace>
  <inkml:trace contextRef="#ctx0" brushRef="#br0" timeOffset="13118.21">12565 318 10192 0 0,'0'0'230'0'0,"0"0"30"0"0,-3-2 19 0 0,-7-8-30 0 0,6 4-176 0 0,4 1-46 0 0,-1 1-25 0 0,-4 1 7 0 0,0 1 59 0 0,4 1 27 0 0,1 0-53 0 0,-1 0-45 0 0,1-2-61 0 0,1 2 128 0 0,-1 0 21 0 0,0 0 46 0 0,0 0 54 0 0,-1 0 63 0 0,1 0 70 0 0,-1 0 80 0 0,1 1-78 0 0,-2 0-167 0 0,-2 0-79 0 0,-5 0-53 0 0</inkml:trace>
  <inkml:trace contextRef="#ctx0" brushRef="#br0" timeOffset="13731.53">12958 92 6504 0 0,'0'0'190'0'0,"0"0"-49"0"0,0 0-8 0 0,0 0 48 0 0,0 0 152 0 0,0 0 283 0 0,0 0 22 0 0,0 0-20 0 0,0 0-90 0 0,0 0-42 0 0,0 0-6 0 0,0 0-22 0 0,0 2-90 0 0,0 0-333 0 0,-1 3 149 0 0,2 11 423 0 0,1-11-485 0 0,3 3 26 0 0,0 1 57 0 0,-2 4 52 0 0,-4-2-21 0 0,1 11 147 0 0,3-9-189 0 0,2-6-100 0 0,-4-5-73 0 0,0-1-1 0 0,0 0 0 0 0,0 1 1 0 0,-1-1-1 0 0,1 0 0 0 0,0 1 0 0 0,-1-1 1 0 0,1 1-1 0 0,-1 0 0 0 0,0-1 1 0 0,1 1-1 0 0,-1-1 0 0 0,0 1 1 0 0,0 0-21 0 0,0 16 273 0 0,0 0-33 0 0,0 34 359 0 0,0-43-452 0 0,1-2-38 0 0,1 1-17 0 0,2 1-5 0 0,2 6 28 0 0,-5-6 0 0 0,0 1-1 0 0,0 0 1 0 0,-1 0 0 0 0,0-1-1 0 0,-2 9-114 0 0,2-10 94 0 0,-1 0-1 0 0,1 0 0 0 0,0 0 1 0 0,0 1-1 0 0,1-1 0 0 0,0 0 1 0 0,2 2-94 0 0,1 4 186 0 0,-3-4-36 0 0,-6 10 67 0 0,5-18-205 0 0,-1 1 12 0 0,0-1 0 0 0,0 1-1 0 0,1 0 1 0 0,-1 0 0 0 0,1 0 0 0 0,0 0-1 0 0,0 0 1 0 0,0 0-24 0 0,1 2 33 0 0,0 0-1 0 0,0 0 0 0 0,0 0 0 0 0,1 0 1 0 0,1 3-33 0 0,-2-4 21 0 0,0-1-1 0 0,1 1 1 0 0,-1 0 0 0 0,0 0 0 0 0,-1 0 0 0 0,1 0-1 0 0,-1 0-20 0 0,-1 16 171 0 0,1-16-127 0 0,-1-1 0 0 0,1 1 0 0 0,0 0 0 0 0,0 0 1 0 0,0 0-1 0 0,1 0 0 0 0,-1-1 0 0 0,1 1 0 0 0,0 0 0 0 0,1 1-44 0 0,2 3 53 0 0,-3-7-45 0 0,0 1 1 0 0,0-1-1 0 0,0 1 1 0 0,0-1 0 0 0,-1 0-1 0 0,1 1 1 0 0,-1-1-1 0 0,1 1 1 0 0,-1-1-1 0 0,1 1 1 0 0,-1 0-1 0 0,0-1 1 0 0,0 1-1 0 0,0 0-8 0 0,0 6 44 0 0,0 16 114 0 0,0-13-133 0 0,0-11-25 0 0,0 0 0 0 0,0 0 1 0 0,0 0-1 0 0,0 0 0 0 0,0 0 0 0 0,1 0 1 0 0,-1 0-1 0 0,0 0 0 0 0,0 0 0 0 0,0 0 0 0 0,0 0 1 0 0,0 1-1 0 0,0-1 0 0 0,0 0 0 0 0,0 0 0 0 0,-1 0 1 0 0,1 0-1 0 0,0 0 0 0 0,0 0 0 0 0,0 0 0 0 0,0 0 1 0 0,0 0-1 0 0,0 0 0 0 0,0 0 0 0 0,0 0 1 0 0,0 1-1 0 0,0-1 0 0 0,0 0 0 0 0,0 0 0 0 0,0 0 1 0 0,0 0-1 0 0,0 0 0 0 0,0 0 0 0 0,0 0 0 0 0,0 0 1 0 0,0 0-1 0 0,-1 0 0 0 0,1 0 0 0 0,0 0 1 0 0,0 0-1 0 0,0 0 0 0 0,0 0 0 0 0,0 0 0 0 0,0 0 1 0 0,0 0-1 0 0,0 0 0 0 0,0 0 0 0 0,0 0 0 0 0,-1 0 1 0 0,1 0-1 0 0,0 0 0 0 0,0 0 0 0 0,0 0 0 0 0,0 0 1 0 0,0 0-1 0 0,0 0 0 0 0,0 0 0 0 0,-5 0-159 0 0,2-2 65 0 0,4-1 46 0 0,1 0-27 0 0,0-2-105 0 0,-1 3 36 0 0,1-1-46 0 0,-1 0-52 0 0,0-1-59 0 0,-1 0-66 0 0,0 0-73 0 0,0 0-98 0 0,0 2 271 0 0,0 0-1 0 0,0 0 1 0 0,0-1-1 0 0,0 1 1 0 0,0 0-1 0 0,1 0 1 0 0,-1-1-1 0 0,1 1 1 0 0,0-1 267 0 0,11-13-1517 0 0</inkml:trace>
  <inkml:trace contextRef="#ctx0" brushRef="#br0" timeOffset="14018.92">13396 409 9328 0 0,'0'0'208'0'0,"0"0"33"0"0,0 0 15 0 0,1 1-108 0 0,1 1-77 0 0,5 5-13 0 0,-2-2-38 0 0,4 4-83 0 0,-9-9 102 0 0,2 2 67 0 0,0 0 89 0 0,3 3 112 0 0,2 6 233 0 0,-3-3-175 0 0,0-2 73 0 0,2-2-6 0 0,-1 0-74 0 0,-3 6-104 0 0,-1 0-33 0 0,5 2 19 0 0,0 0-18 0 0,-4-1-32 0 0,-1 0-47 0 0,5 1-3 0 0,0 0-19 0 0,-4-2-11 0 0,-2 9 44 0 0,0 8-76 0 0,2-12-1 0 0,4-8-39 0 0,-5-7-36 0 0,-1 0-1 0 0,0 0 0 0 0,1 1 1 0 0,-1-1-1 0 0,0 0 0 0 0,1 0 0 0 0,-1 1 1 0 0,0-1-1 0 0,0 0 0 0 0,1 1 1 0 0,-1-1-1 0 0,0 1 0 0 0,0-1 1 0 0,1 0-1 0 0,-1 1 0 0 0,0-1 0 0 0,0 1 1 0 0,0-1-1 0 0,0 0 0 0 0,0 1 1 0 0,0-1-1 0 0,0 1 0 0 0,0-1 0 0 0,0 0 1 0 0,0 1-2 0 0,0 3 6 0 0,-1-1 1 0 0,0 1 0 0 0,-1 0-1 0 0,1-1 1 0 0,0 1 0 0 0,-1-1-1 0 0,-1 1-6 0 0,3-3-153 0 0,0 0 55 0 0,-1 0 48 0 0,1 0 40 0 0,-1 2 96 0 0,1 2 290 0 0,0-2-335 0 0,0-1-92 0 0,0 0-96 0 0,0 0-116 0 0,0-1 81 0 0,0 0-38 0 0,0 0-61 0 0,0 0-51 0 0,0 0-53 0 0,0 1-56 0 0,0-1-61 0 0,0 0-63 0 0,0 1-66 0 0,0-1-71 0 0,0 3-1073 0 0,0 5-1006 0 0</inkml:trace>
  <inkml:trace contextRef="#ctx0" brushRef="#br0" timeOffset="14184.19">13502 213 11408 0 0,'0'-3'332'0'0,"-1"-5"-90"0"0,-2 1-76 0 0,-2 1-75 0 0,1 2-72 0 0,2 2 77 0 0,2 1 112 0 0,0 1 198 0 0,0-2 11 0 0,0-4-183 0 0,0 2-133 0 0,0 2-74 0 0,0 1-73 0 0,0 1-71 0 0,0 0-3 0 0</inkml:trace>
  <inkml:trace contextRef="#ctx0" brushRef="#br0" timeOffset="15357.39">14575 424 8752 0 0,'0'0'197'0'0,"0"0"24"0"0,0 0 19 0 0,0 3-29 0 0,0-1-181 0 0,0 2-28 0 0,5-1 26 0 0,6 3 49 0 0,-7-4 30 0 0,2 1 68 0 0,1 1 53 0 0,-1-1 48 0 0,-2 0 45 0 0,0 2 40 0 0,0 2-49 0 0,0 1 5 0 0,2 0-40 0 0,7 4 176 0 0,-9-8-271 0 0,1 0 1 0 0,-1 0-1 0 0,0 1 1 0 0,0-1-1 0 0,0 1 1 0 0,1 2-183 0 0,-1 3 331 0 0,0-2-65 0 0,5 4 45 0 0,-1-5-118 0 0,-5-4-94 0 0,0 0 0 0 0,0 0 0 0 0,0 1 0 0 0,0-1 0 0 0,-1 1 1 0 0,1 0-100 0 0,2 6 253 0 0,-1-2-87 0 0,5 4-32 0 0,-8-10-119 0 0,1-1 0 0 0,-1 1 1 0 0,1 0-1 0 0,-1 0 0 0 0,0 0 1 0 0,0 0-1 0 0,0 0 0 0 0,0 0 0 0 0,0 1 1 0 0,-1-1-1 0 0,1 0 0 0 0,0 2-15 0 0,2 8 64 0 0,4-6 1 0 0,-4-4-37 0 0,13 25 1 0 0,-1 4 25 0 0,-10-16-54 0 0,1-7-29 0 0,-2-4-74 0 0,-2-2-113 0 0,-2-1-258 0 0,0-1-471 0 0,0 0 552 0 0,0 0 24 0 0,0 1-55 0 0,0 0 159 0 0,0-1-40 0 0,0 1-44 0 0,0 0-41 0 0,0 1-494 0 0,0 2-317 0 0,0 1-756 0 0</inkml:trace>
  <inkml:trace contextRef="#ctx0" brushRef="#br0" timeOffset="15669.08">14938 364 7792 0 0,'10'0'411'0'0,"-3"0"-355"0"0,7 0-35 0 0,-6 0-3 0 0,-4 0 46 0 0,-2 0 71 0 0,-1 0 152 0 0,-1 0 249 0 0,0 0 9 0 0,0 0-17 0 0,0 0-95 0 0,0 0-45 0 0,0 0-10 0 0,2 2-29 0 0,-1-1-335 0 0,-1-1 0 0 0,1 1 0 0 0,-1 0 0 0 0,1-1 0 0 0,-1 1 1 0 0,0-1-1 0 0,1 1 0 0 0,-1 0 0 0 0,0-1 0 0 0,0 1 0 0 0,1 0 0 0 0,-1-1 0 0 0,0 1 0 0 0,0 1-14 0 0,-3 17 252 0 0,0-6-95 0 0,2 2 40 0 0,1 12 324 0 0,0 0-66 0 0,0-1-59 0 0,0 0-50 0 0,-1-19-245 0 0,1 0 0 0 0,-1 0 0 0 0,-1 0 0 0 0,1 0 0 0 0,-2 2-101 0 0,1-1 105 0 0,0-1-1 0 0,1 1 1 0 0,0 0 0 0 0,0-1-1 0 0,1 4-104 0 0,0 6 135 0 0,0 16 126 0 0,-3-7-35 0 0,-28 145 986 0 0,19-96-719 0 0,2-12-122 0 0,0 0-57 0 0,-1-1-73 0 0,-1-2-90 0 0,5-28-63 0 0,4-22-56 0 0,1-1 0 0 0,0 1-1 0 0,0 0 1 0 0,1 0 0 0 0,1 5-32 0 0,0 1 29 0 0,1-7-9 0 0,-1-1 0 0 0,0 1 1 0 0,-1 0-1 0 0,0-1 0 0 0,-1 6-20 0 0,-3 0 32 0 0,4-11-22 0 0,-1 0-1 0 0,1 0 1 0 0,0 0-1 0 0,1 0 1 0 0,-1 0-1 0 0,0 0 1 0 0,1 0-1 0 0,0 0 1 0 0,0 4-10 0 0,0 1 8 0 0,1-5-6 0 0,-1 0-1 0 0,0-1 0 0 0,0 1 0 0 0,0 0 1 0 0,0 0-1 0 0,0 0 0 0 0,-1 0 1 0 0,1-1-1 0 0,-1 1 0 0 0,0 0 0 0 0,0 0-1 0 0,-4 5 24 0 0,4-7-22 0 0,1 1 1 0 0,-1-1 0 0 0,0 0-1 0 0,0 1 1 0 0,0-1 0 0 0,1 1-1 0 0,-1-1 1 0 0,1 1-1 0 0,-1-1 1 0 0,1 1 0 0 0,0 0-1 0 0,0-1 1 0 0,0 1-1 0 0,-1 0-2 0 0,1 56 75 0 0,0-56-43 0 0,0-2-80 0 0,0 0-43 0 0,-2 3-5 0 0,-8 7-10 0 0,7-8-45 0 0,3-2-17 0 0,0 0-7 0 0,0 0-22 0 0,0 0-90 0 0,0 0-38 0 0,0 0-10 0 0,0 0 113 0 0,0 0 14 0 0,0 0-81 0 0,-2 0-251 0 0,-8-2-467 0 0,9 1 933 0 0,1 0 0 0 0,0 1 0 0 0,-1-1-1 0 0,1 0 1 0 0,0 0 0 0 0,0 0 0 0 0,-1 1 0 0 0,1-1 0 0 0,0 0 0 0 0,0 0 0 0 0,0 0 0 0 0,0 0 0 0 0,0 1 0 0 0,0-2 74 0 0</inkml:trace>
  <inkml:trace contextRef="#ctx0" brushRef="#br0" timeOffset="14665.41">14031 1 9848 0 0,'0'0'222'0'0,"0"0"30"0"0,0 0 19 0 0,0 0 29 0 0,3 2 91 0 0,7 9 38 0 0,-9-10-214 0 0,0 1-50 0 0,0-1-42 0 0,-1 1-35 0 0,1 2 15 0 0,-2 1-59 0 0,0-4-6 0 0,1 0 38 0 0,0 6 74 0 0,0-5-110 0 0,0 0 1 0 0,0 0-1 0 0,0 0 0 0 0,0 0 1 0 0,0 0-1 0 0,0 0 0 0 0,1 1 1 0 0,-1-1-1 0 0,1 0 0 0 0,0 0-40 0 0,3 6 114 0 0,3 4 87 0 0,-6 1-26 0 0,-1 8 42 0 0,-1-10-88 0 0,1 0 1 0 0,0 0-1 0 0,1 0 0 0 0,0 0 1 0 0,1 1-130 0 0,2 4 148 0 0,-2-10-77 0 0,0 1 0 0 0,0-1 0 0 0,-1 0 0 0 0,0 1 0 0 0,-1-1 0 0 0,1 1-71 0 0,-2 30 339 0 0,0 24 172 0 0,5-26-254 0 0,2-12-63 0 0,-4-17-115 0 0,-1 0 0 0 0,0 0 1 0 0,0 0-1 0 0,0 0 0 0 0,0 4-79 0 0,-1 40 431 0 0,0 64 368 0 0,1-96-683 0 0,6-2-34 0 0,-2-2-6 0 0,-3 1 26 0 0,-2 9-20 0 0,0 10-7 0 0,2-29-32 0 0,0-4-42 0 0,-1 1 1 0 0,0-1-1 0 0,0 0 1 0 0,0 1-1 0 0,0-1 1 0 0,0 1-1 0 0,0-1 1 0 0,-1 1-1 0 0,1-1 1 0 0,0 1-1 0 0,-1 0 1 0 0,1-1-1 0 0,-1 1 1 0 0,1 0-1 0 0,-1 0-1 0 0,0 1 32 0 0,0-3-106 0 0,0 0-57 0 0,0 0-12 0 0,0 0 46 0 0,0 0-2 0 0,0 0-43 0 0,0 0-130 0 0,0 0-240 0 0,0 0 387 0 0,0 0 11 0 0,0 0-16 0 0,0 0-42 0 0,0 0-12 0 0,0 0-43 0 0,0 0-49 0 0,0 0-56 0 0,0 0-59 0 0,0 0-56 0 0,0 0-49 0 0,0 0-44 0 0,0 0-155 0 0,0 0-43 0 0,0 0-188 0 0,0 0-510 0 0</inkml:trace>
  <inkml:trace contextRef="#ctx0" brushRef="#br0" timeOffset="15040.29">13940 455 7280 0 0,'0'0'209'0'0,"3"0"-5"0"0,2-1-167 0 0,0-1 36 0 0,-1 0 38 0 0,1 0 40 0 0,0-1 67 0 0,0 0 54 0 0,2 1 56 0 0,0 1 57 0 0,-4 1-225 0 0,0 0 82 0 0,1 1 65 0 0,3-1 486 0 0,-2-1-373 0 0,-3 1-245 0 0,0-1-59 0 0,0 1-73 0 0,0-1-87 0 0,7-4 318 0 0,5-3 220 0 0,0 0-13 0 0,-6 4-229 0 0,0 1 9 0 0,-1 2-48 0 0,2 1-6 0 0,5 1 41 0 0,9 1 138 0 0,-8-6-34 0 0,-7 0-220 0 0,-2 1-33 0 0,-3 2-58 0 0,1 0 1 0 0,-1 0 0 0 0,0 0 0 0 0,0 0-1 0 0,1 1 1 0 0,-1-1 0 0 0,0 1-1 0 0,2 0-41 0 0,13 0 204 0 0,4 0-23 0 0,13 0 17 0 0,0 0-104 0 0,-17 0-93 0 0,-1 0-33 0 0,1 0-37 0 0,-2 0-39 0 0,-14 0-23 0 0,1 3-126 0 0,-2-2 203 0 0,1 0-1 0 0,-1 0 1 0 0,0 0 0 0 0,1 0 0 0 0,-1 0 0 0 0,1 0-1 0 0,-1 0 1 0 0,1-1 0 0 0,0 2 54 0 0,2-1-98 0 0,0-1 0 0 0,0 1 1 0 0,0-1-1 0 0,0 0 0 0 0,3 0 98 0 0,-6 0-20 0 0</inkml:trace>
  <inkml:trace contextRef="#ctx0" brushRef="#br0" timeOffset="9161.66">9193 455 8696 0 0,'0'2'197'0'0,"0"3"-83"0"0,0 10 356 0 0,0-11-389 0 0,0 0-81 0 0,0 12-15 0 0,0-3 38 0 0,0-3 42 0 0,0-3 48 0 0,0 0 54 0 0,0-1 59 0 0,0 1 64 0 0,0 2 69 0 0,2 2 88 0 0,0-5-175 0 0,2 0-35 0 0,2 6 203 0 0,-5-1-116 0 0,-1 0 4 0 0,-1-8-237 0 0,1 0 1 0 0,0 0 0 0 0,0 0 0 0 0,0 0 0 0 0,0 0 0 0 0,1 1 0 0 0,-1-1 0 0 0,1 0 0 0 0,0 0 0 0 0,0 0-92 0 0,3 5 199 0 0,2 1 82 0 0,-4 4 70 0 0,-2-2 16 0 0,0 1-68 0 0,-1 0-70 0 0,1-1-43 0 0,1 12 83 0 0,-1-21-242 0 0,0 1-1 0 0,0-1 0 0 0,1 1 1 0 0,-1-1-1 0 0,1 0 1 0 0,0 1-1 0 0,0-1 0 0 0,0 0 1 0 0,0 1-1 0 0,0-1 0 0 0,0 0 1 0 0,0 0-1 0 0,1 0 1 0 0,0 1-27 0 0,0 0 64 0 0,-1 0-33 0 0,-1 6-30 0 0,-1-7 12 0 0,1 21 46 0 0,0 30 12 0 0,1-53-72 0 0,-1 1 0 0 0,0 0 0 0 0,0-1 0 0 0,0 1-1 0 0,0-1 1 0 0,0 1 0 0 0,-1 0 0 0 0,1-1-1 0 0,0 1 1 0 0,0-1 0 0 0,0 1 0 0 0,0 0 0 0 0,-1-1-1 0 0,1 1 1 0 0,0-1 0 0 0,-1 1 0 0 0,1-1-1 0 0,0 1 1 0 0,-1-1 0 0 0,1 1 0 0 0,0-1 0 0 0,-1 0-1 0 0,1 1 1 0 0,-1-1 0 0 0,1 1 0 0 0,-1-1-1 0 0,0 0 2 0 0,-4 6-90 0 0,3-1 0 0 0,1 3-42 0 0,1-8 39 0 0,0 1 68 0 0,0 0 49 0 0,0 1 88 0 0,0-1-108 0 0,0 0-39 0 0,0 0-50 0 0,0 0-74 0 0,0 0-87 0 0,0 1-100 0 0,0-1-117 0 0,0-1-175 0 0</inkml:trace>
  <inkml:trace contextRef="#ctx0" brushRef="#br0" timeOffset="9418.33">9163 364 9328 0 0,'0'0'208'0'0,"0"0"33"0"0,-3 0 15 0 0,-5 0-89 0 0,-9 0-22 0 0,15 0-65 0 0,2 0 88 0 0,0 0 135 0 0,0 0-219 0 0,0 0-103 0 0,0 0-80 0 0,0 0-105 0 0,0 0-121 0 0,0 0-110 0 0,0 0 50 0 0,0 0-41 0 0,0 0-515 0 0,0 0-413 0 0,0 0-782 0 0</inkml:trace>
  <inkml:trace contextRef="#ctx0" brushRef="#br0" timeOffset="8404.37">8301 77 8232 0 0,'0'0'182'0'0,"0"0"29"0"0,0 0 14 0 0,0 0-74 0 0,0 0-23 0 0,0 0 35 0 0,0 0 130 0 0,0 0 242 0 0,0 0 10 0 0,0 0-22 0 0,0 0-118 0 0,0 0-56 0 0,0 0-11 0 0,0 2-6 0 0,-1 10-29 0 0,1-8-202 0 0,-1 1 0 0 0,1-1 1 0 0,0 1-1 0 0,0-1 0 0 0,1 1 0 0 0,-1 0 1 0 0,1-1-1 0 0,0 1 0 0 0,1 0-101 0 0,2 3 116 0 0,-3-7-94 0 0,0 0-1 0 0,0 1 0 0 0,0-1 1 0 0,0 0-1 0 0,-1 1 1 0 0,1-1-1 0 0,-1 1 1 0 0,1-1-1 0 0,-1 1 0 0 0,1 0 1 0 0,-1-1-1 0 0,0 1 1 0 0,0-1-1 0 0,0 1 1 0 0,0 1-22 0 0,0 69 604 0 0,0 98 876 0 0,0-109-994 0 0,0 5-27 0 0,0 1-89 0 0,-1-44-205 0 0,-5 7-10 0 0,0-1-16 0 0,4-5-6 0 0,2 5 50 0 0,0 2-37 0 0,0 6-7 0 0,0 17 25 0 0,0-53-157 0 0,0 1 0 0 0,0-1 0 0 0,0 1 0 0 0,-1 0-1 0 0,1-1 1 0 0,-1 1 0 0 0,1-1 0 0 0,-1 1 0 0 0,1-1-1 0 0,-1 0 1 0 0,0 1 0 0 0,1-1 0 0 0,-2 1-7 0 0,-4 11 65 0 0,4 1 27 0 0,-1-2-82 0 0,-7 1-28 0 0,8-11-69 0 0,2-2 10 0 0,0 0-27 0 0,0 0 15 0 0,0 0-88 0 0,0-5-103 0 0,0 0 51 0 0,0-4-73 0 0,0-5-110 0 0,0 7 212 0 0,0 1-50 0 0,0-1-67 0 0,0 1-42 0 0,0 0-86 0 0,0 0-104 0 0,0-1-117 0 0,0 5 290 0 0,0-1-50 0 0,0 1-45 0 0,0-1-39 0 0,0 0-146 0 0,0-1-38 0 0,0 0-176 0 0,0-2-477 0 0</inkml:trace>
  <inkml:trace contextRef="#ctx0" brushRef="#br0" timeOffset="8811.6">8256 31 6896 0 0,'0'0'200'0'0,"0"0"45"0"0,0 0 63 0 0,0 0 20 0 0,0 0 7 0 0,2 0-5 0 0,-1 0-309 0 0,0 0-1 0 0,-1 1 0 0 0,1-1 0 0 0,0 0 0 0 0,-1 0 0 0 0,1 0 1 0 0,0 1-1 0 0,-1-1 0 0 0,1 0 0 0 0,0 1 0 0 0,-1-1 0 0 0,1 0 1 0 0,-1 1-1 0 0,1-1 0 0 0,-1 1 0 0 0,1-1 0 0 0,-1 1 0 0 0,1-1 1 0 0,-1 1-1 0 0,1 0 0 0 0,-1-1 0 0 0,0 1 0 0 0,1-1 0 0 0,-1 1 1 0 0,0 0-1 0 0,0-1 0 0 0,1 1-20 0 0,4 8 196 0 0,3-2-35 0 0,2-3 29 0 0,-2 0-69 0 0,4 6-31 0 0,17 11 64 0 0,-22-17-102 0 0,0 1 1 0 0,0 0 0 0 0,4 5-53 0 0,17 16 194 0 0,4-7-43 0 0,-25-15-105 0 0,0 0 1 0 0,0 0-1 0 0,-1 0 0 0 0,0 1 0 0 0,0 0 0 0 0,3 2-46 0 0,10 12 165 0 0,-8-8-57 0 0,14 9 58 0 0,6 6 77 0 0,-11 1-20 0 0,-9-12-120 0 0,21 28 243 0 0,-21-28-183 0 0,4 0-5 0 0,2 3-8 0 0,-9-5 24 0 0,0 0 0 0 0,-1 0 1 0 0,5 13-175 0 0,0 0 213 0 0,0 8 67 0 0,-4-9-26 0 0,3-6-32 0 0,-9-15-189 0 0,0 0 0 0 0,0 0 0 0 0,0 0 0 0 0,-1 1 0 0 0,1-1 0 0 0,-1 0 0 0 0,0 1 0 0 0,0-1 0 0 0,-1 1 0 0 0,1-1 1 0 0,-1 4-34 0 0,1 9 139 0 0,5 0-25 0 0,-1-3-30 0 0,-2 3 14 0 0,-3 25 232 0 0,0-28-231 0 0,-2 4 66 0 0,-4-3-40 0 0,0 0 27 0 0,5 3 62 0 0,0-5-102 0 0,-6 4 101 0 0,-4-1-4 0 0,0-4-106 0 0,3-5-39 0 0,5-4-33 0 0,0 0 0 0 0,0 0 0 0 0,0 0 0 0 0,0 1 0 0 0,0-1 0 0 0,1 1-31 0 0,-10 13 102 0 0,-13 4-47 0 0,-1 2-9 0 0,6-9 2 0 0,16-11-46 0 0,-1-1-1 0 0,0 0 1 0 0,1 0 0 0 0,-1-1 0 0 0,0 1 0 0 0,0-1-1 0 0,0 0 1 0 0,0 0 0 0 0,-5 0-2 0 0,8-1 4 0 0,0 0 0 0 0,0 0 0 0 0,0 0 0 0 0,0 1 0 0 0,1-1 0 0 0,-1 0 0 0 0,0 1 0 0 0,0 0 0 0 0,1-1 0 0 0,-1 1 0 0 0,0 0 0 0 0,1 0 0 0 0,-2 1-4 0 0,1-1 0 0 0,1 0 1 0 0,0-1-1 0 0,-1 1 0 0 0,1 0 0 0 0,-1-1 0 0 0,1 1 0 0 0,-1-1 0 0 0,1 1 0 0 0,-1-1 0 0 0,1 0 0 0 0,-1 1 0 0 0,1-1 0 0 0,-2 0 0 0 0,-103 0 0 0 0,104 0 1 0 0,1 0-1 0 0,-1 0 0 0 0,0-1 0 0 0,0 1 1 0 0,1-1-1 0 0,-1 1 0 0 0,1-1 0 0 0,-1 1 0 0 0,0-1 1 0 0,1 0-1 0 0,-1 0 0 0 0,1 0 0 0 0,-1 0 0 0 0,1 0-2 0 0,-1 0-1 0 0,1 1 0 0 0,-1-1 0 0 0,1 0 0 0 0,-1 0 1 0 0,1 1-1 0 0,-1-1 0 0 0,0 1 0 0 0,1 0 1 0 0,-1-1-1 0 0,0 1 0 0 0,1 0 0 0 0,-1 0 3 0 0,-7-1-79 0 0,4-5-81 0 0,1 0 24 0 0,-6 1-72 0 0,5-1 55 0 0,2 1-31 0 0,-4 4-44 0 0,4 1-152 0 0,3-2 120 0 0,1 1 86 0 0,-1 0 70 0 0,0 0 57 0 0,0 0 48 0 0,0-1 130 0 0,0 2-111 0 0,0-1-52 0 0,0 0-53 0 0,-1 1-67 0 0,1-2-81 0 0,0 1-94 0 0,0 0-109 0 0,0-1-122 0 0,0 1 229 0 0,0 0-36 0 0,0-12-387 0 0</inkml:trace>
  <inkml:trace contextRef="#ctx0" brushRef="#br0" timeOffset="39713.42">122 1800 6648 0 0,'0'0'149'0'0,"0"0"23"0"0,0 0 12 0 0,2-2-25 0 0,10-6-127 0 0,1-1-31 0 0,-10 0 44 0 0,-3 7 31 0 0,0 2 84 0 0,2 0 135 0 0,5 0-84 0 0,9 0 258 0 0,-8 0-310 0 0,-2 0-71 0 0,-2 0-112 0 0,1-3 90 0 0,5-7-42 0 0,-10 10-22 0 0,1-1 1 0 0,-1 1-1 0 0,1 0 0 0 0,-1-1 0 0 0,1 1 0 0 0,0 0 0 0 0,-1 0 0 0 0,1-1 0 0 0,-1 1 0 0 0,1 0 0 0 0,0 0 0 0 0,-1 0 0 0 0,1 0 0 0 0,0-1 0 0 0,-1 1 0 0 0,1 0 0 0 0,0 0 0 0 0,-1 0 0 0 0,1 1 0 0 0,0-1 1 0 0,-1 0-1 0 0,1 0 0 0 0,-1 0 0 0 0,1 0-2 0 0,1 1 4 0 0,1-1 0 0 0,-2 0-1 0 0,-1 1-1 0 0,1-1 0 0 0,-1 0 0 0 0,1 0 1 0 0,0 0-1 0 0,-1 0 0 0 0,1 0 1 0 0,0 0-1 0 0,-1 0 0 0 0,1 0 1 0 0,0 0-1 0 0,-1 0 0 0 0,1 0 1 0 0,-1-1-1 0 0,1 1 0 0 0,0 0 1 0 0,-1 0-1 0 0,1-1 0 0 0,-1 1 0 0 0,1 0 1 0 0,0-1-1 0 0,-1 1 0 0 0,1 0 1 0 0,-1-1-3 0 0,10-9 37 0 0,-7 8 75 0 0,1 1-48 0 0,4 1-10 0 0,-5 1-13 0 0,6-3 59 0 0,-4-3-10 0 0,-2 1-14 0 0,1 1 58 0 0,1 2 2 0 0,2 1 48 0 0,3 0 40 0 0,-8 0-7 0 0,-2 0-28 0 0,0 0-11 0 0,3 0-2 0 0,9 0-9 0 0,1 0-33 0 0,-8-3-19 0 0,8-7-3 0 0,-1 7-7 0 0,7 3-28 0 0,10 0 181 0 0,-16 0-182 0 0,-11 0-68 0 0,8 3-3 0 0,-5 2-48 0 0,-4-4 38 0 0,-1-1 0 0 0,0 1 0 0 0,1-1 1 0 0,-1 1-1 0 0,1-1 0 0 0,-1 1 0 0 0,1-1 0 0 0,-1 0 1 0 0,1 1-1 0 0,-1-1 0 0 0,1 1 0 0 0,-1-1 0 0 0,1 0 1 0 0,-1 0-1 0 0,1 1 0 0 0,0-1 0 0 0,-1 0 0 0 0,1 0 1 0 0,0 0-1 0 0,-1 1 0 0 0,1-1 0 0 0,0 0 0 0 0,-1 0 1 0 0,1 0-1 0 0,0 0 0 0 0,-1 0 5 0 0,11 0-48 0 0,11 0 76 0 0,1 0 92 0 0,2 0-33 0 0,56 0 107 0 0,-46 0-80 0 0,-33-1-107 0 0,-1 1 1 0 0,1 0 0 0 0,0-1-1 0 0,-1 1 1 0 0,1-1 0 0 0,0 1 0 0 0,-1-1-1 0 0,1 0 1 0 0,-1 0 0 0 0,1 1-1 0 0,0-2-7 0 0,-1 1 3 0 0,0 0-1 0 0,0 1 1 0 0,-1-1-1 0 0,1 1 1 0 0,0-1-1 0 0,0 1 1 0 0,0-1-1 0 0,0 1 1 0 0,0 0-1 0 0,0-1 1 0 0,0 1-1 0 0,0 0 0 0 0,0 0 1 0 0,0-1-1 0 0,1 1 1 0 0,-1 0-1 0 0,0 0 1 0 0,0 0-1 0 0,0 1 1 0 0,0-1-1 0 0,0 0 1 0 0,0 0-1 0 0,0 0 1 0 0,0 1-3 0 0,7 4 31 0 0,-7-4-26 0 0,1-1 0 0 0,-1 1-1 0 0,0 0 1 0 0,1 0-1 0 0,-1 0 1 0 0,1-1-1 0 0,-1 1 1 0 0,1-1 0 0 0,-1 1-1 0 0,1-1 1 0 0,0 0-1 0 0,-1 0 1 0 0,1 0 0 0 0,0 1-5 0 0,47-1 52 0 0,70 0 142 0 0,-76 0-168 0 0,-41 0-24 0 0,0 0 1 0 0,-1 0-1 0 0,1 0 0 0 0,0 1 1 0 0,-1-1-1 0 0,1 1 1 0 0,0-1-1 0 0,-1 1 1 0 0,1-1-1 0 0,-1 1 1 0 0,1 0-1 0 0,-1 0 1 0 0,1 0-3 0 0,-1 0 2 0 0,1 0 1 0 0,-1 0-1 0 0,1 0 0 0 0,-1-1 1 0 0,1 1-1 0 0,0 0 1 0 0,-1-1-1 0 0,1 1 1 0 0,0-1-1 0 0,-1 0 1 0 0,1 0-1 0 0,0 1 1 0 0,0-1-3 0 0,9-1 0 0 0,-7 1 0 0 0,0 0 0 0 0,0-1 0 0 0,0 2 0 0 0,0-1 0 0 0,-1 0 0 0 0,1 1 0 0 0,0 0 0 0 0,1 0 0 0 0,6 4 2 0 0,2 1-10 0 0,1-5 30 0 0,9 0 35 0 0,-19-1-48 0 0,0 0 1 0 0,-1 1-1 0 0,1 0 1 0 0,0-1-1 0 0,0 1 1 0 0,-1 1-1 0 0,1-1 1 0 0,-1 0-1 0 0,1 1 1 0 0,2 1-10 0 0,-4-2 11 0 0,1 0 0 0 0,0 0 1 0 0,0-1-1 0 0,0 1 1 0 0,-1-1-1 0 0,1 0 1 0 0,0 0-1 0 0,0 0 1 0 0,0 0-1 0 0,0 0 1 0 0,0-1-12 0 0,6 1 24 0 0,9 0 46 0 0,5 0-15 0 0,-4 2-50 0 0,-7 4-6 0 0,-11-5 2 0 0,1 0 0 0 0,-1 0 0 0 0,1 0 0 0 0,-1-1-1 0 0,1 1 1 0 0,-1-1 0 0 0,1 1 0 0 0,-1-1-1 0 0,1 0 1 0 0,0 1 0 0 0,-1-1 0 0 0,1 0-1 0 0,-1 0 1 0 0,1 0-1 0 0,123 0 450 0 0,-98 0-386 0 0,0 0-34 0 0,-25 0-26 0 0,-1 0 0 0 0,1 0 0 0 0,-1-1 0 0 0,1 1 0 0 0,-1 0-1 0 0,1-1 1 0 0,-1 1 0 0 0,1-1 0 0 0,-1 1 0 0 0,0-1 0 0 0,1 0 0 0 0,-1 0 0 0 0,0 1-4 0 0,12-7 13 0 0,-10 7-8 0 0,-1-1-1 0 0,1 0 1 0 0,0 1 0 0 0,0-1-1 0 0,0 1 1 0 0,-1 0-1 0 0,1 0 1 0 0,0 0-1 0 0,0 0 1 0 0,0 0 0 0 0,0 1-1 0 0,-1-1 1 0 0,1 1-1 0 0,1 0-4 0 0,1 2 15 0 0,-2-1-8 0 0,0-1 1 0 0,0 0 0 0 0,0 1-1 0 0,0-1 1 0 0,0 0 0 0 0,0-1 0 0 0,0 1-1 0 0,0-1 1 0 0,0 1 0 0 0,0-1-1 0 0,1 0 1 0 0,2 0-8 0 0,-2 0 2 0 0,-1-1 0 0 0,1 1 1 0 0,0-1-1 0 0,0 0 0 0 0,-1 0 0 0 0,1 0 1 0 0,0 0-1 0 0,-1-1 0 0 0,1 1 1 0 0,2-3-3 0 0,7 1 42 0 0,8 3-25 0 0,-13 1-16 0 0,209-1 127 0 0,-213 0-128 0 0,0-1 0 0 0,0 1 0 0 0,-1-1 0 0 0,1 0 0 0 0,0 0 0 0 0,-1 0 0 0 0,1 0 0 0 0,0-1 0 0 0,-1 1 0 0 0,3-3 0 0 0,-5 4 0 0 0,0 0 0 0 0,-1-1 0 0 0,1 1 0 0 0,0 0 0 0 0,0 0 0 0 0,0 0 0 0 0,0 0 0 0 0,-1 0 0 0 0,1 0 0 0 0,0 0 0 0 0,0 0 0 0 0,0 0 0 0 0,0 0 0 0 0,0 0 0 0 0,-1 0 0 0 0,1 1 0 0 0,0-1 0 0 0,0 0 0 0 0,0 1 0 0 0,-1-1 0 0 0,1 1 0 0 0,0-1 0 0 0,0 0 0 0 0,-1 1 0 0 0,1 0 0 0 0,0-1 0 0 0,10 6 0 0 0,6-3 23 0 0,0-2 0 0 0,0 0-1 0 0,0-1 1 0 0,8-2-23 0 0,-2 2 26 0 0,46 0 96 0 0,-2 0-41 0 0,12 0-25 0 0,41 0-20 0 0,-117 0-30 0 0,1 0 0 0 0,0 1 1 0 0,0-1-1 0 0,-1 1 1 0 0,1 0-1 0 0,0 0 1 0 0,-1 0-1 0 0,1 0 0 0 0,-1 1 1 0 0,0-1-1 0 0,3 2-6 0 0,8 1 38 0 0,7-4-23 0 0,-13-1-14 0 0,88 1-1 0 0,-88 1 0 0 0,-5-1 0 0 0,0 0 0 0 0,0 1 0 0 0,-1-1 0 0 0,1 0 0 0 0,0-1 0 0 0,0 1 0 0 0,0 0 0 0 0,0-1 0 0 0,-1 0 0 0 0,1 1 0 0 0,1-2 0 0 0,-1 0 0 0 0,1 0 0 0 0,1 1 0 0 0,-1-1 0 0 0,0 1 0 0 0,0 0 0 0 0,1 0 0 0 0,-1 0 0 0 0,0 0 0 0 0,1 1 0 0 0,-1-1 0 0 0,1 1 0 0 0,-1 0 0 0 0,1 1 0 0 0,88-1 0 0 0,86 0 0 0 0,-177 0 0 0 0,-1 0 0 0 0,1 0 0 0 0,-1 0 0 0 0,1 1 0 0 0,-1-1 0 0 0,1 1 0 0 0,-1-1 0 0 0,1 1 0 0 0,-1-1 0 0 0,0 1 0 0 0,1 0 0 0 0,-1-1 0 0 0,0 1 0 0 0,12 5 0 0 0,-2-4 0 0 0,0 0 0 0 0,0-1 0 0 0,0-1 0 0 0,0 0 0 0 0,9-1 0 0 0,8 0 0 0 0,-21 1 0 0 0,0 1 0 0 0,-1 0 0 0 0,1 0 0 0 0,-1 1 0 0 0,1-1 0 0 0,-1 1 0 0 0,0 1 0 0 0,0-1 0 0 0,-2-1 0 0 0,-1-1 0 0 0,0 1 0 0 0,1 0 0 0 0,-1-1 0 0 0,1 0 0 0 0,-1 1 0 0 0,1-2 0 0 0,-1 1 0 0 0,2 0 0 0 0,5-1 0 0 0,85 1 0 0 0,114 0 0 0 0,-206 0 0 0 0,-1 0 0 0 0,1 0 0 0 0,-1 0 0 0 0,1-1 0 0 0,-1 1 0 0 0,0-1 0 0 0,1 0 0 0 0,-1 1 0 0 0,0-1 0 0 0,1 0 0 0 0,1-1 0 0 0,-2 0 0 0 0,0 1 0 0 0,0 0 0 0 0,1 0 0 0 0,-1 1 0 0 0,0-1 0 0 0,1 0 0 0 0,-1 1 0 0 0,1-1 0 0 0,-1 1 0 0 0,0 0 0 0 0,3 0 0 0 0,56 0-65 0 0,-1 0 52 0 0,230 0 195 0 0,-283-1-182 0 0,1 0 0 0 0,0 0 0 0 0,0-1 0 0 0,-1 0 0 0 0,8-3 0 0 0,-13 4 0 0 0,3 0 0 0 0,1 0 0 0 0,-1 0 0 0 0,0 1 0 0 0,1-1 0 0 0,-1 1 0 0 0,1 0 0 0 0,-1 1 0 0 0,1-1 0 0 0,6 1 0 0 0,51-1 64 0 0,-61 0-64 0 0,0 0 0 0 0,1 0 0 0 0,-1 0 0 0 0,0-1 0 0 0,0 1 0 0 0,1-1 0 0 0,-1 1 0 0 0,0-1 0 0 0,0 0 0 0 0,0 0 0 0 0,0 0 0 0 0,1 0 0 0 0,-1-1 0 0 0,1 1 0 0 0,-1 0 0 0 0,1 0 0 0 0,-1 0 0 0 0,1 1 0 0 0,-1-1 0 0 0,1 1 0 0 0,-1-1 0 0 0,1 1 0 0 0,0 0 0 0 0,-1 0 0 0 0,2 0 0 0 0,13 0 0 0 0,-6 1 0 0 0,1-1 0 0 0,-1 0 0 0 0,1-1 0 0 0,10-2 0 0 0,-7-2 6 0 0,-12 4-1 0 0,0-1 0 0 0,0 1 1 0 0,1 0-1 0 0,-1 0 0 0 0,0 1 0 0 0,1-1 0 0 0,-1 1 1 0 0,0 0-1 0 0,1 0-5 0 0,72 0-61 0 0,1 0 49 0 0,176 0 97 0 0,-147 0-94 0 0,-104 0 9 0 0,1 0 0 0 0,-1 0 0 0 0,1 0 0 0 0,-1 0 0 0 0,1 1 0 0 0,-1-1 0 0 0,1 1 0 0 0,-1 0 0 0 0,0-1 0 0 0,1 1 0 0 0,-1 0 0 0 0,1 1 0 0 0,0-1 0 0 0,-1 1 0 0 0,0-1 0 0 0,1-1 0 0 0,-1 1 0 0 0,0 0 0 0 0,1 0 0 0 0,-1-1 0 0 0,1 0 0 0 0,-1 1 0 0 0,1-1 0 0 0,-1 0 0 0 0,2 0 0 0 0,24 0 0 0 0,2 0 0 0 0,46 0 0 0 0,-75 0 0 0 0,1 0 0 0 0,-1 0 0 0 0,1 0 0 0 0,-1 1 0 0 0,1-1 0 0 0,-1 0 0 0 0,1 1 0 0 0,-1-1 0 0 0,0 1 0 0 0,1 0 0 0 0,-1 0 0 0 0,0-1 0 0 0,1 1 0 0 0,10 5 0 0 0,-5-4 0 0 0,0-1 0 0 0,0 0 0 0 0,0-1 0 0 0,0 0 0 0 0,0 0 0 0 0,0 0 0 0 0,2-1 0 0 0,-2 0 0 0 0,0 1 0 0 0,0-1 0 0 0,0 1 0 0 0,0 1 0 0 0,0 0 0 0 0,0 0 0 0 0,2 0 0 0 0,3 5 0 0 0,-11-5 0 0 0,1 0 0 0 0,-1 0 0 0 0,1 0 0 0 0,0-1 0 0 0,-1 1 0 0 0,1-1 0 0 0,-1 1 0 0 0,1-1 0 0 0,0 1 0 0 0,0-1 0 0 0,-1 0 0 0 0,1 0 0 0 0,0 0 0 0 0,-1 0 0 0 0,1 0 0 0 0,56 0 0 0 0,-50-1 0 0 0,-5 1 0 0 0,0 0 0 0 0,0-1 0 0 0,0 1 0 0 0,0 0 0 0 0,0 1 0 0 0,-1-1 0 0 0,1 0 0 0 0,0 1 0 0 0,0 0 0 0 0,0-1 0 0 0,0 2 0 0 0,0-1 0 0 0,0 1 0 0 0,1 0 0 0 0,-1-1 0 0 0,1 0 0 0 0,-1 1 0 0 0,1-1 0 0 0,0-1 0 0 0,-1 1 0 0 0,1 0 0 0 0,0-1 0 0 0,2 0 0 0 0,145 0 27 0 0,207 0-134 0 0,-249 0 114 0 0,-1 0 58 0 0,-101 0-65 0 0,0-1 0 0 0,0 0 0 0 0,0 0 0 0 0,0-1 0 0 0,-1 0 0 0 0,6-2 0 0 0,-7 3 0 0 0,-2 0 0 0 0,1 0 0 0 0,-1 0 0 0 0,0 0 0 0 0,1 1 0 0 0,-1 0 0 0 0,1 0 0 0 0,-1 0 0 0 0,1 0 0 0 0,1 0 0 0 0,7 1 0 0 0,27 0 0 0 0,-21 0 0 0 0,1 0 0 0 0,-1-2 0 0 0,0 0 0 0 0,8-3 0 0 0,-8 0 0 0 0,-8 2 3 0 0,-1 0-1 0 0,1 0 1 0 0,-1 1-1 0 0,9 0-2 0 0,9 2 19 0 0,-14 0-10 0 0,1-1-1 0 0,-1 0 1 0 0,0-1 0 0 0,12-3-9 0 0,-10-1 0 0 0,-12 4 0 0 0,0 0 0 0 0,0-1 0 0 0,0 2 0 0 0,0-1 0 0 0,0 0 0 0 0,0 1 0 0 0,0-1 0 0 0,0 1 0 0 0,3 0 0 0 0,5 0 0 0 0,-4 0 0 0 0,0 1 0 0 0,-1-2 0 0 0,1 1 0 0 0,-1-1 0 0 0,6-1 0 0 0,2-3 0 0 0,-11 4 0 0 0,0-1 0 0 0,1 1 0 0 0,-1 0 0 0 0,0 0 0 0 0,1 1 0 0 0,-1-1 0 0 0,0 1 0 0 0,1 0 0 0 0,0 0 0 0 0,10 0 0 0 0,-8 0 0 0 0,0 1 0 0 0,0-2 0 0 0,1 1 0 0 0,-1-1 0 0 0,0 0 0 0 0,1 0 0 0 0,7-4 0 0 0,-11 3 0 0 0,0 1 0 0 0,1 0 0 0 0,-1 0 0 0 0,0 0 0 0 0,0 1 0 0 0,1-1 0 0 0,-1 1 0 0 0,1 0 0 0 0,-1 0 0 0 0,3-1 0 0 0,-1 1 0 0 0,0-1 0 0 0,0 0 0 0 0,1 0 0 0 0,-1-1 0 0 0,1 0 0 0 0,-1 0 0 0 0,0 1 0 0 0,0-1 0 0 0,1 1 0 0 0,-1 0 0 0 0,0 1 0 0 0,2-1 0 0 0,0 1 0 0 0,1-1 0 0 0,-1 0 0 0 0,1 0 0 0 0,-1-1 0 0 0,1 0 0 0 0,0 0 0 0 0,-1 0 0 0 0,0 1 0 0 0,1 0 0 0 0,-1 0 0 0 0,2 0 0 0 0,-2 1 0 0 0,1-1 0 0 0,-1 0 0 0 0,0 0 0 0 0,1-1 0 0 0,0 0 0 0 0,-1 0 0 0 0,1 0 0 0 0,-1 1 0 0 0,0-1 0 0 0,1 2 0 0 0,0-1 0 0 0,7 1 0 0 0,-8 1 0 0 0,1-1 0 0 0,-1 0 0 0 0,1-1 0 0 0,-1 0 0 0 0,2 0 0 0 0,7-4 6 0 0,-10 3 2 0 0,0 1-1 0 0,0-1 1 0 0,1 1 0 0 0,-1 0 0 0 0,1 0 0 0 0,-1 1-8 0 0,22 1 34 0 0,21-1 38 0 0,-20-3-79 0 0,-14-3 7 0 0,-12 5-2 0 0,0 0 0 0 0,-1 0 0 0 0,1 0 0 0 0,1 0 1 0 0,-1 0-1 0 0,0 1 0 0 0,0-1 0 0 0,0 1 1 0 0,3 0 1 0 0,33 0-74 0 0,23 0 68 0 0,-60 0 6 0 0,1 0 0 0 0,-1 0 0 0 0,1 0 0 0 0,-1-1 0 0 0,1 1 0 0 0,-1-1 0 0 0,1 1 0 0 0,-1-1 0 0 0,1 0 0 0 0,-1 0 0 0 0,0 0 0 0 0,2-1 0 0 0,-2 1 0 0 0,0 0 0 0 0,0 0 0 0 0,1 0 0 0 0,-1 0 0 0 0,1 1 0 0 0,-1-1 0 0 0,0 1 0 0 0,1-1 0 0 0,-1 1 0 0 0,1 0 0 0 0,0 0 0 0 0,0 0 0 0 0,632 0 0 0 0,-631 0 0 0 0,0 0 0 0 0,0 1 0 0 0,0 0 0 0 0,-1-1 0 0 0,1 1 0 0 0,0 1 0 0 0,-1-1 0 0 0,1 0 0 0 0,-1 1 0 0 0,3 1 0 0 0,-4-2 0 0 0,0-1 0 0 0,-1 1 0 0 0,1-1 0 0 0,0 0 0 0 0,0 0 0 0 0,0 0 0 0 0,-1 0 0 0 0,1 0 0 0 0,0-1 0 0 0,0 1 0 0 0,-1 0 0 0 0,1-1 0 0 0,0 1 0 0 0,0-1 0 0 0,-1 0 0 0 0,1 0 0 0 0,-1 1 0 0 0,1-1 0 0 0,1-1 0 0 0,4-2 0 0 0,-6 4 0 0 0,1-1 0 0 0,-1 1 0 0 0,0 0 0 0 0,0-1 0 0 0,1 1 0 0 0,-1 0 0 0 0,0 0 0 0 0,1 0 0 0 0,-1 0 0 0 0,0 0 0 0 0,1 0 0 0 0,-1 0 0 0 0,0 0 0 0 0,1 0 0 0 0,-1 1 0 0 0,0-1 0 0 0,0 1 0 0 0,1-1 0 0 0,-1 1 0 0 0,0-1 0 0 0,0 1 0 0 0,0 0 0 0 0,0-1 0 0 0,0 1 0 0 0,1 0 0 0 0,-1 0 0 0 0,0 0 0 0 0,0 0 0 0 0,0 0 0 0 0,0-1 0 0 0,0 1 0 0 0,1-1 0 0 0,-1 1 0 0 0,0-1 0 0 0,0 1 0 0 0,1-1 0 0 0,-1 0 0 0 0,0 1 0 0 0,0-1 0 0 0,1 0 0 0 0,-1 0 0 0 0,0 0 0 0 0,1 0 0 0 0,-1 0 0 0 0,0 0 0 0 0,1 0 0 0 0,-1-1 0 0 0,0 1 0 0 0,1 0 0 0 0,-1-1 0 0 0,1 0 0 0 0,8-3 0 0 0,-8 3 0 0 0,1-1 0 0 0,0 1 0 0 0,0 0 0 0 0,0 0 0 0 0,0 1 0 0 0,0-1 0 0 0,0 0 0 0 0,0 1 0 0 0,0 0 0 0 0,3 0 0 0 0,91 0-12 0 0,67 0 109 0 0,-95 0-86 0 0,-63-1-11 0 0,-1 1 0 0 0,1-1 0 0 0,0 0 0 0 0,-1-1 0 0 0,1 1 0 0 0,-1-1 0 0 0,0 0 0 0 0,0 1 0 0 0,0-1 0 0 0,0 1 0 0 0,0 1 0 0 0,4-1 0 0 0,36 1 0 0 0,-41 0 0 0 0,-1 0 0 0 0,0-1 0 0 0,0 1 0 0 0,0-1 0 0 0,0 1 0 0 0,0-1 0 0 0,0 0 0 0 0,0 0 0 0 0,3-2 0 0 0,8-2 0 0 0,-7 4-1 0 0,0 0 1 0 0,-1 1-1 0 0,1-1 1 0 0,4 2 0 0 0,-6-1 5 0 0,0 0 1 0 0,0 0 0 0 0,1-1 0 0 0,-1 1-1 0 0,4-2-5 0 0,6-3 82 0 0,-12 3-62 0 0,0 1 0 0 0,0 0 0 0 0,1 0 0 0 0,-1 0 0 0 0,0 1 0 0 0,1-1 0 0 0,-1 1 0 0 0,1 0 0 0 0,-1-1-20 0 0,28 1 92 0 0,-17 0-96 0 0,-1 0-36 0 0,4-1-53 0 0,0-5 9 0 0,-3 1 21 0 0,20 0-49 0 0,18 6 97 0 0,-17 0 14 0 0,204-1 1 0 0,-236 0 0 0 0,-1 0 0 0 0,1 0 0 0 0,0 0 0 0 0,-1 0 0 0 0,1-1 0 0 0,-1 1 0 0 0,0-1 0 0 0,1 0 0 0 0,-1 1 0 0 0,1-1 0 0 0,-1 0 0 0 0,1-1 0 0 0,-1 1 0 0 0,1-1 0 0 0,-1 1 0 0 0,0 1 0 0 0,1-1 0 0 0,-1 0 0 0 0,1 0 0 0 0,-1 1 0 0 0,1 0 0 0 0,-1-1 0 0 0,1 1 0 0 0,-1 0 0 0 0,2 0 0 0 0,187 0 0 0 0,-187 0-4 0 0,-1 0-1 0 0,0 0 1 0 0,0-1 0 0 0,0 1 0 0 0,0-1 0 0 0,0 0 0 0 0,0 0 0 0 0,0 0 0 0 0,3-1 4 0 0,8-3-23 0 0,0 3 19 0 0,-1 0 1 0 0,0 1-1 0 0,0 1 1 0 0,13 1 3 0 0,1 0 2 0 0,197-1-2 0 0,-55 0 64 0 0,-162 0-57 0 0,0-1 1 0 0,0 0 0 0 0,0 0 0 0 0,0-1 0 0 0,0 0-1 0 0,4-2-7 0 0,-6 2 7 0 0,-1 1-6 0 0,-1 1 0 0 0,0-1 0 0 0,1 0 0 0 0,-1 1 1 0 0,1 0-1 0 0,-1 0 0 0 0,1 0 0 0 0,-1 0 0 0 0,2 0-1 0 0,7 1 1 0 0,317-1 69 0 0,-187 0-76 0 0,-136-1 6 0 0,-1 1 0 0 0,1-1 0 0 0,-1 0 0 0 0,0-1 0 0 0,4-1 0 0 0,-4 2 0 0 0,0-1 0 0 0,0 1 0 0 0,1 0 0 0 0,-1 0 0 0 0,4 0 0 0 0,56 1 0 0 0,-57-1 0 0 0,0 0 0 0 0,0 0 0 0 0,-1-1 0 0 0,1 0 0 0 0,7-3 0 0 0,-13 4 0 0 0,1 0 4 0 0,1 0 0 0 0,-1 1 0 0 0,0-1 0 0 0,1 1 0 0 0,-1-1 0 0 0,1 1 0 0 0,-1 0 0 0 0,1 1 0 0 0,1-1-4 0 0,7 1 17 0 0,167-1-6 0 0,-177 0-11 0 0,1 0 0 0 0,-1 0 0 0 0,1 0 0 0 0,-1-1 0 0 0,1 1 0 0 0,-1-1 0 0 0,1 1 0 0 0,-1-1 0 0 0,0 0 0 0 0,1 0 0 0 0,-1 0 0 0 0,1-1 0 0 0,0 1 0 0 0,-1 0 0 0 0,0 0 0 0 0,1 0 0 0 0,-1 0 0 0 0,0 0 0 0 0,1 1 0 0 0,-1-1 0 0 0,1 1 0 0 0,-1 0 0 0 0,1 0 0 0 0,-1-1 0 0 0,2 2 0 0 0,99-1 0 0 0,-42 0 0 0 0,-59 0 0 0 0,1 0 0 0 0,-1-1 0 0 0,1 1 0 0 0,-1 0 0 0 0,1-1 0 0 0,-1 1 0 0 0,0-1 0 0 0,1 0 0 0 0,-1 0 0 0 0,0 0 0 0 0,2-1 0 0 0,-2 1 0 0 0,1 0 0 0 0,-1 0 0 0 0,0 0 0 0 0,0 0 0 0 0,1 0 0 0 0,-1 1 0 0 0,1-1 0 0 0,-1 1 0 0 0,0 0 0 0 0,1 0 0 0 0,1 0 0 0 0,100 0 0 0 0,-102 0-1 0 0,1 0 1 0 0,-1 0 0 0 0,1-1 0 0 0,-1 1 0 0 0,1 0 0 0 0,-1-1 0 0 0,1 0 0 0 0,-1 1 0 0 0,0-1 0 0 0,1 0 0 0 0,-1 0 0 0 0,1-1 0 0 0,0 1 1 0 0,-1 0 0 0 0,0 0-1 0 0,1 0 1 0 0,-1 0 0 0 0,0 0 0 0 0,1 1 0 0 0,-1-1 0 0 0,1 1 0 0 0,-1-1 0 0 0,1 1 0 0 0,-1 0 0 0 0,2 0-1 0 0,68 0 113 0 0,-40 0-98 0 0,-13 0 29 0 0,29 0-29 0 0,-25 0 33 0 0,-20 0-47 0 0,-1 0 0 0 0,0 0 0 0 0,1 0-1 0 0,-1 0 1 0 0,0-1 0 0 0,0 1 0 0 0,1-1 0 0 0,-1 0 0 0 0,0 0 0 0 0,0 1 0 0 0,0-1 0 0 0,1-1-1 0 0,-1 1 1 0 0,0 0-1 0 0,1 0 1 0 0,-1 0 0 0 0,1 0 0 0 0,-1 0 0 0 0,1 1 0 0 0,-1-1 0 0 0,1 1 0 0 0,0-1-1 0 0,-1 1 1 0 0,1 0 0 0 0,0 0-1 0 0,101 0 186 0 0,2 0-95 0 0,-7 0-67 0 0,182 0-72 0 0,-163 0 65 0 0,-89-1-17 0 0,-18 1 0 0 0,0-1 0 0 0,0 1 0 0 0,0 1 0 0 0,0 0 0 0 0,9 2 0 0 0,-8 3 0 0 0,-10-5 0 0 0,-1 0 0 0 0,0-1 0 0 0,1 1 0 0 0,-1 0 0 0 0,0-1 0 0 0,1 1 0 0 0,-1-1 0 0 0,1 1 0 0 0,-1-1 0 0 0,1 0 0 0 0,-1 0 0 0 0,1 0 0 0 0,-1 0 0 0 0,10 0 0 0 0,-7 0 0 0 0,1 0 0 0 0,-1 0 0 0 0,0 0 0 0 0,1 1 0 0 0,-1 0 0 0 0,2 0 0 0 0,9 4 0 0 0,-12-3 0 0 0,0-1 0 0 0,0 0 0 0 0,1 0 0 0 0,-1 0 0 0 0,0-1 0 0 0,1 1 0 0 0,-1-1 0 0 0,2 1 0 0 0,18-2 0 0 0,-15 0 0 0 0,1 1 0 0 0,0 1 0 0 0,0-1 0 0 0,-1 1 0 0 0,4 1 0 0 0,2 3 0 0 0,-11-3 0 0 0,0-1 0 0 0,0 0 0 0 0,0 0 0 0 0,0 0 0 0 0,0-1 0 0 0,0 1 0 0 0,0-1 0 0 0,0 0 0 0 0,4 1 0 0 0,114-1 0 0 0,-114 0 0 0 0,1 1 0 0 0,0 1 0 0 0,-1-1 0 0 0,1 1 0 0 0,7 3 0 0 0,-13-4 0 0 0,1 0 0 0 0,1 0 0 0 0,-1 0 0 0 0,1-1 0 0 0,-1 1 0 0 0,1-1 0 0 0,-1 0 0 0 0,1 0 0 0 0,-1 0 0 0 0,2-1 0 0 0,4 1 0 0 0,46 0 104 0 0,-2 0-60 0 0,0 0-48 0 0,1 0-36 0 0,-53 0 40 0 0,1 0 0 0 0,-1-1 0 0 0,1 1 0 0 0,-1 0 0 0 0,1 0 0 0 0,-1-1 0 0 0,1 1 0 0 0,-1-1 0 0 0,1 0 0 0 0,-1 1 0 0 0,1-1 0 0 0,-1 0 0 0 0,1 0 0 0 0,0 0 0 0 0,-1 0 0 0 0,1 0 0 0 0,0 0 0 0 0,-1 0 0 0 0,1 0 0 0 0,0 1 0 0 0,0-1 0 0 0,-1 1 0 0 0,1-1 0 0 0,0 1 0 0 0,0 0 0 0 0,0 0 0 0 0,1 0 0 0 0,70 0 0 0 0,-70 0 0 0 0,-1 0 0 0 0,0-1 0 0 0,1 1 0 0 0,-1 0 0 0 0,0-1 0 0 0,1 1 0 0 0,-1-1 0 0 0,0 1 0 0 0,0-1 0 0 0,0 0 0 0 0,0 0 0 0 0,1-1 0 0 0,-1 1 0 0 0,1 0 0 0 0,-1 0 0 0 0,0 0 0 0 0,1 0 0 0 0,0 0 0 0 0,-1 1 0 0 0,1-1 0 0 0,-1 1 0 0 0,1 0 0 0 0,0-1 0 0 0,-1 1 0 0 0,1 1 0 0 0,116-1 0 0 0,-117 0-1 0 0,1-1 1 0 0,-1 1 0 0 0,1 0 0 0 0,-1 0 0 0 0,1-1 0 0 0,-1 0 0 0 0,0 1 0 0 0,1-1 0 0 0,-1 0 0 0 0,0 0 0 0 0,2-1 0 0 0,8-3 13 0 0,6 2 35 0 0,237 3-36 0 0,-253 0-12 0 0,-1 0 0 0 0,1 0 0 0 0,-1 0 0 0 0,1 0 0 0 0,0 1 0 0 0,-1-1 0 0 0,1 0 0 0 0,-1 1 0 0 0,1-1 0 0 0,0 1 0 0 0,15 9 0 0 0,8-7 0 0 0,-23-4 0 0 0,0 2 0 0 0,0-1 0 0 0,0 0 0 0 0,0 0 0 0 0,-1 1 0 0 0,1-1 0 0 0,0 1 0 0 0,0-1 0 0 0,0 1 0 0 0,-1 0 0 0 0,1 0 0 0 0,0 0 0 0 0,1 1 0 0 0,-2-2 0 0 0,0 1 0 0 0,1 0 0 0 0,-1 0 0 0 0,0-1 0 0 0,1 1 0 0 0,-1 0 0 0 0,1-1 0 0 0,-1 1 0 0 0,1-1 0 0 0,-1 0 0 0 0,1 0 0 0 0,-1 1 0 0 0,2-1 0 0 0,164 0 0 0 0,-150 0 10 0 0,15 0 41 0 0,-21 0-48 0 0,4 2-4 0 0,-7 3 0 0 0,2 0-22 0 0,0-2-38 0 0,-9-3 33 0 0,0 0-22 0 0,-1-1-27 0 0,1 1-44 0 0,-1 0-23 0 0,1-1-44 0 0,-1 1-51 0 0,1-1-58 0 0,0 0-62 0 0,0 0-58 0 0,0 0-51 0 0,0 0-45 0 0,1 0-152 0 0,-1-1-46 0 0,1 0-184 0 0,2-1-495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28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652 152 7080 0 0,'0'0'157'0'0,"0"0"23"0"0,0 0 13 0 0,-2-3-22 0 0,-12-13-131 0 0,14 11-39 0 0,0 5-1 0 0,0 0 0 0 0,0 0 0 0 0,0 0 0 0 0,0 0 0 0 0,0 0 0 0 0,0-1-1 0 0,0 1 1 0 0,0 0 0 0 0,0 0 0 0 0,0 0 0 0 0,0 0 0 0 0,0 0 0 0 0,0 0-1 0 0,0 0 1 0 0,0 0 0 0 0,0-1 0 0 0,0 1 0 0 0,0 0 0 0 0,0 0 0 0 0,0 0-1 0 0,0 0 1 0 0,0 0 0 0 0,0 0 0 0 0,0 0 0 0 0,0-1 0 0 0,0 1 0 0 0,0 0-1 0 0,0 0 1 0 0,0 0 0 0 0,0 0 0 0 0,0 0 0 0 0,0 0 0 0 0,0 0 0 0 0,0 0-1 0 0,0 0 1 0 0,0 0 0 0 0,-1-1 0 0 0,1 1 0 0 0,0 0 0 0 0,0 0-1 0 0,0 0 1 0 0,0 0 0 0 0,0 0 0 0 0,0 0 0 0 0,0 0 0 0 0,0 0 0 0 0,-7-4 39 0 0,0 0 83 0 0,0 0 62 0 0,2 1 76 0 0,4 1-9 0 0,0 1-48 0 0,0 0-43 0 0,1 0-36 0 0,0 0-18 0 0,0 0-35 0 0,1-2 12 0 0,0 0 2 0 0,-1 2-13 0 0,0 0 37 0 0,-1 0 16 0 0,1 0 38 0 0,-1-1 42 0 0,-1 1 49 0 0,0-1-125 0 0,-1-1 66 0 0,0 0 40 0 0,-4-5 365 0 0,3 4-278 0 0,2 2-194 0 0,0 1-36 0 0,1-1-42 0 0,0 2-49 0 0,0-2 207 0 0,0 1-36 0 0,-1-2 76 0 0,2 1-84 0 0,0 1-115 0 0,0-1-17 0 0,0-1 14 0 0,-1 1 79 0 0,-9-3 335 0 0,5-1-143 0 0,5 5-298 0 0,0 1 0 0 0,0 0 0 0 0,0-1 0 0 0,-1 1 0 0 0,1 0 0 0 0,0-1-1 0 0,0 1 1 0 0,0 0 0 0 0,-1-1 0 0 0,1 1 0 0 0,0 0 0 0 0,-1 0 0 0 0,1-1-1 0 0,0 1 1 0 0,-1 0 0 0 0,1 0 0 0 0,0 0 0 0 0,-1-1 0 0 0,1 1 0 0 0,-1 0 0 0 0,1 0-1 0 0,0 0 1 0 0,-1 0 0 0 0,1 0 0 0 0,-1 0 0 0 0,1 0 0 0 0,0 0 0 0 0,-1 0-1 0 0,1 0 1 0 0,-1 0 0 0 0,1 0-19 0 0,-5-3 407 0 0,-5-7-20 0 0,8 9-200 0 0,0 0-42 0 0,-1 0 40 0 0,-1 0-94 0 0,0 2-51 0 0,2 0-6 0 0,1-1 34 0 0,0 0-51 0 0,1 0-1 0 0,-1 0 0 0 0,0 0 1 0 0,1 0-1 0 0,-1 0 0 0 0,0 0 1 0 0,1-1-1 0 0,-1 1 1 0 0,1 0-1 0 0,-1 0 0 0 0,0 0 1 0 0,1-1-1 0 0,-1 1 0 0 0,1 0 1 0 0,-1-1-1 0 0,0 1 0 0 0,1 0 1 0 0,-1-1-1 0 0,1 1 1 0 0,-1-1-1 0 0,1 1 0 0 0,0-1 1 0 0,-1 1-1 0 0,1-1 0 0 0,-1 1 1 0 0,1-1-17 0 0,0 1 14 0 0,-1-1 1 0 0,1 0-1 0 0,-1 1 1 0 0,1-1-1 0 0,0 1 0 0 0,-1 0 1 0 0,1-1-1 0 0,-1 1 1 0 0,1-1-1 0 0,-1 1 1 0 0,0 0-1 0 0,1-1 1 0 0,-1 1-1 0 0,1 0 1 0 0,-1-1-1 0 0,0 1 0 0 0,1 0 1 0 0,-1 0-1 0 0,1 0 1 0 0,-1 0-1 0 0,0 0 1 0 0,1-1-1 0 0,-1 1 1 0 0,0 0-1 0 0,1 0 0 0 0,-1 1-14 0 0,-17-1 281 0 0,-7 0 69 0 0,20 2-165 0 0,4-1-165 0 0,0 0 0 0 0,-1 0-1 0 0,1 0 1 0 0,0 0 0 0 0,0 0-1 0 0,-1 0 1 0 0,1 0-1 0 0,-1-1 1 0 0,1 1 0 0 0,-1-1-1 0 0,0 1-19 0 0,-26 2 192 0 0,19-4-154 0 0,-11 1 42 0 0,6 3 5 0 0,6 2-47 0 0,7-4-31 0 0,0 0 0 0 0,-1 0 0 0 0,1-1 0 0 0,-1 1 0 0 0,1 0 0 0 0,-1-1-1 0 0,1 1 1 0 0,-1-1 0 0 0,1 1 0 0 0,-1-1 0 0 0,1 0 0 0 0,-1 1 0 0 0,0-1 0 0 0,1 0-1 0 0,-2 0-6 0 0,-8 1 35 0 0,0 1-1 0 0,1 0 1 0 0,-1 1-1 0 0,1 0 1 0 0,-2 2-35 0 0,6-4 9 0 0,4 0-5 0 0,0 0 0 0 0,0 1 0 0 0,0-1 0 0 0,0 0 0 0 0,0 0 0 0 0,1 1 0 0 0,-1-1 0 0 0,0 1 0 0 0,-1 1-4 0 0,-9 8 65 0 0,2-7-16 0 0,8-3-39 0 0,-1 0 0 0 0,1 0 1 0 0,0 0-1 0 0,0 1 0 0 0,0-1 1 0 0,0 0-1 0 0,0 1 0 0 0,0-1 0 0 0,0 1-10 0 0,-2 3 22 0 0,-1-1 0 0 0,0 0 0 0 0,0-1 0 0 0,0 1 0 0 0,-1-1-22 0 0,1 0 19 0 0,-1 1 0 0 0,1-1 0 0 0,0 1-1 0 0,1 0 1 0 0,-1 1-19 0 0,-8 7 7 0 0,-23 25 58 0 0,33-33-56 0 0,-1 1 1 0 0,1-1-1 0 0,0 0 0 0 0,0 1 1 0 0,1 0-1 0 0,-1-1 1 0 0,0 4-10 0 0,1-3 13 0 0,-1 1-1 0 0,1-1 1 0 0,-1 0 0 0 0,0 1 0 0 0,0-1-13 0 0,1-2 2 0 0,0 0 0 0 0,0 0 0 0 0,0 0 0 0 0,1 0 0 0 0,-1 0 0 0 0,1 0 0 0 0,0 1 0 0 0,0-1 0 0 0,0 0 0 0 0,0 1 0 0 0,1-1 0 0 0,-1 1 0 0 0,1 2-2 0 0,0-2 0 0 0,0 0 0 0 0,-1 0 0 0 0,0 0 0 0 0,0-1 0 0 0,0 1 0 0 0,0 0 0 0 0,0-1 0 0 0,-1 1 0 0 0,1-1 0 0 0,-2 3 0 0 0,2-3 0 0 0,0 0 0 0 0,0 0 0 0 0,0-1 0 0 0,1 1 0 0 0,0 0 0 0 0,-1 0 0 0 0,1 0 0 0 0,0 0 0 0 0,1-1 0 0 0,-1 1 0 0 0,0 1 0 0 0,1 4 0 0 0,-1 38 0 0 0,0-44 0 0 0,0 1 0 0 0,0-1 0 0 0,0 1 0 0 0,1 0 0 0 0,-1-1 0 0 0,1 1 0 0 0,-1-1 0 0 0,1 1 0 0 0,0-1 0 0 0,0 1 0 0 0,0-1 0 0 0,1 1 0 0 0,-1-1 0 0 0,0 0 0 0 0,0 0 0 0 0,0 0 0 0 0,0 1 0 0 0,-1-1 0 0 0,1 0 0 0 0,-1 0 0 0 0,1 1 0 0 0,-1-1 0 0 0,0 0 0 0 0,0 1 0 0 0,0 0 0 0 0,1 0 0 0 0,-1 1 0 0 0,1-1 0 0 0,0 1 0 0 0,1 0 0 0 0,-1-1 0 0 0,0 1 0 0 0,1-1 0 0 0,0 0 0 0 0,0 0 0 0 0,0 0 0 0 0,0 0 0 0 0,1 0 0 0 0,-1 0 0 0 0,1 0 0 0 0,15 23 0 0 0,-3 4 0 0 0,-12-23 0 0 0,-3-6 0 0 0,1-1 0 0 0,-1 1 0 0 0,0-1 0 0 0,1 1 0 0 0,-1 0 0 0 0,0-1 0 0 0,1 1 0 0 0,-1-1 0 0 0,1 1 0 0 0,-1-1 0 0 0,1 1 0 0 0,-1-1 0 0 0,1 0 0 0 0,-1 1 0 0 0,1-1 0 0 0,0 1 0 0 0,-1-1 0 0 0,1 0 0 0 0,0 0 0 0 0,-1 1 0 0 0,1-1 0 0 0,0 0 0 0 0,-1 0 0 0 0,1 0 0 0 0,0 0 0 0 0,-1 0 0 0 0,1 0 0 0 0,1 1 0 0 0,22 11 0 0 0,-18-8 3 0 0,1 0-1 0 0,0-1 1 0 0,0 0 0 0 0,3 1-3 0 0,0 0 17 0 0,-7-2-14 0 0,-1-1 1 0 0,1 0 0 0 0,0 0-1 0 0,0 0 1 0 0,0 0 0 0 0,0 0-1 0 0,0-1 1 0 0,1 1 0 0 0,-1-1-1 0 0,2 0-3 0 0,83 0 76 0 0,-72-2-33 0 0,-1-4-26 0 0,-13 5-16 0 0,0 0 0 0 0,0 0 0 0 0,0 0 1 0 0,1 0-1 0 0,-1 1 0 0 0,1-1 0 0 0,-1 1 0 0 0,0-1 0 0 0,1 1 0 0 0,-1 0 0 0 0,3 0-1 0 0,11-4 49 0 0,0-7-34 0 0,13-19-21 0 0,-15 14 19 0 0,-6 9 9 0 0,-5 4-17 0 0,0 0 0 0 0,0 0 1 0 0,0 0-1 0 0,0-1 0 0 0,-1 1 0 0 0,1-1-5 0 0,15-29 11 0 0,-16 30-4 0 0,0-1 0 0 0,0 1 0 0 0,0-1 1 0 0,-1 0-1 0 0,1 0 0 0 0,-1-1-7 0 0,0 3 1 0 0,1-6 4 0 0,0 0 0 0 0,0 0 0 0 0,1 0 0 0 0,2-4-5 0 0,2-2 39 0 0,-1-5-22 0 0,-3 9-5 0 0,1-16 65 0 0,-5 3-40 0 0,0 12-34 0 0,1-7-159 0 0,0-7-94 0 0,0 17 122 0 0,0-4-62 0 0,0 3 58 0 0,-1 3 36 0 0,-1-1 19 0 0,-2-1 11 0 0,-2-7-26 0 0,4-3-51 0 0,3 10 91 0 0,-1 5 32 0 0,0 0 1 0 0,0 0-1 0 0,1 0 1 0 0,-1 0 0 0 0,-1 0-1 0 0,1 1 1 0 0,0-1 0 0 0,-1 0-1 0 0,0 0 1 0 0,1 0-1 0 0,-2 0 20 0 0,-2-5-21 0 0,3 7 15 0 0,0 0 0 0 0,0-1 0 0 0,0 1 1 0 0,1-1-1 0 0,-1 1 0 0 0,0 0 0 0 0,1-1 0 0 0,-1 0 0 0 0,1 1 0 0 0,-1-1 0 0 0,1 1 0 0 0,0-1 0 0 0,0 1 0 0 0,0-1 6 0 0,1-7-16 0 0,-2 0-9 0 0,-12-19-42 0 0,11 25 58 0 0,1-4-15 0 0,2-10-15 0 0,-1 17 39 0 0,0 0-1 0 0,0-1 0 0 0,0 1 0 0 0,0 0 0 0 0,0 0 0 0 0,0 0 1 0 0,0 0-1 0 0,-1 0 0 0 0,1 0 0 0 0,0 0 0 0 0,0 0 0 0 0,0 0 1 0 0,0 0-1 0 0,1 0 0 0 0,-1-1 0 0 0,0 1 0 0 0,0 0 0 0 0,0 0 0 0 0,0 0 1 0 0,0 0-1 0 0,0 0 0 0 0,0 0 0 0 0,0 0 0 0 0,0 0 0 0 0,0 0 1 0 0,0 0-1 0 0,0 0 0 0 0,0 0 0 0 0,0-1 0 0 0,0 1 0 0 0,0 0 1 0 0,0 0-1 0 0,0 0 0 0 0,0 0 0 0 0,0 0 0 0 0,1 0 0 0 0,-1 0 0 0 0,0 0 1 0 0,0 0-1 0 0,0 0 0 0 0,0 0 0 0 0,0 0 0 0 0,0 0 0 0 0,0 0 1 0 0,0 0-1 0 0,0 0 0 0 0,0 0 0 0 0,0 0 0 0 0,1 0 0 0 0,-1 0 1 0 0,0 0-1 0 0,0 0 0 0 0,0 0 0 0 0,0 0 0 0 0,0 0 0 0 0,0 0 0 0 0,0 0 1 0 0,10-2-22 0 0,-9 1 19 0 0,-1 0 0 0 0,0 0 0 0 0,1 1 0 0 0,-1-1 0 0 0,0 0 0 0 0,1 0-1 0 0,-1 1 1 0 0,0-1 0 0 0,0 0 0 0 0,0 0 0 0 0,0 0 0 0 0,0 0 0 0 0,0 1 0 0 0,0-2 3 0 0,0-11-21 0 0,0 11-11 0 0,0 2 80 0 0,0 0 37 0 0,2 2-10 0 0,5 10-12 0 0,1 2-36 0 0,-1-10-31 0 0,-7-4 2 0 0,1 0-1 0 0,-1 1 1 0 0,0-1 0 0 0,1 0-1 0 0,-1 0 1 0 0,1 1-1 0 0,-1-1 1 0 0,0 0 0 0 0,1 1-1 0 0,-1-1 1 0 0,0 0 0 0 0,1 1-1 0 0,-1-1 1 0 0,0 1 0 0 0,0-1-1 0 0,1 0 1 0 0,-1 1 0 0 0,0-1-1 0 0,0 1 1 0 0,0-1-1 0 0,0 1 1 0 0,0-1 0 0 0,0 1-1 0 0,1-1 1 0 0,-1 1 0 0 0,0-1-1 0 0,0 1 1 0 0,0-1 0 0 0,-1 0-1 0 0,1 1 1 0 0,0-1-1 0 0,0 1 3 0 0,0 1-1 0 0,0 0-1 0 0,1 0 1 0 0,-1 0-1 0 0,0 0 1 0 0,1 0-1 0 0,0-1 1 0 0,-1 1-1 0 0,1 0 1 0 0,0 0-1 0 0,0-1 1 0 0,0 1-1 0 0,0 0 2 0 0,0 0 1 0 0,0-1 1 0 0,0 0-1 0 0,0 1 0 0 0,-1-1 1 0 0,1 0-1 0 0,-1 1 0 0 0,1-1 1 0 0,-1 1-1 0 0,1-1 0 0 0,-1 1 0 0 0,0-1 1 0 0,0 1-2 0 0,3 6 64 0 0,-1-5-50 0 0,-1 0-9 0 0,1 0-1 0 0,-1 0 1 0 0,0 0 0 0 0,0 0 0 0 0,0 0-1 0 0,0 0 1 0 0,0 0 0 0 0,-1 0 0 0 0,1 1 0 0 0,-1-1-1 0 0,0 0-4 0 0,0-1 0 0 0,1-1 0 0 0,-1 1 0 0 0,0 0 0 0 0,0 0 0 0 0,1-1 0 0 0,-1 1 0 0 0,1-1 0 0 0,0 1 0 0 0,-1 0 0 0 0,1-1 0 0 0,0 1 0 0 0,0-1 0 0 0,0 1 0 0 0,0-1 0 0 0,0 1 0 0 0,0-1 0 0 0,-1 1 0 0 0,1-1 0 0 0,0 1 0 0 0,-1-1 0 0 0,1 1 0 0 0,-1 0 0 0 0,1-1 0 0 0,-1 1 0 0 0,0 0 0 0 0,0-1 0 0 0,0 1 0 0 0,0 1 0 0 0,0-1 0 0 0,1 0 0 0 0,-1 1 0 0 0,0-1 0 0 0,1 0 0 0 0,-1 0 0 0 0,1 1 0 0 0,0-1 0 0 0,-1 0-1 0 0,1 0 1 0 0,0 0 0 0 0,1 1 0 0 0,-1-1 2 0 0,0 0-1 0 0,0 1 0 0 0,0-1 1 0 0,0 1-1 0 0,0-1 0 0 0,-1 1 0 0 0,1 0 1 0 0,-1-1-1 0 0,0 1 0 0 0,1-1 1 0 0,-1 1-1 0 0,0 0-1 0 0,1 8 38 0 0,1 0 0 0 0,0 0 0 0 0,1-1-1 0 0,0 0 1 0 0,1 3-38 0 0,-2-8 12 0 0,4 10 33 0 0,-5-12-34 0 0,0 0 0 0 0,0 0 0 0 0,0 0 0 0 0,0 1 0 0 0,0-1 0 0 0,-1 0 0 0 0,1 0-1 0 0,-1 2-10 0 0,1 13 75 0 0,5-3-22 0 0,0 0 2 0 0,-4 3 22 0 0,-2-13-49 0 0,1 1-1 0 0,0-1 0 0 0,0 0 0 0 0,1 0 0 0 0,0 4-27 0 0,0-4 30 0 0,0 0 1 0 0,-1 1-1 0 0,0-1 1 0 0,0 0-1 0 0,0 4-30 0 0,-1-4 32 0 0,0-1 0 0 0,1 1-1 0 0,-1-1 1 0 0,1 0 0 0 0,0 1-1 0 0,0-1 1 0 0,1 1-32 0 0,11 22 183 0 0,-4-12-92 0 0,-8-12-107 0 0,-1 0 35 0 0,2 13 231 0 0,-2-12-220 0 0,0-3-103 0 0,-1-2-17 0 0,1-2-43 0 0,0 0-48 0 0,0-1-54 0 0,0 0 32 0 0,0 2 34 0 0,0 1-8 0 0,0-1-46 0 0,0 1-5 0 0,0 0-46 0 0,0 0-52 0 0,0 0-59 0 0,0 0-63 0 0,0 1-59 0 0,0-1-51 0 0,0 1-47 0 0,0 0-171 0 0,0 0-45 0 0,0-1-209 0 0,0 1-562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2:48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260 544 4656 0 0,'0'-2'-45'0'0,"-1"-1"109"0"0,1 0 97 0 0,-1 1 80 0 0,0 0 45 0 0,1 0 47 0 0,-2-1 81 0 0,-4-4 1353 0 0,4 6-1354 0 0,0-1-63 0 0,1 1-169 0 0,-1 1-40 0 0,0-1-44 0 0,1 1-50 0 0,-1 0-54 0 0,0-1-61 0 0,1 1-66 0 0,-1 0-70 0 0,-1 0 607 0 0,3 0-19 0 0,-2-2-67 0 0,-3-2-277 0 0,0 1 97 0 0,-1 0 59 0 0,-9 0 318 0 0,10 3-387 0 0,1 0-36 0 0,4 0-86 0 0,-1 0-1 0 0,1 0 0 0 0,0 0 1 0 0,0 0-1 0 0,0 0 1 0 0,0 0-1 0 0,0 0 0 0 0,0 0 1 0 0,0 0-1 0 0,0 0 0 0 0,0 0 1 0 0,0 0-1 0 0,-1 0 1 0 0,1 0-1 0 0,0 0 0 0 0,0 0 1 0 0,0 0-1 0 0,0 0 0 0 0,0 0 1 0 0,0 0-1 0 0,0 0 1 0 0,0 0-1 0 0,0 0 0 0 0,0 0 1 0 0,0 0-1 0 0,0 0 0 0 0,-1 0 1 0 0,1 0-1 0 0,0 0 1 0 0,0 0-1 0 0,0 0 0 0 0,0 0 1 0 0,0 1-1 0 0,0-1 0 0 0,0 0 1 0 0,0 0-1 0 0,0 0 1 0 0,0 0-1 0 0,0 0 0 0 0,0 0 1 0 0,0 0-1 0 0,0 0 0 0 0,0 0 1 0 0,0 0-1 0 0,0 0 1 0 0,0 1-1 0 0,0-1 0 0 0,0 0 1 0 0,0 0-1 0 0,0 0 0 0 0,0 0 1 0 0,0 0-1 0 0,0 0 1 0 0,0 0-1 0 0,0 0 0 0 0,0 0 1 0 0,0 0-5 0 0,-1 6 49 0 0,0-3 45 0 0,0-2-68 0 0,1-1 0 0 0,-1 0 0 0 0,1 1 0 0 0,-1-1 0 0 0,0 0 0 0 0,1 0 0 0 0,-1 1 0 0 0,1-1 0 0 0,-1 0 0 0 0,0 0 0 0 0,1 0 0 0 0,-1 0 0 0 0,0 0 0 0 0,1 0 0 0 0,-1 0 0 0 0,0 0-26 0 0,-9 1 246 0 0,3 2-147 0 0,-6 7 101 0 0,11-8-14 0 0,-1 1-56 0 0,-2 2-89 0 0,-23 23 329 0 0,24-23-320 0 0,1 0-35 0 0,-2 5 50 0 0,-1 2 4 0 0,-3-2 37 0 0,-6 16 22 0 0,11-24-105 0 0,-2 3 7 0 0,0 18-19 0 0,3-16-11 0 0,1-4 0 0 0,1 0 0 0 0,-1-1 0 0 0,1 1 0 0 0,-1 0 0 0 0,1 0 0 0 0,0 0 0 0 0,0 1 0 0 0,0 0 0 0 0,-9 21 10 0 0,10-24-7 0 0,0 0-1 0 0,0 0 0 0 0,0 0 1 0 0,-1 0-1 0 0,1 0 0 0 0,0-1 1 0 0,-1 1-1 0 0,1 0 1 0 0,0 0-1 0 0,-1 0 0 0 0,1-1 1 0 0,-1 1-1 0 0,0 0 0 0 0,1 0 1 0 0,-1-1-1 0 0,1 1 0 0 0,-1 0 1 0 0,0-1-1 0 0,0 1-2 0 0,-5 3 9 0 0,5 0-9 0 0,0 0 0 0 0,0 0 0 0 0,1 0 0 0 0,-1 0 0 0 0,1-1 0 0 0,0 1 0 0 0,0 0 0 0 0,0 0 0 0 0,0 0 0 0 0,1 2 0 0 0,0 7 0 0 0,-1 33 74 0 0,0-45-71 0 0,-1-1 0 0 0,1 1 0 0 0,0 0 0 0 0,0 0 0 0 0,1 0 1 0 0,-1-1-1 0 0,0 1 0 0 0,0 0 0 0 0,0 0 0 0 0,0 0 0 0 0,1-1 0 0 0,-1 1 0 0 0,0 0 0 0 0,1 0-3 0 0,12 4 21 0 0,2 8 33 0 0,-3 0 20 0 0,-9-11 40 0 0,0-4-6 0 0,10-8 2 0 0,-1 7-4 0 0,-12 3-104 0 0,0 0 1 0 0,0 0-1 0 0,0 0 1 0 0,0 0-1 0 0,0 0 1 0 0,0 0-1 0 0,0 0 1 0 0,0 0 0 0 0,0 0-1 0 0,1 0 1 0 0,-1 0-1 0 0,0 0 1 0 0,0 0-1 0 0,0 0 1 0 0,0 0-1 0 0,0 0 1 0 0,0 0-1 0 0,0 0 1 0 0,0 0 0 0 0,0 0-1 0 0,0 0 1 0 0,1 0-1 0 0,-1 0 1 0 0,0 0-1 0 0,0 0 1 0 0,0 0-1 0 0,0 0 1 0 0,0 0 0 0 0,0 0-1 0 0,0 0 1 0 0,0-1-1 0 0,0 1 1 0 0,0 0-1 0 0,0 0 1 0 0,0 0-1 0 0,0 0 1 0 0,0 0-1 0 0,0 0 1 0 0,0 0 0 0 0,0 0-1 0 0,0 0 1 0 0,0 0-1 0 0,0 0 1 0 0,0 0-1 0 0,0-1 1 0 0,0 1-1 0 0,0 0 1 0 0,0 0 0 0 0,0 0-1 0 0,0 0 1 0 0,0 0-1 0 0,0 0 1 0 0,0 0-1 0 0,0 0 1 0 0,0 0-1 0 0,0 0 1 0 0,0-1-3 0 0,0 1 12 0 0,0-1 0 0 0,1 0 0 0 0,-1 0 0 0 0,0 0 0 0 0,0 1 0 0 0,1-1 0 0 0,-1 0-1 0 0,0 1 1 0 0,1-1 0 0 0,-1 0 0 0 0,1 1 0 0 0,-1-1 0 0 0,1 0 0 0 0,-1 1 0 0 0,1-1 0 0 0,-1 1 0 0 0,1-1 0 0 0,0 1 0 0 0,-1-1 0 0 0,1 1 0 0 0,0-1 0 0 0,-1 1 0 0 0,1 0 0 0 0,0-1 0 0 0,0 1-12 0 0,0-1 11 0 0,0 1 1 0 0,0-1-1 0 0,0 1 0 0 0,0-1 1 0 0,0 0-1 0 0,0 0 1 0 0,0 1-1 0 0,0-1 1 0 0,0 0-1 0 0,0 0 1 0 0,-1 0-1 0 0,1 0 1 0 0,0 0-1 0 0,0 0 1 0 0,-1 0-1 0 0,1 0 1 0 0,-1 0-1 0 0,1-1 1 0 0,-1 1-1 0 0,0 0 1 0 0,1 0-1 0 0,-1 0 1 0 0,0-1-1 0 0,0 1 1 0 0,0 0-1 0 0,0-1-11 0 0,1 0 12 0 0,-1 0 1 0 0,0 1-1 0 0,0-1 0 0 0,0 1 0 0 0,1-1 1 0 0,-1 1-1 0 0,1-1 0 0 0,-1 1 0 0 0,1-1 1 0 0,0 1-1 0 0,0-1 0 0 0,-1 1 0 0 0,1 0 1 0 0,0-1-13 0 0,4-6 54 0 0,0-2 24 0 0,1-2-11 0 0,3 2 17 0 0,1-4-53 0 0,-7 0 45 0 0,-2 3-5 0 0,5 0-10 0 0,0-2 36 0 0,-4 0 42 0 0,-2 0-123 0 0,0 13-16 0 0,0-1 0 0 0,0 0 0 0 0,0 0 0 0 0,0 0 0 0 0,0 0 0 0 0,0 1 0 0 0,0-1 0 0 0,0 0 0 0 0,1 0 0 0 0,-1 0 0 0 0,0 1 0 0 0,0-1 0 0 0,1 0 0 0 0,-1 0 0 0 0,7-3 0 0 0,-7 3 0 0 0,1 1 0 0 0,-1 0 0 0 0,0 0 0 0 0,1-1 0 0 0,-1 1 0 0 0,1 0 0 0 0,-1-1 0 0 0,0 1 0 0 0,1 0 0 0 0,-1-1 0 0 0,0 1 0 0 0,1 0 0 0 0,-1-1 0 0 0,0 1 0 0 0,0-1 0 0 0,1 1 0 0 0,-1 0 0 0 0,0-1 0 0 0,0 1 0 0 0,0-1 0 0 0,0 1 0 0 0,0-1 0 0 0,0 1 0 0 0,1-1 0 0 0,-1 1 0 0 0,0-1 0 0 0,0 1 0 0 0,0-1 0 0 0,-1 1 0 0 0,1-1 0 0 0,0 1 0 0 0,0-1 0 0 0,3-14 0 0 0,7 2-24 0 0,-10 13 21 0 0,0 0 1 0 0,0 0 0 0 0,0 0 0 0 0,0 0 0 0 0,0 0 0 0 0,0 0 0 0 0,0 0 0 0 0,0 0 0 0 0,0-1 0 0 0,0 1 0 0 0,0 0 0 0 0,0 0 0 0 0,1 0 0 0 0,-1 0 0 0 0,0 0 0 0 0,0 0 0 0 0,0 0 0 0 0,0 0 0 0 0,0 0 0 0 0,0 0 0 0 0,0 0 0 0 0,0 0 0 0 0,1 0 0 0 0,-1 0 0 0 0,0 0 0 0 0,0 0 0 0 0,0 0 0 0 0,0 0 0 0 0,0 0-1 0 0,0 0 1 0 0,0 0 0 0 0,1 0 0 0 0,-1 0 0 0 0,0 0 0 0 0,0 0 0 0 0,0 0 0 0 0,0 0 0 0 0,0 0 0 0 0,0 0 0 0 0,0 0 0 0 0,1 0 0 0 0,-1 0 0 0 0,0 0 0 0 0,0 0 0 0 0,0 0 0 0 0,0 0 0 0 0,0 0 0 0 0,0 0 0 0 0,0 1 0 0 0,0-1 0 0 0,0 0 0 0 0,0 0 0 0 0,0 0 0 0 0,1 0 0 0 0,-1 0 0 0 0,0 0 0 0 0,0 0 2 0 0,10 11-123 0 0,-8-9 10 0 0,-2 1 33 0 0,0-2 88 0 0,1 1 0 0 0,-1-1 0 0 0,0 1 0 0 0,1-1 0 0 0,-1 1 0 0 0,1-1 0 0 0,-1 1 1 0 0,1-1-1 0 0,0 0 0 0 0,-1 1 0 0 0,1-1 0 0 0,0 0-8 0 0,0 1 17 0 0,0 0-1 0 0,0-1 1 0 0,0 1-1 0 0,0 0 1 0 0,0-1-1 0 0,-1 1 1 0 0,1 0-1 0 0,-1 0 1 0 0,1 0-1 0 0,-1 0 1 0 0,0 0 0 0 0,0 0-17 0 0,1 4 57 0 0,1 0-42 0 0,3 4-74 0 0,-4-8 39 0 0,0 0 1 0 0,0 0 0 0 0,0 0-1 0 0,-1-1 1 0 0,1 1-1 0 0,0 0 1 0 0,-1 0 0 0 0,1 0-1 0 0,-1 0 1 0 0,0 0 0 0 0,1 1 19 0 0,-1 8-75 0 0,0-4 34 0 0,0 0 30 0 0,0-2 10 0 0,2 10 1 0 0,3-6-50 0 0,-2-3 40 0 0,3 1 98 0 0,-6-6-49 0 0,0 0-61 0 0,0 2-50 0 0,-1 1-63 0 0,1 3-80 0 0,0 3-92 0 0,0 3-97 0 0</inkml:trace>
  <inkml:trace contextRef="#ctx0" brushRef="#br0" timeOffset="354.52">426 91 6936 0 0,'0'-8'12'0'0,"-1"-4"104"0"0,1 10-79 0 0,0 0-1 0 0,0 1 0 0 0,0-1 1 0 0,0 0-1 0 0,0 0 0 0 0,0 0 1 0 0,1 0-1 0 0,-1 0 0 0 0,1 1 0 0 0,-1-1 1 0 0,1-1-37 0 0,10-2 160 0 0,-6-5-128 0 0,-2 8-32 0 0,0 1-2 0 0,6-14 38 0 0,-7 12 22 0 0,1 0-78 0 0,-1 1 43 0 0,0 0 97 0 0,0 0 42 0 0,-1-1 85 0 0,-2 8-81 0 0,1-1-45 0 0,7 1 18 0 0,12-4 9 0 0,-16-1-90 0 0,2 3 76 0 0,10 11-7 0 0,26 28 314 0 0,-29-28-335 0 0,1 3 62 0 0,-1-4-62 0 0,-8-10-76 0 0,-1 1-1 0 0,1 0 1 0 0,-1 0-1 0 0,0 0 1 0 0,0 0-1 0 0,-1 0 1 0 0,2 2-30 0 0,31 70 419 0 0,-13-25-186 0 0,-5-9-98 0 0,-1-2-75 0 0,-11-27-30 0 0,-1 1 1 0 0,-1-1 0 0 0,0 0 0 0 0,0 4-31 0 0,0-2 66 0 0,0 0 1 0 0,3 9-67 0 0,3 5 163 0 0,-3 1 1 0 0,3 22-164 0 0,-5-27 77 0 0,-1-4 29 0 0,-2 0 0 0 0,0 1 1 0 0,-2 18-107 0 0,0 7 157 0 0,1-25-79 0 0,0-5-11 0 0,0-1 0 0 0,-1 0-1 0 0,-1 4-66 0 0,-3 3 60 0 0,3-14-19 0 0,0 1 1 0 0,1-1-1 0 0,0 0 1 0 0,0 9-42 0 0,-3 26 138 0 0,2-36-65 0 0,0 1-1 0 0,0 0 1 0 0,-4 7-73 0 0,-5 15 249 0 0,10-26-193 0 0,0 0 1 0 0,0 0 0 0 0,1 1-1 0 0,-1-1 1 0 0,1 1-57 0 0,-4 25 268 0 0,-6 1-86 0 0,3-19-87 0 0,0 1 0 0 0,0-1 1 0 0,-3 2-96 0 0,1 2 100 0 0,5-3-60 0 0,-3 5-14 0 0,-3-6 18 0 0,2-6-33 0 0,5-4-5 0 0,0 0-1 0 0,0 0 1 0 0,0 0 0 0 0,0 1 0 0 0,1-1 0 0 0,-1 1-6 0 0,-2 6-59 0 0,5-8 35 0 0,-1 1 0 0 0,0-1 0 0 0,-1 0 0 0 0,1 0 0 0 0,0 0 1 0 0,-1 0-1 0 0,1 0 0 0 0,-1 0 0 0 0,0 0 24 0 0,-13 13-182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2:54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6880 0 0,'0'0'157'0'0,"0"0"23"0"0,0 0 11 0 0,0 0 43 0 0,0 0-87 0 0,0 0 120 0 0,0 3 223 0 0,0 4-170 0 0,-1 3 45 0 0,1 17 582 0 0,0-17-665 0 0,0-2-38 0 0,0-1-81 0 0,1-1-43 0 0,0-1-52 0 0,0-2-59 0 0,9 7 312 0 0,-8 4-118 0 0,-2-1-27 0 0,1-6-55 0 0,1-1 35 0 0,1 0-71 0 0,3 7 239 0 0,-5-9-224 0 0,0 0-1 0 0,0-1 1 0 0,-1 1 0 0 0,1 0-1 0 0,-1-1 1 0 0,0 4-100 0 0,-1 3 129 0 0,1 9 123 0 0,1-11-128 0 0,1 1 35 0 0,0-4-101 0 0,0 1 42 0 0,1 1 0 0 0,-2-1-1 0 0,1 1 1 0 0,-1 0-1 0 0,0 0 1 0 0,0 6-100 0 0,1 8 229 0 0,5 9 26 0 0,-5-23-187 0 0,-1-1 1 0 0,0 1 0 0 0,0-1-1 0 0,0 7-68 0 0,-1 21 228 0 0,0-1 85 0 0,0 69 810 0 0,0-98-1095 0 0,1 0 1 0 0,-1 0-1 0 0,1-1 0 0 0,0 1 0 0 0,0 0 1 0 0,0 0-1 0 0,0-1 0 0 0,1 1 1 0 0,0-1-1 0 0,1 3-28 0 0,-2-3 25 0 0,0 0 1 0 0,0 0-1 0 0,-1 0 1 0 0,1 0-1 0 0,-1 0 1 0 0,0 0-1 0 0,0 0 1 0 0,0 2-26 0 0,-1 26 147 0 0,0-20-94 0 0,1-6 69 0 0,0-3 6 0 0,0 11 0 0 0,-2 2-21 0 0,-8-3-103 0 0,7-9-99 0 0,3-3-50 0 0,0 0 53 0 0,0 0-74 0 0,0 0-90 0 0,0 0 75 0 0,0 0-40 0 0,0 0-44 0 0,0 0-42 0 0,0 0-39 0 0,0 0-33 0 0,0 0-248 0 0,0 0-57 0 0,0 0-46 0 0,0 0-32 0 0,0 0-1367 0 0,0 0-1212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2:55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 5904 0 0,'0'0'169'0'0,"-3"0"2"0"0,-8 0 142 0 0,1 0-51 0 0,2 0-44 0 0,1 0-36 0 0,-5 0 99 0 0,-10 0 282 0 0,14 0-331 0 0,-2 0 65 0 0,-4 3-57 0 0,0 7 8 0 0,12-8-86 0 0,-1-1-58 0 0,0 0-38 0 0,-1-1-34 0 0,1 0-8 0 0,1 1 28 0 0,-10 5 82 0 0,-8 6 132 0 0,1 2-22 0 0,12-4-150 0 0,2 0-25 0 0,4-7-56 0 0,0-1-1 0 0,0 0 1 0 0,0 0-1 0 0,0 0 1 0 0,0 0-1 0 0,-1 0 1 0 0,1 0-1 0 0,-1 0 1 0 0,0 0-13 0 0,-1 1 24 0 0,0 1 1 0 0,0-1 0 0 0,1 1-1 0 0,0 0 1 0 0,-1 0 0 0 0,1 1-25 0 0,-10 16 76 0 0,10-18-65 0 0,0 2 1 0 0,0-1 0 0 0,0 0-1 0 0,0 0 1 0 0,1 0-1 0 0,0 1 1 0 0,0-1 0 0 0,0 1-1 0 0,0-1 1 0 0,1 1 0 0 0,0 3-12 0 0,0-5 12 0 0,0 0 0 0 0,-1 0 0 0 0,1 0 0 0 0,0 0 0 0 0,-1 1 0 0 0,0-1 1 0 0,0 0-1 0 0,0-1 0 0 0,0 1 0 0 0,-1 2-12 0 0,-3 5 39 0 0,-1 9 52 0 0,0 0-21 0 0,3-11-39 0 0,0 8 51 0 0,3 4-9 0 0,1-11-36 0 0,-1 8 44 0 0,0 12 31 0 0,0-12-33 0 0,0-15-72 0 0,0 0 0 0 0,0 1 0 0 0,1-1 1 0 0,-1 0-1 0 0,1 0 0 0 0,-1 0 1 0 0,1 0-1 0 0,0 0 0 0 0,0 1 0 0 0,0-2 1 0 0,1 3-8 0 0,7 17 48 0 0,1 2 26 0 0,-7-18-4 0 0,-3-5-6 0 0,2 2 0 0 0,24 23 97 0 0,-23-22-72 0 0,0-2-39 0 0,6-2-12 0 0,-7 1-8 0 0,12-3 50 0 0,2-10 120 0 0,0 1-40 0 0,-6 8-83 0 0,-9 3-69 0 0,0 1-1 0 0,0 0 0 0 0,0-1 0 0 0,0 1 0 0 0,0-1 0 0 0,0 1 1 0 0,0-1-1 0 0,0 1 0 0 0,0-1 0 0 0,0 0 0 0 0,0 0 0 0 0,0 1 0 0 0,0-1 1 0 0,-1 0-1 0 0,1 0 0 0 0,0 0 0 0 0,-1 0 0 0 0,1 0-7 0 0,4-9 61 0 0,-4 7-48 0 0,0 1 0 0 0,0 0 0 0 0,0 0 0 0 0,0 0 0 0 0,1 0 0 0 0,-1 0 0 0 0,0 0 0 0 0,1 0 0 0 0,0 0-13 0 0,1-1 28 0 0,-1-1 1 0 0,1 1-1 0 0,-1-1 1 0 0,1 0-1 0 0,-1 0 1 0 0,-1 0-1 0 0,1 0 1 0 0,0-2-29 0 0,8-16 108 0 0,3-1 39 0 0,-6 1-63 0 0,6-11-49 0 0,-3 16 8 0 0,-5-9-32 0 0,1 14-11 0 0,-5 10 0 0 0,0 1 0 0 0,0 0 0 0 0,-1-1 0 0 0,1 1 0 0 0,-1 0 0 0 0,1-1 0 0 0,-1 1 0 0 0,1-1 0 0 0,-1 1 0 0 0,0-1 0 0 0,0 1 0 0 0,1-1 0 0 0,-1 1 0 0 0,-1-6 0 0 0,1 5 0 0 0,0 0 0 0 0,0 0 0 0 0,0 0 0 0 0,0-1 0 0 0,0 1 0 0 0,1 0 0 0 0,-1 0 0 0 0,1 0 0 0 0,-1 0 0 0 0,1-1 0 0 0,4-4 0 0 0,-4 5 0 0 0,0 1 0 0 0,0 0 0 0 0,-1-1 0 0 0,1 1 0 0 0,0-1 0 0 0,-1 1 0 0 0,1-1 0 0 0,-1 1 0 0 0,1-1 0 0 0,-1 1 0 0 0,0-1 0 0 0,1 1 0 0 0,-1-1 0 0 0,0 0 0 0 0,2-13 0 0 0,8 0 0 0 0,-7 0 0 0 0,-3 2-18 0 0,0 11-76 0 0,0 2-52 0 0,0 0-12 0 0,0 2 14 0 0,2 21 72 0 0,-2-21 70 0 0,1-1 1 0 0,-1 1 0 0 0,1-1-1 0 0,-1 1 1 0 0,1-1-1 0 0,0 1 1 0 0,-1-1 0 0 0,1 0-1 0 0,1 2 2 0 0,-1-2 0 0 0,-1 0 1 0 0,1 0-1 0 0,0 0 0 0 0,-1 0 1 0 0,1 0-1 0 0,-1 0 0 0 0,1 0 0 0 0,-1 0 1 0 0,0 0-1 0 0,1 0 0 0 0,-1 0 0 0 0,0 1 1 0 0,0-1-1 0 0,0 0 0 0 0,0 0 1 0 0,0 1-1 0 0,0 5 0 0 0,0 5 50 0 0,2-1 56 0 0,3-3-38 0 0,-4-7-53 0 0,0 1 0 0 0,0-1 0 0 0,0 0 0 0 0,-1 1-1 0 0,1-1 1 0 0,0 1 0 0 0,-1-1 0 0 0,1 1 0 0 0,-1-1-1 0 0,0 1 1 0 0,1 0 0 0 0,-1-1 0 0 0,0 1 0 0 0,0 0-15 0 0,-1 14 113 0 0,0 2-60 0 0,1-14-48 0 0,1 0 1 0 0,-1 0 0 0 0,1-1-1 0 0,-1 1 1 0 0,1 0 0 0 0,1 2-6 0 0,0 1-9 0 0,5 15 68 0 0,-4 9 113 0 0,-3-27-155 0 0,1 0-1 0 0,-1 0 0 0 0,1-1 0 0 0,0 1 1 0 0,0 0-1 0 0,0-1 0 0 0,0 1 0 0 0,1 0 1 0 0,0-1-1 0 0,1 3-16 0 0,-3-5 1 0 0,1 0 0 0 0,-1 0 0 0 0,1 0-1 0 0,-1 0 1 0 0,1 0 0 0 0,-1 0 0 0 0,0 0 0 0 0,0 0 0 0 0,1 0 0 0 0,-1 0 0 0 0,0 0-1 0 0,0 0 1 0 0,0 0 0 0 0,0 0 0 0 0,0 0 0 0 0,-1 1-1 0 0,0 25 11 0 0,1-25-7 0 0,0 0-1 0 0,1-1 1 0 0,-1 1-1 0 0,0-1 1 0 0,1 1 0 0 0,-1-1-1 0 0,1 1 1 0 0,-1-1-1 0 0,1 1 1 0 0,0-1-1 0 0,-1 1 1 0 0,1-1-1 0 0,0 0 1 0 0,0 1 0 0 0,0-1-1 0 0,0 0 1 0 0,0 0-1 0 0,1 1-3 0 0,1 3 44 0 0,-4 0-34 0 0,0 0-1 0 0,5 0 35 0 0,-2-3-103 0 0,0 0 43 0 0,0 2 108 0 0,-2-2-31 0 0,-1-1-60 0 0,0 0-42 0 0,0 0-49 0 0,0-1-60 0 0,0 1-72 0 0,0 1-84 0 0,0-1-95 0 0,1 0-106 0 0,-1 1-118 0 0,1-1 265 0 0,0 1-34 0 0,-1-1-35 0 0,1 0-37 0 0,0 1-1287 0 0,0-1-1003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2:55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0,'0'0'174'0'0,"0"0"29"0"0,0 0 13 0 0,0 0 17 0 0,0 0 45 0 0,0 0 11 0 0,0 0 6 0 0,0 2-17 0 0,0 8-74 0 0,0-7-38 0 0,0-1-6 0 0,1 5-36 0 0,4 4 166 0 0,2 3 63 0 0,-5-3-208 0 0,-2-4-23 0 0,0 8 348 0 0,1-10-367 0 0,0-2-78 0 0,4 5 83 0 0,0 2 50 0 0,-2 5 40 0 0,-3-1-71 0 0,0 29 310 0 0,2-29-305 0 0,9 6 93 0 0,-6 8-29 0 0,-1-13-105 0 0,-2-8-47 0 0,0-1 0 0 0,-1 0 0 0 0,0 1 0 0 0,0-1 0 0 0,0 1 0 0 0,-1-1-44 0 0,0 21 162 0 0,-1 14 46 0 0,5-6-50 0 0,1-13-46 0 0,-3-16-70 0 0,0 0 0 0 0,-1 0 0 0 0,0 1 0 0 0,0-1 0 0 0,-1 0 0 0 0,0 1-42 0 0,0 27 190 0 0,-1-11-1 0 0,1 0-1 0 0,1 1 1 0 0,2 6-189 0 0,1-7 132 0 0,2 10 25 0 0,-4-1-42 0 0,-2 8-18 0 0,0 22 126 0 0,0 0 73 0 0,0 12 133 0 0,0 38 313 0 0,0-69-416 0 0,0-41-269 0 0,0 1-136 0 0,0-3-107 0 0,0 0 51 0 0,0 1 47 0 0,0-1 41 0 0,0 0 39 0 0,0 1 45 0 0,0-1 80 0 0,0 1 49 0 0,1 0 122 0 0,-1-1-126 0 0,0 1-74 0 0,0-1-62 0 0,0 1-67 0 0,0-1-69 0 0,0 1-79 0 0,0-1-92 0 0,0 1-30 0 0,0-1-78 0 0,0 1-84 0 0,0 0-90 0 0,-1-1-97 0 0,1 1-104 0 0,0 0-110 0 0,0-1-117 0 0,0 0-1166 0 0,0 0-1227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2:56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5784 0 0,'0'0'132'0'0,"0"0"17"0"0,0 0 10 0 0,0 2-26 0 0,0 8-44 0 0,0-8 13 0 0,0-1 116 0 0,0 1 192 0 0,0 3-293 0 0,0 0 53 0 0,0 5 171 0 0,0 17 536 0 0,1-21-664 0 0,1-1-59 0 0,8 8 183 0 0,-8-10-86 0 0,0-1-91 0 0,-2 1-57 0 0,0 1-52 0 0,0-1-10 0 0,1 0 40 0 0,4 4 84 0 0,0 3 68 0 0,-2 3 46 0 0,-4-6-142 0 0,1-5-95 0 0,0 0 0 0 0,0 0-1 0 0,0 0 1 0 0,0 0 0 0 0,0 0 0 0 0,1 0-1 0 0,-1 0 1 0 0,0 0 0 0 0,1 0 0 0 0,0 1-42 0 0,6 10 211 0 0,3 8 125 0 0,-4-6-148 0 0,-2-3-71 0 0,-3 0-51 0 0,-1-1 42 0 0,2-3-38 0 0,4 7 37 0 0,-3-8-49 0 0,0 1 46 0 0,-2-1 4 0 0,-1 3 40 0 0,0-3-17 0 0,1 0 0 0 0,0 0 0 0 0,1 0 0 0 0,1 6-131 0 0,-1-5 134 0 0,0-1 1 0 0,0 1-1 0 0,-1 0 0 0 0,0 8-134 0 0,-2 9 185 0 0,1-15-114 0 0,-1 0 0 0 0,2 1 0 0 0,-1-1 0 0 0,1 0 0 0 0,2 5-71 0 0,0-1 72 0 0,-1-9-34 0 0,0 1 0 0 0,0-1 0 0 0,-1 1 0 0 0,0 0 0 0 0,0-1 1 0 0,-1 1-1 0 0,0 0 0 0 0,0-1 0 0 0,0 1 0 0 0,0 0 0 0 0,-1-1 1 0 0,0 2-39 0 0,-5 7 129 0 0,5-11-101 0 0,0 1 1 0 0,0-1-1 0 0,0 0 0 0 0,0 0 0 0 0,0 1 0 0 0,1-1 0 0 0,-1 1 0 0 0,1-1 0 0 0,0 1-28 0 0,0 1 48 0 0,1 1 1 0 0,0 0-1 0 0,0-1 0 0 0,0 1 0 0 0,1-1 1 0 0,0 1-49 0 0,0-1 52 0 0,-1 0 1 0 0,0-1 0 0 0,0 1 0 0 0,0 0 0 0 0,0 5-53 0 0,-1 0 147 0 0,0 0-50 0 0,0 1-32 0 0,-1 7-29 0 0,0 1-12 0 0,1-6 29 0 0,0-2 39 0 0,0 0 64 0 0,0-2 34 0 0,0 0 66 0 0,1 0 76 0 0,0-1 86 0 0,2-8-359 0 0,7 0-38 0 0,-10 0-20 0 0,0 0 0 0 0,0 0-1 0 0,0 0 1 0 0,0 1 0 0 0,0-1 0 0 0,0 0-1 0 0,0 0 1 0 0,0 0 0 0 0,1 0 0 0 0,-1 0-1 0 0,0 0 1 0 0,0 0 0 0 0,0 0 0 0 0,0 0-1 0 0,0 0 1 0 0,0 0 0 0 0,0 0 0 0 0,0-1-1 0 0,0 1 1 0 0,0 0 0 0 0,0 0 0 0 0,1 0-1 0 0,-1 0 1 0 0,0 0 0 0 0,0 0 0 0 0,0 0-1 0 0,0 0 1 0 0,0 0 0 0 0,0 0 0 0 0,0 0-1 0 0,0 0 1 0 0,0 0 0 0 0,0 0 0 0 0,0 0-1 0 0,0 0 1 0 0,0 0 0 0 0,0-1 0 0 0,0 1-1 0 0,0 0 1 0 0,0 0 0 0 0,0 0 0 0 0,0 0-1 0 0,0 0 1 0 0,0 0 0 0 0,0 0 0 0 0,0 0-1 0 0,0 0 1 0 0,0 0 0 0 0,0 0 0 0 0,0-1-1 0 0,0 1 1 0 0,0 0 0 0 0,0 0 0 0 0,0 0-1 0 0,0 0 1 0 0,0 0 0 0 0,0 0-1 0 0,0-10 21 0 0,0 10-20 0 0,0 0 0 0 0,0 0-1 0 0,0-1 1 0 0,0 1 0 0 0,0 0 0 0 0,0 0-1 0 0,0 0 1 0 0,0 0 0 0 0,0 0 0 0 0,0 0-1 0 0,0 0 1 0 0,0 0 0 0 0,0 0 0 0 0,0 0-1 0 0,0 0 1 0 0,0-1 0 0 0,0 1 0 0 0,0 0-1 0 0,0 0 1 0 0,0 0 0 0 0,0 0 0 0 0,0 0-1 0 0,0 0 1 0 0,0 0 0 0 0,0 0 0 0 0,0 0-1 0 0,0 0 1 0 0,1 0 0 0 0,-1 0 0 0 0,0-1-1 0 0,0 1 1 0 0,0 0 0 0 0,0 0 0 0 0,0 0-1 0 0,0 0 1 0 0,0 0 0 0 0,0 0 0 0 0,0 0-1 0 0,0 0 1 0 0,0 0 0 0 0,0 0 0 0 0,1 0-1 0 0,-1 0 1 0 0,0 0 0 0 0,0 0 0 0 0,0 0-1 0 0,0 0 1 0 0,0 0 0 0 0,0 0 0 0 0,0 0-1 0 0,0 0 1 0 0,0 0 0 0 0,0 0 0 0 0,0 0-1 0 0,1 0 1 0 0,-1 0 0 0 0,0 0-1 0 0,8-2 15 0 0,-4-4-62 0 0,-3-3-55 0 0,-2-2-48 0 0,1-6-132 0 0,3 2-64 0 0,2 7 186 0 0,1-4-118 0 0,-4 2 22 0 0,-3 6 179 0 0,1 1-60 0 0,0-1-117 0 0,1-6-417 0 0,-1 6 481 0 0,1 1 59 0 0,0 0 104 0 0,4-4-223 0 0,0-3-93 0 0,-2-3-71 0 0,-4 6 192 0 0,1 5 148 0 0,0 0 0 0 0,0 0 0 0 0,0 0 0 0 0,0 0 0 0 0,0 0 0 0 0,1 0 0 0 0,-1 0 1 0 0,1 0-1 0 0,-1 0 0 0 0,1-1 74 0 0,4-5-229 0 0,-4 7 188 0 0,0-1 1 0 0,0 1 0 0 0,-1 0-1 0 0,1-1 1 0 0,0 1-1 0 0,-1-1 1 0 0,1 1 0 0 0,-1-1-1 0 0,1 1 1 0 0,-1-1-1 0 0,0 1 1 0 0,1-1-1 0 0,-1 0 1 0 0,0 1 40 0 0,0 0-19 0 0,0 0 1 0 0,0 0-1 0 0,0 1 1 0 0,0-1-1 0 0,0 0 0 0 0,0 1 1 0 0,0-1-1 0 0,0 0 1 0 0,1 1-1 0 0,-1-1 1 0 0,0 0-1 0 0,0 1 0 0 0,1-1 1 0 0,-1 0-1 0 0,1 1 1 0 0,-1-1-1 0 0,0 1 1 0 0,1-1-1 0 0,-1 0 0 0 0,1 1 1 0 0,-1 0-1 0 0,1-1 1 0 0,0 1-1 0 0,-1-1 1 0 0,1 1 18 0 0,-1-1-16 0 0,1 1 0 0 0,-1 0 0 0 0,1 0 1 0 0,-1-1-1 0 0,1 1 0 0 0,-1-1 1 0 0,1 1-1 0 0,-1 0 0 0 0,0-1 0 0 0,1 1 1 0 0,-1-1-1 0 0,0 1 0 0 0,0-1 1 0 0,1 1-1 0 0,-1-1 0 0 0,0 1 1 0 0,0-1-1 0 0,0 1 0 0 0,1-1 0 0 0,-1 1 1 0 0,0-1-1 0 0,0 0 0 0 0,0 1 1 0 0,0-1 15 0 0,0-2-175 0 0,0 1 42 0 0,0 2 114 0 0,-1-8-34 0 0,2 4-5 0 0,1 1-60 0 0,8-7 32 0 0,-5 5 30 0 0,6-6 47 0 0,5-4-28 0 0,-5 13 11 0 0,-6 2 24 0 0,10-3-9 0 0,-7-1-10 0 0,-7 3 20 0 0,1 0-1 0 0,-1 0 1 0 0,1 0-1 0 0,-1 0 1 0 0,0 1-1 0 0,1-1 0 0 0,-1 1 1 0 0,1-1-1 0 0,0 1 1 0 0,-1-1-1 0 0,1 1 1 0 0,-1 0-1 0 0,1 0 0 0 0,0 0 2 0 0,5 0 26 0 0,6 0-2 0 0,-1 0 64 0 0,1 2-15 0 0,15 13 87 0 0,-23-5-68 0 0,-3-8-73 0 0,0-1 1 0 0,0 1-1 0 0,0-1 0 0 0,0 0 1 0 0,1 0-1 0 0,-1 0 0 0 0,0 0 1 0 0,1 0-20 0 0,-1-1 19 0 0,1 1 0 0 0,-1 0 0 0 0,0 0 0 0 0,0 0 1 0 0,1 0-1 0 0,-1 1 0 0 0,0-1 0 0 0,0 1-19 0 0,16 25 171 0 0,-11-20-133 0 0,-4-4-17 0 0,1 0-1 0 0,-1 0 0 0 0,-1 1 0 0 0,1-1 0 0 0,0 1 1 0 0,-1 0-21 0 0,19 41 240 0 0,-11-27-152 0 0,-5 7 32 0 0,-2-17-78 0 0,-3-7-33 0 0,0 0-1 0 0,1-1 0 0 0,-1 1 0 0 0,0 0 0 0 0,1 0 0 0 0,-1 0 0 0 0,0 0 0 0 0,0 0 0 0 0,0 0 0 0 0,0 0 0 0 0,0-1 1 0 0,0 1-1 0 0,0 0 0 0 0,0 0 0 0 0,0 0 0 0 0,0 0 0 0 0,0 0 0 0 0,-1 0 0 0 0,1 0 0 0 0,0-1 0 0 0,-1 1 1 0 0,1 0-1 0 0,-1 0 0 0 0,1 0 0 0 0,-1-1 0 0 0,1 1 0 0 0,-1 0-8 0 0,1 0 3 0 0,-1 1 22 0 0,0 0 1 0 0,1 0-1 0 0,-1 1 1 0 0,1-1-1 0 0,-1 0 1 0 0,1 1-1 0 0,0-1 1 0 0,0 0 0 0 0,0 1-1 0 0,0-1 1 0 0,1 1-1 0 0,-1-1-25 0 0,1 0 29 0 0,-1 1 0 0 0,0-1 1 0 0,0 0-1 0 0,0 1 0 0 0,0-1 0 0 0,0 0 0 0 0,0 1 0 0 0,-1-1 0 0 0,1 0 0 0 0,-1 0 0 0 0,1 1 1 0 0,-1-1-30 0 0,-4 5 103 0 0,-5 4 183 0 0,2-3-96 0 0,6-4-153 0 0,-1 1 15 0 0,-2 5 102 0 0,-8 9 273 0 0,7-14-323 0 0,0-1-33 0 0,-1-1 2 0 0,7-3-66 0 0,0 0 0 0 0,-1 0 0 0 0,1 0 1 0 0,-1 1-1 0 0,1-1 0 0 0,-1 0 0 0 0,1 0 1 0 0,0 0-1 0 0,-1 1 0 0 0,1-1 0 0 0,-1 0 1 0 0,1 0-1 0 0,0 1 0 0 0,-1-1 1 0 0,1 0-1 0 0,0 1 0 0 0,0-1 0 0 0,-1 0 1 0 0,1 1-1 0 0,0-1 0 0 0,0 1 0 0 0,-1-1 1 0 0,1 0-1 0 0,0 1 0 0 0,0-1 1 0 0,0 1-1 0 0,0-1 0 0 0,0 1 0 0 0,0-1 1 0 0,-1 0-1 0 0,1 1 0 0 0,0-1 0 0 0,0 1 1 0 0,1-1-1 0 0,-1 1 0 0 0,0-1-7 0 0,0 0 2 0 0,0 0 0 0 0,0 1-1 0 0,0-1 1 0 0,0 0 0 0 0,0 0 0 0 0,0 0-1 0 0,0 0 1 0 0,0 0 0 0 0,0 0 0 0 0,-1 1-1 0 0,1-1 1 0 0,0 0 0 0 0,0 0-1 0 0,0 0 1 0 0,0 0 0 0 0,0 0 0 0 0,0 0-1 0 0,0 1 1 0 0,0-1 0 0 0,0 0 0 0 0,0 0-1 0 0,0 0 1 0 0,-1 0 0 0 0,1 0-1 0 0,0 0 1 0 0,0 0 0 0 0,0 0 0 0 0,0 0-1 0 0,0 0 1 0 0,0 0 0 0 0,0 0 0 0 0,-1 0-1 0 0,1 0 1 0 0,0 0 0 0 0,0 1-1 0 0,0-1 1 0 0,0 0 0 0 0,0 0 0 0 0,-1 0-1 0 0,1 0 1 0 0,0 0 0 0 0,0-1 0 0 0,0 1-1 0 0,0 0 1 0 0,0 0 0 0 0,0 0-1 0 0,-1 0 1 0 0,1 0 0 0 0,0 0 0 0 0,0 0-1 0 0,0 0 1 0 0,0 0 0 0 0,0 0 0 0 0,0 0-2 0 0,-3-1 22 0 0,0 1-12 0 0,0 0 0 0 0,0-1-1 0 0,1 1 1 0 0,-1 0 0 0 0,0 0 0 0 0,0 1-1 0 0,0-1 1 0 0,1 0 0 0 0,-1 1-1 0 0,0 0 1 0 0,-1 0-10 0 0,0 6 112 0 0,2-4-48 0 0,0-2 6 0 0,-2 0 74 0 0,-4 0 93 0 0,-7-1 37 0 0,-28 0 6 0 0,28 0-266 0 0,-1 0-14 0 0,4 0-16 0 0,7-3-59 0 0,-1-3 16 0 0,2 2-21 0 0,2 2-58 0 0,1 2-141 0 0,1 0-236 0 0,0 0-11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2:54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76 6072 0 0,'0'0'133'0'0,"0"0"23"0"0,0 0 12 0 0,0-3-23 0 0,-1-3-94 0 0,-1 0 36 0 0,-2 0 88 0 0,-2-1 206 0 0,6 7-381 0 0,-2-1 280 0 0,1 0-48 0 0,0 0-44 0 0,0 0-38 0 0,-1 1-14 0 0,1 0-40 0 0,0 0-22 0 0,0 0-17 0 0,-2 0 37 0 0,2 0-21 0 0,0-1 43 0 0,-2-5 330 0 0,3 2-190 0 0,0 2-55 0 0,-2 2 26 0 0,-8 0 81 0 0,10 0-303 0 0,0 0 0 0 0,0 0 1 0 0,-1 0-1 0 0,1 0 0 0 0,0 0 0 0 0,0 0 0 0 0,0 0 0 0 0,0 0 0 0 0,0 0 0 0 0,0 0 0 0 0,0 0 0 0 0,0 0 0 0 0,0 0 0 0 0,0 0 0 0 0,-1 0 0 0 0,1 0 0 0 0,0 0 0 0 0,0 0 0 0 0,0 0 0 0 0,0 0 0 0 0,0 0 1 0 0,0 0-1 0 0,0 0 0 0 0,0-1 0 0 0,0 1 0 0 0,0 0 0 0 0,0 0 0 0 0,0 0 0 0 0,0 0 0 0 0,-1 0 0 0 0,1 0 0 0 0,0 0 0 0 0,0 0 0 0 0,0 0 0 0 0,0 0 0 0 0,0 0 0 0 0,0 0 0 0 0,0 0 0 0 0,0 0 0 0 0,0-1 1 0 0,0 1-1 0 0,0 0 0 0 0,0 0 0 0 0,0 0 0 0 0,0 0 0 0 0,0 0 0 0 0,0 0 0 0 0,0 0 0 0 0,0 0 0 0 0,0 0 0 0 0,0 0 0 0 0,0 0 0 0 0,0-1 0 0 0,0 1 0 0 0,0 0 0 0 0,0 0 0 0 0,0 0-5 0 0,0 0 14 0 0,0-1 0 0 0,0 1 0 0 0,0-1 0 0 0,0 1 0 0 0,0-1 0 0 0,0 1 0 0 0,0-1 0 0 0,0 1 0 0 0,0-1 0 0 0,0 1 0 0 0,0-1 0 0 0,0 1 0 0 0,-1 0 0 0 0,1-1 0 0 0,0 1 0 0 0,0-1 0 0 0,-1 1 0 0 0,1 0 0 0 0,0-1 0 0 0,-1 1 0 0 0,1-1 0 0 0,0 1 0 0 0,-1 0 0 0 0,1 0 0 0 0,0-1-1 0 0,-1 1 1 0 0,1 0 0 0 0,-1 0 0 0 0,1-1 0 0 0,0 1 0 0 0,-1 0 0 0 0,1 0 0 0 0,-1 0 0 0 0,1 0 0 0 0,-1-1 0 0 0,1 1 0 0 0,-1 0 0 0 0,1 0 0 0 0,-1 0 0 0 0,1 0 0 0 0,-1 0 0 0 0,1 0-14 0 0,-3 0 311 0 0,1 0 1 0 0,-6-2-84 0 0,3-3-36 0 0,5 4-179 0 0,-1 1 1 0 0,1-1 0 0 0,0 1 0 0 0,-1-1-1 0 0,1 1 1 0 0,-1-1 0 0 0,1 1 0 0 0,-1 0-1 0 0,1-1 1 0 0,-1 1 0 0 0,1-1 0 0 0,-1 1-1 0 0,1 0 1 0 0,-1 0 0 0 0,1-1-1 0 0,-1 1 1 0 0,0 0 0 0 0,1 0 0 0 0,-1 0-1 0 0,0 0 1 0 0,1-1 0 0 0,-1 1 0 0 0,0 0-14 0 0,-1 0 200 0 0,0 1-43 0 0,0-1-70 0 0,-1 0-46 0 0,-2 0-31 0 0,2-1 36 0 0,2 1-39 0 0,1 0-1 0 0,-1 0 1 0 0,0 0 0 0 0,1 0-1 0 0,-1 0 1 0 0,1 0 0 0 0,-1 0-1 0 0,0 0 1 0 0,1 1-1 0 0,-1-1 1 0 0,1 0 0 0 0,-1 0-1 0 0,0 0 1 0 0,1 1 0 0 0,-1-1-1 0 0,1 0 1 0 0,-1 1 0 0 0,1-1-1 0 0,-1 0 1 0 0,1 1 0 0 0,0-1-1 0 0,-1 1 1 0 0,1-1 0 0 0,-1 1-1 0 0,1-1 1 0 0,0 1 0 0 0,-1-1-7 0 0,-6 7 139 0 0,-4-6 14 0 0,8-2-126 0 0,-5 6 28 0 0,-9 4 70 0 0,5-4-113 0 0,7 5-12 0 0,-8-5 0 0 0,-2 8 0 0 0,-8 9 0 0 0,20-19 4 0 0,1 2 2 0 0,0 3 30 0 0,2 10 104 0 0,0-16-134 0 0,-3 3 47 0 0,2-4-52 0 0,0 1 0 0 0,-1-1-1 0 0,1 1 1 0 0,0 0 0 0 0,0-1 0 0 0,1 1 0 0 0,-1 0 0 0 0,0 0 0 0 0,0 0-1 0 0,1-1 1 0 0,-1 1 0 0 0,1 0 0 0 0,0 2-1 0 0,-2 32 2 0 0,3-23 6 0 0,-1 25 77 0 0,0-18-24 0 0,0-3-18 0 0,0 36 155 0 0,0-32-138 0 0,1-5-2 0 0,5 5 71 0 0,-4-16-92 0 0,-1 1-1 0 0,1-1 1 0 0,-1 0 0 0 0,0 0-1 0 0,-1 1 1 0 0,1 1-37 0 0,-1 45 227 0 0,0 2-102 0 0,0-51-112 0 0,0 1 0 0 0,0 0 0 0 0,1-1 0 0 0,0 1 0 0 0,-1 0 0 0 0,1-1 0 0 0,1 1 0 0 0,-1-1 0 0 0,0 1 0 0 0,1-1 1 0 0,1 3-14 0 0,1 8 69 0 0,-5 6-8 0 0,1-11-31 0 0,0 30 129 0 0,0 73 140 0 0,0-110-229 0 0,0-2-6 0 0,0 3-11 0 0,0 2-48 0 0,0 0-37 0 0,0-3-48 0 0,0-1-37 0 0,0-1-163 0 0,0 0 143 0 0,0 0-44 0 0,0 0-69 0 0,0 0 80 0 0,0 0-33 0 0,0 0-39 0 0,0 0-34 0 0,0 0-370 0 0,0 0 91 0 0,0 0-48 0 0,0 0-707 0 0,0 0-555 0 0,0 0-1054 0 0</inkml:trace>
  <inkml:trace contextRef="#ctx0" brushRef="#br0" timeOffset="205.02">1 484 9072 0 0,'0'0'200'0'0,"2"-2"33"0"0,8-8 15 0 0,-9 9-240 0 0,-1 1 0 0 0,0 0 0 0 0,0 0 1 0 0,0-1-1 0 0,1 1 0 0 0,-1 0 0 0 0,0 0 0 0 0,0 0 0 0 0,1 0 1 0 0,-1-1-1 0 0,0 1 0 0 0,1 0 0 0 0,-1 0 0 0 0,0 0 0 0 0,0 0 0 0 0,1 0 1 0 0,-1 0-1 0 0,0 0 0 0 0,1 0 0 0 0,-1 0 0 0 0,0 0 0 0 0,1 0 1 0 0,-1 0-1 0 0,0 0 0 0 0,0 0 0 0 0,1 0-8 0 0,19-2 43 0 0,-15-4-34 0 0,0 1 59 0 0,4 3 75 0 0,2-1 107 0 0,-1-7 249 0 0,-2 9-327 0 0,4 1 101 0 0,10 0 245 0 0,-8-4-242 0 0,3-4-106 0 0,-14 7-145 0 0,0 0 0 0 0,0 1-1 0 0,0-1 1 0 0,1 0 0 0 0,-1 1 0 0 0,0 0 0 0 0,3 0-25 0 0,18-3 116 0 0,-1-2-81 0 0,-2 0-70 0 0,-1 3-61 0 0,0-1-27 0 0,8-10 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2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332 107 7512 0 0,'0'0'166'0'0,"0"-3"29"0"0,-2-7 17 0 0,-3 1-58 0 0,-4 3-62 0 0,-2 3-63 0 0,9 3 75 0 0,1-2 118 0 0,0-7 69 0 0,0 8-255 0 0,1 0-1 0 0,-1 0 0 0 0,1 0 0 0 0,-1-1 0 0 0,1 1 0 0 0,-1 0 0 0 0,0 1 0 0 0,0-1 0 0 0,1 0 0 0 0,-1 0 0 0 0,0 0 0 0 0,0 0 0 0 0,0 0 1 0 0,0 1-1 0 0,0-1 0 0 0,0 1 0 0 0,0-1 0 0 0,-1 0-35 0 0,-9-1 319 0 0,9 2-189 0 0,-1-2-38 0 0,-22-14 182 0 0,20 6-120 0 0,-5 5 112 0 0,6-1-66 0 0,4 6-187 0 0,-1-1 0 0 0,1 1 1 0 0,0-1-1 0 0,0 1 1 0 0,-1 0-1 0 0,1-1 0 0 0,0 1 1 0 0,0-1-1 0 0,-1 1 0 0 0,1 0 1 0 0,-1-1-1 0 0,1 1 1 0 0,0 0-1 0 0,-1 0 0 0 0,1-1 1 0 0,-1 1-1 0 0,1 0 0 0 0,0 0 1 0 0,-1 0-1 0 0,1 0 1 0 0,-1-1-1 0 0,1 1 0 0 0,-1 0 1 0 0,1 0-1 0 0,-1 0 0 0 0,1 0 1 0 0,-1 0-1 0 0,1 0 1 0 0,-1 0-1 0 0,1 0 0 0 0,-1 0 1 0 0,1 1-14 0 0,-7-1 159 0 0,0 0-18 0 0,-1 0-39 0 0,-5 0-5 0 0,0 0-43 0 0,11 0-53 0 0,0 0 1 0 0,0 1-1 0 0,1-1 1 0 0,-1 0-1 0 0,0 1 1 0 0,1 0-1 0 0,-1-1 1 0 0,1 1-1 0 0,-1 0 1 0 0,0 0-1 0 0,1 0 1 0 0,0 0-1 0 0,-1 0 1 0 0,1 0-1 0 0,0 1 1 0 0,-1-1-1 0 0,1 1-1 0 0,-4 3 5 0 0,-1 0 0 0 0,0 0 0 0 0,1 0 0 0 0,-2-1 0 0 0,1 0 0 0 0,0 0 0 0 0,-1 0-5 0 0,5-3 1 0 0,0 0 0 0 0,0 0 0 0 0,1 0 0 0 0,-1 0 0 0 0,0 0 1 0 0,1 0-1 0 0,-1 0 0 0 0,1 1 0 0 0,-1-1 0 0 0,1 1 0 0 0,0-1 0 0 0,0 1 0 0 0,0-1 0 0 0,0 1 0 0 0,0 0 1 0 0,0-1-1 0 0,0 1-1 0 0,-10 22 0 0 0,-8 25 0 0 0,10-26-2 0 0,8-19 3 0 0,-1-1 1 0 0,1 1-1 0 0,-1 0 1 0 0,1 0 0 0 0,1 0-1 0 0,-1 0 1 0 0,0 0-1 0 0,1 3-1 0 0,0-3 8 0 0,1 1 1 0 0,-1-1-1 0 0,0 0 0 0 0,-1 1 0 0 0,1-1 1 0 0,-1 1-1 0 0,0-1 0 0 0,0 0 0 0 0,0 0 0 0 0,0 1 1 0 0,-1-1-1 0 0,0 0 0 0 0,-2 3-8 0 0,4-6 2 0 0,0 0-1 0 0,0-1 1 0 0,-1 1 0 0 0,1 0-1 0 0,0 0 1 0 0,0 0 0 0 0,0 0-1 0 0,0 0 1 0 0,0 0 0 0 0,0 0-1 0 0,0 0 1 0 0,0 0 0 0 0,0 0-1 0 0,1-1 1 0 0,-1 1 0 0 0,0 0-1 0 0,1 0 1 0 0,-1 0 0 0 0,0 0-1 0 0,1 0 1 0 0,-1-1 0 0 0,1 1-1 0 0,-1 0 1 0 0,1 0-1 0 0,0-1 1 0 0,-1 1 0 0 0,1 0-2 0 0,3 5 19 0 0,6 15-1 0 0,-8-15-5 0 0,0-1-1 0 0,0 0 1 0 0,1 1-1 0 0,0-1 0 0 0,2 3-12 0 0,-3-6 12 0 0,0 0 0 0 0,-1 0 0 0 0,1 0 0 0 0,0-1-1 0 0,0 1 1 0 0,1 0 0 0 0,-1-1 0 0 0,0 0 0 0 0,1 1-12 0 0,19 9 78 0 0,-21-10-77 0 0,0 0 0 0 0,0 0 0 0 0,1-1-1 0 0,-1 1 1 0 0,0-1 0 0 0,0 1 0 0 0,1-1 0 0 0,-1 1-1 0 0,0-1 1 0 0,1 0 0 0 0,-1 1 0 0 0,0-1 0 0 0,1 0-1 0 0,-1 0 1 0 0,1 0-1 0 0,3-3 54 0 0,-4 2-47 0 0,0 0 0 0 0,1 0 0 0 0,-1 0 0 0 0,0 0 0 0 0,0 0 0 0 0,1 0 0 0 0,-1 0 1 0 0,1 0-1 0 0,-1 1 0 0 0,1-1 0 0 0,-1 1 0 0 0,1-1 0 0 0,-1 1 0 0 0,1-1 0 0 0,-1 1 0 0 0,1 0 1 0 0,-1 0-1 0 0,2 0-7 0 0,-1 0 7 0 0,-1-1 0 0 0,1 1 0 0 0,-1 0 0 0 0,1 0 1 0 0,-1-1-1 0 0,1 1 0 0 0,-1-1 0 0 0,1 1 0 0 0,-1-1 1 0 0,1 0-1 0 0,-1 1 0 0 0,1-1 0 0 0,-1 0 0 0 0,0 0-7 0 0,7-4 53 0 0,-3 3-9 0 0,-4 2-30 0 0,-1-1 1 0 0,1 1 0 0 0,-1 0 0 0 0,1-1-1 0 0,0 1 1 0 0,-1 0 0 0 0,1-1-1 0 0,-1 1 1 0 0,1 0 0 0 0,-1-1 0 0 0,1 1-1 0 0,-1-1 1 0 0,1 1 0 0 0,-1-1 0 0 0,0 1-1 0 0,1-1 1 0 0,-1 1 0 0 0,0-1 0 0 0,1 0-1 0 0,-1 1 1 0 0,0-1 0 0 0,0 0-15 0 0,3-4 64 0 0,9-10 184 0 0,1 0-43 0 0,-8 5-163 0 0,-5 8-36 0 0,1 0 0 0 0,0 0 0 0 0,1 0 0 0 0,-1-1 0 0 0,0 1-1 0 0,1 1 1 0 0,-1-1 0 0 0,1 0 0 0 0,0 0-6 0 0,-1 1 0 0 0,0 0 1 0 0,0 0 0 0 0,1 0-1 0 0,-1-1 1 0 0,0 1-1 0 0,0 0 1 0 0,0-1-1 0 0,-1 1 1 0 0,1-1-1 0 0,0 1 1 0 0,0-1-1 0 0,-1 1 1 0 0,1-1-1 0 0,-1 1 1 0 0,1-1-1 0 0,-1 1 1 0 0,0-1 0 0 0,1 0-1 0 0,-1 1 1 0 0,0-1-1 0 0,-1-3 0 0 0,2 3 0 0 0,11-22 0 0 0,3-6 0 0 0,-14 28 0 0 0,0 1 0 0 0,0-1 0 0 0,-1 0 0 0 0,1 0 0 0 0,-1 0 0 0 0,1 1 0 0 0,-1-1 0 0 0,0 0 0 0 0,0 0 0 0 0,0 0 0 0 0,0 0 0 0 0,0 0 0 0 0,0 0 0 0 0,0 0 0 0 0,-1 0 0 0 0,0-2 0 0 0,1 0 0 0 0,0 0 0 0 0,0 1 0 0 0,0-1 0 0 0,0 0 0 0 0,0 0 0 0 0,1 1 0 0 0,0-1 0 0 0,0 0 0 0 0,0 1 0 0 0,0-1 0 0 0,0 1 0 0 0,1-1 0 0 0,0 1 0 0 0,1-2 0 0 0,-1-8-14 0 0,1 8-50 0 0,7-5-2 0 0,-8 7 2 0 0,-2 3 0 0 0,0 3-3 0 0,0 0 40 0 0,0 9-15 0 0,3-2 34 0 0,3-6 8 0 0,-6-4 0 0 0,1 1 1 0 0,-1-1 0 0 0,1 0 0 0 0,-1 0 0 0 0,0 1-1 0 0,1-1 1 0 0,-1 0 0 0 0,1 1 0 0 0,-1-1 0 0 0,0 0-1 0 0,1 1 1 0 0,-1-1 0 0 0,0 0 0 0 0,0 1-1 0 0,1-1 1 0 0,-1 1 0 0 0,0-1 0 0 0,0 1 0 0 0,0-1-1 0 0,0 1 1 0 0,1-1 0 0 0,-1 0 0 0 0,0 1 0 0 0,0-1-1 0 0,0 1 1 0 0,0-1 0 0 0,0 1 0 0 0,0-1 0 0 0,0 1-1 0 0,0-1 1 0 0,0 1 0 0 0,-1 0-1 0 0,1 10 91 0 0,0 10 88 0 0,3-8-88 0 0,2-5-72 0 0,-5-7-19 0 0,1 0 0 0 0,0 1 0 0 0,0-1 0 0 0,0 0 1 0 0,-1 1-1 0 0,1-1 0 0 0,0 1 0 0 0,-1-1 0 0 0,0 1 1 0 0,1 0-1 0 0,-1-1 0 0 0,0 1 0 0 0,0-1 1 0 0,0 1-1 0 0,0 14 0 0 0,-1-12 0 0 0,1 0 0 0 0,-1 0 0 0 0,1 0 0 0 0,1 1 0 0 0,-1-1 0 0 0,0 0 0 0 0,1 0 0 0 0,0 0 0 0 0,1 4 0 0 0,3-1 0 0 0,-4-5 1 0 0,0-1 0 0 0,-1 0 0 0 0,1 1 0 0 0,0-1 0 0 0,0 1-1 0 0,-1-1 1 0 0,1 1 0 0 0,-1-1 0 0 0,1 1 0 0 0,-1-1 0 0 0,0 1 0 0 0,0 0 0 0 0,1-1 0 0 0,-1 1-1 0 0,0-1 11 0 0,0 1 1 0 0,0-1-1 0 0,0 1 1 0 0,0-1-1 0 0,1 1 0 0 0,-1-1 1 0 0,0 1-1 0 0,1-1 1 0 0,-1 0-1 0 0,1 1 0 0 0,0-1 1 0 0,-1 0-1 0 0,1 1 1 0 0,0-1-1 0 0,0 0-11 0 0,4 5 24 0 0,-2-1 29 0 0,-3 7-42 0 0,0 1-1 0 0,0-10-509 0 0,0 0 66 0 0,0 0-185 0 0,0 1-677 0 0,0-3 831 0 0,0 0-79 0 0,0 1-1176 0 0,0-1-984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3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7224 0 0,'0'0'165'0'0,"0"0"22"0"0,0 0 7 0 0,0 0 52 0 0,0 0-56 0 0,0 0 37 0 0,3 3 269 0 0,4 8-78 0 0,-3-3-144 0 0,0-2 47 0 0,3-1 6 0 0,-7-5-308 0 0,0 0 0 0 0,1 0-1 0 0,-1 0 1 0 0,0 1 0 0 0,1-1 0 0 0,-1 0 0 0 0,0 0 0 0 0,1 0 0 0 0,-1 1 0 0 0,0-1 0 0 0,1 0 0 0 0,-1 1 0 0 0,0-1 0 0 0,0 0 0 0 0,1 1 0 0 0,-1-1 0 0 0,0 0 0 0 0,0 1-1 0 0,0-1 1 0 0,0 1 0 0 0,0-1 0 0 0,1 0 0 0 0,-1 1 0 0 0,0-1 0 0 0,0 1 0 0 0,0-1 0 0 0,0 0 0 0 0,0 1 0 0 0,0-1 0 0 0,0 1 0 0 0,0-1-19 0 0,0 3 448 0 0,0-1-34 0 0,0-1-388 0 0,0 11 207 0 0,0 0-43 0 0,1-10-159 0 0,-1 1 1 0 0,0-1 0 0 0,0 0-1 0 0,1 0 1 0 0,0 0 0 0 0,-1 0-1 0 0,1 0 1 0 0,0 0 0 0 0,0 0 0 0 0,0 0-1 0 0,0-1 1 0 0,0 1 0 0 0,0 0-1 0 0,1 1-31 0 0,1-1 246 0 0,-2 1-87 0 0,0 0-54 0 0,-1 1-46 0 0,0-1-10 0 0,0-1 36 0 0,5 6 98 0 0,0 2 77 0 0,-2 3 40 0 0,-3-5-164 0 0,2-1-39 0 0,0 0-18 0 0,2 3-3 0 0,1 0 14 0 0,3 11 160 0 0,-1-6-90 0 0,-2 12 5 0 0,20 64 272 0 0,-24-84-389 0 0,0 0-1 0 0,0 0 0 0 0,-1 0 1 0 0,0 0-1 0 0,-1 3-47 0 0,1-3 48 0 0,0 0 0 0 0,0 0 0 0 0,0 0 0 0 0,1 0 1 0 0,1 4-49 0 0,2 5 80 0 0,-2-10-46 0 0,0 0 1 0 0,-1 0 0 0 0,1 1-1 0 0,-1-1 1 0 0,-1 1 0 0 0,1-1-35 0 0,-1 100 424 0 0,0-58-209 0 0,0-30-146 0 0,0 3 47 0 0,0 41 331 0 0,1-44-278 0 0,5-3-43 0 0,0 0-43 0 0,-4 0 7 0 0,-2-5-41 0 0,0-8-37 0 0,1 1 1 0 0,-1 0-1 0 0,0-1 1 0 0,0 1-1 0 0,0 0 1 0 0,0-1-1 0 0,-1 1 0 0 0,1 0 1 0 0,-1-1-1 0 0,0 1 1 0 0,0 1-13 0 0,-9 1 21 0 0,8 5 32 0 0,2-5 1 0 0,0 0-50 0 0,0 0-38 0 0,0-3-52 0 0,0-2-38 0 0,0 0-172 0 0,0 0 148 0 0,0 0-52 0 0,0 0-80 0 0,0 0 89 0 0,0 0-40 0 0,0 0-41 0 0,0 0-42 0 0,0 0-36 0 0,0 0-34 0 0,0 0-246 0 0,0 0-56 0 0,0 0-805 0 0,0 0-633 0 0,0 0-1204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3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91 7344 0 0,'0'0'165'0'0,"0"0"22"0"0,0 0 9 0 0,0-2-20 0 0,-2-8-140 0 0,-3 7-24 0 0,0 1 73 0 0,2-3 123 0 0,1 0 84 0 0,-5 0 158 0 0,7 5-422 0 0,-1 0 0 0 0,1 0 1 0 0,0-1-1 0 0,-1 1 0 0 0,1 0 0 0 0,0 0 0 0 0,-1 0 1 0 0,1-1-1 0 0,0 1 0 0 0,-1 0 0 0 0,1-1 0 0 0,0 1 1 0 0,0 0-1 0 0,-1-1 0 0 0,1 1 0 0 0,0 0 0 0 0,0-1 1 0 0,0 1-1 0 0,-1 0 0 0 0,1-1 0 0 0,0 1 0 0 0,0-1 0 0 0,0 1 1 0 0,0 0-1 0 0,0-1 0 0 0,0 1 0 0 0,0-1 0 0 0,0 1 1 0 0,0 0-1 0 0,0-1 0 0 0,0 1-28 0 0,-1-3 395 0 0,-1 3-165 0 0,-1 0-64 0 0,-12 0 495 0 0,10-1-523 0 0,1 0-107 0 0,-24-15 456 0 0,24 10-359 0 0,4 6-120 0 0,-1-1 0 0 0,1 1 0 0 0,0-1 0 0 0,0 1 0 0 0,-1 0 0 0 0,1-1 0 0 0,0 1 0 0 0,-1 0 1 0 0,1-1-1 0 0,0 1 0 0 0,-1 0 0 0 0,1-1 0 0 0,0 1 0 0 0,-1 0 0 0 0,1 0 0 0 0,-1-1 0 0 0,1 1 0 0 0,-1 0 0 0 0,1 0 1 0 0,-1 0-1 0 0,1 0 0 0 0,0 0 0 0 0,-1-1 0 0 0,1 1 0 0 0,-1 0 0 0 0,1 0 0 0 0,-1 0 0 0 0,1 0 0 0 0,-1 0 0 0 0,1 1 1 0 0,-1-1-1 0 0,0 0-8 0 0,-2 0 26 0 0,0 0 34 0 0,0 0 52 0 0,-11-1 440 0 0,11 0-460 0 0,2 0-61 0 0,-3-4 175 0 0,4 4-196 0 0,0 1 0 0 0,0 0 0 0 0,0-1 0 0 0,0 1-1 0 0,0 0 1 0 0,0-1 0 0 0,-1 1 0 0 0,1 0 0 0 0,0-1 0 0 0,0 1 0 0 0,0 0 0 0 0,-1 0 0 0 0,1-1-1 0 0,0 1 1 0 0,-1 0 0 0 0,1 0 0 0 0,0-1 0 0 0,0 1 0 0 0,-1 0 0 0 0,1 0 0 0 0,0 0 0 0 0,-1-1-1 0 0,1 1 1 0 0,0 0 0 0 0,-1 0 0 0 0,1 0 0 0 0,0 0 0 0 0,-1 0 0 0 0,1 0 0 0 0,-1 0 0 0 0,1 0-1 0 0,0 0 1 0 0,-1 0 0 0 0,1 0 0 0 0,0 0 0 0 0,-1 0 0 0 0,1 0 0 0 0,0 0 0 0 0,-1 0 0 0 0,1 0-1 0 0,0 0 1 0 0,-1 1 0 0 0,1-1 0 0 0,0 0 0 0 0,-1 0 0 0 0,1 0 0 0 0,0 1 0 0 0,-1-1 0 0 0,1 0-10 0 0,-8 5 121 0 0,7-4-98 0 0,-1 0 1 0 0,1 0-1 0 0,-1 0 1 0 0,1-1-1 0 0,-1 1 1 0 0,1 0-1 0 0,-1-1 1 0 0,1 1 0 0 0,-1-1-1 0 0,1 0 1 0 0,-3 1-24 0 0,2-1 158 0 0,-1 0-16 0 0,2 0-131 0 0,-1 0 0 0 0,0 1 0 0 0,1-1 0 0 0,-1 1 1 0 0,1-1-1 0 0,-1 1 0 0 0,1-1 0 0 0,-1 1 0 0 0,1 0 0 0 0,-1 0 1 0 0,0 1-12 0 0,-6 2 33 0 0,-5 1 31 0 0,8 6-11 0 0,-5-6-42 0 0,-8 22-11 0 0,14-22 0 0 0,0 1 0 0 0,0-1 0 0 0,1 1 0 0 0,-1 0 0 0 0,1 0 0 0 0,0 0 0 0 0,0 0 0 0 0,2-2 0 0 0,-1 0 0 0 0,0 0 0 0 0,1 0 0 0 0,0 0 0 0 0,0 0 0 0 0,-1 2 0 0 0,2-2 0 0 0,-1 0 0 0 0,-1 1 0 0 0,1-1 0 0 0,0 0 0 0 0,-1 0 0 0 0,-1 1 0 0 0,1-1 0 0 0,0 0 1 0 0,1 0 0 0 0,-1 0 0 0 0,1 0 0 0 0,-1 1-1 0 0,1-1 1 0 0,0 0 0 0 0,1 0 0 0 0,-1 1 0 0 0,1-1 0 0 0,0 1-1 0 0,0-1 1 0 0,1 4-1 0 0,-2 0 16 0 0,1-5-7 0 0,-1 0 0 0 0,1 0 1 0 0,0 0-1 0 0,0 0 0 0 0,0 0 0 0 0,1-1 1 0 0,-1 1-1 0 0,1 0 0 0 0,-1 0 0 0 0,1 0 1 0 0,0 0-10 0 0,9 15 64 0 0,-5 7 13 0 0,5-5 56 0 0,-6-8-59 0 0,-3-8-44 0 0,0 0 1 0 0,0 0-1 0 0,0-1 1 0 0,1 1-1 0 0,0 0 1 0 0,0-1-1 0 0,0 1 1 0 0,0-1-31 0 0,32 41 241 0 0,-7-15-170 0 0,-16-16-18 0 0,-3-5-24 0 0,0 0 0 0 0,0-1 0 0 0,4 3-29 0 0,-10-9 8 0 0,1 1 0 0 0,0 0 0 0 0,0-1 1 0 0,-1 1-1 0 0,1-1 0 0 0,0 0 0 0 0,0 0 0 0 0,1 0 0 0 0,-1 0 0 0 0,0 0 0 0 0,0-1 0 0 0,0 1 0 0 0,2-1-8 0 0,-3 0 7 0 0,-1 0-1 0 0,1 0 1 0 0,-1 0 0 0 0,1 1 0 0 0,-1-1 0 0 0,1 1 0 0 0,-1-1-1 0 0,1 1 1 0 0,-1-1 0 0 0,0 1 0 0 0,1 0 0 0 0,-1-1 0 0 0,0 1-7 0 0,12 5 41 0 0,11-3 21 0 0,-4-3 14 0 0,-6 0 10 0 0,-12 0-74 0 0,-1 0-1 0 0,1 0 0 0 0,0-1 0 0 0,0 1 0 0 0,-1 0 1 0 0,1-1-1 0 0,-1 0 0 0 0,1 1 0 0 0,0-1 0 0 0,-1 0 0 0 0,1 0 1 0 0,-1 1-1 0 0,1-2-11 0 0,-1 1 10 0 0,1 1-1 0 0,-1-1 1 0 0,1 0 0 0 0,-1 0 0 0 0,1 1-1 0 0,-1-1 1 0 0,1 0 0 0 0,0 1 0 0 0,-1 0-1 0 0,1-1 1 0 0,0 1 0 0 0,-1 0-1 0 0,1 0-9 0 0,-1 0 1 0 0,-1 0-1 0 0,1 0 1 0 0,-1 0-1 0 0,1 0 1 0 0,-1 0-1 0 0,1 0 1 0 0,-1 0-1 0 0,1 0 1 0 0,-1 0-1 0 0,1 0 1 0 0,-1 0-1 0 0,0 0 1 0 0,1 0-1 0 0,-1 0 1 0 0,1-1-1 0 0,-1 1 1 0 0,1 0-1 0 0,-1 0 1 0 0,1 0-1 0 0,-1-1 1 0 0,0 1-1 0 0,1 0 1 0 0,-1-1-1 0 0,0 1 1 0 0,1 0-1 0 0,-1-1 1 0 0,0 1-1 0 0,1 0 1 0 0,-1-1-1 0 0,0 1 1 0 0,0-1-1 0 0,1 1 0 0 0,3-7 0 0 0,7 1 11 0 0,-10 6-9 0 0,0-1 0 0 0,0 1 0 0 0,0-1 0 0 0,0 1 0 0 0,0-1-1 0 0,-1 1 1 0 0,1-1 0 0 0,0 1 0 0 0,0-1 0 0 0,0 0 0 0 0,0 0 0 0 0,-1 1 0 0 0,1-1 0 0 0,0 0 0 0 0,-1 0 0 0 0,1 0-2 0 0,4-12-55 0 0,5 8-45 0 0,-8 2 48 0 0,-1 1-40 0 0,-1 1-9 0 0,1-1-42 0 0,-1 1-52 0 0,1 0-60 0 0,0 0-56 0 0,1 0-58 0 0,-1 1-52 0 0,0-1-45 0 0,1 1-70 0 0,-1-1-36 0 0,1 0-652 0 0,0-3-805 0 0,-1-5-1155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4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8032 0 0,'0'0'182'0'0,"3"2"29"0"0,7 11 12 0 0,-8 2-37 0 0,-2-3-147 0 0,0-10-39 0 0,0 1 0 0 0,-1-1 0 0 0,1 0 0 0 0,-1 1 0 0 0,1-1 1 0 0,-1 0-1 0 0,0 1 0 0 0,0-1 0 0 0,-2 3 34 0 0,-1 0 42 0 0,2-3 216 0 0,1-1-63 0 0,1 1-55 0 0,-1-1-46 0 0,1 1-24 0 0,0 0-37 0 0,1 3 54 0 0,-1-3-43 0 0,0-1 51 0 0,0 7 329 0 0,0-1-75 0 0,0 0-66 0 0,0 1-57 0 0,0 0-9 0 0,0 2-52 0 0,0 22 256 0 0,-2-9-428 0 0,0-18-37 0 0,0-2-25 0 0,1-1-27 0 0,-1 0-40 0 0,0 1-144 0 0,1-2 71 0 0,1 1-39 0 0,-1-1-64 0 0,1 1-45 0 0,-1-1-41 0 0,1 1-35 0 0,-1-1-120 0 0,1 1-35 0 0,0 4-1229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28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31 7280 0 0,'0'0'165'0'0,"0"0"22"0"0,0 0 9 0 0,-3-3-20 0 0,1 1-156 0 0,-3-3 31 0 0,2 2 23 0 0,1 1 179 0 0,0 0-48 0 0,0 0-43 0 0,1 1-37 0 0,-1-1-14 0 0,1 1-36 0 0,-1-1 41 0 0,1 1-12 0 0,-1-1 40 0 0,0 0 620 0 0,2 2-7 0 0,0 0-45 0 0,0 0-21 0 0,0 0-3 0 0,0 0-24 0 0,0 0-102 0 0,0 0-46 0 0,0 0-10 0 0,0 0-214 0 0,0 0-127 0 0,0 0-40 0 0,0 0 10 0 0,0 0 36 0 0,0 0-13 0 0,0 0-6 0 0,0 8 70 0 0,0 0-60 0 0,0 0-52 0 0,0-1-44 0 0,0 9-27 0 0,0 21-91 0 0,0-26 93 0 0,0 2 68 0 0,1 1 7 0 0,5 8 126 0 0,0-1-12 0 0,-4-8-123 0 0,0 19 41 0 0,4-6-75 0 0,-4-17-51 0 0,0 0 1 0 0,-1 1-1 0 0,0-1 1 0 0,0 5-23 0 0,-1 1 9 0 0,-1-7 8 0 0,1 1 0 0 0,1 0 0 0 0,-1 0 0 0 0,2 4-17 0 0,2 4 12 0 0,3 15 16 0 0,-5-8 32 0 0,-2 59 217 0 0,0-58-185 0 0,1-7-9 0 0,1-1 0 0 0,1 0 0 0 0,1 7-83 0 0,-1-14 42 0 0,-3-7-21 0 0,1 1-1 0 0,-1-1 1 0 0,0 1-1 0 0,0-1 1 0 0,0 0-1 0 0,0 1 1 0 0,-1-1-1 0 0,1 1 1 0 0,-1-1-1 0 0,0 0 1 0 0,0 1-1 0 0,-1 0-20 0 0,-4 16 103 0 0,5-12-69 0 0,0 0 0 0 0,0 0 0 0 0,1 0 0 0 0,0 0 0 0 0,0 0-1 0 0,1 0 1 0 0,0 0 0 0 0,0 2-34 0 0,4 5 45 0 0,-3-9-24 0 0,0 0-1 0 0,-1 1 1 0 0,0-1 0 0 0,0 0 0 0 0,0 1-1 0 0,-1 3-20 0 0,0 39 118 0 0,0 1 56 0 0,0 105 486 0 0,1-147-616 0 0,-1 0 0 0 0,2 0-1 0 0,-1 0 1 0 0,3 7-44 0 0,-2-8 22 0 0,0 0-1 0 0,-1 0 1 0 0,0 0 0 0 0,0 6-22 0 0,-1-10 6 0 0,0 1 1 0 0,1-1 0 0 0,-1 0 0 0 0,1 0-1 0 0,-1 0 1 0 0,1 0 0 0 0,0 0 0 0 0,0 0-1 0 0,2 3-6 0 0,2 8 45 0 0,-4-7-13 0 0,0-1-1 0 0,-1 1 1 0 0,0 0-1 0 0,0 3-31 0 0,0-4 25 0 0,0-1-1 0 0,0 0 1 0 0,0 0 0 0 0,1 1-1 0 0,1 3-24 0 0,1-1 31 0 0,1 4 28 0 0,-9 14 70 0 0,5-25-117 0 0,1 0 1 0 0,-1 1-1 0 0,0-1 1 0 0,1 0-1 0 0,-1 1 1 0 0,0-1-1 0 0,1 0 1 0 0,-1 1-1 0 0,1-1 0 0 0,0 1-12 0 0,0-1 18 0 0,0 1 0 0 0,-1-1-1 0 0,1 0 1 0 0,0 1 0 0 0,-1-1 0 0 0,0 1-1 0 0,1-1 1 0 0,-1 1 0 0 0,0 0-1 0 0,0 0-17 0 0,0 9 92 0 0,0-1-27 0 0,0 8-1 0 0,0 0 43 0 0,0-14-75 0 0,0-3-27 0 0,0-1-1 0 0,0 1 1 0 0,0 0 0 0 0,0 0-1 0 0,0 0 1 0 0,0 0-1 0 0,1-1 1 0 0,-1 1-1 0 0,0 0 1 0 0,0 0 0 0 0,1-1-1 0 0,-1 1 1 0 0,0 0-1 0 0,1 0-4 0 0,9 2 70 0 0,-7-3 15 0 0,-3 0-16 0 0,0 0 1 0 0,0 0 15 0 0,0 2-26 0 0,-3 8-38 0 0,-2-7-7 0 0,1-6-112 0 0,2 1 3 0 0,1-1-33 0 0,1 1-34 0 0,-1-1-37 0 0,1 1-629 0 0,0 2 479 0 0,0 0 6 0 0,0 0 156 0 0,0 0-33 0 0,0 0-37 0 0,0 0-43 0 0,0 0-45 0 0,0 0-43 0 0,0 0-40 0 0,0 0-35 0 0,0 0-291 0 0,0 0-58 0 0,0 0-47 0 0,0 0-33 0 0,0 0-1585 0 0,0 0-1387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5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5672 0 0,'0'0'165'0'0,"0"2"-10"0"0,0 8-122 0 0,5 10-32 0 0,-2-14 28 0 0,1-2 36 0 0,-2-1 91 0 0,-1 2 178 0 0,-2 0-137 0 0,1 7 72 0 0,0-3-36 0 0,1-2 24 0 0,1 0 81 0 0,3 1-28 0 0,1 1 126 0 0,-4 7 79 0 0,-2-5-251 0 0,-1 1 52 0 0,0 23 526 0 0,2-20-514 0 0,0 1-33 0 0,2-2-108 0 0,1 2 49 0 0,-2-10-122 0 0,0 1 1 0 0,-1-1-1 0 0,0 0 1 0 0,0 1-1 0 0,0-1 1 0 0,-1 1-115 0 0,0 20 360 0 0,0 0-53 0 0,0 0-46 0 0,0 1-36 0 0,0 21 112 0 0,0 65 349 0 0,0-110-577 0 0,-1-1-60 0 0,0 0-44 0 0,-5 3-71 0 0,3-4 142 0 0,2-1 13 0 0,0 0 43 0 0,0 1 51 0 0,1-1 58 0 0,-1 1 65 0 0,1 1 74 0 0,-1-16-321 0 0,1 8-58 0 0,-1-1 1 0 0,1 1 0 0 0,1-1 0 0 0,-1 1 0 0 0,1 0 0 0 0,-1-1 0 0 0,3-4-2 0 0,10-24 5 0 0,1 8 43 0 0,32-45 27 0 0,-43 66-75 0 0,1-1 0 0 0,0 1 0 0 0,1 0 0 0 0,-1 0 0 0 0,1 1 0 0 0,0 0 0 0 0,1-1 0 0 0,3-1 0 0 0,1 1-5 0 0,-8 4-4 0 0,0 0 0 0 0,1 0 0 0 0,-1 0 1 0 0,0 0-1 0 0,0 0 0 0 0,0-1 0 0 0,0 1 0 0 0,-1-1 1 0 0,1 0 8 0 0,0 1-11 0 0,-1-1 1 0 0,1 1 0 0 0,0 0 0 0 0,0-1-1 0 0,0 1 1 0 0,0 0 0 0 0,0 0 0 0 0,0 0 10 0 0,19-4-40 0 0,-10 5 35 0 0,0-1-1 0 0,12 2 6 0 0,0 0 1 0 0,-22-1-2 0 0,-1 0 1 0 0,0 0 0 0 0,1 0 0 0 0,-1 0 0 0 0,1 0 0 0 0,-1 0 0 0 0,1 0 0 0 0,-1 0 0 0 0,1 0 0 0 0,-1 0 0 0 0,1 0 0 0 0,-1 0 0 0 0,1 0 0 0 0,-1 0 0 0 0,1 0 0 0 0,-1 1 0 0 0,0-1 0 0 0,1 0 0 0 0,-1 0 0 0 0,1 1 0 0 0,-1-1 0 0 0,0 0 0 0 0,1 1 0 0 0,-1-1 0 0 0,0 0 0 0 0,1 1 0 0 0,-1-1 0 0 0,0 0 0 0 0,1 1 0 0 0,-1-1 0 0 0,0 1 0 0 0,0-1 0 0 0,5 7-10 0 0,22 10-123 0 0,-19-10 92 0 0,-5-4 4 0 0,0 0 1 0 0,-1 0-1 0 0,1 0 1 0 0,0 0-1 0 0,1 3 37 0 0,-1 2-29 0 0,-1 2 42 0 0,-2-3-9 0 0,0 23-13 0 0,0 11 67 0 0,0-19-63 0 0,0-21 1 0 0,0-1 1 0 0,0 0-1 0 0,0 1 1 0 0,0-1 0 0 0,0 0-1 0 0,0 1 1 0 0,0-1-1 0 0,0 0 1 0 0,0 1 0 0 0,0-1-1 0 0,0 0 1 0 0,0 0 0 0 0,0 1-1 0 0,-1-1 1 0 0,1 0-1 0 0,0 1 1 0 0,0-1 0 0 0,0 0-1 0 0,0 0 1 0 0,0 1-1 0 0,-1-1 1 0 0,1 0 0 0 0,0 0-1 0 0,0 1 1 0 0,-1-1 0 0 0,1 0 3 0 0,-2 3-94 0 0,0-1 47 0 0,2 5 23 0 0,1-3-25 0 0,1 0-84 0 0,-1-2 22 0 0,0 1-37 0 0,0 0-43 0 0,-1 1-47 0 0,1 0-54 0 0,-1 0-57 0 0,0-1-319 0 0,0-3-4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6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31 183 9184 0 0,'2'0'208'0'0,"5"-1"-55"0"0,2-4 220 0 0,-5 3-243 0 0,0-1-62 0 0,0 1-83 0 0,17-9 67 0 0,-16 9-57 0 0,-1 0 1 0 0,9-3 33 0 0,-8-5 115 0 0,8 2 48 0 0,-1 1-61 0 0,-7 2 17 0 0,-1 0-36 0 0,1 0-16 0 0,1-1 1 0 0,0 0 7 0 0,-2 3-5 0 0,-1 0 78 0 0,-1 2-60 0 0,1 0-39 0 0,0 2-41 0 0,-1-1-23 0 0,0-1 32 0 0,3-6-10 0 0,-5 7-39 0 0,0-1 0 0 0,0 1 1 0 0,0 0-1 0 0,1-1 0 0 0,-1 1 0 0 0,0 0 0 0 0,0-1 0 0 0,1 1 0 0 0,-1 0 1 0 0,0-1-1 0 0,0 1 0 0 0,1 0 0 0 0,-1 0 0 0 0,0-1 0 0 0,1 1 1 0 0,-1 0-1 0 0,1 0 0 0 0,-1 0 0 0 0,0-1 0 0 0,1 1 0 0 0,-1 0 1 0 0,0 0-1 0 0,1 0 0 0 0,-1 0 0 0 0,1 0 0 0 0,-1 0 0 0 0,0 0 0 0 0,1 0 1 0 0,-1 0-1 0 0,1 0 0 0 0,-1 0 3 0 0,0 0-2 0 0,0 0 1 0 0,1 0-1 0 0,-1 0 1 0 0,0 0-1 0 0,0 0 1 0 0,0 0-1 0 0,0 0 0 0 0,0 0 1 0 0,0 0-1 0 0,0 0 1 0 0,0 0-1 0 0,0 0 1 0 0,0 0-1 0 0,0 0 0 0 0,1 0 1 0 0,-1 0-1 0 0,0 0 1 0 0,0 0-1 0 0,0 0 1 0 0,0 0-1 0 0,0 0 0 0 0,0 0 1 0 0,0 0-1 0 0,0 0 1 0 0,0 0-1 0 0,0 0 1 0 0,0 0-1 0 0,0 0 1 0 0,1 0-1 0 0,-1 0 0 0 0,0-1 1 0 0,0 1-1 0 0,0 0 1 0 0,0 0-1 0 0,0 0 1 0 0,0 0-1 0 0,0 0 0 0 0,0 0 1 0 0,0 0-1 0 0,0 0 1 0 0,0 0-1 0 0,0 0 1 0 0,0 0-1 0 0,0 0 0 0 0,0-1 1 0 0,0 1-1 0 0,0 0 1 0 0,0 0-1 0 0,0 0 1 0 0,0 0-1 0 0,0 0 0 0 0,0 0 1 0 0,0 0-1 0 0,0 0 1 0 0,0 0-1 0 0,0 0 1 0 0,0-1 1 0 0,0-9-52 0 0,-2-1 196 0 0,-5 4-37 0 0,7 6-102 0 0,-1 1 0 0 0,1 0-1 0 0,-1-1 1 0 0,1 1-1 0 0,0 0 1 0 0,-1 0 0 0 0,1-1-1 0 0,0 1 1 0 0,-1-1 0 0 0,1 1-1 0 0,0 0 1 0 0,-1-1-1 0 0,1 1 1 0 0,0-1 0 0 0,0 1-1 0 0,-1-1 1 0 0,1 1 0 0 0,0-1-1 0 0,0 1 1 0 0,0 0 0 0 0,0-1-1 0 0,0 1 1 0 0,0-1-1 0 0,0 1 1 0 0,0-1 0 0 0,0 0-5 0 0,-3-4 96 0 0,-7-5 0 0 0,5 6-14 0 0,0 4-66 0 0,0-1-18 0 0,0-9 2 0 0,4 9 0 0 0,1 1 0 0 0,-1 0 0 0 0,0-1 0 0 0,0 1 0 0 0,0 0 0 0 0,1 0 0 0 0,-1 0 0 0 0,0-1 0 0 0,0 1 0 0 0,0 0 0 0 0,1 0 0 0 0,-1 0 0 0 0,0 0 0 0 0,-1 0 0 0 0,-10 0 10 0 0,2 0 41 0 0,9 0-48 0 0,-1 0 1 0 0,1-1 0 0 0,0 1 0 0 0,-1 0-1 0 0,1 0 1 0 0,0 1 0 0 0,0-1 0 0 0,-1 0-1 0 0,1 0 1 0 0,0 0 0 0 0,-1 1 0 0 0,1-1-1 0 0,0 1 1 0 0,0-1 0 0 0,0 1-4 0 0,-5 9 21 0 0,-4-5 22 0 0,5 5-16 0 0,-5-4 32 0 0,9-5-57 0 0,0-1 0 0 0,0 0 1 0 0,0 1-1 0 0,0-1 0 0 0,0 1 1 0 0,0 0-1 0 0,0-1 0 0 0,0 1 0 0 0,0 0 1 0 0,0-1-1 0 0,1 1 0 0 0,-1 0 1 0 0,0 0-1 0 0,1 0 0 0 0,-1-1 1 0 0,0 2-3 0 0,-29 58 192 0 0,27-52-137 0 0,2 0 45 0 0,1 19 337 0 0,1-7-120 0 0,-3-10-202 0 0,-4 2 87 0 0,5-10-181 0 0,0-1 0 0 0,0 0 0 0 0,1 1 0 0 0,-1-1 1 0 0,0 1-1 0 0,1-1 0 0 0,-1 1 0 0 0,1 0 0 0 0,0-1 1 0 0,0 1-1 0 0,-1-1 0 0 0,1 1 0 0 0,0 0 0 0 0,0 0-21 0 0,0 20 140 0 0,0-21-135 0 0,0-1 0 0 0,0 0 0 0 0,0 0 0 0 0,0 1 0 0 0,0-1 0 0 0,0 0 0 0 0,0 1 0 0 0,0-1 0 0 0,0 0 0 0 0,0 1 0 0 0,0-1 0 0 0,0 0 0 0 0,0 0 0 0 0,1 1 0 0 0,-1-1 0 0 0,0 0 0 0 0,0 1 0 0 0,0-1 0 0 0,0 0 0 0 0,0 0 0 0 0,1 1 0 0 0,-1-1 0 0 0,0 0 0 0 0,0 0 0 0 0,1 1 0 0 0,-1-1-5 0 0,1 1 11 0 0,0 0 0 0 0,0 0 0 0 0,0 0 0 0 0,0 1 0 0 0,0-1 0 0 0,0 0 0 0 0,0 1 0 0 0,0-1 0 0 0,-1 1 0 0 0,1-1 0 0 0,-1 1 0 0 0,1-1 0 0 0,-1 1 0 0 0,1-1 0 0 0,-1 1 0 0 0,0-1 0 0 0,0 1 0 0 0,0 1-11 0 0,0-2 5 0 0,1 1 0 0 0,-1-1 0 0 0,0 1-1 0 0,0-1 1 0 0,1 1 0 0 0,-1 0 0 0 0,1-1-1 0 0,-1 1 1 0 0,1-1 0 0 0,0 0 0 0 0,-1 1 0 0 0,1-1-1 0 0,0 1 1 0 0,0-1-5 0 0,4 7 15 0 0,-3-4 3 0 0,-1-3-14 0 0,-1 0-1 0 0,0-1 0 0 0,0 1 0 0 0,1 0 0 0 0,-1-1 0 0 0,0 1 1 0 0,1-1-1 0 0,-1 1 0 0 0,0-1 0 0 0,1 1 0 0 0,-1-1 1 0 0,1 1-1 0 0,-1-1 0 0 0,1 1 0 0 0,-1-1 0 0 0,1 0 0 0 0,0 1 1 0 0,-1-1-1 0 0,1 0 0 0 0,-1 1 0 0 0,1-1 0 0 0,0 0-3 0 0,4 2 6 0 0,7 10 40 0 0,-1-1-9 0 0,1-3 34 0 0,11 2 9 0 0,-14-8-27 0 0,1-1-33 0 0,4 0-37 0 0,-1-2-39 0 0,4 0-39 0 0,-4-1-6 0 0,-4-4-97 0 0,-1 2-12 0 0,-3 1-11 0 0,7-3-137 0 0,-8 4 188 0 0,-1 1-74 0 0,0-1-106 0 0,-1 1 129 0 0,-1 0-37 0 0,1 1-64 0 0,-1-1-46 0 0,1 1-39 0 0,-1 0-34 0 0,1-1-128 0 0,0 1-34 0 0,3 0-1325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6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5904 0 0,'0'0'132'0'0,"0"0"17"0"0,2 0 11 0 0,9 2-21 0 0,-6 11-111 0 0,1-4-8 0 0,0-3 52 0 0,-6-6-72 0 0,7 7 157 0 0,-3-1 81 0 0,-1 2 76 0 0,-2 1 70 0 0,1 2 65 0 0,4 1 64 0 0,0 0-50 0 0,-5-2-103 0 0,0 3-35 0 0,-1-3-94 0 0,0-7-156 0 0,1 0-1 0 0,-1 1 1 0 0,1-1 0 0 0,0 0 0 0 0,0 0-1 0 0,0 0 1 0 0,0 0-75 0 0,2 3 147 0 0,0 1 39 0 0,0 0 57 0 0,-2 0-52 0 0,-1 1-13 0 0,-1 4 33 0 0,1-3-24 0 0,0-1 89 0 0,0 0-43 0 0,0 6 129 0 0,0-1-100 0 0,0 18 265 0 0,0-21-316 0 0,0 2 54 0 0,0-8-198 0 0,0 4 33 0 0,0-4-29 0 0,0 3 40 0 0,0 2 69 0 0,0-2-130 0 0,1 17 91 0 0,-1-21-113 0 0,0-1 0 0 0,0 1 0 0 0,0-1 0 0 0,-1 1 0 0 0,1 0 0 0 0,-1-1 0 0 0,0 1 0 0 0,0 1-28 0 0,-9 8 209 0 0,8-10 5 0 0,1 0-114 0 0,0 1-78 0 0,1 1-75 0 0,1-2 90 0 0,-1-1 39 0 0,0-1 58 0 0,0 1 69 0 0,0-1 82 0 0,0 0 142 0 0,0-11-344 0 0,1-15 54 0 0,-1 24-129 0 0,0-1 0 0 0,0 1 1 0 0,1-1-1 0 0,-1 1 1 0 0,1 0-1 0 0,0-1 0 0 0,0 1 1 0 0,0 0-1 0 0,0 0 1 0 0,0 0-1 0 0,0-1 0 0 0,1 1 1 0 0,-1 0-1 0 0,1 1 0 0 0,0-2-8 0 0,-1 1 7 0 0,1 0-1 0 0,0 0 0 0 0,0 0 0 0 0,-1 0 0 0 0,1-1 0 0 0,-1 1 0 0 0,0-1 0 0 0,0 1 0 0 0,0-1 0 0 0,0 0 0 0 0,0 1 0 0 0,-1-2-6 0 0,2 0 7 0 0,-1 0-1 0 0,0 0 1 0 0,1 0-1 0 0,0 0 1 0 0,0 0-1 0 0,2-3-6 0 0,5-6 0 0 0,0 0 0 0 0,2 0 0 0 0,5-6 0 0 0,-12 16 0 0 0,-1-1 0 0 0,0 0 0 0 0,0-1 0 0 0,-1 1 0 0 0,2-3 0 0 0,-3 5 0 0 0,0-1 0 0 0,1 1 0 0 0,-1-1 0 0 0,1 1 0 0 0,0-1 0 0 0,0 1 0 0 0,0 0 0 0 0,0 0 0 0 0,0 0 0 0 0,0 0 0 0 0,0 0 0 0 0,1 0 0 0 0,0 0 0 0 0,27-13 0 0 0,-26 14-11 0 0,0 0 0 0 0,0 0-1 0 0,0 1 1 0 0,0-1 0 0 0,0 1 0 0 0,1 0-1 0 0,-1 0 1 0 0,0 0 0 0 0,4 1 11 0 0,7 0 5 0 0,-9-1-5 0 0,-4-1 0 0 0,0 1 0 0 0,-1 0 0 0 0,1 0 0 0 0,-1 0 0 0 0,1 0 0 0 0,-1 0 0 0 0,1 1 0 0 0,0-1 0 0 0,-1 0 0 0 0,1 1 0 0 0,-1-1 0 0 0,2 1 0 0 0,2 9 32 0 0,5-5 135 0 0,-3 6 50 0 0,-1 2-33 0 0,-4-9-112 0 0,3 7 99 0 0,2 2-15 0 0,1-4-52 0 0,-6-8-95 0 0,-1 1 0 0 0,0 0 0 0 0,0-1 0 0 0,0 1-1 0 0,0 0 1 0 0,0-1 0 0 0,0 1 0 0 0,-1 0 0 0 0,1 0 0 0 0,0 0-1 0 0,-1 0 1 0 0,1 0 0 0 0,-1 1-9 0 0,1 31 38 0 0,-1-21-46 0 0,0-11 8 0 0,0-1 0 0 0,0 1 0 0 0,1 0 0 0 0,-1 0 0 0 0,0-1 0 0 0,1 1 0 0 0,0-1 0 0 0,-1 1 0 0 0,1 0 0 0 0,0-1 0 0 0,0 1 0 0 0,-1-1 0 0 0,2 1 0 0 0,-2-1 0 0 0,1 1 0 0 0,0-1 0 0 0,0 1 0 0 0,0-1 0 0 0,-1 1 0 0 0,1-1 0 0 0,0 1 0 0 0,-1 0 0 0 0,0-1 0 0 0,1 1 0 0 0,-1 0 0 0 0,0 0 0 0 0,0-1 0 0 0,0 8-15 0 0,0 12 42 0 0,0-8-77 0 0,0-5-68 0 0,0-1-100 0 0,-2-2-220 0 0,2-5 438 0 0,-2 2-110 0 0,0 0 4 0 0,1-1-18 0 0,-1 1-44 0 0,1 0-14 0 0,0-1-45 0 0,0 0-50 0 0,0 1-58 0 0,1-1-61 0 0,-1 1-58 0 0,1 0-50 0 0,-1-1-46 0 0,1 1-159 0 0,0 0-43 0 0,0 0-195 0 0,0 1-519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350 122 7136 0 0,'0'0'165'0'0,"0"-2"22"0"0,0-2-122 0 0,0-11 186 0 0,-1 11-196 0 0,-1 1-34 0 0,-8-2-21 0 0,3-6-22 0 0,3 2 40 0 0,-2 2 74 0 0,4 5-116 0 0,-1-1 70 0 0,1 1 61 0 0,-1-1 51 0 0,0 0 68 0 0,-1-1 39 0 0,-7-7 705 0 0,6 7-589 0 0,3 1-187 0 0,0 1-34 0 0,0 0-52 0 0,0 0-39 0 0,1 1-45 0 0,0 0-50 0 0,-2-2 296 0 0,1 2-92 0 0,-1 0-58 0 0,0 2-55 0 0,1-1-22 0 0,0-1 53 0 0,-3-5 143 0 0,2 1-45 0 0,-7 3-55 0 0,6 2-105 0 0,-1 0 54 0 0,-8 1 178 0 0,7 1-171 0 0,2 4-23 0 0,4-6-68 0 0,0 1 0 0 0,-1-1 0 0 0,1 1-1 0 0,0-1 1 0 0,0 1 0 0 0,-1-1 0 0 0,1 0 0 0 0,0 1-1 0 0,-1-1 1 0 0,1 0 0 0 0,0 1 0 0 0,-1-1-1 0 0,1 0 1 0 0,-1 0 0 0 0,1 1 0 0 0,0-1 0 0 0,-1 0-1 0 0,1 0 1 0 0,-1 0 0 0 0,1 0 0 0 0,-1 1-1 0 0,1-1 1 0 0,-1 0 0 0 0,1 0 0 0 0,-1 0 0 0 0,1 0-1 0 0,-1 0 1 0 0,1 0 0 0 0,0 0 0 0 0,-1 0 0 0 0,1 0-1 0 0,-1-1-3 0 0,0 1 4 0 0,1 0-1 0 0,-1 0 0 0 0,1 0 1 0 0,-1 0-1 0 0,1 0 1 0 0,-1 0-1 0 0,1 0 0 0 0,-1 0 1 0 0,1 0-1 0 0,-1 0 1 0 0,1 0-1 0 0,0 0 0 0 0,-1 0 1 0 0,1 1-1 0 0,-1-1 1 0 0,1 0-1 0 0,-1 0 0 0 0,1 0 1 0 0,-1 1-1 0 0,1-1 1 0 0,0 0-1 0 0,-1 1 0 0 0,1-1 1 0 0,0 0-1 0 0,-1 1 1 0 0,1-1-1 0 0,0 0 0 0 0,-1 1 1 0 0,1-1-1 0 0,0 0 0 0 0,0 1 1 0 0,-1 0-4 0 0,-3 5 39 0 0,-24 9-25 0 0,18-10-11 0 0,8-4 2 0 0,0 0 1 0 0,0 0 0 0 0,0 0-1 0 0,0 0 1 0 0,0 0-1 0 0,0 1 1 0 0,0-1-1 0 0,0 1 1 0 0,0 0-6 0 0,-5 5 10 0 0,4-4-10 0 0,0 1 0 0 0,0-1 1 0 0,0-1-1 0 0,-1 1 0 0 0,1 0 0 0 0,-1-1 0 0 0,-6 3 6 0 0,8-4-1 0 0,-1 0 1 0 0,1 0-1 0 0,0 0 0 0 0,0 0 0 0 0,0 1 0 0 0,0-1 1 0 0,0 1-1 0 0,1-1 0 0 0,-1 1-5 0 0,-5 5 8 0 0,4-6-9 0 0,1 1 0 0 0,0 0 0 0 0,0 1 0 0 0,0-1 0 0 0,0 0 0 0 0,0 0 0 0 0,1 1-1 0 0,-1-1 1 0 0,1 1 0 0 0,-1 1 1 0 0,-3 21-53 0 0,-2-10 38 0 0,-1 5 41 0 0,5-13-6 0 0,-4 16 111 0 0,4 8 91 0 0,3-21-166 0 0,-2 14 108 0 0,2-21-133 0 0,0-1 0 0 0,1 1 0 0 0,-1-1-1 0 0,0 1 1 0 0,1-1 0 0 0,0 1 0 0 0,-1-1 0 0 0,2 2-31 0 0,2 5 86 0 0,0-1-36 0 0,18 35-26 0 0,-22-42-24 0 0,1 0 0 0 0,0 0 0 0 0,-1 0 0 0 0,1 0 0 0 0,0-1 0 0 0,0 1 0 0 0,0 0 0 0 0,-1 0 0 0 0,1-1 0 0 0,0 1 0 0 0,0-1 0 0 0,0 1 0 0 0,0-1 0 0 0,0 1 0 0 0,0-1 0 0 0,0 1 0 0 0,10 5 0 0 0,-7 0 0 0 0,-3-5 0 0 0,-1-1 1 0 0,0 0-1 0 0,0 1 0 0 0,0-1 1 0 0,1 1-1 0 0,-1-1 1 0 0,0 0-1 0 0,1 1 1 0 0,-1-1-1 0 0,0 0 1 0 0,1 1-1 0 0,-1-1 1 0 0,1 0-1 0 0,-1 0 0 0 0,0 1 1 0 0,1-1-1 0 0,-1 0 1 0 0,1 0-1 0 0,-1 0 1 0 0,1 1-1 0 0,-1-1 1 0 0,1 0-1 0 0,-1 0 1 0 0,1 0-1 0 0,-1 0 0 0 0,0 0 1 0 0,1 0-1 0 0,-1 0 1 0 0,1 0-1 0 0,-1 0 1 0 0,1 0-1 0 0,0-1 0 0 0,2 1 13 0 0,28-1 140 0 0,-29 1-143 0 0,0-1 0 0 0,-1 1-1 0 0,1-1 1 0 0,0 1 0 0 0,0-1 0 0 0,-1 0-1 0 0,1 1 1 0 0,0-1 0 0 0,-1 0-1 0 0,1 0 1 0 0,-1 0 0 0 0,1 0-1 0 0,0-1-9 0 0,3-2 103 0 0,2 4-63 0 0,-2-1-9 0 0,26-24 130 0 0,-21 20-147 0 0,-9 5-13 0 0,0 0-1 0 0,0-1 1 0 0,0 1 0 0 0,0-1-1 0 0,0 1 1 0 0,0-1 0 0 0,0 1 0 0 0,0-1-1 0 0,0 0 1 0 0,0 1 0 0 0,0-1-1 0 0,0 0 1 0 0,0 0 0 0 0,-1 0-1 0 0,1 1 1 0 0,0-1 0 0 0,-1 0 0 0 0,1-1-1 0 0,4-8 21 0 0,-4 8-16 0 0,0 0-1 0 0,0-1 0 0 0,0 1 0 0 0,0 0 1 0 0,1 0-1 0 0,-1 0 0 0 0,1 0 0 0 0,-1 1 1 0 0,1-1-5 0 0,5-5 0 0 0,-3 4 0 0 0,-1 0 0 0 0,0 0 0 0 0,0-1 0 0 0,-1 1 0 0 0,1-1 0 0 0,0 1 0 0 0,27-73 74 0 0,-29 74-69 0 0,-1-1-1 0 0,1 1 1 0 0,0 0-1 0 0,-1-1 1 0 0,0 1-1 0 0,0-1 1 0 0,0 1-1 0 0,0 0 1 0 0,0-1 0 0 0,0 1-1 0 0,0-1 1 0 0,-1 1-5 0 0,1 0-1 0 0,0-1 1 0 0,-1 1 0 0 0,1 0 0 0 0,0-1 0 0 0,0 1 0 0 0,1 0 0 0 0,-1 0 0 0 0,0-1 0 0 0,1 1 0 0 0,-1 0 0 0 0,1 0 0 0 0,0-1 0 0 0,4-4 0 0 0,-4 5 0 0 0,-1 1 0 0 0,1 0 0 0 0,0-1 0 0 0,0 1 0 0 0,0-1 0 0 0,-1 1 0 0 0,1-1 0 0 0,-1 1 0 0 0,1-1 0 0 0,-1 1 0 0 0,0-1 0 0 0,0 1 0 0 0,0-1 0 0 0,1 0 0 0 0,-2 2-2 0 0,1-1 1 0 0,0 0-1 0 0,0 1 1 0 0,0-1-1 0 0,1 0 1 0 0,-1 1-1 0 0,0-1 1 0 0,0 0-1 0 0,0 1 1 0 0,0-1-1 0 0,1 0 1 0 0,-1 1-1 0 0,0-1 1 0 0,0 1-1 0 0,1-1 1 0 0,-1 1-1 0 0,1-1 1 0 0,-1 1-1 0 0,0-1 1 0 0,1 1-1 0 0,-1-1 1 0 0,1 1-1 0 0,-1-1 1 0 0,1 1-1 0 0,-1-1 1 0 0,1 1 1 0 0,0 0-2 0 0,-1-1-1 0 0,1 1 1 0 0,-1 0 0 0 0,1-1 0 0 0,-1 1 0 0 0,1-1 0 0 0,-1 1 0 0 0,1-1 0 0 0,-1 1 0 0 0,0-1 0 0 0,1 1 0 0 0,-1-1-1 0 0,0 0 1 0 0,1 1 0 0 0,-1-1 0 0 0,0 1 0 0 0,0-1 0 0 0,0 0 0 0 0,1 1 0 0 0,-1-1 0 0 0,0 0 0 0 0,0 1-1 0 0,0-1 1 0 0,0 0 0 0 0,0 1 0 0 0,0-1 2 0 0,2-14-53 0 0,8 2 29 0 0,-7 11-35 0 0,-3 2-31 0 0,0 0-1 0 0,0 2 32 0 0,-1 5 50 0 0,2 1 7 0 0,11 20 3 0 0,-8-12 0 0 0,-4 11-42 0 0,0-23 37 0 0,0 0 0 0 0,-1 0 0 0 0,2-1 0 0 0,-1 1 0 0 0,0 0 0 0 0,1 3 4 0 0,6 6 0 0 0,-7-12 0 0 0,1 0 0 0 0,0 1 0 0 0,0-1 0 0 0,-1 0 0 0 0,1 1 0 0 0,-1-1 0 0 0,1 1 0 0 0,-1-1 0 0 0,0 1 0 0 0,1-1 0 0 0,-1 1 0 0 0,0-1 0 0 0,0 1 0 0 0,-1 13 0 0 0,1-10 0 0 0,-1-1 0 0 0,1 0 0 0 0,0 0 0 0 0,0 0 0 0 0,0 0 0 0 0,1 1 0 0 0,0-1 0 0 0,-1 0 0 0 0,3 3 0 0 0,7 11 10 0 0,-8 7 33 0 0,-2-7-32 0 0,0-13-41 0 0,0-2-77 0 0,0 0-81 0 0,0-2 51 0 0,0-1-35 0 0,0 1-36 0 0,0 0-36 0 0,0-1-335 0 0,0 1 75 0 0,0-1-48 0 0,0 0-655 0 0,0 0-520 0 0,0 0-986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8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6272 0 0,'0'0'182'0'0,"0"0"-37"0"0,0 0 20 0 0,0 0 84 0 0,0 0 238 0 0,0 0 433 0 0,0 0 37 0 0,0 0-391 0 0,0 0-228 0 0,0 0-53 0 0,0 0 71 0 0,0 0 168 0 0,0 0-20 0 0,0 0-32 0 0,0 0-108 0 0,3 3-48 0 0,0 0-211 0 0,10 10 384 0 0,-8-8-317 0 0,-3-3-108 0 0,0 0-72 0 0,0 1 151 0 0,0-1-52 0 0,-2 1-33 0 0,0 1-30 0 0,0-1-6 0 0,1-1 24 0 0,5 11 101 0 0,11 23 206 0 0,-16-33-329 0 0,0 0-1 0 0,0 1 0 0 0,0-1 0 0 0,-1 0 0 0 0,0 1 1 0 0,1 1-24 0 0,-1-4 14 0 0,0 1 0 0 0,0-1 0 0 0,0 1 0 0 0,0 0 0 0 0,0-1 1 0 0,1 1-1 0 0,-1-1 0 0 0,1 1 0 0 0,-1-1 0 0 0,1 1 1 0 0,0-1-1 0 0,-1 1 0 0 0,1-1 0 0 0,0 1-14 0 0,5 10 90 0 0,-1 13 54 0 0,5-5 0 0 0,-5 8-3 0 0,0-13-75 0 0,-3-8-35 0 0,0-1-1 0 0,-1 0 1 0 0,0 0 0 0 0,0 1 0 0 0,0-1 0 0 0,-1 4-31 0 0,1 0 49 0 0,0 0 1 0 0,0 0 0 0 0,3 8-50 0 0,-1-7 46 0 0,-1 0 1 0 0,-1 0 0 0 0,1 0 0 0 0,-2 0-47 0 0,0 7 54 0 0,0-6-8 0 0,0 0 0 0 0,1 0 0 0 0,1 7-46 0 0,3 4 63 0 0,-3-17-36 0 0,0 0 1 0 0,-1 0-1 0 0,0 0 0 0 0,0 0 0 0 0,-1 4-27 0 0,2 16 94 0 0,4 8-24 0 0,-3-17-22 0 0,0 1 35 0 0,-2 11 120 0 0,-1-6-50 0 0,-1-11-22 0 0,0 0-1 0 0,1 0 1 0 0,1 0 0 0 0,0 0-1 0 0,2 6-130 0 0,3-6 142 0 0,-5-11-119 0 0,0 1-1 0 0,-1-1 0 0 0,1 0 1 0 0,0 1-1 0 0,-1-1 0 0 0,1 1 0 0 0,-1-1 1 0 0,1 1-1 0 0,-1-1 0 0 0,0 1 1 0 0,0-1-1 0 0,0 1 0 0 0,1-1-22 0 0,-1 1-169 0 0,0-1 60 0 0,0 1 54 0 0,0 0 47 0 0,0-1 48 0 0,0 1 40 0 0,0 1 122 0 0,0 4 366 0 0,0-5-433 0 0,0 0-47 0 0,0 0-62 0 0,0 0-62 0 0,0 0-73 0 0,0 0-86 0 0,0 0-61 0 0,0-1-85 0 0,0 1-94 0 0,0 0-102 0 0,0 0-111 0 0,0-1-118 0 0,0 0 335 0 0,0 0-32 0 0,0 0-34 0 0,0 0-34 0 0,0-1-1798 0 0,0 0-1326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8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0 6992 0 0,'0'0'157'0'0,"0"0"23"0"0,0 0 12 0 0,-3 0-27 0 0,-4 0-107 0 0,4 0-8 0 0,1 0 137 0 0,-1 0-39 0 0,0 0 52 0 0,1 0-87 0 0,-1 0 13 0 0,1 0-21 0 0,-3 3 406 0 0,-9 6-9 0 0,3-6-195 0 0,8-3-38 0 0,1 3-11 0 0,-6 4-158 0 0,2-1 49 0 0,0 0 46 0 0,2-2-43 0 0,1 0 0 0 0,0 0 0 0 0,0 0-1 0 0,0 0 1 0 0,0 2-152 0 0,-4 9 283 0 0,-3 13-20 0 0,5 0-20 0 0,-5-8-3 0 0,5 8 8 0 0,1-13-110 0 0,2-8-64 0 0,0-1 1 0 0,1 0-1 0 0,-1 1 0 0 0,2-1 0 0 0,-1 0 1 0 0,1 1-75 0 0,0 44 497 0 0,0 0-78 0 0,0 11 8 0 0,0 31 124 0 0,0-85-495 0 0,1 0-1 0 0,0 0 1 0 0,1 0-1 0 0,1 7-55 0 0,-1-8 30 0 0,0 0 1 0 0,0 0-1 0 0,-1 0 0 0 0,0 6-30 0 0,-1-10 5 0 0,0 1 0 0 0,0-1 0 0 0,0 0 0 0 0,1 0 1 0 0,0 0-1 0 0,-1 0 0 0 0,1 0 0 0 0,0 0 0 0 0,1 0 0 0 0,0 2-5 0 0,2 5 20 0 0,14 34 40 0 0,-5-13-44 0 0,-3-2-12 0 0,-1-12 45 0 0,-8-15-42 0 0,1 1 4 0 0,0 0 0 0 0,0 0 0 0 0,1 0 0 0 0,-1 0 0 0 0,1-1 1 0 0,0 1-1 0 0,0-1-11 0 0,4 4-2 0 0,6-1 2 0 0,-8 5-12 0 0,2-8-42 0 0,-1-2-52 0 0,-2 0-22 0 0,0 0-95 0 0,0-2-104 0 0,4-2-525 0 0,-6 3 594 0 0,-1 0 101 0 0,1-1 49 0 0,-1 1 58 0 0,0 0 69 0 0,2-2-787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5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0 6896 0 0,'0'0'200'0'0,"0"0"-49"0"0,0 0-4 0 0,0 0 58 0 0,0 0 178 0 0,0 0 332 0 0,0 0 21 0 0,0 0-300 0 0,0 0-173 0 0,0 0 14 0 0,0 0-41 0 0,2 0 191 0 0,2 0-314 0 0,-1 1 75 0 0,7 3 634 0 0,-7-1-534 0 0,-1-2-192 0 0,-1 1-46 0 0,1 0-56 0 0,-1 0-65 0 0,7 14 428 0 0,-1-2-84 0 0,-7-12-235 0 0,1 0-1 0 0,0 0 0 0 0,-1-1 1 0 0,0 1-1 0 0,1 0 0 0 0,-1 0 1 0 0,0-1-1 0 0,0 1 0 0 0,0 0 1 0 0,0 0-1 0 0,0 1-37 0 0,-1 0 46 0 0,1 0 0 0 0,0-1-1 0 0,0 1 1 0 0,0 0 0 0 0,1-1 0 0 0,-1 1 0 0 0,1-1 0 0 0,0 2-46 0 0,3 6 104 0 0,0 0-8 0 0,-1-2 11 0 0,-2 0 29 0 0,-1 2 58 0 0,0 1-12 0 0,0-3-19 0 0,0 0 0 0 0,0 0 0 0 0,1-1 1 0 0,1 9-164 0 0,2-1 210 0 0,2 7 27 0 0,-3 1-78 0 0,0 8-11 0 0,1-20-86 0 0,-2-1 0 0 0,0 1 0 0 0,0 0 0 0 0,0 6-62 0 0,-2 58 262 0 0,0-47-185 0 0,-1-24-63 0 0,1 1-1 0 0,0-1 1 0 0,-1 0 0 0 0,0 0 0 0 0,0 0-1 0 0,0 0 1 0 0,-1 0 0 0 0,0 1-14 0 0,1-3 5 0 0,0 0 0 0 0,0 0 1 0 0,1 0-1 0 0,-1 0 0 0 0,0 0 1 0 0,1 0-1 0 0,0 1 0 0 0,-1-1 0 0 0,1 0 1 0 0,0 0-1 0 0,0 0 0 0 0,0 1 1 0 0,0-1-1 0 0,1 0 0 0 0,-1 0 0 0 0,1 2-5 0 0,5 8 38 0 0,-5-11-36 0 0,0 1 0 0 0,-1-1-1 0 0,1 0 1 0 0,0 1 0 0 0,-1-1 0 0 0,1 1 0 0 0,-1-1 0 0 0,1 1 0 0 0,-1 0 0 0 0,0-1 0 0 0,1 1 0 0 0,-1 0 0 0 0,0-1-1 0 0,0 1-1 0 0,0 56 11 0 0,-2-48 26 0 0,-3 2-28 0 0,-2 1 8 0 0,6 0 37 0 0,-2-2-3 0 0,-7 3-27 0 0,7-11-13 0 0,3-3-71 0 0,0 0-40 0 0,0 0-146 0 0,0 0-11 0 0,0 0 71 0 0,0 0-24 0 0,0 0-113 0 0,0 0-311 0 0,0 0-569 0 0,0 0-47 0 0</inkml:trace>
  <inkml:trace contextRef="#ctx0" brushRef="#br0" timeOffset="406.14">1 408 6992 0 0,'14'0'122'0'0,"14"0"346"0"0,-20 0-369 0 0,2 0-60 0 0,3-2 8 0 0,-3-4 101 0 0,-3 2 46 0 0,10-4 283 0 0,1 0-42 0 0,0 1-38 0 0,0 0-36 0 0,22-8 305 0 0,1-3-114 0 0,-27 10-404 0 0,-6 4-59 0 0,1-1 1 0 0,0 1 0 0 0,-1 1 0 0 0,4-1-90 0 0,5 0 124 0 0,9-2 68 0 0,-9-2-104 0 0,-2 1-53 0 0,-7 2-35 0 0,1 1 0 0 0,-1 0 1 0 0,1 1-1 0 0,3-1 0 0 0,-4 1-24 0 0,0 1-49 0 0,-1 0-51 0 0,0-1-52 0 0,0 0-54 0 0,-1 1-56 0 0,0-1-58 0 0,0 1-58 0 0,-1 0 44 0 0,-1 0-38 0 0,1 0-38 0 0,-1 0-41 0 0,10-2-941 0 0,4 3-800 0 0,-17 1 2138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10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318 424 5472 0 0,'0'0'124'0'0,"0"0"17"0"0,0 0 10 0 0,-3 0-25 0 0,-9 0-100 0 0,-8 0 98 0 0,12 0 102 0 0,5 0 152 0 0,1 0 7 0 0,-1 0-263 0 0,-9 0 332 0 0,7 0-292 0 0,2 0-79 0 0,1 0-83 0 0,-3 2 194 0 0,-5 9-2 0 0,7-9-63 0 0,0-1-48 0 0,1-1-30 0 0,-1-1-28 0 0,1 0-1 0 0,0 1 27 0 0,-1 1 29 0 0,0 2 49 0 0,-22 12 217 0 0,20-5-184 0 0,-7-3 8 0 0,-4 3-18 0 0,0 1-5 0 0,5-4 8 0 0,3 5-2 0 0,-2 4-21 0 0,-1-6-29 0 0,-11 12 122 0 0,12-9-164 0 0,-1 11 11 0 0,-13 28 12 0 0,19-45-75 0 0,4-5-4 0 0,0-1 0 0 0,1 0 1 0 0,-1 1-1 0 0,0-1 0 0 0,0 1 0 0 0,1-1 1 0 0,-1 1-1 0 0,1-1 0 0 0,-1 1 1 0 0,1-1-1 0 0,0 1 0 0 0,0 0 1 0 0,-1-1-1 0 0,1 1-3 0 0,0 0 6 0 0,0 0 1 0 0,-1 0-1 0 0,1 1 1 0 0,-1-1-1 0 0,1 0 1 0 0,-1 0-1 0 0,0 0 1 0 0,0 0-1 0 0,0 0 1 0 0,-1 0-7 0 0,1 0 8 0 0,0 0 0 0 0,0-1 0 0 0,1 1 1 0 0,-1 0-1 0 0,0 0 0 0 0,1-1 0 0 0,-1 1 0 0 0,1 0 1 0 0,-1 2-9 0 0,1-2 64 0 0,3 1 0 0 0,0 0-45 0 0,-2-1-10 0 0,2 4 18 0 0,5 11 46 0 0,-7-16-68 0 0,-1 0 0 0 0,1 0 1 0 0,0 0-1 0 0,0 0 0 0 0,-1 0 1 0 0,1 0-1 0 0,0 0 0 0 0,0 0 1 0 0,0 0-1 0 0,1-1 0 0 0,-1 1 1 0 0,1 0-6 0 0,8 4 41 0 0,-9-5-39 0 0,0 0 0 0 0,0 1-1 0 0,0-1 1 0 0,0 0 0 0 0,0 1 0 0 0,0-1 0 0 0,0 1 0 0 0,0 0 0 0 0,0-1-1 0 0,0 1 1 0 0,0 0 0 0 0,0 0 0 0 0,0-1 0 0 0,-1 1 0 0 0,1 0 0 0 0,0 0-1 0 0,-1 0 1 0 0,1 1-2 0 0,0-1 4 0 0,-1 0-1 0 0,1 0 0 0 0,-1 1 0 0 0,1-1 1 0 0,0 0-1 0 0,0 0 0 0 0,0 0 1 0 0,-1 0-1 0 0,1 0 0 0 0,0 0 0 0 0,0 0 1 0 0,0-1-1 0 0,0 1 0 0 0,1 0 1 0 0,-1 0-4 0 0,0-1 4 0 0,0 0 0 0 0,0 1 1 0 0,0-1-1 0 0,0 0 0 0 0,-1 0 1 0 0,1 0-1 0 0,0 0 0 0 0,0 0 1 0 0,0 0-1 0 0,0 0 0 0 0,0-1 1 0 0,-1 1-1 0 0,2 0-4 0 0,4-1 12 0 0,7 2 1 0 0,-9-1-1 0 0,0 1-1 0 0,0-1 0 0 0,0 0 1 0 0,0 0-1 0 0,0 0 1 0 0,0-1-1 0 0,-1 1 1 0 0,1-1-1 0 0,0 0 1 0 0,2-1-12 0 0,0-8 60 0 0,-5 9-55 0 0,-1 0-1 0 0,0 0 0 0 0,1 0 0 0 0,-1 0 0 0 0,1 0 1 0 0,-1 0-1 0 0,1 0 0 0 0,0 0 0 0 0,-1 0 0 0 0,1 0 1 0 0,0 1-1 0 0,0-1 0 0 0,0 0 0 0 0,-1 1 0 0 0,1-1 1 0 0,1 0-5 0 0,8-3 45 0 0,-9 3-41 0 0,0 1 1 0 0,0 0-1 0 0,0-1 1 0 0,0 1 0 0 0,0-1-1 0 0,0 1 1 0 0,0-1 0 0 0,0 1-1 0 0,0-1 1 0 0,0 0-1 0 0,0 0 1 0 0,0 1 0 0 0,0-1-1 0 0,-1 0 1 0 0,1 0-1 0 0,0 0 1 0 0,-1 0 0 0 0,1 0-5 0 0,4-9 43 0 0,-4 7-34 0 0,0 1 1 0 0,0 0-1 0 0,0 0 1 0 0,0 0-1 0 0,1 0 0 0 0,-1 0 1 0 0,1 0-1 0 0,-1 0 1 0 0,1 0-10 0 0,6-5 33 0 0,-6 5-30 0 0,-1 1-1 0 0,1 0 0 0 0,0-1 0 0 0,-1 1 1 0 0,1-1-1 0 0,-1 0 0 0 0,1 1 0 0 0,-1-1 0 0 0,0 0 1 0 0,0 0-1 0 0,0 0 0 0 0,0 0 0 0 0,0 0 1 0 0,0 0-1 0 0,-1 0 0 0 0,1 0 0 0 0,-1 0 0 0 0,1-1 1 0 0,-1 0-3 0 0,0 1 4 0 0,0 1 0 0 0,0-1 1 0 0,1 1-1 0 0,-1-1 0 0 0,0 1 1 0 0,1-1-1 0 0,-1 1 0 0 0,1 0 1 0 0,0-1-1 0 0,-1 1 0 0 0,1-1 1 0 0,0 1-1 0 0,0 0-4 0 0,5-12 4 0 0,-1-12-4 0 0,8-1-2 0 0,-1 5 14 0 0,-9 5 42 0 0,-3 14-48 0 0,0 1 1 0 0,0-1-1 0 0,0 1 1 0 0,0-1 0 0 0,1 1-1 0 0,-1-1 1 0 0,1 1 0 0 0,-1 0-1 0 0,1-1 1 0 0,0 1-1 0 0,-1-1 1 0 0,1 1 0 0 0,0 0-7 0 0,5-12 42 0 0,-1-14 11 0 0,5-1-53 0 0,-9 26-4 0 0,0 1 1 0 0,-1-1-1 0 0,1 1 0 0 0,-1-1 1 0 0,0 1-1 0 0,1-1 0 0 0,-1 0 1 0 0,0 1-1 0 0,0-1 0 0 0,0 1 1 0 0,0-1-1 0 0,0 0 4 0 0,-1-25-73 0 0,1 12 19 0 0,0 2 32 0 0,0 11-38 0 0,0 4 0 0 0,2 8 48 0 0,8-5 12 0 0,-8-3 0 0 0,-1 4 0 0 0,-1 14 0 0 0,0-18 0 0 0,0-1 0 0 0,0 1 0 0 0,1 0 0 0 0,-1 0 0 0 0,0-1 0 0 0,1 1 0 0 0,-1-1 0 0 0,1 1 0 0 0,0 0 0 0 0,0-1 0 0 0,-1 1 0 0 0,1-1 0 0 0,0 1 0 0 0,0-1 0 0 0,0 1 0 0 0,0-1 0 0 0,0 1 0 0 0,0-1 0 0 0,-1 1 0 0 0,1-1 0 0 0,-1 1 0 0 0,1 0 0 0 0,-1-1 0 0 0,1 1 0 0 0,-1 0 0 0 0,0 0 0 0 0,0-1 0 0 0,3 17 0 0 0,8 10 24 0 0,3 2 46 0 0,-9 0 108 0 0,22 23 75 0 0,-12-26-171 0 0,-2-1-73 0 0,-12-24-9 0 0,0-1 0 0 0,-1 1 0 0 0,1 0 0 0 0,-1-1 0 0 0,0 1 0 0 0,1 0 0 0 0,-1-1 0 0 0,0 1 0 0 0,0 1 0 0 0,1 6 14 0 0,0-9-11 0 0,-1 1-1 0 0,1-1 0 0 0,-1 0 1 0 0,0 0-1 0 0,1 1 0 0 0,-1-1 1 0 0,0 0-1 0 0,1 0 0 0 0,-1 1 1 0 0,1-1-1 0 0,-1 0 0 0 0,1 0 1 0 0,-1 0-1 0 0,1 0 0 0 0,-1 0 1 0 0,1 0-1 0 0,-1 0 1 0 0,0 0-1 0 0,1 0 0 0 0,-1 0 1 0 0,1 0-3 0 0,-1 0 1 0 0,0 0 0 0 0,1 0 0 0 0,-1 0 0 0 0,0 0 0 0 0,0 0 0 0 0,0 0 0 0 0,0 0 1 0 0,0 0-1 0 0,0 0 0 0 0,0 0 0 0 0,0 0 0 0 0,0 0 0 0 0,0 0 0 0 0,0 0 0 0 0,1 0 1 0 0,-1 0-1 0 0,0 0 0 0 0,0 0 0 0 0,0 0 0 0 0,0 0 0 0 0,0 0 0 0 0,0 0 0 0 0,0 0 1 0 0,0 0-1 0 0,0 0 0 0 0,0 0 0 0 0,0 1 0 0 0,0-1 0 0 0,1 0 0 0 0,-1 0 0 0 0,0 0 1 0 0,0 0-1 0 0,0 0 0 0 0,0 0 0 0 0,0 0 0 0 0,0 0 0 0 0,0 0 0 0 0,0 0 0 0 0,0 0 1 0 0,0 0-1 0 0,0 0 0 0 0,0 1 0 0 0,0-1 0 0 0,0 0 0 0 0,0 0 0 0 0,0 0 0 0 0,0 0 1 0 0,0 0-1 0 0,0 0 0 0 0,0 0 0 0 0,0 0 0 0 0,0 0 0 0 0,0 0 0 0 0,0 1 0 0 0,0-1 0 0 0,0 0 1 0 0,0 0-2 0 0,0 3 21 0 0,0 3 6 0 0,0 13 42 0 0,0-19-68 0 0,0 1-1 0 0,0 0 1 0 0,0 0 0 0 0,0 0 0 0 0,0-1 0 0 0,0 1-1 0 0,0 0 1 0 0,0 0 0 0 0,0 0 0 0 0,1-1-1 0 0,-1 1 1 0 0,0 0 0 0 0,1 0 0 0 0,-1 0-1 0 0,7 1-15 0 0,-4-1-36 0 0,0-1-90 0 0,-3 0-60 0 0,0 0-275 0 0,0 0-32 0 0</inkml:trace>
  <inkml:trace contextRef="#ctx0" brushRef="#br0" timeOffset="526.66">635 469 7424 0 0,'0'3'166'0'0,"5"11"56"0"0,3-3-42 0 0,-6-8-64 0 0,-1-1-48 0 0,0 1-35 0 0,-1 1-41 0 0,1 2 7 0 0,4 1 1 0 0,-4-5 0 0 0,-1-1 0 0 0,1 0 0 0 0,0 1 0 0 0,0-1 0 0 0,-1 1 0 0 0,1-1 0 0 0,0 1 0 0 0,-1-1 0 0 0,1 1 0 0 0,-1-1 0 0 0,0 1 0 0 0,0-1 0 0 0,0 1 0 0 0,1 0 0 0 0,-1 2-17 0 0,0 1 38 0 0,0 4 117 0 0,0 2 151 0 0,0 3 258 0 0,2-9-21 0 0,10 9-99 0 0,-10-11-337 0 0,0 1 1 0 0,-1-1-1 0 0,1 0 0 0 0,-1 1 1 0 0,0-1-1 0 0,1 1-90 0 0,1 10 290 0 0,-2 0 51 0 0,0-3-70 0 0,-1 0 43 0 0,0 1-101 0 0,0 4 29 0 0,0-14-52 0 0,0-2 1 0 0,-3 3 21 0 0,-7 7 11 0 0,8-8 1 0 0,2-2-10 0 0,0 0-38 0 0,0 3-14 0 0,0-2-81 0 0,0 3-142 0 0,0-3 81 0 0,0 0 40 0 0,0 0 37 0 0,0 0 51 0 0,0 1 60 0 0,0-1 69 0 0,-3-1-203 0 0,2 0-69 0 0,1 0 0 0 0,-1 0 0 0 0,1 0 1 0 0,-1 0-1 0 0,0 0 0 0 0,1-1 1 0 0,-1 1-1 0 0,1 0 0 0 0,-1 0 1 0 0,1-1-1 0 0,-1 1 0 0 0,1-1 0 0 0,-1 1 1 0 0,1 0-1 0 0,-1-1 0 0 0,1 1 1 0 0,-1-1-1 0 0,1 1 0 0 0,0-1 1 0 0,-1 1-1 0 0,1-1 0 0 0,0 1 1 0 0,-1-1-1 0 0,1 1 0 0 0,0-1 0 0 0,0 0 1 0 0,0 1-1 0 0,-1-1 0 0 0,1 1 1 0 0,0-1-1 0 0,0 0 0 0 0,0 1 1 0 0,0-1-1 0 0,0 0-5 0 0,0-29 192 0 0,1 15-144 0 0,-1 13-45 0 0,0 0 0 0 0,0 1 1 0 0,0-1-1 0 0,1 0 0 0 0,-1 1 1 0 0,1-1-1 0 0,-1 0 1 0 0,1 1-1 0 0,-1-1 0 0 0,1 1 1 0 0,0-1-1 0 0,0 1 1 0 0,0-1-4 0 0,0 1 3 0 0,0-1 0 0 0,0 1 0 0 0,0-1 1 0 0,-1 1-1 0 0,1-1 0 0 0,0 1 1 0 0,-1-1-1 0 0,1 0 0 0 0,-1 1 0 0 0,0-1 1 0 0,0 0-1 0 0,1 0 0 0 0,-1 1-3 0 0,0-3 5 0 0,0 1 1 0 0,0 0-1 0 0,1 0 0 0 0,0 0 0 0 0,-1 0 0 0 0,1 0 0 0 0,0 0 1 0 0,1 0-1 0 0,0-2-5 0 0,2-5 7 0 0,26-56-95 0 0,-27 55 89 0 0,-3 10-1 0 0,0 0-1 0 0,0 0 1 0 0,1 0-1 0 0,-1 1 1 0 0,0-1-1 0 0,0 0 1 0 0,1 0 0 0 0,-1 0-1 0 0,0 0 1 0 0,1 1-1 0 0,-1-1 1 0 0,1 0-1 0 0,-1 0 1 0 0,1 1-1 0 0,0-1 1 0 0,-1 0-1 0 0,1 1 1 0 0,0-1-1 0 0,-1 0 1 0 0,1 1 0 0 0,0-1-1 0 0,0 1 1 0 0,-1-1-1 0 0,1 1 1 0 0,0 0-1 0 0,0-1 1 0 0,0 1 0 0 0,4-2-10 0 0,-2-1-4 0 0,19-20-15 0 0,-21 22 28 0 0,0 0 0 0 0,1 0 1 0 0,-1-1-1 0 0,0 1 1 0 0,0 0-1 0 0,1 0 1 0 0,-1 0-1 0 0,0 0 1 0 0,1 1-1 0 0,-1-1 1 0 0,1 0-1 0 0,-1 1 1 0 0,1-1-1 0 0,-1 1 1 0 0,1-1-1 0 0,0 1 0 0 0,-1 0 1 0 0,1-1-1 0 0,0 1 1 0 0,0 0 0 0 0,13 3-53 0 0,-8 1 23 0 0,-5-3 27 0 0,-1 0 1 0 0,0 0-1 0 0,1 0 1 0 0,-1 0-1 0 0,1-1 1 0 0,-1 1 0 0 0,1-1-1 0 0,-1 1 1 0 0,1-1-1 0 0,-1 1 1 0 0,1-1-1 0 0,0 0 1 0 0,-1 0 0 0 0,1 0 2 0 0,-1 0-5 0 0,1 0 1 0 0,-1 0 0 0 0,1 0 0 0 0,-1 1-1 0 0,0-1 1 0 0,1 0 0 0 0,-1 1-1 0 0,0-1 1 0 0,1 1 0 0 0,-1-1 0 0 0,0 1-1 0 0,0-1 1 0 0,1 1 0 0 0,-1 0 0 0 0,0 0-1 0 0,1 0 5 0 0,5 6 4 0 0,-7-7-3 0 0,13 16-1 0 0,17 44 0 0 0,-29-57 0 0 0,0-1 0 0 0,-1 1 0 0 0,1 0 0 0 0,0 0 0 0 0,-1 0 0 0 0,0 0 0 0 0,0-1 0 0 0,0 1 0 0 0,0 0 0 0 0,0 0 0 0 0,-1 1 0 0 0,1 4 0 0 0,0 49 11 0 0,0-21 56 0 0,0-34-61 0 0,0-1-1 0 0,0 1 0 0 0,0-1 1 0 0,0 1-1 0 0,1 0 0 0 0,-1-1 1 0 0,1 1-1 0 0,-1-1 0 0 0,1 1 1 0 0,0-1-1 0 0,0 0 0 0 0,-1 1 1 0 0,1-1-1 0 0,0 1-5 0 0,4 5 15 0 0,0 6 49 0 0,5-8-48 0 0,-9-4-18 0 0,-1-1 1 0 0,0 1 0 0 0,1 0 0 0 0,-1 0 0 0 0,0-1 0 0 0,0 1 0 0 0,1 0 0 0 0,-1 0 0 0 0,0 0 0 0 0,0-1 0 0 0,0 1 0 0 0,0 0 0 0 0,0 0 0 0 0,0 1 1 0 0,3 8-76 0 0,10 0-97 0 0,-2-3 45 0 0,-9-5 40 0 0,-1-1-57 0 0,-1-1-74 0 0,0 0 66 0 0,0 0-34 0 0,0 0-37 0 0,0 0-35 0 0,0 0-352 0 0,0 0 84 0 0,1 0-47 0 0,1 0-678 0 0,2 0-533 0 0,4 0-1015 0 0</inkml:trace>
  <inkml:trace contextRef="#ctx0" brushRef="#br0" timeOffset="855.72">1361 469 5584 0 0,'0'0'165'0'0,"0"3"-10"0"0,1 0-118 0 0,-1-3-34 0 0,-14 25-11 0 0,8-13 34 0 0,1-1 54 0 0,1-4 6 0 0,-1 5 106 0 0,2-10-121 0 0,-4 4 50 0 0,6 8 0 0 0,1-1-7 0 0,-4 0 85 0 0,-13 23 344 0 0,13-24-409 0 0,0-2-67 0 0,1 3 39 0 0,2 3-28 0 0,0 1-16 0 0,-5-3 5 0 0,5-10-52 0 0,0-1 1 0 0,0 0 0 0 0,0 0-1 0 0,0 0 1 0 0,0 0-1 0 0,1 1 1 0 0,0-1 0 0 0,-1 2-16 0 0,1 17 128 0 0,0 22 57 0 0,0-30-101 0 0,0 2 39 0 0,0-15-115 0 0,1 1 1 0 0,-1 0-1 0 0,0-1 1 0 0,1 1 0 0 0,-1-1-1 0 0,1 1 1 0 0,0-1-1 0 0,0 1 1 0 0,-1-1-1 0 0,1 1 1 0 0,1 0-9 0 0,3 6 23 0 0,-5-6-22 0 0,1-1 0 0 0,-1 0 0 0 0,1 0 0 0 0,0 0-1 0 0,0 0 1 0 0,-1 0 0 0 0,1 0 0 0 0,0 0 0 0 0,0 0 0 0 0,0 0 0 0 0,0 0-1 0 0,0 0 1 0 0,0 0 0 0 0,0 0 0 0 0,1 0-1 0 0,-1-1 0 0 0,0 0 0 0 0,-1 0 0 0 0,1 0 0 0 0,0 0 0 0 0,0 1-1 0 0,0-1 1 0 0,0 0 0 0 0,0-1 0 0 0,0 1 0 0 0,-1 0 0 0 0,1 0 0 0 0,0 0 0 0 0,0-1 0 0 0,6 0-1 0 0,5 1-14 0 0,-10 0 6 0 0,1 0 1 0 0,-1 0-1 0 0,0-1 0 0 0,0 1 1 0 0,0-1-1 0 0,0 0 1 0 0,0 1-1 0 0,0-1 0 0 0,0 0 1 0 0,0 0-1 0 0,0 0 0 0 0,0-1 1 0 0,-1 1-1 0 0,1-1 9 0 0,22-21-106 0 0,-15 13 18 0 0,-7 9 65 0 0,-1 0 13 0 0,0-1 0 0 0,1 1 0 0 0,-1 0-1 0 0,0-1 1 0 0,0 1 0 0 0,0-1 0 0 0,0 1-1 0 0,0-1 1 0 0,0 0 10 0 0,0-2-57 0 0,0 1-35 0 0,-1-2-43 0 0,0 0-52 0 0,0 1-86 0 0,0-2-69 0 0,1-1-274 0 0,1-1-83 0 0,2 0-296 0 0,4-1-564 0 0</inkml:trace>
  <inkml:trace contextRef="#ctx0" brushRef="#br0" timeOffset="1151.86">1437 16 5584 0 0,'0'0'124'0'0,"0"0"17"0"0,0-3 11 0 0,0-7 47 0 0,0 8-70 0 0,0 2 110 0 0,0 0 201 0 0,0 0 9 0 0,0 0-186 0 0,0 0-115 0 0,0 0-37 0 0,0 0 6 0 0,0 0 32 0 0,0 0-18 0 0,0 0-11 0 0,0 0-35 0 0,0 2-18 0 0,-1 9-45 0 0,1 2 77 0 0,-1 4 93 0 0,2 24 318 0 0,0-31-400 0 0,1-1-49 0 0,8 11 178 0 0,-5 5 8 0 0,1-10-80 0 0,-5-12-130 0 0,0 0 0 0 0,0 0-1 0 0,0 1 1 0 0,0-1 0 0 0,0 0-1 0 0,-1 1 1 0 0,1-1-1 0 0,-1 0 1 0 0,0 1-37 0 0,0 2 69 0 0,1 0 0 0 0,-1 0 0 0 0,1 0 0 0 0,1 0 0 0 0,1 4-69 0 0,2 13 174 0 0,-3-13-101 0 0,-3 2-8 0 0,1-2 3 0 0,0-1 11 0 0,2 0 20 0 0,0 4 39 0 0,1-4-77 0 0,5 25 149 0 0,-6-9-19 0 0,0-8-5 0 0,3-1-35 0 0,1-1-40 0 0,-5-8-47 0 0,0 0 1 0 0,-1 0 0 0 0,0 0 0 0 0,0 0 0 0 0,0 3-65 0 0,-1-5 55 0 0,1 1 0 0 0,0-1 1 0 0,0 1-1 0 0,1-1 0 0 0,0 1 1 0 0,1 4-56 0 0,3 5 147 0 0,-4-12-113 0 0,1 0 1 0 0,-1 0-1 0 0,0 1 1 0 0,-1-1-1 0 0,1 0 1 0 0,0 1-1 0 0,-1-1 0 0 0,0 0 1 0 0,0 1-35 0 0,1 8 101 0 0,-1 8 84 0 0,-3-4 24 0 0,1-10-158 0 0,0 0 6 0 0,-1 0-1 0 0,2 1 0 0 0,-1-1 1 0 0,1 1-1 0 0,0 0 1 0 0,0-1-1 0 0,1 1-56 0 0,1 8 92 0 0,0-10-79 0 0,-1-1 1 0 0,0 0 0 0 0,0 0-1 0 0,0 0 1 0 0,0 0 0 0 0,-1 1 0 0 0,1-1-1 0 0,-1 0 1 0 0,-1 3-14 0 0,-8 9 21 0 0,7-4 33 0 0,3-4 6 0 0,0-1-70 0 0,0-5-39 0 0,0-1-78 0 0,0-1-81 0 0,0 0 59 0 0,0 0-35 0 0,0 0-38 0 0,0 0-36 0 0,0 0-354 0 0,0 0 82 0 0,0 0-49 0 0,0 0-684 0 0,0 0-542 0 0,0 0-1027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25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5344 0 0,'0'0'157'0'0,"0"0"-42"0"0,0 0-7 0 0,0 0 37 0 0,0 0 122 0 0,0 0 223 0 0,0 0 20 0 0,-2 3-36 0 0,-9 7-154 0 0,12-10-99 0 0,0 1-99 0 0,2 0-62 0 0,1 1-34 0 0,-2-1 47 0 0,-1 1-60 0 0,0 2 59 0 0,0 1 74 0 0,-1 5 150 0 0,0 4 180 0 0,2-6-255 0 0,8 4 95 0 0,-8-9-120 0 0,-1 1-90 0 0,-1 0-56 0 0,0 0-34 0 0,-1-1 42 0 0,1 4 29 0 0,0-5-57 0 0,0 0 0 0 0,0 0 0 0 0,0 0 0 0 0,0 0 0 0 0,0 0 0 0 0,0 0 0 0 0,1 0 0 0 0,-1 0 0 0 0,1 0 0 0 0,0 1-30 0 0,3 5 124 0 0,2 1 72 0 0,-4 4 60 0 0,1 0 8 0 0,2-3-63 0 0,-4-9-175 0 0,0 1-1 0 0,0-1 0 0 0,-1 1 1 0 0,1-1-1 0 0,0 1 0 0 0,-1 0 1 0 0,1-1-1 0 0,-1 1 0 0 0,1 0 1 0 0,-1-1-1 0 0,0 1 0 0 0,0 0 1 0 0,0 0-26 0 0,0 11 73 0 0,0 1 71 0 0,0 1 78 0 0,0 28 541 0 0,0-25-471 0 0,0-1-98 0 0,0 1-96 0 0,0-15-87 0 0,0 0-1 0 0,0-1 1 0 0,1 1-1 0 0,-1 0 1 0 0,0 0-1 0 0,1-1 1 0 0,0 2-11 0 0,6 3 58 0 0,-7-6-55 0 0,1-1-1 0 0,-1 0 1 0 0,1 0 0 0 0,-1 1-1 0 0,0-1 1 0 0,1 0 0 0 0,-1 1-1 0 0,0-1 1 0 0,1 1 0 0 0,-1-1-1 0 0,0 0 1 0 0,0 1 0 0 0,1-1-1 0 0,-1 1 1 0 0,0-1 0 0 0,0 1-1 0 0,0-1 1 0 0,1 1 0 0 0,-1-1 0 0 0,0 1-1 0 0,0-1 1 0 0,0 1 0 0 0,0-1-1 0 0,0 1 1 0 0,0-1 0 0 0,0 0-1 0 0,0 1 1 0 0,0-1 0 0 0,0 1-3 0 0,0 14 35 0 0,0 1 46 0 0,0 37 304 0 0,0-34-262 0 0,0-16-51 0 0,0-3 2 0 0,0 2 12 0 0,0 3-57 0 0,-2 11 168 0 0,2-16-191 0 0,0 1 0 0 0,0-1 0 0 0,0 0 0 0 0,-1 1 0 0 0,1-1 1 0 0,0 1-1 0 0,0-1 0 0 0,-1 0 0 0 0,1 1 0 0 0,0-1 0 0 0,-1 0 0 0 0,1 1 1 0 0,0-1-1 0 0,-1 0 0 0 0,1 1 0 0 0,-1-1 0 0 0,1 0 0 0 0,0 0 1 0 0,-1 0-1 0 0,1 1 0 0 0,-1-1 0 0 0,1 0 0 0 0,-1 0 0 0 0,1 0 0 0 0,0 0 1 0 0,-1 0-1 0 0,1 0 0 0 0,-1 0 0 0 0,1 0 0 0 0,-1 0-6 0 0,1 0 3 0 0,0 0 0 0 0,0 0-1 0 0,0 0 1 0 0,0 0 0 0 0,0 0 0 0 0,-1 0 0 0 0,1 0-1 0 0,0 0 1 0 0,0 0 0 0 0,0 0 0 0 0,0 0-1 0 0,0 0 1 0 0,0 0 0 0 0,0 0 0 0 0,0 0-1 0 0,0 0 1 0 0,0 0 0 0 0,-1 0 0 0 0,1 0-1 0 0,0 0 1 0 0,0 0 0 0 0,0 0 0 0 0,0 0-1 0 0,0 0 1 0 0,0 0 0 0 0,0 0 0 0 0,0 0-1 0 0,0 0 1 0 0,0 0 0 0 0,0 1 0 0 0,0-1 0 0 0,0 0-1 0 0,0 0 1 0 0,-1 0 0 0 0,1 0 0 0 0,0 0-1 0 0,0 0 1 0 0,0 0 0 0 0,0 0 0 0 0,0 0-1 0 0,0 0 1 0 0,0 0 0 0 0,0 0 0 0 0,0 1-1 0 0,0-1 1 0 0,0 0 0 0 0,0 0 0 0 0,0 0-1 0 0,0 0 1 0 0,0 0 0 0 0,0 0 0 0 0,0 0-1 0 0,0 0 1 0 0,0 0 0 0 0,0 0 0 0 0,0 1 0 0 0,0-1-3 0 0,0 10 160 0 0,0-10-158 0 0,0 0 0 0 0,0 0 1 0 0,0 0-1 0 0,0 0 0 0 0,0 0 1 0 0,0 0-1 0 0,0 0 0 0 0,0 0 1 0 0,0 1-1 0 0,0-1 0 0 0,0 0 1 0 0,0 0-1 0 0,0 0 0 0 0,0 0 1 0 0,0 0-1 0 0,0 0 0 0 0,0 0 1 0 0,0 0-1 0 0,0 0 0 0 0,0 0 1 0 0,0 0-1 0 0,0 1 0 0 0,0-1 1 0 0,1 0-1 0 0,-1 0 0 0 0,0 0 1 0 0,0 0-1 0 0,0 0 0 0 0,0 0 1 0 0,0 0-1 0 0,0 0 0 0 0,0 0 1 0 0,0 0-1 0 0,0 0 0 0 0,0 0 1 0 0,0 0-1 0 0,0 0 0 0 0,0 0 1 0 0,0 0-1 0 0,1 0 0 0 0,-1 0 1 0 0,0 0-1 0 0,0 0 0 0 0,0 0 1 0 0,0 0-1 0 0,0 0 0 0 0,0 0 1 0 0,0 0-1 0 0,0 0 0 0 0,0 0 1 0 0,0 0-1 0 0,1 0 0 0 0,-1 0 1 0 0,0 0-1 0 0,0 0 0 0 0,0 0 1 0 0,0 0-3 0 0,10 0 44 0 0,-10 0-43 0 0,0 0 1 0 0,0 0-1 0 0,0 0 1 0 0,0 0-1 0 0,1 0 0 0 0,-1 0 1 0 0,0 0-1 0 0,0 0 1 0 0,0 0-1 0 0,0 0 1 0 0,0 0-1 0 0,0 0 0 0 0,0 0 1 0 0,0 0-1 0 0,0 0 1 0 0,0 0-1 0 0,0 0 1 0 0,1 0-1 0 0,-1 0 0 0 0,0 0 1 0 0,0 0-1 0 0,0 0 1 0 0,0 0-1 0 0,0 0 1 0 0,0 0-1 0 0,0 0 0 0 0,0 0 1 0 0,0 0-1 0 0,0 0 1 0 0,0 0-1 0 0,0 0 1 0 0,0 0-1 0 0,0 0 0 0 0,1 0 1 0 0,-1 0-1 0 0,0-1 1 0 0,0 1-1 0 0,0 0 0 0 0,0 0 1 0 0,0 0-1 0 0,0 0 1 0 0,0 0-1 0 0,0 0 1 0 0,0 0-1 0 0,0 0 0 0 0,0 0 1 0 0,0 0-1 0 0,0 0 1 0 0,0-1-1 0 0,0 1 1 0 0,0 0-1 0 0,0 0 0 0 0,0 0 1 0 0,0 0-1 0 0,0 0 1 0 0,0 0-1 0 0,0 0-1 0 0,-1-7 44 0 0,1-1 0 0 0,5-2-2 0 0,3-8 34 0 0,-3-12-2 0 0,10 2-20 0 0,-5 23-68 0 0,-9 4 10 0 0,-1 0 1 0 0,1 1-1 0 0,-1-1 0 0 0,0 0 0 0 0,0 0 0 0 0,1 1 1 0 0,-1-1-1 0 0,0 0 0 0 0,0 0 0 0 0,0 0 0 0 0,0 1 0 0 0,0-1 1 0 0,0 0-1 0 0,0-1 4 0 0,0 1-1 0 0,0 1 0 0 0,0-1 0 0 0,0 0 0 0 0,0 0 0 0 0,0 0 0 0 0,0 1 0 0 0,0-1 0 0 0,0 0 0 0 0,0 0 0 0 0,1 0 0 0 0,-1 1 0 0 0,0-1 0 0 0,1 0 1 0 0,-1 0 0 0 0,11-4 13 0 0,-6-8 40 0 0,5-2-53 0 0,-2 0-65 0 0,-5 14 64 0 0,1-1 1 0 0,-3-1-1 0 0,0 0 0 0 0,14-6-51 0 0,31-16 42 0 0,-35 22 10 0 0,-8 3 0 0 0,-1 0 0 0 0,1-1 0 0 0,0 0 0 0 0,0 1 0 0 0,-1-1 0 0 0,1 0 0 0 0,0 0 0 0 0,-1 0 0 0 0,1 0 0 0 0,-1-1 0 0 0,1 1 0 0 0,-1-1 0 0 0,2 0-4 0 0,1 1 7 0 0,16 1-62 0 0,-15 0 52 0 0,-5 0 0 0 0,23 13 62 0 0,6-8-55 0 0,-15 8-43 0 0,13 4 22 0 0,-23-7-22 0 0,5-5 33 0 0,-4 6 10 0 0,-6-10 0 0 0,1 0 0 0 0,-1 0 0 0 0,1 0 0 0 0,-1 0 0 0 0,1 0 0 0 0,-1 0 0 0 0,1 0 0 0 0,0 0 0 0 0,-1-1 0 0 0,1 1 0 0 0,0 0 0 0 0,0 0 0 0 0,-1-1 0 0 0,1 1 0 0 0,0 0 0 0 0,0 0 0 0 0,4 1 0 0 0,-4-2 0 0 0,-1 0 0 0 0,1 1 0 0 0,0-1 0 0 0,-1 0 0 0 0,1 0 0 0 0,-1 1 0 0 0,1-1 0 0 0,-1 1 0 0 0,1-1 0 0 0,-1 0 0 0 0,1 1 0 0 0,-1-1 0 0 0,1 1 0 0 0,-1-1 0 0 0,1 1 0 0 0,-1 0 0 0 0,0-1 0 0 0,1 1 0 0 0,-1-1 0 0 0,0 1 0 0 0,0-1 0 0 0,1 1 0 0 0,1 4 0 0 0,0-1-2 0 0,11 20 57 0 0,-7-20-45 0 0,-5-4-10 0 0,-1 1 0 0 0,1-1 0 0 0,-1 0 0 0 0,1 0 0 0 0,-1 1 0 0 0,0-1 0 0 0,1 0 0 0 0,-1 1 0 0 0,0-1 0 0 0,1 0 0 0 0,-1 1 0 0 0,0-1 0 0 0,1 0 0 0 0,-1 1 0 0 0,0-1 0 0 0,0 1 0 0 0,0-1 0 0 0,1 1 0 0 0,-1-1 0 0 0,0 0 0 0 0,0 1 0 0 0,0-1 0 0 0,0 1 0 0 0,0-1 0 0 0,0 1 0 0 0,0-1 0 0 0,0 1 0 0 0,0-1 0 0 0,0 1 0 0 0,0-1 1 0 0,0 1-1 0 0,0 0 0 0 0,0 15 3 0 0,0 10-7 0 0,0 20 69 0 0,0-45-65 0 0,0 1 0 0 0,0 0 0 0 0,0-1 0 0 0,0 1 0 0 0,-1-1 0 0 0,1 1 0 0 0,0 0 0 0 0,-1-1 0 0 0,1 1 0 0 0,-1-1 0 0 0,-11 15 0 0 0,1 0 11 0 0,4-5 48 0 0,-7-2 0 0 0,3-3-38 0 0,-6 8 70 0 0,-6-1-30 0 0,15-9-49 0 0,-7-2 31 0 0,-70-2 145 0 0,46 0-166 0 0,12-2-22 0 0,12-3 0 0 0,2 0 0 0 0,-1-1 0 0 0,-5-4 0 0 0,4 8 0 0 0,0-1 0 0 0,0-7 0 0 0,0 8 0 0 0,10 2 0 0 0,3 0 0 0 0,-22-13 0 0 0,9 11 0 0 0,14 2-227 0 0,-1 0 86 0 0,1-1 76 0 0,0 1 63 0 0,0 0 50 0 0,0 0 38 0 0,-3-1 488 0 0,3 0-459 0 0,0 0-85 0 0,1 0-67 0 0,0 1-48 0 0,-1-1-57 0 0,1 0-62 0 0,0 1-93 0 0,0-1-88 0 0,0 0-98 0 0,-1 0-106 0 0,1-1-113 0 0,0 1-124 0 0,0 1 364 0 0,0-1-33 0 0,0 0-35 0 0,0 1-37 0 0,0 0-1340 0 0,0 0-1079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26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46 7688 0 0,'0'0'166'0'0,"0"0"29"0"0,0 0 14 0 0,0 0 46 0 0,0 0 142 0 0,-3-3 62 0 0,2 2-455 0 0,0 0 39 0 0,-2-2 138 0 0,-12-12 717 0 0,12 12-762 0 0,1 1-58 0 0,-1-1 309 0 0,0 3-159 0 0,0 0-46 0 0,1-1-40 0 0,-1 1-36 0 0,0-2-4 0 0,0 1-42 0 0,-5-5 34 0 0,6 4-6 0 0,-1-1 124 0 0,1 3-10 0 0,-7 0-74 0 0,-2 0 61 0 0,-2 0 60 0 0,0 0 59 0 0,7 1-219 0 0,1 5 0 0 0,-3 0 61 0 0,-3-4 49 0 0,10-2-190 0 0,1 0 0 0 0,-1 0-1 0 0,0 1 1 0 0,1-1 0 0 0,-1 0 0 0 0,1 0 0 0 0,-1 0-1 0 0,0 0 1 0 0,1 1 0 0 0,-1-1 0 0 0,1 0 0 0 0,-1 1-1 0 0,1-1 1 0 0,-1 0 0 0 0,1 1 0 0 0,-1-1 0 0 0,1 1-1 0 0,-1-1 1 0 0,1 1 0 0 0,-1-1 0 0 0,1 1 0 0 0,0-1-1 0 0,-1 1-8 0 0,1-1 9 0 0,0 1 0 0 0,-1-1 0 0 0,1 1 0 0 0,0-1 0 0 0,-1 1 0 0 0,1-1 0 0 0,-1 1-1 0 0,1-1 1 0 0,-1 1 0 0 0,1-1 0 0 0,-1 0 0 0 0,1 1 0 0 0,-1-1 0 0 0,0 0 0 0 0,1 0-1 0 0,-1 1 1 0 0,1-1 0 0 0,-1 0 0 0 0,0 0 0 0 0,1 0 0 0 0,-1 0 0 0 0,1 0 0 0 0,-1 0-9 0 0,-4 3 125 0 0,-2 3-77 0 0,-31 31 201 0 0,27-22-186 0 0,7-4-43 0 0,-2 0 23 0 0,2-6 10 0 0,-2 1 34 0 0,5-5-77 0 0,0 0 1 0 0,0 0 0 0 0,0 0-1 0 0,0 1 1 0 0,0-1 0 0 0,0 0-1 0 0,0 1 1 0 0,0-1 0 0 0,1 1-1 0 0,-1-1 1 0 0,0 1 0 0 0,1-1-1 0 0,0 1 1 0 0,-1-1 0 0 0,1 1-1 0 0,0-1 1 0 0,0 1 0 0 0,0 0-11 0 0,-2 9 60 0 0,-4 1-24 0 0,1-4-26 0 0,-7 16 44 0 0,9-18-54 0 0,0 1 4 0 0,2 2 38 0 0,1 20 201 0 0,1-14-100 0 0,-1-1-47 0 0,0 0-54 0 0,1 6-40 0 0,0-18-1 0 0,-1 0-1 0 0,1 0 1 0 0,-1 0 0 0 0,1 0-1 0 0,0 0 1 0 0,0 0 0 0 0,0 0-1 0 0,0 0 1 0 0,0 0 0 0 0,0 0-1 0 0,1 0 1 0 0,-1-1 0 0 0,1 2-1 0 0,3 2 43 0 0,0 1 0 0 0,-1-1 0 0 0,0 1 0 0 0,1 3-43 0 0,0 0 23 0 0,4 4 83 0 0,-8-12-100 0 0,0 0 0 0 0,0-1 1 0 0,0 1-1 0 0,0-1 0 0 0,0 1 1 0 0,0 0-1 0 0,0-1 0 0 0,0 0 1 0 0,1 1-1 0 0,-1-1 0 0 0,0 0-6 0 0,10 4 65 0 0,-3 1-23 0 0,-7-4-32 0 0,0-1 0 0 0,1 1 0 0 0,-1 0 0 0 0,0 0 0 0 0,1-1 0 0 0,-1 1 0 0 0,1 0 0 0 0,-1-1 0 0 0,1 1 0 0 0,0-1 0 0 0,-1 0 0 0 0,1 0 0 0 0,-1 0 0 0 0,1 1-10 0 0,32-1 277 0 0,-13 0-130 0 0,-3 0-66 0 0,2 0-51 0 0,8 0 34 0 0,-22-1-52 0 0,-1 0 0 0 0,1 0 0 0 0,-1 0 0 0 0,1 0 0 0 0,-1-1 0 0 0,1 0 0 0 0,-1 0 0 0 0,0-1 0 0 0,0 1 0 0 0,3-3-12 0 0,6-2 21 0 0,-2 4 1 0 0,0 3-70 0 0,-9 0-9 0 0,2-2-112 0 0,-1-2 76 0 0,-2 3-2 0 0,-1-1-60 0 0,1 0-78 0 0,0 1-96 0 0,-2 0 73 0 0,1 0-41 0 0,-1 1-35 0 0,0 0-34 0 0,1-1-236 0 0,-1 1-56 0 0,0 0-774 0 0,0 0-611 0 0,0 0-1160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30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7888 0 0,'0'0'174'0'0,"0"0"29"0"0,0 0 13 0 0,0 0-67 0 0,0 0-1 0 0,0 0 64 0 0,0 0 187 0 0,0 0 342 0 0,0 0 26 0 0,0 0-318 0 0,0 0-193 0 0,0 0-58 0 0,0 0 20 0 0,0 2 72 0 0,-1 6-115 0 0,1-5-110 0 0,0 1 1 0 0,-1-1-1 0 0,1 1 0 0 0,1-1 0 0 0,-1 0 1 0 0,0 1-1 0 0,1-1 0 0 0,0 0 0 0 0,0 2-65 0 0,4 3 117 0 0,0 2 45 0 0,-2 2 41 0 0,-3-2-43 0 0,0-1-32 0 0,0 6 33 0 0,0 20 146 0 0,0-23-177 0 0,0 1 41 0 0,0-2-65 0 0,-1-5-26 0 0,1 1-1 0 0,0 0 1 0 0,1-1-1 0 0,-1 1 1 0 0,2 4-80 0 0,4 4 183 0 0,-1 0 1 0 0,-3 0-36 0 0,-1 3 29 0 0,5-3-57 0 0,0 0-11 0 0,-4 3 49 0 0,-1-10-91 0 0,0 0 0 0 0,0-1 0 0 0,1 1 1 0 0,0-1-1 0 0,3 8-67 0 0,-4-13 15 0 0,0 2 32 0 0,-1-1 0 0 0,1 1 0 0 0,0-1 0 0 0,-1 1-1 0 0,0-1 1 0 0,0 1 0 0 0,0-1 0 0 0,0 4-47 0 0,-1 9 135 0 0,1 12-53 0 0,0-3 4 0 0,0-20 84 0 0,0 2 29 0 0,0-1-54 0 0,-1 1-21 0 0,0-2-68 0 0,1-4-56 0 0,0-1-1 0 0,-1 0 0 0 0,1 1 0 0 0,0-1 0 0 0,-1 0 0 0 0,1 1 1 0 0,0-1-1 0 0,-1 0 0 0 0,1 0 0 0 0,0 1 0 0 0,-1-1 1 0 0,1 0-1 0 0,-1 0 0 0 0,1 0 0 0 0,0 1 0 0 0,-1-1 0 0 0,1 0 1 0 0,-1 0-1 0 0,1 0 0 0 0,-1 0 0 0 0,1 0 0 0 0,-1 0 1 0 0,1 0-1 0 0,0 0 0 0 0,-1 0 0 0 0,1 0 1 0 0,-3 0-112 0 0,3 0-15 0 0,0 0 29 0 0,0 0-33 0 0,0 0-85 0 0,-3-3-224 0 0,-2-4-50 0 0,3 2 209 0 0,-1 0-35 0 0,1 0 8 0 0,-1 0-35 0 0,-9-10-553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27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7224 0 0,'-3'0'-111'0'0,"1"0"36"0"0,-1 0 22 0 0,1 0 115 0 0,1 0 99 0 0,1 0 27 0 0,0 0 44 0 0,1 0 178 0 0,2 0 49 0 0,4 0 668 0 0,-4 0-797 0 0,0 0-47 0 0,0 0-94 0 0,-1 0-52 0 0,0 0-61 0 0,0 0-70 0 0,1 0 119 0 0,0 0 57 0 0,9 0 580 0 0,-8 0-472 0 0,-1 0-92 0 0,-2 0-152 0 0,0 0-46 0 0,2 0 490 0 0,-1 0-90 0 0,8 0-133 0 0,0 0-57 0 0,6 4 88 0 0,-14-3-269 0 0,0 0 1 0 0,-1 0-1 0 0,1 1 0 0 0,0-1 0 0 0,0 0 0 0 0,-1 0 0 0 0,1 1 0 0 0,-1-1 1 0 0,1 1-1 0 0,-1 0 0 0 0,0-1 0 0 0,1 1 0 0 0,-1 0 0 0 0,0 0 0 0 0,0 0 1 0 0,0 0-30 0 0,0 0 26 0 0,1 0 0 0 0,-1 0 1 0 0,1 0-1 0 0,-1 0 1 0 0,1 0-1 0 0,0 0 1 0 0,0 0-1 0 0,0 0-26 0 0,19 13 173 0 0,-4-3-47 0 0,-7 3 14 0 0,10 3-10 0 0,-19-16-120 0 0,0 0 1 0 0,0-1 0 0 0,-1 1 0 0 0,1 0 0 0 0,0 0 0 0 0,-1 0 0 0 0,0 0 0 0 0,1 1-11 0 0,1 7 41 0 0,23 50 215 0 0,-21-43-186 0 0,-2-5 23 0 0,2-1 0 0 0,3 12-93 0 0,-3-13 42 0 0,-1 0 0 0 0,-1 0 0 0 0,1 4-42 0 0,3 15 72 0 0,9 34 10 0 0,-3-27-26 0 0,-9-28-53 0 0,0-1 0 0 0,-1 1 1 0 0,0 0-1 0 0,0 1 1 0 0,0-1-1 0 0,-1 0 1 0 0,0 6-4 0 0,-2 3 6 0 0,-1 0 1 0 0,-2 11-7 0 0,-2 8 56 0 0,4 0 41 0 0,1-31-82 0 0,1 1-1 0 0,-1 0 1 0 0,0 0-1 0 0,-1-1 1 0 0,1 1-1 0 0,-1 0 1 0 0,0-1-1 0 0,0 0 0 0 0,-1 1-14 0 0,-10 28 121 0 0,9-17-50 0 0,3-9-35 0 0,-1-1 1 0 0,0 0 0 0 0,0 0 0 0 0,-1 0-1 0 0,-1 1-36 0 0,-22 43 634 0 0,-23 31-634 0 0,39-68 65 0 0,7-9-43 0 0,0-1 0 0 0,0 1 0 0 0,0 0 0 0 0,1 0-1 0 0,-2 3-21 0 0,1 0 52 0 0,0 0 0 0 0,-1 0 1 0 0,0 0-1 0 0,-4 4-52 0 0,0 2 79 0 0,3-6 50 0 0,0-2-46 0 0,-10 8 29 0 0,10-10-36 0 0,1 2 81 0 0,4-1-91 0 0,-1-1-17 0 0,-9 2 87 0 0,5 0-44 0 0,5-6-88 0 0,0 1 0 0 0,-1-1 0 0 0,1 1 0 0 0,0-1 0 0 0,0 0-1 0 0,0 1 1 0 0,-1-1 0 0 0,1 0 0 0 0,0 0 0 0 0,0 1 0 0 0,-1-1 0 0 0,1 0 0 0 0,0 1 0 0 0,-1-1 0 0 0,1 0 0 0 0,0 0 0 0 0,-1 0 0 0 0,1 1 0 0 0,-1-1-1 0 0,1 0 1 0 0,0 0 0 0 0,-1 0 0 0 0,1 0 0 0 0,-1 0 0 0 0,1 0 0 0 0,0 0 0 0 0,-1 0 0 0 0,1 0 0 0 0,-1 0 0 0 0,1 0 0 0 0,-1 0-4 0 0,-1 0 66 0 0,-1 0-2 0 0,-8 3-13 0 0,-3 7-27 0 0,12-8 29 0 0,-1-2 1 0 0,-7 0-33 0 0,5 0 22 0 0,2 0-187 0 0,1 0 84 0 0,1 0 64 0 0,0 0 48 0 0,2 0 192 0 0,0 0-167 0 0,0 0-60 0 0,1 0-93 0 0,-2 0-5 0 0,1 0-36 0 0,0 0-38 0 0,0 0-42 0 0,-1 0-139 0 0,1 0-90 0 0,-1 0-102 0 0,1 0-109 0 0,-1 0-453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3:25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0 273 5840 0 0,'0'0'132'0'0,"0"0"17"0"0,0 0 11 0 0,1 0-49 0 0,1 0-3 0 0,2 0 399 0 0,-1 0-74 0 0,2 0-69 0 0,-1 0-60 0 0,1 0-71 0 0,-1 0-42 0 0,5 1 88 0 0,-1-1-112 0 0,12-2 121 0 0,-14 0-108 0 0,4-8 230 0 0,-6 9-358 0 0,2-1 48 0 0,0 1 42 0 0,1 1 33 0 0,8 0 202 0 0,21 1 603 0 0,-21-1-617 0 0,-3 1-96 0 0,-2-3-128 0 0,2-3 19 0 0,-11 3-138 0 0,1 1 0 0 0,-1 1 1 0 0,1-1-1 0 0,0 0 0 0 0,-1 0 0 0 0,1 1 0 0 0,0-1 1 0 0,0 1-1 0 0,0-1 0 0 0,-1 1 0 0 0,1 0 0 0 0,0 0 1 0 0,2-1-21 0 0,33 1 55 0 0,-19 0-25 0 0,-15 1-30 0 0,1-1 1 0 0,-1 0-1 0 0,0-1 0 0 0,0 1 0 0 0,0-1 1 0 0,0 1-1 0 0,0-1 0 0 0,1 0 1 0 0,-1 0-1 0 0,-1 0 0 0 0,1-1 1 0 0,3 0-1 0 0,-1-1-7 0 0,3 0 39 0 0,1 2-91 0 0,4 1-98 0 0,6 1-171 0 0,-7-1 54 0 0,-6 0 201 0 0,3 0-158 0 0,-1-1-96 0 0,-7 1 300 0 0,-1 0 0 0 0,0-1 0 0 0,1 1 0 0 0,-1 0 0 0 0,1 0 0 0 0,-1 0 0 0 0,0-1 0 0 0,1 1 0 0 0,-1 0 0 0 0,0-1 0 0 0,0 1 0 0 0,1 0 0 0 0,-1-1 0 0 0,0 1 0 0 0,1-1 0 0 0,-1 1-1 0 0,0 0 1 0 0,0-1 0 0 0,0 1 0 0 0,0-1 0 0 0,1 1 0 0 0,-1 0 0 0 0,0-1 0 0 0,0 1 0 0 0,0-1 0 0 0,0 1 0 0 0,0-1 0 0 0,0 1 0 0 0,0-1 0 0 0,0 1 27 0 0,0-3-638 0 0</inkml:trace>
  <inkml:trace contextRef="#ctx0" brushRef="#br0" timeOffset="420.81">227 1 5672 0 0,'0'0'165'0'0,"0"0"59"0"0,0 0 160 0 0,0 0 61 0 0,0 0 17 0 0,0 0-9 0 0,0 0-45 0 0,0 0-21 0 0,-2 0-3 0 0,-8 0-8 0 0,10 0-370 0 0,-1-1 0 0 0,1 1 0 0 0,0 0 0 0 0,0 0 0 0 0,0 0 0 0 0,0 0 0 0 0,0 0 0 0 0,0 0 0 0 0,0 0 0 0 0,0 0 0 0 0,0 0 0 0 0,0 0 0 0 0,0 0 0 0 0,-1 0 0 0 0,1 0 0 0 0,0 0 0 0 0,0 0-1 0 0,0 0 1 0 0,0 0 0 0 0,0 1 0 0 0,0-1 0 0 0,0 0 0 0 0,0 0 0 0 0,0 0 0 0 0,0 0 0 0 0,0 0 0 0 0,0 0 0 0 0,-1 0 0 0 0,1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0-6 0 0,0 1 52 0 0,0 0 0 0 0,0 1 1 0 0,0-1-1 0 0,0 0 0 0 0,-1 0 0 0 0,1 0 0 0 0,0 0 0 0 0,-1 1 1 0 0,1-1-1 0 0,-1 0 0 0 0,0 1-52 0 0,-10 11 683 0 0,11-13-393 0 0,1 1-48 0 0,-1 2-104 0 0,0 0-66 0 0,-1 2-44 0 0,1-2 50 0 0,0-1-44 0 0,0-1-1 0 0,0 1 0 0 0,-1 0 1 0 0,1-1-1 0 0,0 1 1 0 0,-1-1-1 0 0,0 1 0 0 0,1 0 1 0 0,-1-1-1 0 0,0 1 0 0 0,1-1 1 0 0,-1 0-1 0 0,0 1 1 0 0,0-1-34 0 0,-2 3 43 0 0,1-1-40 0 0,1 8 113 0 0,7 3-1 0 0,-5-12-101 0 0,0-1 0 0 0,0 1 0 0 0,0-1 0 0 0,0 1 0 0 0,-1-1-1 0 0,1 1 1 0 0,-1 0 0 0 0,1-1 0 0 0,-1 1 0 0 0,1 0 0 0 0,-1 1-14 0 0,0 3 51 0 0,0-4-33 0 0,-1 0-1 0 0,1 1 1 0 0,0-1-1 0 0,1 0 1 0 0,-1 0-1 0 0,0 0 1 0 0,0 0-1 0 0,1 0 1 0 0,0 0-1 0 0,0 1-17 0 0,4 9 89 0 0,-3-9-68 0 0,-1 1 1 0 0,0-1-1 0 0,0 0 0 0 0,-1 0 1 0 0,1 0-1 0 0,-1 1 1 0 0,1-1-22 0 0,-1 19 159 0 0,0-15-97 0 0,0-5-37 0 0,0 0-1 0 0,-1 0 0 0 0,2 0 0 0 0,-1 0 1 0 0,0 0-1 0 0,0 1 0 0 0,1-1 0 0 0,-1 0 1 0 0,1 0-1 0 0,0 0-24 0 0,3 6 83 0 0,-3-7-64 0 0,0 1 1 0 0,0-1-1 0 0,0 1 0 0 0,0-1 0 0 0,-1 0 0 0 0,1 1 0 0 0,-1-1 0 0 0,1 1 0 0 0,-1 0 0 0 0,1-1 0 0 0,-1 1 0 0 0,0-1 0 0 0,0 1 1 0 0,0 0-20 0 0,0 10 139 0 0,-1-9-94 0 0,1 1-1 0 0,0 0 1 0 0,0 0-1 0 0,0 0 1 0 0,1-1-1 0 0,-1 1 1 0 0,1 0 0 0 0,1 2-45 0 0,8 16 160 0 0,-7-15-15 0 0,-2-1-56 0 0,-1 0-31 0 0,-1 3-19 0 0,0-1 30 0 0,1-6-131 0 0,0 0 55 0 0,0 1 54 0 0,0 1 91 0 0,0 0 30 0 0,0-1-103 0 0,0 0-70 0 0,0-1-74 0 0,0 0-58 0 0,0-1-76 0 0,0 1-89 0 0,0 0-99 0 0,0-2-259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0:30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1497 575 6336 0 0,'-2'3'141'0'0,"-8"7"23"0"0,7-7-42 0 0,2-1-43 0 0,0 1-25 0 0,2 0-29 0 0,-2 1 16 0 0,-9 1-11 0 0,7 0-19 0 0,1 0 67 0 0,0-3 25 0 0,-1-3-82 0 0,2 1-2 0 0,-1 0 39 0 0,1 0 13 0 0,0 1 34 0 0,-2 0 163 0 0,2 0-83 0 0,0 0 41 0 0,-9 9 390 0 0,7-7-23 0 0,0-1-122 0 0,0 1-410 0 0,-1 1 65 0 0,-3 3 158 0 0,-12 12 491 0 0,15-13-594 0 0,1-2-67 0 0,-18 40 789 0 0,12-24-561 0 0,1 1-47 0 0,4-11-193 0 0,1-1-38 0 0,0 8 163 0 0,4-16-209 0 0,-1 1 0 0 0,0-1 0 0 0,-1 1 0 0 0,1-1 0 0 0,0 0-1 0 0,0 1 1 0 0,-1-1 0 0 0,1 0 0 0 0,0 0 0 0 0,-1 1-18 0 0,-5 11 108 0 0,5-10-85 0 0,0 0 1 0 0,0 0 0 0 0,0 0-1 0 0,0 1 1 0 0,0-1-1 0 0,1 0 1 0 0,0 1-24 0 0,-1 18 170 0 0,1-1 41 0 0,0 27 113 0 0,0-39-256 0 0,0-5-42 0 0,1 0 0 0 0,-1-1 0 0 0,1 1 0 0 0,0 0 0 0 0,0 0 0 0 0,0-1 0 0 0,0 1 0 0 0,1-1 0 0 0,0 1 0 0 0,1 2-26 0 0,2 24 256 0 0,25 31 260 0 0,-23-52-388 0 0,19 18 284 0 0,-19-21-331 0 0,-5-4 54 0 0,0-1-35 0 0,2 0 20 0 0,5-4-11 0 0,-8 2-61 0 0,8-3 96 0 0,5-4 134 0 0,8-5 212 0 0,-17 11-394 0 0,-4 2-72 0 0,-1-1 0 0 0,1 1 0 0 0,0 0 0 0 0,-1 0 1 0 0,1-1-1 0 0,-1 1 0 0 0,1 0 0 0 0,-1-1 0 0 0,1 1 0 0 0,-1-1 1 0 0,1 1-1 0 0,-1-1 0 0 0,1 1 0 0 0,-1-1 0 0 0,1 1 1 0 0,-1-1-1 0 0,0 1 0 0 0,1-1 0 0 0,-1 0 0 0 0,0 1 0 0 0,0-1 1 0 0,1 0-25 0 0,1-3 98 0 0,7-9 174 0 0,2 2-93 0 0,-6 7-128 0 0,-1 0-1 0 0,0 0 1 0 0,0-1 0 0 0,2-2-51 0 0,-4 3 20 0 0,0 0 1 0 0,0-1 0 0 0,0 1-1 0 0,-1 0 1 0 0,0-1 0 0 0,0 1-1 0 0,0-2-20 0 0,4-14 80 0 0,1 6-13 0 0,-5 11-53 0 0,0-1 0 0 0,1 1 1 0 0,-2 0-1 0 0,1 0 0 0 0,0-1 0 0 0,-1 1 0 0 0,1-1 0 0 0,-1 1 0 0 0,0-1-14 0 0,0-3 29 0 0,1-1 0 0 0,0 1-1 0 0,1 0 1 0 0,-1-1 0 0 0,2 0-29 0 0,-1 1 24 0 0,-1-1 0 0 0,1 1-1 0 0,-1 0 1 0 0,0-1 0 0 0,-1 0-24 0 0,0 7 2 0 0,0-24 58 0 0,0 0 7 0 0,-2-10-13 0 0,-5 13-43 0 0,6 19-10 0 0,0 0 1 0 0,0 0-1 0 0,0 1 1 0 0,0-1-1 0 0,1 0 0 0 0,-1 0 1 0 0,1 0-1 0 0,0 0-1 0 0,0 1 4 0 0,0 1 0 0 0,0-1 0 0 0,0 1 0 0 0,0-1 0 0 0,-1 0 0 0 0,1 1 0 0 0,0-1 0 0 0,-1 1 0 0 0,1-1 0 0 0,-1 1 0 0 0,0-1 0 0 0,0 1 0 0 0,1-1 0 0 0,-1 1 0 0 0,-1-1-4 0 0,-3-6 0 0 0,-2-9 23 0 0,-2-3-43 0 0,-3 1-71 0 0,-3 5-99 0 0,6 10 50 0 0,-2 3-35 0 0,3 1 24 0 0,4 0 11 0 0,2 0-50 0 0,1 0-164 0 0,-1-3-299 0 0,0 1 498 0 0,0 1 20 0 0,1-1-12 0 0,0 1-44 0 0,0 0-8 0 0,0 0-45 0 0,0 0-50 0 0,0 0-57 0 0,0 0-60 0 0,1 1-56 0 0,-1-1-51 0 0,1 1-44 0 0,0 0-161 0 0,-1 0-43 0 0,1 0-196 0 0,0 0-527 0 0</inkml:trace>
  <inkml:trace contextRef="#ctx0" brushRef="#br0" timeOffset="1486.27">2601 833 6832 0 0,'0'0'200'0'0,"3"-3"-8"0"0,9-7-152 0 0,-4 8-2 0 0,-1 1 80 0 0,1 1 83 0 0,0-2 86 0 0,-1-3 41 0 0,3 0 152 0 0,-4 3-194 0 0,1 1 40 0 0,-1 1 131 0 0,-2 0-183 0 0,1 0-40 0 0,2 0 129 0 0,0 0-114 0 0,0-1-79 0 0,9-5 150 0 0,-10 1-123 0 0,-3 2-40 0 0,-1 2-57 0 0,0 1-37 0 0,1 1-35 0 0,0 0-10 0 0,-1-1 28 0 0,0-1 34 0 0,1-1 52 0 0,-2 0-112 0 0,0 1 0 0 0,1 0 0 0 0,-1 0 1 0 0,1 0-1 0 0,-1 0 0 0 0,1 1 1 0 0,-1-1-1 0 0,1 0 0 0 0,0 1 0 0 0,1-1-20 0 0,19-2 134 0 0,-19 3-70 0 0,-1 0-11 0 0,11-2-32 0 0,2-9 22 0 0,-2 9-22 0 0,0 0 32 0 0,-12 2-53 0 0,0 0 1 0 0,1-1-1 0 0,-1 1 1 0 0,0-1-1 0 0,0 0 1 0 0,1 1-1 0 0,-1-1 1 0 0,0 0-1 0 0,0 0 1 0 0,0 0-1 0 0,0 0 1 0 0,1-1-1 0 0,-1 1 5 0 0,1-4 38 0 0,1-7-32 0 0,7-1-1 0 0,-7 7 39 0 0,-4-3-38 0 0,1 9-5 0 0,-2-5 42 0 0,-8-5-26 0 0,10 9-20 0 0,-1 1-1 0 0,1 0 1 0 0,0 0-1 0 0,-1-1 1 0 0,1 1-1 0 0,0 0 1 0 0,0-1-1 0 0,-1 1 1 0 0,1 0-1 0 0,-1 0 1 0 0,1 0-1 0 0,0-1 1 0 0,-1 1-1 0 0,1 0 1 0 0,0 0-1 0 0,-1 0 1 0 0,1 0-1 0 0,-1 0 1 0 0,1 0-1 0 0,0 0 1 0 0,-1-1-1 0 0,1 1 1 0 0,-1 1-1 0 0,1-1 1 0 0,-1 0-1 0 0,1 0 1 0 0,-1 0-2 0 0,-3-1 13 0 0,1-9-3 0 0,3 10-9 0 0,0 0 0 0 0,0-1 0 0 0,0 1-1 0 0,0 0 1 0 0,0 0 0 0 0,0 0 0 0 0,0 0-1 0 0,0 0 1 0 0,0 0 0 0 0,0 0-1 0 0,0 0 1 0 0,0 0 0 0 0,0 0 0 0 0,0 0-1 0 0,0-1 1 0 0,0 1 0 0 0,0 0 0 0 0,0 0-1 0 0,0 0 1 0 0,0 0 0 0 0,0 0 0 0 0,0 0-1 0 0,0 0 1 0 0,0 0 0 0 0,0 0 0 0 0,0 0-1 0 0,0 0 1 0 0,0 0 0 0 0,0-1 0 0 0,0 1-1 0 0,0 0 1 0 0,0 0 0 0 0,0 0 0 0 0,0 0-1 0 0,-1 0 1 0 0,1 0 0 0 0,0 0 0 0 0,0 0-1 0 0,0 0 1 0 0,0 0 0 0 0,0 0 0 0 0,0 0-1 0 0,0 0 1 0 0,0 0 0 0 0,0 0 0 0 0,0 0-1 0 0,0 0 1 0 0,-1 0 0 0 0,1 0 0 0 0,0 0-1 0 0,0 0 1 0 0,0 0 0 0 0,0 0 0 0 0,0 0-1 0 0,0 0 1 0 0,0 0 0 0 0,0 0-1 0 0,-10 0 23 0 0,4 0 2 0 0,2 0 64 0 0,-9 0 383 0 0,9 0-319 0 0,2 0-112 0 0,1 0-53 0 0,0 0-8 0 0,-1 0 222 0 0,2 0 44 0 0,-3 3-42 0 0,1-1-81 0 0,0 0-51 0 0,-1 1-38 0 0,1-1-1 0 0,1-1 21 0 0,-1 1 192 0 0,-1 1-71 0 0,2-2-156 0 0,0 0 0 0 0,0 1-1 0 0,0-1 1 0 0,-1 0 0 0 0,2 1 0 0 0,-1-1 0 0 0,0 1 0 0 0,0-1-1 0 0,0 1 1 0 0,1 0 0 0 0,-1-1 0 0 0,1 1 0 0 0,-1 0 0 0 0,1-1 0 0 0,0 2-19 0 0,-3 2 113 0 0,-3 3-85 0 0,1 0 1 0 0,0 1-1 0 0,0 0 0 0 0,1 0-28 0 0,4-9 0 0 0,-1 3 6 0 0,0-1-1 0 0,0 1 0 0 0,1 0 1 0 0,-1-1-1 0 0,1 1 1 0 0,0 0-1 0 0,0 0 1 0 0,0 0-1 0 0,0 0 1 0 0,1 2-6 0 0,-1 10-1 0 0,0 55 14 0 0,0-68-8 0 0,0 0 1 0 0,0 0-1 0 0,0-1 0 0 0,-1 1 1 0 0,1 0-1 0 0,0-1 0 0 0,-1 1 1 0 0,0 0-1 0 0,1-1 0 0 0,-1 1 1 0 0,0 0-6 0 0,0-1 2 0 0,0 0 0 0 0,1 1 0 0 0,-1-1-1 0 0,1 0 1 0 0,0 0 0 0 0,-1 0 0 0 0,1 0 0 0 0,0 1 0 0 0,-1-1 0 0 0,1 0 0 0 0,0 1-2 0 0,4 18 54 0 0,0-2 30 0 0,-2 2 37 0 0,-2-19-111 0 0,1 1 0 0 0,-1-1 1 0 0,0 1-1 0 0,0 0 0 0 0,1-1 1 0 0,-1 1-1 0 0,1-1 1 0 0,-1 1-1 0 0,1-1 0 0 0,0 1 1 0 0,-1-1-1 0 0,1 0 0 0 0,0 1 1 0 0,0-1-11 0 0,4 7 43 0 0,10 22 104 0 0,-10 0-15 0 0,-3-26-125 0 0,11 20 65 0 0,-3-19-45 0 0,-5 5 26 0 0,5-5-28 0 0,-5 5 23 0 0,-4-9-46 0 0,0-1 0 0 0,0 0-1 0 0,-1 1 1 0 0,1-1 0 0 0,0 0-1 0 0,0 0 1 0 0,0 1-1 0 0,-1-1 1 0 0,1 0 0 0 0,0 0-1 0 0,0 0 1 0 0,0 0 0 0 0,0 0-1 0 0,0 0-1 0 0,29 0 39 0 0,-18 0-99 0 0,4 0-92 0 0,-11-3 2 0 0,2-3 46 0 0,0 3-23 0 0,-2 0-41 0 0,1 3-76 0 0,-1-3-299 0 0,8-9-22 0 0,2-4-3 0 0</inkml:trace>
  <inkml:trace contextRef="#ctx0" brushRef="#br0" timeOffset="1891.2">3236 712 6296 0 0,'0'0'184'0'0,"3"2"-6"0"0,0 2-176 0 0,0 0 56 0 0,-1 0 51 0 0,1 1 44 0 0,0 0 39 0 0,-1 0 34 0 0,3 6 303 0 0,4 9 561 0 0,14 26 1205 0 0,-12-24-1273 0 0,0 1-56 0 0,14 7 166 0 0,-20-20-746 0 0,0 0-63 0 0,-1 1-56 0 0,0 0-48 0 0,3 5 62 0 0,-1-3-69 0 0,-3-7 15 0 0,0-1-66 0 0,0-2-53 0 0,-1 0-41 0 0,4 7 61 0 0,-6-2-5 0 0,0 4 86 0 0,0-9-10 0 0,0-1-40 0 0,0 9-21 0 0,0-9-2 0 0,0-2-6 0 0,0 0-28 0 0,0 0-7 0 0,3 3-6 0 0,7 7-2 0 0,-8-8-6 0 0,-2-2-1 0 0,0 0 0 0 0,0 0 8 0 0,0 0 32 0 0,-2-2 10 0 0,-8-8 4 0 0,7 6-12 0 0,2 1-54 0 0,2-6-13 0 0,-1 7-12 0 0,0-25 230 0 0,0 1-102 0 0,0 0-92 0 0,0-1-82 0 0,0 25 3 0 0,1 1 0 0 0,-1-1 0 0 0,0 0 0 0 0,0 1 0 0 0,1-1 0 0 0,-1 0 0 0 0,1 1 0 0 0,0-1 0 0 0,-1 0 0 0 0,1 1 0 0 0,0-1 0 0 0,0 1 0 0 0,0-1 0 0 0,0 1 0 0 0,0 0 0 0 0,0-1 0 0 0,-1 1 0 0 0,1-1 0 0 0,0 0 0 0 0,-1 1 0 0 0,1-1 0 0 0,-1 0 0 0 0,1 1 0 0 0,-1-1 0 0 0,0 0 0 0 0,0 1 0 0 0,0-1 0 0 0,0 0 0 0 0,0 1 0 0 0,0-1 0 0 0,0 1 0 0 0,0 0 0 0 0,1-1 0 0 0,-1 1 0 0 0,0-1 0 0 0,0 1 0 0 0,1-1 0 0 0,-1 1 0 0 0,1 0 0 0 0,-1-1 0 0 0,1 1 0 0 0,0 0 0 0 0,0 0 0 0 0,0-1 0 0 0,10-20 0 0 0,1 8-12 0 0,1-2-46 0 0,-8 6 11 0 0,-5 9 43 0 0,0-1-1 0 0,1 1 1 0 0,-1 0-1 0 0,1 0 0 0 0,-1 0 1 0 0,1 0-1 0 0,-1 0 1 0 0,1 0-1 0 0,0 0 0 0 0,-1 1 1 0 0,1-1-1 0 0,0 0 0 0 0,0 0 1 0 0,0 0-1 0 0,-1 1 1 0 0,1-1-1 0 0,0 0 0 0 0,1 0 5 0 0,3-1-15 0 0,1-2-57 0 0,-2-2-46 0 0,-1 1 62 0 0,-1 1-7 0 0,4-10-103 0 0,1 4-48 0 0,-1 6 54 0 0,2 0-43 0 0,3-3-247 0 0,-10 6 374 0 0,1-1-182 0 0,0-1 34 0 0,7-4-685 0 0,-7 5 566 0 0,1 1-87 0 0,-2 1 143 0 0,1-1-42 0 0,-1 1-47 0 0,1 0-52 0 0,0 0-58 0 0,-1-1-63 0 0,1 1-69 0 0,1 0-74 0 0,3 0-1343 0 0,3 0-1143 0 0</inkml:trace>
  <inkml:trace contextRef="#ctx0" brushRef="#br0" timeOffset="3079.67">4461 696 8864 0 0,'4'4'45'0'0,"0"0"38"0"0,8 9 290 0 0,-8-9-247 0 0,-2-2-83 0 0,0-1-33 0 0,2 6 122 0 0,-4-2-50 0 0,1 1-48 0 0,3 2-34 0 0,-3-7 0 0 0,0 0 0 0 0,0 0 0 0 0,0 1 0 0 0,-1-1 0 0 0,1 1 0 0 0,0-1 0 0 0,-1 1 0 0 0,1-1 0 0 0,-1 1 0 0 0,1-1 0 0 0,-1 1 0 0 0,0 0 0 0 0,0-1 0 0 0,0 1 0 0 0,0 6 23 0 0,0-1 49 0 0,0 0 49 0 0,0-1 51 0 0,3-1 233 0 0,3 4-124 0 0,-1 9 193 0 0,-4 2-7 0 0,-1-5-199 0 0,0-4-103 0 0,0-10-152 0 0,0-1 1 0 0,0 1 0 0 0,0-1-1 0 0,0 1 1 0 0,0 0 0 0 0,0-1 0 0 0,1 1-1 0 0,-1 0 1 0 0,0-1 0 0 0,0 1 0 0 0,0 0-1 0 0,1-1 1 0 0,-1 1 0 0 0,0-1-1 0 0,1 1 1 0 0,-1-1 0 0 0,0 1 0 0 0,1 0-1 0 0,-1-1 1 0 0,1 1 0 0 0,-1-1-1 0 0,1 0 1 0 0,-1 1 0 0 0,1-1 0 0 0,-1 1-1 0 0,1-1-13 0 0,-1 0 11 0 0,1 1-1 0 0,-1-1 0 0 0,1 0 0 0 0,0 1 1 0 0,-1-1-1 0 0,0 1 0 0 0,1-1 1 0 0,-1 1-1 0 0,1-1 0 0 0,-1 1 0 0 0,0-1 1 0 0,1 1-1 0 0,-1 0 0 0 0,0-1 0 0 0,1 1 1 0 0,-1-1-1 0 0,0 1 0 0 0,0 0 1 0 0,0-1-1 0 0,0 1 0 0 0,0 0 0 0 0,1-1 1 0 0,-1 1-1 0 0,0 0 0 0 0,-1-1 1 0 0,1 1-11 0 0,0 5 71 0 0,0-4-50 0 0,0-1-1 0 0,0 1 1 0 0,0 0-1 0 0,0-1 1 0 0,0 1 0 0 0,0-1-1 0 0,0 1 1 0 0,0-1-1 0 0,1 1 1 0 0,-1 0 0 0 0,1-1-1 0 0,0 2-20 0 0,9-1 82 0 0,-8-1-52 0 0,-4 1-7 0 0,1-2-23 0 0,1 1 0 0 0,-1-1 0 0 0,1 1-1 0 0,-1-1 1 0 0,1 1 0 0 0,0-1 0 0 0,-1 1 0 0 0,1-1 0 0 0,0 1 0 0 0,-1-1 0 0 0,1 1-1 0 0,0 0 1 0 0,-1-1 0 0 0,1 1 0 0 0,0 0 0 0 0,0-1 0 0 0,0 1 0 0 0,0 0 0 0 0,0-1-1 0 0,-1 1 1 0 0,1 0 0 0 0,0-1 0 0 0,1 1 0 0 0,-1 0 0 0 0,0-1 0 0 0,0 1-1 0 0,0 0 1 0 0,0-1 0 0 0,0 1 0 0 0,1-1 0 0 0,-1 1 0 0 0,0 0 0 0 0,1-1 0 0 0,-1 1-1 0 0,0-1 1 0 0,1 1 0 0 0,-1-1 0 0 0,1 1 0 0 0,-1-1 0 0 0,1 1 0 0 0,-1-1 0 0 0,1 1 0 0 0,2 2-78 0 0,-4-3 21 0 0,1 0-60 0 0,-1 1-69 0 0,0 0-110 0 0,-1 1-111 0 0,0 0-108 0 0,1-1 70 0 0,-1 1-41 0 0,-1 1-578 0 0,3-3 921 0 0,-2 2-1448 0 0,1-1-904 0 0</inkml:trace>
  <inkml:trace contextRef="#ctx0" brushRef="#br0" timeOffset="3271.65">4567 545 9096 0 0,'-3'0'200'0'0,"3"0"-189"0"0,-1 0 1 0 0,1 0-1 0 0,-1 0 1 0 0,1 0-1 0 0,-1 0 1 0 0,1 0-1 0 0,-1 0 1 0 0,1 0-1 0 0,-1 0 1 0 0,1 0-1 0 0,0 0 1 0 0,-1 0-1 0 0,1-1 1 0 0,-1 1-1 0 0,1 0 1 0 0,-1 0-1 0 0,1-1 1 0 0,0 1-1 0 0,-1 0 1 0 0,1 0-1 0 0,0-1 1 0 0,-1 1-1 0 0,1-1 1 0 0,0 1-1 0 0,-1 0 1 0 0,1-1-1 0 0,0 1 0 0 0,0-1 1 0 0,-1 1-1 0 0,1 0 1 0 0,0-1-1 0 0,0 1 1 0 0,0-1-1 0 0,0 1 1 0 0,0-1-1 0 0,-1 1 1 0 0,1-1-1 0 0,0 1 1 0 0,0-1-1 0 0,0 1 1 0 0,0-1-1 0 0,1 1-11 0 0,-1-3 272 0 0,0 3 48 0 0,0 0 22 0 0,0 0-244 0 0,0 0-107 0 0,0 0-82 0 0,0 0-105 0 0,0 0-121 0 0,0 0-110 0 0,0 0 48 0 0,0-1-41 0 0,0 0-507 0 0,0-3-409 0 0,0-5-772 0 0</inkml:trace>
  <inkml:trace contextRef="#ctx0" brushRef="#br0" timeOffset="3771.91">4945 757 7368 0 0,'0'0'165'0'0,"0"0"22"0"0,2 0 10 0 0,13 0-36 0 0,-2 2-6 0 0,-4 5 80 0 0,-6-3-70 0 0,0-2 372 0 0,-3-2 21 0 0,1 0-232 0 0,0 0-138 0 0,3 0-172 0 0,-1 0 68 0 0,4 0 164 0 0,12 0 478 0 0,-12 0-572 0 0,-1 0-80 0 0,4-2 3 0 0,-10 1-72 0 0,1 0 0 0 0,-1 0-1 0 0,0 1 1 0 0,1-1 0 0 0,-1 0 0 0 0,0 0-1 0 0,0 0 1 0 0,0 1 0 0 0,1-1 0 0 0,-1 0-1 0 0,0 0 1 0 0,0 0 0 0 0,0 0 0 0 0,-1 0-5 0 0,1 0 1 0 0,0 1 1 0 0,0-1 0 0 0,0 1 0 0 0,0-1-1 0 0,0 1 1 0 0,0-1 0 0 0,0 1 0 0 0,0-1-1 0 0,0 1 1 0 0,0-1 0 0 0,0 1 0 0 0,0 0-1 0 0,0-1 1 0 0,0 1 0 0 0,1-1-1 0 0,-1 1 1 0 0,0-1 0 0 0,0 1 0 0 0,0-1-1 0 0,1 1 1 0 0,-1-1 0 0 0,0 1 0 0 0,1 0-1 0 0,-1-1 1 0 0,0 1 0 0 0,1 0 0 0 0,-1-1-1 0 0,0 1 1 0 0,1 0 0 0 0,-1-1 0 0 0,1 1-1 0 0,-1 0 1 0 0,0 0 0 0 0,1-1 0 0 0,-1 1-1 0 0,1 0 1 0 0,-1 0 0 0 0,1 0-1 0 0,-1 0 1 0 0,1 0 0 0 0,-1 0 0 0 0,1 0-1 0 0,-1 0 1 0 0,1 0 0 0 0,-1 0 0 0 0,1 0-2 0 0,-1 0 1 0 0,0 0 0 0 0,0 0 0 0 0,0 0 0 0 0,0 0 0 0 0,1 0 0 0 0,-1 0 1 0 0,0 0-1 0 0,0 0 0 0 0,0 0 0 0 0,0 0 0 0 0,0 0 0 0 0,0 0 0 0 0,0 0 0 0 0,0 0 0 0 0,0 0 1 0 0,0 0-1 0 0,0 0 0 0 0,1 0 0 0 0,-1 0 0 0 0,0 0 0 0 0,0 0 0 0 0,0 0 0 0 0,0 0 1 0 0,0 0-1 0 0,0 0 0 0 0,0 0 0 0 0,0 0 0 0 0,0-1 0 0 0,0 1 0 0 0,0 0 0 0 0,0 0 1 0 0,0 0-1 0 0,0 0 0 0 0,1 0 0 0 0,-1 0 0 0 0,0 0 0 0 0,0 0 0 0 0,0 0 0 0 0,0 0 1 0 0,0 0-1 0 0,0 0 0 0 0,0 0 0 0 0,0-1 0 0 0,0 1 0 0 0,0 0 0 0 0,0 0 0 0 0,0 0 1 0 0,0 0-1 0 0,0 0 0 0 0,0 0 0 0 0,0 0 0 0 0,0 0 0 0 0,0 0 0 0 0,0 0 0 0 0,0-1 1 0 0,0 1-1 0 0,0 0-1 0 0,0-1 4 0 0,0 0 0 0 0,0 0 1 0 0,1 0-1 0 0,-1 0 0 0 0,1 1 0 0 0,-1-1 1 0 0,1 0-1 0 0,-1 0 0 0 0,1 0 1 0 0,0 0-1 0 0,-1 0 0 0 0,1 1 0 0 0,0-1 1 0 0,0 0-1 0 0,-1 1 0 0 0,1-1 1 0 0,0 1-1 0 0,0-1 0 0 0,0 1 1 0 0,0-1-1 0 0,0 1 0 0 0,0-1 0 0 0,0 1-4 0 0,10-8 24 0 0,-8 6 30 0 0,-1-1 10 0 0,5-5 7 0 0,-7 3-44 0 0,-6 3-16 0 0,5 2-3 0 0,-1-5-6 0 0,2-12 90 0 0,0 14-82 0 0,0 3-9 0 0,0 0 1 0 0,0-1-1 0 0,0 1 0 0 0,0 0 1 0 0,0 0-1 0 0,0 0 0 0 0,0 0 1 0 0,0 0-1 0 0,0 0 0 0 0,0 0 1 0 0,0 0-1 0 0,0 0 0 0 0,0 0 1 0 0,0 0-1 0 0,0-1 0 0 0,0 1 1 0 0,0 0-1 0 0,0 0 0 0 0,0 0 1 0 0,0 0-1 0 0,0 0 0 0 0,0 0 1 0 0,0 0-1 0 0,0 0 0 0 0,0 0 1 0 0,0 0-1 0 0,0 0 0 0 0,0 0 1 0 0,-1-1-1 0 0,1 1 0 0 0,0 0 1 0 0,0 0-1 0 0,0 0 0 0 0,0 0 1 0 0,0 0-1 0 0,0 0 0 0 0,0 0 1 0 0,0 0-1 0 0,0 0 0 0 0,0 0 1 0 0,0 0-1 0 0,0 0 0 0 0,-1 0 1 0 0,1 0-1 0 0,0 0 0 0 0,0 0 1 0 0,0 0-1 0 0,0 0 0 0 0,0 0 1 0 0,0 0-1 0 0,0 0 0 0 0,0 0 1 0 0,0 0-1 0 0,0 0 0 0 0,0 0 1 0 0,-1 0-1 0 0,1 0-1 0 0,-6-1 80 0 0,-7-6 212 0 0,10 5-239 0 0,0 0-47 0 0,1-1 163 0 0,2 3 75 0 0,-3 0 39 0 0,-22 0 302 0 0,22 0-249 0 0,3 0-169 0 0,-1 1-37 0 0,-2-1 40 0 0,0 0-80 0 0,-2-1-46 0 0,3 1-9 0 0,1 0 40 0 0,1 0-60 0 0,-1 0 0 0 0,0 0 1 0 0,1 0-1 0 0,-1 0 0 0 0,0 0 1 0 0,1 0-1 0 0,-1 0 1 0 0,1 0-1 0 0,-1 0 0 0 0,0 1 1 0 0,1-1-1 0 0,-1 0 1 0 0,1 0-1 0 0,-1 1 0 0 0,0-1 1 0 0,1 0-1 0 0,-1 1 0 0 0,1-1 1 0 0,-1 0-1 0 0,1 1-15 0 0,-2 8 260 0 0,3-8-244 0 0,-1-1 0 0 0,0 1 0 0 0,0 0 0 0 0,0 0 0 0 0,0-1 0 0 0,0 1 0 0 0,0 0 0 0 0,0 0 0 0 0,-1-1 0 0 0,1 1 0 0 0,0 0-1 0 0,0-1 1 0 0,-1 1 0 0 0,1 0 0 0 0,0 0 0 0 0,-1-1 0 0 0,1 1 0 0 0,0-1 0 0 0,-1 1 0 0 0,1 0-16 0 0,-12 6 263 0 0,-4 3-55 0 0,15-9-203 0 0,-3 3 21 0 0,0 0 0 0 0,0 0 0 0 0,1 1-1 0 0,-1-1 1 0 0,1 1-26 0 0,1-2 9 0 0,1 0-1 0 0,0-1 1 0 0,0 1-1 0 0,1 0 1 0 0,-1-1-1 0 0,0 1 1 0 0,1 0-1 0 0,0 0 1 0 0,0 0-1 0 0,0-1 1 0 0,0 2-9 0 0,0-2 13 0 0,-1 0-1 0 0,1 1 1 0 0,0-1 0 0 0,-1 0-1 0 0,1 0 1 0 0,-1 0 0 0 0,0 0-1 0 0,0 0 1 0 0,0 0 0 0 0,0 0-1 0 0,-1 2-12 0 0,-7 17 83 0 0,5-11-55 0 0,-3 7 27 0 0,5 1 40 0 0,2 21 115 0 0,0 25 218 0 0,0-57-362 0 0,0-5-45 0 0,0 0 0 0 0,0 0 0 0 0,0 1 0 0 0,0-1 0 0 0,0 0 0 0 0,0 0-1 0 0,1 0 1 0 0,-1 0 0 0 0,1 0 0 0 0,0 1-21 0 0,4 4 42 0 0,-4-5-39 0 0,-1-1 1 0 0,1 0-1 0 0,0 1 0 0 0,0-1 1 0 0,-1 1-1 0 0,1-1 1 0 0,0 1-1 0 0,-1-1 0 0 0,1 1 1 0 0,-1-1-1 0 0,0 1 1 0 0,0 0-1 0 0,0-1 0 0 0,1 1-3 0 0,-2 4 23 0 0,1-4-19 0 0,0-1 0 0 0,0 1 0 0 0,0-1 0 0 0,0 1 0 0 0,0 0 0 0 0,0-1 0 0 0,0 1 0 0 0,1-1 0 0 0,-1 1 0 0 0,0-1 0 0 0,1 1 0 0 0,0 1-4 0 0,5 1 29 0 0,-5-4-29 0 0,-1 0 1 0 0,1 1 0 0 0,-1-1 0 0 0,0 0 0 0 0,1 0-1 0 0,-1 1 1 0 0,1-1 0 0 0,-1 0 0 0 0,0 1-1 0 0,1-1 1 0 0,-1 0 0 0 0,0 1 0 0 0,0-1 0 0 0,1 1-1 0 0,-1-1 1 0 0,0 0 0 0 0,0 1 0 0 0,0-1-1 0 0,1 1 1 0 0,-1-1 0 0 0,0 1 0 0 0,0-1-1 0 0,0 1 1 0 0,0-1 0 0 0,0 1 0 0 0,0-1 0 0 0,0 1-1 0 0,0-1 1 0 0,0 0 0 0 0,0 1 0 0 0,0-1-1 0 0,0 1 0 0 0,0 1 0 0 0,0-1 0 0 0,0 1 0 0 0,0 0 0 0 0,1-1 0 0 0,-1 1 0 0 0,0-1 0 0 0,1 1 0 0 0,0-1 0 0 0,-1 1 0 0 0,1-1 0 0 0,0 1 0 0 0,0-1 0 0 0,-1 0 0 0 0,2 1 0 0 0,2 6 0 0 0,-1-2 0 0 0,-3-5 0 0 0,0-1 0 0 0,1 1 0 0 0,-1-1 0 0 0,0 0 0 0 0,0 1 0 0 0,0-1 0 0 0,1 1 0 0 0,-1-1 0 0 0,0 1 0 0 0,0-1 0 0 0,1 0 0 0 0,-1 1 0 0 0,0-1 0 0 0,1 0 0 0 0,-1 1 0 0 0,1-1 0 0 0,-1 0 0 0 0,0 1 0 0 0,1-1 0 0 0,-1 0 0 0 0,1 0 0 0 0,-1 0 0 0 0,1 1 0 0 0,-1-1 0 0 0,1 0 0 0 0,-1 0 0 0 0,1 0 0 0 0,-1 0 0 0 0,0 0 0 0 0,1 0 0 0 0,-1 0 0 0 0,1 0 0 0 0,-1 0 0 0 0,1 0 0 0 0,-1 0 0 0 0,1 0 0 0 0,-1 0 0 0 0,1 0 0 0 0,8 1 27 0 0,-1 3-40 0 0,5 6-99 0 0,2 2-103 0 0,-9-10 131 0 0,1-2-56 0 0,12-7-459 0 0,-13 4 397 0 0,-3 1 124 0 0,-1 1-270 0 0,1 0 71 0 0,-1 0 58 0 0,0 1 50 0 0,0-1-51 0 0,2 2-46 0 0,-3-1 128 0 0,0 0 0 0 0,0 1-37 0 0,0-1-49 0 0,0 0-59 0 0,0 0-92 0 0,1 0-49 0 0,-1 0-42 0 0,1 0-39 0 0,0 0-142 0 0,-1 0-38 0 0,5 0-1499 0 0</inkml:trace>
  <inkml:trace contextRef="#ctx0" brushRef="#br0" timeOffset="4219.22">5580 606 9672 0 0,'0'0'216'0'0,"0"0"32"0"0,-3 0 13 0 0,-3-1-104 0 0,2-1-79 0 0,2-1-45 0 0,-1-4-18 0 0,-1 5 34 0 0,-3 1 84 0 0,-3 1 99 0 0,-3 0 178 0 0,7 1-153 0 0,3-1 318 0 0,1 0-26 0 0,-11 0-153 0 0,0 0 96 0 0,6 0-197 0 0,0 0 41 0 0,-1 0 44 0 0,0 0 52 0 0,6 0-212 0 0,2 0-84 0 0,-3 0-38 0 0,-9 2-8 0 0,-1 8-4 0 0,8-6-16 0 0,-1-4-54 0 0,2 1-7 0 0,-9 23 59 0 0,11-20-69 0 0,-1 11 11 0 0,3-14-8 0 0,0-1 0 0 0,0 1 0 0 0,0 0 0 0 0,0-1 0 0 0,0 1 0 0 0,0 0 0 0 0,0-1 0 0 0,0 1 0 0 0,0 0-1 0 0,-1-1 1 0 0,1 1 0 0 0,0-1 0 0 0,0 1 0 0 0,-1 0 0 0 0,1-1 0 0 0,0 1 0 0 0,-1-1 0 0 0,1 1 0 0 0,-1-1 0 0 0,1 1 0 0 0,-1-1 0 0 0,1 1 0 0 0,-1-1 0 0 0,1 0-1 0 0,-1 1 1 0 0,1-1-2 0 0,-1 1 1 0 0,1-1-1 0 0,-1 0 0 0 0,0 1 0 0 0,1-1 0 0 0,-1 1 0 0 0,1-1 0 0 0,0 1 0 0 0,-1-1 0 0 0,1 1 1 0 0,-1-1-1 0 0,1 1 0 0 0,0-1 0 0 0,-1 1 0 0 0,1-1 0 0 0,0 1 0 0 0,0 0 0 0 0,-1-1 1 0 0,1 1-1 0 0,0 0 0 0 0,0-1 0 0 0,0 1 0 0 0,0 0 0 0 0,0-1 0 0 0,0 1 0 0 0,0 0 1 0 0,0-1-1 0 0,0 12 0 0 0,-1-9 0 0 0,1 0 0 0 0,0 0 0 0 0,0 0 0 0 0,0 0 0 0 0,0 0 0 0 0,1 0 0 0 0,-1 0 0 0 0,1 0 0 0 0,-1 0 0 0 0,2 1 0 0 0,0 1 0 0 0,1 1 0 0 0,0 0 0 0 0,0 0 0 0 0,1 0 0 0 0,0-1 0 0 0,0 0 0 0 0,0 1 0 0 0,0-2 0 0 0,-1 0 0 0 0,0 0 0 0 0,0 0 0 0 0,-1 1 0 0 0,1-1 0 0 0,-1 1 0 0 0,1 2 0 0 0,-1-2 0 0 0,0 0 0 0 0,0 0 0 0 0,1-1 0 0 0,-1 1 0 0 0,1-1 0 0 0,1 0 0 0 0,1 3 0 0 0,2 0 0 0 0,-4-4 0 0 0,0 0 0 0 0,1 0 0 0 0,-2 0 0 0 0,1 0 0 0 0,0 1 0 0 0,-1 0 0 0 0,3 11 0 0 0,8 0 0 0 0,-5-7 0 0 0,-6-7 0 0 0,0 0 0 0 0,-1 1 0 0 0,1-1 0 0 0,-1 1 0 0 0,1-1 0 0 0,-1 1 0 0 0,1 0 0 0 0,-1 0 0 0 0,0-1 0 0 0,0 1 0 0 0,0 0 0 0 0,0 0 0 0 0,0 0 0 0 0,0 0 0 0 0,-1 1 0 0 0,1-1 0 0 0,-1 0 0 0 0,1 0 0 0 0,-1 1 0 0 0,0-1-1 0 0,1 0 1 0 0,-1 0 0 0 0,0-1 0 0 0,0 1 0 0 0,1 0 0 0 0,-1-1 0 0 0,1 1 0 0 0,0-1 0 0 0,-1 1 0 0 0,1-1 0 0 0,0 1 0 0 0,0-1 0 0 0,0 1 0 0 0,0-1 0 0 0,0 0 0 0 0,0 1 0 0 0,1-1 0 0 0,-1 0 0 0 0,1 0 0 0 0,10 15 11 0 0,-9-1 48 0 0,-2 2 77 0 0,5-3-84 0 0,0 0-25 0 0,-4 4 67 0 0,-2-17-85 0 0,-1 1-1 0 0,1-1 0 0 0,0 0 1 0 0,0 1-1 0 0,-1-1 1 0 0,1 0-1 0 0,-1 1 1 0 0,1-1-1 0 0,-1 0 0 0 0,0 0 1 0 0,1 1-1 0 0,-2 0-8 0 0,-5 12 99 0 0,6-1 58 0 0,0-12-148 0 0,1 0 0 0 0,0 0 0 0 0,-1 0 0 0 0,1 0 0 0 0,-1 0 0 0 0,1 0 0 0 0,-1 0 0 0 0,1 0 0 0 0,-1-1 0 0 0,0 1 0 0 0,1 0 0 0 0,-1 0 0 0 0,0 0 0 0 0,1-1 0 0 0,-1 1 0 0 0,0-1 0 0 0,0 1 0 0 0,0 0 0 0 0,0-1 0 0 0,0 0 0 0 0,0 1 0 0 0,0-1 0 0 0,0 1-9 0 0,-10 6 89 0 0,8-4 2 0 0,-1-2-42 0 0,-4-2-19 0 0,5 1-9 0 0,-12 3 8 0 0,0 4 30 0 0,4-11-14 0 0,9 3-44 0 0,1 0 0 0 0,-1 1 0 0 0,0-1 0 0 0,1 0-1 0 0,-1 1 1 0 0,1-1 0 0 0,-1 1 0 0 0,0-1 0 0 0,0 1-1 0 0,0 0 0 0 0,-9-2-50 0 0,-2-4 53 0 0,4 1-59 0 0,4 3-24 0 0,0 2-51 0 0,3 0-156 0 0,1-1 5 0 0,1-1-36 0 0,-2-10-843 0 0,-11-3-56 0 0</inkml:trace>
  <inkml:trace contextRef="#ctx0" brushRef="#br0" timeOffset="4836.12">6653 636 6056 0 0,'-6'0'70'0'0,"4"0"-46"0"0,1-1-1 0 0,-1 1 0 0 0,1 0 0 0 0,-1 0 0 0 0,0 0 0 0 0,1 0 0 0 0,-1 1 0 0 0,1-1 0 0 0,-1 0 1 0 0,1 1-1 0 0,-1-1 0 0 0,-1 1-23 0 0,-1 6 34 0 0,4-7-34 0 0,0 1 0 0 0,-1-1 0 0 0,1 0 0 0 0,0 1 0 0 0,0-1 1 0 0,-1 1-1 0 0,1-1 0 0 0,0 0 0 0 0,-1 1 0 0 0,1-1 0 0 0,0 0 0 0 0,-1 1 0 0 0,1-1 0 0 0,-1 0 0 0 0,1 0 0 0 0,0 1 0 0 0,-1-1 0 0 0,1 0 0 0 0,-1 0 0 0 0,1 0 0 0 0,-1 0 0 0 0,1 0 0 0 0,-1 0 0 0 0,1 1 0 0 0,-1-1 1 0 0,1 0-1 0 0,-1 0 0 0 0,1 0 0 0 0,0-1 0 0 0,-1 1 0 0 0,1 0 0 0 0,-1 0 0 0 0,-5 0-127 0 0,1 0 115 0 0,1 0 59 0 0,1 0 40 0 0,-5 0 187 0 0,0 0 189 0 0,-4 1 380 0 0,0 2-6 0 0,6-1-385 0 0,1 1-191 0 0,3-1-182 0 0,0 0-41 0 0,0-1 244 0 0,0 0-66 0 0,1 0-57 0 0,-1-1-48 0 0,0 0-29 0 0,0 0-39 0 0,-3 0 0 0 0,4-1 5 0 0,0 1 52 0 0,-17 0 476 0 0,8 0-230 0 0,8 0-41 0 0,2 3-60 0 0,0 7-11 0 0,0-10-230 0 0,0 0 0 0 0,0 0 0 0 0,0 0 0 0 0,0 0 0 0 0,0 0 1 0 0,0 0-1 0 0,0 0 0 0 0,0 0 0 0 0,0 1 0 0 0,0-1 0 0 0,0 0 1 0 0,0 0-1 0 0,0 0 0 0 0,0 0 0 0 0,0 0 0 0 0,0 0 0 0 0,0 0 1 0 0,0 0-1 0 0,0 0 0 0 0,0 0 0 0 0,0 1 0 0 0,0-1 0 0 0,0 0 1 0 0,0 0-1 0 0,0 0 0 0 0,0 0 0 0 0,0 0 0 0 0,-1 0 0 0 0,1 0 1 0 0,0 0-1 0 0,0 0 0 0 0,0 0 0 0 0,0 0 0 0 0,0 0 0 0 0,0 0 1 0 0,0 0-1 0 0,0 0 0 0 0,0 0 0 0 0,0 0 0 0 0,0 0 0 0 0,0 0 1 0 0,-1 1-1 0 0,1-1 0 0 0,0 0 0 0 0,0 0 0 0 0,0 0 0 0 0,0 0 0 0 0,0 0 1 0 0,0 0-1 0 0,0 0 0 0 0,0 0 0 0 0,0-1 0 0 0,0 1 0 0 0,0 0 1 0 0,-1 0-1 0 0,1 0 0 0 0,0 0-4 0 0,-7 1 136 0 0,0 3 42 0 0,3-2-63 0 0,1 0 1 0 0,-1 1-1 0 0,1-1 1 0 0,-1 1-1 0 0,1 0 0 0 0,-2 3-115 0 0,-4 5 258 0 0,3 1-80 0 0,4-6-135 0 0,1 0-37 0 0,2 1 52 0 0,-1-5-42 0 0,0 0-1 0 0,0 0 1 0 0,0 0-1 0 0,0 0 1 0 0,0 0-1 0 0,-1 0 0 0 0,1 0 1 0 0,-1 0-1 0 0,1 0 1 0 0,-1 1-16 0 0,-4 5 36 0 0,4-7-29 0 0,0 0 1 0 0,0 1-1 0 0,1-1 0 0 0,-1 0 1 0 0,0 1-1 0 0,1-1 1 0 0,-1 1-1 0 0,1-1 0 0 0,-1 1 1 0 0,1 0-1 0 0,-1-1 0 0 0,1 1 1 0 0,0-1-1 0 0,0 1 1 0 0,0 1-8 0 0,0 8 31 0 0,1-4-10 0 0,-1-1 0 0 0,0 1 0 0 0,-1-1 0 0 0,1 1 0 0 0,-2 4-21 0 0,1-9 6 0 0,0 0 1 0 0,0 1 0 0 0,0-1 0 0 0,1 0 0 0 0,-1 0-1 0 0,1 0 1 0 0,0 1 0 0 0,0-1 0 0 0,0 0 0 0 0,0 1-1 0 0,0-1 1 0 0,0 0 0 0 0,0 0 0 0 0,1 1 0 0 0,-1-1-1 0 0,1 0 1 0 0,0 1-7 0 0,1 4 13 0 0,2 10 21 0 0,7 24-4 0 0,-10-37-30 0 0,0 0 0 0 0,0 1 0 0 0,-1-1 0 0 0,1 0 0 0 0,-1 1 0 0 0,0-1 0 0 0,-1 4 0 0 0,1-5 0 0 0,0 0 0 0 0,0-1 0 0 0,0 1 0 0 0,0 0 0 0 0,1 0 0 0 0,-1 0 0 0 0,1 0 0 0 0,2 3 16 0 0,0 1 1 0 0,0 0 0 0 0,4 5-17 0 0,2 3 14 0 0,-4-5-11 0 0,-5-7 2 0 0,1-1 1 0 0,1 0 0 0 0,-1 0-1 0 0,0 0 1 0 0,0 0-1 0 0,1 0 1 0 0,-1 0-1 0 0,1 0 1 0 0,0 0-6 0 0,3 3 8 0 0,1 1 2 0 0,10 10 71 0 0,-12-13 103 0 0,0-2-93 0 0,3-2-3 0 0,-7 1-59 0 0,8 0 239 0 0,-2 0-43 0 0,-1-1-39 0 0,0 0-33 0 0,1 0 16 0 0,-1-1-39 0 0,10-10 205 0 0,-7 4-141 0 0,0 0 43 0 0,-5 5-207 0 0,0 0-7 0 0,0 0 0 0 0,0 1 1 0 0,-1-1-1 0 0,1-1 0 0 0,-1 1 1 0 0,0 0-1 0 0,0 0 0 0 0,0-1 1 0 0,-1 1-1 0 0,1-1 0 0 0,0-3-23 0 0,3-3 14 0 0,1-8 9 0 0,-4 0 30 0 0,-2 13-43 0 0,1 0 1 0 0,0 1-1 0 0,0-1 1 0 0,0 0-1 0 0,2-4-10 0 0,-1 3 7 0 0,-1 1 0 0 0,1-1 0 0 0,-1 1 0 0 0,0-1 0 0 0,0 1 0 0 0,-1-2-7 0 0,-2-14 7 0 0,-7-10 48 0 0,2 8-45 0 0,4 9-11 0 0,-4-14-42 0 0,5 12-16 0 0,2-4-36 0 0,0 10 55 0 0,1-1-10 0 0,-1 3-28 0 0,-1 0-34 0 0,-2-1-58 0 0,3 8 47 0 0,-1-1 38 0 0,0-1 15 0 0,0 0 55 0 0,-2-7 112 0 0,2 6-107 0 0,0 1-33 0 0,0 1-34 0 0,1-1-43 0 0,-1 1-49 0 0,1-1-85 0 0,-1 0-78 0 0,1 1-89 0 0,-1-1-98 0 0,1 0-108 0 0,0 0-117 0 0,0 2 325 0 0,0 0-33 0 0,0-1-35 0 0,0 1-34 0 0,0-1-1478 0 0,0 1-1130 0 0</inkml:trace>
  <inkml:trace contextRef="#ctx0" brushRef="#br0" timeOffset="5307.84">7212 243 8032 0 0,'0'0'182'0'0,"-2"0"29"0"0,0 0-139 0 0,1 0-38 0 0,0 0-36 0 0,1 0-66 0 0,-1 0 95 0 0,-1 0 51 0 0,-1 0 47 0 0,-2 0 65 0 0,-2 0 77 0 0,-1 0 87 0 0,-17 0 1049 0 0,22 0-712 0 0,3 0-117 0 0,-3 2-50 0 0,-7 7-75 0 0,-5-5 90 0 0,13-4-395 0 0,2 0 31 0 0,0 0 77 0 0,-3 2-17 0 0,-7 9 5 0 0,8-9-49 0 0,0 1-65 0 0,2-1-39 0 0,0 1-37 0 0,0 0-15 0 0,-1-1 36 0 0,-9 3 217 0 0,8 0-150 0 0,-1 0-36 0 0,-2-3-62 0 0,0 1-32 0 0,-10 25-24 0 0,9-16-32 0 0,0-1 53 0 0,3-4 28 0 0,2-5-19 0 0,0 0 0 0 0,0 0 0 0 0,1 1 0 0 0,-1-1 1 0 0,1 0-1 0 0,0 0 0 0 0,0 1 0 0 0,-1-1 0 0 0,1 0 0 0 0,1 3-14 0 0,-2 11 69 0 0,-5-2 5 0 0,5-11-62 0 0,0 0 1 0 0,0 1 0 0 0,0-1 0 0 0,0 0 0 0 0,0 1 0 0 0,1-1 0 0 0,-1 0 0 0 0,1 1 0 0 0,0 0-13 0 0,0-1 10 0 0,0 0 0 0 0,0 0 1 0 0,-1 0-1 0 0,0 0 0 0 0,1 0 0 0 0,-1 0 0 0 0,0 0 0 0 0,-1 2-10 0 0,-5 16 64 0 0,6-17-54 0 0,1 0 0 0 0,-1 1-1 0 0,1-1 1 0 0,-1 0 0 0 0,1 1-1 0 0,1 3-9 0 0,-1 16 28 0 0,0 31 72 0 0,0 104 57 0 0,0-90-56 0 0,0-7 53 0 0,0-1 87 0 0,2-51-198 0 0,3 2-20 0 0,1 0 9 0 0,-4-1 26 0 0,-2-2-19 0 0,0 27-9 0 0,0-35-242 0 0,0-1 65 0 0,0 1 58 0 0,0-1 52 0 0,0 1 51 0 0,0 0 51 0 0,0-1 65 0 0,0 1 126 0 0,0 0 51 0 0,-1 0-148 0 0,1 0-83 0 0,0-1-71 0 0,0 1-69 0 0,0 0-74 0 0,0-1-84 0 0,0 1-95 0 0,0-1-29 0 0,0 1-80 0 0,0-1-86 0 0,1 1-94 0 0,-1 0-99 0 0,0-1-106 0 0,0 1-111 0 0,0-1-119 0 0,0 0-952 0 0,0 0-1126 0 0</inkml:trace>
  <inkml:trace contextRef="#ctx0" brushRef="#br0" timeOffset="5595.49">6850 787 7280 0 0,'2'0'209'0'0,"8"3"-5"0"0,-7 3-135 0 0,-3-2 38 0 0,0-4-107 0 0,0 2 217 0 0,2-2 249 0 0,18 1 893 0 0,-8-1-640 0 0,1 0-60 0 0,-4 0-269 0 0,0 0-52 0 0,-3 0-103 0 0,0-1-47 0 0,0 0-55 0 0,-1 0-60 0 0,7-5 332 0 0,-3 1-5 0 0,5 3 34 0 0,-8 2-338 0 0,-1-1 0 0 0,1 1 0 0 0,0-1 0 0 0,4-2-96 0 0,25-8 329 0 0,1-1-35 0 0,0 5-13 0 0,16-6 146 0 0,-45 10-352 0 0,-1-1-27 0 0,1 1-54 0 0,-1 2-52 0 0,2 0-41 0 0,6-2-141 0 0,13-7-382 0 0,-9 8-44 0 0</inkml:trace>
  <inkml:trace contextRef="#ctx0" brushRef="#br0" timeOffset="2358.46">4068 318 9384 0 0,'0'0'208'0'0,"0"0"33"0"0,0 0 16 0 0,0 0 47 0 0,2 0 150 0 0,0 0-352 0 0,1 0 68 0 0,1 0 74 0 0,4 0 383 0 0,-5 0-438 0 0,-1 0-75 0 0,-1 0-34 0 0,1 0-43 0 0,-2 0-50 0 0,2 0 160 0 0,-1 0 29 0 0,-1 0 76 0 0,2 0-17 0 0,5 1-86 0 0,6 6 351 0 0,-10-3-410 0 0,0 0-77 0 0,0 2 97 0 0,-3-6-98 0 0,0 1 0 0 0,0-1 0 0 0,0 1-1 0 0,0-1 1 0 0,0 1 0 0 0,0-1 0 0 0,1 0 0 0 0,-1 1-1 0 0,0-1 1 0 0,0 0 0 0 0,1 1 0 0 0,-1-1-1 0 0,0 1 1 0 0,1-1 0 0 0,-1 0 0 0 0,0 0 0 0 0,1 1-1 0 0,-1-1 1 0 0,0 0 0 0 0,1 1 0 0 0,-1-1-1 0 0,1 0 1 0 0,-1 0 0 0 0,0 0 0 0 0,1 0 0 0 0,-1 1-1 0 0,1-1 1 0 0,-1 0 0 0 0,1 0 0 0 0,-1 0-1 0 0,0 0 1 0 0,1 0 0 0 0,-1 0 0 0 0,1 0-1 0 0,-1 0 1 0 0,1 0-12 0 0,-1 0 5 0 0,0 0 1 0 0,0 0-1 0 0,0 0 0 0 0,0 0 0 0 0,0 0 1 0 0,0-1-1 0 0,0 1 0 0 0,0 0 0 0 0,1 0 1 0 0,-1 0-1 0 0,0 0 0 0 0,0 0 0 0 0,0 0 1 0 0,0 0-1 0 0,0 0 0 0 0,0 1 0 0 0,0-1 1 0 0,0 0-1 0 0,0 0 0 0 0,0 0 0 0 0,1 0 0 0 0,-1 0 1 0 0,0 0-1 0 0,0 0 0 0 0,0 0 0 0 0,0 0 1 0 0,0 0-1 0 0,0 0 0 0 0,0 0 0 0 0,0 0 1 0 0,0 0-1 0 0,0 0 0 0 0,0 0 0 0 0,0 0 1 0 0,0 0-1 0 0,0 0 0 0 0,0 1 0 0 0,0-1 1 0 0,0 0-1 0 0,0 0 0 0 0,0 0 0 0 0,1 0 1 0 0,-1 0-1 0 0,0 0 0 0 0,0 0 0 0 0,0 0 0 0 0,0 0 1 0 0,0 0-1 0 0,0 1 0 0 0,0-1 0 0 0,0 0 1 0 0,-1 0-1 0 0,1 0 0 0 0,0 0 0 0 0,0 0 1 0 0,0 0-1 0 0,0 0-5 0 0,0 8 209 0 0,0-5-128 0 0,-1 1 0 0 0,1-1 0 0 0,0 0 0 0 0,0 1 0 0 0,1-1 0 0 0,-1 1 0 0 0,1-1 0 0 0,-1 0 1 0 0,2 2-82 0 0,2 3 154 0 0,2 1 76 0 0,-4 7 62 0 0,-1-11-211 0 0,-1 1 1 0 0,1-1-1 0 0,0 0 1 0 0,0 1 0 0 0,1 0-82 0 0,4 14 234 0 0,-5-18-209 0 0,3 14 180 0 0,-5 4-54 0 0,1-8-71 0 0,0 24 154 0 0,0 1-63 0 0,0-13-108 0 0,0 0-51 0 0,0-17 4 0 0,1 1 0 0 0,0-1 0 0 0,0 0 0 0 0,1 1-1 0 0,0 0-15 0 0,4 18 48 0 0,-4-6 20 0 0,-3 4 9 0 0,0-15-47 0 0,1 0-1 0 0,0-1 1 0 0,0 1 0 0 0,1 0-1 0 0,0-1 1 0 0,1 4-30 0 0,4 3 60 0 0,-5-12-46 0 0,0 0 0 0 0,0 0 1 0 0,0 0-1 0 0,0 1 0 0 0,0-1 1 0 0,-1 0-1 0 0,1 1 0 0 0,-1 0-14 0 0,0 39 187 0 0,0-15-94 0 0,0 53-19 0 0,0-79-175 0 0,0-2-44 0 0,0 0-196 0 0,0 0-19 0 0,0 0 121 0 0,0 0 21 0 0,0 0-77 0 0,0 0-250 0 0,-3 0-463 0 0,-9 0-29 0 0</inkml:trace>
  <inkml:trace contextRef="#ctx0" brushRef="#br0" timeOffset="2790.33">3977 727 7856 0 0,'0'0'174'0'0,"0"0"29"0"0,0 0 13 0 0,0 0 29 0 0,0 0 97 0 0,3 0 39 0 0,7 0 10 0 0,-8 0-19 0 0,1 0-84 0 0,5-2-118 0 0,3-3 15 0 0,1-2 15 0 0,-1 6-15 0 0,-4 1-59 0 0,-5 0-82 0 0,0 0 0 0 0,0 0 1 0 0,1 0-1 0 0,-1 0 0 0 0,0 0 1 0 0,0-1-1 0 0,0 1 0 0 0,0 0 1 0 0,0-1-1 0 0,1 0-44 0 0,4-4 141 0 0,3 0 59 0 0,3 2 54 0 0,1 1 40 0 0,0-8 48 0 0,-12 8-108 0 0,1 0-85 0 0,0 2-54 0 0,1-1-51 0 0,-1 1-14 0 0,-1 0 38 0 0,21-13 244 0 0,0 1-44 0 0,-11 7-108 0 0,-7-2-94 0 0,-5 7-63 0 0,0-1-1 0 0,0 1 1 0 0,0 0 0 0 0,1-1-1 0 0,-1 1 1 0 0,0-1-1 0 0,1 1 1 0 0,-1 0 0 0 0,0-1-1 0 0,1 1 1 0 0,-1 0-1 0 0,0-1 1 0 0,1 1-1 0 0,-1 0 1 0 0,1 0 0 0 0,-1 0-1 0 0,0-1 1 0 0,1 1-1 0 0,-1 0 1 0 0,1 0-1 0 0,-1 0 1 0 0,1 0 0 0 0,-1 0-1 0 0,1 0 1 0 0,-1-1-1 0 0,1 1 1 0 0,-1 0 0 0 0,1 1-1 0 0,-1-1 1 0 0,1 0-1 0 0,-1 0 1 0 0,1 0-3 0 0,1 0 8 0 0,-1 0 0 0 0,1 0 1 0 0,0-1-1 0 0,-1 1 0 0 0,1-1 0 0 0,-1 1 1 0 0,1-1-1 0 0,0 1 0 0 0,-1-1 0 0 0,1 0 1 0 0,-1 0-1 0 0,0 1 0 0 0,1-1 0 0 0,-1 0-8 0 0,6-4-8 0 0,2 3-32 0 0,-7 2-15 0 0,0 0-36 0 0,-1 0-41 0 0,0 0-37 0 0,-1 0-72 0 0,0 0-171 0 0,3 0-846 0 0,9 0-48 0 0</inkml:trace>
  <inkml:trace contextRef="#ctx0" brushRef="#br0" timeOffset="583.91">1891 606 7632 0 0,'0'27'361'0'0,"0"-26"-357"0"0,0-1-1 0 0,-1 0 1 0 0,1 0 0 0 0,0 0-1 0 0,0 0 1 0 0,0 0 0 0 0,0 0-1 0 0,0 0 1 0 0,0 0 0 0 0,0 0-1 0 0,0 0 1 0 0,0 0 0 0 0,0 1 0 0 0,0-1-1 0 0,0 0 1 0 0,0 0 0 0 0,0 0-1 0 0,0 0 1 0 0,0 0 0 0 0,1 0-1 0 0,-1 0 1 0 0,0 0 0 0 0,0 0-1 0 0,0 0 1 0 0,0 0 0 0 0,0 0-1 0 0,0 1 1 0 0,0-1 0 0 0,0 0-1 0 0,0 0 1 0 0,0 0 0 0 0,0 0-1 0 0,0 0 1 0 0,0 0 0 0 0,0 0-1 0 0,0 0 1 0 0,0 0 0 0 0,1 0-1 0 0,-1 0 1 0 0,0 0 0 0 0,0 0-1 0 0,0 0 1 0 0,0 0 0 0 0,0 0-1 0 0,0 0 1 0 0,0 0 0 0 0,0 0-1 0 0,0 0 1 0 0,0 0 0 0 0,0 0-1 0 0,1 0 1 0 0,-1 0 0 0 0,0 0-1 0 0,0 0 1 0 0,0 0 0 0 0,0 0-1 0 0,0 0-3 0 0,10 2 184 0 0,-9-1-124 0 0,-1 0-42 0 0,0 2-91 0 0,0-1 43 0 0,0-1 46 0 0,0 0 31 0 0,0 0 39 0 0,1 0 23 0 0,0 1 38 0 0,0-1 42 0 0,0 1 49 0 0,9 8 169 0 0,-7-7-163 0 0,-2-1-88 0 0,-1 0-55 0 0,-1 1-57 0 0,0-1-25 0 0,1 1 36 0 0,1-1 47 0 0,1 1 71 0 0,8 7 53 0 0,-7-7-59 0 0,-2-1-61 0 0,0 1-36 0 0,-1 1-34 0 0,0-1-7 0 0,0 0 27 0 0,8 14 168 0 0,-7-14-188 0 0,0-1 1 0 0,0 1-1 0 0,0 0 1 0 0,-1 0 0 0 0,1 0-1 0 0,-1 0 1 0 0,0 2-37 0 0,1 6 139 0 0,0-2-38 0 0,7 10 90 0 0,-5-15-126 0 0,-1 6 191 0 0,0 6-70 0 0,7 13 149 0 0,-2-3-104 0 0,33 125 985 0 0,-37-120-965 0 0,-1 1-13 0 0,5-3-88 0 0,5 19 140 0 0,-6-22-115 0 0,-3 5 14 0 0,-1 1-54 0 0,2-14-87 0 0,-1-9-7 0 0,-1 1 0 0 0,0 0 0 0 0,-1-1 0 0 0,0 8-41 0 0,-1-2 50 0 0,-1-8-15 0 0,1 1 0 0 0,1-1-1 0 0,-1 1 1 0 0,1-1 0 0 0,1 2-35 0 0,2 6 53 0 0,1 6 69 0 0,-2 3 58 0 0,-3-17-130 0 0,0 23 139 0 0,0-19-78 0 0,0-1 71 0 0,-2-5-118 0 0,1-4-68 0 0,1-1-1 0 0,0 1 1 0 0,0-1-1 0 0,-1 1 1 0 0,1-1-1 0 0,0 0 1 0 0,-1 1-1 0 0,1-1 1 0 0,-1 0-1 0 0,1 1 1 0 0,0-1-1 0 0,-1 0 0 0 0,1 1 1 0 0,-1-1-1 0 0,1 0 1 0 0,-1 0-1 0 0,1 0 1 0 0,-1 1-1 0 0,1-1 1 0 0,-1 0-1 0 0,1 0 1 0 0,-1 0-1 0 0,1 0 1 0 0,-1 0-1 0 0,1 0 0 0 0,-1 0 1 0 0,1 0-1 0 0,-1 0 5 0 0,-1-6-125 0 0,1 5 93 0 0,-2-1-93 0 0,-4-3-102 0 0,3-8 0 0 0,-2-3-73 0 0,-1 2 5 0 0,1 4 63 0 0,2-1-41 0 0,0-6-198 0 0,3-3-49 0 0,1-10-309 0 0</inkml:trace>
  <inkml:trace contextRef="#ctx0" brushRef="#br0" timeOffset="945.58">1981 772 6448 0 0,'0'-38'190'0'0,"1"32"-88"0"0,1 5-24 0 0,8-2-40 0 0,-6-3-53 0 0,1 1 26 0 0,4 4 74 0 0,-5 0 8 0 0,0 1 75 0 0,0-2 47 0 0,3-1 350 0 0,-3 0-272 0 0,-1 1-130 0 0,-1 1-134 0 0,0 0-44 0 0,10-4 549 0 0,-7-1-245 0 0,-5 5-273 0 0,0 1 1 0 0,0-1-1 0 0,0 1 0 0 0,1 0 0 0 0,-1-1 1 0 0,0 1-1 0 0,1-1 0 0 0,-1 1 0 0 0,0 0 0 0 0,1-1 1 0 0,-1 1-1 0 0,0 0 0 0 0,1 0 0 0 0,-1-1 1 0 0,1 1-1 0 0,-1 0 0 0 0,1 0 0 0 0,-1-1 0 0 0,0 1 1 0 0,1 0-1 0 0,-1 0 0 0 0,1 0 0 0 0,-1 0 1 0 0,1 0-1 0 0,-1 0 0 0 0,1 0 0 0 0,-1 0 0 0 0,1 0 1 0 0,-1 0-1 0 0,1 0 0 0 0,-1 0 0 0 0,1 0-16 0 0,8-1 227 0 0,-1-2-36 0 0,3-5 114 0 0,-9 6-147 0 0,0 1-42 0 0,1 0 17 0 0,6 4-39 0 0,-8-2-44 0 0,7 3 72 0 0,-7-3-96 0 0,1 0 1 0 0,-1 0-1 0 0,0 0 0 0 0,1 0 1 0 0,-1-1-1 0 0,1 1 0 0 0,-1-1 1 0 0,1 1-1 0 0,-1-1 0 0 0,1 1 0 0 0,0-1 1 0 0,-1 0-1 0 0,1 0 0 0 0,0 0-26 0 0,8 2 108 0 0,2 4-13 0 0,-4-1-46 0 0,2-1 20 0 0,-9-3-63 0 0,0-1 0 0 0,1 0 0 0 0,-1 1 0 0 0,0-1 0 0 0,0 1 0 0 0,0-1 0 0 0,0 1 0 0 0,0 0 0 0 0,-1-1 0 0 0,1 1 0 0 0,0 0 0 0 0,0-1 0 0 0,0 1 1 0 0,0 0-1 0 0,-1 0 0 0 0,1 0 0 0 0,0 0 0 0 0,0 1-6 0 0,3 7 18 0 0,-3-6-11 0 0,0-1-1 0 0,0 0 0 0 0,0 0 1 0 0,0 0-1 0 0,1 0 1 0 0,-1 0-1 0 0,1 0 0 0 0,-1 0 1 0 0,1 0-7 0 0,14 15 27 0 0,-10-10 19 0 0,0 1-1 0 0,-1-1 1 0 0,5 9-46 0 0,-3-5 107 0 0,-2-4-56 0 0,0 1 2 0 0,-4 2 28 0 0,0 5 128 0 0,5 0-46 0 0,-2-7-66 0 0,-2-1-1 0 0,-1 0 16 0 0,0 1 39 0 0,-1 7 134 0 0,0 0-52 0 0,0 28 325 0 0,-3-38-478 0 0,-7 5-55 0 0,7-5 33 0 0,2 2-47 0 0,0-1-3 0 0,1-5-4 0 0,-1 0-1 0 0,0 0 1 0 0,0 0-1 0 0,0 0 1 0 0,1 0 0 0 0,-1 0-1 0 0,0 0 1 0 0,0 0-1 0 0,0 0 1 0 0,0 0-1 0 0,-1-1 1 0 0,1 1-4 0 0,-12 4 11 0 0,8 6-1 0 0,4-11-7 0 0,0 0 0 0 0,1 1 0 0 0,-1-1 0 0 0,0 0 0 0 0,0 1 1 0 0,1-1-1 0 0,-1 0 0 0 0,0 0 0 0 0,0 0 0 0 0,0 0 0 0 0,1 0 0 0 0,-1 0 0 0 0,0 0 0 0 0,-1 0-3 0 0,-43 0 11 0 0,0 0-11 0 0,44 0-3 0 0,0 0 0 0 0,0 0 0 0 0,1 0 0 0 0,-1 0 0 0 0,0 0 0 0 0,0 0 1 0 0,0 0-1 0 0,1 0 0 0 0,-1-1 0 0 0,0 1 0 0 0,1 0 0 0 0,-1-1 1 0 0,0 1-1 0 0,0 0 0 0 0,0-1 3 0 0,1 1-7 0 0,0-1 0 0 0,-1 1 0 0 0,1-1 1 0 0,0 1-1 0 0,0-1 0 0 0,-1 1 0 0 0,1-1 0 0 0,0 1 1 0 0,0-1-1 0 0,0 1 0 0 0,0-1 0 0 0,0 1 0 0 0,-1-1 0 0 0,1 1 1 0 0,0-1-1 0 0,0 1 0 0 0,0-1 0 0 0,0 0 7 0 0,0-1-153 0 0,-2 2 8 0 0,-8 0-37 0 0,8 0 64 0 0,1 0-102 0 0,1 0-188 0 0,0 0 234 0 0,0 0-13 0 0,0 0-49 0 0,0 0-98 0 0,0 0-116 0 0,1 0-105 0 0,-1 0 83 0 0,0 0-38 0 0,2 0-595 0 0,2 0-462 0 0,4 0-883 0 0</inkml:trace>
  <inkml:trace contextRef="#ctx0" brushRef="#br0" timeOffset="-1743.65">1 152 8952 0 0,'0'3'200'0'0,"0"-1"-97"0"0,0 0-48 0 0,0-1-35 0 0,0 6-54 0 0,0-5 86 0 0,0 2 64 0 0,0 0 60 0 0,0 1 82 0 0,0 2 98 0 0,0 2 111 0 0,2-7-28 0 0,8 8-31 0 0,-8-8-259 0 0,-1 0-41 0 0,0 2 11 0 0,-2 3-43 0 0,1-7-42 0 0,0 4-11 0 0,0 0 43 0 0,0 4 164 0 0,0-3-28 0 0,0 8 439 0 0,0-8-390 0 0,0 0-71 0 0,0-1-58 0 0,1 7 120 0 0,5 1 30 0 0,0 0 2 0 0,-4-2-31 0 0,-3 6 117 0 0,1-12-262 0 0,-1 0 0 0 0,1 0-1 0 0,0 1 1 0 0,0-1 0 0 0,0 0 0 0 0,1 0-1 0 0,0 0 1 0 0,-1 0 0 0 0,2 4-98 0 0,1-3 77 0 0,3 9 199 0 0,-5-11-196 0 0,0 1 0 0 0,0 0-1 0 0,-1-1 1 0 0,1 1 0 0 0,-1 0-1 0 0,0 3-79 0 0,1 0 96 0 0,-1 0 0 0 0,1 0 0 0 0,1 0 0 0 0,1 6-96 0 0,-1-5 104 0 0,0 0 0 0 0,0-1 0 0 0,-1 1 0 0 0,0 8-104 0 0,-1 52 553 0 0,0-1-88 0 0,0 0-68 0 0,0 89 457 0 0,0-60-267 0 0,1-91-545 0 0,-1 1-1 0 0,1 0 1 0 0,0-1-1 0 0,1 1 0 0 0,-1-1 1 0 0,1 1-42 0 0,4 14 136 0 0,-5-6-75 0 0,-1 9 105 0 0,0-3-52 0 0,0 34 141 0 0,0-28-81 0 0,0-13-121 0 0,0-11-15 0 0,0-2-105 0 0,0 0-14 0 0,0 0 27 0 0,0 0-10 0 0,0 0-36 0 0,0 0-100 0 0,0 0-178 0 0,0 0-20 0 0,0 0 134 0 0,0 0 15 0 0,0 0-96 0 0,0 0-299 0 0,-2-2-554 0 0,2 2 1198 0 0,-2-2-275 0 0,0 0 64 0 0,1 1 5 0 0,0-1-39 0 0,-1 1 5 0 0,1-1-38 0 0,1 1-44 0 0,-1-1-50 0 0,0 1-52 0 0,0-1-50 0 0,1 1-43 0 0,0-1-39 0 0,-1 0-154 0 0,1 0-38 0 0,0-3-1628 0 0,0 5 2375 0 0</inkml:trace>
  <inkml:trace contextRef="#ctx0" brushRef="#br0" timeOffset="-1156.02">46 213 6624 0 0,'0'-1'196'0'0,"0"0"-61"0"0,0 1-52 0 0,0-1-48 0 0,0 0-62 0 0,0 1-83 0 0,0-3-436 0 0,0 3 463 0 0,0-1 37 0 0,0 1 47 0 0,0-1 60 0 0,0 1 72 0 0,0-1 82 0 0,0 0 58 0 0,0 1 82 0 0,0-1 92 0 0,0 1 100 0 0,0-1 108 0 0,0 0 116 0 0,0 0 124 0 0,0 1-399 0 0,0 0 35 0 0,3 0-399 0 0,-1 0-153 0 0,3 0 87 0 0,0 0 43 0 0,0 0 34 0 0,16 0 417 0 0,-13 0-353 0 0,-1 0-68 0 0,-2 0-107 0 0,-4-1-13 0 0,1 1 0 0 0,-1 0 0 0 0,1 0 0 0 0,-1 0 0 0 0,1-1 0 0 0,0 1 0 0 0,-1-1 0 0 0,1 1 0 0 0,-1-1 0 0 0,0 0 0 0 0,1 0 0 0 0,-1 1 0 0 0,1-1 0 0 0,-1 0-19 0 0,7-4 78 0 0,5-2 47 0 0,4-1-2 0 0,-1 4 8 0 0,12 4-24 0 0,-9 1-48 0 0,-3-2-40 0 0,-9 1-1 0 0,0-1 1 0 0,0 1-1 0 0,0 0 1 0 0,0 1-1 0 0,0-1 0 0 0,0 2 1 0 0,4 0-19 0 0,59 23 75 0 0,-52-21-77 0 0,8-5 41 0 0,-22 1-35 0 0,0 0-1 0 0,0 0 1 0 0,-1 0 0 0 0,1 0 0 0 0,0 0 0 0 0,0 1 0 0 0,1 0-4 0 0,45 24 0 0 0,-38-22 0 0 0,-11-3 0 0 0,1 0 0 0 0,-1 0 0 0 0,1 0 0 0 0,-1 0 0 0 0,1 1 0 0 0,-1-1 0 0 0,1 1 0 0 0,-1-1 0 0 0,0 1 0 0 0,1-1 0 0 0,-1 1 0 0 0,0 0 0 0 0,0 0 0 0 0,1 0 0 0 0,-1 0 0 0 0,0-1 0 0 0,0 1 0 0 0,0 1 0 0 0,0-1 0 0 0,0 0 0 0 0,0 1 0 0 0,2 3-2 0 0,-3-5 4 0 0,0 1 0 0 0,0-1 0 0 0,1 1 0 0 0,-1 0 0 0 0,0-1 0 0 0,1 1 0 0 0,-1-1 0 0 0,0 1 0 0 0,1-1 0 0 0,-1 1-1 0 0,1-1 1 0 0,-1 1 0 0 0,1-1 0 0 0,-1 1 0 0 0,1-1 0 0 0,-1 0 0 0 0,1 1 0 0 0,0-1 0 0 0,-1 0 0 0 0,1 1 0 0 0,-1-1 0 0 0,1 0-2 0 0,4 2 12 0 0,0 1-5 0 0,2 0-7 0 0,-2 0 1 0 0,1 0 0 0 0,0 1-1 0 0,-1 0 1 0 0,1 0 0 0 0,-1 0-1 0 0,10 7 17 0 0,-14-11-15 0 0,0 0 0 0 0,0 1 0 0 0,0-1 0 0 0,0 1 0 0 0,0-1 0 0 0,-1 1 1 0 0,1-1-1 0 0,0 1 0 0 0,0-1 0 0 0,-1 1 0 0 0,1 0 0 0 0,0-1 0 0 0,-1 1 1 0 0,1 0-1 0 0,-1 0 0 0 0,1-1 0 0 0,-1 1 0 0 0,1 0 0 0 0,-1 0 0 0 0,0 0 0 0 0,1 0 1 0 0,-1 0-1 0 0,0-1 0 0 0,0 1 0 0 0,0 0 0 0 0,1 0 0 0 0,-1 0-2 0 0,0 12 54 0 0,0-13-53 0 0,0 0-1 0 0,0 0 1 0 0,0 0 0 0 0,0 0 0 0 0,0 1 0 0 0,-1-1 0 0 0,1 0 0 0 0,0 0 0 0 0,0 0 0 0 0,0 0 0 0 0,0 0 0 0 0,0 0 0 0 0,0 0 0 0 0,0 0 0 0 0,0 0 0 0 0,1 0-1 0 0,-1 0 1 0 0,0 1 0 0 0,0-1 0 0 0,0 0 0 0 0,0 0 0 0 0,0 0 0 0 0,0 0 0 0 0,0 0 0 0 0,0 0 0 0 0,0 0 0 0 0,0 0 0 0 0,0 0 0 0 0,0 0 0 0 0,0 0 0 0 0,0 0 0 0 0,0 0-1 0 0,0 0 1 0 0,0 1 0 0 0,0-1 0 0 0,0 0 0 0 0,1 0 0 0 0,-1 0 0 0 0,0 0 0 0 0,0 0 0 0 0,0 0 0 0 0,0 0 0 0 0,0 0 0 0 0,0 0 0 0 0,0 0 0 0 0,0 0 0 0 0,0 0-1 0 0,0 0 1 0 0,1 0 0 0 0,-1 0 0 0 0,0 0 0 0 0,0 0 0 0 0,0 0 0 0 0,0 0 0 0 0,0 0 0 0 0,0 0 0 0 0,0 0-1 0 0,1 0 0 0 0,-1 0 0 0 0,1 0 1 0 0,-1 0-1 0 0,1 0 0 0 0,-1 0 1 0 0,0 0-1 0 0,1 0 0 0 0,-1 0 0 0 0,1 0 1 0 0,-1 1-1 0 0,1-1 0 0 0,-1 0 0 0 0,0 0 1 0 0,1 1-1 0 0,-1-1 0 0 0,1 0 0 0 0,-1 0 1 0 0,0 1-1 0 0,1-1 0 0 0,-1 1 0 0 0,4 9 54 0 0,-4 21 124 0 0,0-16-92 0 0,0-13-75 0 0,0-1 0 0 0,-1 1 0 0 0,1-1 0 0 0,0 1 0 0 0,0-1 0 0 0,-1 1 0 0 0,1-1 0 0 0,-1 1 0 0 0,0-1 0 0 0,1 1 0 0 0,-1 0-11 0 0,-2 1 55 0 0,1 0 0 0 0,-1 1 0 0 0,0-1 0 0 0,0 0 0 0 0,-3 2-55 0 0,-4 5 111 0 0,2 1-64 0 0,5-5-31 0 0,2-3-9 0 0,0 0 0 0 0,-1-1 0 0 0,1 1 1 0 0,0-1-1 0 0,-1 1 0 0 0,0-1 0 0 0,1 1 0 0 0,-1-1 0 0 0,0 0 0 0 0,0 0 0 0 0,-1 0 1 0 0,1 0-1 0 0,0 0 0 0 0,-1-1 0 0 0,0 1-7 0 0,-7 3 43 0 0,8-4-29 0 0,0 0 0 0 0,0 0 1 0 0,0 0-1 0 0,0 0 0 0 0,-1 1 1 0 0,2-1-1 0 0,-1 1 1 0 0,0-1-1 0 0,0 1-14 0 0,-20 20 377 0 0,-13 8-377 0 0,29-25 36 0 0,0 0 1 0 0,0 0 0 0 0,-1-1 0 0 0,0 0-1 0 0,0-1 1 0 0,0 0 0 0 0,0 0-1 0 0,-4 1-35 0 0,0-1 39 0 0,7-3-22 0 0,0 1 1 0 0,1 0-1 0 0,-1 0 1 0 0,1 1-1 0 0,-1-1 1 0 0,1 1-1 0 0,-1 0 1 0 0,1 0-1 0 0,-2 1-18 0 0,-6 4 39 0 0,5-4-4 0 0,1 1-1 0 0,-1 0 1 0 0,0 0-1 0 0,-3 4-34 0 0,5-4 28 0 0,-1 0-1 0 0,0 0 0 0 0,0 0 0 0 0,0-1 1 0 0,-1 1-28 0 0,1-1 30 0 0,-1 0 0 0 0,1 1 1 0 0,0 0-1 0 0,0 0 0 0 0,1 0-30 0 0,-1 2 45 0 0,-22 19 94 0 0,23-21-125 0 0,0 0 0 0 0,0-1 0 0 0,-1 0 0 0 0,0 0 0 0 0,1 0 0 0 0,-1 0 0 0 0,-5 1-14 0 0,8-3 3 0 0,0 0 1 0 0,0-1-1 0 0,1 1 1 0 0,-1 0 0 0 0,0 0-1 0 0,1 0 1 0 0,-1 0-1 0 0,1 0 1 0 0,-1 0-1 0 0,1 0 1 0 0,0 1-1 0 0,-1-1 1 0 0,1 0-1 0 0,0 1 1 0 0,0-1-1 0 0,0 1 1 0 0,0 0-1 0 0,0-1 1 0 0,0 2-4 0 0,0-2 2 0 0,0 1 0 0 0,0 0 0 0 0,0-1 0 0 0,0 1 0 0 0,0-1 0 0 0,0 1 0 0 0,0-1 0 0 0,-1 0 0 0 0,1 1 0 0 0,-1-1 0 0 0,1 0 0 0 0,-1 0-1 0 0,1 0 1 0 0,-2 1-2 0 0,1-2 1 0 0,0 1-1 0 0,1 0 1 0 0,-1 0-1 0 0,0 0 1 0 0,1 0 0 0 0,-1 0-1 0 0,1 0 1 0 0,-1 0-1 0 0,1 0 1 0 0,0 1-1 0 0,-1-1 1 0 0,1 1-1 0 0,0-1 1 0 0,0 1-1 0 0,0-1 1 0 0,0 1-1 0 0,0-1 1 0 0,0 1-1 0 0,1 0 1 0 0,-1 0-1 0 0,0 1 0 0 0,-4 12 43 0 0,-5-10-33 0 0,6 2-19 0 0,2-4-9 0 0,-1-1-40 0 0,0-2-39 0 0,-3 1-57 0 0,6-1 60 0 0,0 0-69 0 0,0 1-86 0 0,0 0 75 0 0,0-1-40 0 0,0 1-42 0 0,0 0-40 0 0,0 0-37 0 0,0 0-33 0 0,0 1-237 0 0,0 0-55 0 0,0 0-777 0 0,0 0-611 0 0,0-1-1162 0 0</inkml:trace>
  <inkml:trace contextRef="#ctx0" brushRef="#br0" timeOffset="-494.81">726 606 7080 0 0,'0'2'157'0'0,"0"0"1"0"0,0-1-98 0 0,0 0-67 0 0,0-1-38 0 0,0-1-188 0 0,0 2 181 0 0,0 0 89 0 0,0 0 28 0 0,0 0 38 0 0,0 1 25 0 0,0-1 39 0 0,0 2 42 0 0,0-1 45 0 0,0 1 50 0 0,0 1 54 0 0,0 0 56 0 0,0 0 61 0 0,0-2-367 0 0,0 0 34 0 0,0 9 648 0 0,1-7-503 0 0,-1-1-177 0 0,1-1-49 0 0,-1 0-59 0 0,1 0-70 0 0,3 7 188 0 0,5 5 126 0 0,-1 0 12 0 0,-4-5-114 0 0,-3-8-108 0 0,-1 1 0 0 0,1 0 1 0 0,-1-1-1 0 0,1 1 0 0 0,-1 0 1 0 0,0 0-1 0 0,0 0 0 0 0,0-1 0 0 0,0 1 1 0 0,0 0-1 0 0,0 1-36 0 0,-1-1 37 0 0,1-1 0 0 0,0 1 0 0 0,0 0 1 0 0,0 0-1 0 0,0 0 0 0 0,0 0 0 0 0,1 0 0 0 0,-1 0 0 0 0,1-1 0 0 0,-1 1 1 0 0,1 1-38 0 0,5 10 185 0 0,-5-10-142 0 0,0 0-1 0 0,0 0 1 0 0,0 0-1 0 0,0 0 1 0 0,-1 0-1 0 0,1 1 1 0 0,-1-1-43 0 0,1 7 128 0 0,-1 2 51 0 0,0 1-4 0 0,0-3-51 0 0,1-7-84 0 0,-1 0 0 0 0,1 0 0 0 0,-1 1 0 0 0,1-1 0 0 0,0 0 0 0 0,0 0 0 0 0,0 0-40 0 0,5 10 175 0 0,-5-11-143 0 0,0-1 0 0 0,-1 1 1 0 0,1 0-1 0 0,-1 0 0 0 0,0 0 1 0 0,0 0-1 0 0,1 0 0 0 0,-1 0 1 0 0,0 0-1 0 0,-1 0 1 0 0,1 0-33 0 0,0 8 114 0 0,0-7-81 0 0,0 0 0 0 0,0 0 1 0 0,1 0-1 0 0,-1 0 0 0 0,1-1 0 0 0,0 1 0 0 0,1 2-33 0 0,5 12 202 0 0,-1 14 188 0 0,-2-24-308 0 0,-3-5-64 0 0,0-1 1 0 0,0 0-1 0 0,0 1 0 0 0,-1-1 0 0 0,1 1 1 0 0,0-1-1 0 0,-1 1 0 0 0,1-1 0 0 0,-1 1 1 0 0,0-1-1 0 0,1 1 0 0 0,-1 0 0 0 0,0-1 1 0 0,0 1-19 0 0,0 11 162 0 0,0-11-22 0 0,0-2-10 0 0,0 0-2 0 0,0 3 1 0 0,0 34 473 0 0,0-28-409 0 0,0-3 47 0 0,0-6 61 0 0,0-7 73 0 0,0 4-270 0 0,0 3 0 0 0,0-3 2 0 0,1 1-67 0 0,-1-5-10 0 0,-1 5 10 0 0,-1-1 36 0 0,-5-6-34 0 0,3-6 82 0 0,2-3 13 0 0,2 4-73 0 0,0 12-58 0 0,0-13 48 0 0,0-28-37 0 0,0 25 33 0 0,0 16-48 0 0,0 1 0 0 0,0-1-1 0 0,1 0 1 0 0,-1 1 0 0 0,0-1 0 0 0,1 0 0 0 0,0 1 0 0 0,-1-1 0 0 0,1 1 0 0 0,0-1 0 0 0,0 1-1 0 0,-1-1 1 0 0,2 1-1 0 0,-1-1 0 0 0,-1 1 0 0 0,1-1 0 0 0,0 1 0 0 0,0-1 0 0 0,-1 0 0 0 0,1 1 0 0 0,0-1 0 0 0,-1 1 0 0 0,0-1 0 0 0,1 0 0 0 0,-1 0 0 0 0,0 1-1 0 0,0-1 1 0 0,0-1 0 0 0,1 0 0 0 0,-1-1 0 0 0,0 1 0 0 0,1 0 0 0 0,0 0 0 0 0,0 0 0 0 0,0 0 0 0 0,0 0 0 0 0,2-2 0 0 0,1-5 0 0 0,21-49 0 0 0,-5 12 0 0 0,-19 44 0 0 0,0 1 0 0 0,-1 0 0 0 0,1-1 0 0 0,0 1 0 0 0,0 0 0 0 0,0-1 0 0 0,0 1 0 0 0,0 0 0 0 0,0 0 0 0 0,1 0 0 0 0,-1 0 0 0 0,1 0 0 0 0,0 1 0 0 0,0-2 0 0 0,2-1 0 0 0,-1 0 0 0 0,7-18 0 0 0,-9 21 0 0 0,0 0 0 0 0,-1 0 0 0 0,1 1 0 0 0,0-1 0 0 0,-1 0 0 0 0,1 0 0 0 0,0 1 0 0 0,0-1 0 0 0,0 0 0 0 0,0 1 0 0 0,0-1 0 0 0,0 1 0 0 0,-1-1 0 0 0,1 1 0 0 0,1-1 0 0 0,-1 1 0 0 0,10-6 0 0 0,-7-1 0 0 0,-4 7 0 0 0,0-1 0 0 0,0 1 0 0 0,1 0 0 0 0,-1-1 0 0 0,0 1 0 0 0,1-1 0 0 0,-1 1 0 0 0,0 0 0 0 0,1-1 0 0 0,-1 1 0 0 0,0 0 0 0 0,1-1 0 0 0,-1 1 0 0 0,0 0 0 0 0,1 0 0 0 0,-1 0 0 0 0,1-1 0 0 0,-1 1 0 0 0,1 0 0 0 0,-1 0 0 0 0,1 0 0 0 0,-1 0 0 0 0,1 0 0 0 0,-1 0 0 0 0,0-1 0 0 0,1 1 0 0 0,-1 0 0 0 0,1 1 0 0 0,-1-1 0 0 0,1 0 0 0 0,-1 0 0 0 0,1 0 0 0 0,0 0-3 0 0,1 0 1 0 0,-1 0-1 0 0,0 0 0 0 0,0 0 0 0 0,1 0 0 0 0,-1-1 0 0 0,0 1 0 0 0,0 0 0 0 0,0-1 0 0 0,1 1 0 0 0,-1-1 0 0 0,0 1 0 0 0,0-1 0 0 0,0 1 0 0 0,0-1 0 0 0,0 0 1 0 0,0 0-1 0 0,0 1 0 0 0,0-1 0 0 0,0 0 0 0 0,0 0 0 0 0,-1 0 0 0 0,1 0 0 0 0,0 0 0 0 0,0-1 3 0 0,2-4-35 0 0,4-2 46 0 0,-4 7-28 0 0,0 1-39 0 0,2 0-54 0 0,1 0-70 0 0,2 0-112 0 0,-4-1 108 0 0,-1 0 92 0 0,2-4 6 0 0,-4 3 12 0 0,0 1-73 0 0,1-1-98 0 0,0 1 76 0 0,-1 0-35 0 0,1 1-129 0 0,1-1-77 0 0,0 1-86 0 0,0 0-93 0 0,1 0 92 0 0,-1 0 60 0 0,0 0-44 0 0,-1 0 189 0 0,-1 0-41 0 0,1 0-43 0 0,-1 0-40 0 0,2 0-521 0 0,1 0-326 0 0,1 0-787 0 0</inkml:trace>
  <inkml:trace contextRef="#ctx0" brushRef="#br0" timeOffset="10042.19">9586 439 5672 0 0,'0'0'165'0'0,"0"0"48"0"0,0 3 118 0 0,0-2-387 0 0,0 0 66 0 0,0 1 93 0 0,0 1 78 0 0,0 8 627 0 0,1-6-525 0 0,0-3-179 0 0,0 1-66 0 0,1 0 43 0 0,1 1-10 0 0,1 2 25 0 0,-2 0 36 0 0,-1 1 64 0 0,-1 2 112 0 0,0-4-196 0 0,-1 7 46 0 0,1-3-17 0 0,1-2 17 0 0,2 0 49 0 0,1 2 8 0 0,4 5 178 0 0,0 0-24 0 0,-3-5-197 0 0,-3-3-17 0 0,0 1-35 0 0,-3 14 120 0 0,1-10-112 0 0,1 5 40 0 0,5 6 134 0 0,0 0-7 0 0,-4-6-140 0 0,-2-7-34 0 0,1 0 0 0 0,1 0 1 0 0,0 0-1 0 0,0 0 0 0 0,1 0 1 0 0,2 6-122 0 0,5 17 331 0 0,-8-27-264 0 0,-1 1 0 0 0,0-1 0 0 0,-1 1 1 0 0,1 4-68 0 0,-1 0 120 0 0,2-2-33 0 0,4 8 47 0 0,0-2-24 0 0,-5 1 47 0 0,-1-2 5 0 0,0 37 395 0 0,0-37-357 0 0,0-1 55 0 0,0-9-109 0 0,0-3-2 0 0,0 0-3 0 0,0 0-10 0 0,0 0-3 0 0,0 0 0 0 0,1 0-88 0 0,1 0 0 0 0,-1 0 1 0 0,1-1-1 0 0,-1 1 1 0 0,1 0-1 0 0,-1-1 0 0 0,1 1 1 0 0,-1-1-1 0 0,0 1 1 0 0,2-1-41 0 0,5-6 224 0 0,-4-1-101 0 0,-3-1-84 0 0,2 4 74 0 0,0 1-78 0 0,-1 0-1 0 0,1 0 0 0 0,-1 0 1 0 0,0 0-1 0 0,0 0 0 0 0,1-4-34 0 0,5-15 35 0 0,-8 23-37 0 0,3-17 53 0 0,-3-2-26 0 0,-1 9-14 0 0,3-20 53 0 0,5-4-65 0 0,-3 20 4 0 0,1-14-3 0 0,5 8 0 0 0,-5-7 0 0 0,20-47 0 0 0,-24 72 0 0 0,0-1 0 0 0,0 1 0 0 0,-1 0 0 0 0,1-1 0 0 0,0 1 0 0 0,0 0 0 0 0,0 0 0 0 0,0-1 0 0 0,1 1 0 0 0,-1 0 0 0 0,1 0 0 0 0,-1 1 0 0 0,1-1 0 0 0,0 0 0 0 0,1-2 0 0 0,1 0 0 0 0,-1 0 0 0 0,0-1 0 0 0,-1 1 0 0 0,1-1 0 0 0,-1 1 0 0 0,0-1 0 0 0,0-2 0 0 0,7-12 0 0 0,-5 12 0 0 0,-3 5-1 0 0,0 1 0 0 0,0 0 1 0 0,0-1-1 0 0,0 1 0 0 0,-1-1 0 0 0,1 1 0 0 0,0-1 0 0 0,-1 1 1 0 0,0-1-1 0 0,1 1 0 0 0,-1-1 0 0 0,0 0 0 0 0,0 1 0 0 0,0-1 1 0 0,0 2-3 0 0,0-1 0 0 0,0 1 0 0 0,0-1 0 0 0,0 1 0 0 0,0-1 0 0 0,0 1 0 0 0,0-1 0 0 0,0 1 0 0 0,0-1 0 0 0,0 1 0 0 0,0-1 0 0 0,0 1 0 0 0,0-1 0 0 0,1 1 0 0 0,-1-1 0 0 0,0 1 0 0 0,0 0-1 0 0,0-1 1 0 0,1 1 0 0 0,-1-1 0 0 0,0 1 0 0 0,1 0 0 0 0,-1-1 0 0 0,0 1 0 0 0,1 0 0 0 0,-1-1 0 0 0,0 1 0 0 0,1 0 0 0 0,-1-1 0 0 0,1 1 0 0 0,-1 0 0 0 0,1 0 3 0 0,5-5-68 0 0,-1-1-8 0 0,-1 1-18 0 0,2 4-4 0 0,-4 1-20 0 0,-1 0-111 0 0,-1-7-339 0 0,1 4 106 0 0,0 1-15 0 0,1 0-114 0 0,0 1-10 0 0,0 1-115 0 0,-1 0 308 0 0,0 0-34 0 0,0 0-37 0 0,0 0-40 0 0,1 0-1394 0 0,-1 0-1078 0 0</inkml:trace>
  <inkml:trace contextRef="#ctx0" brushRef="#br0" timeOffset="10341.71">10191 560 8984 0 0,'0'3'200'0'0,"-1"8"-32"0"0,1 19 265 0 0,1-21-336 0 0,1-1-59 0 0,3 0-38 0 0,-4-7 0 0 0,0 0 0 0 0,0 1 0 0 0,0-1 0 0 0,-1 0 0 0 0,1 1 0 0 0,0-1 0 0 0,-1 1 0 0 0,1-1 0 0 0,-1 1 0 0 0,0-1 0 0 0,1 1 0 0 0,-1 0 0 0 0,0-1 0 0 0,0 1 0 0 0,2 9 47 0 0,2-2 97 0 0,0-3-1 0 0,-1 1 43 0 0,-1 11 202 0 0,-2-11-229 0 0,0 0 45 0 0,0-2-32 0 0,0 1 33 0 0,2 5 211 0 0,3-2-109 0 0,1 3-12 0 0,-4 10 60 0 0,-2-11-145 0 0,0-1 63 0 0,1-3-84 0 0,1-1-47 0 0,3 4 44 0 0,-4-9-166 0 0,0 1 1 0 0,0-1-1 0 0,-1 1 1 0 0,1-1-1 0 0,0 1 1 0 0,-1 0 0 0 0,1-1-1 0 0,-1 1 1 0 0,1 0-1 0 0,-1-1 1 0 0,0 1-1 0 0,0 0 1 0 0,0 0-21 0 0,0 1-159 0 0,0 0 74 0 0,0 0 64 0 0,0 1 52 0 0,0 2 146 0 0,0 8 438 0 0,0-10-484 0 0,0 0-77 0 0,0-1-69 0 0,0 0-44 0 0,0-1-49 0 0,0 1-54 0 0,0 0-81 0 0,0-1-76 0 0,0 1-86 0 0,0 0-91 0 0,0 0-100 0 0,0 0-107 0 0,0 0-113 0 0,0 0-123 0 0,0-3-751 0 0,0 0-958 0 0</inkml:trace>
  <inkml:trace contextRef="#ctx0" brushRef="#br0" timeOffset="10588.84">10206 288 9016 0 0,'0'0'265'0'0,"0"0"-4"0"0,0 0-113 0 0,0 0-53 0 0,0 0 96 0 0,0 0 171 0 0,0 0 20 0 0,0 0-163 0 0,0 0-104 0 0,0 0-70 0 0,0 0-100 0 0,0 0-75 0 0,0 0-100 0 0,0 0-115 0 0,0 0-103 0 0,0 0 57 0 0,0 0-39 0 0,0 0-514 0 0,0 0-410 0 0,0 0-778 0 0</inkml:trace>
  <inkml:trace contextRef="#ctx0" brushRef="#br0" timeOffset="11161.58">11007 409 5728 0 0,'0'0'166'0'0,"-2"0"-6"0"0,2 0-297 0 0,-2 1 119 0 0,-1-1 106 0 0,0 0 90 0 0,-2 1 135 0 0,0-1 85 0 0,-1-1 155 0 0,0-2 342 0 0,-4-7-333 0 0,8 8-351 0 0,1 1-37 0 0,-2 0 79 0 0,1 0-81 0 0,-1 2-78 0 0,0-1-30 0 0,1-1 74 0 0,0-2 43 0 0,0-1-5 0 0,1 1-15 0 0,-1 2-9 0 0,0 0-21 0 0,-1 0 39 0 0,0 1 47 0 0,-2 0 57 0 0,-3 0 178 0 0,-1 0-57 0 0,0 0-51 0 0,0 0-47 0 0,-4 0 74 0 0,-1 0-78 0 0,1 0-59 0 0,0 0-42 0 0,12 0-187 0 0,1 0 1 0 0,-1 0-1 0 0,0 0 1 0 0,0 0-1 0 0,1 0 1 0 0,-1 0-1 0 0,0 0 1 0 0,1 1-1 0 0,-1-1 1 0 0,0 0 0 0 0,1 0-1 0 0,-1 1 1 0 0,0-1-1 0 0,1 0 1 0 0,-1 1-1 0 0,1-1 1 0 0,-1 1-1 0 0,0-1 1 0 0,1 1-1 0 0,-1-1 1 0 0,1 1 0 0 0,0-1-1 0 0,-1 1 1 0 0,1-1-1 0 0,-1 1-5 0 0,1 0 4 0 0,0-1 1 0 0,-1 1-1 0 0,1-1 0 0 0,0 0 0 0 0,-1 1 1 0 0,1-1-1 0 0,0 1 0 0 0,-1-1 0 0 0,1 0 0 0 0,-1 1 1 0 0,1-1-1 0 0,-1 0 0 0 0,1 1 0 0 0,-1-1 1 0 0,1 0-1 0 0,-1 0 0 0 0,1 0 0 0 0,-1 1 0 0 0,1-1 1 0 0,-1 0-1 0 0,1 0 0 0 0,-1 0 0 0 0,0 0 1 0 0,0 0-5 0 0,-4 3 70 0 0,-5 7-4 0 0,8-8-2 0 0,2-2 0 0 0,-3 3-11 0 0,-7 7-29 0 0,6-5 32 0 0,4 0-41 0 0,-1 0-6 0 0,-9 0 44 0 0,10-4-52 0 0,-1-1 0 0 0,1 1 0 0 0,0 0 0 0 0,-1 0 0 0 0,1-1 0 0 0,0 1 0 0 0,0 0 0 0 0,-1 0 0 0 0,1 0 0 0 0,0-1 0 0 0,0 1 0 0 0,0 0 0 0 0,0 0 0 0 0,0 1-1 0 0,2 3-1 0 0,-2-5-2 0 0,-4 5 14 0 0,-6 15 46 0 0,9-18-53 0 0,0 1 1 0 0,1 0-1 0 0,-1 0 1 0 0,1 0-1 0 0,-1-1 1 0 0,1 1 0 0 0,0 0-1 0 0,0 0 1 0 0,1 0-1 0 0,-1 0 1 0 0,0-1-1 0 0,1 1 1 0 0,0 0 0 0 0,0 1-5 0 0,9 1 12 0 0,-10-5-9 0 0,1 1 0 0 0,-1 0 1 0 0,0 0-1 0 0,1-1 1 0 0,-1 1-1 0 0,0 0 1 0 0,0 0-1 0 0,0 0 0 0 0,1-1 1 0 0,-1 1-1 0 0,0 0 1 0 0,0 0-1 0 0,0 0 1 0 0,-1 0-4 0 0,1 6 9 0 0,0-5-9 0 0,0 0 1 0 0,0 0-1 0 0,0 0 0 0 0,0 0 0 0 0,0 0 1 0 0,1 1-1 0 0,-1-1 0 0 0,0 0 0 0 0,1 0 1 0 0,0 0-1 0 0,12 14 0 0 0,-9-11 0 0 0,0 0 0 0 0,0 1 0 0 0,-1-1 0 0 0,1 1 0 0 0,-1 0 0 0 0,0 1 0 0 0,-1-2 0 0 0,3 8 10 0 0,5-8 33 0 0,-8-3-38 0 0,-1 0 0 0 0,1 0 1 0 0,-1 0-1 0 0,0 0 0 0 0,0 0 1 0 0,0 1-1 0 0,0-1 0 0 0,-1 1-5 0 0,1-1 6 0 0,0 0 0 0 0,0 1 0 0 0,0-1 0 0 0,0 0 0 0 0,0 0 0 0 0,0 1 0 0 0,1-1 1 0 0,0 0-7 0 0,8 3 76 0 0,-4 6-4 0 0,-6-10-67 0 0,1 0 0 0 0,-1 0-1 0 0,0 0 1 0 0,1 0 0 0 0,0 0-1 0 0,-1-1 1 0 0,1 1 0 0 0,-1 0 0 0 0,1 0-1 0 0,0 0 1 0 0,0 0 0 0 0,-1-1-1 0 0,1 1 1 0 0,0 0 0 0 0,0-1 0 0 0,0 1-5 0 0,7 2 41 0 0,-2 1 7 0 0,-5 1 13 0 0,-1 3 53 0 0,4 4-41 0 0,-2-8-6 0 0,1 0 1 0 0,0 0-1 0 0,0-1 1 0 0,0 1 0 0 0,3 2-68 0 0,-2-2 53 0 0,-1-2 44 0 0,-2 1-36 0 0,-2 2-3 0 0,0 0-6 0 0,2-3 4 0 0,1 1 34 0 0,-1-2-72 0 0,8 12 89 0 0,-7-6-24 0 0,-1 2 70 0 0,-1-7-132 0 0,1 0-1 0 0,-1 0 0 0 0,1 0 0 0 0,-1 0 0 0 0,1-1 0 0 0,0 1 0 0 0,0 0 0 0 0,0 1-20 0 0,3 4 79 0 0,-12-2 41 0 0,7-2-116 0 0,0 5 130 0 0,1 2 72 0 0,-3-6-142 0 0,-3 1 1 0 0,5-5-61 0 0,1 0-1 0 0,0 1 0 0 0,-1-1 0 0 0,1 0 0 0 0,0 0 0 0 0,-1 0 0 0 0,1 1 0 0 0,0-1 0 0 0,-1 0 0 0 0,1 0 0 0 0,0 1 0 0 0,-1-1 0 0 0,1 0 0 0 0,0 1 0 0 0,0-1 0 0 0,0 0 1 0 0,-1 1-1 0 0,1-1 0 0 0,0 1 0 0 0,0-1 0 0 0,0 0 0 0 0,0 1 0 0 0,0-1 0 0 0,0 1 0 0 0,0-1 0 0 0,-1 0 0 0 0,1 1 0 0 0,0-1 0 0 0,1 1 0 0 0,-1-1 0 0 0,0 1-3 0 0,-3 4 54 0 0,-7 5-28 0 0,8-8 49 0 0,-1 1-16 0 0,-10 7-38 0 0,10-8-12 0 0,-3-1 10 0 0,-15-2 6 0 0,6-1-25 0 0,14 1 0 0 0,0 0-1 0 0,0 1 0 0 0,0-1 0 0 0,0 0 0 0 0,0 0 0 0 0,0 0 0 0 0,0 0 0 0 0,0 0 0 0 0,0 0 1 0 0,0 0-1 0 0,1 0 0 0 0,-2-1 1 0 0,-3-10-60 0 0,-5 7-39 0 0,-5-23-154 0 0,10 18 56 0 0,-5-11-198 0 0,8 15 235 0 0,2 0-34 0 0,0 1-99 0 0,0-1 68 0 0,0-10-314 0 0,0 10 252 0 0,0 2 60 0 0,0 1-60 0 0,0 0-7 0 0,0 0-59 0 0,0 1-66 0 0,0-1-75 0 0,0 0-83 0 0,0 1-90 0 0,0 0-98 0 0,0 0-107 0 0,0 0-877 0 0,0 1-978 0 0</inkml:trace>
  <inkml:trace contextRef="#ctx0" brushRef="#br0" timeOffset="11561.28">11370 515 5584 0 0,'0'0'165'0'0,"3"3"-10"0"0,1 1-177 0 0,-3-1 90 0 0,-1 0 74 0 0,0-1 55 0 0,0-1-165 0 0,0-1 1 0 0,-1 0 0 0 0,1 1 0 0 0,0-1 0 0 0,0 1 0 0 0,0-1 0 0 0,0 1 0 0 0,0-1 0 0 0,0 1 0 0 0,0-1 0 0 0,0 1-1 0 0,1-1 1 0 0,-1 1 0 0 0,0-1 0 0 0,0 0 0 0 0,0 1 0 0 0,0-1 0 0 0,1 1 0 0 0,-1-1 0 0 0,0 0 0 0 0,0 1 0 0 0,1-1-1 0 0,-1 1 1 0 0,0-1 0 0 0,1 0 0 0 0,-1 0 0 0 0,0 1 0 0 0,1-1 0 0 0,-1 0 0 0 0,1 1-33 0 0,0 0 358 0 0,0 1-81 0 0,0 0-71 0 0,-1-1-60 0 0,1 1-34 0 0,-1 0-50 0 0,-1 3 18 0 0,0-4-14 0 0,1 0 65 0 0,0 8 206 0 0,0-1 79 0 0,-1 12 590 0 0,1-12-624 0 0,1 1-50 0 0,0-6-217 0 0,1 1-43 0 0,1 3 122 0 0,0-2-39 0 0,-2-2-74 0 0,0 1-1 0 0,0-1 0 0 0,0 0 0 0 0,0 0 0 0 0,-1 0 0 0 0,1 1 0 0 0,-1-1-80 0 0,0 7 237 0 0,0 2 90 0 0,0 14 354 0 0,0-9-298 0 0,0-3-132 0 0,0-2-81 0 0,0-8-129 0 0,2 10 142 0 0,4-1-9 0 0,0-2-34 0 0,-4-1-11 0 0,-2-5-297 0 0,0-1 79 0 0,0 0 68 0 0,0 0 56 0 0,0-1 44 0 0,0 1 34 0 0,0 11 561 0 0,0-10-525 0 0,0 1-79 0 0,0-3-78 0 0,0 0-44 0 0,0 1-52 0 0,0 0-57 0 0,0 0-83 0 0,0 0-80 0 0,0 1-89 0 0,0 0-97 0 0,0 1-103 0 0,0-1-112 0 0,0 2-120 0 0,0-1-126 0 0,0-6-849 0 0,0 0-1032 0 0</inkml:trace>
  <inkml:trace contextRef="#ctx0" brushRef="#br0" timeOffset="11836.21">11325 334 9136 0 0,'-13'-13'266'0'0,"11"10"1"0"0,2 3-88 0 0,0 0-36 0 0,0 0 152 0 0,-3-2 279 0 0,-7-8 30 0 0,8 7-259 0 0,2 3-173 0 0,0 0-75 0 0,0 0-39 0 0</inkml:trace>
  <inkml:trace contextRef="#ctx0" brushRef="#br0" timeOffset="12621.72">11763 92 6120 0 0,'0'0'176'0'0,"0"0"-45"0"0,0 0-13 0 0,0 0 36 0 0,0 0 123 0 0,0 0 229 0 0,0 0 20 0 0,0 0-221 0 0,0 0-134 0 0,0 0-45 0 0,0 0 5 0 0,0 0 29 0 0,0 2-21 0 0,0 2-88 0 0,0-2-19 0 0,0 1 0 0 0,0-1 0 0 0,0 0 0 0 0,0 0 0 0 0,0 1 0 0 0,1-1 0 0 0,-1 0-1 0 0,1 0 1 0 0,0 2-32 0 0,3 4 102 0 0,2 1 43 0 0,-4 4 38 0 0,-2 4 66 0 0,0 2-35 0 0,0-2-44 0 0,0-1-52 0 0,0-12-93 0 0,2 14 171 0 0,4-3-26 0 0,-3-8-69 0 0,0 1 55 0 0,-2 0-4 0 0,0 2 49 0 0,-2 1-15 0 0,1-3-26 0 0,0 0 1 0 0,0 0-1 0 0,1-1 1 0 0,1 9-161 0 0,2-2 167 0 0,3 20 240 0 0,-6-21-208 0 0,0 4 72 0 0,-1-3-100 0 0,0 0-45 0 0,0 4-18 0 0,0 4 1 0 0,1-3 23 0 0,5-2-32 0 0,-1-3-30 0 0,-3-3-7 0 0,-1 0 1 0 0,0 0 0 0 0,-1 0 0 0 0,0 0 0 0 0,-1 1-64 0 0,1 9 113 0 0,1-3 13 0 0,5-3-36 0 0,0 0-4 0 0,-4 3 36 0 0,-2-10-83 0 0,0 25 177 0 0,0 46 444 0 0,0-53-487 0 0,0-23-77 0 0,0-3-6 0 0,0 0-20 0 0,0 0-1 0 0,0 0 20 0 0,0-13 40 0 0,0 4-88 0 0,2 0-42 0 0,18-27 28 0 0,3-6 20 0 0,-10 12-57 0 0,-10 18 10 0 0,-3 9 0 0 0,1 1 0 0 0,-1 0 0 0 0,1 0 0 0 0,-1 0 0 0 0,1-1 0 0 0,0 1 0 0 0,0 0 0 0 0,0 0 0 0 0,0 0 0 0 0,1 0 0 0 0,-1 1 0 0 0,0-1 0 0 0,1 0 0 0 0,0 0 0 0 0,0-1 0 0 0,0 1-1 0 0,1-1 0 0 0,-1-1 0 0 0,0 1 1 0 0,-1 0-1 0 0,2-1 1 0 0,-2 0-9 0 0,1 1-1 0 0,0 0 1 0 0,0 0 0 0 0,0 0 0 0 0,0 0-1 0 0,2-1 10 0 0,26-26-22 0 0,-2 12-32 0 0,-23 8 54 0 0,22-5-53 0 0,-11 12 42 0 0,-10 3 11 0 0,-4 0-1 0 0,0 0 0 0 0,1 0 0 0 0,-1 0 0 0 0,0 0 0 0 0,0 0 0 0 0,0 0 0 0 0,0 1 0 0 0,0-1 0 0 0,0 1 0 0 0,1 0 1 0 0,5 3-21 0 0,-7-3 19 0 0,0 0-1 0 0,1 0 1 0 0,-1 0 0 0 0,0 0-1 0 0,1-1 1 0 0,-1 1 0 0 0,1-1-1 0 0,-1 1 1 0 0,1-1 0 0 0,-1 1-1 0 0,1-1 1 0 0,0 0 0 0 0,-1 0-1 0 0,1 0 4 0 0,-1 0-1 0 0,-1 0 0 0 0,0 0 0 0 0,1 0 0 0 0,-1 0 0 0 0,1 0 0 0 0,-1 0 0 0 0,1 0 0 0 0,-1 0 0 0 0,1 0 0 0 0,-1 0 0 0 0,1 0 0 0 0,-1 0 0 0 0,1 0 0 0 0,-1 1 0 0 0,1-1 0 0 0,-1 0 0 0 0,0 0 0 0 0,1 0 0 0 0,-1 1 0 0 0,1-1 0 0 0,-1 0 0 0 0,0 1 0 0 0,1-1 0 0 0,-1 0 0 0 0,0 1 0 0 0,1-1 0 0 0,-1 0 0 0 0,0 1 0 0 0,1-1 0 0 0,-1 0 0 0 0,0 1 0 0 0,0 0-1 0 0,5 5 1 0 0,7-1-10 0 0,3 8-33 0 0,-13-11 42 0 0,0 0 0 0 0,0 0 0 0 0,0 0 0 0 0,0 0 0 0 0,-1 1 0 0 0,1-1 0 0 0,-1 1-1 0 0,0-1 1 0 0,1 1 0 0 0,-1 1 1 0 0,14 29 0 0 0,10 12 0 0 0,-22-41 0 0 0,-4 1 0 0 0,-11 17 0 0 0,10-7 16 0 0,2-15-12 0 0,0 1 0 0 0,0 0-1 0 0,0 0 1 0 0,0 0 0 0 0,0-1 0 0 0,0 1 0 0 0,0 0 0 0 0,0 0 0 0 0,-1 0-1 0 0,1-1 1 0 0,0 1 0 0 0,0 0 0 0 0,-1 0 0 0 0,1-1 0 0 0,-1 1-4 0 0,-5 4 19 0 0,5-5-17 0 0,1 0 1 0 0,0 0-1 0 0,-1 1 0 0 0,1-1 1 0 0,0 0-1 0 0,-1 0 0 0 0,1 1 1 0 0,0-1-1 0 0,-1 0 0 0 0,1 0 1 0 0,0 1-1 0 0,-1-1 1 0 0,1 0-1 0 0,0 1 0 0 0,0-1 1 0 0,0 0-1 0 0,-1 1 0 0 0,1-1 1 0 0,0 0-1 0 0,0 1 0 0 0,0-1 1 0 0,0 1-1 0 0,0-1 0 0 0,0 0 1 0 0,0 1-1 0 0,-1-1 0 0 0,1 1 1 0 0,0-1-1 0 0,1 0 0 0 0,-1 1 1 0 0,0 0-3 0 0,-3 4 56 0 0,-1-1-48 0 0,1-1 15 0 0,1 0 1 0 0,-1-1 0 0 0,1 0-1 0 0,-1 1 1 0 0,0-1 0 0 0,0 0 0 0 0,-3 1-24 0 0,-8 0-4 0 0,8-3 9 0 0,-12 1 70 0 0,12 1-83 0 0,1 0 8 0 0,2 0 0 0 0,0-1 0 0 0,0 1 0 0 0,0-1 0 0 0,0 0 0 0 0,0 0 0 0 0,0 0 0 0 0,0-1 0 0 0,0 1 0 0 0,0-1 0 0 0,-1 0 0 0 0,1 1 0 0 0,-3-2 0 0 0,2 1-2 0 0,1 0 0 0 0,-1-1 0 0 0,0 1 0 0 0,0-1 0 0 0,0 0 0 0 0,1 0 0 0 0,-1-1 0 0 0,1 1 0 0 0,-1-1 0 0 0,-2-1 2 0 0,2 1-11 0 0,-5 2-82 0 0,-1-1-48 0 0,3-1 77 0 0,3 0 16 0 0,-9-5-100 0 0,2 1-62 0 0,6-4-14 0 0,3 8 141 0 0,-1 0 17 0 0,-2-1-24 0 0,3 1-49 0 0,1-2-73 0 0,1 2 63 0 0,1-1-34 0 0,-4 3-183 0 0,1 0 200 0 0,0 0 86 0 0,0-1 57 0 0,-1-1 40 0 0,2 1-57 0 0,0 0-44 0 0,1 0-62 0 0,-1-1-98 0 0,1 0-109 0 0,0 1 130 0 0,0 0-34 0 0,0-1-37 0 0,0 1-39 0 0,0 1-124 0 0,-1 0-104 0 0,1-1 84 0 0,0 1-39 0 0,-2-2-598 0 0,-1-1-119 0 0,-1-1-41 0 0,-1-1-268 0 0</inkml:trace>
  <inkml:trace contextRef="#ctx0" brushRef="#br0" timeOffset="12884.97">12534 515 7744 0 0,'0'0'174'0'0,"0"0"29"0"0,3 3 12 0 0,11 13-97 0 0,-14-11-46 0 0,0-5-72 0 0,0 0 1 0 0,0 0-1 0 0,-1 0 1 0 0,1 0 0 0 0,0 0-1 0 0,0 0 1 0 0,0 0-1 0 0,0 0 1 0 0,0 1-1 0 0,0-1 1 0 0,0 0 0 0 0,0 0-1 0 0,0 0 1 0 0,0 0-1 0 0,0 0 1 0 0,0 0-1 0 0,0 0 1 0 0,0 1-1 0 0,0-1 1 0 0,0 0 0 0 0,0 0-1 0 0,0 0 1 0 0,0 0-1 0 0,0 0 1 0 0,0 0-1 0 0,0 0 1 0 0,0 0 0 0 0,0 1-1 0 0,1-1 1 0 0,-1 0-1 0 0,0 0 1 0 0,0 0-1 0 0,0 0 1 0 0,0 0 0 0 0,0 0-1 0 0,0 0 1 0 0,0 0-1 0 0,0 0 1 0 0,0 0-1 0 0,0 0 1 0 0,0 1-1 0 0,1-1 1 0 0,-1 0 0 0 0,0 0-1 0 0,0 0 1 0 0,0 0-1 0 0,3 2 16 0 0,0 0 34 0 0,0-1 39 0 0,-1 2 38 0 0,-1 0 42 0 0,0 3 42 0 0,0 5 295 0 0,5 1 92 0 0,0 0-2 0 0,-4-1-93 0 0,-2-6-384 0 0,-1 0 86 0 0,1 0 27 0 0,0 10 520 0 0,1-9-457 0 0,0-1-80 0 0,0-1-70 0 0,4 4 8 0 0,-4-7-127 0 0,0 0-1 0 0,0 1 1 0 0,-1-1 0 0 0,1 1 0 0 0,0-1-1 0 0,-1 1 1 0 0,1-1 0 0 0,-1 1-1 0 0,1-1 1 0 0,-1 1 0 0 0,0-1 0 0 0,1 1-1 0 0,-1-1 1 0 0,0 1-26 0 0,0 0 38 0 0,0 0 0 0 0,1 0 0 0 0,-1 0-1 0 0,0 0 1 0 0,1 0 0 0 0,0 0 0 0 0,-1-1 0 0 0,1 1 0 0 0,0 0 0 0 0,0-1-1 0 0,0 1-37 0 0,5 9 159 0 0,-5-5-117 0 0,0 1-34 0 0,-1 1 37 0 0,0 5 69 0 0,0 9-85 0 0,0-20-11 0 0,0-2-141 0 0,0 0-65 0 0,0 0 135 0 0,0 0-10 0 0,0 0-20 0 0,0 1-38 0 0,0-1-16 0 0,0 0-39 0 0,0 1-43 0 0,0 0-50 0 0,0-1-54 0 0,0 1-48 0 0,0 0-45 0 0,0 1-38 0 0,0-1-134 0 0,0 1-38 0 0,0 0-161 0 0,0 1-436 0 0</inkml:trace>
  <inkml:trace contextRef="#ctx0" brushRef="#br0" timeOffset="13118.21">12565 318 10192 0 0,'0'0'230'0'0,"0"0"30"0"0,-3-2 19 0 0,-7-8-30 0 0,6 4-176 0 0,4 1-46 0 0,-1 1-25 0 0,-4 1 7 0 0,0 1 59 0 0,4 1 27 0 0,1 0-53 0 0,-1 0-45 0 0,1-2-61 0 0,1 2 128 0 0,-1 0 21 0 0,0 0 46 0 0,0 0 54 0 0,-1 0 63 0 0,1 0 70 0 0,-1 0 80 0 0,1 1-78 0 0,-2 0-167 0 0,-2 0-79 0 0,-5 0-53 0 0</inkml:trace>
  <inkml:trace contextRef="#ctx0" brushRef="#br0" timeOffset="13731.53">12958 92 6504 0 0,'0'0'190'0'0,"0"0"-49"0"0,0 0-8 0 0,0 0 48 0 0,0 0 152 0 0,0 0 283 0 0,0 0 22 0 0,0 0-20 0 0,0 0-90 0 0,0 0-42 0 0,0 0-6 0 0,0 0-22 0 0,0 2-90 0 0,0 0-333 0 0,-1 3 149 0 0,2 11 423 0 0,1-11-485 0 0,3 3 26 0 0,0 1 57 0 0,-2 4 52 0 0,-4-2-21 0 0,1 11 147 0 0,3-9-189 0 0,2-6-100 0 0,-4-5-73 0 0,0-1-1 0 0,0 0 0 0 0,0 1 1 0 0,-1-1-1 0 0,1 0 0 0 0,0 1 0 0 0,-1-1 1 0 0,1 1-1 0 0,-1 0 0 0 0,0-1 1 0 0,1 1-1 0 0,-1-1 0 0 0,0 1 1 0 0,0 0-21 0 0,0 16 273 0 0,0 0-33 0 0,0 34 359 0 0,0-43-452 0 0,1-2-38 0 0,1 1-17 0 0,2 1-5 0 0,2 6 28 0 0,-5-6 0 0 0,0 1-1 0 0,0 0 1 0 0,-1 0 0 0 0,0-1-1 0 0,-2 9-114 0 0,2-10 94 0 0,-1 0-1 0 0,1 0 0 0 0,0 0 1 0 0,0 1-1 0 0,1-1 0 0 0,0 0 1 0 0,2 2-94 0 0,1 4 186 0 0,-3-4-36 0 0,-6 10 67 0 0,5-18-205 0 0,-1 1 12 0 0,0-1 0 0 0,0 1-1 0 0,1 0 1 0 0,-1 0 0 0 0,1 0 0 0 0,0 0-1 0 0,0 0 1 0 0,0 0-24 0 0,1 2 33 0 0,0 0-1 0 0,0 0 0 0 0,0 0 0 0 0,1 0 1 0 0,1 3-33 0 0,-2-4 21 0 0,0-1-1 0 0,1 1 1 0 0,-1 0 0 0 0,0 0 0 0 0,-1 0 0 0 0,1 0-1 0 0,-1 0-20 0 0,-1 16 171 0 0,1-16-127 0 0,-1-1 0 0 0,1 1 0 0 0,0 0 0 0 0,0 0 1 0 0,0 0-1 0 0,1 0 0 0 0,-1-1 0 0 0,1 1 0 0 0,0 0 0 0 0,1 1-44 0 0,2 3 53 0 0,-3-7-45 0 0,0 1 1 0 0,0-1-1 0 0,0 1 1 0 0,0-1 0 0 0,-1 0-1 0 0,1 1 1 0 0,-1-1-1 0 0,1 1 1 0 0,-1-1-1 0 0,1 1 1 0 0,-1 0-1 0 0,0-1 1 0 0,0 1-1 0 0,0 0-8 0 0,0 6 44 0 0,0 16 114 0 0,0-13-133 0 0,0-11-25 0 0,0 0 0 0 0,0 0 1 0 0,0 0-1 0 0,0 0 0 0 0,0 0 0 0 0,1 0 1 0 0,-1 0-1 0 0,0 0 0 0 0,0 0 0 0 0,0 0 0 0 0,0 0 1 0 0,0 1-1 0 0,0-1 0 0 0,0 0 0 0 0,0 0 0 0 0,-1 0 1 0 0,1 0-1 0 0,0 0 0 0 0,0 0 0 0 0,0 0 0 0 0,0 0 1 0 0,0 0-1 0 0,0 0 0 0 0,0 0 0 0 0,0 0 1 0 0,0 1-1 0 0,0-1 0 0 0,0 0 0 0 0,0 0 0 0 0,0 0 1 0 0,0 0-1 0 0,0 0 0 0 0,0 0 0 0 0,0 0 0 0 0,0 0 1 0 0,0 0-1 0 0,-1 0 0 0 0,1 0 0 0 0,0 0 1 0 0,0 0-1 0 0,0 0 0 0 0,0 0 0 0 0,0 0 0 0 0,0 0 1 0 0,0 0-1 0 0,0 0 0 0 0,0 0 0 0 0,0 0 0 0 0,-1 0 1 0 0,1 0-1 0 0,0 0 0 0 0,0 0 0 0 0,0 0 0 0 0,0 0 1 0 0,0 0-1 0 0,0 0 0 0 0,0 0 0 0 0,-5 0-159 0 0,2-2 65 0 0,4-1 46 0 0,1 0-27 0 0,0-2-105 0 0,-1 3 36 0 0,1-1-46 0 0,-1 0-52 0 0,0-1-59 0 0,-1 0-66 0 0,0 0-73 0 0,0 0-98 0 0,0 2 271 0 0,0 0-1 0 0,0 0 1 0 0,0-1-1 0 0,0 1 1 0 0,0 0-1 0 0,1 0 1 0 0,-1-1-1 0 0,1 1 1 0 0,0-1 267 0 0,11-13-1517 0 0</inkml:trace>
  <inkml:trace contextRef="#ctx0" brushRef="#br0" timeOffset="14018.92">13396 409 9328 0 0,'0'0'208'0'0,"0"0"33"0"0,0 0 15 0 0,1 1-108 0 0,1 1-77 0 0,5 5-13 0 0,-2-2-38 0 0,4 4-83 0 0,-9-9 102 0 0,2 2 67 0 0,0 0 89 0 0,3 3 112 0 0,2 6 233 0 0,-3-3-175 0 0,0-2 73 0 0,2-2-6 0 0,-1 0-74 0 0,-3 6-104 0 0,-1 0-33 0 0,5 2 19 0 0,0 0-18 0 0,-4-1-32 0 0,-1 0-47 0 0,5 1-3 0 0,0 0-19 0 0,-4-2-11 0 0,-2 9 44 0 0,0 8-76 0 0,2-12-1 0 0,4-8-39 0 0,-5-7-36 0 0,-1 0-1 0 0,0 0 0 0 0,1 1 1 0 0,-1-1-1 0 0,0 0 0 0 0,1 0 0 0 0,-1 1 1 0 0,0-1-1 0 0,0 0 0 0 0,1 1 1 0 0,-1-1-1 0 0,0 1 0 0 0,0-1 1 0 0,1 0-1 0 0,-1 1 0 0 0,0-1 0 0 0,0 1 1 0 0,0-1-1 0 0,0 0 0 0 0,0 1 1 0 0,0-1-1 0 0,0 1 0 0 0,0-1 0 0 0,0 0 1 0 0,0 1-2 0 0,0 3 6 0 0,-1-1 1 0 0,0 1 0 0 0,-1 0-1 0 0,1-1 1 0 0,0 1 0 0 0,-1-1-1 0 0,-1 1-6 0 0,3-3-153 0 0,0 0 55 0 0,-1 0 48 0 0,1 0 40 0 0,-1 2 96 0 0,1 2 290 0 0,0-2-335 0 0,0-1-92 0 0,0 0-96 0 0,0 0-116 0 0,0-1 81 0 0,0 0-38 0 0,0 0-61 0 0,0 0-51 0 0,0 0-53 0 0,0 1-56 0 0,0-1-61 0 0,0 0-63 0 0,0 1-66 0 0,0-1-71 0 0,0 3-1073 0 0,0 5-1006 0 0</inkml:trace>
  <inkml:trace contextRef="#ctx0" brushRef="#br0" timeOffset="14184.19">13502 213 11408 0 0,'0'-3'332'0'0,"-1"-5"-90"0"0,-2 1-76 0 0,-2 1-75 0 0,1 2-72 0 0,2 2 77 0 0,2 1 112 0 0,0 1 198 0 0,0-2 11 0 0,0-4-183 0 0,0 2-133 0 0,0 2-74 0 0,0 1-73 0 0,0 1-71 0 0,0 0-3 0 0</inkml:trace>
  <inkml:trace contextRef="#ctx0" brushRef="#br0" timeOffset="15357.39">14575 424 8752 0 0,'0'0'197'0'0,"0"0"24"0"0,0 0 19 0 0,0 3-29 0 0,0-1-181 0 0,0 2-28 0 0,5-1 26 0 0,6 3 49 0 0,-7-4 30 0 0,2 1 68 0 0,1 1 53 0 0,-1-1 48 0 0,-2 0 45 0 0,0 2 40 0 0,0 2-49 0 0,0 1 5 0 0,2 0-40 0 0,7 4 176 0 0,-9-8-271 0 0,1 0 1 0 0,-1 0-1 0 0,0 1 1 0 0,0-1-1 0 0,0 1 1 0 0,1 2-183 0 0,-1 3 331 0 0,0-2-65 0 0,5 4 45 0 0,-1-5-118 0 0,-5-4-94 0 0,0 0 0 0 0,0 0 0 0 0,0 1 0 0 0,0-1 0 0 0,-1 1 1 0 0,1 0-100 0 0,2 6 253 0 0,-1-2-87 0 0,5 4-32 0 0,-8-10-119 0 0,1-1 0 0 0,-1 1 1 0 0,1 0-1 0 0,-1 0 0 0 0,0 0 1 0 0,0 0-1 0 0,0 0 0 0 0,0 0 0 0 0,0 1 1 0 0,-1-1-1 0 0,1 0 0 0 0,0 2-15 0 0,2 8 64 0 0,4-6 1 0 0,-4-4-37 0 0,13 25 1 0 0,-1 4 25 0 0,-10-16-54 0 0,1-7-29 0 0,-2-4-74 0 0,-2-2-113 0 0,-2-1-258 0 0,0-1-471 0 0,0 0 552 0 0,0 0 24 0 0,0 1-55 0 0,0 0 159 0 0,0-1-40 0 0,0 1-44 0 0,0 0-41 0 0,0 1-494 0 0,0 2-317 0 0,0 1-756 0 0</inkml:trace>
  <inkml:trace contextRef="#ctx0" brushRef="#br0" timeOffset="15669.08">14938 364 7792 0 0,'10'0'411'0'0,"-3"0"-355"0"0,7 0-35 0 0,-6 0-3 0 0,-4 0 46 0 0,-2 0 71 0 0,-1 0 152 0 0,-1 0 249 0 0,0 0 9 0 0,0 0-17 0 0,0 0-95 0 0,0 0-45 0 0,0 0-10 0 0,2 2-29 0 0,-1-1-335 0 0,-1-1 0 0 0,1 1 0 0 0,-1 0 0 0 0,1-1 0 0 0,-1 1 1 0 0,0-1-1 0 0,1 1 0 0 0,-1 0 0 0 0,0-1 0 0 0,0 1 0 0 0,1 0 0 0 0,-1-1 0 0 0,0 1 0 0 0,0 1-14 0 0,-3 17 252 0 0,0-6-95 0 0,2 2 40 0 0,1 12 324 0 0,0 0-66 0 0,0-1-59 0 0,0 0-50 0 0,-1-19-245 0 0,1 0 0 0 0,-1 0 0 0 0,-1 0 0 0 0,1 0 0 0 0,-2 2-101 0 0,1-1 105 0 0,0-1-1 0 0,1 1 1 0 0,0 0 0 0 0,0-1-1 0 0,1 4-104 0 0,0 6 135 0 0,0 16 126 0 0,-3-7-35 0 0,-28 145 986 0 0,19-96-719 0 0,2-12-122 0 0,0 0-57 0 0,-1-1-73 0 0,-1-2-90 0 0,5-28-63 0 0,4-22-56 0 0,1-1 0 0 0,0 1-1 0 0,0 0 1 0 0,1 0 0 0 0,1 5-32 0 0,0 1 29 0 0,1-7-9 0 0,-1-1 0 0 0,0 1 1 0 0,-1 0-1 0 0,0-1 0 0 0,-1 6-20 0 0,-3 0 32 0 0,4-11-22 0 0,-1 0-1 0 0,1 0 1 0 0,0 0-1 0 0,1 0 1 0 0,-1 0-1 0 0,0 0 1 0 0,1 0-1 0 0,0 0 1 0 0,0 4-10 0 0,0 1 8 0 0,1-5-6 0 0,-1 0-1 0 0,0-1 0 0 0,0 1 0 0 0,0 0 1 0 0,0 0-1 0 0,0 0 0 0 0,-1 0 1 0 0,1-1-1 0 0,-1 1 0 0 0,0 0 0 0 0,0 0-1 0 0,-4 5 24 0 0,4-7-22 0 0,1 1 1 0 0,-1-1 0 0 0,0 0-1 0 0,0 1 1 0 0,0-1 0 0 0,1 1-1 0 0,-1-1 1 0 0,1 1-1 0 0,-1-1 1 0 0,1 1 0 0 0,0 0-1 0 0,0-1 1 0 0,0 1-1 0 0,-1 0-2 0 0,1 56 75 0 0,0-56-43 0 0,0-2-80 0 0,0 0-43 0 0,-2 3-5 0 0,-8 7-10 0 0,7-8-45 0 0,3-2-17 0 0,0 0-7 0 0,0 0-22 0 0,0 0-90 0 0,0 0-38 0 0,0 0-10 0 0,0 0 113 0 0,0 0 14 0 0,0 0-81 0 0,-2 0-251 0 0,-8-2-467 0 0,9 1 933 0 0,1 0 0 0 0,0 1 0 0 0,-1-1-1 0 0,1 0 1 0 0,0 0 0 0 0,0 0 0 0 0,-1 1 0 0 0,1-1 0 0 0,0 0 0 0 0,0 0 0 0 0,0 0 0 0 0,0 0 0 0 0,0 1 0 0 0,0-2 74 0 0</inkml:trace>
  <inkml:trace contextRef="#ctx0" brushRef="#br0" timeOffset="14665.41">14031 1 9848 0 0,'0'0'222'0'0,"0"0"30"0"0,0 0 19 0 0,0 0 29 0 0,3 2 91 0 0,7 9 38 0 0,-9-10-214 0 0,0 1-50 0 0,0-1-42 0 0,-1 1-35 0 0,1 2 15 0 0,-2 1-59 0 0,0-4-6 0 0,1 0 38 0 0,0 6 74 0 0,0-5-110 0 0,0 0 1 0 0,0 0-1 0 0,0 0 0 0 0,0 0 1 0 0,0 0-1 0 0,0 0 0 0 0,1 1 1 0 0,-1-1-1 0 0,1 0 0 0 0,0 0-40 0 0,3 6 114 0 0,3 4 87 0 0,-6 1-26 0 0,-1 8 42 0 0,-1-10-88 0 0,1 0 1 0 0,0 0-1 0 0,1 0 0 0 0,0 0 1 0 0,1 1-130 0 0,2 4 148 0 0,-2-10-77 0 0,0 1 0 0 0,0-1 0 0 0,-1 0 0 0 0,0 1 0 0 0,-1-1 0 0 0,1 1-71 0 0,-2 30 339 0 0,0 24 172 0 0,5-26-254 0 0,2-12-63 0 0,-4-17-115 0 0,-1 0 0 0 0,0 0 1 0 0,0 0-1 0 0,0 0 0 0 0,0 4-79 0 0,-1 40 431 0 0,0 64 368 0 0,1-96-683 0 0,6-2-34 0 0,-2-2-6 0 0,-3 1 26 0 0,-2 9-20 0 0,0 10-7 0 0,2-29-32 0 0,0-4-42 0 0,-1 1 1 0 0,0-1-1 0 0,0 0 1 0 0,0 1-1 0 0,0-1 1 0 0,0 1-1 0 0,0-1 1 0 0,-1 1-1 0 0,1-1 1 0 0,0 1-1 0 0,-1 0 1 0 0,1-1-1 0 0,-1 1 1 0 0,1 0-1 0 0,-1 0-1 0 0,0 1 32 0 0,0-3-106 0 0,0 0-57 0 0,0 0-12 0 0,0 0 46 0 0,0 0-2 0 0,0 0-43 0 0,0 0-130 0 0,0 0-240 0 0,0 0 387 0 0,0 0 11 0 0,0 0-16 0 0,0 0-42 0 0,0 0-12 0 0,0 0-43 0 0,0 0-49 0 0,0 0-56 0 0,0 0-59 0 0,0 0-56 0 0,0 0-49 0 0,0 0-44 0 0,0 0-155 0 0,0 0-43 0 0,0 0-188 0 0,0 0-510 0 0</inkml:trace>
  <inkml:trace contextRef="#ctx0" brushRef="#br0" timeOffset="15040.29">13940 455 7280 0 0,'0'0'209'0'0,"3"0"-5"0"0,2-1-167 0 0,0-1 36 0 0,-1 0 38 0 0,1 0 40 0 0,0-1 67 0 0,0 0 54 0 0,2 1 56 0 0,0 1 57 0 0,-4 1-225 0 0,0 0 82 0 0,1 1 65 0 0,3-1 486 0 0,-2-1-373 0 0,-3 1-245 0 0,0-1-59 0 0,0 1-73 0 0,0-1-87 0 0,7-4 318 0 0,5-3 220 0 0,0 0-13 0 0,-6 4-229 0 0,0 1 9 0 0,-1 2-48 0 0,2 1-6 0 0,5 1 41 0 0,9 1 138 0 0,-8-6-34 0 0,-7 0-220 0 0,-2 1-33 0 0,-3 2-58 0 0,1 0 1 0 0,-1 0 0 0 0,0 0 0 0 0,0 0-1 0 0,1 1 1 0 0,-1-1 0 0 0,0 1-1 0 0,2 0-41 0 0,13 0 204 0 0,4 0-23 0 0,13 0 17 0 0,0 0-104 0 0,-17 0-93 0 0,-1 0-33 0 0,1 0-37 0 0,-2 0-39 0 0,-14 0-23 0 0,1 3-126 0 0,-2-2 203 0 0,1 0-1 0 0,-1 0 1 0 0,0 0 0 0 0,1 0 0 0 0,-1 0 0 0 0,1 0-1 0 0,-1 0 1 0 0,1-1 0 0 0,0 2 54 0 0,2-1-98 0 0,0-1 0 0 0,0 1 1 0 0,0-1-1 0 0,0 0 0 0 0,3 0 98 0 0,-6 0-20 0 0</inkml:trace>
  <inkml:trace contextRef="#ctx0" brushRef="#br0" timeOffset="9161.66">9193 455 8696 0 0,'0'2'197'0'0,"0"3"-83"0"0,0 10 356 0 0,0-11-389 0 0,0 0-81 0 0,0 12-15 0 0,0-3 38 0 0,0-3 42 0 0,0-3 48 0 0,0 0 54 0 0,0-1 59 0 0,0 1 64 0 0,0 2 69 0 0,2 2 88 0 0,0-5-175 0 0,2 0-35 0 0,2 6 203 0 0,-5-1-116 0 0,-1 0 4 0 0,-1-8-237 0 0,1 0 1 0 0,0 0 0 0 0,0 0 0 0 0,0 0 0 0 0,0 0 0 0 0,1 1 0 0 0,-1-1 0 0 0,1 0 0 0 0,0 0 0 0 0,0 0-92 0 0,3 5 199 0 0,2 1 82 0 0,-4 4 70 0 0,-2-2 16 0 0,0 1-68 0 0,-1 0-70 0 0,1-1-43 0 0,1 12 83 0 0,-1-21-242 0 0,0 1-1 0 0,0-1 0 0 0,1 1 1 0 0,-1-1-1 0 0,1 0 1 0 0,0 1-1 0 0,0-1 0 0 0,0 0 1 0 0,0 1-1 0 0,0-1 0 0 0,0 0 1 0 0,0 0-1 0 0,1 0 1 0 0,0 1-27 0 0,0 0 64 0 0,-1 0-33 0 0,-1 6-30 0 0,-1-7 12 0 0,1 21 46 0 0,0 30 12 0 0,1-53-72 0 0,-1 1 0 0 0,0 0 0 0 0,0-1 0 0 0,0 1-1 0 0,0-1 1 0 0,0 1 0 0 0,-1 0 0 0 0,1-1-1 0 0,0 1 1 0 0,0-1 0 0 0,0 1 0 0 0,0 0 0 0 0,-1-1-1 0 0,1 1 1 0 0,0-1 0 0 0,-1 1 0 0 0,1-1-1 0 0,0 1 1 0 0,-1-1 0 0 0,1 1 0 0 0,0-1 0 0 0,-1 0-1 0 0,1 1 1 0 0,-1-1 0 0 0,1 1 0 0 0,-1-1-1 0 0,0 0 2 0 0,-4 6-90 0 0,3-1 0 0 0,1 3-42 0 0,1-8 39 0 0,0 1 68 0 0,0 0 49 0 0,0 1 88 0 0,0-1-108 0 0,0 0-39 0 0,0 0-50 0 0,0 0-74 0 0,0 0-87 0 0,0 1-100 0 0,0-1-117 0 0,0-1-175 0 0</inkml:trace>
  <inkml:trace contextRef="#ctx0" brushRef="#br0" timeOffset="9418.33">9163 364 9328 0 0,'0'0'208'0'0,"0"0"33"0"0,-3 0 15 0 0,-5 0-89 0 0,-9 0-22 0 0,15 0-65 0 0,2 0 88 0 0,0 0 135 0 0,0 0-219 0 0,0 0-103 0 0,0 0-80 0 0,0 0-105 0 0,0 0-121 0 0,0 0-110 0 0,0 0 50 0 0,0 0-41 0 0,0 0-515 0 0,0 0-413 0 0,0 0-782 0 0</inkml:trace>
  <inkml:trace contextRef="#ctx0" brushRef="#br0" timeOffset="8404.37">8301 77 8232 0 0,'0'0'182'0'0,"0"0"29"0"0,0 0 14 0 0,0 0-74 0 0,0 0-23 0 0,0 0 35 0 0,0 0 130 0 0,0 0 242 0 0,0 0 10 0 0,0 0-22 0 0,0 0-118 0 0,0 0-56 0 0,0 0-11 0 0,0 2-6 0 0,-1 10-29 0 0,1-8-202 0 0,-1 1 0 0 0,1-1 1 0 0,0 1-1 0 0,0-1 0 0 0,1 1 0 0 0,-1 0 1 0 0,1-1-1 0 0,0 1 0 0 0,1 0-101 0 0,2 3 116 0 0,-3-7-94 0 0,0 0-1 0 0,0 1 0 0 0,0-1 1 0 0,0 0-1 0 0,-1 1 1 0 0,1-1-1 0 0,-1 1 1 0 0,1-1-1 0 0,-1 1 0 0 0,1 0 1 0 0,-1-1-1 0 0,0 1 1 0 0,0-1-1 0 0,0 1 1 0 0,0 1-22 0 0,0 69 604 0 0,0 98 876 0 0,0-109-994 0 0,0 5-27 0 0,0 1-89 0 0,-1-44-205 0 0,-5 7-10 0 0,0-1-16 0 0,4-5-6 0 0,2 5 50 0 0,0 2-37 0 0,0 6-7 0 0,0 17 25 0 0,0-53-157 0 0,0 1 0 0 0,0-1 0 0 0,0 1 0 0 0,-1 0-1 0 0,1-1 1 0 0,-1 1 0 0 0,1-1 0 0 0,-1 1 0 0 0,1-1-1 0 0,-1 0 1 0 0,0 1 0 0 0,1-1 0 0 0,-2 1-7 0 0,-4 11 65 0 0,4 1 27 0 0,-1-2-82 0 0,-7 1-28 0 0,8-11-69 0 0,2-2 10 0 0,0 0-27 0 0,0 0 15 0 0,0 0-88 0 0,0-5-103 0 0,0 0 51 0 0,0-4-73 0 0,0-5-110 0 0,0 7 212 0 0,0 1-50 0 0,0-1-67 0 0,0 1-42 0 0,0 0-86 0 0,0 0-104 0 0,0-1-117 0 0,0 5 290 0 0,0-1-50 0 0,0 1-45 0 0,0-1-39 0 0,0 0-146 0 0,0-1-38 0 0,0 0-176 0 0,0-2-477 0 0</inkml:trace>
  <inkml:trace contextRef="#ctx0" brushRef="#br0" timeOffset="8811.6">8256 31 6896 0 0,'0'0'200'0'0,"0"0"45"0"0,0 0 63 0 0,0 0 20 0 0,0 0 7 0 0,2 0-5 0 0,-1 0-309 0 0,0 0-1 0 0,-1 1 0 0 0,1-1 0 0 0,0 0 0 0 0,-1 0 0 0 0,1 0 1 0 0,0 1-1 0 0,-1-1 0 0 0,1 0 0 0 0,0 1 0 0 0,-1-1 0 0 0,1 0 1 0 0,-1 1-1 0 0,1-1 0 0 0,-1 1 0 0 0,1-1 0 0 0,-1 1 0 0 0,1-1 1 0 0,-1 1-1 0 0,1 0 0 0 0,-1-1 0 0 0,0 1 0 0 0,1-1 0 0 0,-1 1 1 0 0,0 0-1 0 0,0-1 0 0 0,1 1-20 0 0,4 8 196 0 0,3-2-35 0 0,2-3 29 0 0,-2 0-69 0 0,4 6-31 0 0,17 11 64 0 0,-22-17-102 0 0,0 1 1 0 0,0 0 0 0 0,4 5-53 0 0,17 16 194 0 0,4-7-43 0 0,-25-15-105 0 0,0 0 1 0 0,0 0-1 0 0,-1 0 0 0 0,0 1 0 0 0,0 0 0 0 0,3 2-46 0 0,10 12 165 0 0,-8-8-57 0 0,14 9 58 0 0,6 6 77 0 0,-11 1-20 0 0,-9-12-120 0 0,21 28 243 0 0,-21-28-183 0 0,4 0-5 0 0,2 3-8 0 0,-9-5 24 0 0,0 0 0 0 0,-1 0 1 0 0,5 13-175 0 0,0 0 213 0 0,0 8 67 0 0,-4-9-26 0 0,3-6-32 0 0,-9-15-189 0 0,0 0 0 0 0,0 0 0 0 0,0 0 0 0 0,-1 1 0 0 0,1-1 0 0 0,-1 0 0 0 0,0 1 0 0 0,0-1 0 0 0,-1 1 0 0 0,1-1 1 0 0,-1 4-34 0 0,1 9 139 0 0,5 0-25 0 0,-1-3-30 0 0,-2 3 14 0 0,-3 25 232 0 0,0-28-231 0 0,-2 4 66 0 0,-4-3-40 0 0,0 0 27 0 0,5 3 62 0 0,0-5-102 0 0,-6 4 101 0 0,-4-1-4 0 0,0-4-106 0 0,3-5-39 0 0,5-4-33 0 0,0 0 0 0 0,0 0 0 0 0,0 0 0 0 0,0 1 0 0 0,0-1 0 0 0,1 1-31 0 0,-10 13 102 0 0,-13 4-47 0 0,-1 2-9 0 0,6-9 2 0 0,16-11-46 0 0,-1-1-1 0 0,0 0 1 0 0,1 0 0 0 0,-1-1 0 0 0,0 1 0 0 0,0-1-1 0 0,0 0 1 0 0,0 0 0 0 0,-5 0-2 0 0,8-1 4 0 0,0 0 0 0 0,0 0 0 0 0,0 0 0 0 0,0 1 0 0 0,1-1 0 0 0,-1 0 0 0 0,0 1 0 0 0,0 0 0 0 0,1-1 0 0 0,-1 1 0 0 0,0 0 0 0 0,1 0 0 0 0,-2 1-4 0 0,1-1 0 0 0,1 0 1 0 0,0-1-1 0 0,-1 1 0 0 0,1 0 0 0 0,-1-1 0 0 0,1 1 0 0 0,-1-1 0 0 0,1 1 0 0 0,-1-1 0 0 0,1 0 0 0 0,-1 1 0 0 0,1-1 0 0 0,-2 0 0 0 0,-103 0 0 0 0,104 0 1 0 0,1 0-1 0 0,-1 0 0 0 0,0-1 0 0 0,0 1 1 0 0,1-1-1 0 0,-1 1 0 0 0,1-1 0 0 0,-1 1 0 0 0,0-1 1 0 0,1 0-1 0 0,-1 0 0 0 0,1 0 0 0 0,-1 0 0 0 0,1 0-2 0 0,-1 0-1 0 0,1 1 0 0 0,-1-1 0 0 0,1 0 0 0 0,-1 0 1 0 0,1 1-1 0 0,-1-1 0 0 0,0 1 0 0 0,1 0 1 0 0,-1-1-1 0 0,0 1 0 0 0,1 0 0 0 0,-1 0 3 0 0,-7-1-79 0 0,4-5-81 0 0,1 0 24 0 0,-6 1-72 0 0,5-1 55 0 0,2 1-31 0 0,-4 4-44 0 0,4 1-152 0 0,3-2 120 0 0,1 1 86 0 0,-1 0 70 0 0,0 0 57 0 0,0 0 48 0 0,0-1 130 0 0,0 2-111 0 0,0-1-52 0 0,0 0-53 0 0,-1 1-67 0 0,1-2-81 0 0,0 1-94 0 0,0 0-109 0 0,0-1-122 0 0,0 1 229 0 0,0 0-36 0 0,0-12-387 0 0</inkml:trace>
  <inkml:trace contextRef="#ctx0" brushRef="#br0" timeOffset="39713.42">122 1800 6648 0 0,'0'0'149'0'0,"0"0"23"0"0,0 0 12 0 0,2-2-25 0 0,10-6-127 0 0,1-1-31 0 0,-10 0 44 0 0,-3 7 31 0 0,0 2 84 0 0,2 0 135 0 0,5 0-84 0 0,9 0 258 0 0,-8 0-310 0 0,-2 0-71 0 0,-2 0-112 0 0,1-3 90 0 0,5-7-42 0 0,-10 10-22 0 0,1-1 1 0 0,-1 1-1 0 0,1 0 0 0 0,-1-1 0 0 0,1 1 0 0 0,0 0 0 0 0,-1 0 0 0 0,1-1 0 0 0,-1 1 0 0 0,1 0 0 0 0,0 0 0 0 0,-1 0 0 0 0,1 0 0 0 0,0-1 0 0 0,-1 1 0 0 0,1 0 0 0 0,0 0 0 0 0,-1 0 0 0 0,1 1 0 0 0,0-1 1 0 0,-1 0-1 0 0,1 0 0 0 0,-1 0 0 0 0,1 0-2 0 0,1 1 4 0 0,1-1 0 0 0,-2 0-1 0 0,-1 1-1 0 0,1-1 0 0 0,-1 0 0 0 0,1 0 1 0 0,0 0-1 0 0,-1 0 0 0 0,1 0 1 0 0,0 0-1 0 0,-1 0 0 0 0,1 0 1 0 0,0 0-1 0 0,-1 0 0 0 0,1 0 1 0 0,-1-1-1 0 0,1 1 0 0 0,0 0 1 0 0,-1 0-1 0 0,1-1 0 0 0,-1 1 0 0 0,1 0 1 0 0,0-1-1 0 0,-1 1 0 0 0,1 0 1 0 0,-1-1-3 0 0,10-9 37 0 0,-7 8 75 0 0,1 1-48 0 0,4 1-10 0 0,-5 1-13 0 0,6-3 59 0 0,-4-3-10 0 0,-2 1-14 0 0,1 1 58 0 0,1 2 2 0 0,2 1 48 0 0,3 0 40 0 0,-8 0-7 0 0,-2 0-28 0 0,0 0-11 0 0,3 0-2 0 0,9 0-9 0 0,1 0-33 0 0,-8-3-19 0 0,8-7-3 0 0,-1 7-7 0 0,7 3-28 0 0,10 0 181 0 0,-16 0-182 0 0,-11 0-68 0 0,8 3-3 0 0,-5 2-48 0 0,-4-4 38 0 0,-1-1 0 0 0,0 1 0 0 0,1-1 1 0 0,-1 1-1 0 0,1-1 0 0 0,-1 1 0 0 0,1-1 0 0 0,-1 0 1 0 0,1 1-1 0 0,-1-1 0 0 0,1 1 0 0 0,-1-1 0 0 0,1 0 1 0 0,-1 0-1 0 0,1 1 0 0 0,0-1 0 0 0,-1 0 0 0 0,1 0 1 0 0,0 0-1 0 0,-1 1 0 0 0,1-1 0 0 0,0 0 0 0 0,-1 0 1 0 0,1 0-1 0 0,0 0 0 0 0,-1 0 5 0 0,11 0-48 0 0,11 0 76 0 0,1 0 92 0 0,2 0-33 0 0,56 0 107 0 0,-46 0-80 0 0,-33-1-107 0 0,-1 1 1 0 0,1 0 0 0 0,0-1-1 0 0,-1 1 1 0 0,1-1 0 0 0,0 1 0 0 0,-1-1-1 0 0,1 0 1 0 0,-1 0 0 0 0,1 1-1 0 0,0-2-7 0 0,-1 1 3 0 0,0 0-1 0 0,0 1 1 0 0,-1-1-1 0 0,1 1 1 0 0,0-1-1 0 0,0 1 1 0 0,0-1-1 0 0,0 1 1 0 0,0 0-1 0 0,0-1 1 0 0,0 1-1 0 0,0 0 0 0 0,0 0 1 0 0,0-1-1 0 0,1 1 1 0 0,-1 0-1 0 0,0 0 1 0 0,0 0-1 0 0,0 1 1 0 0,0-1-1 0 0,0 0 1 0 0,0 0-1 0 0,0 0 1 0 0,0 1-3 0 0,7 4 31 0 0,-7-4-26 0 0,1-1 0 0 0,-1 1-1 0 0,0 0 1 0 0,1 0-1 0 0,-1 0 1 0 0,1-1-1 0 0,-1 1 1 0 0,1-1 0 0 0,-1 1-1 0 0,1-1 1 0 0,0 0-1 0 0,-1 0 1 0 0,1 0 0 0 0,0 1-5 0 0,47-1 52 0 0,70 0 142 0 0,-76 0-168 0 0,-41 0-24 0 0,0 0 1 0 0,-1 0-1 0 0,1 0 0 0 0,0 1 1 0 0,-1-1-1 0 0,1 1 1 0 0,0-1-1 0 0,-1 1 1 0 0,1-1-1 0 0,-1 1 1 0 0,1 0-1 0 0,-1 0 1 0 0,1 0-3 0 0,-1 0 2 0 0,1 0 1 0 0,-1 0-1 0 0,1 0 0 0 0,-1-1 1 0 0,1 1-1 0 0,0 0 1 0 0,-1-1-1 0 0,1 1 1 0 0,0-1-1 0 0,-1 0 1 0 0,1 0-1 0 0,0 1 1 0 0,0-1-3 0 0,9-1 0 0 0,-7 1 0 0 0,0 0 0 0 0,0-1 0 0 0,0 2 0 0 0,0-1 0 0 0,-1 0 0 0 0,1 1 0 0 0,0 0 0 0 0,1 0 0 0 0,6 4 2 0 0,2 1-10 0 0,1-5 30 0 0,9 0 35 0 0,-19-1-48 0 0,0 0 1 0 0,-1 1-1 0 0,1 0 1 0 0,0-1-1 0 0,0 1 1 0 0,-1 1-1 0 0,1-1 1 0 0,-1 0-1 0 0,1 1 1 0 0,2 1-10 0 0,-4-2 11 0 0,1 0 0 0 0,0 0 1 0 0,0-1-1 0 0,0 1 1 0 0,-1-1-1 0 0,1 0 1 0 0,0 0-1 0 0,0 0 1 0 0,0 0-1 0 0,0 0 1 0 0,0-1-12 0 0,6 1 24 0 0,9 0 46 0 0,5 0-15 0 0,-4 2-50 0 0,-7 4-6 0 0,-11-5 2 0 0,1 0 0 0 0,-1 0 0 0 0,1 0 0 0 0,-1-1-1 0 0,1 1 1 0 0,-1-1 0 0 0,1 1 0 0 0,-1-1-1 0 0,1 0 1 0 0,0 1 0 0 0,-1-1 0 0 0,1 0-1 0 0,-1 0 1 0 0,1 0-1 0 0,123 0 450 0 0,-98 0-386 0 0,0 0-34 0 0,-25 0-26 0 0,-1 0 0 0 0,1 0 0 0 0,-1-1 0 0 0,1 1 0 0 0,-1 0-1 0 0,1-1 1 0 0,-1 1 0 0 0,1-1 0 0 0,-1 1 0 0 0,0-1 0 0 0,1 0 0 0 0,-1 0 0 0 0,0 1-4 0 0,12-7 13 0 0,-10 7-8 0 0,-1-1-1 0 0,1 0 1 0 0,0 1 0 0 0,0-1-1 0 0,0 1 1 0 0,-1 0-1 0 0,1 0 1 0 0,0 0-1 0 0,0 0 1 0 0,0 0 0 0 0,0 1-1 0 0,-1-1 1 0 0,1 1-1 0 0,1 0-4 0 0,1 2 15 0 0,-2-1-8 0 0,0-1 1 0 0,0 0 0 0 0,0 1-1 0 0,0-1 1 0 0,0 0 0 0 0,0-1 0 0 0,0 1-1 0 0,0-1 1 0 0,0 1 0 0 0,0-1-1 0 0,1 0 1 0 0,2 0-8 0 0,-2 0 2 0 0,-1-1 0 0 0,1 1 1 0 0,0-1-1 0 0,0 0 0 0 0,-1 0 0 0 0,1 0 1 0 0,0 0-1 0 0,-1-1 0 0 0,1 1 1 0 0,2-3-3 0 0,7 1 42 0 0,8 3-25 0 0,-13 1-16 0 0,209-1 127 0 0,-213 0-128 0 0,0-1 0 0 0,0 1 0 0 0,-1-1 0 0 0,1 0 0 0 0,0 0 0 0 0,-1 0 0 0 0,1 0 0 0 0,0-1 0 0 0,-1 1 0 0 0,3-3 0 0 0,-5 4 0 0 0,0 0 0 0 0,-1-1 0 0 0,1 1 0 0 0,0 0 0 0 0,0 0 0 0 0,0 0 0 0 0,0 0 0 0 0,-1 0 0 0 0,1 0 0 0 0,0 0 0 0 0,0 0 0 0 0,0 0 0 0 0,0 0 0 0 0,0 0 0 0 0,-1 0 0 0 0,1 1 0 0 0,0-1 0 0 0,0 0 0 0 0,0 1 0 0 0,-1-1 0 0 0,1 1 0 0 0,0-1 0 0 0,0 0 0 0 0,-1 1 0 0 0,1 0 0 0 0,0-1 0 0 0,10 6 0 0 0,6-3 23 0 0,0-2 0 0 0,0 0-1 0 0,0-1 1 0 0,8-2-23 0 0,-2 2 26 0 0,46 0 96 0 0,-2 0-41 0 0,12 0-25 0 0,41 0-20 0 0,-117 0-30 0 0,1 0 0 0 0,0 1 1 0 0,0-1-1 0 0,-1 1 1 0 0,1 0-1 0 0,0 0 1 0 0,-1 0-1 0 0,1 0 0 0 0,-1 1 1 0 0,0-1-1 0 0,3 2-6 0 0,8 1 38 0 0,7-4-23 0 0,-13-1-14 0 0,88 1-1 0 0,-88 1 0 0 0,-5-1 0 0 0,0 0 0 0 0,0 1 0 0 0,-1-1 0 0 0,1 0 0 0 0,0-1 0 0 0,0 1 0 0 0,0 0 0 0 0,0-1 0 0 0,-1 0 0 0 0,1 1 0 0 0,1-2 0 0 0,-1 0 0 0 0,1 0 0 0 0,1 1 0 0 0,-1-1 0 0 0,0 1 0 0 0,0 0 0 0 0,1 0 0 0 0,-1 0 0 0 0,0 0 0 0 0,1 1 0 0 0,-1-1 0 0 0,1 1 0 0 0,-1 0 0 0 0,1 1 0 0 0,88-1 0 0 0,86 0 0 0 0,-177 0 0 0 0,-1 0 0 0 0,1 0 0 0 0,-1 0 0 0 0,1 1 0 0 0,-1-1 0 0 0,1 1 0 0 0,-1-1 0 0 0,1 1 0 0 0,-1-1 0 0 0,0 1 0 0 0,1 0 0 0 0,-1-1 0 0 0,0 1 0 0 0,12 5 0 0 0,-2-4 0 0 0,0 0 0 0 0,0-1 0 0 0,0-1 0 0 0,0 0 0 0 0,9-1 0 0 0,8 0 0 0 0,-21 1 0 0 0,0 1 0 0 0,-1 0 0 0 0,1 0 0 0 0,-1 1 0 0 0,1-1 0 0 0,-1 1 0 0 0,0 1 0 0 0,0-1 0 0 0,-2-1 0 0 0,-1-1 0 0 0,0 1 0 0 0,1 0 0 0 0,-1-1 0 0 0,1 0 0 0 0,-1 1 0 0 0,1-2 0 0 0,-1 1 0 0 0,2 0 0 0 0,5-1 0 0 0,85 1 0 0 0,114 0 0 0 0,-206 0 0 0 0,-1 0 0 0 0,1 0 0 0 0,-1 0 0 0 0,1-1 0 0 0,-1 1 0 0 0,0-1 0 0 0,1 0 0 0 0,-1 1 0 0 0,0-1 0 0 0,1 0 0 0 0,1-1 0 0 0,-2 0 0 0 0,0 1 0 0 0,0 0 0 0 0,1 0 0 0 0,-1 1 0 0 0,0-1 0 0 0,1 0 0 0 0,-1 1 0 0 0,1-1 0 0 0,-1 1 0 0 0,0 0 0 0 0,3 0 0 0 0,56 0-65 0 0,-1 0 52 0 0,230 0 195 0 0,-283-1-182 0 0,1 0 0 0 0,0 0 0 0 0,0-1 0 0 0,-1 0 0 0 0,8-3 0 0 0,-13 4 0 0 0,3 0 0 0 0,1 0 0 0 0,-1 0 0 0 0,0 1 0 0 0,1-1 0 0 0,-1 1 0 0 0,1 0 0 0 0,-1 1 0 0 0,1-1 0 0 0,6 1 0 0 0,51-1 64 0 0,-61 0-64 0 0,0 0 0 0 0,1 0 0 0 0,-1 0 0 0 0,0-1 0 0 0,0 1 0 0 0,1-1 0 0 0,-1 1 0 0 0,0-1 0 0 0,0 0 0 0 0,0 0 0 0 0,0 0 0 0 0,1 0 0 0 0,-1-1 0 0 0,1 1 0 0 0,-1 0 0 0 0,1 0 0 0 0,-1 0 0 0 0,1 1 0 0 0,-1-1 0 0 0,1 1 0 0 0,-1-1 0 0 0,1 1 0 0 0,0 0 0 0 0,-1 0 0 0 0,2 0 0 0 0,13 0 0 0 0,-6 1 0 0 0,1-1 0 0 0,-1 0 0 0 0,1-1 0 0 0,10-2 0 0 0,-7-2 6 0 0,-12 4-1 0 0,0-1 0 0 0,0 1 1 0 0,1 0-1 0 0,-1 0 0 0 0,0 1 0 0 0,1-1 0 0 0,-1 1 1 0 0,0 0-1 0 0,1 0-5 0 0,72 0-61 0 0,1 0 49 0 0,176 0 97 0 0,-147 0-94 0 0,-104 0 9 0 0,1 0 0 0 0,-1 0 0 0 0,1 0 0 0 0,-1 0 0 0 0,1 1 0 0 0,-1-1 0 0 0,1 1 0 0 0,-1 0 0 0 0,0-1 0 0 0,1 1 0 0 0,-1 0 0 0 0,1 1 0 0 0,0-1 0 0 0,-1 1 0 0 0,0-1 0 0 0,1-1 0 0 0,-1 1 0 0 0,0 0 0 0 0,1 0 0 0 0,-1-1 0 0 0,1 0 0 0 0,-1 1 0 0 0,1-1 0 0 0,-1 0 0 0 0,2 0 0 0 0,24 0 0 0 0,2 0 0 0 0,46 0 0 0 0,-75 0 0 0 0,1 0 0 0 0,-1 0 0 0 0,1 0 0 0 0,-1 1 0 0 0,1-1 0 0 0,-1 0 0 0 0,1 1 0 0 0,-1-1 0 0 0,0 1 0 0 0,1 0 0 0 0,-1 0 0 0 0,0-1 0 0 0,1 1 0 0 0,10 5 0 0 0,-5-4 0 0 0,0-1 0 0 0,0 0 0 0 0,0-1 0 0 0,0 0 0 0 0,0 0 0 0 0,0 0 0 0 0,2-1 0 0 0,-2 0 0 0 0,0 1 0 0 0,0-1 0 0 0,0 1 0 0 0,0 1 0 0 0,0 0 0 0 0,0 0 0 0 0,2 0 0 0 0,3 5 0 0 0,-11-5 0 0 0,1 0 0 0 0,-1 0 0 0 0,1 0 0 0 0,0-1 0 0 0,-1 1 0 0 0,1-1 0 0 0,-1 1 0 0 0,1-1 0 0 0,0 1 0 0 0,0-1 0 0 0,-1 0 0 0 0,1 0 0 0 0,0 0 0 0 0,-1 0 0 0 0,1 0 0 0 0,56 0 0 0 0,-50-1 0 0 0,-5 1 0 0 0,0 0 0 0 0,0-1 0 0 0,0 1 0 0 0,0 0 0 0 0,0 1 0 0 0,-1-1 0 0 0,1 0 0 0 0,0 1 0 0 0,0 0 0 0 0,0-1 0 0 0,0 2 0 0 0,0-1 0 0 0,0 1 0 0 0,1 0 0 0 0,-1-1 0 0 0,1 0 0 0 0,-1 1 0 0 0,1-1 0 0 0,0-1 0 0 0,-1 1 0 0 0,1 0 0 0 0,0-1 0 0 0,2 0 0 0 0,145 0 27 0 0,207 0-134 0 0,-249 0 114 0 0,-1 0 58 0 0,-101 0-65 0 0,0-1 0 0 0,0 0 0 0 0,0 0 0 0 0,0-1 0 0 0,-1 0 0 0 0,6-2 0 0 0,-7 3 0 0 0,-2 0 0 0 0,1 0 0 0 0,-1 0 0 0 0,0 0 0 0 0,1 1 0 0 0,-1 0 0 0 0,1 0 0 0 0,-1 0 0 0 0,1 0 0 0 0,1 0 0 0 0,7 1 0 0 0,27 0 0 0 0,-21 0 0 0 0,1 0 0 0 0,-1-2 0 0 0,0 0 0 0 0,8-3 0 0 0,-8 0 0 0 0,-8 2 3 0 0,-1 0-1 0 0,1 0 1 0 0,-1 1-1 0 0,9 0-2 0 0,9 2 19 0 0,-14 0-10 0 0,1-1-1 0 0,-1 0 1 0 0,0-1 0 0 0,12-3-9 0 0,-10-1 0 0 0,-12 4 0 0 0,0 0 0 0 0,0-1 0 0 0,0 2 0 0 0,0-1 0 0 0,0 0 0 0 0,0 1 0 0 0,0-1 0 0 0,0 1 0 0 0,3 0 0 0 0,5 0 0 0 0,-4 0 0 0 0,0 1 0 0 0,-1-2 0 0 0,1 1 0 0 0,-1-1 0 0 0,6-1 0 0 0,2-3 0 0 0,-11 4 0 0 0,0-1 0 0 0,1 1 0 0 0,-1 0 0 0 0,0 0 0 0 0,1 1 0 0 0,-1-1 0 0 0,0 1 0 0 0,1 0 0 0 0,0 0 0 0 0,10 0 0 0 0,-8 0 0 0 0,0 1 0 0 0,0-2 0 0 0,1 1 0 0 0,-1-1 0 0 0,0 0 0 0 0,1 0 0 0 0,7-4 0 0 0,-11 3 0 0 0,0 1 0 0 0,1 0 0 0 0,-1 0 0 0 0,0 0 0 0 0,0 1 0 0 0,1-1 0 0 0,-1 1 0 0 0,1 0 0 0 0,-1 0 0 0 0,3-1 0 0 0,-1 1 0 0 0,0-1 0 0 0,0 0 0 0 0,1 0 0 0 0,-1-1 0 0 0,1 0 0 0 0,-1 0 0 0 0,0 1 0 0 0,0-1 0 0 0,1 1 0 0 0,-1 0 0 0 0,0 1 0 0 0,2-1 0 0 0,0 1 0 0 0,1-1 0 0 0,-1 0 0 0 0,1 0 0 0 0,-1-1 0 0 0,1 0 0 0 0,0 0 0 0 0,-1 0 0 0 0,0 1 0 0 0,1 0 0 0 0,-1 0 0 0 0,2 0 0 0 0,-2 1 0 0 0,1-1 0 0 0,-1 0 0 0 0,0 0 0 0 0,1-1 0 0 0,0 0 0 0 0,-1 0 0 0 0,1 0 0 0 0,-1 1 0 0 0,0-1 0 0 0,1 2 0 0 0,0-1 0 0 0,7 1 0 0 0,-8 1 0 0 0,1-1 0 0 0,-1 0 0 0 0,1-1 0 0 0,-1 0 0 0 0,2 0 0 0 0,7-4 6 0 0,-10 3 2 0 0,0 1-1 0 0,0-1 1 0 0,1 1 0 0 0,-1 0 0 0 0,1 0 0 0 0,-1 1-8 0 0,22 1 34 0 0,21-1 38 0 0,-20-3-79 0 0,-14-3 7 0 0,-12 5-2 0 0,0 0 0 0 0,-1 0 0 0 0,1 0 0 0 0,1 0 1 0 0,-1 0-1 0 0,0 1 0 0 0,0-1 0 0 0,0 1 1 0 0,3 0 1 0 0,33 0-74 0 0,23 0 68 0 0,-60 0 6 0 0,1 0 0 0 0,-1 0 0 0 0,1 0 0 0 0,-1-1 0 0 0,1 1 0 0 0,-1-1 0 0 0,1 1 0 0 0,-1-1 0 0 0,1 0 0 0 0,-1 0 0 0 0,0 0 0 0 0,2-1 0 0 0,-2 1 0 0 0,0 0 0 0 0,0 0 0 0 0,1 0 0 0 0,-1 0 0 0 0,1 1 0 0 0,-1-1 0 0 0,0 1 0 0 0,1-1 0 0 0,-1 1 0 0 0,1 0 0 0 0,0 0 0 0 0,0 0 0 0 0,632 0 0 0 0,-631 0 0 0 0,0 0 0 0 0,0 1 0 0 0,0 0 0 0 0,-1-1 0 0 0,1 1 0 0 0,0 1 0 0 0,-1-1 0 0 0,1 0 0 0 0,-1 1 0 0 0,3 1 0 0 0,-4-2 0 0 0,0-1 0 0 0,-1 1 0 0 0,1-1 0 0 0,0 0 0 0 0,0 0 0 0 0,0 0 0 0 0,-1 0 0 0 0,1 0 0 0 0,0-1 0 0 0,0 1 0 0 0,-1 0 0 0 0,1-1 0 0 0,0 1 0 0 0,0-1 0 0 0,-1 0 0 0 0,1 0 0 0 0,-1 1 0 0 0,1-1 0 0 0,1-1 0 0 0,4-2 0 0 0,-6 4 0 0 0,1-1 0 0 0,-1 1 0 0 0,0 0 0 0 0,0-1 0 0 0,1 1 0 0 0,-1 0 0 0 0,0 0 0 0 0,1 0 0 0 0,-1 0 0 0 0,0 0 0 0 0,1 0 0 0 0,-1 0 0 0 0,0 0 0 0 0,1 0 0 0 0,-1 1 0 0 0,0-1 0 0 0,0 1 0 0 0,1-1 0 0 0,-1 1 0 0 0,0-1 0 0 0,0 1 0 0 0,0 0 0 0 0,0-1 0 0 0,0 1 0 0 0,1 0 0 0 0,-1 0 0 0 0,0 0 0 0 0,0 0 0 0 0,0 0 0 0 0,0-1 0 0 0,0 1 0 0 0,1-1 0 0 0,-1 1 0 0 0,0-1 0 0 0,0 1 0 0 0,1-1 0 0 0,-1 0 0 0 0,0 1 0 0 0,0-1 0 0 0,1 0 0 0 0,-1 0 0 0 0,0 0 0 0 0,1 0 0 0 0,-1 0 0 0 0,0 0 0 0 0,1 0 0 0 0,-1-1 0 0 0,0 1 0 0 0,1 0 0 0 0,-1-1 0 0 0,1 0 0 0 0,8-3 0 0 0,-8 3 0 0 0,1-1 0 0 0,0 1 0 0 0,0 0 0 0 0,0 0 0 0 0,0 1 0 0 0,0-1 0 0 0,0 0 0 0 0,0 1 0 0 0,0 0 0 0 0,3 0 0 0 0,91 0-12 0 0,67 0 109 0 0,-95 0-86 0 0,-63-1-11 0 0,-1 1 0 0 0,1-1 0 0 0,0 0 0 0 0,-1-1 0 0 0,1 1 0 0 0,-1-1 0 0 0,0 0 0 0 0,0 1 0 0 0,0-1 0 0 0,0 1 0 0 0,0 1 0 0 0,4-1 0 0 0,36 1 0 0 0,-41 0 0 0 0,-1 0 0 0 0,0-1 0 0 0,0 1 0 0 0,0-1 0 0 0,0 1 0 0 0,0-1 0 0 0,0 0 0 0 0,0 0 0 0 0,3-2 0 0 0,8-2 0 0 0,-7 4-1 0 0,0 0 1 0 0,-1 1-1 0 0,1-1 1 0 0,4 2 0 0 0,-6-1 5 0 0,0 0 1 0 0,0 0 0 0 0,1-1 0 0 0,-1 1-1 0 0,4-2-5 0 0,6-3 82 0 0,-12 3-62 0 0,0 1 0 0 0,0 0 0 0 0,1 0 0 0 0,-1 0 0 0 0,0 1 0 0 0,1-1 0 0 0,-1 1 0 0 0,1 0 0 0 0,-1-1-20 0 0,28 1 92 0 0,-17 0-96 0 0,-1 0-36 0 0,4-1-53 0 0,0-5 9 0 0,-3 1 21 0 0,20 0-49 0 0,18 6 97 0 0,-17 0 14 0 0,204-1 1 0 0,-236 0 0 0 0,-1 0 0 0 0,1 0 0 0 0,0 0 0 0 0,-1 0 0 0 0,1-1 0 0 0,-1 1 0 0 0,0-1 0 0 0,1 0 0 0 0,-1 1 0 0 0,1-1 0 0 0,-1 0 0 0 0,1-1 0 0 0,-1 1 0 0 0,1-1 0 0 0,-1 1 0 0 0,0 1 0 0 0,1-1 0 0 0,-1 0 0 0 0,1 0 0 0 0,-1 1 0 0 0,1 0 0 0 0,-1-1 0 0 0,1 1 0 0 0,-1 0 0 0 0,2 0 0 0 0,187 0 0 0 0,-187 0-4 0 0,-1 0-1 0 0,0 0 1 0 0,0-1 0 0 0,0 1 0 0 0,0-1 0 0 0,0 0 0 0 0,0 0 0 0 0,0 0 0 0 0,3-1 4 0 0,8-3-23 0 0,0 3 19 0 0,-1 0 1 0 0,0 1-1 0 0,0 1 1 0 0,13 1 3 0 0,1 0 2 0 0,197-1-2 0 0,-55 0 64 0 0,-162 0-57 0 0,0-1 1 0 0,0 0 0 0 0,0 0 0 0 0,0-1 0 0 0,0 0-1 0 0,4-2-7 0 0,-6 2 7 0 0,-1 1-6 0 0,-1 1 0 0 0,0-1 0 0 0,1 0 0 0 0,-1 1 1 0 0,1 0-1 0 0,-1 0 0 0 0,1 0 0 0 0,-1 0 0 0 0,2 0-1 0 0,7 1 1 0 0,317-1 69 0 0,-187 0-76 0 0,-136-1 6 0 0,-1 1 0 0 0,1-1 0 0 0,-1 0 0 0 0,0-1 0 0 0,4-1 0 0 0,-4 2 0 0 0,0-1 0 0 0,0 1 0 0 0,1 0 0 0 0,-1 0 0 0 0,4 0 0 0 0,56 1 0 0 0,-57-1 0 0 0,0 0 0 0 0,0 0 0 0 0,-1-1 0 0 0,1 0 0 0 0,7-3 0 0 0,-13 4 0 0 0,1 0 4 0 0,1 0 0 0 0,-1 1 0 0 0,0-1 0 0 0,1 1 0 0 0,-1-1 0 0 0,1 1 0 0 0,-1 0 0 0 0,1 1 0 0 0,1-1-4 0 0,7 1 17 0 0,167-1-6 0 0,-177 0-11 0 0,1 0 0 0 0,-1 0 0 0 0,1 0 0 0 0,-1-1 0 0 0,1 1 0 0 0,-1-1 0 0 0,1 1 0 0 0,-1-1 0 0 0,0 0 0 0 0,1 0 0 0 0,-1 0 0 0 0,1-1 0 0 0,0 1 0 0 0,-1 0 0 0 0,0 0 0 0 0,1 0 0 0 0,-1 0 0 0 0,0 0 0 0 0,1 1 0 0 0,-1-1 0 0 0,1 1 0 0 0,-1 0 0 0 0,1 0 0 0 0,-1-1 0 0 0,2 2 0 0 0,99-1 0 0 0,-42 0 0 0 0,-59 0 0 0 0,1 0 0 0 0,-1-1 0 0 0,1 1 0 0 0,-1 0 0 0 0,1-1 0 0 0,-1 1 0 0 0,0-1 0 0 0,1 0 0 0 0,-1 0 0 0 0,0 0 0 0 0,2-1 0 0 0,-2 1 0 0 0,1 0 0 0 0,-1 0 0 0 0,0 0 0 0 0,0 0 0 0 0,1 0 0 0 0,-1 1 0 0 0,1-1 0 0 0,-1 1 0 0 0,0 0 0 0 0,1 0 0 0 0,1 0 0 0 0,100 0 0 0 0,-102 0-1 0 0,1 0 1 0 0,-1 0 0 0 0,1-1 0 0 0,-1 1 0 0 0,1 0 0 0 0,-1-1 0 0 0,1 0 0 0 0,-1 1 0 0 0,0-1 0 0 0,1 0 0 0 0,-1 0 0 0 0,1-1 0 0 0,0 1 1 0 0,-1 0 0 0 0,0 0-1 0 0,1 0 1 0 0,-1 0 0 0 0,0 0 0 0 0,1 1 0 0 0,-1-1 0 0 0,1 1 0 0 0,-1-1 0 0 0,1 1 0 0 0,-1 0 0 0 0,2 0-1 0 0,68 0 113 0 0,-40 0-98 0 0,-13 0 29 0 0,29 0-29 0 0,-25 0 33 0 0,-20 0-47 0 0,-1 0 0 0 0,0 0 0 0 0,1 0-1 0 0,-1 0 1 0 0,0-1 0 0 0,0 1 0 0 0,1-1 0 0 0,-1 0 0 0 0,0 0 0 0 0,0 1 0 0 0,0-1 0 0 0,1-1-1 0 0,-1 1 1 0 0,0 0-1 0 0,1 0 1 0 0,-1 0 0 0 0,1 0 0 0 0,-1 0 0 0 0,1 1 0 0 0,-1-1 0 0 0,1 1 0 0 0,0-1-1 0 0,-1 1 1 0 0,1 0 0 0 0,0 0-1 0 0,101 0 186 0 0,2 0-95 0 0,-7 0-67 0 0,182 0-72 0 0,-163 0 65 0 0,-89-1-17 0 0,-18 1 0 0 0,0-1 0 0 0,0 1 0 0 0,0 1 0 0 0,0 0 0 0 0,9 2 0 0 0,-8 3 0 0 0,-10-5 0 0 0,-1 0 0 0 0,0-1 0 0 0,1 1 0 0 0,-1 0 0 0 0,0-1 0 0 0,1 1 0 0 0,-1-1 0 0 0,1 1 0 0 0,-1-1 0 0 0,1 0 0 0 0,-1 0 0 0 0,1 0 0 0 0,-1 0 0 0 0,10 0 0 0 0,-7 0 0 0 0,1 0 0 0 0,-1 0 0 0 0,0 0 0 0 0,1 1 0 0 0,-1 0 0 0 0,2 0 0 0 0,9 4 0 0 0,-12-3 0 0 0,0-1 0 0 0,0 0 0 0 0,1 0 0 0 0,-1 0 0 0 0,0-1 0 0 0,1 1 0 0 0,-1-1 0 0 0,2 1 0 0 0,18-2 0 0 0,-15 0 0 0 0,1 1 0 0 0,0 1 0 0 0,0-1 0 0 0,-1 1 0 0 0,4 1 0 0 0,2 3 0 0 0,-11-3 0 0 0,0-1 0 0 0,0 0 0 0 0,0 0 0 0 0,0 0 0 0 0,0-1 0 0 0,0 1 0 0 0,0-1 0 0 0,0 0 0 0 0,4 1 0 0 0,114-1 0 0 0,-114 0 0 0 0,1 1 0 0 0,0 1 0 0 0,-1-1 0 0 0,1 1 0 0 0,7 3 0 0 0,-13-4 0 0 0,1 0 0 0 0,1 0 0 0 0,-1 0 0 0 0,1-1 0 0 0,-1 1 0 0 0,1-1 0 0 0,-1 0 0 0 0,1 0 0 0 0,-1 0 0 0 0,2-1 0 0 0,4 1 0 0 0,46 0 104 0 0,-2 0-60 0 0,0 0-48 0 0,1 0-36 0 0,-53 0 40 0 0,1 0 0 0 0,-1-1 0 0 0,1 1 0 0 0,-1 0 0 0 0,1 0 0 0 0,-1-1 0 0 0,1 1 0 0 0,-1-1 0 0 0,1 0 0 0 0,-1 1 0 0 0,1-1 0 0 0,-1 0 0 0 0,1 0 0 0 0,0 0 0 0 0,-1 0 0 0 0,1 0 0 0 0,0 0 0 0 0,-1 0 0 0 0,1 0 0 0 0,0 1 0 0 0,0-1 0 0 0,-1 1 0 0 0,1-1 0 0 0,0 1 0 0 0,0 0 0 0 0,0 0 0 0 0,1 0 0 0 0,70 0 0 0 0,-70 0 0 0 0,-1 0 0 0 0,0-1 0 0 0,1 1 0 0 0,-1 0 0 0 0,0-1 0 0 0,1 1 0 0 0,-1-1 0 0 0,0 1 0 0 0,0-1 0 0 0,0 0 0 0 0,0 0 0 0 0,1-1 0 0 0,-1 1 0 0 0,1 0 0 0 0,-1 0 0 0 0,0 0 0 0 0,1 0 0 0 0,0 0 0 0 0,-1 1 0 0 0,1-1 0 0 0,-1 1 0 0 0,1 0 0 0 0,0-1 0 0 0,-1 1 0 0 0,1 1 0 0 0,116-1 0 0 0,-117 0-1 0 0,1-1 1 0 0,-1 1 0 0 0,1 0 0 0 0,-1 0 0 0 0,1-1 0 0 0,-1 0 0 0 0,0 1 0 0 0,1-1 0 0 0,-1 0 0 0 0,0 0 0 0 0,2-1 0 0 0,8-3 13 0 0,6 2 35 0 0,237 3-36 0 0,-253 0-12 0 0,-1 0 0 0 0,1 0 0 0 0,-1 0 0 0 0,1 0 0 0 0,0 1 0 0 0,-1-1 0 0 0,1 0 0 0 0,-1 1 0 0 0,1-1 0 0 0,0 1 0 0 0,15 9 0 0 0,8-7 0 0 0,-23-4 0 0 0,0 2 0 0 0,0-1 0 0 0,0 0 0 0 0,0 0 0 0 0,-1 1 0 0 0,1-1 0 0 0,0 1 0 0 0,0-1 0 0 0,0 1 0 0 0,-1 0 0 0 0,1 0 0 0 0,0 0 0 0 0,1 1 0 0 0,-2-2 0 0 0,0 1 0 0 0,1 0 0 0 0,-1 0 0 0 0,0-1 0 0 0,1 1 0 0 0,-1 0 0 0 0,1-1 0 0 0,-1 1 0 0 0,1-1 0 0 0,-1 0 0 0 0,1 0 0 0 0,-1 1 0 0 0,2-1 0 0 0,164 0 0 0 0,-150 0 10 0 0,15 0 41 0 0,-21 0-48 0 0,4 2-4 0 0,-7 3 0 0 0,2 0-22 0 0,0-2-38 0 0,-9-3 33 0 0,0 0-22 0 0,-1-1-27 0 0,1 1-44 0 0,-1 0-23 0 0,1-1-44 0 0,-1 1-51 0 0,1-1-58 0 0,0 0-62 0 0,0 0-58 0 0,0 0-51 0 0,0 0-45 0 0,1 0-152 0 0,-1-1-46 0 0,1 0-184 0 0,2-1-495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4:57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0,0 0-52 0 0,0 0-3 0 0,0 0 47 0 0,0 0 140 0 0,0 0 259 0 0,0 0 17 0 0,0 0-237 0 0,0 0-145 0 0,0 0-40 0 0,0 0 19 0 0,0 0 59 0 0,0 0-21 0 0,0 0-7 0 0,0 0-18 0 0,0 0-8 0 0,0 5-2 0 0,0 15 2 0 0,0-15 12 0 0,0-5 2 0 0,0 3 0 0 0,0 2-59 0 0,-1 29 363 0 0,2-24-367 0 0,1-4-51 0 0,5-2 39 0 0,-3 0-6 0 0,-2 0 9 0 0,-2 5 80 0 0,-1 0-58 0 0,0 21 154 0 0,6-12-144 0 0,-1-10-92 0 0,-3-7-45 0 0,0 1 1 0 0,0-1-1 0 0,0 1 0 0 0,-1-1 0 0 0,1 0 1 0 0,0 1-1 0 0,-1-1 0 0 0,1 1 0 0 0,-1 0 1 0 0,1-1-1 0 0,-1 1 0 0 0,0-1 0 0 0,0 1 1 0 0,0 0-16 0 0,0 28 398 0 0,0 0-73 0 0,0 0-65 0 0,0 1-56 0 0,0 5-22 0 0,0 0-55 0 0,0 8-24 0 0,0 21-1 0 0,0-63-98 0 0,0 0 0 0 0,1-1 0 0 0,-1 1-1 0 0,0 0 1 0 0,1-1 0 0 0,-1 1 0 0 0,1 0 0 0 0,-1-1 0 0 0,1 1 0 0 0,0-1 0 0 0,0 1-1 0 0,0-1 1 0 0,0 1-4 0 0,0-1 4 0 0,0 1 1 0 0,-1-1-1 0 0,1 1 0 0 0,0-1 0 0 0,0 1 0 0 0,-1-1 0 0 0,1 1 0 0 0,-1 0 0 0 0,1-1 1 0 0,-1 1-1 0 0,0 0 0 0 0,0 0 0 0 0,0-1-4 0 0,0 60 179 0 0,-1-51-128 0 0,-5 2-30 0 0,0 1-5 0 0,4 0 36 0 0,2 3 9 0 0,0-2 32 0 0,0-4-21 0 0,0-7-6 0 0,0-1-2 0 0,0 8 0 0 0,0-7 0 0 0,0-3 0 0 0,0 0 1 0 0,0 0 4 0 0,0 0-3 0 0,3 0-13 0 0,-1 1-47 0 0,2-2-2 0 0,5-14-3 0 0,1 2 9 0 0,-7 7 41 0 0,-3-3-52 0 0,-1 6 5 0 0,1 3-4 0 0,0-1 0 0 0,0 0 0 0 0,0 1 0 0 0,0-1 0 0 0,0 0 0 0 0,1 1 0 0 0,-1-1 0 0 0,0 1 0 0 0,0-1 0 0 0,0 0 0 0 0,0 1 0 0 0,1-1 0 0 0,-1 0 0 0 0,0 1 0 0 0,1-1 0 0 0,-1 1 0 0 0,0-1 0 0 0,1 1 0 0 0,-1-1 0 0 0,1 1 0 0 0,-1-1 0 0 0,1 1 0 0 0,-1-1 0 0 0,1 1 0 0 0,-1 0 0 0 0,1-1 0 0 0,0 1 0 0 0,-1 0 0 0 0,1-1 0 0 0,-1 1 0 0 0,1-1 0 0 0,-1 1 0 0 0,1-1 0 0 0,-1 1 0 0 0,0-1 0 0 0,1 1 0 0 0,-1-1 0 0 0,1 1 0 0 0,-1-1 0 0 0,0 1 0 0 0,0-1 0 0 0,1 0 0 0 0,-1 1 0 0 0,0-1 0 0 0,0 1 0 0 0,0-1 0 0 0,1 0 0 0 0,-1 1 0 0 0,0-1 0 0 0,0 0 0 0 0,0 1 0 0 0,0-1 0 0 0,0 0-1 0 0,2-14 2 0 0,13-15-1 0 0,-13 25 0 0 0,1 2 0 0 0,20-19 0 0 0,-3 0-1 0 0,-17 20 3 0 0,19-7-57 0 0,-14 4 44 0 0,4-1 11 0 0,1 4-53 0 0,-9 3 46 0 0,-4-1 5 0 0,24-13 1 0 0,-24 12 1 0 0,1 1 0 0 0,0 0 0 0 0,-1 0 0 0 0,1-1 0 0 0,0 1 0 0 0,-1 0 0 0 0,1 0 0 0 0,0 0 0 0 0,-1 0 0 0 0,1 0 0 0 0,0 0 0 0 0,0 0 0 0 0,-1 0 0 0 0,1 0 0 0 0,0 0 0 0 0,-1 0 0 0 0,1 0 0 0 0,0 1 0 0 0,-1-1 0 0 0,1 0 0 0 0,0 1 0 0 0,14 9-11 0 0,0-5-32 0 0,0 7 33 0 0,-2 3 10 0 0,2 16 12 0 0,-13-16 36 0 0,-2 30 27 0 0,-2-30-64 0 0,-3-7 10 0 0,4-7-19 0 0,0 1 1 0 0,1-1-1 0 0,-1 0 0 0 0,0 1 1 0 0,0-1-1 0 0,1 1 0 0 0,-1-1 1 0 0,1 1-1 0 0,-1-1 0 0 0,1 1 1 0 0,0 0-1 0 0,-1-1 0 0 0,1 1 0 0 0,0 0-1 0 0,-3 12-11 0 0,-9 2 55 0 0,0-1-16 0 0,7-3-29 0 0,-6-6 11 0 0,6 4 37 0 0,-5-4-35 0 0,9-6-12 0 0,0 1-1 0 0,0-1 1 0 0,0 0 0 0 0,0 1 0 0 0,0-1-1 0 0,0 1 1 0 0,0 0 0 0 0,0-1-1 0 0,0 1 1 0 0,1 0 0 0 0,-1 0 0 0 0,0-1-1 0 0,0 1 1 0 0,1 0 0 0 0,-1 0 0 0 0,0 0-1 0 0,-2 6 22 0 0,3-7-21 0 0,0 1 0 0 0,0-1 0 0 0,0 1 0 0 0,0-1 0 0 0,-1 1 0 0 0,1-1 0 0 0,0 1 0 0 0,0-1 0 0 0,-1 0 0 0 0,1 1 0 0 0,0-1 0 0 0,-1 0 0 0 0,1 1 0 0 0,0-1 0 0 0,-1 0 0 0 0,1 1 0 0 0,0-1 0 0 0,-1 0 0 0 0,1 1 0 0 0,-1-1 0 0 0,1 0 0 0 0,-1 0 0 0 0,1 0 0 0 0,-1 1 0 0 0,1-1 0 0 0,-1 0 0 0 0,1 0 0 0 0,-1 0-1 0 0,1 0 1 0 0,-1 0 0 0 0,1 0 0 0 0,-1 0 0 0 0,1 0 0 0 0,0 0 0 0 0,-1 0 0 0 0,1 0 0 0 0,-1 0 0 0 0,1-1-1 0 0,-1 1 1 0 0,0 0-1 0 0,1 0 0 0 0,-1 0 0 0 0,0 0 0 0 0,1 0 0 0 0,-1 0 0 0 0,0 1 0 0 0,1-1 1 0 0,-1 0-1 0 0,0 0 0 0 0,1 0 0 0 0,-1 1 0 0 0,1-1 0 0 0,-1 0 0 0 0,1 1 0 0 0,-1-1 1 0 0,0 0-1 0 0,1 1 0 0 0,-1-1 0 0 0,1 1 0 0 0,-1-1 0 0 0,1 1 0 0 0,0-1 0 0 0,-1 1 0 0 0,1-1 1 0 0,-1 1-1 0 0,1-1 2 0 0,0 1-1 0 0,-1 0 1 0 0,1-1 0 0 0,0 1 0 0 0,-1-1 0 0 0,1 1 0 0 0,-1-1 0 0 0,1 0 0 0 0,-1 1 0 0 0,1-1 0 0 0,-1 1 0 0 0,0-1 0 0 0,1 0 0 0 0,-1 0 0 0 0,1 1 0 0 0,-1-1-1 0 0,0 0 1 0 0,1 0 0 0 0,-1 0 0 0 0,0 0 0 0 0,1 1 0 0 0,-1-1 0 0 0,0 0 0 0 0,1 0 0 0 0,-1 0 0 0 0,0-1-2 0 0,-74 1 82 0 0,54 1-82 0 0,15-2-6 0 0,3-1-1 0 0,-10-8-64 0 0,10 7-53 0 0,1 3-103 0 0,1 0 146 0 0,0 0 42 0 0,0 0 39 0 0,-1 0 68 0 0,1 0-100 0 0,0 0-55 0 0,0 0-53 0 0,-1 0-71 0 0,1 0-84 0 0,-1 0-96 0 0,2 0 145 0 0,0 0-35 0 0,0 0-379 0 0,0 0 92 0 0,0-1-48 0 0,0 0-725 0 0,0-3-569 0 0,0-5-1080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4:57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6824 0 0,'0'0'149'0'0,"0"0"23"0"0,0 0 13 0 0,2 0-21 0 0,4 0-115 0 0,-2 0 16 0 0,-2 0 65 0 0,-1 0 148 0 0,-1 0 244 0 0,2 0 20 0 0,4 1-275 0 0,-2 1-60 0 0,-2 2-63 0 0,-1 2-69 0 0,-1-6-73 0 0,0 0 0 0 0,0 0-1 0 0,0 0 1 0 0,0 0 0 0 0,0 0 0 0 0,0 0 0 0 0,0 0-1 0 0,0 0 1 0 0,0 0 0 0 0,0 1 0 0 0,0-1 0 0 0,0 0-1 0 0,0 0 1 0 0,0 0 0 0 0,0 0 0 0 0,0 0 0 0 0,0 0-1 0 0,0 0 1 0 0,0 0 0 0 0,0 0 0 0 0,0 0 0 0 0,0 0-1 0 0,0 1 1 0 0,0-1 0 0 0,0 0 0 0 0,0 0 0 0 0,0 0-1 0 0,0 0 1 0 0,0 0 0 0 0,0 0 0 0 0,0 0 0 0 0,0 0-1 0 0,0 0 1 0 0,0 0 0 0 0,1 0 0 0 0,-1 0 0 0 0,0 0-1 0 0,0 0 1 0 0,0 0 0 0 0,0 0 0 0 0,0 0 0 0 0,0 0-1 0 0,0 0 1 0 0,0 0 0 0 0,0 0 0 0 0,0 0 0 0 0,0 0-1 0 0,1 0 1 0 0,-1 0 0 0 0,0 0 0 0 0,0 0 0 0 0,0 0-1 0 0,0 0 1 0 0,0 0 0 0 0,0 0 0 0 0,0 0 0 0 0,0 0-2 0 0,9 4 81 0 0,2 11-20 0 0,-9-13-52 0 0,-1 1-1 0 0,1-1 1 0 0,0 1-1 0 0,0-1 1 0 0,0 0-1 0 0,0 0 1 0 0,1 0 0 0 0,-1 0-1 0 0,0 0 1 0 0,1 0-9 0 0,8 2 21 0 0,-10-3-16 0 0,0-1 0 0 0,0 0 0 0 0,0 1-1 0 0,0-1 1 0 0,0 1 0 0 0,0-1 0 0 0,0 1 0 0 0,0 0 0 0 0,0-1 0 0 0,0 1 0 0 0,0 0 0 0 0,-1 0 0 0 0,1-1-1 0 0,0 1 1 0 0,0 0 0 0 0,-1 0 0 0 0,1 0 0 0 0,0 1-5 0 0,8 15 85 0 0,-6-13-71 0 0,-1 0 1 0 0,1-1 0 0 0,0 1 0 0 0,0-1-1 0 0,3 3-14 0 0,-5-4 5 0 0,1-1 4 0 0,0 1 1 0 0,0 0-1 0 0,-1 0 1 0 0,1 1 0 0 0,-1-1-1 0 0,0 0 1 0 0,1 0-1 0 0,-1 1 1 0 0,0-1-1 0 0,0 1 1 0 0,0-1-1 0 0,-1 1 1 0 0,1 2-10 0 0,0-3 11 0 0,-1 0 0 0 0,1 0 0 0 0,-1 0-1 0 0,1 0 1 0 0,0 1 0 0 0,0-1 0 0 0,0 0 0 0 0,0-1 0 0 0,0 1-1 0 0,0 0 1 0 0,1 0 0 0 0,-1 0 0 0 0,2 1-11 0 0,12 15 113 0 0,1 10 1 0 0,-2-1-6 0 0,7 5 53 0 0,18 42 122 0 0,-38-72-273 0 0,3 7 47 0 0,-1 0-1 0 0,0 0 1 0 0,0 0-1 0 0,-1 0-56 0 0,0 1 60 0 0,1-1 0 0 0,0 0 0 0 0,0 0 0 0 0,1 0-60 0 0,7 20 161 0 0,-9-24-107 0 0,-2 0 0 0 0,1 0 0 0 0,0 1 0 0 0,-1 4-54 0 0,2 14 167 0 0,5 8 20 0 0,-3-15-86 0 0,-4-13-76 0 0,1-1 0 0 0,-1 0 0 0 0,0 1 1 0 0,0-1-1 0 0,0 1 0 0 0,0-1 0 0 0,-1 1 0 0 0,1-1 1 0 0,-1 0-1 0 0,0 1 0 0 0,0-1 0 0 0,-1 1-25 0 0,-3 17 103 0 0,3-8-22 0 0,1 0 0 0 0,1 0 0 0 0,0 6-81 0 0,0-6 78 0 0,0 0-1 0 0,0 0 1 0 0,-2 6-78 0 0,-9 13 124 0 0,8-15-63 0 0,1-9-31 0 0,0-1 0 0 0,0 0 0 0 0,0 0 0 0 0,-1 0 0 0 0,0 1-30 0 0,-20 43 194 0 0,13-24-20 0 0,4-13-87 0 0,0 0 1 0 0,-1-1 0 0 0,-2 2-88 0 0,-8 17 89 0 0,14-28-124 0 0,-1 1 46 0 0,-13 14 142 0 0,9-11-135 0 0,0-1-97 0 0,4-3-13 0 0,1-1-42 0 0,0 0-26 0 0,1-1-42 0 0,0 0-47 0 0,0-1-50 0 0,2 0-26 0 0,-1-1-50 0 0,1 1-47 0 0,-1-1-40 0 0,1 0-137 0 0,0 1-39 0 0,0-1-167 0 0,0 0-445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0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32 6568 0 0,'0'0'190'0'0,"0"0"57"0"0,0 0 129 0 0,-3-2 52 0 0,-7-9 11 0 0,8 9-14 0 0,-1 2-62 0 0,-3-1-153 0 0,-4-3 268 0 0,7 1-305 0 0,0 1-64 0 0,0-1-101 0 0,0 1 231 0 0,-1 1-107 0 0,1 1-69 0 0,-2 0-35 0 0,2 1 48 0 0,-12-1 222 0 0,-20 0 465 0 0,22 0-533 0 0,-1 0-45 0 0,-2 0-91 0 0,4 2-70 0 0,-4 11 30 0 0,1 0-1 0 0,3-8-42 0 0,7 5-11 0 0,-5-5 0 0 0,8-3 0 0 0,1 0 0 0 0,-1 0 0 0 0,1 0 0 0 0,0 0 0 0 0,0 0 0 0 0,0 0 0 0 0,0 1 0 0 0,1-1 0 0 0,-1 1 0 0 0,0-1 0 0 0,0 1 0 0 0,0-1 0 0 0,0 0 0 0 0,0 0 0 0 0,0 1 0 0 0,-1-1 0 0 0,0 0 0 0 0,-4 2 0 0 0,6-4 0 0 0,-1 1 0 0 0,1-1 0 0 0,-1 0 0 0 0,1 0 0 0 0,0 1 0 0 0,-1-1 0 0 0,1 0 0 0 0,0 1 0 0 0,-1-1 0 0 0,1 0 0 0 0,0 1 0 0 0,-1-1 0 0 0,1 0 0 0 0,0 1 0 0 0,0-1 0 0 0,-1 1 0 0 0,1-1 0 0 0,0 1 0 0 0,0-1 0 0 0,0 1 0 0 0,0-1 0 0 0,-1 0 0 0 0,1 1 0 0 0,0-1 0 0 0,0 1 0 0 0,0-1 0 0 0,0 1 0 0 0,0-1 0 0 0,0 1 0 0 0,0-1 0 0 0,1 1 0 0 0,-1 0 0 0 0,0 0 0 0 0,0 1 0 0 0,-1-1 0 0 0,1 1 0 0 0,0 0 0 0 0,-1-1 0 0 0,1 1 0 0 0,-1-1 0 0 0,1 1 0 0 0,-1-1 0 0 0,1 1 0 0 0,-1-1 0 0 0,0 0 0 0 0,0 1 0 0 0,0-1 0 0 0,-4 7 0 0 0,-10 22 0 0 0,14-28 0 0 0,1 0 0 0 0,-1-1 0 0 0,1 1 0 0 0,0 0 0 0 0,-1 0 0 0 0,1 0 0 0 0,0-1 0 0 0,0 1 0 0 0,0 0 0 0 0,0 0 0 0 0,1 1 0 0 0,-1-1 0 0 0,0-1 0 0 0,0 1 0 0 0,0 0 0 0 0,0 0 0 0 0,0 0 0 0 0,0 0 0 0 0,-1-1 0 0 0,1 1 0 0 0,0 0 0 0 0,-1 0 0 0 0,0 0 0 0 0,-3 5 1 0 0,3-6-1 0 0,0-1-1 0 0,1 1 1 0 0,-1 0-1 0 0,1-1 1 0 0,-1 1-1 0 0,1 0 1 0 0,-1 0-1 0 0,1 0 1 0 0,-1-1 0 0 0,1 1-1 0 0,0 0 1 0 0,-1 0-1 0 0,1 0 1 0 0,0 0-1 0 0,0 0 1 0 0,0 0-1 0 0,0 0 1 0 0,-1-1 0 0 0,1 1-1 0 0,1 0 1 0 0,-1 0-1 0 0,0 0 1 0 0,0 0-1 0 0,0 0 1 0 0,0 0-1 0 0,1 0 1 0 0,-1 0 0 0 0,25 44-65 0 0,-20-34 42 0 0,-5-10 21 0 0,0 0 0 0 0,1 0 0 0 0,-1 0 0 0 0,0 0-1 0 0,1 0 1 0 0,0 0 0 0 0,-1 0 0 0 0,1 0 0 0 0,-1 0 0 0 0,1 0 0 0 0,0-1 0 0 0,0 1 0 0 0,0 0 0 0 0,-1 0 0 0 0,1 0 0 0 0,0-1 0 0 0,0 1 0 0 0,1 0 2 0 0,10 4 0 0 0,-7 5 0 0 0,6-5 0 0 0,-7 1 0 0 0,-4-5 0 0 0,0-1 0 0 0,0 0 0 0 0,1 1 0 0 0,-1-1 0 0 0,0 1 0 0 0,1-1 0 0 0,-1 0 0 0 0,0 1 0 0 0,0-1 0 0 0,1 0 0 0 0,-1 1 0 0 0,1-1 0 0 0,-1 0 0 0 0,0 1 0 0 0,1-1 0 0 0,-1 0 0 0 0,1 0 0 0 0,-1 0 0 0 0,1 0 0 0 0,-1 1 0 0 0,1-1 0 0 0,-1 0 0 0 0,0 0 0 0 0,1 0 0 0 0,-1 0 0 0 0,1 0 0 0 0,-1 0 0 0 0,1 0 0 0 0,-1 0 0 0 0,1 0 0 0 0,-1 0 0 0 0,1 0 0 0 0,4-1-2 0 0,-3 1 1 0 0,21 13 14 0 0,-20-12-6 0 0,-1-1-1 0 0,0 1 1 0 0,0-1-1 0 0,0 1 1 0 0,1-1-1 0 0,-1 0 1 0 0,0 0-1 0 0,0 0 1 0 0,2 0-7 0 0,0 0 11 0 0,-1 0 69 0 0,-3 0 16 0 0,2-3 0 0 0,3-1-46 0 0,1 0 0 0 0,-1 1 0 0 0,1 0 0 0 0,2-1-50 0 0,5-3 62 0 0,-13 7-62 0 0,7-3 29 0 0,-7 3-26 0 0,1 0 0 0 0,-1 0-1 0 0,1-1 1 0 0,-1 1 0 0 0,0 0-1 0 0,1 0 1 0 0,-1 0-1 0 0,1-1 1 0 0,-1 1 0 0 0,0 0-1 0 0,1-1 1 0 0,-1 1 0 0 0,1 0-1 0 0,-1-1 1 0 0,0 1 0 0 0,1 0-1 0 0,-1-1 1 0 0,0 1-1 0 0,0-1 1 0 0,1 1 0 0 0,-1-1-1 0 0,0 1 1 0 0,0 0 0 0 0,0-1-1 0 0,0 1 1 0 0,1-1 0 0 0,-1 1-1 0 0,0-1 1 0 0,0 1 0 0 0,0-1-1 0 0,0 1 1 0 0,0-1-1 0 0,0 1 1 0 0,0-1 0 0 0,0 1-1 0 0,-1-1 1 0 0,1 1 0 0 0,0-1-3 0 0,3-9 47 0 0,8 1-30 0 0,-10 9-15 0 0,0-1-1 0 0,0 0 0 0 0,1 0 0 0 0,-1 0 0 0 0,0 1 0 0 0,0-1 1 0 0,0 0-1 0 0,0-1 0 0 0,0 1 0 0 0,1-1-1 0 0,-2 1 5 0 0,1 0-1 0 0,-1 0 0 0 0,1-1 0 0 0,-1 1 1 0 0,1 0-1 0 0,-1 0 0 0 0,0 0 1 0 0,0-1-1 0 0,0 1 0 0 0,0 0 1 0 0,0-1-5 0 0,0 0 4 0 0,0-1 1 0 0,0 1 0 0 0,0-1 0 0 0,0 1 0 0 0,0 0-1 0 0,1-1 1 0 0,-1 1 0 0 0,1 0 0 0 0,-1-1 0 0 0,1 1 0 0 0,0 0-1 0 0,0 0 1 0 0,0 0 0 0 0,0 0 0 0 0,0 0 0 0 0,0 0-1 0 0,1 0 1 0 0,0-1-5 0 0,2-3 52 0 0,-5-3-54 0 0,0 6 6 0 0,1-3-5 0 0,0 4 7 0 0,0 0-1 0 0,0-1 1 0 0,0 1-1 0 0,0 0 0 0 0,0 0 1 0 0,1 0-1 0 0,-1 0 0 0 0,0 0 1 0 0,1 0-1 0 0,0-1-5 0 0,3-3 9 0 0,-3 5-9 0 0,0 0 0 0 0,-1 1 0 0 0,1-1 0 0 0,-1 0 0 0 0,1 1 0 0 0,0-1 0 0 0,-1 0 0 0 0,0 0 0 0 0,1 0 0 0 0,-1 0 0 0 0,0 1 0 0 0,1-1 1 0 0,-1 0-1 0 0,0 0 0 0 0,0 0 0 0 0,0 0 0 0 0,1 0 0 0 0,-1 0 0 0 0,0 0 0 0 0,0 0 0 0 0,-1 0 0 0 0,1 1 0 0 0,0-1 0 0 0,0 0 0 0 0,0 0 1 0 0,-1 0-1 0 0,1 0 0 0 0,-7-14 10 0 0,14 0 33 0 0,-5 11-37 0 0,-1-2-2 0 0,-1-14-3 0 0,-1 19-1 0 0,1 1 0 0 0,0-1 0 0 0,0 1 0 0 0,0-1 0 0 0,0 1 0 0 0,0 0 0 0 0,0-1 0 0 0,0 1 0 0 0,0-1 0 0 0,0 1 0 0 0,0-1 0 0 0,0 1 0 0 0,1 0 0 0 0,-1-1 0 0 0,0 1 0 0 0,0-1 0 0 0,0 1 0 0 0,0 0 0 0 0,1-1 0 0 0,-1 1 0 0 0,0 0 0 0 0,0-1 0 0 0,1 1 0 0 0,-1-1 0 0 0,25 14 0 0 0,-24-12 0 0 0,-1 0 0 0 0,1 0 0 0 0,-1 1 0 0 0,1-1 0 0 0,-1 0 0 0 0,0 0 0 0 0,1 0 0 0 0,-1 1 0 0 0,0-1 0 0 0,0 0 0 0 0,0 0 0 0 0,0 0 0 0 0,0 1 0 0 0,0-1 0 0 0,0 0 0 0 0,-1 0 0 0 0,1 1 0 0 0,0 0 0 0 0,0 0 0 0 0,0 1 0 0 0,0-1 0 0 0,0 0 0 0 0,0 0 0 0 0,1 0 0 0 0,-1 0 0 0 0,1 0 0 0 0,-1 0 0 0 0,26 43 0 0 0,-26-43 0 0 0,1 0-1 0 0,-1-1 1 0 0,1 1 0 0 0,-1 0 0 0 0,0 0 0 0 0,1 0 0 0 0,-1 0 0 0 0,0-1 0 0 0,0 1 0 0 0,-1 0 0 0 0,1 1 0 0 0,0-1 1 0 0,0 0 0 0 0,0-1 0 0 0,0 1 0 0 0,0 0 0 0 0,0 0 0 0 0,0 0 0 0 0,0 0 0 0 0,1-1 0 0 0,-1 1 0 0 0,1 0 0 0 0,0 1-1 0 0,3 4 21 0 0,-3-5-18 0 0,0-1 1 0 0,0 0-1 0 0,0 1 0 0 0,0-1 0 0 0,-1 1 0 0 0,1-1 0 0 0,-1 1 0 0 0,1-1 0 0 0,-1 1 0 0 0,1-1 0 0 0,-1 1 0 0 0,0-1 0 0 0,0 1 0 0 0,0 0-3 0 0,1 14 43 0 0,-1-14-42 0 0,0 0 1 0 0,1 0-1 0 0,-1-1 0 0 0,1 1 1 0 0,-1 0-1 0 0,1 0 1 0 0,-1-1-1 0 0,1 1 1 0 0,0-1-1 0 0,0 1 1 0 0,0 0-1 0 0,0-1 0 0 0,0 1 1 0 0,0-1-1 0 0,1 1-1 0 0,-2-2 2 0 0,1 1 0 0 0,-1-1 0 0 0,0 1 0 0 0,1-1 1 0 0,-1 1-1 0 0,0-1 0 0 0,1 1 0 0 0,-1 0 0 0 0,0-1 0 0 0,0 1 0 0 0,0 0 0 0 0,0-1 0 0 0,1 1 0 0 0,-1-1 0 0 0,0 1 0 0 0,0 0 0 0 0,0-1 0 0 0,0 1 0 0 0,0 0 0 0 0,-1-1 0 0 0,1 1 0 0 0,0 0 1 0 0,0-1-1 0 0,0 1-2 0 0,-1 1 4 0 0,1 29-4 0 0,0-31 0 0 0,0 1 1 0 0,0 0 0 0 0,0 0 0 0 0,0 0-1 0 0,0-1 1 0 0,0 1 0 0 0,0 0 0 0 0,1 0-1 0 0,-1 0 1 0 0,0-1 0 0 0,0 1 0 0 0,1 0-1 0 0,-1 0 1 0 0,1 0-1 0 0,9 4 43 0 0,-8-1-63 0 0,-2-2-80 0 0,0 0-77 0 0,0 0-115 0 0,0-2 292 0 0,0 1-198 0 0,0-1-33 0 0,0 1-318 0 0,0 0 72 0 0,0-1-46 0 0,0 0-621 0 0,0 0-492 0 0,0 0-934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0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6480 0 0,'-6'0'89'0'0,"0"0"63"0"0,-6 0 273 0 0,10 0-325 0 0,0 0-37 0 0,0 0 382 0 0,2 0 17 0 0,0 0-13 0 0,0 0-62 0 0,0 0-31 0 0,0 0-4 0 0,2 3 8 0 0,-1-2-304 0 0,2 1 42 0 0,2 5 58 0 0,-4-3-62 0 0,1-1 23 0 0,-2 1 49 0 0,1 0 59 0 0,-1 1 71 0 0,1 0-121 0 0,0 0-43 0 0,4 4 32 0 0,-4-8-146 0 0,0 1 0 0 0,0 0 0 0 0,0-1 0 0 0,0 1-1 0 0,-1 0 1 0 0,1 0 0 0 0,-1-1 0 0 0,1 1 0 0 0,-1 0-1 0 0,1 0 1 0 0,-1 0 0 0 0,0 1-18 0 0,0 8 83 0 0,-1-8-61 0 0,1 0-1 0 0,0 0 0 0 0,0 0 1 0 0,0 0-1 0 0,0 1 1 0 0,0-1-1 0 0,1 0 0 0 0,0 0 1 0 0,-1 0-1 0 0,2 0-21 0 0,8 15 82 0 0,-5 7-2 0 0,1-13-28 0 0,-2-3 18 0 0,-2 5 41 0 0,-1-8-62 0 0,0-1 0 0 0,-1 1-1 0 0,2-1 1 0 0,-1 0 0 0 0,2 4-49 0 0,-1-4 50 0 0,-1 0 0 0 0,1 0 0 0 0,-1 1 0 0 0,0-1 1 0 0,-1 4-51 0 0,2 7 139 0 0,4 1-25 0 0,-1-2-31 0 0,3 22 122 0 0,4 14 76 0 0,-6-36-179 0 0,-5-12-79 0 0,0 0 1 0 0,0 0-1 0 0,0 0 1 0 0,0 1-1 0 0,0-1 1 0 0,-1 0-1 0 0,0 0 1 0 0,1 2-24 0 0,0 13 129 0 0,6-2-39 0 0,-2-2-2 0 0,-3 1 37 0 0,-2 8 43 0 0,1-20-144 0 0,-1 1 0 0 0,1 0 0 0 0,0 0 0 0 0,0 0 0 0 0,0-1 0 0 0,1 1 0 0 0,-1 0 0 0 0,1-1 0 0 0,0 2-24 0 0,0-1 28 0 0,-1 0 0 0 0,0 0 0 0 0,-1 0 0 0 0,1 0 0 0 0,-1 0 0 0 0,0 1 0 0 0,0-1 0 0 0,0 0 0 0 0,-1 4-28 0 0,0 7 33 0 0,1 11 62 0 0,0 11 53 0 0,0-36-328 0 0,0-1 56 0 0,0 0 51 0 0,0 1 44 0 0,0-1 61 0 0,0 1 77 0 0,0 0 423 0 0,0 0-451 0 0,0-1-34 0 0,0 1-45 0 0,0-1-57 0 0,0 1-68 0 0,0-1-78 0 0,0 1-53 0 0,0-1-79 0 0,0 1-87 0 0,0 0-93 0 0,0-1-102 0 0,0 1-110 0 0,0 0-116 0 0,0 0-126 0 0,0-1-877 0 0,0 0-1046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4:58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77 5792 0 0,'0'0'166'0'0,"0"0"-34"0"0,-2 0 11 0 0,-2 0 70 0 0,-2 0 197 0 0,3 0 360 0 0,3 0 29 0 0,0 0-329 0 0,0 0-197 0 0,0 0-54 0 0,0 0 38 0 0,0 0 103 0 0,3-3-28 0 0,-2 2-244 0 0,4-3-33 0 0,-2 2 9 0 0,-1-1 90 0 0,-1 2-30 0 0,-1-1 37 0 0,0 2 153 0 0,0 0-2 0 0,0 0-23 0 0,0 0-94 0 0,0 0-41 0 0,0 0-8 0 0,0 0-8 0 0,0 0-22 0 0,0 0-10 0 0,0 0-2 0 0,0 0 1 0 0,0 0 6 0 0,0 7 38 0 0,0 0-73 0 0,0-6-69 0 0,0 0 1 0 0,0 0-1 0 0,0 0 1 0 0,0 0-1 0 0,0 0 1 0 0,0 0 0 0 0,0 0-1 0 0,0 0 1 0 0,1-1-1 0 0,-1 1 1 0 0,0 0-1 0 0,1 0 1 0 0,-1 0-1 0 0,1 0-7 0 0,5 3 55 0 0,-6-4-52 0 0,1 1 0 0 0,-1-1 0 0 0,1 0 0 0 0,-1 1 0 0 0,1-1 1 0 0,-1 0-1 0 0,1 1 0 0 0,-1-1 0 0 0,0 0 0 0 0,1 1 0 0 0,-1-1 0 0 0,0 1 0 0 0,1-1 0 0 0,-1 1 1 0 0,0-1-1 0 0,0 1 0 0 0,0-1 0 0 0,1 1 0 0 0,-1-1 0 0 0,0 1 0 0 0,0-1 0 0 0,0 1 0 0 0,0 0 1 0 0,0-1-1 0 0,0 1 0 0 0,0-1 0 0 0,0 1 0 0 0,0-1 0 0 0,0 1 0 0 0,0-1 0 0 0,0 1 0 0 0,0-1 1 0 0,-1 1-4 0 0,2 5 21 0 0,0 0-1 0 0,0 0 1 0 0,1 0 0 0 0,-1 0 0 0 0,1 0 0 0 0,0 0 0 0 0,1-1 0 0 0,0 1 0 0 0,0-1 0 0 0,0 1-21 0 0,1 0 25 0 0,-1 0-1 0 0,0-1 1 0 0,0 1 0 0 0,-1 0-1 0 0,0 1 1 0 0,0-1 0 0 0,-1 0-1 0 0,1 1 1 0 0,-1-1 0 0 0,0 3-25 0 0,-2 3 36 0 0,1 8 30 0 0,3-4 8 0 0,2-6-38 0 0,1 7 27 0 0,-4 1 23 0 0,-3-9-47 0 0,1 11 39 0 0,3-4 12 0 0,2-6-49 0 0,-4-7-28 0 0,0 0 0 0 0,0 0-1 0 0,1 0 1 0 0,-2 0 0 0 0,1 0-1 0 0,0 0 1 0 0,-1 0-1 0 0,1 0 1 0 0,-1 0 0 0 0,0 3-13 0 0,-1 3 24 0 0,1-5-18 0 0,0-1 0 0 0,0 1 1 0 0,0-1-1 0 0,0 0 0 0 0,0 1 0 0 0,1-1 0 0 0,-1 1 0 0 0,1-1 1 0 0,0 2-7 0 0,1 1 6 0 0,2 5 33 0 0,0 1 38 0 0,-2 2 45 0 0,-1 1 50 0 0,1-4-49 0 0,4 1 17 0 0,-5-11-122 0 0,0 1 0 0 0,-1-1 0 0 0,1 1-1 0 0,0-1 1 0 0,0 1 0 0 0,-1-1 0 0 0,1 1-1 0 0,-1 0 1 0 0,0-1 0 0 0,1 1 0 0 0,-1 0-1 0 0,0 0 1 0 0,0-1-18 0 0,0 18 146 0 0,0 26 326 0 0,0-32-384 0 0,0-1-67 0 0,0-10 45 0 0,0 1 1 0 0,0 7-43 0 0,0-8 29 0 0,0 1 1 0 0,0 7-56 0 0,0-8-49 0 0,0-2-88 0 0,0 0-93 0 0,0 0 65 0 0,0 0-39 0 0,0 0-44 0 0,0 0-40 0 0,0 0-37 0 0,0 0-34 0 0,0 0-234 0 0,0 0-56 0 0,0 0-767 0 0,0 0-604 0 0,0 0-1144 0 0</inkml:trace>
  <inkml:trace contextRef="#ctx0" brushRef="#br0" timeOffset="672.94">801 137 5696 0 0,'0'0'166'0'0,"0"-1"-41"0"0,0-1-4 0 0,0-7 241 0 0,0-7 314 0 0,0 14-86 0 0,0-1-10 0 0,1 3-555 0 0,-1-1-1 0 0,0 1 1 0 0,0-1 0 0 0,0 1 0 0 0,0-1 0 0 0,0 1 0 0 0,-1-1-1 0 0,1 1 1 0 0,0 0 0 0 0,0-1 0 0 0,0 1 0 0 0,0-1-1 0 0,0 1 1 0 0,-1-1 0 0 0,1 1 0 0 0,0-1 0 0 0,0 1 0 0 0,-1 0-1 0 0,1-1 1 0 0,0 1 0 0 0,-1 0 0 0 0,1-1 0 0 0,0 1 0 0 0,-1 0-1 0 0,1-1 1 0 0,0 1 0 0 0,-1 0 0 0 0,1 0 0 0 0,-1-1-1 0 0,1 1 1 0 0,-1 0 0 0 0,1 0 0 0 0,-1 0 0 0 0,1 0 0 0 0,0 0-1 0 0,-1 0 1 0 0,1 0 0 0 0,-1-1 0 0 0,1 1 0 0 0,-1 0 0 0 0,1 1-1 0 0,-1-1-24 0 0,1 0 9 0 0,0 0 0 0 0,0 0 0 0 0,0 0 0 0 0,-1 0 0 0 0,1 0 0 0 0,0 0-1 0 0,0 0 1 0 0,0 0 0 0 0,0 0 0 0 0,0 0 0 0 0,0 0 0 0 0,0 0 0 0 0,0 0-1 0 0,0 0 1 0 0,0 0 0 0 0,0 0 0 0 0,-1 0 0 0 0,1 0 0 0 0,0 0 0 0 0,0 0 0 0 0,0 0-1 0 0,0 0 1 0 0,0 0 0 0 0,0 0 0 0 0,0 0 0 0 0,0-1 0 0 0,0 1 0 0 0,0 0-1 0 0,0 0 1 0 0,0 0 0 0 0,0 0 0 0 0,-1 0 0 0 0,1 0 0 0 0,0 0 0 0 0,0 0 0 0 0,0 0-1 0 0,0 0 1 0 0,0 0 0 0 0,0 0 0 0 0,0 0 0 0 0,0-1 0 0 0,0 1 0 0 0,0 0-1 0 0,0 0 1 0 0,0 0 0 0 0,0 0 0 0 0,0 0 0 0 0,0 0 0 0 0,0 0 0 0 0,0 0-1 0 0,0 0 1 0 0,0 0 0 0 0,0-1 0 0 0,0 1 0 0 0,0 0 0 0 0,0 0 0 0 0,0 0-9 0 0,0-4 172 0 0,-1-13 452 0 0,1 17-605 0 0,0 0 0 0 0,0-1 0 0 0,-1 1 0 0 0,1-1 0 0 0,0 1 0 0 0,0 0 1 0 0,-1-1-1 0 0,1 1 0 0 0,0 0 0 0 0,-1-1 0 0 0,1 1 0 0 0,0 0 0 0 0,-1-1 0 0 0,1 1 0 0 0,0 0 0 0 0,-1 0 0 0 0,1-1 0 0 0,-1 1 0 0 0,1 0 0 0 0,-1 0 0 0 0,1 0 0 0 0,0 0 0 0 0,-1 0 0 0 0,1-1 0 0 0,-1 1 0 0 0,1 0 0 0 0,-1 0 1 0 0,1 0-1 0 0,-1 0 0 0 0,1 0-19 0 0,-5-2 424 0 0,-5-8-34 0 0,7 7-220 0 0,2 1-61 0 0,0-1-38 0 0,2 0-40 0 0,-1 1-17 0 0,-1 0 38 0 0,-4-2 53 0 0,-2 1-41 0 0,1 0 2 0 0,2 0 27 0 0,1 1 30 0 0,0-1 55 0 0,-1-1 90 0 0,0 0-97 0 0,-1 1-56 0 0,-6-1 68 0 0,7 4-68 0 0,2 0 49 0 0,1 0-68 0 0,-2 1-42 0 0,-6-2 18 0 0,1 1 13 0 0,8 0-68 0 0,-4 0-16 0 0,-12 0 78 0 0,-1 0 21 0 0,12 2-57 0 0,-8 9-32 0 0,0-6-11 0 0,8 7 0 0 0,5-11 0 0 0,-1 0 0 0 0,0 1 0 0 0,1-1 0 0 0,-1 0 0 0 0,0 0 0 0 0,0 0 0 0 0,0-1 0 0 0,0 1 0 0 0,0 0 0 0 0,0 0 0 0 0,0 0 0 0 0,-1 0 0 0 0,-3 0 0 0 0,1 0 0 0 0,-5 14 0 0 0,-1 1 0 0 0,5-1 0 0 0,-8 6 0 0 0,12-18 0 0 0,2 18 0 0 0,0-6 0 0 0,0-10 0 0 0,-1-1 0 0 0,0 0 0 0 0,1 0 0 0 0,-2 0 0 0 0,1 1 0 0 0,0-1 0 0 0,-1 0 0 0 0,0 0 0 0 0,-1 3 0 0 0,-2 0 0 0 0,3-6 0 0 0,0-1 0 0 0,1 1 0 0 0,-1 0 0 0 0,0-1 0 0 0,1 1 0 0 0,-1 0 0 0 0,1 0 0 0 0,0 0 0 0 0,-1-1 0 0 0,1 1 0 0 0,-1 0 0 0 0,1 0 0 0 0,0 0 0 0 0,0 0 0 0 0,0 0 0 0 0,-1 0 0 0 0,1 0 0 0 0,0-1 0 0 0,0 1 0 0 0,0 0 0 0 0,0 0 0 0 0,1 0 0 0 0,-1 0 0 0 0,0 0 0 0 0,0 0 0 0 0,0 0 0 0 0,1 0 0 0 0,3 6 0 0 0,-3-5 0 0 0,0-1 0 0 0,0 0 0 0 0,0 1 0 0 0,0-1 0 0 0,-1 1 0 0 0,1-1 0 0 0,0 1 0 0 0,-1-1 0 0 0,0 1 0 0 0,1-1 0 0 0,-1 1 0 0 0,0 0 0 0 0,0-1 0 0 0,0 1 0 0 0,0 56 0 0 0,0-56 0 0 0,0 0 0 0 0,1 0 0 0 0,-1-1 0 0 0,0 1 0 0 0,1 0 0 0 0,-1 0 0 0 0,1 0 0 0 0,-1-1 0 0 0,1 1 0 0 0,0 0 0 0 0,0-1 0 0 0,-1 1 0 0 0,2 1 0 0 0,-1-2 0 0 0,0 1 0 0 0,0-1 0 0 0,0 0 0 0 0,-1 1 0 0 0,1-1 0 0 0,0 1 0 0 0,-1-1 0 0 0,0 1 0 0 0,1-1 0 0 0,-1 1 0 0 0,0-1 0 0 0,0 1 0 0 0,1 1 0 0 0,-1 40 66 0 0,0-42-62 0 0,0 1 0 0 0,0-1 0 0 0,0 1-1 0 0,0 0 1 0 0,0-1 0 0 0,1 1 0 0 0,-1-1 0 0 0,1 1 0 0 0,-1 0-1 0 0,1-1 1 0 0,0 0 0 0 0,-1 1 0 0 0,1-1 0 0 0,0 1-4 0 0,5 10 50 0 0,-4-1-10 0 0,-1 0-1 0 0,0 0 1 0 0,0 0 0 0 0,-1 0-1 0 0,-1 9-39 0 0,0 8 126 0 0,1 5 34 0 0,0 51 104 0 0,0-60-170 0 0,0 4 35 0 0,0-24-121 0 0,0-4-4 0 0,-13 24-20 0 0,11-18-96 0 0,2 0-144 0 0,0-6 256 0 0,0 3-484 0 0,0-3-17 0 0</inkml:trace>
  <inkml:trace contextRef="#ctx0" brushRef="#br0" timeOffset="987.44">287 455 8576 0 0,'0'0'197'0'0,"0"0"24"0"0,3 0 17 0 0,1 0-155 0 0,7 0 34 0 0,2-3-77 0 0,-6-2-40 0 0,-5 4 0 0 0,-1 0 0 0 0,0 1 0 0 0,1-1 0 0 0,-1 0 0 0 0,1 0 0 0 0,-1 1 0 0 0,1-1 0 0 0,-1 1 0 0 0,1-1 0 0 0,-1 1 0 0 0,1 0 0 0 0,-1 0 0 0 0,1-1 0 0 0,0 1 0 0 0,5 0 34 0 0,-1-2 62 0 0,-1 0 46 0 0,0-1 33 0 0,9-4 381 0 0,-6 6-342 0 0,4-1 264 0 0,-4-2-85 0 0,-2 1-190 0 0,1 0-34 0 0,0 1-35 0 0,0 1 0 0 0,0 0 0 0 0,1 0 0 0 0,-1 1 0 0 0,7 0-134 0 0,11 1 245 0 0,-10 0-129 0 0,-2-1-42 0 0,-8 0-206 0 0,0 0 49 0 0,0 0 42 0 0,0 0 38 0 0,3 0 68 0 0,0 0 66 0 0,17 0 460 0 0,-14 0-417 0 0,-6 0-137 0 0,1 0-47 0 0,0 0-55 0 0,-1 0-66 0 0,1 0-49 0 0,-1 0-64 0 0,0 0-73 0 0,1 0-79 0 0,-1 0-84 0 0,1 0-91 0 0,0 0-99 0 0,0 0-104 0 0,4 0-884 0 0,8 0-950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1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0,0 0 21 0 0,0 0 65 0 0,0 0 30 0 0,0 3 4 0 0,0 4-101 0 0,0 1-58 0 0,0 3-30 0 0,0 8-13 0 0,0-17-79 0 0,0-1-1 0 0,0 1 1 0 0,1-1 0 0 0,-1 1 0 0 0,1-1-1 0 0,-1 1 1 0 0,1-1 0 0 0,-1 1-1 0 0,1-1 1 0 0,0 0 0 0 0,0 1 0 0 0,0-1-7 0 0,0 1 17 0 0,0-1 0 0 0,0 1 1 0 0,0 0-1 0 0,-1-1 1 0 0,1 1-1 0 0,0 0 0 0 0,-1 0 1 0 0,1 0-1 0 0,-1-1 1 0 0,1 1-1 0 0,-1 0 0 0 0,0 1-17 0 0,0-1 20 0 0,0 0 0 0 0,1 1 1 0 0,-1-1-1 0 0,0 0 0 0 0,1 0 0 0 0,0 0 0 0 0,-1 0 0 0 0,1 0 0 0 0,0 0 0 0 0,0 0 0 0 0,1 2-20 0 0,3 5 109 0 0,0 3 72 0 0,-3-5-121 0 0,1 2 45 0 0,1 0 73 0 0,0 0-1 0 0,0-1 0 0 0,0 1 1 0 0,2 0-178 0 0,-1 0 74 0 0,-1-1-1 0 0,0 1 1 0 0,-1-1 0 0 0,0 2-74 0 0,3 9 101 0 0,-3-11-65 0 0,1 8 68 0 0,-5 4-10 0 0,1-11-44 0 0,0-2-5 0 0,0 8 47 0 0,0 9 32 0 0,0-11-28 0 0,0-6-43 0 0,0-3 0 0 0,0 1 0 0 0,0-1 0 0 0,1 1 0 0 0,0-1 0 0 0,0 1-1 0 0,0-1 1 0 0,0 0 0 0 0,1 1 0 0 0,0-1 0 0 0,0 0 0 0 0,2 3-53 0 0,1 1 119 0 0,-4-7-89 0 0,0 1-1 0 0,0-1 0 0 0,0 0 1 0 0,0 1-1 0 0,0-1 1 0 0,0 0-1 0 0,-1 1 1 0 0,1-1-1 0 0,-1 1 1 0 0,1-1-1 0 0,-1 1 0 0 0,0-1 1 0 0,1 1-1 0 0,-1-1 1 0 0,0 1-1 0 0,0 0 1 0 0,0 0-30 0 0,0 2 30 0 0,0 0 1 0 0,1 0 0 0 0,0 0-1 0 0,-1-1 1 0 0,1 1 0 0 0,1 0-1 0 0,-1-1 1 0 0,0 1 0 0 0,1-1-1 0 0,1 3-30 0 0,2 25 234 0 0,0-24-164 0 0,-4-5-53 0 0,0-1 0 0 0,0 0 1 0 0,0 1-1 0 0,-1-1 1 0 0,1 1-1 0 0,0-1 0 0 0,-1 1 1 0 0,1-1-1 0 0,-1 1 0 0 0,0-1 1 0 0,1 1-1 0 0,-1-1 1 0 0,0 1-1 0 0,0 0-17 0 0,0 6 65 0 0,0 1 50 0 0,0 23 384 0 0,0-23-339 0 0,0-7-6 0 0,0-2-56 0 0,0 0-30 0 0,-2 3-4 0 0,-9 7 0 0 0,9-8 0 0 0,2-2 5 0 0,0 0 22 0 0,2-2-11 0 0,9-11-64 0 0,-6-17-16 0 0,7 15 0 0 0,1 0 10 0 0,-9 5 20 0 0,-3 8-27 0 0,0-1-1 0 0,0 1 1 0 0,0 0 0 0 0,1 0-1 0 0,-1 0 1 0 0,0 0-1 0 0,1 0 1 0 0,0 0 0 0 0,-1 1-3 0 0,17-27 0 0 0,-8 23 0 0 0,8-23 0 0 0,-13 23-8 0 0,-2 1 22 0 0,1 0 1 0 0,-1 1-1 0 0,1 0 0 0 0,0 0 1 0 0,3-3-15 0 0,3 2 3 0 0,-8 3 4 0 0,0 0-1 0 0,1 0 0 0 0,-1 0 0 0 0,0-1 1 0 0,0 1-1 0 0,0 0 0 0 0,0-1 0 0 0,-1 1 1 0 0,1-1-7 0 0,5-5 15 0 0,-6 5-9 0 0,1 0 0 0 0,-1 0 1 0 0,1 0-1 0 0,0 1 0 0 0,-1-1 1 0 0,1 1-1 0 0,0-1 0 0 0,0 1 1 0 0,0 0-1 0 0,0 0 0 0 0,0-1 1 0 0,0 1-1 0 0,1 1 0 0 0,-1-1 1 0 0,0 0-1 0 0,0 1 1 0 0,1-1-1 0 0,1 1-6 0 0,-3-1 1 0 0,1 1 0 0 0,-1 0 1 0 0,1 0-1 0 0,0 0 0 0 0,-1-1 0 0 0,1 1 1 0 0,-1-1-1 0 0,1 1 0 0 0,-1-1 0 0 0,1 0 1 0 0,-1 1-1 0 0,0-1 0 0 0,1 0 1 0 0,-1 0-1 0 0,0 0 0 0 0,1 0 0 0 0,-1 0 1 0 0,0-1-2 0 0,-1 2 0 0 0,0 0 1 0 0,0 0 0 0 0,0-1 0 0 0,1 1 0 0 0,-1 0 0 0 0,0 0-1 0 0,0 0 1 0 0,0 0 0 0 0,0 0 0 0 0,0 0 0 0 0,0 0 0 0 0,0 0-1 0 0,0 0 1 0 0,0 0 0 0 0,0-1 0 0 0,0 1 0 0 0,1 0 0 0 0,-1 0 0 0 0,0 0-1 0 0,0 0 1 0 0,0 0 0 0 0,0 0 0 0 0,0 0 0 0 0,0 0 0 0 0,0 0-1 0 0,1 0 1 0 0,-1 0 0 0 0,0 0 0 0 0,0 0 0 0 0,0 0 0 0 0,0 0-1 0 0,0 0 1 0 0,0 0 0 0 0,0 0 0 0 0,1 0 0 0 0,-1 0 0 0 0,0 0 0 0 0,0 0-1 0 0,0 0 1 0 0,0 0 0 0 0,0 0 0 0 0,0 0 0 0 0,0 1 0 0 0,0-1-1 0 0,1 0 1 0 0,-1 0 0 0 0,0 0 0 0 0,0 0 0 0 0,0 0 0 0 0,0 0-1 0 0,0 0 1 0 0,0 0 0 0 0,0 0 0 0 0,0 0 0 0 0,0 1 0 0 0,0-1 0 0 0,0 0-1 0 0,1 1 0 0 0,1 0 1 0 0,-1 0 0 0 0,0 0-1 0 0,0 0 1 0 0,1 0 0 0 0,-1 0-1 0 0,0 0 1 0 0,1 0 0 0 0,-1-1-1 0 0,1 1 1 0 0,-1 0 0 0 0,1-1-1 0 0,-1 0 1 0 0,1 1 0 0 0,-1-1-1 0 0,1 0 1 0 0,0 0 0 0 0,0 1-1 0 0,13 1 0 0 0,15 23 0 0 0,-23-22 0 0 0,-6-3 0 0 0,-1 0 0 0 0,0 1 0 0 0,1-1 0 0 0,-1 0 0 0 0,1 0 0 0 0,-1 0 0 0 0,1 1 0 0 0,-1-1 0 0 0,1 0 0 0 0,-1 0 0 0 0,0 1 0 0 0,1-1 0 0 0,-1 0 0 0 0,0 1 0 0 0,1-1 0 0 0,-1 1 0 0 0,0-1 0 0 0,1 0 0 0 0,-1 1 0 0 0,0-1 0 0 0,0 1 0 0 0,0-1 0 0 0,1 1 0 0 0,-1-1 0 0 0,0 1 0 0 0,0-1 0 0 0,0 1 0 0 0,0-1 0 0 0,0 0 0 0 0,0 1 0 0 0,0-1 0 0 0,0 1 0 0 0,0-1 0 0 0,0 1 0 0 0,0-1 0 0 0,0 1 0 0 0,0-1 0 0 0,0 1 0 0 0,0 1-1 0 0,0-1 1 0 0,0 1 0 0 0,0 0 0 0 0,1-1 0 0 0,-1 1 0 0 0,1 0 0 0 0,-1-1 0 0 0,1 1 0 0 0,-1-1-1 0 0,1 1 1 0 0,0 0 0 0 0,0-1 0 0 0,0 1 0 0 0,0-1 2 0 0,0 0-1 0 0,0 1 0 0 0,0-1 1 0 0,-1 1-1 0 0,1 0 0 0 0,0-1 1 0 0,-1 1-1 0 0,1 0 0 0 0,-1-1 1 0 0,0 1-1 0 0,0 0 0 0 0,1-1 1 0 0,-1 1-2 0 0,0 23 71 0 0,0 35 196 0 0,-3-44-216 0 0,-4-9-24 0 0,3-3 27 0 0,3 5 33 0 0,0-7-72 0 0,1-1 1 0 0,0 1-1 0 0,0 0 1 0 0,0-1-1 0 0,-1 1 1 0 0,1-1-1 0 0,-1 1 1 0 0,1-1-1 0 0,-1 1 1 0 0,0-1-1 0 0,0 1 1 0 0,1-1-1 0 0,-1 0 1 0 0,0 1-16 0 0,-4 5 66 0 0,0 9 47 0 0,-8-1-90 0 0,-17 15-23 0 0,8-7 0 0 0,19-20 0 0 0,-2-1 0 0 0,-8 3 0 0 0,8 5 10 0 0,-5-8 44 0 0,-2 0 9 0 0,1 3-22 0 0,-1 1-1 0 0,-9-2-20 0 0,-45-5 102 0 0,34 0-104 0 0,-28 1 56 0 0,45 0-31 0 0,0 0-32 0 0,-10 0-9 0 0,17 0-57 0 0,-10 0-62 0 0,17 0 5 0 0,-1 0 69 0 0,1 0 55 0 0,-3 0 165 0 0,2 0-135 0 0,0 0-70 0 0,0 0-95 0 0,0 0-89 0 0,-1 0-121 0 0,2 0 115 0 0,-1 0-37 0 0,1 0-42 0 0,-1 0-42 0 0,2 0-202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7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61 5520 0 0,'-12'0'158'0'0,"12"0"-155"0"0,0 0 0 0 0,0 0 0 0 0,-1 0-1 0 0,1 0 1 0 0,0 0 0 0 0,0 0-1 0 0,0 0 1 0 0,0 0 0 0 0,0 0-1 0 0,0 0 1 0 0,0 0 0 0 0,0 0-1 0 0,0 0 1 0 0,0 0 0 0 0,-1 0 0 0 0,1 0-1 0 0,0 0 1 0 0,0 0 0 0 0,0 0-1 0 0,0 0 1 0 0,0 0 0 0 0,0 0-1 0 0,0 0 1 0 0,0 0 0 0 0,0 0-1 0 0,0 0 1 0 0,0 0 0 0 0,0 0-1 0 0,0 0 1 0 0,-1 0 0 0 0,1 0 0 0 0,0 0-1 0 0,0-1 1 0 0,0 1 0 0 0,0 0-1 0 0,0 0 1 0 0,0 0 0 0 0,0 0-1 0 0,0 0 1 0 0,0 0 0 0 0,0 0-1 0 0,0 0 1 0 0,0 0 0 0 0,0 0 0 0 0,0 0-1 0 0,0-1 1 0 0,0 1 0 0 0,0 0-1 0 0,0 0 1 0 0,0 0 0 0 0,0 0-1 0 0,0 0 1 0 0,0 0 0 0 0,0 0-1 0 0,0 0 1 0 0,0 0 0 0 0,0 0-3 0 0,-2-11 32 0 0,-4 9-5 0 0,-1 2 57 0 0,0 0 61 0 0,1-3 64 0 0,2-3 116 0 0,4 6-303 0 0,0-1-1 0 0,0 1 1 0 0,-1-1-1 0 0,1 1 1 0 0,0 0 0 0 0,0-1-1 0 0,-1 1 1 0 0,1 0-1 0 0,0-1 1 0 0,-1 1 0 0 0,1 0-1 0 0,-1-1 1 0 0,1 1-1 0 0,0 0 1 0 0,-1 0 0 0 0,1-1-1 0 0,-1 1 1 0 0,1 0-1 0 0,-1 0 1 0 0,1 0 0 0 0,-1 0-1 0 0,1 0 1 0 0,0-1-1 0 0,-1 1 1 0 0,1 0 0 0 0,-1 0-1 0 0,1 0 1 0 0,-1 0-1 0 0,1 0 1 0 0,-1 1 0 0 0,1-1-1 0 0,-1 0-21 0 0,-5 0 339 0 0,0 0-63 0 0,0 0-54 0 0,0 0-45 0 0,-4 0 72 0 0,-16 0 168 0 0,17 0-236 0 0,0 0 67 0 0,-1 2-104 0 0,1 3-34 0 0,7-4-94 0 0,1 0 0 0 0,-1 0 0 0 0,0 0 1 0 0,1-1-1 0 0,-1 1 0 0 0,0 0 0 0 0,0-1 0 0 0,0 1 1 0 0,0-1-1 0 0,1 1 0 0 0,-1-1 0 0 0,-1 0-16 0 0,2 0 4 0 0,1 0 0 0 0,0 0-1 0 0,-1 0 1 0 0,1 0 0 0 0,-1-1-1 0 0,1 1 1 0 0,-1 0 0 0 0,1 1-1 0 0,-1-1 1 0 0,1 0 0 0 0,-1 0-1 0 0,1 0 1 0 0,-1 0-1 0 0,1 0 1 0 0,-1 0 0 0 0,1 1-1 0 0,0-1 1 0 0,-1 0 0 0 0,1 0-1 0 0,-1 1 1 0 0,1-1 0 0 0,0 0-1 0 0,-1 0 1 0 0,1 1 0 0 0,0-1-1 0 0,-1 0 1 0 0,1 1 0 0 0,0-1-1 0 0,-1 1 1 0 0,1-1 0 0 0,0 0-1 0 0,0 1-3 0 0,-5 6 53 0 0,-9 1 19 0 0,3-1-54 0 0,6-4 29 0 0,-2-2-38 0 0,1 0-1 0 0,5-1-5 0 0,1 1 0 0 0,-1 0-1 0 0,0-1 1 0 0,0 1 0 0 0,0 0-1 0 0,1 0 1 0 0,-1-1 0 0 0,0 1-1 0 0,0 0 1 0 0,1 0 0 0 0,-1 0-1 0 0,1 0 1 0 0,-1 0 0 0 0,1 0-1 0 0,-1 0 1 0 0,1 0-3 0 0,-6 10 21 0 0,-4-6 22 0 0,-5 23 21 0 0,10 2-53 0 0,-11-2-11 0 0,13-25 0 0 0,2-2 0 0 0,0-1 0 0 0,0 1 0 0 0,1-1 0 0 0,-1 1 0 0 0,0-1 0 0 0,1 1 0 0 0,-1 0 0 0 0,1-1 0 0 0,-1 1 0 0 0,1 0 0 0 0,-1-1 0 0 0,1 1 0 0 0,-1 0 0 0 0,1 0 0 0 0,0-1 0 0 0,-1 1 0 0 0,1 0 0 0 0,0 0 0 0 0,0 0 0 0 0,0 0 0 0 0,-1 0 0 0 0,1-1 0 0 0,0 1 0 0 0,0 0 0 0 0,0 0 0 0 0,1 0 0 0 0,-1 0 0 0 0,0 0 0 0 0,0-1 0 0 0,0 1 0 0 0,1 0 0 0 0,-1 0 0 0 0,0 0 0 0 0,1 0 0 0 0,-1-1 0 0 0,0 1 0 0 0,1 0 0 0 0,4 7 0 0 0,-4-7 0 0 0,0 1 0 0 0,0-1 0 0 0,0 0 0 0 0,-1 1 0 0 0,1-1 0 0 0,0 1 0 0 0,-1-1 0 0 0,1 1 0 0 0,-1-1 0 0 0,0 1 0 0 0,1 0 0 0 0,-1-1 0 0 0,0 1 0 0 0,0 0 0 0 0,0-1 0 0 0,0 1 0 0 0,0-1 0 0 0,1 1 0 0 0,-1 0 0 0 0,0-1 0 0 0,1 1 0 0 0,-1-1 0 0 0,1 1 0 0 0,0-1 0 0 0,-1 1 0 0 0,1-1 0 0 0,0 0 0 0 0,0 1 0 0 0,0-1 0 0 0,4 7 0 0 0,-1 3 0 0 0,0-2 0 0 0,20 16 0 0 0,-21-22 4 0 0,0-1 1 0 0,0 0 0 0 0,0 0 0 0 0,0 0-1 0 0,1 0 1 0 0,0 0-5 0 0,0 0 9 0 0,-1 0-1 0 0,0 0 1 0 0,0 0-1 0 0,0 0 1 0 0,0 0 0 0 0,1 1-9 0 0,6 5-8 0 0,2-3 73 0 0,-6-4 8 0 0,1 0 0 0 0,-1 0 0 0 0,0-1 0 0 0,0 0-1 0 0,3 0-72 0 0,2 0 83 0 0,-6-3 55 0 0,23-25 181 0 0,-14 14-145 0 0,2-2 99 0 0,-14 13-238 0 0,1 0 0 0 0,-1 0 0 0 0,0 0 0 0 0,0 0 0 0 0,0 0 0 0 0,0-1-35 0 0,6-10 124 0 0,-1 5-74 0 0,-4 6-27 0 0,0 0 1 0 0,-1 0 0 0 0,1-1 0 0 0,-1 1 0 0 0,0-1 0 0 0,0 1 0 0 0,0-1 0 0 0,0-2-24 0 0,1 0 23 0 0,-2-1 0 0 0,1 1 0 0 0,-1-1 0 0 0,0 0 0 0 0,0 0 0 0 0,-1 1 0 0 0,0-6-23 0 0,0 10 4 0 0,0 1 0 0 0,1-1 0 0 0,-1 1 0 0 0,0-1 0 0 0,0 1 0 0 0,1-1 0 0 0,-1 1 0 0 0,1 0 1 0 0,0-1-1 0 0,-1 1 0 0 0,1 0 0 0 0,0-1 0 0 0,0 1-4 0 0,5-12 43 0 0,-5 9-37 0 0,0 0 1 0 0,-1-1-1 0 0,1 1 1 0 0,-1 0 0 0 0,0 0-1 0 0,-1-3-6 0 0,1-4 30 0 0,0 10-27 0 0,1-1 1 0 0,-1 0-1 0 0,0 1 1 0 0,0-1-1 0 0,1 0 1 0 0,-1 1-1 0 0,1-1 1 0 0,0 0-1 0 0,-1 1 1 0 0,1-1-1 0 0,0 1 1 0 0,0-1-1 0 0,0 1-3 0 0,0-1 3 0 0,0 1-1 0 0,0-1 0 0 0,-1 1 0 0 0,1-1 1 0 0,0 1-1 0 0,-1-1 0 0 0,1 0 0 0 0,-1 1 1 0 0,1-1-1 0 0,-1 0 0 0 0,0 1 0 0 0,0-1 1 0 0,0 0-3 0 0,0-28 0 0 0,3 15 0 0 0,7 2-15 0 0,-7 11-54 0 0,-3 2 1 0 0,0 2 4 0 0,0-1 61 0 0,0-1 1 0 0,0 1-1 0 0,0-1 1 0 0,0 1-1 0 0,0-1 0 0 0,0 1 1 0 0,0 0-1 0 0,0-1 1 0 0,1 1-1 0 0,-1-1 1 0 0,0 1-1 0 0,0-1 1 0 0,1 1-1 0 0,-1-1 1 0 0,0 0-1 0 0,1 1 1 0 0,-1-1-1 0 0,0 1 1 0 0,1-1-1 0 0,-1 1 1 0 0,1-1-1 0 0,-1 0 0 0 0,1 0 1 0 0,-1 1 2 0 0,1-1 0 0 0,0 1 0 0 0,-1-1 0 0 0,1 1-1 0 0,-1-1 1 0 0,1 1 0 0 0,-1-1 0 0 0,1 1 0 0 0,-1-1 0 0 0,1 1 0 0 0,-1-1-1 0 0,1 1 1 0 0,-1 0 0 0 0,0-1 0 0 0,0 1 0 0 0,1 0 0 0 0,-1-1 0 0 0,0 1 0 0 0,0 0-1 0 0,0-1 1 0 0,1 1 0 0 0,-1 0 0 0 0,0 0 0 0 0,0-1 0 0 0,0 1 0 0 0,0 0 0 0 0,-1 18 0 0 0,1-11 2 0 0,-1 0 0 0 0,2 0 0 0 0,-1 0 0 0 0,1 0 0 0 0,1 6-2 0 0,4-1 29 0 0,-5-12-26 0 0,0 0 0 0 0,0 0 0 0 0,-1 1 0 0 0,1-1 0 0 0,0 1 0 0 0,-1-1 0 0 0,1 1 0 0 0,-1-1 0 0 0,0 1 0 0 0,0-1 0 0 0,1 1 0 0 0,-1-1 0 0 0,0 1-3 0 0,0 4 29 0 0,-1-3-18 0 0,1-1 0 0 0,0 0-1 0 0,0 0 1 0 0,0 0 0 0 0,1 0 0 0 0,-1 0 0 0 0,0 0 0 0 0,1 0 0 0 0,-1 0 0 0 0,1 1-11 0 0,4 4 30 0 0,-4-5-24 0 0,0-1 1 0 0,0 0-1 0 0,0 1 1 0 0,-1-1-1 0 0,1 1 1 0 0,0-1-1 0 0,-1 1 1 0 0,1-1-1 0 0,-1 1 1 0 0,0 0-1 0 0,1-1 1 0 0,-1 1 0 0 0,0-1-1 0 0,0 1 1 0 0,0 1-7 0 0,-1 5 23 0 0,1-5-18 0 0,0 0 0 0 0,-1-1 0 0 0,1 1 1 0 0,0 0-1 0 0,1 0 0 0 0,-1 0 0 0 0,0 0 0 0 0,1 0 0 0 0,-1-1 0 0 0,1 1 1 0 0,0 1-6 0 0,4 4 34 0 0,-4-7-23 0 0,0 0 1 0 0,0 1-1 0 0,0-1 1 0 0,0 1-1 0 0,-1-1 0 0 0,1 1 1 0 0,-1-1-1 0 0,1 1 1 0 0,-1-1-1 0 0,1 1 1 0 0,-1 1-12 0 0,3 2 145 0 0,-2-4-122 0 0,8 12 129 0 0,-7-6-39 0 0,-2 2 88 0 0,-1-5-180 0 0,1-4-16 0 0,14 24-17 0 0,-13-21-42 0 0,0 2 113 0 0,-1-3-98 0 0,0-1-62 0 0,0 1-84 0 0,0 0-105 0 0,0-2 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31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0,'0'0'174'0'0,"0"0"29"0"0,0 0 13 0 0,0 0 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7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7368 0 0,'0'0'165'0'0,"0"0"22"0"0,0 0 10 0 0,2 3 44 0 0,9 7 102 0 0,-10-9-152 0 0,0 1-44 0 0,0 1 41 0 0,-1 1-92 0 0,-1 1-46 0 0,1-4-10 0 0,0 1 35 0 0,0 4 96 0 0,0 6 105 0 0,3-3-55 0 0,3-5-56 0 0,-6-3-155 0 0,1-1 0 0 0,-1 0 0 0 0,1 0 1 0 0,-1 1-1 0 0,0-1 0 0 0,1 0 0 0 0,-1 1 1 0 0,0-1-1 0 0,1 0 0 0 0,-1 1 0 0 0,0-1 0 0 0,1 0 1 0 0,-1 1-1 0 0,0-1 0 0 0,0 1 0 0 0,1-1 0 0 0,-1 0 1 0 0,0 1-1 0 0,0-1 0 0 0,0 1 0 0 0,0-1 1 0 0,0 1-1 0 0,1-1 0 0 0,-1 1 0 0 0,0-1 0 0 0,0 1 1 0 0,0-1-1 0 0,0 1 0 0 0,0-1 0 0 0,-1 1 0 0 0,1-1 1 0 0,0 1-11 0 0,0 10 190 0 0,1-1-47 0 0,1-1 9 0 0,0 0 1 0 0,1 0-1 0 0,2 7-152 0 0,0-2 170 0 0,-1-4-72 0 0,3 8 63 0 0,-6-1 26 0 0,-1-7-108 0 0,-1 9 72 0 0,5-2 21 0 0,-2-13-137 0 0,5 21 148 0 0,-3 4 40 0 0,-5-15-104 0 0,1-6-44 0 0,0-1 1 0 0,0 1-1 0 0,1-1 0 0 0,0 0 0 0 0,0 2-75 0 0,3 7 127 0 0,-1-9-57 0 0,-2-1 1 0 0,1 1-1 0 0,-1-1 1 0 0,0 1 0 0 0,0 2-71 0 0,0 8 192 0 0,5-1-35 0 0,-1-1-42 0 0,-3-2 16 0 0,0 1 1 0 0,-1-1 0 0 0,-1 0 0 0 0,0 1 0 0 0,-1 5-132 0 0,0 16 269 0 0,1 9 46 0 0,0 43 298 0 0,0-28-261 0 0,0-5-123 0 0,0 4-77 0 0,0-57-335 0 0,0-1 58 0 0,0 1 53 0 0,0 0 46 0 0,0-1 45 0 0,0 1 45 0 0,0-1 56 0 0,0 1 110 0 0,-1 1 22 0 0,1-2-128 0 0,0 1-69 0 0,0-1-60 0 0,0 1-57 0 0,0 0-61 0 0,0-1-70 0 0,0 1-78 0 0,0-1-23 0 0,0 1-65 0 0,0-1-71 0 0,0 1-76 0 0,1-1-81 0 0,-1 1-87 0 0,0 0-91 0 0,0-1-96 0 0,0 0-1155 0 0,0 0-1149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8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5904 0 0,'0'0'169'0'0,"0"2"2"0"0,0 5-110 0 0,0-4-10 0 0,0-1 72 0 0,-2 1 143 0 0,-8 7 237 0 0,8-8-308 0 0,1-1-33 0 0,0 1 73 0 0,0 1-75 0 0,2 0-74 0 0,-1-1-29 0 0,-1 0 66 0 0,-9 1 327 0 0,7-3-30 0 0,3 2-4 0 0,0 11 51 0 0,0-1-225 0 0,0-2-115 0 0,0-2-91 0 0,0-7-28 0 0,0 0 0 0 0,0-1 0 0 0,0 1 0 0 0,0 0 0 0 0,0-1 0 0 0,0 1 0 0 0,0-1 0 0 0,0 1 0 0 0,1 0 0 0 0,-1-1 0 0 0,0 1 0 0 0,0 0 0 0 0,1-1 0 0 0,-1 1 0 0 0,0-1 1 0 0,1 1-1 0 0,-1-1 0 0 0,0 1 0 0 0,1-1 0 0 0,-1 1 0 0 0,1-1 0 0 0,-1 1 0 0 0,1-1 0 0 0,-1 1 0 0 0,1-1 0 0 0,0 0-8 0 0,-1 1 10 0 0,1-1-1 0 0,-1 0 1 0 0,1 1-1 0 0,-1-1 0 0 0,1 1 1 0 0,-1-1-1 0 0,1 1 1 0 0,-1-1-1 0 0,0 1 1 0 0,1-1-1 0 0,-1 1 1 0 0,1-1-1 0 0,-1 1 1 0 0,0 0-1 0 0,0-1 1 0 0,1 1-1 0 0,-1-1 1 0 0,0 1-1 0 0,0 0 1 0 0,0-1-1 0 0,0 1 1 0 0,0 0-1 0 0,0-1 1 0 0,0 1-1 0 0,0 0 1 0 0,0-1-10 0 0,1 23 196 0 0,-1-20-170 0 0,0 0 0 0 0,1 1-1 0 0,0-1 1 0 0,0 0 0 0 0,-1 0-1 0 0,2 0 1 0 0,-1 0-26 0 0,5 10 102 0 0,-6-11-83 0 0,1 0-1 0 0,0-1 1 0 0,-1 1-1 0 0,0 0 1 0 0,1 0-1 0 0,-1 0 1 0 0,0 0-1 0 0,0 0 1 0 0,0 0-1 0 0,0 0 1 0 0,0 0-19 0 0,-1 8 70 0 0,3 0 3 0 0,0 1 0 0 0,0 0 0 0 0,1-1 0 0 0,0 1 0 0 0,1 1-73 0 0,-2-7 27 0 0,3 10 62 0 0,-3-12-68 0 0,-1 0 0 0 0,0 1-1 0 0,0-1 1 0 0,0 0 0 0 0,-1 0 0 0 0,1 1 0 0 0,-1-1 0 0 0,1 2-21 0 0,0 12 113 0 0,6 1-23 0 0,-3-8-37 0 0,1 6 52 0 0,1 0-18 0 0,-2-3-22 0 0,-3-10-40 0 0,0-1 1 0 0,-1 1-1 0 0,1-1 0 0 0,-1 1 1 0 0,0-1-1 0 0,0 1 0 0 0,0 0 0 0 0,0 2-25 0 0,0-3 26 0 0,-1 1 0 0 0,1-1-1 0 0,0 1 1 0 0,1-1-1 0 0,-1 1 1 0 0,0-1-1 0 0,1 1 1 0 0,0 2-26 0 0,4 5 56 0 0,1 7 48 0 0,-4 1 49 0 0,-2-15-125 0 0,0 0 0 0 0,0 0-1 0 0,1 0 1 0 0,-1 0 0 0 0,1 0 0 0 0,0 0 0 0 0,1 2-28 0 0,6 12 172 0 0,-6-9-60 0 0,-1 0-42 0 0,-1 21 9 0 0,-1-14-26 0 0,1 3-4 0 0,0 1 78 0 0,0 35 447 0 0,-2-54-462 0 0,-9 0 68 0 0,9 0 32 0 0,2 0 4 0 0,0 0-26 0 0,0 0-100 0 0,0 0-26 0 0,0 0 0 0 0,0 0 0 0 0,0-2-11 0 0,-3-11-42 0 0,-7-2-11 0 0,8 0 0 0 0,1-1 17 0 0,0-12 32 0 0,5 11-51 0 0,1 10 2 0 0,-4 5 0 0 0,0 1 0 0 0,0 0 0 0 0,-1-1 0 0 0,1 1 0 0 0,0-1 0 0 0,-1 1 0 0 0,1-1 0 0 0,0 1 0 0 0,-1-1 0 0 0,0 1 0 0 0,1-1 0 0 0,-1 0 0 0 0,0 1 0 0 0,0-1 0 0 0,-1-3 0 0 0,2 3 0 0 0,12-21 0 0 0,-9 13 0 0 0,-3 8 0 0 0,0-1 0 0 0,0 1 0 0 0,0 0 0 0 0,0 0 0 0 0,1 0 0 0 0,-1 0 0 0 0,1 0 0 0 0,-1 0 0 0 0,1 1 0 0 0,11-20 0 0 0,-12 19 0 0 0,0 0 0 0 0,-1 1 0 0 0,1-1 0 0 0,0 0 0 0 0,1 1 0 0 0,-1-1 0 0 0,0 0 0 0 0,0 1 0 0 0,1-1 0 0 0,-1 1 0 0 0,0 0 0 0 0,1-1 0 0 0,0 1-1 0 0,3-2 3 0 0,-4 3-4 0 0,-1 0-1 0 0,1 0 1 0 0,0-1 0 0 0,-1 1-1 0 0,1 0 1 0 0,-1-1-1 0 0,1 1 1 0 0,-1 0-1 0 0,1-1 1 0 0,-1 1 0 0 0,1-1-1 0 0,-1 1 1 0 0,1-1-1 0 0,-1 1 1 0 0,1-1 0 0 0,-1 1-1 0 0,0-1 1 0 0,1 1-1 0 0,-1-1 1 0 0,0 0-1 0 0,0 1 1 0 0,1-1 2 0 0,1-4-15 0 0,-1 4 14 0 0,-1 0 0 0 0,1 0 0 0 0,0 1 1 0 0,-1-1-1 0 0,1 0 0 0 0,0 0 0 0 0,0 0 0 0 0,-1 1 1 0 0,1-1-1 0 0,0 1 0 0 0,0-1 0 0 0,0 0 0 0 0,0 1 1 0 0,0 0-1 0 0,0-1 0 0 0,1 1 1 0 0,8-7-12 0 0,-6 1-21 0 0,-3 6 33 0 0,-1-1-1 0 0,0 1 0 0 0,0-1 0 0 0,1 1 0 0 0,-1 0 0 0 0,0-1 0 0 0,1 1 0 0 0,-1 0 1 0 0,0-1-1 0 0,1 1 0 0 0,-1 0 0 0 0,0-1 0 0 0,1 1 0 0 0,-1 0 0 0 0,1 0 0 0 0,-1-1 1 0 0,0 1-1 0 0,1 0 0 0 0,-1 0 0 0 0,1 0 0 0 0,-1 0 0 0 0,1 0 0 0 0,-1-1 0 0 0,1 1 1 0 0,-1 0-1 0 0,1 0 0 0 0,-1 0 0 0 0,1 0 0 0 0,-1 0 0 0 0,1 1 0 0 0,-1-1 1 0 0,1 0 0 0 0,-1 0-1 0 0,1 0 1 0 0,-1 0 0 0 0,1 0 0 0 0,-1 0-1 0 0,1 0 1 0 0,-1 0 0 0 0,1 0 0 0 0,-1 0-1 0 0,1 0 1 0 0,-1 0 0 0 0,1 0 0 0 0,-1 0 0 0 0,1 0-1 0 0,-1 0 1 0 0,1 0 0 0 0,-1 0 0 0 0,1-1-1 0 0,-1 1 1 0 0,0 0 0 0 0,1 0 0 0 0,-1-1-1 0 0,1 1 1 0 0,-1 0 0 0 0,0-1 0 0 0,1 1-1 0 0,-1 0 1 0 0,1-1 0 0 0,-1 1 0 0 0,0 0 0 0 0,0-1-1 0 0,1 1 1 0 0,-1-1 0 0 0,0 1 0 0 0,0-1-1 0 0,0 1 1 0 0,1-1 0 0 0,-1 1 0 0 0,0-1-1 0 0,0 1 1 0 0,0-1 0 0 0,0 1 0 0 0,0-1 0 0 0,0 1-1 0 0,0-1 1 0 0,0 1 0 0 0,0-1 0 0 0,0 1-1 0 0,0 0 0 0 0,0 0 0 0 0,0 0 0 0 0,0 0 0 0 0,0-1 0 0 0,0 1 0 0 0,0 0 0 0 0,0 0 0 0 0,0 0-1 0 0,0 0 1 0 0,0 0 0 0 0,0 0 0 0 0,0-1 0 0 0,0 1 0 0 0,0 0 0 0 0,1 0 0 0 0,-1 0 0 0 0,0 0 0 0 0,0 0 0 0 0,0 0 0 0 0,0 0 0 0 0,0 0 0 0 0,0-1 0 0 0,0 1 0 0 0,0 0 0 0 0,1 0 0 0 0,-1 0 0 0 0,0 0 0 0 0,0 0 0 0 0,0 0 0 0 0,0 0 0 0 0,0 0 0 0 0,0 0 0 0 0,0 0 0 0 0,1 0 0 0 0,-1 0-1 0 0,0 0 1 0 0,0 0 0 0 0,0 0 0 0 0,0 0 0 0 0,0 0 0 0 0,1 0 0 0 0,-1 0 0 0 0,0 0 0 0 0,0 0 0 0 0,0 0 0 0 0,0 0 0 0 0,0 0 0 0 0,0 0 0 0 0,0 0 0 0 0,1 0 0 0 0,-1 0 0 0 0,0 1 0 0 0,0-1 1 0 0,23 2-77 0 0,-6 8-1 0 0,-1-7 23 0 0,-1-1 33 0 0,0 11-21 0 0,-11-8 42 0 0,0 0-1 0 0,0 1 0 0 0,-1 0 1 0 0,1-1-1 0 0,-1 1 0 0 0,0 1 2 0 0,-1-2 0 0 0,-1-3 0 0 0,-1-1 0 0 0,1 1 0 0 0,-1 0 0 0 0,1-1 0 0 0,-1 1 0 0 0,0-1 0 0 0,0 1 0 0 0,0 0 0 0 0,0-1 0 0 0,0 1 0 0 0,0-2 0 0 0,0 73 0 0 0,0-71 0 0 0,0 0 0 0 0,-1 0 0 0 0,1-1 0 0 0,-1 1 0 0 0,1 0 0 0 0,-1 0 0 0 0,1-1 0 0 0,-1 1 0 0 0,0 0 0 0 0,0-1 0 0 0,0 1 0 0 0,0-1 0 0 0,0 1 0 0 0,0-1 0 0 0,0 1 0 0 0,-1-1 0 0 0,0 1 0 0 0,0-1 0 0 0,1 1 0 0 0,0-1 0 0 0,0 0 0 0 0,-1 1 0 0 0,1-1 0 0 0,0 1 0 0 0,0-1 0 0 0,0 1 0 0 0,1 0 0 0 0,-1-1 0 0 0,0 1 0 0 0,1 0 0 0 0,-1 0 0 0 0,1-1 0 0 0,-1 1 0 0 0,1 0 0 0 0,0 2 0 0 0,0-3 0 0 0,0 0 0 0 0,0 0 0 0 0,0 0 0 0 0,0 1 0 0 0,-1-1 0 0 0,1 0 0 0 0,0 0 0 0 0,-1 1 0 0 0,1-1 0 0 0,0 0 0 0 0,-1 0 0 0 0,1 0 0 0 0,-1 0 0 0 0,0 0 0 0 0,1 0 0 0 0,-1 0 0 0 0,0 0 0 0 0,0 0 0 0 0,0 0 0 0 0,1 0 0 0 0,-1 0 0 0 0,0 0 0 0 0,0-1 0 0 0,0 1 0 0 0,-1 0 0 0 0,-3 2 0 0 0,4-3 0 0 0,1 0 0 0 0,-1 0 0 0 0,0 0 0 0 0,1 1 0 0 0,-1-1 0 0 0,1 0 0 0 0,-1 1 0 0 0,1-1 0 0 0,-1 1 0 0 0,1-1 0 0 0,-1 1 0 0 0,1-1 0 0 0,-1 1 0 0 0,1-1 0 0 0,-1 1 0 0 0,1-1 0 0 0,0 1 0 0 0,-1-1 0 0 0,1 1 0 0 0,0 0 0 0 0,0-1 0 0 0,-1 1 0 0 0,-1 4 0 0 0,-8 10-5 0 0,-4-2 37 0 0,-20 19 70 0 0,19-19-43 0 0,0-11-47 0 0,11-2-39 0 0,1 0 83 0 0,-1 0-80 0 0,-3 0-77 0 0,-5 0-109 0 0,9-2 10 0 0,-5-6 18 0 0,6 6 86 0 0,1 0-199 0 0,0 1 66 0 0,0-1 55 0 0,0 0 48 0 0,1 0 23 0 0,0 0 39 0 0,1-2-49 0 0,-1 2 39 0 0,0 1-54 0 0,0-14-616 0 0,0 0-6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9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45 6536 0 0,'0'0'141'0'0,"0"0"23"0"0,0 0 13 0 0,0 0-51 0 0,0 0-2 0 0,0 0 50 0 0,0 0 156 0 0,0 0 284 0 0,0 0 24 0 0,0-2-16 0 0,0-1-470 0 0,-1-1 47 0 0,-3-5 560 0 0,1 5-486 0 0,1 1-99 0 0,1 2-141 0 0,0 0-45 0 0,-2-2 500 0 0,0 3-283 0 0,1 0-40 0 0,-2-1 64 0 0,1-1-86 0 0,0-4 45 0 0,3 3-62 0 0,0 0 184 0 0,-3 3-74 0 0,-36 0 468 0 0,31 0-580 0 0,0 0-34 0 0,3 3 7 0 0,4-2-86 0 0,0 0-6 0 0,0 0 0 0 0,0 0 0 0 0,0-1-1 0 0,0 1 1 0 0,0 0 0 0 0,0 0-1 0 0,-1 0 1 0 0,1-1 0 0 0,0 1-1 0 0,0-1 1 0 0,-1 1 0 0 0,0 0-5 0 0,-11 0 76 0 0,12-1-75 0 0,1 0 1 0 0,-1 0-1 0 0,1 0 0 0 0,-1 0 1 0 0,1 0-1 0 0,0 0 0 0 0,-1 0 1 0 0,1 0-1 0 0,-1 0 0 0 0,1 0 1 0 0,-1 1-1 0 0,1-1 0 0 0,-1 0 1 0 0,1 0-1 0 0,0 0 1 0 0,-1 0-1 0 0,1 1 0 0 0,0-1 1 0 0,-1 0-1 0 0,1 1 0 0 0,0-1 1 0 0,-1 0-1 0 0,1 1 0 0 0,0-1 1 0 0,-1 0-1 0 0,1 1 0 0 0,0-1 1 0 0,0 0-1 0 0,-1 1 0 0 0,1-1 1 0 0,0 1-1 0 0,0-1 0 0 0,0 0 1 0 0,0 1-1 0 0,0-1 1 0 0,-1 1-2 0 0,-1 5 19 0 0,-11 9-8 0 0,4-4-5 0 0,-7 18 85 0 0,13-23-87 0 0,-2 24 63 0 0,1-23-67 0 0,3-5 0 0 0,0-1 0 0 0,0 0 0 0 0,0 1 0 0 0,0-1 0 0 0,1 1 0 0 0,-1-1 0 0 0,0 1 0 0 0,1-1 0 0 0,0 1 0 0 0,-1 0 0 0 0,1-1 0 0 0,0 1 0 0 0,0-1 0 0 0,0 1 0 0 0,0 1 0 0 0,0 5 0 0 0,1-5 0 0 0,-1 0 0 0 0,0 0 0 0 0,0-1 0 0 0,0 1 0 0 0,0 0 0 0 0,0 0 0 0 0,-1 0 0 0 0,1 0 0 0 0,-1-1 0 0 0,0 1 0 0 0,0 1 0 0 0,-4 3 0 0 0,4-6 0 0 0,1 1 0 0 0,-1-1 0 0 0,0 1 0 0 0,0-1 0 0 0,0 0 0 0 0,1 1 0 0 0,-1-1 0 0 0,1 1 0 0 0,-1 0 0 0 0,1-1 0 0 0,0 1 0 0 0,0-1 0 0 0,-1 1 0 0 0,1 0 0 0 0,0 0 0 0 0,0 8 0 0 0,-1-7 0 0 0,1 1 0 0 0,0-1 0 0 0,0 1 0 0 0,0-1 0 0 0,1 0 0 0 0,-1 1 0 0 0,1-1 0 0 0,0 1 0 0 0,0 1 0 0 0,1 0-3 0 0,0 2-6 0 0,0-1 0 0 0,0 0 1 0 0,0 1-1 0 0,-1 0 0 0 0,0-1 0 0 0,-1 1 1 0 0,1 0 8 0 0,-1-5 1 0 0,0 0 0 0 0,0 0 0 0 0,1 0 0 0 0,-1 0 1 0 0,1 0-1 0 0,0 1 0 0 0,-1-1 0 0 0,1 0 0 0 0,0 0 1 0 0,0-1-1 0 0,0 1 0 0 0,1 0 0 0 0,-1 0 1 0 0,0 0-1 0 0,1-1 0 0 0,-1 1 0 0 0,1-1 0 0 0,-1 1 1 0 0,1-1-1 0 0,1 1-1 0 0,4 3 18 0 0,2 1 0 0 0,-1-2-1 0 0,0 1 1 0 0,3-1-18 0 0,12 8 71 0 0,-15-6-9 0 0,-7-5-48 0 0,0 0 1 0 0,0 0 0 0 0,1 0 0 0 0,-1 0 0 0 0,1-1 0 0 0,-1 1-1 0 0,0 0 1 0 0,1-1 0 0 0,-1 1 0 0 0,1-1 0 0 0,-1 1-1 0 0,1-1 1 0 0,-1 0 0 0 0,1 0 0 0 0,0 0 0 0 0,-1 0 0 0 0,2 0-15 0 0,6 0 58 0 0,11-1 59 0 0,-4 5 20 0 0,0 2-46 0 0,26 13 271 0 0,-37-17-414 0 0,0-1 51 0 0,8-2 137 0 0,-8-1-121 0 0,1-1-97 0 0,-4 2-11 0 0,0-1-45 0 0,0 1-10 0 0,0 0-36 0 0,0 0-40 0 0,0 0-44 0 0,-1 0-82 0 0,1 1-58 0 0,-1-1-51 0 0,1 1-45 0 0,0 0-151 0 0,-1 0-44 0 0,2-1-182 0 0,0 1-489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04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1 5328 0 0,'0'0'116'0'0,"0"0"17"0"0,0 0 12 0 0,0 0 35 0 0,0 0 99 0 0,0 0 45 0 0,0 0 11 0 0,-3 0-15 0 0,2 0-261 0 0,-3 0 2 0 0,2 0-2 0 0,0 0 51 0 0,-1 0 79 0 0,3 2 29 0 0,0 6 71 0 0,-1 1-52 0 0,1 2-5 0 0,0 1-54 0 0,0 2-18 0 0,3 0 25 0 0,7-4 52 0 0,-7 4-105 0 0,-2 15 218 0 0,-1-1-20 0 0,2-13-178 0 0,3 0-4 0 0,-1-6-41 0 0,-2-1-9 0 0,-1-1 12 0 0,-1 2 33 0 0,0 2-7 0 0,0-3-31 0 0,-1 0 0 0 0,2 0 1 0 0,-1 0-1 0 0,3 7-105 0 0,0-1 109 0 0,5 20 172 0 0,-7-20-145 0 0,-1 2 45 0 0,0 163 588 0 0,0-117-554 0 0,0-3-42 0 0,-3-45-124 0 0,-6 0-18 0 0,6-12 33 0 0,3 7 39 0 0,0 3-51 0 0,0-5-12 0 0,0-7-39 0 0,0 0-1 0 0,0 0 1 0 0,0 0 0 0 0,0 0 0 0 0,0 0 0 0 0,0 0 0 0 0,0 0 0 0 0,0 1 0 0 0,0-1 0 0 0,0 0 0 0 0,0 0 0 0 0,0 0 0 0 0,0 0 0 0 0,0 0 0 0 0,0 0 0 0 0,0 0-1 0 0,0 0 1 0 0,0 0 0 0 0,0 0 0 0 0,0 1 0 0 0,0-1 0 0 0,0 0 0 0 0,0 0 0 0 0,0 0 0 0 0,0 0 0 0 0,0 0 0 0 0,0 0 0 0 0,0 0 0 0 0,0 0 0 0 0,0 0 0 0 0,0 0 0 0 0,0 0-1 0 0,0 0 1 0 0,-1 0 0 0 0,1 0 0 0 0,0 0 0 0 0,0 0 0 0 0,0 1 0 0 0,0-1 0 0 0,0 0 0 0 0,0 0 0 0 0,0 0 0 0 0,0 0 0 0 0,0 0 0 0 0,0 0 0 0 0,0 0 0 0 0,-1 0-1 0 0,1 0 1 0 0,0 0 0 0 0,0 0 0 0 0,0 0 0 0 0,0 0 0 0 0,0 0 0 0 0,0 0 0 0 0,0 0 0 0 0,0-1 0 0 0,0 1-1 0 0,-10 0-5 0 0,8 0-46 0 0,1 0-69 0 0,1 0-75 0 0,0 0-114 0 0,0 0 104 0 0,0 0-34 0 0,0 0-324 0 0,0 0 76 0 0,-1 0-46 0 0,-1 0-628 0 0,-2 0-496 0 0,-4 0-943 0 0</inkml:trace>
  <inkml:trace contextRef="#ctx0" brushRef="#br0" timeOffset="693.25">1 379 7024 0 0,'10'-10'105'0'0,"-8"8"-21"0"0,1-1 64 0 0,0 5 44 0 0,5 3-43 0 0,0-7-100 0 0,-5 1-49 0 0,-1 0 1 0 0,1 0-1 0 0,0 0 0 0 0,-1 1 0 0 0,1-1 0 0 0,0 1 0 0 0,0 0 0 0 0,1 0 0 0 0,0 0-14 0 0,1 0 73 0 0,3 0 125 0 0,11 0 381 0 0,-14-1-443 0 0,-3-1-62 0 0,0-1 64 0 0,4-4 78 0 0,8 5-8 0 0,2 2-15 0 0,-3-3 2 0 0,-3-1-74 0 0,7-3 79 0 0,1 5 26 0 0,9 0-68 0 0,16-9-10 0 0,-25 7-77 0 0,12-5 17 0 0,16-10-7 0 0,-24 9-51 0 0,-13 7 7 0 0,-1-1 0 0 0,1-1 0 0 0,6-3-23 0 0,5-1 34 0 0,3 0-4 0 0,-21 8-22 0 0,19-10 36 0 0,-8 4-40 0 0,0 0-1 0 0,-1-1 1 0 0,1-2-4 0 0,3-4 44 0 0,-15 13-43 0 0,0 0 0 0 0,1-1 0 0 0,-1 1 1 0 0,0 0-1 0 0,0 0 0 0 0,1 0 0 0 0,-1 0 0 0 0,0 0 0 0 0,1 1 0 0 0,-1-1 0 0 0,1 0 1 0 0,-1 1-1 0 0,1-1 0 0 0,0 1 0 0 0,-1-1 0 0 0,1 1 0 0 0,-1-1 0 0 0,1 1 1 0 0,0 0-1 0 0,0 0-1 0 0,-1 0 3 0 0,1 0 1 0 0,-1 0 0 0 0,1 0 0 0 0,0-1-1 0 0,-1 1 1 0 0,1-1 0 0 0,-1 1 0 0 0,1-1-1 0 0,-1 1 1 0 0,1-1 0 0 0,-1 0-1 0 0,0 0 1 0 0,1 0 0 0 0,-1 0-4 0 0,7-3 8 0 0,-3 1-8 0 0,-5 3 0 0 0,1 0 0 0 0,-1 0 0 0 0,1-1 0 0 0,0 1 0 0 0,-1 0 0 0 0,1-1 0 0 0,-1 1 0 0 0,1 0 0 0 0,-1-1 0 0 0,1 1 0 0 0,-1-1 0 0 0,1 1 0 0 0,-1-1 0 0 0,1 1 0 0 0,-1-1 0 0 0,0 1 0 0 0,1-1 0 0 0,-1 0 0 0 0,0 1 0 0 0,1-1 0 0 0,-1 1 0 0 0,0-1 0 0 0,2-4 0 0 0,-1 4 0 0 0,0 0 0 0 0,-1 0 0 0 0,1 0 0 0 0,0 1 0 0 0,-1-1 0 0 0,1 0 0 0 0,0 0 0 0 0,0 1 0 0 0,0-1 0 0 0,0 0 0 0 0,0 1 0 0 0,0-1 0 0 0,0 1 0 0 0,0-1 0 0 0,0 1 0 0 0,0-1 0 0 0,10-5 0 0 0,-6-4 0 0 0,-5 10 0 0 0,1-1 0 0 0,0 1 0 0 0,0 0 0 0 0,-1-1 0 0 0,1 1 0 0 0,0 0 0 0 0,0 0 0 0 0,0 0 0 0 0,-1 0 0 0 0,1-1 0 0 0,0 1 0 0 0,0 0 0 0 0,0 0 0 0 0,0 1 0 0 0,12-1-11 0 0,-11 0-42 0 0,1 0-1 0 0,5 1 50 0 0,-7 0 6 0 0,-1-1 0 0 0,0 1 0 0 0,1-1 0 0 0,-1 1 1 0 0,1-1-1 0 0,-1 1 0 0 0,0-1 0 0 0,1 1 0 0 0,-1 0 0 0 0,0-1 0 0 0,0 1 1 0 0,0-1-1 0 0,1 1 0 0 0,-1 0 0 0 0,0-1 0 0 0,0 1 0 0 0,0 0 0 0 0,0-1 1 0 0,0 1-1 0 0,0-1 0 0 0,0 1 0 0 0,0 0-2 0 0,2 14 11 0 0,3-8-5 0 0,-4-5-3 0 0,0-1 0 0 0,0 0 1 0 0,-1 1-1 0 0,1-1 0 0 0,0 1 0 0 0,-1-1 0 0 0,1 1 0 0 0,-1-1 0 0 0,1 1 0 0 0,-1 0 1 0 0,0-1-1 0 0,1 1 0 0 0,-1-1 0 0 0,0 1 0 0 0,0 1-3 0 0,0 43 5 0 0,0-23 23 0 0,0 3 92 0 0,0-13-9 0 0,0 0 45 0 0,1 4-4 0 0,0-14-113 0 0,0 1 0 0 0,1-1 0 0 0,-1 1 0 0 0,1-1 0 0 0,0 0 0 0 0,-1 0 0 0 0,3 2-39 0 0,-2-1 18 0 0,0 0 0 0 0,0 0 0 0 0,0 0 0 0 0,0 0 0 0 0,-1 0 0 0 0,0 1 0 0 0,0-1 0 0 0,0 1-1 0 0,0-1 1 0 0,-1 2-18 0 0,1 50 171 0 0,-2-24-51 0 0,1-28-107 0 0,0 0 1 0 0,1-1 0 0 0,0 1 0 0 0,0 0-1 0 0,0 0 1 0 0,0-1 0 0 0,0 1-1 0 0,1-1 1 0 0,-1 1 0 0 0,3 2-14 0 0,-3-2 35 0 0,0-1-1 0 0,0 1 1 0 0,-1 0-1 0 0,1 0 1 0 0,-1-1 0 0 0,0 1-1 0 0,0 0 1 0 0,0 0-1 0 0,0 0 1 0 0,-1 2-35 0 0,0 13 243 0 0,1-17-231 0 0,0-1 0 0 0,-1 1 0 0 0,1 0 0 0 0,-1-1-1 0 0,1 1 1 0 0,-1 0 0 0 0,0-1 0 0 0,0 1 0 0 0,1-1-1 0 0,-1 1 1 0 0,0-1 0 0 0,0 1 0 0 0,-1-1 0 0 0,1 0 0 0 0,-1 1-12 0 0,0 1 84 0 0,2-3-16 0 0,0 0-4 0 0,0 2 0 0 0,0 6-21 0 0,0 9 47 0 0,0-14-5 0 0,0-3-10 0 0,0 0 17 0 0,0 0 11 0 0,0 0 1 0 0,0-3-18 0 0,0-40 57 0 0,0 43-143 0 0,0 0 1 0 0,0-1-1 0 0,0 1 0 0 0,-1-1 1 0 0,1 1-1 0 0,0-1 1 0 0,0 1-1 0 0,0-1 0 0 0,1 1 1 0 0,-1-1-1 0 0,0 1 1 0 0,0-1-1 0 0,0 1 0 0 0,0-1 1 0 0,0 1-1 0 0,1 0 1 0 0,-1-1-1 0 0,0 1 0 0 0,0-1 1 0 0,0 1-1 0 0,1-1 1 0 0,-1 1-1 0 0,0 0 0 0 0,1-1 1 0 0,-1 1-1 0 0,0 0 1 0 0,1-1-1 0 0,-1 1 0 0 0,1 0 1 0 0,-1 0-1 0 0,0-1 0 0 0,1 1 0 0 0,6-4-1 0 0,8-24 1 0 0,-10 13 0 0 0,7 0 0 0 0,3 0 0 0 0,-13 13 0 0 0,-1 1 0 0 0,1 0 0 0 0,-1-1 0 0 0,1 1 0 0 0,-1 0 0 0 0,1 0 0 0 0,0 0 0 0 0,-1 0 0 0 0,1 0 0 0 0,0 0 0 0 0,23-1 0 0 0,-18 1 0 0 0,-4 2 0 0 0,20 11 0 0 0,-10-7 0 0 0,-8 5 0 0 0,5-3 0 0 0,-9-7 0 0 0,0 0 0 0 0,0 1 0 0 0,0-1 0 0 0,0 1 0 0 0,0-1 0 0 0,0 1 0 0 0,0-1 0 0 0,0 1 0 0 0,0 0 0 0 0,0 0 0 0 0,-1-1 0 0 0,1 1 0 0 0,0 0 0 0 0,-1 0 0 0 0,1 0 0 0 0,0 0 0 0 0,1 14 0 0 0,-2-14 0 0 0,0-1 0 0 0,0 0 0 0 0,0 1 0 0 0,0-1 0 0 0,0 1 0 0 0,0-1 0 0 0,0 1 0 0 0,0-1 0 0 0,0 1 0 0 0,0-1 0 0 0,0 1 0 0 0,0-1 0 0 0,0 1 0 0 0,1-1 0 0 0,-1 1 0 0 0,0-1 0 0 0,0 0 0 0 0,0 1 0 0 0,1-1 0 0 0,-1 1 0 0 0,0-1 0 0 0,1 0 0 0 0,-1 1 0 0 0,0-1 0 0 0,1 0 0 0 0,-1 1 0 0 0,0-1 0 0 0,1 0 0 0 0,-1 1 0 0 0,0-1 0 0 0,1 0 0 0 0,0 0 0 0 0,5 5 0 0 0,-4 1-12 0 0,-2 0-31 0 0,1-4 83 0 0,-1 0-34 0 0,0 1-84 0 0,0-1-109 0 0,1 1-93 0 0,0-1-50 0 0,0 0-54 0 0,1 1-345 0 0,1 2-545 0 0,-2-4 753 0 0,1 1 36 0 0,-1-1 71 0 0,1 1-1192 0 0,-1-1-905 0 0</inkml:trace>
  <inkml:trace contextRef="#ctx0" brushRef="#br0" timeOffset="1213.86">1165 500 5672 0 0,'0'0'165'0'0,"3"0"-10"0"0,-1 0-175 0 0,0 0 61 0 0,1 0 53 0 0,0 0 43 0 0,4 0 225 0 0,11 0 633 0 0,-12 0-746 0 0,-1 0-68 0 0,-1 0-115 0 0,-2 0-38 0 0,1 0-43 0 0,0 0-47 0 0,-3 0 75 0 0,1 0-1 0 0,-1 0 1 0 0,1 0 0 0 0,-1 0 0 0 0,1 0 0 0 0,-1 0-1 0 0,1 0 1 0 0,-1 0 0 0 0,1 0 0 0 0,-1 0 0 0 0,1 0-1 0 0,-1 0 1 0 0,0 0 0 0 0,1 0 0 0 0,-1 0 0 0 0,1-1 0 0 0,-1 1-1 0 0,1 0 1 0 0,-1 0 0 0 0,1 0 0 0 0,-1-1 0 0 0,0 1-1 0 0,1 0 1 0 0,-1-1 0 0 0,1 1 0 0 0,-1 0 0 0 0,0-1-1 0 0,1 1 1 0 0,-1-1 0 0 0,0 1 0 0 0,0 0 0 0 0,1-1 0 0 0,-1 1-1 0 0,0-1 1 0 0,0 1 0 0 0,0-1 0 0 0,1 1 0 0 0,-1-1-1 0 0,0 1 1 0 0,0-1 0 0 0,0 1 0 0 0,0-1 0 0 0,0 1-1 0 0,0-1 1 0 0,0 1 0 0 0,0-1-13 0 0,0 1 4 0 0,0 0-1 0 0,0 0 1 0 0,0 0 0 0 0,0 0-1 0 0,0 0 1 0 0,0 0 0 0 0,0 0-1 0 0,0-1 1 0 0,0 1 0 0 0,0 0-1 0 0,0 0 1 0 0,0 0 0 0 0,0 0-1 0 0,0 0 1 0 0,0 0-1 0 0,0 0 1 0 0,0 0 0 0 0,0 0-1 0 0,0 0 1 0 0,0-1 0 0 0,0 1-1 0 0,0 0 1 0 0,0 0 0 0 0,0 0-1 0 0,0 0 1 0 0,0 0 0 0 0,0 0-1 0 0,0 0 1 0 0,0 0 0 0 0,0 0-1 0 0,0 0 1 0 0,0 0-1 0 0,0 0 1 0 0,0 0 0 0 0,0 0-1 0 0,1 0 1 0 0,-1 0 0 0 0,0 0-1 0 0,0-1 1 0 0,0 1 0 0 0,0 0-1 0 0,0 0 1 0 0,0 0 0 0 0,0 0-1 0 0,0 0 1 0 0,0 0 0 0 0,0 0-1 0 0,0 0 1 0 0,1 0 0 0 0,-1 0-1 0 0,0 0 1 0 0,0 0-1 0 0,0 0 1 0 0,0 0 0 0 0,0 1-1 0 0,0-1 1 0 0,0 0-4 0 0,5 0 60 0 0,11-2 172 0 0,-16 2-225 0 0,1 0 0 0 0,-1 0 0 0 0,1 0 0 0 0,-1-1 0 0 0,0 1 0 0 0,1 0 0 0 0,-1 0 0 0 0,0-1 0 0 0,1 1 0 0 0,-1 0 0 0 0,0-1 0 0 0,1 1 0 0 0,-1 0 0 0 0,0-1 0 0 0,1 1 1 0 0,-1-1-1 0 0,0 1 0 0 0,0 0 0 0 0,0-1 0 0 0,1 1 0 0 0,-1-1 0 0 0,0 1 0 0 0,0-1 0 0 0,0 1 0 0 0,0-1 0 0 0,0 1 0 0 0,0 0 0 0 0,0-1 0 0 0,0 1 0 0 0,0-1-7 0 0,0 1 2 0 0,0 0-1 0 0,0 0 1 0 0,0 0 0 0 0,0 0 0 0 0,0 0 0 0 0,0-1 0 0 0,0 1 0 0 0,0 0 0 0 0,0 0-1 0 0,0 0 1 0 0,0 0 0 0 0,0 0 0 0 0,0 0 0 0 0,0 0 0 0 0,0 0 0 0 0,0 0 0 0 0,0 0-1 0 0,0 0 1 0 0,0-1 0 0 0,0 1 0 0 0,0 0 0 0 0,0 0 0 0 0,0 0 0 0 0,0 0-1 0 0,0 0 1 0 0,0 0 0 0 0,0 0 0 0 0,0 0 0 0 0,0 0 0 0 0,0 0 0 0 0,0 0 0 0 0,1 0-1 0 0,-1 0 1 0 0,0 0 0 0 0,0 0 0 0 0,0-1 0 0 0,0 1 0 0 0,0 0 0 0 0,0 0 0 0 0,0 0-1 0 0,0 0 1 0 0,0 0 0 0 0,0 0 0 0 0,0 0 0 0 0,0 0 0 0 0,1 0 0 0 0,-1 0 0 0 0,0 0-1 0 0,0 0 1 0 0,0 0 0 0 0,0 0 0 0 0,0 0 0 0 0,0 0 0 0 0,0 0 0 0 0,0 0-1 0 0,0 0 1 0 0,0 1-2 0 0,26-1 170 0 0,-21-3-88 0 0,-4 2-69 0 0,0 0 0 0 0,1-1-1 0 0,-1 1 1 0 0,0 0-1 0 0,1 0 1 0 0,-1 0 0 0 0,1 1-1 0 0,-1-1 1 0 0,1 0 0 0 0,0 0-1 0 0,-1 1 1 0 0,1-1-1 0 0,0 1 1 0 0,-1 0 0 0 0,2-1-13 0 0,-3 1 1 0 0,0 0 1 0 0,0 0 0 0 0,0 1-1 0 0,0-1 1 0 0,0 0 0 0 0,0 0-1 0 0,1 0 1 0 0,-1 0 0 0 0,0 0 0 0 0,0 0-1 0 0,0 0 1 0 0,0 0 0 0 0,0 0-1 0 0,0 0 1 0 0,0 0 0 0 0,0 0-1 0 0,0 0 1 0 0,0 0 0 0 0,0-1-1 0 0,1 1 1 0 0,-1 0 0 0 0,0 0-1 0 0,0 0 1 0 0,0 0 0 0 0,0 0-1 0 0,0 0 1 0 0,0 0 0 0 0,0 0 0 0 0,0 0-1 0 0,0 0 1 0 0,0 0 0 0 0,0 0-1 0 0,0 0 1 0 0,0 0 0 0 0,0 0-1 0 0,0 0 1 0 0,1 0 0 0 0,-1-1-1 0 0,0 1 1 0 0,0 0 0 0 0,0 0-1 0 0,0 0 1 0 0,0 0 0 0 0,0 0 0 0 0,0 0-1 0 0,0 0 1 0 0,0 0 0 0 0,0 0-1 0 0,0 0 1 0 0,0-1 0 0 0,0 1-1 0 0,0 0 1 0 0,0 0 0 0 0,0 0-1 0 0,0 0 1 0 0,0 0 0 0 0,-1 0-2 0 0,1-1 4 0 0,0 1 0 0 0,0 0 0 0 0,0-1 0 0 0,0 1 0 0 0,0-1 1 0 0,0 1-1 0 0,0-1 0 0 0,0 1 0 0 0,0 0 0 0 0,0-1 0 0 0,1 1 0 0 0,-1-1 1 0 0,0 1-1 0 0,0 0 0 0 0,0-1 0 0 0,0 1 0 0 0,1-1 0 0 0,-1 1 1 0 0,0 0-1 0 0,0-1 0 0 0,1 1 0 0 0,-1 0 0 0 0,0-1 0 0 0,1 1 0 0 0,-1 0 1 0 0,0 0-1 0 0,1-1 0 0 0,-1 1 0 0 0,0 0 0 0 0,1 0 0 0 0,-1 0 0 0 0,1-1-4 0 0,2 1 61 0 0,3-1 34 0 0,-6-1 1 0 0,0 1-93 0 0,-1 1 0 0 0,1 0-1 0 0,0-1 1 0 0,0 1 0 0 0,0-1 0 0 0,0 1 0 0 0,1 0 0 0 0,-1-1 0 0 0,0 1 0 0 0,0-1 0 0 0,0 1 0 0 0,0 0 0 0 0,0-1 0 0 0,0 1 0 0 0,1-1-1 0 0,-1 1 1 0 0,0 0 0 0 0,0-1 0 0 0,0 1 0 0 0,1 0 0 0 0,-1-1 0 0 0,0 1 0 0 0,1 0 0 0 0,-1 0 0 0 0,0-1 0 0 0,1 1 0 0 0,-1 0 0 0 0,0 0-1 0 0,1 0 1 0 0,-1-1 0 0 0,1 1-3 0 0,5-4 22 0 0,-3-6 58 0 0,-3 3-6 0 0,0 5-52 0 0,0 0-28 0 0,0-4 34 0 0,0-8 78 0 0,-3 9-40 0 0,-9-5 12 0 0,-1 8 4 0 0,5 2 6 0 0,3 0-78 0 0,-2 0 66 0 0,-6 2-60 0 0,-15 13-6 0 0,11 13 44 0 0,14-25-51 0 0,1 0 0 0 0,0 0 0 0 0,0 0 0 0 0,0 0 0 0 0,0 0 0 0 0,0 2-3 0 0,0-2 6 0 0,0 0 0 0 0,0 0 0 0 0,0 1-1 0 0,0-1 1 0 0,0 0 0 0 0,-1 0-6 0 0,1-2 1 0 0,1 0-1 0 0,0 1 1 0 0,0-1-1 0 0,0 0 1 0 0,0 0-1 0 0,0 1 1 0 0,0-1-1 0 0,0 0 1 0 0,0 1-1 0 0,0-1 1 0 0,1 1-1 0 0,-1-1 1 0 0,0 1-1 0 0,1 0 1 0 0,-1-1 0 0 0,1 1-1 0 0,0-1 1 0 0,0 1-1 0 0,0 0 1 0 0,0 0-1 0 0,-1-1 2 0 0,1 1 0 0 0,0-1 1 0 0,0 1-1 0 0,0 0 0 0 0,-1-1 1 0 0,1 1-1 0 0,-1-1 0 0 0,1 1 1 0 0,-1-1-1 0 0,0 1 0 0 0,0-1 0 0 0,1 0 1 0 0,-1 1-1 0 0,0-1-2 0 0,-4 7 21 0 0,-10 22 0 0 0,14-27-16 0 0,0 0 0 0 0,0-1 1 0 0,1 1-1 0 0,-1 0 0 0 0,1 0 0 0 0,0 0 0 0 0,0-1 0 0 0,0 1 0 0 0,0 0 0 0 0,0 0 0 0 0,1 1-5 0 0,-1 4 8 0 0,-1 3 19 0 0,2-1-9 0 0,12 17 55 0 0,-8-16-30 0 0,0 0-21 0 0,5 0 30 0 0,-5-6-48 0 0,23 22 127 0 0,-18-19-117 0 0,5-6 29 0 0,-13-2-40 0 0,-1 0 1 0 0,1 0-1 0 0,0 0 0 0 0,0-1 1 0 0,-1 1-1 0 0,1-1 0 0 0,-1 1 1 0 0,1-1-1 0 0,0 0 0 0 0,-1 1 1 0 0,1-1-1 0 0,-1 0 1 0 0,1 0-4 0 0,-1 0 2 0 0,1 0 0 0 0,-1 0 1 0 0,1 0-1 0 0,-1 1 1 0 0,1-1-1 0 0,-1 0 0 0 0,1 1 1 0 0,0-1-1 0 0,-1 1 0 0 0,1 0 1 0 0,0 0-1 0 0,-1-1 1 0 0,1 1-3 0 0,11-2-22 0 0,-3-4-65 0 0,-2 2-19 0 0,-4 2 8 0 0,1-1 9 0 0,3 0-50 0 0,-6 1 56 0 0,1 1-33 0 0,-1 0-13 0 0,0-1-35 0 0,0 0-40 0 0,0 0-46 0 0,-1 1-11 0 0,1-1-37 0 0,1-1-397 0 0,0-1-269 0 0,3-1-627 0 0</inkml:trace>
  <inkml:trace contextRef="#ctx0" brushRef="#br0" timeOffset="1600.24">1619 409 7800 0 0,'7'7'102'0'0,"-5"-5"-26"0"0,1 0-1 0 0,-1 1 0 0 0,1-1 1 0 0,-1 1-1 0 0,0 0 0 0 0,0 0 1 0 0,0-1-1 0 0,0 3-75 0 0,0 1 81 0 0,-1 1-51 0 0,-2 5-39 0 0,1 9 12 0 0,3-8 69 0 0,2-6 64 0 0,1 3 134 0 0,-4 3 99 0 0,-2-4-74 0 0,4 9 497 0 0,-2-12-575 0 0,1-1-81 0 0,-1-2-117 0 0,0-1-41 0 0,0 1 238 0 0,-1 0-97 0 0,-1 1-60 0 0,0 1-34 0 0,-1-3 39 0 0,1 3-8 0 0,0-1 49 0 0,0 15 460 0 0,0-14-445 0 0,0 1-9 0 0,0-4-99 0 0,0 0-38 0 0,0 1 194 0 0,0-3-8 0 0,-8 0 83 0 0,7 0 47 0 0,5-2-34 0 0,-1-2-152 0 0,-2 0-83 0 0,0-1-77 0 0,0-12 114 0 0,-1 16-54 0 0,0-1 0 0 0,1 0 0 0 0,-1 0 0 0 0,0 0 0 0 0,1 0 0 0 0,0 1 0 0 0,-1-1 0 0 0,1 0 0 0 0,0 1 0 0 0,0-1 1 0 0,0 0-1 0 0,0 1 0 0 0,0-1 0 0 0,1 1 0 0 0,-1 0 0 0 0,1-2-4 0 0,1 0 9 0 0,0-1 0 0 0,0 1 1 0 0,0-1-1 0 0,-1 0 0 0 0,0 0 1 0 0,1-1-10 0 0,9-16 19 0 0,0-4-19 0 0,-10 20 0 0 0,4-7 0 0 0,16-3 10 0 0,-3 0 41 0 0,-17 13-40 0 0,1 0 0 0 0,-1 0 0 0 0,1 0 0 0 0,0 0 0 0 0,0 0 0 0 0,0 1 0 0 0,0-1-1 0 0,0 1 1 0 0,0 0 0 0 0,1 0-11 0 0,6-3-2 0 0,2-1-34 0 0,24-11-168 0 0,-26 13 136 0 0,3 1 104 0 0,0 2 55 0 0,-10 0-53 0 0,0 0 1 0 0,0 1-1 0 0,0-1 1 0 0,0 1 0 0 0,-1-1-1 0 0,1 1 1 0 0,1 1-39 0 0,11 10 139 0 0,-11-9-131 0 0,0 0 0 0 0,-1 0 0 0 0,1-1 0 0 0,0 1 0 0 0,2 0-8 0 0,-3-2 4 0 0,0 1 0 0 0,0-1 0 0 0,-1 1 0 0 0,1 0 0 0 0,-1-1 0 0 0,1 1 0 0 0,-1 0 0 0 0,0 1 0 0 0,0-1 0 0 0,0 0 0 0 0,0 1 0 0 0,0-1 0 0 0,0 2-4 0 0,0-1 5 0 0,0 1 0 0 0,0 0 0 0 0,-1 1 0 0 0,0-1 0 0 0,0 0 1 0 0,0 2-6 0 0,0-2 7 0 0,0 0 0 0 0,0 0 0 0 0,1 1 1 0 0,-1-1-1 0 0,1 0 0 0 0,0 1-7 0 0,1 0 15 0 0,-1-2-8 0 0,-1 0 1 0 0,0 0 0 0 0,1 0-1 0 0,-1 0 1 0 0,0 0 0 0 0,-1 0 0 0 0,1 0-1 0 0,0 0 1 0 0,-1 0 0 0 0,0 1-1 0 0,0-1 1 0 0,0 3-8 0 0,0 2-40 0 0,0 1 42 0 0,0 2 47 0 0,0 18 124 0 0,0-9-137 0 0,0-8-75 0 0,0 2-58 0 0,0 0-72 0 0,0 2-85 0 0,0-14 44 0 0,0-1-37 0 0,0 2-344 0 0,0 0 75 0 0,0-1-50 0 0,0 3-674 0 0,0 1-538 0 0,0 3-1020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2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17 6392 0 0,'0'0'141'0'0,"0"0"23"0"0,-3 0 12 0 0,-25 0 7 0 0,27 0-183 0 0,-1 0 0 0 0,1 0 0 0 0,0-1 0 0 0,-1 1 0 0 0,1 0 0 0 0,-1-1 0 0 0,1 1 1 0 0,-1-1-1 0 0,1 1 0 0 0,0-1 0 0 0,-1 0 0 0 0,0 0 0 0 0,-6-6 55 0 0,5 5 203 0 0,-1 1-109 0 0,0 0-66 0 0,0 2-25 0 0,1 0 43 0 0,-18-1 422 0 0,14 0-326 0 0,2 2 20 0 0,-8 7-49 0 0,9-8-124 0 0,1 0-1 0 0,0-1 0 0 0,0 1 1 0 0,-1-1-1 0 0,1 1 1 0 0,0-1-1 0 0,-1 0-43 0 0,-1 2 124 0 0,-20 13 102 0 0,19-4-120 0 0,5-10-99 0 0,1 0 1 0 0,-1 0-1 0 0,1 0 1 0 0,-1 0-1 0 0,1 0 0 0 0,-1 0 1 0 0,1 0-1 0 0,-1 0 0 0 0,0 0 1 0 0,1-1-1 0 0,-1 1 0 0 0,0 0 1 0 0,0 0-1 0 0,0-1 0 0 0,0 1 1 0 0,0 0-8 0 0,-8 2 71 0 0,6 0-12 0 0,-2 6 13 0 0,-8 11 55 0 0,0 5-50 0 0,13-22-68 0 0,-1-1-1 0 0,1 1 0 0 0,-1-1 1 0 0,1 1-1 0 0,0 0 0 0 0,0-1 1 0 0,0 1-1 0 0,0 1-8 0 0,0-2 7 0 0,1 0 0 0 0,-1 0 1 0 0,0-1-1 0 0,0 1 0 0 0,-1 0 0 0 0,1 0 0 0 0,0-1 0 0 0,0 1 0 0 0,-1 0 1 0 0,1 0-1 0 0,-2 1-7 0 0,-2 3 13 0 0,3-5-10 0 0,1 0 0 0 0,-1-1 0 0 0,0 1 0 0 0,1 0 0 0 0,-1 0 0 0 0,1-1 0 0 0,-1 1 0 0 0,1 0 0 0 0,-1 0 0 0 0,1 0 0 0 0,0 0 1 0 0,0 0-1 0 0,-1-1 0 0 0,1 1 0 0 0,0 0 0 0 0,0 0 0 0 0,0 0 0 0 0,0 0 0 0 0,0 0 0 0 0,0 0 0 0 0,0 0 0 0 0,0 0 0 0 0,0 0 0 0 0,0 0 1 0 0,1-1-1 0 0,-1 1 0 0 0,0 0-3 0 0,5 7 14 0 0,-4-7-10 0 0,0 1 0 0 0,0-1 0 0 0,-1 0 0 0 0,1 1 0 0 0,0-1-1 0 0,-1 1 1 0 0,1-1 0 0 0,-1 1 0 0 0,1-1 0 0 0,-1 1 0 0 0,0-1 0 0 0,1 1 0 0 0,-1 0 0 0 0,0-1-4 0 0,0 27 75 0 0,2-23-11 0 0,13 20 64 0 0,-4-20-59 0 0,4 21 118 0 0,-12-24-104 0 0,0-1-37 0 0,6-1-10 0 0,-7-1-8 0 0,-1 1-21 0 0,0 0-1 0 0,0 0 1 0 0,-1 1 0 0 0,1-1-1 0 0,0 0 1 0 0,0 0 0 0 0,-1 0-1 0 0,1 1 1 0 0,0-1 0 0 0,-1 0-1 0 0,1 1 1 0 0,0-1 0 0 0,-1 0-1 0 0,1 1 1 0 0,-1-1 0 0 0,1 1-1 0 0,0-1 1 0 0,-1 1 0 0 0,1 0 0 0 0,-1-1-1 0 0,0 1 1 0 0,1 0-7 0 0,-1-1 4 0 0,0 0 1 0 0,1 1 0 0 0,-1-1-1 0 0,0 1 1 0 0,0-1 0 0 0,1 0-1 0 0,-1 1 1 0 0,0-1-1 0 0,1 0 1 0 0,-1 1 0 0 0,0-1-1 0 0,1 0 1 0 0,-1 0-1 0 0,1 1 1 0 0,-1-1 0 0 0,0 0-1 0 0,1 0 1 0 0,-1 0-1 0 0,1 0 1 0 0,-1 0 0 0 0,1 1-1 0 0,-1-1 1 0 0,1 0 0 0 0,-1 0-1 0 0,0 0 1 0 0,1 0-1 0 0,-1 0 1 0 0,1 0 0 0 0,-1 0-1 0 0,1-1 1 0 0,-1 1-1 0 0,1 0 1 0 0,-1 0 0 0 0,0 0-1 0 0,1 0 1 0 0,-1 0-1 0 0,1-1 1 0 0,-1 1 0 0 0,1 0-5 0 0,6-5 59 0 0,0 1-23 0 0,-2 2 21 0 0,1 1 30 0 0,1 0 50 0 0,-6 1-128 0 0,2 0 28 0 0,0 0 0 0 0,1 0-1 0 0,-1 0 1 0 0,0-1 0 0 0,0 1 0 0 0,0-1 0 0 0,2 0-37 0 0,-5 1 7 0 0,1-1-1 0 0,0 1 1 0 0,0-1 0 0 0,0 1-1 0 0,0-1 1 0 0,0 0 0 0 0,0 1 0 0 0,-1-1-1 0 0,1 0 1 0 0,0 0 0 0 0,0 1-1 0 0,-1-1 1 0 0,1 0 0 0 0,-1 0 0 0 0,1 0-1 0 0,0 0-6 0 0,4-12 98 0 0,5 8-2 0 0,7-22 86 0 0,-13 23-157 0 0,-1 0 0 0 0,0 0 0 0 0,0-1 0 0 0,-1 1 0 0 0,1-1 1 0 0,-1 1-1 0 0,0-1 0 0 0,1-2-25 0 0,5-12 41 0 0,-3 12-34 0 0,-4 5-3 0 0,0 1-1 0 0,0 0 1 0 0,-1-1-1 0 0,1 1 1 0 0,0-1-1 0 0,-1 1 1 0 0,1-1-1 0 0,-1 1 1 0 0,1-1-1 0 0,-1 1 1 0 0,0-1-1 0 0,1 0 1 0 0,-1 1-1 0 0,0-1 1 0 0,0-1-4 0 0,-1-5 9 0 0,1 5-8 0 0,-1 1 0 0 0,1-1 1 0 0,0 0-1 0 0,0 0 0 0 0,0 0 0 0 0,1 0 0 0 0,-1 0 1 0 0,1 1-1 0 0,-1-1 0 0 0,1 0 0 0 0,0 0-1 0 0,4-5 20 0 0,-4 7-17 0 0,0-1-1 0 0,0 1 0 0 0,-1 0 1 0 0,1-1-1 0 0,0 1 1 0 0,-1-1-1 0 0,1 1 0 0 0,-1-1 1 0 0,1 1-1 0 0,-1-1 0 0 0,0 0 1 0 0,1 1-1 0 0,-1-1 1 0 0,0 0-3 0 0,0 1 0 0 0,0-1 0 0 0,0 1 0 0 0,0-1 0 0 0,1 0 0 0 0,-1 1 0 0 0,1-1 0 0 0,-1 1 0 0 0,1-1 0 0 0,-1 1 0 0 0,1-1 0 0 0,0 1 0 0 0,0 0 0 0 0,0-1 0 0 0,0 1 0 0 0,3-7 0 0 0,-1-7 0 0 0,-3 2-14 0 0,0 11-55 0 0,-1 6-21 0 0,4 7 76 0 0,2-3-7 0 0,-4-7 19 0 0,0 0-1 0 0,0 1 1 0 0,0-1 0 0 0,-1 1-1 0 0,1-1 1 0 0,0 1 0 0 0,-1-1 0 0 0,1 1-1 0 0,-1-1 1 0 0,0 1 0 0 0,1-1-1 0 0,-1 1 1 0 0,0-1 0 0 0,0 1 2 0 0,0 71-64 0 0,0-71 64 0 0,0 0 0 0 0,0 0 0 0 0,1 0 0 0 0,-1 0 0 0 0,0-1 0 0 0,1 1 0 0 0,-1 0 0 0 0,1 0 0 0 0,0 0 0 0 0,-1-1 0 0 0,1 1 0 0 0,0 0 0 0 0,1 1 0 0 0,-1-2 0 0 0,0 0 0 0 0,0 0 0 0 0,-1 1 0 0 0,1-1 0 0 0,0 1 0 0 0,-1-1 0 0 0,1 1 0 0 0,-1-1 0 0 0,0 1 0 0 0,1-1 0 0 0,-1 1 0 0 0,0-1 0 0 0,0 2 0 0 0,0 8 0 0 0,-1-7 0 0 0,1-1 0 0 0,0 0 0 0 0,0 0 0 0 0,0 0 0 0 0,0 0 0 0 0,1 0 0 0 0,-1 0 0 0 0,1 0 0 0 0,0 0 0 0 0,0 1 0 0 0,11 11 0 0 0,-10-14 0 0 0,-1 0 1 0 0,0 1-1 0 0,1-1 0 0 0,-1 1 1 0 0,0-1-1 0 0,0 1 1 0 0,0 0-1 0 0,0-1 1 0 0,-1 1-1 0 0,1 0 1 0 0,0 0-1 0 0,-1-1 1 0 0,1 1-1 0 0,-1 0 0 0 0,1 19 67 0 0,-1-20-64 0 0,0 0-1 0 0,0-1 1 0 0,0 1 0 0 0,0 0 0 0 0,1-1-1 0 0,-1 1 1 0 0,0 0 0 0 0,0-1-1 0 0,0 1 1 0 0,1 0 0 0 0,-1-1 0 0 0,0 1-1 0 0,1 0 1 0 0,-1-1 0 0 0,0 1 0 0 0,1 0-1 0 0,-1-1 1 0 0,1 1 0 0 0,-1-1-1 0 0,1 1 1 0 0,-1-1 0 0 0,1 1 0 0 0,-1-1-1 0 0,1 0 1 0 0,0 1-3 0 0,-1-1 2 0 0,1 0 1 0 0,-1 1-1 0 0,1-1 0 0 0,-1 0 0 0 0,0 1 1 0 0,1-1-1 0 0,-1 1 0 0 0,1-1 1 0 0,-1 0-1 0 0,0 1 0 0 0,1-1 0 0 0,-1 1 1 0 0,0-1-1 0 0,0 1 0 0 0,1-1 0 0 0,-1 1 1 0 0,0-1-1 0 0,0 1 0 0 0,0-1 1 0 0,0 1-1 0 0,0 0 0 0 0,1-1 0 0 0,-1 1 1 0 0,0 0-3 0 0,0 1-11 0 0,0-1-72 0 0,1 0-76 0 0,0 0-111 0 0,1 1-131 0 0,0 0-119 0 0,0-1 67 0 0,-1 1-45 0 0,2 1-594 0 0,-1-1-476 0 0,-1-2-901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2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6992 0 0,'0'0'157'0'0,"0"0"23"0"0,0 0 12 0 0,0 0 15 0 0,3 2 34 0 0,0 2-218 0 0,0 1 48 0 0,0 2 106 0 0,-1 1 57 0 0,-1 10 283 0 0,-1-4-234 0 0,0-12-253 0 0,0 12 264 0 0,0 2-35 0 0,0 16 169 0 0,0-1-98 0 0,0-5-68 0 0,2-10-67 0 0,3 1-38 0 0,1-2-42 0 0,-5 3 33 0 0,-1-5-25 0 0,4 3 68 0 0,-3-13-171 0 0,1 4 66 0 0,1 1 0 0 0,-1-1 0 0 0,-1 1 0 0 0,1-1 0 0 0,-1 9-86 0 0,-1-14 22 0 0,0-1 0 0 0,0 1 0 0 0,1-1 0 0 0,-1 1 0 0 0,0 0 0 0 0,1-1 0 0 0,-1 1 0 0 0,1-1 1 0 0,-1 1-1 0 0,1-1 0 0 0,-1 1 0 0 0,1-1 0 0 0,0 1 0 0 0,0-1-22 0 0,5 11 148 0 0,-4 0-24 0 0,-1 11 167 0 0,-1 0 5 0 0,2-10-160 0 0,4-1 44 0 0,-1-3-59 0 0,-3 2-36 0 0,-2 17 57 0 0,2-23-89 0 0,8 8-32 0 0,-7 2 33 0 0,-3 0-1 0 0,0-2-54 0 0,0-11-65 0 0,0-2-34 0 0,0 0 33 0 0,0 0-62 0 0,0 0-73 0 0,0 0-116 0 0,0 0 108 0 0,0 0-34 0 0,0 0-333 0 0,0 0 79 0 0,0 0-47 0 0,0 0-642 0 0,0 0-509 0 0,0 0-965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2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6648 0 0,'0'0'149'0'0,"0"0"23"0"0,0 0 12 0 0,0 3-25 0 0,0 1-131 0 0,2 1 98 0 0,-1 0 56 0 0,7 11 453 0 0,-5-10-396 0 0,0 1-73 0 0,-1-4-57 0 0,1 1 13 0 0,1 3 42 0 0,-2-2-13 0 0,0 2 33 0 0,-2 2 76 0 0,1 0-159 0 0,3 5 142 0 0,0-1-1 0 0,5 9-242 0 0,-4-8 87 0 0,0-3-56 0 0,-2 6 63 0 0,-4-1-32 0 0,0 0 36 0 0,5 1 62 0 0,0-7-72 0 0,3 7 68 0 0,-6 1 44 0 0,1-4-82 0 0,4 8 102 0 0,-4-17-152 0 0,-1 0 1 0 0,1 0-1 0 0,-1 1 0 0 0,0-1 1 0 0,-1 4-69 0 0,1 8 223 0 0,2-3-44 0 0,0-3-41 0 0,1 0-36 0 0,-2-4-48 0 0,-1-4-12 0 0,-1-1 1 0 0,1 1 0 0 0,-1-1-1 0 0,0 1 1 0 0,1 0 0 0 0,-1-1-1 0 0,0 1 1 0 0,-1 1-43 0 0,1-2 30 0 0,0 0 1 0 0,0 0-1 0 0,0-1 0 0 0,0 1 0 0 0,0 0 1 0 0,0 0-1 0 0,0-1 0 0 0,1 1 1 0 0,-1 0-1 0 0,1 0 0 0 0,0 1-30 0 0,4 5 68 0 0,-4-7-58 0 0,0 0 0 0 0,-1 1-1 0 0,1-1 1 0 0,0 1 0 0 0,0-1 0 0 0,-1 0-1 0 0,1 1 1 0 0,-1 0 0 0 0,1-1-1 0 0,-1 1 1 0 0,0-1 0 0 0,1 1 0 0 0,-1-1-1 0 0,0 1-9 0 0,0 7 54 0 0,0 14 134 0 0,0-12-124 0 0,0-8 16 0 0,0-1-14 0 0,0 11-68 0 0,0 2-78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3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 76 6056 0 0,'0'0'176'0'0,"-2"-3"-4"0"0,-12-13-131 0 0,14 11-15 0 0,0 5-24 0 0,0 0 0 0 0,0 0-1 0 0,0 0 1 0 0,0 0 0 0 0,0 0 0 0 0,0 0-1 0 0,0 0 1 0 0,0-1 0 0 0,0 1 0 0 0,0 0-1 0 0,0 0 1 0 0,0 0 0 0 0,0 0 0 0 0,0 0-1 0 0,1 0 1 0 0,-1 0 0 0 0,0-1 0 0 0,-1 1-1 0 0,1 0 1 0 0,0 0 0 0 0,0 0 0 0 0,0 0-1 0 0,0 0 1 0 0,0 0 0 0 0,0 0 0 0 0,0 0-1 0 0,0-1 1 0 0,0 1 0 0 0,0 0 0 0 0,0 0-1 0 0,0 0 1 0 0,0 0 0 0 0,0 0 0 0 0,0 0 0 0 0,0 0-1 0 0,0 0 1 0 0,0 0 0 0 0,-1 0 0 0 0,1 0-1 0 0,0-1 1 0 0,0 1 0 0 0,0 0 0 0 0,0 0-1 0 0,0 0 1 0 0,0 0 0 0 0,0 0-2 0 0,-4-2 146 0 0,-2-1 284 0 0,1-3 91 0 0,5 5-488 0 0,0 1 0 0 0,-1-1 0 0 0,1 1 0 0 0,0 0 0 0 0,0-1 0 0 0,0 1 0 0 0,-1 0 0 0 0,1-1 0 0 0,0 1 0 0 0,0 0 0 0 0,-1 0 0 0 0,1-1 0 0 0,0 1 0 0 0,-1 0 0 0 0,1 0 0 0 0,0-1 0 0 0,-1 1 0 0 0,1 0 0 0 0,-1 0 0 0 0,1 0 0 0 0,0 0 0 0 0,-1 0 0 0 0,1 0 0 0 0,-1-1 0 0 0,1 1 0 0 0,0 0 0 0 0,-1 0 0 0 0,1 0 0 0 0,-1 0 0 0 0,1 0 0 0 0,-1 1-33 0 0,-2-2 463 0 0,1-1-188 0 0,-3-3 7 0 0,0 0-49 0 0,2 3 46 0 0,1 0-103 0 0,0 2-65 0 0,-1 1-59 0 0,0 1-7 0 0,1-3 53 0 0,0 0 63 0 0,-1-1 97 0 0,-5-4-141 0 0,2 3 41 0 0,-2 1 36 0 0,-10 0 217 0 0,2 2-190 0 0,9 0-165 0 0,-13 3 26 0 0,12 4-15 0 0,8-7-63 0 0,0 1 0 0 0,0-1-1 0 0,-1 0 1 0 0,1 1 0 0 0,0-1 0 0 0,-1 1-1 0 0,1-1 1 0 0,0 0 0 0 0,-1 1 0 0 0,1-1-1 0 0,-1 0 1 0 0,1 0 0 0 0,0 1 0 0 0,-1-1-1 0 0,1 0 1 0 0,-1 0 0 0 0,1 0-1 0 0,-1 0 1 0 0,1 1 0 0 0,-1-1 0 0 0,1 0-1 0 0,-1 0 1 0 0,1 0 0 0 0,-1 0 0 0 0,1 0-1 0 0,-1 0 1 0 0,1 0 0 0 0,-1 0 0 0 0,1-1-4 0 0,-11 1 75 0 0,7 0-52 0 0,1-1 1 0 0,0 1-1 0 0,0 0 1 0 0,0 0-1 0 0,0 0 0 0 0,0 1 1 0 0,0-1-1 0 0,0 1 1 0 0,0 0-1 0 0,-1 0-23 0 0,-3 4 90 0 0,-3 0 64 0 0,-3-2 54 0 0,12-3-181 0 0,-1 0-1 0 0,1 0 1 0 0,-1 0 0 0 0,1 0 0 0 0,0 1 0 0 0,-1-1-1 0 0,1 0 1 0 0,0 1 0 0 0,-1-1 0 0 0,1 1-1 0 0,-1 0-26 0 0,-11 10 180 0 0,0-1-93 0 0,12-9-86 0 0,0-1 0 0 0,-1 1 1 0 0,1 0-1 0 0,0-1 0 0 0,-1 1 0 0 0,1-1 1 0 0,-1 0-1 0 0,1 0 0 0 0,0 1 0 0 0,-1-1 1 0 0,0 0-2 0 0,1 0 0 0 0,0 0 1 0 0,0 0-1 0 0,1 0 1 0 0,-1 0-1 0 0,0 0 1 0 0,0 0-1 0 0,1 1 1 0 0,-1-1-1 0 0,0 0 1 0 0,1 0-1 0 0,-1 1 1 0 0,0-1-1 0 0,1 1 1 0 0,-1-1-1 0 0,0 1 1 0 0,1-1-1 0 0,-1 1 1 0 0,1-1-1 0 0,-1 1 1 0 0,1-1-1 0 0,-1 1 1 0 0,1-1-1 0 0,-1 1 1 0 0,1 0-1 0 0,-1-1 1 0 0,1 1-1 0 0,0 0 1 0 0,0 0-1 0 0,-1 0 0 0 0,1 0 5 0 0,-1 0 1 0 0,1 0-1 0 0,-1 0 0 0 0,0 0 0 0 0,1 0 0 0 0,-1 0 0 0 0,0 0 0 0 0,0 0 1 0 0,0 0-1 0 0,1 0 0 0 0,-1 0 0 0 0,0-1 0 0 0,0 1 0 0 0,0 0 1 0 0,0 0-6 0 0,-10 3 54 0 0,10-4-50 0 0,0 1 1 0 0,0-1 0 0 0,0 0 0 0 0,0 1-1 0 0,0-1 1 0 0,0 1 0 0 0,0-1 0 0 0,0 1 0 0 0,0 0-1 0 0,0-1 1 0 0,0 1 0 0 0,0 0 0 0 0,0 0-1 0 0,1 0 1 0 0,-1 0 0 0 0,0 0 0 0 0,1-1 0 0 0,-1 2-5 0 0,-4 11 53 0 0,-5-8-32 0 0,8-3-14 0 0,1 0-1 0 0,-1 0 1 0 0,1 0-1 0 0,0 0 1 0 0,0 1 0 0 0,0-1-1 0 0,0 0 1 0 0,1 1-7 0 0,-1-1 8 0 0,0 1 0 0 0,0-1 0 0 0,0 0 0 0 0,0 0 0 0 0,0 1 0 0 0,0-1 0 0 0,-1 0 1 0 0,1 0-9 0 0,-10 3 64 0 0,-4 23 64 0 0,10 2 24 0 0,0-22-107 0 0,-1 4 25 0 0,5 1 76 0 0,5 14-10 0 0,3-2-61 0 0,-6-22-67 0 0,2 15 77 0 0,-3-17-70 0 0,0 0 0 0 0,0 1 0 0 0,0-1 0 0 0,0 1 0 0 0,0-1 0 0 0,0 0 0 0 0,1 1 0 0 0,-1-1 0 0 0,0 0 1 0 0,1 1-16 0 0,8 15 192 0 0,-3-4-20 0 0,1-4-72 0 0,-1-3-60 0 0,-6-6-40 0 0,7 8-3 0 0,-4-5-14 0 0,0 0-1 0 0,0 0 0 0 0,0 0 1 0 0,1 0-1 0 0,-1-1 1 0 0,1 1 17 0 0,6 2-45 0 0,0 0 21 0 0,1 3 33 0 0,-6-4 13 0 0,0 0 1 0 0,0 0-1 0 0,1-1 1 0 0,0 1-1 0 0,0-1 1 0 0,1 0-23 0 0,-2-1 3 0 0,-3-1 4 0 0,-1 0 0 0 0,1-1-1 0 0,0 1 1 0 0,-1-1 0 0 0,1 0 0 0 0,0 1-1 0 0,0-1 1 0 0,0 0 0 0 0,-1 0 0 0 0,1 0-1 0 0,2-1-6 0 0,-2 1 9 0 0,1 0-1 0 0,0 0 0 0 0,-1 0 0 0 0,1 0 0 0 0,0 1 1 0 0,-1-1-1 0 0,1 0 0 0 0,1 2-8 0 0,1-1 0 0 0,19 7 51 0 0,5-5 94 0 0,-15-3-74 0 0,10 0-2 0 0,-4-2-80 0 0,-8-5-35 0 0,-10 7 37 0 0,-1-1 1 0 0,0 0-1 0 0,1 0 0 0 0,-1 1 1 0 0,0-1-1 0 0,1 1 0 0 0,-1-1 1 0 0,1 1-1 0 0,-1 0 1 0 0,1-1-1 0 0,-1 1 0 0 0,1 0 1 0 0,-1 0 8 0 0,7 0-116 0 0,10 0-11 0 0,-13 0 54 0 0,0 0-48 0 0,2 0-95 0 0,-1 0-107 0 0,-2 0 112 0 0,-1 0-36 0 0,1 0-41 0 0,-1 0-42 0 0,0 0-18 0 0,-1 0-52 0 0,1 0-44 0 0,0 0-41 0 0,0 0-141 0 0,0 0-39 0 0,2 0-171 0 0,1 0-461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5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0 151 5008 0 0,'0'0'144'0'0,"5"-2"1"0"0,8-4-89 0 0,-3 2 43 0 0,-3 2 97 0 0,-1 1 45 0 0,6 2 338 0 0,-10-1-457 0 0,-1 0 1 0 0,1 0 0 0 0,0 0-1 0 0,0 0 1 0 0,0 0 0 0 0,-1 0-1 0 0,1-1 1 0 0,0 1 0 0 0,0 0-1 0 0,-1-1 1 0 0,3 0-123 0 0,5-4 436 0 0,-1 2-109 0 0,2 0-45 0 0,8 1-6 0 0,-15 2-225 0 0,0 0-1 0 0,0 0 0 0 0,0 0 1 0 0,0-1-1 0 0,0 1 0 0 0,0-1 1 0 0,0 0-1 0 0,1 0-50 0 0,16-10 329 0 0,-18 9-290 0 0,1 1-1 0 0,0 0 1 0 0,-1-1-1 0 0,1 1 1 0 0,0 0-1 0 0,0 0 1 0 0,0 1-1 0 0,0-1-38 0 0,24-2 374 0 0,9-2 131 0 0,-2-7-28 0 0,-29 9-392 0 0,1 1 0 0 0,-1 0 1 0 0,1 0-1 0 0,-1 0 0 0 0,1 1 0 0 0,0 0 1 0 0,0 0-1 0 0,-1 0 0 0 0,2 1-85 0 0,9-2 198 0 0,-10 0-85 0 0,0 0 0 0 0,-1-1-1 0 0,1 1 1 0 0,-1-1 0 0 0,0 0-113 0 0,7-3 184 0 0,0 1-61 0 0,1 2 7 0 0,3 2-44 0 0,0 0-24 0 0,-3-5 1 0 0,-12 5-55 0 0,0 0 0 0 0,1 0 0 0 0,-1 1 0 0 0,1-1 0 0 0,-1 0 1 0 0,0 1-1 0 0,1 0 0 0 0,-1-1 0 0 0,1 1 0 0 0,-1 0 1 0 0,1-1-1 0 0,-1 1 0 0 0,1 0-8 0 0,5 1 12 0 0,-5-1-10 0 0,0 0-1 0 0,0 0 0 0 0,0 0 1 0 0,0 0-1 0 0,0 0 1 0 0,0-1-1 0 0,0 1 1 0 0,0-1-1 0 0,0 1 1 0 0,1-1-2 0 0,5-4 23 0 0,-7 4-20 0 0,1 0-1 0 0,-1 0 1 0 0,0 1-1 0 0,1-1 1 0 0,-1 0 0 0 0,1 1-1 0 0,-1-1 1 0 0,1 1 0 0 0,-1-1-1 0 0,1 1 1 0 0,-1 0-1 0 0,1-1 1 0 0,0 1 0 0 0,-1 0-3 0 0,5 0 0 0 0,0 0 5 0 0,13 0 56 0 0,-14 0-35 0 0,2 0 9 0 0,0 0 20 0 0,6 0 39 0 0,0 3-126 0 0,0 7 41 0 0,-11-8 92 0 0,-2-2-1 0 0,3 3-10 0 0,7 7-6 0 0,-7-4-18 0 0,-3 3-64 0 0,-1-6 8 0 0,-1 14 33 0 0,-8 8-32 0 0,6-13-11 0 0,0-1 0 0 0,-1-1 0 0 0,-2 4 0 0 0,7-13 0 0 0,-3 3 0 0 0,0 0 0 0 0,0 0 0 0 0,0 0 0 0 0,-1 0 0 0 0,1-1 0 0 0,-1 0 0 0 0,-1 1 0 0 0,1 0 0 0 0,0-1 0 0 0,1 0 0 0 0,-1 1 0 0 0,1-1 0 0 0,0 1 0 0 0,0 0 0 0 0,-1 2 0 0 0,-5 16 0 0 0,0-1 0 0 0,7-18 3 0 0,0 1 1 0 0,0 0 0 0 0,0 0 0 0 0,1 0 0 0 0,-2 3-4 0 0,-5 12 34 0 0,-12 1-23 0 0,19-18-11 0 0,0 0 1 0 0,1 0-1 0 0,-1-1 0 0 0,0 1 1 0 0,1 0-1 0 0,-1 0 1 0 0,1 0-1 0 0,-1 1 0 0 0,0 7 9 0 0,0-7-4 0 0,-1 0 1 0 0,1 0 0 0 0,0 0 0 0 0,-1-1-1 0 0,1 1 1 0 0,-1 0 0 0 0,0 0-6 0 0,-1 1 6 0 0,1-1 1 0 0,0 1 0 0 0,0 0-1 0 0,0 0 1 0 0,-1 2-7 0 0,-2 13 39 0 0,5-14-33 0 0,-1-1 0 0 0,-1 1 0 0 0,1-1 0 0 0,-1 0 0 0 0,1 0 0 0 0,-1 1 0 0 0,-1 0-6 0 0,-13 18 58 0 0,11-17-40 0 0,0 1-1 0 0,1 0 1 0 0,-1 0 0 0 0,2 0-1 0 0,-1 0 1 0 0,1 1 0 0 0,0 1-18 0 0,-3 2 18 0 0,0-1 0 0 0,0 0 1 0 0,-1 0-1 0 0,-8 9-18 0 0,-3 6 47 0 0,3-8-35 0 0,14-16-12 0 0,0 1 0 0 0,-1-1 0 0 0,1 0 0 0 0,0 0 0 0 0,0 1 0 0 0,0-1 0 0 0,0 0 0 0 0,0 1 0 0 0,0-1 0 0 0,0 1 0 0 0,1 0 0 0 0,-1-1 0 0 0,1 1 0 0 0,-1 0 0 0 0,1-1 0 0 0,-1 1 0 0 0,1 0 0 0 0,0-1 0 0 0,0 2 0 0 0,0-1 0 0 0,-1-1 0 0 0,1 1 0 0 0,0 0 0 0 0,0-1 0 0 0,-1 1 0 0 0,1-1 0 0 0,-1 1 0 0 0,1-1 1 0 0,-1 1-1 0 0,0-1 0 0 0,1 1 0 0 0,-1-1 0 0 0,0 0 0 0 0,0 1 0 0 0,-4 6 9 0 0,0 4 34 0 0,-1-8-30 0 0,5-3-11 0 0,1-1-1 0 0,-1 0 1 0 0,1 0-1 0 0,0 1 1 0 0,-1-1 0 0 0,1 0-1 0 0,0 0 1 0 0,-1 1-1 0 0,1-1 1 0 0,0 0-1 0 0,-1 1 1 0 0,1-1 0 0 0,0 1-1 0 0,-1-1 1 0 0,1 0-1 0 0,0 1 1 0 0,0-1 0 0 0,0 1-1 0 0,-1-1 1 0 0,1 1-1 0 0,0-1 1 0 0,0 1 0 0 0,0-1-1 0 0,0 1 1 0 0,0-1-1 0 0,0 1 1 0 0,0-1 0 0 0,0 0-1 0 0,0 1 1 0 0,0-1-1 0 0,0 1 1 0 0,0 0-2 0 0,0-1 2 0 0,0 1 0 0 0,0 0-1 0 0,0 0 1 0 0,0-1 0 0 0,0 1 0 0 0,0 0 0 0 0,0-1 0 0 0,0 1-1 0 0,0 0 1 0 0,-1-1 0 0 0,1 1 0 0 0,0 0 0 0 0,-1-1 0 0 0,1 1 0 0 0,0 0-1 0 0,-1-1 1 0 0,1 1 0 0 0,-1-1 0 0 0,1 1 0 0 0,-1-1 0 0 0,1 1-1 0 0,-1-1 1 0 0,1 1 0 0 0,-1-1 0 0 0,0 1-2 0 0,1-1 2 0 0,-1 0-1 0 0,1 0 1 0 0,-1 1 0 0 0,1-1-1 0 0,-1 0 1 0 0,1 1-1 0 0,0-1 1 0 0,-1 1 0 0 0,1-1-1 0 0,0 1 1 0 0,-1-1 0 0 0,1 1-1 0 0,0-1 1 0 0,-1 1-1 0 0,1-1 1 0 0,0 1 0 0 0,0-1-1 0 0,0 1 1 0 0,0-1 0 0 0,-1 1-1 0 0,1-1 1 0 0,0 1 0 0 0,0-1-1 0 0,0 1-1 0 0,0 0 1 0 0,0-1 0 0 0,0 0 0 0 0,0 0 0 0 0,0 0 0 0 0,0 0 0 0 0,0 0 0 0 0,0 0 0 0 0,1 0 0 0 0,-1 0 0 0 0,0 0 0 0 0,0 0 0 0 0,0 0 0 0 0,0 1 0 0 0,-1-1 0 0 0,1 0 0 0 0,0 0-1 0 0,0 0 1 0 0,0 0 0 0 0,0 0 0 0 0,0 0 0 0 0,0 0 0 0 0,0 0 0 0 0,0 0 0 0 0,0 0 0 0 0,0 0 0 0 0,0 1 0 0 0,0-1 0 0 0,0 0 0 0 0,0 0 0 0 0,0 0 0 0 0,0 0 0 0 0,0 0 0 0 0,0 0 0 0 0,0 0 0 0 0,0 0 0 0 0,-1 0 0 0 0,1 0 0 0 0,0 0 0 0 0,0 0 0 0 0,0 0 0 0 0,0 0-1 0 0,0 0 1 0 0,0 0 0 0 0,0 0 0 0 0,0 0 0 0 0,0 0 0 0 0,0 0 0 0 0,0 0 0 0 0,-1 0 0 0 0,1 0 0 0 0,0 0 0 0 0,0 0 0 0 0,0 0 0 0 0,0 0 0 0 0,0 0 0 0 0,0 0 0 0 0,0 0-1 0 0,-10 0 39 0 0,7 0-123 0 0,3 0-16 0 0,0 1 27 0 0,-2 1-21 0 0,-2 1-60 0 0,-2 4-156 0 0,3-5-285 0 0,3-2-19 0 0</inkml:trace>
  <inkml:trace contextRef="#ctx0" brushRef="#br0" timeOffset="778.39">438 121 5784 0 0,'1'1'138'0'0,"0"-1"-42"0"0,-1 1-38 0 0,1-1-33 0 0,0 1-45 0 0,-1 0-57 0 0,3 2-309 0 0,-2-2 295 0 0,-1-1 91 0 0,1 1 43 0 0,0-1 51 0 0,-1 1 58 0 0,1-1 39 0 0,-1 1 60 0 0,1 0 64 0 0,0-1 71 0 0,-1 1 76 0 0,1 0 81 0 0,0-1 88 0 0,0 1 94 0 0,0 1-645 0 0,-1 0-34 0 0,-4 7 17 0 0,-2-5-7 0 0,1 1 10 0 0,3 3 55 0 0,0-5-55 0 0,-8 7-36 0 0,6-3 47 0 0,5 1-71 0 0,-1-5 7 0 0,0 5 34 0 0,-1-7-28 0 0,1 1 0 0 0,-1-1 0 0 0,1 0-1 0 0,-1 1 1 0 0,1-1 0 0 0,-1 0 0 0 0,1 0-1 0 0,-1 0 1 0 0,0 0 0 0 0,-1 1-19 0 0,-5 6 37 0 0,7-8-37 0 0,-1 1 10 0 0,0 1 0 0 0,-1-1 0 0 0,1 0 0 0 0,0 1 1 0 0,0-1-1 0 0,0 1 0 0 0,0 0 0 0 0,0-1 0 0 0,0 1 0 0 0,0 0 0 0 0,1 0 1 0 0,-1-1-1 0 0,1 1 0 0 0,-1 0 0 0 0,1 0 0 0 0,0 1-10 0 0,-1 13 30 0 0,1-13-28 0 0,-1-1 0 0 0,1 0 0 0 0,-1 1 0 0 0,1-1 1 0 0,-1 0-1 0 0,0 1 0 0 0,0-1 0 0 0,0 0 0 0 0,-1 0 0 0 0,1 0 1 0 0,0 0-1 0 0,-1 0 0 0 0,1 0 0 0 0,-1 0 0 0 0,0-1 1 0 0,1 1-1 0 0,-1-1 0 0 0,0 1 0 0 0,0-1-2 0 0,-19 22 39 0 0,8 7 27 0 0,12-26-53 0 0,0 1 0 0 0,-1-1 0 0 0,0 0 0 0 0,0 1 0 0 0,0-1 0 0 0,0 0 0 0 0,-1 0 0 0 0,-2 3-13 0 0,-9 6 42 0 0,11-11-34 0 0,1 0 1 0 0,-1 0-1 0 0,1 0 0 0 0,0 0 1 0 0,-1 1-1 0 0,1-1 0 0 0,1 1 1 0 0,-1 0-1 0 0,0 0 0 0 0,0-1 1 0 0,0 4-9 0 0,-10 19 93 0 0,-10 7-29 0 0,8-13-13 0 0,1 0-8 0 0,9-11 6 0 0,0 1 0 0 0,0 0 0 0 0,0-1 1 0 0,0 4-50 0 0,-9 14 64 0 0,10-21-47 0 0,-4 7 19 0 0,9-1-23 0 0,-1-11-11 0 0,-1 1-1 0 0,0 0 1 0 0,0-1-1 0 0,0 1 1 0 0,0 0 0 0 0,1-1-1 0 0,-1 1 1 0 0,0 0-1 0 0,0-1 1 0 0,0 1 0 0 0,-1 0-1 0 0,1-1 1 0 0,0 1-1 0 0,0 0 1 0 0,0-1 0 0 0,0 1-1 0 0,-1 0 1 0 0,1-1-1 0 0,0 1 1 0 0,0-1 0 0 0,-1 1-1 0 0,1 0 1 0 0,-1-1-1 0 0,1 1 1 0 0,0-1-1 0 0,-1 1 1 0 0,1-1 0 0 0,-1 1-1 0 0,1-1 1 0 0,-1 0-1 0 0,0 1 1 0 0,0-1-2 0 0,-1 3 6 0 0,0-1-1 0 0,0 1 1 0 0,0-1-1 0 0,1 1 1 0 0,-1 0-1 0 0,-1 2-5 0 0,-4 8 83 0 0,2-6 9 0 0,-1 0 47 0 0,-10 18 125 0 0,-9-9-230 0 0,20-13 56 0 0,0-2-32 0 0,0 0 0 0 0,4 0 10 0 0,1 3-105 0 0,0-3 60 0 0,0 1 70 0 0,0 0 100 0 0,-1-1-50 0 0,1 0 38 0 0,0-1-88 0 0,1 0-52 0 0,6 0-39 0 0,-4 0 52 0 0,-1 0 10 0 0,-1 0 35 0 0,-1 0 40 0 0,1 0 49 0 0,1 5 6 0 0,-1-1-96 0 0,-1-1-63 0 0,5 0-10 0 0,-1-3 13 0 0,-1 0 36 0 0,-3 0-4 0 0,2 0-15 0 0,-1 0-54 0 0,-1 1 0 0 0,1-1 0 0 0,-1 0 1 0 0,1 0-1 0 0,-1 0 0 0 0,0 0 0 0 0,1 0 0 0 0,-1-1 0 0 0,1 1 0 0 0,-1 0 1 0 0,0 0-1 0 0,1 0 0 0 0,-1 0 0 0 0,1 0 0 0 0,-1 0 0 0 0,0-1 1 0 0,1 1-1 0 0,-1 0 0 0 0,1 0 0 0 0,-1-1 0 0 0,0 1 0 0 0,1 0 1 0 0,-1 0-1 0 0,0-1 0 0 0,0 1 0 0 0,1 0 0 0 0,-1-1 0 0 0,0 1 1 0 0,0-1-1 0 0,1 1 0 0 0,-1 0 0 0 0,0-1-1 0 0,1-3 42 0 0,-1-1 34 0 0,5 5 4 0 0,-4 0-79 0 0,4 0 23 0 0,0 0-1 0 0,1 0 1 0 0,-1-1 0 0 0,0 0-1 0 0,1 0 1 0 0,0 0-24 0 0,8-7 30 0 0,-8 4 34 0 0,3 5-59 0 0,-6-1 6 0 0,16 0 44 0 0,4 0-43 0 0,-21 0-12 0 0,0 0 0 0 0,0 0 0 0 0,-1 0 0 0 0,1 0 0 0 0,0-1 0 0 0,-1 1 0 0 0,1-1 0 0 0,0 1 1 0 0,-1-1-1 0 0,1 0 0 0 0,0 1 0 0 0,-1-1 0 0 0,1 0 0 0 0,0 0 0 0 0,-1 0 4 0 0,1 0 0 0 0,-1 0-1 0 0,1 0 1 0 0,-1 0 0 0 0,1 1-1 0 0,-1-1 1 0 0,1 0 0 0 0,0 1-1 0 0,-1 0 1 0 0,1-1 0 0 0,0 1-1 0 0,0 0 1 0 0,-1 0 0 0 0,2 0-4 0 0,29 0 5 0 0,54 0 65 0 0,-84 0-70 0 0,0 0 0 0 0,-1 0 0 0 0,1-1 0 0 0,0 1 0 0 0,-1 0 0 0 0,1-1 0 0 0,0 0 0 0 0,-1 1 0 0 0,1-1 0 0 0,-1 0 0 0 0,1 0 0 0 0,-1 1 0 0 0,1-2 0 0 0,-1 1 0 0 0,1 1 0 0 0,-1-1 0 0 0,1 0 0 0 0,-1 0 0 0 0,1 1 0 0 0,0-1 0 0 0,-1 0 0 0 0,1 1 0 0 0,0 0 0 0 0,-1-1 0 0 0,1 1 0 0 0,0 0 0 0 0,0 0 0 0 0,50 0 2 0 0,-11 0 60 0 0,-18 0-52 0 0,-23 0-8 0 0,0 0-1 0 0,0 0 1 0 0,1 0 0 0 0,-1 0-1 0 0,0 0 1 0 0,1 0 0 0 0,-1 0-1 0 0,0 0 1 0 0,1 0 0 0 0,-1 0-1 0 0,0 0 1 0 0,0 0 0 0 0,1 0-1 0 0,-1 0 1 0 0,0 0-1 0 0,1-1 1 0 0,-1 1 0 0 0,0 0-1 0 0,0 0 1 0 0,1 0 0 0 0,-1 0-1 0 0,0-1 1 0 0,0 1 0 0 0,1 0-1 0 0,-1 0 1 0 0,0-1-2 0 0,13-9 21 0 0,-1 8 33 0 0,-9 2-22 0 0,-3 0-124 0 0,0 0 57 0 0,0 0-17 0 0,0 0-23 0 0,0 0-41 0 0,0 0-19 0 0,0 0-41 0 0,0 0-47 0 0,0 0-53 0 0,0 0-57 0 0,0 0-53 0 0,0 0-47 0 0,0 0-41 0 0,0 0-140 0 0,0 0-42 0 0,0 0-170 0 0,0 0-456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4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46 6968 0 0,'0'0'157'0'0,"0"0"23"0"0,0-3 11 0 0,0-5-72 0 0,0 2-60 0 0,0 2-41 0 0,0 1-34 0 0,0 2 38 0 0,0-1 92 0 0,0-1-7 0 0,0 0 43 0 0,0 2-49 0 0,0 1-49 0 0,0-2-42 0 0,0 1-67 0 0,0 0 57 0 0,0 0 45 0 0,0 0 66 0 0,0 0 61 0 0,0-1 84 0 0,0 1 101 0 0,0-1 113 0 0,-3 2-208 0 0,-5 0 67 0 0,-1 0-105 0 0,1 0-84 0 0,-13 0 119 0 0,12 0-107 0 0,4 3 38 0 0,-9 6-4 0 0,11-8-136 0 0,-1 0 1 0 0,1-1-1 0 0,-1 1 0 0 0,0-1 0 0 0,1 0 0 0 0,-1 1 1 0 0,0-2-51 0 0,-7 3 122 0 0,-1 4 3 0 0,11-5-109 0 0,-1 0 0 0 0,1 0 0 0 0,-1 0 0 0 0,1-1 0 0 0,-1 1 0 0 0,1 0 0 0 0,-1-1 0 0 0,0 1 1 0 0,1-1-1 0 0,-1 0 0 0 0,0 0 0 0 0,1 1 0 0 0,-1-1-16 0 0,-4-1 58 0 0,4 1-41 0 0,0 0 1 0 0,1 0-1 0 0,-1 0 0 0 0,1 0 1 0 0,-1 0-1 0 0,0 0 0 0 0,1 0 1 0 0,-1 1-1 0 0,1-1 1 0 0,-1 0-1 0 0,1 1 0 0 0,-2 0-17 0 0,-2 9 108 0 0,-23 5 86 0 0,18-10-130 0 0,8-4-52 0 0,0 0 0 0 0,0 0 1 0 0,0 0-1 0 0,-1 0 0 0 0,1 1 0 0 0,1-1 1 0 0,-1 1-1 0 0,0-1 0 0 0,0 1-12 0 0,-26 16 146 0 0,21-7-85 0 0,-3 5-62 0 0,-9 3-86 0 0,13-13 50 0 0,0 0 14 0 0,-1 2 7 0 0,-1 6 72 0 0,6-10-34 0 0,1-1 0 0 0,-1 0 0 0 0,0 0 1 0 0,0 0-1 0 0,-1 0 0 0 0,0 1-22 0 0,-9 12 71 0 0,9-2-83 0 0,3-12-1 0 0,0 0 1 0 0,0-1-1 0 0,-1 1 0 0 0,1 0 1 0 0,0-1-1 0 0,-1 1 0 0 0,0 0 1 0 0,1-1-1 0 0,-1 1 1 0 0,0-1-1 0 0,0 1 0 0 0,1-1 1 0 0,-2 1 12 0 0,1-1-11 0 0,1 1 1 0 0,-1-1 0 0 0,0 1 0 0 0,0-1-1 0 0,1 1 1 0 0,-1 0 0 0 0,0-1 0 0 0,1 1 0 0 0,0-1-1 0 0,-1 1 1 0 0,1 0 0 0 0,0 0 0 0 0,0 0 10 0 0,0-1-2 0 0,0 1 1 0 0,-1 0 0 0 0,1-1-1 0 0,0 1 1 0 0,-1 0 0 0 0,1-1-1 0 0,-1 1 1 0 0,1 0 0 0 0,-1-1-1 0 0,0 1 1 0 0,0-1 0 0 0,0 1-1 0 0,0-1 2 0 0,0 1 0 0 0,0-1 0 0 0,1 1 1 0 0,-1-1-1 0 0,0 1 0 0 0,0-1 0 0 0,1 1 0 0 0,-1 0 0 0 0,1-1 0 0 0,-1 1 0 0 0,1 0 0 0 0,0-1 1 0 0,0 1-1 0 0,0 0 0 0 0,0 9 13 0 0,0 1 46 0 0,0 40 401 0 0,1-41-408 0 0,6 1-28 0 0,-3-4-12 0 0,11 22 66 0 0,-12-15 7 0 0,-3-14-78 0 0,0-1-1 0 0,0 1 0 0 0,0 0 1 0 0,0 0-1 0 0,0 0 0 0 0,0 0 1 0 0,0-1-1 0 0,0 1 0 0 0,0 0 1 0 0,1 0-1 0 0,-1-1 0 0 0,0 1 1 0 0,1 0-1 0 0,-1 0 0 0 0,1 0-6 0 0,26 16 163 0 0,-14-4-76 0 0,-8-10 18 0 0,2-2-65 0 0,-2 0-9 0 0,3 4 11 0 0,-7-4-33 0 0,1-1 1 0 0,-1 1 0 0 0,1 0-1 0 0,-1 0 1 0 0,0 0-1 0 0,1-1 1 0 0,-1 1-1 0 0,1-1 1 0 0,0 1-1 0 0,-1-1 1 0 0,1 0-1 0 0,-1 0 1 0 0,1 0 0 0 0,0 1-10 0 0,43-1 292 0 0,-15 0-176 0 0,-28 0-107 0 0,-1-1-1 0 0,1 1 1 0 0,0 0 0 0 0,-1 0 0 0 0,1-1 0 0 0,-1 1 0 0 0,1-1 0 0 0,-1 1 0 0 0,1-1 0 0 0,-1 1 0 0 0,0-1 0 0 0,1 0 0 0 0,0-1-9 0 0,3 0 11 0 0,0-1-41 0 0,2 1-55 0 0,2 1-74 0 0,-7 1 174 0 0,0 1-79 0 0,1-1-95 0 0,-1 0-96 0 0,2 0-99 0 0,-1 0-101 0 0,0-1-105 0 0,0 1-107 0 0,0-1-111 0 0,0 0-113 0 0,3-3-856 0 0,3-5-991 0 0</inkml:trace>
  <inkml:trace contextRef="#ctx0" brushRef="#br0" timeOffset="338.26">61 378 5008 0 0,'0'0'144'0'0,"3"0"63"0"0,1 0-90 0 0,1 0 51 0 0,0 0 42 0 0,0 0 36 0 0,5 0 314 0 0,15 0 882 0 0,-17 0-1039 0 0,1 0-51 0 0,0 0-27 0 0,-4 0-210 0 0,0 0-36 0 0,5-2 219 0 0,-1-3-70 0 0,-7 4-189 0 0,0 0-1 0 0,-1 0 1 0 0,1 1 0 0 0,0-1-1 0 0,-1 0 1 0 0,1 0-1 0 0,0 1 1 0 0,0-1-1 0 0,0 1 1 0 0,0 0-1 0 0,0-1 1 0 0,0 1-39 0 0,7 0 123 0 0,-2-1-34 0 0,8-5 59 0 0,0 0-9 0 0,0 4 57 0 0,0 1-47 0 0,0-5-49 0 0,0 0-11 0 0,0 4 41 0 0,-4 2-44 0 0,3 0-36 0 0,4-3-68 0 0,2-7-103 0 0,-16 9 96 0 0,0 1 0 0 0,0-1 0 0 0,1 1 0 0 0,-1 0 0 0 0,3 0 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29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0,0 0-51 0 0,0 0-3 0 0,0 0 47 0 0,0 0 146 0 0,0 0 267 0 0,0 0 24 0 0,0 0-18 0 0,0 0-86 0 0,0 0-40 0 0,0 0-6 0 0,0 0 0 0 0,0 0-2 0 0,0 0-4 0 0,0 0-2 0 0,0 0-18 0 0,0 0-71 0 0,0 0-30 0 0,0 0-7 0 0,0 0-12 0 0,0 0-39 0 0,0 0-20 0 0,0 0-3 0 0,0 0-6 0 0,0 0-22 0 0,0 0-10 0 0,0 0-2 0 0,0 0-4 0 0,0 0-18 0 0,0 0-8 0 0,0 0-2 0 0,0 0-4 0 0,0 0-18 0 0,0 0-9 0 0,0 0-1 0 0,0 0-6 0 0,2 3-30 0 0,-1-2-84 0 0,7 9 28 0 0,-6-4 4 0 0,0 0 32 0 0,-2 1 54 0 0,0-6-129 0 0,0-1 0 0 0,0 1 0 0 0,0-1-1 0 0,0 1 1 0 0,0-1 0 0 0,0 1-1 0 0,0 0 1 0 0,1-1 0 0 0,-1 1 0 0 0,0-1-1 0 0,0 1 1 0 0,1-1 0 0 0,-1 1-1 0 0,0-1 1 0 0,1 0 0 0 0,-1 1 0 0 0,0-1-1 0 0,1 1 1 0 0,-1-1 0 0 0,0 1-1 0 0,1-1 1 0 0,-1 0 0 0 0,1 0 0 0 0,0 1-5 0 0,-1-1 5 0 0,1 1 0 0 0,0-1 0 0 0,-1 1-1 0 0,1-1 1 0 0,-1 1 0 0 0,1-1 0 0 0,-1 1 0 0 0,1-1 0 0 0,-1 1 0 0 0,0-1 0 0 0,1 1 0 0 0,-1 0 0 0 0,0-1 0 0 0,1 1 0 0 0,-1 0 0 0 0,0-1 0 0 0,0 1 0 0 0,1 0 0 0 0,-1-1 0 0 0,0 1 0 0 0,0 0 0 0 0,0 0 0 0 0,0-1 0 0 0,0 1 0 0 0,0 0-5 0 0,-1 28 60 0 0,0-16-2 0 0,1-1-1 0 0,0 1 1 0 0,1 0-1 0 0,3 13-57 0 0,0-11 33 0 0,-2-8-17 0 0,0-1 0 0 0,-1 0 0 0 0,0 1 0 0 0,0-1-1 0 0,0 1 1 0 0,-1-1-16 0 0,0 67 161 0 0,0-40-58 0 0,1-23-62 0 0,-1-1 0 0 0,2 1 0 0 0,0 0 0 0 0,2 6-41 0 0,0 2 46 0 0,3 22 79 0 0,-3-16-19 0 0,-1 0-1 0 0,0 9-105 0 0,-3 2 113 0 0,1-25-61 0 0,0 0 0 0 0,1 0 0 0 0,2 9-52 0 0,-2-9 56 0 0,0 1 1 0 0,0 0-1 0 0,-1 0 0 0 0,-1 1-56 0 0,1-5 35 0 0,0 1 0 0 0,0-1 0 0 0,0 0 0 0 0,1 1 0 0 0,0 0-35 0 0,0-1 28 0 0,0 0-1 0 0,-1 1 1 0 0,0-1-1 0 0,0 1 0 0 0,0 0-27 0 0,-1 47 148 0 0,0-21-104 0 0,1-17 15 0 0,5-1-37 0 0,0-2 1 0 0,-4 2 33 0 0,-3-7-36 0 0,1-6-12 0 0,0 0 0 0 0,-1-1 0 0 0,1 1 1 0 0,0 0-1 0 0,0-1 0 0 0,1 1 0 0 0,-1 0 0 0 0,1 0 0 0 0,-1-1 1 0 0,1 1-1 0 0,0 0-8 0 0,5 1 35 0 0,1 1-3 0 0,-7 4 70 0 0,0-9-234 0 0,-3-3-140 0 0,-7-7-252 0 0,9 9 275 0 0,0 0 59 0 0,0-1 51 0 0,1 1 44 0 0,-1 0 27 0 0,2 0 39 0 0,0-2 33 0 0,-1 2-32 0 0,1 0-81 0 0,-1 0-32 0 0,0-1-69 0 0,-1 1-28 0 0,1 0-66 0 0,-1 0-72 0 0,-1-1-83 0 0,-8-10-1211 0 0,8-3-59 0 0</inkml:trace>
  <inkml:trace contextRef="#ctx0" brushRef="#br0" timeOffset="490.78">61 590 7800 0 0,'0'0'174'0'0,"0"0"29"0"0,0 0 13 0 0,3-3-31 0 0,7-9-147 0 0,-5 2 19 0 0,0 0 123 0 0,-3 5 0 0 0,1 0 56 0 0,2-8 473 0 0,5 8 26 0 0,-5-5-26 0 0,0 6-373 0 0,2 1-74 0 0,9-8 212 0 0,0 1-7 0 0,-4 3 10 0 0,-8 0-259 0 0,-4 7-206 0 0,0 0-1 0 0,0-1 0 0 0,1 1 0 0 0,-1-1 0 0 0,0 1 0 0 0,1 0 0 0 0,-1-1 1 0 0,0 1-1 0 0,1-1 0 0 0,-1 1 0 0 0,0 0 0 0 0,1 0 0 0 0,-1-1 0 0 0,0 1 1 0 0,1 0-1 0 0,-1 0 0 0 0,1-1 0 0 0,-1 1 0 0 0,1 0 0 0 0,-1 0 0 0 0,1 0 1 0 0,-1 0-1 0 0,1 0 0 0 0,-1 0 0 0 0,0 0 0 0 0,1 0 0 0 0,-1 0 0 0 0,1 0 0 0 0,-1 0 1 0 0,1 0-1 0 0,-1 0 0 0 0,1 0-11 0 0,6 0 117 0 0,-1-1-40 0 0,-3 1-50 0 0,-1-1 0 0 0,1 0 0 0 0,-1 1 0 0 0,1-1 0 0 0,-1 0 0 0 0,0-1 0 0 0,1 1 0 0 0,-1-1-27 0 0,5-1 99 0 0,2-2 48 0 0,13-3 21 0 0,-6 5-32 0 0,1 2 47 0 0,-6-1-57 0 0,1-4 19 0 0,0 0 2 0 0,-2 5-17 0 0,0 1-24 0 0,-1 0-48 0 0,5 0-33 0 0,11 0-30 0 0,-23 0 5 0 0,0 0 0 0 0,0 0 0 0 0,0 0 0 0 0,0 0 0 0 0,-1 1 0 0 0,1-1 0 0 0,0 1 0 0 0,0-1 0 0 0,0 1 0 0 0,-1 0 0 0 0,1 0 0 0 0,0 0 0 0 0,1 1 0 0 0,-2-1 0 0 0,0-1 0 0 0,0 1 0 0 0,1 0 0 0 0,-1 0 0 0 0,1-1 0 0 0,-1 1 0 0 0,1-1 0 0 0,-1 1 0 0 0,1-1 0 0 0,-1 0 0 0 0,1 1 0 0 0,-1-1 0 0 0,2 0 0 0 0,-1 0 0 0 0,1 0 0 0 0,-1 0 0 0 0,0 1 0 0 0,0-1 0 0 0,0 1 0 0 0,1-1 0 0 0,-1 1 0 0 0,0 0 0 0 0,0 0 0 0 0,0 0 0 0 0,1 1 0 0 0,18 7 0 0 0,-16-7 11 0 0,11 3-33 0 0,-12-3 3 0 0,0-1 1 0 0,1 1 0 0 0,-1 0-1 0 0,0 1 1 0 0,0-1 0 0 0,0 1-1 0 0,-1-1 1 0 0,2 2 18 0 0,2 4-9 0 0,-4-5 9 0 0,0 0 0 0 0,0 0-1 0 0,0 0 1 0 0,1 0 0 0 0,-1-1 0 0 0,1 1 0 0 0,6 1 3 0 0,-8-3 5 0 0,1 0-1 0 0,-1 0 1 0 0,0 1-1 0 0,0-1 0 0 0,0 0 1 0 0,0 1-1 0 0,0-1 1 0 0,0 1-1 0 0,0 0-7 0 0,13 12 54 0 0,15 15-41 0 0,-28-27-13 0 0,-1-1 0 0 0,1 1 0 0 0,-1 0 0 0 0,0 0 0 0 0,0 0-1 0 0,1 0 1 0 0,-1 0 0 0 0,-1 0 0 0 0,1 0 0 0 0,0 1 0 0 0,0-1 0 0 0,-1 0 0 0 0,1 0 0 0 0,-1 2 0 0 0,0-2 0 0 0,0-1 0 0 0,0 1 0 0 0,1 0 0 0 0,-1-1 0 0 0,0 1 0 0 0,1-1 0 0 0,-1 1 0 0 0,1-1 0 0 0,0 1 0 0 0,-1-1 0 0 0,1 0 0 0 0,0 1 0 0 0,0-1 0 0 0,0 1 0 0 0,4 5 0 0 0,10 24 0 0 0,-13-16 0 0 0,1 0 10 0 0,1-8 10 0 0,-3-6-12 0 0,0 1 0 0 0,0-1 0 0 0,0 0-1 0 0,-1 1 1 0 0,1-1 0 0 0,0 1-1 0 0,-1-1 1 0 0,1 1 0 0 0,-1-1 0 0 0,1 1-1 0 0,-1-1 1 0 0,0 1 0 0 0,1-1-1 0 0,-1 1 1 0 0,0-1 0 0 0,0 1 0 0 0,0 0-1 0 0,0-1 1 0 0,-1 1 0 0 0,1-1-1 0 0,0 1 1 0 0,-1-1 0 0 0,1 1 0 0 0,-1 0-8 0 0,-4 6 38 0 0,4-7-29 0 0,0 1 0 0 0,0-1 0 0 0,1 0 0 0 0,-1 1-1 0 0,0-1 1 0 0,1 1 0 0 0,-1-1 0 0 0,1 1 0 0 0,-1-1 0 0 0,1 1 0 0 0,0-1-1 0 0,-1 1 1 0 0,1 0 0 0 0,0-1-9 0 0,0 2 19 0 0,0 0 1 0 0,0 0-1 0 0,0 0 0 0 0,0 0 1 0 0,-1-1-1 0 0,0 1 0 0 0,1 0 0 0 0,-1 0 1 0 0,0-1-1 0 0,0 1 0 0 0,-1 0-19 0 0,-1 2 34 0 0,0-1-1 0 0,-1 0 0 0 0,0 1 1 0 0,0-1-1 0 0,0 0-33 0 0,3-3 4 0 0,-6 6 45 0 0,3-4-21 0 0,1 0-1 0 0,0 0 1 0 0,0 0-1 0 0,1 1 1 0 0,-1-1-1 0 0,0 1-27 0 0,-6 11 111 0 0,-5-4-30 0 0,7-7-57 0 0,3-1-7 0 0,1-1-1 0 0,-1 0 0 0 0,0-1 0 0 0,0 1 0 0 0,0 0 0 0 0,-4 0-16 0 0,5-2 5 0 0,1 1-1 0 0,-1 0 1 0 0,0 0 0 0 0,1 0-1 0 0,-1 0 1 0 0,1 0-1 0 0,-1 1 1 0 0,1-1 0 0 0,0 1-1 0 0,0 0 1 0 0,0-1-1 0 0,-1 2-4 0 0,-2 1 26 0 0,0 0 0 0 0,-1 0 0 0 0,0-1 0 0 0,1 1 0 0 0,-1-1 0 0 0,-1 0-26 0 0,2-1 3 0 0,3-1 3 0 0,1-1-1 0 0,0 1 1 0 0,0-1 0 0 0,-1 0-1 0 0,1 1 1 0 0,0-1 0 0 0,-1 0-1 0 0,1 0 1 0 0,-1 0 0 0 0,0 0-6 0 0,-15 2 42 0 0,7 3 0 0 0,-8 1 54 0 0,1-4 19 0 0,13-2-92 0 0,0 1 1 0 0,0-1-1 0 0,0 1 0 0 0,1 0 0 0 0,-1 0 0 0 0,0 0 1 0 0,1 0-1 0 0,-1 1 0 0 0,1-1 0 0 0,-3 3-23 0 0,-12 0 90 0 0,-12-5-37 0 0,20 0-43 0 0,3 1-211 0 0,0 0 66 0 0,1 0 59 0 0,0 0 52 0 0,-1 0 50 0 0,0 0 46 0 0,-4 0 122 0 0,-13 0 368 0 0,17 0-432 0 0,-1 0-51 0 0,1 0-66 0 0,0 0-68 0 0,0 0-81 0 0,-1 0-94 0 0,1 0-64 0 0,0 0-94 0 0,-1 0-103 0 0,0 0-112 0 0,0 0-121 0 0,4 0 313 0 0,-1 0-33 0 0,1 0-34 0 0,-1 0-37 0 0,1 0-37 0 0,-1 0-38 0 0,5 0-1557 0 0,0 0-1218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10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424 122 6272 0 0,'0'0'141'0'0,"0"0"23"0"0,0 0 11 0 0,-3 0-29 0 0,-7-3-52 0 0,9 1-21 0 0,1 0-57 0 0,1-1 39 0 0,-2 0 70 0 0,0 1 66 0 0,-2-1 102 0 0,-7-7 146 0 0,8 8-13 0 0,-1-1-54 0 0,-5-9-65 0 0,8 11-275 0 0,-1 0-1 0 0,1 0 1 0 0,0 0-1 0 0,-1 1 0 0 0,1-1 1 0 0,-1 0-1 0 0,0 0 1 0 0,1 0-1 0 0,-1 0 0 0 0,0 1 1 0 0,1-1-1 0 0,-1 0 1 0 0,0 1-1 0 0,0-1 0 0 0,0 0 1 0 0,0 1-1 0 0,1-1 1 0 0,-1 1-1 0 0,0 0 0 0 0,0-1 1 0 0,0 1-1 0 0,0 0 1 0 0,0-1-32 0 0,-4-1 281 0 0,-5-12-5 0 0,7 3-37 0 0,3 10-235 0 0,0 1 0 0 0,0 0 0 0 0,0 0 1 0 0,0 0-1 0 0,0 0 0 0 0,0 0 0 0 0,0 0 1 0 0,0 0-1 0 0,0 0 0 0 0,0 0 0 0 0,0 0 0 0 0,0 0 1 0 0,0-1-1 0 0,0 1 0 0 0,0 0 0 0 0,0 0 1 0 0,0 0-1 0 0,0 0 0 0 0,0 0 0 0 0,0 0 1 0 0,0 0-1 0 0,0 0 0 0 0,0 0 0 0 0,0 0 1 0 0,0 0-1 0 0,0-1 0 0 0,0 1 0 0 0,0 0 0 0 0,0 0 1 0 0,0 0-1 0 0,0 0 0 0 0,0 0 0 0 0,0 0 1 0 0,0 0-1 0 0,-1 0 0 0 0,1 0 0 0 0,0 0 1 0 0,0 0-1 0 0,0 0 0 0 0,0 0 0 0 0,0 0 1 0 0,0 0-1 0 0,0 0 0 0 0,0 0 0 0 0,0 0 0 0 0,0 0 1 0 0,-1 0-1 0 0,1 0 0 0 0,0 0 0 0 0,0 0 1 0 0,0 0-1 0 0,0 0 0 0 0,0 0 0 0 0,0 0 1 0 0,0 0-1 0 0,0 0 0 0 0,0 0-4 0 0,-5 0 65 0 0,-11-1 154 0 0,16 1-212 0 0,-1-1-1 0 0,1 1 1 0 0,-1 0-1 0 0,1 0 1 0 0,0 0-1 0 0,-1-1 1 0 0,1 1-1 0 0,-1 0 1 0 0,1-1-1 0 0,0 1 1 0 0,-1 0-1 0 0,1-1 1 0 0,0 1-1 0 0,0 0 1 0 0,-1-1-1 0 0,1 1 1 0 0,0-1-1 0 0,0 1 0 0 0,0 0 1 0 0,-1-1-1 0 0,1 1 1 0 0,0-1-1 0 0,0 1 1 0 0,0-1-1 0 0,0 1 1 0 0,0-1-1 0 0,0 1 1 0 0,0 0-1 0 0,0-1 1 0 0,0 0-7 0 0,0 1 2 0 0,0 0 0 0 0,0 0 1 0 0,0 0-1 0 0,0 0 1 0 0,0 0-1 0 0,0 0 0 0 0,0 0 1 0 0,0 0-1 0 0,0 0 0 0 0,0 0 1 0 0,0-1-1 0 0,0 1 1 0 0,0 0-1 0 0,0 0 0 0 0,0 0 1 0 0,0 0-1 0 0,0 0 1 0 0,0 0-1 0 0,0 0 0 0 0,0 0 1 0 0,0 0-1 0 0,0 0 1 0 0,0 0-1 0 0,0 0 0 0 0,0-1 1 0 0,0 1-1 0 0,0 0 0 0 0,0 0 1 0 0,0 0-1 0 0,0 0 1 0 0,-1 0-1 0 0,1 0 0 0 0,0 0 1 0 0,0 0-1 0 0,0 0 1 0 0,0 0-1 0 0,0 0 0 0 0,0 0 1 0 0,0 0-1 0 0,0 0 0 0 0,0 0 1 0 0,0 0-1 0 0,0 0 1 0 0,0 0-1 0 0,-1 0 0 0 0,1 0 1 0 0,0 0-1 0 0,0 0 1 0 0,0 0-1 0 0,0 0 0 0 0,0 0 1 0 0,0 0-1 0 0,0 0 0 0 0,0 0 1 0 0,0 0-1 0 0,0 0 1 0 0,-1 0-3 0 0,1 0 6 0 0,-1 0 0 0 0,1 0 0 0 0,-1 0 1 0 0,0 0-1 0 0,1-1 0 0 0,-1 1 0 0 0,0 0 1 0 0,1 0-1 0 0,-1-1 0 0 0,1 1 1 0 0,-1 0-1 0 0,1 0 0 0 0,-1-1 0 0 0,1 1 1 0 0,-1-1-1 0 0,1 1 0 0 0,-1 0 0 0 0,1-1 1 0 0,-1 1-1 0 0,1-1 0 0 0,0 1 0 0 0,-1-1 1 0 0,1 0-7 0 0,-1 1 5 0 0,1-1 0 0 0,0 1 0 0 0,-1-1 1 0 0,1 1-1 0 0,0-1 0 0 0,-1 1 0 0 0,1-1 0 0 0,-1 1 1 0 0,1 0-1 0 0,-1-1 0 0 0,1 1 0 0 0,-1 0 1 0 0,1-1-1 0 0,-1 1 0 0 0,0 0 0 0 0,1 0 0 0 0,-1-1 1 0 0,1 1-1 0 0,-1 0 0 0 0,0 0 0 0 0,1 0 0 0 0,-1 0 1 0 0,0 0-6 0 0,-1 0 77 0 0,-1 0-21 0 0,-40 0 19 0 0,28 2-65 0 0,-15 13 54 0 0,22-10-41 0 0,6-4-19 0 0,1 0 0 0 0,0 0 0 0 0,-1 0 0 0 0,1 0 0 0 0,-1-1 0 0 0,1 1 0 0 0,-1-1 0 0 0,1 1 0 0 0,-1-1 0 0 0,0 1 0 0 0,-1-1-4 0 0,-2 3 67 0 0,4-2-58 0 0,0 0 1 0 0,-1 0-1 0 0,1 0 1 0 0,0 0 0 0 0,-1 0-1 0 0,1 0 1 0 0,-1 0-1 0 0,1 0 1 0 0,-1-1 0 0 0,0 1-1 0 0,1 0 1 0 0,-1-1-1 0 0,0 0 1 0 0,1 1 0 0 0,-2-1-10 0 0,3 0 1 0 0,0 0 0 0 0,0 0 0 0 0,0 0 0 0 0,0 0 0 0 0,0 0 0 0 0,-1 0 0 0 0,1 0 1 0 0,0 0-1 0 0,0 0 0 0 0,0 0 0 0 0,0 0 0 0 0,0 0 0 0 0,0 0 0 0 0,0 0 0 0 0,0 0 1 0 0,0 0-1 0 0,0 0 0 0 0,0 0 0 0 0,-1 0 0 0 0,1 0 0 0 0,0 0 0 0 0,0 0 0 0 0,0 0 1 0 0,0 0-1 0 0,0 0 0 0 0,0 0 0 0 0,0 0 0 0 0,0 0 0 0 0,0 0 0 0 0,0 1 0 0 0,0-1 1 0 0,0 0-1 0 0,0 0 0 0 0,0 0 0 0 0,0 0 0 0 0,-1 0 0 0 0,1 0 0 0 0,0 0 0 0 0,0 0 1 0 0,0 0-1 0 0,0 0 0 0 0,0 0 0 0 0,0 0 0 0 0,0 1 0 0 0,0-1 0 0 0,0 0 0 0 0,0 0 1 0 0,0 0-1 0 0,0 0 0 0 0,0 0 0 0 0,0 0 0 0 0,0 0 0 0 0,0 0 0 0 0,0 0 0 0 0,0 0 1 0 0,0 1-1 0 0,1-1-1 0 0,-2 1 13 0 0,1 1-1 0 0,0-1 1 0 0,0 0 0 0 0,-1 1 0 0 0,1-1 0 0 0,-1 1 0 0 0,1-1 0 0 0,-1 0 0 0 0,1 1 0 0 0,-1-1-1 0 0,0 0 1 0 0,0 0 0 0 0,0 1-13 0 0,-4 4 25 0 0,1 0 61 0 0,5 3-63 0 0,-1-6-4 0 0,0-2-16 0 0,0 1 1 0 0,0 0 0 0 0,0-1-1 0 0,-1 1 1 0 0,1 0 0 0 0,-1-1-1 0 0,1 1 1 0 0,-1 0 0 0 0,0-1 0 0 0,1 1-1 0 0,-1-1 1 0 0,0 1 0 0 0,0-1-4 0 0,0 1 1 0 0,0-1 0 0 0,0 1 0 0 0,0-1 1 0 0,1 1-1 0 0,-1-1 0 0 0,0 1 0 0 0,1 0 0 0 0,-1-1 1 0 0,1 1-1 0 0,0 0 0 0 0,-1-1 0 0 0,1 1 1 0 0,0 0-2 0 0,0 91 64 0 0,0-81-64 0 0,0-5 0 0 0,0 1 0 0 0,0 0 0 0 0,1 0 0 0 0,1 7 0 0 0,3 0 1 0 0,-4-13 5 0 0,1 1-1 0 0,-1 0 1 0 0,0 0 0 0 0,-1 0 0 0 0,1 0 0 0 0,0 1-1 0 0,-1-1 1 0 0,0 0 0 0 0,0 3-6 0 0,1 2 10 0 0,0-1 1 0 0,0 1-1 0 0,1-1 1 0 0,1 5-11 0 0,-1-4 11 0 0,0-1 0 0 0,-1 1-1 0 0,0 0 1 0 0,1 5-11 0 0,-1 4 39 0 0,5-2-24 0 0,0 1-1 0 0,-4 1 25 0 0,-3-8-31 0 0,1-5-1 0 0,-1-1-1 0 0,1 1 0 0 0,0-1 0 0 0,0 1 0 0 0,1-1 0 0 0,-1 1 1 0 0,1-1-1 0 0,0 1 0 0 0,0 0-6 0 0,1 2-1 0 0,5 17 46 0 0,-3 6 63 0 0,-4 3-45 0 0,0 42 206 0 0,0-73-267 0 0,0 0 1 0 0,0-1-1 0 0,0 1 0 0 0,0 0 1 0 0,0 0-1 0 0,-1-1 0 0 0,1 1 1 0 0,0 0-1 0 0,0-1 0 0 0,0 1 1 0 0,-1 0-1 0 0,1-1 0 0 0,0 1 1 0 0,-1 0-1 0 0,1-1 0 0 0,-1 1 1 0 0,1-1-1 0 0,0 1 0 0 0,-1-1 1 0 0,1 1-1 0 0,-1-1 1 0 0,0 1-1 0 0,1-1 0 0 0,-1 1 1 0 0,1-1-3 0 0,-1 0 2 0 0,1 1 0 0 0,-1-1 0 0 0,1 0 1 0 0,-1 1-1 0 0,1-1 0 0 0,-1 0 1 0 0,1 1-1 0 0,0-1 0 0 0,-1 1 0 0 0,1-1 1 0 0,0 1-1 0 0,-1-1 0 0 0,1 1 0 0 0,0-1 1 0 0,0 1-1 0 0,-1-1 0 0 0,1 1 1 0 0,0-1-1 0 0,0 1 0 0 0,0-1 0 0 0,0 1 1 0 0,0-1-1 0 0,0 1 0 0 0,0 0-2 0 0,0 2 90 0 0,0-3 0 0 0,0 0-8 0 0,0 0-30 0 0,0 0-81 0 0,0 0-76 0 0,0 0-49 0 0,0 0-161 0 0,-3 0-290 0 0,-9 0-31 0 0</inkml:trace>
  <inkml:trace contextRef="#ctx0" brushRef="#br0" timeOffset="650.29">0 379 7976 0 0,'0'0'174'0'0,"0"0"29"0"0,3-3 14 0 0,0-1-141 0 0,-3 4-70 0 0,1-1 1 0 0,-1 1 0 0 0,1-1 0 0 0,-1 1-1 0 0,0 0 1 0 0,1-1 0 0 0,-1 1 0 0 0,1-1-1 0 0,-1 1 1 0 0,1 0 0 0 0,-1-1 0 0 0,1 1-1 0 0,-1 0 1 0 0,1 0 0 0 0,0-1 0 0 0,-1 1-1 0 0,1 0-6 0 0,30-2 40 0 0,-19 1 11 0 0,-1-1 83 0 0,18-6 479 0 0,-23 6-481 0 0,2 0 95 0 0,0 1-47 0 0,4 1 81 0 0,5-2 41 0 0,-2-3-31 0 0,-3 0-56 0 0,9 2 45 0 0,-7 3-79 0 0,23 0 324 0 0,-24 0-367 0 0,1 0-55 0 0,-1 0-94 0 0,-4 0 41 0 0,0-1 0 0 0,0 0 0 0 0,1-1 0 0 0,3-1-30 0 0,-3 1 38 0 0,1 0 1 0 0,-1 0-1 0 0,0 1 1 0 0,7 0-39 0 0,-9 1 21 0 0,0-1 0 0 0,-1-1-1 0 0,1 0 1 0 0,0 0 0 0 0,6-3-21 0 0,-12 5 1 0 0,2-1-14 0 0,-1 0 0 0 0,1 0 1 0 0,-1 1-1 0 0,1-1 0 0 0,-1 1 0 0 0,1 0 0 0 0,-1 0 1 0 0,1 0-1 0 0,1 1 13 0 0,4-1-40 0 0,10 0-32 0 0,11 0-109 0 0,1 0-65 0 0,55 0-661 0 0,-81-2 780 0 0,2-4 94 0 0,-5 5 34 0 0,-1 0 0 0 0,1 0 0 0 0,0 1 1 0 0,0-1-1 0 0,0 0 0 0 0,0 1 1 0 0,0 0-1 0 0,0-1 0 0 0,1 1-1 0 0,4-1-55 0 0,2 1-63 0 0,-6 3 58 0 0,7 7 62 0 0,-8-8 56 0 0,-2-2-15 0 0,0 0-67 0 0,-2 3 65 0 0,-5 8-19 0 0,-1 3 36 0 0,-3-9-31 0 0,-4 20 56 0 0,2-15 30 0 0,1-2-38 0 0,11-8-72 0 0,-1 0 1 0 0,1 1 0 0 0,0-1 0 0 0,0 1 0 0 0,0-1 0 0 0,-1 1 0 0 0,1 0-1 0 0,0 0 1 0 0,0-1 0 0 0,0 1 0 0 0,0 0 0 0 0,0 0 0 0 0,1 0 0 0 0,-1 0-1 0 0,0 0 1 0 0,0 0 0 0 0,1 0 0 0 0,-1 0 0 0 0,0 1 0 0 0,1-1 0 0 0,-1 0 0 0 0,1 0-1 0 0,-1 1 1 0 0,1-1 0 0 0,0 0 0 0 0,0 0 0 0 0,0 1 0 0 0,-1-1-4 0 0,-1 5 64 0 0,-3-1-54 0 0,-10 10 51 0 0,14-13-53 0 0,0-1 0 0 0,0 1 0 0 0,0-1 0 0 0,1 0 0 0 0,-1 1 0 0 0,0-1 1 0 0,1 1-1 0 0,-1 0 0 0 0,1-1 0 0 0,0 1 0 0 0,-1-1 0 0 0,1 1 0 0 0,0 0-8 0 0,0 0 7 0 0,0 0 0 0 0,0-1 0 0 0,0 1 0 0 0,-1-1 1 0 0,1 1-1 0 0,0-1 0 0 0,-1 1 0 0 0,1-1 0 0 0,-1 1 1 0 0,0-1-1 0 0,0 0 0 0 0,1 1 0 0 0,-2 0-7 0 0,1 0 7 0 0,0-1 0 0 0,0 1-1 0 0,0-1 1 0 0,1 1 0 0 0,-1 0 0 0 0,0 0-1 0 0,1-1 1 0 0,-1 1 0 0 0,1 0 0 0 0,-1 0-1 0 0,1 0 1 0 0,0 0 0 0 0,0 1-7 0 0,0 29 15 0 0,0 30-102 0 0,0-37 82 0 0,0-24 5 0 0,0 1 0 0 0,0 0 0 0 0,1 0 0 0 0,-1-1 0 0 0,1 1 0 0 0,-1 0 0 0 0,1-1 0 0 0,-1 1 0 0 0,1-1 0 0 0,0 1 0 0 0,0-1 0 0 0,0 1 0 0 0,0-1 0 0 0,0 1 0 0 0,0-1 0 0 0,-1 1 0 0 0,1-1 0 0 0,0 1 0 0 0,0-1 0 0 0,-1 1 0 0 0,1 0 0 0 0,-1-1 0 0 0,0 1 0 0 0,1 0 0 0 0,-1-1 0 0 0,0 1 0 0 0,0 0 0 0 0,3 13 10 0 0,9 0 49 0 0,1-2 28 0 0,-7-10 14 0 0,3-3-75 0 0,-6-1-5 0 0,8 2 39 0 0,3-1 49 0 0,-12 1-86 0 0,0-2 0 0 0,0 1 0 0 0,0 0 0 0 0,0 0 0 0 0,0-1 0 0 0,0 1 0 0 0,0-1 0 0 0,0 1 0 0 0,0-1-23 0 0,2-1 49 0 0,12-6 96 0 0,-8 3 10 0 0,-3-5 158 0 0,5 3 39 0 0,-9 7-327 0 0,0 0 0 0 0,0-1 0 0 0,0 1 0 0 0,0-1 0 0 0,0 1 0 0 0,0-1 0 0 0,0 1 1 0 0,0-1-1 0 0,0 0 0 0 0,0 0 0 0 0,-1 1 0 0 0,1-1 0 0 0,0 0 0 0 0,-1 0 0 0 0,1 0 1 0 0,0 0-26 0 0,1-14 365 0 0,1 0-70 0 0,0 10-230 0 0,2-6 120 0 0,-4 8-123 0 0,0 0 0 0 0,0 0 1 0 0,-1-1-1 0 0,1 1 1 0 0,-1 0-1 0 0,1-1 0 0 0,-1 1 1 0 0,0-3-63 0 0,0-12 103 0 0,0-26 105 0 0,-3 20-120 0 0,-2 9-7 0 0,3 12-60 0 0,1 0 0 0 0,0 0 0 0 0,0 0 0 0 0,0 0 0 0 0,1-1 0 0 0,-1 1 0 0 0,1 0 0 0 0,-1-2-21 0 0,1-6 120 0 0,0 1-45 0 0,-1-10-31 0 0,0 9-66 0 0,0 6-6 0 0,0 0-1 0 0,0 0 1 0 0,0 0-1 0 0,-1 0 1 0 0,1 1 0 0 0,-2-3 28 0 0,0-3-134 0 0,3 5 105 0 0,0-1-66 0 0,1-4-173 0 0,4-12-515 0 0,-2 17 605 0 0,1 0 75 0 0,-3 3-223 0 0,0 0 73 0 0,0 1 63 0 0,-1-1 52 0 0,1 0 29 0 0,-1 0 43 0 0,-1-3-43 0 0,1 4 32 0 0,-1 0-59 0 0,1-12-632 0 0,0 11-6 0 0</inkml:trace>
  <inkml:trace contextRef="#ctx0" brushRef="#br0" timeOffset="967.38">892 379 6448 0 0,'16'15'190'0'0,"-4"0"-10"0"0,-7-6-148 0 0,5 13-25 0 0,-3-10 61 0 0,-3-3 60 0 0,0-1 99 0 0,1 5 230 0 0,6-8 14 0 0,-9-1-231 0 0,2 2-43 0 0,3 8 107 0 0,-5-10-193 0 0,0 1 42 0 0,-1-1-48 0 0,-1 17 166 0 0,0-12-71 0 0,-1-4-43 0 0,1 1 47 0 0,0-1-135 0 0,0 1 74 0 0,0 5 216 0 0,0 19 656 0 0,0-21-771 0 0,0-2-82 0 0,0-4 0 0 0,0-1 24 0 0,0 1 376 0 0,0-1-58 0 0,0 0-54 0 0,0-1-51 0 0,0 0-48 0 0,0 0-46 0 0,0-1-42 0 0,0 0-40 0 0,0-1-37 0 0,0 0-35 0 0,0-1 62 0 0,0-1-102 0 0,0-1-79 0 0,0-1-65 0 0,0-7-139 0 0,0 8 147 0 0,1 1 38 0 0,0-1 95 0 0,-1 2-3 0 0,1 1 41 0 0,3-5-89 0 0,-1 4-32 0 0,-1-1 21 0 0,1-1 21 0 0,0-2 36 0 0,-1 3-75 0 0,6-16 63 0 0,-6 1-67 0 0,-2 16-24 0 0,1 1 0 0 0,-1-1 0 0 0,0 0 0 0 0,1 1 0 0 0,-1-1 0 0 0,1 0 0 0 0,-1 1 0 0 0,1-1 0 0 0,0 1 0 0 0,-1-1 0 0 0,1 1 0 0 0,0-1 0 0 0,0 1 0 0 0,0 0 0 0 0,0-1 0 0 0,1 1 0 0 0,-1 0 0 0 0,0 0 0 0 0,1-1 0 0 0,10-13 0 0 0,-1-7 0 0 0,11-14 0 0 0,-21 34 1 0 0,1 0-1 0 0,0 0 0 0 0,-1 0 0 0 0,1 1 0 0 0,0-1 0 0 0,0 0 0 0 0,0 1 0 0 0,0 0 1 0 0,0-1-1 0 0,0 1 0 0 0,1 0 0 0 0,-1 0 0 0 0,1 0-3 0 0,0-1 0 0 0,-1 1 0 0 0,1-1-1 0 0,-1 1 1 0 0,1-1 0 0 0,1-2 3 0 0,8-9-66 0 0,8-7-12 0 0,-6 10 71 0 0,-4 6 7 0 0,-8 3-1 0 0,0 0 0 0 0,0 0 0 0 0,0-1 0 0 0,0 1 0 0 0,0 0-1 0 0,0-1 1 0 0,0 1 0 0 0,0-1 0 0 0,0 1 1 0 0,-1-1-3 0 0,0 1 1 0 0,0 0-1 0 0,0 0 0 0 0,0 0 0 0 0,1-1 1 0 0,-1 1-1 0 0,0 1 0 0 0,1-1 1 0 0,-1 0-1 0 0,1 0 0 0 0,-1 0 1 0 0,1 1-1 0 0,-1-1 0 0 0,1 1 1 0 0,0-1-1 0 0,-1 1 0 0 0,1 0 1 0 0,-1 0-1 0 0,1-1 0 0 0,0 1 3 0 0,0 0 0 0 0,-1 0 0 0 0,1 0 0 0 0,-1 0 0 0 0,1 0 0 0 0,-1-1 0 0 0,1 1 0 0 0,-1-1 0 0 0,0 1 0 0 0,1-1 0 0 0,-1 0 0 0 0,1 1 0 0 0,-1-1 0 0 0,0 0 0 0 0,12-5 0 0 0,0 3-18 0 0,-7 2-25 0 0,0 0-41 0 0,1-2-85 0 0,-2 0-71 0 0,-1 0-23 0 0,1 1-52 0 0,1 1-49 0 0,2 0-49 0 0,20 1-645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0:30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1497 575 6336 0 0,'-2'3'141'0'0,"-8"7"23"0"0,7-7-42 0 0,2-1-43 0 0,0 1-25 0 0,2 0-29 0 0,-2 1 16 0 0,-9 1-11 0 0,7 0-19 0 0,1 0 67 0 0,0-3 25 0 0,-1-3-82 0 0,2 1-2 0 0,-1 0 39 0 0,1 0 13 0 0,0 1 34 0 0,-2 0 163 0 0,2 0-83 0 0,0 0 41 0 0,-9 9 390 0 0,7-7-23 0 0,0-1-122 0 0,0 1-410 0 0,-1 1 65 0 0,-3 3 158 0 0,-12 12 491 0 0,15-13-594 0 0,1-2-67 0 0,-18 40 789 0 0,12-24-561 0 0,1 1-47 0 0,4-11-193 0 0,1-1-38 0 0,0 8 163 0 0,4-16-209 0 0,-1 1 0 0 0,0-1 0 0 0,-1 1 0 0 0,1-1 0 0 0,0 0-1 0 0,0 1 1 0 0,-1-1 0 0 0,1 0 0 0 0,0 0 0 0 0,-1 1-18 0 0,-5 11 108 0 0,5-10-85 0 0,0 0 1 0 0,0 0 0 0 0,0 0-1 0 0,0 1 1 0 0,0-1-1 0 0,1 0 1 0 0,0 1-24 0 0,-1 18 170 0 0,1-1 41 0 0,0 27 113 0 0,0-39-256 0 0,0-5-42 0 0,1 0 0 0 0,-1-1 0 0 0,1 1 0 0 0,0 0 0 0 0,0 0 0 0 0,0-1 0 0 0,0 1 0 0 0,1-1 0 0 0,0 1 0 0 0,1 2-26 0 0,2 24 256 0 0,25 31 260 0 0,-23-52-388 0 0,19 18 284 0 0,-19-21-331 0 0,-5-4 54 0 0,0-1-35 0 0,2 0 20 0 0,5-4-11 0 0,-8 2-61 0 0,8-3 96 0 0,5-4 134 0 0,8-5 212 0 0,-17 11-394 0 0,-4 2-72 0 0,-1-1 0 0 0,1 1 0 0 0,0 0 0 0 0,-1 0 1 0 0,1-1-1 0 0,-1 1 0 0 0,1 0 0 0 0,-1-1 0 0 0,1 1 0 0 0,-1-1 1 0 0,1 1-1 0 0,-1-1 0 0 0,1 1 0 0 0,-1-1 0 0 0,1 1 1 0 0,-1-1-1 0 0,0 1 0 0 0,1-1 0 0 0,-1 0 0 0 0,0 1 0 0 0,0-1 1 0 0,1 0-25 0 0,1-3 98 0 0,7-9 174 0 0,2 2-93 0 0,-6 7-128 0 0,-1 0-1 0 0,0 0 1 0 0,0-1 0 0 0,2-2-51 0 0,-4 3 20 0 0,0 0 1 0 0,0-1 0 0 0,0 1-1 0 0,-1 0 1 0 0,0-1 0 0 0,0 1-1 0 0,0-2-20 0 0,4-14 80 0 0,1 6-13 0 0,-5 11-53 0 0,0-1 0 0 0,1 1 1 0 0,-2 0-1 0 0,1 0 0 0 0,0-1 0 0 0,-1 1 0 0 0,1-1 0 0 0,-1 1 0 0 0,0-1-14 0 0,0-3 29 0 0,1-1 0 0 0,0 1-1 0 0,1 0 1 0 0,-1-1 0 0 0,2 0-29 0 0,-1 1 24 0 0,-1-1 0 0 0,1 1-1 0 0,-1 0 1 0 0,0-1 0 0 0,-1 0-24 0 0,0 7 2 0 0,0-24 58 0 0,0 0 7 0 0,-2-10-13 0 0,-5 13-43 0 0,6 19-10 0 0,0 0 1 0 0,0 0-1 0 0,0 1 1 0 0,0-1-1 0 0,1 0 0 0 0,-1 0 1 0 0,1 0-1 0 0,0 0-1 0 0,0 1 4 0 0,0 1 0 0 0,0-1 0 0 0,0 1 0 0 0,0-1 0 0 0,-1 0 0 0 0,1 1 0 0 0,0-1 0 0 0,-1 1 0 0 0,1-1 0 0 0,-1 1 0 0 0,0-1 0 0 0,0 1 0 0 0,1-1 0 0 0,-1 1 0 0 0,-1-1-4 0 0,-3-6 0 0 0,-2-9 23 0 0,-2-3-43 0 0,-3 1-71 0 0,-3 5-99 0 0,6 10 50 0 0,-2 3-35 0 0,3 1 24 0 0,4 0 11 0 0,2 0-50 0 0,1 0-164 0 0,-1-3-299 0 0,0 1 498 0 0,0 1 20 0 0,1-1-12 0 0,0 1-44 0 0,0 0-8 0 0,0 0-45 0 0,0 0-50 0 0,0 0-57 0 0,0 0-60 0 0,1 1-56 0 0,-1-1-51 0 0,1 1-44 0 0,0 0-161 0 0,-1 0-43 0 0,1 0-196 0 0,0 0-527 0 0</inkml:trace>
  <inkml:trace contextRef="#ctx0" brushRef="#br0" timeOffset="1486.27">2601 833 6832 0 0,'0'0'200'0'0,"3"-3"-8"0"0,9-7-152 0 0,-4 8-2 0 0,-1 1 80 0 0,1 1 83 0 0,0-2 86 0 0,-1-3 41 0 0,3 0 152 0 0,-4 3-194 0 0,1 1 40 0 0,-1 1 131 0 0,-2 0-183 0 0,1 0-40 0 0,2 0 129 0 0,0 0-114 0 0,0-1-79 0 0,9-5 150 0 0,-10 1-123 0 0,-3 2-40 0 0,-1 2-57 0 0,0 1-37 0 0,1 1-35 0 0,0 0-10 0 0,-1-1 28 0 0,0-1 34 0 0,1-1 52 0 0,-2 0-112 0 0,0 1 0 0 0,1 0 0 0 0,-1 0 1 0 0,1 0-1 0 0,-1 0 0 0 0,1 1 1 0 0,-1-1-1 0 0,1 0 0 0 0,0 1 0 0 0,1-1-20 0 0,19-2 134 0 0,-19 3-70 0 0,-1 0-11 0 0,11-2-32 0 0,2-9 22 0 0,-2 9-22 0 0,0 0 32 0 0,-12 2-53 0 0,0 0 1 0 0,1-1-1 0 0,-1 1 1 0 0,0-1-1 0 0,0 0 1 0 0,1 1-1 0 0,-1-1 1 0 0,0 0-1 0 0,0 0 1 0 0,0 0-1 0 0,0 0 1 0 0,1-1-1 0 0,-1 1 5 0 0,1-4 38 0 0,1-7-32 0 0,7-1-1 0 0,-7 7 39 0 0,-4-3-38 0 0,1 9-5 0 0,-2-5 42 0 0,-8-5-26 0 0,10 9-20 0 0,-1 1-1 0 0,1 0 1 0 0,0 0-1 0 0,-1-1 1 0 0,1 1-1 0 0,0 0 1 0 0,0-1-1 0 0,-1 1 1 0 0,1 0-1 0 0,-1 0 1 0 0,1 0-1 0 0,0-1 1 0 0,-1 1-1 0 0,1 0 1 0 0,0 0-1 0 0,-1 0 1 0 0,1 0-1 0 0,-1 0 1 0 0,1 0-1 0 0,0 0 1 0 0,-1-1-1 0 0,1 1 1 0 0,-1 1-1 0 0,1-1 1 0 0,-1 0-1 0 0,1 0 1 0 0,-1 0-2 0 0,-3-1 13 0 0,1-9-3 0 0,3 10-9 0 0,0 0 0 0 0,0-1 0 0 0,0 1-1 0 0,0 0 1 0 0,0 0 0 0 0,0 0 0 0 0,0 0-1 0 0,0 0 1 0 0,0 0 0 0 0,0 0-1 0 0,0 0 1 0 0,0 0 0 0 0,0 0 0 0 0,0 0-1 0 0,0-1 1 0 0,0 1 0 0 0,0 0 0 0 0,0 0-1 0 0,0 0 1 0 0,0 0 0 0 0,0 0 0 0 0,0 0-1 0 0,0 0 1 0 0,0 0 0 0 0,0 0 0 0 0,0 0-1 0 0,0 0 1 0 0,0 0 0 0 0,0-1 0 0 0,0 1-1 0 0,0 0 1 0 0,0 0 0 0 0,0 0 0 0 0,0 0-1 0 0,-1 0 1 0 0,1 0 0 0 0,0 0 0 0 0,0 0-1 0 0,0 0 1 0 0,0 0 0 0 0,0 0 0 0 0,0 0-1 0 0,0 0 1 0 0,0 0 0 0 0,0 0 0 0 0,0 0-1 0 0,0 0 1 0 0,-1 0 0 0 0,1 0 0 0 0,0 0-1 0 0,0 0 1 0 0,0 0 0 0 0,0 0 0 0 0,0 0-1 0 0,0 0 1 0 0,0 0 0 0 0,0 0-1 0 0,-10 0 23 0 0,4 0 2 0 0,2 0 64 0 0,-9 0 383 0 0,9 0-319 0 0,2 0-112 0 0,1 0-53 0 0,0 0-8 0 0,-1 0 222 0 0,2 0 44 0 0,-3 3-42 0 0,1-1-81 0 0,0 0-51 0 0,-1 1-38 0 0,1-1-1 0 0,1-1 21 0 0,-1 1 192 0 0,-1 1-71 0 0,2-2-156 0 0,0 0 0 0 0,0 1-1 0 0,0-1 1 0 0,-1 0 0 0 0,2 1 0 0 0,-1-1 0 0 0,0 1 0 0 0,0-1-1 0 0,0 1 1 0 0,1 0 0 0 0,-1-1 0 0 0,1 1 0 0 0,-1 0 0 0 0,1-1 0 0 0,0 2-19 0 0,-3 2 113 0 0,-3 3-85 0 0,1 0 1 0 0,0 1-1 0 0,0 0 0 0 0,1 0-28 0 0,4-9 0 0 0,-1 3 6 0 0,0-1-1 0 0,0 1 0 0 0,1 0 1 0 0,-1-1-1 0 0,1 1 1 0 0,0 0-1 0 0,0 0 1 0 0,0 0-1 0 0,0 0 1 0 0,1 2-6 0 0,-1 10-1 0 0,0 55 14 0 0,0-68-8 0 0,0 0 1 0 0,0 0-1 0 0,0-1 0 0 0,-1 1 1 0 0,1 0-1 0 0,0-1 0 0 0,-1 1 1 0 0,0 0-1 0 0,1-1 0 0 0,-1 1 1 0 0,0 0-6 0 0,0-1 2 0 0,0 0 0 0 0,1 1 0 0 0,-1-1-1 0 0,1 0 1 0 0,0 0 0 0 0,-1 0 0 0 0,1 0 0 0 0,0 1 0 0 0,-1-1 0 0 0,1 0 0 0 0,0 1-2 0 0,4 18 54 0 0,0-2 30 0 0,-2 2 37 0 0,-2-19-111 0 0,1 1 0 0 0,-1-1 1 0 0,0 1-1 0 0,0 0 0 0 0,1-1 1 0 0,-1 1-1 0 0,1-1 1 0 0,-1 1-1 0 0,1-1 0 0 0,0 1 1 0 0,-1-1-1 0 0,1 0 0 0 0,0 1 1 0 0,0-1-11 0 0,4 7 43 0 0,10 22 104 0 0,-10 0-15 0 0,-3-26-125 0 0,11 20 65 0 0,-3-19-45 0 0,-5 5 26 0 0,5-5-28 0 0,-5 5 23 0 0,-4-9-46 0 0,0-1 0 0 0,0 0-1 0 0,-1 1 1 0 0,1-1 0 0 0,0 0-1 0 0,0 0 1 0 0,0 1-1 0 0,-1-1 1 0 0,1 0 0 0 0,0 0-1 0 0,0 0 1 0 0,0 0 0 0 0,0 0-1 0 0,0 0-1 0 0,29 0 39 0 0,-18 0-99 0 0,4 0-92 0 0,-11-3 2 0 0,2-3 46 0 0,0 3-23 0 0,-2 0-41 0 0,1 3-76 0 0,-1-3-299 0 0,8-9-22 0 0,2-4-3 0 0</inkml:trace>
  <inkml:trace contextRef="#ctx0" brushRef="#br0" timeOffset="1891.2">3236 712 6296 0 0,'0'0'184'0'0,"3"2"-6"0"0,0 2-176 0 0,0 0 56 0 0,-1 0 51 0 0,1 1 44 0 0,0 0 39 0 0,-1 0 34 0 0,3 6 303 0 0,4 9 561 0 0,14 26 1205 0 0,-12-24-1273 0 0,0 1-56 0 0,14 7 166 0 0,-20-20-746 0 0,0 0-63 0 0,-1 1-56 0 0,0 0-48 0 0,3 5 62 0 0,-1-3-69 0 0,-3-7 15 0 0,0-1-66 0 0,0-2-53 0 0,-1 0-41 0 0,4 7 61 0 0,-6-2-5 0 0,0 4 86 0 0,0-9-10 0 0,0-1-40 0 0,0 9-21 0 0,0-9-2 0 0,0-2-6 0 0,0 0-28 0 0,0 0-7 0 0,3 3-6 0 0,7 7-2 0 0,-8-8-6 0 0,-2-2-1 0 0,0 0 0 0 0,0 0 8 0 0,0 0 32 0 0,-2-2 10 0 0,-8-8 4 0 0,7 6-12 0 0,2 1-54 0 0,2-6-13 0 0,-1 7-12 0 0,0-25 230 0 0,0 1-102 0 0,0 0-92 0 0,0-1-82 0 0,0 25 3 0 0,1 1 0 0 0,-1-1 0 0 0,0 0 0 0 0,0 1 0 0 0,1-1 0 0 0,-1 0 0 0 0,1 1 0 0 0,0-1 0 0 0,-1 0 0 0 0,1 1 0 0 0,0-1 0 0 0,0 1 0 0 0,0-1 0 0 0,0 1 0 0 0,0 0 0 0 0,0-1 0 0 0,-1 1 0 0 0,1-1 0 0 0,0 0 0 0 0,-1 1 0 0 0,1-1 0 0 0,-1 0 0 0 0,1 1 0 0 0,-1-1 0 0 0,0 0 0 0 0,0 1 0 0 0,0-1 0 0 0,0 0 0 0 0,0 1 0 0 0,0-1 0 0 0,0 1 0 0 0,0 0 0 0 0,1-1 0 0 0,-1 1 0 0 0,0-1 0 0 0,0 1 0 0 0,1-1 0 0 0,-1 1 0 0 0,1 0 0 0 0,-1-1 0 0 0,1 1 0 0 0,0 0 0 0 0,0 0 0 0 0,0-1 0 0 0,10-20 0 0 0,1 8-12 0 0,1-2-46 0 0,-8 6 11 0 0,-5 9 43 0 0,0-1-1 0 0,1 1 1 0 0,-1 0-1 0 0,1 0 0 0 0,-1 0 1 0 0,1 0-1 0 0,-1 0 1 0 0,1 0-1 0 0,0 0 0 0 0,-1 1 1 0 0,1-1-1 0 0,0 0 0 0 0,0 0 1 0 0,0 0-1 0 0,-1 1 1 0 0,1-1-1 0 0,0 0 0 0 0,1 0 5 0 0,3-1-15 0 0,1-2-57 0 0,-2-2-46 0 0,-1 1 62 0 0,-1 1-7 0 0,4-10-103 0 0,1 4-48 0 0,-1 6 54 0 0,2 0-43 0 0,3-3-247 0 0,-10 6 374 0 0,1-1-182 0 0,0-1 34 0 0,7-4-685 0 0,-7 5 566 0 0,1 1-87 0 0,-2 1 143 0 0,1-1-42 0 0,-1 1-47 0 0,1 0-52 0 0,0 0-58 0 0,-1-1-63 0 0,1 1-69 0 0,1 0-74 0 0,3 0-1343 0 0,3 0-1143 0 0</inkml:trace>
  <inkml:trace contextRef="#ctx0" brushRef="#br0" timeOffset="3079.67">4461 696 8864 0 0,'4'4'45'0'0,"0"0"38"0"0,8 9 290 0 0,-8-9-247 0 0,-2-2-83 0 0,0-1-33 0 0,2 6 122 0 0,-4-2-50 0 0,1 1-48 0 0,3 2-34 0 0,-3-7 0 0 0,0 0 0 0 0,0 0 0 0 0,0 1 0 0 0,-1-1 0 0 0,1 1 0 0 0,0-1 0 0 0,-1 1 0 0 0,1-1 0 0 0,-1 1 0 0 0,1-1 0 0 0,-1 1 0 0 0,0 0 0 0 0,0-1 0 0 0,0 1 0 0 0,0 6 23 0 0,0-1 49 0 0,0 0 49 0 0,0-1 51 0 0,3-1 233 0 0,3 4-124 0 0,-1 9 193 0 0,-4 2-7 0 0,-1-5-199 0 0,0-4-103 0 0,0-10-152 0 0,0-1 1 0 0,0 1 0 0 0,0-1-1 0 0,0 1 1 0 0,0 0 0 0 0,0-1 0 0 0,1 1-1 0 0,-1 0 1 0 0,0-1 0 0 0,0 1 0 0 0,0 0-1 0 0,1-1 1 0 0,-1 1 0 0 0,0-1-1 0 0,1 1 1 0 0,-1-1 0 0 0,0 1 0 0 0,1 0-1 0 0,-1-1 1 0 0,1 1 0 0 0,-1-1-1 0 0,1 0 1 0 0,-1 1 0 0 0,1-1 0 0 0,-1 1-1 0 0,1-1-13 0 0,-1 0 11 0 0,1 1-1 0 0,-1-1 0 0 0,1 0 0 0 0,0 1 1 0 0,-1-1-1 0 0,0 1 0 0 0,1-1 1 0 0,-1 1-1 0 0,1-1 0 0 0,-1 1 0 0 0,0-1 1 0 0,1 1-1 0 0,-1 0 0 0 0,0-1 0 0 0,1 1 1 0 0,-1-1-1 0 0,0 1 0 0 0,0 0 1 0 0,0-1-1 0 0,0 1 0 0 0,0 0 0 0 0,1-1 1 0 0,-1 1-1 0 0,0 0 0 0 0,-1-1 1 0 0,1 1-11 0 0,0 5 71 0 0,0-4-50 0 0,0-1-1 0 0,0 1 1 0 0,0 0-1 0 0,0-1 1 0 0,0 1 0 0 0,0-1-1 0 0,0 1 1 0 0,0-1-1 0 0,1 1 1 0 0,-1 0 0 0 0,1-1-1 0 0,0 2-20 0 0,9-1 82 0 0,-8-1-52 0 0,-4 1-7 0 0,1-2-23 0 0,1 1 0 0 0,-1-1 0 0 0,1 1-1 0 0,-1-1 1 0 0,1 1 0 0 0,0-1 0 0 0,-1 1 0 0 0,1-1 0 0 0,0 1 0 0 0,-1-1 0 0 0,1 1-1 0 0,0 0 1 0 0,-1-1 0 0 0,1 1 0 0 0,0 0 0 0 0,0-1 0 0 0,0 1 0 0 0,0 0 0 0 0,0-1-1 0 0,-1 1 1 0 0,1 0 0 0 0,0-1 0 0 0,1 1 0 0 0,-1 0 0 0 0,0-1 0 0 0,0 1-1 0 0,0 0 1 0 0,0-1 0 0 0,0 1 0 0 0,1-1 0 0 0,-1 1 0 0 0,0 0 0 0 0,1-1 0 0 0,-1 1-1 0 0,0-1 1 0 0,1 1 0 0 0,-1-1 0 0 0,1 1 0 0 0,-1-1 0 0 0,1 1 0 0 0,-1-1 0 0 0,1 1 0 0 0,2 2-78 0 0,-4-3 21 0 0,1 0-60 0 0,-1 1-69 0 0,0 0-110 0 0,-1 1-111 0 0,0 0-108 0 0,1-1 70 0 0,-1 1-41 0 0,-1 1-578 0 0,3-3 921 0 0,-2 2-1448 0 0,1-1-904 0 0</inkml:trace>
  <inkml:trace contextRef="#ctx0" brushRef="#br0" timeOffset="3271.65">4567 545 9096 0 0,'-3'0'200'0'0,"3"0"-189"0"0,-1 0 1 0 0,1 0-1 0 0,-1 0 1 0 0,1 0-1 0 0,-1 0 1 0 0,1 0-1 0 0,-1 0 1 0 0,1 0-1 0 0,-1 0 1 0 0,1 0-1 0 0,0 0 1 0 0,-1 0-1 0 0,1-1 1 0 0,-1 1-1 0 0,1 0 1 0 0,-1 0-1 0 0,1-1 1 0 0,0 1-1 0 0,-1 0 1 0 0,1 0-1 0 0,0-1 1 0 0,-1 1-1 0 0,1-1 1 0 0,0 1-1 0 0,-1 0 1 0 0,1-1-1 0 0,0 1 0 0 0,0-1 1 0 0,-1 1-1 0 0,1 0 1 0 0,0-1-1 0 0,0 1 1 0 0,0-1-1 0 0,0 1 1 0 0,0-1-1 0 0,-1 1 1 0 0,1-1-1 0 0,0 1 1 0 0,0-1-1 0 0,0 1 1 0 0,0-1-1 0 0,1 1-11 0 0,-1-3 272 0 0,0 3 48 0 0,0 0 22 0 0,0 0-244 0 0,0 0-107 0 0,0 0-82 0 0,0 0-105 0 0,0 0-121 0 0,0 0-110 0 0,0 0 48 0 0,0-1-41 0 0,0 0-507 0 0,0-3-409 0 0,0-5-772 0 0</inkml:trace>
  <inkml:trace contextRef="#ctx0" brushRef="#br0" timeOffset="3771.91">4945 757 7368 0 0,'0'0'165'0'0,"0"0"22"0"0,2 0 10 0 0,13 0-36 0 0,-2 2-6 0 0,-4 5 80 0 0,-6-3-70 0 0,0-2 372 0 0,-3-2 21 0 0,1 0-232 0 0,0 0-138 0 0,3 0-172 0 0,-1 0 68 0 0,4 0 164 0 0,12 0 478 0 0,-12 0-572 0 0,-1 0-80 0 0,4-2 3 0 0,-10 1-72 0 0,1 0 0 0 0,-1 0-1 0 0,0 1 1 0 0,1-1 0 0 0,-1 0 0 0 0,0 0-1 0 0,0 0 1 0 0,0 1 0 0 0,1-1 0 0 0,-1 0-1 0 0,0 0 1 0 0,0 0 0 0 0,0 0 0 0 0,-1 0-5 0 0,1 0 1 0 0,0 1 1 0 0,0-1 0 0 0,0 1 0 0 0,0-1-1 0 0,0 1 1 0 0,0-1 0 0 0,0 1 0 0 0,0-1-1 0 0,0 1 1 0 0,0-1 0 0 0,0 1 0 0 0,0 0-1 0 0,0-1 1 0 0,0 1 0 0 0,1-1-1 0 0,-1 1 1 0 0,0-1 0 0 0,0 1 0 0 0,0-1-1 0 0,1 1 1 0 0,-1-1 0 0 0,0 1 0 0 0,1 0-1 0 0,-1-1 1 0 0,0 1 0 0 0,1 0 0 0 0,-1-1-1 0 0,0 1 1 0 0,1 0 0 0 0,-1-1 0 0 0,1 1-1 0 0,-1 0 1 0 0,0 0 0 0 0,1-1 0 0 0,-1 1-1 0 0,1 0 1 0 0,-1 0 0 0 0,1 0-1 0 0,-1 0 1 0 0,1 0 0 0 0,-1 0 0 0 0,1 0-1 0 0,-1 0 1 0 0,1 0 0 0 0,-1 0 0 0 0,1 0-2 0 0,-1 0 1 0 0,0 0 0 0 0,0 0 0 0 0,0 0 0 0 0,0 0 0 0 0,1 0 0 0 0,-1 0 1 0 0,0 0-1 0 0,0 0 0 0 0,0 0 0 0 0,0 0 0 0 0,0 0 0 0 0,0 0 0 0 0,0 0 0 0 0,0 0 0 0 0,0 0 1 0 0,0 0-1 0 0,0 0 0 0 0,1 0 0 0 0,-1 0 0 0 0,0 0 0 0 0,0 0 0 0 0,0 0 0 0 0,0 0 1 0 0,0 0-1 0 0,0 0 0 0 0,0 0 0 0 0,0 0 0 0 0,0-1 0 0 0,0 1 0 0 0,0 0 0 0 0,0 0 1 0 0,0 0-1 0 0,0 0 0 0 0,1 0 0 0 0,-1 0 0 0 0,0 0 0 0 0,0 0 0 0 0,0 0 0 0 0,0 0 1 0 0,0 0-1 0 0,0 0 0 0 0,0 0 0 0 0,0-1 0 0 0,0 1 0 0 0,0 0 0 0 0,0 0 0 0 0,0 0 1 0 0,0 0-1 0 0,0 0 0 0 0,0 0 0 0 0,0 0 0 0 0,0 0 0 0 0,0 0 0 0 0,0 0 0 0 0,0-1 1 0 0,0 1-1 0 0,0 0-1 0 0,0-1 4 0 0,0 0 0 0 0,0 0 1 0 0,1 0-1 0 0,-1 0 0 0 0,1 1 0 0 0,-1-1 1 0 0,1 0-1 0 0,-1 0 0 0 0,1 0 1 0 0,0 0-1 0 0,-1 0 0 0 0,1 1 0 0 0,0-1 1 0 0,0 0-1 0 0,-1 1 0 0 0,1-1 1 0 0,0 1-1 0 0,0-1 0 0 0,0 1 1 0 0,0-1-1 0 0,0 1 0 0 0,0-1 0 0 0,0 1-4 0 0,10-8 24 0 0,-8 6 30 0 0,-1-1 10 0 0,5-5 7 0 0,-7 3-44 0 0,-6 3-16 0 0,5 2-3 0 0,-1-5-6 0 0,2-12 90 0 0,0 14-82 0 0,0 3-9 0 0,0 0 1 0 0,0-1-1 0 0,0 1 0 0 0,0 0 1 0 0,0 0-1 0 0,0 0 0 0 0,0 0 1 0 0,0 0-1 0 0,0 0 0 0 0,0 0 1 0 0,0 0-1 0 0,0 0 0 0 0,0 0 1 0 0,0 0-1 0 0,0-1 0 0 0,0 1 1 0 0,0 0-1 0 0,0 0 0 0 0,0 0 1 0 0,0 0-1 0 0,0 0 0 0 0,0 0 1 0 0,0 0-1 0 0,0 0 0 0 0,0 0 1 0 0,0 0-1 0 0,0 0 0 0 0,0 0 1 0 0,-1-1-1 0 0,1 1 0 0 0,0 0 1 0 0,0 0-1 0 0,0 0 0 0 0,0 0 1 0 0,0 0-1 0 0,0 0 0 0 0,0 0 1 0 0,0 0-1 0 0,0 0 0 0 0,0 0 1 0 0,0 0-1 0 0,0 0 0 0 0,-1 0 1 0 0,1 0-1 0 0,0 0 0 0 0,0 0 1 0 0,0 0-1 0 0,0 0 0 0 0,0 0 1 0 0,0 0-1 0 0,0 0 0 0 0,0 0 1 0 0,0 0-1 0 0,0 0 0 0 0,0 0 1 0 0,-1 0-1 0 0,1 0-1 0 0,-6-1 80 0 0,-7-6 212 0 0,10 5-239 0 0,0 0-47 0 0,1-1 163 0 0,2 3 75 0 0,-3 0 39 0 0,-22 0 302 0 0,22 0-249 0 0,3 0-169 0 0,-1 1-37 0 0,-2-1 40 0 0,0 0-80 0 0,-2-1-46 0 0,3 1-9 0 0,1 0 40 0 0,1 0-60 0 0,-1 0 0 0 0,0 0 1 0 0,1 0-1 0 0,-1 0 0 0 0,0 0 1 0 0,1 0-1 0 0,-1 0 1 0 0,1 0-1 0 0,-1 0 0 0 0,0 1 1 0 0,1-1-1 0 0,-1 0 1 0 0,1 0-1 0 0,-1 1 0 0 0,0-1 1 0 0,1 0-1 0 0,-1 1 0 0 0,1-1 1 0 0,-1 0-1 0 0,1 1-15 0 0,-2 8 260 0 0,3-8-244 0 0,-1-1 0 0 0,0 1 0 0 0,0 0 0 0 0,0 0 0 0 0,0-1 0 0 0,0 1 0 0 0,0 0 0 0 0,0 0 0 0 0,-1-1 0 0 0,1 1 0 0 0,0 0-1 0 0,0-1 1 0 0,-1 1 0 0 0,1 0 0 0 0,0 0 0 0 0,-1-1 0 0 0,1 1 0 0 0,0-1 0 0 0,-1 1 0 0 0,1 0-16 0 0,-12 6 263 0 0,-4 3-55 0 0,15-9-203 0 0,-3 3 21 0 0,0 0 0 0 0,0 0 0 0 0,1 1-1 0 0,-1-1 1 0 0,1 1-26 0 0,1-2 9 0 0,1 0-1 0 0,0-1 1 0 0,0 1-1 0 0,1 0 1 0 0,-1-1-1 0 0,0 1 1 0 0,1 0-1 0 0,0 0 1 0 0,0 0-1 0 0,0-1 1 0 0,0 2-9 0 0,0-2 13 0 0,-1 0-1 0 0,1 1 1 0 0,0-1 0 0 0,-1 0-1 0 0,1 0 1 0 0,-1 0 0 0 0,0 0-1 0 0,0 0 1 0 0,0 0 0 0 0,0 0-1 0 0,-1 2-12 0 0,-7 17 83 0 0,5-11-55 0 0,-3 7 27 0 0,5 1 40 0 0,2 21 115 0 0,0 25 218 0 0,0-57-362 0 0,0-5-45 0 0,0 0 0 0 0,0 0 0 0 0,0 1 0 0 0,0-1 0 0 0,0 0 0 0 0,0 0-1 0 0,1 0 1 0 0,-1 0 0 0 0,1 0 0 0 0,0 1-21 0 0,4 4 42 0 0,-4-5-39 0 0,-1-1 1 0 0,1 0-1 0 0,0 1 0 0 0,0-1 1 0 0,-1 1-1 0 0,1-1 1 0 0,0 1-1 0 0,-1-1 0 0 0,1 1 1 0 0,-1-1-1 0 0,0 1 1 0 0,0 0-1 0 0,0-1 0 0 0,1 1-3 0 0,-2 4 23 0 0,1-4-19 0 0,0-1 0 0 0,0 1 0 0 0,0-1 0 0 0,0 1 0 0 0,0 0 0 0 0,0-1 0 0 0,0 1 0 0 0,1-1 0 0 0,-1 1 0 0 0,0-1 0 0 0,1 1 0 0 0,0 1-4 0 0,5 1 29 0 0,-5-4-29 0 0,-1 0 1 0 0,1 1 0 0 0,-1-1 0 0 0,0 0 0 0 0,1 0-1 0 0,-1 1 1 0 0,1-1 0 0 0,-1 0 0 0 0,0 1-1 0 0,1-1 1 0 0,-1 0 0 0 0,0 1 0 0 0,0-1 0 0 0,1 1-1 0 0,-1-1 1 0 0,0 0 0 0 0,0 1 0 0 0,0-1-1 0 0,1 1 1 0 0,-1-1 0 0 0,0 1 0 0 0,0-1-1 0 0,0 1 1 0 0,0-1 0 0 0,0 1 0 0 0,0-1 0 0 0,0 1-1 0 0,0-1 1 0 0,0 0 0 0 0,0 1 0 0 0,0-1-1 0 0,0 1 0 0 0,0 1 0 0 0,0-1 0 0 0,0 1 0 0 0,0 0 0 0 0,1-1 0 0 0,-1 1 0 0 0,0-1 0 0 0,1 1 0 0 0,0-1 0 0 0,-1 1 0 0 0,1-1 0 0 0,0 1 0 0 0,0-1 0 0 0,-1 0 0 0 0,2 1 0 0 0,2 6 0 0 0,-1-2 0 0 0,-3-5 0 0 0,0-1 0 0 0,1 1 0 0 0,-1-1 0 0 0,0 0 0 0 0,0 1 0 0 0,0-1 0 0 0,1 1 0 0 0,-1-1 0 0 0,0 1 0 0 0,0-1 0 0 0,1 0 0 0 0,-1 1 0 0 0,0-1 0 0 0,1 0 0 0 0,-1 1 0 0 0,1-1 0 0 0,-1 0 0 0 0,0 1 0 0 0,1-1 0 0 0,-1 0 0 0 0,1 0 0 0 0,-1 0 0 0 0,1 1 0 0 0,-1-1 0 0 0,1 0 0 0 0,-1 0 0 0 0,1 0 0 0 0,-1 0 0 0 0,0 0 0 0 0,1 0 0 0 0,-1 0 0 0 0,1 0 0 0 0,-1 0 0 0 0,1 0 0 0 0,-1 0 0 0 0,1 0 0 0 0,-1 0 0 0 0,1 0 0 0 0,8 1 27 0 0,-1 3-40 0 0,5 6-99 0 0,2 2-103 0 0,-9-10 131 0 0,1-2-56 0 0,12-7-459 0 0,-13 4 397 0 0,-3 1 124 0 0,-1 1-270 0 0,1 0 71 0 0,-1 0 58 0 0,0 1 50 0 0,0-1-51 0 0,2 2-46 0 0,-3-1 128 0 0,0 0 0 0 0,0 1-37 0 0,0-1-49 0 0,0 0-59 0 0,0 0-92 0 0,1 0-49 0 0,-1 0-42 0 0,1 0-39 0 0,0 0-142 0 0,-1 0-38 0 0,5 0-1499 0 0</inkml:trace>
  <inkml:trace contextRef="#ctx0" brushRef="#br0" timeOffset="4219.22">5580 606 9672 0 0,'0'0'216'0'0,"0"0"32"0"0,-3 0 13 0 0,-3-1-104 0 0,2-1-79 0 0,2-1-45 0 0,-1-4-18 0 0,-1 5 34 0 0,-3 1 84 0 0,-3 1 99 0 0,-3 0 178 0 0,7 1-153 0 0,3-1 318 0 0,1 0-26 0 0,-11 0-153 0 0,0 0 96 0 0,6 0-197 0 0,0 0 41 0 0,-1 0 44 0 0,0 0 52 0 0,6 0-212 0 0,2 0-84 0 0,-3 0-38 0 0,-9 2-8 0 0,-1 8-4 0 0,8-6-16 0 0,-1-4-54 0 0,2 1-7 0 0,-9 23 59 0 0,11-20-69 0 0,-1 11 11 0 0,3-14-8 0 0,0-1 0 0 0,0 1 0 0 0,0 0 0 0 0,0-1 0 0 0,0 1 0 0 0,0 0 0 0 0,0-1 0 0 0,0 1 0 0 0,0 0-1 0 0,-1-1 1 0 0,1 1 0 0 0,0-1 0 0 0,0 1 0 0 0,-1 0 0 0 0,1-1 0 0 0,0 1 0 0 0,-1-1 0 0 0,1 1 0 0 0,-1-1 0 0 0,1 1 0 0 0,-1-1 0 0 0,1 1 0 0 0,-1-1 0 0 0,1 0-1 0 0,-1 1 1 0 0,1-1-2 0 0,-1 1 1 0 0,1-1-1 0 0,-1 0 0 0 0,0 1 0 0 0,1-1 0 0 0,-1 1 0 0 0,1-1 0 0 0,0 1 0 0 0,-1-1 0 0 0,1 1 1 0 0,-1-1-1 0 0,1 1 0 0 0,0-1 0 0 0,-1 1 0 0 0,1-1 0 0 0,0 1 0 0 0,0 0 0 0 0,-1-1 1 0 0,1 1-1 0 0,0 0 0 0 0,0-1 0 0 0,0 1 0 0 0,0 0 0 0 0,0-1 0 0 0,0 1 0 0 0,0 0 1 0 0,0-1-1 0 0,0 12 0 0 0,-1-9 0 0 0,1 0 0 0 0,0 0 0 0 0,0 0 0 0 0,0 0 0 0 0,0 0 0 0 0,1 0 0 0 0,-1 0 0 0 0,1 0 0 0 0,-1 0 0 0 0,2 1 0 0 0,0 1 0 0 0,1 1 0 0 0,0 0 0 0 0,0 0 0 0 0,1 0 0 0 0,0-1 0 0 0,0 0 0 0 0,0 1 0 0 0,0-2 0 0 0,-1 0 0 0 0,0 0 0 0 0,0 0 0 0 0,-1 1 0 0 0,1-1 0 0 0,-1 1 0 0 0,1 2 0 0 0,-1-2 0 0 0,0 0 0 0 0,0 0 0 0 0,1-1 0 0 0,-1 1 0 0 0,1-1 0 0 0,1 0 0 0 0,1 3 0 0 0,2 0 0 0 0,-4-4 0 0 0,0 0 0 0 0,1 0 0 0 0,-2 0 0 0 0,1 0 0 0 0,0 1 0 0 0,-1 0 0 0 0,3 11 0 0 0,8 0 0 0 0,-5-7 0 0 0,-6-7 0 0 0,0 0 0 0 0,-1 1 0 0 0,1-1 0 0 0,-1 1 0 0 0,1-1 0 0 0,-1 1 0 0 0,1 0 0 0 0,-1 0 0 0 0,0-1 0 0 0,0 1 0 0 0,0 0 0 0 0,0 0 0 0 0,0 0 0 0 0,0 0 0 0 0,-1 1 0 0 0,1-1 0 0 0,-1 0 0 0 0,1 0 0 0 0,-1 1 0 0 0,0-1-1 0 0,1 0 1 0 0,-1 0 0 0 0,0-1 0 0 0,0 1 0 0 0,1 0 0 0 0,-1-1 0 0 0,1 1 0 0 0,0-1 0 0 0,-1 1 0 0 0,1-1 0 0 0,0 1 0 0 0,0-1 0 0 0,0 1 0 0 0,0-1 0 0 0,0 0 0 0 0,0 1 0 0 0,1-1 0 0 0,-1 0 0 0 0,1 0 0 0 0,10 15 11 0 0,-9-1 48 0 0,-2 2 77 0 0,5-3-84 0 0,0 0-25 0 0,-4 4 67 0 0,-2-17-85 0 0,-1 1-1 0 0,1-1 0 0 0,0 0 1 0 0,0 1-1 0 0,-1-1 1 0 0,1 0-1 0 0,-1 1 1 0 0,1-1-1 0 0,-1 0 0 0 0,0 0 1 0 0,1 1-1 0 0,-2 0-8 0 0,-5 12 99 0 0,6-1 58 0 0,0-12-148 0 0,1 0 0 0 0,0 0 0 0 0,-1 0 0 0 0,1 0 0 0 0,-1 0 0 0 0,1 0 0 0 0,-1 0 0 0 0,1 0 0 0 0,-1-1 0 0 0,0 1 0 0 0,1 0 0 0 0,-1 0 0 0 0,0 0 0 0 0,1-1 0 0 0,-1 1 0 0 0,0-1 0 0 0,0 1 0 0 0,0 0 0 0 0,0-1 0 0 0,0 0 0 0 0,0 1 0 0 0,0-1 0 0 0,0 1-9 0 0,-10 6 89 0 0,8-4 2 0 0,-1-2-42 0 0,-4-2-19 0 0,5 1-9 0 0,-12 3 8 0 0,0 4 30 0 0,4-11-14 0 0,9 3-44 0 0,1 0 0 0 0,-1 1 0 0 0,0-1 0 0 0,1 0-1 0 0,-1 1 1 0 0,1-1 0 0 0,-1 1 0 0 0,0-1 0 0 0,0 1-1 0 0,0 0 0 0 0,-9-2-50 0 0,-2-4 53 0 0,4 1-59 0 0,4 3-24 0 0,0 2-51 0 0,3 0-156 0 0,1-1 5 0 0,1-1-36 0 0,-2-10-843 0 0,-11-3-56 0 0</inkml:trace>
  <inkml:trace contextRef="#ctx0" brushRef="#br0" timeOffset="4836.12">6653 636 6056 0 0,'-6'0'70'0'0,"4"0"-46"0"0,1-1-1 0 0,-1 1 0 0 0,1 0 0 0 0,-1 0 0 0 0,0 0 0 0 0,1 0 0 0 0,-1 1 0 0 0,1-1 0 0 0,-1 0 1 0 0,1 1-1 0 0,-1-1 0 0 0,-1 1-23 0 0,-1 6 34 0 0,4-7-34 0 0,0 1 0 0 0,-1-1 0 0 0,1 0 0 0 0,0 1 0 0 0,0-1 1 0 0,-1 1-1 0 0,1-1 0 0 0,0 0 0 0 0,-1 1 0 0 0,1-1 0 0 0,0 0 0 0 0,-1 1 0 0 0,1-1 0 0 0,-1 0 0 0 0,1 0 0 0 0,0 1 0 0 0,-1-1 0 0 0,1 0 0 0 0,-1 0 0 0 0,1 0 0 0 0,-1 0 0 0 0,1 0 0 0 0,-1 0 0 0 0,1 1 0 0 0,-1-1 1 0 0,1 0-1 0 0,-1 0 0 0 0,1 0 0 0 0,0-1 0 0 0,-1 1 0 0 0,1 0 0 0 0,-1 0 0 0 0,-5 0-127 0 0,1 0 115 0 0,1 0 59 0 0,1 0 40 0 0,-5 0 187 0 0,0 0 189 0 0,-4 1 380 0 0,0 2-6 0 0,6-1-385 0 0,1 1-191 0 0,3-1-182 0 0,0 0-41 0 0,0-1 244 0 0,0 0-66 0 0,1 0-57 0 0,-1-1-48 0 0,0 0-29 0 0,0 0-39 0 0,-3 0 0 0 0,4-1 5 0 0,0 1 52 0 0,-17 0 476 0 0,8 0-230 0 0,8 0-41 0 0,2 3-60 0 0,0 7-11 0 0,0-10-230 0 0,0 0 0 0 0,0 0 0 0 0,0 0 0 0 0,0 0 0 0 0,0 0 1 0 0,0 0-1 0 0,0 0 0 0 0,0 0 0 0 0,0 1 0 0 0,0-1 0 0 0,0 0 1 0 0,0 0-1 0 0,0 0 0 0 0,0 0 0 0 0,0 0 0 0 0,0 0 0 0 0,0 0 1 0 0,0 0-1 0 0,0 0 0 0 0,0 0 0 0 0,0 1 0 0 0,0-1 0 0 0,0 0 1 0 0,0 0-1 0 0,0 0 0 0 0,0 0 0 0 0,0 0 0 0 0,-1 0 0 0 0,1 0 1 0 0,0 0-1 0 0,0 0 0 0 0,0 0 0 0 0,0 0 0 0 0,0 0 0 0 0,0 0 1 0 0,0 0-1 0 0,0 0 0 0 0,0 0 0 0 0,0 0 0 0 0,0 0 0 0 0,0 0 1 0 0,-1 1-1 0 0,1-1 0 0 0,0 0 0 0 0,0 0 0 0 0,0 0 0 0 0,0 0 0 0 0,0 0 1 0 0,0 0-1 0 0,0 0 0 0 0,0 0 0 0 0,0-1 0 0 0,0 1 0 0 0,0 0 1 0 0,-1 0-1 0 0,1 0 0 0 0,0 0-4 0 0,-7 1 136 0 0,0 3 42 0 0,3-2-63 0 0,1 0 1 0 0,-1 1-1 0 0,1-1 1 0 0,-1 1-1 0 0,1 0 0 0 0,-2 3-115 0 0,-4 5 258 0 0,3 1-80 0 0,4-6-135 0 0,1 0-37 0 0,2 1 52 0 0,-1-5-42 0 0,0 0-1 0 0,0 0 1 0 0,0 0-1 0 0,0 0 1 0 0,0 0-1 0 0,-1 0 0 0 0,1 0 1 0 0,-1 0-1 0 0,1 0 1 0 0,-1 1-16 0 0,-4 5 36 0 0,4-7-29 0 0,0 0 1 0 0,0 1-1 0 0,1-1 0 0 0,-1 0 1 0 0,0 1-1 0 0,1-1 1 0 0,-1 1-1 0 0,1-1 0 0 0,-1 1 1 0 0,1 0-1 0 0,-1-1 0 0 0,1 1 1 0 0,0-1-1 0 0,0 1 1 0 0,0 1-8 0 0,0 8 31 0 0,1-4-10 0 0,-1-1 0 0 0,0 1 0 0 0,-1-1 0 0 0,1 1 0 0 0,-2 4-21 0 0,1-9 6 0 0,0 0 1 0 0,0 1 0 0 0,0-1 0 0 0,1 0 0 0 0,-1 0-1 0 0,1 0 1 0 0,0 1 0 0 0,0-1 0 0 0,0 0 0 0 0,0 1-1 0 0,0-1 1 0 0,0 0 0 0 0,0 0 0 0 0,1 1 0 0 0,-1-1-1 0 0,1 0 1 0 0,0 1-7 0 0,1 4 13 0 0,2 10 21 0 0,7 24-4 0 0,-10-37-30 0 0,0 0 0 0 0,0 1 0 0 0,-1-1 0 0 0,1 0 0 0 0,-1 1 0 0 0,0-1 0 0 0,-1 4 0 0 0,1-5 0 0 0,0 0 0 0 0,0-1 0 0 0,0 1 0 0 0,0 0 0 0 0,1 0 0 0 0,-1 0 0 0 0,1 0 0 0 0,2 3 16 0 0,0 1 1 0 0,0 0 0 0 0,4 5-17 0 0,2 3 14 0 0,-4-5-11 0 0,-5-7 2 0 0,1-1 1 0 0,1 0 0 0 0,-1 0-1 0 0,0 0 1 0 0,0 0-1 0 0,1 0 1 0 0,-1 0-1 0 0,1 0 1 0 0,0 0-6 0 0,3 3 8 0 0,1 1 2 0 0,10 10 71 0 0,-12-13 103 0 0,0-2-93 0 0,3-2-3 0 0,-7 1-59 0 0,8 0 239 0 0,-2 0-43 0 0,-1-1-39 0 0,0 0-33 0 0,1 0 16 0 0,-1-1-39 0 0,10-10 205 0 0,-7 4-141 0 0,0 0 43 0 0,-5 5-207 0 0,0 0-7 0 0,0 0 0 0 0,0 1 1 0 0,-1-1-1 0 0,1-1 0 0 0,-1 1 1 0 0,0 0-1 0 0,0 0 0 0 0,0-1 1 0 0,-1 1-1 0 0,1-1 0 0 0,0-3-23 0 0,3-3 14 0 0,1-8 9 0 0,-4 0 30 0 0,-2 13-43 0 0,1 0 1 0 0,0 1-1 0 0,0-1 1 0 0,0 0-1 0 0,2-4-10 0 0,-1 3 7 0 0,-1 1 0 0 0,1-1 0 0 0,-1 1 0 0 0,0-1 0 0 0,0 1 0 0 0,-1-2-7 0 0,-2-14 7 0 0,-7-10 48 0 0,2 8-45 0 0,4 9-11 0 0,-4-14-42 0 0,5 12-16 0 0,2-4-36 0 0,0 10 55 0 0,1-1-10 0 0,-1 3-28 0 0,-1 0-34 0 0,-2-1-58 0 0,3 8 47 0 0,-1-1 38 0 0,0-1 15 0 0,0 0 55 0 0,-2-7 112 0 0,2 6-107 0 0,0 1-33 0 0,0 1-34 0 0,1-1-43 0 0,-1 1-49 0 0,1-1-85 0 0,-1 0-78 0 0,1 1-89 0 0,-1-1-98 0 0,1 0-108 0 0,0 0-117 0 0,0 2 325 0 0,0 0-33 0 0,0-1-35 0 0,0 1-34 0 0,0-1-1478 0 0,0 1-1130 0 0</inkml:trace>
  <inkml:trace contextRef="#ctx0" brushRef="#br0" timeOffset="5307.84">7212 243 8032 0 0,'0'0'182'0'0,"-2"0"29"0"0,0 0-139 0 0,1 0-38 0 0,0 0-36 0 0,1 0-66 0 0,-1 0 95 0 0,-1 0 51 0 0,-1 0 47 0 0,-2 0 65 0 0,-2 0 77 0 0,-1 0 87 0 0,-17 0 1049 0 0,22 0-712 0 0,3 0-117 0 0,-3 2-50 0 0,-7 7-75 0 0,-5-5 90 0 0,13-4-395 0 0,2 0 31 0 0,0 0 77 0 0,-3 2-17 0 0,-7 9 5 0 0,8-9-49 0 0,0 1-65 0 0,2-1-39 0 0,0 1-37 0 0,0 0-15 0 0,-1-1 36 0 0,-9 3 217 0 0,8 0-150 0 0,-1 0-36 0 0,-2-3-62 0 0,0 1-32 0 0,-10 25-24 0 0,9-16-32 0 0,0-1 53 0 0,3-4 28 0 0,2-5-19 0 0,0 0 0 0 0,0 0 0 0 0,1 1 0 0 0,-1-1 1 0 0,1 0-1 0 0,0 0 0 0 0,0 1 0 0 0,-1-1 0 0 0,1 0 0 0 0,1 3-14 0 0,-2 11 69 0 0,-5-2 5 0 0,5-11-62 0 0,0 0 1 0 0,0 1 0 0 0,0-1 0 0 0,0 0 0 0 0,0 1 0 0 0,1-1 0 0 0,-1 0 0 0 0,1 1 0 0 0,0 0-13 0 0,0-1 10 0 0,0 0 0 0 0,0 0 1 0 0,-1 0-1 0 0,0 0 0 0 0,1 0 0 0 0,-1 0 0 0 0,0 0 0 0 0,-1 2-10 0 0,-5 16 64 0 0,6-17-54 0 0,1 0 0 0 0,-1 1-1 0 0,1-1 1 0 0,-1 0 0 0 0,1 1-1 0 0,1 3-9 0 0,-1 16 28 0 0,0 31 72 0 0,0 104 57 0 0,0-90-56 0 0,0-7 53 0 0,0-1 87 0 0,2-51-198 0 0,3 2-20 0 0,1 0 9 0 0,-4-1 26 0 0,-2-2-19 0 0,0 27-9 0 0,0-35-242 0 0,0-1 65 0 0,0 1 58 0 0,0-1 52 0 0,0 1 51 0 0,0 0 51 0 0,0-1 65 0 0,0 1 126 0 0,0 0 51 0 0,-1 0-148 0 0,1 0-83 0 0,0-1-71 0 0,0 1-69 0 0,0 0-74 0 0,0-1-84 0 0,0 1-95 0 0,0-1-29 0 0,0 1-80 0 0,0-1-86 0 0,1 1-94 0 0,-1 0-99 0 0,0-1-106 0 0,0 1-111 0 0,0-1-119 0 0,0 0-952 0 0,0 0-1126 0 0</inkml:trace>
  <inkml:trace contextRef="#ctx0" brushRef="#br0" timeOffset="5595.49">6850 787 7280 0 0,'2'0'209'0'0,"8"3"-5"0"0,-7 3-135 0 0,-3-2 38 0 0,0-4-107 0 0,0 2 217 0 0,2-2 249 0 0,18 1 893 0 0,-8-1-640 0 0,1 0-60 0 0,-4 0-269 0 0,0 0-52 0 0,-3 0-103 0 0,0-1-47 0 0,0 0-55 0 0,-1 0-60 0 0,7-5 332 0 0,-3 1-5 0 0,5 3 34 0 0,-8 2-338 0 0,-1-1 0 0 0,1 1 0 0 0,0-1 0 0 0,4-2-96 0 0,25-8 329 0 0,1-1-35 0 0,0 5-13 0 0,16-6 146 0 0,-45 10-352 0 0,-1-1-27 0 0,1 1-54 0 0,-1 2-52 0 0,2 0-41 0 0,6-2-141 0 0,13-7-382 0 0,-9 8-44 0 0</inkml:trace>
  <inkml:trace contextRef="#ctx0" brushRef="#br0" timeOffset="2358.46">4068 318 9384 0 0,'0'0'208'0'0,"0"0"33"0"0,0 0 16 0 0,0 0 47 0 0,2 0 150 0 0,0 0-352 0 0,1 0 68 0 0,1 0 74 0 0,4 0 383 0 0,-5 0-438 0 0,-1 0-75 0 0,-1 0-34 0 0,1 0-43 0 0,-2 0-50 0 0,2 0 160 0 0,-1 0 29 0 0,-1 0 76 0 0,2 0-17 0 0,5 1-86 0 0,6 6 351 0 0,-10-3-410 0 0,0 0-77 0 0,0 2 97 0 0,-3-6-98 0 0,0 1 0 0 0,0-1 0 0 0,0 1-1 0 0,0-1 1 0 0,0 1 0 0 0,0-1 0 0 0,1 0 0 0 0,-1 1-1 0 0,0-1 1 0 0,0 0 0 0 0,1 1 0 0 0,-1-1-1 0 0,0 1 1 0 0,1-1 0 0 0,-1 0 0 0 0,0 0 0 0 0,1 1-1 0 0,-1-1 1 0 0,0 0 0 0 0,1 1 0 0 0,-1-1-1 0 0,1 0 1 0 0,-1 0 0 0 0,0 0 0 0 0,1 0 0 0 0,-1 1-1 0 0,1-1 1 0 0,-1 0 0 0 0,1 0 0 0 0,-1 0-1 0 0,0 0 1 0 0,1 0 0 0 0,-1 0 0 0 0,1 0-1 0 0,-1 0 1 0 0,1 0-12 0 0,-1 0 5 0 0,0 0 1 0 0,0 0-1 0 0,0 0 0 0 0,0 0 0 0 0,0 0 1 0 0,0-1-1 0 0,0 1 0 0 0,0 0 0 0 0,1 0 1 0 0,-1 0-1 0 0,0 0 0 0 0,0 0 0 0 0,0 0 1 0 0,0 0-1 0 0,0 0 0 0 0,0 1 0 0 0,0-1 1 0 0,0 0-1 0 0,0 0 0 0 0,0 0 0 0 0,1 0 0 0 0,-1 0 1 0 0,0 0-1 0 0,0 0 0 0 0,0 0 0 0 0,0 0 1 0 0,0 0-1 0 0,0 0 0 0 0,0 0 0 0 0,0 0 1 0 0,0 0-1 0 0,0 0 0 0 0,0 0 0 0 0,0 0 1 0 0,0 0-1 0 0,0 0 0 0 0,0 1 0 0 0,0-1 1 0 0,0 0-1 0 0,0 0 0 0 0,0 0 0 0 0,1 0 1 0 0,-1 0-1 0 0,0 0 0 0 0,0 0 0 0 0,0 0 0 0 0,0 0 1 0 0,0 0-1 0 0,0 1 0 0 0,0-1 0 0 0,0 0 1 0 0,-1 0-1 0 0,1 0 0 0 0,0 0 0 0 0,0 0 1 0 0,0 0-1 0 0,0 0-5 0 0,0 8 209 0 0,0-5-128 0 0,-1 1 0 0 0,1-1 0 0 0,0 0 0 0 0,0 1 0 0 0,1-1 0 0 0,-1 1 0 0 0,1-1 0 0 0,-1 0 1 0 0,2 2-82 0 0,2 3 154 0 0,2 1 76 0 0,-4 7 62 0 0,-1-11-211 0 0,-1 1 1 0 0,1-1-1 0 0,0 0 1 0 0,0 1 0 0 0,1 0-82 0 0,4 14 234 0 0,-5-18-209 0 0,3 14 180 0 0,-5 4-54 0 0,1-8-71 0 0,0 24 154 0 0,0 1-63 0 0,0-13-108 0 0,0 0-51 0 0,0-17 4 0 0,1 1 0 0 0,0-1 0 0 0,0 0 0 0 0,1 1-1 0 0,0 0-15 0 0,4 18 48 0 0,-4-6 20 0 0,-3 4 9 0 0,0-15-47 0 0,1 0-1 0 0,0-1 1 0 0,0 1 0 0 0,1 0-1 0 0,0-1 1 0 0,1 4-30 0 0,4 3 60 0 0,-5-12-46 0 0,0 0 0 0 0,0 0 1 0 0,0 0-1 0 0,0 1 0 0 0,0-1 1 0 0,-1 0-1 0 0,1 1 0 0 0,-1 0-14 0 0,0 39 187 0 0,0-15-94 0 0,0 53-19 0 0,0-79-175 0 0,0-2-44 0 0,0 0-196 0 0,0 0-19 0 0,0 0 121 0 0,0 0 21 0 0,0 0-77 0 0,0 0-250 0 0,-3 0-463 0 0,-9 0-29 0 0</inkml:trace>
  <inkml:trace contextRef="#ctx0" brushRef="#br0" timeOffset="2790.33">3977 727 7856 0 0,'0'0'174'0'0,"0"0"29"0"0,0 0 13 0 0,0 0 29 0 0,0 0 97 0 0,3 0 39 0 0,7 0 10 0 0,-8 0-19 0 0,1 0-84 0 0,5-2-118 0 0,3-3 15 0 0,1-2 15 0 0,-1 6-15 0 0,-4 1-59 0 0,-5 0-82 0 0,0 0 0 0 0,0 0 1 0 0,1 0-1 0 0,-1 0 0 0 0,0 0 1 0 0,0-1-1 0 0,0 1 0 0 0,0 0 1 0 0,0-1-1 0 0,1 0-44 0 0,4-4 141 0 0,3 0 59 0 0,3 2 54 0 0,1 1 40 0 0,0-8 48 0 0,-12 8-108 0 0,1 0-85 0 0,0 2-54 0 0,1-1-51 0 0,-1 1-14 0 0,-1 0 38 0 0,21-13 244 0 0,0 1-44 0 0,-11 7-108 0 0,-7-2-94 0 0,-5 7-63 0 0,0-1-1 0 0,0 1 1 0 0,0 0 0 0 0,1-1-1 0 0,-1 1 1 0 0,0-1-1 0 0,1 1 1 0 0,-1 0 0 0 0,0-1-1 0 0,1 1 1 0 0,-1 0-1 0 0,0-1 1 0 0,1 1-1 0 0,-1 0 1 0 0,1 0 0 0 0,-1 0-1 0 0,0-1 1 0 0,1 1-1 0 0,-1 0 1 0 0,1 0-1 0 0,-1 0 1 0 0,1 0 0 0 0,-1 0-1 0 0,1 0 1 0 0,-1-1-1 0 0,1 1 1 0 0,-1 0 0 0 0,1 1-1 0 0,-1-1 1 0 0,1 0-1 0 0,-1 0 1 0 0,1 0-3 0 0,1 0 8 0 0,-1 0 0 0 0,1 0 1 0 0,0-1-1 0 0,-1 1 0 0 0,1-1 0 0 0,-1 1 1 0 0,1-1-1 0 0,0 1 0 0 0,-1-1 0 0 0,1 0 1 0 0,-1 0-1 0 0,0 1 0 0 0,1-1 0 0 0,-1 0-8 0 0,6-4-8 0 0,2 3-32 0 0,-7 2-15 0 0,0 0-36 0 0,-1 0-41 0 0,0 0-37 0 0,-1 0-72 0 0,0 0-171 0 0,3 0-846 0 0,9 0-48 0 0</inkml:trace>
  <inkml:trace contextRef="#ctx0" brushRef="#br0" timeOffset="583.91">1891 606 7632 0 0,'0'27'361'0'0,"0"-26"-357"0"0,0-1-1 0 0,-1 0 1 0 0,1 0 0 0 0,0 0-1 0 0,0 0 1 0 0,0 0 0 0 0,0 0-1 0 0,0 0 1 0 0,0 0 0 0 0,0 0-1 0 0,0 0 1 0 0,0 0 0 0 0,0 1 0 0 0,0-1-1 0 0,0 0 1 0 0,0 0 0 0 0,0 0-1 0 0,0 0 1 0 0,0 0 0 0 0,1 0-1 0 0,-1 0 1 0 0,0 0 0 0 0,0 0-1 0 0,0 0 1 0 0,0 0 0 0 0,0 0-1 0 0,0 1 1 0 0,0-1 0 0 0,0 0-1 0 0,0 0 1 0 0,0 0 0 0 0,0 0-1 0 0,0 0 1 0 0,0 0 0 0 0,0 0-1 0 0,0 0 1 0 0,0 0 0 0 0,1 0-1 0 0,-1 0 1 0 0,0 0 0 0 0,0 0-1 0 0,0 0 1 0 0,0 0 0 0 0,0 0-1 0 0,0 0 1 0 0,0 0 0 0 0,0 0-1 0 0,0 0 1 0 0,0 0 0 0 0,0 0-1 0 0,1 0 1 0 0,-1 0 0 0 0,0 0-1 0 0,0 0 1 0 0,0 0 0 0 0,0 0-1 0 0,0 0-3 0 0,10 2 184 0 0,-9-1-124 0 0,-1 0-42 0 0,0 2-91 0 0,0-1 43 0 0,0-1 46 0 0,0 0 31 0 0,0 0 39 0 0,1 0 23 0 0,0 1 38 0 0,0-1 42 0 0,0 1 49 0 0,9 8 169 0 0,-7-7-163 0 0,-2-1-88 0 0,-1 0-55 0 0,-1 1-57 0 0,0-1-25 0 0,1 1 36 0 0,1-1 47 0 0,1 1 71 0 0,8 7 53 0 0,-7-7-59 0 0,-2-1-61 0 0,0 1-36 0 0,-1 1-34 0 0,0-1-7 0 0,0 0 27 0 0,8 14 168 0 0,-7-14-188 0 0,0-1 1 0 0,0 1-1 0 0,0 0 1 0 0,-1 0 0 0 0,1 0-1 0 0,-1 0 1 0 0,0 2-37 0 0,1 6 139 0 0,0-2-38 0 0,7 10 90 0 0,-5-15-126 0 0,-1 6 191 0 0,0 6-70 0 0,7 13 149 0 0,-2-3-104 0 0,33 125 985 0 0,-37-120-965 0 0,-1 1-13 0 0,5-3-88 0 0,5 19 140 0 0,-6-22-115 0 0,-3 5 14 0 0,-1 1-54 0 0,2-14-87 0 0,-1-9-7 0 0,-1 1 0 0 0,0 0 0 0 0,-1-1 0 0 0,0 8-41 0 0,-1-2 50 0 0,-1-8-15 0 0,1 1 0 0 0,1-1-1 0 0,-1 1 1 0 0,1-1 0 0 0,1 2-35 0 0,2 6 53 0 0,1 6 69 0 0,-2 3 58 0 0,-3-17-130 0 0,0 23 139 0 0,0-19-78 0 0,0-1 71 0 0,-2-5-118 0 0,1-4-68 0 0,1-1-1 0 0,0 1 1 0 0,0-1-1 0 0,-1 1 1 0 0,1-1-1 0 0,0 0 1 0 0,-1 1-1 0 0,1-1 1 0 0,-1 0-1 0 0,1 1 1 0 0,0-1-1 0 0,-1 0 0 0 0,1 1 1 0 0,-1-1-1 0 0,1 0 1 0 0,-1 0-1 0 0,1 0 1 0 0,-1 1-1 0 0,1-1 1 0 0,-1 0-1 0 0,1 0 1 0 0,-1 0-1 0 0,1 0 1 0 0,-1 0-1 0 0,1 0 0 0 0,-1 0 1 0 0,1 0-1 0 0,-1 0 5 0 0,-1-6-125 0 0,1 5 93 0 0,-2-1-93 0 0,-4-3-102 0 0,3-8 0 0 0,-2-3-73 0 0,-1 2 5 0 0,1 4 63 0 0,2-1-41 0 0,0-6-198 0 0,3-3-49 0 0,1-10-309 0 0</inkml:trace>
  <inkml:trace contextRef="#ctx0" brushRef="#br0" timeOffset="945.58">1981 772 6448 0 0,'0'-38'190'0'0,"1"32"-88"0"0,1 5-24 0 0,8-2-40 0 0,-6-3-53 0 0,1 1 26 0 0,4 4 74 0 0,-5 0 8 0 0,0 1 75 0 0,0-2 47 0 0,3-1 350 0 0,-3 0-272 0 0,-1 1-130 0 0,-1 1-134 0 0,0 0-44 0 0,10-4 549 0 0,-7-1-245 0 0,-5 5-273 0 0,0 1 1 0 0,0-1-1 0 0,0 1 0 0 0,1 0 0 0 0,-1-1 1 0 0,0 1-1 0 0,1-1 0 0 0,-1 1 0 0 0,0 0 0 0 0,1-1 1 0 0,-1 1-1 0 0,0 0 0 0 0,1 0 0 0 0,-1-1 1 0 0,1 1-1 0 0,-1 0 0 0 0,1 0 0 0 0,-1-1 0 0 0,0 1 1 0 0,1 0-1 0 0,-1 0 0 0 0,1 0 0 0 0,-1 0 1 0 0,1 0-1 0 0,-1 0 0 0 0,1 0 0 0 0,-1 0 0 0 0,1 0 1 0 0,-1 0-1 0 0,1 0 0 0 0,-1 0 0 0 0,1 0-16 0 0,8-1 227 0 0,-1-2-36 0 0,3-5 114 0 0,-9 6-147 0 0,0 1-42 0 0,1 0 17 0 0,6 4-39 0 0,-8-2-44 0 0,7 3 72 0 0,-7-3-96 0 0,1 0 1 0 0,-1 0-1 0 0,0 0 0 0 0,1 0 1 0 0,-1-1-1 0 0,1 1 0 0 0,-1-1 1 0 0,1 1-1 0 0,-1-1 0 0 0,1 1 0 0 0,0-1 1 0 0,-1 0-1 0 0,1 0 0 0 0,0 0-26 0 0,8 2 108 0 0,2 4-13 0 0,-4-1-46 0 0,2-1 20 0 0,-9-3-63 0 0,0-1 0 0 0,1 0 0 0 0,-1 1 0 0 0,0-1 0 0 0,0 1 0 0 0,0-1 0 0 0,0 1 0 0 0,0 0 0 0 0,-1-1 0 0 0,1 1 0 0 0,0 0 0 0 0,0-1 0 0 0,0 1 1 0 0,0 0-1 0 0,-1 0 0 0 0,1 0 0 0 0,0 0 0 0 0,0 1-6 0 0,3 7 18 0 0,-3-6-11 0 0,0-1-1 0 0,0 0 0 0 0,0 0 1 0 0,0 0-1 0 0,1 0 1 0 0,-1 0-1 0 0,1 0 0 0 0,-1 0 1 0 0,1 0-7 0 0,14 15 27 0 0,-10-10 19 0 0,0 1-1 0 0,-1-1 1 0 0,5 9-46 0 0,-3-5 107 0 0,-2-4-56 0 0,0 1 2 0 0,-4 2 28 0 0,0 5 128 0 0,5 0-46 0 0,-2-7-66 0 0,-2-1-1 0 0,-1 0 16 0 0,0 1 39 0 0,-1 7 134 0 0,0 0-52 0 0,0 28 325 0 0,-3-38-478 0 0,-7 5-55 0 0,7-5 33 0 0,2 2-47 0 0,0-1-3 0 0,1-5-4 0 0,-1 0-1 0 0,0 0 1 0 0,0 0-1 0 0,0 0 1 0 0,1 0 0 0 0,-1 0-1 0 0,0 0 1 0 0,0 0-1 0 0,0 0 1 0 0,0 0-1 0 0,-1-1 1 0 0,1 1-4 0 0,-12 4 11 0 0,8 6-1 0 0,4-11-7 0 0,0 0 0 0 0,1 1 0 0 0,-1-1 0 0 0,0 0 0 0 0,0 1 1 0 0,1-1-1 0 0,-1 0 0 0 0,0 0 0 0 0,0 0 0 0 0,0 0 0 0 0,1 0 0 0 0,-1 0 0 0 0,0 0 0 0 0,-1 0-3 0 0,-43 0 11 0 0,0 0-11 0 0,44 0-3 0 0,0 0 0 0 0,0 0 0 0 0,1 0 0 0 0,-1 0 0 0 0,0 0 0 0 0,0 0 1 0 0,0 0-1 0 0,1 0 0 0 0,-1-1 0 0 0,0 1 0 0 0,1 0 0 0 0,-1-1 1 0 0,0 1-1 0 0,0 0 0 0 0,0-1 3 0 0,1 1-7 0 0,0-1 0 0 0,-1 1 0 0 0,1-1 1 0 0,0 1-1 0 0,0-1 0 0 0,-1 1 0 0 0,1-1 0 0 0,0 1 1 0 0,0-1-1 0 0,0 1 0 0 0,0-1 0 0 0,0 1 0 0 0,-1-1 0 0 0,1 1 1 0 0,0-1-1 0 0,0 1 0 0 0,0-1 0 0 0,0 0 7 0 0,0-1-153 0 0,-2 2 8 0 0,-8 0-37 0 0,8 0 64 0 0,1 0-102 0 0,1 0-188 0 0,0 0 234 0 0,0 0-13 0 0,0 0-49 0 0,0 0-98 0 0,0 0-116 0 0,1 0-105 0 0,-1 0 83 0 0,0 0-38 0 0,2 0-595 0 0,2 0-462 0 0,4 0-883 0 0</inkml:trace>
  <inkml:trace contextRef="#ctx0" brushRef="#br0" timeOffset="-1743.65">1 152 8952 0 0,'0'3'200'0'0,"0"-1"-97"0"0,0 0-48 0 0,0-1-35 0 0,0 6-54 0 0,0-5 86 0 0,0 2 64 0 0,0 0 60 0 0,0 1 82 0 0,0 2 98 0 0,0 2 111 0 0,2-7-28 0 0,8 8-31 0 0,-8-8-259 0 0,-1 0-41 0 0,0 2 11 0 0,-2 3-43 0 0,1-7-42 0 0,0 4-11 0 0,0 0 43 0 0,0 4 164 0 0,0-3-28 0 0,0 8 439 0 0,0-8-390 0 0,0 0-71 0 0,0-1-58 0 0,1 7 120 0 0,5 1 30 0 0,0 0 2 0 0,-4-2-31 0 0,-3 6 117 0 0,1-12-262 0 0,-1 0 0 0 0,1 0-1 0 0,0 1 1 0 0,0-1 0 0 0,0 0 0 0 0,1 0-1 0 0,0 0 1 0 0,-1 0 0 0 0,2 4-98 0 0,1-3 77 0 0,3 9 199 0 0,-5-11-196 0 0,0 1 0 0 0,0 0-1 0 0,-1-1 1 0 0,1 1 0 0 0,-1 0-1 0 0,0 3-79 0 0,1 0 96 0 0,-1 0 0 0 0,1 0 0 0 0,1 0 0 0 0,1 6-96 0 0,-1-5 104 0 0,0 0 0 0 0,0-1 0 0 0,-1 1 0 0 0,0 8-104 0 0,-1 52 553 0 0,0-1-88 0 0,0 0-68 0 0,0 89 457 0 0,0-60-267 0 0,1-91-545 0 0,-1 1-1 0 0,1 0 1 0 0,0-1-1 0 0,1 1 0 0 0,-1-1 1 0 0,1 1-42 0 0,4 14 136 0 0,-5-6-75 0 0,-1 9 105 0 0,0-3-52 0 0,0 34 141 0 0,0-28-81 0 0,0-13-121 0 0,0-11-15 0 0,0-2-105 0 0,0 0-14 0 0,0 0 27 0 0,0 0-10 0 0,0 0-36 0 0,0 0-100 0 0,0 0-178 0 0,0 0-20 0 0,0 0 134 0 0,0 0 15 0 0,0 0-96 0 0,0 0-299 0 0,-2-2-554 0 0,2 2 1198 0 0,-2-2-275 0 0,0 0 64 0 0,1 1 5 0 0,0-1-39 0 0,-1 1 5 0 0,1-1-38 0 0,1 1-44 0 0,-1-1-50 0 0,0 1-52 0 0,0-1-50 0 0,1 1-43 0 0,0-1-39 0 0,-1 0-154 0 0,1 0-38 0 0,0-3-1628 0 0,0 5 2375 0 0</inkml:trace>
  <inkml:trace contextRef="#ctx0" brushRef="#br0" timeOffset="-1156.02">46 213 6624 0 0,'0'-1'196'0'0,"0"0"-61"0"0,0 1-52 0 0,0-1-48 0 0,0 0-62 0 0,0 1-83 0 0,0-3-436 0 0,0 3 463 0 0,0-1 37 0 0,0 1 47 0 0,0-1 60 0 0,0 1 72 0 0,0-1 82 0 0,0 0 58 0 0,0 1 82 0 0,0-1 92 0 0,0 1 100 0 0,0-1 108 0 0,0 0 116 0 0,0 0 124 0 0,0 1-399 0 0,0 0 35 0 0,3 0-399 0 0,-1 0-153 0 0,3 0 87 0 0,0 0 43 0 0,0 0 34 0 0,16 0 417 0 0,-13 0-353 0 0,-1 0-68 0 0,-2 0-107 0 0,-4-1-13 0 0,1 1 0 0 0,-1 0 0 0 0,1 0 0 0 0,-1 0 0 0 0,1-1 0 0 0,0 1 0 0 0,-1-1 0 0 0,1 1 0 0 0,-1-1 0 0 0,0 0 0 0 0,1 0 0 0 0,-1 1 0 0 0,1-1 0 0 0,-1 0-19 0 0,7-4 78 0 0,5-2 47 0 0,4-1-2 0 0,-1 4 8 0 0,12 4-24 0 0,-9 1-48 0 0,-3-2-40 0 0,-9 1-1 0 0,0-1 1 0 0,0 1-1 0 0,0 0 1 0 0,0 1-1 0 0,0-1 0 0 0,0 2 1 0 0,4 0-19 0 0,59 23 75 0 0,-52-21-77 0 0,8-5 41 0 0,-22 1-35 0 0,0 0-1 0 0,0 0 1 0 0,-1 0 0 0 0,1 0 0 0 0,0 0 0 0 0,0 1 0 0 0,1 0-4 0 0,45 24 0 0 0,-38-22 0 0 0,-11-3 0 0 0,1 0 0 0 0,-1 0 0 0 0,1 0 0 0 0,-1 0 0 0 0,1 1 0 0 0,-1-1 0 0 0,1 1 0 0 0,-1-1 0 0 0,0 1 0 0 0,1-1 0 0 0,-1 1 0 0 0,0 0 0 0 0,0 0 0 0 0,1 0 0 0 0,-1 0 0 0 0,0-1 0 0 0,0 1 0 0 0,0 1 0 0 0,0-1 0 0 0,0 0 0 0 0,0 1 0 0 0,2 3-2 0 0,-3-5 4 0 0,0 1 0 0 0,0-1 0 0 0,1 1 0 0 0,-1 0 0 0 0,0-1 0 0 0,1 1 0 0 0,-1-1 0 0 0,0 1 0 0 0,1-1 0 0 0,-1 1-1 0 0,1-1 1 0 0,-1 1 0 0 0,1-1 0 0 0,-1 1 0 0 0,1-1 0 0 0,-1 0 0 0 0,1 1 0 0 0,0-1 0 0 0,-1 0 0 0 0,1 1 0 0 0,-1-1 0 0 0,1 0-2 0 0,4 2 12 0 0,0 1-5 0 0,2 0-7 0 0,-2 0 1 0 0,1 0 0 0 0,0 1-1 0 0,-1 0 1 0 0,1 0 0 0 0,-1 0-1 0 0,10 7 17 0 0,-14-11-15 0 0,0 0 0 0 0,0 1 0 0 0,0-1 0 0 0,0 1 0 0 0,0-1 0 0 0,-1 1 1 0 0,1-1-1 0 0,0 1 0 0 0,0-1 0 0 0,-1 1 0 0 0,1 0 0 0 0,0-1 0 0 0,-1 1 1 0 0,1 0-1 0 0,-1 0 0 0 0,1-1 0 0 0,-1 1 0 0 0,1 0 0 0 0,-1 0 0 0 0,0 0 0 0 0,1 0 1 0 0,-1 0-1 0 0,0-1 0 0 0,0 1 0 0 0,0 0 0 0 0,1 0 0 0 0,-1 0-2 0 0,0 12 54 0 0,0-13-53 0 0,0 0-1 0 0,0 0 1 0 0,0 0 0 0 0,0 0 0 0 0,0 1 0 0 0,-1-1 0 0 0,1 0 0 0 0,0 0 0 0 0,0 0 0 0 0,0 0 0 0 0,0 0 0 0 0,0 0 0 0 0,0 0 0 0 0,0 0 0 0 0,0 0 0 0 0,1 0-1 0 0,-1 0 1 0 0,0 1 0 0 0,0-1 0 0 0,0 0 0 0 0,0 0 0 0 0,0 0 0 0 0,0 0 0 0 0,0 0 0 0 0,0 0 0 0 0,0 0 0 0 0,0 0 0 0 0,0 0 0 0 0,0 0 0 0 0,0 0 0 0 0,0 0 0 0 0,0 0-1 0 0,0 0 1 0 0,0 1 0 0 0,0-1 0 0 0,0 0 0 0 0,1 0 0 0 0,-1 0 0 0 0,0 0 0 0 0,0 0 0 0 0,0 0 0 0 0,0 0 0 0 0,0 0 0 0 0,0 0 0 0 0,0 0 0 0 0,0 0 0 0 0,0 0-1 0 0,0 0 1 0 0,1 0 0 0 0,-1 0 0 0 0,0 0 0 0 0,0 0 0 0 0,0 0 0 0 0,0 0 0 0 0,0 0 0 0 0,0 0 0 0 0,0 0-1 0 0,1 0 0 0 0,-1 0 0 0 0,1 0 1 0 0,-1 0-1 0 0,1 0 0 0 0,-1 0 1 0 0,0 0-1 0 0,1 0 0 0 0,-1 0 0 0 0,1 0 1 0 0,-1 1-1 0 0,1-1 0 0 0,-1 0 0 0 0,0 0 1 0 0,1 1-1 0 0,-1-1 0 0 0,1 0 0 0 0,-1 0 1 0 0,0 1-1 0 0,1-1 0 0 0,-1 1 0 0 0,4 9 54 0 0,-4 21 124 0 0,0-16-92 0 0,0-13-75 0 0,0-1 0 0 0,-1 1 0 0 0,1-1 0 0 0,0 1 0 0 0,0-1 0 0 0,-1 1 0 0 0,1-1 0 0 0,-1 1 0 0 0,0-1 0 0 0,1 1 0 0 0,-1 0-11 0 0,-2 1 55 0 0,1 0 0 0 0,-1 1 0 0 0,0-1 0 0 0,0 0 0 0 0,-3 2-55 0 0,-4 5 111 0 0,2 1-64 0 0,5-5-31 0 0,2-3-9 0 0,0 0 0 0 0,-1-1 0 0 0,1 1 1 0 0,0-1-1 0 0,-1 1 0 0 0,0-1 0 0 0,1 1 0 0 0,-1-1 0 0 0,0 0 0 0 0,0 0 0 0 0,-1 0 1 0 0,1 0-1 0 0,0 0 0 0 0,-1-1 0 0 0,0 1-7 0 0,-7 3 43 0 0,8-4-29 0 0,0 0 0 0 0,0 0 1 0 0,0 0-1 0 0,0 0 0 0 0,-1 1 1 0 0,2-1-1 0 0,-1 1 1 0 0,0-1-1 0 0,0 1-14 0 0,-20 20 377 0 0,-13 8-377 0 0,29-25 36 0 0,0 0 1 0 0,0 0 0 0 0,-1-1 0 0 0,0 0-1 0 0,0-1 1 0 0,0 0 0 0 0,0 0-1 0 0,-4 1-35 0 0,0-1 39 0 0,7-3-22 0 0,0 1 1 0 0,1 0-1 0 0,-1 0 1 0 0,1 1-1 0 0,-1-1 1 0 0,1 1-1 0 0,-1 0 1 0 0,1 0-1 0 0,-2 1-18 0 0,-6 4 39 0 0,5-4-4 0 0,1 1-1 0 0,-1 0 1 0 0,0 0-1 0 0,-3 4-34 0 0,5-4 28 0 0,-1 0-1 0 0,0 0 0 0 0,0 0 0 0 0,0-1 1 0 0,-1 1-28 0 0,1-1 30 0 0,-1 0 0 0 0,1 1 1 0 0,0 0-1 0 0,0 0 0 0 0,1 0-30 0 0,-1 2 45 0 0,-22 19 94 0 0,23-21-125 0 0,0 0 0 0 0,0-1 0 0 0,-1 0 0 0 0,0 0 0 0 0,1 0 0 0 0,-1 0 0 0 0,-5 1-14 0 0,8-3 3 0 0,0 0 1 0 0,0-1-1 0 0,1 1 1 0 0,-1 0 0 0 0,0 0-1 0 0,1 0 1 0 0,-1 0-1 0 0,1 0 1 0 0,-1 0-1 0 0,1 0 1 0 0,0 1-1 0 0,-1-1 1 0 0,1 0-1 0 0,0 1 1 0 0,0-1-1 0 0,0 1 1 0 0,0 0-1 0 0,0-1 1 0 0,0 2-4 0 0,0-2 2 0 0,0 1 0 0 0,0 0 0 0 0,0-1 0 0 0,0 1 0 0 0,0-1 0 0 0,0 1 0 0 0,0-1 0 0 0,-1 0 0 0 0,1 1 0 0 0,-1-1 0 0 0,1 0 0 0 0,-1 0-1 0 0,1 0 1 0 0,-2 1-2 0 0,1-2 1 0 0,0 1-1 0 0,1 0 1 0 0,-1 0-1 0 0,0 0 1 0 0,1 0 0 0 0,-1 0-1 0 0,1 0 1 0 0,-1 0-1 0 0,1 0 1 0 0,0 1-1 0 0,-1-1 1 0 0,1 1-1 0 0,0-1 1 0 0,0 1-1 0 0,0-1 1 0 0,0 1-1 0 0,0-1 1 0 0,0 1-1 0 0,1 0 1 0 0,-1 0-1 0 0,0 1 0 0 0,-4 12 43 0 0,-5-10-33 0 0,6 2-19 0 0,2-4-9 0 0,-1-1-40 0 0,0-2-39 0 0,-3 1-57 0 0,6-1 60 0 0,0 0-69 0 0,0 1-86 0 0,0 0 75 0 0,0-1-40 0 0,0 1-42 0 0,0 0-40 0 0,0 0-37 0 0,0 0-33 0 0,0 1-237 0 0,0 0-55 0 0,0 0-777 0 0,0 0-611 0 0,0-1-1162 0 0</inkml:trace>
  <inkml:trace contextRef="#ctx0" brushRef="#br0" timeOffset="-494.81">726 606 7080 0 0,'0'2'157'0'0,"0"0"1"0"0,0-1-98 0 0,0 0-67 0 0,0-1-38 0 0,0-1-188 0 0,0 2 181 0 0,0 0 89 0 0,0 0 28 0 0,0 0 38 0 0,0 1 25 0 0,0-1 39 0 0,0 2 42 0 0,0-1 45 0 0,0 1 50 0 0,0 1 54 0 0,0 0 56 0 0,0 0 61 0 0,0-2-367 0 0,0 0 34 0 0,0 9 648 0 0,1-7-503 0 0,-1-1-177 0 0,1-1-49 0 0,-1 0-59 0 0,1 0-70 0 0,3 7 188 0 0,5 5 126 0 0,-1 0 12 0 0,-4-5-114 0 0,-3-8-108 0 0,-1 1 0 0 0,1 0 1 0 0,-1-1-1 0 0,1 1 0 0 0,-1 0 1 0 0,0 0-1 0 0,0 0 0 0 0,0-1 0 0 0,0 1 1 0 0,0 0-1 0 0,0 1-36 0 0,-1-1 37 0 0,1-1 0 0 0,0 1 0 0 0,0 0 1 0 0,0 0-1 0 0,0 0 0 0 0,0 0 0 0 0,1 0 0 0 0,-1 0 0 0 0,1-1 0 0 0,-1 1 1 0 0,1 1-38 0 0,5 10 185 0 0,-5-10-142 0 0,0 0-1 0 0,0 0 1 0 0,0 0-1 0 0,0 0 1 0 0,-1 0-1 0 0,1 1 1 0 0,-1-1-43 0 0,1 7 128 0 0,-1 2 51 0 0,0 1-4 0 0,0-3-51 0 0,1-7-84 0 0,-1 0 0 0 0,1 0 0 0 0,-1 1 0 0 0,1-1 0 0 0,0 0 0 0 0,0 0 0 0 0,0 0-40 0 0,5 10 175 0 0,-5-11-143 0 0,0-1 0 0 0,-1 1 1 0 0,1 0-1 0 0,-1 0 0 0 0,0 0 1 0 0,0 0-1 0 0,1 0 0 0 0,-1 0 1 0 0,0 0-1 0 0,-1 0 1 0 0,1 0-33 0 0,0 8 114 0 0,0-7-81 0 0,0 0 0 0 0,0 0 1 0 0,1 0-1 0 0,-1 0 0 0 0,1-1 0 0 0,0 1 0 0 0,1 2-33 0 0,5 12 202 0 0,-1 14 188 0 0,-2-24-308 0 0,-3-5-64 0 0,0-1 1 0 0,0 0-1 0 0,0 1 0 0 0,-1-1 0 0 0,1 1 1 0 0,0-1-1 0 0,-1 1 0 0 0,1-1 0 0 0,-1 1 1 0 0,0-1-1 0 0,1 1 0 0 0,-1 0 0 0 0,0-1 1 0 0,0 1-19 0 0,0 11 162 0 0,0-11-22 0 0,0-2-10 0 0,0 0-2 0 0,0 3 1 0 0,0 34 473 0 0,0-28-409 0 0,0-3 47 0 0,0-6 61 0 0,0-7 73 0 0,0 4-270 0 0,0 3 0 0 0,0-3 2 0 0,1 1-67 0 0,-1-5-10 0 0,-1 5 10 0 0,-1-1 36 0 0,-5-6-34 0 0,3-6 82 0 0,2-3 13 0 0,2 4-73 0 0,0 12-58 0 0,0-13 48 0 0,0-28-37 0 0,0 25 33 0 0,0 16-48 0 0,0 1 0 0 0,0-1-1 0 0,1 0 1 0 0,-1 1 0 0 0,0-1 0 0 0,1 0 0 0 0,0 1 0 0 0,-1-1 0 0 0,1 1 0 0 0,0-1 0 0 0,0 1-1 0 0,-1-1 1 0 0,2 1-1 0 0,-1-1 0 0 0,-1 1 0 0 0,1-1 0 0 0,0 1 0 0 0,0-1 0 0 0,-1 0 0 0 0,1 1 0 0 0,0-1 0 0 0,-1 1 0 0 0,0-1 0 0 0,1 0 0 0 0,-1 0 0 0 0,0 1-1 0 0,0-1 1 0 0,0-1 0 0 0,1 0 0 0 0,-1-1 0 0 0,0 1 0 0 0,1 0 0 0 0,0 0 0 0 0,0 0 0 0 0,0 0 0 0 0,0 0 0 0 0,2-2 0 0 0,1-5 0 0 0,21-49 0 0 0,-5 12 0 0 0,-19 44 0 0 0,0 1 0 0 0,-1 0 0 0 0,1-1 0 0 0,0 1 0 0 0,0 0 0 0 0,0-1 0 0 0,0 1 0 0 0,0 0 0 0 0,0 0 0 0 0,1 0 0 0 0,-1 0 0 0 0,1 0 0 0 0,0 1 0 0 0,0-2 0 0 0,2-1 0 0 0,-1 0 0 0 0,7-18 0 0 0,-9 21 0 0 0,0 0 0 0 0,-1 0 0 0 0,1 1 0 0 0,0-1 0 0 0,-1 0 0 0 0,1 0 0 0 0,0 1 0 0 0,0-1 0 0 0,0 0 0 0 0,0 1 0 0 0,0-1 0 0 0,0 1 0 0 0,-1-1 0 0 0,1 1 0 0 0,1-1 0 0 0,-1 1 0 0 0,10-6 0 0 0,-7-1 0 0 0,-4 7 0 0 0,0-1 0 0 0,0 1 0 0 0,1 0 0 0 0,-1-1 0 0 0,0 1 0 0 0,1-1 0 0 0,-1 1 0 0 0,0 0 0 0 0,1-1 0 0 0,-1 1 0 0 0,0 0 0 0 0,1-1 0 0 0,-1 1 0 0 0,0 0 0 0 0,1 0 0 0 0,-1 0 0 0 0,1-1 0 0 0,-1 1 0 0 0,1 0 0 0 0,-1 0 0 0 0,1 0 0 0 0,-1 0 0 0 0,1 0 0 0 0,-1 0 0 0 0,0-1 0 0 0,1 1 0 0 0,-1 0 0 0 0,1 1 0 0 0,-1-1 0 0 0,1 0 0 0 0,-1 0 0 0 0,1 0 0 0 0,0 0-3 0 0,1 0 1 0 0,-1 0-1 0 0,0 0 0 0 0,0 0 0 0 0,1 0 0 0 0,-1-1 0 0 0,0 1 0 0 0,0 0 0 0 0,0-1 0 0 0,1 1 0 0 0,-1-1 0 0 0,0 1 0 0 0,0-1 0 0 0,0 1 0 0 0,0-1 0 0 0,0 0 1 0 0,0 0-1 0 0,0 1 0 0 0,0-1 0 0 0,0 0 0 0 0,0 0 0 0 0,-1 0 0 0 0,1 0 0 0 0,0 0 0 0 0,0-1 3 0 0,2-4-35 0 0,4-2 46 0 0,-4 7-28 0 0,0 1-39 0 0,2 0-54 0 0,1 0-70 0 0,2 0-112 0 0,-4-1 108 0 0,-1 0 92 0 0,2-4 6 0 0,-4 3 12 0 0,0 1-73 0 0,1-1-98 0 0,0 1 76 0 0,-1 0-35 0 0,1 1-129 0 0,1-1-77 0 0,0 1-86 0 0,0 0-93 0 0,1 0 92 0 0,-1 0 60 0 0,0 0-44 0 0,-1 0 189 0 0,-1 0-41 0 0,1 0-43 0 0,-1 0-40 0 0,2 0-521 0 0,1 0-326 0 0,1 0-787 0 0</inkml:trace>
  <inkml:trace contextRef="#ctx0" brushRef="#br0" timeOffset="10042.19">9586 439 5672 0 0,'0'0'165'0'0,"0"0"48"0"0,0 3 118 0 0,0-2-387 0 0,0 0 66 0 0,0 1 93 0 0,0 1 78 0 0,0 8 627 0 0,1-6-525 0 0,0-3-179 0 0,0 1-66 0 0,1 0 43 0 0,1 1-10 0 0,1 2 25 0 0,-2 0 36 0 0,-1 1 64 0 0,-1 2 112 0 0,0-4-196 0 0,-1 7 46 0 0,1-3-17 0 0,1-2 17 0 0,2 0 49 0 0,1 2 8 0 0,4 5 178 0 0,0 0-24 0 0,-3-5-197 0 0,-3-3-17 0 0,0 1-35 0 0,-3 14 120 0 0,1-10-112 0 0,1 5 40 0 0,5 6 134 0 0,0 0-7 0 0,-4-6-140 0 0,-2-7-34 0 0,1 0 0 0 0,1 0 1 0 0,0 0-1 0 0,0 0 0 0 0,1 0 1 0 0,2 6-122 0 0,5 17 331 0 0,-8-27-264 0 0,-1 1 0 0 0,0-1 0 0 0,-1 1 1 0 0,1 4-68 0 0,-1 0 120 0 0,2-2-33 0 0,4 8 47 0 0,0-2-24 0 0,-5 1 47 0 0,-1-2 5 0 0,0 37 395 0 0,0-37-357 0 0,0-1 55 0 0,0-9-109 0 0,0-3-2 0 0,0 0-3 0 0,0 0-10 0 0,0 0-3 0 0,0 0 0 0 0,1 0-88 0 0,1 0 0 0 0,-1 0 1 0 0,1-1-1 0 0,-1 1 1 0 0,1 0-1 0 0,-1-1 0 0 0,1 1 1 0 0,-1-1-1 0 0,0 1 1 0 0,2-1-41 0 0,5-6 224 0 0,-4-1-101 0 0,-3-1-84 0 0,2 4 74 0 0,0 1-78 0 0,-1 0-1 0 0,1 0 0 0 0,-1 0 1 0 0,0 0-1 0 0,0 0 0 0 0,1-4-34 0 0,5-15 35 0 0,-8 23-37 0 0,3-17 53 0 0,-3-2-26 0 0,-1 9-14 0 0,3-20 53 0 0,5-4-65 0 0,-3 20 4 0 0,1-14-3 0 0,5 8 0 0 0,-5-7 0 0 0,20-47 0 0 0,-24 72 0 0 0,0-1 0 0 0,0 1 0 0 0,-1 0 0 0 0,1-1 0 0 0,0 1 0 0 0,0 0 0 0 0,0 0 0 0 0,0-1 0 0 0,1 1 0 0 0,-1 0 0 0 0,1 0 0 0 0,-1 1 0 0 0,1-1 0 0 0,0 0 0 0 0,1-2 0 0 0,1 0 0 0 0,-1 0 0 0 0,0-1 0 0 0,-1 1 0 0 0,1-1 0 0 0,-1 1 0 0 0,0-1 0 0 0,0-2 0 0 0,7-12 0 0 0,-5 12 0 0 0,-3 5-1 0 0,0 1 0 0 0,0 0 1 0 0,0-1-1 0 0,0 1 0 0 0,-1-1 0 0 0,1 1 0 0 0,0-1 0 0 0,-1 1 1 0 0,0-1-1 0 0,1 1 0 0 0,-1-1 0 0 0,0 0 0 0 0,0 1 0 0 0,0-1 1 0 0,0 2-3 0 0,0-1 0 0 0,0 1 0 0 0,0-1 0 0 0,0 1 0 0 0,0-1 0 0 0,0 1 0 0 0,0-1 0 0 0,0 1 0 0 0,0-1 0 0 0,0 1 0 0 0,0-1 0 0 0,0 1 0 0 0,0-1 0 0 0,1 1 0 0 0,-1-1 0 0 0,0 1 0 0 0,0 0-1 0 0,0-1 1 0 0,1 1 0 0 0,-1-1 0 0 0,0 1 0 0 0,1 0 0 0 0,-1-1 0 0 0,0 1 0 0 0,1 0 0 0 0,-1-1 0 0 0,0 1 0 0 0,1 0 0 0 0,-1-1 0 0 0,1 1 0 0 0,-1 0 0 0 0,1 0 3 0 0,5-5-68 0 0,-1-1-8 0 0,-1 1-18 0 0,2 4-4 0 0,-4 1-20 0 0,-1 0-111 0 0,-1-7-339 0 0,1 4 106 0 0,0 1-15 0 0,1 0-114 0 0,0 1-10 0 0,0 1-115 0 0,-1 0 308 0 0,0 0-34 0 0,0 0-37 0 0,0 0-40 0 0,1 0-1394 0 0,-1 0-1078 0 0</inkml:trace>
  <inkml:trace contextRef="#ctx0" brushRef="#br0" timeOffset="10341.71">10191 560 8984 0 0,'0'3'200'0'0,"-1"8"-32"0"0,1 19 265 0 0,1-21-336 0 0,1-1-59 0 0,3 0-38 0 0,-4-7 0 0 0,0 0 0 0 0,0 1 0 0 0,0-1 0 0 0,-1 0 0 0 0,1 1 0 0 0,0-1 0 0 0,-1 1 0 0 0,1-1 0 0 0,-1 1 0 0 0,0-1 0 0 0,1 1 0 0 0,-1 0 0 0 0,0-1 0 0 0,0 1 0 0 0,2 9 47 0 0,2-2 97 0 0,0-3-1 0 0,-1 1 43 0 0,-1 11 202 0 0,-2-11-229 0 0,0 0 45 0 0,0-2-32 0 0,0 1 33 0 0,2 5 211 0 0,3-2-109 0 0,1 3-12 0 0,-4 10 60 0 0,-2-11-145 0 0,0-1 63 0 0,1-3-84 0 0,1-1-47 0 0,3 4 44 0 0,-4-9-166 0 0,0 1 1 0 0,0-1-1 0 0,-1 1 1 0 0,1-1-1 0 0,0 1 1 0 0,-1 0 0 0 0,1-1-1 0 0,-1 1 1 0 0,1 0-1 0 0,-1-1 1 0 0,0 1-1 0 0,0 0 1 0 0,0 0-21 0 0,0 1-159 0 0,0 0 74 0 0,0 0 64 0 0,0 1 52 0 0,0 2 146 0 0,0 8 438 0 0,0-10-484 0 0,0 0-77 0 0,0-1-69 0 0,0 0-44 0 0,0-1-49 0 0,0 1-54 0 0,0 0-81 0 0,0-1-76 0 0,0 1-86 0 0,0 0-91 0 0,0 0-100 0 0,0 0-107 0 0,0 0-113 0 0,0 0-123 0 0,0-3-751 0 0,0 0-958 0 0</inkml:trace>
  <inkml:trace contextRef="#ctx0" brushRef="#br0" timeOffset="10588.84">10206 288 9016 0 0,'0'0'265'0'0,"0"0"-4"0"0,0 0-113 0 0,0 0-53 0 0,0 0 96 0 0,0 0 171 0 0,0 0 20 0 0,0 0-163 0 0,0 0-104 0 0,0 0-70 0 0,0 0-100 0 0,0 0-75 0 0,0 0-100 0 0,0 0-115 0 0,0 0-103 0 0,0 0 57 0 0,0 0-39 0 0,0 0-514 0 0,0 0-410 0 0,0 0-778 0 0</inkml:trace>
  <inkml:trace contextRef="#ctx0" brushRef="#br0" timeOffset="11161.58">11007 409 5728 0 0,'0'0'166'0'0,"-2"0"-6"0"0,2 0-297 0 0,-2 1 119 0 0,-1-1 106 0 0,0 0 90 0 0,-2 1 135 0 0,0-1 85 0 0,-1-1 155 0 0,0-2 342 0 0,-4-7-333 0 0,8 8-351 0 0,1 1-37 0 0,-2 0 79 0 0,1 0-81 0 0,-1 2-78 0 0,0-1-30 0 0,1-1 74 0 0,0-2 43 0 0,0-1-5 0 0,1 1-15 0 0,-1 2-9 0 0,0 0-21 0 0,-1 0 39 0 0,0 1 47 0 0,-2 0 57 0 0,-3 0 178 0 0,-1 0-57 0 0,0 0-51 0 0,0 0-47 0 0,-4 0 74 0 0,-1 0-78 0 0,1 0-59 0 0,0 0-42 0 0,12 0-187 0 0,1 0 1 0 0,-1 0-1 0 0,0 0 1 0 0,0 0-1 0 0,1 0 1 0 0,-1 0-1 0 0,0 0 1 0 0,1 1-1 0 0,-1-1 1 0 0,0 0 0 0 0,1 0-1 0 0,-1 1 1 0 0,0-1-1 0 0,1 0 1 0 0,-1 1-1 0 0,1-1 1 0 0,-1 1-1 0 0,0-1 1 0 0,1 1-1 0 0,-1-1 1 0 0,1 1 0 0 0,0-1-1 0 0,-1 1 1 0 0,1-1-1 0 0,-1 1-5 0 0,1 0 4 0 0,0-1 1 0 0,-1 1-1 0 0,1-1 0 0 0,0 0 0 0 0,-1 1 1 0 0,1-1-1 0 0,0 1 0 0 0,-1-1 0 0 0,1 0 0 0 0,-1 1 1 0 0,1-1-1 0 0,-1 0 0 0 0,1 1 0 0 0,-1-1 1 0 0,1 0-1 0 0,-1 0 0 0 0,1 0 0 0 0,-1 1 0 0 0,1-1 1 0 0,-1 0-1 0 0,1 0 0 0 0,-1 0 0 0 0,0 0 1 0 0,0 0-5 0 0,-4 3 70 0 0,-5 7-4 0 0,8-8-2 0 0,2-2 0 0 0,-3 3-11 0 0,-7 7-29 0 0,6-5 32 0 0,4 0-41 0 0,-1 0-6 0 0,-9 0 44 0 0,10-4-52 0 0,-1-1 0 0 0,1 1 0 0 0,0 0 0 0 0,-1 0 0 0 0,1-1 0 0 0,0 1 0 0 0,0 0 0 0 0,-1 0 0 0 0,1 0 0 0 0,0-1 0 0 0,0 1 0 0 0,0 0 0 0 0,0 0 0 0 0,0 1-1 0 0,2 3-1 0 0,-2-5-2 0 0,-4 5 14 0 0,-6 15 46 0 0,9-18-53 0 0,0 1 1 0 0,1 0-1 0 0,-1 0 1 0 0,1 0-1 0 0,-1-1 1 0 0,1 1 0 0 0,0 0-1 0 0,0 0 1 0 0,1 0-1 0 0,-1 0 1 0 0,0-1-1 0 0,1 1 1 0 0,0 0 0 0 0,0 1-5 0 0,9 1 12 0 0,-10-5-9 0 0,1 1 0 0 0,-1 0 1 0 0,0 0-1 0 0,1-1 1 0 0,-1 1-1 0 0,0 0 1 0 0,0 0-1 0 0,0 0 0 0 0,1-1 1 0 0,-1 1-1 0 0,0 0 1 0 0,0 0-1 0 0,0 0 1 0 0,-1 0-4 0 0,1 6 9 0 0,0-5-9 0 0,0 0 1 0 0,0 0-1 0 0,0 0 0 0 0,0 0 0 0 0,0 0 1 0 0,1 1-1 0 0,-1-1 0 0 0,0 0 0 0 0,1 0 1 0 0,0 0-1 0 0,12 14 0 0 0,-9-11 0 0 0,0 0 0 0 0,0 1 0 0 0,-1-1 0 0 0,1 1 0 0 0,-1 0 0 0 0,0 1 0 0 0,-1-2 0 0 0,3 8 10 0 0,5-8 33 0 0,-8-3-38 0 0,-1 0 0 0 0,1 0 1 0 0,-1 0-1 0 0,0 0 0 0 0,0 0 1 0 0,0 1-1 0 0,0-1 0 0 0,-1 1-5 0 0,1-1 6 0 0,0 0 0 0 0,0 1 0 0 0,0-1 0 0 0,0 0 0 0 0,0 0 0 0 0,0 1 0 0 0,1-1 1 0 0,0 0-7 0 0,8 3 76 0 0,-4 6-4 0 0,-6-10-67 0 0,1 0 0 0 0,-1 0-1 0 0,0 0 1 0 0,1 0 0 0 0,0 0-1 0 0,-1-1 1 0 0,1 1 0 0 0,-1 0 0 0 0,1 0-1 0 0,0 0 1 0 0,0 0 0 0 0,-1-1-1 0 0,1 1 1 0 0,0 0 0 0 0,0-1 0 0 0,0 1-5 0 0,7 2 41 0 0,-2 1 7 0 0,-5 1 13 0 0,-1 3 53 0 0,4 4-41 0 0,-2-8-6 0 0,1 0 1 0 0,0 0-1 0 0,0-1 1 0 0,0 1 0 0 0,3 2-68 0 0,-2-2 53 0 0,-1-2 44 0 0,-2 1-36 0 0,-2 2-3 0 0,0 0-6 0 0,2-3 4 0 0,1 1 34 0 0,-1-2-72 0 0,8 12 89 0 0,-7-6-24 0 0,-1 2 70 0 0,-1-7-132 0 0,1 0-1 0 0,-1 0 0 0 0,1 0 0 0 0,-1 0 0 0 0,1-1 0 0 0,0 1 0 0 0,0 0 0 0 0,0 1-20 0 0,3 4 79 0 0,-12-2 41 0 0,7-2-116 0 0,0 5 130 0 0,1 2 72 0 0,-3-6-142 0 0,-3 1 1 0 0,5-5-61 0 0,1 0-1 0 0,0 1 0 0 0,-1-1 0 0 0,1 0 0 0 0,0 0 0 0 0,-1 0 0 0 0,1 1 0 0 0,0-1 0 0 0,-1 0 0 0 0,1 0 0 0 0,0 1 0 0 0,-1-1 0 0 0,1 0 0 0 0,0 1 0 0 0,0-1 0 0 0,0 0 1 0 0,-1 1-1 0 0,1-1 0 0 0,0 1 0 0 0,0-1 0 0 0,0 0 0 0 0,0 1 0 0 0,0-1 0 0 0,0 1 0 0 0,0-1 0 0 0,-1 0 0 0 0,1 1 0 0 0,0-1 0 0 0,1 1 0 0 0,-1-1 0 0 0,0 1-3 0 0,-3 4 54 0 0,-7 5-28 0 0,8-8 49 0 0,-1 1-16 0 0,-10 7-38 0 0,10-8-12 0 0,-3-1 10 0 0,-15-2 6 0 0,6-1-25 0 0,14 1 0 0 0,0 0-1 0 0,0 1 0 0 0,0-1 0 0 0,0 0 0 0 0,0 0 0 0 0,0 0 0 0 0,0 0 0 0 0,0 0 0 0 0,0 0 1 0 0,0 0-1 0 0,1 0 0 0 0,-2-1 1 0 0,-3-10-60 0 0,-5 7-39 0 0,-5-23-154 0 0,10 18 56 0 0,-5-11-198 0 0,8 15 235 0 0,2 0-34 0 0,0 1-99 0 0,0-1 68 0 0,0-10-314 0 0,0 10 252 0 0,0 2 60 0 0,0 1-60 0 0,0 0-7 0 0,0 0-59 0 0,0 1-66 0 0,0-1-75 0 0,0 0-83 0 0,0 1-90 0 0,0 0-98 0 0,0 0-107 0 0,0 0-877 0 0,0 1-978 0 0</inkml:trace>
  <inkml:trace contextRef="#ctx0" brushRef="#br0" timeOffset="11561.28">11370 515 5584 0 0,'0'0'165'0'0,"3"3"-10"0"0,1 1-177 0 0,-3-1 90 0 0,-1 0 74 0 0,0-1 55 0 0,0-1-165 0 0,0-1 1 0 0,-1 0 0 0 0,1 1 0 0 0,0-1 0 0 0,0 1 0 0 0,0-1 0 0 0,0 1 0 0 0,0-1 0 0 0,0 1 0 0 0,0-1 0 0 0,0 1-1 0 0,1-1 1 0 0,-1 1 0 0 0,0-1 0 0 0,0 0 0 0 0,0 1 0 0 0,0-1 0 0 0,1 1 0 0 0,-1-1 0 0 0,0 0 0 0 0,0 1 0 0 0,1-1-1 0 0,-1 1 1 0 0,0-1 0 0 0,1 0 0 0 0,-1 0 0 0 0,0 1 0 0 0,1-1 0 0 0,-1 0 0 0 0,1 1-33 0 0,0 0 358 0 0,0 1-81 0 0,0 0-71 0 0,-1-1-60 0 0,1 1-34 0 0,-1 0-50 0 0,-1 3 18 0 0,0-4-14 0 0,1 0 65 0 0,0 8 206 0 0,0-1 79 0 0,-1 12 590 0 0,1-12-624 0 0,1 1-50 0 0,0-6-217 0 0,1 1-43 0 0,1 3 122 0 0,0-2-39 0 0,-2-2-74 0 0,0 1-1 0 0,0-1 0 0 0,0 0 0 0 0,0 0 0 0 0,-1 0 0 0 0,1 1 0 0 0,-1-1-80 0 0,0 7 237 0 0,0 2 90 0 0,0 14 354 0 0,0-9-298 0 0,0-3-132 0 0,0-2-81 0 0,0-8-129 0 0,2 10 142 0 0,4-1-9 0 0,0-2-34 0 0,-4-1-11 0 0,-2-5-297 0 0,0-1 79 0 0,0 0 68 0 0,0 0 56 0 0,0-1 44 0 0,0 1 34 0 0,0 11 561 0 0,0-10-525 0 0,0 1-79 0 0,0-3-78 0 0,0 0-44 0 0,0 1-52 0 0,0 0-57 0 0,0 0-83 0 0,0 0-80 0 0,0 1-89 0 0,0 0-97 0 0,0 1-103 0 0,0-1-112 0 0,0 2-120 0 0,0-1-126 0 0,0-6-849 0 0,0 0-1032 0 0</inkml:trace>
  <inkml:trace contextRef="#ctx0" brushRef="#br0" timeOffset="11836.21">11325 334 9136 0 0,'-13'-13'266'0'0,"11"10"1"0"0,2 3-88 0 0,0 0-36 0 0,0 0 152 0 0,-3-2 279 0 0,-7-8 30 0 0,8 7-259 0 0,2 3-173 0 0,0 0-75 0 0,0 0-39 0 0</inkml:trace>
  <inkml:trace contextRef="#ctx0" brushRef="#br0" timeOffset="12621.72">11763 92 6120 0 0,'0'0'176'0'0,"0"0"-45"0"0,0 0-13 0 0,0 0 36 0 0,0 0 123 0 0,0 0 229 0 0,0 0 20 0 0,0 0-221 0 0,0 0-134 0 0,0 0-45 0 0,0 0 5 0 0,0 0 29 0 0,0 2-21 0 0,0 2-88 0 0,0-2-19 0 0,0 1 0 0 0,0-1 0 0 0,0 0 0 0 0,0 0 0 0 0,0 1 0 0 0,1-1 0 0 0,-1 0-1 0 0,1 0 1 0 0,0 2-32 0 0,3 4 102 0 0,2 1 43 0 0,-4 4 38 0 0,-2 4 66 0 0,0 2-35 0 0,0-2-44 0 0,0-1-52 0 0,0-12-93 0 0,2 14 171 0 0,4-3-26 0 0,-3-8-69 0 0,0 1 55 0 0,-2 0-4 0 0,0 2 49 0 0,-2 1-15 0 0,1-3-26 0 0,0 0 1 0 0,0 0-1 0 0,1-1 1 0 0,1 9-161 0 0,2-2 167 0 0,3 20 240 0 0,-6-21-208 0 0,0 4 72 0 0,-1-3-100 0 0,0 0-45 0 0,0 4-18 0 0,0 4 1 0 0,1-3 23 0 0,5-2-32 0 0,-1-3-30 0 0,-3-3-7 0 0,-1 0 1 0 0,0 0 0 0 0,-1 0 0 0 0,0 0 0 0 0,-1 1-64 0 0,1 9 113 0 0,1-3 13 0 0,5-3-36 0 0,0 0-4 0 0,-4 3 36 0 0,-2-10-83 0 0,0 25 177 0 0,0 46 444 0 0,0-53-487 0 0,0-23-77 0 0,0-3-6 0 0,0 0-20 0 0,0 0-1 0 0,0 0 20 0 0,0-13 40 0 0,0 4-88 0 0,2 0-42 0 0,18-27 28 0 0,3-6 20 0 0,-10 12-57 0 0,-10 18 10 0 0,-3 9 0 0 0,1 1 0 0 0,-1 0 0 0 0,1 0 0 0 0,-1 0 0 0 0,1-1 0 0 0,0 1 0 0 0,0 0 0 0 0,0 0 0 0 0,0 0 0 0 0,1 0 0 0 0,-1 1 0 0 0,0-1 0 0 0,1 0 0 0 0,0 0 0 0 0,0-1 0 0 0,0 1-1 0 0,1-1 0 0 0,-1-1 0 0 0,0 1 1 0 0,-1 0-1 0 0,2-1 1 0 0,-2 0-9 0 0,1 1-1 0 0,0 0 1 0 0,0 0 0 0 0,0 0 0 0 0,0 0-1 0 0,2-1 10 0 0,26-26-22 0 0,-2 12-32 0 0,-23 8 54 0 0,22-5-53 0 0,-11 12 42 0 0,-10 3 11 0 0,-4 0-1 0 0,0 0 0 0 0,1 0 0 0 0,-1 0 0 0 0,0 0 0 0 0,0 0 0 0 0,0 0 0 0 0,0 1 0 0 0,0-1 0 0 0,0 1 0 0 0,1 0 1 0 0,5 3-21 0 0,-7-3 19 0 0,0 0-1 0 0,1 0 1 0 0,-1 0 0 0 0,0 0-1 0 0,1-1 1 0 0,-1 1 0 0 0,1-1-1 0 0,-1 1 1 0 0,1-1 0 0 0,-1 1-1 0 0,1-1 1 0 0,0 0 0 0 0,-1 0-1 0 0,1 0 4 0 0,-1 0-1 0 0,-1 0 0 0 0,0 0 0 0 0,1 0 0 0 0,-1 0 0 0 0,1 0 0 0 0,-1 0 0 0 0,1 0 0 0 0,-1 0 0 0 0,1 0 0 0 0,-1 0 0 0 0,1 0 0 0 0,-1 0 0 0 0,1 0 0 0 0,-1 1 0 0 0,1-1 0 0 0,-1 0 0 0 0,0 0 0 0 0,1 0 0 0 0,-1 1 0 0 0,1-1 0 0 0,-1 0 0 0 0,0 1 0 0 0,1-1 0 0 0,-1 0 0 0 0,0 1 0 0 0,1-1 0 0 0,-1 0 0 0 0,0 1 0 0 0,1-1 0 0 0,-1 0 0 0 0,0 1 0 0 0,0 0-1 0 0,5 5 1 0 0,7-1-10 0 0,3 8-33 0 0,-13-11 42 0 0,0 0 0 0 0,0 0 0 0 0,0 0 0 0 0,0 0 0 0 0,-1 1 0 0 0,1-1 0 0 0,-1 1-1 0 0,0-1 1 0 0,1 1 0 0 0,-1 1 1 0 0,14 29 0 0 0,10 12 0 0 0,-22-41 0 0 0,-4 1 0 0 0,-11 17 0 0 0,10-7 16 0 0,2-15-12 0 0,0 1 0 0 0,0 0-1 0 0,0 0 1 0 0,0 0 0 0 0,0-1 0 0 0,0 1 0 0 0,0 0 0 0 0,0 0 0 0 0,-1 0-1 0 0,1-1 1 0 0,0 1 0 0 0,0 0 0 0 0,-1 0 0 0 0,1-1 0 0 0,-1 1-4 0 0,-5 4 19 0 0,5-5-17 0 0,1 0 1 0 0,0 0-1 0 0,-1 1 0 0 0,1-1 1 0 0,0 0-1 0 0,-1 0 0 0 0,1 1 1 0 0,0-1-1 0 0,-1 0 0 0 0,1 0 1 0 0,0 1-1 0 0,-1-1 1 0 0,1 0-1 0 0,0 1 0 0 0,0-1 1 0 0,0 0-1 0 0,-1 1 0 0 0,1-1 1 0 0,0 0-1 0 0,0 1 0 0 0,0-1 1 0 0,0 1-1 0 0,0-1 0 0 0,0 0 1 0 0,0 1-1 0 0,-1-1 0 0 0,1 1 1 0 0,0-1-1 0 0,1 0 0 0 0,-1 1 1 0 0,0 0-3 0 0,-3 4 56 0 0,-1-1-48 0 0,1-1 15 0 0,1 0 1 0 0,-1-1 0 0 0,1 0-1 0 0,-1 1 1 0 0,0-1 0 0 0,0 0 0 0 0,-3 1-24 0 0,-8 0-4 0 0,8-3 9 0 0,-12 1 70 0 0,12 1-83 0 0,1 0 8 0 0,2 0 0 0 0,0-1 0 0 0,0 1 0 0 0,0-1 0 0 0,0 0 0 0 0,0 0 0 0 0,0 0 0 0 0,0-1 0 0 0,0 1 0 0 0,0-1 0 0 0,-1 0 0 0 0,1 1 0 0 0,-3-2 0 0 0,2 1-2 0 0,1 0 0 0 0,-1-1 0 0 0,0 1 0 0 0,0-1 0 0 0,0 0 0 0 0,1 0 0 0 0,-1-1 0 0 0,1 1 0 0 0,-1-1 0 0 0,-2-1 2 0 0,2 1-11 0 0,-5 2-82 0 0,-1-1-48 0 0,3-1 77 0 0,3 0 16 0 0,-9-5-100 0 0,2 1-62 0 0,6-4-14 0 0,3 8 141 0 0,-1 0 17 0 0,-2-1-24 0 0,3 1-49 0 0,1-2-73 0 0,1 2 63 0 0,1-1-34 0 0,-4 3-183 0 0,1 0 200 0 0,0 0 86 0 0,0-1 57 0 0,-1-1 40 0 0,2 1-57 0 0,0 0-44 0 0,1 0-62 0 0,-1-1-98 0 0,1 0-109 0 0,0 1 130 0 0,0 0-34 0 0,0-1-37 0 0,0 1-39 0 0,0 1-124 0 0,-1 0-104 0 0,1-1 84 0 0,0 1-39 0 0,-2-2-598 0 0,-1-1-119 0 0,-1-1-41 0 0,-1-1-268 0 0</inkml:trace>
  <inkml:trace contextRef="#ctx0" brushRef="#br0" timeOffset="12884.97">12534 515 7744 0 0,'0'0'174'0'0,"0"0"29"0"0,3 3 12 0 0,11 13-97 0 0,-14-11-46 0 0,0-5-72 0 0,0 0 1 0 0,0 0-1 0 0,-1 0 1 0 0,1 0 0 0 0,0 0-1 0 0,0 0 1 0 0,0 0-1 0 0,0 0 1 0 0,0 1-1 0 0,0-1 1 0 0,0 0 0 0 0,0 0-1 0 0,0 0 1 0 0,0 0-1 0 0,0 0 1 0 0,0 0-1 0 0,0 0 1 0 0,0 1-1 0 0,0-1 1 0 0,0 0 0 0 0,0 0-1 0 0,0 0 1 0 0,0 0-1 0 0,0 0 1 0 0,0 0-1 0 0,0 0 1 0 0,0 0 0 0 0,0 1-1 0 0,1-1 1 0 0,-1 0-1 0 0,0 0 1 0 0,0 0-1 0 0,0 0 1 0 0,0 0 0 0 0,0 0-1 0 0,0 0 1 0 0,0 0-1 0 0,0 0 1 0 0,0 0-1 0 0,0 0 1 0 0,0 1-1 0 0,1-1 1 0 0,-1 0 0 0 0,0 0-1 0 0,0 0 1 0 0,0 0-1 0 0,3 2 16 0 0,0 0 34 0 0,0-1 39 0 0,-1 2 38 0 0,-1 0 42 0 0,0 3 42 0 0,0 5 295 0 0,5 1 92 0 0,0 0-2 0 0,-4-1-93 0 0,-2-6-384 0 0,-1 0 86 0 0,1 0 27 0 0,0 10 520 0 0,1-9-457 0 0,0-1-80 0 0,0-1-70 0 0,4 4 8 0 0,-4-7-127 0 0,0 0-1 0 0,0 1 1 0 0,-1-1 0 0 0,1 1 0 0 0,0-1-1 0 0,-1 1 1 0 0,1-1 0 0 0,-1 1-1 0 0,1-1 1 0 0,-1 1 0 0 0,0-1 0 0 0,1 1-1 0 0,-1-1 1 0 0,0 1-26 0 0,0 0 38 0 0,0 0 0 0 0,1 0 0 0 0,-1 0-1 0 0,0 0 1 0 0,1 0 0 0 0,0 0 0 0 0,-1-1 0 0 0,1 1 0 0 0,0 0 0 0 0,0-1-1 0 0,0 1-37 0 0,5 9 159 0 0,-5-5-117 0 0,0 1-34 0 0,-1 1 37 0 0,0 5 69 0 0,0 9-85 0 0,0-20-11 0 0,0-2-141 0 0,0 0-65 0 0,0 0 135 0 0,0 0-10 0 0,0 0-20 0 0,0 1-38 0 0,0-1-16 0 0,0 0-39 0 0,0 1-43 0 0,0 0-50 0 0,0-1-54 0 0,0 1-48 0 0,0 0-45 0 0,0 1-38 0 0,0-1-134 0 0,0 1-38 0 0,0 0-161 0 0,0 1-436 0 0</inkml:trace>
  <inkml:trace contextRef="#ctx0" brushRef="#br0" timeOffset="13118.21">12565 318 10192 0 0,'0'0'230'0'0,"0"0"30"0"0,-3-2 19 0 0,-7-8-30 0 0,6 4-176 0 0,4 1-46 0 0,-1 1-25 0 0,-4 1 7 0 0,0 1 59 0 0,4 1 27 0 0,1 0-53 0 0,-1 0-45 0 0,1-2-61 0 0,1 2 128 0 0,-1 0 21 0 0,0 0 46 0 0,0 0 54 0 0,-1 0 63 0 0,1 0 70 0 0,-1 0 80 0 0,1 1-78 0 0,-2 0-167 0 0,-2 0-79 0 0,-5 0-53 0 0</inkml:trace>
  <inkml:trace contextRef="#ctx0" brushRef="#br0" timeOffset="13731.53">12958 92 6504 0 0,'0'0'190'0'0,"0"0"-49"0"0,0 0-8 0 0,0 0 48 0 0,0 0 152 0 0,0 0 283 0 0,0 0 22 0 0,0 0-20 0 0,0 0-90 0 0,0 0-42 0 0,0 0-6 0 0,0 0-22 0 0,0 2-90 0 0,0 0-333 0 0,-1 3 149 0 0,2 11 423 0 0,1-11-485 0 0,3 3 26 0 0,0 1 57 0 0,-2 4 52 0 0,-4-2-21 0 0,1 11 147 0 0,3-9-189 0 0,2-6-100 0 0,-4-5-73 0 0,0-1-1 0 0,0 0 0 0 0,0 1 1 0 0,-1-1-1 0 0,1 0 0 0 0,0 1 0 0 0,-1-1 1 0 0,1 1-1 0 0,-1 0 0 0 0,0-1 1 0 0,1 1-1 0 0,-1-1 0 0 0,0 1 1 0 0,0 0-21 0 0,0 16 273 0 0,0 0-33 0 0,0 34 359 0 0,0-43-452 0 0,1-2-38 0 0,1 1-17 0 0,2 1-5 0 0,2 6 28 0 0,-5-6 0 0 0,0 1-1 0 0,0 0 1 0 0,-1 0 0 0 0,0-1-1 0 0,-2 9-114 0 0,2-10 94 0 0,-1 0-1 0 0,1 0 0 0 0,0 0 1 0 0,0 1-1 0 0,1-1 0 0 0,0 0 1 0 0,2 2-94 0 0,1 4 186 0 0,-3-4-36 0 0,-6 10 67 0 0,5-18-205 0 0,-1 1 12 0 0,0-1 0 0 0,0 1-1 0 0,1 0 1 0 0,-1 0 0 0 0,1 0 0 0 0,0 0-1 0 0,0 0 1 0 0,0 0-24 0 0,1 2 33 0 0,0 0-1 0 0,0 0 0 0 0,0 0 0 0 0,1 0 1 0 0,1 3-33 0 0,-2-4 21 0 0,0-1-1 0 0,1 1 1 0 0,-1 0 0 0 0,0 0 0 0 0,-1 0 0 0 0,1 0-1 0 0,-1 0-20 0 0,-1 16 171 0 0,1-16-127 0 0,-1-1 0 0 0,1 1 0 0 0,0 0 0 0 0,0 0 1 0 0,0 0-1 0 0,1 0 0 0 0,-1-1 0 0 0,1 1 0 0 0,0 0 0 0 0,1 1-44 0 0,2 3 53 0 0,-3-7-45 0 0,0 1 1 0 0,0-1-1 0 0,0 1 1 0 0,0-1 0 0 0,-1 0-1 0 0,1 1 1 0 0,-1-1-1 0 0,1 1 1 0 0,-1-1-1 0 0,1 1 1 0 0,-1 0-1 0 0,0-1 1 0 0,0 1-1 0 0,0 0-8 0 0,0 6 44 0 0,0 16 114 0 0,0-13-133 0 0,0-11-25 0 0,0 0 0 0 0,0 0 1 0 0,0 0-1 0 0,0 0 0 0 0,0 0 0 0 0,1 0 1 0 0,-1 0-1 0 0,0 0 0 0 0,0 0 0 0 0,0 0 0 0 0,0 0 1 0 0,0 1-1 0 0,0-1 0 0 0,0 0 0 0 0,0 0 0 0 0,-1 0 1 0 0,1 0-1 0 0,0 0 0 0 0,0 0 0 0 0,0 0 0 0 0,0 0 1 0 0,0 0-1 0 0,0 0 0 0 0,0 0 0 0 0,0 0 1 0 0,0 1-1 0 0,0-1 0 0 0,0 0 0 0 0,0 0 0 0 0,0 0 1 0 0,0 0-1 0 0,0 0 0 0 0,0 0 0 0 0,0 0 0 0 0,0 0 1 0 0,0 0-1 0 0,-1 0 0 0 0,1 0 0 0 0,0 0 1 0 0,0 0-1 0 0,0 0 0 0 0,0 0 0 0 0,0 0 0 0 0,0 0 1 0 0,0 0-1 0 0,0 0 0 0 0,0 0 0 0 0,0 0 0 0 0,-1 0 1 0 0,1 0-1 0 0,0 0 0 0 0,0 0 0 0 0,0 0 0 0 0,0 0 1 0 0,0 0-1 0 0,0 0 0 0 0,0 0 0 0 0,-5 0-159 0 0,2-2 65 0 0,4-1 46 0 0,1 0-27 0 0,0-2-105 0 0,-1 3 36 0 0,1-1-46 0 0,-1 0-52 0 0,0-1-59 0 0,-1 0-66 0 0,0 0-73 0 0,0 0-98 0 0,0 2 271 0 0,0 0-1 0 0,0 0 1 0 0,0-1-1 0 0,0 1 1 0 0,0 0-1 0 0,1 0 1 0 0,-1-1-1 0 0,1 1 1 0 0,0-1 267 0 0,11-13-1517 0 0</inkml:trace>
  <inkml:trace contextRef="#ctx0" brushRef="#br0" timeOffset="14018.92">13396 409 9328 0 0,'0'0'208'0'0,"0"0"33"0"0,0 0 15 0 0,1 1-108 0 0,1 1-77 0 0,5 5-13 0 0,-2-2-38 0 0,4 4-83 0 0,-9-9 102 0 0,2 2 67 0 0,0 0 89 0 0,3 3 112 0 0,2 6 233 0 0,-3-3-175 0 0,0-2 73 0 0,2-2-6 0 0,-1 0-74 0 0,-3 6-104 0 0,-1 0-33 0 0,5 2 19 0 0,0 0-18 0 0,-4-1-32 0 0,-1 0-47 0 0,5 1-3 0 0,0 0-19 0 0,-4-2-11 0 0,-2 9 44 0 0,0 8-76 0 0,2-12-1 0 0,4-8-39 0 0,-5-7-36 0 0,-1 0-1 0 0,0 0 0 0 0,1 1 1 0 0,-1-1-1 0 0,0 0 0 0 0,1 0 0 0 0,-1 1 1 0 0,0-1-1 0 0,0 0 0 0 0,1 1 1 0 0,-1-1-1 0 0,0 1 0 0 0,0-1 1 0 0,1 0-1 0 0,-1 1 0 0 0,0-1 0 0 0,0 1 1 0 0,0-1-1 0 0,0 0 0 0 0,0 1 1 0 0,0-1-1 0 0,0 1 0 0 0,0-1 0 0 0,0 0 1 0 0,0 1-2 0 0,0 3 6 0 0,-1-1 1 0 0,0 1 0 0 0,-1 0-1 0 0,1-1 1 0 0,0 1 0 0 0,-1-1-1 0 0,-1 1-6 0 0,3-3-153 0 0,0 0 55 0 0,-1 0 48 0 0,1 0 40 0 0,-1 2 96 0 0,1 2 290 0 0,0-2-335 0 0,0-1-92 0 0,0 0-96 0 0,0 0-116 0 0,0-1 81 0 0,0 0-38 0 0,0 0-61 0 0,0 0-51 0 0,0 0-53 0 0,0 1-56 0 0,0-1-61 0 0,0 0-63 0 0,0 1-66 0 0,0-1-71 0 0,0 3-1073 0 0,0 5-1006 0 0</inkml:trace>
  <inkml:trace contextRef="#ctx0" brushRef="#br0" timeOffset="14184.19">13502 213 11408 0 0,'0'-3'332'0'0,"-1"-5"-90"0"0,-2 1-76 0 0,-2 1-75 0 0,1 2-72 0 0,2 2 77 0 0,2 1 112 0 0,0 1 198 0 0,0-2 11 0 0,0-4-183 0 0,0 2-133 0 0,0 2-74 0 0,0 1-73 0 0,0 1-71 0 0,0 0-3 0 0</inkml:trace>
  <inkml:trace contextRef="#ctx0" brushRef="#br0" timeOffset="15357.39">14575 424 8752 0 0,'0'0'197'0'0,"0"0"24"0"0,0 0 19 0 0,0 3-29 0 0,0-1-181 0 0,0 2-28 0 0,5-1 26 0 0,6 3 49 0 0,-7-4 30 0 0,2 1 68 0 0,1 1 53 0 0,-1-1 48 0 0,-2 0 45 0 0,0 2 40 0 0,0 2-49 0 0,0 1 5 0 0,2 0-40 0 0,7 4 176 0 0,-9-8-271 0 0,1 0 1 0 0,-1 0-1 0 0,0 1 1 0 0,0-1-1 0 0,0 1 1 0 0,1 2-183 0 0,-1 3 331 0 0,0-2-65 0 0,5 4 45 0 0,-1-5-118 0 0,-5-4-94 0 0,0 0 0 0 0,0 0 0 0 0,0 1 0 0 0,0-1 0 0 0,-1 1 1 0 0,1 0-100 0 0,2 6 253 0 0,-1-2-87 0 0,5 4-32 0 0,-8-10-119 0 0,1-1 0 0 0,-1 1 1 0 0,1 0-1 0 0,-1 0 0 0 0,0 0 1 0 0,0 0-1 0 0,0 0 0 0 0,0 0 0 0 0,0 1 1 0 0,-1-1-1 0 0,1 0 0 0 0,0 2-15 0 0,2 8 64 0 0,4-6 1 0 0,-4-4-37 0 0,13 25 1 0 0,-1 4 25 0 0,-10-16-54 0 0,1-7-29 0 0,-2-4-74 0 0,-2-2-113 0 0,-2-1-258 0 0,0-1-471 0 0,0 0 552 0 0,0 0 24 0 0,0 1-55 0 0,0 0 159 0 0,0-1-40 0 0,0 1-44 0 0,0 0-41 0 0,0 1-494 0 0,0 2-317 0 0,0 1-756 0 0</inkml:trace>
  <inkml:trace contextRef="#ctx0" brushRef="#br0" timeOffset="15669.08">14938 364 7792 0 0,'10'0'411'0'0,"-3"0"-355"0"0,7 0-35 0 0,-6 0-3 0 0,-4 0 46 0 0,-2 0 71 0 0,-1 0 152 0 0,-1 0 249 0 0,0 0 9 0 0,0 0-17 0 0,0 0-95 0 0,0 0-45 0 0,0 0-10 0 0,2 2-29 0 0,-1-1-335 0 0,-1-1 0 0 0,1 1 0 0 0,-1 0 0 0 0,1-1 0 0 0,-1 1 1 0 0,0-1-1 0 0,1 1 0 0 0,-1 0 0 0 0,0-1 0 0 0,0 1 0 0 0,1 0 0 0 0,-1-1 0 0 0,0 1 0 0 0,0 1-14 0 0,-3 17 252 0 0,0-6-95 0 0,2 2 40 0 0,1 12 324 0 0,0 0-66 0 0,0-1-59 0 0,0 0-50 0 0,-1-19-245 0 0,1 0 0 0 0,-1 0 0 0 0,-1 0 0 0 0,1 0 0 0 0,-2 2-101 0 0,1-1 105 0 0,0-1-1 0 0,1 1 1 0 0,0 0 0 0 0,0-1-1 0 0,1 4-104 0 0,0 6 135 0 0,0 16 126 0 0,-3-7-35 0 0,-28 145 986 0 0,19-96-719 0 0,2-12-122 0 0,0 0-57 0 0,-1-1-73 0 0,-1-2-90 0 0,5-28-63 0 0,4-22-56 0 0,1-1 0 0 0,0 1-1 0 0,0 0 1 0 0,1 0 0 0 0,1 5-32 0 0,0 1 29 0 0,1-7-9 0 0,-1-1 0 0 0,0 1 1 0 0,-1 0-1 0 0,0-1 0 0 0,-1 6-20 0 0,-3 0 32 0 0,4-11-22 0 0,-1 0-1 0 0,1 0 1 0 0,0 0-1 0 0,1 0 1 0 0,-1 0-1 0 0,0 0 1 0 0,1 0-1 0 0,0 0 1 0 0,0 4-10 0 0,0 1 8 0 0,1-5-6 0 0,-1 0-1 0 0,0-1 0 0 0,0 1 0 0 0,0 0 1 0 0,0 0-1 0 0,0 0 0 0 0,-1 0 1 0 0,1-1-1 0 0,-1 1 0 0 0,0 0 0 0 0,0 0-1 0 0,-4 5 24 0 0,4-7-22 0 0,1 1 1 0 0,-1-1 0 0 0,0 0-1 0 0,0 1 1 0 0,0-1 0 0 0,1 1-1 0 0,-1-1 1 0 0,1 1-1 0 0,-1-1 1 0 0,1 1 0 0 0,0 0-1 0 0,0-1 1 0 0,0 1-1 0 0,-1 0-2 0 0,1 56 75 0 0,0-56-43 0 0,0-2-80 0 0,0 0-43 0 0,-2 3-5 0 0,-8 7-10 0 0,7-8-45 0 0,3-2-17 0 0,0 0-7 0 0,0 0-22 0 0,0 0-90 0 0,0 0-38 0 0,0 0-10 0 0,0 0 113 0 0,0 0 14 0 0,0 0-81 0 0,-2 0-251 0 0,-8-2-467 0 0,9 1 933 0 0,1 0 0 0 0,0 1 0 0 0,-1-1-1 0 0,1 0 1 0 0,0 0 0 0 0,0 0 0 0 0,-1 1 0 0 0,1-1 0 0 0,0 0 0 0 0,0 0 0 0 0,0 0 0 0 0,0 0 0 0 0,0 1 0 0 0,0-2 74 0 0</inkml:trace>
  <inkml:trace contextRef="#ctx0" brushRef="#br0" timeOffset="14665.41">14031 1 9848 0 0,'0'0'222'0'0,"0"0"30"0"0,0 0 19 0 0,0 0 29 0 0,3 2 91 0 0,7 9 38 0 0,-9-10-214 0 0,0 1-50 0 0,0-1-42 0 0,-1 1-35 0 0,1 2 15 0 0,-2 1-59 0 0,0-4-6 0 0,1 0 38 0 0,0 6 74 0 0,0-5-110 0 0,0 0 1 0 0,0 0-1 0 0,0 0 0 0 0,0 0 1 0 0,0 0-1 0 0,0 0 0 0 0,1 1 1 0 0,-1-1-1 0 0,1 0 0 0 0,0 0-40 0 0,3 6 114 0 0,3 4 87 0 0,-6 1-26 0 0,-1 8 42 0 0,-1-10-88 0 0,1 0 1 0 0,0 0-1 0 0,1 0 0 0 0,0 0 1 0 0,1 1-130 0 0,2 4 148 0 0,-2-10-77 0 0,0 1 0 0 0,0-1 0 0 0,-1 0 0 0 0,0 1 0 0 0,-1-1 0 0 0,1 1-71 0 0,-2 30 339 0 0,0 24 172 0 0,5-26-254 0 0,2-12-63 0 0,-4-17-115 0 0,-1 0 0 0 0,0 0 1 0 0,0 0-1 0 0,0 0 0 0 0,0 4-79 0 0,-1 40 431 0 0,0 64 368 0 0,1-96-683 0 0,6-2-34 0 0,-2-2-6 0 0,-3 1 26 0 0,-2 9-20 0 0,0 10-7 0 0,2-29-32 0 0,0-4-42 0 0,-1 1 1 0 0,0-1-1 0 0,0 0 1 0 0,0 1-1 0 0,0-1 1 0 0,0 1-1 0 0,0-1 1 0 0,-1 1-1 0 0,1-1 1 0 0,0 1-1 0 0,-1 0 1 0 0,1-1-1 0 0,-1 1 1 0 0,1 0-1 0 0,-1 0-1 0 0,0 1 32 0 0,0-3-106 0 0,0 0-57 0 0,0 0-12 0 0,0 0 46 0 0,0 0-2 0 0,0 0-43 0 0,0 0-130 0 0,0 0-240 0 0,0 0 387 0 0,0 0 11 0 0,0 0-16 0 0,0 0-42 0 0,0 0-12 0 0,0 0-43 0 0,0 0-49 0 0,0 0-56 0 0,0 0-59 0 0,0 0-56 0 0,0 0-49 0 0,0 0-44 0 0,0 0-155 0 0,0 0-43 0 0,0 0-188 0 0,0 0-510 0 0</inkml:trace>
  <inkml:trace contextRef="#ctx0" brushRef="#br0" timeOffset="15040.29">13940 455 7280 0 0,'0'0'209'0'0,"3"0"-5"0"0,2-1-167 0 0,0-1 36 0 0,-1 0 38 0 0,1 0 40 0 0,0-1 67 0 0,0 0 54 0 0,2 1 56 0 0,0 1 57 0 0,-4 1-225 0 0,0 0 82 0 0,1 1 65 0 0,3-1 486 0 0,-2-1-373 0 0,-3 1-245 0 0,0-1-59 0 0,0 1-73 0 0,0-1-87 0 0,7-4 318 0 0,5-3 220 0 0,0 0-13 0 0,-6 4-229 0 0,0 1 9 0 0,-1 2-48 0 0,2 1-6 0 0,5 1 41 0 0,9 1 138 0 0,-8-6-34 0 0,-7 0-220 0 0,-2 1-33 0 0,-3 2-58 0 0,1 0 1 0 0,-1 0 0 0 0,0 0 0 0 0,0 0-1 0 0,1 1 1 0 0,-1-1 0 0 0,0 1-1 0 0,2 0-41 0 0,13 0 204 0 0,4 0-23 0 0,13 0 17 0 0,0 0-104 0 0,-17 0-93 0 0,-1 0-33 0 0,1 0-37 0 0,-2 0-39 0 0,-14 0-23 0 0,1 3-126 0 0,-2-2 203 0 0,1 0-1 0 0,-1 0 1 0 0,0 0 0 0 0,1 0 0 0 0,-1 0 0 0 0,1 0-1 0 0,-1 0 1 0 0,1-1 0 0 0,0 2 54 0 0,2-1-98 0 0,0-1 0 0 0,0 1 1 0 0,0-1-1 0 0,0 0 0 0 0,3 0 98 0 0,-6 0-20 0 0</inkml:trace>
  <inkml:trace contextRef="#ctx0" brushRef="#br0" timeOffset="9161.66">9193 455 8696 0 0,'0'2'197'0'0,"0"3"-83"0"0,0 10 356 0 0,0-11-389 0 0,0 0-81 0 0,0 12-15 0 0,0-3 38 0 0,0-3 42 0 0,0-3 48 0 0,0 0 54 0 0,0-1 59 0 0,0 1 64 0 0,0 2 69 0 0,2 2 88 0 0,0-5-175 0 0,2 0-35 0 0,2 6 203 0 0,-5-1-116 0 0,-1 0 4 0 0,-1-8-237 0 0,1 0 1 0 0,0 0 0 0 0,0 0 0 0 0,0 0 0 0 0,0 0 0 0 0,1 1 0 0 0,-1-1 0 0 0,1 0 0 0 0,0 0 0 0 0,0 0-92 0 0,3 5 199 0 0,2 1 82 0 0,-4 4 70 0 0,-2-2 16 0 0,0 1-68 0 0,-1 0-70 0 0,1-1-43 0 0,1 12 83 0 0,-1-21-242 0 0,0 1-1 0 0,0-1 0 0 0,1 1 1 0 0,-1-1-1 0 0,1 0 1 0 0,0 1-1 0 0,0-1 0 0 0,0 0 1 0 0,0 1-1 0 0,0-1 0 0 0,0 0 1 0 0,0 0-1 0 0,1 0 1 0 0,0 1-27 0 0,0 0 64 0 0,-1 0-33 0 0,-1 6-30 0 0,-1-7 12 0 0,1 21 46 0 0,0 30 12 0 0,1-53-72 0 0,-1 1 0 0 0,0 0 0 0 0,0-1 0 0 0,0 1-1 0 0,0-1 1 0 0,0 1 0 0 0,-1 0 0 0 0,1-1-1 0 0,0 1 1 0 0,0-1 0 0 0,0 1 0 0 0,0 0 0 0 0,-1-1-1 0 0,1 1 1 0 0,0-1 0 0 0,-1 1 0 0 0,1-1-1 0 0,0 1 1 0 0,-1-1 0 0 0,1 1 0 0 0,0-1 0 0 0,-1 0-1 0 0,1 1 1 0 0,-1-1 0 0 0,1 1 0 0 0,-1-1-1 0 0,0 0 2 0 0,-4 6-90 0 0,3-1 0 0 0,1 3-42 0 0,1-8 39 0 0,0 1 68 0 0,0 0 49 0 0,0 1 88 0 0,0-1-108 0 0,0 0-39 0 0,0 0-50 0 0,0 0-74 0 0,0 0-87 0 0,0 1-100 0 0,0-1-117 0 0,0-1-175 0 0</inkml:trace>
  <inkml:trace contextRef="#ctx0" brushRef="#br0" timeOffset="9418.33">9163 364 9328 0 0,'0'0'208'0'0,"0"0"33"0"0,-3 0 15 0 0,-5 0-89 0 0,-9 0-22 0 0,15 0-65 0 0,2 0 88 0 0,0 0 135 0 0,0 0-219 0 0,0 0-103 0 0,0 0-80 0 0,0 0-105 0 0,0 0-121 0 0,0 0-110 0 0,0 0 50 0 0,0 0-41 0 0,0 0-515 0 0,0 0-413 0 0,0 0-782 0 0</inkml:trace>
  <inkml:trace contextRef="#ctx0" brushRef="#br0" timeOffset="8404.37">8301 77 8232 0 0,'0'0'182'0'0,"0"0"29"0"0,0 0 14 0 0,0 0-74 0 0,0 0-23 0 0,0 0 35 0 0,0 0 130 0 0,0 0 242 0 0,0 0 10 0 0,0 0-22 0 0,0 0-118 0 0,0 0-56 0 0,0 0-11 0 0,0 2-6 0 0,-1 10-29 0 0,1-8-202 0 0,-1 1 0 0 0,1-1 1 0 0,0 1-1 0 0,0-1 0 0 0,1 1 0 0 0,-1 0 1 0 0,1-1-1 0 0,0 1 0 0 0,1 0-101 0 0,2 3 116 0 0,-3-7-94 0 0,0 0-1 0 0,0 1 0 0 0,0-1 1 0 0,0 0-1 0 0,-1 1 1 0 0,1-1-1 0 0,-1 1 1 0 0,1-1-1 0 0,-1 1 0 0 0,1 0 1 0 0,-1-1-1 0 0,0 1 1 0 0,0-1-1 0 0,0 1 1 0 0,0 1-22 0 0,0 69 604 0 0,0 98 876 0 0,0-109-994 0 0,0 5-27 0 0,0 1-89 0 0,-1-44-205 0 0,-5 7-10 0 0,0-1-16 0 0,4-5-6 0 0,2 5 50 0 0,0 2-37 0 0,0 6-7 0 0,0 17 25 0 0,0-53-157 0 0,0 1 0 0 0,0-1 0 0 0,0 1 0 0 0,-1 0-1 0 0,1-1 1 0 0,-1 1 0 0 0,1-1 0 0 0,-1 1 0 0 0,1-1-1 0 0,-1 0 1 0 0,0 1 0 0 0,1-1 0 0 0,-2 1-7 0 0,-4 11 65 0 0,4 1 27 0 0,-1-2-82 0 0,-7 1-28 0 0,8-11-69 0 0,2-2 10 0 0,0 0-27 0 0,0 0 15 0 0,0 0-88 0 0,0-5-103 0 0,0 0 51 0 0,0-4-73 0 0,0-5-110 0 0,0 7 212 0 0,0 1-50 0 0,0-1-67 0 0,0 1-42 0 0,0 0-86 0 0,0 0-104 0 0,0-1-117 0 0,0 5 290 0 0,0-1-50 0 0,0 1-45 0 0,0-1-39 0 0,0 0-146 0 0,0-1-38 0 0,0 0-176 0 0,0-2-477 0 0</inkml:trace>
  <inkml:trace contextRef="#ctx0" brushRef="#br0" timeOffset="8811.6">8256 31 6896 0 0,'0'0'200'0'0,"0"0"45"0"0,0 0 63 0 0,0 0 20 0 0,0 0 7 0 0,2 0-5 0 0,-1 0-309 0 0,0 0-1 0 0,-1 1 0 0 0,1-1 0 0 0,0 0 0 0 0,-1 0 0 0 0,1 0 1 0 0,0 1-1 0 0,-1-1 0 0 0,1 0 0 0 0,0 1 0 0 0,-1-1 0 0 0,1 0 1 0 0,-1 1-1 0 0,1-1 0 0 0,-1 1 0 0 0,1-1 0 0 0,-1 1 0 0 0,1-1 1 0 0,-1 1-1 0 0,1 0 0 0 0,-1-1 0 0 0,0 1 0 0 0,1-1 0 0 0,-1 1 1 0 0,0 0-1 0 0,0-1 0 0 0,1 1-20 0 0,4 8 196 0 0,3-2-35 0 0,2-3 29 0 0,-2 0-69 0 0,4 6-31 0 0,17 11 64 0 0,-22-17-102 0 0,0 1 1 0 0,0 0 0 0 0,4 5-53 0 0,17 16 194 0 0,4-7-43 0 0,-25-15-105 0 0,0 0 1 0 0,0 0-1 0 0,-1 0 0 0 0,0 1 0 0 0,0 0 0 0 0,3 2-46 0 0,10 12 165 0 0,-8-8-57 0 0,14 9 58 0 0,6 6 77 0 0,-11 1-20 0 0,-9-12-120 0 0,21 28 243 0 0,-21-28-183 0 0,4 0-5 0 0,2 3-8 0 0,-9-5 24 0 0,0 0 0 0 0,-1 0 1 0 0,5 13-175 0 0,0 0 213 0 0,0 8 67 0 0,-4-9-26 0 0,3-6-32 0 0,-9-15-189 0 0,0 0 0 0 0,0 0 0 0 0,0 0 0 0 0,-1 1 0 0 0,1-1 0 0 0,-1 0 0 0 0,0 1 0 0 0,0-1 0 0 0,-1 1 0 0 0,1-1 1 0 0,-1 4-34 0 0,1 9 139 0 0,5 0-25 0 0,-1-3-30 0 0,-2 3 14 0 0,-3 25 232 0 0,0-28-231 0 0,-2 4 66 0 0,-4-3-40 0 0,0 0 27 0 0,5 3 62 0 0,0-5-102 0 0,-6 4 101 0 0,-4-1-4 0 0,0-4-106 0 0,3-5-39 0 0,5-4-33 0 0,0 0 0 0 0,0 0 0 0 0,0 0 0 0 0,0 1 0 0 0,0-1 0 0 0,1 1-31 0 0,-10 13 102 0 0,-13 4-47 0 0,-1 2-9 0 0,6-9 2 0 0,16-11-46 0 0,-1-1-1 0 0,0 0 1 0 0,1 0 0 0 0,-1-1 0 0 0,0 1 0 0 0,0-1-1 0 0,0 0 1 0 0,0 0 0 0 0,-5 0-2 0 0,8-1 4 0 0,0 0 0 0 0,0 0 0 0 0,0 0 0 0 0,0 1 0 0 0,1-1 0 0 0,-1 0 0 0 0,0 1 0 0 0,0 0 0 0 0,1-1 0 0 0,-1 1 0 0 0,0 0 0 0 0,1 0 0 0 0,-2 1-4 0 0,1-1 0 0 0,1 0 1 0 0,0-1-1 0 0,-1 1 0 0 0,1 0 0 0 0,-1-1 0 0 0,1 1 0 0 0,-1-1 0 0 0,1 1 0 0 0,-1-1 0 0 0,1 0 0 0 0,-1 1 0 0 0,1-1 0 0 0,-2 0 0 0 0,-103 0 0 0 0,104 0 1 0 0,1 0-1 0 0,-1 0 0 0 0,0-1 0 0 0,0 1 1 0 0,1-1-1 0 0,-1 1 0 0 0,1-1 0 0 0,-1 1 0 0 0,0-1 1 0 0,1 0-1 0 0,-1 0 0 0 0,1 0 0 0 0,-1 0 0 0 0,1 0-2 0 0,-1 0-1 0 0,1 1 0 0 0,-1-1 0 0 0,1 0 0 0 0,-1 0 1 0 0,1 1-1 0 0,-1-1 0 0 0,0 1 0 0 0,1 0 1 0 0,-1-1-1 0 0,0 1 0 0 0,1 0 0 0 0,-1 0 3 0 0,-7-1-79 0 0,4-5-81 0 0,1 0 24 0 0,-6 1-72 0 0,5-1 55 0 0,2 1-31 0 0,-4 4-44 0 0,4 1-152 0 0,3-2 120 0 0,1 1 86 0 0,-1 0 70 0 0,0 0 57 0 0,0 0 48 0 0,0-1 130 0 0,0 2-111 0 0,0-1-52 0 0,0 0-53 0 0,-1 1-67 0 0,1-2-81 0 0,0 1-94 0 0,0 0-109 0 0,0-1-122 0 0,0 1 229 0 0,0 0-36 0 0,0-12-387 0 0</inkml:trace>
  <inkml:trace contextRef="#ctx0" brushRef="#br0" timeOffset="39713.42">122 1800 6648 0 0,'0'0'149'0'0,"0"0"23"0"0,0 0 12 0 0,2-2-25 0 0,10-6-127 0 0,1-1-31 0 0,-10 0 44 0 0,-3 7 31 0 0,0 2 84 0 0,2 0 135 0 0,5 0-84 0 0,9 0 258 0 0,-8 0-310 0 0,-2 0-71 0 0,-2 0-112 0 0,1-3 90 0 0,5-7-42 0 0,-10 10-22 0 0,1-1 1 0 0,-1 1-1 0 0,1 0 0 0 0,-1-1 0 0 0,1 1 0 0 0,0 0 0 0 0,-1 0 0 0 0,1-1 0 0 0,-1 1 0 0 0,1 0 0 0 0,0 0 0 0 0,-1 0 0 0 0,1 0 0 0 0,0-1 0 0 0,-1 1 0 0 0,1 0 0 0 0,0 0 0 0 0,-1 0 0 0 0,1 1 0 0 0,0-1 1 0 0,-1 0-1 0 0,1 0 0 0 0,-1 0 0 0 0,1 0-2 0 0,1 1 4 0 0,1-1 0 0 0,-2 0-1 0 0,-1 1-1 0 0,1-1 0 0 0,-1 0 0 0 0,1 0 1 0 0,0 0-1 0 0,-1 0 0 0 0,1 0 1 0 0,0 0-1 0 0,-1 0 0 0 0,1 0 1 0 0,0 0-1 0 0,-1 0 0 0 0,1 0 1 0 0,-1-1-1 0 0,1 1 0 0 0,0 0 1 0 0,-1 0-1 0 0,1-1 0 0 0,-1 1 0 0 0,1 0 1 0 0,0-1-1 0 0,-1 1 0 0 0,1 0 1 0 0,-1-1-3 0 0,10-9 37 0 0,-7 8 75 0 0,1 1-48 0 0,4 1-10 0 0,-5 1-13 0 0,6-3 59 0 0,-4-3-10 0 0,-2 1-14 0 0,1 1 58 0 0,1 2 2 0 0,2 1 48 0 0,3 0 40 0 0,-8 0-7 0 0,-2 0-28 0 0,0 0-11 0 0,3 0-2 0 0,9 0-9 0 0,1 0-33 0 0,-8-3-19 0 0,8-7-3 0 0,-1 7-7 0 0,7 3-28 0 0,10 0 181 0 0,-16 0-182 0 0,-11 0-68 0 0,8 3-3 0 0,-5 2-48 0 0,-4-4 38 0 0,-1-1 0 0 0,0 1 0 0 0,1-1 1 0 0,-1 1-1 0 0,1-1 0 0 0,-1 1 0 0 0,1-1 0 0 0,-1 0 1 0 0,1 1-1 0 0,-1-1 0 0 0,1 1 0 0 0,-1-1 0 0 0,1 0 1 0 0,-1 0-1 0 0,1 1 0 0 0,0-1 0 0 0,-1 0 0 0 0,1 0 1 0 0,0 0-1 0 0,-1 1 0 0 0,1-1 0 0 0,0 0 0 0 0,-1 0 1 0 0,1 0-1 0 0,0 0 0 0 0,-1 0 5 0 0,11 0-48 0 0,11 0 76 0 0,1 0 92 0 0,2 0-33 0 0,56 0 107 0 0,-46 0-80 0 0,-33-1-107 0 0,-1 1 1 0 0,1 0 0 0 0,0-1-1 0 0,-1 1 1 0 0,1-1 0 0 0,0 1 0 0 0,-1-1-1 0 0,1 0 1 0 0,-1 0 0 0 0,1 1-1 0 0,0-2-7 0 0,-1 1 3 0 0,0 0-1 0 0,0 1 1 0 0,-1-1-1 0 0,1 1 1 0 0,0-1-1 0 0,0 1 1 0 0,0-1-1 0 0,0 1 1 0 0,0 0-1 0 0,0-1 1 0 0,0 1-1 0 0,0 0 0 0 0,0 0 1 0 0,0-1-1 0 0,1 1 1 0 0,-1 0-1 0 0,0 0 1 0 0,0 0-1 0 0,0 1 1 0 0,0-1-1 0 0,0 0 1 0 0,0 0-1 0 0,0 0 1 0 0,0 1-3 0 0,7 4 31 0 0,-7-4-26 0 0,1-1 0 0 0,-1 1-1 0 0,0 0 1 0 0,1 0-1 0 0,-1 0 1 0 0,1-1-1 0 0,-1 1 1 0 0,1-1 0 0 0,-1 1-1 0 0,1-1 1 0 0,0 0-1 0 0,-1 0 1 0 0,1 0 0 0 0,0 1-5 0 0,47-1 52 0 0,70 0 142 0 0,-76 0-168 0 0,-41 0-24 0 0,0 0 1 0 0,-1 0-1 0 0,1 0 0 0 0,0 1 1 0 0,-1-1-1 0 0,1 1 1 0 0,0-1-1 0 0,-1 1 1 0 0,1-1-1 0 0,-1 1 1 0 0,1 0-1 0 0,-1 0 1 0 0,1 0-3 0 0,-1 0 2 0 0,1 0 1 0 0,-1 0-1 0 0,1 0 0 0 0,-1-1 1 0 0,1 1-1 0 0,0 0 1 0 0,-1-1-1 0 0,1 1 1 0 0,0-1-1 0 0,-1 0 1 0 0,1 0-1 0 0,0 1 1 0 0,0-1-3 0 0,9-1 0 0 0,-7 1 0 0 0,0 0 0 0 0,0-1 0 0 0,0 2 0 0 0,0-1 0 0 0,-1 0 0 0 0,1 1 0 0 0,0 0 0 0 0,1 0 0 0 0,6 4 2 0 0,2 1-10 0 0,1-5 30 0 0,9 0 35 0 0,-19-1-48 0 0,0 0 1 0 0,-1 1-1 0 0,1 0 1 0 0,0-1-1 0 0,0 1 1 0 0,-1 1-1 0 0,1-1 1 0 0,-1 0-1 0 0,1 1 1 0 0,2 1-10 0 0,-4-2 11 0 0,1 0 0 0 0,0 0 1 0 0,0-1-1 0 0,0 1 1 0 0,-1-1-1 0 0,1 0 1 0 0,0 0-1 0 0,0 0 1 0 0,0 0-1 0 0,0 0 1 0 0,0-1-12 0 0,6 1 24 0 0,9 0 46 0 0,5 0-15 0 0,-4 2-50 0 0,-7 4-6 0 0,-11-5 2 0 0,1 0 0 0 0,-1 0 0 0 0,1 0 0 0 0,-1-1-1 0 0,1 1 1 0 0,-1-1 0 0 0,1 1 0 0 0,-1-1-1 0 0,1 0 1 0 0,0 1 0 0 0,-1-1 0 0 0,1 0-1 0 0,-1 0 1 0 0,1 0-1 0 0,123 0 450 0 0,-98 0-386 0 0,0 0-34 0 0,-25 0-26 0 0,-1 0 0 0 0,1 0 0 0 0,-1-1 0 0 0,1 1 0 0 0,-1 0-1 0 0,1-1 1 0 0,-1 1 0 0 0,1-1 0 0 0,-1 1 0 0 0,0-1 0 0 0,1 0 0 0 0,-1 0 0 0 0,0 1-4 0 0,12-7 13 0 0,-10 7-8 0 0,-1-1-1 0 0,1 0 1 0 0,0 1 0 0 0,0-1-1 0 0,0 1 1 0 0,-1 0-1 0 0,1 0 1 0 0,0 0-1 0 0,0 0 1 0 0,0 0 0 0 0,0 1-1 0 0,-1-1 1 0 0,1 1-1 0 0,1 0-4 0 0,1 2 15 0 0,-2-1-8 0 0,0-1 1 0 0,0 0 0 0 0,0 1-1 0 0,0-1 1 0 0,0 0 0 0 0,0-1 0 0 0,0 1-1 0 0,0-1 1 0 0,0 1 0 0 0,0-1-1 0 0,1 0 1 0 0,2 0-8 0 0,-2 0 2 0 0,-1-1 0 0 0,1 1 1 0 0,0-1-1 0 0,0 0 0 0 0,-1 0 0 0 0,1 0 1 0 0,0 0-1 0 0,-1-1 0 0 0,1 1 1 0 0,2-3-3 0 0,7 1 42 0 0,8 3-25 0 0,-13 1-16 0 0,209-1 127 0 0,-213 0-128 0 0,0-1 0 0 0,0 1 0 0 0,-1-1 0 0 0,1 0 0 0 0,0 0 0 0 0,-1 0 0 0 0,1 0 0 0 0,0-1 0 0 0,-1 1 0 0 0,3-3 0 0 0,-5 4 0 0 0,0 0 0 0 0,-1-1 0 0 0,1 1 0 0 0,0 0 0 0 0,0 0 0 0 0,0 0 0 0 0,0 0 0 0 0,-1 0 0 0 0,1 0 0 0 0,0 0 0 0 0,0 0 0 0 0,0 0 0 0 0,0 0 0 0 0,0 0 0 0 0,-1 0 0 0 0,1 1 0 0 0,0-1 0 0 0,0 0 0 0 0,0 1 0 0 0,-1-1 0 0 0,1 1 0 0 0,0-1 0 0 0,0 0 0 0 0,-1 1 0 0 0,1 0 0 0 0,0-1 0 0 0,10 6 0 0 0,6-3 23 0 0,0-2 0 0 0,0 0-1 0 0,0-1 1 0 0,8-2-23 0 0,-2 2 26 0 0,46 0 96 0 0,-2 0-41 0 0,12 0-25 0 0,41 0-20 0 0,-117 0-30 0 0,1 0 0 0 0,0 1 1 0 0,0-1-1 0 0,-1 1 1 0 0,1 0-1 0 0,0 0 1 0 0,-1 0-1 0 0,1 0 0 0 0,-1 1 1 0 0,0-1-1 0 0,3 2-6 0 0,8 1 38 0 0,7-4-23 0 0,-13-1-14 0 0,88 1-1 0 0,-88 1 0 0 0,-5-1 0 0 0,0 0 0 0 0,0 1 0 0 0,-1-1 0 0 0,1 0 0 0 0,0-1 0 0 0,0 1 0 0 0,0 0 0 0 0,0-1 0 0 0,-1 0 0 0 0,1 1 0 0 0,1-2 0 0 0,-1 0 0 0 0,1 0 0 0 0,1 1 0 0 0,-1-1 0 0 0,0 1 0 0 0,0 0 0 0 0,1 0 0 0 0,-1 0 0 0 0,0 0 0 0 0,1 1 0 0 0,-1-1 0 0 0,1 1 0 0 0,-1 0 0 0 0,1 1 0 0 0,88-1 0 0 0,86 0 0 0 0,-177 0 0 0 0,-1 0 0 0 0,1 0 0 0 0,-1 0 0 0 0,1 1 0 0 0,-1-1 0 0 0,1 1 0 0 0,-1-1 0 0 0,1 1 0 0 0,-1-1 0 0 0,0 1 0 0 0,1 0 0 0 0,-1-1 0 0 0,0 1 0 0 0,12 5 0 0 0,-2-4 0 0 0,0 0 0 0 0,0-1 0 0 0,0-1 0 0 0,0 0 0 0 0,9-1 0 0 0,8 0 0 0 0,-21 1 0 0 0,0 1 0 0 0,-1 0 0 0 0,1 0 0 0 0,-1 1 0 0 0,1-1 0 0 0,-1 1 0 0 0,0 1 0 0 0,0-1 0 0 0,-2-1 0 0 0,-1-1 0 0 0,0 1 0 0 0,1 0 0 0 0,-1-1 0 0 0,1 0 0 0 0,-1 1 0 0 0,1-2 0 0 0,-1 1 0 0 0,2 0 0 0 0,5-1 0 0 0,85 1 0 0 0,114 0 0 0 0,-206 0 0 0 0,-1 0 0 0 0,1 0 0 0 0,-1 0 0 0 0,1-1 0 0 0,-1 1 0 0 0,0-1 0 0 0,1 0 0 0 0,-1 1 0 0 0,0-1 0 0 0,1 0 0 0 0,1-1 0 0 0,-2 0 0 0 0,0 1 0 0 0,0 0 0 0 0,1 0 0 0 0,-1 1 0 0 0,0-1 0 0 0,1 0 0 0 0,-1 1 0 0 0,1-1 0 0 0,-1 1 0 0 0,0 0 0 0 0,3 0 0 0 0,56 0-65 0 0,-1 0 52 0 0,230 0 195 0 0,-283-1-182 0 0,1 0 0 0 0,0 0 0 0 0,0-1 0 0 0,-1 0 0 0 0,8-3 0 0 0,-13 4 0 0 0,3 0 0 0 0,1 0 0 0 0,-1 0 0 0 0,0 1 0 0 0,1-1 0 0 0,-1 1 0 0 0,1 0 0 0 0,-1 1 0 0 0,1-1 0 0 0,6 1 0 0 0,51-1 64 0 0,-61 0-64 0 0,0 0 0 0 0,1 0 0 0 0,-1 0 0 0 0,0-1 0 0 0,0 1 0 0 0,1-1 0 0 0,-1 1 0 0 0,0-1 0 0 0,0 0 0 0 0,0 0 0 0 0,0 0 0 0 0,1 0 0 0 0,-1-1 0 0 0,1 1 0 0 0,-1 0 0 0 0,1 0 0 0 0,-1 0 0 0 0,1 1 0 0 0,-1-1 0 0 0,1 1 0 0 0,-1-1 0 0 0,1 1 0 0 0,0 0 0 0 0,-1 0 0 0 0,2 0 0 0 0,13 0 0 0 0,-6 1 0 0 0,1-1 0 0 0,-1 0 0 0 0,1-1 0 0 0,10-2 0 0 0,-7-2 6 0 0,-12 4-1 0 0,0-1 0 0 0,0 1 1 0 0,1 0-1 0 0,-1 0 0 0 0,0 1 0 0 0,1-1 0 0 0,-1 1 1 0 0,0 0-1 0 0,1 0-5 0 0,72 0-61 0 0,1 0 49 0 0,176 0 97 0 0,-147 0-94 0 0,-104 0 9 0 0,1 0 0 0 0,-1 0 0 0 0,1 0 0 0 0,-1 0 0 0 0,1 1 0 0 0,-1-1 0 0 0,1 1 0 0 0,-1 0 0 0 0,0-1 0 0 0,1 1 0 0 0,-1 0 0 0 0,1 1 0 0 0,0-1 0 0 0,-1 1 0 0 0,0-1 0 0 0,1-1 0 0 0,-1 1 0 0 0,0 0 0 0 0,1 0 0 0 0,-1-1 0 0 0,1 0 0 0 0,-1 1 0 0 0,1-1 0 0 0,-1 0 0 0 0,2 0 0 0 0,24 0 0 0 0,2 0 0 0 0,46 0 0 0 0,-75 0 0 0 0,1 0 0 0 0,-1 0 0 0 0,1 0 0 0 0,-1 1 0 0 0,1-1 0 0 0,-1 0 0 0 0,1 1 0 0 0,-1-1 0 0 0,0 1 0 0 0,1 0 0 0 0,-1 0 0 0 0,0-1 0 0 0,1 1 0 0 0,10 5 0 0 0,-5-4 0 0 0,0-1 0 0 0,0 0 0 0 0,0-1 0 0 0,0 0 0 0 0,0 0 0 0 0,0 0 0 0 0,2-1 0 0 0,-2 0 0 0 0,0 1 0 0 0,0-1 0 0 0,0 1 0 0 0,0 1 0 0 0,0 0 0 0 0,0 0 0 0 0,2 0 0 0 0,3 5 0 0 0,-11-5 0 0 0,1 0 0 0 0,-1 0 0 0 0,1 0 0 0 0,0-1 0 0 0,-1 1 0 0 0,1-1 0 0 0,-1 1 0 0 0,1-1 0 0 0,0 1 0 0 0,0-1 0 0 0,-1 0 0 0 0,1 0 0 0 0,0 0 0 0 0,-1 0 0 0 0,1 0 0 0 0,56 0 0 0 0,-50-1 0 0 0,-5 1 0 0 0,0 0 0 0 0,0-1 0 0 0,0 1 0 0 0,0 0 0 0 0,0 1 0 0 0,-1-1 0 0 0,1 0 0 0 0,0 1 0 0 0,0 0 0 0 0,0-1 0 0 0,0 2 0 0 0,0-1 0 0 0,0 1 0 0 0,1 0 0 0 0,-1-1 0 0 0,1 0 0 0 0,-1 1 0 0 0,1-1 0 0 0,0-1 0 0 0,-1 1 0 0 0,1 0 0 0 0,0-1 0 0 0,2 0 0 0 0,145 0 27 0 0,207 0-134 0 0,-249 0 114 0 0,-1 0 58 0 0,-101 0-65 0 0,0-1 0 0 0,0 0 0 0 0,0 0 0 0 0,0-1 0 0 0,-1 0 0 0 0,6-2 0 0 0,-7 3 0 0 0,-2 0 0 0 0,1 0 0 0 0,-1 0 0 0 0,0 0 0 0 0,1 1 0 0 0,-1 0 0 0 0,1 0 0 0 0,-1 0 0 0 0,1 0 0 0 0,1 0 0 0 0,7 1 0 0 0,27 0 0 0 0,-21 0 0 0 0,1 0 0 0 0,-1-2 0 0 0,0 0 0 0 0,8-3 0 0 0,-8 0 0 0 0,-8 2 3 0 0,-1 0-1 0 0,1 0 1 0 0,-1 1-1 0 0,9 0-2 0 0,9 2 19 0 0,-14 0-10 0 0,1-1-1 0 0,-1 0 1 0 0,0-1 0 0 0,12-3-9 0 0,-10-1 0 0 0,-12 4 0 0 0,0 0 0 0 0,0-1 0 0 0,0 2 0 0 0,0-1 0 0 0,0 0 0 0 0,0 1 0 0 0,0-1 0 0 0,0 1 0 0 0,3 0 0 0 0,5 0 0 0 0,-4 0 0 0 0,0 1 0 0 0,-1-2 0 0 0,1 1 0 0 0,-1-1 0 0 0,6-1 0 0 0,2-3 0 0 0,-11 4 0 0 0,0-1 0 0 0,1 1 0 0 0,-1 0 0 0 0,0 0 0 0 0,1 1 0 0 0,-1-1 0 0 0,0 1 0 0 0,1 0 0 0 0,0 0 0 0 0,10 0 0 0 0,-8 0 0 0 0,0 1 0 0 0,0-2 0 0 0,1 1 0 0 0,-1-1 0 0 0,0 0 0 0 0,1 0 0 0 0,7-4 0 0 0,-11 3 0 0 0,0 1 0 0 0,1 0 0 0 0,-1 0 0 0 0,0 0 0 0 0,0 1 0 0 0,1-1 0 0 0,-1 1 0 0 0,1 0 0 0 0,-1 0 0 0 0,3-1 0 0 0,-1 1 0 0 0,0-1 0 0 0,0 0 0 0 0,1 0 0 0 0,-1-1 0 0 0,1 0 0 0 0,-1 0 0 0 0,0 1 0 0 0,0-1 0 0 0,1 1 0 0 0,-1 0 0 0 0,0 1 0 0 0,2-1 0 0 0,0 1 0 0 0,1-1 0 0 0,-1 0 0 0 0,1 0 0 0 0,-1-1 0 0 0,1 0 0 0 0,0 0 0 0 0,-1 0 0 0 0,0 1 0 0 0,1 0 0 0 0,-1 0 0 0 0,2 0 0 0 0,-2 1 0 0 0,1-1 0 0 0,-1 0 0 0 0,0 0 0 0 0,1-1 0 0 0,0 0 0 0 0,-1 0 0 0 0,1 0 0 0 0,-1 1 0 0 0,0-1 0 0 0,1 2 0 0 0,0-1 0 0 0,7 1 0 0 0,-8 1 0 0 0,1-1 0 0 0,-1 0 0 0 0,1-1 0 0 0,-1 0 0 0 0,2 0 0 0 0,7-4 6 0 0,-10 3 2 0 0,0 1-1 0 0,0-1 1 0 0,1 1 0 0 0,-1 0 0 0 0,1 0 0 0 0,-1 1-8 0 0,22 1 34 0 0,21-1 38 0 0,-20-3-79 0 0,-14-3 7 0 0,-12 5-2 0 0,0 0 0 0 0,-1 0 0 0 0,1 0 0 0 0,1 0 1 0 0,-1 0-1 0 0,0 1 0 0 0,0-1 0 0 0,0 1 1 0 0,3 0 1 0 0,33 0-74 0 0,23 0 68 0 0,-60 0 6 0 0,1 0 0 0 0,-1 0 0 0 0,1 0 0 0 0,-1-1 0 0 0,1 1 0 0 0,-1-1 0 0 0,1 1 0 0 0,-1-1 0 0 0,1 0 0 0 0,-1 0 0 0 0,0 0 0 0 0,2-1 0 0 0,-2 1 0 0 0,0 0 0 0 0,0 0 0 0 0,1 0 0 0 0,-1 0 0 0 0,1 1 0 0 0,-1-1 0 0 0,0 1 0 0 0,1-1 0 0 0,-1 1 0 0 0,1 0 0 0 0,0 0 0 0 0,0 0 0 0 0,632 0 0 0 0,-631 0 0 0 0,0 0 0 0 0,0 1 0 0 0,0 0 0 0 0,-1-1 0 0 0,1 1 0 0 0,0 1 0 0 0,-1-1 0 0 0,1 0 0 0 0,-1 1 0 0 0,3 1 0 0 0,-4-2 0 0 0,0-1 0 0 0,-1 1 0 0 0,1-1 0 0 0,0 0 0 0 0,0 0 0 0 0,0 0 0 0 0,-1 0 0 0 0,1 0 0 0 0,0-1 0 0 0,0 1 0 0 0,-1 0 0 0 0,1-1 0 0 0,0 1 0 0 0,0-1 0 0 0,-1 0 0 0 0,1 0 0 0 0,-1 1 0 0 0,1-1 0 0 0,1-1 0 0 0,4-2 0 0 0,-6 4 0 0 0,1-1 0 0 0,-1 1 0 0 0,0 0 0 0 0,0-1 0 0 0,1 1 0 0 0,-1 0 0 0 0,0 0 0 0 0,1 0 0 0 0,-1 0 0 0 0,0 0 0 0 0,1 0 0 0 0,-1 0 0 0 0,0 0 0 0 0,1 0 0 0 0,-1 1 0 0 0,0-1 0 0 0,0 1 0 0 0,1-1 0 0 0,-1 1 0 0 0,0-1 0 0 0,0 1 0 0 0,0 0 0 0 0,0-1 0 0 0,0 1 0 0 0,1 0 0 0 0,-1 0 0 0 0,0 0 0 0 0,0 0 0 0 0,0 0 0 0 0,0-1 0 0 0,0 1 0 0 0,1-1 0 0 0,-1 1 0 0 0,0-1 0 0 0,0 1 0 0 0,1-1 0 0 0,-1 0 0 0 0,0 1 0 0 0,0-1 0 0 0,1 0 0 0 0,-1 0 0 0 0,0 0 0 0 0,1 0 0 0 0,-1 0 0 0 0,0 0 0 0 0,1 0 0 0 0,-1-1 0 0 0,0 1 0 0 0,1 0 0 0 0,-1-1 0 0 0,1 0 0 0 0,8-3 0 0 0,-8 3 0 0 0,1-1 0 0 0,0 1 0 0 0,0 0 0 0 0,0 0 0 0 0,0 1 0 0 0,0-1 0 0 0,0 0 0 0 0,0 1 0 0 0,0 0 0 0 0,3 0 0 0 0,91 0-12 0 0,67 0 109 0 0,-95 0-86 0 0,-63-1-11 0 0,-1 1 0 0 0,1-1 0 0 0,0 0 0 0 0,-1-1 0 0 0,1 1 0 0 0,-1-1 0 0 0,0 0 0 0 0,0 1 0 0 0,0-1 0 0 0,0 1 0 0 0,0 1 0 0 0,4-1 0 0 0,36 1 0 0 0,-41 0 0 0 0,-1 0 0 0 0,0-1 0 0 0,0 1 0 0 0,0-1 0 0 0,0 1 0 0 0,0-1 0 0 0,0 0 0 0 0,0 0 0 0 0,3-2 0 0 0,8-2 0 0 0,-7 4-1 0 0,0 0 1 0 0,-1 1-1 0 0,1-1 1 0 0,4 2 0 0 0,-6-1 5 0 0,0 0 1 0 0,0 0 0 0 0,1-1 0 0 0,-1 1-1 0 0,4-2-5 0 0,6-3 82 0 0,-12 3-62 0 0,0 1 0 0 0,0 0 0 0 0,1 0 0 0 0,-1 0 0 0 0,0 1 0 0 0,1-1 0 0 0,-1 1 0 0 0,1 0 0 0 0,-1-1-20 0 0,28 1 92 0 0,-17 0-96 0 0,-1 0-36 0 0,4-1-53 0 0,0-5 9 0 0,-3 1 21 0 0,20 0-49 0 0,18 6 97 0 0,-17 0 14 0 0,204-1 1 0 0,-236 0 0 0 0,-1 0 0 0 0,1 0 0 0 0,0 0 0 0 0,-1 0 0 0 0,1-1 0 0 0,-1 1 0 0 0,0-1 0 0 0,1 0 0 0 0,-1 1 0 0 0,1-1 0 0 0,-1 0 0 0 0,1-1 0 0 0,-1 1 0 0 0,1-1 0 0 0,-1 1 0 0 0,0 1 0 0 0,1-1 0 0 0,-1 0 0 0 0,1 0 0 0 0,-1 1 0 0 0,1 0 0 0 0,-1-1 0 0 0,1 1 0 0 0,-1 0 0 0 0,2 0 0 0 0,187 0 0 0 0,-187 0-4 0 0,-1 0-1 0 0,0 0 1 0 0,0-1 0 0 0,0 1 0 0 0,0-1 0 0 0,0 0 0 0 0,0 0 0 0 0,0 0 0 0 0,3-1 4 0 0,8-3-23 0 0,0 3 19 0 0,-1 0 1 0 0,0 1-1 0 0,0 1 1 0 0,13 1 3 0 0,1 0 2 0 0,197-1-2 0 0,-55 0 64 0 0,-162 0-57 0 0,0-1 1 0 0,0 0 0 0 0,0 0 0 0 0,0-1 0 0 0,0 0-1 0 0,4-2-7 0 0,-6 2 7 0 0,-1 1-6 0 0,-1 1 0 0 0,0-1 0 0 0,1 0 0 0 0,-1 1 1 0 0,1 0-1 0 0,-1 0 0 0 0,1 0 0 0 0,-1 0 0 0 0,2 0-1 0 0,7 1 1 0 0,317-1 69 0 0,-187 0-76 0 0,-136-1 6 0 0,-1 1 0 0 0,1-1 0 0 0,-1 0 0 0 0,0-1 0 0 0,4-1 0 0 0,-4 2 0 0 0,0-1 0 0 0,0 1 0 0 0,1 0 0 0 0,-1 0 0 0 0,4 0 0 0 0,56 1 0 0 0,-57-1 0 0 0,0 0 0 0 0,0 0 0 0 0,-1-1 0 0 0,1 0 0 0 0,7-3 0 0 0,-13 4 0 0 0,1 0 4 0 0,1 0 0 0 0,-1 1 0 0 0,0-1 0 0 0,1 1 0 0 0,-1-1 0 0 0,1 1 0 0 0,-1 0 0 0 0,1 1 0 0 0,1-1-4 0 0,7 1 17 0 0,167-1-6 0 0,-177 0-11 0 0,1 0 0 0 0,-1 0 0 0 0,1 0 0 0 0,-1-1 0 0 0,1 1 0 0 0,-1-1 0 0 0,1 1 0 0 0,-1-1 0 0 0,0 0 0 0 0,1 0 0 0 0,-1 0 0 0 0,1-1 0 0 0,0 1 0 0 0,-1 0 0 0 0,0 0 0 0 0,1 0 0 0 0,-1 0 0 0 0,0 0 0 0 0,1 1 0 0 0,-1-1 0 0 0,1 1 0 0 0,-1 0 0 0 0,1 0 0 0 0,-1-1 0 0 0,2 2 0 0 0,99-1 0 0 0,-42 0 0 0 0,-59 0 0 0 0,1 0 0 0 0,-1-1 0 0 0,1 1 0 0 0,-1 0 0 0 0,1-1 0 0 0,-1 1 0 0 0,0-1 0 0 0,1 0 0 0 0,-1 0 0 0 0,0 0 0 0 0,2-1 0 0 0,-2 1 0 0 0,1 0 0 0 0,-1 0 0 0 0,0 0 0 0 0,0 0 0 0 0,1 0 0 0 0,-1 1 0 0 0,1-1 0 0 0,-1 1 0 0 0,0 0 0 0 0,1 0 0 0 0,1 0 0 0 0,100 0 0 0 0,-102 0-1 0 0,1 0 1 0 0,-1 0 0 0 0,1-1 0 0 0,-1 1 0 0 0,1 0 0 0 0,-1-1 0 0 0,1 0 0 0 0,-1 1 0 0 0,0-1 0 0 0,1 0 0 0 0,-1 0 0 0 0,1-1 0 0 0,0 1 1 0 0,-1 0 0 0 0,0 0-1 0 0,1 0 1 0 0,-1 0 0 0 0,0 0 0 0 0,1 1 0 0 0,-1-1 0 0 0,1 1 0 0 0,-1-1 0 0 0,1 1 0 0 0,-1 0 0 0 0,2 0-1 0 0,68 0 113 0 0,-40 0-98 0 0,-13 0 29 0 0,29 0-29 0 0,-25 0 33 0 0,-20 0-47 0 0,-1 0 0 0 0,0 0 0 0 0,1 0-1 0 0,-1 0 1 0 0,0-1 0 0 0,0 1 0 0 0,1-1 0 0 0,-1 0 0 0 0,0 0 0 0 0,0 1 0 0 0,0-1 0 0 0,1-1-1 0 0,-1 1 1 0 0,0 0-1 0 0,1 0 1 0 0,-1 0 0 0 0,1 0 0 0 0,-1 0 0 0 0,1 1 0 0 0,-1-1 0 0 0,1 1 0 0 0,0-1-1 0 0,-1 1 1 0 0,1 0 0 0 0,0 0-1 0 0,101 0 186 0 0,2 0-95 0 0,-7 0-67 0 0,182 0-72 0 0,-163 0 65 0 0,-89-1-17 0 0,-18 1 0 0 0,0-1 0 0 0,0 1 0 0 0,0 1 0 0 0,0 0 0 0 0,9 2 0 0 0,-8 3 0 0 0,-10-5 0 0 0,-1 0 0 0 0,0-1 0 0 0,1 1 0 0 0,-1 0 0 0 0,0-1 0 0 0,1 1 0 0 0,-1-1 0 0 0,1 1 0 0 0,-1-1 0 0 0,1 0 0 0 0,-1 0 0 0 0,1 0 0 0 0,-1 0 0 0 0,10 0 0 0 0,-7 0 0 0 0,1 0 0 0 0,-1 0 0 0 0,0 0 0 0 0,1 1 0 0 0,-1 0 0 0 0,2 0 0 0 0,9 4 0 0 0,-12-3 0 0 0,0-1 0 0 0,0 0 0 0 0,1 0 0 0 0,-1 0 0 0 0,0-1 0 0 0,1 1 0 0 0,-1-1 0 0 0,2 1 0 0 0,18-2 0 0 0,-15 0 0 0 0,1 1 0 0 0,0 1 0 0 0,0-1 0 0 0,-1 1 0 0 0,4 1 0 0 0,2 3 0 0 0,-11-3 0 0 0,0-1 0 0 0,0 0 0 0 0,0 0 0 0 0,0 0 0 0 0,0-1 0 0 0,0 1 0 0 0,0-1 0 0 0,0 0 0 0 0,4 1 0 0 0,114-1 0 0 0,-114 0 0 0 0,1 1 0 0 0,0 1 0 0 0,-1-1 0 0 0,1 1 0 0 0,7 3 0 0 0,-13-4 0 0 0,1 0 0 0 0,1 0 0 0 0,-1 0 0 0 0,1-1 0 0 0,-1 1 0 0 0,1-1 0 0 0,-1 0 0 0 0,1 0 0 0 0,-1 0 0 0 0,2-1 0 0 0,4 1 0 0 0,46 0 104 0 0,-2 0-60 0 0,0 0-48 0 0,1 0-36 0 0,-53 0 40 0 0,1 0 0 0 0,-1-1 0 0 0,1 1 0 0 0,-1 0 0 0 0,1 0 0 0 0,-1-1 0 0 0,1 1 0 0 0,-1-1 0 0 0,1 0 0 0 0,-1 1 0 0 0,1-1 0 0 0,-1 0 0 0 0,1 0 0 0 0,0 0 0 0 0,-1 0 0 0 0,1 0 0 0 0,0 0 0 0 0,-1 0 0 0 0,1 0 0 0 0,0 1 0 0 0,0-1 0 0 0,-1 1 0 0 0,1-1 0 0 0,0 1 0 0 0,0 0 0 0 0,0 0 0 0 0,1 0 0 0 0,70 0 0 0 0,-70 0 0 0 0,-1 0 0 0 0,0-1 0 0 0,1 1 0 0 0,-1 0 0 0 0,0-1 0 0 0,1 1 0 0 0,-1-1 0 0 0,0 1 0 0 0,0-1 0 0 0,0 0 0 0 0,0 0 0 0 0,1-1 0 0 0,-1 1 0 0 0,1 0 0 0 0,-1 0 0 0 0,0 0 0 0 0,1 0 0 0 0,0 0 0 0 0,-1 1 0 0 0,1-1 0 0 0,-1 1 0 0 0,1 0 0 0 0,0-1 0 0 0,-1 1 0 0 0,1 1 0 0 0,116-1 0 0 0,-117 0-1 0 0,1-1 1 0 0,-1 1 0 0 0,1 0 0 0 0,-1 0 0 0 0,1-1 0 0 0,-1 0 0 0 0,0 1 0 0 0,1-1 0 0 0,-1 0 0 0 0,0 0 0 0 0,2-1 0 0 0,8-3 13 0 0,6 2 35 0 0,237 3-36 0 0,-253 0-12 0 0,-1 0 0 0 0,1 0 0 0 0,-1 0 0 0 0,1 0 0 0 0,0 1 0 0 0,-1-1 0 0 0,1 0 0 0 0,-1 1 0 0 0,1-1 0 0 0,0 1 0 0 0,15 9 0 0 0,8-7 0 0 0,-23-4 0 0 0,0 2 0 0 0,0-1 0 0 0,0 0 0 0 0,0 0 0 0 0,-1 1 0 0 0,1-1 0 0 0,0 1 0 0 0,0-1 0 0 0,0 1 0 0 0,-1 0 0 0 0,1 0 0 0 0,0 0 0 0 0,1 1 0 0 0,-2-2 0 0 0,0 1 0 0 0,1 0 0 0 0,-1 0 0 0 0,0-1 0 0 0,1 1 0 0 0,-1 0 0 0 0,1-1 0 0 0,-1 1 0 0 0,1-1 0 0 0,-1 0 0 0 0,1 0 0 0 0,-1 1 0 0 0,2-1 0 0 0,164 0 0 0 0,-150 0 10 0 0,15 0 41 0 0,-21 0-48 0 0,4 2-4 0 0,-7 3 0 0 0,2 0-22 0 0,0-2-38 0 0,-9-3 33 0 0,0 0-22 0 0,-1-1-27 0 0,1 1-44 0 0,-1 0-23 0 0,1-1-44 0 0,-1 1-51 0 0,1-1-58 0 0,0 0-62 0 0,0 0-58 0 0,0 0-51 0 0,0 0-45 0 0,1 0-152 0 0,-1-1-46 0 0,1 0-184 0 0,2-1-495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1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7024 0 0,'0'0'157'0'0,"0"0"23"0"0,0 0 12 0 0,0 0 39 0 0,0 2 135 0 0,0 2-255 0 0,1-1 46 0 0,3 7 479 0 0,-1-7-405 0 0,-1 0-88 0 0,-1-1-121 0 0,1-1-40 0 0,0 1 334 0 0,-2 1-42 0 0,0 7-8 0 0,0-8-18 0 0,3 3-67 0 0,1 9-90 0 0,1 1 6 0 0,1-3 14 0 0,0 0-10 0 0,-5-9-78 0 0,0 0 0 0 0,0 1 1 0 0,0-1-1 0 0,-1 0 0 0 0,1 0 0 0 0,-1 0 0 0 0,1 1-23 0 0,-1 18 169 0 0,2-7-45 0 0,3 0-36 0 0,2 0 4 0 0,-6 3 44 0 0,0-13-93 0 0,-1 0 1 0 0,1 0-1 0 0,0 0 1 0 0,1 0 0 0 0,1 4-44 0 0,-2-4 39 0 0,1 1 1 0 0,-1-1 0 0 0,1 1 0 0 0,-2-1 0 0 0,1 1 0 0 0,0 0-40 0 0,-2 12 97 0 0,1 23 208 0 0,3-27-212 0 0,2 1 19 0 0,-3-12-90 0 0,-1 0 0 0 0,0 0 0 0 0,0 1 0 0 0,0-1 0 0 0,-1 0 0 0 0,1 1 0 0 0,-1-1 0 0 0,1 0 0 0 0,-1 1-22 0 0,-1 14 85 0 0,2 23 164 0 0,1-27-180 0 0,4-2-4 0 0,-5-10-56 0 0,0-1-1 0 0,0 0 0 0 0,-1 1 1 0 0,1-1-1 0 0,0 1 1 0 0,-1-1-1 0 0,1 1 0 0 0,-1 0 1 0 0,0-1-1 0 0,0 1 0 0 0,1-1 1 0 0,-1 1-1 0 0,0 0 1 0 0,0 0-9 0 0,0 15 70 0 0,0 23 14 0 0,0-20-24 0 0,0 5 63 0 0,0 6 89 0 0,0-18-121 0 0,0-11-27 0 0,0-2-135 0 0,0 0-60 0 0,0 0 52 0 0,0 0-58 0 0,0 0-71 0 0,0 0-116 0 0,0 0 111 0 0,0 0-35 0 0,0 0-334 0 0,0 0 78 0 0,0 0-45 0 0,0 0-648 0 0,0 0-512 0 0,0 0-971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2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15 5848 0 0,'0'0'168'0'0,"-3"0"-3"0"0,-8 0-38 0 0,5 0-34 0 0,1 0 123 0 0,2 0-96 0 0,-2-2 440 0 0,-5-8 16 0 0,7 7-36 0 0,3 3-376 0 0,-2 0 35 0 0,-23 0 353 0 0,20 3-311 0 0,-15 10-39 0 0,-3-1-54 0 0,23-12-147 0 0,-6 1 33 0 0,-1-1 6 0 0,2 4 52 0 0,-15 9-11 0 0,-4 2 8 0 0,13 0-65 0 0,7-9-24 0 0,3-3 5 0 0,0 0-1 0 0,0 0 1 0 0,0-1-1 0 0,-1 1 1 0 0,1-1-1 0 0,-1 1 1 0 0,0-1-1 0 0,0 0 1 0 0,0 0-1 0 0,0 0 1 0 0,0 0-1 0 0,0 0 1 0 0,0 0-1 0 0,-1 0 1 0 0,0 0-5 0 0,-2 0 21 0 0,5-2-15 0 0,-1 0 0 0 0,0 1-1 0 0,1-1 1 0 0,-1 0 0 0 0,1 1 0 0 0,-1-1 0 0 0,0 0-1 0 0,1 1 1 0 0,-1-1 0 0 0,1 1 0 0 0,-1-1-1 0 0,1 1 1 0 0,0-1 0 0 0,-1 1 0 0 0,1-1 0 0 0,-1 1-1 0 0,1-1 1 0 0,0 1 0 0 0,-1-1 0 0 0,1 1-1 0 0,0 0 1 0 0,0 0-6 0 0,-3 3 24 0 0,-9 12 65 0 0,10-15-81 0 0,1 0-1 0 0,0 0 0 0 0,0 1 1 0 0,0-1-1 0 0,0 0 0 0 0,0 1 1 0 0,0-1-1 0 0,0 0 0 0 0,0 1 1 0 0,0 0-1 0 0,1-1 0 0 0,-1 1 1 0 0,0-1-1 0 0,1 1 1 0 0,-1 0-1 0 0,1-1 0 0 0,0 1 1 0 0,0 0-1 0 0,0 0-7 0 0,0-1 3 0 0,0 0 0 0 0,0 0 0 0 0,0 0 1 0 0,0 0-1 0 0,-1 1 0 0 0,1-1 0 0 0,0 0 0 0 0,0 0 0 0 0,-1 0 1 0 0,1 0-1 0 0,-1 0 0 0 0,1 0 0 0 0,-1 0 0 0 0,1 0 0 0 0,-1 0 1 0 0,0 0-1 0 0,1 0 0 0 0,-1 0 0 0 0,0 0-3 0 0,0 0 4 0 0,1-1 0 0 0,-1 1 0 0 0,1 0 0 0 0,-1 0 1 0 0,1-1-1 0 0,-1 1 0 0 0,1 0 0 0 0,-1 0 0 0 0,1 0 0 0 0,0-1 0 0 0,-1 1 0 0 0,1 0 0 0 0,0 0 0 0 0,0 0 1 0 0,0 0-1 0 0,-1 0 0 0 0,1 0 0 0 0,0 0-4 0 0,1 7 7 0 0,0-1 1 0 0,1 1-1 0 0,-1-1 0 0 0,1 0 1 0 0,3 7-8 0 0,-3 3 0 0 0,-2-15 0 0 0,0-1 0 0 0,0 0 0 0 0,0 1 0 0 0,1-1 0 0 0,-1 0 0 0 0,0 1 0 0 0,0-1 0 0 0,1 0 0 0 0,-1 1 0 0 0,1 0 0 0 0,9 13 0 0 0,-7 0 13 0 0,-3-15-11 0 0,-1 1 0 0 0,1-1 0 0 0,0 1 0 0 0,0-1 0 0 0,0 1 0 0 0,0-1 0 0 0,0 1 0 0 0,0-1 0 0 0,0 1 0 0 0,0-1 0 0 0,0 1 0 0 0,1-1 0 0 0,-1 1 0 0 0,0-1 0 0 0,0 0 0 0 0,0 1 0 0 0,0-1 0 0 0,1 1 0 0 0,-1-1 0 0 0,0 1 0 0 0,1-1 0 0 0,-1 0 0 0 0,0 1 0 0 0,0-1 0 0 0,1 0 0 0 0,-1 1 0 0 0,1-1 0 0 0,-1 0 0 0 0,0 0 0 0 0,1 1 0 0 0,-1-1 0 0 0,1 0-2 0 0,5 5 19 0 0,-3 5 57 0 0,-3-10-75 0 0,0 0 0 0 0,0 0 0 0 0,0 0 0 0 0,0 0 1 0 0,0 0-1 0 0,0 1 0 0 0,0-1 0 0 0,0 0 0 0 0,0 0 1 0 0,0 0-1 0 0,0 0 0 0 0,0 0 0 0 0,0 0 0 0 0,0 1 0 0 0,0-1 1 0 0,0 0-1 0 0,0 0 0 0 0,1 0 0 0 0,-1 0 0 0 0,0 0 1 0 0,0 0-1 0 0,0 0 0 0 0,0 0 0 0 0,0 0 0 0 0,0 1 0 0 0,0-1 1 0 0,0 0-1 0 0,1 0 0 0 0,-1 0 0 0 0,0 0 0 0 0,0 0 1 0 0,0 0-1 0 0,0 0 0 0 0,0 0 0 0 0,0 0 0 0 0,1 0 1 0 0,-1 0-1 0 0,0 0 0 0 0,0 0 0 0 0,0 0 0 0 0,0 0 0 0 0,0 0 1 0 0,0 0-1 0 0,1 0 0 0 0,-1 0 0 0 0,0 0 0 0 0,0 0 1 0 0,0 0-1 0 0,0 0 0 0 0,0 0 0 0 0,0-1 0 0 0,1 1 0 0 0,-1 0 1 0 0,0 0-2 0 0,20 3 12 0 0,-13 4-2 0 0,-6-7-8 0 0,-1 1 1 0 0,0-1-1 0 0,1 0 1 0 0,-1 1-1 0 0,0-1 0 0 0,1 0 1 0 0,-1 1-1 0 0,0-1 1 0 0,1 0-1 0 0,-1 1 0 0 0,1-1 1 0 0,-1 0-1 0 0,0 0 1 0 0,1 1-1 0 0,-1-1 0 0 0,1 0 1 0 0,-1 0-1 0 0,1 0 1 0 0,-1 0-1 0 0,1 0 0 0 0,-1 1 1 0 0,1-1-1 0 0,-1 0 1 0 0,1 0-1 0 0,-1 0 0 0 0,1 0 1 0 0,-1-1-1 0 0,1 1 1 0 0,-1 0-3 0 0,2 0 13 0 0,0 0 1 0 0,-1 0-1 0 0,1 0 1 0 0,0-1-1 0 0,-1 1 1 0 0,1-1-1 0 0,0 1 1 0 0,-1-1-1 0 0,1 0 1 0 0,-1 1-1 0 0,1-1 1 0 0,-1 0-1 0 0,1 0-13 0 0,-1 0 15 0 0,1 0 0 0 0,-1 0-1 0 0,1 0 1 0 0,-1 0 0 0 0,1 1 0 0 0,0-1 0 0 0,-1 1 0 0 0,1-1-1 0 0,0 1 1 0 0,-1 0 0 0 0,1-1 0 0 0,0 1 0 0 0,0 0-15 0 0,-1 0 14 0 0,1 0 1 0 0,-1 0-1 0 0,1 0 1 0 0,-1-1-1 0 0,1 1 1 0 0,0-1-1 0 0,-1 1 1 0 0,1-1-1 0 0,-1 1 1 0 0,0-1-1 0 0,1 0 1 0 0,-1 0-1 0 0,1 0 1 0 0,-1 0-15 0 0,7-3 70 0 0,2-1 32 0 0,-8 4-80 0 0,0 0 0 0 0,0 0 1 0 0,0 0-1 0 0,0 0 0 0 0,0-1 1 0 0,0 1-1 0 0,0-1 0 0 0,0 1 1 0 0,0-1-23 0 0,18-11 176 0 0,-18 12-162 0 0,0 0-1 0 0,0 1 1 0 0,0-1-1 0 0,-1 0 1 0 0,1 0-1 0 0,0-1 1 0 0,-1 1-1 0 0,1 0 1 0 0,-1-1-1 0 0,1 1 1 0 0,-1 0-1 0 0,0-1 1 0 0,1 0-14 0 0,6-15 117 0 0,0 0-55 0 0,6-10 11 0 0,-12 12-50 0 0,-2 14-20 0 0,0 1 0 0 0,0-1 0 0 0,0 0-1 0 0,0 0 1 0 0,0 0 0 0 0,0 1 0 0 0,1-1-1 0 0,-1 0 1 0 0,0 0 0 0 0,0 0 0 0 0,0 1 0 0 0,1-1-1 0 0,-1 0 1 0 0,1 0 0 0 0,-1 0-3 0 0,6-3 12 0 0,-5 4-12 0 0,-1 0 0 0 0,1 0 0 0 0,-1-1 0 0 0,0 1 0 0 0,1 0 0 0 0,-1 0 0 0 0,1-1 0 0 0,-1 1 0 0 0,0 0 0 0 0,1-1 0 0 0,-1 1 0 0 0,0-1-1 0 0,0 1 1 0 0,1 0 0 0 0,-1-1 0 0 0,0 1 0 0 0,0-1 0 0 0,1 1 0 0 0,-1-1 0 0 0,0 1 0 0 0,0-1 0 0 0,0 1 0 0 0,0 0 0 0 0,0-1 0 0 0,0 1 0 0 0,0-1 0 0 0,0 1 0 0 0,0-1 0 0 0,0 1 0 0 0,0-1 0 0 0,0 1 0 0 0,0-1 0 0 0,-1-6 4 0 0,1 5 1 0 0,0 0 0 0 0,0 0 0 0 0,0 0 0 0 0,0 0 0 0 0,0 0-1 0 0,1 0 1 0 0,-1 0 0 0 0,1-1 0 0 0,-1 2 0 0 0,1-2-5 0 0,9-13 11 0 0,-7 1-11 0 0,-3-15 0 0 0,2 15 0 0 0,8 0 0 0 0,-7 2-12 0 0,-2 21-86 0 0,5 3 51 0 0,0 2 37 0 0,-4-2-29 0 0,-2 4 29 0 0,3 3-1 0 0,-1-12 1 0 0,0 0 4 0 0,0 0 0 0 0,0 1 0 0 0,-1-1-1 0 0,0 1 1 0 0,0-1 0 0 0,0 1 0 0 0,-1 0 6 0 0,0 4 0 0 0,-1-8 0 0 0,1 0 0 0 0,0 0 0 0 0,0 0 0 0 0,0 0 0 0 0,0 1 0 0 0,1-1 0 0 0,-1 0 0 0 0,1 0 0 0 0,0 0 0 0 0,0 0 0 0 0,3 5 0 0 0,-3-7 0 0 0,0 1 0 0 0,0-1 0 0 0,0 0 0 0 0,0 1 0 0 0,-1-1 0 0 0,1 1 0 0 0,-1-1 0 0 0,1 1 0 0 0,-1-1 0 0 0,1 1 0 0 0,-1-1 0 0 0,0 1 0 0 0,0 0 0 0 0,0-1 0 0 0,0 11 6 0 0,-1-9 2 0 0,1 0 1 0 0,0 0-1 0 0,0 0 0 0 0,0 0 0 0 0,0 0 0 0 0,1 0 0 0 0,-1 0 0 0 0,1 0 0 0 0,0 0 1 0 0,0 1-9 0 0,4 3 33 0 0,0 2-1 0 0,-3 20 43 0 0,-2-27-72 0 0,1-1 0 0 0,-1 1 0 0 0,0-1 1 0 0,0 1-1 0 0,1-1 0 0 0,-1 1 0 0 0,1-1 1 0 0,-1 1-1 0 0,1-1 0 0 0,-1 1 0 0 0,1-1 1 0 0,0 1-1 0 0,1 0-3 0 0,-1-1 7 0 0,0 1 0 0 0,-1 0 1 0 0,1-1-1 0 0,0 1 0 0 0,0 0 1 0 0,-1-1-1 0 0,1 1 0 0 0,-1 0 1 0 0,1 0-1 0 0,-1 0 0 0 0,0 0 1 0 0,0-1-1 0 0,1 3-7 0 0,-1 21 31 0 0,0-23-77 0 0,0-1-74 0 0,0-1-129 0 0,0 0-20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3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7512 0 0,'0'0'166'0'0,"0"0"29"0"0,0 0 13 0 0,0 0 29 0 0,0 0 98 0 0,0 0 45 0 0,0 0 11 0 0,0 2-15 0 0,0-1-362 0 0,0-1 0 0 0,0 1 0 0 0,0-1 0 0 0,0 1 0 0 0,0-1 0 0 0,0 1 0 0 0,0-1 0 0 0,0 0 0 0 0,1 1 0 0 0,-1-1 0 0 0,0 1 0 0 0,0-1 1 0 0,0 1-1 0 0,0-1 0 0 0,1 1 0 0 0,-1-1 0 0 0,0 0 0 0 0,0 1 0 0 0,1-1 0 0 0,-1 0 0 0 0,0 1 0 0 0,1-1 0 0 0,-1 0 0 0 0,1 1 0 0 0,-1-1 0 0 0,0 0 0 0 0,1 1 0 0 0,-1-1 1 0 0,1 0-1 0 0,-1 0 0 0 0,0 0 0 0 0,1 0 0 0 0,-1 1 0 0 0,1-1 0 0 0,-1 0 0 0 0,1 0 0 0 0,-1 0 0 0 0,1 0 0 0 0,-1 0 0 0 0,1 0 0 0 0,-1 0 0 0 0,1 0-14 0 0,-1 0 5 0 0,0 0 0 0 0,0 0 0 0 0,0 0 0 0 0,0 0-1 0 0,0 0 1 0 0,0 0 0 0 0,1 0 0 0 0,-1 0 0 0 0,0 0-1 0 0,0 0 1 0 0,0 0 0 0 0,0 0 0 0 0,0 0-1 0 0,0 0 1 0 0,0 0 0 0 0,0 0 0 0 0,0 0 0 0 0,0 0-1 0 0,1 0 1 0 0,-1 0 0 0 0,0 0 0 0 0,0 0 0 0 0,0 0-1 0 0,0 0 1 0 0,0 0 0 0 0,0 0 0 0 0,0 0 0 0 0,0 0-1 0 0,0 0 1 0 0,0 0 0 0 0,0 0 0 0 0,0 0 0 0 0,0 0-1 0 0,0 0 1 0 0,0 1 0 0 0,1-1 0 0 0,-1 0 0 0 0,0 0-1 0 0,0 0 1 0 0,0 0 0 0 0,0 0 0 0 0,0 0 0 0 0,0 0-1 0 0,0 0 1 0 0,0 0 0 0 0,0 0 0 0 0,0 0 0 0 0,0 1-1 0 0,0-1 1 0 0,0 0 0 0 0,0 0 0 0 0,0 0-1 0 0,0 0 1 0 0,0 0 0 0 0,0 0 0 0 0,0 0 0 0 0,-1 0-5 0 0,2 7 170 0 0,4 2 209 0 0,-3-5-242 0 0,1-1-49 0 0,-1 0-78 0 0,0-1 177 0 0,0 1-68 0 0,-2 0-42 0 0,0 1-41 0 0,0-1-9 0 0,1-1 29 0 0,4 6 48 0 0,-4-7-83 0 0,0 0 1 0 0,0 1-1 0 0,-1-1 0 0 0,1 1 0 0 0,0-1 0 0 0,-1 1 0 0 0,1-1 0 0 0,-1 1 1 0 0,1-1-1 0 0,-1 1 0 0 0,0-1 0 0 0,1 1 0 0 0,-1 0 0 0 0,0-1-21 0 0,2 12 152 0 0,3-4-36 0 0,-4-7-98 0 0,0-1-1 0 0,0 1 1 0 0,0 0 0 0 0,-1-1-1 0 0,1 1 1 0 0,0 0 0 0 0,-1-1-1 0 0,1 1 1 0 0,-1 0 0 0 0,0 0-1 0 0,1 0 1 0 0,-1 0 0 0 0,0 1-18 0 0,-1 7 49 0 0,1 9 46 0 0,3-2 9 0 0,-1-13-83 0 0,0 3 16 0 0,1 0-1 0 0,-2-1 0 0 0,1 1 1 0 0,-1 0-1 0 0,0 0 1 0 0,0 6-37 0 0,-1 289 1176 0 0,0-297-1151 0 0,1 1 0 0 0,0-1 0 0 0,0 0 0 0 0,0 0 0 0 0,0 0 0 0 0,2 2-25 0 0,-2-2 19 0 0,1 0 0 0 0,-1 0 0 0 0,0 0 0 0 0,0 0 0 0 0,0 1 0 0 0,-1 1-19 0 0,0 24 94 0 0,0 30 49 0 0,0-2 36 0 0,-3-45-133 0 0,-1-6-72 0 0,-2-3-33 0 0,4-2-88 0 0,2-3-11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4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6824 0 0,'0'0'149'0'0,"0"0"23"0"0,0 0 13 0 0,0 2 29 0 0,-1 1-144 0 0,1 1 36 0 0,-5 5 345 0 0,3-5-281 0 0,-1-1-60 0 0,1-1-97 0 0,2-2-8 0 0,0 0 0 0 0,0 0 1 0 0,0 0-1 0 0,-1 0 0 0 0,1 0 0 0 0,0 1 1 0 0,0-1-1 0 0,0 0 0 0 0,0 0 1 0 0,0 0-1 0 0,0 0 0 0 0,0 0 0 0 0,0 0 1 0 0,0 0-1 0 0,0 0 0 0 0,-1 0 1 0 0,1 0-1 0 0,0 1 0 0 0,0-1 0 0 0,0 0 1 0 0,0 0-1 0 0,0 0 0 0 0,0 0 1 0 0,0 0-1 0 0,0 0 0 0 0,0 0 0 0 0,0 1 1 0 0,0-1-1 0 0,0 0 0 0 0,0 0 1 0 0,0 0-1 0 0,0 0 0 0 0,0 0 0 0 0,0 0 1 0 0,0 0-1 0 0,0 1 0 0 0,0-1 1 0 0,0 0-1 0 0,0 0 0 0 0,0 0 0 0 0,0 0 1 0 0,1 0-1 0 0,-1 0 0 0 0,0 0 1 0 0,0 0-1 0 0,0 1 0 0 0,0-1 0 0 0,0 0 1 0 0,0 0-1 0 0,0 0 0 0 0,0 0 1 0 0,0 0-1 0 0,0 0 0 0 0,1 0 0 0 0,-1 0 1 0 0,0 0-1 0 0,0 0-5 0 0,10 10 224 0 0,-8-6-57 0 0,0-1-75 0 0,-2 1-47 0 0,-1 1-24 0 0,1-3 33 0 0,0 47 567 0 0,0 0-63 0 0,0 1-86 0 0,0 1-107 0 0,0-43-310 0 0,1 0 1 0 0,1-1-1 0 0,-1 1 1 0 0,1 0-1 0 0,3 6-55 0 0,-4-12 13 0 0,3 15 120 0 0,-5 2-10 0 0,1-7-53 0 0,-1 0-1 0 0,1 8 56 0 0,3-4 15 0 0,0-6-69 0 0,0-1-1 0 0,-1 1 0 0 0,-1-1 1 0 0,1 3-71 0 0,-1 7 139 0 0,0 3 58 0 0,-1 4-32 0 0,0 6 126 0 0,-3-18-152 0 0,-7 0 10 0 0,8-11-32 0 0,1 0-51 0 0,1 6-17 0 0,1-7-9 0 0,-1-1-33 0 0,0 0 1 0 0,0-1 0 0 0,0 1-1 0 0,0 0 1 0 0,0 0 0 0 0,-1-1-1 0 0,1 1 1 0 0,0 0 0 0 0,0-1-1 0 0,0 1 1 0 0,-1 0 0 0 0,1-1-1 0 0,0 1 1 0 0,-1 0 0 0 0,1-1-1 0 0,-1 1 1 0 0,1-1 0 0 0,-1 1-1 0 0,1-1 1 0 0,-1 1 0 0 0,1-1-1 0 0,-1 1 1 0 0,1-1 0 0 0,-1 1-1 0 0,0-1-7 0 0,1 0 6 0 0,-1 1 0 0 0,1-1-1 0 0,0 0 1 0 0,-1 1-1 0 0,1-1 1 0 0,-1 0 0 0 0,1 1-1 0 0,0-1 1 0 0,-1 1 0 0 0,1-1-1 0 0,0 1 1 0 0,-1-1-1 0 0,1 1 1 0 0,0-1 0 0 0,0 1-1 0 0,-1-1 1 0 0,1 1-1 0 0,0-1 1 0 0,0 1 0 0 0,0-1-1 0 0,0 1 1 0 0,0-1 0 0 0,0 1-1 0 0,0 0-5 0 0,0 2 90 0 0,0-3-4 0 0,0 2-4 0 0,0-2-79 0 0,0 1 1 0 0,0-1 0 0 0,0 1 0 0 0,0-1 0 0 0,0 1-1 0 0,0-1 1 0 0,0 1 0 0 0,-1-1 0 0 0,1 1 0 0 0,0-1-1 0 0,0 1 1 0 0,0-1 0 0 0,0 1 0 0 0,-1-1 0 0 0,1 0 0 0 0,0 1-1 0 0,0-1 1 0 0,-1 1 0 0 0,1-1 0 0 0,0 0 0 0 0,-1 1-1 0 0,1-1 1 0 0,0 0 0 0 0,-1 1 0 0 0,1-1 0 0 0,0 0-1 0 0,-1 0 1 0 0,1 1 0 0 0,-1-1 0 0 0,1 0 0 0 0,-1 0-1 0 0,1 0 1 0 0,0 0 0 0 0,-1 1 0 0 0,1-1 0 0 0,-1 0 0 0 0,1 0-1 0 0,-1 0 1 0 0,1 0 0 0 0,-1 0 0 0 0,1 0 0 0 0,-1 0-4 0 0,-2 0 77 0 0,3 0-5 0 0,0 0 13 0 0,0 0-13 0 0,0-3 6 0 0,0-12 8 0 0,-1 7-42 0 0,1 8-43 0 0,0 0-1 0 0,0 0 1 0 0,0-1-1 0 0,0 1 1 0 0,0 0-1 0 0,0 0 1 0 0,0 0-1 0 0,-1-1 1 0 0,1 1-1 0 0,0 0 1 0 0,0 0 0 0 0,0 0-1 0 0,0 0 1 0 0,0-1-1 0 0,0 1 1 0 0,-1 0-1 0 0,1 0 1 0 0,0 0-1 0 0,0 0 1 0 0,0 0-1 0 0,0 0 1 0 0,-1 0-1 0 0,1-1 1 0 0,0 1-1 0 0,0 0 1 0 0,0 0-1 0 0,0 0 1 0 0,-1 0-1 0 0,1 0 1 0 0,0 0-1 0 0,0 0 1 0 0,-1 0-1 0 0,-5-3 5 0 0,5 2-5 0 0,1 0 0 0 0,0 1 0 0 0,-1-1 0 0 0,1 0 0 0 0,0 0 0 0 0,0 1 0 0 0,-1-1 0 0 0,1 0 0 0 0,0 0 0 0 0,0 0 0 0 0,0 0 0 0 0,0 1 0 0 0,0-1 0 0 0,0-1 0 0 0,0-28 0 0 0,0 28 0 0 0,0 1 0 0 0,1-1 0 0 0,-1 1 0 0 0,0-1 0 0 0,1 1 0 0 0,-1-1 0 0 0,1 0 0 0 0,-1 1 0 0 0,1 0 0 0 0,0-1 0 0 0,-1 1 0 0 0,1-1 0 0 0,0 1 0 0 0,0 0 0 0 0,4-7 0 0 0,-3-7-11 0 0,-2 5-22 0 0,0 7 31 0 0,-1 1 0 0 0,1-1 0 0 0,0 0 1 0 0,0 0-1 0 0,0 1 0 0 0,0-1 0 0 0,1 0 0 0 0,-1 1 0 0 0,1-1 0 0 0,0 0 1 0 0,0 0 1 0 0,5-1-3 0 0,-5 3 1 0 0,-1 1 0 0 0,1 0 1 0 0,-1 0-1 0 0,0-1 1 0 0,1 1-1 0 0,-1 0 1 0 0,0 0-1 0 0,1-1 0 0 0,-1 1 1 0 0,0 0-1 0 0,1-1 1 0 0,-1 1-1 0 0,0-1 1 0 0,1 1-1 0 0,-1 0 0 0 0,0-1 1 0 0,0 1-1 0 0,0-1 1 0 0,1 1-1 0 0,-1-1 1 0 0,0 1-1 0 0,0-1 0 0 0,0 1 1 0 0,0-1-1 0 0,0 1 1 0 0,0-1-1 0 0,0 1 1 0 0,0-1-1 0 0,0 1 0 0 0,0 0 1 0 0,0-1-1 0 0,0 0 2 0 0,-1-5-9 0 0,1 4 8 0 0,0 1 0 0 0,0-1 0 0 0,0 1-1 0 0,0-1 1 0 0,0 1 0 0 0,0-1 0 0 0,0 0-1 0 0,1 1 1 0 0,-1-1 0 0 0,0 1-1 0 0,1-1 1 0 0,0-1 1 0 0,5-1-36 0 0,-5 4 35 0 0,-1 0 0 0 0,1 0-1 0 0,-1-1 1 0 0,0 1-1 0 0,1 0 1 0 0,-1 0-1 0 0,1-1 1 0 0,-1 1-1 0 0,0 0 1 0 0,1-1-1 0 0,-1 1 1 0 0,0-1-1 0 0,0 1 1 0 0,1 0-1 0 0,-1-1 1 0 0,0 1 0 0 0,0-1-1 0 0,0 1 1 0 0,1-1-1 0 0,-1 1 1 0 0,0-1-1 0 0,0 1 1 0 0,0 0-1 0 0,0-1 1 0 0,0 1-1 0 0,0-1 1 0 0,0 1-1 0 0,0-1 1 0 0,0 1-1 0 0,0-1 1 0 0,0 1 0 0 0,0-1 1 0 0,-1-5-23 0 0,1 4 19 0 0,0 1-1 0 0,0-1 0 0 0,0 0 0 0 0,0 1 0 0 0,0-1 0 0 0,0 1 1 0 0,0-1-1 0 0,1 0 0 0 0,-1 1 0 0 0,1-1 0 0 0,-1 1 1 0 0,1-2 4 0 0,5-1 0 0 0,-5 4 0 0 0,-1-1 0 0 0,1 1 0 0 0,-1 0 0 0 0,1 0 0 0 0,-1-1 0 0 0,0 1 0 0 0,1 0 0 0 0,-1-1 0 0 0,0 1 0 0 0,1 0 0 0 0,-1-1 0 0 0,0 1 0 0 0,1 0 0 0 0,-1-1 0 0 0,0 1 0 0 0,0-1 0 0 0,0 1 0 0 0,1-1 0 0 0,-1 1 0 0 0,0 0 0 0 0,0-1 0 0 0,0 1 0 0 0,0-1 0 0 0,0 1 0 0 0,0-1 0 0 0,0 1 0 0 0,0-1 0 0 0,0 1 0 0 0,0-1 0 0 0,0 1 0 0 0,0-1 0 0 0,0 0 0 0 0,0 1-1 0 0,0-1 1 0 0,0 1 0 0 0,0-1 0 0 0,0 0 0 0 0,0 1 0 0 0,0-1 0 0 0,0 1 0 0 0,0-1 0 0 0,0 1 0 0 0,0-1 0 0 0,1 0 0 0 0,-1 1 0 0 0,0-1 0 0 0,0 1-1 0 0,1-1 1 0 0,-1 1 0 0 0,0-1 0 0 0,1 1 0 0 0,-1-1 0 0 0,1 1 0 0 0,-1 0 0 0 0,0-1 0 0 0,1 1 0 0 0,-1-1 0 0 0,1 1 0 0 0,-1 0 0 0 0,1-1 0 0 0,-1 1-1 0 0,1 0 1 0 0,0 0 0 0 0,-1 0 0 0 0,1-1 0 0 0,-1 1 0 0 0,1 0 0 0 0,-1 0 0 0 0,1 0 0 0 0,0 0 0 0 0,-1 0 0 0 0,1 0 0 0 0,-1 0 0 0 0,1 0 0 0 0,0 0 0 0 0,-1 0 0 0 0,1 0 0 0 0,-1 0 1 0 0,1 0-1 0 0,-1 0 0 0 0,1 0 1 0 0,-1 0-1 0 0,1 0 0 0 0,-1 0 1 0 0,1 0-1 0 0,-1 0 1 0 0,1 0-1 0 0,-1 0 0 0 0,1-1 1 0 0,-1 1-1 0 0,1 0 0 0 0,-1 0 1 0 0,1-1-1 0 0,-1 1 0 0 0,0 0 1 0 0,1 0-1 0 0,-1-1 1 0 0,1 1-1 0 0,-1 0 0 0 0,0-1 1 0 0,1 1-1 0 0,-1-1 0 0 0,0 1 1 0 0,0-1-1 0 0,1 1 1 0 0,-1 0-1 0 0,0-1 0 0 0,0 1 1 0 0,1-1-1 0 0,-1 1 0 0 0,0-1 1 0 0,0 1-1 0 0,0-1 0 0 0,0 1 1 0 0,0-1-1 0 0,0 1 1 0 0,0-1-1 0 0,0 1 0 0 0,0 0 1 0 0,0 0 0 0 0,0-1 0 0 0,0 1 0 0 0,0 0 0 0 0,0 0-1 0 0,0 0 1 0 0,0 0 0 0 0,0 0 0 0 0,0 0 0 0 0,0 0 0 0 0,0 0-1 0 0,0 0 1 0 0,0 0 0 0 0,0 0 0 0 0,0-1 0 0 0,0 1 0 0 0,0 0 0 0 0,0 0-1 0 0,0 0 1 0 0,0 0 0 0 0,0 0 0 0 0,0 0 0 0 0,0 0 0 0 0,0 0-1 0 0,0 0 1 0 0,0 0 0 0 0,0 0 0 0 0,0 0 0 0 0,0-1 0 0 0,0 1-1 0 0,1 0 1 0 0,-1 0 0 0 0,0 0 0 0 0,0 0 0 0 0,0 0 0 0 0,0 0 0 0 0,0 0-1 0 0,0 0 1 0 0,0 0 0 0 0,0 0 0 0 0,0 0 0 0 0,0 0 0 0 0,0 0-1 0 0,1 0 1 0 0,-1 0 0 0 0,0 0 0 0 0,0 0 0 0 0,0 0 0 0 0,0 0-1 0 0,0 0 1 0 0,0 0 0 0 0,0 0 0 0 0,0 0 0 0 0,0 0 0 0 0,0 0 0 0 0,1 0-1 0 0,11-2 12 0 0,1-8-31 0 0,-11 7-68 0 0,3 3 21 0 0,18 0 54 0 0,-21 0 10 0 0,-1 0 1 0 0,1 0 0 0 0,-1 0 0 0 0,1 0 0 0 0,0 0 0 0 0,-1 1 0 0 0,1-1 0 0 0,-1 1 0 0 0,1-1 0 0 0,0 1 1 0 0,13 9-43 0 0,-10-8 42 0 0,-1 0-1 0 0,1 1 0 0 0,-1 0 1 0 0,1 0-1 0 0,-1 0 0 0 0,0 1 1 0 0,0-1-1 0 0,3 4 2 0 0,-6-5 0 0 0,1 0 1 0 0,0 0-1 0 0,0-1 0 0 0,0 1 1 0 0,0-1-1 0 0,0 1 0 0 0,0-1 1 0 0,1 1-1 0 0,2 0 0 0 0,-4-1 0 0 0,-1-1 0 0 0,1 0 0 0 0,-1 0 0 0 0,1 1 0 0 0,0-1 0 0 0,-1 0 0 0 0,1 1 0 0 0,-1-1 0 0 0,1 1 0 0 0,-1-1 0 0 0,1 0 0 0 0,-1 1 0 0 0,1-1 0 0 0,-1 1 0 0 0,0-1 0 0 0,1 1 0 0 0,-1 0 0 0 0,0-1 0 0 0,1 1 0 0 0,-1-1 0 0 0,0 1 0 0 0,1 0 0 0 0,1 4 0 0 0,0-2 0 0 0,0 0 0 0 0,0-1 0 0 0,0 1 0 0 0,0 0 0 0 0,1-1 0 0 0,-1 1 0 0 0,2 0 0 0 0,-2-2 0 0 0,0 0 0 0 0,0 1 0 0 0,-1-1 0 0 0,1 1 0 0 0,0 0 0 0 0,-1 0 0 0 0,1-1 0 0 0,-1 1 0 0 0,0 0 0 0 0,0 0 0 0 0,0 0 0 0 0,0 0 0 0 0,0 1 0 0 0,0-1 0 0 0,0 0 0 0 0,-1 0 0 0 0,1 0 0 0 0,-1 1 0 0 0,1-1 0 0 0,-2 5 0 0 0,1-5 0 0 0,0 0 0 0 0,0 0 0 0 0,0 0 0 0 0,0 0 0 0 0,0 0 0 0 0,1 0 0 0 0,-1 1 0 0 0,1-1 0 0 0,-1 0 0 0 0,1 0 0 0 0,9 14 0 0 0,-7-1 0 0 0,-3 15 0 0 0,-3-15 14 0 0,-7-2 56 0 0,6-8 7 0 0,4 0-46 0 0,-1 0-7 0 0,-9 0 29 0 0,9-1-45 0 0,-1-1-6 0 0,-13 5-1 0 0,7-3-1 0 0,7-4 1 0 0,0 0 1 0 0,-1-1-1 0 0,1 1 1 0 0,-1 0-1 0 0,1 0 0 0 0,-1-1 1 0 0,1 1-1 0 0,-1-1 1 0 0,1 1-1 0 0,-1-1 1 0 0,-1 1-2 0 0,-2 1 77 0 0,-8 8 6 0 0,-2-7-17 0 0,-45-3-52 0 0,44 2-14 0 0,-1 8 0 0 0,-8-7 0 0 0,-38-3 0 0 0,20 0-23 0 0,38 0-72 0 0,2 0 43 0 0,-2 0 13 0 0,3 0 9 0 0,-1 0-41 0 0,3 0-11 0 0,0 0-48 0 0,0 0-127 0 0,0 0-231 0 0,0 0-21 0 0,0 0-3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1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363 136 7256 0 0,'0'0'165'0'0,"0"0"22"0"0,0 0 7 0 0,0-2-23 0 0,0-1-172 0 0,0-1 70 0 0,-2 0 155 0 0,-2-4 253 0 0,2 6-301 0 0,0-1-54 0 0,0 1-88 0 0,0 1 185 0 0,1 0-39 0 0,-1 0 82 0 0,-1 0-84 0 0,2 1-123 0 0,-1 0-16 0 0,0 1 17 0 0,0-3 77 0 0,-3-4 176 0 0,5 6-292 0 0,0-1-1 0 0,0 1 0 0 0,-1-1 0 0 0,1 1 0 0 0,0 0 0 0 0,0-1 1 0 0,-1 1-1 0 0,1 0 0 0 0,0-1 0 0 0,0 1 0 0 0,-1 0 0 0 0,1 0 1 0 0,0-1-1 0 0,-1 1 0 0 0,1 0 0 0 0,0 0 0 0 0,-1 0 0 0 0,1-1 0 0 0,0 1 1 0 0,-1 0-1 0 0,1 0 0 0 0,-1 0 0 0 0,1 0 0 0 0,0 0 0 0 0,-1 0 1 0 0,1 0-1 0 0,-1 0 0 0 0,1 0 0 0 0,0 0 0 0 0,-1 0 0 0 0,1 0-16 0 0,-5-3 370 0 0,-6-7-40 0 0,9 8-216 0 0,-1 0-42 0 0,1 2-27 0 0,-1 0-31 0 0,0 0-12 0 0,1-1 29 0 0,-3-9 63 0 0,-5 5 5 0 0,6-1-7 0 0,3 5-85 0 0,1 1-1 0 0,0-1 1 0 0,0 1-1 0 0,0 0 1 0 0,0-1-1 0 0,-1 1 1 0 0,1 0-1 0 0,0-1 1 0 0,-1 1-1 0 0,1 0 1 0 0,0 0-1 0 0,0-1 1 0 0,-1 1 0 0 0,1 0-1 0 0,0 0 1 0 0,-1-1-1 0 0,1 1 1 0 0,-1 0-1 0 0,1 0 1 0 0,0 0-1 0 0,-1 0 1 0 0,1 0-1 0 0,0-1 1 0 0,-1 1-1 0 0,1 0 1 0 0,-1 0-1 0 0,1 0 1 0 0,0 0 0 0 0,-1 0-1 0 0,1 0 1 0 0,-1 1-7 0 0,-4-4 160 0 0,-5-7-2 0 0,7 7-51 0 0,1 2-37 0 0,-1 1-23 0 0,0 0-21 0 0,-1-1 30 0 0,0-6 43 0 0,0 3-4 0 0,0 3-17 0 0,-4 0 39 0 0,6 1-100 0 0,0 0 1 0 0,1-1-1 0 0,-1 1 1 0 0,0-1-1 0 0,1 1 0 0 0,-1-1 1 0 0,0 0-1 0 0,1 1 1 0 0,-1-1-1 0 0,1 0 1 0 0,-2-1-18 0 0,-4-2 15 0 0,7 3-15 0 0,-1 1 1 0 0,1 0 0 0 0,-1 0 0 0 0,1 0 0 0 0,-1-1 0 0 0,1 1 0 0 0,-1 0 0 0 0,1 0-1 0 0,-1 0 1 0 0,1 0 0 0 0,-1 0 0 0 0,1 0 0 0 0,-1 0 0 0 0,1 0 0 0 0,-1 0 0 0 0,1 0-1 0 0,0 0 1 0 0,-1 0 0 0 0,1 0 0 0 0,-1 0 0 0 0,1 0 0 0 0,-1 1 0 0 0,1-1 0 0 0,-1 0-1 0 0,1 0 1 0 0,-1 1-1 0 0,-3 5 29 0 0,4-6-28 0 0,0 1-1 0 0,-1-1 1 0 0,1 1 0 0 0,0-1 0 0 0,0 0-1 0 0,-1 1 1 0 0,1-1 0 0 0,0 1 0 0 0,-1-1 0 0 0,1 0-1 0 0,0 0 1 0 0,-1 1 0 0 0,1-1 0 0 0,-1 0-1 0 0,1 0 1 0 0,0 1 0 0 0,-1-1 0 0 0,1 0 0 0 0,-1 0-1 0 0,1 0 1 0 0,-1 0 0 0 0,1 1 0 0 0,-1-1-1 0 0,1 0 1 0 0,-1 0 0 0 0,1 0 0 0 0,-1 0 0 0 0,1 0-1 0 0,0 0 1 0 0,-1 0 0 0 0,1-1 0 0 0,-1 1-1 0 0,0 0 0 0 0,0 0 0 0 0,0 0 0 0 0,0 0 0 0 0,1 0 0 0 0,-1 0 0 0 0,0 0 0 0 0,0 0 0 0 0,0 1 0 0 0,1-1 0 0 0,-1 0 0 0 0,0 0 0 0 0,0 1 0 0 0,0-1 0 0 0,0 1 0 0 0,0 3 0 0 0,-1-1 0 0 0,-13 5 0 0 0,14-7 0 0 0,0-1 0 0 0,0 1 0 0 0,0 0 0 0 0,0 0 0 0 0,0-1 0 0 0,0 1 0 0 0,0 0 0 0 0,0 0 0 0 0,0 0 0 0 0,1 1 0 0 0,-1-1 0 0 0,0 1 0 0 0,-2 2-1 0 0,0 3-5 0 0,-6 12-47 0 0,4-7 30 0 0,-2-7-6 0 0,7-5 29 0 0,0 0-1 0 0,-1 0 0 0 0,1 0 0 0 0,-1 1 0 0 0,1-1 1 0 0,0 0-1 0 0,-1 1 0 0 0,1-1 0 0 0,0 0 1 0 0,-1 1-1 0 0,1-1 0 0 0,0 0 0 0 0,-1 1 1 0 0,1-1-1 0 0,0 1 0 0 0,0-1 0 0 0,-1 1 0 0 0,1-1 1 0 0,0 0-1 0 0,0 1 0 0 0,0-1 0 0 0,0 1 1 0 0,0-1-1 0 0,0 1 0 0 0,0-1 0 0 0,0 1 0 0 0,0-1 1 0 0,0 1-1 0 0,0-1 0 0 0,0 1 0 0 0,0-1 1 0 0,0 1 0 0 0,1 10 0 0 0,-1-8 0 0 0,0 0 0 0 0,0 0 0 0 0,0 1 0 0 0,0-1 0 0 0,0 0 0 0 0,0 0 0 0 0,-1 0 0 0 0,0 0 0 0 0,1 0 0 0 0,-1 0 0 0 0,-4 5 0 0 0,4-7 0 0 0,0 1 0 0 0,0-1 0 0 0,0 0 0 0 0,1 1 0 0 0,-1-1 0 0 0,0 1 0 0 0,1-1 0 0 0,-1 1 0 0 0,1-1 0 0 0,0 1 0 0 0,-1 0 0 0 0,1-1 0 0 0,0 1 0 0 0,0 0 0 0 0,-1 9-2 0 0,1 7 14 0 0,4-2 38 0 0,0-8-40 0 0,-3-7-6 0 0,0 0 0 0 0,0 1 0 0 0,0-1 0 0 0,-1 0 0 0 0,1 1 0 0 0,0-1 0 0 0,-1 1 0 0 0,1-1-1 0 0,-1 1 1 0 0,0 0 0 0 0,1-1 0 0 0,-1 1 0 0 0,0-1 0 0 0,0 1-4 0 0,0 12 24 0 0,0-7-12 0 0,-1 0 1 0 0,2 0 0 0 0,-1 0 0 0 0,1-1 0 0 0,1 4-13 0 0,4 2 34 0 0,-6-10-31 0 0,1-1 0 0 0,0 0 1 0 0,0 1-1 0 0,-1-1 0 0 0,1 1 0 0 0,0-1 1 0 0,-1 1-1 0 0,0-1 0 0 0,1 1 1 0 0,-1 0-1 0 0,0-1 0 0 0,0 1 1 0 0,0 0-1 0 0,0-1-3 0 0,0 3 7 0 0,1 0-1 0 0,-1 0 1 0 0,1 0 0 0 0,0-1-1 0 0,0 1 1 0 0,0 0 0 0 0,0-1-1 0 0,1 1 1 0 0,0-1 0 0 0,1 3-7 0 0,-2-3 0 0 0,0 0 0 0 0,-1-1 0 0 0,1 1 1 0 0,-1 0-1 0 0,1 0 0 0 0,-1 0 0 0 0,0 0 1 0 0,0-1-1 0 0,0 1 0 0 0,-1 0 0 0 0,1 1 0 0 0,-1 4 8 0 0,1-4 0 0 0,0 1 1 0 0,0-1-1 0 0,0 1 0 0 0,0-1 0 0 0,0 0 0 0 0,1 1 1 0 0,0-1-1 0 0,0 0 0 0 0,0 1 0 0 0,1-1 0 0 0,-1 0 1 0 0,1 0-1 0 0,2 3-8 0 0,-3-3 8 0 0,0 0 0 0 0,0-1 0 0 0,0 1 0 0 0,-1 0 1 0 0,1 0-1 0 0,-1 0 0 0 0,0 0 0 0 0,0 0 0 0 0,-1-1 0 0 0,1 2-8 0 0,-1-1 10 0 0,1 0 0 0 0,0 0 0 0 0,0-1 0 0 0,0 1 0 0 0,1 0 0 0 0,0 3-10 0 0,5 6 17 0 0,-5-12-12 0 0,0 0 0 0 0,0 1 0 0 0,-1-1 0 0 0,1 0-1 0 0,-1 1 1 0 0,1-1 0 0 0,-1 1 0 0 0,1-1 0 0 0,-1 1 0 0 0,0-1 0 0 0,0 1-1 0 0,1-1 1 0 0,-1 1-5 0 0,-1 11 21 0 0,1 23 146 0 0,3-25-149 0 0,7 2-6 0 0,-6-7 43 0 0,-5 3-44 0 0,1-9-5 0 0,0 8 52 0 0,0-3-52 0 0,0-3 6 0 0,0 1 68 0 0,0-1 10 0 0,0-1-258 0 0,0-1 45 0 0,0 0 40 0 0,0 0 37 0 0,0 1 37 0 0,0-1 60 0 0,-1 1 175 0 0,1 1 281 0 0,0-2-388 0 0,0 1-60 0 0,0-1-71 0 0,0 1-69 0 0,0-1-81 0 0,0 1-94 0 0,0 0-37 0 0,0-1-81 0 0,0 1-88 0 0,0-1-95 0 0,0 1-102 0 0,0 0-109 0 0,1-1-117 0 0,-1 1-123 0 0,0-1-653 0 0,0 0-936 0 0</inkml:trace>
  <inkml:trace contextRef="#ctx0" brushRef="#br0" timeOffset="315.2">1 423 5520 0 0,'0'0'158'0'0,"0"0"-34"0"0,0 0 7 0 0,0 0 59 0 0,0 0 171 0 0,2-2 311 0 0,-1 1-526 0 0,1-1-59 0 0,1-1 7 0 0,-2 2-18 0 0,0 0 42 0 0,0 0 21 0 0,0 0 44 0 0,0 0 50 0 0,1-1 57 0 0,-2 3-70 0 0,1-1-46 0 0,0 0-40 0 0,0 0-34 0 0,2 0 30 0 0,3 0-84 0 0,-3-1 2 0 0,-1 1 48 0 0,7 1 60 0 0,3 0 20 0 0,-4-1-28 0 0,-1-2 10 0 0,0 0 42 0 0,-2-1-103 0 0,9-3 246 0 0,-10 5-242 0 0,-1 0-1 0 0,1 0 1 0 0,0 1 0 0 0,-1-1-1 0 0,1 1 1 0 0,3 0-101 0 0,-2 0 85 0 0,1-1 1 0 0,-1 0-1 0 0,1 0 1 0 0,-1-1-1 0 0,3 0-85 0 0,10-4 168 0 0,0 4-53 0 0,-4 2-16 0 0,19 0 208 0 0,-24 0-250 0 0,1 0-42 0 0,0 0-67 0 0,1 0-90 0 0,-1 0-111 0 0,-5 0 79 0 0,0 0-35 0 0,-4 0 181 0 0,2 0-243 0 0,0 0-47 0 0,0 0-40 0 0,0 0-35 0 0,1 0-119 0 0,-1 0-35 0 0,8 0-1216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0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304 288 5248 0 0,'0'-3'152'0'0,"2"-7"0"0"0,6 8-120 0 0,-12 2-6 0 0,0 0 68 0 0,2 0 101 0 0,2 0 228 0 0,0 0 393 0 0,-3-3 31 0 0,-2-2-428 0 0,0 0-47 0 0,3 3-134 0 0,2 2 46 0 0,0 0 120 0 0,0 0-20 0 0,0 2-17 0 0,0 8-47 0 0,0-10-315 0 0,0 0 0 0 0,0 0 1 0 0,0 0-1 0 0,0 0 0 0 0,0 1 0 0 0,0-1 1 0 0,0 0-1 0 0,0 0 0 0 0,0 0 0 0 0,0 0 1 0 0,0 0-1 0 0,0 0 0 0 0,0 0 0 0 0,0 0 1 0 0,0 0-1 0 0,0 0 0 0 0,0 1 0 0 0,0-1 1 0 0,0 0-1 0 0,0 0 0 0 0,0 0 0 0 0,-1 0 1 0 0,1 0-1 0 0,0 0 0 0 0,0 0 0 0 0,0 0 0 0 0,0 0 1 0 0,0 0-1 0 0,0 0 0 0 0,0 0 0 0 0,0 0 1 0 0,0 1-1 0 0,0-1 0 0 0,0 0 0 0 0,0 0 1 0 0,0 0-1 0 0,0 0 0 0 0,0 0 0 0 0,-1 0 1 0 0,1 0-1 0 0,0 0 0 0 0,0 0 0 0 0,0 0 1 0 0,0 0-1 0 0,0 0 0 0 0,0 0 0 0 0,0 0 1 0 0,0 0-1 0 0,0 0 0 0 0,0 0 0 0 0,0 0 0 0 0,-1 0 1 0 0,1 0-1 0 0,0 0 0 0 0,0 0 0 0 0,0 0 1 0 0,0 0-6 0 0,-5-1 188 0 0,-9 1 139 0 0,4 0-173 0 0,3 1-108 0 0,3 1-105 0 0,2 2 59 0 0,-4 2 0 0 0,-14-3 37 0 0,10-1 150 0 0,-10 8 38 0 0,14-7-63 0 0,2 0-56 0 0,1-1-34 0 0,1 1-33 0 0,0 0-10 0 0,-1-2 31 0 0,-9 5 156 0 0,1 0-35 0 0,3-2-47 0 0,-4 1 138 0 0,7 5-35 0 0,-6-4-149 0 0,10-6-88 0 0,0 1 1 0 0,0-1 0 0 0,0 1-1 0 0,0-1 1 0 0,0 1 0 0 0,0-1-1 0 0,0 1 1 0 0,0-1 0 0 0,1 1-1 0 0,-1 0 1 0 0,0 0 0 0 0,0-1 0 0 0,1 1-1 0 0,-1 0 1 0 0,0 0 0 0 0,0 0-1 0 0,-3 10 0 0 0,4-10 0 0 0,-1 0 1 0 0,1 0 0 0 0,0 0 0 0 0,-1 0-1 0 0,1 0 1 0 0,-1 0 0 0 0,1 0 0 0 0,-1 0-1 0 0,0 0 1 0 0,0 0 0 0 0,1 0-1 0 0,-1 0 1 0 0,0-1 0 0 0,0 1 0 0 0,0 0-1 0 0,0-1 1 0 0,0 1 0 0 0,0 0-1 0 0,-10 4 39 0 0,10-5-37 0 0,0 0 0 0 0,0 0 0 0 0,0 1 0 0 0,0-1 0 0 0,0 1 0 0 0,0-1 1 0 0,0 1-1 0 0,0 0 0 0 0,0-1 0 0 0,0 1 0 0 0,0 0 0 0 0,1 0 1 0 0,-1-1-1 0 0,0 1 0 0 0,0 0 0 0 0,1 0 0 0 0,-1 0 0 0 0,0 1-2 0 0,-11 22 54 0 0,-6 12-44 0 0,13-23 33 0 0,-1-9-33 0 0,5-4-10 0 0,1 0 0 0 0,-1 1 0 0 0,1-1 0 0 0,-1 0 0 0 0,1 0 0 0 0,0 1 0 0 0,-1-1 0 0 0,1 0 0 0 0,0 1 0 0 0,-1-1 0 0 0,1 0 0 0 0,0 1 0 0 0,-1-1 0 0 0,1 1 0 0 0,0-1 0 0 0,0 1 0 0 0,0-1 0 0 0,-1 0 0 0 0,1 1 0 0 0,0-1 0 0 0,0 1 0 0 0,0-1 0 0 0,0 1 0 0 0,0-1 0 0 0,0 1 0 0 0,0-1 1 0 0,0 1-1 0 0,0-1 0 0 0,0 1 0 0 0,0-1 0 0 0,0 1 0 0 0,0-1 0 0 0,0 61 0 0 0,0-60 0 0 0,0 1 0 0 0,1-1 0 0 0,-1 1 0 0 0,0-1 0 0 0,0 1 0 0 0,1-1 0 0 0,-1 1 0 0 0,1-1 0 0 0,0 1 0 0 0,-1-1 0 0 0,1 0 0 0 0,0 1 0 0 0,0-1 0 0 0,5 12 0 0 0,-1 12 0 0 0,-3-20 0 0 0,0 0 0 0 0,0 1 0 0 0,1-1 0 0 0,-1 0 0 0 0,1-1 0 0 0,0 1 0 0 0,1 0 0 0 0,3 3 0 0 0,10 19 0 0 0,11-9 0 0 0,-27-17 0 0 0,3 3 8 0 0,0 0 0 0 0,0 0 0 0 0,0-1 0 0 0,1 1 1 0 0,0-1-9 0 0,-3-1 9 0 0,1-1-1 0 0,0 0 1 0 0,-1 0 0 0 0,1-1 0 0 0,0 1 0 0 0,0 0 0 0 0,-1-1 0 0 0,1 0-1 0 0,0 0 1 0 0,0 0 0 0 0,0 0-9 0 0,0 1 7 0 0,-1-1 0 0 0,0 0 0 0 0,0 1 0 0 0,0-1 0 0 0,0 1 0 0 0,0 0-1 0 0,0 0 1 0 0,0-1 0 0 0,0 1 0 0 0,1 2-7 0 0,-1-2 11 0 0,0 0 1 0 0,0 0-1 0 0,0 0 1 0 0,0 0-1 0 0,1-1 0 0 0,-1 1 1 0 0,0 0-1 0 0,2-1-11 0 0,-3 0 3 0 0,0 0 0 0 0,1 0-1 0 0,-1 0 1 0 0,0 0 0 0 0,0 0-1 0 0,1 0 1 0 0,-1-1 0 0 0,0 1-1 0 0,0 0 1 0 0,1-1 0 0 0,0 0-3 0 0,6-4 29 0 0,3-1-43 0 0,0 4-89 0 0,-3 1 68 0 0,-4 0-30 0 0,0 0-33 0 0,0-1-34 0 0,0 0-34 0 0,0 0-36 0 0,0-1-37 0 0,0 1-37 0 0,0-1-37 0 0,-1 1-40 0 0,0-1-39 0 0,0 1-40 0 0,0 0-42 0 0,-1 0-42 0 0,0 0-43 0 0,2-4-1114 0 0,-3-3-946 0 0</inkml:trace>
  <inkml:trace contextRef="#ctx0" brushRef="#br0" timeOffset="351.13">425 1 6536 0 0,'2'2'141'0'0,"8"8"23"0"0,-7-7 13 0 0,-3 2-47 0 0,1-1-69 0 0,-1-4-61 0 0,0 0-1 0 0,0 1 1 0 0,0-1 0 0 0,0 0 0 0 0,1 0 0 0 0,-1 1 0 0 0,0-1 0 0 0,0 0 0 0 0,0 1 0 0 0,1-1 0 0 0,-1 0-1 0 0,0 0 1 0 0,0 1 0 0 0,1-1 0 0 0,-1 0 0 0 0,0 0 0 0 0,0 0 0 0 0,1 1 0 0 0,-1-1 0 0 0,0 0 0 0 0,1 0 0 0 0,-1 0-1 0 0,0 0 1 0 0,1 0 0 0 0,-1 0 0 0 0,0 0 0 0 0,5 1 51 0 0,-3-1 29 0 0,1 2 91 0 0,-1 0-141 0 0,3 4 155 0 0,6 4 262 0 0,-6-6-280 0 0,0-1-46 0 0,0 0-40 0 0,-5-3-62 0 0,1 0 0 0 0,0 0 0 0 0,-1 1 0 0 0,1-1 0 0 0,-1 0 0 0 0,1 1 0 0 0,0-1 0 0 0,-1 0 0 0 0,1 1 0 0 0,-1-1 0 0 0,1 1 0 0 0,-1-1 0 0 0,0 1 0 0 0,1-1 0 0 0,-1 1-1 0 0,1-1 1 0 0,-1 1 0 0 0,0 0 0 0 0,1-1 0 0 0,-1 1 0 0 0,0-1 0 0 0,0 1-19 0 0,3 4 76 0 0,24 28 478 0 0,-20-23-447 0 0,7 9 97 0 0,-7-5-21 0 0,-2-5-43 0 0,-1-2-44 0 0,1 0-23 0 0,1 1-8 0 0,2 4 33 0 0,2 8 99 0 0,2-4-91 0 0,-5-8-23 0 0,-1 1 0 0 0,1 1 0 0 0,1 5-83 0 0,13 26 216 0 0,0 1-40 0 0,28 56 158 0 0,-46-92-318 0 0,-1 0 1 0 0,0 1-1 0 0,0-1 0 0 0,0 1 0 0 0,0-1 0 0 0,-1 1 0 0 0,-1-1 0 0 0,1 1 0 0 0,-1 0 1 0 0,0 1-17 0 0,0 0 28 0 0,1 0 0 0 0,0-1 0 0 0,0 1 1 0 0,1 0-1 0 0,1 2-28 0 0,-1-3 34 0 0,0 0 0 0 0,-1 0 0 0 0,0 0 0 0 0,0 0 1 0 0,-1 2-35 0 0,1 16 99 0 0,0-14-45 0 0,-1-1 0 0 0,0 0 0 0 0,-1 1 0 0 0,0-1 0 0 0,-1 4-54 0 0,-3 2 67 0 0,3-10-33 0 0,1 0 0 0 0,-1 1 0 0 0,1-1 0 0 0,0 1 0 0 0,0-1 0 0 0,1 1-34 0 0,0-3 19 0 0,0 0 1 0 0,0 1 0 0 0,-1-1 0 0 0,1 1 0 0 0,-1-1 0 0 0,0 0 0 0 0,-1 1 0 0 0,1-1 0 0 0,-1 0-1 0 0,1 0 1 0 0,-1 0 0 0 0,-2 3-20 0 0,1-3 25 0 0,1 0-1 0 0,0 0 1 0 0,-1 1-1 0 0,2-1 1 0 0,-1 1-1 0 0,0 1-24 0 0,0-1 21 0 0,1 0 0 0 0,-1-1 0 0 0,0 1 0 0 0,0-1 1 0 0,-1 0-1 0 0,0 2-21 0 0,-6 15 22 0 0,0 1 45 0 0,-1-4-39 0 0,7-6-3 0 0,-3 6-26 0 0,-3-6-67 0 0,-3 1-71 0 0,9-11-11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6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62 5784 0 0,'0'0'132'0'0,"0"0"17"0"0,0 0 10 0 0,-3 0-26 0 0,2 0-131 0 0,1 0-1 0 0,-1 0 0 0 0,1 0 1 0 0,-1 0-1 0 0,1 0 0 0 0,-1 0 1 0 0,1 0-1 0 0,-1-1 1 0 0,1 1-1 0 0,-1 0 0 0 0,1 0 1 0 0,-1 0-1 0 0,1-1 1 0 0,-1 1-1 0 0,1 0 0 0 0,-1-1 1 0 0,1 1-1 0 0,-1-1 0 0 0,1 1 1 0 0,0 0-1 0 0,-1-1 1 0 0,1 1-1 0 0,0-1 0 0 0,-1 0-1 0 0,1 1 0 0 0,-1-1 0 0 0,1 1 0 0 0,0-1-1 0 0,-1 0 1 0 0,1 1 0 0 0,-1-1 0 0 0,0 1-1 0 0,1-1 1 0 0,-1 1 0 0 0,1 0 0 0 0,-1-1-1 0 0,1 1 1 0 0,-1 0 0 0 0,0-1-1 0 0,1 1 1 0 0,-1 0 0 0 0,0 0 0 0 0,0-1-1 0 0,1 1 1 0 0,-1 0 0 0 0,0 0 0 0 0,1 0-1 0 0,-1 0 1 0 0,0 0 0 0 0,0 0 0 0 0,-5-1 27 0 0,2 0 49 0 0,-1-4 176 0 0,5 4-228 0 0,0 0-1 0 0,-1 1 1 0 0,1-1 0 0 0,-1 1-1 0 0,1-1 1 0 0,-1 1 0 0 0,1 0-1 0 0,-1-1 1 0 0,1 1 0 0 0,-1-1-1 0 0,1 1 1 0 0,-1 0 0 0 0,1-1-1 0 0,-1 1 1 0 0,0 0 0 0 0,1 0-1 0 0,-1-1 1 0 0,0 1 0 0 0,1 0-1 0 0,-1 0 1 0 0,1 0 0 0 0,-1 0-1 0 0,0 0 1 0 0,1 0 0 0 0,-1 0-1 0 0,0 0-23 0 0,0 0 31 0 0,1 0-1 0 0,-1 0 0 0 0,0 0 0 0 0,1 0 0 0 0,-1 0 1 0 0,1 0-1 0 0,-1 0 0 0 0,0 0 0 0 0,1-1 0 0 0,-1 1 0 0 0,0 0 1 0 0,1 0-1 0 0,-1-1 0 0 0,1 1 0 0 0,-1 0 0 0 0,0-1 0 0 0,1 1 1 0 0,-1 0-1 0 0,1-1 0 0 0,-1 1 0 0 0,1-1 0 0 0,0 1 1 0 0,-1-1-1 0 0,1 1 0 0 0,-1-1 0 0 0,1 0-30 0 0,-5-4 358 0 0,-5 3-59 0 0,-4-1 47 0 0,0-7 40 0 0,13 9-215 0 0,-1 0-39 0 0,-1 0 35 0 0,-1 1-87 0 0,-1 0-47 0 0,3 1 61 0 0,-44-1 976 0 0,32 0-777 0 0,0 0-81 0 0,9 2-116 0 0,-5 8-28 0 0,5-6 8 0 0,-2-3-50 0 0,2-1-11 0 0,-8 10 6 0 0,9-4 26 0 0,4 1-38 0 0,-1-2-1 0 0,0-4-5 0 0,1 0 0 0 0,-1 0 0 0 0,0 0 0 0 0,0 0 0 0 0,1 0 0 0 0,-1 0-1 0 0,0 0 1 0 0,0-1 0 0 0,0 1 0 0 0,0 0 0 0 0,0 0 0 0 0,0-1 0 0 0,0 1-1 0 0,0-1 1 0 0,-1 1-3 0 0,2-1 1 0 0,-1 0-1 0 0,0 0 0 0 0,0 1 1 0 0,1-1-1 0 0,-1 0 0 0 0,0 1 1 0 0,1-1-1 0 0,-1 1 1 0 0,1-1-1 0 0,-1 1 0 0 0,0-1 1 0 0,1 1-1 0 0,-1-1 0 0 0,1 1 1 0 0,-1 0-1 0 0,1-1 0 0 0,0 1 1 0 0,-1 0-1 0 0,1-1 0 0 0,0 1 1 0 0,-1 0-1 0 0,1-1 1 0 0,0 1-1 0 0,0 0 0 0 0,0 0 1 0 0,-1-1-1 0 0,1 1 0 0 0,0 0 1 0 0,0 0-1 0 0,1 6 0 0 0,-1-5 5 0 0,0 0 0 0 0,0 0 1 0 0,0 0-1 0 0,0 1 0 0 0,0-1 1 0 0,-1 0-1 0 0,1 0 0 0 0,-1 0 1 0 0,1 0-1 0 0,-1 1-5 0 0,-4 4 11 0 0,4-5-11 0 0,0-1 0 0 0,0 0 0 0 0,1 1 0 0 0,-1-1 0 0 0,0 1 0 0 0,1-1 0 0 0,-1 1 0 0 0,1-1 0 0 0,-1 1 0 0 0,1-1 0 0 0,0 1 0 0 0,-1-1 0 0 0,1 1 0 0 0,0 0 0 0 0,0 43 0 0 0,0-43 0 0 0,0 0 0 0 0,1-1 0 0 0,-1 1 0 0 0,0 0 0 0 0,1-1 0 0 0,-1 1 0 0 0,1 0 0 0 0,-1-1 0 0 0,1 1 0 0 0,0-1 0 0 0,0 1 0 0 0,0-1 0 0 0,0 1 0 0 0,0-1 0 0 0,0 1 0 0 0,0-1 0 0 0,-1 1 0 0 0,1-1 0 0 0,0 1 0 0 0,-1 0 0 0 0,1-1 0 0 0,-1 1 0 0 0,1 0 0 0 0,-1-1 0 0 0,0 1 0 0 0,0 0 0 0 0,0 0 0 0 0,0-2 0 0 0,0 0 0 0 0,0 1 0 0 0,0-1 0 0 0,0 1 0 0 0,0-1 0 0 0,0 1 0 0 0,0-1 0 0 0,0 1 0 0 0,0-1 0 0 0,0 1 0 0 0,0-1 0 0 0,0 1 0 0 0,0-1 0 0 0,1 1 0 0 0,-1-1 0 0 0,0 1 0 0 0,0-1 0 0 0,0 0 0 0 0,1 1 0 0 0,-1-1 0 0 0,0 1 0 0 0,0-1 0 0 0,1 0 0 0 0,-1 1 0 0 0,0-1 0 0 0,1 0 0 0 0,-1 1 0 0 0,1-1 0 0 0,-1 0 0 0 0,0 0 0 0 0,1 1 0 0 0,0-1 0 0 0,5 4 0 0 0,-1 6 10 0 0,5-5 33 0 0,-5 5-22 0 0,5-7 42 0 0,1-3 97 0 0,3 0-69 0 0,0 0 14 0 0,-9 0-29 0 0,2 0 36 0 0,4-3 28 0 0,3-7 23 0 0,-12 8-63 0 0,1 1-38 0 0,0 0-26 0 0,1 1-26 0 0,1-1 19 0 0,26-24 118 0 0,-27 23-129 0 0,-3 2-13 0 0,0-1-1 0 0,-1 1 0 0 0,1 0 1 0 0,-1 0-1 0 0,1-1 0 0 0,0 1 1 0 0,-1-1-1 0 0,1 1 0 0 0,-1 0 1 0 0,1-1-1 0 0,-1 1 0 0 0,1-1 1 0 0,-1 1-1 0 0,0-1 0 0 0,1 1 1 0 0,-1-1-1 0 0,1 1 0 0 0,-1-1 1 0 0,0 0-1 0 0,0 1 0 0 0,1-1 1 0 0,-1 0-5 0 0,2-4 11 0 0,10-10 51 0 0,1-1 23 0 0,-10 2-61 0 0,-3 13-24 0 0,0 1 1 0 0,0-1 0 0 0,0 0-1 0 0,0 1 1 0 0,0-1 0 0 0,0 0 0 0 0,0 1-1 0 0,0-1 1 0 0,1 1 0 0 0,-1-1-1 0 0,0 0 1 0 0,0 1 0 0 0,1-1 0 0 0,-1 1-1 0 0,0-1 1 0 0,1 0 0 0 0,-1 1-1 0 0,0-1 1 0 0,1 1 0 0 0,-1-1 0 0 0,1 1-1 0 0,-1 0 1 0 0,1-1 0 0 0,-1 1 0 0 0,1-1-1 0 0,0 1 0 0 0,-1 0 2 0 0,1-1-1 0 0,-1 1 0 0 0,1-1 1 0 0,-1 1-1 0 0,1 0 0 0 0,-1-1 1 0 0,1 1-1 0 0,-1-1 0 0 0,0 1 1 0 0,1-1-1 0 0,-1 0 0 0 0,0 1 1 0 0,1-1-1 0 0,-1 1 0 0 0,0-1 1 0 0,0 0-1 0 0,1 1 0 0 0,-1-1 1 0 0,0 1-1 0 0,0-1 0 0 0,0 0 1 0 0,0 1-1 0 0,0-1 0 0 0,0 0 1 0 0,0 1-1 0 0,0-1-1 0 0,0-60 139 0 0,-1 56-139 0 0,2 4 0 0 0,12-23 0 0 0,-11 12 10 0 0,-2 9 17 0 0,0 3-94 0 0,0 0-14 0 0,0 3 9 0 0,0-2 66 0 0,1 1-1 0 0,-1 0 1 0 0,1 0 0 0 0,-1-1 0 0 0,1 1 0 0 0,0 0-1 0 0,0-1 1 0 0,-1 1 0 0 0,1-1 0 0 0,0 1 0 0 0,1-1-1 0 0,-1 1 1 0 0,0-1 0 0 0,0 0 0 0 0,0 1 0 0 0,1-1 6 0 0,11 15-30 0 0,-11-1 40 0 0,1 1 33 0 0,2-9-35 0 0,0 3-31 0 0,-2 3-45 0 0,-3-13 64 0 0,-1 1 0 0 0,1 0 0 0 0,0-1 0 0 0,1 1 0 0 0,-1 0 0 0 0,0-1 0 0 0,0 1 0 0 0,0 0 0 0 0,0-1 1 0 0,0 1-1 0 0,1 0 0 0 0,-1-1 0 0 0,0 1 0 0 0,0-1 0 0 0,1 1 0 0 0,-1-1 0 0 0,1 1 0 0 0,-1 0 0 0 0,0-1 0 0 0,1 0 0 0 0,-1 1 0 0 0,1-1 0 0 0,-1 1 0 0 0,1-1 0 0 0,-1 1 0 0 0,1-1 4 0 0,0 0-2 0 0,-1 1-1 0 0,1-1 1 0 0,-1 0 0 0 0,1 1 0 0 0,-1-1-1 0 0,1 1 1 0 0,-1-1 0 0 0,1 1-1 0 0,-1-1 1 0 0,0 1 0 0 0,1-1 0 0 0,-1 1-1 0 0,0 0 1 0 0,1-1 0 0 0,-1 1-1 0 0,0-1 1 0 0,0 1 0 0 0,0 0 0 0 0,1-1-1 0 0,-1 1 1 0 0,0 0 0 0 0,0-1-1 0 0,0 1 1 0 0,0 0 0 0 0,0-1 0 0 0,0 1 2 0 0,0 5 4 0 0,-1-4 0 0 0,1-1 0 0 0,0 1 0 0 0,0 0 0 0 0,0-1 0 0 0,0 1 0 0 0,0-1 0 0 0,0 1 0 0 0,1-1 1 0 0,-1 1-1 0 0,1 0 0 0 0,-1-1 0 0 0,1 2-4 0 0,9 2 23 0 0,5 20 53 0 0,-11-20-9 0 0,-4 0-50 0 0,1 0-5 0 0,10-2 68 0 0,-9-3-38 0 0,1 2-58 0 0,2 3-85 0 0,0 0-67 0 0,-4-3-17 0 0,0-1 38 0 0,0 2-56 0 0,-1-1 119 0 0,0 0 34 0 0,0 2-23 0 0,-1-3 9 0 0,1-1-1 0 0,0 3-397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7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6000 0 0,'0'0'174'0'0,"0"3"-7"0"0,0-2-163 0 0,0 1-1 0 0,0-1 1 0 0,1 1 0 0 0,-1-1-1 0 0,1 1 1 0 0,-1-1-1 0 0,1 1 1 0 0,-1-1 0 0 0,1 0-1 0 0,0 1 1 0 0,0-1-1 0 0,0 0-3 0 0,0 1 0 0 0,0 0-1 0 0,0-1 0 0 0,0 1 1 0 0,-1 0-1 0 0,1-1 0 0 0,0 1 0 0 0,-1 0 1 0 0,1 0-1 0 0,-1 0 0 0 0,1 0 1 0 0,-1 0-1 0 0,0 0 1 0 0,0 5 30 0 0,0-1 45 0 0,0 0 47 0 0,1 0 49 0 0,0 0 53 0 0,4 3 113 0 0,-2-1-38 0 0,1 4 97 0 0,-3-1-41 0 0,0-5 61 0 0,1-2-167 0 0,-1-1-159 0 0,7 16 280 0 0,-6-11-200 0 0,-1 0 67 0 0,2-3 134 0 0,3 3-143 0 0,-1 7 47 0 0,-4 3 40 0 0,-1-4-16 0 0,0-9-179 0 0,3 7 61 0 0,7 2 17 0 0,-8-12-14 0 0,-2-2-8 0 0,0 0-34 0 0,0 0-12 0 0,-2 3-2 0 0,-8 7-6 0 0,7-8-20 0 0,3-2-8 0 0,0 0-4 0 0,0 0-2 0 0,0 0 0 0 0,0 0 0 0 0,2-10 47 0 0,3-2-63 0 0,2-1-20 0 0,-6 0 57 0 0,0 12-104 0 0,-1-1 0 0 0,0 1 0 0 0,0-1 1 0 0,1 1-1 0 0,-1-1 0 0 0,1 1 1 0 0,-1-1-1 0 0,1 1 0 0 0,0-1 1 0 0,0 1-1 0 0,-1 0 0 0 0,1-1-5 0 0,0 1 5 0 0,0-1-1 0 0,0 1 1 0 0,0-1-1 0 0,0 0 1 0 0,0 0-1 0 0,-1 1 1 0 0,1-1-1 0 0,-1 0 0 0 0,1 0 1 0 0,-1 0-1 0 0,0 0 1 0 0,1-1-5 0 0,-1 2 3 0 0,0-1 0 0 0,0 0 1 0 0,0 1-1 0 0,1-1 0 0 0,-1 0 0 0 0,1 1 1 0 0,-1-1-1 0 0,1 1 0 0 0,0-1 1 0 0,0 1-1 0 0,-1-1 0 0 0,1 1 0 0 0,0-1 1 0 0,0 1-1 0 0,1 0 0 0 0,-1-1 0 0 0,0 1 1 0 0,0 0-1 0 0,1 0-3 0 0,10-15 13 0 0,-7 3-13 0 0,5 8 0 0 0,-5-5-15 0 0,19-3-64 0 0,-20 11 74 0 0,11 0-38 0 0,-13 2 40 0 0,0 0 0 0 0,0 0 0 0 0,-1 1 0 0 0,1-1-1 0 0,0 1 1 0 0,0-1 0 0 0,-1 1 0 0 0,1 0 0 0 0,0 0 0 0 0,-1 0-1 0 0,1 0 1 0 0,-1 0 0 0 0,1 0 0 0 0,-1 0 0 0 0,0 0 0 0 0,1 0-1 0 0,-1 1 1 0 0,0-1 3 0 0,15 11-17 0 0,-12-9 17 0 0,-3-3 0 0 0,0 0 0 0 0,-1 0 0 0 0,1 1 0 0 0,-1-1 0 0 0,1 0 0 0 0,0 1 0 0 0,-1-1 0 0 0,1 0 0 0 0,-1 1 0 0 0,1-1 0 0 0,-1 1 0 0 0,1-1 0 0 0,-1 1 0 0 0,0-1 0 0 0,1 1 0 0 0,-1-1 0 0 0,1 1 0 0 0,-1 0 0 0 0,0-1 0 0 0,0 1 0 0 0,1-1 0 0 0,-1 1 0 0 0,2 4 0 0 0,23 25 0 0 0,-4 16 74 0 0,-9-31-18 0 0,-1-2 1 0 0,-10-12-55 0 0,0 1 0 0 0,-1-1 0 0 0,1 0-1 0 0,-1 1 1 0 0,0-1 0 0 0,1 0 0 0 0,-1 1 0 0 0,0-1 0 0 0,0 1 0 0 0,0-1 0 0 0,0 1-2 0 0,0 0 0 0 0,1-1 0 0 0,-1 1 0 0 0,0-1 0 0 0,0 1 0 0 0,1 0 0 0 0,-1-1 0 0 0,1 1 0 0 0,-1-1 0 0 0,1 1 0 0 0,0-1 0 0 0,-1 0 0 0 0,1 1 0 0 0,0-1 0 0 0,0 1 0 0 0,4 5 0 0 0,-4-3-12 0 0,0-1-28 0 0,0-1-27 0 0,-1-1-42 0 0,1 1-52 0 0,0-1-62 0 0,0 0-34 0 0,0-1-51 0 0,1 1-46 0 0,-1-1-41 0 0,2 1-496 0 0,-1 1-94 0 0,0 2-692 0 0,-1 5-964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31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455 242 9040 0 0,'0'0'200'0'0,"0"0"33"0"0,0 0 15 0 0,0-3-36 0 0,0-1-179 0 0,0-4-23 0 0,0-7 40 0 0,0 5 84 0 0,0 3 150 0 0,0 0 270 0 0,0 3-342 0 0,-2-1 450 0 0,-5-6-135 0 0,-1-3 108 0 0,1 9-301 0 0,7 5-315 0 0,-1 0 1 0 0,1 0 0 0 0,0 0-1 0 0,-1-1 1 0 0,1 1-1 0 0,0 0 1 0 0,-1 0 0 0 0,1-1-1 0 0,0 1 1 0 0,-1 0-1 0 0,1 0 1 0 0,0-1 0 0 0,0 1-1 0 0,-1 0 1 0 0,1-1-1 0 0,0 1 1 0 0,0-1 0 0 0,0 1-1 0 0,-1 0 1 0 0,1-1 0 0 0,0 1-1 0 0,0 0 1 0 0,0-1-1 0 0,0 1 1 0 0,0-1 0 0 0,0 1-1 0 0,0 0 1 0 0,0-1-1 0 0,0 1 1 0 0,0-1 0 0 0,0 1-20 0 0,-3-5 444 0 0,1 2-382 0 0,-2-1 48 0 0,-4-4 125 0 0,-11-11 395 0 0,14 15-479 0 0,1 1-47 0 0,-36-17 457 0 0,14 7-274 0 0,13 7-182 0 0,1 0-35 0 0,9 5-51 0 0,0 0 0 0 0,0 1-1 0 0,0-1 1 0 0,0 1-1 0 0,0-1 1 0 0,0 1 0 0 0,0 0-1 0 0,-1 0 1 0 0,1 0-1 0 0,0 1-18 0 0,-8-1 21 0 0,-8 1 71 0 0,9 0-47 0 0,1 4-32 0 0,1 1-10 0 0,-7-3 8 0 0,0-1 32 0 0,0 11-33 0 0,-13 4-10 0 0,23-4 0 0 0,4-12 0 0 0,1 0 0 0 0,-1 0 0 0 0,1-1 0 0 0,-1 1 0 0 0,0 0 0 0 0,0 0 0 0 0,0 0 0 0 0,1-1 0 0 0,-1 1 0 0 0,0-1 0 0 0,0 1 0 0 0,0 0 0 0 0,0-1 0 0 0,0 0 0 0 0,0 1 0 0 0,-1-1 0 0 0,-8 7 0 0 0,9-7 0 0 0,1 1 0 0 0,0 0 0 0 0,-1 0 0 0 0,1-1 0 0 0,0 1 0 0 0,0 0 0 0 0,-1 0 0 0 0,1-1 0 0 0,0 1 0 0 0,0 0 0 0 0,0 0 0 0 0,0 0 0 0 0,0 0 0 0 0,0 0 0 0 0,0 1 0 0 0,0-1 0 0 0,0 1 0 0 0,0 0 0 0 0,-1-1 0 0 0,1 1 0 0 0,0-1 0 0 0,-1 1 0 0 0,0-1 0 0 0,1 1 0 0 0,-1-1 0 0 0,0 1 0 0 0,0-1 0 0 0,0 0 0 0 0,0 1 0 0 0,-3 5 0 0 0,-11 24 0 0 0,10-16 6 0 0,6-11-14 0 0,-1-1 0 0 0,0 0 1 0 0,1 1-1 0 0,0-1 0 0 0,-1 0 0 0 0,1 0 1 0 0,1 0-1 0 0,-1 0 0 0 0,1 2 8 0 0,4 9-8 0 0,-1 11 8 0 0,0-11 0 0 0,-4-11 0 0 0,1 1 0 0 0,-1-1 0 0 0,0 0 0 0 0,0 0 0 0 0,-1 1 0 0 0,1-1 0 0 0,-1 1 0 0 0,0-1 0 0 0,0 1 0 0 0,1 3 0 0 0,0 1 0 0 0,0-1 0 0 0,0 0 0 0 0,1 1 0 0 0,0-1 0 0 0,1 1 0 0 0,4 15 0 0 0,18 50 0 0 0,-17-35 4 0 0,5 12-63 0 0,-4-14 24 0 0,-7-29 25 0 0,-1 0 0 0 0,-1-1 0 0 0,0 1 0 0 0,1 0 0 0 0,-2 4 10 0 0,0-4-1 0 0,1 0 0 0 0,0 0 1 0 0,1 0-1 0 0,0 0 0 0 0,0 4 1 0 0,4 4 1 0 0,-3-8 9 0 0,0-1 0 0 0,-1 0 0 0 0,0 1 0 0 0,0-1 0 0 0,0 0-1 0 0,-1 1-9 0 0,0 23 55 0 0,0-15 21 0 0,0-2 36 0 0,2 3 75 0 0,3 1-35 0 0,1-2-42 0 0,-4 1 10 0 0,-1 2-37 0 0,-1 18-4 0 0,-1-18-73 0 0,1-16-1 0 0,0 0-1 0 0,0 0 0 0 0,1 0 0 0 0,-1-1 0 0 0,0 1 0 0 0,1 0 0 0 0,-1 0 0 0 0,1 0 0 0 0,0-1 0 0 0,-1 1 1 0 0,1 0-1 0 0,0-1 0 0 0,1 2-4 0 0,-1-1 10 0 0,0-1 1 0 0,0 0 0 0 0,-1 1-1 0 0,1-1 1 0 0,0 0 0 0 0,-1 1-1 0 0,1-1 1 0 0,-1 1 0 0 0,1 0-1 0 0,-1-1 1 0 0,0 1 0 0 0,0-1-1 0 0,0 2-10 0 0,0 27 187 0 0,0 0-46 0 0,0-29-137 0 0,0 0-1 0 0,0-1 0 0 0,0 1 0 0 0,0-1 0 0 0,0 1 1 0 0,0 0-1 0 0,0-1 0 0 0,0 1 0 0 0,0-1 0 0 0,0 1 0 0 0,0 0 1 0 0,-1-1-1 0 0,1 1 0 0 0,0-1 0 0 0,0 1 0 0 0,-1-1 1 0 0,1 1-1 0 0,0-1 0 0 0,-1 1 0 0 0,1-1 0 0 0,-1 1 1 0 0,1-1-1 0 0,0 0 0 0 0,-1 1 0 0 0,1-1 0 0 0,-1 0 0 0 0,0 1-3 0 0,1-1 4 0 0,-1 1 0 0 0,0-1-1 0 0,1 1 1 0 0,-1-1-1 0 0,1 1 1 0 0,-1-1-1 0 0,1 1 1 0 0,-1-1-1 0 0,1 1 1 0 0,-1 0-1 0 0,1-1 1 0 0,0 1-1 0 0,-1 0 1 0 0,1-1-1 0 0,0 1 1 0 0,0 0-1 0 0,-1-1 1 0 0,1 1 0 0 0,0 0-1 0 0,0 0 1 0 0,0-1-1 0 0,0 1 1 0 0,0 0-1 0 0,0 0 1 0 0,0-1-1 0 0,0 1 1 0 0,0 0-4 0 0,0 0 1 0 0,0-1 0 0 0,0 0 0 0 0,0 1 0 0 0,0-1 0 0 0,0 1 0 0 0,0-1 0 0 0,0 0 0 0 0,0 1 1 0 0,0-1-1 0 0,0 1 0 0 0,0-1 0 0 0,0 0 0 0 0,0 1 0 0 0,-1-1 0 0 0,1 0 0 0 0,0 1 0 0 0,0-1 0 0 0,-1 1 0 0 0,1-1 1 0 0,0 0-1 0 0,0 0 0 0 0,-1 1 0 0 0,1-1 0 0 0,0 0 0 0 0,-1 0 0 0 0,1 1 0 0 0,0-1 0 0 0,-1 0 0 0 0,1 0 0 0 0,0 0 0 0 0,-1 1-1 0 0,-5 3 31 0 0,3 6-35 0 0,3-7-66 0 0,0-3 6 0 0,0 0 4 0 0,1 0-35 0 0,-1 0-15 0 0,0 0-35 0 0,1 0-39 0 0,0 0-44 0 0,-1 0-48 0 0,1 0-45 0 0,0 0-42 0 0,0 0-36 0 0,1-1-262 0 0,0 1-62 0 0,-1-1-48 0 0,1 0-35 0 0,0-3-1447 0 0,-2-4-1283 0 0</inkml:trace>
  <inkml:trace contextRef="#ctx0" brushRef="#br0" timeOffset="654.04">969 227 8088 0 0,'0'-12'-37'0'0,"0"0"64"0"0,0-1 61 0 0,0 1 56 0 0,0 0 55 0 0,0-1 51 0 0,0 1 48 0 0,0-1 45 0 0,0 1 42 0 0,0 0 39 0 0,0-12 527 0 0,0 0 120 0 0,0 1 94 0 0,0 23-1159 0 0,0 0 1 0 0,0 0 0 0 0,0 0 0 0 0,0-1 0 0 0,0 1-1 0 0,0 0 1 0 0,0 0 0 0 0,0 0 0 0 0,0 0-1 0 0,0 0 1 0 0,0 0 0 0 0,0 0 0 0 0,0 0 0 0 0,0 0-1 0 0,0 0 1 0 0,0 0 0 0 0,0-1 0 0 0,0 1-1 0 0,0 0 1 0 0,0 0 0 0 0,0 0 0 0 0,0 0 0 0 0,0 0-1 0 0,0 0 1 0 0,0 0 0 0 0,0 0 0 0 0,0 0 0 0 0,0 0-1 0 0,0 0 1 0 0,0 0 0 0 0,0 0 0 0 0,0-1-1 0 0,0 1 1 0 0,0 0 0 0 0,0 0 0 0 0,-1 0 0 0 0,1 0-1 0 0,0 0 1 0 0,0 0 0 0 0,0 0 0 0 0,0 0-1 0 0,0 0 1 0 0,0 0 0 0 0,0 0 0 0 0,0 0 0 0 0,0 0-1 0 0,0 0 1 0 0,-1 0 0 0 0,1 0 0 0 0,0 0 0 0 0,0 0-1 0 0,0 0 1 0 0,0 0 0 0 0,0 0 0 0 0,0 0-1 0 0,0 0 1 0 0,0 0-7 0 0,-1 0 16 0 0,1 0 0 0 0,0 0 0 0 0,-1 0 0 0 0,1 0 0 0 0,-1 0-1 0 0,1 0 1 0 0,-1 0 0 0 0,1 0 0 0 0,0 0 0 0 0,-1 0 0 0 0,1 0-1 0 0,0 0 1 0 0,-1 0 0 0 0,1 0 0 0 0,-1-1 0 0 0,1 1 0 0 0,0 0 0 0 0,-1 0-1 0 0,1-1 1 0 0,0 1 0 0 0,-1 0 0 0 0,1 0 0 0 0,0-1 0 0 0,0 1 0 0 0,-1 0-1 0 0,1-1 1 0 0,0 1 0 0 0,0 0 0 0 0,0-1 0 0 0,-1 1 0 0 0,1-1-16 0 0,-4-5 262 0 0,-2 1-26 0 0,-2 1-61 0 0,-4-2 43 0 0,10 3 23 0 0,-1 3-7 0 0,-5 2-74 0 0,-4 4 3 0 0,11-5-139 0 0,-1 0-1 0 0,1 0 1 0 0,-1-1 0 0 0,0 1-1 0 0,1 0 1 0 0,-1-1 0 0 0,0 1-1 0 0,1-1 1 0 0,-1 1 0 0 0,0-1 0 0 0,0 0-24 0 0,0 0 168 0 0,2 0-13 0 0,-3 0-48 0 0,1 0-96 0 0,1 1-1 0 0,-1-1 1 0 0,1 0 0 0 0,-1 1-1 0 0,1-1 1 0 0,-1 1-1 0 0,1-1 1 0 0,-1 1 0 0 0,1 0-1 0 0,-1 0 1 0 0,1 0-11 0 0,-12 5 73 0 0,4-4 10 0 0,4 1 121 0 0,-9 7 59 0 0,0-8-26 0 0,4 1-59 0 0,5 2-112 0 0,0 0-84 0 0,-5-2-54 0 0,9-4 68 0 0,1 1 0 0 0,-1 0 0 0 0,1 0 0 0 0,-1 0-1 0 0,1 0 1 0 0,-1 0 0 0 0,1 0 0 0 0,-1 0 0 0 0,1 0 0 0 0,-1 0 0 0 0,1 0 0 0 0,0 0 0 0 0,-1 1 0 0 0,1-1 0 0 0,-1 0 0 0 0,1 0 0 0 0,-1 0 0 0 0,1 1 0 0 0,-1-1 0 0 0,1 0-1 0 0,0 0 1 0 0,-1 1 0 0 0,1-1 0 0 0,0 0 0 0 0,-1 1 0 0 0,1-1 0 0 0,0 0 0 0 0,-1 1 0 0 0,1-1 0 0 0,0 1 0 0 0,0-1 0 0 0,-1 1 4 0 0,-3 5-48 0 0,-6-1 52 0 0,4 6 86 0 0,5-10-84 0 0,1 0 1 0 0,0 0-1 0 0,-1 0 1 0 0,1 0 0 0 0,-1 0-1 0 0,1 0 1 0 0,-1 0-1 0 0,0-1 1 0 0,1 1 0 0 0,-1 0-1 0 0,0 0 1 0 0,0 0-1 0 0,0-1 1 0 0,0 1 0 0 0,1 0-1 0 0,-2-1-6 0 0,-2 3 25 0 0,-3 1 24 0 0,3 2-39 0 0,2-1-19 0 0,-4 5-31 0 0,-1 2-21 0 0,-6 11-29 0 0,1 10 80 0 0,9-23 9 0 0,2-3 1 0 0,0 0 0 0 0,0 0 0 0 0,0 0 0 0 0,1 0 0 0 0,0 0 0 0 0,0 0 0 0 0,1 4 0 0 0,0 5 0 0 0,-2 21 0 0 0,0-23 0 0 0,1 1 0 0 0,0-1 0 0 0,1 1 0 0 0,2 13 0 0 0,2-12 0 0 0,-3-10 0 0 0,0 1 0 0 0,-1-1 0 0 0,0 0 0 0 0,0 1 0 0 0,0-1 0 0 0,-1 1 0 0 0,1 5 0 0 0,0 0 0 0 0,1-1 0 0 0,0 1 0 0 0,1 0 0 0 0,1 0 0 0 0,1 8 0 0 0,-1-3 0 0 0,-2-7 0 0 0,0 0 0 0 0,1 0 0 0 0,0 0 0 0 0,1 0 0 0 0,0-1 0 0 0,1 3 0 0 0,-2-8 0 0 0,0 1 0 0 0,-1 0 0 0 0,0 0 0 0 0,0 0 0 0 0,0 0 0 0 0,0 0 0 0 0,-1 2 0 0 0,0-2 0 0 0,0-1 0 0 0,1 0 0 0 0,-1 1 0 0 0,1-1 0 0 0,0 0 0 0 0,0 0 0 0 0,1 0 0 0 0,2 5 4 0 0,9 12 46 0 0,-9-13 2 0 0,0-1 1 0 0,-1 1 0 0 0,-1 0-1 0 0,3 7-52 0 0,3 5 158 0 0,1-3-80 0 0,2 6-58 0 0,3 13-20 0 0,-10-11 14 0 0,1-12 21 0 0,-5-12-31 0 0,0 0-1 0 0,-1 0 0 0 0,1 1 0 0 0,0-1 0 0 0,-1 1 1 0 0,1-1-1 0 0,-1 1 0 0 0,1-1 0 0 0,-1 0 0 0 0,0 1 1 0 0,0 0-1 0 0,0-1 0 0 0,0 1-3 0 0,0 7 29 0 0,0 3-4 0 0,0 12 57 0 0,0-5 18 0 0,0 22 48 0 0,0-25-95 0 0,0-4 11 0 0,0-12-63 0 0,0 0 0 0 0,1 0 0 0 0,-1 0 0 0 0,0 1 0 0 0,0-1 0 0 0,0 0 0 0 0,0 0 0 0 0,0 0 0 0 0,0 0 0 0 0,0 0 0 0 0,0 0 0 0 0,0 0 0 0 0,0 0 0 0 0,0 0-1 0 0,0 0 1 0 0,0 0 0 0 0,0 1 0 0 0,0-1 0 0 0,0 0 0 0 0,-1 0 0 0 0,1 0 0 0 0,0 0 0 0 0,0 0 0 0 0,0 0 0 0 0,0 0 0 0 0,0 0 0 0 0,0 0 0 0 0,0 0 0 0 0,0 0-1 0 0,0 0 1 0 0,0 0 0 0 0,0 1 0 0 0,0-1 0 0 0,0 0 0 0 0,0 0 0 0 0,0 0 0 0 0,0 0 0 0 0,-1 0 0 0 0,1 0 0 0 0,0 0 0 0 0,0 0 0 0 0,0 0 0 0 0,0 0 0 0 0,0 0 0 0 0,0 0-1 0 0,0 0 1 0 0,0 0 0 0 0,0 0 0 0 0,0 0 0 0 0,-1 0 0 0 0,1 0 0 0 0,0 0 0 0 0,0 0 0 0 0,0 0 0 0 0,0 0 0 0 0,0 0 0 0 0,0 0-1 0 0,-25 0-163 0 0,22 0-66 0 0,3 0 95 0 0,-1 0 32 0 0,-2 0-22 0 0,-7 0-11 0 0,9 0 51 0 0,-5 0-131 0 0,-1 2-186 0 0,6 0 216 0 0,-1-1 34 0 0,-1 2-264 0 0,2-2 206 0 0,0-2-18 0 0,-1 0-72 0 0,0-1-93 0 0,0-1-115 0 0,1 3 450 0 0,1 0-328 0 0,-1-1-50 0 0,1 1-46 0 0,-1-1-38 0 0,1 1-149 0 0,0 0-38 0 0,0 0-179 0 0,0 0-484 0 0</inkml:trace>
  <inkml:trace contextRef="#ctx0" brushRef="#br0" timeOffset="959.95">2 650 7920 0 0,'0'0'174'0'0,"0"-2"29"0"0,0 2-174 0 0,-2-8 63 0 0,3 4 1 0 0,2 1 94 0 0,5-5-114 0 0,-6 5-31 0 0,0 2 84 0 0,-1 0 143 0 0,-1 1 235 0 0,0 0 9 0 0,2-3-9 0 0,8-7-60 0 0,-7 8-27 0 0,-3 2-7 0 0,0 0-17 0 0,2 0-60 0 0,10-3-41 0 0,2-7 34 0 0,-13 9-187 0 0,1 0-33 0 0,1 0 25 0 0,1 1-72 0 0,1 0-44 0 0,-3 1 51 0 0,13-1 139 0 0,12 0 115 0 0,-1 0-95 0 0,-13 0-160 0 0,1 0-37 0 0,0 0-42 0 0,1 0-47 0 0,-13 0 38 0 0,0 0 1 0 0,0-1 0 0 0,1 1 0 0 0,-1 0 0 0 0,0-1 0 0 0,0 0 0 0 0,0 1 0 0 0,1-1 0 0 0,-1 0 0 0 0,0 0 0 0 0,0 0 22 0 0,4-2-113 0 0,1 0-55 0 0,1 1-74 0 0,3 2-92 0 0,-6-1 100 0 0,0 1-35 0 0,3-2-364 0 0,0-1-113 0 0,-2 0-93 0 0,-1 1 113 0 0,0 0-38 0 0,4 0-810 0 0,0 2-881 0 0</inkml:trace>
  <inkml:trace contextRef="#ctx0" brushRef="#br0" timeOffset="1211.8">455 575 10712 0 0,'0'0'241'0'0,"0"0"38"0"0,3-3 11 0 0,10-7-19 0 0,1 8-187 0 0,-11 1-83 0 0,0 1-1 0 0,0 0 1 0 0,0 0-1 0 0,0-1 1 0 0,0 1 0 0 0,0-1-1 0 0,-1 0 1 0 0,1 0-1 0 0,0 0 1 0 0,0 0 0 0 0,-1-1-1 0 0,1 1 1 0 0,-1-1-1 0 0,1 0 1 0 0,0 0-1 0 0,5-5 34 0 0,0-1 40 0 0,-6 6 9 0 0,0 1 0 0 0,0-1 0 0 0,0 1 0 0 0,0-1 0 0 0,0 1 0 0 0,1 0-1 0 0,-1-1 1 0 0,2 1-83 0 0,19-6 630 0 0,9-3 164 0 0,-15 2-326 0 0,3 2-89 0 0,-1 1-76 0 0,0 0-62 0 0,-4 1-77 0 0,16 2 171 0 0,-1-1-53 0 0,-16-2-211 0 0,-11 4-66 0 0,0-1 0 0 0,0 1 0 0 0,0 0 0 0 0,0 1-1 0 0,0-1 1 0 0,0 0 0 0 0,0 1 0 0 0,0 0-1 0 0,4 0-4 0 0,-2 0 57 0 0,-2 0-77 0 0,0 0-34 0 0,3 0-119 0 0,-1 0-104 0 0,1 0-108 0 0,0 0-110 0 0,0 0-114 0 0,0-1-118 0 0,0 0-120 0 0,0 0-124 0 0,6-3-1011 0 0,6-4-1134 0 0,-18 8 3116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7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93 379 6272 0 0,'0'0'141'0'0,"0"0"23"0"0,0 0 11 0 0,0 2-29 0 0,-3 11-116 0 0,1-9-35 0 0,-6 12 1 0 0,3-8 77 0 0,0-6 64 0 0,0 1 54 0 0,-1 7 214 0 0,-1 3-76 0 0,5-9-199 0 0,-1 3 69 0 0,0-1-52 0 0,0-1-41 0 0,1 0-34 0 0,-2 3-7 0 0,3-7-54 0 0,1 0 0 0 0,0 1 0 0 0,-1-1 0 0 0,1 0 0 0 0,0 0 0 0 0,-1 1 0 0 0,1-1 0 0 0,0 1 0 0 0,0-1 0 0 0,0 1-11 0 0,-2 15 91 0 0,-7 5-14 0 0,-7 14 96 0 0,15-33-158 0 0,0 0 1 0 0,0 0-1 0 0,1 0 1 0 0,-1 0-1 0 0,1 1 1 0 0,0-1-1 0 0,0 0 1 0 0,0 0-1 0 0,0 0 1 0 0,1 1-16 0 0,-1 7 15 0 0,1 8 62 0 0,1-7-45 0 0,-2-12-31 0 0,0 1-1 0 0,0-1 1 0 0,0 1-1 0 0,1-1 1 0 0,-1 1-1 0 0,0 0 1 0 0,0-1-1 0 0,1 1 1 0 0,-1-1-1 0 0,0 1 0 0 0,1-1 1 0 0,-1 0-1 0 0,1 1 1 0 0,-1-1-1 0 0,1 1 1 0 0,-1-1-1 0 0,1 0 0 0 0,3 4 11 0 0,1-1 53 0 0,0-2-34 0 0,0 0-4 0 0,-3 9 52 0 0,-2-8 2 0 0,3-4 0 0 0,2-2-90 0 0,0 1 62 0 0,-2 2 11 0 0,0 0-1 0 0,1 0 1 0 0,-1 0 0 0 0,0 0-1 0 0,0 1 1 0 0,1-1 0 0 0,-1 1 0 0 0,1 0-63 0 0,-4 0 2 0 0,0 0 1 0 0,0 0 0 0 0,1 0-1 0 0,-1 0 1 0 0,0 0 0 0 0,0 0-1 0 0,0 0 1 0 0,0 0-1 0 0,0 0 1 0 0,0 0 0 0 0,0 0-1 0 0,0 0 1 0 0,0 0 0 0 0,0 0-1 0 0,1 0 1 0 0,-1 0 0 0 0,0 0-1 0 0,0 0 1 0 0,0 0 0 0 0,0 0-1 0 0,0 0 1 0 0,0 0-1 0 0,0 0 1 0 0,0 0 0 0 0,0 0-1 0 0,0 0 1 0 0,0 0 0 0 0,0 0-1 0 0,1 0 1 0 0,-1 0 0 0 0,0 0-1 0 0,0 0 1 0 0,0 0 0 0 0,0-1-1 0 0,0 1 1 0 0,0 0-1 0 0,0 0 1 0 0,0 0 0 0 0,0 0-1 0 0,0 0 1 0 0,0 0 0 0 0,0 0-1 0 0,0 0 1 0 0,0 0 0 0 0,0 0-1 0 0,0 0 1 0 0,0-1 0 0 0,0 1-1 0 0,0 0 1 0 0,0 0-1 0 0,0 0 1 0 0,0 0 0 0 0,0 0-1 0 0,0 0 1 0 0,0 0 0 0 0,0 0-1 0 0,0 0-2 0 0,3-12 106 0 0,6-2-2 0 0,-5 9 11 0 0,-3-2-76 0 0,-1 2-17 0 0,26-41 76 0 0,-26 45-93 0 0,1-1 0 0 0,-1 0-1 0 0,1 1 1 0 0,-1-1 0 0 0,0 0-1 0 0,1 0 1 0 0,-1 0 0 0 0,0 1-1 0 0,0-1 1 0 0,0 0 0 0 0,-1-1-5 0 0,1 1-2 0 0,0 0 1 0 0,0 0 0 0 0,0 1 0 0 0,0-1-1 0 0,0 0 1 0 0,0 0 0 0 0,0 0-1 0 0,1 0 1 0 0,-1 1 0 0 0,1-1 0 0 0,0-1 1 0 0,5-11-53 0 0,-4 11 46 0 0,-1 0 1 0 0,0-1-1 0 0,-1 1 1 0 0,1 0 0 0 0,-1-1-1 0 0,1 1 1 0 0,-1 0-1 0 0,0-2 7 0 0,0-13-55 0 0,1 4 27 0 0,-1 3 7 0 0,0 0 0 0 0,0 1 0 0 0,-1-1 0 0 0,-1-5 21 0 0,-3 0 0 0 0,3 10 0 0 0,1 0 0 0 0,-1-1 0 0 0,1 1 0 0 0,0 0 0 0 0,0-1 0 0 0,1 1 0 0 0,1-34 0 0 0,-2-40 0 0 0,0 67 0 0 0,0 1 0 0 0,-1-1 0 0 0,0 1 0 0 0,-1 0 0 0 0,0-1 0 0 0,2 10 0 0 0,0 0 0 0 0,0-1 0 0 0,0 1 0 0 0,1 0 0 0 0,0-1 0 0 0,0 1 0 0 0,0-1 0 0 0,0 1 0 0 0,0-2 0 0 0,1-7 0 0 0,-1-77 20 0 0,0 87 85 0 0,0 2 43 0 0,0 0 11 0 0,0 0 5 0 0,0 0 17 0 0,0 0 10 0 0,3 2 1 0 0,7 9-11 0 0,-8-8-63 0 0,-1 0-53 0 0,-1 6-20 0 0,-1-7-8 0 0,1 19 99 0 0,0 4-28 0 0,0-8-32 0 0,0-12-59 0 0,1-1 0 0 0,0 1-1 0 0,0-1 1 0 0,0 1 0 0 0,0-1 0 0 0,1 2-17 0 0,0-1 21 0 0,0 1-1 0 0,-1-1 1 0 0,0 1 0 0 0,0 0 0 0 0,0 0 0 0 0,-1 3-21 0 0,-1 15 65 0 0,1-11-4 0 0,-1 0-1 0 0,1 0 1 0 0,1-1-1 0 0,0 1 1 0 0,2 2-61 0 0,1 1 64 0 0,-2-10-30 0 0,0 0-1 0 0,-1 1 1 0 0,1-1-1 0 0,-2 0 0 0 0,1 1 1 0 0,-1 0-34 0 0,0 21 102 0 0,0 0 51 0 0,0 65 499 0 0,0-53-399 0 0,0 1-77 0 0,0-20-134 0 0,0 0-37 0 0,0-21-165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8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5840 0 0,'0'0'132'0'0,"0"2"17"0"0,0 18 127 0 0,0-12-225 0 0,0 8-13 0 0,0-2 70 0 0,0-3 43 0 0,0-2 38 0 0,1 14 496 0 0,2-12-282 0 0,-1-4-176 0 0,1 0-81 0 0,1 1-49 0 0,-2-1 69 0 0,-1 0-50 0 0,0 1-24 0 0,-2 4-4 0 0,0-3-2 0 0,2 5 102 0 0,1-1-35 0 0,3 8 68 0 0,0-6-118 0 0,0 12 128 0 0,5-7 1 0 0,2 35 194 0 0,-9-39-288 0 0,3 14 180 0 0,2 9 91 0 0,-5-21-247 0 0,-2 1-39 0 0,-2-1-32 0 0,1-11-66 0 0,0 0 0 0 0,0 0 0 0 0,1 0 0 0 0,-1 0 0 0 0,2 3-25 0 0,3 6 32 0 0,-3-10-25 0 0,-1 0 1 0 0,1 0 0 0 0,-1 1 0 0 0,0-1-1 0 0,-1 1 1 0 0,1-1-8 0 0,-1 48 99 0 0,0-18 6 0 0,0-6 29 0 0,0-1 55 0 0,0-26-38 0 0,0-3 29 0 0,0 0 4 0 0,-3 0 1 0 0,0-1-146 0 0,1 1 68 0 0,0-1 87 0 0,1-1 160 0 0,3 0-21 0 0,-1 0-176 0 0,1 1-94 0 0,-1-1-80 0 0,1 0-110 0 0,1-1 206 0 0,-2-1-35 0 0,-2-4-16 0 0,1 5-5 0 0,0 0-5 0 0,0 0 1 0 0,0 0-1 0 0,0-1 0 0 0,0 1 0 0 0,1 0 0 0 0,0 0 0 0 0,-1-1 0 0 0,1 1-18 0 0,11-13 61 0 0,-10 13-59 0 0,1 0 0 0 0,-1 0 0 0 0,0 0 0 0 0,0 0 0 0 0,0 0 0 0 0,0-2-2 0 0,0 2 0 0 0,-1 0 0 0 0,1-1 0 0 0,0 1 0 0 0,1 0 0 0 0,-1 0 0 0 0,1 0 0 0 0,-1 0 0 0 0,0 1 0 0 0,0-1 0 0 0,0 0 0 0 0,0 0 0 0 0,-1 1 0 0 0,1-1 0 0 0,-1 0 0 0 0,0 0 0 0 0,0 0 0 0 0,0-3 0 0 0,0 4 0 0 0,-1-1 0 0 0,1 1 0 0 0,0 0 0 0 0,0-1 0 0 0,0 1 0 0 0,0 0 0 0 0,0 0 0 0 0,0 0 0 0 0,0 0 0 0 0,1 0 0 0 0,-1 0 0 0 0,1 0 0 0 0,-1 1 0 0 0,1-1 0 0 0,0 0 0 0 0,0 1 0 0 0,-1-1 0 0 0,1 1 0 0 0,3-1 0 0 0,4-3-1 0 0,-6 4 0 0 0,-1 0 0 0 0,0 0-1 0 0,0 0 1 0 0,0 0 0 0 0,0-1 0 0 0,0 1-1 0 0,0-1 1 0 0,0 1 0 0 0,0-1 1 0 0,25-16-60 0 0,-22 8 46 0 0,19-3-58 0 0,-20 11 67 0 0,-1 0-4 0 0,5 1-12 0 0,9 2-13 0 0,-10 1-9 0 0,14 8 22 0 0,-21-10 20 0 0,0 0-1 0 0,0 0 1 0 0,1 0 0 0 0,-1 0 0 0 0,0 0 0 0 0,0 0-1 0 0,0 0 1 0 0,1 0 0 0 0,-1 1 0 0 0,0-1-1 0 0,0 0 1 0 0,0 0 0 0 0,1 0 0 0 0,-1 0 0 0 0,0 0-1 0 0,0 0 1 0 0,0 0 0 0 0,0 1 0 0 0,0-1 0 0 0,1 0-1 0 0,-1 0 1 0 0,0 0 0 0 0,0 0 0 0 0,0 1-1 0 0,0-1 1 0 0,0 0 0 0 0,0 0 0 0 0,0 0 0 0 0,0 1-1 0 0,1-1 1 0 0,-1 0 0 0 0,0 0 0 0 0,0 1-1 0 0,0-1 1 0 0,0 0 1 0 0,-1 4-7 0 0,1-4 6 0 0,13 24-12 0 0,-5-8-32 0 0,-1-2 37 0 0,-6-12 8 0 0,0-1-1 0 0,-1 0 1 0 0,0 1 0 0 0,1-1 0 0 0,-1 1 0 0 0,0-1 0 0 0,1 1 0 0 0,-1-1 0 0 0,0 1 0 0 0,0-1 0 0 0,0 1 0 0 0,-1-1 0 0 0,1 1 0 0 0,0-1 0 0 0,-1 1 0 0 0,1-1 0 0 0,0 1 0 0 0,-1-1 0 0 0,0 1 0 0 0,1-1 0 0 0,-1 0 0 0 0,0 1 0 0 0,0-1 0 0 0,0 1 0 0 0,0-1 1 0 0,0 1 0 0 0,0 0 0 0 0,0 0 0 0 0,0 0 0 0 0,0 0 1 0 0,1 0-1 0 0,-1 0 0 0 0,1 0 0 0 0,-1 1 0 0 0,1 1-1 0 0,0-3 4 0 0,0 1 0 0 0,-1-1 0 0 0,1 1 0 0 0,0 0 0 0 0,-1-1 0 0 0,1 1 0 0 0,-1-1 0 0 0,1 1 0 0 0,-1-1 0 0 0,1 1 0 0 0,-1-1 0 0 0,0 0-1 0 0,0 1 1 0 0,0-1-4 0 0,-4 7 15 0 0,0 4 59 0 0,-5-7-4 0 0,4 6-20 0 0,6-10-48 0 0,-1 0 0 0 0,1 0-1 0 0,-1 0 1 0 0,1 0 0 0 0,-1 0 0 0 0,1 0-1 0 0,-1 0 1 0 0,0 0 0 0 0,1 0 0 0 0,-1-1-1 0 0,0 1 1 0 0,0 0 0 0 0,0 0 0 0 0,1-1-1 0 0,-1 1 1 0 0,-1 0-2 0 0,-8 3 45 0 0,-2 2-14 0 0,2 4 47 0 0,9-9-74 0 0,-1 0 1 0 0,1 0-1 0 0,0 0 1 0 0,0 0 0 0 0,-1 0-1 0 0,1 0 1 0 0,0 0-1 0 0,-1 0 1 0 0,1-1-1 0 0,-1 1 1 0 0,1-1 0 0 0,-1 1-1 0 0,1-1 1 0 0,-1 1-1 0 0,1-1 1 0 0,-1 0 0 0 0,0 0-1 0 0,0 0-4 0 0,0 0 4 0 0,1 1 0 0 0,-1-1 1 0 0,0 0-1 0 0,0 0 0 0 0,1 1 0 0 0,-1-1 0 0 0,1 1 0 0 0,-1 0 0 0 0,0-1 0 0 0,1 1 1 0 0,-1 0-1 0 0,1 0 0 0 0,-1 0-4 0 0,1 0 4 0 0,-1 0 0 0 0,1 0-1 0 0,-1 0 1 0 0,1-1 0 0 0,-1 1 0 0 0,1 0 0 0 0,-1-1 0 0 0,0 0 0 0 0,1 1 0 0 0,-1-1-1 0 0,0 0 1 0 0,0 0 0 0 0,1 1-4 0 0,-42-1 88 0 0,38-3-177 0 0,4 2-142 0 0,0 0 143 0 0,1 1 40 0 0,-2-1 51 0 0,1-1 112 0 0,-3-1 286 0 0,2 2-323 0 0,1 1-78 0 0,-1-1-68 0 0,0 0-85 0 0,1 1-99 0 0,-1 0 2 0 0,1-1-65 0 0,-1 1-70 0 0,1 0-75 0 0,-1 0-83 0 0,0 0-86 0 0,0-1-94 0 0,1 1-98 0 0,-4 0-961 0 0,-3 0-1012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9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9152 0 0,'0'0'208'0'0,"0"0"33"0"0,0 0 14 0 0,0-3-42 0 0,0-7-97 0 0,0 8 3 0 0,0 1 135 0 0,0 1 220 0 0,0 0 7 0 0,0 0-202 0 0,0 0-131 0 0,0 0-51 0 0,0 0-17 0 0,0 0-4 0 0,0 0 1 0 0,0 0 30 0 0,0 0 12 0 0,0 0 1 0 0,3 0-20 0 0,7 0-70 0 0,-10 0-29 0 0,0 0 0 0 0,0 0 0 0 0,0 0-1 0 0,0 0 1 0 0,0 0 0 0 0,0 0 0 0 0,0 0-1 0 0,1 0 1 0 0,-1 0 0 0 0,0 0 0 0 0,0 0-1 0 0,0 0 1 0 0,0 0 0 0 0,0 0-1 0 0,0 0 1 0 0,0 0 0 0 0,0 0 0 0 0,0 0-1 0 0,0 0 1 0 0,1 0 0 0 0,-1 0 0 0 0,0 0-1 0 0,0 0 1 0 0,0 1 0 0 0,0-1 0 0 0,0 0-1 0 0,0 0 1 0 0,0 0 0 0 0,0 0 0 0 0,0 0-1 0 0,0 0 1 0 0,0 0 0 0 0,0 0 0 0 0,0 0-1 0 0,0 0 1 0 0,0 0 0 0 0,0 0 0 0 0,0 0-1 0 0,1 0 1 0 0,-1 1 0 0 0,0-1 0 0 0,0 0-1 0 0,0 0 1 0 0,0 0 0 0 0,0 0 0 0 0,0 0-1 0 0,0 0 1 0 0,0 0 0 0 0,0 0 0 0 0,0 0-1 0 0,0 0 1 0 0,0 0 0 0 0,0 1 0 0 0,0-1-1 0 0,-1 0 1 0 0,1 0 0 0 0,0 0-1 0 0,0 3 51 0 0,0 7 145 0 0,2 10 377 0 0,-1-14-393 0 0,2 0-46 0 0,0-1-67 0 0,1 0-85 0 0,-2-1 109 0 0,0-1-41 0 0,-3 6-16 0 0,1-7-5 0 0,1 13 70 0 0,5 0-17 0 0,0 0 37 0 0,-4 1 45 0 0,-3 6 68 0 0,0-6-125 0 0,1-10-72 0 0,1 0 1 0 0,-1 0 0 0 0,1 0 0 0 0,0 0 0 0 0,0 1-36 0 0,4 9 66 0 0,-3-10-34 0 0,-1 0 0 0 0,1 1 0 0 0,-1-1 0 0 0,0 1 0 0 0,-1-1 0 0 0,1 1-32 0 0,-2 7 62 0 0,1-6-23 0 0,0-1-1 0 0,0 0 1 0 0,1 1 0 0 0,0-1 0 0 0,0 2-39 0 0,4 7 64 0 0,-3-10-32 0 0,-1 0 0 0 0,1 1 0 0 0,-1-1 0 0 0,0 0 0 0 0,0 1 0 0 0,-1 0-32 0 0,0 26 123 0 0,0 37 58 0 0,1-54-115 0 0,5 1-12 0 0,-1-2-10 0 0,-3-5 8 0 0,0 1 0 0 0,-1 0 0 0 0,-1 0 0 0 0,0 0 0 0 0,-1 9-52 0 0,0 14 178 0 0,1-28-98 0 0,0 0-45 0 0,0 11-37 0 0,0-9 37 0 0,0-2 22 0 0,0 0 38 0 0,0 2 58 0 0,0 1 64 0 0,0 1 74 0 0,0 2 85 0 0,0-6-404 0 0,0-5-22 0 0,0 1-34 0 0,0-1-18 0 0,0 0-34 0 0,0 0-39 0 0,0 0-43 0 0,0 0-47 0 0,0-1-45 0 0,0 1-40 0 0,0-1-37 0 0,0 0-254 0 0,0 0-61 0 0,0 0-49 0 0,0 0-35 0 0,0 0-1414 0 0,0 0-1258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29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75 7688 0 0,'0'0'166'0'0,"0"0"29"0"0,0 0 14 0 0,0 0 46 0 0,-3 0 142 0 0,0 0-222 0 0,-3-2 69 0 0,5 0-124 0 0,0-1 62 0 0,0-2 91 0 0,1 3-94 0 0,0-1 34 0 0,0 2-197 0 0,0 1 0 0 0,0-1 0 0 0,0 1 0 0 0,0 0 0 0 0,0-1 0 0 0,0 1 0 0 0,0-1 0 0 0,0 1 0 0 0,0 0 0 0 0,0-1 0 0 0,-1 1 0 0 0,1-1 0 0 0,0 1 0 0 0,0 0 0 0 0,0-1 0 0 0,0 1 0 0 0,-1 0 1 0 0,1-1-1 0 0,0 1 0 0 0,0 0 0 0 0,-1-1 0 0 0,1 1 0 0 0,0 0 0 0 0,-1 0 0 0 0,1-1 0 0 0,0 1 0 0 0,-1 0 0 0 0,1 0 0 0 0,0-1 0 0 0,-1 1 0 0 0,1 0-16 0 0,-7-5 247 0 0,3-1-2 0 0,3 6-230 0 0,1-1-1 0 0,0 1 1 0 0,0-1-1 0 0,0 1 1 0 0,0 0 0 0 0,-1-1-1 0 0,1 1 1 0 0,0 0 0 0 0,0-1-1 0 0,-1 1 1 0 0,1 0-1 0 0,0 0 1 0 0,-1-1 0 0 0,1 1-1 0 0,0 0 1 0 0,-1 0 0 0 0,1 0-1 0 0,-1-1 1 0 0,1 1-1 0 0,0 0 1 0 0,-1 0 0 0 0,1 0-1 0 0,0 0 1 0 0,-1 0 0 0 0,1 0-1 0 0,-1 0 1 0 0,1 0-1 0 0,0 0 1 0 0,-1 0 0 0 0,1 0-1 0 0,-1 0-14 0 0,-1 0 323 0 0,2 0-16 0 0,-3-3-3 0 0,2 2-271 0 0,0 0 0 0 0,-1 0 0 0 0,1 0 0 0 0,-1 0 0 0 0,1 0 0 0 0,-1 0 0 0 0,1 0 0 0 0,-1 1 0 0 0,1-1 0 0 0,-1 1 0 0 0,0-1 0 0 0,1 1 0 0 0,-2-1-33 0 0,-10 0 242 0 0,5 1-85 0 0,-1 0 34 0 0,3 0-33 0 0,5 0-149 0 0,1 0-1 0 0,-1 0 1 0 0,0-1 0 0 0,0 1-1 0 0,1 0 1 0 0,-1 0-1 0 0,0 0 1 0 0,0-1 0 0 0,1 1-1 0 0,-1 0 1 0 0,0-1 0 0 0,1 1-1 0 0,-1-1 1 0 0,1 1 0 0 0,-1-1-1 0 0,0 1 1 0 0,1-1 0 0 0,-1 1-1 0 0,1-1 1 0 0,-1 1 0 0 0,1-1-1 0 0,-1 0-8 0 0,1 1 5 0 0,0-1 0 0 0,0 1-1 0 0,0 0 1 0 0,-1-1 0 0 0,1 1 0 0 0,0 0-1 0 0,-1-1 1 0 0,1 1 0 0 0,0 0 0 0 0,-1-1-1 0 0,1 1 1 0 0,0 0 0 0 0,-1 0-1 0 0,1-1 1 0 0,-1 1 0 0 0,1 0 0 0 0,0 0-1 0 0,-1 0 1 0 0,1 0 0 0 0,-1-1 0 0 0,1 1-1 0 0,-1 0 1 0 0,1 0 0 0 0,-1 0-1 0 0,1 0 1 0 0,-1 0 0 0 0,1 0 0 0 0,0 0-1 0 0,-1 0 1 0 0,1 0 0 0 0,-1 1-1 0 0,1-1 1 0 0,-1 0 0 0 0,1 0 0 0 0,-1 0-1 0 0,1 0 1 0 0,0 1 0 0 0,-1-1 0 0 0,1 0-5 0 0,0 0 1 0 0,-28 15 176 0 0,13-5-91 0 0,10-6 0 0 0,-2-3-53 0 0,1-1-7 0 0,-24 26 133 0 0,20-22-103 0 0,9-4-51 0 0,-1 1 0 0 0,1-1 0 0 0,0 0 0 0 0,0 1 0 0 0,0-1 0 0 0,0 1 0 0 0,0 0 0 0 0,0-1 0 0 0,0 1 0 0 0,1 0 0 0 0,-1-1 0 0 0,0 1 0 0 0,0 0 0 0 0,0 0 0 0 0,1 0 0 0 0,-1 0 0 0 0,0 0 0 0 0,0 0-5 0 0,-3 9 13 0 0,3-8-13 0 0,0 1 0 0 0,0-1 0 0 0,0 0 0 0 0,-1 0 0 0 0,1 0 0 0 0,0 0 0 0 0,-1 0 0 0 0,1 0 1 0 0,-1-1-1 0 0,-4 5 0 0 0,3-4 1 0 0,1 1 0 0 0,-1 0 0 0 0,1-1 0 0 0,-1 1 0 0 0,1 0-1 0 0,0 0 1 0 0,0 1 0 0 0,1-1 0 0 0,-1 0 0 0 0,0 1-1 0 0,1-1 1 0 0,-1 3-1 0 0,-2 4 17 0 0,2-7-11 0 0,1 0-1 0 0,0 0 0 0 0,0 0 0 0 0,0 0 1 0 0,0 0-1 0 0,1 0 0 0 0,-1 0 0 0 0,1 0 0 0 0,0 0 1 0 0,-1 3-6 0 0,-1 19 76 0 0,-1-18-55 0 0,3-6-16 0 0,0 0 0 0 0,-1-1 0 0 0,1 1 0 0 0,0 0-1 0 0,-1 0 1 0 0,1 0 0 0 0,0 0 0 0 0,0 0 0 0 0,0 0 0 0 0,0 0 0 0 0,0 0-1 0 0,0 0 1 0 0,0 0 0 0 0,0 0 0 0 0,0-1 0 0 0,0 1 0 0 0,1 0 0 0 0,-1 0-1 0 0,0 0 1 0 0,0 0 0 0 0,1 0 0 0 0,-1 0-5 0 0,3 6 20 0 0,-2 10 26 0 0,-1-14-33 0 0,0 0-1 0 0,0 0 1 0 0,1 1 0 0 0,-1-1-1 0 0,0 0 1 0 0,1 0 0 0 0,0 0 0 0 0,0 1-13 0 0,7 17 80 0 0,-5-12-7 0 0,1-1 0 0 0,1 0 1 0 0,3 6-74 0 0,-6-11 14 0 0,30 43 196 0 0,-28-42-178 0 0,0 1-1 0 0,0 0 0 0 0,1-1 0 0 0,-1 0 1 0 0,1 0-1 0 0,0 0 0 0 0,0-1 0 0 0,0 1-31 0 0,28 11 303 0 0,-10-10-137 0 0,-13 5 4 0 0,-1-7-128 0 0,5-2 99 0 0,1-1 43 0 0,23-1 307 0 0,-25 1-323 0 0,-1-1-52 0 0,15 1 131 0 0,-24 0-150 0 0,2 0-8 0 0,-1-1-34 0 0,0-4-12 0 0,0-1-27 0 0,-3 5-13 0 0,0 1 0 0 0,0 0 0 0 0,-1-1 0 0 0,1 1 0 0 0,0 0 0 0 0,0 0 0 0 0,0-1 0 0 0,-1 1 1 0 0,1 0-1 0 0,0 0 0 0 0,0 0 0 0 0,0 0 0 0 0,-1 0 0 0 0,2 0-3 0 0,11 0-3 0 0,-13 0 2 0 0,0 0-1 0 0,0 0 1 0 0,0 0 0 0 0,0 0-1 0 0,0 0 1 0 0,0 1 0 0 0,0-1-1 0 0,0 0 1 0 0,0 0 0 0 0,0 0-1 0 0,1 0 1 0 0,-1 0-1 0 0,0 0 1 0 0,0 0 0 0 0,0 0-1 0 0,0-1 1 0 0,0 1 0 0 0,0 0-1 0 0,0 0 1 0 0,0 0 0 0 0,0 0-1 0 0,0 0 1 0 0,1 0 0 0 0,-1 0-1 0 0,0 0 1 0 0,0 0-1 0 0,0 0 1 0 0,0 0 0 0 0,0 0-1 0 0,0 0 1 0 0,0 0 0 0 0,0 0-1 0 0,0 0 1 0 0,0 0 0 0 0,0 0-1 0 0,0 0 1 0 0,0-1 0 0 0,0 1-1 0 0,0 0 1 0 0,0 0-1 0 0,0 0 1 0 0,0 0 0 0 0,0 0-1 0 0,0 0 1 0 0,0 0 0 0 0,0 0-1 0 0,0 0 1 0 0,0 0 0 0 0,0-1-1 0 0,0 1 1 0 0,0 0 0 0 0,0 0-1 0 0,0 0 1 0 0,0 0-1 0 0,0 0 1 0 0,0 0 0 0 0,0 0 1 0 0,0-1-208 0 0,0 1 66 0 0,0 0 56 0 0,0-1 50 0 0,0 1 70 0 0,0-1 88 0 0,0-1 478 0 0,0 2-508 0 0,0 0-40 0 0,0-1-50 0 0,0 1-65 0 0,0-1-77 0 0,0 1-88 0 0,0-1-62 0 0,0 0-89 0 0,0 1-99 0 0,0-1-107 0 0,0 1-115 0 0,0-1-125 0 0,0 0 363 0 0,0 1-34 0 0,0 0-36 0 0,0-1-36 0 0,0 1-1634 0 0,0 0-1253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2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10272 0 0,'0'0'298'0'0,"0"0"-3"0"0,0 0-220 0 0,0 2-43 0 0,3 11-20 0 0,2-5-12 0 0,-5-7 0 0 0,1 0 0 0 0,0 1 0 0 0,0-1 0 0 0,0 1 0 0 0,-1-1 0 0 0,1 0 0 0 0,0 1 0 0 0,-1 0 0 0 0,0-1 0 0 0,1 1 0 0 0,-1-1 0 0 0,0 1 0 0 0,0-1 0 0 0,0 1 0 0 0,3 11 29 0 0,2-3 42 0 0,-4-9-58 0 0,0 1 0 0 0,0-1 0 0 0,0 1 1 0 0,-1-1-1 0 0,1 1 0 0 0,0 0 0 0 0,-1-1 1 0 0,0 1-1 0 0,1 0 0 0 0,-1-1 0 0 0,0 1 0 0 0,1 0 1 0 0,-1 0-14 0 0,0 27 193 0 0,0 57 478 0 0,0-50-415 0 0,0-31-223 0 0,0-3-17 0 0,-4 4 21 0 0,-5 11 49 0 0,7-12-86 0 0,1-2-67 0 0,1-2-24 0 0,-1 1-50 0 0,1 0-61 0 0,-1 0-69 0 0,0 0-2 0 0,0-1-46 0 0,0 1-41 0 0,0-1-36 0 0,-1 1-120 0 0,1 0-35 0 0,-5 3-1226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3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0,'3'0'166'0'0,"-2"0"-105"0"0,3 0-59 0 0,-2 0 63 0 0,-1 0 95 0 0,0 0-30 0 0,0 0 40 0 0,-4 0-67 0 0,1 0-57 0 0,0-1-72 0 0,3 1-177 0 0,0 0 192 0 0,1 0 59 0 0,0 0 79 0 0,-1 1 101 0 0,1-1-12 0 0,-1 1 61 0 0,0 0 65 0 0,0-1 71 0 0,9 11-166 0 0,-8-9-109 0 0,-1 1-52 0 0,0 0-31 0 0,-1 1-29 0 0,0-1-7 0 0,1-1 24 0 0,2 3-2 0 0,1 4 72 0 0,-1 0 41 0 0,-1 16 250 0 0,-2-16-297 0 0,-1 11 105 0 0,5-4 14 0 0,0-6-136 0 0,3 8 42 0 0,-5 0 21 0 0,-3-7-78 0 0,1-3-9 0 0,0 0 0 0 0,0 0 1 0 0,1-1-1 0 0,1 9-66 0 0,3-2 91 0 0,1 3 38 0 0,-4 0 31 0 0,-2 15 55 0 0,0 7 85 0 0,0 56 470 0 0,0-40-375 0 0,0-52-326 0 0,0-3 16 0 0,0 0-11 0 0,0 0 16 0 0,0 0 28 0 0,0 0-12 0 0,0 0-8 0 0,0 0-8 0 0,1 0-81 0 0,0 0 0 0 0,1 0-1 0 0,-1 0 1 0 0,0-1 0 0 0,0 1 0 0 0,1 0-1 0 0,-1 0 1 0 0,0-1 0 0 0,0 1 0 0 0,1-1-1 0 0,-1 1 1 0 0,0-1 0 0 0,0 0-9 0 0,1 0 9 0 0,0-1-1 0 0,-1 0 1 0 0,1 1 0 0 0,-1-1-1 0 0,0 0 1 0 0,0 1 0 0 0,0-1-1 0 0,0 0 1 0 0,0 0 0 0 0,1-1-9 0 0,-1 0 13 0 0,0 0 1 0 0,1 0 0 0 0,0 1-1 0 0,0-1 1 0 0,0 0 0 0 0,1-1-14 0 0,23-22 64 0 0,-5 6-22 0 0,-7 6-49 0 0,-13 12 7 0 0,1 1 0 0 0,0-1 0 0 0,0 1 0 0 0,0 0 0 0 0,0-1 0 0 0,0 1 0 0 0,1 0 0 0 0,-1 0 0 0 0,0 0 0 0 0,0 1 0 0 0,1-1 0 0 0,-1 0 0 0 0,1 1 0 0 0,-1-1 0 0 0,1 1 0 0 0,-1-1 0 0 0,0 1 0 0 0,1-1 0 0 0,-1 0 0 0 0,0 0 0 0 0,0 0 0 0 0,0-1 0 0 0,0 1 0 0 0,0 0 0 0 0,0-1 0 0 0,0 1 0 0 0,0-1 0 0 0,-1 0-1 0 0,0 1 0 0 0,0 0 0 0 0,0 0 0 0 0,1 0 1 0 0,-1 0-1 0 0,0 0 0 0 0,1 0 0 0 0,-1 0 0 0 0,0 0 1 0 0,1 0-1 0 0,-1 1 0 0 0,1-1 0 0 0,0 1 0 0 0,-1-1 1 0 0,1 1-1 0 0,-1-1 0 0 0,1 1 0 0 0,0 0 0 0 0,-1 0 1 0 0,1 0 0 0 0,0-1-7 0 0,0 1 0 0 0,-1 0 0 0 0,1-1 1 0 0,0 1-1 0 0,-1-1 0 0 0,1 1 1 0 0,-1-1-1 0 0,1 0 0 0 0,-1 1 1 0 0,1-1-1 0 0,0-1 7 0 0,-1 1-1 0 0,0 1 0 0 0,0-1 1 0 0,0 0-1 0 0,0 1 0 0 0,0-1 0 0 0,0 1 0 0 0,0-1 1 0 0,0 1-1 0 0,0 0 0 0 0,0-1 0 0 0,0 1 1 0 0,0 0-1 0 0,0 0 0 0 0,0 0 0 0 0,0 0 1 0 0,0-1-1 0 0,0 2 0 0 0,0-1 0 0 0,0 0 1 0 0,0 0-1 0 0,0 0 0 0 0,0 0 0 0 0,0 1 1 0 0,1-1 0 0 0,28 15-60 0 0,-15-2 60 0 0,-10-8 0 0 0,-2-2 0 0 0,0-1 0 0 0,-1 1 0 0 0,1 0 0 0 0,-1 0 0 0 0,0 0 0 0 0,1 0 0 0 0,-2 0 0 0 0,1 0 0 0 0,0 0 0 0 0,-1 1 0 0 0,1-1 0 0 0,0 4 0 0 0,2 3 0 0 0,-3-7 1 0 0,1 0 0 0 0,-1 0 0 0 0,0 0 0 0 0,0 0 1 0 0,-1 0-1 0 0,1 0 0 0 0,0 0 0 0 0,-1 0 0 0 0,0 2-1 0 0,0-3 4 0 0,0 0 0 0 0,1-1 0 0 0,-1 1 0 0 0,0-1 0 0 0,1 1 0 0 0,-1-1-1 0 0,0 0 1 0 0,1 1 0 0 0,0-1 0 0 0,-1 1 0 0 0,1-1 0 0 0,0 0 0 0 0,0 1-4 0 0,5 10 21 0 0,-3 0 12 0 0,-3-4 8 0 0,-1 5 75 0 0,1-2-89 0 0,0 23 136 0 0,0-21-150 0 0,0-2-50 0 0,0 0-58 0 0,0 0-73 0 0,0-1-87 0 0,0-9 225 0 0,0-1 1 0 0,0 1 0 0 0,0 0-1 0 0,0 0 1 0 0,0 0 0 0 0,0 0-1 0 0,1-1 1 0 0,-1 1 0 0 0,0 0-1 0 0,0 0 1 0 0,0 0 0 0 0,1-1-1 0 0,-1 1 1 0 0,1 0 29 0 0,0 0-31 0 0,-1-1 1 0 0,1 1-1 0 0,0-1 0 0 0,0 0 1 0 0,-1 0-1 0 0,1 1 0 0 0,0-1 1 0 0,0 0-1 0 0,0 0 0 0 0,-1 0 1 0 0,1 0-1 0 0,0 0 0 0 0,0 0 1 0 0,1 0 30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5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78 7080 0 0,'0'0'157'0'0,"0"-3"23"0"0,0 3-172 0 0,0-1 0 0 0,0 1 1 0 0,0 0-1 0 0,0-1 0 0 0,0 1 0 0 0,0-1 0 0 0,0 1 1 0 0,0 0-1 0 0,0-1 0 0 0,0 1 0 0 0,0-1 0 0 0,0 1 1 0 0,-1 0-1 0 0,1-1 0 0 0,0 1 0 0 0,0 0 0 0 0,0-1 1 0 0,-1 1-1 0 0,1 0 0 0 0,0-1 0 0 0,0 1 0 0 0,-1 0 1 0 0,1-1-1 0 0,0 1 0 0 0,-1 0 0 0 0,1 0 0 0 0,0-1 1 0 0,-1 1-1 0 0,1 0 0 0 0,0 0 0 0 0,-1 0-8 0 0,-5-5 110 0 0,0-8-75 0 0,-6-2-35 0 0,3 7 15 0 0,5 4 39 0 0,4 4-51 0 0,-2-3 278 0 0,-1 2-97 0 0,0 0-59 0 0,-1 1-46 0 0,1 0-11 0 0,1 0 35 0 0,-11-10 378 0 0,11 8-241 0 0,0 1-68 0 0,0 0-58 0 0,0 1-47 0 0,0 0-32 0 0,-2 1-37 0 0,3-1 32 0 0,1 0 17 0 0,-15 0 244 0 0,1 0-63 0 0,-6 0 25 0 0,1 0-71 0 0,9 0-100 0 0,8 0-61 0 0,1 0 1 0 0,-1 0-1 0 0,0 1 1 0 0,1-1-1 0 0,-1 0 1 0 0,1 1-1 0 0,-1-1 0 0 0,1 1 1 0 0,-1 0-1 0 0,1-1 1 0 0,-1 1-1 0 0,1 0 1 0 0,0 0-1 0 0,-1 0-21 0 0,-5 4 104 0 0,-6 0 112 0 0,11-2-138 0 0,-4 4 24 0 0,-4-4-71 0 0,10-3-31 0 0,-1 0 1 0 0,0 0-1 0 0,0 0 1 0 0,0 1 0 0 0,0-1-1 0 0,0 0 1 0 0,1 1-1 0 0,-1-1 1 0 0,0 1 0 0 0,0-1-1 0 0,0 1 1 0 0,1-1-1 0 0,-1 1 1 0 0,0-1 0 0 0,1 1-1 0 0,-1 0 1 0 0,0-1 0 0 0,1 1-1 0 0,-1 0 1 0 0,1-1-1 0 0,-1 1 1 0 0,1 0 0 0 0,0 0-1 0 0,-1 0 1 0 0,1 0-1 0 0,0-1 0 0 0,-3 5 10 0 0,0-1 0 0 0,0-1 0 0 0,0 1 1 0 0,0 0-1 0 0,-1-1 0 0 0,0 0 0 0 0,-1 2-10 0 0,1-2 16 0 0,0 0-1 0 0,1 0 1 0 0,-1 1 0 0 0,1-1 0 0 0,0 1 0 0 0,0 0 0 0 0,-1 2-16 0 0,-9 24 112 0 0,5-12-95 0 0,-1 7-32 0 0,8-23 7 0 0,1 1 1 0 0,-1-1-1 0 0,1 1 0 0 0,-1 0 0 0 0,1-1 0 0 0,0 1 0 0 0,0-1 1 0 0,1 3 7 0 0,-1-2-1 0 0,0-1 1 0 0,0 1-1 0 0,0-1 1 0 0,0 1-1 0 0,-1 0 1 0 0,1-1-1 0 0,-1 1 1 0 0,0 1 0 0 0,-1 2 1 0 0,0 0 1 0 0,0 1 0 0 0,0-1 0 0 0,0 1 0 0 0,1-1-1 0 0,0 1 1 0 0,1 0 0 0 0,-1-1-2 0 0,1 1 29 0 0,0-5-17 0 0,0 0-1 0 0,0 0 1 0 0,0 0 0 0 0,0 1-1 0 0,0-1 1 0 0,0 0 0 0 0,1 0-1 0 0,-1 0 1 0 0,1 0 0 0 0,0 1-12 0 0,4 4 34 0 0,-4-5-27 0 0,-1-1 0 0 0,1 0 0 0 0,0 1 0 0 0,0-1 0 0 0,-1 1 0 0 0,1-1 0 0 0,0 1 0 0 0,-1-1 0 0 0,1 1 0 0 0,-1-1 0 0 0,0 1 0 0 0,0-1 0 0 0,0 1 0 0 0,1 0-7 0 0,-2-1 6 0 0,1 1 0 0 0,1-1 0 0 0,-1 0 0 0 0,0 1 0 0 0,0-1 1 0 0,1 1-1 0 0,-1-1 0 0 0,0 0 0 0 0,1 0 0 0 0,-1 1 0 0 0,1-1 0 0 0,0 0 1 0 0,-1 0-1 0 0,1 1 0 0 0,0-1 0 0 0,0 0-6 0 0,7 7 7 0 0,-8-8-7 0 0,15 10 55 0 0,2-5 62 0 0,2-4 68 0 0,1-1 75 0 0,-1-1 71 0 0,-18 1-315 0 0,0 0-1 0 0,-1 0 1 0 0,1 0 0 0 0,0 0-1 0 0,-1 0 1 0 0,1 0 0 0 0,0 0 0 0 0,-1 0-1 0 0,1-1 1 0 0,0 1 0 0 0,-1 0-1 0 0,1-1 1 0 0,-1 1 0 0 0,1 0-1 0 0,0-1 1 0 0,-1 1 0 0 0,1 0 0 0 0,-1-1-1 0 0,1 1 1 0 0,0-1-16 0 0,3-7 179 0 0,1 0-45 0 0,3 1-53 0 0,14-4 148 0 0,-14 7-159 0 0,-3 2-29 0 0,1-2 35 0 0,-2-3-43 0 0,-2 3-29 0 0,24-27 50 0 0,-22 22-46 0 0,-3 6-2 0 0,0 1 1 0 0,0 0-1 0 0,0 0 1 0 0,1 0-1 0 0,-1 0 1 0 0,0 0-1 0 0,1 0 1 0 0,-1 0-1 0 0,1 0-6 0 0,2-3 11 0 0,-1 0-1 0 0,1 0 0 0 0,-1 0 1 0 0,-1 0-1 0 0,1-1 1 0 0,-1 0-1 0 0,0 1 0 0 0,1-6-10 0 0,-1 6-5 0 0,-2 4 8 0 0,1-1 1 0 0,0 0-1 0 0,-1 0 1 0 0,1 1-1 0 0,0-1 1 0 0,0 0-1 0 0,0 1 1 0 0,0-1-1 0 0,0 1 1 0 0,0 0-1 0 0,1-1-3 0 0,7-11 26 0 0,21-48-26 0 0,-20 48-14 0 0,-7 11-51 0 0,-3 2-7 0 0,3 2 17 0 0,-2 0 57 0 0,0-1 0 0 0,0 1 0 0 0,0-1 0 0 0,0 1 0 0 0,0-1 0 0 0,0 1 0 0 0,-1 0 0 0 0,1-1 0 0 0,0 1 0 0 0,-1 0 0 0 0,1-1 0 0 0,-1 1 0 0 0,1 1-2 0 0,0 28 32 0 0,-1-28-36 0 0,0-1 6 0 0,0 0 0 0 0,1 0 1 0 0,-1-1-1 0 0,0 1 0 0 0,1 0 1 0 0,-1-1-1 0 0,1 1 0 0 0,-1-1 1 0 0,1 1-1 0 0,0 0 1 0 0,0-1-1 0 0,0 1 0 0 0,0-1-2 0 0,0 0 4 0 0,0 1 0 0 0,-1-1-1 0 0,1 1 1 0 0,0 0 0 0 0,0-1-1 0 0,-1 1 1 0 0,1-1 0 0 0,-1 1-1 0 0,1 0 1 0 0,-1-1 0 0 0,0 1 0 0 0,0 0-1 0 0,0 0-3 0 0,0 56 164 0 0,2-45-116 0 0,4 0-24 0 0,0-2 7 0 0,-5 0 26 0 0,-1 1-8 0 0,0 9 33 0 0,0-6 1 0 0,0 3 32 0 0,0 6 63 0 0,0-11-154 0 0,0-11 43 0 0,0-2-29 0 0,0 0-42 0 0,0 1-38 0 0,0 1-70 0 0,0-1 62 0 0,0 1 24 0 0,0 0-2 0 0,0 1-41 0 0,0-1-50 0 0,0 1-77 0 0,0-3-60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5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9152 0 0,'0'0'208'0'0,"0"0"33"0"0,0 0 14 0 0,0 0 27 0 0,0 0 113 0 0,0 0 48 0 0,0 0 6 0 0,0 0-186 0 0,0 0-115 0 0,0 0-38 0 0,0 0 8 0 0,0 0 31 0 0,0 0-18 0 0,0 0 1 0 0,0 0 16 0 0,0 0 4 0 0,0 2 0 0 0,1 5-40 0 0,4 4 112 0 0,2 4 32 0 0,-5-5-152 0 0,-2 2 50 0 0,0 25 400 0 0,0-21-357 0 0,0-4-90 0 0,0-1-97 0 0,2 7 104 0 0,4-3-34 0 0,0 0-2 0 0,-5 3 34 0 0,-1 49 104 0 0,0 37 173 0 0,0 1 91 0 0,0-1 104 0 0,0-5 116 0 0,-2-94-620 0 0,-8 5 0 0 0,6-5 12 0 0,3 0-56 0 0,0 0-17 0 0,-9-2 8 0 0,10-4-26 0 0,0 1 0 0 0,0 0 0 0 0,0 0 0 0 0,0 0-1 0 0,0 0 1 0 0,0 0 0 0 0,0 0 0 0 0,0 0 0 0 0,0 0 0 0 0,0 0 0 0 0,-1 0 0 0 0,1 0 0 0 0,0 0 0 0 0,0 0 0 0 0,0 0 0 0 0,0 0 0 0 0,0 0 0 0 0,0 0 0 0 0,0 0 0 0 0,0 0-1 0 0,0 0 1 0 0,0 1 0 0 0,0-1 0 0 0,-1 0 0 0 0,1 0 0 0 0,0 0 0 0 0,0 0 0 0 0,0 0 0 0 0,0 0 0 0 0,0 0 0 0 0,0 0 0 0 0,0 0 0 0 0,0 0 0 0 0,0 0 0 0 0,0 0-1 0 0,0 0 1 0 0,0 0 0 0 0,0 0 0 0 0,0 1 0 0 0,0-1 0 0 0,0 0 0 0 0,0 0 0 0 0,0 0 0 0 0,0 0 0 0 0,0 0 0 0 0,0 0 0 0 0,0 0 0 0 0,0 0 0 0 0,0 0 0 0 0,0 0 0 0 0,0 0-1 0 0,0 1 1 0 0,0-1 0 0 0,0 0 0 0 0,0 0 0 0 0,0 0 0 0 0,0 0-1 0 0,0 5 5 0 0,0 0-47 0 0,0-6-194 0 0,0-1 94 0 0,0 0 59 0 0,0-2-17 0 0,0 3 22 0 0,0-1-313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6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311 47 6240 0 0,'0'0'182'0'0,"0"0"-48"0"0,0 0-10 0 0,0 0 40 0 0,0 0 137 0 0,0 0 252 0 0,0 0 21 0 0,0 0-17 0 0,0 0-77 0 0,0 0-31 0 0,-2-3-7 0 0,0 2-355 0 0,0-1-28 0 0,0 0 4 0 0,0 0 49 0 0,0 0 68 0 0,-1-1 109 0 0,2 3-127 0 0,0 1-36 0 0,-1-1 38 0 0,-1 0-80 0 0,-2-1-16 0 0,4 1 10 0 0,-4-3 250 0 0,-5-7-35 0 0,7 8-92 0 0,1 1-73 0 0,-1 0-47 0 0,-1 1-40 0 0,1 0-9 0 0,1-1 32 0 0,-11-9 202 0 0,10 8-56 0 0,-1 1-94 0 0,1 0-59 0 0,-2 2-30 0 0,2 0 41 0 0,-14-1 231 0 0,-2 0-111 0 0,2 0-83 0 0,-18 0 49 0 0,30 2-78 0 0,1 2-50 0 0,1 0-7 0 0,-1-1-1 0 0,1 1 1 0 0,-1-1-1 0 0,0 0 1 0 0,-2 1-19 0 0,2-1 4 0 0,3-3-1 0 0,0 0 0 0 0,1 0 0 0 0,-1 1 0 0 0,1-1 0 0 0,-1 0 0 0 0,0 1 0 0 0,1-1 0 0 0,-1 0 1 0 0,1 1-1 0 0,-1-1 0 0 0,1 1 0 0 0,-1-1 0 0 0,1 1 0 0 0,0-1 0 0 0,-1 1 0 0 0,1-1 0 0 0,-1 1 0 0 0,1-1 1 0 0,0 1-1 0 0,0 0 0 0 0,-1-1 0 0 0,1 1-3 0 0,-2 4 19 0 0,1-4-18 0 0,1 0 1 0 0,-1-1 0 0 0,1 1 0 0 0,-1 0 0 0 0,1 0 0 0 0,-1-1 0 0 0,0 1 0 0 0,1-1 0 0 0,-1 1 0 0 0,0 0-1 0 0,0-1 1 0 0,0 1 0 0 0,1-1 0 0 0,-1 0 0 0 0,0 1 0 0 0,0-1 0 0 0,0 1-2 0 0,-14 8 64 0 0,14-8-63 0 0,0 1 0 0 0,0-1 1 0 0,0 1-1 0 0,0-1 1 0 0,0 1-1 0 0,0 0 1 0 0,0-1-1 0 0,1 1 1 0 0,-1 0-1 0 0,1-1 1 0 0,-1 2-2 0 0,-7 17 0 0 0,-17 26 0 0 0,25-45 0 0 0,-1 0-1 0 0,1 1 1 0 0,-1-1 0 0 0,1 0 0 0 0,0 1 0 0 0,0-1 0 0 0,-1 0 0 0 0,1 1 0 0 0,0-1 0 0 0,0 1 0 0 0,-2 16 11 0 0,1-15-7 0 0,0-1 0 0 0,0-1 1 0 0,1 1 0 0 0,-1 0 0 0 0,1-1-1 0 0,-1 1 1 0 0,1 0 0 0 0,0-1-1 0 0,0 1 1 0 0,-1 0 0 0 0,1 0-1 0 0,0 0 1 0 0,1-1 0 0 0,-1 1-1 0 0,0 0 1 0 0,0 0 0 0 0,1-1-1 0 0,-1 1 1 0 0,1 0 0 0 0,0-1 0 0 0,-1 1-1 0 0,1-1 1 0 0,0 1-5 0 0,0 1 6 0 0,0 0 1 0 0,0 0-1 0 0,-1-1 1 0 0,1 1-1 0 0,-1 0 1 0 0,0 0-1 0 0,0 0 1 0 0,0 0-1 0 0,0-1 0 0 0,0 1 1 0 0,-1 1-7 0 0,1 4 30 0 0,0-2-16 0 0,0 0 0 0 0,0 0-1 0 0,1 1 1 0 0,1 4-14 0 0,-1-8 2 0 0,0 0 1 0 0,1 1-1 0 0,-1-1 1 0 0,1 0-1 0 0,-1 0 1 0 0,3 3-3 0 0,7 14 26 0 0,-2-6 35 0 0,1 0 42 0 0,2-2 76 0 0,-8-7-96 0 0,0-1 0 0 0,0 1 0 0 0,1-1 0 0 0,0 0 0 0 0,0 0 1 0 0,1 0-84 0 0,10 4 145 0 0,7 4-1 0 0,-1-1-4 0 0,-19-10-103 0 0,-1-1 1 0 0,1 1 0 0 0,0 0-1 0 0,0-1 1 0 0,-1 1 0 0 0,1-1-1 0 0,0 0 1 0 0,0 0 0 0 0,0 0-38 0 0,17-1 174 0 0,-10 0-89 0 0,8 1 148 0 0,6 0 46 0 0,-6-2-103 0 0,-5-5-18 0 0,-12 7-134 0 0,1-1 0 0 0,-1 0 0 0 0,0 0-1 0 0,1 1 1 0 0,-1-1 0 0 0,0 1 0 0 0,1-1-1 0 0,-1 1 1 0 0,1 0 0 0 0,-1-1 0 0 0,1 1-1 0 0,-1 0 1 0 0,1 0-24 0 0,12-3 137 0 0,2-10 134 0 0,-9 7-156 0 0,1 0-38 0 0,7 4-12 0 0,-14 2-63 0 0,0 0 0 0 0,0 0-1 0 0,0 0 1 0 0,-1 0 0 0 0,1 0 0 0 0,0 0 0 0 0,0 0 0 0 0,0 0 0 0 0,-1-1 0 0 0,1 1 0 0 0,0 0 0 0 0,0 0 0 0 0,-1-1 0 0 0,1 1-1 0 0,0-1-1 0 0,4-5 46 0 0,-5 5-45 0 0,0 1 1 0 0,0 0-1 0 0,0-1 1 0 0,1 1 0 0 0,-1 0-1 0 0,0-1 1 0 0,0 1-1 0 0,1 0 1 0 0,-1-1-1 0 0,0 1 1 0 0,0 0-1 0 0,1-1 1 0 0,-1 1-1 0 0,0 0 1 0 0,1 0 0 0 0,-1 0-1 0 0,0-1 1 0 0,1 1-1 0 0,-1 0 1 0 0,1 0-1 0 0,-1 0 1 0 0,0 0-1 0 0,1 0 1 0 0,-1 0-1 0 0,1 0 1 0 0,-1 0 0 0 0,0 0-1 0 0,1 0 1 0 0,-1 0-1 0 0,1 0 1 0 0,-1 0-2 0 0,5-3 53 0 0,5-7-29 0 0,-7 8 29 0 0,-3 2-25 0 0,0 0-40 0 0,0 0-40 0 0,0 0-78 0 0,0 0-109 0 0,0 0 88 0 0,1 0 72 0 0,0 0 59 0 0,0 0 73 0 0,3 0 196 0 0,-2 0-216 0 0,-1 0-87 0 0,0 0-20 0 0,0 0-36 0 0,-1 0-46 0 0,1 0-49 0 0,0 0-54 0 0,-1 0-59 0 0,0 0-65 0 0,1 0-68 0 0,-1 0-75 0 0,0 0-79 0 0,0 0-757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4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5456 0 0,'0'0'158'0'0,"0"3"-4"0"0,3 7-122 0 0,-1-8 6 0 0,2-1 68 0 0,-1-2 50 0 0,1 1 36 0 0,-3 0-130 0 0,0-1 0 0 0,0 1 0 0 0,0 0-1 0 0,0 0 1 0 0,0 0 0 0 0,0 0 0 0 0,0 0 0 0 0,0 0 0 0 0,0 1 0 0 0,0-1 0 0 0,0 0-1 0 0,1 1-61 0 0,-2-4 670 0 0,3-5-188 0 0,3 4-34 0 0,14 4 373 0 0,-17 0-711 0 0,-1 0 0 0 0,1 0 0 0 0,0 1 0 0 0,0-1 0 0 0,-1-1 0 0 0,1 1 0 0 0,0 0 0 0 0,-1-1-1 0 0,1 0 1 0 0,2 0-110 0 0,2-4 213 0 0,5-1 126 0 0,1 4-71 0 0,-13 2-268 0 0,3 0 54 0 0,0 1 0 0 0,0-2 0 0 0,-1 1 0 0 0,1 0 0 0 0,0-1 0 0 0,-1 1 0 0 0,2-1-54 0 0,6-9 376 0 0,10 7 0 0 0,-10 1 0 0 0,2-5-168 0 0,4-4 67 0 0,-14 9-222 0 0,1 1 1 0 0,-1 0-1 0 0,0 0 0 0 0,0 0 0 0 0,1 0 1 0 0,-1 0-1 0 0,0 0 0 0 0,1 1 0 0 0,1-1-53 0 0,1-2 188 0 0,-1-1-118 0 0,0 1-17 0 0,-1-1 0 0 0,1 1 1 0 0,0-1-1 0 0,-1 1 0 0 0,3-1-53 0 0,7-1 78 0 0,-8-5-50 0 0,1 6 17 0 0,-5 3-44 0 0,-1 1 1 0 0,0 0-1 0 0,1 0 1 0 0,-1 0-1 0 0,1-1 1 0 0,-1 1 0 0 0,0 0-1 0 0,0 0 1 0 0,1-1-1 0 0,-1 1 1 0 0,0 0-1 0 0,1 0 1 0 0,-1-1-1 0 0,0 1 1 0 0,0 0-1 0 0,0-1 1 0 0,1 1-1 0 0,-1-1 1 0 0,0 1-1 0 0,0 0 1 0 0,0-1-1 0 0,0 1 1 0 0,0 0-1 0 0,0-1 1 0 0,1 1-1 0 0,-1-1 1 0 0,0 1-1 0 0,0-1 1 0 0,0 1-1 0 0,0 0 1 0 0,-1-1-2 0 0,4-4 48 0 0,7-5-24 0 0,-12 8 33 0 0,-5 0-53 0 0,6 1 5 0 0,0 0-5 0 0,1 0 0 0 0,-1-1-1 0 0,1 1 1 0 0,0 0 0 0 0,-1 0 0 0 0,1-1-1 0 0,0 1 1 0 0,0 0 0 0 0,-1 0 0 0 0,1-1-1 0 0,0 1 1 0 0,1 0 0 0 0,-1-1 0 0 0,0 1-1 0 0,0 0-3 0 0,0-9 51 0 0,-2 0-30 0 0,1 9-18 0 0,0 1 0 0 0,1-1 0 0 0,-1 1 0 0 0,0 0 0 0 0,0 0 1 0 0,1-1-1 0 0,-1 1 0 0 0,0 0 0 0 0,0 0 0 0 0,0 0 0 0 0,0 0 0 0 0,1 0 0 0 0,-1 0 0 0 0,-1 0-3 0 0,-13 0 11 0 0,0 3-26 0 0,0 9-44 0 0,0-1 45 0 0,3-2-1 0 0,9 1-24 0 0,3-8 38 0 0,0 0 0 0 0,-1-1 1 0 0,1 1-1 0 0,0-1 0 0 0,-1 1 0 0 0,1-1 0 0 0,-1 1 0 0 0,1-1 0 0 0,-1 1 1 0 0,0-1-1 0 0,1 1 0 0 0,-1-1 0 0 0,0 0 0 0 0,0 1 1 0 0,-4 6-10 0 0,-2 5-36 0 0,-2 6 27 0 0,0-2-4 0 0,4-6-23 0 0,4-8 39 0 0,0-1 0 0 0,0 1 0 0 0,1 0 0 0 0,-1 0 0 0 0,1-1 0 0 0,0 1 0 0 0,0 0 0 0 0,0 0 0 0 0,0 0 0 0 0,1 2 7 0 0,-1 10-8 0 0,0-7 7 0 0,-1-5 0 0 0,1 0 0 0 0,0 0 0 0 0,0 0 0 0 0,0 0 0 0 0,0-1 0 0 0,0 1 1 0 0,1 0-1 0 0,-1 0 0 0 0,1 0 0 0 0,0-1 0 0 0,0 2 1 0 0,4 4-20 0 0,-5-7 18 0 0,1 0-1 0 0,0 1 1 0 0,0-1-1 0 0,0 0 1 0 0,-1 1 0 0 0,1-1-1 0 0,0 1 1 0 0,-1-1-1 0 0,0 1 1 0 0,1-1 0 0 0,-1 1-1 0 0,0 0 1 0 0,0-1 0 0 0,0 1 2 0 0,1 0 0 0 0,-1-1 0 0 0,0 1 0 0 0,0-1 0 0 0,0 1 0 0 0,1 0 0 0 0,-1-1 0 0 0,1 1 0 0 0,-1-1 0 0 0,1 1 0 0 0,0-1 0 0 0,0 0 0 0 0,-1 1 0 0 0,1-1 0 0 0,0 1 0 0 0,4 5-11 0 0,-3-2 2 0 0,-1-4 7 0 0,-1-1 0 0 0,0 1 0 0 0,0 0 0 0 0,1-1 0 0 0,-1 1 0 0 0,0-1 0 0 0,1 1 0 0 0,-1-1 0 0 0,0 1 0 0 0,1-1 1 0 0,-1 1-1 0 0,1-1 0 0 0,-1 1 0 0 0,1-1 0 0 0,-1 1 0 0 0,1-1 0 0 0,0 0 0 0 0,-1 1 0 0 0,1-1 0 0 0,-1 0 0 0 0,1 0 0 0 0,0 1 2 0 0,4 1-1 0 0,-4-1 0 0 0,0-1 1 0 0,0 1 0 0 0,0 0 0 0 0,0 0 0 0 0,0-1 0 0 0,-1 1-1 0 0,1 0 1 0 0,0 0 0 0 0,0 0 0 0 0,-1 0 0 0 0,1 0 0 0 0,0 0-1 0 0,-1 0 1 0 0,1 0 0 0 0,-1 1 0 0 0,1-2 0 0 0,-1 1 1 0 0,0 0-1 0 0,0 0 1 0 0,1-1-1 0 0,-1 1 1 0 0,0 0-1 0 0,1-1 1 0 0,-1 1-1 0 0,1-1 1 0 0,-1 1-1 0 0,1 0 0 0 0,-1-1 1 0 0,1 1-1 0 0,0-1 1 0 0,-1 0-1 0 0,1 1 1 0 0,0-1-1 0 0,-1 1 1 0 0,1-1-1 0 0,0 0 1 0 0,-1 1-1 0 0,1-1 0 0 0,0 0 1 0 0,0 0-1 0 0,-1 0 1 0 0,1 1-1 0 0,0-1 1 0 0,0 0-1 0 0,0 0 0 0 0,1 0 4 0 0,-1 0 0 0 0,1 0 1 0 0,0 0-1 0 0,-1 1 0 0 0,1-1 0 0 0,0 1 0 0 0,-1-1 0 0 0,1 1 0 0 0,0 0 0 0 0,-1-1 0 0 0,1 1 0 0 0,-1 0 1 0 0,1 0-5 0 0,-1 0 4 0 0,0 0 0 0 0,1 0 0 0 0,0 0 0 0 0,-1 0 0 0 0,1-1 0 0 0,-1 1 0 0 0,1-1 0 0 0,0 1 0 0 0,-1-1 1 0 0,1 0-1 0 0,0 1 0 0 0,-1-1 0 0 0,1 0-4 0 0,13 0 11 0 0,1-3-11 0 0,-9-1-2 0 0,5-3 1 0 0,-1 6-44 0 0,-5 0-82 0 0,-1 0 35 0 0,9-8-129 0 0,-10 4 81 0 0,0 2-8 0 0,0 0-54 0 0,0 0-68 0 0,0 0-81 0 0,-2 2 66 0 0,0 0-48 0 0,0 1-42 0 0,0-1-38 0 0,2 0-452 0 0,-1 0-76 0 0,3-3-690 0 0,3-5-919 0 0</inkml:trace>
  <inkml:trace contextRef="#ctx0" brushRef="#br0" timeOffset="340.68">575 16 7800 0 0,'0'0'174'0'0,"0"3"29"0"0,0 4-105 0 0,1 25 165 0 0,-3-21-206 0 0,0-3-36 0 0,-3-1 7 0 0,0 3 89 0 0,2 3 94 0 0,3-6-42 0 0,0-5-110 0 0,0 0 0 0 0,0 0-1 0 0,0 0 1 0 0,0 0 0 0 0,0 0-1 0 0,0 0 1 0 0,1 0-1 0 0,-1 0 1 0 0,1 0 0 0 0,0 1-59 0 0,4 5 183 0 0,-4-7-149 0 0,-1 0 0 0 0,1 1 0 0 0,0-1 0 0 0,0 1 0 0 0,0-1 0 0 0,-1 1 0 0 0,1-1 0 0 0,-1 1 0 0 0,1-1 0 0 0,-1 1 1 0 0,0-1-1 0 0,0 1 0 0 0,0 0 0 0 0,1-1-34 0 0,-1 12 241 0 0,0 16 217 0 0,0-18-245 0 0,0 1 92 0 0,0 1 114 0 0,2-4-207 0 0,3 1-34 0 0,1 7 131 0 0,-8-12-135 0 0,-7-3 33 0 0,7-2 50 0 0,4 3-26 0 0,8 7-9 0 0,-7-8-4 0 0,-3-2-1 0 0,0 0 7 0 0,0 0 7 0 0,0 0 1 0 0,0 0-7 0 0,0 0-29 0 0,-1-6 39 0 0,1-6 8 0 0,3 0-113 0 0,2 4-96 0 0,-4 7-30 0 0,0-1 1 0 0,0 1-1 0 0,0 0 1 0 0,-1-1-1 0 0,1 1 0 0 0,0-1 1 0 0,-1 0-1 0 0,1 1 1 0 0,-1-1-1 0 0,0 1 1 0 0,1-3-5 0 0,1-3 64 0 0,3-2-49 0 0,0 1 1 0 0,1 0 0 0 0,0 0 0 0 0,7-6-16 0 0,34-34 22 0 0,-25 27-28 0 0,-17 17 5 0 0,0 0 0 0 0,0 0 0 0 0,0 1 0 0 0,1 0 0 0 0,0 0 0 0 0,-1 0 0 0 0,1 1 0 0 0,0-1 0 0 0,1 1 0 0 0,2 0 1 0 0,31-13-69 0 0,-32 11 69 0 0,-6 3 0 0 0,-1 0 0 0 0,1 0 0 0 0,-1 0 0 0 0,1 0 0 0 0,0 0 0 0 0,-1 1 0 0 0,1-1 0 0 0,0 1 0 0 0,-1-1 0 0 0,1 1 0 0 0,0-1 0 0 0,-1 1 0 0 0,1 0 0 0 0,0 0 0 0 0,0 0 0 0 0,0 0 0 0 0,-1 0 0 0 0,1 1 0 0 0,0-1 0 0 0,0 0 0 0 0,-1 1 0 0 0,2 0 0 0 0,20 9 12 0 0,-15-6 56 0 0,-2-4-39 0 0,0 1-13 0 0,10 11 13 0 0,-4 4 43 0 0,-7-4-3 0 0,1-7-30 0 0,-5-5-38 0 0,-1 0 1 0 0,0 0-1 0 0,1 1 0 0 0,-1-1 0 0 0,1 0 0 0 0,-1 0 0 0 0,0 1 0 0 0,1-1 0 0 0,-1 0 1 0 0,0 1-1 0 0,1-1 0 0 0,-1 1 0 0 0,0-1 0 0 0,1 0 0 0 0,-1 1 0 0 0,0-1 0 0 0,0 1 0 0 0,0-1 1 0 0,0 1-1 0 0,1-1 0 0 0,-1 0 0 0 0,0 1 0 0 0,0-1 0 0 0,0 1 0 0 0,0-1 0 0 0,0 1 1 0 0,0-1-1 0 0,0 1 0 0 0,0-1 0 0 0,0 1 0 0 0,0-1 0 0 0,0 1-1 0 0,0 1 4 0 0,0 0 0 0 0,0-1 0 0 0,0 1 0 0 0,1 0 0 0 0,-1-1 0 0 0,1 1 0 0 0,-1 0 0 0 0,1-1 0 0 0,-1 1 0 0 0,1-1 0 0 0,0 1 0 0 0,0-1 0 0 0,0 1-4 0 0,0-1 0 0 0,0 1 0 0 0,0-1 0 0 0,0 1 0 0 0,-1-1 1 0 0,1 1-1 0 0,0-1 0 0 0,-1 1 0 0 0,1 0 0 0 0,-1-1 0 0 0,0 1 0 0 0,0 0 0 0 0,1 0 0 0 0,-1-1 0 0 0,0 14 12 0 0,0 45 132 0 0,0-45-161 0 0,0 1-57 0 0,0-13 96 0 0,0-1-53 0 0,0 1-51 0 0,1-1-50 0 0,-1 0-45 0 0,1 0-44 0 0,0 0-42 0 0,0-1-37 0 0,0 1-36 0 0,0 0-34 0 0,1 0-457 0 0,0 1-103 0 0,0-1-79 0 0,0 0-990 0 0,-1-1-1138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03:54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93 7920 0 0,'0'0'174'0'0,"0"0"29"0"0,0 0 13 0 0,2 0-31 0 0,-1 0-422 0 0,-1 0 67 0 0,1 0 63 0 0,-1 0 58 0 0,1 0 52 0 0,0 0 49 0 0,0 0 44 0 0,0 0 38 0 0,0 0 91 0 0,1 0 48 0 0,0 0 262 0 0,4 0 825 0 0,-4 0-986 0 0,0 0-53 0 0,-1 0-94 0 0,0 0-69 0 0,1 0-84 0 0,-1 0-96 0 0,1 0 257 0 0,-2 0-31 0 0,0 0 25 0 0,0 0 123 0 0,0 0 52 0 0,0 0 11 0 0,-2-3-22 0 0,-9-7-94 0 0,9 8-41 0 0,2 2-8 0 0,-3-3-1 0 0,-13-7 59 0 0,8 5-170 0 0,-1 0 52 0 0,3 1-20 0 0,0-2 43 0 0,-5-1-20 0 0,-3-1 82 0 0,10 2-124 0 0,3 5-142 0 0,1 1 1 0 0,0-1-1 0 0,0 1 1 0 0,-1-1 0 0 0,1 1-1 0 0,0 0 1 0 0,0-1-1 0 0,-1 1 1 0 0,1 0-1 0 0,0-1 1 0 0,-1 1 0 0 0,1 0-1 0 0,-1-1 1 0 0,1 1-1 0 0,0 0 1 0 0,-1 0-1 0 0,1 0 1 0 0,-1-1-1 0 0,1 1 1 0 0,-1 0 0 0 0,1 0-1 0 0,-1 0 1 0 0,1 0-1 0 0,-1 0 1 0 0,1 0-1 0 0,-1 0 1 0 0,1 0 0 0 0,0 0-1 0 0,-1 0 1 0 0,1 0-1 0 0,-1 0 1 0 0,0 0-10 0 0,-9-1 148 0 0,-1-5-23 0 0,3 2-32 0 0,3 2 3 0 0,-1 1 17 0 0,-2 0 40 0 0,1 1-126 0 0,3-1-27 0 0,1 1 0 0 0,0 0 1 0 0,-1 0-1 0 0,1 0 1 0 0,-1 0-1 0 0,1 1 1 0 0,0-1-1 0 0,-1 1 0 0 0,0 1 0 0 0,-4 2 0 0 0,7-3 0 0 0,-1 0 0 0 0,1 0 0 0 0,-1 0 0 0 0,1 0 0 0 0,0-1 0 0 0,-1 1 0 0 0,1-1 0 0 0,-1 1 0 0 0,0-1 0 0 0,1 1 0 0 0,-1-1 0 0 0,1 0 0 0 0,-1 0 0 0 0,0 0 0 0 0,1 0 0 0 0,-1 0 0 0 0,0 1 0 0 0,1-1 0 0 0,-1 0 0 0 0,0 1 0 0 0,1-1 0 0 0,-1 1 0 0 0,0 0 0 0 0,1-1 0 0 0,-1 1 0 0 0,1 0 0 0 0,-1 0 0 0 0,1 0 0 0 0,0 0 0 0 0,-1 0 0 0 0,1 0 0 0 0,0 1 0 0 0,0-1 0 0 0,0 0 0 0 0,-15 12 0 0 0,5-9 0 0 0,10-3 0 0 0,0-1 0 0 0,0 0 0 0 0,0 1 0 0 0,0-1 0 0 0,0 1 0 0 0,0-1 0 0 0,0 1 0 0 0,0-1 0 0 0,0 1 0 0 0,0 0 0 0 0,1 0 0 0 0,-1-1 0 0 0,0 1 0 0 0,0 0 0 0 0,0 0 0 0 0,1 0 0 0 0,-1 0 0 0 0,0 1 0 0 0,-3 7 0 0 0,3-6 0 0 0,0-1 0 0 0,0 0 0 0 0,0 0 0 0 0,-1 0 0 0 0,1 0 0 0 0,0 0 0 0 0,-1 0 0 0 0,0 0 0 0 0,1 0 0 0 0,-2 1-1 0 0,1-1 0 0 0,0 1 1 0 0,-1 1-1 0 0,1-1 0 0 0,1 0 0 0 0,-2 1 1 0 0,2 0-12 0 0,-1-1 1 0 0,0 0 0 0 0,0 0 0 0 0,0 0-1 0 0,0 0 1 0 0,-2 1 11 0 0,-12 17-7 0 0,11-10-12 0 0,0-1 0 0 0,0 1 0 0 0,1 0 0 0 0,0 2 19 0 0,0-2-4 0 0,3-7 4 0 0,1-1 0 0 0,-1 0 0 0 0,0 1-1 0 0,1-1 1 0 0,0 1 0 0 0,0-1 0 0 0,0 1 0 0 0,0-1-1 0 0,0 2 1 0 0,1 7-8 0 0,-1 29-41 0 0,0 57 44 0 0,1-90 5 0 0,0-1 0 0 0,0 1 0 0 0,1 0 0 0 0,0-1 0 0 0,0 1 0 0 0,1-1 0 0 0,0 1 0 0 0,1 0 0 0 0,10 29 74 0 0,-13-33-69 0 0,1-1 1 0 0,-1 1-1 0 0,1 0 1 0 0,0-1-1 0 0,0 1 1 0 0,0-1-6 0 0,0 0 10 0 0,0-1 1 0 0,0 0-1 0 0,0 0 0 0 0,0 1 1 0 0,1-2-1 0 0,-1 1 0 0 0,1 0-10 0 0,8 5 31 0 0,-8-6-26 0 0,0 1 0 0 0,0 0 0 0 0,0 0 0 0 0,0 0 0 0 0,-1 0 0 0 0,1 0 0 0 0,0 0 0 0 0,-1 1 0 0 0,0 0 0 0 0,1-1-1 0 0,-1 1-4 0 0,1 2 13 0 0,-2-2-5 0 0,1-1-1 0 0,-1 0 1 0 0,0 0 0 0 0,1 0 0 0 0,0-1 0 0 0,-1 1-1 0 0,1 0 1 0 0,0 0-8 0 0,17 6 62 0 0,-6-4-2 0 0,1 4 34 0 0,-12-7-80 0 0,0 1 7 0 0,1 0 1 0 0,0 0 0 0 0,0-1 0 0 0,0 1 0 0 0,0-1-1 0 0,1 0-21 0 0,18 2 173 0 0,6 1 10 0 0,-3 4 59 0 0,-22-7-215 0 0,23 3 448 0 0,-14-4-289 0 0,-1-1-42 0 0,0 0-35 0 0,4 2 16 0 0,-12-1-109 0 0,0 1 0 0 0,-1-1-1 0 0,1 0 1 0 0,0 0 0 0 0,0 0-1 0 0,0-1 1 0 0,-1 1 0 0 0,1-1 0 0 0,0 0-1 0 0,2 0-15 0 0,3-4 30 0 0,-7 4-27 0 0,0 0-1 0 0,1 0 1 0 0,-1 1-1 0 0,0-1 1 0 0,1 0-1 0 0,-1 1 0 0 0,1-1 1 0 0,-1 1-1 0 0,1-1 1 0 0,0 1-1 0 0,-1 0 1 0 0,1-1-1 0 0,-1 1 0 0 0,1 0-2 0 0,0 0 0 0 0,-1 0 0 0 0,1 0 0 0 0,0 0 0 0 0,-1-1 0 0 0,1 1 0 0 0,-1-1 0 0 0,1 1 0 0 0,-1-1 0 0 0,1 1 0 0 0,-1-1 0 0 0,1 0 0 0 0,-1 0 0 0 0,0 0 0 0 0,1 0 0 0 0,5-3 0 0 0,6-1 0 0 0,-12 1 1 0 0,1 1-1 0 0,13-6 63 0 0,-8 5 8 0 0,-5 2-111 0 0,1-1-82 0 0,-1 1-61 0 0,1-1-92 0 0,-1 1-109 0 0,-1 0 145 0 0,1 1-32 0 0,0-2-265 0 0,1 1-108 0 0,0-1-120 0 0,-2 2 334 0 0,0-1-32 0 0,0 1 25 0 0,0 0-51 0 0,0 0-45 0 0,0 0-41 0 0,1 0-159 0 0,0-1-39 0 0,0 0-193 0 0,1-1-525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5:32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7688 0 0,'0'0'166'0'0,"0"0"29"0"0,0 0 14 0 0,0 0-67 0 0,0 0-20 0 0,0 0 38 0 0,0 0 127 0 0,0 0 241 0 0,0 0 15 0 0,2 3-34 0 0,-1-2-572 0 0,0 0 72 0 0,1 1 59 0 0,0-1 48 0 0,1 3 136 0 0,6 5 439 0 0,-6-7-489 0 0,-1 1-59 0 0,1-1-106 0 0,-1 1 98 0 0,-1-1-45 0 0,0 1-30 0 0,-1 0-28 0 0,-1-1-10 0 0,3 0 27 0 0,8 3 159 0 0,-4 6 51 0 0,1 2-36 0 0,-5-9-136 0 0,1 4 61 0 0,0-2-36 0 0,-1 3 7 0 0,0-2-39 0 0,2 9 59 0 0,2-1 16 0 0,6 14 18 0 0,-1 17-1 0 0,-4-16-73 0 0,-2-14-52 0 0,-3-9-21 0 0,-1-1 0 0 0,1 1 0 0 0,-1-1 0 0 0,0 1 1 0 0,0 2-27 0 0,-1-6 19 0 0,0 1 0 0 0,0-1 1 0 0,1 0-1 0 0,-1 0 1 0 0,1 0-1 0 0,0 0 1 0 0,0 0-1 0 0,0 0 0 0 0,1 3-19 0 0,3 8 86 0 0,-3-7-29 0 0,-2 0-1 0 0,1 0 1 0 0,-1 0 0 0 0,0 0 0 0 0,0 4-57 0 0,-1-4 56 0 0,1-1 0 0 0,0 1 0 0 0,1 0 0 0 0,0 0 0 0 0,0 4-56 0 0,4 5 79 0 0,-3-10-44 0 0,0 0-1 0 0,-1 0 1 0 0,0 1 0 0 0,0-1 0 0 0,0 1 0 0 0,-1-1-35 0 0,1 16 109 0 0,-1 22 144 0 0,-1-32-200 0 0,-2-1-36 0 0,-3 1 30 0 0,5-10-40 0 0,1-1-1 0 0,-1 0 1 0 0,0 1-1 0 0,1-1 1 0 0,-1 0-1 0 0,1 1 1 0 0,-1-1-1 0 0,1 1 1 0 0,-1-1-1 0 0,1 1 1 0 0,0-1-1 0 0,0 1 1 0 0,0-1-7 0 0,0 43 93 0 0,0-30-81 0 0,0-13-10 0 0,0-1 0 0 0,0 1 0 0 0,0-1 0 0 0,1 1 0 0 0,-1 0 0 0 0,0-1 0 0 0,0 1-1 0 0,0-1 1 0 0,0 1 0 0 0,0-1 0 0 0,0 1 0 0 0,-1-1 0 0 0,1 1 0 0 0,0-1 0 0 0,0 1 0 0 0,0 0 0 0 0,0-1 0 0 0,-1 1 0 0 0,1-1 0 0 0,0 1 0 0 0,0-1 0 0 0,-1 0 0 0 0,1 1 0 0 0,0-1 0 0 0,-1 1 0 0 0,1-1 0 0 0,-1 1 0 0 0,1-1-1 0 0,0 0 1 0 0,-1 1 0 0 0,1-1 0 0 0,-1 0 0 0 0,0 0-2 0 0,-5 4 16 0 0,6-3-11 0 0,-1 0-1 0 0,1 0 1 0 0,0-1 0 0 0,0 1 0 0 0,-1 0-1 0 0,1 0 1 0 0,0 0 0 0 0,0-1 0 0 0,0 1-1 0 0,0 0 1 0 0,0 0 0 0 0,0 0 0 0 0,0 0-1 0 0,0 0-4 0 0,-3 14 54 0 0,-2-8-80 0 0,0-1-77 0 0,5-6 102 0 0,-2 2-154 0 0,2-2-159 0 0,0 0-271 0 0,0 0 326 0 0,0 0 130 0 0,0 0-38 0 0,0 0-7 0 0,0 0-37 0 0,0 0-43 0 0,0 0-48 0 0,0 0-52 0 0,0 0-48 0 0,0 0-42 0 0,0 0-39 0 0,0 0-137 0 0,0 0-37 0 0,0 0-1444 0 0</inkml:trace>
  <inkml:trace contextRef="#ctx0" brushRef="#br0" timeOffset="322.58">0 454 7368 0 0,'0'0'165'0'0,"0"0"22"0"0,3-2 10 0 0,9-9-16 0 0,3 6-143 0 0,1-2-7 0 0,-5 3 56 0 0,3 0 204 0 0,-13 4-243 0 0,0-1 1 0 0,1 1-1 0 0,-1 0 0 0 0,0-1 0 0 0,1 1 0 0 0,-1-1 0 0 0,0 0 0 0 0,0 1 0 0 0,0-1 0 0 0,1 0 0 0 0,-1 0 0 0 0,0 0 0 0 0,0 0 0 0 0,0 0 0 0 0,0 0 0 0 0,0 0-48 0 0,6-6 271 0 0,0 3-55 0 0,-6 4-161 0 0,1-1 1 0 0,-1 1-1 0 0,1-1 1 0 0,0 1-1 0 0,0 0 1 0 0,-1 0-1 0 0,1-1 1 0 0,0 1-1 0 0,1 1-55 0 0,4-2 193 0 0,2 1 45 0 0,-2-2-43 0 0,1 0 36 0 0,23-7 394 0 0,4-1 9 0 0,-11 1-278 0 0,-14 6-241 0 0,0 0 0 0 0,1 1 0 0 0,2-1-115 0 0,17-3 224 0 0,2-4 3 0 0,9 5-41 0 0,-19 0-155 0 0,-12 2-49 0 0,0 1-1 0 0,0 1 1 0 0,1 0 0 0 0,1 0 18 0 0,-4 1-26 0 0,0-1 1 0 0,0 0 0 0 0,-1 0-1 0 0,1-1 1 0 0,2-1 25 0 0,11-2-88 0 0,2 3-55 0 0,-14 1 53 0 0,7-2 25 0 0,-12 1 7 0 0,1 1-52 0 0,-2-1 2 0 0,1 1-34 0 0,-1 0-41 0 0,1-1-45 0 0,-1 1-20 0 0,0 1-43 0 0,0-1-39 0 0,1 1-34 0 0,2-1-496 0 0,1-1-87 0 0,0-2-602 0 0,3-4-878 0 0,-10 8 2385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8:12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8536 0 0,'0'0'249'0'0,"0"0"-1"0"0,0 0-92 0 0,0 0-43 0 0,0 0 115 0 0,3 0 211 0 0,-1 0-352 0 0,0 1 39 0 0,2 0 150 0 0,4 2 442 0 0,-6-1-545 0 0,0-1-51 0 0,-1 0-70 0 0,1 1-65 0 0,-1-1-78 0 0,0 0-90 0 0,2 1-9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8:1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6768 0 0,'0'0'149'0'0,"0"0"23"0"0,0 0 12 0 0,0 0-54 0 0,0 0 3 0 0,0 0 61 0 0,0 2 177 0 0,0-1-239 0 0,0 0-34 0 0,0 0 10 0 0,0-1-90 0 0,0 1-48 0 0,0-1-173 0 0,0 0 177 0 0,0 0 51 0 0,0 1 35 0 0,0 0 42 0 0,0 0 47 0 0,0 1 30 0 0,0-1 48 0 0,0 1 53 0 0,0 1 58 0 0,0-1 61 0 0,0 1 68 0 0,0 1 71 0 0,0 0 76 0 0,0 9-561 0 0,0-11-168 0 0,0-2-31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09T18:57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1225 470 7568 0 0,'0'0'166'0'0,"0"0"29"0"0,0 0 14 0 0,0 0-66 0 0,0 0-16 0 0,0 0 41 0 0,0 0 137 0 0,0 0 255 0 0,0 0 16 0 0,0 0 4 0 0,0 2-11 0 0,1 4-399 0 0,1 0 78 0 0,2 0 118 0 0,4 3 235 0 0,-4-5-297 0 0,0 1-39 0 0,-1-1-121 0 0,-1-1-34 0 0,-2-1-43 0 0,1-1 0 0 0,-1 1 0 0 0,1 0 0 0 0,-1-1 0 0 0,0 1 0 0 0,1 0 0 0 0,-1-1 0 0 0,0 1 0 0 0,0 0 0 0 0,0 0-1 0 0,-1 0-66 0 0,1 0 75 0 0,0 0-1 0 0,0 0 0 0 0,0 0 0 0 0,0 0 0 0 0,0 0 0 0 0,0 0 1 0 0,0 0-1 0 0,1 0 0 0 0,-1 0 0 0 0,1 0 0 0 0,0 0-74 0 0,3 6 231 0 0,3 4 149 0 0,-6-1-69 0 0,-1 0 36 0 0,0 10 219 0 0,3-8-277 0 0,2-5-150 0 0,1 4 91 0 0,-4-2-42 0 0,-2 0-5 0 0,0 12 110 0 0,0-14-159 0 0,0 0 56 0 0,2 2-59 0 0,2-1-50 0 0,-2-7-68 0 0,-1-1 0 0 0,-1 1 0 0 0,1 0 0 0 0,0-1 0 0 0,0 1 0 0 0,-1 0-1 0 0,1 0 1 0 0,0 0 0 0 0,-1-1 0 0 0,0 1 0 0 0,0 0 0 0 0,1 1-13 0 0,-1 12 110 0 0,0-6-50 0 0,0 31 11 0 0,0 2 13 0 0,0-12-24 0 0,0-29-60 0 0,0 0 0 0 0,0-1 0 0 0,0 1 0 0 0,0 0 0 0 0,0 0 0 0 0,0 0 0 0 0,-1 0 0 0 0,1-1 0 0 0,0 1 0 0 0,0 0 0 0 0,0 0 0 0 0,-1-1 0 0 0,1 1 0 0 0,-1 1 0 0 0,-9 3-33 0 0,9-5-16 0 0,1 1 35 0 0,-1 2 49 0 0,1-1-65 0 0,0 0-82 0 0,0-1 12 0 0,0 0-35 0 0,0 1-131 0 0,-1-2 76 0 0,0 0 88 0 0,0 0-34 0 0,-1 0-37 0 0,0 0-36 0 0,-1 0-155 0 0,0 0-42 0 0,3 0 381 0 0,0 0-1 0 0,0 0 0 0 0,0 0 0 0 0,0 0 0 0 0,-1 0 0 0 0,1 0 1 0 0,0 0-1 0 0,0 0 0 0 0,0 0 0 0 0,0 0 0 0 0,0 0 0 0 0,0 0 0 0 0,0 0 1 0 0,0 0-1 0 0,0 0 0 0 0,0 0 0 0 0,0 0 0 0 0,-1 0 0 0 0,1 0 1 0 0,0 0-1 0 0,0 0 0 0 0,0 0 0 0 0,0 0 0 0 0,0 0 0 0 0,0 0 0 0 0,0 0 1 0 0,0 0-1 0 0,0 0 0 0 0,0 0 0 0 0,0 0 0 0 0,0 0 0 0 0,0 0 1 0 0,-1 0-1 0 0,1 0 0 0 0,0 0 0 0 0,0-1 0 0 0,0 1 0 0 0,0 0 0 0 0,0 0 1 0 0,0 0-1 0 0,0 0 0 0 0,0 0 0 0 0,0 0 0 0 0,0 0 0 0 0,0 0 1 0 0,0 0-1 0 0,0 0 0 0 0,0-1 0 0 0,0 1 0 0 0,0 0 0 0 0,0 0 0 0 0,0 0 1 0 0,0 0-1 0 0,0 0 0 0 0,0 0 0 0 0,0 0 0 0 0,0 0 26 0 0,0-10-1533 0 0,0 7-16 0 0</inkml:trace>
  <inkml:trace contextRef="#ctx0" brushRef="#br0" timeOffset="276">1225 228 11720 0 0,'0'0'264'0'0,"-2"-3"34"0"0,-7-4-80 0 0,8 7-182 0 0,0-1-1 0 0,0 0 1 0 0,-1 1-1 0 0,1-1 0 0 0,0 1 1 0 0,-1-1-1 0 0,1 1 1 0 0,0-1-1 0 0,-1 1 1 0 0,1 0-1 0 0,-2 0-35 0 0,1-1 71 0 0,-1-1-43 0 0,-9-8-17 0 0,3 8 2 0 0,5 2 38 0 0,2 0 53 0 0,2 0 122 0 0,0-3 214 0 0,0 2-416 0 0,0-3 240 0 0,0 2-222 0 0,0 1-64 0 0,0-1-35 0 0,0 1-41 0 0,0-1-45 0 0,0 2-445 0 0</inkml:trace>
  <inkml:trace contextRef="#ctx0" brushRef="#br0" timeOffset="832.65">1648 364 7856 0 0,'0'0'174'0'0,"0"0"29"0"0,0 0 13 0 0,0 0-67 0 0,0 0-1 0 0,0 0 64 0 0,0 0 190 0 0,0 0 351 0 0,0 0 23 0 0,0 0-322 0 0,0 0-193 0 0,0 0-59 0 0,0 0 25 0 0,0 0 74 0 0,0 0-21 0 0,0 2-4 0 0,0-1-264 0 0,0-1 1 0 0,0 1-1 0 0,0-1 0 0 0,0 0 0 0 0,0 1 0 0 0,0-1 0 0 0,0 1 0 0 0,0-1 0 0 0,0 0 0 0 0,1 1 1 0 0,-1-1-1 0 0,0 1 0 0 0,0-1 0 0 0,0 0 0 0 0,0 1 0 0 0,1-1 0 0 0,-1 0 0 0 0,0 1 0 0 0,0-1 1 0 0,1 0-1 0 0,-1 1 0 0 0,0-1 0 0 0,0 0 0 0 0,1 0 0 0 0,-1 1 0 0 0,0-1 0 0 0,1 0 0 0 0,-1 0 1 0 0,0 0-1 0 0,1 1 0 0 0,-1-1-12 0 0,7 4 206 0 0,-2 7 90 0 0,-2-9-195 0 0,0 0-8 0 0,0-1-6 0 0,-1 1 3 0 0,-1 3 97 0 0,0-2-49 0 0,-1 2 38 0 0,3 7 88 0 0,8 2 24 0 0,1 3-6 0 0,-8-2-44 0 0,-1-1-12 0 0,9 1 18 0 0,1 1-36 0 0,-5 5 60 0 0,1 10-22 0 0,0 1 8 0 0,-5-21-130 0 0,1 0 33 0 0,5 6 83 0 0,-5 9-40 0 0,0-11-161 0 0,-3-12-39 0 0,-1 0 0 0 0,0 0 0 0 0,0 0 1 0 0,0 0-1 0 0,-1 1 0 0 0,1-1 0 0 0,-1 0 0 0 0,1 2 0 0 0,-1-2-4 0 0,0 0-1 0 0,0 0 1 0 0,0 0-1 0 0,1 1 1 0 0,0-1-1 0 0,-1 0 0 0 0,1 0 1 0 0,0 0-1 0 0,1-1 1 0 0,0 3 4 0 0,2 5-21 0 0,6 11 34 0 0,-9-19-1 0 0,0 0-1 0 0,0 0 0 0 0,0 0 1 0 0,0 0-1 0 0,-1 0 1 0 0,1 1-1 0 0,0-1 0 0 0,-1 0 1 0 0,0 0-1 0 0,1 0 0 0 0,-1 2-11 0 0,0-1 13 0 0,0 1 0 0 0,1-1 0 0 0,-1 0-1 0 0,1 0 1 0 0,0 0 0 0 0,0 0 0 0 0,0 0-1 0 0,0 0 1 0 0,0 0 0 0 0,1 0 0 0 0,-1 0-13 0 0,1 1 21 0 0,1 6 81 0 0,-3 10 2 0 0,0-20-100 0 0,0 0 0 0 0,0 1 0 0 0,0-1 0 0 0,0 0 0 0 0,0 1 0 0 0,0-1 0 0 0,0 0 0 0 0,0 1 0 0 0,0-1 0 0 0,0 0 0 0 0,0 1 0 0 0,0-1 0 0 0,0 0 0 0 0,0 0 0 0 0,0 1 0 0 0,0-1 0 0 0,1 0 0 0 0,-1 1 0 0 0,0-1 0 0 0,0 0 0 0 0,0 0 0 0 0,0 1 0 0 0,1-1 0 0 0,-1 0 0 0 0,0 0 0 0 0,0 0-4 0 0,9 14 106 0 0,-8-11-77 0 0,0 1 1 0 0,0-1-1 0 0,-1 0 1 0 0,1 1-1 0 0,-1-1 1 0 0,0 0-1 0 0,0 1-29 0 0,0-2 107 0 0,0 0-1 0 0,1-1-37 0 0,0 1-19 0 0,1-1-75 0 0,2 1-101 0 0,-3-2 119 0 0,0 1 49 0 0,1 0 71 0 0,-1 0 87 0 0,0 0-8 0 0,-1 0 54 0 0,1 0 58 0 0,-1 0 65 0 0,3-3-195 0 0,2-4-70 0 0,8-6 160 0 0,-9 8-180 0 0,-1 1-54 0 0,5-6 129 0 0,-2 1-61 0 0,6-16 20 0 0,-8 17-69 0 0,-3 6-42 0 0,-1-1 0 0 0,1 1-1 0 0,-1 0 1 0 0,0-1-1 0 0,0 1 1 0 0,1 0-1 0 0,-1-1 1 0 0,0 1 0 0 0,0 0-1 0 0,0-2-6 0 0,2-14 25 0 0,18-33 60 0 0,-8 22-52 0 0,-4 5-34 0 0,13-27 12 0 0,-8 27 29 0 0,-1 3-27 0 0,-3-1-13 0 0,0 0 0 0 0,3-14 0 0 0,-7 19 0 0 0,-2 8 0 0 0,2-8 0 0 0,1 0 0 0 0,1 1 0 0 0,2-3 0 0 0,-7 14 2 0 0,5-10-24 0 0,-1 4-38 0 0,1 5 29 0 0,-3 2-55 0 0,-2-4-69 0 0,1 2-99 0 0,7-5 4 0 0,-8 7-34 0 0,-2 3 126 0 0,3-2-120 0 0,7-8-226 0 0,-8 8 284 0 0,-2 1-35 0 0,0 1-78 0 0,0 0 113 0 0,0 0-42 0 0,0 0-46 0 0,0 0-42 0 0,0 0-40 0 0,0 0-35 0 0,0 0-272 0 0,0 0-58 0 0,0 0-46 0 0,0 0-34 0 0,0 0-1491 0 0,0 0-1312 0 0</inkml:trace>
  <inkml:trace contextRef="#ctx0" brushRef="#br0" timeOffset="1225.51">2556 470 7280 0 0,'0'0'209'0'0,"0"0"-53"0"0,0 0-12 0 0,0 0 45 0 0,0 0 155 0 0,0 0 288 0 0,0 2 22 0 0,-1 0-541 0 0,1 1 71 0 0,0 3 203 0 0,0 10 662 0 0,1-10-743 0 0,-1-3-179 0 0,1 0-33 0 0,-1-1-39 0 0,1 0-45 0 0,4 6 193 0 0,0 1 90 0 0,-2 4 78 0 0,-4 11 332 0 0,0 1 34 0 0,2-8-308 0 0,0-5-149 0 0,1-2-101 0 0,4 3 135 0 0,-5-12-272 0 0,0 1-1 0 0,0-1 0 0 0,-1 0 1 0 0,1 1-1 0 0,0-1 0 0 0,-1 1 1 0 0,1-1-1 0 0,-1 1 0 0 0,0-1 1 0 0,0 1-1 0 0,1-1 0 0 0,-1 1 1 0 0,0-1-42 0 0,0 12 234 0 0,0-3-65 0 0,1-7-115 0 0,-1 0 0 0 0,1 0-1 0 0,-1 0 1 0 0,1 1 0 0 0,0-1-1 0 0,0 0 1 0 0,0 0-54 0 0,5 10 219 0 0,-5-11-180 0 0,0 0-1 0 0,0 0 0 0 0,-1 0 1 0 0,1 0-1 0 0,-1 0 1 0 0,0 1-1 0 0,1-1 0 0 0,-1 1-38 0 0,-1 19 237 0 0,1-5-108 0 0,1-3-54 0 0,6-2-15 0 0,-7-10-56 0 0,1-1-1 0 0,0 0 1 0 0,0 1-1 0 0,-1-1 1 0 0,1 1-1 0 0,-1-1 1 0 0,1 0-1 0 0,-1 1 1 0 0,0-1-1 0 0,1 1 1 0 0,-1-1-1 0 0,0 1 0 0 0,0 0-3 0 0,-1 9 52 0 0,1-8-44 0 0,0 0 0 0 0,0 0 0 0 0,0 0 1 0 0,0 0-1 0 0,0 0 0 0 0,0 0 0 0 0,1 0 0 0 0,0 0 1 0 0,-1 0-1 0 0,2 1-8 0 0,8 11 10 0 0,-8-2 1 0 0,-2-4 44 0 0,0 0-68 0 0,0 3-4 0 0,0-10-133 0 0,0-2-74 0 0,0 0 102 0 0,0 0-62 0 0,0 0-83 0 0,0 0 82 0 0,0 0-40 0 0,0 0-42 0 0,0 0-42 0 0,0 0-36 0 0,0 0-34 0 0,0 0-245 0 0,0 0-55 0 0,0 0-799 0 0,0 0-628 0 0,0 0-1193 0 0</inkml:trace>
  <inkml:trace contextRef="#ctx0" brushRef="#br0" timeOffset="1476.93">2525 243 12176 0 0,'0'-4'79'0'0,"1"-1"52"0"0,-1-14 505 0 0,-1 11-402 0 0,0 4-126 0 0,0 1-72 0 0,-6 0 47 0 0,7 3-82 0 0,0 0-1 0 0,-1 0 1 0 0,1 0-1 0 0,0 0 1 0 0,0 0-1 0 0,0 0 1 0 0,0 0 0 0 0,-1 0-1 0 0,1 0 1 0 0,0 0-1 0 0,0 0 1 0 0,0-1 0 0 0,0 1-1 0 0,-1 0 1 0 0,1 0-1 0 0,0 0 1 0 0,0 0-1 0 0,0 0 1 0 0,0 0 0 0 0,0 0-1 0 0,-1-1 1 0 0,1 1-1 0 0,0 0 1 0 0,0 0-1 0 0,0 0 1 0 0,0 0 0 0 0,0 0-1 0 0,0-1 1 0 0,0 1-1 0 0,0 0 1 0 0,0 0-1 0 0,0 0 1 0 0,0 0 0 0 0,0-1-1 0 0,0 1 1 0 0,0 0-1 0 0,-2-26 77 0 0,2 20 36 0 0,0 0 131 0 0,0 3 227 0 0,0 3-331 0 0,0 0-147 0 0,0 0-112 0 0,0 0 9 0 0,0 0-39 0 0,0 0-44 0 0,0 0-39 0 0,0 0-38 0 0,0 0-33 0 0,1 0-206 0 0,-1 0-56 0 0,2 0-683 0 0,2 0-553 0 0,4 0-1042 0 0</inkml:trace>
  <inkml:trace contextRef="#ctx0" brushRef="#br0" timeOffset="2318.84">3387 439 7800 0 0,'0'0'174'0'0,"0"0"29"0"0,0 0 13 0 0,0-2-31 0 0,0-5-119 0 0,0 4-8 0 0,0 1 83 0 0,0 1 162 0 0,0 1 273 0 0,0 0 22 0 0,0-4-193 0 0,-1 0-74 0 0,0 1-64 0 0,0 0-57 0 0,-1-1-22 0 0,1 1-56 0 0,-2 0-27 0 0,-1 0-7 0 0,2 0 149 0 0,1 0-84 0 0,0 1-54 0 0,1-1-50 0 0,1 0-21 0 0,-3 1 48 0 0,-8 0 252 0 0,8 2-2 0 0,2 0-14 0 0,-3-3-56 0 0,-8-3-73 0 0,-3-3 82 0 0,10 3-126 0 0,4 6-141 0 0,-1-1 1 0 0,1 1-1 0 0,0-1 1 0 0,0 1-1 0 0,-1 0 1 0 0,1-1-1 0 0,0 1 1 0 0,-1-1-1 0 0,1 1 1 0 0,0 0-1 0 0,-1 0 1 0 0,1-1-1 0 0,0 1 1 0 0,-1 0-1 0 0,1-1 1 0 0,-1 1-1 0 0,1 0 1 0 0,-1 0-1 0 0,1 0 1 0 0,0 0-1 0 0,-1-1 1 0 0,1 1-1 0 0,-1 0 1 0 0,1 0-1 0 0,-1 0 1 0 0,1 0-1 0 0,-1 0 1 0 0,1 0-1 0 0,-1 0 1 0 0,1 0-1 0 0,-1 0 1 0 0,0 1-9 0 0,1-1 10 0 0,-1 0 0 0 0,1 0 1 0 0,-1 0-1 0 0,0 0 0 0 0,1 0 1 0 0,-1 0-1 0 0,0-1 0 0 0,1 1 0 0 0,-1 0 1 0 0,0 0-1 0 0,1 0 0 0 0,-1-1 1 0 0,1 1-1 0 0,-1 0 0 0 0,0-1 0 0 0,1 1 1 0 0,-1 0-1 0 0,1-1 0 0 0,-1 1 1 0 0,1-1-1 0 0,-1 1 0 0 0,1-1 0 0 0,0 1 1 0 0,-1-1-1 0 0,1 1 0 0 0,-1-1-10 0 0,1 1 10 0 0,0-1 0 0 0,-1 1 0 0 0,1-1 0 0 0,-1 0 0 0 0,1 1 0 0 0,0 0 0 0 0,-1-1 0 0 0,1 1 0 0 0,-1-1-1 0 0,0 1 1 0 0,1 0 0 0 0,-1-1 0 0 0,1 1 0 0 0,-1 0 0 0 0,1-1 0 0 0,-1 1 0 0 0,0 0 0 0 0,1 0 0 0 0,-1 0 0 0 0,0 0 0 0 0,1 0 0 0 0,-1-1-1 0 0,0 1 1 0 0,1 0 0 0 0,-1 1 0 0 0,0-1-10 0 0,-17 0 293 0 0,0 0-100 0 0,-34 0 159 0 0,47 2-263 0 0,4-1-76 0 0,0 0-7 0 0,0 0 1 0 0,0 0-1 0 0,0 0 1 0 0,0 0-1 0 0,0 0 0 0 0,0-1 1 0 0,-1 1-1 0 0,1 0 1 0 0,0-1-1 0 0,0 1 1 0 0,-1 0-1 0 0,0-1-6 0 0,-11 2 84 0 0,12-2-83 0 0,1 0 0 0 0,0 0-1 0 0,-1 0 1 0 0,1 0-1 0 0,-1 0 1 0 0,1 0-1 0 0,0 0 1 0 0,-1 0-1 0 0,1 0 1 0 0,-1 0-1 0 0,1 0 1 0 0,0 0-1 0 0,-1 0 1 0 0,1 1-1 0 0,-1-1 1 0 0,1 0-1 0 0,0 0 1 0 0,-1 0-1 0 0,1 1 1 0 0,0-1-1 0 0,0 0 1 0 0,-1 0-1 0 0,1 1 1 0 0,0-1-1 0 0,-1 0 1 0 0,1 1 0 0 0,0-1-1 0 0,0 0 1 0 0,0 1-1 0 0,-1-1 1 0 0,1 1-1 0 0,-4 5-1 0 0,2-4 1 0 0,0-1 0 0 0,0 0 0 0 0,-1 1 0 0 0,1-1 0 0 0,0 0 0 0 0,0 0 0 0 0,-1 0 0 0 0,0-1 0 0 0,1 1 0 0 0,0 0 0 0 0,-1 0 0 0 0,1 0 0 0 0,0 0 0 0 0,0 0 0 0 0,0 0 0 0 0,0 1 0 0 0,-1-1 0 0 0,-2 12 0 0 0,-7 2 0 0 0,2-2 0 0 0,22 2 0 0 0,-6-11 0 0 0,-5-4 0 0 0,-1 1 0 0 0,1-1 0 0 0,-1 0 0 0 0,1 0 0 0 0,-1 1 0 0 0,0-1 0 0 0,1 0 0 0 0,-1 1 0 0 0,0-1 0 0 0,1 0 0 0 0,-1 1 0 0 0,0-1 0 0 0,1 0 0 0 0,-1 1 0 0 0,0-1 0 0 0,0 1 0 0 0,0-1 0 0 0,1 1 0 0 0,-1-1 0 0 0,0 0 0 0 0,0 1 0 0 0,0-1 0 0 0,0 1 0 0 0,0-1 0 0 0,0 1 0 0 0,0-1 0 0 0,0 1 0 0 0,0-1 0 0 0,0 1 0 0 0,0-1 0 0 0,0 1 0 0 0,0 0 0 0 0,0-1 0 0 0,0 0 0 0 0,-1 1 0 0 0,1-1 0 0 0,0 1 0 0 0,0-1 0 0 0,0 1 0 0 0,0-1 0 0 0,0 1 0 0 0,0-1 0 0 0,1 1 0 0 0,-1-1 0 0 0,0 1 0 0 0,0-1 0 0 0,0 1 0 0 0,0-1 0 0 0,0 0 0 0 0,1 1 0 0 0,-1-1 0 0 0,0 1 0 0 0,0-1 0 0 0,1 1 0 0 0,-1-1 0 0 0,0 0 0 0 0,1 1 0 0 0,-1-1 0 0 0,0 0 0 0 0,1 1 0 0 0,-1-1 0 0 0,0 0 0 0 0,1 0 0 0 0,-1 1 0 0 0,1-1 1 0 0,5 4-1 0 0,12 24-1 0 0,-11-21 1 0 0,-3-4 0 0 0,-1 0 0 0 0,0 0 0 0 0,0 0 0 0 0,0 1 0 0 0,-1-1 0 0 0,1 1 0 0 0,1 6 0 0 0,-3-8 0 0 0,0 1 0 0 0,0-1 0 0 0,0 0 0 0 0,1 0 0 0 0,-1 0 0 0 0,0 0 0 0 0,1 0 0 0 0,0-1 0 0 0,-1 1 0 0 0,12 11 0 0 0,-8-6 0 0 0,1-1 0 0 0,1 0 0 0 0,-1-1 0 0 0,5 4 0 0 0,-4-5 0 0 0,-5-3 0 0 0,0 0 0 0 0,0 1 0 0 0,-1-1 0 0 0,1 0 0 0 0,0 1 0 0 0,0-1 0 0 0,-1 1 0 0 0,1 0 0 0 0,-1-1 0 0 0,0 1 0 0 0,1 0 0 0 0,-1 0 0 0 0,0 0 0 0 0,1 2 1 0 0,-1-2-1 0 0,1 0 0 0 0,0 1 0 0 0,-1-1 0 0 0,1 0 0 0 0,1-1 0 0 0,-1 1 0 0 0,0 0 0 0 0,0-1 0 0 0,0 1 0 0 0,1-1 0 0 0,0 1-1 0 0,9 6 1 0 0,-2 10 0 0 0,11 7 0 0 0,-19-21 0 0 0,0-1 0 0 0,1 0 0 0 0,-1 0 0 0 0,1 0 0 0 0,0 0 0 0 0,0 0 0 0 0,0 0 1 0 0,6 5-2 0 0,11 22 1 0 0,-13-23 0 0 0,-4-3 0 0 0,0-1 0 0 0,0 0 0 0 0,0 0 0 0 0,1 0 0 0 0,-1-1 0 0 0,1 1 0 0 0,3 0 0 0 0,-7-3 0 0 0,1 0 0 0 0,-1 0 0 0 0,1 0 0 0 0,-1 0 0 0 0,1 1 0 0 0,-1-1 0 0 0,0 0 0 0 0,1 0 0 0 0,-1 1 0 0 0,1-1 0 0 0,-1 0 0 0 0,0 1 0 0 0,1-1 0 0 0,-1 0 0 0 0,0 1 0 0 0,1-1 0 0 0,-1 0 0 0 0,0 1 0 0 0,1-1 0 0 0,-1 1 0 0 0,0-1 0 0 0,0 1 0 0 0,0-1 0 0 0,0 1 0 0 0,1-1 0 0 0,-1 1 0 0 0,0-1 0 0 0,0 1 0 0 0,0-1 0 0 0,0 1 0 0 0,0-1 0 0 0,0 1 0 0 0,0-1 0 0 0,0 0 0 0 0,0 1 0 0 0,0-1 0 0 0,-1 1 0 0 0,1-1 1 0 0,0 2 2 0 0,0 0 0 0 0,1-1 1 0 0,-1 1-1 0 0,0-1 0 0 0,1 1 1 0 0,-1-1-1 0 0,1 1 0 0 0,-1-1 1 0 0,1 1-1 0 0,0-1 0 0 0,-1 1 1 0 0,1-1-1 0 0,0 0 0 0 0,0 1-3 0 0,4 6 42 0 0,0 2 22 0 0,5 7 47 0 0,-8-13-26 0 0,0-1-36 0 0,-3 6-1 0 0,1-7-14 0 0,0 2-54 0 0,0 0 63 0 0,0 4 130 0 0,0 12 379 0 0,0-15-442 0 0,0-1-72 0 0,0-3-31 0 0,0-1 0 0 0,0 1-1 0 0,0-1 1 0 0,0 1-1 0 0,0-1 1 0 0,0 1 0 0 0,0-1-1 0 0,0 1 1 0 0,0-1-1 0 0,0 1 1 0 0,0-1-1 0 0,0 1 1 0 0,0-1 0 0 0,0 1-1 0 0,-1-1 1 0 0,1 1-1 0 0,0-1 1 0 0,0 1-1 0 0,0-1 1 0 0,-1 0 0 0 0,1 1-1 0 0,0-1 1 0 0,-1 1-1 0 0,1-1 1 0 0,0 0 0 0 0,-1 1-1 0 0,1-1 1 0 0,0 0-1 0 0,-1 1 1 0 0,1-1-1 0 0,-1 0 1 0 0,1 0 0 0 0,0 1-1 0 0,-1-1 1 0 0,1 0-1 0 0,-1 0 1 0 0,1 0-1 0 0,-1 0 1 0 0,1 0 0 0 0,-1 1-1 0 0,1-1 1 0 0,-1 0-1 0 0,1 0 1 0 0,-1 0 0 0 0,1 0-1 0 0,-1-1-6 0 0,1 1 2 0 0,0 0 1 0 0,0 0-1 0 0,0 0 0 0 0,0 0 0 0 0,-1 0 1 0 0,1 0-1 0 0,0 0 0 0 0,0 0 1 0 0,0 0-1 0 0,0 0 0 0 0,0 0 0 0 0,0 0 1 0 0,0 0-1 0 0,0 0 0 0 0,0 0 0 0 0,0 0 1 0 0,0 0-1 0 0,-1 0 0 0 0,1 0 1 0 0,0 0-1 0 0,0 0 0 0 0,0 0 0 0 0,0 1 1 0 0,0-1-1 0 0,0 0 0 0 0,0 0 0 0 0,0 0 1 0 0,0 0-1 0 0,0 0 0 0 0,0 0 0 0 0,0 0 1 0 0,0 0-1 0 0,0 0 0 0 0,-1 0 1 0 0,1 0-1 0 0,0 0 0 0 0,0 0 0 0 0,0 0 1 0 0,0 1-1 0 0,0-1 0 0 0,0 0 0 0 0,0 0 1 0 0,0 0-1 0 0,0 0 0 0 0,0 0 1 0 0,0 0-1 0 0,0 0 0 0 0,0 0 0 0 0,0 0 1 0 0,0 0-1 0 0,0 0 0 0 0,0 1 0 0 0,0-1 1 0 0,0 0-1 0 0,0 0 0 0 0,0 0 0 0 0,0 0-2 0 0,0 0 6 0 0,1 1-1 0 0,-1-1 1 0 0,0 1-1 0 0,0-1 0 0 0,0 0 1 0 0,0 1-1 0 0,-1-1 0 0 0,1 1 1 0 0,0-1-1 0 0,0 0 1 0 0,0 1-1 0 0,0-1 0 0 0,0 1 1 0 0,0-1-1 0 0,-1 0 0 0 0,1 1 1 0 0,0-1-1 0 0,0 0 1 0 0,0 1-1 0 0,-1-1 0 0 0,1 0 1 0 0,0 1-1 0 0,-1-1 0 0 0,1 0 1 0 0,0 0-1 0 0,-1 1 1 0 0,1-1-1 0 0,0 0 0 0 0,-1 0 1 0 0,1 0-1 0 0,-1 1-5 0 0,-5 3 81 0 0,1 6 5 0 0,-20 5 44 0 0,18-11-67 0 0,-2-5-66 0 0,7 1 7 0 0,-30 0 15 0 0,19 0 64 0 0,11 0-73 0 0,0 0 0 0 0,0-1 0 0 0,1 1 0 0 0,-1 0 1 0 0,0-1-1 0 0,1 1 0 0 0,-1-1 0 0 0,1 1 0 0 0,-1-1 0 0 0,0 0 0 0 0,1 0 1 0 0,-1 0-1 0 0,1 0-10 0 0,0 0 8 0 0,-1 0 0 0 0,1 1 0 0 0,-1-1 0 0 0,0 0 0 0 0,1 0 0 0 0,-1 1 0 0 0,1-1 1 0 0,-1 1-1 0 0,0-1 0 0 0,1 1 0 0 0,-1 0 0 0 0,0 0 0 0 0,0 0-8 0 0,-4 0 10 0 0,5 0-4 0 0,-1 0 0 0 0,0 0-1 0 0,1 0 1 0 0,-1 0 0 0 0,1 0 0 0 0,-1 0 0 0 0,0 0 0 0 0,1 0 0 0 0,-1-1-1 0 0,1 1 1 0 0,-1-1 0 0 0,0 0-6 0 0,-4-9 27 0 0,-17-3 41 0 0,19 11-70 0 0,-26-3 2 0 0,14-8 0 0 0,13 11 1 0 0,0-1 0 0 0,-1 0-1 0 0,0 1 1 0 0,1 0 0 0 0,-5-2-1 0 0,-9-7-45 0 0,14 8-159 0 0,1 3-31 0 0,-9 0 3 0 0,9 0 82 0 0,2-2 18 0 0,0 1-37 0 0,0 1 109 0 0,0-1 81 0 0,-1-2 120 0 0,1 1-149 0 0,0 1-63 0 0,0 0-80 0 0,0 0-124 0 0,0 0 86 0 0,0 1-38 0 0,0-1-42 0 0,1 1-44 0 0,-1-1-47 0 0,0 1-51 0 0,0 0 134 0 0,0 0-36 0 0,0 0-409 0 0,0 0 109 0 0,-1 0-50 0 0,-1 0-768 0 0,-2 0-598 0 0,-4 0-1139 0 0</inkml:trace>
  <inkml:trace contextRef="#ctx0" brushRef="#br0" timeOffset="2768.54">3780 455 9672 0 0,'0'0'216'0'0,"0"0"32"0"0,0 0 13 0 0,0 0 50 0 0,0 0 123 0 0,0 2 57 0 0,0 10 2 0 0,-1 12 199 0 0,2-12-394 0 0,2-2-38 0 0,1-4-108 0 0,3 5 93 0 0,-7-10-229 0 0,0-1 1 0 0,0 1-1 0 0,0 0 1 0 0,0-1-1 0 0,1 1 1 0 0,-1 0 0 0 0,0 0-1 0 0,0-1 1 0 0,0 1-1 0 0,0 0 1 0 0,-1-1-1 0 0,1 1 1 0 0,0 0-1 0 0,0-1 1 0 0,0 1-1 0 0,0 0 1 0 0,-1-1-1 0 0,1 1-16 0 0,0 0 6 0 0,-1-1 12 0 0,0 1 1 0 0,1 0-1 0 0,-1 0 0 0 0,1-1 0 0 0,-1 1 0 0 0,1 0 0 0 0,0 0 0 0 0,-1 0 1 0 0,1 0-1 0 0,0-1 0 0 0,0 1 0 0 0,0 0 0 0 0,-1 0 0 0 0,1 0 0 0 0,0 0 1 0 0,0 0-1 0 0,0 0 0 0 0,0 0 0 0 0,0 0 0 0 0,1 0 0 0 0,-1-1 0 0 0,0 1 1 0 0,0 0-1 0 0,1 0 0 0 0,-1 0 0 0 0,0 0 0 0 0,1 0-18 0 0,2 7 96 0 0,-1 6 65 0 0,-1 29 365 0 0,-2-29-371 0 0,1-2 19 0 0,0-2-48 0 0,0 13 134 0 0,1-13-121 0 0,0-2-39 0 0,1-1-17 0 0,2 1-4 0 0,2 7 64 0 0,-5-7-57 0 0,-1 1 35 0 0,0 0-36 0 0,-1 11 92 0 0,5-6 25 0 0,1-6-90 0 0,0 2 45 0 0,-2 3 38 0 0,-3 4 60 0 0,0-5-110 0 0,0 62 58 0 0,0-72-148 0 0,0-2-27 0 0,-1 0-69 0 0,-1 0-68 0 0,-8 0-117 0 0,7 0-20 0 0,3-5-184 0 0,-1 0 103 0 0,-1 0 32 0 0,-2-2-44 0 0,1 2 109 0 0,1 2 49 0 0,0-2-161 0 0,1 3 185 0 0,1 0-37 0 0,-1 1-2 0 0,1-1-38 0 0,-1 1-42 0 0,1-1-48 0 0,-1 0-51 0 0,0 1-48 0 0,0-1-43 0 0,0 1-36 0 0,-1-1-143 0 0,0 0-37 0 0,-3-3-1491 0 0</inkml:trace>
  <inkml:trace contextRef="#ctx0" brushRef="#br0" timeOffset="3007.85">3765 273 9848 0 0,'0'-2'52'0'0,"0"-3"-13"0"0,0 2 19 0 0,0 1 59 0 0,0-1 91 0 0,-2 3 63 0 0,-5-1-114 0 0,3-1-82 0 0,2-5 3 0 0,2 4-15 0 0,0-2 420 0 0,0-6 729 0 0,0 8-873 0 0,0 1-40 0 0,0-1-30 0 0,0 0-85 0 0,0 0-104 0 0,0 2-86 0 0,0 0-32 0 0,2 1 210 0 0,5 0-81 0 0,-3 0-58 0 0,-2 0-44 0 0,-2 0-41 0 0,0 0-97 0 0,0 0 64 0 0,1 0-53 0 0,-1 0-68 0 0,2 0-112 0 0,-2 0 318 0 0,1 0-451 0 0,2-1-118 0 0,-1 1 79 0 0,0 0-45 0 0,2-2-631 0 0,2-2-495 0 0,3-4-944 0 0</inkml:trace>
  <inkml:trace contextRef="#ctx0" brushRef="#br0" timeOffset="3479.33">4581 485 7632 0 0,'-12'0'166'0'0,"12"0"-162"0"0,0 0-1 0 0,0 0 1 0 0,0 0-1 0 0,0 0 1 0 0,-1 0-1 0 0,1 0 0 0 0,0 0 1 0 0,0 0-1 0 0,0 0 1 0 0,0 0-1 0 0,0 0 0 0 0,0 0 1 0 0,0 0-1 0 0,0 0 1 0 0,0 0-1 0 0,0 0 0 0 0,-1 0 1 0 0,1 0-1 0 0,0 0 1 0 0,0 0-1 0 0,0 0 1 0 0,0 0-1 0 0,0 0 0 0 0,0 0 1 0 0,0 0-1 0 0,0 0 1 0 0,0 0-1 0 0,0-1 0 0 0,0 1 1 0 0,0 0-1 0 0,0 0 1 0 0,-1 0-1 0 0,1 0 1 0 0,0 0-1 0 0,0 0 0 0 0,0 0 1 0 0,0 0-1 0 0,0 0 1 0 0,0 0-1 0 0,0 0 0 0 0,0 0 1 0 0,0 0-1 0 0,0-1 1 0 0,0 1-1 0 0,0 0 1 0 0,0 0-1 0 0,0 0 0 0 0,0 0 1 0 0,0 0-1 0 0,0 0 1 0 0,0 0-1 0 0,0 0 0 0 0,0 0 1 0 0,0 0-1 0 0,0-1 1 0 0,0 1-1 0 0,0 0-3 0 0,0-10 209 0 0,0 10-205 0 0,0 0-1 0 0,0 0 0 0 0,0 0 0 0 0,1 0 1 0 0,-1 0-1 0 0,0 0 0 0 0,0 0 0 0 0,0-1 0 0 0,0 1 1 0 0,0 0-1 0 0,0 0 0 0 0,0 0 0 0 0,0 0 1 0 0,0 0-1 0 0,0 0 0 0 0,0 0 0 0 0,0 0 1 0 0,-1 0-1 0 0,1 0 0 0 0,0 0 0 0 0,0-1 0 0 0,0 1 1 0 0,0 0-1 0 0,0 0 0 0 0,0 0 0 0 0,0 0 1 0 0,0 0-1 0 0,0 0 0 0 0,0 0 0 0 0,0 0 0 0 0,0 0 1 0 0,0 0-1 0 0,0 0 0 0 0,0 0 0 0 0,0 0 1 0 0,0 0-1 0 0,-1 0 0 0 0,1 0 0 0 0,0 0 1 0 0,0 0-1 0 0,0-1 0 0 0,0 1 0 0 0,0 0 0 0 0,0 0 1 0 0,0 0-1 0 0,0 0 0 0 0,0 0 0 0 0,0 0 1 0 0,0 0-1 0 0,-1 0 0 0 0,1 0 0 0 0,0 0 1 0 0,0 1-1 0 0,0-1 0 0 0,0 0 0 0 0,0 0 0 0 0,0 0-3 0 0,-10-3 38 0 0,7-4-23 0 0,3 2 42 0 0,0-2 62 0 0,-2 3 39 0 0,2 3-136 0 0,0 1 1 0 0,-1 0-1 0 0,1-1 1 0 0,0 1-1 0 0,-1 0 1 0 0,1-1-1 0 0,0 1 1 0 0,-1 0-1 0 0,1 0 1 0 0,-1-1-1 0 0,1 1 1 0 0,0 0-1 0 0,-1 0 1 0 0,1 0-1 0 0,-1 0 1 0 0,1 0-1 0 0,-1-1 1 0 0,1 1 0 0 0,-1 0-1 0 0,1 0 1 0 0,0 0-1 0 0,-1 0 1 0 0,1 0-1 0 0,-1 0 1 0 0,1 0-23 0 0,-3 0 481 0 0,3 0-16 0 0,-2-2-87 0 0,-12-7-36 0 0,11 8-251 0 0,-1 0 1 0 0,1 1-1 0 0,0-1 0 0 0,-1 1 0 0 0,1-1 0 0 0,0 1 0 0 0,-1 0-91 0 0,2 0 245 0 0,-2-1-43 0 0,0 1-71 0 0,-1 0-38 0 0,-4 1-14 0 0,4-1-9 0 0,2 0 7 0 0,2 0-59 0 0,0 0-1 0 0,1 0 1 0 0,-1 0-1 0 0,0 0 1 0 0,1 0 0 0 0,-1 0-1 0 0,0 1 1 0 0,1-1 0 0 0,-1 0-1 0 0,0 0 1 0 0,1 0-1 0 0,-1 1 1 0 0,1-1 0 0 0,-1 0-1 0 0,0 1 1 0 0,1-1-1 0 0,-1 0 1 0 0,1 1 0 0 0,-1-1-1 0 0,1 1 1 0 0,-1-1 0 0 0,1 1-1 0 0,0-1 1 0 0,-1 1-1 0 0,1-1 1 0 0,-1 1-18 0 0,1-1 19 0 0,0 1 1 0 0,-1 0-1 0 0,1-1 0 0 0,-1 1 0 0 0,1-1 1 0 0,0 0-1 0 0,-1 1 0 0 0,1-1 0 0 0,-1 1 1 0 0,0-1-1 0 0,1 0 0 0 0,-1 1 0 0 0,1-1 1 0 0,-1 0-1 0 0,1 1 0 0 0,-1-1 0 0 0,0 0 1 0 0,1 0-1 0 0,-1 0 0 0 0,0 0 0 0 0,1 0 1 0 0,-1 1-1 0 0,0-1 0 0 0,1 0 0 0 0,-1 0 1 0 0,0-1-20 0 0,-12 4 270 0 0,4 2-94 0 0,1 0-74 0 0,-5 0 92 0 0,8 5-8 0 0,-5-5 14 0 0,3 7 80 0 0,-3 4 1 0 0,-1-3 33 0 0,3 2-111 0 0,1 0-87 0 0,2 1-65 0 0,-7 16-56 0 0,0 1 42 0 0,9-24-21 0 0,-12 37-5 0 0,14-43-8 0 0,0 0 1 0 0,0 0 0 0 0,1 0 0 0 0,-1 1 0 0 0,1-1 0 0 0,0 0 0 0 0,0 0 0 0 0,0 1-4 0 0,-1 15 46 0 0,-5-5-12 0 0,5-11-23 0 0,0 0-1 0 0,0 0 1 0 0,0 0 0 0 0,0 0 0 0 0,0 0-1 0 0,1 0 1 0 0,-1 0 0 0 0,1 0 0 0 0,0 4-11 0 0,-1 2 23 0 0,1-6-18 0 0,0 1-1 0 0,0-1 1 0 0,0 1-1 0 0,0-1 1 0 0,0 1-1 0 0,1-1 1 0 0,-1 1-1 0 0,1-1 1 0 0,0 2-5 0 0,10 23 0 0 0,-11-27 0 0 0,6 22-13 0 0,3-2-48 0 0,2 10 45 0 0,-10-27 16 0 0,0 0 0 0 0,0 0 1 0 0,0 0-1 0 0,0-1 0 0 0,1 1 0 0 0,0 0 0 0 0,0-1 0 0 0,0 0 0 0 0,0 1 0 0 0,0-1 1 0 0,2 2-1 0 0,57 55 10 0 0,-59-58-5 0 0,-1-1-1 0 0,1 1 0 0 0,0-1 1 0 0,0 0-1 0 0,0 0 1 0 0,0 0-1 0 0,0 0 0 0 0,0 0 1 0 0,1 0-1 0 0,-1 0 1 0 0,0-1-1 0 0,2 1-4 0 0,8 3 14 0 0,-2 6 39 0 0,7-7-32 0 0,19-3 142 0 0,-18-1-54 0 0,-8-1-35 0 0,-2-9 130 0 0,-8 10-186 0 0,0 0 1 0 0,1 0-1 0 0,0 0 1 0 0,-1 0-1 0 0,1 0 0 0 0,0 0 1 0 0,-1 0-1 0 0,1 0 1 0 0,0 0-1 0 0,0 0 0 0 0,0 0 1 0 0,0 1-1 0 0,0-1 0 0 0,0 0 1 0 0,0 1-19 0 0,9-5 172 0 0,-8 4-134 0 0,0 0 0 0 0,1 0 0 0 0,-1 0-1 0 0,0 0 1 0 0,0-1 0 0 0,0 1 0 0 0,0-1 0 0 0,-1 1 0 0 0,1-1-38 0 0,6-5 130 0 0,-5 4-60 0 0,0 0 0 0 0,0 0 0 0 0,0 0 0 0 0,0-1-1 0 0,-1 1 1 0 0,1-1-70 0 0,3-8 238 0 0,-2 1-66 0 0,-2 7-111 0 0,-1-1 0 0 0,0 1 0 0 0,0-1 0 0 0,0 0 0 0 0,0 1 0 0 0,-1-4-61 0 0,1-12 200 0 0,-1-8 6 0 0,0-2-37 0 0,0-1-47 0 0,0 1-59 0 0,-1 23-44 0 0,1 0-1 0 0,-1 0 1 0 0,0 0-1 0 0,-1 0 1 0 0,-1-2-19 0 0,1 2 7 0 0,1-1 0 0 0,-1 0 0 0 0,1 1 0 0 0,0-1 0 0 0,1-3-7 0 0,-2-8 0 0 0,0 1 0 0 0,-2 0 0 0 0,0-1 0 0 0,-4-11 0 0 0,0 0 0 0 0,6 22-1 0 0,1-1-1 0 0,0 0 0 0 0,0 0 0 0 0,1-5 2 0 0,1-4-49 0 0,-1 0-49 0 0,1 0-68 0 0,-1 0-83 0 0,0 4 67 0 0,0 9 45 0 0,0 3 26 0 0,0-1-37 0 0,0 1-44 0 0,0-1-49 0 0,0 1-56 0 0,0 0-63 0 0,0-1-227 0 0,0 1 244 0 0,0 1-37 0 0,0-1-38 0 0,0 1-39 0 0,0-1-42 0 0,0 1-43 0 0,0 1 145 0 0,0 0-44 0 0,0 0-40 0 0,0 0-34 0 0,0 0-142 0 0,0 0-35 0 0,0 0-1501 0 0</inkml:trace>
  <inkml:trace contextRef="#ctx0" brushRef="#br0" timeOffset="4110.43">4959 545 9560 0 0,'0'0'216'0'0,"0"3"32"0"0,0-1-193 0 0,0 0 5 0 0,0 2 1 0 0,0 3 52 0 0,0 6 80 0 0,0-2-146 0 0,0 10-50 0 0,1-14 27 0 0,1-1 34 0 0,1-1 19 0 0,0 2 110 0 0,0 0 66 0 0,-1 2 109 0 0,0 11 223 0 0,-3-6-287 0 0,1 22 424 0 0,1-25-532 0 0,1-2-64 0 0,4 6 141 0 0,-1 0 1 0 0,-3 1-54 0 0,-2-2-1 0 0,-1-3-87 0 0,4 9 72 0 0,7 0 44 0 0,-5 5-10 0 0,1-10-91 0 0,-5-13-128 0 0,0-1 0 0 0,0 1 0 0 0,-1-1 0 0 0,1 0 0 0 0,-1 1 0 0 0,1 0 0 0 0,-1-1 0 0 0,0 1 0 0 0,1-1 0 0 0,-1 1 0 0 0,0 0 0 0 0,0-1 0 0 0,0 1 0 0 0,0-1 0 0 0,0 1 0 0 0,-1 0 1 0 0,1-1-1 0 0,-1 2-13 0 0,0-1 29 0 0,1 0 1 0 0,-1 1-1 0 0,0-1 1 0 0,1 0-1 0 0,-1 1 1 0 0,1-1-1 0 0,0 1 1 0 0,0 1-30 0 0,0-1 34 0 0,1 1 1 0 0,1-1 0 0 0,-1 0-1 0 0,0 1 1 0 0,1-1 0 0 0,0 2-35 0 0,0-3 10 0 0,-2-1-6 0 0,1-1 0 0 0,-1 1-1 0 0,1-1 1 0 0,-1 1-1 0 0,0 0 1 0 0,1-1 0 0 0,-1 1-1 0 0,0 0 1 0 0,1-1-1 0 0,-1 1 1 0 0,0 0 0 0 0,0-1-1 0 0,1 1 1 0 0,-1 0 0 0 0,0-1-1 0 0,0 1 1 0 0,0 0-1 0 0,0 0 1 0 0,0-1 0 0 0,0 1-1 0 0,0 0 1 0 0,0 0-1 0 0,-1-1 1 0 0,1 1 0 0 0,0 0-1 0 0,0-1 1 0 0,-1 1-1 0 0,1 0 1 0 0,0-1 0 0 0,-1 1-1 0 0,1 0 1 0 0,0-1-1 0 0,-1 1 1 0 0,1-1 0 0 0,-1 1-1 0 0,1-1 1 0 0,-1 1 0 0 0,0-1-4 0 0,1 0 1 0 0,0 0 0 0 0,0 0 1 0 0,0 0-1 0 0,0 1 1 0 0,0-1-1 0 0,0 0 0 0 0,0 0 1 0 0,0 0-1 0 0,-1 0 1 0 0,1 0-1 0 0,0 0 0 0 0,0 0 1 0 0,0 0-1 0 0,0 0 1 0 0,0 0-1 0 0,0 0 0 0 0,0 1 1 0 0,0-1-1 0 0,0 0 1 0 0,0 0-1 0 0,0 0 0 0 0,0 0 1 0 0,0 0-1 0 0,0 0 1 0 0,0 0-1 0 0,0 1 0 0 0,0-1 1 0 0,0 0-1 0 0,0 0 1 0 0,0 0-1 0 0,0 0 0 0 0,0 0 1 0 0,0 0-1 0 0,0 0 1 0 0,0 1-1 0 0,0-1 0 0 0,0 0 1 0 0,0 0-1 0 0,0 0 1 0 0,0 0-1 0 0,0 0 0 0 0,0 0 1 0 0,0 0-1 0 0,0 0 1 0 0,0 1-1 0 0,0-1 0 0 0,0 0 1 0 0,0 0-1 0 0,1 0 1 0 0,-1 0-1 0 0,0 0 0 0 0,0 0 1 0 0,0 0-1 0 0,0 0 1 0 0,0 0-1 0 0,0 0 0 0 0,0 0 0 0 0,2 2 58 0 0,0 0-37 0 0,3 7-52 0 0,-4-5 116 0 0,0-2 13 0 0,0 1 48 0 0,-1 0 57 0 0,1 0 64 0 0,-1-3-155 0 0,-2 0-56 0 0,-4 0-39 0 0,2 0 21 0 0,2 0 55 0 0,1 0 48 0 0,1 0 75 0 0,0-6-25 0 0,0 1-96 0 0,-1-8-35 0 0,-1 7-10 0 0,-2-1-9 0 0,3 6-37 0 0,0 1 0 0 0,1-1 1 0 0,-1 0-1 0 0,1 0 1 0 0,-1 0-1 0 0,0 0 0 0 0,1 0 1 0 0,0 0-1 0 0,-1 0 1 0 0,1 0-1 0 0,0 0 0 0 0,-1 0 1 0 0,1 0-1 0 0,0 0 1 0 0,0 0-1 0 0,0 0 0 0 0,0 0 1 0 0,0 0-1 0 0,0 0 1 0 0,0 0-1 0 0,0 0 0 0 0,0 0 1 0 0,0 0-1 0 0,1 0 0 0 0,-1-1-5 0 0,5-8 14 0 0,1-8 5 0 0,-4 1 24 0 0,-1 4-24 0 0,1 0-1 0 0,0 0 1 0 0,1 1-1 0 0,2-8-18 0 0,0 3 2 0 0,7-18-1 0 0,-1 9-18 0 0,-10 22 6 0 0,0-1-1 0 0,0 1 1 0 0,-1 0-1 0 0,1-1 1 0 0,-1-3 11 0 0,1 2-8 0 0,0 0 0 0 0,0 0-1 0 0,1 0 1 0 0,-1 0 0 0 0,1 1 0 0 0,0-1-1 0 0,1 0 1 0 0,-1 1 0 0 0,1 0 0 0 0,1 0-1 0 0,-1 0 1 0 0,0 0 0 0 0,1 0 0 0 0,0 0-1 0 0,0 1 1 0 0,2-1 8 0 0,-2 1-13 0 0,0-1 0 0 0,0 0 1 0 0,0 0-1 0 0,-1-1 0 0 0,0 1 13 0 0,0 0-21 0 0,1-1 0 0 0,0 1 1 0 0,-1 0-1 0 0,2 0 0 0 0,-1 1 21 0 0,3-4-9 0 0,-4 5-2 0 0,0 0-1 0 0,0 0 1 0 0,0 0 0 0 0,1 0-1 0 0,-1 1 1 0 0,1-1 11 0 0,26-12-26 0 0,-14 12-20 0 0,-1 1 32 0 0,-14 1 14 0 0,0 1 0 0 0,-1-1 0 0 0,1 1 0 0 0,0-1 0 0 0,0 1 0 0 0,-1-1 0 0 0,1 1 0 0 0,0-1 0 0 0,0 1 0 0 0,0 0 0 0 0,0 0 0 0 0,0-1 0 0 0,0 1 0 0 0,0 0 0 0 0,-1 0 0 0 0,1 0 0 0 0,0 0 0 0 0,0 0 0 0 0,0 0 0 0 0,0 0 0 0 0,0 0 0 0 0,0 1 0 0 0,0-1 0 0 0,0 0 0 0 0,0 0 0 0 0,-1 1 0 0 0,1-1 0 0 0,0 1 0 0 0,0-1 0 0 0,0 1 0 0 0,-1-1 0 0 0,2 1 0 0 0,-1 0 0 0 0,1 0 0 0 0,0-1 0 0 0,0 1 0 0 0,0 0 0 0 0,1-1 0 0 0,-1 1 0 0 0,0-1 0 0 0,0 0 0 0 0,1 0 0 0 0,-2 0 0 0 0,0 0 0 0 0,0 0 0 0 0,0 0 0 0 0,0 0 0 0 0,0 1 0 0 0,0-1 0 0 0,0 0 0 0 0,0 0 0 0 0,0 1 0 0 0,0-1 0 0 0,0 0 0 0 0,-1 1 0 0 0,1-1 0 0 0,0 1 0 0 0,0-1 0 0 0,0 1 0 0 0,0 0 0 0 0,-1-1 0 0 0,1 1 0 0 0,0 0 0 0 0,0-1 0 0 0,-1 1 0 0 0,1 0 0 0 0,-1 0 0 0 0,1 0 0 0 0,0 0 0 0 0,4 12 0 0 0,7-5 0 0 0,-4 3 7 0 0,-1 4-61 0 0,9 16-105 0 0,-10-22 128 0 0,-2-4 21 0 0,-1 0 0 0 0,1 1-1 0 0,-1-1 1 0 0,0 1 0 0 0,1 4 10 0 0,1 15 0 0 0,1-10 0 0 0,-5-12 0 0 0,0 0 0 0 0,1 0 0 0 0,-2 1 0 0 0,1-1 0 0 0,0 0 0 0 0,-1 0 0 0 0,1 1 0 0 0,-1 0 0 0 0,0 11 0 0 0,0-12 0 0 0,-1 1 0 0 0,2 0 0 0 0,-1 0 0 0 0,0 0 0 0 0,1 0 0 0 0,-1-1 0 0 0,2 2 0 0 0,3 9 1 0 0,-4-11 1 0 0,0 1 1 0 0,1-1-1 0 0,-1 0 1 0 0,-1 0-1 0 0,1 1 1 0 0,0-1-1 0 0,-1 1 1 0 0,0-1-1 0 0,0 1-2 0 0,2 12 56 0 0,4 7 72 0 0,-4-18-91 0 0,-1 0 0 0 0,0-1 0 0 0,1 1 0 0 0,-2 0 0 0 0,1 5-37 0 0,-1 7 8 0 0,0 6 68 0 0,0 11 54 0 0,0-23-132 0 0,0 2-43 0 0,0-2-35 0 0,0 2-44 0 0,0 0-52 0 0,0 3-60 0 0,0-14-592 0 0,0-2-46 0 0</inkml:trace>
  <inkml:trace contextRef="#ctx0" brushRef="#br0" timeOffset="6057.24">7711 167 9008 0 0,'0'0'200'0'0,"0"-2"33"0"0,0-8 15 0 0,0 10-244 0 0,0 0-1 0 0,0-1 1 0 0,0 1 0 0 0,0 0 0 0 0,0 0-1 0 0,0 0 1 0 0,0 0 0 0 0,0 0 0 0 0,0 0-1 0 0,0 0 1 0 0,0 0 0 0 0,0 0-1 0 0,0 0 1 0 0,0 0 0 0 0,0-1 0 0 0,0 1-1 0 0,0 0 1 0 0,0 0 0 0 0,0 0-1 0 0,0 0 1 0 0,0 0 0 0 0,0 0 0 0 0,0 0-1 0 0,0 0 1 0 0,0 0 0 0 0,0 0-1 0 0,0 0 1 0 0,0 0 0 0 0,0-1 0 0 0,0 1-1 0 0,0 0 1 0 0,0 0 0 0 0,0 0 0 0 0,-1 0-1 0 0,1 0 1 0 0,0 0 0 0 0,0 0-1 0 0,0 0 1 0 0,0 0 0 0 0,0 0 0 0 0,0 0-1 0 0,0 0 1 0 0,0 0 0 0 0,0 0-1 0 0,0 0 1 0 0,0 0 0 0 0,-1 0 0 0 0,1 0-1 0 0,0 0 1 0 0,0 0 0 0 0,0 0-1 0 0,0 0 1 0 0,0 0 0 0 0,0 0 0 0 0,0 0-1 0 0,0 0 1 0 0,0 0-4 0 0,-8 0 71 0 0,6 0-14 0 0,0 0 81 0 0,1 0 157 0 0,1 0 253 0 0,0 0 18 0 0,-2-2-410 0 0,0 0 37 0 0,-1-1 279 0 0,-1-1 1206 0 0,4 4-1305 0 0,1 1-59 0 0,0 0-80 0 0,0 1-99 0 0,0-1-111 0 0,1 0-59 0 0,-1 0-65 0 0,0 1-72 0 0,2 0 351 0 0,-2 1-66 0 0,-1-1-42 0 0,-1 1-38 0 0,0-1-1 0 0,1 1 37 0 0,1-1 40 0 0,2 1 67 0 0,-2-2-151 0 0,0 0 1 0 0,0 1-1 0 0,0-1 0 0 0,0 0 0 0 0,0 1 0 0 0,-1-1 0 0 0,1 1 1 0 0,0-1-1 0 0,-1 1 0 0 0,1-1 0 0 0,0 1-25 0 0,1 24 325 0 0,0-16-197 0 0,3 1 3 0 0,-4-9-114 0 0,0-1 0 0 0,0 1 0 0 0,0 0 0 0 0,0-1 0 0 0,-1 1 0 0 0,1 0 0 0 0,0 0 0 0 0,-1 0 0 0 0,1-1 0 0 0,-1 1 0 0 0,0 0 0 0 0,0 0 0 0 0,0 2-18 0 0,0 14 96 0 0,0 33 265 0 0,3-32-271 0 0,3 0 1 0 0,5 13 108 0 0,-3-10-70 0 0,-5-6-8 0 0,-2-3-44 0 0,0 6 16 0 0,9 11 50 0 0,-5-2-12 0 0,0-14-43 0 0,-3-11-68 0 0,-1 0 0 0 0,0 1-1 0 0,0-1 1 0 0,0 0 0 0 0,0 1 0 0 0,-1-1 0 0 0,0 0 0 0 0,1 1-1 0 0,-1 0-18 0 0,3 24 114 0 0,5-3-35 0 0,-7-21-66 0 0,0-1-5 0 0,0-1 0 0 0,0 0 1 0 0,-1 1-1 0 0,1-1 0 0 0,-1 0 1 0 0,0 1-1 0 0,0-1 0 0 0,0 0 1 0 0,0 1-1 0 0,0-1 0 0 0,0 1 1 0 0,-1 1-9 0 0,0-1 7 0 0,1-1 0 0 0,0 0 0 0 0,-1 1 0 0 0,1-1 0 0 0,0 0 0 0 0,1 1 0 0 0,-1-1 0 0 0,0 1 0 0 0,1-1 0 0 0,-1 0 0 0 0,1 1 0 0 0,0 1-7 0 0,4 7 7 0 0,-4-8 0 0 0,0 0-1 0 0,0 1 1 0 0,0-1 0 0 0,0 0-1 0 0,0 1 1 0 0,-1 1-7 0 0,2 32 91 0 0,-2-35-86 0 0,0-1 0 0 0,0 1-1 0 0,1-1 1 0 0,-1 1 0 0 0,0 0-1 0 0,1-1 1 0 0,-1 1-1 0 0,1-1 1 0 0,0 1 0 0 0,-1-1-1 0 0,1 0 1 0 0,0 1 0 0 0,0-1-1 0 0,0 1-4 0 0,4 5 10 0 0,-3 6 43 0 0,-2-11-13 0 0,0-2-58 0 0,0 0-25 0 0,0 0-21 0 0,0 0-33 0 0,0 0-38 0 0,0 0-33 0 0,0 0-133 0 0,0 0-37 0 0,0 0-887 0 0,0 0-49 0 0</inkml:trace>
  <inkml:trace contextRef="#ctx0" brushRef="#br0" timeOffset="6906.01">8618 455 6336 0 0,'0'0'141'0'0,"0"0"23"0"0,-2 0 11 0 0,-9 0-63 0 0,4 0-54 0 0,2 0-26 0 0,3 0 19 0 0,-1-1 75 0 0,1-1 144 0 0,-4-3-16 0 0,-2 0 40 0 0,2 3-62 0 0,0 1 35 0 0,6 1-258 0 0,0 1 1 0 0,0-1 0 0 0,0 0 0 0 0,0 0-1 0 0,0 0 1 0 0,0 0 0 0 0,0 0-1 0 0,0 0 1 0 0,0 0 0 0 0,-1 0 0 0 0,1 0-1 0 0,0 0 1 0 0,0 0 0 0 0,0 0-1 0 0,0 0 1 0 0,0 0 0 0 0,0 0-1 0 0,0 0 1 0 0,0 0 0 0 0,0-1 0 0 0,0 1-1 0 0,0 0 1 0 0,-1 0 0 0 0,1 0-1 0 0,0 0 1 0 0,0 0 0 0 0,0 0 0 0 0,0 0-1 0 0,0 0 1 0 0,0 0 0 0 0,0 0-1 0 0,0 0 1 0 0,0 0 0 0 0,0 0 0 0 0,0 0-1 0 0,0 0 1 0 0,0 0 0 0 0,0-1-1 0 0,0 1 1 0 0,0 0 0 0 0,0 0-1 0 0,0 0 1 0 0,0 0 0 0 0,0 0 0 0 0,0 0-1 0 0,0 0 1 0 0,0 0 0 0 0,0 0-1 0 0,0 0 1 0 0,0 0 0 0 0,0-1 0 0 0,0 1-1 0 0,0 0 1 0 0,0 0 0 0 0,0 0-1 0 0,0 0 1 0 0,0 0-10 0 0,0-1 28 0 0,0 1 0 0 0,0 0 1 0 0,0-1-1 0 0,0 1 0 0 0,0-1 0 0 0,0 1 0 0 0,0-1 1 0 0,0 1-1 0 0,-1-1 0 0 0,1 1 0 0 0,0 0 0 0 0,0-1 1 0 0,0 1-1 0 0,-1-1 0 0 0,1 1 0 0 0,0 0 0 0 0,0-1 1 0 0,-1 1-1 0 0,1-1 0 0 0,0 1 0 0 0,-1 0 0 0 0,1-1 1 0 0,0 1-1 0 0,-1 0 0 0 0,1 0 0 0 0,0-1 0 0 0,-1 1 0 0 0,1 0 1 0 0,-1 0-1 0 0,1 0-28 0 0,-16-2 895 0 0,11 2-669 0 0,3 0 161 0 0,2 0-177 0 0,-1 0-63 0 0,-1 0-11 0 0,-3 0-49 0 0,-19 0 215 0 0,17 1-227 0 0,3 1-35 0 0,-1 8 88 0 0,3-9-108 0 0,0 1 0 0 0,0-1 0 0 0,-1 0 0 0 0,1 0 0 0 0,0 0 0 0 0,0 0 0 0 0,-1 0 0 0 0,1 0-20 0 0,-10 3 68 0 0,3 2-40 0 0,-8 22 25 0 0,10-21-51 0 0,1 0-1 0 0,0 1 1 0 0,0 0 0 0 0,0 0 0 0 0,1 0 0 0 0,-2 6-2 0 0,2 17 0 0 0,3-28 0 0 0,0 1 0 0 0,0 1 0 0 0,0-1 0 0 0,1 0 0 0 0,0 0 0 0 0,0 0 0 0 0,0 1 0 0 0,0-1 0 0 0,1 1 0 0 0,0-1 0 0 0,0 1 0 0 0,0-1 0 0 0,0 1 0 0 0,0 71 0 0 0,0-75 0 0 0,0 1 0 0 0,1-1 0 0 0,-1 1 0 0 0,0 0 0 0 0,1-1 0 0 0,-1 1 0 0 0,1-1 0 0 0,-1 1 0 0 0,1-1 0 0 0,0 1 0 0 0,-1-1 0 0 0,1 0 0 0 0,0 1 0 0 0,0-1 0 0 0,4 7 0 0 0,0 7 0 0 0,7 0 21 0 0,4-4 88 0 0,-15-10-96 0 0,0-1 1 0 0,0 0-1 0 0,0 1 1 0 0,-1-1 0 0 0,1 1-1 0 0,0-1 1 0 0,0 1-1 0 0,-1-1 1 0 0,1 1-1 0 0,0-1 1 0 0,-1 1 0 0 0,1 0-1 0 0,0-1 1 0 0,-1 1-1 0 0,1 0 1 0 0,-1 0 0 0 0,1-1-1 0 0,-1 1 1 0 0,0 0-1 0 0,1 0 1 0 0,-1 0-1 0 0,0 0 1 0 0,0 0 0 0 0,1 0-14 0 0,-1-1 2 0 0,0 0 1 0 0,0 0 0 0 0,0 0 0 0 0,0 0-1 0 0,0 0 1 0 0,0 0 0 0 0,0 0 0 0 0,-1 0-1 0 0,1 1 1 0 0,0-1 0 0 0,0 0 0 0 0,0 0-1 0 0,0 0 1 0 0,1 0 0 0 0,-1 0 0 0 0,0 0 0 0 0,0 0-1 0 0,0 0 1 0 0,0 0 0 0 0,0 0 0 0 0,0 0-1 0 0,0 1 1 0 0,0-1 0 0 0,0 0 0 0 0,0 0-1 0 0,0 0 1 0 0,0 0 0 0 0,0 0 0 0 0,0 0-1 0 0,0 0 1 0 0,0 0 0 0 0,0 0 0 0 0,0 0-1 0 0,0 0 1 0 0,0 0 0 0 0,1 0 0 0 0,-1 0-1 0 0,0 0 1 0 0,0 0 0 0 0,0 0 0 0 0,0 0 0 0 0,0 0-1 0 0,0 0 1 0 0,0 1 0 0 0,0-1 0 0 0,0 0-1 0 0,0 0 1 0 0,0 0 0 0 0,1 0 0 0 0,-1-1-1 0 0,0 1 1 0 0,0 0 0 0 0,0 0 0 0 0,0 0-1 0 0,0 0 1 0 0,0 0 0 0 0,0 0-3 0 0,5 0 41 0 0,21 0 146 0 0,1 0-43 0 0,-25 0-143 0 0,-1 0 0 0 0,1 0 1 0 0,0 0-1 0 0,-1-1 0 0 0,1 1 0 0 0,-1-1 0 0 0,1 1 1 0 0,-1-1-1 0 0,1 1 0 0 0,-1-1 0 0 0,1 0 0 0 0,-1 0 1 0 0,0 0-1 0 0,1 0-1 0 0,5-3-2 0 0,4-1 9 0 0,-10 5-5 0 0,0 0 1 0 0,0-1-1 0 0,0 1 1 0 0,0-1-1 0 0,0 1 1 0 0,0-1 0 0 0,0 1-1 0 0,0-1 1 0 0,0 0-1 0 0,0 1 1 0 0,0-1-1 0 0,0 0 1 0 0,-1 0 0 0 0,1 0-1 0 0,0 1 1 0 0,0-1-1 0 0,-1 0 1 0 0,1-1-3 0 0,4-11 11 0 0,5 8-1 0 0,5-22 60 0 0,-8 12-12 0 0,-1-3-34 0 0,-3 8-10 0 0,-3 7-5 0 0,1 1 0 0 0,-1-1 0 0 0,1 1 1 0 0,-1-1-1 0 0,0 1 0 0 0,0-1 1 0 0,0 1-1 0 0,0-3-9 0 0,0 2 2 0 0,0 1 0 0 0,0-1 1 0 0,0 0-1 0 0,0 1 0 0 0,0-1 0 0 0,1 1 0 0 0,-1-1 1 0 0,2-2-3 0 0,0-2 15 0 0,6-20 29 0 0,-6 1 17 0 0,-2 24-64 0 0,0-12 19 0 0,0-28 89 0 0,0 41-103 0 0,0 0 1 0 0,0 1-1 0 0,0-1 0 0 0,0 0 0 0 0,0 0 0 0 0,0 0 0 0 0,0 0 1 0 0,0 1-1 0 0,0-1 0 0 0,0 0 0 0 0,1 0 0 0 0,-1 0 0 0 0,0 1 1 0 0,0-1-1 0 0,1 0 0 0 0,-1 0 0 0 0,1 1 0 0 0,-1-1 0 0 0,1 0 0 0 0,-1 1 1 0 0,1-1-1 0 0,-1 0-2 0 0,1 1 0 0 0,0-1 1 0 0,-1 0-1 0 0,1 1 0 0 0,-1-1 1 0 0,1 0-1 0 0,-1 0 1 0 0,1 1-1 0 0,-1-1 1 0 0,1 0-1 0 0,-1 0 0 0 0,0 0 1 0 0,0 1-1 0 0,1-1 1 0 0,-1-1-1 0 0,1-6 2 0 0,0 0 1 0 0,0 0 0 0 0,-1-1-1 0 0,0-1-2 0 0,0 10 1 0 0,0 0 0 0 0,0 0-1 0 0,0 0 1 0 0,0 0 0 0 0,0-1 0 0 0,0 1-1 0 0,0 0 1 0 0,0 0 0 0 0,0 0 0 0 0,0 0-1 0 0,0 0 1 0 0,0 0 0 0 0,0 0 0 0 0,0 0-1 0 0,0 0 1 0 0,0 0 0 0 0,0 0 0 0 0,0-1-1 0 0,0 1 1 0 0,0 0 0 0 0,0 0 0 0 0,0 0-1 0 0,0 0 1 0 0,0 0 0 0 0,0 0 0 0 0,0 0-1 0 0,0 0 1 0 0,1 0 0 0 0,-1 0 0 0 0,0 0-1 0 0,0 0 1 0 0,0 0 0 0 0,0 0 0 0 0,0-1-1 0 0,0 1 1 0 0,0 0 0 0 0,0 0 0 0 0,0 0-1 0 0,0 0 1 0 0,0 0 0 0 0,0 0 0 0 0,1 0-1 0 0,-1 0 1 0 0,0 0 0 0 0,0 0 0 0 0,0 0-1 0 0,0 0 1 0 0,0 0 0 0 0,0 0 0 0 0,0 0-1 0 0,0 0 1 0 0,0 0 0 0 0,0 0 0 0 0,0 0-1 0 0,1 0 1 0 0,-1 0 0 0 0,0 0-1 0 0,10 3 11 0 0,5 25-11 0 0,-14-27 0 0 0,-1 0-1 0 0,0 0 1 0 0,1 1 0 0 0,-1-1 0 0 0,0 0 0 0 0,1 1 0 0 0,-1-1 0 0 0,0 0 0 0 0,0 1 0 0 0,0 0 0 0 0,2 15 11 0 0,5 2 22 0 0,-3-7-29 0 0,0-1 0 0 0,0 1 0 0 0,-1 0 1 0 0,-1 0-1 0 0,2 11-4 0 0,-4-20 0 0 0,0 1 0 0 0,0-1 0 0 0,1 0 0 0 0,-1 0 0 0 0,1 0 0 0 0,0 0 1 0 0,0 0-1 0 0,0 0 0 0 0,1 3 0 0 0,3 8 9 0 0,10 59 45 0 0,-12-40-57 0 0,-1-3 16 0 0,10 5 19 0 0,-8-27-25 0 0,-1 0 0 0 0,0 0 1 0 0,1 9-8 0 0,-3 16-3 0 0,-1-24 6 0 0,1 0 1 0 0,-1 0-1 0 0,1 0 0 0 0,1 0-3 0 0,2 8 19 0 0,-2-7-10 0 0,0-1 0 0 0,0 0 0 0 0,-1 1 0 0 0,0-1 0 0 0,-1 2-9 0 0,0 8 22 0 0,0-4-8 0 0,0 0 1 0 0,0 0 0 0 0,3 7-15 0 0,2 0 31 0 0,-3-11-19 0 0,0-1 1 0 0,0 0-1 0 0,-1 0 1 0 0,-1 3-13 0 0,0 100 339 0 0,0-45-81 0 0,0-60-200 0 0,-1 1-1 0 0,0-1 1 0 0,0 0 0 0 0,-1 0-1 0 0,-1 2-57 0 0,1-4 54 0 0,1 1-1 0 0,-1 0 1 0 0,1-1 0 0 0,1 1-1 0 0,-1 0-53 0 0,0 11 195 0 0,-6-1-30 0 0,3-7-67 0 0,-5 11 197 0 0,-1-5-93 0 0,-2 8 36 0 0,8-11-40 0 0,-1-3-38 0 0,3-8-129 0 0,1 0-1 0 0,0 0 1 0 0,0 0-1 0 0,-1 0 1 0 0,1-1-1 0 0,-1 1 1 0 0,0-1-1 0 0,1 1 1 0 0,-1-1-1 0 0,0 0 1 0 0,0 1 0 0 0,0-1-1 0 0,0 0-30 0 0,-9 4 136 0 0,10-5-124 0 0,0 0 0 0 0,0 0-1 0 0,0 1 1 0 0,0-1 0 0 0,0 1 0 0 0,0-1 0 0 0,0 1 0 0 0,0 0 0 0 0,0-1-1 0 0,0 1 1 0 0,0 0 0 0 0,1 0 0 0 0,-1-1 0 0 0,0 1 0 0 0,0 0 0 0 0,1 0 0 0 0,-1 0-1 0 0,0 1-11 0 0,1-1 14 0 0,-1 0-1 0 0,1-1 0 0 0,0 1 1 0 0,-1 0-1 0 0,1 0 0 0 0,-1 0 1 0 0,1 0-1 0 0,-1-1 0 0 0,0 1 1 0 0,1 0-1 0 0,-1 0 0 0 0,0-1 1 0 0,1 1-1 0 0,-1 0 0 0 0,0-1 1 0 0,0 1-1 0 0,0-1 0 0 0,1 1 1 0 0,-1-1-14 0 0,-13 1 126 0 0,7-1-102 0 0,0 0 9 0 0,5 0-23 0 0,0 0 0 0 0,0 0 0 0 0,0 0 0 0 0,0 0 0 0 0,0 0 0 0 0,0 0 0 0 0,0-1 0 0 0,0 1-1 0 0,0-1 1 0 0,-1 0-10 0 0,-5-3 30 0 0,7 3-27 0 0,0 0-1 0 0,-1 0 1 0 0,1 0-1 0 0,0 0 1 0 0,-1 1-1 0 0,1-1 0 0 0,-1 1 1 0 0,1-1-1 0 0,-1 1 1 0 0,0-1-1 0 0,1 1 1 0 0,-1 0-1 0 0,1 0 0 0 0,-1 0-2 0 0,0 0 1 0 0,0 0-1 0 0,0-1 1 0 0,0 1-1 0 0,0 0 0 0 0,0-1 1 0 0,0 1-1 0 0,1-1 0 0 0,-1 0 1 0 0,0 0-1 0 0,0 1 0 0 0,1-1 1 0 0,-1 0-1 0 0,0 0 1 0 0,1-1-1 0 0,-1 1 0 0 0,1 0 1 0 0,-2-2-1 0 0,-9-11-60 0 0,7 5-23 0 0,0 1-50 0 0,-1-1-62 0 0,1 1-72 0 0,-1 0-84 0 0,0 1-93 0 0,2 3 168 0 0,-6-5-282 0 0,9 7 441 0 0,-1 1 1 0 0,1-1 0 0 0,0 0-1 0 0,-1 1 1 0 0,1-1-1 0 0,0 0 1 0 0,0 0 0 0 0,-1-2 116 0 0,2 0-198 0 0,-1 0 0 0 0,0 0 1 0 0,1 0-1 0 0,0 0 1 0 0,0-3 197 0 0</inkml:trace>
  <inkml:trace contextRef="#ctx0" brushRef="#br0" timeOffset="7447.48">9238 515 9416 0 0,'0'-2'208'0'0,"0"0"-148"0"0,0-2-14 0 0,0 2 10 0 0,0 0 66 0 0,0-1 92 0 0,0 3-63 0 0,-2 0-78 0 0,-9 0-81 0 0,2 0 106 0 0,0 0 128 0 0,-2 1 258 0 0,-1-1 270 0 0,8 0-539 0 0,0 0-40 0 0,1 0-69 0 0,0 0-45 0 0,-1-1-53 0 0,1 1-60 0 0,0 2 151 0 0,-22 14 50 0 0,20-6-124 0 0,-20 5 94 0 0,23-13-46 0 0,1 3 81 0 0,-1 15 118 0 0,-5-14-102 0 0,3-4-68 0 0,2 2 34 0 0,-2 2-39 0 0,-3 8 14 0 0,5-10-85 0 0,-1 2 6 0 0,1 0-1 0 0,-1 0 0 0 0,1 0 1 0 0,1 0-1 0 0,-1 1 1 0 0,0 5-32 0 0,0 19 116 0 0,2-7 5 0 0,0-20-101 0 0,-1 4 14 0 0,1-5-30 0 0,-1 0 0 0 0,1 0 0 0 0,0 0 0 0 0,0 0 1 0 0,0-1-1 0 0,1 1 0 0 0,-1 0 0 0 0,1 0 0 0 0,-1 0 0 0 0,1-1 1 0 0,0 2-5 0 0,9 14 0 0 0,-7-6 0 0 0,-2-10 0 0 0,-1 0 0 0 0,1 1 0 0 0,-1-1 0 0 0,1 0 0 0 0,0 0 0 0 0,0 0 0 0 0,0 0 0 0 0,0 0 0 0 0,0 0 0 0 0,0 0 0 0 0,0 0 0 0 0,1 0 0 0 0,-1 0 0 0 0,1-1 0 0 0,1 3 2 0 0,0 0 1 0 0,0-1-1 0 0,-1 1 1 0 0,1 0-1 0 0,0 2-2 0 0,-2-3 4 0 0,1 0-1 0 0,-1 0 0 0 0,1-1 0 0 0,-1 1 0 0 0,1-1 0 0 0,0 1 0 0 0,0-1 0 0 0,0 0 0 0 0,1 0 1 0 0,-1 0-1 0 0,0 0 0 0 0,1 0 0 0 0,0 0-3 0 0,30 16 11 0 0,-15-9-17 0 0,3-5 74 0 0,1-2 57 0 0,1-2 43 0 0,-19 0-131 0 0,-2 0-21 0 0,-1 0 0 0 0,1 0 0 0 0,0 0 0 0 0,-1-1 0 0 0,1 1 0 0 0,-1-1 0 0 0,1 1 1 0 0,-1-1-1 0 0,1 1 0 0 0,-1-1 0 0 0,1 0 0 0 0,-1 0 0 0 0,0 0 0 0 0,1 0-16 0 0,6-3 105 0 0,1-1 50 0 0,-6 4-120 0 0,-1 0 0 0 0,0 0 0 0 0,0 0 0 0 0,0 0 0 0 0,0-1 0 0 0,0 1 0 0 0,0-1 0 0 0,0 1 0 0 0,0-1-35 0 0,5-5 116 0 0,-4 4-54 0 0,1 0 0 0 0,-1 0 0 0 0,-1 0 0 0 0,1-1 0 0 0,0 1 0 0 0,-1-1-62 0 0,3-5 155 0 0,8-15 186 0 0,-6 9-217 0 0,-1-11 143 0 0,-4-1-15 0 0,-2 9-156 0 0,0 16-92 0 0,1-26 132 0 0,0-13-5 0 0,-1 34-118 0 0,-1-1 1 0 0,0 1-1 0 0,0-1 0 0 0,0 1-13 0 0,-9-23 64 0 0,9 28-61 0 0,-1-6 3 0 0,0 0 0 0 0,0 0 0 0 0,-1 1 0 0 0,-3-6-6 0 0,-5-19 50 0 0,6 15-67 0 0,-1 2-70 0 0,-4 2-102 0 0,3 7 46 0 0,-1 1-36 0 0,4 4 39 0 0,1 0-33 0 0,-3-2-372 0 0,4 0 206 0 0,-1-1-81 0 0,2 2 125 0 0,0 1 65 0 0,0 0 5 0 0,0 1-39 0 0,0-1 8 0 0,0 1-38 0 0,-1 0-44 0 0,0-1-47 0 0,1 1 15 0 0,1 0-42 0 0,-1 0-519 0 0,0 0-328 0 0,1 0-790 0 0</inkml:trace>
  <inkml:trace contextRef="#ctx0" brushRef="#br0" timeOffset="8178.21">9586 576 8032 0 0,'0'0'182'0'0,"0"0"29"0"0,0 0 12 0 0,2 2-37 0 0,0-1-148 0 0,-1 1-43 0 0,2 1-12 0 0,-1-1 66 0 0,0 0 65 0 0,1 1 93 0 0,-2-2 24 0 0,-1 0-71 0 0,1 1-20 0 0,-2 1-81 0 0,1 0-11 0 0,2-1 54 0 0,8 3 264 0 0,-5 6-57 0 0,2 6 30 0 0,-12-2-25 0 0,8-5-113 0 0,-1-5-61 0 0,0 0 0 0 0,1 0-1 0 0,0 0 1 0 0,3 3-140 0 0,0-1 160 0 0,5 9 96 0 0,-7-1-50 0 0,-1-3-58 0 0,10 13 318 0 0,-11-23-398 0 0,-1 1 0 0 0,1 0 1 0 0,0 0-1 0 0,-1-1 1 0 0,0 1-1 0 0,0 0 1 0 0,0 0-1 0 0,0 0 1 0 0,0 1-1 0 0,0-1 0 0 0,-1 0 1 0 0,1 3-69 0 0,-1 0 48 0 0,0 10 124 0 0,0-14-143 0 0,0 0 1 0 0,0 1 0 0 0,1-1-1 0 0,-1 0 1 0 0,1 0 0 0 0,0 1-1 0 0,-1-1 1 0 0,1 0 0 0 0,0 0-1 0 0,0 0 1 0 0,0 0 0 0 0,1 0-1 0 0,-1 0 1 0 0,0 0 0 0 0,1-1 0 0 0,0 2-30 0 0,10 13 230 0 0,-9-2-28 0 0,-1-3-51 0 0,4 1 22 0 0,-1 0-4 0 0,-3-2-25 0 0,-2-8-35 0 0,0 0-33 0 0,0 10 117 0 0,0-9-113 0 0,0-1 46 0 0,0 0 105 0 0,0 0 109 0 0,0-1-120 0 0,0 0 36 0 0,0 0 40 0 0,0-1 43 0 0,0 0-331 0 0,0-1 0 0 0,0 0 0 0 0,0 1 0 0 0,0-1-1 0 0,0 1 1 0 0,0-1 0 0 0,-1 1 0 0 0,1-1 0 0 0,0 1-1 0 0,0-1 1 0 0,0 1 0 0 0,-1-1 0 0 0,1 1 0 0 0,0-1-1 0 0,-1 1 1 0 0,1-1 0 0 0,0 1 0 0 0,-1-1 0 0 0,1 1-1 0 0,-1 0 1 0 0,1-1 0 0 0,0 1 0 0 0,-1 0-1 0 0,0-1-7 0 0,1 1 7 0 0,-1-1 0 0 0,0 1-1 0 0,1 0 1 0 0,-1-1-1 0 0,1 1 1 0 0,-1-1 0 0 0,1 1-1 0 0,-1-1 1 0 0,1 0-1 0 0,0 1 1 0 0,-1-1 0 0 0,1 1-1 0 0,-1-1 1 0 0,1 0-1 0 0,0 1 1 0 0,0-1 0 0 0,-1 0-1 0 0,1 1 1 0 0,0-1-1 0 0,0 0 1 0 0,0 0 0 0 0,0 1-1 0 0,0-1 1 0 0,0 0-1 0 0,0 0-6 0 0,0-17 121 0 0,0-2-47 0 0,0-15-21 0 0,4 16 16 0 0,9-4-57 0 0,-2 5-2 0 0,-6-17 43 0 0,-2 25-53 0 0,9-23 0 0 0,-2 15 0 0 0,-5-5 0 0 0,1 18 0 0 0,-2 3 0 0 0,14-26 0 0 0,-1 0 0 0 0,-15 27 0 0 0,0-1 0 0 0,0 1 0 0 0,1 0 0 0 0,-1 0 0 0 0,0 0 0 0 0,0 0 0 0 0,1 0 0 0 0,-1 0 0 0 0,1 1 0 0 0,-1-1 0 0 0,0 0 0 0 0,1 0 0 0 0,-1 0 0 0 0,0 0 0 0 0,0-1 0 0 0,0 1 0 0 0,1-1 0 0 0,3-8 0 0 0,-6 9 0 0 0,1 0 0 0 0,-1 0 0 0 0,0 0 0 0 0,1 0 0 0 0,0 0 0 0 0,-1 0 0 0 0,1 0 0 0 0,-1 0 0 0 0,1 0 0 0 0,0 0 0 0 0,0 1 0 0 0,-1-1 0 0 0,1 0 0 0 0,0 0 0 0 0,0 1 0 0 0,0-1 0 0 0,4-1 0 0 0,-4 2 0 0 0,-1-1 0 0 0,1 1 0 0 0,-1 0 0 0 0,1-1 0 0 0,0 1 0 0 0,-1 0 0 0 0,1-1 0 0 0,-1 1 0 0 0,1 0 0 0 0,-1-1 0 0 0,1 1 0 0 0,-1-1 0 0 0,1 1 0 0 0,-1-1 0 0 0,0 1 0 0 0,1-1 0 0 0,-1 0 0 0 0,0 1 0 0 0,1-1 0 0 0,-1 1 0 0 0,0-1 0 0 0,1 0 0 0 0,1-4 0 0 0,0 1 0 0 0,2 1 0 0 0,18-7 0 0 0,-7 0-10 0 0,-2 2-79 0 0,-7 1 43 0 0,-3 4 16 0 0,5 3-24 0 0,-2 0-108 0 0,7 0-105 0 0,-8-1 120 0 0,-3-1-39 0 0,0 0-87 0 0,0-1-112 0 0,-2 1 142 0 0,0-1-38 0 0,0 3 3 0 0,0-1-40 0 0,0 0-420 0 0,1 1 106 0 0,-1 0-53 0 0,2 0-800 0 0,2 0-625 0 0,4 0-1190 0 0</inkml:trace>
  <inkml:trace contextRef="#ctx0" brushRef="#br0" timeOffset="8453.34">10342 621 8840 0 0,'0'0'197'0'0,"0"0"24"0"0,0 0 19 0 0,0 2-29 0 0,-1 28 339 0 0,0-29-475 0 0,1 1 0 0 0,0 0 0 0 0,0 0-1 0 0,0 0 1 0 0,0 0 0 0 0,0 0 0 0 0,0 0 0 0 0,1 0-1 0 0,-1 0 1 0 0,1 0 0 0 0,-1 0 0 0 0,1 0 0 0 0,0 1-75 0 0,1 1 126 0 0,1 0 4 0 0,1 2 45 0 0,-2 0 10 0 0,0 0 60 0 0,-2-3-81 0 0,0 1 33 0 0,0 21 402 0 0,0-10-262 0 0,2-10-81 0 0,0-3-218 0 0,-1 0 0 0 0,1 0 0 0 0,-1 0 0 0 0,0 0 0 0 0,0 1 0 0 0,0-1 0 0 0,0 0-1 0 0,-1 0 1 0 0,1 0 0 0 0,0 1 0 0 0,-1-1 0 0 0,0 0 0 0 0,1 1 0 0 0,-1-1 0 0 0,0 2-38 0 0,0 5 87 0 0,0 0-35 0 0,0-8-48 0 0,0 1 86 0 0,0 1-6 0 0,0 0-66 0 0,0 16 136 0 0,0-11-112 0 0,0-2-53 0 0,0-2-68 0 0,0-1-91 0 0,0-3 77 0 0,0 0-55 0 0,0 0-69 0 0,0 0 67 0 0,0 0-34 0 0,0 0-35 0 0,0 0-33 0 0,0 0-343 0 0,0 0 83 0 0,0 0-46 0 0,0 0-658 0 0,0 0-516 0 0,0 0-982 0 0</inkml:trace>
  <inkml:trace contextRef="#ctx0" brushRef="#br0" timeOffset="8649.19">10342 394 8144 0 0,'0'-2'26'0'0,"-1"0"0"0"0,1 0 0 0 0,0 1 0 0 0,-1-1 0 0 0,1 0 0 0 0,-1 0 0 0 0,0 1 0 0 0,0-1 0 0 0,1 0 0 0 0,-2-1-26 0 0,-1-4 133 0 0,6 4 4 0 0,4-3 49 0 0,-10 0-93 0 0,-3 3-54 0 0,5 3-39 0 0,1 0 0 0 0,0 0 0 0 0,0 0-1 0 0,0 0 1 0 0,-1 0 0 0 0,1 0 0 0 0,0 0-1 0 0,0 0 1 0 0,0 0 0 0 0,0 0 0 0 0,-1 0 0 0 0,1 0-1 0 0,0 0 1 0 0,0-1 0 0 0,0 1 0 0 0,0 0 0 0 0,0 0-1 0 0,-1 0 1 0 0,1 0 0 0 0,0 0 0 0 0,0 0-1 0 0,0 0 1 0 0,0-1 0 0 0,0 1 0 0 0,0 0 0 0 0,0 0-1 0 0,-1 0 1 0 0,1 0 0 0 0,0-1 0 0 0,0 1 0 0 0,0 0-1 0 0,0 0 1 0 0,0 0 0 0 0,0 0 0 0 0,0-1-1 0 0,0 1 1 0 0,-1-9 34 0 0,1-8 57 0 0,0 12 100 0 0,0-2 221 0 0,0 7-398 0 0,0 0-1 0 0,0 0 1 0 0,0 0 0 0 0,0 0 0 0 0,0-1 0 0 0,0 1-1 0 0,0 0 1 0 0,0 0 0 0 0,0 0 0 0 0,0 0 0 0 0,0 0 0 0 0,0 0-1 0 0,0 0 1 0 0,0 0 0 0 0,0 0 0 0 0,0 0 0 0 0,0-1 0 0 0,0 1-1 0 0,0 0 1 0 0,0 0 0 0 0,0 0 0 0 0,0 0 0 0 0,0 0-1 0 0,0 0 1 0 0,0 0 0 0 0,0 0 0 0 0,-1 0 0 0 0,1 0 0 0 0,0 0-1 0 0,0 0 1 0 0,0 0 0 0 0,0-1 0 0 0,0 1 0 0 0,0 0 0 0 0,0 0-1 0 0,0 0 1 0 0,0 0 0 0 0,0 0 0 0 0,0 0 0 0 0,0 0-1 0 0,0 0 1 0 0,-1 0 0 0 0,1 0 0 0 0,0 0 0 0 0,0 0 0 0 0,0 0-1 0 0,0 0 1 0 0,0 0 0 0 0,0 0 0 0 0,0 0 0 0 0,0 0 0 0 0,0 0-1 0 0,0 0 1 0 0,-1 0 0 0 0,1 0 0 0 0,0 0 0 0 0,0 0-14 0 0,-3 0 192 0 0,0 0 50 0 0,1-3 621 0 0,3 1-463 0 0,1 0-96 0 0,0 0-184 0 0,-1 1-85 0 0,1-1-110 0 0,-2 1 262 0 0,0 1-47 0 0,0 0-41 0 0,-1-1-32 0 0,-1 1-4 0 0,-3-1 1 0 0,4 1 11 0 0,0 0 60 0 0,1 0 10 0 0,0 0 48 0 0,4 0-214 0 0,-2 0-81 0 0,0 0-79 0 0,-1 0 48 0 0,0 0-33 0 0,0 0-36 0 0,-1 0-33 0 0,1 0-327 0 0,-1 0 75 0 0,1-1-48 0 0,-1 0-632 0 0,0-3-501 0 0,0-5-950 0 0</inkml:trace>
  <inkml:trace contextRef="#ctx0" brushRef="#br0" timeOffset="9996.89">11551 228 6536 0 0,'0'0'141'0'0,"0"0"23"0"0,0 0 13 0 0,0 0 41 0 0,0 0 119 0 0,0 2 51 0 0,0 4-150 0 0,0-3-142 0 0,-1 0 0 0 0,1 1 0 0 0,0-1 0 0 0,0 0 0 0 0,0 0 0 0 0,1 0 0 0 0,-1 0 1 0 0,1 0-1 0 0,0 0 0 0 0,0 1-96 0 0,5 0 261 0 0,-5-4-245 0 0,-1 0 1 0 0,0 0 0 0 0,1 1 0 0 0,-1-1 0 0 0,1 0 0 0 0,-1 1-1 0 0,0-1 1 0 0,1 0 0 0 0,-1 1 0 0 0,0-1 0 0 0,1 0 0 0 0,-1 1 0 0 0,0-1-1 0 0,0 0 1 0 0,1 1 0 0 0,-1-1 0 0 0,0 1 0 0 0,0-1 0 0 0,0 1 0 0 0,1-1-1 0 0,-1 1 1 0 0,0-1 0 0 0,0 1 0 0 0,0-1 0 0 0,0 1 0 0 0,0-1-1 0 0,0 0 1 0 0,0 1 0 0 0,0-1 0 0 0,0 1 0 0 0,0-1 0 0 0,-1 1-17 0 0,1 14 391 0 0,0-3-107 0 0,0 0-48 0 0,1-2-49 0 0,1-1-53 0 0,3 6 156 0 0,0-3-53 0 0,-2 7 68 0 0,-3-10-110 0 0,1-2-44 0 0,1 0-15 0 0,2 3 12 0 0,1 4 62 0 0,-1 9 128 0 0,-3 1-35 0 0,-2 8 12 0 0,0-19-215 0 0,1-1-34 0 0,-1 29 256 0 0,0 19 116 0 0,5-25-232 0 0,3-12-43 0 0,-5-18-122 0 0,-1-1 0 0 0,0 0 0 0 0,0 1 0 0 0,0 0 0 0 0,0-1-1 0 0,-1 1-40 0 0,0 7 120 0 0,-4 1 32 0 0,1-4-96 0 0,2-6-39 0 0,-1 1-1 0 0,1-1 1 0 0,0 0-1 0 0,0 1 0 0 0,0-1 1 0 0,1 1-1 0 0,-1-1 1 0 0,1 0-1 0 0,0 1 1 0 0,0-1-1 0 0,0 1 1 0 0,1-1-1 0 0,-1 2-16 0 0,5 11 59 0 0,-3-9-26 0 0,-1-1 1 0 0,1 1-1 0 0,-1 0 0 0 0,0-1 1 0 0,0 3-34 0 0,-1-7 13 0 0,0 0 0 0 0,0 0 1 0 0,0 0-1 0 0,1 0 0 0 0,-1-1 1 0 0,0 1-1 0 0,1 0 0 0 0,0 0 1 0 0,-1 0-1 0 0,1-1 0 0 0,0 1 1 0 0,0 0-1 0 0,1 1-13 0 0,-1-2 13 0 0,0 0-1 0 0,-1 0 1 0 0,1 1-1 0 0,0-1 1 0 0,-1 1-1 0 0,1-1 1 0 0,-1 1-1 0 0,1-1 1 0 0,-1 1-1 0 0,1-1 1 0 0,-1 1-1 0 0,0-1 1 0 0,0 2-13 0 0,0 1 57 0 0,0 2-35 0 0,-1 1 7 0 0,1-2 56 0 0,1-1 63 0 0,-1 0 94 0 0,2-1-80 0 0,9 7 6 0 0,-9-7 6 0 0,-2-3 2 0 0,1-10 108 0 0,2 2-100 0 0,2 2-80 0 0,-1 2-60 0 0,-2 1 64 0 0,-1 0-49 0 0,-1-7-31 0 0,-1 6-1 0 0,2-1-14 0 0,-1 1 0 0 0,1 0 0 0 0,0-1 1 0 0,1 1-1 0 0,-1 0 0 0 0,1 0 0 0 0,0 0 1 0 0,0 0-1 0 0,0 0 0 0 0,0 0-13 0 0,10-21 52 0 0,-10 18-51 0 0,0 0 1 0 0,1 0-1 0 0,0 1 0 0 0,0-1 1 0 0,0 0-1 0 0,1 1 1 0 0,4-5-2 0 0,-3 4 0 0 0,6-14 1 0 0,-9 16-4 0 0,1 0 1 0 0,-1 0-1 0 0,1 0 1 0 0,1 0-1 0 0,-1 1 1 0 0,1-2 2 0 0,39-27-138 0 0,-26 16 85 0 0,-12 11 36 0 0,0 0 0 0 0,1 0-1 0 0,-1 1 1 0 0,2-1-1 0 0,-1 1 1 0 0,4-2 17 0 0,5 0-53 0 0,0-1 39 0 0,0 6 2 0 0,0 4-50 0 0,13 13-34 0 0,-23-4 53 0 0,5-6 32 0 0,5 22-49 0 0,3 8 51 0 0,-12-22 37 0 0,0 0 32 0 0,-5-11-54 0 0,0-1 1 0 0,-1 1-1 0 0,1 0 0 0 0,-1 0 0 0 0,0 0 1 0 0,0-1-1 0 0,0 1 0 0 0,0 0 1 0 0,0 0-1 0 0,0 0 0 0 0,0 1-6 0 0,0-1-1 0 0,-1-1-1 0 0,1 1 1 0 0,0 0-1 0 0,0 0 1 0 0,1 0 0 0 0,-1-1-1 0 0,0 1 1 0 0,0 0-1 0 0,1 0 1 0 0,-1-1-1 0 0,1 2 2 0 0,5 5-31 0 0,-1 1-7 0 0,-3 20 27 0 0,-2-14 11 0 0,3 0 0 0 0,7-3-18 0 0,-8-9-69 0 0,-2-3 10 0 0,0 1-78 0 0,0 0 40 0 0,0 1-22 0 0,0 2 10 0 0,0-3 48 0 0,0 0-56 0 0,0 0-79 0 0,0 0-95 0 0,0 0-113 0 0,0 0 162 0 0,0 0-34 0 0,0-1-162 0 0,1 0 86 0 0,-1 0-12 0 0,2 0-90 0 0,-1 0-106 0 0,2 0-95 0 0,-2 0 118 0 0,1 0-36 0 0,1 0-668 0 0,-1 0-504 0 0,-2 0-972 0 0</inkml:trace>
  <inkml:trace contextRef="#ctx0" brushRef="#br0" timeOffset="10915.13">12292 530 8720 0 0,'13'-12'197'0'0,"-11"9"24"0"0,-2 3 19 0 0,0 3-29 0 0,2 3-169 0 0,-1-5-42 0 0,1 1 0 0 0,-1-1-1 0 0,0 0 1 0 0,0 0 0 0 0,1 0 0 0 0,-1 0-1 0 0,1 0 1 0 0,-1 0 0 0 0,1 0 0 0 0,5 3 32 0 0,-2 0 56 0 0,-4-3 164 0 0,0 0-44 0 0,0 1-40 0 0,0-1-35 0 0,-1 0-13 0 0,0 1-34 0 0,0 2 45 0 0,0-1-18 0 0,1-1 57 0 0,9 16 637 0 0,-5 7-27 0 0,25 41 1519 0 0,-27-59-2200 0 0,4 15 233 0 0,-5-8-118 0 0,-1 3 45 0 0,-1 56 444 0 0,3-55-561 0 0,5 1-22 0 0,-6-15-84 0 0,-2-4-32 0 0,0 0 0 0 0,0 0-1 0 0,0 0 1 0 0,0 0 0 0 0,1 0 0 0 0,-1 1 0 0 0,0-1 0 0 0,0 0 0 0 0,0 0 0 0 0,0 0-1 0 0,0 0 1 0 0,0 1 0 0 0,0-1 0 0 0,0 0 0 0 0,0 0 0 0 0,0 0 0 0 0,1 1 0 0 0,-1-1-1 0 0,0 0 1 0 0,0 0 0 0 0,0 0 0 0 0,0 1 0 0 0,0-1 0 0 0,0 0 0 0 0,0 0 0 0 0,0 0-1 0 0,-1 1 1 0 0,1-1 0 0 0,0 0 0 0 0,0 0 0 0 0,0 0 0 0 0,0 0 0 0 0,0 1 0 0 0,0-1 0 0 0,0 0-1 0 0,0 0 1 0 0,0 0 0 0 0,-1 0 0 0 0,1 1 0 0 0,0-1 0 0 0,0 0 0 0 0,0 0 0 0 0,0 0-5 0 0,-7 10 123 0 0,5-7-82 0 0,1 0 0 0 0,1 0-1 0 0,-1 0 1 0 0,0 0 0 0 0,1 0-1 0 0,-1 0 1 0 0,1 0-1 0 0,0 0 1 0 0,0 0-40 0 0,0 0 137 0 0,0-3-1 0 0,0 0-5 0 0,0 0-23 0 0,0 0-11 0 0,0 0-1 0 0,0 0-4 0 0,0 0-17 0 0,0 0-10 0 0,0 0-1 0 0,3-3 0 0 0,-2 2-57 0 0,0-1-1 0 0,1 0 1 0 0,-1 0 0 0 0,0 0-1 0 0,0 0 1 0 0,0-1-1 0 0,0 1 1 0 0,0 0-1 0 0,0 0 1 0 0,-1-1-1 0 0,1 1 1 0 0,-1 0-1 0 0,0-1 1 0 0,1 1-1 0 0,-1 0 1 0 0,0-1-1 0 0,0 1 1 0 0,-1-1-7 0 0,1 0 1 0 0,0 1 0 0 0,1 0 0 0 0,-1 0-1 0 0,1 0 1 0 0,-1-1 0 0 0,1 1 0 0 0,0 0 0 0 0,-1 0 0 0 0,1 0 0 0 0,0 0 0 0 0,1-1-1 0 0,8-18 11 0 0,-3 0 35 0 0,1 0-54 0 0,-4 10-28 0 0,1 0 1 0 0,1 0-1 0 0,0 0 0 0 0,0 1 0 0 0,1 0 0 0 0,1 0 36 0 0,8-8-31 0 0,-14 15 20 0 0,1 1 0 0 0,-1-1 1 0 0,0 0-1 0 0,0-1 0 0 0,0 1 0 0 0,0-1 11 0 0,-1 0-13 0 0,1 1 0 0 0,0 0 0 0 0,0 0-1 0 0,0 0 1 0 0,1 0 0 0 0,0-1 13 0 0,13-14-76 0 0,-10 12 47 0 0,-1 0 1 0 0,0 0-1 0 0,1 1 0 0 0,0 0 1 0 0,1 0-1 0 0,3-2 29 0 0,-4 4-8 0 0,-6 3 9 0 0,1 0-1 0 0,-1 0 0 0 0,1 0 0 0 0,-1-1 0 0 0,1 1 1 0 0,-1 0-1 0 0,0 0 0 0 0,1 0 0 0 0,-1-1 1 0 0,0 1-1 0 0,1 0 0 0 0,-1 0 0 0 0,1-1 0 0 0,-1 1 1 0 0,0 0-1 0 0,0-1 0 0 0,1 1 0 0 0,-1 0 0 0 0,0-1 1 0 0,1 1-1 0 0,-1-1 0 0 0,0 1 0 0 0,0 0 1 0 0,0-1-1 0 0,0 1 0 0 0,1-1 0 0 0,-1 1 0 0 0,0-1 1 0 0,0 1-1 0 0,0 0 0 0 0,0-1 0 0 0,0 1 0 0 0,0-1 1 0 0,0 1-1 0 0,0-1 0 0 0,0 1 0 0 0,0 0 1 0 0,0 0 0 0 0,0 0-1 0 0,0-1 1 0 0,0 1 0 0 0,0 0 0 0 0,-1 0-1 0 0,1 0 1 0 0,0 0 0 0 0,0 0 0 0 0,0 0-1 0 0,0 0 1 0 0,0 0 0 0 0,0 0 0 0 0,0 0-1 0 0,0 0 1 0 0,1-1 0 0 0,-1 1 0 0 0,0 0-1 0 0,0 0 1 0 0,0 0 0 0 0,0 0 0 0 0,0 0-1 0 0,0 0 1 0 0,0 0 0 0 0,0 0 0 0 0,0 0-1 0 0,0 0 1 0 0,0 0 0 0 0,0 0 0 0 0,0-1-1 0 0,0 1 1 0 0,0 0 0 0 0,0 0 0 0 0,0 0-1 0 0,0 0 1 0 0,0 0 0 0 0,1 0 0 0 0,-1 0-1 0 0,0 0 1 0 0,0 0 0 0 0,0 0 0 0 0,0 0-1 0 0,0 0 1 0 0,0 0 0 0 0,0 0 0 0 0,0 0-1 0 0,0 0 1 0 0,0 0 0 0 0,1 0 0 0 0,-1 0-1 0 0,0 0 1 0 0,0 0 0 0 0,0 0 0 0 0,0 0-1 0 0,0 0 1 0 0,0 0 0 0 0,0 0-1 0 0,4 0 7 0 0,-2 0-6 0 0,1 0-1 0 0,-1 0 0 0 0,0 0 1 0 0,0 0-1 0 0,1 0 0 0 0,-1 1 1 0 0,0-1-1 0 0,0 1 0 0 0,2 0 0 0 0,11 11 0 0 0,-12-9 0 0 0,-1-1 0 0 0,1 0 0 0 0,0-1 0 0 0,-1 1 0 0 0,1 0 0 0 0,2 0 0 0 0,-4-2 0 0 0,1 1 0 0 0,-1-1 0 0 0,0 1 0 0 0,1-1 0 0 0,-1 1 0 0 0,0 0 0 0 0,0 0 0 0 0,0-1 0 0 0,1 1 0 0 0,-1 0 0 0 0,0 0 0 0 0,0 0 0 0 0,0 0 0 0 0,-1 1 0 0 0,1-1 0 0 0,0 0 0 0 0,0 0 0 0 0,0 0 0 0 0,-1 1 0 0 0,1-1 0 0 0,-1 0 0 0 0,1 1 0 0 0,-1-1 0 0 0,1 0 0 0 0,-1 1 0 0 0,0-1 0 0 0,0 1 0 0 0,0-1 0 0 0,0 1 0 0 0,0 5 0 0 0,0-5 0 0 0,0 0 0 0 0,0 0 0 0 0,0 0 0 0 0,0 0 0 0 0,0 0 0 0 0,0 0 0 0 0,1 0 0 0 0,-1 0 0 0 0,1 0 0 0 0,0 1 0 0 0,1 0 0 0 0,0 1 0 0 0,-1-1 0 0 0,1 1 0 0 0,-1-1 0 0 0,0 1 0 0 0,0 0 0 0 0,0-1 0 0 0,0 1 0 0 0,-1 0 0 0 0,1 3 0 0 0,-2-6 3 0 0,1 1 0 0 0,1 0 0 0 0,-1-1 0 0 0,0 1 0 0 0,0 0 0 0 0,1-1-1 0 0,-1 1 1 0 0,1-1 0 0 0,-1 1 0 0 0,1-1 0 0 0,0 1 0 0 0,-1-1 0 0 0,1 0 0 0 0,0 1-3 0 0,5 10 55 0 0,-2 9 41 0 0,-4 45 220 0 0,-1-34-224 0 0,1-31-84 0 0,0 1-1 0 0,0 0 0 0 0,0-1 0 0 0,1 1 1 0 0,-1 0-1 0 0,1-1 0 0 0,-1 1 0 0 0,1 0 0 0 0,0-1 1 0 0,-1 1-1 0 0,1-1 0 0 0,0 1 0 0 0,0-1-7 0 0,0 1 4 0 0,0-1 0 0 0,0 1 0 0 0,0-1 0 0 0,-1 1 0 0 0,1-1-1 0 0,0 1 1 0 0,-1 0 0 0 0,1-1 0 0 0,-1 1 0 0 0,0 0 0 0 0,1-1 0 0 0,-1 1-1 0 0,0 0-3 0 0,0 7 47 0 0,0-1 20 0 0,0 5 59 0 0,0 0-32 0 0,0-11-12 0 0,0-2-3 0 0,0 0 2 0 0,0 0 29 0 0,0 0-4 0 0,0-2-2 0 0,0-2-67 0 0,0-8 20 0 0,2 3-64 0 0,5 4-43 0 0,-7 5 46 0 0,0 0 0 0 0,1 0 0 0 0,-1-1 0 0 0,1 1 0 0 0,-1 0 1 0 0,0 0-1 0 0,1-1 0 0 0,-1 1 0 0 0,0 0 0 0 0,1-1 0 0 0,-1 1 0 0 0,0-1 1 0 0,1 1-1 0 0,-1 0 0 0 0,0-1 0 0 0,0 1 0 0 0,1-1 0 0 0,-1 1 1 0 0,0-1-1 0 0,0 1 0 0 0,0 0 0 0 0,0-1 0 0 0,0 1 0 0 0,0-1 1 0 0,0 1-1 0 0,0-1 0 0 0,0 1 0 0 0,0-1 0 0 0,0 1 0 0 0,0-1 1 0 0,0 1-1 0 0,0-1 4 0 0,2-23-79 0 0,7-4 74 0 0,-8 22-5 0 0,15-29-66 0 0,-13 22 44 0 0,-3 11 23 0 0,0 0-1 0 0,1 0 0 0 0,0-1 1 0 0,-1 1-1 0 0,1 0 1 0 0,0 0-1 0 0,0 0 0 0 0,0 0 1 0 0,0 0-1 0 0,0 0 1 0 0,1 0-1 0 0,-1 0 0 0 0,0 1 1 0 0,1-1 9 0 0,24-27-132 0 0,-9 2 92 0 0,-7 13-15 0 0,-8 11 48 0 0,0 1 1 0 0,1 0-1 0 0,-1 0 1 0 0,1 0-1 0 0,-1 0 1 0 0,1 0 0 0 0,0 0-1 0 0,0 1 7 0 0,9-4-11 0 0,-7-6-1 0 0,19-2-49 0 0,-20 11 62 0 0,-3 2 0 0 0,0-1-1 0 0,0 1 0 0 0,0-1 0 0 0,0 1 1 0 0,0 0-1 0 0,0-1 0 0 0,0 1 0 0 0,0 0 1 0 0,0 0-1 0 0,0 0 0 0 0,0-1 0 0 0,0 1 1 0 0,0 0-1 0 0,0 1 0 0 0,0-1 0 0 0,1 0 0 0 0,26 1-64 0 0,-13-1 42 0 0,0 2-21 0 0,0 11 32 0 0,-3-1 11 0 0,-7-8 0 0 0,0 0 0 0 0,-1 0 0 0 0,0 1 0 0 0,0 0 0 0 0,0 0 0 0 0,1 1 0 0 0,0 9 0 0 0,7 1 0 0 0,-7-11 6 0 0,-1 0 0 0 0,-1 1 0 0 0,1-1 0 0 0,-1 1 0 0 0,0 0 0 0 0,0 1-6 0 0,0-2 18 0 0,1 10 23 0 0,-6 9 95 0 0,2-21-116 0 0,-1 0-1 0 0,1-1 1 0 0,0 1-1 0 0,0 0 1 0 0,0 0 0 0 0,0 0-1 0 0,1-1 1 0 0,-1 1-1 0 0,1 0 1 0 0,-1 0-1 0 0,1-1 1 0 0,0 2-20 0 0,9 8 137 0 0,-7-9 0 0 0,-2 1-61 0 0,-2 4-18 0 0,1-5-12 0 0,0 14 116 0 0,0 39 80 0 0,0-54-183 0 0,2-2-4 0 0,8 3-45 0 0,-7 7 6 0 0,-3-8 59 0 0,0-2-6 0 0,0 0-5 0 0,0 0-22 0 0,0 0-106 0 0,0 0-79 0 0,0 0-2 0 0,0 0 7 0 0,0 0 18 0 0,0 0 39 0 0,0 0-34 0 0,0 0-40 0 0,0 0-37 0 0,0 0-149 0 0,0 0-44 0 0,0 0-1023 0 0,0 0-61 0 0,0 0-16 0 0</inkml:trace>
  <inkml:trace contextRef="#ctx0" brushRef="#br0" timeOffset="9157.92">11083 152 7136 0 0,'-2'1'144'0'0,"1"1"-88"0"0,0-1-75 0 0,-1 0-104 0 0,1 1-3 0 0,0-1 127 0 0,-1 0 95 0 0,1 0 116 0 0,0 1 74 0 0,0-1 118 0 0,1-1-152 0 0,-1 1 35 0 0,0 0 38 0 0,1-1 40 0 0,-1 1-104 0 0,0-1-58 0 0,0 0-53 0 0,0 0-43 0 0,-2 0 1 0 0,-2-1-51 0 0,4 1-17 0 0,1 0 35 0 0,-3 0 298 0 0,3 5 151 0 0,0 0-100 0 0,0 0-87 0 0,0 0-75 0 0,0-1-74 0 0,0 1-42 0 0,0 2 28 0 0,0 9 147 0 0,0-12-175 0 0,0 1 54 0 0,2 5 25 0 0,4 2 30 0 0,0 0-1 0 0,-4-1-28 0 0,-1 0-1 0 0,5 1 29 0 0,0 0-11 0 0,-4-2-37 0 0,-2 1-18 0 0,-1 0-42 0 0,4 10 96 0 0,3-6-49 0 0,-2-3-64 0 0,-1 7-8 0 0,-1 12 72 0 0,4-5-71 0 0,-4-16-78 0 0,0-1 0 0 0,-1 0-1 0 0,0 0 1 0 0,0 5-44 0 0,-1 1 41 0 0,-1-8-17 0 0,1 0 1 0 0,0 1-1 0 0,1-1 0 0 0,0 1 0 0 0,0 1-24 0 0,3 4 36 0 0,3 21 48 0 0,-5-3 4 0 0,-2 24 56 0 0,0-53-127 0 0,0 0-1 0 0,0-1 1 0 0,1 1-1 0 0,-1 0 0 0 0,0-1 1 0 0,1 1-1 0 0,-1 0 0 0 0,1-1 1 0 0,0 1-1 0 0,-1 0 0 0 0,2 0-16 0 0,-2-1 13 0 0,1 0-1 0 0,0 0 0 0 0,-1 0 0 0 0,0 1 0 0 0,1-1 0 0 0,-1 0 0 0 0,0 0 0 0 0,1 0 1 0 0,-1 1-1 0 0,0-1 0 0 0,0 0-12 0 0,-4 11 84 0 0,-2 6 34 0 0,9-5 1 0 0,1-5-94 0 0,-3-7-24 0 0,0 1-1 0 0,0-1 0 0 0,0 0 0 0 0,-1 1 1 0 0,1-1-1 0 0,0 1 0 0 0,-1-1 1 0 0,1 1-1 0 0,-1-1 0 0 0,0 1 1 0 0,1-1-1 0 0,-1 1 0 0 0,0 0 0 0 0,0-1 0 0 0,1 7 0 0 0,-2 2 0 0 0,-11 5 0 0 0,10-14-1 0 0,1 7 3 0 0,1 8-24 0 0,0-13-95 0 0,0-3-67 0 0,0 0-22 0 0,0 0 68 0 0,0 0 7 0 0,0 0-52 0 0,0 0-162 0 0,0 0-300 0 0,0 0 378 0 0,0 0 7 0 0,0 0-47 0 0,0 0-112 0 0,0 0-133 0 0,0 0-116 0 0,0-1 102 0 0,0 1-44 0 0,0-2-704 0 0,0-2-546 0 0,0-4-1042 0 0</inkml:trace>
  <inkml:trace contextRef="#ctx0" brushRef="#br0" timeOffset="9459.43">10780 591 6056 0 0,'0'0'176'0'0,"1"0"-37"0"0,1 0 11 0 0,0 0-107 0 0,1 0 86 0 0,1 0 73 0 0,-1 0 61 0 0,1 0 42 0 0,0 0 33 0 0,9 0 860 0 0,-8 0-716 0 0,1 0-58 0 0,-2 0-103 0 0,-1 0-194 0 0,0 0-56 0 0,-1 0-64 0 0,0 0-72 0 0,8-2 308 0 0,2-4 28 0 0,0 0-14 0 0,-1 5-36 0 0,5 1 105 0 0,12 1 194 0 0,-19-2-386 0 0,-1-2-36 0 0,14-10 119 0 0,-8 5-90 0 0,-5 4-74 0 0,-7 3-51 0 0,0 0 0 0 0,-1 1 0 0 0,1 0 0 0 0,0-1 0 0 0,0 1 0 0 0,0 0 0 0 0,0 0 0 0 0,0 0 0 0 0,0 0 0 0 0,0 0 0 0 0,0 0-2 0 0,8 0 1 0 0,1-1-1 0 0,-1-1 0 0 0,1 0 0 0 0,-1-1 0 0 0,1 0 0 0 0,1-2 0 0 0,-7 4 0 0 0,15-9 0 0 0,6 5 0 0 0,-11-2-15 0 0,-7 3-34 0 0,4-1-50 0 0,-8 4 5 0 0,2-1 83 0 0,4-1 58 0 0,-6 2-85 0 0,0-1-56 0 0,0 1-42 0 0,-1 0-61 0 0,1-1-73 0 0,0 0-84 0 0,-3 1 74 0 0,1 0-42 0 0,-1 0-40 0 0,1 0-32 0 0,0 0-117 0 0,-1-1-33 0 0,5-3-1204 0 0,-6 5 1747 0 0</inkml:trace>
  <inkml:trace contextRef="#ctx0" brushRef="#br0" timeOffset="4817.39">6774 16 8352 0 0,'0'0'190'0'0,"0"0"28"0"0,0 0 7 0 0,0 0-77 0 0,0 0-19 0 0,0 0 40 0 0,0 0 136 0 0,0 0 249 0 0,0 0 20 0 0,0 0-239 0 0,0 0-142 0 0,0 0-41 0 0,0 0 21 0 0,0 3 62 0 0,0-3-221 0 0,0 1 0 0 0,0 0 1 0 0,-1-1-1 0 0,1 1 0 0 0,0-1 1 0 0,0 1-1 0 0,0 0 0 0 0,0-1 1 0 0,-1 1-1 0 0,1-1 0 0 0,0 1 1 0 0,-1-1-1 0 0,1 1 0 0 0,0-1 1 0 0,-1 1-1 0 0,1-1 0 0 0,-1 1 1 0 0,1-1-1 0 0,-1 1 0 0 0,1-1 1 0 0,-1 0-1 0 0,1 1 0 0 0,-1-1-14 0 0,1 1 12 0 0,-1-1-1 0 0,1 0 0 0 0,-1 1 0 0 0,1-1 1 0 0,-1 0-1 0 0,1 1 0 0 0,-1-1 1 0 0,1 1-1 0 0,-1-1 0 0 0,1 1 0 0 0,0-1 1 0 0,-1 1-1 0 0,1 0 0 0 0,0-1 1 0 0,0 1-1 0 0,-1-1 0 0 0,1 1 1 0 0,0-1-1 0 0,0 1 0 0 0,0 0 0 0 0,0-1 1 0 0,0 1-1 0 0,0 0-11 0 0,-3 4 139 0 0,2-4-122 0 0,0 0 1 0 0,0 1-1 0 0,0-1 1 0 0,0 1-1 0 0,0-1 1 0 0,0 1-1 0 0,0-1 1 0 0,1 1-1 0 0,-1-1 0 0 0,0 1 1 0 0,1 0-1 0 0,-1-1 1 0 0,1 2-18 0 0,-1 6 121 0 0,1 3 39 0 0,-1-4-34 0 0,0-1-34 0 0,-5 7 63 0 0,0 2 6 0 0,5-8-63 0 0,0 2 39 0 0,1-3-34 0 0,-1 0 0 0 0,0 0 1 0 0,0 0-1 0 0,-3 6-103 0 0,2-5 113 0 0,0-1 1 0 0,1 1-1 0 0,0 0 1 0 0,-1 8-114 0 0,2-8 90 0 0,-1-1 1 0 0,0 1 0 0 0,0 0 0 0 0,-1-1 0 0 0,-1 2-91 0 0,1-2 82 0 0,1 0 0 0 0,-1 0 0 0 0,1 0 0 0 0,1 0 0 0 0,-1 2-82 0 0,-2 20 253 0 0,-2-3-71 0 0,1-8-73 0 0,-1 7 39 0 0,-1 5-15 0 0,1 0-16 0 0,0-4 4 0 0,1-9-52 0 0,2-8-26 0 0,0 1 1 0 0,0-1-1 0 0,1 0 0 0 0,0 1 1 0 0,1 1-44 0 0,-1 2 53 0 0,0-1 1 0 0,-1 0-1 0 0,-1 1 1 0 0,-2 7-54 0 0,4-17 12 0 0,-4 25 106 0 0,0-13-22 0 0,3-12-72 0 0,1 0 0 0 0,0 0 1 0 0,0 0-1 0 0,0 1 0 0 0,1-1 1 0 0,-1 0-1 0 0,1 1 0 0 0,0 0-24 0 0,0 14 162 0 0,0 6-29 0 0,-3-5-124 0 0,-3-8-12 0 0,1-2-22 0 0,4 1-21 0 0,0 8-37 0 0,-1-3 72 0 0,-4-7-3 0 0,2-4-38 0 0,2-2-57 0 0,1-1-126 0 0,1-1-221 0 0,0 0 254 0 0,0 0-25 0 0,0 0-64 0 0,0 0 99 0 0,0 0-35 0 0,0 0-39 0 0,0 0-36 0 0,0 0-399 0 0,0-1 103 0 0,0 1-51 0 0,0-2-755 0 0,0-2-590 0 0,0-4-1126 0 0</inkml:trace>
  <inkml:trace contextRef="#ctx0" brushRef="#br0" timeOffset="5189.96">6804 61 7744 0 0,'0'0'174'0'0,"0"0"29"0"0,0 0 12 0 0,0 0-76 0 0,0 0-18 0 0,0 0 82 0 0,0-2 40 0 0,0 0-205 0 0,0 1 67 0 0,1-1 57 0 0,-1 0 49 0 0,1-1 305 0 0,2-3 861 0 0,-2 4-1011 0 0,1 0-74 0 0,-1 1-95 0 0,0 0-145 0 0,-1 0-37 0 0,1 1-39 0 0,-1-1-44 0 0,1 0-46 0 0,0 1-49 0 0,0-2 330 0 0,1 1-44 0 0,2 0 16 0 0,4 2-23 0 0,-8-1-73 0 0,0 0-38 0 0,0 0 0 0 0,0 0 0 0 0,0 0 0 0 0,0 0 0 0 0,0 0 0 0 0,0 0 0 0 0,0 0 0 0 0,0 0 0 0 0,0 0 0 0 0,1 0 0 0 0,-1 0 0 0 0,0 0 0 0 0,0 0 0 0 0,0 0 0 0 0,0 0 0 0 0,0 0 1 0 0,0 0-1 0 0,0 0 0 0 0,0 0 0 0 0,0 0 0 0 0,0 0 0 0 0,0 0 0 0 0,1 0 0 0 0,-1 0 0 0 0,0 0 0 0 0,0 0 0 0 0,0 0 0 0 0,0 1 0 0 0,0-1 0 0 0,0 0 0 0 0,0 0 0 0 0,0 0 0 0 0,0 0 0 0 0,0 0 0 0 0,0 0 1 0 0,0 0-1 0 0,0 0 0 0 0,0 0 0 0 0,0 0 0 0 0,0 0 0 0 0,0 0 0 0 0,0 0 0 0 0,0 1 0 0 0,0-1 0 0 0,0 0 0 0 0,0 0 0 0 0,0 0 0 0 0,0 0 0 0 0,0 0 0 0 0,0 0 0 0 0,0 0 0 0 0,0 0 0 0 0,0 0 0 0 0,0 0 1 0 0,0 1-1 0 0,0-1 0 0 0,0 0-5 0 0,3 7 247 0 0,7 1 13 0 0,-1-2-47 0 0,-3-2-62 0 0,-1 1 42 0 0,-1-1-92 0 0,0-1-23 0 0,-1 1 1 0 0,1-1 0 0 0,-1 1-1 0 0,0 0 1 0 0,1 2-79 0 0,1 4 158 0 0,-4-8-123 0 0,0 0-1 0 0,0 0 0 0 0,0 0 0 0 0,0 0 0 0 0,0 0 0 0 0,1 0 0 0 0,-1 0 0 0 0,1 0 1 0 0,0 0-35 0 0,11 14 203 0 0,-3 0-71 0 0,-3-5-54 0 0,2 5 51 0 0,-3 4 20 0 0,-3-8-88 0 0,-2-9-40 0 0,0 1 1 0 0,1-1 0 0 0,0 1 0 0 0,0-1-1 0 0,0 0 1 0 0,0 0 0 0 0,0 1 0 0 0,1-1 0 0 0,-1-1-1 0 0,1 1 1 0 0,0 0 0 0 0,2 0-22 0 0,-1 1 27 0 0,-1 0-1 0 0,1 0 1 0 0,0 0 0 0 0,-1 0-1 0 0,0 0 1 0 0,0 1 0 0 0,1 0-27 0 0,16 37 179 0 0,44 86 402 0 0,-45-85-430 0 0,-1-1-47 0 0,-2-7-2 0 0,12 13 143 0 0,1 1 54 0 0,-14-15-133 0 0,-10-17-80 0 0,-4-13-71 0 0,0 0-1 0 0,1-1 0 0 0,-1 1 1 0 0,1-1-1 0 0,0 1 0 0 0,1 2-14 0 0,6 9 76 0 0,0-1-38 0 0,2 7-34 0 0,-1-1-44 0 0,-6-11 17 0 0,-3-8 15 0 0,-1 1-1 0 0,1-1 1 0 0,-1 1-1 0 0,1 0 1 0 0,-1 0-1 0 0,0-1 1 0 0,0 1-1 0 0,0 0 1 0 0,0 1 8 0 0,2 9-11 0 0,8 0 23 0 0,-7-9 48 0 0,-3-3-16 0 0,0 0-118 0 0,0 0-57 0 0,0 0-12 0 0,0 0 25 0 0,0 0-58 0 0,0 0-127 0 0,0 0 9 0 0,0 0-36 0 0,0 0-871 0 0,0 0-56 0 0</inkml:trace>
  <inkml:trace contextRef="#ctx0" brushRef="#br0" timeOffset="5451.52">6774 485 8752 0 0,'0'0'197'0'0,"0"0"24"0"0,0 0 19 0 0,0 0-78 0 0,0 0-24 0 0,0 0 41 0 0,0 0 141 0 0,2 2 265 0 0,8 8 21 0 0,-8-8-325 0 0,0-1-65 0 0,-1-1-58 0 0,1 1-48 0 0,0-1-28 0 0,0 0-41 0 0,3-1-3 0 0,-4 1 7 0 0,0 0 52 0 0,9 0 231 0 0,1 0-45 0 0,0 0-41 0 0,0 0-36 0 0,2 0-2 0 0,0 0-37 0 0,5 0 28 0 0,-2 0-42 0 0,1 1 21 0 0,0 5-36 0 0,-3 0-52 0 0,-2-4-56 0 0,17-2 122 0 0,-19-1-133 0 0,-2-1-42 0 0,1 1-46 0 0,-1-1-60 0 0,0 0-69 0 0,-1 1-18 0 0,-1 0-57 0 0,0-1-63 0 0,1 1-70 0 0,-1 0-75 0 0,0 1-80 0 0,0-1-88 0 0,0 1-91 0 0,8 0-1051 0 0,4 0-1030 0 0</inkml:trace>
  <inkml:trace contextRef="#ctx0" brushRef="#br0" timeOffset="-1205.91">167 31 8752 0 0,'0'0'197'0'0,"0"0"24"0"0,0 0 19 0 0,0-2-29 0 0,0-6-142 0 0,0 6-15 0 0,0 0 76 0 0,0 1 149 0 0,0 1 249 0 0,0 0 15 0 0,0-2-37 0 0,0-2-349 0 0,0-3 36 0 0,0 5 85 0 0,0 2-12 0 0,0 0 4 0 0,0 0 29 0 0,0 0 12 0 0,0 0 1 0 0,0 0 14 0 0,0 0 62 0 0,0 0 27 0 0,0 0 8 0 0,0 0-37 0 0,0 0-277 0 0,0 0 13 0 0,2 0 42 0 0,-1 0-150 0 0,0 1-1 0 0,0-1 1 0 0,0 0 0 0 0,0 1-1 0 0,0-1 1 0 0,0 1 0 0 0,0-1 0 0 0,0 1-1 0 0,-1-1 1 0 0,1 1 0 0 0,0 0-1 0 0,0-1 1 0 0,-1 1 0 0 0,1 0-1 0 0,0 0 1 0 0,-1 0 0 0 0,1-1 0 0 0,-1 1-1 0 0,1 0 1 0 0,-1 0 0 0 0,1 0-1 0 0,-1 0 1 0 0,1 0-14 0 0,6 11 145 0 0,-4-10-17 0 0,-2 1-46 0 0,0 0-30 0 0,-1 1-26 0 0,0-1-5 0 0,0-1 20 0 0,5 6 44 0 0,1 2 40 0 0,-4 3 43 0 0,-2-1-3 0 0,-1-9-110 0 0,1 1 1 0 0,0 0 0 0 0,0 0 0 0 0,0 0-1 0 0,1-1 1 0 0,-1 1 0 0 0,1 0-1 0 0,1 1-55 0 0,2 6 66 0 0,2 6 30 0 0,-4 1 17 0 0,-2 51 427 0 0,0 1-77 0 0,0 46 192 0 0,0 74 282 0 0,0-108-508 0 0,0 2 70 0 0,0 0 93 0 0,0-80-571 0 0,0 0 0 0 0,-1 0 1 0 0,0 0-1 0 0,1-1 0 0 0,-1 1 1 0 0,-1 0-1 0 0,1-1 0 0 0,0 1 1 0 0,-1-1-1 0 0,-1 3-21 0 0,1-2 26 0 0,1 0 1 0 0,1 0-1 0 0,-1 0 1 0 0,0 1-1 0 0,1-1 0 0 0,0 0 1 0 0,0 0-1 0 0,0 0 1 0 0,1 4-27 0 0,0 8 67 0 0,-1-3-17 0 0,0 16 156 0 0,-2-24-142 0 0,-12 12-34 0 0,14-12-50 0 0,0-5 19 0 0,0 0 1 0 0,0 0 0 0 0,0 0-1 0 0,0 0 1 0 0,0 0-1 0 0,0 0 1 0 0,0 0 0 0 0,0 0-1 0 0,0 1 1 0 0,0-1-1 0 0,0 0 1 0 0,0 0 0 0 0,0 0-1 0 0,0 0 1 0 0,0 0-1 0 0,0 0 1 0 0,0 0-1 0 0,0 0 1 0 0,0 1 0 0 0,0-1-1 0 0,0 0 1 0 0,0 0-1 0 0,0 0 1 0 0,0 0 0 0 0,0 0-1 0 0,0 0 1 0 0,0 0-1 0 0,0 1 1 0 0,0-1 0 0 0,0 0-1 0 0,0 0 1 0 0,0 0-1 0 0,0 0 1 0 0,0 0-1 0 0,0 0 1 0 0,-1 0 0 0 0,1 0-1 0 0,0 0 1 0 0,0 0-1 0 0,0 0 1 0 0,0 0 0 0 0,0 1-1 0 0,0-1 1 0 0,0 0-1 0 0,0 0 1 0 0,-1 0 0 0 0,-9 2-25 0 0,2-2-163 0 0,4 0 38 0 0,1 0 40 0 0,-2-2-330 0 0,-5-8-22 0 0,9 8 196 0 0,0 1 42 0 0,0-2-116 0 0,0 0 76 0 0,1 0 26 0 0,0-1 2 0 0,-1 2-24 0 0,-9-11-1222 0 0,9 12 1143 0 0,0 0 85 0 0,1 1 12 0 0,0-1-37 0 0,0 1 10 0 0,-1 0-37 0 0,1-1-43 0 0,0 0-49 0 0,0 0-52 0 0,0 1-49 0 0,0-2-42 0 0,0 1-39 0 0,0 0-158 0 0,0-1-36 0 0,0-3-1681 0 0</inkml:trace>
  <inkml:trace contextRef="#ctx0" brushRef="#br0" timeOffset="-494.13">197 46 8752 0 0,'0'0'197'0'0,"0"0"24"0"0,0 0 19 0 0,0 0 50 0 0,0-2 152 0 0,0 1-341 0 0,0 0-44 0 0,0 0-32 0 0,0-1-37 0 0,0 1 65 0 0,0 0 59 0 0,0-1 54 0 0,0 1 76 0 0,0 0 90 0 0,0-1 103 0 0,0 2-306 0 0,2 0 7 0 0,10-3 30 0 0,2-6 4 0 0,-12 6 9 0 0,1 1 105 0 0,7-5-41 0 0,10 1 244 0 0,3 5-4 0 0,-6 2-246 0 0,-8-1-157 0 0,0 0-49 0 0,-7 0-7 0 0,0 0 1 0 0,0 1-1 0 0,0-1 0 0 0,0 0 0 0 0,0 1 0 0 0,0 0 0 0 0,0-1 1 0 0,0 1-1 0 0,0 0-24 0 0,17 11 153 0 0,0-1-18 0 0,16 4 265 0 0,-23-12-294 0 0,3 2 48 0 0,3 4 42 0 0,-11-4-118 0 0,6 3 7 0 0,0 1-36 0 0,28 15-29 0 0,-5-2-15 0 0,-16-10 26 0 0,-1-1 33 0 0,38 23 108 0 0,-19-8-108 0 0,-14-10-72 0 0,-22-14 10 0 0,1 0 1 0 0,-1 0 0 0 0,1 0 0 0 0,-1 1 0 0 0,0-1 0 0 0,0 1-1 0 0,0-1 1 0 0,0 1 0 0 0,1 2-3 0 0,9 12 28 0 0,10-1-3 0 0,-18-13-13 0 0,0 0 1 0 0,1 1-1 0 0,-1-1 0 0 0,0 1 0 0 0,0-1 0 0 0,-1 1 0 0 0,1 1 1 0 0,0 0-13 0 0,12 22 83 0 0,1 4 73 0 0,10 2 8 0 0,-15-11-75 0 0,-9-1 34 0 0,-1-6-24 0 0,4-1-33 0 0,0 2 18 0 0,-4 2 51 0 0,-2 1-8 0 0,0 33 239 0 0,0-35-281 0 0,0 0-33 0 0,-1-13-44 0 0,1 1 0 0 0,0-1 0 0 0,-1 0 0 0 0,0 0 0 0 0,0-1 0 0 0,0 1 1 0 0,-1 2-9 0 0,-3 6 66 0 0,-1 0 45 0 0,-2 6 9 0 0,7-16-101 0 0,0 1 1 0 0,0 0-1 0 0,1 0 1 0 0,-1 0-1 0 0,1 0 1 0 0,-1 0-1 0 0,1 2-19 0 0,-3 12 117 0 0,2-15-104 0 0,0 0-1 0 0,0 0 1 0 0,0 0-1 0 0,-1-1 1 0 0,1 1-1 0 0,-1 0 1 0 0,1-1-1 0 0,-1 1-12 0 0,-10 13 79 0 0,2 0 2 0 0,2-7-41 0 0,6-7-35 0 0,0 1 1 0 0,0 0-1 0 0,0 0 0 0 0,1 0 0 0 0,-1 0 1 0 0,1 0-1 0 0,-1 0 0 0 0,1 0 1 0 0,0 0-1 0 0,-1 1-5 0 0,-2 4 20 0 0,-1-1 0 0 0,0 1 1 0 0,0-1-1 0 0,-1-1 0 0 0,0 1 0 0 0,-3 2-20 0 0,-9 8 36 0 0,6-4-2 0 0,8-8-28 0 0,0 1 0 0 0,0-1-1 0 0,-1 0 1 0 0,0-1 0 0 0,-2 2-6 0 0,-12 6 54 0 0,-1 1 14 0 0,-3 1-8 0 0,6-8-4 0 0,13-4-44 0 0,1 0 1 0 0,-1 1 0 0 0,0-1 0 0 0,1 1 0 0 0,-1 0-1 0 0,-2 2-12 0 0,2-2 17 0 0,1 0-1 0 0,-1 0 0 0 0,1-1 1 0 0,-1 1-1 0 0,1-1 0 0 0,-1 1 1 0 0,0-1-1 0 0,-1 0-16 0 0,-7 2 41 0 0,-8 7 47 0 0,-8-5 2 0 0,14 1-44 0 0,-3-1 19 0 0,1-3 14 0 0,8-1-43 0 0,0 0 0 0 0,0 0 0 0 0,1 1 0 0 0,-1 0 0 0 0,-7 3-36 0 0,13-4 7 0 0,-23 3 93 0 0,2-5-34 0 0,8 0-35 0 0,11 1-25 0 0,1 0 0 0 0,-1-1 0 0 0,0 1 0 0 0,1-1-1 0 0,-1 0 1 0 0,0 0 0 0 0,1 0 0 0 0,-1 0 0 0 0,1-1 0 0 0,0 1-1 0 0,-3-3-5 0 0,2 3 9 0 0,0 0-1 0 0,0 0 1 0 0,-1 1-1 0 0,1-1 1 0 0,0 1-1 0 0,0 0 1 0 0,0 0-1 0 0,0 0 1 0 0,-4 1-9 0 0,-8 0-5 0 0,4 0 5 0 0,-3-1 0 0 0,-18-14 0 0 0,20 12-21 0 0,11 2-88 0 0,2 0-33 0 0,0 0-2 0 0,0 0 41 0 0,0 0-15 0 0,0 0-65 0 0,0 0-179 0 0,0 0-322 0 0,0 0 397 0 0,0 0-2 0 0,0 0-59 0 0,0 0 125 0 0,0 0-37 0 0,0 0-41 0 0,0 0-38 0 0,0 0-441 0 0,0 0 118 0 0,0 0-52 0 0,0 0-827 0 0,0 0-641 0 0,0 0-1225 0 0</inkml:trace>
  <inkml:trace contextRef="#ctx0" brushRef="#br0" timeOffset="14038.18">0 1558 8896 0 0,'0'0'200'0'0,"0"0"33"0"0,0 0 14 0 0,3 0-41 0 0,11-4-98 0 0,-3-4 83 0 0,-8 5 72 0 0,-1 3 1 0 0,11 0-31 0 0,-1 0-112 0 0,-7-2-51 0 0,-3 0-67 0 0,-1 1 1 0 0,1 0-1 0 0,-1 0 1 0 0,1 0 0 0 0,-1 0-1 0 0,1 0 1 0 0,0 1-1 0 0,-1-1 1 0 0,1 0 0 0 0,0 1-1 0 0,-1-1 1 0 0,1 1-1 0 0,1 0-3 0 0,28-2 18 0 0,-28 2-18 0 0,-1 0 0 0 0,0 0 0 0 0,0 0 0 0 0,-1-1 0 0 0,1 1 0 0 0,0 0 0 0 0,-1-1 0 0 0,1 0 0 0 0,-1 1 0 0 0,1-1 0 0 0,0 0 0 0 0,-1 0 0 0 0,0 1 0 0 0,1-2 0 0 0,-1 1 0 0 0,1 1 0 0 0,-1-1 0 0 0,1 0 0 0 0,0 0 0 0 0,-1 1 0 0 0,1-1 0 0 0,-1 0 0 0 0,1 1 0 0 0,0 0 0 0 0,-1-1 0 0 0,1 1 0 0 0,0 0 0 0 0,0 0 0 0 0,56 0 64 0 0,-57 0-64 0 0,1 0 0 0 0,0 0 0 0 0,-1 0 0 0 0,1-1 0 0 0,-1 1 0 0 0,1 0 0 0 0,0-1 0 0 0,-1 1 0 0 0,1-1 0 0 0,-1 1 0 0 0,1-1 0 0 0,-1 0 0 0 0,0 0 0 0 0,1 0 0 0 0,10-5 0 0 0,13 1 0 0 0,-10 0 0 0 0,-12 3 0 0 0,0 1 0 0 0,0 0 0 0 0,1 0 0 0 0,-1 0 0 0 0,0 1 0 0 0,0-1 0 0 0,1 1 0 0 0,1 0 0 0 0,21 0 0 0 0,-19 1 0 0 0,0-1 0 0 0,0 0 0 0 0,1 0 0 0 0,-1-1 0 0 0,0 0 0 0 0,2-1 0 0 0,5-3-17 0 0,-11 4 5 0 0,0-1 1 0 0,0 1-1 0 0,0 0 1 0 0,0 1-1 0 0,0-1 0 0 0,0 0 1 0 0,0 1-1 0 0,0 0 0 0 0,3 0 12 0 0,15 0-75 0 0,20 1 1 0 0,-14-5 117 0 0,-12 0-2 0 0,-8 2-18 0 0,-1 0 0 0 0,0 0 0 0 0,1 1 0 0 0,-1 0 0 0 0,1 1 1 0 0,-1-1-24 0 0,81 1 118 0 0,56 0 218 0 0,-83 0-218 0 0,13 0-58 0 0,-65 1-61 0 0,-1 0 0 0 0,0 0 1 0 0,1 0-1 0 0,-1 1 1 0 0,1 0 0 0 0,0 0 3 0 0,-1 0 0 0 0,0-1 0 0 0,1 0 0 0 0,-1 0 0 0 0,2 0-3 0 0,74-1 111 0 0,0 0 110 0 0,-74 0-209 0 0,0 0 0 0 0,0 2 0 0 0,-1-1 0 0 0,1 1 0 0 0,0 0-12 0 0,0 0 4 0 0,-1 0 0 0 0,1 0 0 0 0,0-1 0 0 0,0-1 0 0 0,0 1-4 0 0,68-1 64 0 0,-13 0 63 0 0,82 0 239 0 0,-100 0-283 0 0,1 0-34 0 0,-34 0 29 0 0,0 2 0 0 0,13 2-78 0 0,-10-1 105 0 0,1 0-1 0 0,14 0-104 0 0,-1-3 203 0 0,-1 0-58 0 0,0 0-51 0 0,0 0-42 0 0,34 0-49 0 0,41 0-141 0 0,-60 0 105 0 0,9 0 73 0 0,-45 0-38 0 0,1-1 1 0 0,-1 0-1 0 0,1 0 1 0 0,-1-1 0 0 0,2-1-3 0 0,-2 1-1 0 0,2 0 1 0 0,-1 1 0 0 0,0 0 0 0 0,0 0 0 0 0,2 1 0 0 0,63 0-8 0 0,-1 0 92 0 0,0 0 56 0 0,99 0 240 0 0,-65 0-235 0 0,-93-1-110 0 0,0-1 1 0 0,0 0-1 0 0,0-1-35 0 0,1 0 46 0 0,0 1-1 0 0,0 1 1 0 0,3 0-46 0 0,175 1 137 0 0,349 0-27 0 0,-427 0-61 0 0,0 0 33 0 0,-107 0-71 0 0,1 0 0 0 0,0 1-1 0 0,0 1 1 0 0,0-1 0 0 0,2 2-11 0 0,-2-1-3 0 0,-1 0-1 0 0,1 0 1 0 0,0-1 0 0 0,0-1 0 0 0,2 1 3 0 0,59-1-80 0 0,97 0 80 0 0,-154 0 0 0 0,0 1 0 0 0,0 1 0 0 0,0 0 0 0 0,1 1 0 0 0,-3-1 0 0 0,1 0 0 0 0,-1-1 0 0 0,1 0 0 0 0,0 0 0 0 0,-1-1-1 0 0,1 1 1 0 0,0 1 0 0 0,-1 0 0 0 0,1 0 0 0 0,0 1 3 0 0,1-1-1 0 0,0-1 1 0 0,0 0 0 0 0,1 0-3 0 0,21-2 36 0 0,-12 0-30 0 0,0 1 0 0 0,0 1 0 0 0,7 2-6 0 0,-7 2 0 0 0,-14-2 0 0 0,1-1 0 0 0,-1-1 0 0 0,0 0 0 0 0,9 0 0 0 0,148-1 0 0 0,-152 1 0 0 0,0 0 0 0 0,0 1 0 0 0,0 1 0 0 0,1 0 0 0 0,0-1 0 0 0,0 0 0 0 0,3-1 0 0 0,55-1 10 0 0,-28 0 52 0 0,-4-1 20 0 0,-26 0-49 0 0,-1 1 0 0 0,1 1 0 0 0,-1 0 0 0 0,8 2-33 0 0,-2 2 37 0 0,-16-3-33 0 0,-1-1 0 0 0,0 0-1 0 0,1-1 1 0 0,-1 1 0 0 0,0 0-1 0 0,1-1 1 0 0,-1 0 0 0 0,1 0-1 0 0,-1 0 1 0 0,0 0 0 0 0,1-1 0 0 0,1 1-4 0 0,12-4 27 0 0,-8 1-6 0 0,1 1 0 0 0,-1 1 1 0 0,0-1-1 0 0,1 2 0 0 0,1-1-21 0 0,104 1 19 0 0,-66 0 26 0 0,-31 1-40 0 0,0 1 0 0 0,16 3-5 0 0,-18-2 6 0 0,1-1-1 0 0,14 0-5 0 0,61-2 25 0 0,0 0 48 0 0,91 0 184 0 0,-171-1-293 0 0,-1 0-1 0 0,0-1 1 0 0,3-1 36 0 0,29-3-102 0 0,-18 7 65 0 0,-3 4 24 0 0,-16-3 13 0 0,0 0 0 0 0,0-1 0 0 0,0 0 0 0 0,1 0 0 0 0,-1-1 0 0 0,1 0 0 0 0,78 0 7 0 0,1 0 34 0 0,86 0 127 0 0,-165 1-165 0 0,1-1 0 0 0,0 1 1 0 0,0 1-1 0 0,-1-1 1 0 0,4 2-4 0 0,-4-1 0 0 0,-1 0-1 0 0,1-1 1 0 0,0 0 0 0 0,0 0 0 0 0,3-1 0 0 0,88 0 11 0 0,-33 0 29 0 0,-10 0 35 0 0,-1 0 53 0 0,-46 1-106 0 0,1-1 0 0 0,-1 1-1 0 0,1 1 1 0 0,-1-1 0 0 0,2 2-22 0 0,-1-1 18 0 0,0 0 0 0 0,0-1 0 0 0,0 0 0 0 0,0 0 0 0 0,2-1-18 0 0,52 0 101 0 0,0 0-42 0 0,230 0 26 0 0,-286 0-75 0 0,0 0 0 0 0,1-1 1 0 0,-1-1-1 0 0,0 1 0 0 0,5-2-10 0 0,-5 1 0 0 0,0 0 1 0 0,0 1-1 0 0,0 0 1 0 0,1 0-1 0 0,3 0 0 0 0,6 2 0 0 0,-7-1 0 0 0,0 0 0 0 0,1 0 0 0 0,-1-1 1 0 0,8-1-1 0 0,0-2 0 0 0,-9 1 2 0 0,1 1 1 0 0,-1 1 0 0 0,1-1-1 0 0,7 1-2 0 0,122 1 117 0 0,-123-1-117 0 0,1 0 0 0 0,12-4 0 0 0,-11 2 0 0 0,1 0 0 0 0,15 1 0 0 0,-9 3 9 0 0,-15 0 8 0 0,1-1 0 0 0,-1 0 0 0 0,0-1 0 0 0,1 0 0 0 0,3-1-17 0 0,2-3 28 0 0,-10 3-20 0 0,0 0 0 0 0,0 1 1 0 0,1 0-1 0 0,-1 0 0 0 0,1 0 0 0 0,-1 1-8 0 0,9 0 22 0 0,-6 1-11 0 0,0-1-1 0 0,-1-1 1 0 0,1 0-1 0 0,4-1-10 0 0,5-2 19 0 0,-9 2-11 0 0,1 0 1 0 0,0 0 0 0 0,-1 1-1 0 0,8 0-8 0 0,87 1 0 0 0,-97 0 0 0 0,1-1 0 0 0,-1 0 0 0 0,0 0 0 0 0,0-1 0 0 0,5-1 0 0 0,-5 1 0 0 0,0 1 0 0 0,0-1 0 0 0,1 1 0 0 0,-1 0 0 0 0,4 1 0 0 0,564 0 0 0 0,-563 1 0 0 0,1 0 0 0 0,-1 1 0 0 0,1 0 0 0 0,7 3 0 0 0,-17-4 0 0 0,5 1 0 0 0,1-1 0 0 0,-1 0 0 0 0,1-1 0 0 0,-1 0 0 0 0,6-1 0 0 0,6 1 0 0 0,-1-1 0 0 0,-10 1 0 0 0,-1 0 0 0 0,1 0 0 0 0,-1 0 0 0 0,0 1 0 0 0,6 1 0 0 0,2 3 0 0 0,-10-3 0 0 0,0 0 0 0 0,1-1 0 0 0,-1 0 0 0 0,1 0 0 0 0,-1 0 0 0 0,1-1 0 0 0,101 0 0 0 0,-93 1 0 0 0,-1 1 0 0 0,15 3 0 0 0,-15-3 0 0 0,1 1 0 0 0,14-1 0 0 0,-8-2 0 0 0,-10 0 0 0 0,1 0 0 0 0,-1 0 0 0 0,10 3 0 0 0,1 1 0 0 0,-12-1 0 0 0,0-1 0 0 0,0-1 0 0 0,0 0 0 0 0,6 0 0 0 0,3-1 0 0 0,-9-1 0 0 0,0 1 0 0 0,0 0 0 0 0,0 1 0 0 0,9 2 0 0 0,-9-1 0 0 0,7 2 0 0 0,0-2 0 0 0,1 1 0 0 0,6-2 0 0 0,-4-1 0 0 0,-8 0 0 0 0,-1 0 0 0 0,1 1 0 0 0,8 1 0 0 0,2 3 0 0 0,-11-3 0 0 0,-1 0 0 0 0,0 0 0 0 0,0-1 0 0 0,3-1 0 0 0,-7 1 0 0 0,0-1 0 0 0,0 1 0 0 0,0 0 0 0 0,0 0 0 0 0,0 0 0 0 0,1 2 0 0 0,15 2 0 0 0,-13-4 0 0 0,0 0 0 0 0,0 0 0 0 0,0-1 0 0 0,9-1 0 0 0,-7 0 0 0 0,0 1 0 0 0,0 0 0 0 0,0 1 0 0 0,0 0 0 0 0,1 1 0 0 0,0 1 0 0 0,4 0 0 0 0,0 0 0 0 0,0-1 0 0 0,12 0 0 0 0,-5-3 0 0 0,-7 1 0 0 0,0 0 0 0 0,0 1 0 0 0,4 1 0 0 0,3 3 0 0 0,-8-3 0 0 0,0 1 0 0 0,0-1 0 0 0,8-1 0 0 0,-9 0 0 0 0,0 0 0 0 0,1 1 0 0 0,2 1 0 0 0,-3 0 0 0 0,1-1 0 0 0,-1 0 0 0 0,4-1 0 0 0,100-1 0 0 0,265 0 0 0 0,-366 1 0 0 0,0 0 0 0 0,13 4 0 0 0,-12-2 0 0 0,0 0 0 0 0,16-1 0 0 0,106-2-6 0 0,186 0 87 0 0,-307 1-56 0 0,0 1 1 0 0,14 3-26 0 0,-23-3 0 0 0,1 0 0 0 0,0-1 1 0 0,-1-1-1 0 0,1 1 1 0 0,0-1-1 0 0,3-1 0 0 0,17-5 0 0 0,-22 3 0 0 0,0 2 0 0 0,0 0 0 0 0,1 0 0 0 0,2 0 0 0 0,502 1 0 0 0,-499-1 0 0 0,0 0 0 0 0,0-1 0 0 0,2-2 0 0 0,-3 2 0 0 0,0-1 0 0 0,0 2 0 0 0,1 0 0 0 0,23 2 22 0 0,14 0 24 0 0,-19-6-50 0 0,-17 1 5 0 0,-10 2 8 0 0,0 0 0 0 0,1 1-1 0 0,-1 0 1 0 0,1 0 0 0 0,-1 0 0 0 0,1 1-9 0 0,83 0 10 0 0,-84 0-9 0 0,-1-1-1 0 0,0 0 1 0 0,0 0-1 0 0,0 0 1 0 0,1 0-1 0 0,0-2 0 0 0,-1 2-6 0 0,0-1 0 0 0,0 1-1 0 0,1 0 1 0 0,-1 0 0 0 0,0 0 0 0 0,2 1 6 0 0,18 0-193 0 0,2 0-89 0 0,0 0-111 0 0,-13 0 146 0 0,-1 0-37 0 0,25 0-1076 0 0,-30 0 1027 0 0,0 0-38 0 0,1 0-99 0 0,0 0-73 0 0,0 0-89 0 0,1 0-103 0 0,-7 0 280 0 0,0 0-83 0 0,1 1-387 0 0,1 0-98 0 0,1 3-416 0 0,3 5-799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36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8032 0 0,'0'0'182'0'0,"0"0"29"0"0,0 0 12 0 0,-2 3-37 0 0,1-3-96 0 0,0 1-57 0 0,1 0-44 0 0,-2 1-135 0 0,1-1 111 0 0,0 0 57 0 0,-1 0 76 0 0,1 0 74 0 0,0 0 96 0 0,0 1 114 0 0,0-1-143 0 0,0 0 35 0 0,0 1 363 0 0,1 2-114 0 0,0 0-103 0 0,0 2-92 0 0,0-1-81 0 0,1-1-70 0 0,-1-2-58 0 0,0-1-46 0 0,0 1 437 0 0,1 5-126 0 0,0 1-86 0 0,-1-1-78 0 0,-1 10 238 0 0,0-5-104 0 0,1-5-131 0 0,0-1 42 0 0,0 7 4 0 0,0 0-34 0 0,3-8-13 0 0,-2-3-186 0 0,1 0 0 0 0,-1 0-1 0 0,0 1 1 0 0,0-1 0 0 0,1 0-1 0 0,-1 0 1 0 0,0 1 0 0 0,-1-1 0 0 0,1 1-1 0 0,0-1 1 0 0,-1 0 0 0 0,0 1-1 0 0,1-1 1 0 0,-1 2-36 0 0,0 42 450 0 0,-1-23-264 0 0,1-21-174 0 0,1 0 0 0 0,-1 0 0 0 0,0-1 1 0 0,0 1-1 0 0,1 0 0 0 0,-1 0 0 0 0,1-1 0 0 0,0 1 0 0 0,-1-1 0 0 0,1 1 0 0 0,0-1 0 0 0,0 1 1 0 0,0 0-13 0 0,0-1 12 0 0,0 0 0 0 0,0 1 0 0 0,0 0 0 0 0,-1-1 0 0 0,1 1 0 0 0,0-1 0 0 0,-1 1 0 0 0,1 0-1 0 0,-1 0 1 0 0,0-1 0 0 0,1 1 0 0 0,-1 0 0 0 0,0 0-12 0 0,0 46 301 0 0,0 84 733 0 0,0-75-651 0 0,0-7-148 0 0,0-24-170 0 0,0-1-43 0 0,0-23-17 0 0,0 0-1 0 0,-1 0 0 0 0,1-1 1 0 0,0 1-1 0 0,-1 0 0 0 0,1-1 1 0 0,-1 1-1 0 0,0 0 0 0 0,1-1 1 0 0,-1 1-1 0 0,0-1 0 0 0,0 1 1 0 0,0-1-5 0 0,0 1 4 0 0,0-1 0 0 0,0 1 0 0 0,0-1 0 0 0,1 1 0 0 0,-1 0 0 0 0,0-1 0 0 0,1 1 0 0 0,-1 0 0 0 0,1-1 0 0 0,0 1 1 0 0,0 0-1 0 0,-1 0 0 0 0,1-1-4 0 0,0 96 253 0 0,0-37-92 0 0,0-19-62 0 0,0-38-27 0 0,0-3 8 0 0,0 0-8 0 0,0 0-7 0 0,0 0-1 0 0,0 0 2 0 0,0 0 3 0 0,0 0-4 0 0,0 0 1 0 0,3 2-8 0 0,-3-2-57 0 0,11 9 23 0 0,-11-8-21 0 0,1-1-1 0 0,-1 0 0 0 0,1 1 0 0 0,-1-1 1 0 0,1 0-1 0 0,-1 0 0 0 0,0 1 0 0 0,1-1 1 0 0,-1 0-1 0 0,1 0 0 0 0,-1 0 0 0 0,1 0 0 0 0,-1 0 1 0 0,1 0-1 0 0,-1 1 0 0 0,1-1 0 0 0,-1 0 1 0 0,1 0-1 0 0,-1-1 0 0 0,1 1 0 0 0,-1 0 1 0 0,1 0-1 0 0,-1 0 0 0 0,1 0 0 0 0,-1 0 0 0 0,1 0 1 0 0,-1-1-1 0 0,1 1 0 0 0,-1 0 0 0 0,1-1-2 0 0,3-5 16 0 0,-4 6-16 0 0,0-1 0 0 0,1 1 0 0 0,-1-1 0 0 0,0 1 0 0 0,0 0 0 0 0,1-1 0 0 0,-1 1 0 0 0,0-1 0 0 0,1 1 0 0 0,-1 0 0 0 0,0-1 0 0 0,1 1 0 0 0,-1 0 0 0 0,1 0 0 0 0,-1-1 0 0 0,1 1 0 0 0,-1 0 0 0 0,0 0 0 0 0,1 0 0 0 0,-1 0 0 0 0,1-1 0 0 0,-1 1 0 0 0,1 0 0 0 0,-1 0 0 0 0,1 0 0 0 0,-1 0 0 0 0,1 0 0 0 0,-1 0 0 0 0,1 0 0 0 0,-1 0 0 0 0,1 0 0 0 0,0 1 0 0 0,17-1-6 0 0,25 0 76 0 0,-27-3-70 0 0,-9-2 0 0 0,-5 4 0 0 0,-1 0 0 0 0,0 1 0 0 0,1-1 0 0 0,-1 0 0 0 0,1 0 0 0 0,-1 1 0 0 0,1-1 0 0 0,-1 1 0 0 0,1-1 0 0 0,0 1 0 0 0,-1 0 0 0 0,1-1 0 0 0,-1 1 0 0 0,1 0 0 0 0,8 0-280 0 0,-1 0 109 0 0,-2 0 105 0 0,0 0 50 0 0,0 0 41 0 0,1 0 36 0 0,5 0 136 0 0,19 0 394 0 0,-22 0-449 0 0,0 0-52 0 0,2 0-77 0 0,-6 0-54 0 0,0 0-37 0 0,4 0-146 0 0,-5 0 64 0 0,0 0-36 0 0,0 0-37 0 0,0 0-41 0 0,0 0-43 0 0,0 0-44 0 0,0 0-47 0 0,0 0-49 0 0,0 0-53 0 0,0 0-53 0 0,1 0-57 0 0,-1 0-58 0 0,0 0-62 0 0,0 0-63 0 0,-3 0-439 0 0,1 0-36 0 0,5 0-2676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37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33 186 11024 0 0,'0'0'248'0'0,"0"0"34"0"0,2 0 22 0 0,2 1-200 0 0,-4-1-75 0 0,7-5 78 0 0,11-4 24 0 0,-13 7-88 0 0,1-1-62 0 0,0 0-34 0 0,-1 0 107 0 0,0-1 107 0 0,-2 2-27 0 0,0-1 42 0 0,7-4 228 0 0,10-2 313 0 0,-2 0-115 0 0,-7 3-262 0 0,-3 0-119 0 0,-3-1-78 0 0,-3 2-51 0 0,-2 5-69 0 0,1-1-1 0 0,-1 0 1 0 0,0 1-1 0 0,1-1 1 0 0,-1 0-1 0 0,0 1 1 0 0,1-1-1 0 0,-1 1 1 0 0,0-1-1 0 0,1 1 0 0 0,-1-1 1 0 0,1 1-1 0 0,-1-1 1 0 0,1 1-1 0 0,-1 0 1 0 0,1-1-1 0 0,0 1 1 0 0,-1-1-1 0 0,1 1 1 0 0,-1 0-1 0 0,1 0 1 0 0,0-1-23 0 0,4-1 71 0 0,-1 0-11 0 0,20-11 108 0 0,-19 2-102 0 0,-3 10-58 0 0,0-1 0 0 0,1 1 0 0 0,-1 0 0 0 0,0 0 0 0 0,1 0 1 0 0,-1 0-1 0 0,1 0 0 0 0,-1 0-8 0 0,1 0 6 0 0,-1 0 1 0 0,0 1-1 0 0,0-1 1 0 0,1-1-1 0 0,-1 1 1 0 0,0 0-1 0 0,0 0 1 0 0,0-1-7 0 0,3-5 14 0 0,-5 7-12 0 0,0-1 0 0 0,0 1 0 0 0,1 0 0 0 0,-1-1 0 0 0,0 1 0 0 0,0 0 0 0 0,1-1 0 0 0,-1 1 0 0 0,0 0 0 0 0,0-1 0 0 0,1 1 0 0 0,-1 0 0 0 0,0 0 0 0 0,1-1 0 0 0,-1 1 0 0 0,0 0 0 0 0,1 0 0 0 0,-1 0 0 0 0,1-1 0 0 0,-1 1 0 0 0,0 0 0 0 0,1 0 0 0 0,-1 0 0 0 0,1 0 0 0 0,-1 0 0 0 0,0 0 0 0 0,1 0 0 0 0,-1 0 0 0 0,1 0 0 0 0,-1 0 0 0 0,1 0-2 0 0,1 0 71 0 0,-3-4 23 0 0,2-5-44 0 0,-1 9-49 0 0,0 0 0 0 0,0 0 0 0 0,0 0 0 0 0,0 0 1 0 0,0 0-1 0 0,0 0 0 0 0,0 0 0 0 0,0-1 1 0 0,0 1-1 0 0,0 0 0 0 0,0 0 0 0 0,0 0 1 0 0,0 0-1 0 0,0 0 0 0 0,0 0 0 0 0,0 0 1 0 0,0 0-1 0 0,0 0 0 0 0,0 0 0 0 0,0 0 1 0 0,0-1-1 0 0,0 1 0 0 0,0 0 0 0 0,0 0 1 0 0,0 0-1 0 0,0 0 0 0 0,0 0 0 0 0,1 0 0 0 0,-1 0 1 0 0,0 0-1 0 0,0 0 0 0 0,0 0 0 0 0,0 0 1 0 0,0 0-1 0 0,0 0 0 0 0,0 0 0 0 0,0 0 1 0 0,0 0-1 0 0,0-1 0 0 0,0 1 0 0 0,0 0 1 0 0,1 0-1 0 0,-1 0 0 0 0,0 0 0 0 0,0 0 1 0 0,0 0-1 0 0,0 0 0 0 0,0 0 0 0 0,0 0 1 0 0,0 0-1 0 0,0 0 0 0 0,0 0 0 0 0,0 0 0 0 0,0 0 1 0 0,1 1-1 0 0,-1-1 0 0 0,0 0-1 0 0,0 0 3 0 0,0 0-1 0 0,1 0 1 0 0,-1 0-1 0 0,0 0 1 0 0,1 0-1 0 0,-1 0 1 0 0,0 0-1 0 0,1 0 1 0 0,-1 0-1 0 0,0 0 1 0 0,1 0-1 0 0,-1 0 1 0 0,0-1-1 0 0,0 1 1 0 0,1 0-1 0 0,-1 0 1 0 0,0 0-1 0 0,1 0 1 0 0,-1 0-1 0 0,0-1 1 0 0,0 1-1 0 0,1 0 1 0 0,-1 0-1 0 0,0 0 1 0 0,0-1 0 0 0,0 1-4 0 0,-7-10 65 0 0,0 6 22 0 0,-2 5-67 0 0,7-1-6 0 0,-50 0 54 0 0,27 0-60 0 0,24 0-7 0 0,1 0 0 0 0,-1 0 0 0 0,0 0 0 0 0,1 0 0 0 0,-1 0 0 0 0,0 0 0 0 0,1 0 0 0 0,-1 1 0 0 0,0-1 0 0 0,1 0 0 0 0,-1 0 0 0 0,0 1 0 0 0,1-1 0 0 0,-1 0 0 0 0,1 0 0 0 0,-1 1 0 0 0,0-1 0 0 0,1 1 0 0 0,-1-1 0 0 0,1 1 0 0 0,0-1 0 0 0,-1 1 0 0 0,1-1 0 0 0,-1 1 0 0 0,1-1 0 0 0,-1 1 0 0 0,1-1 0 0 0,0 1 0 0 0,-1 0 0 0 0,1-1 0 0 0,0 1 0 0 0,-1-1 0 0 0,1 1 0 0 0,-1-1 0 0 0,1 0 0 0 0,-1 1 0 0 0,0-1 0 0 0,1 1 0 0 0,-1-1 0 0 0,1 0 0 0 0,-1 1 0 0 0,0-1 0 0 0,1 0 0 0 0,-1 0 0 0 0,1 0 0 0 0,-1 0 0 0 0,0 1 0 0 0,1-1 0 0 0,-1 0 0 0 0,0 0 0 0 0,1 0 0 0 0,-1 0 0 0 0,0 0 0 0 0,-1 0 0 0 0,1 0 0 0 0,-1 0 0 0 0,0 0 0 0 0,0 1 0 0 0,1-1 0 0 0,-1 1 0 0 0,1-1 0 0 0,-1 1 0 0 0,0 0 0 0 0,1 0 0 0 0,-1 0 0 0 0,1 0 0 0 0,-1 0 0 0 0,1 0 0 0 0,0 0 0 0 0,-1 0 0 0 0,1 0 0 0 0,0 0 0 0 0,0 1 0 0 0,-15 11 0 0 0,3-8 0 0 0,8 5 0 0 0,-6-3 0 0 0,10-7 0 0 0,0 0 0 0 0,0 1 0 0 0,0-1 0 0 0,0 1 0 0 0,0-1 0 0 0,0 1 0 0 0,0-1 0 0 0,0 1 0 0 0,0 0 0 0 0,1 0 0 0 0,-1-1 0 0 0,0 1 0 0 0,0 0 0 0 0,1 0 0 0 0,-1 0 0 0 0,0 0 0 0 0,-1 4 0 0 0,2-4 0 0 0,-1-1-1 0 0,1 1 1 0 0,0 0 0 0 0,0-1 0 0 0,-1 1 0 0 0,1-1-1 0 0,0 1 1 0 0,-1-1 0 0 0,1 1 0 0 0,-1-1 0 0 0,1 1-1 0 0,-1-1 1 0 0,1 1 0 0 0,-1-1 0 0 0,1 1-1 0 0,-1-1 1 0 0,1 0 0 0 0,-1 1 0 0 0,0-1 0 0 0,1 0-1 0 0,-1 0 1 0 0,0 1 0 0 0,-4 1-7 0 0,4-1 5 0 0,0-1 0 0 0,1 1 0 0 0,-1-1 0 0 0,0 1-1 0 0,0-1 1 0 0,0 1 0 0 0,1 0 0 0 0,-1 0-1 0 0,0-1 1 0 0,1 1 0 0 0,-1 0 0 0 0,1 0-1 0 0,-1 0 1 0 0,1 0 0 0 0,-1 0 0 0 0,1 0 0 0 0,-1 0-1 0 0,1 0 1 0 0,0-1 0 0 0,-1 1 0 0 0,1 0-1 0 0,0 1 1 0 0,0-1 0 0 0,0 0 0 0 0,0 0-1 0 0,0 1 3 0 0,0 0 0 0 0,0 0 0 0 0,-1 0 0 0 0,1 1-1 0 0,-1-1 1 0 0,1 0 0 0 0,-1 0 0 0 0,0 0-1 0 0,0 1 1 0 0,-24 43 0 0 0,23-42 0 0 0,1 0 0 0 0,1 0 0 0 0,-1 1 0 0 0,0-1 0 0 0,1 0 0 0 0,0 0 0 0 0,0 1 0 0 0,0-1 0 0 0,1 4 0 0 0,0 8 0 0 0,-1-2 0 0 0,1 20 0 0 0,-1-32 0 0 0,1 0 0 0 0,0 0 0 0 0,-1 0 0 0 0,1 1 0 0 0,0-1 0 0 0,0 0 0 0 0,0 0 0 0 0,0 0 0 0 0,0 0 0 0 0,0-1 0 0 0,1 1 0 0 0,-1 0 0 0 0,2 0 1 0 0,-2 0-2 0 0,1 0 1 0 0,-1 0 0 0 0,1 0 0 0 0,-1 0 0 0 0,1 0 0 0 0,-1 0 0 0 0,0 0 0 0 0,0 1 0 0 0,0-1 0 0 0,3 8 0 0 0,9 6 0 0 0,-7-11-2 0 0,-4-2 7 0 0,1 0 1 0 0,0-1-1 0 0,0 1 1 0 0,0-1-1 0 0,0 1 1 0 0,0-1 0 0 0,0 0-1 0 0,0-1 1 0 0,1 1-1 0 0,-1 0 1 0 0,1-1-1 0 0,2 1-5 0 0,1 1-7 0 0,-1-1 22 0 0,0 0 1 0 0,0-1-1 0 0,1 1 1 0 0,-1-1 0 0 0,0 0-1 0 0,0-1 1 0 0,6 1-16 0 0,-6-1-24 0 0,2 0 70 0 0,1 0 59 0 0,0 1 44 0 0,21-3 456 0 0,-21 0-384 0 0,7-3 176 0 0,-9 2-182 0 0,1 1-33 0 0,-1 0-41 0 0,2 1-50 0 0,6-1-130 0 0,-5-3-107 0 0,0-1-79 0 0,6 4-52 0 0,-13 2 233 0 0,0 0 1 0 0,0 0-1 0 0,0 0 0 0 0,0-1 0 0 0,0 1 1 0 0,0-1-1 0 0,2-1 44 0 0,4-2-62 0 0,0-3 34 0 0,-3 1 9 0 0,-1 2 20 0 0,0 1 1 0 0,0 0 0 0 0,0 1 0 0 0,5-2-2 0 0,1-1-72 0 0,0-1-94 0 0,-6 3 37 0 0,1-1-37 0 0,-1 0-40 0 0,0-1-46 0 0,8-8-100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38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293 109 8840 0 0,'0'0'197'0'0,"0"0"24"0"0,0-3 19 0 0,1-1-101 0 0,-1 4-101 0 0,-3-5 19 0 0,-7-14-37 0 0,9 16-2 0 0,1 0 38 0 0,0-3 134 0 0,-4 0 123 0 0,-7-4 304 0 0,10 8-374 0 0,0 1-42 0 0,0-1-39 0 0,0 1-33 0 0,1 0-12 0 0,0 0-36 0 0,0 0-20 0 0,0-1-16 0 0,0-1 21 0 0,0 2-8 0 0,-1 0 35 0 0,-9-4 435 0 0,5-2-188 0 0,5 7-320 0 0,0 0 0 0 0,0-1 0 0 0,0 1 1 0 0,-1-1-1 0 0,1 1 0 0 0,0 0 0 0 0,0-1 0 0 0,-1 1 1 0 0,1 0-1 0 0,0 0 0 0 0,-1-1 0 0 0,1 1 0 0 0,0 0 0 0 0,-1 0 1 0 0,1-1-1 0 0,0 1 0 0 0,-1 0 0 0 0,1 0 0 0 0,0 0 1 0 0,-1-1-1 0 0,1 1 0 0 0,-1 0 0 0 0,1 0 0 0 0,0 0 0 0 0,-1 0 1 0 0,1 0-1 0 0,-1 0 0 0 0,1 0 0 0 0,0 0 0 0 0,-1 0 1 0 0,0 0-21 0 0,-4-2 450 0 0,-5-9-123 0 0,8 9-58 0 0,2 2-11 0 0,-3 0-29 0 0,-10 0-106 0 0,-2 0-13 0 0,5 0-36 0 0,-8 0 100 0 0,12 2-60 0 0,-7 8-19 0 0,-2-7-78 0 0,14-3-17 0 0,0 0 0 0 0,-1 0 0 0 0,1 0 0 0 0,0 0 0 0 0,0 1 0 0 0,-1-1 0 0 0,1 0 0 0 0,0 0 0 0 0,0 1 0 0 0,-1-1 0 0 0,1 1 0 0 0,0-1 0 0 0,0 1 0 0 0,0 0 0 0 0,0-1 0 0 0,0 1 0 0 0,0 0 0 0 0,0 0 0 0 0,0 0 0 0 0,0 0 0 0 0,0-1 0 0 0,1 1 0 0 0,-1 0 0 0 0,0 1 0 0 0,0 0 0 0 0,-1 2 0 0 0,1-3 0 0 0,1 0 0 0 0,0-1 0 0 0,0 1 0 0 0,-1 0 0 0 0,1-1 0 0 0,0 1 0 0 0,-1-1 0 0 0,1 1 0 0 0,-1-1 0 0 0,1 1 0 0 0,-1-1 0 0 0,1 1 0 0 0,-1-1 0 0 0,1 1 0 0 0,-1-1 0 0 0,1 0 0 0 0,-1 1 0 0 0,1-1 0 0 0,-1 0 0 0 0,0 1 0 0 0,1-1 0 0 0,-1 0 0 0 0,-4 3 0 0 0,0 0 0 0 0,0 1 0 0 0,0 0 0 0 0,0 0 0 0 0,1 0 0 0 0,-1 1 0 0 0,1 0 0 0 0,0 0 0 0 0,-3 4 0 0 0,3 1 0 0 0,3-7 0 0 0,0-1 0 0 0,0 0 0 0 0,0 0 0 0 0,-1 0 0 0 0,1 0 0 0 0,-1 0 0 0 0,1 0 0 0 0,-1 0 0 0 0,0 0 0 0 0,1 0 0 0 0,-1 0 0 0 0,0 1 0 0 0,1-1 0 0 0,-1 1 0 0 0,1-1 0 0 0,0 1 0 0 0,0 0 0 0 0,0-1 0 0 0,0 1 0 0 0,0 0 0 0 0,1 0 0 0 0,-1 0 0 0 0,1-1 0 0 0,0 2 0 0 0,-1 43-3 0 0,2-29-5 0 0,2-1-55 0 0,-1-14 33 0 0,-1 0 0 0 0,1 0 0 0 0,0-1 0 0 0,0 1 1 0 0,0 0-1 0 0,1-1 0 0 0,-1 0 0 0 0,0 1 0 0 0,3 0 30 0 0,5 7-45 0 0,-6-5 61 0 0,0 0 33 0 0,-2 0-26 0 0,-2-4-17 0 0,0-1 0 0 0,1 1 1 0 0,-1 0-1 0 0,0-1 0 0 0,1 1 1 0 0,-1-1-1 0 0,0 1 0 0 0,1-1 1 0 0,-1 1-1 0 0,1 0 0 0 0,-1-1 0 0 0,1 0 1 0 0,-1 1-1 0 0,1-1 0 0 0,-1 1 1 0 0,1-1-1 0 0,-1 0 0 0 0,1 1 1 0 0,0-1-1 0 0,-1 0 0 0 0,1 1 1 0 0,0-1-7 0 0,4 2 26 0 0,2 3 21 0 0,5 1 1 0 0,-1-4-64 0 0,1-1-70 0 0,10-1-72 0 0,-9-4 83 0 0,2-8 74 0 0,0-1 65 0 0,-2 8-31 0 0,-8-6 48 0 0,8 6-5 0 0,-10 4-61 0 0,-1 0-1 0 0,0-1 0 0 0,0 0 1 0 0,0 1-1 0 0,1-1 0 0 0,-1 0 0 0 0,-1 0 1 0 0,1 0-1 0 0,0 0 0 0 0,0-1 1 0 0,-1 1-1 0 0,0 0 0 0 0,1-1-14 0 0,2-13 24 0 0,-4 14-16 0 0,0 0 0 0 0,0 1 0 0 0,1-1 0 0 0,-1 1 0 0 0,0-1 0 0 0,1 0 0 0 0,-1 1 0 0 0,1-1 0 0 0,0 1 1 0 0,-1-1-1 0 0,1 1 0 0 0,0 0 0 0 0,0-1 0 0 0,0 1-8 0 0,4-7 32 0 0,-2 2 5 0 0,0-1-1 0 0,-1 1 1 0 0,0-1 0 0 0,1-3-37 0 0,-1 0 37 0 0,-1 0 1 0 0,0-1 0 0 0,0 1-1 0 0,-1-5-37 0 0,0 13 4 0 0,0 0 0 0 0,0 0 0 0 0,0 1 1 0 0,1-1-1 0 0,-1 0 0 0 0,1 0 0 0 0,-1 1 0 0 0,1-1 0 0 0,0 1 0 0 0,0-1 0 0 0,-1 1 0 0 0,1-1 0 0 0,0 0-4 0 0,0 1 5 0 0,0 0-1 0 0,0-1 0 0 0,0 0 0 0 0,0 1 0 0 0,-1-1 0 0 0,1 1 0 0 0,0-1 0 0 0,-1 0 0 0 0,0 0 1 0 0,1 1-1 0 0,-1-1 0 0 0,0 0 0 0 0,0 0-4 0 0,0-13 10 0 0,3 0-10 0 0,7 2-13 0 0,-8 10-58 0 0,-2 3-22 0 0,0 0 23 0 0,3 3 16 0 0,0 0 45 0 0,-1-1 11 0 0,8 21-59 0 0,-5-15 49 0 0,-4-7 12 0 0,0 0 1 0 0,0 1-1 0 0,0-1 1 0 0,0 1 0 0 0,-1-1-1 0 0,1 1 1 0 0,-1-1-1 0 0,1 1 1 0 0,-1-1 0 0 0,1 1-1 0 0,-1 0 1 0 0,0-1 0 0 0,0 1-1 0 0,0 0-4 0 0,0 0 1 0 0,0-1 0 0 0,1 1 1 0 0,-1 0-1 0 0,0-1 0 0 0,1 1 0 0 0,-1 0 0 0 0,1-1 0 0 0,0 1 0 0 0,-1 0 0 0 0,1-1 0 0 0,0 1 1 0 0,0-1-1 0 0,0 1-1 0 0,0-1 0 0 0,0 1-1 0 0,0-1 1 0 0,0 1 0 0 0,-1-1 0 0 0,1 1 0 0 0,0 0 0 0 0,-1-1 0 0 0,1 1 0 0 0,-1 0 0 0 0,0 0 0 0 0,0-1 0 0 0,1 1-1 0 0,-1 0 2 0 0,0-1-2 0 0,0 1 1 0 0,0 0 0 0 0,0-1 0 0 0,1 1 0 0 0,-1-1 0 0 0,0 1 0 0 0,1-1 0 0 0,-1 1 0 0 0,1-1 0 0 0,0 0 0 0 0,0 1 0 0 0,-1-1 0 0 0,1 0 0 0 0,5 12-13 0 0,-4 4-22 0 0,-2-13 30 0 0,0-1-1 0 0,0 0 1 0 0,0 0 0 0 0,1 0 0 0 0,-1 1-1 0 0,1-1 1 0 0,0 0 0 0 0,0 0 5 0 0,3 8-17 0 0,-3-8 14 0 0,1-1-1 0 0,-1 1 0 0 0,0 0 1 0 0,0 0-1 0 0,0 1 0 0 0,-1-1 1 0 0,1 0-1 0 0,-1 0 0 0 0,0 0 1 0 0,0 3 3 0 0,1-1 1 0 0,0 1 0 0 0,0-1 0 0 0,0 1 0 0 0,0-1 0 0 0,2 4-1 0 0,-1-4 17 0 0,0 0 0 0 0,-1 1 0 0 0,0-1 0 0 0,0 1 0 0 0,0 2-17 0 0,1 14 63 0 0,6 0-53 0 0,-5-17-3 0 0,-3-3-2 0 0,1 0 0 0 0,-1-1 0 0 0,1 1-1 0 0,-1 0 1 0 0,0 0 0 0 0,1 0 0 0 0,-1 0 0 0 0,0-1 0 0 0,0 1-1 0 0,0 0 1 0 0,-1 1-5 0 0,1-1 6 0 0,0 0-1 0 0,0 0 1 0 0,0 0-1 0 0,0-1 1 0 0,0 1-1 0 0,0 0 1 0 0,0 0-1 0 0,1 0 1 0 0,-1 0-1 0 0,1 0 0 0 0,0 0-4 0 0,9 14 26 0 0,-7-3 48 0 0,-3-13-74 0 0,0 0 0 0 0,0 0 0 0 0,0 0 0 0 0,-1 0 0 0 0,1 0 0 0 0,0 0 0 0 0,0 0 0 0 0,0 0 0 0 0,0 0 0 0 0,0 1 0 0 0,0-1 1 0 0,0 0-1 0 0,0 0 0 0 0,0 0 0 0 0,0 0 0 0 0,0 0 0 0 0,0 0 0 0 0,1 0 0 0 0,-1 0 0 0 0,0 0 0 0 0,0 0 0 0 0,0 0 0 0 0,0 1 0 0 0,0-1 0 0 0,0 0 0 0 0,0 0 0 0 0,0 0 0 0 0,0 0 0 0 0,0 0 0 0 0,0 0 0 0 0,0 0 0 0 0,0 0 0 0 0,0 0 0 0 0,0 0 0 0 0,0 0 0 0 0,0 0 0 0 0,1 0 0 0 0,-1 0 0 0 0,0 0 0 0 0,0 0 0 0 0,0 0 0 0 0,0 0 0 0 0,0 0 0 0 0,0 0 0 0 0,0 0 1 0 0,0 0-1 0 0,0 0 0 0 0,0 0 0 0 0,0 0 0 0 0,1 0 0 0 0,-1 0 0 0 0,0 0 0 0 0,0 0 0 0 0,0 0 0 0 0,0 0 0 0 0,0 0 0 0 0,0 0-1 0 0,15 0-2 0 0,-10 0-36 0 0,-3 0-33 0 0,-1 0-46 0 0,-1 0-23 0 0,1 0-47 0 0,1 0-52 0 0,0 0-59 0 0,0 0-65 0 0,0 0-59 0 0,-1 0-53 0 0,1 0-47 0 0,-1 0-156 0 0,1 0-45 0 0,0 0-189 0 0,2 0-506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39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0 154 10680 0 0,'0'0'241'0'0,"3"-2"38"0"0,-2 1-250 0 0,12-9 259 0 0,-6 8-149 0 0,3 2 50 0 0,-7-1-187 0 0,1 0 1 0 0,0 0-1 0 0,-1 0 0 0 0,1 0 1 0 0,-1 0-1 0 0,1-1 0 0 0,-1 0 1 0 0,3-1-3 0 0,3-2 56 0 0,11-7 291 0 0,4-2 75 0 0,-15 11-199 0 0,-1 1-54 0 0,2-1 22 0 0,9-7 135 0 0,0 0 51 0 0,-6 5-161 0 0,0 1-35 0 0,-6 3-39 0 0,0-1 1 0 0,0-1 0 0 0,7-3-143 0 0,2-1 212 0 0,1 1-33 0 0,4 1 0 0 0,10-2 44 0 0,7-1 24 0 0,-24 4-161 0 0,9-1 33 0 0,-14 3-74 0 0,0 1 1 0 0,0 1-1 0 0,6-1-45 0 0,10 1 33 0 0,38 0 123 0 0,-58 3-113 0 0,5 7-22 0 0,-6-3 30 0 0,-5 2-52 0 0,1-7 4 0 0,0 10 7 0 0,0 8 40 0 0,0 10 42 0 0,0-30-89 0 0,0 1-1 0 0,0-1 1 0 0,0 1-1 0 0,0-1 1 0 0,0 1-1 0 0,0-1 1 0 0,0 1-1 0 0,0-1 1 0 0,0 1-1 0 0,0-1 1 0 0,-1 1-1 0 0,1-1 1 0 0,0 0-1 0 0,0 1 0 0 0,0-1 1 0 0,0 1-1 0 0,-1-1 1 0 0,1 1-1 0 0,0-1 1 0 0,-1 1-1 0 0,1-1 1 0 0,0 0-1 0 0,-1 1 1 0 0,1-1-1 0 0,0 0 1 0 0,-1 1-1 0 0,1-1 0 0 0,-1 0 1 0 0,1 0-3 0 0,-7 8 22 0 0,2 13 31 0 0,-3-14-29 0 0,8-7-21 0 0,0 1-1 0 0,-1-1 1 0 0,1 0 0 0 0,-1 1 0 0 0,1-1-1 0 0,0 0 1 0 0,-1 1 0 0 0,1-1 0 0 0,0 0 0 0 0,-1 1-1 0 0,1-1 1 0 0,0 1 0 0 0,0-1 0 0 0,-1 1-1 0 0,1-1 1 0 0,0 1 0 0 0,0-1 0 0 0,0 1-1 0 0,0-1 1 0 0,0 1 0 0 0,-1-1 0 0 0,1 1 0 0 0,0-1-1 0 0,0 1 1 0 0,0-1 0 0 0,0 1 0 0 0,1-1-1 0 0,-1 1 1 0 0,0-1-3 0 0,0 1 3 0 0,0 0 0 0 0,0-1 0 0 0,0 1 0 0 0,-1 0 0 0 0,1 0 0 0 0,0 0 0 0 0,0-1 0 0 0,0 1 0 0 0,-1 0 0 0 0,1 0 0 0 0,0-1 0 0 0,-1 1 0 0 0,1 0 0 0 0,-1-1 0 0 0,1 1-1 0 0,-1-1 1 0 0,1 1 0 0 0,-1 0 0 0 0,1-1 0 0 0,-1 1 0 0 0,1-1 0 0 0,-1 1 0 0 0,0-1 0 0 0,1 0 0 0 0,-1 1 0 0 0,0-1 0 0 0,1 0 0 0 0,-1 1 0 0 0,-1-1-3 0 0,1 1 4 0 0,0-1 0 0 0,0 1 1 0 0,0-1-1 0 0,0 1 0 0 0,0 0 0 0 0,0-1 1 0 0,0 1-1 0 0,0 0 0 0 0,0 0 0 0 0,0 0 1 0 0,0 0-1 0 0,1 0 0 0 0,-1 0 0 0 0,0 0 0 0 0,1 0-4 0 0,-9 22 18 0 0,0-2-20 0 0,-17 22 10 0 0,5-9 38 0 0,15-24-43 0 0,0 0-1 0 0,0 1 1 0 0,1 0 0 0 0,-2 5-3 0 0,-9 20-1 0 0,-61 136 1 0 0,49-107 1 0 0,-21 37 62 0 0,46-95-64 0 0,1 0-1 0 0,-1-1 0 0 0,-1 8 2 0 0,1-1 8 0 0,-2 1 36 0 0,-6 5 108 0 0,3-3-29 0 0,-5 18 168 0 0,9-21-190 0 0,1-5-55 0 0,-6 14 82 0 0,7-20-118 0 0,1 0 0 0 0,0 0 1 0 0,0 0-1 0 0,1 0 0 0 0,-1 0 0 0 0,0 0 0 0 0,1 0 1 0 0,-1 1-1 0 0,1-1 0 0 0,0 0 0 0 0,-1 2-10 0 0,1-2-213 0 0,0 0 80 0 0,0 0 70 0 0,-1 0 59 0 0,1-1 47 0 0,-1 0 34 0 0,0 1 110 0 0,-2 1 324 0 0,2-2-391 0 0,0-1-41 0 0,0 1-64 0 0,0 0-55 0 0,0-1-37 0 0,1 1-41 0 0,-1-1-44 0 0,1 1-51 0 0,-1 0-53 0 0,1-1-57 0 0,-1 1-62 0 0,1 0-66 0 0,-1 0-70 0 0,1 0-74 0 0,0 0-78 0 0,0 0-82 0 0,0 0-87 0 0,0-5-1395 0 0,0-4-1275 0 0</inkml:trace>
  <inkml:trace contextRef="#ctx0" brushRef="#br0" timeOffset="572.54">354 77 6648 0 0,'0'0'149'0'0,"0"0"23"0"0,0 0 12 0 0,-2 3-25 0 0,-8 10-59 0 0,9-11-27 0 0,1 1-53 0 0,0 1 26 0 0,-1-1 79 0 0,0 0 79 0 0,0-2-60 0 0,-1 1 34 0 0,-6 9 224 0 0,4 3 104 0 0,1-9-131 0 0,-6 9-26 0 0,8-10-255 0 0,0-1 0 0 0,0 1 0 0 0,1 0-1 0 0,-1-1 1 0 0,1 1 0 0 0,0 0-1 0 0,0 0-93 0 0,-1 7 184 0 0,-5 0 7 0 0,0 2-3 0 0,4 1-17 0 0,1-9-112 0 0,1 0 0 0 0,-1 0 0 0 0,0 0 1 0 0,0 0-1 0 0,-2 4-59 0 0,-3 10 141 0 0,3 2-36 0 0,3-14-69 0 0,0-1 0 0 0,-1 1 0 0 0,-1-1 0 0 0,1 1 0 0 0,-1-1 0 0 0,0 1-36 0 0,-2 9 64 0 0,-5 21 49 0 0,7-22-72 0 0,-1-1 0 0 0,-1 0 0 0 0,0 0 0 0 0,-1-1 0 0 0,-2 3-41 0 0,4-8 32 0 0,0 0-1 0 0,0 1 1 0 0,1-1 0 0 0,-1 2-32 0 0,2-4 26 0 0,0 0 0 0 0,-1 0 0 0 0,0 1 1 0 0,-1-1-1 0 0,1-1 0 0 0,-4 6-26 0 0,4-7 39 0 0,-1 1 0 0 0,0 0-1 0 0,1 0 1 0 0,0 0 0 0 0,0 1 0 0 0,1-1 0 0 0,-1 2-39 0 0,1-2 43 0 0,0-1-1 0 0,0 0 0 0 0,-1 1 1 0 0,0-1-1 0 0,0 0 1 0 0,0 0-1 0 0,0 1-42 0 0,-8 8 169 0 0,1 1-15 0 0,-1 7 32 0 0,5 8 64 0 0,-5-9-2 0 0,5 8 0 0 0,4-24-213 0 0,-6 21 162 0 0,4-17-95 0 0,-1 1 44 0 0,-2 4 16 0 0,4-10-125 0 0,1 1 1 0 0,0-1-1 0 0,0 0 1 0 0,1 0-1 0 0,-1 1 1 0 0,1-1-1 0 0,-1 0-37 0 0,1 8 109 0 0,0 1 39 0 0,-2-1-36 0 0,-4 1 0 0 0,5-10-98 0 0,0-1 0 0 0,0 1 0 0 0,0-1 0 0 0,1 1 0 0 0,-1-1 0 0 0,0 1 0 0 0,1 0 0 0 0,-1-1 0 0 0,1 1 0 0 0,0 0 0 0 0,0 0 0 0 0,-1-1 1 0 0,1 1-15 0 0,0 26 193 0 0,0-10-37 0 0,0-2 10 0 0,0-1 46 0 0,3-15-100 0 0,7 0 2 0 0,-10 0-112 0 0,0 0 0 0 0,0 0 0 0 0,0 0 0 0 0,1 0 0 0 0,-1 0 0 0 0,0 0 0 0 0,0 0 0 0 0,0 0 1 0 0,0 0-1 0 0,0 0 0 0 0,0 0 0 0 0,0 0 0 0 0,0 0 0 0 0,0 0 0 0 0,0 0 0 0 0,1 0 0 0 0,-1 0 0 0 0,0 0 0 0 0,0 0 0 0 0,0 0 1 0 0,0 0-1 0 0,0 0 0 0 0,0 0 0 0 0,0 0 0 0 0,0 0 0 0 0,0 0 0 0 0,0 0 0 0 0,0 1 0 0 0,0-1 0 0 0,0 0 0 0 0,1 0 0 0 0,-1 0 1 0 0,0 0-1 0 0,0 0 0 0 0,0 0 0 0 0,0 0 0 0 0,0 0 0 0 0,0 0 0 0 0,0 0 0 0 0,0 0 0 0 0,0 0 0 0 0,0 1 0 0 0,0-1 0 0 0,0 0 1 0 0,0 0-1 0 0,0 0 0 0 0,0 0 0 0 0,0 0 0 0 0,0 0 0 0 0,0 0 0 0 0,0 0 0 0 0,0 0 0 0 0,0 0 0 0 0,0 0 0 0 0,0 1 0 0 0,0-1 0 0 0,0 0-2 0 0,0 3 28 0 0,1 0 101 0 0,0 1 97 0 0,3 3 386 0 0,-2-4-447 0 0,-1-2-84 0 0,0 1-53 0 0,0-1-65 0 0,1 0-75 0 0,1 2 237 0 0,1-2-64 0 0,4-2-9 0 0,-8 1-34 0 0,5 0 89 0 0,5-3-86 0 0,-5-3-21 0 0,-5 6 1 0 0,0-1-1 0 0,0 1 1 0 0,1-1-1 0 0,-1 1 1 0 0,0 0-1 0 0,0-1 0 0 0,1 1 1 0 0,-1-1-1 0 0,0 1 1 0 0,1 0-1 0 0,-1-1 0 0 0,1 1 1 0 0,-1 0-1 0 0,0 0 1 0 0,1-1-1 0 0,-1 1 1 0 0,1 0-1 0 0,-1 0 0 0 0,1 0 1 0 0,-1 0-1 0 0,1-1 1 0 0,-1 1-1 0 0,1 0 0 0 0,-1 0 1 0 0,1 0-1 0 0,-1 0 1 0 0,0 0-1 0 0,1 0 1 0 0,-1 0-1 0 0,1 0 0 0 0,-1 0 1 0 0,1 1-1 0 0,6-1 24 0 0,-6 0-19 0 0,1 0-1 0 0,-1 0 0 0 0,1 0 1 0 0,0 0-1 0 0,-1 0 1 0 0,1 0-1 0 0,-1 0 0 0 0,1 0 1 0 0,0-1-1 0 0,-1 1 1 0 0,1-1-1 0 0,1 0-4 0 0,1-5 29 0 0,-4 5-29 0 0,0 1 1 0 0,0-1 0 0 0,1 1 0 0 0,-1 0 0 0 0,0-1-1 0 0,1 1 1 0 0,-1-1 0 0 0,0 1 0 0 0,1 0-1 0 0,-1-1 1 0 0,0 1 0 0 0,1 0 0 0 0,-1-1-1 0 0,1 1 1 0 0,-1 0 0 0 0,0 0 0 0 0,1 0 0 0 0,-1-1-1 0 0,1 1 1 0 0,-1 0 0 0 0,1 0 0 0 0,-1 0-1 0 0,1 0 1 0 0,-1 0 0 0 0,1 0 0 0 0,-1 0 0 0 0,1 0-1 0 0,-1 0 1 0 0,1 0 0 0 0,-1 0 0 0 0,1 0-1 0 0,-1 0 0 0 0,12 1 1 0 0,-9-1 1 0 0,0 0 0 0 0,0 1 0 0 0,0-1-1 0 0,1-1 1 0 0,-1 1 0 0 0,0 0 0 0 0,0-1 0 0 0,0 1-1 0 0,0-1 1 0 0,1 0-2 0 0,3-4 37 0 0,-5 4-27 0 0,-1 0 0 0 0,0 0 0 0 0,1 0 0 0 0,-1 1 0 0 0,1-1 0 0 0,-1 0 0 0 0,1 1 0 0 0,0-1 0 0 0,-1 1 1 0 0,1-1-1 0 0,-1 1 0 0 0,1 0 0 0 0,0 0 0 0 0,-1 0 0 0 0,2 0-10 0 0,3-1 26 0 0,-1 1 0 0 0,1-1 0 0 0,-1-1 0 0 0,1 1 0 0 0,2-2-26 0 0,11-2 45 0 0,-2 2-43 0 0,16 3-18 0 0,70 0-61 0 0,-39 0 93 0 0,-62 0-11 0 0,-1 0-63 0 0,-1 0-140 0 0,0 0-100 0 0,0 0-416 0 0,0 0-42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39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342 16 8696 0 0,'0'0'197'0'0,"0"0"24"0"0,0-3 18 0 0,-3-7-34 0 0,2 8-178 0 0,-6 1-18 0 0,0 2 20 0 0,-6-1 33 0 0,10 0-5 0 0,-1 0 71 0 0,0-1 134 0 0,-6 2 467 0 0,6-1-518 0 0,1 1-64 0 0,2 0-116 0 0,-1-1-33 0 0,-6 5 275 0 0,-2 1 52 0 0,-3-4-34 0 0,6-2-157 0 0,5 0-92 0 0,0-1-1 0 0,0 1 1 0 0,0 0 0 0 0,0 1-1 0 0,0-1 1 0 0,0 0 0 0 0,0 0-1 0 0,0 1 1 0 0,0 0 0 0 0,-1 0-42 0 0,-3 1 86 0 0,-23 15 375 0 0,17-8-312 0 0,8-6-108 0 0,0 0 1 0 0,0 1 0 0 0,-1-2-1 0 0,1 1 1 0 0,-1 0 0 0 0,0-1 0 0 0,-2 1-42 0 0,-17 9 151 0 0,9-1-114 0 0,0 2-9 0 0,10-11 1 0 0,5-2-18 0 0,-1 1-1 0 0,0-1 0 0 0,1 0 1 0 0,-1 0-1 0 0,0 1 1 0 0,1-1-1 0 0,-1 1 0 0 0,1-1 1 0 0,-1 0-1 0 0,1 1 1 0 0,-1-1-1 0 0,1 1 0 0 0,-1-1 1 0 0,1 1-1 0 0,0-1 1 0 0,-1 1-1 0 0,1 0 1 0 0,0-1-1 0 0,-1 1 0 0 0,1-1 1 0 0,0 1-1 0 0,-1 0-10 0 0,-1 4 42 0 0,-1-1 9 0 0,0 0 0 0 0,0 0 0 0 0,-1 0 0 0 0,1-1 0 0 0,-2 2-51 0 0,0-1 59 0 0,3-1 38 0 0,1-1-35 0 0,0 5-5 0 0,0-1-13 0 0,-12 17 131 0 0,7-11-112 0 0,0-1-59 0 0,4-7-4 0 0,1 0 0 0 0,0 1 0 0 0,1-1 0 0 0,-1 0 0 0 0,1 0 0 0 0,0 1 0 0 0,0-1 0 0 0,0 0 0 0 0,1 4 0 0 0,0 8 12 0 0,-1-15-5 0 0,0 1 0 0 0,0 0 0 0 0,1-1 1 0 0,-1 1-1 0 0,0-1 0 0 0,1 1 1 0 0,-1 0-1 0 0,1-1 0 0 0,0 1 0 0 0,-1-1 1 0 0,1 0-1 0 0,0 1 0 0 0,0-1 1 0 0,0 1-9 0 0,4 6 40 0 0,0 1 11 0 0,1 4 32 0 0,1 0 1 0 0,6 9-83 0 0,2-5 97 0 0,-5-9 27 0 0,0-3-69 0 0,-2 0-10 0 0,3 8 75 0 0,-6-12-94 0 0,0 0 1 0 0,0 0 0 0 0,0 0-1 0 0,0-1 1 0 0,1 0-1 0 0,2 0-26 0 0,46-1 138 0 0,-32 0-49 0 0,-20 1-80 0 0,-1 0 0 0 0,1 0 0 0 0,0 0 0 0 0,-1 0 0 0 0,1 0 0 0 0,-1-1 0 0 0,1 1 1 0 0,0-1-1 0 0,-1 1 0 0 0,1-1 0 0 0,-1 0 0 0 0,1 1 0 0 0,-1-1 0 0 0,0 0 0 0 0,2-1-9 0 0,4-3 38 0 0,70-30 348 0 0,-61 22-386 0 0,-16 13 0 0 0,5-6-53 0 0,-1 3-87 0 0,-1 1-92 0 0,-1 1 66 0 0,-1 0-40 0 0,1 0-69 0 0,-1 0-47 0 0,1 1-45 0 0,0 0-37 0 0,0-1-164 0 0,-1 0-47 0 0,2 0-714 0 0,-1-3-694 0 0,-2-5-1151 0 0</inkml:trace>
  <inkml:trace contextRef="#ctx0" brushRef="#br0" timeOffset="313.42">65 262 8208 0 0,'0'0'234'0'0,"0"0"6"0"0,0 0-139 0 0,0 0 28 0 0,0 0 105 0 0,0 0 261 0 0,0-2 469 0 0,0-4-623 0 0,3 0 105 0 0,0 1 15 0 0,6-5 674 0 0,-5 6-736 0 0,-1 0-46 0 0,0 0-66 0 0,0-1-84 0 0,-1 0 0 0 0,3-2 478 0 0,1 4-267 0 0,-1 0-249 0 0,10-6 214 0 0,1 0-115 0 0,2 2-66 0 0,7 1-7 0 0,-10 1-108 0 0,-11 3-71 0 0,-1 1 0 0 0,0 0 0 0 0,0 0 0 0 0,0 0 0 0 0,1 1 0 0 0,-1-1 0 0 0,1 1-1 0 0,0 0-11 0 0,34 0 98 0 0,-4 0-63 0 0,1 0-54 0 0,2 0-47 0 0,7 0 50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0T15:18:37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10880 0 0,'0'0'248'0'0,"0"0"34"0"0,0 0 20 0 0,0-2-38 0 0,0-1-107 0 0,0 0-46 0 0,0 0-41 0 0,0 1-36 0 0,0-1-43 0 0,0 0-65 0 0,0-1-327 0 0,0 3 300 0 0,0 1 97 0 0,0 0 44 0 0,0 0 52 0 0,0-1 61 0 0,0 1 43 0 0,0 0 60 0 0,0-1 68 0 0,0 1 74 0 0,0-1 79 0 0,0 0 86 0 0,0 0 92 0 0,0 0 98 0 0,3 3-619 0 0,7 8-6 0 0,-7-6-18 0 0,-2-1-48 0 0,-2 6-16 0 0,1-7-8 0 0,-1 5 20 0 0,1-5-38 0 0,0 0 0 0 0,0 1-1 0 0,0-1 1 0 0,0 0 0 0 0,0 0 0 0 0,1 0-1 0 0,-1 0 1 0 0,1 0 0 0 0,-1 0 0 0 0,1 1-20 0 0,25 43 375 0 0,-26-44-362 0 0,1-1-1 0 0,-1 0 0 0 0,1 1 0 0 0,-1-1 1 0 0,0 0-1 0 0,0 1 0 0 0,1-1 0 0 0,-1 0 1 0 0,0 1-1 0 0,0 0-12 0 0,2 16 131 0 0,2-8-59 0 0,3 8 70 0 0,-5 0 54 0 0,-2-14-144 0 0,1 1 0 0 0,-1-1 1 0 0,1 1-1 0 0,0-1 0 0 0,1 2-52 0 0,6 21 206 0 0,-6-10-171 0 0,-2-15-32 0 0,0 1 1 0 0,0-1-1 0 0,0 1 1 0 0,1-1-1 0 0,-1 1 0 0 0,1 0 1 0 0,-1-1-1 0 0,1 0 1 0 0,0 1-1 0 0,0-1 1 0 0,0 1-1 0 0,1 0-3 0 0,-1-1 5 0 0,0 1 0 0 0,0-1 0 0 0,0 0 0 0 0,0 1 0 0 0,0-1-1 0 0,-1 1 1 0 0,1-1 0 0 0,-1 1 0 0 0,1-1 0 0 0,-1 1 0 0 0,0-1 0 0 0,0 2-5 0 0,-1 6 39 0 0,0 6 43 0 0,5 5 59 0 0,1-11-85 0 0,1 8 39 0 0,-4 0 30 0 0,-2 38 191 0 0,0-54-300 0 0,0 0 0 0 0,0-1 0 0 0,0 1-1 0 0,0-1 1 0 0,1 1 0 0 0,-1 0 0 0 0,1-1-1 0 0,-1 1 1 0 0,1-1 0 0 0,-1 1 0 0 0,1-1-1 0 0,0 1 1 0 0,0-1 0 0 0,0 1-16 0 0,5 10 94 0 0,-1 14 39 0 0,8 0 62 0 0,-1-4-19 0 0,-9-6-92 0 0,-3-14-79 0 0,0-1 0 0 0,1 1-1 0 0,-1-1 1 0 0,0 1 0 0 0,1 0 0 0 0,-1-1-1 0 0,1 1 1 0 0,-1-1 0 0 0,1 1 0 0 0,0-1 0 0 0,-1 1-1 0 0,1-1 1 0 0,0 0 0 0 0,0 1-5 0 0,4 6 14 0 0,0 2 36 0 0,-4-8-37 0 0,0 0 0 0 0,0 1 0 0 0,0-1 0 0 0,0 0 0 0 0,0 0 0 0 0,1 0 0 0 0,-1 0 0 0 0,1 0 0 0 0,0-1-13 0 0,11 15 81 0 0,-11-11-59 0 0,-2-5-17 0 0,1 1 1 0 0,-1 0-1 0 0,0-1 0 0 0,0 1 0 0 0,1-1 1 0 0,-1 1-1 0 0,0 0 0 0 0,1-1 1 0 0,-1 1-1 0 0,1-1 0 0 0,-1 1 1 0 0,1-1-1 0 0,-1 1 0 0 0,1-1 1 0 0,-1 0-1 0 0,1 1 0 0 0,-1-1 1 0 0,1 0-1 0 0,0 1 0 0 0,-1-1 1 0 0,1 0-1 0 0,0 0-5 0 0,4 3 21 0 0,8 7 59 0 0,-8-6 8 0 0,0-5-54 0 0,0 0-7 0 0,0 4 51 0 0,5 7-51 0 0,-4-6 34 0 0,4-5-49 0 0,-10 1-5 0 0,19 1 82 0 0,5 0-42 0 0,-21-1-47 0 0,-1 0 1 0 0,0-1-1 0 0,0 1 0 0 0,0 0 0 0 0,0-1 1 0 0,0 1-1 0 0,1-1 0 0 0,0-1 0 0 0,21-11-45 0 0,-23 13 31 0 0,2 1-45 0 0,-1-1-56 0 0,-1 0-118 0 0,1-3-215 0 0,2 0 243 0 0,-3 1 97 0 0,1 1-32 0 0,-1 0-9 0 0,0 0-33 0 0,0 0-39 0 0,0 0-42 0 0,-1 0-47 0 0,1 1-45 0 0,-1-1-39 0 0,1 1-37 0 0,-1 0-275 0 0,1-1-61 0 0,0 1-47 0 0,0 0-34 0 0,3 0-1517 0 0,4 0-1334 0 0</inkml:trace>
  <inkml:trace contextRef="#ctx0" brushRef="#br0" timeOffset="326.92">0 478 10832 0 0,'0'0'317'0'0,"0"0"2"0"0,0 0-251 0 0,0-3-24 0 0,0 3-44 0 0,0-1 1 0 0,0 1-1 0 0,0 0 0 0 0,0-1 1 0 0,0 1-1 0 0,0-1 1 0 0,0 1-1 0 0,0-1 1 0 0,0 1-1 0 0,0 0 1 0 0,1-1-1 0 0,-1 1 0 0 0,0 0 1 0 0,0-1-1 0 0,0 1 1 0 0,0-1-1 0 0,1 1 1 0 0,-1 0-1 0 0,0-1 1 0 0,0 1-1 0 0,1 0 0 0 0,-1 0 1 0 0,0-1-1 0 0,1 1 1 0 0,-1 0-1 0 0,0-1 1 0 0,1 1-1 0 0,-1 0 1 0 0,0 0-1 0 0,1 0 0 0 0,-1-1 0 0 0,7-3 81 0 0,-4 0 36 0 0,-1 1 36 0 0,-2 3-130 0 0,0-1 0 0 0,0 1 1 0 0,0 0-1 0 0,1-1 0 0 0,-1 1 1 0 0,0 0-1 0 0,0-1 0 0 0,1 1 1 0 0,-1 0-1 0 0,0-1 0 0 0,1 1 1 0 0,-1 0-1 0 0,0 0 1 0 0,1-1-1 0 0,-1 1 0 0 0,0 0 1 0 0,1 0-1 0 0,-1 0 0 0 0,0-1 1 0 0,1 1-1 0 0,-1 0 0 0 0,1 0 1 0 0,-1 0-1 0 0,0 0 0 0 0,1 0 1 0 0,-1 0-1 0 0,1 0 1 0 0,-1 0-1 0 0,0 0 0 0 0,1 0 1 0 0,-1 0-24 0 0,6-3 596 0 0,7-7-16 0 0,2 8-251 0 0,-5 0-148 0 0,2-4 22 0 0,1 0-1 0 0,1 4-32 0 0,-4 1-95 0 0,1 0 0 0 0,-1-1 0 0 0,0 0 0 0 0,1 0 0 0 0,8-4-75 0 0,20-5 155 0 0,-30 9-129 0 0,-1 0 1 0 0,1 1-1 0 0,-1 1 1 0 0,2-1-27 0 0,9 1 90 0 0,-5 0-83 0 0,-1 0-86 0 0,-7 0-3 0 0,1 0-33 0 0,1 0-85 0 0,-1 0-68 0 0,1 0-79 0 0,0 0-88 0 0,-1 0-95 0 0,0 0-107 0 0,0 0-113 0 0,0 0-124 0 0,7 0-1021 0 0,5 0-1083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A579-5B40-4411-912A-D0AE8EDF738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0BA4-C46F-41EE-8A70-68D80E17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37.png"/><Relationship Id="rId50" Type="http://schemas.openxmlformats.org/officeDocument/2006/relationships/customXml" Target="../ink/ink23.xml"/><Relationship Id="rId55" Type="http://schemas.openxmlformats.org/officeDocument/2006/relationships/image" Target="../media/image41.png"/><Relationship Id="rId7" Type="http://schemas.openxmlformats.org/officeDocument/2006/relationships/image" Target="../media/image1710.png"/><Relationship Id="rId2" Type="http://schemas.openxmlformats.org/officeDocument/2006/relationships/customXml" Target="../ink/ink1.xml"/><Relationship Id="rId16" Type="http://schemas.openxmlformats.org/officeDocument/2006/relationships/customXml" Target="../ink/ink6.xml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32.png"/><Relationship Id="rId40" Type="http://schemas.openxmlformats.org/officeDocument/2006/relationships/customXml" Target="../ink/ink18.xml"/><Relationship Id="rId45" Type="http://schemas.openxmlformats.org/officeDocument/2006/relationships/image" Target="../media/image36.png"/><Relationship Id="rId53" Type="http://schemas.openxmlformats.org/officeDocument/2006/relationships/image" Target="../media/image40.png"/><Relationship Id="rId58" Type="http://schemas.openxmlformats.org/officeDocument/2006/relationships/customXml" Target="../ink/ink27.xml"/><Relationship Id="rId61" Type="http://schemas.openxmlformats.org/officeDocument/2006/relationships/image" Target="../media/image44.png"/><Relationship Id="rId19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7.png"/><Relationship Id="rId30" Type="http://schemas.openxmlformats.org/officeDocument/2006/relationships/customXml" Target="../ink/ink13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8" Type="http://schemas.openxmlformats.org/officeDocument/2006/relationships/customXml" Target="../ink/ink2.xml"/><Relationship Id="rId51" Type="http://schemas.openxmlformats.org/officeDocument/2006/relationships/image" Target="../media/image39.png"/><Relationship Id="rId12" Type="http://schemas.openxmlformats.org/officeDocument/2006/relationships/customXml" Target="../ink/ink4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43.png"/><Relationship Id="rId20" Type="http://schemas.openxmlformats.org/officeDocument/2006/relationships/customXml" Target="../ink/ink8.xml"/><Relationship Id="rId41" Type="http://schemas.openxmlformats.org/officeDocument/2006/relationships/image" Target="../media/image34.png"/><Relationship Id="rId54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3.xml"/><Relationship Id="rId31" Type="http://schemas.openxmlformats.org/officeDocument/2006/relationships/image" Target="../media/image29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61.png"/><Relationship Id="rId21" Type="http://schemas.openxmlformats.org/officeDocument/2006/relationships/image" Target="../media/image52.png"/><Relationship Id="rId34" Type="http://schemas.openxmlformats.org/officeDocument/2006/relationships/customXml" Target="../ink/ink43.xml"/><Relationship Id="rId42" Type="http://schemas.openxmlformats.org/officeDocument/2006/relationships/customXml" Target="../ink/ink47.xml"/><Relationship Id="rId47" Type="http://schemas.openxmlformats.org/officeDocument/2006/relationships/image" Target="../media/image65.png"/><Relationship Id="rId50" Type="http://schemas.openxmlformats.org/officeDocument/2006/relationships/customXml" Target="../ink/ink51.xml"/><Relationship Id="rId7" Type="http://schemas.openxmlformats.org/officeDocument/2006/relationships/image" Target="../media/image450.png"/><Relationship Id="rId2" Type="http://schemas.openxmlformats.org/officeDocument/2006/relationships/customXml" Target="../ink/ink29.xml"/><Relationship Id="rId16" Type="http://schemas.openxmlformats.org/officeDocument/2006/relationships/customXml" Target="../ink/ink34.xml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7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60.png"/><Relationship Id="rId40" Type="http://schemas.openxmlformats.org/officeDocument/2006/relationships/customXml" Target="../ink/ink46.xml"/><Relationship Id="rId45" Type="http://schemas.openxmlformats.org/officeDocument/2006/relationships/image" Target="../media/image6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66.png"/><Relationship Id="rId10" Type="http://schemas.openxmlformats.org/officeDocument/2006/relationships/customXml" Target="../ink/ink31.xml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4" Type="http://schemas.openxmlformats.org/officeDocument/2006/relationships/customXml" Target="../ink/ink48.xml"/><Relationship Id="rId9" Type="http://schemas.openxmlformats.org/officeDocument/2006/relationships/image" Target="../media/image46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55.png"/><Relationship Id="rId30" Type="http://schemas.openxmlformats.org/officeDocument/2006/relationships/customXml" Target="../ink/ink41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50.xml"/><Relationship Id="rId8" Type="http://schemas.openxmlformats.org/officeDocument/2006/relationships/customXml" Target="../ink/ink30.xml"/><Relationship Id="rId51" Type="http://schemas.openxmlformats.org/officeDocument/2006/relationships/image" Target="../media/image67.png"/><Relationship Id="rId12" Type="http://schemas.openxmlformats.org/officeDocument/2006/relationships/customXml" Target="../ink/ink32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20" Type="http://schemas.openxmlformats.org/officeDocument/2006/relationships/customXml" Target="../ink/ink36.xml"/><Relationship Id="rId41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83.png"/><Relationship Id="rId21" Type="http://schemas.openxmlformats.org/officeDocument/2006/relationships/image" Target="../media/image74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7" Type="http://schemas.openxmlformats.org/officeDocument/2006/relationships/image" Target="../media/image450.png"/><Relationship Id="rId12" Type="http://schemas.openxmlformats.org/officeDocument/2006/relationships/customXml" Target="../ink/ink55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68.xml"/><Relationship Id="rId2" Type="http://schemas.openxmlformats.org/officeDocument/2006/relationships/customXml" Target="../ink/ink52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78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9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82.png"/><Relationship Id="rId40" Type="http://schemas.openxmlformats.org/officeDocument/2006/relationships/customXml" Target="../ink/ink69.xm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10" Type="http://schemas.openxmlformats.org/officeDocument/2006/relationships/customXml" Target="../ink/ink54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9" Type="http://schemas.openxmlformats.org/officeDocument/2006/relationships/image" Target="../media/image68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77.png"/><Relationship Id="rId30" Type="http://schemas.openxmlformats.org/officeDocument/2006/relationships/customXml" Target="../ink/ink64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8" Type="http://schemas.openxmlformats.org/officeDocument/2006/relationships/customXml" Target="../ink/ink5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101.png"/><Relationship Id="rId21" Type="http://schemas.openxmlformats.org/officeDocument/2006/relationships/image" Target="../media/image92.png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7" Type="http://schemas.openxmlformats.org/officeDocument/2006/relationships/image" Target="../media/image450.png"/><Relationship Id="rId2" Type="http://schemas.openxmlformats.org/officeDocument/2006/relationships/customXml" Target="../ink/ink71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7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100.png"/><Relationship Id="rId40" Type="http://schemas.openxmlformats.org/officeDocument/2006/relationships/customXml" Target="../ink/ink88.xml"/><Relationship Id="rId45" Type="http://schemas.openxmlformats.org/officeDocument/2006/relationships/image" Target="../media/image10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10" Type="http://schemas.openxmlformats.org/officeDocument/2006/relationships/customXml" Target="../ink/ink73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90.xml"/><Relationship Id="rId9" Type="http://schemas.openxmlformats.org/officeDocument/2006/relationships/image" Target="../media/image860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95.png"/><Relationship Id="rId30" Type="http://schemas.openxmlformats.org/officeDocument/2006/relationships/customXml" Target="../ink/ink83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8" Type="http://schemas.openxmlformats.org/officeDocument/2006/relationships/customXml" Target="../ink/ink72.xml"/><Relationship Id="rId12" Type="http://schemas.openxmlformats.org/officeDocument/2006/relationships/customXml" Target="../ink/ink74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8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9" Type="http://schemas.openxmlformats.org/officeDocument/2006/relationships/image" Target="../media/image121.png"/><Relationship Id="rId21" Type="http://schemas.openxmlformats.org/officeDocument/2006/relationships/image" Target="../media/image112.png"/><Relationship Id="rId34" Type="http://schemas.openxmlformats.org/officeDocument/2006/relationships/customXml" Target="../ink/ink105.xml"/><Relationship Id="rId42" Type="http://schemas.openxmlformats.org/officeDocument/2006/relationships/customXml" Target="../ink/ink109.xml"/><Relationship Id="rId47" Type="http://schemas.openxmlformats.org/officeDocument/2006/relationships/image" Target="../media/image125.png"/><Relationship Id="rId50" Type="http://schemas.openxmlformats.org/officeDocument/2006/relationships/customXml" Target="../ink/ink113.xml"/><Relationship Id="rId55" Type="http://schemas.openxmlformats.org/officeDocument/2006/relationships/image" Target="../media/image128.png"/><Relationship Id="rId63" Type="http://schemas.openxmlformats.org/officeDocument/2006/relationships/image" Target="../media/image132.png"/><Relationship Id="rId68" Type="http://schemas.openxmlformats.org/officeDocument/2006/relationships/image" Target="../media/image134.png"/><Relationship Id="rId7" Type="http://schemas.openxmlformats.org/officeDocument/2006/relationships/image" Target="../media/image1050.png"/><Relationship Id="rId2" Type="http://schemas.openxmlformats.org/officeDocument/2006/relationships/customXml" Target="../ink/ink91.xml"/><Relationship Id="rId16" Type="http://schemas.openxmlformats.org/officeDocument/2006/relationships/customXml" Target="../ink/ink96.xml"/><Relationship Id="rId29" Type="http://schemas.openxmlformats.org/officeDocument/2006/relationships/image" Target="../media/image116.png"/><Relationship Id="rId11" Type="http://schemas.openxmlformats.org/officeDocument/2006/relationships/image" Target="../media/image107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20.png"/><Relationship Id="rId40" Type="http://schemas.openxmlformats.org/officeDocument/2006/relationships/customXml" Target="../ink/ink108.xml"/><Relationship Id="rId45" Type="http://schemas.openxmlformats.org/officeDocument/2006/relationships/image" Target="../media/image124.png"/><Relationship Id="rId53" Type="http://schemas.openxmlformats.org/officeDocument/2006/relationships/image" Target="../media/image22.png"/><Relationship Id="rId58" Type="http://schemas.openxmlformats.org/officeDocument/2006/relationships/customXml" Target="../ink/ink117.xml"/><Relationship Id="rId66" Type="http://schemas.openxmlformats.org/officeDocument/2006/relationships/image" Target="../media/image133.png"/><Relationship Id="rId61" Type="http://schemas.openxmlformats.org/officeDocument/2006/relationships/image" Target="../media/image131.png"/><Relationship Id="rId19" Type="http://schemas.openxmlformats.org/officeDocument/2006/relationships/image" Target="../media/image111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15.png"/><Relationship Id="rId30" Type="http://schemas.openxmlformats.org/officeDocument/2006/relationships/customXml" Target="../ink/ink103.xml"/><Relationship Id="rId35" Type="http://schemas.openxmlformats.org/officeDocument/2006/relationships/image" Target="../media/image119.png"/><Relationship Id="rId43" Type="http://schemas.openxmlformats.org/officeDocument/2006/relationships/image" Target="../media/image123.png"/><Relationship Id="rId48" Type="http://schemas.openxmlformats.org/officeDocument/2006/relationships/customXml" Target="../ink/ink112.xml"/><Relationship Id="rId56" Type="http://schemas.openxmlformats.org/officeDocument/2006/relationships/customXml" Target="../ink/ink116.xml"/><Relationship Id="rId64" Type="http://schemas.openxmlformats.org/officeDocument/2006/relationships/customXml" Target="../ink/ink120.xml"/><Relationship Id="rId8" Type="http://schemas.openxmlformats.org/officeDocument/2006/relationships/customXml" Target="../ink/ink92.xml"/><Relationship Id="rId51" Type="http://schemas.openxmlformats.org/officeDocument/2006/relationships/image" Target="../media/image127.png"/><Relationship Id="rId12" Type="http://schemas.openxmlformats.org/officeDocument/2006/relationships/customXml" Target="../ink/ink94.xml"/><Relationship Id="rId17" Type="http://schemas.openxmlformats.org/officeDocument/2006/relationships/image" Target="../media/image110.png"/><Relationship Id="rId25" Type="http://schemas.openxmlformats.org/officeDocument/2006/relationships/image" Target="../media/image114.png"/><Relationship Id="rId33" Type="http://schemas.openxmlformats.org/officeDocument/2006/relationships/image" Target="../media/image118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130.png"/><Relationship Id="rId67" Type="http://schemas.openxmlformats.org/officeDocument/2006/relationships/customXml" Target="../ink/ink122.xml"/><Relationship Id="rId20" Type="http://schemas.openxmlformats.org/officeDocument/2006/relationships/customXml" Target="../ink/ink98.xml"/><Relationship Id="rId41" Type="http://schemas.openxmlformats.org/officeDocument/2006/relationships/image" Target="../media/image122.png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09.png"/><Relationship Id="rId23" Type="http://schemas.openxmlformats.org/officeDocument/2006/relationships/image" Target="../media/image113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26.png"/><Relationship Id="rId57" Type="http://schemas.openxmlformats.org/officeDocument/2006/relationships/image" Target="../media/image129.png"/><Relationship Id="rId10" Type="http://schemas.openxmlformats.org/officeDocument/2006/relationships/customXml" Target="../ink/ink93.xml"/><Relationship Id="rId31" Type="http://schemas.openxmlformats.org/officeDocument/2006/relationships/image" Target="../media/image117.png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customXml" Target="../ink/ink121.xml"/><Relationship Id="rId9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3.xml"/><Relationship Id="rId21" Type="http://schemas.openxmlformats.org/officeDocument/2006/relationships/image" Target="../media/image142.png"/><Relationship Id="rId42" Type="http://schemas.openxmlformats.org/officeDocument/2006/relationships/customXml" Target="../ink/ink141.xml"/><Relationship Id="rId47" Type="http://schemas.openxmlformats.org/officeDocument/2006/relationships/image" Target="../media/image155.png"/><Relationship Id="rId63" Type="http://schemas.openxmlformats.org/officeDocument/2006/relationships/image" Target="../media/image163.png"/><Relationship Id="rId68" Type="http://schemas.openxmlformats.org/officeDocument/2006/relationships/customXml" Target="../ink/ink154.xml"/><Relationship Id="rId84" Type="http://schemas.openxmlformats.org/officeDocument/2006/relationships/customXml" Target="../ink/ink162.xml"/><Relationship Id="rId89" Type="http://schemas.openxmlformats.org/officeDocument/2006/relationships/image" Target="../media/image176.png"/><Relationship Id="rId16" Type="http://schemas.openxmlformats.org/officeDocument/2006/relationships/customXml" Target="../ink/ink128.xml"/><Relationship Id="rId11" Type="http://schemas.openxmlformats.org/officeDocument/2006/relationships/image" Target="../media/image137.png"/><Relationship Id="rId32" Type="http://schemas.openxmlformats.org/officeDocument/2006/relationships/customXml" Target="../ink/ink136.xml"/><Relationship Id="rId37" Type="http://schemas.openxmlformats.org/officeDocument/2006/relationships/image" Target="../media/image150.png"/><Relationship Id="rId53" Type="http://schemas.openxmlformats.org/officeDocument/2006/relationships/image" Target="../media/image158.png"/><Relationship Id="rId58" Type="http://schemas.openxmlformats.org/officeDocument/2006/relationships/customXml" Target="../ink/ink149.xml"/><Relationship Id="rId74" Type="http://schemas.openxmlformats.org/officeDocument/2006/relationships/customXml" Target="../ink/ink157.xml"/><Relationship Id="rId79" Type="http://schemas.openxmlformats.org/officeDocument/2006/relationships/image" Target="../media/image171.png"/><Relationship Id="rId90" Type="http://schemas.openxmlformats.org/officeDocument/2006/relationships/customXml" Target="../ink/ink165.xml"/><Relationship Id="rId95" Type="http://schemas.openxmlformats.org/officeDocument/2006/relationships/image" Target="../media/image179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45.png"/><Relationship Id="rId30" Type="http://schemas.openxmlformats.org/officeDocument/2006/relationships/customXml" Target="../ink/ink135.xml"/><Relationship Id="rId35" Type="http://schemas.openxmlformats.org/officeDocument/2006/relationships/image" Target="../media/image149.png"/><Relationship Id="rId43" Type="http://schemas.openxmlformats.org/officeDocument/2006/relationships/image" Target="../media/image153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64" Type="http://schemas.openxmlformats.org/officeDocument/2006/relationships/customXml" Target="../ink/ink152.xml"/><Relationship Id="rId69" Type="http://schemas.openxmlformats.org/officeDocument/2006/relationships/image" Target="../media/image166.png"/><Relationship Id="rId77" Type="http://schemas.openxmlformats.org/officeDocument/2006/relationships/image" Target="../media/image170.png"/><Relationship Id="rId8" Type="http://schemas.openxmlformats.org/officeDocument/2006/relationships/customXml" Target="../ink/ink124.xml"/><Relationship Id="rId51" Type="http://schemas.openxmlformats.org/officeDocument/2006/relationships/image" Target="../media/image157.png"/><Relationship Id="rId72" Type="http://schemas.openxmlformats.org/officeDocument/2006/relationships/customXml" Target="../ink/ink156.xml"/><Relationship Id="rId80" Type="http://schemas.openxmlformats.org/officeDocument/2006/relationships/customXml" Target="../ink/ink160.xml"/><Relationship Id="rId85" Type="http://schemas.openxmlformats.org/officeDocument/2006/relationships/image" Target="../media/image174.png"/><Relationship Id="rId93" Type="http://schemas.openxmlformats.org/officeDocument/2006/relationships/image" Target="../media/image178.png"/><Relationship Id="rId12" Type="http://schemas.openxmlformats.org/officeDocument/2006/relationships/customXml" Target="../ink/ink126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61.png"/><Relationship Id="rId67" Type="http://schemas.openxmlformats.org/officeDocument/2006/relationships/image" Target="../media/image165.png"/><Relationship Id="rId20" Type="http://schemas.openxmlformats.org/officeDocument/2006/relationships/customXml" Target="../ink/ink130.xml"/><Relationship Id="rId41" Type="http://schemas.openxmlformats.org/officeDocument/2006/relationships/image" Target="../media/image152.png"/><Relationship Id="rId54" Type="http://schemas.openxmlformats.org/officeDocument/2006/relationships/customXml" Target="../ink/ink147.xml"/><Relationship Id="rId62" Type="http://schemas.openxmlformats.org/officeDocument/2006/relationships/customXml" Target="../ink/ink151.xml"/><Relationship Id="rId70" Type="http://schemas.openxmlformats.org/officeDocument/2006/relationships/customXml" Target="../ink/ink155.xml"/><Relationship Id="rId75" Type="http://schemas.openxmlformats.org/officeDocument/2006/relationships/image" Target="../media/image169.png"/><Relationship Id="rId83" Type="http://schemas.openxmlformats.org/officeDocument/2006/relationships/image" Target="../media/image173.png"/><Relationship Id="rId88" Type="http://schemas.openxmlformats.org/officeDocument/2006/relationships/customXml" Target="../ink/ink164.xml"/><Relationship Id="rId91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56.png"/><Relationship Id="rId57" Type="http://schemas.openxmlformats.org/officeDocument/2006/relationships/image" Target="../media/image160.png"/><Relationship Id="rId10" Type="http://schemas.openxmlformats.org/officeDocument/2006/relationships/customXml" Target="../ink/ink125.xml"/><Relationship Id="rId31" Type="http://schemas.openxmlformats.org/officeDocument/2006/relationships/image" Target="../media/image147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60" Type="http://schemas.openxmlformats.org/officeDocument/2006/relationships/customXml" Target="../ink/ink150.xml"/><Relationship Id="rId65" Type="http://schemas.openxmlformats.org/officeDocument/2006/relationships/image" Target="../media/image164.png"/><Relationship Id="rId73" Type="http://schemas.openxmlformats.org/officeDocument/2006/relationships/image" Target="../media/image168.png"/><Relationship Id="rId78" Type="http://schemas.openxmlformats.org/officeDocument/2006/relationships/customXml" Target="../ink/ink159.xml"/><Relationship Id="rId81" Type="http://schemas.openxmlformats.org/officeDocument/2006/relationships/image" Target="../media/image172.png"/><Relationship Id="rId86" Type="http://schemas.openxmlformats.org/officeDocument/2006/relationships/customXml" Target="../ink/ink163.xml"/><Relationship Id="rId94" Type="http://schemas.openxmlformats.org/officeDocument/2006/relationships/customXml" Target="../ink/ink167.xml"/><Relationship Id="rId9" Type="http://schemas.openxmlformats.org/officeDocument/2006/relationships/image" Target="../media/image136.png"/><Relationship Id="rId13" Type="http://schemas.openxmlformats.org/officeDocument/2006/relationships/image" Target="../media/image138.png"/><Relationship Id="rId18" Type="http://schemas.openxmlformats.org/officeDocument/2006/relationships/customXml" Target="../ink/ink129.xml"/><Relationship Id="rId39" Type="http://schemas.openxmlformats.org/officeDocument/2006/relationships/image" Target="../media/image151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59.png"/><Relationship Id="rId76" Type="http://schemas.openxmlformats.org/officeDocument/2006/relationships/customXml" Target="../ink/ink158.xml"/><Relationship Id="rId7" Type="http://schemas.openxmlformats.org/officeDocument/2006/relationships/image" Target="../media/image1350.png"/><Relationship Id="rId71" Type="http://schemas.openxmlformats.org/officeDocument/2006/relationships/image" Target="../media/image167.png"/><Relationship Id="rId92" Type="http://schemas.openxmlformats.org/officeDocument/2006/relationships/customXml" Target="../ink/ink166.xml"/><Relationship Id="rId2" Type="http://schemas.openxmlformats.org/officeDocument/2006/relationships/customXml" Target="../ink/ink123.xml"/><Relationship Id="rId29" Type="http://schemas.openxmlformats.org/officeDocument/2006/relationships/image" Target="../media/image146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154.png"/><Relationship Id="rId66" Type="http://schemas.openxmlformats.org/officeDocument/2006/relationships/customXml" Target="../ink/ink153.xml"/><Relationship Id="rId87" Type="http://schemas.openxmlformats.org/officeDocument/2006/relationships/image" Target="../media/image175.png"/><Relationship Id="rId61" Type="http://schemas.openxmlformats.org/officeDocument/2006/relationships/image" Target="../media/image162.png"/><Relationship Id="rId82" Type="http://schemas.openxmlformats.org/officeDocument/2006/relationships/customXml" Target="../ink/ink161.xml"/><Relationship Id="rId19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619982" y="2944746"/>
            <a:ext cx="63758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Divisibility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2FF3D0-41C2-4D6B-B3E2-29D2CB7B05B3}"/>
                  </a:ext>
                </a:extLst>
              </p14:cNvPr>
              <p14:cNvContentPartPr/>
              <p14:nvPr/>
            </p14:nvContentPartPr>
            <p14:xfrm>
              <a:off x="462231" y="342669"/>
              <a:ext cx="2090520" cy="47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2FF3D0-41C2-4D6B-B3E2-29D2CB7B05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591" y="325029"/>
                <a:ext cx="21261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DF4818-DD74-4A4A-B9E5-A7D6CA8DD1E5}"/>
                  </a:ext>
                </a:extLst>
              </p14:cNvPr>
              <p14:cNvContentPartPr/>
              <p14:nvPr/>
            </p14:nvContentPartPr>
            <p14:xfrm>
              <a:off x="402471" y="919749"/>
              <a:ext cx="2389680" cy="174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DF4818-DD74-4A4A-B9E5-A7D6CA8DD1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31" y="901749"/>
                <a:ext cx="2425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E163AB3-8DAA-4575-B006-7861487D2282}"/>
                  </a:ext>
                </a:extLst>
              </p14:cNvPr>
              <p14:cNvContentPartPr/>
              <p14:nvPr/>
            </p14:nvContentPartPr>
            <p14:xfrm>
              <a:off x="913671" y="1436709"/>
              <a:ext cx="240480" cy="2397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E163AB3-8DAA-4575-B006-7861487D2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5671" y="1418709"/>
                <a:ext cx="2761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146E685-37BC-4471-8524-02C9AC3BE5D3}"/>
                  </a:ext>
                </a:extLst>
              </p14:cNvPr>
              <p14:cNvContentPartPr/>
              <p14:nvPr/>
            </p14:nvContentPartPr>
            <p14:xfrm>
              <a:off x="1398591" y="1208109"/>
              <a:ext cx="43920" cy="522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146E685-37BC-4471-8524-02C9AC3BE5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0951" y="1190469"/>
                <a:ext cx="795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198DB33-7A21-4811-BB27-E6277F1B3632}"/>
                  </a:ext>
                </a:extLst>
              </p14:cNvPr>
              <p14:cNvContentPartPr/>
              <p14:nvPr/>
            </p14:nvContentPartPr>
            <p14:xfrm>
              <a:off x="2405151" y="1447509"/>
              <a:ext cx="23040" cy="190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198DB33-7A21-4811-BB27-E6277F1B36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7151" y="1429869"/>
                <a:ext cx="58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0B2DF63-6D62-4FC3-B84A-493D5E016316}"/>
                  </a:ext>
                </a:extLst>
              </p14:cNvPr>
              <p14:cNvContentPartPr/>
              <p14:nvPr/>
            </p14:nvContentPartPr>
            <p14:xfrm>
              <a:off x="2329191" y="1322589"/>
              <a:ext cx="36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0B2DF63-6D62-4FC3-B84A-493D5E0163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1551" y="13045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BB6A4B3-AE5D-4011-8D2E-295AAE00153F}"/>
                  </a:ext>
                </a:extLst>
              </p14:cNvPr>
              <p14:cNvContentPartPr/>
              <p14:nvPr/>
            </p14:nvContentPartPr>
            <p14:xfrm>
              <a:off x="1725111" y="1289829"/>
              <a:ext cx="256680" cy="3546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BB6A4B3-AE5D-4011-8D2E-295AAE0015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446" y="1271829"/>
                <a:ext cx="29237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5C8A00C-4F20-40A1-8DEF-E4A82F1F24B7}"/>
                  </a:ext>
                </a:extLst>
              </p14:cNvPr>
              <p14:cNvContentPartPr/>
              <p14:nvPr/>
            </p14:nvContentPartPr>
            <p14:xfrm>
              <a:off x="2541231" y="1186509"/>
              <a:ext cx="349200" cy="4032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5C8A00C-4F20-40A1-8DEF-E4A82F1F24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3231" y="1168509"/>
                <a:ext cx="3848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1507D46-F102-496B-BA4B-FD06040782DF}"/>
                  </a:ext>
                </a:extLst>
              </p14:cNvPr>
              <p14:cNvContentPartPr/>
              <p14:nvPr/>
            </p14:nvContentPartPr>
            <p14:xfrm>
              <a:off x="3929031" y="1321869"/>
              <a:ext cx="185760" cy="240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1507D46-F102-496B-BA4B-FD06040782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1391" y="1304229"/>
                <a:ext cx="2214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383707B-4E52-4059-AFAC-83D163088DCC}"/>
                  </a:ext>
                </a:extLst>
              </p14:cNvPr>
              <p14:cNvContentPartPr/>
              <p14:nvPr/>
            </p14:nvContentPartPr>
            <p14:xfrm>
              <a:off x="4403151" y="1267869"/>
              <a:ext cx="5760" cy="21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383707B-4E52-4059-AFAC-83D163088D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5151" y="1250229"/>
                <a:ext cx="41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6C97841-FE09-41EB-830B-E8F791A10554}"/>
                  </a:ext>
                </a:extLst>
              </p14:cNvPr>
              <p14:cNvContentPartPr/>
              <p14:nvPr/>
            </p14:nvContentPartPr>
            <p14:xfrm>
              <a:off x="4397751" y="1398549"/>
              <a:ext cx="5760" cy="57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6C97841-FE09-41EB-830B-E8F791A105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9751" y="13809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58BF44E-67B6-464F-A1C5-8B1956567A0E}"/>
                  </a:ext>
                </a:extLst>
              </p14:cNvPr>
              <p14:cNvContentPartPr/>
              <p14:nvPr/>
            </p14:nvContentPartPr>
            <p14:xfrm>
              <a:off x="3537711" y="1169949"/>
              <a:ext cx="190800" cy="446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58BF44E-67B6-464F-A1C5-8B1956567A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9711" y="1152309"/>
                <a:ext cx="2264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B55A49A-CF2A-4F23-A34A-02DCE5FEEDA0}"/>
                  </a:ext>
                </a:extLst>
              </p14:cNvPr>
              <p14:cNvContentPartPr/>
              <p14:nvPr/>
            </p14:nvContentPartPr>
            <p14:xfrm>
              <a:off x="4865031" y="1262469"/>
              <a:ext cx="235800" cy="2077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B55A49A-CF2A-4F23-A34A-02DCE5FEED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7031" y="1244829"/>
                <a:ext cx="271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8677E05-85B5-408C-A566-CC3C4657311A}"/>
                  </a:ext>
                </a:extLst>
              </p14:cNvPr>
              <p14:cNvContentPartPr/>
              <p14:nvPr/>
            </p14:nvContentPartPr>
            <p14:xfrm>
              <a:off x="5257791" y="1235109"/>
              <a:ext cx="180000" cy="2462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8677E05-85B5-408C-A566-CC3C465731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39791" y="1217469"/>
                <a:ext cx="215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C9D7B7B-6525-4765-833B-47E03C6CE1B1}"/>
                  </a:ext>
                </a:extLst>
              </p14:cNvPr>
              <p14:cNvContentPartPr/>
              <p14:nvPr/>
            </p14:nvContentPartPr>
            <p14:xfrm>
              <a:off x="5622471" y="1295229"/>
              <a:ext cx="152640" cy="28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C9D7B7B-6525-4765-833B-47E03C6CE1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04471" y="1277229"/>
                <a:ext cx="1882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53FF3DB-14E5-401D-A755-A479A0F8FFDF}"/>
                  </a:ext>
                </a:extLst>
              </p14:cNvPr>
              <p14:cNvContentPartPr/>
              <p14:nvPr/>
            </p14:nvContentPartPr>
            <p14:xfrm>
              <a:off x="5633271" y="1414749"/>
              <a:ext cx="92880" cy="115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53FF3DB-14E5-401D-A755-A479A0F8FF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15271" y="1397109"/>
                <a:ext cx="128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9E59942-661F-4449-878A-4A0EBE2D14F2}"/>
                  </a:ext>
                </a:extLst>
              </p14:cNvPr>
              <p14:cNvContentPartPr/>
              <p14:nvPr/>
            </p14:nvContentPartPr>
            <p14:xfrm>
              <a:off x="6052311" y="1137549"/>
              <a:ext cx="294840" cy="3430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9E59942-661F-4449-878A-4A0EBE2D14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34311" y="1119568"/>
                <a:ext cx="330480" cy="37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8FA6044-6B79-4A3A-9CF5-E8FEA551709A}"/>
                  </a:ext>
                </a:extLst>
              </p14:cNvPr>
              <p14:cNvContentPartPr/>
              <p14:nvPr/>
            </p14:nvContentPartPr>
            <p14:xfrm>
              <a:off x="7260111" y="1017669"/>
              <a:ext cx="126000" cy="468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8FA6044-6B79-4A3A-9CF5-E8FEA55170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42471" y="999669"/>
                <a:ext cx="16164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156DDB5-2AD6-495C-BC15-7CB6346DD8FE}"/>
                  </a:ext>
                </a:extLst>
              </p14:cNvPr>
              <p14:cNvContentPartPr/>
              <p14:nvPr/>
            </p14:nvContentPartPr>
            <p14:xfrm>
              <a:off x="7510671" y="1262469"/>
              <a:ext cx="147600" cy="1364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156DDB5-2AD6-495C-BC15-7CB6346DD8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93031" y="1244829"/>
                <a:ext cx="183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B70993E-1CF0-440D-A88D-329F784C3EF5}"/>
                  </a:ext>
                </a:extLst>
              </p14:cNvPr>
              <p14:cNvContentPartPr/>
              <p14:nvPr/>
            </p14:nvContentPartPr>
            <p14:xfrm>
              <a:off x="7772391" y="1371549"/>
              <a:ext cx="33120" cy="109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B70993E-1CF0-440D-A88D-329F784C3E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54391" y="1353549"/>
                <a:ext cx="68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372DF96-A775-4DE8-8629-B3D67E10D0A2}"/>
                  </a:ext>
                </a:extLst>
              </p14:cNvPr>
              <p14:cNvContentPartPr/>
              <p14:nvPr/>
            </p14:nvContentPartPr>
            <p14:xfrm>
              <a:off x="7940871" y="1126389"/>
              <a:ext cx="150840" cy="3106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372DF96-A775-4DE8-8629-B3D67E10D0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23231" y="1108749"/>
                <a:ext cx="1864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9B14CF9-228A-4A22-9FF1-2F16D7E20A51}"/>
                  </a:ext>
                </a:extLst>
              </p14:cNvPr>
              <p14:cNvContentPartPr/>
              <p14:nvPr/>
            </p14:nvContentPartPr>
            <p14:xfrm>
              <a:off x="9176391" y="1431309"/>
              <a:ext cx="28080" cy="12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9B14CF9-228A-4A22-9FF1-2F16D7E20A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58751" y="1413309"/>
                <a:ext cx="63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FD20246-F9C1-4931-AA4A-16DEF45B9AE8}"/>
                  </a:ext>
                </a:extLst>
              </p14:cNvPr>
              <p14:cNvContentPartPr/>
              <p14:nvPr/>
            </p14:nvContentPartPr>
            <p14:xfrm>
              <a:off x="9611631" y="1218909"/>
              <a:ext cx="213120" cy="213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FD20246-F9C1-4931-AA4A-16DEF45B9A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93631" y="1200909"/>
                <a:ext cx="248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8EC521F-AD24-405F-9988-294DD77F8EF4}"/>
                  </a:ext>
                </a:extLst>
              </p14:cNvPr>
              <p14:cNvContentPartPr/>
              <p14:nvPr/>
            </p14:nvContentPartPr>
            <p14:xfrm>
              <a:off x="11065311" y="854229"/>
              <a:ext cx="490320" cy="6296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8EC521F-AD24-405F-9988-294DD77F8E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47311" y="836589"/>
                <a:ext cx="5259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18A7833-65FC-4F36-9D07-291B3C00BD0A}"/>
                  </a:ext>
                </a:extLst>
              </p14:cNvPr>
              <p14:cNvContentPartPr/>
              <p14:nvPr/>
            </p14:nvContentPartPr>
            <p14:xfrm>
              <a:off x="10569951" y="1028469"/>
              <a:ext cx="326880" cy="3326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18A7833-65FC-4F36-9D07-291B3C00BD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51951" y="1010810"/>
                <a:ext cx="362520" cy="368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D5E8281-7E7F-44BB-98CA-A55020AD5EA9}"/>
                  </a:ext>
                </a:extLst>
              </p14:cNvPr>
              <p14:cNvContentPartPr/>
              <p14:nvPr/>
            </p14:nvContentPartPr>
            <p14:xfrm>
              <a:off x="10030311" y="1148349"/>
              <a:ext cx="208080" cy="1864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D5E8281-7E7F-44BB-98CA-A55020AD5E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12640" y="1130349"/>
                <a:ext cx="24378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1728BF4-57A2-44DF-A441-6089F557EC67}"/>
                  </a:ext>
                </a:extLst>
              </p14:cNvPr>
              <p14:cNvContentPartPr/>
              <p14:nvPr/>
            </p14:nvContentPartPr>
            <p14:xfrm>
              <a:off x="8713791" y="1072029"/>
              <a:ext cx="278280" cy="3924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1728BF4-57A2-44DF-A441-6089F557EC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96151" y="1054389"/>
                <a:ext cx="3139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585B352-A8A7-4488-B6E8-E27ED29D722C}"/>
                  </a:ext>
                </a:extLst>
              </p14:cNvPr>
              <p14:cNvContentPartPr/>
              <p14:nvPr/>
            </p14:nvContentPartPr>
            <p14:xfrm>
              <a:off x="8332551" y="1191549"/>
              <a:ext cx="147600" cy="2077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585B352-A8A7-4488-B6E8-E27ED29D72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14911" y="1173549"/>
                <a:ext cx="18324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65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986670-E316-4493-A163-81385401B375}"/>
                  </a:ext>
                </a:extLst>
              </p14:cNvPr>
              <p14:cNvContentPartPr/>
              <p14:nvPr/>
            </p14:nvContentPartPr>
            <p14:xfrm>
              <a:off x="304551" y="173829"/>
              <a:ext cx="5397120" cy="648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986670-E316-4493-A163-81385401B3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911" y="156189"/>
                <a:ext cx="5432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5F01B45-4E56-4412-9DCC-31FE95C7C7C1}"/>
                  </a:ext>
                </a:extLst>
              </p14:cNvPr>
              <p14:cNvContentPartPr/>
              <p14:nvPr/>
            </p14:nvContentPartPr>
            <p14:xfrm>
              <a:off x="347391" y="1366149"/>
              <a:ext cx="279360" cy="484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5F01B45-4E56-4412-9DCC-31FE95C7C7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774" y="1348149"/>
                <a:ext cx="314954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8220290-FA8C-435E-B036-8BFCFA113018}"/>
                  </a:ext>
                </a:extLst>
              </p14:cNvPr>
              <p14:cNvContentPartPr/>
              <p14:nvPr/>
            </p14:nvContentPartPr>
            <p14:xfrm>
              <a:off x="1218591" y="1474869"/>
              <a:ext cx="28800" cy="256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8220290-FA8C-435E-B036-8BFCFA113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0951" y="1456869"/>
                <a:ext cx="64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23A6325-07FB-4BD9-8997-539519E1341D}"/>
                  </a:ext>
                </a:extLst>
              </p14:cNvPr>
              <p14:cNvContentPartPr/>
              <p14:nvPr/>
            </p14:nvContentPartPr>
            <p14:xfrm>
              <a:off x="1762911" y="1545429"/>
              <a:ext cx="134280" cy="180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23A6325-07FB-4BD9-8997-539519E134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5271" y="1527789"/>
                <a:ext cx="169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0967C9-B2B3-4523-B61F-00E3300163B6}"/>
                  </a:ext>
                </a:extLst>
              </p14:cNvPr>
              <p14:cNvContentPartPr/>
              <p14:nvPr/>
            </p14:nvContentPartPr>
            <p14:xfrm>
              <a:off x="2040831" y="1398549"/>
              <a:ext cx="33120" cy="397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0967C9-B2B3-4523-B61F-00E3300163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3191" y="1380909"/>
                <a:ext cx="687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447E088-2FC9-48C7-853F-57ED79CC1763}"/>
                  </a:ext>
                </a:extLst>
              </p14:cNvPr>
              <p14:cNvContentPartPr/>
              <p14:nvPr/>
            </p14:nvContentPartPr>
            <p14:xfrm>
              <a:off x="2252871" y="1447509"/>
              <a:ext cx="183240" cy="321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447E088-2FC9-48C7-853F-57ED79CC17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231" y="1429869"/>
                <a:ext cx="218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D7E9A32-B452-45BB-B2C6-B1EB1C2B2EA3}"/>
                  </a:ext>
                </a:extLst>
              </p14:cNvPr>
              <p14:cNvContentPartPr/>
              <p14:nvPr/>
            </p14:nvContentPartPr>
            <p14:xfrm>
              <a:off x="1311471" y="1425909"/>
              <a:ext cx="131040" cy="283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D7E9A32-B452-45BB-B2C6-B1EB1C2B2E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3831" y="1407909"/>
                <a:ext cx="166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261E745-65F5-48C9-9BD1-A24F397F4FC8}"/>
                  </a:ext>
                </a:extLst>
              </p14:cNvPr>
              <p14:cNvContentPartPr/>
              <p14:nvPr/>
            </p14:nvContentPartPr>
            <p14:xfrm>
              <a:off x="3603231" y="1578189"/>
              <a:ext cx="130680" cy="142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261E745-65F5-48C9-9BD1-A24F397F4F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5591" y="1560189"/>
                <a:ext cx="166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243F491-D732-47AE-B087-A3E6209C98A5}"/>
                  </a:ext>
                </a:extLst>
              </p14:cNvPr>
              <p14:cNvContentPartPr/>
              <p14:nvPr/>
            </p14:nvContentPartPr>
            <p14:xfrm>
              <a:off x="3858831" y="1425909"/>
              <a:ext cx="55440" cy="321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243F491-D732-47AE-B087-A3E6209C98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0831" y="1407909"/>
                <a:ext cx="910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1CE73CC-FB70-4F83-8E40-6D9D698E90B5}"/>
                  </a:ext>
                </a:extLst>
              </p14:cNvPr>
              <p14:cNvContentPartPr/>
              <p14:nvPr/>
            </p14:nvContentPartPr>
            <p14:xfrm>
              <a:off x="4054311" y="1534629"/>
              <a:ext cx="147960" cy="196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1CE73CC-FB70-4F83-8E40-6D9D698E90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6311" y="1516989"/>
                <a:ext cx="1836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58EA92-8F2F-4E2F-861D-F22227B8CA50}"/>
                  </a:ext>
                </a:extLst>
              </p14:cNvPr>
              <p14:cNvContentPartPr/>
              <p14:nvPr/>
            </p14:nvContentPartPr>
            <p14:xfrm>
              <a:off x="4397751" y="1725069"/>
              <a:ext cx="11160" cy="82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58EA92-8F2F-4E2F-861D-F22227B8CA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9751" y="1707429"/>
                <a:ext cx="468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B248C0-F46B-4835-9BBC-51CF29AB9EB9}"/>
                  </a:ext>
                </a:extLst>
              </p14:cNvPr>
              <p14:cNvContentPartPr/>
              <p14:nvPr/>
            </p14:nvContentPartPr>
            <p14:xfrm>
              <a:off x="4881951" y="1436709"/>
              <a:ext cx="131040" cy="211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B248C0-F46B-4835-9BBC-51CF29AB9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64311" y="1419069"/>
                <a:ext cx="1666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16509BE-CF1D-4BF0-AD86-2D767A708C1E}"/>
                  </a:ext>
                </a:extLst>
              </p14:cNvPr>
              <p14:cNvContentPartPr/>
              <p14:nvPr/>
            </p14:nvContentPartPr>
            <p14:xfrm>
              <a:off x="5132511" y="1518069"/>
              <a:ext cx="87480" cy="131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16509BE-CF1D-4BF0-AD86-2D767A708C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14511" y="1500069"/>
                <a:ext cx="123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5B2C62D-7904-4F60-92CD-504FE8D2CE06}"/>
                  </a:ext>
                </a:extLst>
              </p14:cNvPr>
              <p14:cNvContentPartPr/>
              <p14:nvPr/>
            </p14:nvContentPartPr>
            <p14:xfrm>
              <a:off x="5300991" y="1485669"/>
              <a:ext cx="141840" cy="158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5B2C62D-7904-4F60-92CD-504FE8D2CE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3351" y="1468029"/>
                <a:ext cx="177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E76D673-9479-4CAC-863E-7C0D36648D8C}"/>
                  </a:ext>
                </a:extLst>
              </p14:cNvPr>
              <p14:cNvContentPartPr/>
              <p14:nvPr/>
            </p14:nvContentPartPr>
            <p14:xfrm>
              <a:off x="5719671" y="1512669"/>
              <a:ext cx="137160" cy="147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E76D673-9479-4CAC-863E-7C0D36648D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01671" y="1495029"/>
                <a:ext cx="172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8BAE54F-56D8-4227-AE8D-88EFA52ACF2D}"/>
                  </a:ext>
                </a:extLst>
              </p14:cNvPr>
              <p14:cNvContentPartPr/>
              <p14:nvPr/>
            </p14:nvContentPartPr>
            <p14:xfrm>
              <a:off x="5997951" y="1415109"/>
              <a:ext cx="60120" cy="299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8BAE54F-56D8-4227-AE8D-88EFA52ACF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79951" y="1397109"/>
                <a:ext cx="95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6B2026-5331-4DB5-BD29-80132D40A8C8}"/>
                  </a:ext>
                </a:extLst>
              </p14:cNvPr>
              <p14:cNvContentPartPr/>
              <p14:nvPr/>
            </p14:nvContentPartPr>
            <p14:xfrm>
              <a:off x="6242751" y="1371549"/>
              <a:ext cx="60120" cy="288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6B2026-5331-4DB5-BD29-80132D40A8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5111" y="1353549"/>
                <a:ext cx="957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B02514F-D04A-43FE-9758-71655DEC691C}"/>
                  </a:ext>
                </a:extLst>
              </p14:cNvPr>
              <p14:cNvContentPartPr/>
              <p14:nvPr/>
            </p14:nvContentPartPr>
            <p14:xfrm>
              <a:off x="4598991" y="1415109"/>
              <a:ext cx="190800" cy="250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B02514F-D04A-43FE-9758-71655DEC69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81351" y="1397109"/>
                <a:ext cx="226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5A26E57-0C55-41EB-9FD6-C38D4DD3F122}"/>
                  </a:ext>
                </a:extLst>
              </p14:cNvPr>
              <p14:cNvContentPartPr/>
              <p14:nvPr/>
            </p14:nvContentPartPr>
            <p14:xfrm>
              <a:off x="2753991" y="1436709"/>
              <a:ext cx="550440" cy="316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5A26E57-0C55-41EB-9FD6-C38D4DD3F1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35991" y="1419069"/>
                <a:ext cx="586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0238217-DF35-420B-93D6-C543EA806333}"/>
                  </a:ext>
                </a:extLst>
              </p14:cNvPr>
              <p14:cNvContentPartPr/>
              <p14:nvPr/>
            </p14:nvContentPartPr>
            <p14:xfrm>
              <a:off x="6445071" y="1415109"/>
              <a:ext cx="173880" cy="228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0238217-DF35-420B-93D6-C543EA8063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27071" y="1397109"/>
                <a:ext cx="2095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B6CCFA5-87AA-49BA-8679-24660146DFF1}"/>
                  </a:ext>
                </a:extLst>
              </p14:cNvPr>
              <p14:cNvContentPartPr/>
              <p14:nvPr/>
            </p14:nvContentPartPr>
            <p14:xfrm>
              <a:off x="6960591" y="1464069"/>
              <a:ext cx="126000" cy="152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B6CCFA5-87AA-49BA-8679-24660146DF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42951" y="1446069"/>
                <a:ext cx="161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34178B1-C51A-48B3-9427-0E40A0B28AF8}"/>
                  </a:ext>
                </a:extLst>
              </p14:cNvPr>
              <p14:cNvContentPartPr/>
              <p14:nvPr/>
            </p14:nvContentPartPr>
            <p14:xfrm>
              <a:off x="7196751" y="1344189"/>
              <a:ext cx="113040" cy="397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34178B1-C51A-48B3-9427-0E40A0B28A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79111" y="1326549"/>
                <a:ext cx="1486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B52472-C162-4D23-B499-375D85CA5AFC}"/>
                  </a:ext>
                </a:extLst>
              </p14:cNvPr>
              <p14:cNvContentPartPr/>
              <p14:nvPr/>
            </p14:nvContentPartPr>
            <p14:xfrm>
              <a:off x="6694551" y="1436709"/>
              <a:ext cx="152640" cy="147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B52472-C162-4D23-B499-375D85CA5A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76551" y="1418709"/>
                <a:ext cx="18828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6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986670-E316-4493-A163-81385401B375}"/>
                  </a:ext>
                </a:extLst>
              </p14:cNvPr>
              <p14:cNvContentPartPr/>
              <p14:nvPr/>
            </p14:nvContentPartPr>
            <p14:xfrm>
              <a:off x="304551" y="173829"/>
              <a:ext cx="5397120" cy="648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986670-E316-4493-A163-81385401B3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911" y="156189"/>
                <a:ext cx="5432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2270715-8CF3-4BB5-99FA-68F3F6B0B811}"/>
                  </a:ext>
                </a:extLst>
              </p14:cNvPr>
              <p14:cNvContentPartPr/>
              <p14:nvPr/>
            </p14:nvContentPartPr>
            <p14:xfrm>
              <a:off x="484080" y="1327997"/>
              <a:ext cx="114840" cy="289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2270715-8CF3-4BB5-99FA-68F3F6B0B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080" y="1309997"/>
                <a:ext cx="1504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8117095-0AC4-4C43-AD8B-A6045399249D}"/>
                  </a:ext>
                </a:extLst>
              </p14:cNvPr>
              <p14:cNvContentPartPr/>
              <p14:nvPr/>
            </p14:nvContentPartPr>
            <p14:xfrm>
              <a:off x="696480" y="1279037"/>
              <a:ext cx="119880" cy="392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8117095-0AC4-4C43-AD8B-A604539924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840" y="1261037"/>
                <a:ext cx="1555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373EEAD-F56F-40EE-9B94-3391DA8050CF}"/>
                  </a:ext>
                </a:extLst>
              </p14:cNvPr>
              <p14:cNvContentPartPr/>
              <p14:nvPr/>
            </p14:nvContentPartPr>
            <p14:xfrm>
              <a:off x="1834440" y="1447157"/>
              <a:ext cx="136080" cy="136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373EEAD-F56F-40EE-9B94-3391DA805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6440" y="1429517"/>
                <a:ext cx="171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43EB339-18E2-401A-8E7C-56C962984085}"/>
                  </a:ext>
                </a:extLst>
              </p14:cNvPr>
              <p14:cNvContentPartPr/>
              <p14:nvPr/>
            </p14:nvContentPartPr>
            <p14:xfrm>
              <a:off x="2078880" y="1327997"/>
              <a:ext cx="55440" cy="256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43EB339-18E2-401A-8E7C-56C9629840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61240" y="1309997"/>
                <a:ext cx="91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210DB1B-170D-454F-BCF2-AD46E5E702A9}"/>
                  </a:ext>
                </a:extLst>
              </p14:cNvPr>
              <p14:cNvContentPartPr/>
              <p14:nvPr/>
            </p14:nvContentPartPr>
            <p14:xfrm>
              <a:off x="1317120" y="1316837"/>
              <a:ext cx="288720" cy="272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210DB1B-170D-454F-BCF2-AD46E5E702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9120" y="1299197"/>
                <a:ext cx="3243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A9EBF04-DB80-4ACC-B720-7DF13432ECD9}"/>
                  </a:ext>
                </a:extLst>
              </p14:cNvPr>
              <p14:cNvContentPartPr/>
              <p14:nvPr/>
            </p14:nvContentPartPr>
            <p14:xfrm>
              <a:off x="2263920" y="1333397"/>
              <a:ext cx="174600" cy="278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A9EBF04-DB80-4ACC-B720-7DF13432EC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6280" y="1315397"/>
                <a:ext cx="210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21464F-1354-416C-A9F8-506F27842A20}"/>
                  </a:ext>
                </a:extLst>
              </p14:cNvPr>
              <p14:cNvContentPartPr/>
              <p14:nvPr/>
            </p14:nvContentPartPr>
            <p14:xfrm>
              <a:off x="3771240" y="1393157"/>
              <a:ext cx="158760" cy="136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21464F-1354-416C-A9F8-506F27842A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240" y="1375517"/>
                <a:ext cx="194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A3E653A-F625-4FEA-9B9A-C6E905FB8546}"/>
                  </a:ext>
                </a:extLst>
              </p14:cNvPr>
              <p14:cNvContentPartPr/>
              <p14:nvPr/>
            </p14:nvContentPartPr>
            <p14:xfrm>
              <a:off x="4049160" y="1240877"/>
              <a:ext cx="39240" cy="326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A3E653A-F625-4FEA-9B9A-C6E905FB85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31520" y="1222877"/>
                <a:ext cx="74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B7A8EA2-2D6D-4928-B04C-D90CB08031E8}"/>
                  </a:ext>
                </a:extLst>
              </p14:cNvPr>
              <p14:cNvContentPartPr/>
              <p14:nvPr/>
            </p14:nvContentPartPr>
            <p14:xfrm>
              <a:off x="4239600" y="1251677"/>
              <a:ext cx="131040" cy="272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B7A8EA2-2D6D-4928-B04C-D90CB08031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1960" y="1233677"/>
                <a:ext cx="1666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6033D6-403A-4BE5-8721-B9A33B0A7019}"/>
                  </a:ext>
                </a:extLst>
              </p14:cNvPr>
              <p14:cNvContentPartPr/>
              <p14:nvPr/>
            </p14:nvContentPartPr>
            <p14:xfrm>
              <a:off x="4440840" y="1366157"/>
              <a:ext cx="109800" cy="163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6033D6-403A-4BE5-8721-B9A33B0A70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22840" y="1348157"/>
                <a:ext cx="145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5FC9D2C-FD2B-4715-9B84-B602B9628500}"/>
                  </a:ext>
                </a:extLst>
              </p14:cNvPr>
              <p14:cNvContentPartPr/>
              <p14:nvPr/>
            </p14:nvContentPartPr>
            <p14:xfrm>
              <a:off x="2726520" y="1311437"/>
              <a:ext cx="735480" cy="267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5FC9D2C-FD2B-4715-9B84-B602B96285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8871" y="1293773"/>
                <a:ext cx="771137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E636FC0-109F-4AA9-9B4F-5B748E52CF5F}"/>
                  </a:ext>
                </a:extLst>
              </p14:cNvPr>
              <p14:cNvContentPartPr/>
              <p14:nvPr/>
            </p14:nvContentPartPr>
            <p14:xfrm>
              <a:off x="5731440" y="1305677"/>
              <a:ext cx="136080" cy="126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E636FC0-109F-4AA9-9B4F-5B748E52CF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13800" y="1287677"/>
                <a:ext cx="171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B7AF855-5160-4A60-A82D-FFDEF67C401B}"/>
                  </a:ext>
                </a:extLst>
              </p14:cNvPr>
              <p14:cNvContentPartPr/>
              <p14:nvPr/>
            </p14:nvContentPartPr>
            <p14:xfrm>
              <a:off x="5976240" y="1218917"/>
              <a:ext cx="33120" cy="201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B7AF855-5160-4A60-A82D-FFDEF67C40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58240" y="1201277"/>
                <a:ext cx="687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22896F5-ECAE-4502-A51C-8AC5CD64A4D8}"/>
                  </a:ext>
                </a:extLst>
              </p14:cNvPr>
              <p14:cNvContentPartPr/>
              <p14:nvPr/>
            </p14:nvContentPartPr>
            <p14:xfrm>
              <a:off x="6144720" y="1202717"/>
              <a:ext cx="43920" cy="201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22896F5-ECAE-4502-A51C-8AC5CD64A4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27080" y="1184717"/>
                <a:ext cx="79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ACEFCCA-09CA-4445-9EEE-78A3EADB4680}"/>
                  </a:ext>
                </a:extLst>
              </p14:cNvPr>
              <p14:cNvContentPartPr/>
              <p14:nvPr/>
            </p14:nvContentPartPr>
            <p14:xfrm>
              <a:off x="6552960" y="1197317"/>
              <a:ext cx="163800" cy="174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ACEFCCA-09CA-4445-9EEE-78A3EADB46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35320" y="1179317"/>
                <a:ext cx="1994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447C152-9C0B-40F6-8438-7C9018609A9C}"/>
                  </a:ext>
                </a:extLst>
              </p14:cNvPr>
              <p14:cNvContentPartPr/>
              <p14:nvPr/>
            </p14:nvContentPartPr>
            <p14:xfrm>
              <a:off x="7255320" y="1099397"/>
              <a:ext cx="240120" cy="283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447C152-9C0B-40F6-8438-7C9018609A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37320" y="1081374"/>
                <a:ext cx="275760" cy="31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39E4FF6-E08C-441F-8D26-C97234DA5752}"/>
                  </a:ext>
                </a:extLst>
              </p14:cNvPr>
              <p14:cNvContentPartPr/>
              <p14:nvPr/>
            </p14:nvContentPartPr>
            <p14:xfrm>
              <a:off x="6923040" y="1153757"/>
              <a:ext cx="147600" cy="190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39E4FF6-E08C-441F-8D26-C97234DA57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05357" y="1135757"/>
                <a:ext cx="183327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1165BCA-95A1-4883-9E6F-1DD1A2252FDA}"/>
                  </a:ext>
                </a:extLst>
              </p14:cNvPr>
              <p14:cNvContentPartPr/>
              <p14:nvPr/>
            </p14:nvContentPartPr>
            <p14:xfrm>
              <a:off x="4941960" y="1218917"/>
              <a:ext cx="484920" cy="261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1165BCA-95A1-4883-9E6F-1DD1A2252F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23960" y="1201277"/>
                <a:ext cx="52056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3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986670-E316-4493-A163-81385401B375}"/>
                  </a:ext>
                </a:extLst>
              </p14:cNvPr>
              <p14:cNvContentPartPr/>
              <p14:nvPr/>
            </p14:nvContentPartPr>
            <p14:xfrm>
              <a:off x="304551" y="173829"/>
              <a:ext cx="5397120" cy="648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986670-E316-4493-A163-81385401B3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911" y="156189"/>
                <a:ext cx="5432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2FC940-B7C1-4162-8BA1-BE2727ED6920}"/>
                  </a:ext>
                </a:extLst>
              </p14:cNvPr>
              <p14:cNvContentPartPr/>
              <p14:nvPr/>
            </p14:nvContentPartPr>
            <p14:xfrm>
              <a:off x="1180774" y="1295049"/>
              <a:ext cx="38520" cy="23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2FC940-B7C1-4162-8BA1-BE2727ED69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3134" y="1277409"/>
                <a:ext cx="741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AB66BDF-261A-4B69-A2F3-A26065FC7600}"/>
                  </a:ext>
                </a:extLst>
              </p14:cNvPr>
              <p14:cNvContentPartPr/>
              <p14:nvPr/>
            </p14:nvContentPartPr>
            <p14:xfrm>
              <a:off x="1709254" y="1355169"/>
              <a:ext cx="141480" cy="158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AB66BDF-261A-4B69-A2F3-A26065FC76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1254" y="1337169"/>
                <a:ext cx="1771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9DB3AD3-6CDB-4A2A-A74F-A0C160981D1A}"/>
                  </a:ext>
                </a:extLst>
              </p14:cNvPr>
              <p14:cNvContentPartPr/>
              <p14:nvPr/>
            </p14:nvContentPartPr>
            <p14:xfrm>
              <a:off x="2024614" y="1235289"/>
              <a:ext cx="33120" cy="288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9DB3AD3-6CDB-4A2A-A74F-A0C160981D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6614" y="1217649"/>
                <a:ext cx="687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F9822BB-07C1-4917-8688-063A08AE81BD}"/>
                  </a:ext>
                </a:extLst>
              </p14:cNvPr>
              <p14:cNvContentPartPr/>
              <p14:nvPr/>
            </p14:nvContentPartPr>
            <p14:xfrm>
              <a:off x="2285974" y="1273449"/>
              <a:ext cx="125640" cy="239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F9822BB-07C1-4917-8688-063A08AE81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7974" y="1255449"/>
                <a:ext cx="1612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FDF784D-DCA4-4EC3-A2A4-4003ED5905E2}"/>
                  </a:ext>
                </a:extLst>
              </p14:cNvPr>
              <p14:cNvContentPartPr/>
              <p14:nvPr/>
            </p14:nvContentPartPr>
            <p14:xfrm>
              <a:off x="1300654" y="1257249"/>
              <a:ext cx="130680" cy="261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FDF784D-DCA4-4EC3-A2A4-4003ED5905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3062" y="1239609"/>
                <a:ext cx="166222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603411B-DA2C-49B3-AACD-00D5EE269795}"/>
                  </a:ext>
                </a:extLst>
              </p14:cNvPr>
              <p14:cNvContentPartPr/>
              <p14:nvPr/>
            </p14:nvContentPartPr>
            <p14:xfrm>
              <a:off x="418654" y="1273449"/>
              <a:ext cx="273240" cy="365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603411B-DA2C-49B3-AACD-00D5EE269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014" y="1255449"/>
                <a:ext cx="3088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F4EF559-7B7A-428E-A789-AFCA42AA278B}"/>
                  </a:ext>
                </a:extLst>
              </p14:cNvPr>
              <p14:cNvContentPartPr/>
              <p14:nvPr/>
            </p14:nvContentPartPr>
            <p14:xfrm>
              <a:off x="2748574" y="1376409"/>
              <a:ext cx="136800" cy="98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F4EF559-7B7A-428E-A789-AFCA42AA27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30574" y="1358769"/>
                <a:ext cx="172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1155257-8E79-463A-BA3E-C052B611F0F2}"/>
                  </a:ext>
                </a:extLst>
              </p14:cNvPr>
              <p14:cNvContentPartPr/>
              <p14:nvPr/>
            </p14:nvContentPartPr>
            <p14:xfrm>
              <a:off x="2960614" y="1387929"/>
              <a:ext cx="125640" cy="114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1155257-8E79-463A-BA3E-C052B611F0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2974" y="1369929"/>
                <a:ext cx="161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0D1546D-E10B-46AA-BE8F-40E8B0EEADF5}"/>
                  </a:ext>
                </a:extLst>
              </p14:cNvPr>
              <p14:cNvContentPartPr/>
              <p14:nvPr/>
            </p14:nvContentPartPr>
            <p14:xfrm>
              <a:off x="3205054" y="1246089"/>
              <a:ext cx="55440" cy="24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0D1546D-E10B-46AA-BE8F-40E8B0EEAD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87414" y="1228449"/>
                <a:ext cx="91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B51B193-8BA2-432E-A9A7-E2A75BCF0C1F}"/>
                  </a:ext>
                </a:extLst>
              </p14:cNvPr>
              <p14:cNvContentPartPr/>
              <p14:nvPr/>
            </p14:nvContentPartPr>
            <p14:xfrm>
              <a:off x="3657214" y="1191729"/>
              <a:ext cx="131400" cy="267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B51B193-8BA2-432E-A9A7-E2A75BCF0C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9574" y="1174089"/>
                <a:ext cx="1670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E70094D-870B-4F38-B33A-35EA2D27A657}"/>
                  </a:ext>
                </a:extLst>
              </p14:cNvPr>
              <p14:cNvContentPartPr/>
              <p14:nvPr/>
            </p14:nvContentPartPr>
            <p14:xfrm>
              <a:off x="3940534" y="1224489"/>
              <a:ext cx="33840" cy="272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E70094D-870B-4F38-B33A-35EA2D27A6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2534" y="1206489"/>
                <a:ext cx="694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AACD20B-8165-4C0E-9EF1-3CABAB01FC9E}"/>
                  </a:ext>
                </a:extLst>
              </p14:cNvPr>
              <p14:cNvContentPartPr/>
              <p14:nvPr/>
            </p14:nvContentPartPr>
            <p14:xfrm>
              <a:off x="4128094" y="1279209"/>
              <a:ext cx="128520" cy="1749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AACD20B-8165-4C0E-9EF1-3CABAB01FC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10454" y="1261209"/>
                <a:ext cx="1641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B63CA8C-D394-4C02-8403-FC150AEA09E7}"/>
                  </a:ext>
                </a:extLst>
              </p14:cNvPr>
              <p14:cNvContentPartPr/>
              <p14:nvPr/>
            </p14:nvContentPartPr>
            <p14:xfrm>
              <a:off x="4446694" y="1474689"/>
              <a:ext cx="11520" cy="109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B63CA8C-D394-4C02-8403-FC150AEA09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8694" y="1457049"/>
                <a:ext cx="47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703683F-FF37-4F72-87F3-D716D6127C3B}"/>
                  </a:ext>
                </a:extLst>
              </p14:cNvPr>
              <p14:cNvContentPartPr/>
              <p14:nvPr/>
            </p14:nvContentPartPr>
            <p14:xfrm>
              <a:off x="5029174" y="1246089"/>
              <a:ext cx="158040" cy="229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703683F-FF37-4F72-87F3-D716D6127C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1174" y="1228089"/>
                <a:ext cx="193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7E9C221-1E51-4C24-8FFC-4881F35F72C1}"/>
                  </a:ext>
                </a:extLst>
              </p14:cNvPr>
              <p14:cNvContentPartPr/>
              <p14:nvPr/>
            </p14:nvContentPartPr>
            <p14:xfrm>
              <a:off x="6002974" y="1300089"/>
              <a:ext cx="136800" cy="1587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7E9C221-1E51-4C24-8FFC-4881F35F72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85334" y="1282449"/>
                <a:ext cx="172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CEB4925-FE75-4828-A588-607A05AF2BFD}"/>
                  </a:ext>
                </a:extLst>
              </p14:cNvPr>
              <p14:cNvContentPartPr/>
              <p14:nvPr/>
            </p14:nvContentPartPr>
            <p14:xfrm>
              <a:off x="6346054" y="1246089"/>
              <a:ext cx="11160" cy="260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CEB4925-FE75-4828-A588-607A05AF2BF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28414" y="1228449"/>
                <a:ext cx="468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BC6C1E7-9A2F-4EF5-85D2-4DF389106176}"/>
                  </a:ext>
                </a:extLst>
              </p14:cNvPr>
              <p14:cNvContentPartPr/>
              <p14:nvPr/>
            </p14:nvContentPartPr>
            <p14:xfrm>
              <a:off x="6560974" y="1322049"/>
              <a:ext cx="155880" cy="164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BC6C1E7-9A2F-4EF5-85D2-4DF3891061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2974" y="1304049"/>
                <a:ext cx="191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6D72221-792C-482A-BBF9-69CF37ADC83F}"/>
                  </a:ext>
                </a:extLst>
              </p14:cNvPr>
              <p14:cNvContentPartPr/>
              <p14:nvPr/>
            </p14:nvContentPartPr>
            <p14:xfrm>
              <a:off x="5301334" y="1344009"/>
              <a:ext cx="353880" cy="1256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6D72221-792C-482A-BBF9-69CF37ADC8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3352" y="1326369"/>
                <a:ext cx="389484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3A93FCC-67F2-4C93-96B5-ED6F512E666E}"/>
                  </a:ext>
                </a:extLst>
              </p14:cNvPr>
              <p14:cNvContentPartPr/>
              <p14:nvPr/>
            </p14:nvContentPartPr>
            <p14:xfrm>
              <a:off x="4708054" y="1180929"/>
              <a:ext cx="234360" cy="267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3A93FCC-67F2-4C93-96B5-ED6F512E66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90054" y="1162929"/>
                <a:ext cx="270000" cy="3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7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6A2A2A-CE2B-4024-A07C-D4DF088A4383}"/>
                  </a:ext>
                </a:extLst>
              </p14:cNvPr>
              <p14:cNvContentPartPr/>
              <p14:nvPr/>
            </p14:nvContentPartPr>
            <p14:xfrm>
              <a:off x="5322951" y="418989"/>
              <a:ext cx="1116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6A2A2A-CE2B-4024-A07C-D4DF088A43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4951" y="40098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B06103E-6477-43BD-ABA3-F2033B815FAF}"/>
                  </a:ext>
                </a:extLst>
              </p14:cNvPr>
              <p14:cNvContentPartPr/>
              <p14:nvPr/>
            </p14:nvContentPartPr>
            <p14:xfrm>
              <a:off x="5328351" y="576669"/>
              <a:ext cx="360" cy="1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B06103E-6477-43BD-ABA3-F2033B815F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0711" y="559029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06D971-BC88-4163-BA0F-4BA56389BAB9}"/>
                  </a:ext>
                </a:extLst>
              </p14:cNvPr>
              <p14:cNvContentPartPr/>
              <p14:nvPr/>
            </p14:nvContentPartPr>
            <p14:xfrm>
              <a:off x="337311" y="266349"/>
              <a:ext cx="4730400" cy="604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06D971-BC88-4163-BA0F-4BA56389BA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310" y="248349"/>
                <a:ext cx="4766043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37FE44A7-B3F7-4B3E-ADEC-4345D1EB1C2B}"/>
                  </a:ext>
                </a:extLst>
              </p14:cNvPr>
              <p14:cNvContentPartPr/>
              <p14:nvPr/>
            </p14:nvContentPartPr>
            <p14:xfrm>
              <a:off x="553473" y="1163727"/>
              <a:ext cx="145080" cy="32148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37FE44A7-B3F7-4B3E-ADEC-4345D1EB1C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833" y="1145727"/>
                <a:ext cx="180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95C08D24-709B-4550-95E4-AA879A8F2C04}"/>
                  </a:ext>
                </a:extLst>
              </p14:cNvPr>
              <p14:cNvContentPartPr/>
              <p14:nvPr/>
            </p14:nvContentPartPr>
            <p14:xfrm>
              <a:off x="780633" y="1290807"/>
              <a:ext cx="167400" cy="15048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95C08D24-709B-4550-95E4-AA879A8F2C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633" y="1272807"/>
                <a:ext cx="203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6CC7B4EE-57E5-4CC3-A60E-3853755AEAAE}"/>
                  </a:ext>
                </a:extLst>
              </p14:cNvPr>
              <p14:cNvContentPartPr/>
              <p14:nvPr/>
            </p14:nvContentPartPr>
            <p14:xfrm>
              <a:off x="1440513" y="1313127"/>
              <a:ext cx="166680" cy="16128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6CC7B4EE-57E5-4CC3-A60E-3853755AEA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2513" y="1295487"/>
                <a:ext cx="202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A8E2F53C-A9AF-4F33-B03C-461B3ABFE178}"/>
                  </a:ext>
                </a:extLst>
              </p14:cNvPr>
              <p14:cNvContentPartPr/>
              <p14:nvPr/>
            </p14:nvContentPartPr>
            <p14:xfrm>
              <a:off x="2205513" y="1108287"/>
              <a:ext cx="200160" cy="37764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A8E2F53C-A9AF-4F33-B03C-461B3ABFE1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7513" y="1090287"/>
                <a:ext cx="2358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922CDB2F-50BC-4623-90FB-D1B2FC3455AF}"/>
                  </a:ext>
                </a:extLst>
              </p14:cNvPr>
              <p14:cNvContentPartPr/>
              <p14:nvPr/>
            </p14:nvContentPartPr>
            <p14:xfrm>
              <a:off x="1777833" y="1268847"/>
              <a:ext cx="150840" cy="15084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922CDB2F-50BC-4623-90FB-D1B2FC3455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0193" y="1250847"/>
                <a:ext cx="186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8636DE9E-2CDE-4620-9E44-8238F8537274}"/>
                  </a:ext>
                </a:extLst>
              </p14:cNvPr>
              <p14:cNvContentPartPr/>
              <p14:nvPr/>
            </p14:nvContentPartPr>
            <p14:xfrm>
              <a:off x="1036233" y="1169127"/>
              <a:ext cx="150120" cy="26136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8636DE9E-2CDE-4620-9E44-8238F85372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8233" y="1151487"/>
                <a:ext cx="1857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64560083-8590-46B3-9ABF-E1DD8EADD32E}"/>
                  </a:ext>
                </a:extLst>
              </p14:cNvPr>
              <p14:cNvContentPartPr/>
              <p14:nvPr/>
            </p14:nvContentPartPr>
            <p14:xfrm>
              <a:off x="3218913" y="1224567"/>
              <a:ext cx="111960" cy="23904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64560083-8590-46B3-9ABF-E1DD8EADD3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0913" y="1206567"/>
                <a:ext cx="147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4267CD71-AE9E-47E9-B0E6-1D8EB3D4F9D7}"/>
                  </a:ext>
                </a:extLst>
              </p14:cNvPr>
              <p14:cNvContentPartPr/>
              <p14:nvPr/>
            </p14:nvContentPartPr>
            <p14:xfrm>
              <a:off x="3657393" y="1196847"/>
              <a:ext cx="144360" cy="28872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4267CD71-AE9E-47E9-B0E6-1D8EB3D4F9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9753" y="1179207"/>
                <a:ext cx="180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14700AE3-D58B-423B-9D4A-85F4D5D1B1C1}"/>
                  </a:ext>
                </a:extLst>
              </p14:cNvPr>
              <p14:cNvContentPartPr/>
              <p14:nvPr/>
            </p14:nvContentPartPr>
            <p14:xfrm>
              <a:off x="5087313" y="1457487"/>
              <a:ext cx="5760" cy="3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14700AE3-D58B-423B-9D4A-85F4D5D1B1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9313" y="1439487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79A789E9-35F8-42F2-88EB-472EE69CFD95}"/>
                  </a:ext>
                </a:extLst>
              </p14:cNvPr>
              <p14:cNvContentPartPr/>
              <p14:nvPr/>
            </p14:nvContentPartPr>
            <p14:xfrm>
              <a:off x="4848993" y="1080567"/>
              <a:ext cx="177840" cy="1555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79A789E9-35F8-42F2-88EB-472EE69CFD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0993" y="1062567"/>
                <a:ext cx="213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9C48A8CA-38E8-4F92-9B20-BA2115FABC9A}"/>
                  </a:ext>
                </a:extLst>
              </p14:cNvPr>
              <p14:cNvContentPartPr/>
              <p14:nvPr/>
            </p14:nvContentPartPr>
            <p14:xfrm>
              <a:off x="4477113" y="1141407"/>
              <a:ext cx="255600" cy="3884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9C48A8CA-38E8-4F92-9B20-BA2115FABC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9473" y="1123767"/>
                <a:ext cx="291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BA0669E9-1EB1-4AB9-9788-E7A998FF2C0C}"/>
                  </a:ext>
                </a:extLst>
              </p14:cNvPr>
              <p14:cNvContentPartPr/>
              <p14:nvPr/>
            </p14:nvContentPartPr>
            <p14:xfrm>
              <a:off x="3989673" y="1241127"/>
              <a:ext cx="178200" cy="21708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BA0669E9-1EB1-4AB9-9788-E7A998FF2C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1673" y="1223487"/>
                <a:ext cx="2138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5C6422A5-1095-4702-BE35-94931DC4BFF1}"/>
                  </a:ext>
                </a:extLst>
              </p14:cNvPr>
              <p14:cNvContentPartPr/>
              <p14:nvPr/>
            </p14:nvContentPartPr>
            <p14:xfrm>
              <a:off x="2720313" y="1357047"/>
              <a:ext cx="372240" cy="12852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5C6422A5-1095-4702-BE35-94931DC4BF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2656" y="1339407"/>
                <a:ext cx="407915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21E58123-2630-401B-A0AF-40C5F9DE4489}"/>
                  </a:ext>
                </a:extLst>
              </p14:cNvPr>
              <p14:cNvContentPartPr/>
              <p14:nvPr/>
            </p14:nvContentPartPr>
            <p14:xfrm>
              <a:off x="5901273" y="1085967"/>
              <a:ext cx="17640" cy="23868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21E58123-2630-401B-A0AF-40C5F9DE44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83273" y="1068327"/>
                <a:ext cx="53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BFDAF796-A634-49E9-93ED-6D966702B4F0}"/>
                  </a:ext>
                </a:extLst>
              </p14:cNvPr>
              <p14:cNvContentPartPr/>
              <p14:nvPr/>
            </p14:nvContentPartPr>
            <p14:xfrm>
              <a:off x="5918553" y="1529487"/>
              <a:ext cx="360" cy="576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BFDAF796-A634-49E9-93ED-6D966702B4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00553" y="1511487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6F489269-1962-471B-B777-E547F5312E4F}"/>
                  </a:ext>
                </a:extLst>
              </p14:cNvPr>
              <p14:cNvContentPartPr/>
              <p14:nvPr/>
            </p14:nvContentPartPr>
            <p14:xfrm>
              <a:off x="5508513" y="1108647"/>
              <a:ext cx="177840" cy="44388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6F489269-1962-471B-B777-E547F5312E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90513" y="1090647"/>
                <a:ext cx="2134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59E36043-C845-472E-8D91-269112E57E7F}"/>
                  </a:ext>
                </a:extLst>
              </p14:cNvPr>
              <p14:cNvContentPartPr/>
              <p14:nvPr/>
            </p14:nvContentPartPr>
            <p14:xfrm>
              <a:off x="6178833" y="1340487"/>
              <a:ext cx="172080" cy="26136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59E36043-C845-472E-8D91-269112E57E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61193" y="1322487"/>
                <a:ext cx="207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7FC338FB-00FA-4BFC-A146-8D2EBE69444E}"/>
                  </a:ext>
                </a:extLst>
              </p14:cNvPr>
              <p14:cNvContentPartPr/>
              <p14:nvPr/>
            </p14:nvContentPartPr>
            <p14:xfrm>
              <a:off x="6506073" y="1540287"/>
              <a:ext cx="5760" cy="6120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7FC338FB-00FA-4BFC-A146-8D2EBE6944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88073" y="1522647"/>
                <a:ext cx="41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4B55FC7B-17C4-434F-801E-3885C39FF75E}"/>
                  </a:ext>
                </a:extLst>
              </p14:cNvPr>
              <p14:cNvContentPartPr/>
              <p14:nvPr/>
            </p14:nvContentPartPr>
            <p14:xfrm>
              <a:off x="6699393" y="1385127"/>
              <a:ext cx="161640" cy="16092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4B55FC7B-17C4-434F-801E-3885C39FF7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81753" y="1367487"/>
                <a:ext cx="197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017DBAF9-D738-4CFC-A77F-19B5DF831C20}"/>
                  </a:ext>
                </a:extLst>
              </p14:cNvPr>
              <p14:cNvContentPartPr/>
              <p14:nvPr/>
            </p14:nvContentPartPr>
            <p14:xfrm>
              <a:off x="7281873" y="1246887"/>
              <a:ext cx="11520" cy="4464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017DBAF9-D738-4CFC-A77F-19B5DF831C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63873" y="1228887"/>
                <a:ext cx="47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1C861608-EEB5-4316-9819-8C83C8D643FF}"/>
                  </a:ext>
                </a:extLst>
              </p14:cNvPr>
              <p14:cNvContentPartPr/>
              <p14:nvPr/>
            </p14:nvContentPartPr>
            <p14:xfrm>
              <a:off x="7314993" y="1363167"/>
              <a:ext cx="360" cy="36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1C861608-EEB5-4316-9819-8C83C8D643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97353" y="13451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47CB4384-EE14-4B2C-8C0D-ACF288BCFAF4}"/>
                  </a:ext>
                </a:extLst>
              </p14:cNvPr>
              <p14:cNvContentPartPr/>
              <p14:nvPr/>
            </p14:nvContentPartPr>
            <p14:xfrm>
              <a:off x="7608753" y="1323567"/>
              <a:ext cx="194400" cy="2116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47CB4384-EE14-4B2C-8C0D-ACF288BCFA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90753" y="1305927"/>
                <a:ext cx="2300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2450D8E4-0EF1-4574-99E3-C8EF2D96AAB4}"/>
                  </a:ext>
                </a:extLst>
              </p14:cNvPr>
              <p14:cNvContentPartPr/>
              <p14:nvPr/>
            </p14:nvContentPartPr>
            <p14:xfrm>
              <a:off x="8024553" y="1296567"/>
              <a:ext cx="160920" cy="3924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2450D8E4-0EF1-4574-99E3-C8EF2D96AA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06553" y="1278927"/>
                <a:ext cx="196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FB23FB49-5766-4178-9FF0-B31872DD54C3}"/>
                  </a:ext>
                </a:extLst>
              </p14:cNvPr>
              <p14:cNvContentPartPr/>
              <p14:nvPr/>
            </p14:nvContentPartPr>
            <p14:xfrm>
              <a:off x="8079633" y="1390887"/>
              <a:ext cx="138960" cy="226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FB23FB49-5766-4178-9FF0-B31872DD54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1993" y="1372887"/>
                <a:ext cx="1746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2884D879-0419-45BE-BBEE-8ED7FA0F62C4}"/>
                  </a:ext>
                </a:extLst>
              </p14:cNvPr>
              <p14:cNvContentPartPr/>
              <p14:nvPr/>
            </p14:nvContentPartPr>
            <p14:xfrm>
              <a:off x="8761473" y="1357407"/>
              <a:ext cx="183240" cy="31068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2884D879-0419-45BE-BBEE-8ED7FA0F62C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43473" y="1339407"/>
                <a:ext cx="2188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CE3EA7ED-DC3D-4C54-9F38-9FC5B9A8315B}"/>
                  </a:ext>
                </a:extLst>
              </p14:cNvPr>
              <p14:cNvContentPartPr/>
              <p14:nvPr/>
            </p14:nvContentPartPr>
            <p14:xfrm>
              <a:off x="9337833" y="1296567"/>
              <a:ext cx="205560" cy="1778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CE3EA7ED-DC3D-4C54-9F38-9FC5B9A831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19833" y="1278927"/>
                <a:ext cx="241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013321F1-29C9-49A2-B320-8FDEF4CB03D5}"/>
                  </a:ext>
                </a:extLst>
              </p14:cNvPr>
              <p14:cNvContentPartPr/>
              <p14:nvPr/>
            </p14:nvContentPartPr>
            <p14:xfrm>
              <a:off x="9714753" y="1412847"/>
              <a:ext cx="360" cy="36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013321F1-29C9-49A2-B320-8FDEF4CB03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96753" y="1395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AD35466E-6DB0-4667-B755-24EBC64DCE7E}"/>
                  </a:ext>
                </a:extLst>
              </p14:cNvPr>
              <p14:cNvContentPartPr/>
              <p14:nvPr/>
            </p14:nvContentPartPr>
            <p14:xfrm>
              <a:off x="9060633" y="1370367"/>
              <a:ext cx="138960" cy="15372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AD35466E-6DB0-4667-B755-24EBC64DCE7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42993" y="1352727"/>
                <a:ext cx="174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A199926B-FFF4-40B0-87AE-BF9AF15DACCF}"/>
                  </a:ext>
                </a:extLst>
              </p14:cNvPr>
              <p14:cNvContentPartPr/>
              <p14:nvPr/>
            </p14:nvContentPartPr>
            <p14:xfrm>
              <a:off x="8412273" y="1208007"/>
              <a:ext cx="145080" cy="3384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A199926B-FFF4-40B0-87AE-BF9AF15DAC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394633" y="1190007"/>
                <a:ext cx="18072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6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20FA8E-F09A-4EA3-BB49-ECCA4ADC794A}"/>
                  </a:ext>
                </a:extLst>
              </p14:cNvPr>
              <p14:cNvContentPartPr/>
              <p14:nvPr/>
            </p14:nvContentPartPr>
            <p14:xfrm>
              <a:off x="792280" y="492680"/>
              <a:ext cx="25920" cy="86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20FA8E-F09A-4EA3-BB49-ECCA4ADC7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640" y="474680"/>
                <a:ext cx="61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6F6F15-5D1C-4340-A3A9-EA9AD167CBE0}"/>
                  </a:ext>
                </a:extLst>
              </p14:cNvPr>
              <p14:cNvContentPartPr/>
              <p14:nvPr/>
            </p14:nvContentPartPr>
            <p14:xfrm>
              <a:off x="751600" y="431480"/>
              <a:ext cx="15480" cy="5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6F6F15-5D1C-4340-A3A9-EA9AD167C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960" y="413840"/>
                <a:ext cx="51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E474CC-A20E-461A-B0BD-57EFC4DCFDA8}"/>
                  </a:ext>
                </a:extLst>
              </p14:cNvPr>
              <p14:cNvContentPartPr/>
              <p14:nvPr/>
            </p14:nvContentPartPr>
            <p14:xfrm>
              <a:off x="944560" y="467120"/>
              <a:ext cx="152640" cy="132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E474CC-A20E-461A-B0BD-57EFC4DCFD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920" y="449480"/>
                <a:ext cx="188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51735B-337E-4A27-B9CA-643AC9CB2309}"/>
                  </a:ext>
                </a:extLst>
              </p14:cNvPr>
              <p14:cNvContentPartPr/>
              <p14:nvPr/>
            </p14:nvContentPartPr>
            <p14:xfrm>
              <a:off x="1198720" y="461360"/>
              <a:ext cx="147600" cy="14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51735B-337E-4A27-B9CA-643AC9CB23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0720" y="443360"/>
                <a:ext cx="1832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474519-ABB3-4B51-84AB-BAB956B7D8C1}"/>
                  </a:ext>
                </a:extLst>
              </p14:cNvPr>
              <p14:cNvContentPartPr/>
              <p14:nvPr/>
            </p14:nvContentPartPr>
            <p14:xfrm>
              <a:off x="2128240" y="472160"/>
              <a:ext cx="249120" cy="147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474519-ABB3-4B51-84AB-BAB956B7D8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0600" y="454520"/>
                <a:ext cx="284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27032A-01A6-4A29-97D8-F4EE6DD0E2B4}"/>
                  </a:ext>
                </a:extLst>
              </p14:cNvPr>
              <p14:cNvContentPartPr/>
              <p14:nvPr/>
            </p14:nvContentPartPr>
            <p14:xfrm>
              <a:off x="2534680" y="406280"/>
              <a:ext cx="188280" cy="339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27032A-01A6-4A29-97D8-F4EE6DD0E2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7040" y="388280"/>
                <a:ext cx="223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F519D2-123B-4E2F-B2A2-ABF7D0F7A3AC}"/>
                  </a:ext>
                </a:extLst>
              </p14:cNvPr>
              <p14:cNvContentPartPr/>
              <p14:nvPr/>
            </p14:nvContentPartPr>
            <p14:xfrm>
              <a:off x="2864800" y="426440"/>
              <a:ext cx="132840" cy="14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F519D2-123B-4E2F-B2A2-ABF7D0F7A3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47160" y="408800"/>
                <a:ext cx="1684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48BBA9-12B6-4E96-958E-C13C29AC3826}"/>
                  </a:ext>
                </a:extLst>
              </p14:cNvPr>
              <p14:cNvContentPartPr/>
              <p14:nvPr/>
            </p14:nvContentPartPr>
            <p14:xfrm>
              <a:off x="3144160" y="426080"/>
              <a:ext cx="118080" cy="12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48BBA9-12B6-4E96-958E-C13C29AC38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6160" y="408440"/>
                <a:ext cx="153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3F65B5-3D7D-483E-8E06-1A7CC874921C}"/>
                  </a:ext>
                </a:extLst>
              </p14:cNvPr>
              <p14:cNvContentPartPr/>
              <p14:nvPr/>
            </p14:nvContentPartPr>
            <p14:xfrm>
              <a:off x="5297680" y="177680"/>
              <a:ext cx="178560" cy="351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3F65B5-3D7D-483E-8E06-1A7CC87492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80040" y="159680"/>
                <a:ext cx="2142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4F2D4B-8D8E-478D-9B9E-1A9BC39A50D5}"/>
                  </a:ext>
                </a:extLst>
              </p14:cNvPr>
              <p14:cNvContentPartPr/>
              <p14:nvPr/>
            </p14:nvContentPartPr>
            <p14:xfrm>
              <a:off x="4749400" y="369920"/>
              <a:ext cx="432360" cy="148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4F2D4B-8D8E-478D-9B9E-1A9BC39A50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31400" y="352280"/>
                <a:ext cx="468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013673-63EA-4A34-ADB4-23973A2EE3FC}"/>
                  </a:ext>
                </a:extLst>
              </p14:cNvPr>
              <p14:cNvContentPartPr/>
              <p14:nvPr/>
            </p14:nvContentPartPr>
            <p14:xfrm>
              <a:off x="4302640" y="269120"/>
              <a:ext cx="218880" cy="269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013673-63EA-4A34-ADB4-23973A2EE3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4640" y="251120"/>
                <a:ext cx="2545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786AD05-5CFA-472A-8B20-3A9AB81B39F9}"/>
                  </a:ext>
                </a:extLst>
              </p14:cNvPr>
              <p14:cNvContentPartPr/>
              <p14:nvPr/>
            </p14:nvContentPartPr>
            <p14:xfrm>
              <a:off x="3793960" y="390440"/>
              <a:ext cx="412560" cy="163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786AD05-5CFA-472A-8B20-3A9AB81B39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76305" y="372440"/>
                <a:ext cx="448231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207344-92CD-407A-AD4C-44C20217C2B2}"/>
                  </a:ext>
                </a:extLst>
              </p14:cNvPr>
              <p14:cNvContentPartPr/>
              <p14:nvPr/>
            </p14:nvContentPartPr>
            <p14:xfrm>
              <a:off x="3362680" y="309440"/>
              <a:ext cx="310680" cy="244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207344-92CD-407A-AD4C-44C20217C2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5040" y="291440"/>
                <a:ext cx="346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5BE673A-72A0-4267-9A33-96FC1AD0D381}"/>
                  </a:ext>
                </a:extLst>
              </p14:cNvPr>
              <p14:cNvContentPartPr/>
              <p14:nvPr/>
            </p14:nvContentPartPr>
            <p14:xfrm>
              <a:off x="1528840" y="365600"/>
              <a:ext cx="488160" cy="259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5BE673A-72A0-4267-9A33-96FC1AD0D3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11200" y="347600"/>
                <a:ext cx="523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F13FA1E-F7FC-4551-8FD1-7346705D951B}"/>
                  </a:ext>
                </a:extLst>
              </p14:cNvPr>
              <p14:cNvContentPartPr/>
              <p14:nvPr/>
            </p14:nvContentPartPr>
            <p14:xfrm>
              <a:off x="325000" y="294320"/>
              <a:ext cx="331200" cy="300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F13FA1E-F7FC-4551-8FD1-7346705D95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7000" y="276320"/>
                <a:ext cx="366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20D521-F90C-4E52-96C4-D39C72217DFB}"/>
                  </a:ext>
                </a:extLst>
              </p14:cNvPr>
              <p14:cNvContentPartPr/>
              <p14:nvPr/>
            </p14:nvContentPartPr>
            <p14:xfrm>
              <a:off x="5755600" y="340040"/>
              <a:ext cx="132480" cy="183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20D521-F90C-4E52-96C4-D39C72217D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37600" y="322400"/>
                <a:ext cx="168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7E58300-E3DF-40EC-94D2-6D73A4A89D91}"/>
                  </a:ext>
                </a:extLst>
              </p14:cNvPr>
              <p14:cNvContentPartPr/>
              <p14:nvPr/>
            </p14:nvContentPartPr>
            <p14:xfrm>
              <a:off x="5994280" y="355160"/>
              <a:ext cx="122400" cy="137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7E58300-E3DF-40EC-94D2-6D73A4A89D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76280" y="337160"/>
                <a:ext cx="158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C5D5D4C-A649-4E30-B9E6-15A3121553FC}"/>
                  </a:ext>
                </a:extLst>
              </p14:cNvPr>
              <p14:cNvContentPartPr/>
              <p14:nvPr/>
            </p14:nvContentPartPr>
            <p14:xfrm>
              <a:off x="6207760" y="355520"/>
              <a:ext cx="310320" cy="157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C5D5D4C-A649-4E30-B9E6-15A3121553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89760" y="337520"/>
                <a:ext cx="345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580F00-D5D2-48DC-9450-62284044EB57}"/>
                  </a:ext>
                </a:extLst>
              </p14:cNvPr>
              <p14:cNvContentPartPr/>
              <p14:nvPr/>
            </p14:nvContentPartPr>
            <p14:xfrm>
              <a:off x="6648760" y="360200"/>
              <a:ext cx="153360" cy="127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580F00-D5D2-48DC-9450-62284044EB5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31120" y="342200"/>
                <a:ext cx="189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6F5AE5-A4F5-4C2F-9A5F-99BFBDDC7710}"/>
                  </a:ext>
                </a:extLst>
              </p14:cNvPr>
              <p14:cNvContentPartPr/>
              <p14:nvPr/>
            </p14:nvContentPartPr>
            <p14:xfrm>
              <a:off x="6908680" y="375680"/>
              <a:ext cx="25920" cy="9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6F5AE5-A4F5-4C2F-9A5F-99BFBDDC77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90680" y="358040"/>
                <a:ext cx="61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CF0CE5-01CF-4D2A-AE3D-6B276EB40F0E}"/>
                  </a:ext>
                </a:extLst>
              </p14:cNvPr>
              <p14:cNvContentPartPr/>
              <p14:nvPr/>
            </p14:nvContentPartPr>
            <p14:xfrm>
              <a:off x="6923800" y="304760"/>
              <a:ext cx="15480" cy="20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CF0CE5-01CF-4D2A-AE3D-6B276EB40F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06160" y="286760"/>
                <a:ext cx="511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C2521C-BF35-4C52-858E-216ED7B67460}"/>
                  </a:ext>
                </a:extLst>
              </p14:cNvPr>
              <p14:cNvContentPartPr/>
              <p14:nvPr/>
            </p14:nvContentPartPr>
            <p14:xfrm>
              <a:off x="7091560" y="350480"/>
              <a:ext cx="168120" cy="127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C2521C-BF35-4C52-858E-216ED7B674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3560" y="332480"/>
                <a:ext cx="2037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B4A811A-6D96-4F5A-B291-12638CA58DE6}"/>
                  </a:ext>
                </a:extLst>
              </p14:cNvPr>
              <p14:cNvContentPartPr/>
              <p14:nvPr/>
            </p14:nvContentPartPr>
            <p14:xfrm>
              <a:off x="7675840" y="365240"/>
              <a:ext cx="132480" cy="122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B4A811A-6D96-4F5A-B291-12638CA58D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57840" y="347240"/>
                <a:ext cx="1681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354A786-D5EB-4C6C-BD9A-7E02CD9A20F8}"/>
                  </a:ext>
                </a:extLst>
              </p14:cNvPr>
              <p14:cNvContentPartPr/>
              <p14:nvPr/>
            </p14:nvContentPartPr>
            <p14:xfrm>
              <a:off x="7894000" y="349760"/>
              <a:ext cx="152640" cy="122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354A786-D5EB-4C6C-BD9A-7E02CD9A20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76360" y="332120"/>
                <a:ext cx="1882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CA3A4B9-FAC9-4420-85D5-A1E17B959691}"/>
                  </a:ext>
                </a:extLst>
              </p14:cNvPr>
              <p14:cNvContentPartPr/>
              <p14:nvPr/>
            </p14:nvContentPartPr>
            <p14:xfrm>
              <a:off x="7406560" y="172640"/>
              <a:ext cx="147600" cy="311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CA3A4B9-FAC9-4420-85D5-A1E17B9596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88560" y="154640"/>
                <a:ext cx="183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2F86102-467A-466C-A027-D4D4344FE87C}"/>
                  </a:ext>
                </a:extLst>
              </p14:cNvPr>
              <p14:cNvContentPartPr/>
              <p14:nvPr/>
            </p14:nvContentPartPr>
            <p14:xfrm>
              <a:off x="8737480" y="380720"/>
              <a:ext cx="122400" cy="142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2F86102-467A-466C-A027-D4D4344FE8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19480" y="363080"/>
                <a:ext cx="158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4CB811-CCB2-4353-8C6A-237F50F79319}"/>
                  </a:ext>
                </a:extLst>
              </p14:cNvPr>
              <p14:cNvContentPartPr/>
              <p14:nvPr/>
            </p14:nvContentPartPr>
            <p14:xfrm>
              <a:off x="9138880" y="370640"/>
              <a:ext cx="137520" cy="148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4CB811-CCB2-4353-8C6A-237F50F793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20880" y="353000"/>
                <a:ext cx="173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AF66AD3-241A-4A6F-AC87-01FC91A10B24}"/>
                  </a:ext>
                </a:extLst>
              </p14:cNvPr>
              <p14:cNvContentPartPr/>
              <p14:nvPr/>
            </p14:nvContentPartPr>
            <p14:xfrm>
              <a:off x="9437680" y="380360"/>
              <a:ext cx="153360" cy="132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AF66AD3-241A-4A6F-AC87-01FC91A10B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20040" y="362720"/>
                <a:ext cx="189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978ED06-78D4-4FB9-880C-7C9E6D5EBEF3}"/>
                  </a:ext>
                </a:extLst>
              </p14:cNvPr>
              <p14:cNvContentPartPr/>
              <p14:nvPr/>
            </p14:nvContentPartPr>
            <p14:xfrm>
              <a:off x="10210600" y="517880"/>
              <a:ext cx="5400" cy="5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978ED06-78D4-4FB9-880C-7C9E6D5EBE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92960" y="500240"/>
                <a:ext cx="41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F800D5E-FA27-4F36-AD9C-8F2BE115269E}"/>
                  </a:ext>
                </a:extLst>
              </p14:cNvPr>
              <p14:cNvContentPartPr/>
              <p14:nvPr/>
            </p14:nvContentPartPr>
            <p14:xfrm>
              <a:off x="9707680" y="269120"/>
              <a:ext cx="346320" cy="269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F800D5E-FA27-4F36-AD9C-8F2BE11526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90040" y="251120"/>
                <a:ext cx="381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7355D31-4537-4121-A2B6-5C1A5741DDF2}"/>
                  </a:ext>
                </a:extLst>
              </p14:cNvPr>
              <p14:cNvContentPartPr/>
              <p14:nvPr/>
            </p14:nvContentPartPr>
            <p14:xfrm>
              <a:off x="8290360" y="197480"/>
              <a:ext cx="366840" cy="336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7355D31-4537-4121-A2B6-5C1A5741DD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72720" y="179840"/>
                <a:ext cx="4024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B1EF582-DAA2-4C88-B9D7-56847E1F64E2}"/>
                  </a:ext>
                </a:extLst>
              </p14:cNvPr>
              <p14:cNvContentPartPr/>
              <p14:nvPr/>
            </p14:nvContentPartPr>
            <p14:xfrm>
              <a:off x="573760" y="1259840"/>
              <a:ext cx="178200" cy="371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B1EF582-DAA2-4C88-B9D7-56847E1F64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6120" y="1241840"/>
                <a:ext cx="2138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C79E7A8-6496-4380-9174-E0549CA89C53}"/>
                  </a:ext>
                </a:extLst>
              </p14:cNvPr>
              <p14:cNvContentPartPr/>
              <p14:nvPr/>
            </p14:nvContentPartPr>
            <p14:xfrm>
              <a:off x="1025920" y="1147880"/>
              <a:ext cx="81720" cy="584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C79E7A8-6496-4380-9174-E0549CA89C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8280" y="1130240"/>
                <a:ext cx="1173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9D42F38-070E-44E8-8664-083BC5677185}"/>
                  </a:ext>
                </a:extLst>
              </p14:cNvPr>
              <p14:cNvContentPartPr/>
              <p14:nvPr/>
            </p14:nvContentPartPr>
            <p14:xfrm>
              <a:off x="1421920" y="1356320"/>
              <a:ext cx="31320" cy="259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9D42F38-070E-44E8-8664-083BC56771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03920" y="1338320"/>
                <a:ext cx="66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32C18B1-7130-47A5-B35D-369A94F775BF}"/>
                  </a:ext>
                </a:extLst>
              </p14:cNvPr>
              <p14:cNvContentPartPr/>
              <p14:nvPr/>
            </p14:nvContentPartPr>
            <p14:xfrm>
              <a:off x="1619560" y="1345880"/>
              <a:ext cx="138600" cy="310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32C18B1-7130-47A5-B35D-369A94F775B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01920" y="1328240"/>
                <a:ext cx="1742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2EA07B-DF4F-49B2-8800-AC432A5D0A7C}"/>
                  </a:ext>
                </a:extLst>
              </p14:cNvPr>
              <p14:cNvContentPartPr/>
              <p14:nvPr/>
            </p14:nvContentPartPr>
            <p14:xfrm>
              <a:off x="506317" y="3948611"/>
              <a:ext cx="36000" cy="306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2EA07B-DF4F-49B2-8800-AC432A5D0A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8317" y="3930611"/>
                <a:ext cx="716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CF51DBE-73C8-455F-8352-5CCE8EF8C280}"/>
                  </a:ext>
                </a:extLst>
              </p14:cNvPr>
              <p14:cNvContentPartPr/>
              <p14:nvPr/>
            </p14:nvContentPartPr>
            <p14:xfrm>
              <a:off x="637357" y="3963371"/>
              <a:ext cx="169200" cy="305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CF51DBE-73C8-455F-8352-5CCE8EF8C2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9357" y="3945371"/>
                <a:ext cx="204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0D63074-4868-4BC1-9CC8-E0130E3BD7B4}"/>
                  </a:ext>
                </a:extLst>
              </p14:cNvPr>
              <p14:cNvContentPartPr/>
              <p14:nvPr/>
            </p14:nvContentPartPr>
            <p14:xfrm>
              <a:off x="1019317" y="3877331"/>
              <a:ext cx="55800" cy="584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0D63074-4868-4BC1-9CC8-E0130E3BD7B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1432" y="3859331"/>
                <a:ext cx="91212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EBC1D57-E77C-472F-BFE4-3327839C904B}"/>
                  </a:ext>
                </a:extLst>
              </p14:cNvPr>
              <p14:cNvContentPartPr/>
              <p14:nvPr/>
            </p14:nvContentPartPr>
            <p14:xfrm>
              <a:off x="1263037" y="4105931"/>
              <a:ext cx="132480" cy="20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EBC1D57-E77C-472F-BFE4-3327839C904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44988" y="4088241"/>
                <a:ext cx="168217" cy="55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13BE8EC-A2ED-42EB-8AAE-A8493EC45DC3}"/>
                  </a:ext>
                </a:extLst>
              </p14:cNvPr>
              <p14:cNvContentPartPr/>
              <p14:nvPr/>
            </p14:nvContentPartPr>
            <p14:xfrm>
              <a:off x="1557877" y="4009451"/>
              <a:ext cx="25920" cy="269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13BE8EC-A2ED-42EB-8AAE-A8493EC45D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39877" y="3991451"/>
                <a:ext cx="61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F597299-C49F-489F-8E04-00A1AF902E3E}"/>
                  </a:ext>
                </a:extLst>
              </p14:cNvPr>
              <p14:cNvContentPartPr/>
              <p14:nvPr/>
            </p14:nvContentPartPr>
            <p14:xfrm>
              <a:off x="1694677" y="3963011"/>
              <a:ext cx="447480" cy="311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F597299-C49F-489F-8E04-00A1AF902E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76691" y="3944990"/>
                <a:ext cx="483091" cy="34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94ABD77-B5B0-4025-891B-B5D6F336C2C9}"/>
                  </a:ext>
                </a:extLst>
              </p14:cNvPr>
              <p14:cNvContentPartPr/>
              <p14:nvPr/>
            </p14:nvContentPartPr>
            <p14:xfrm>
              <a:off x="572197" y="5451971"/>
              <a:ext cx="20880" cy="279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94ABD77-B5B0-4025-891B-B5D6F336C2C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4197" y="5433971"/>
                <a:ext cx="565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D7C5FD5-083D-49A6-90D9-4457AF2396E6}"/>
                  </a:ext>
                </a:extLst>
              </p14:cNvPr>
              <p14:cNvContentPartPr/>
              <p14:nvPr/>
            </p14:nvContentPartPr>
            <p14:xfrm>
              <a:off x="724477" y="5413091"/>
              <a:ext cx="305280" cy="323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D7C5FD5-083D-49A6-90D9-4457AF2396E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6456" y="5395091"/>
                <a:ext cx="340962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69BF2C3-61C4-4F9B-B507-7BA2C878B01A}"/>
                  </a:ext>
                </a:extLst>
              </p14:cNvPr>
              <p14:cNvContentPartPr/>
              <p14:nvPr/>
            </p14:nvContentPartPr>
            <p14:xfrm>
              <a:off x="1257277" y="5299691"/>
              <a:ext cx="41760" cy="527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69BF2C3-61C4-4F9B-B507-7BA2C878B0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39120" y="5281691"/>
                <a:ext cx="7771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B876CA7-E161-4532-B908-7A86908EDAC7}"/>
                  </a:ext>
                </a:extLst>
              </p14:cNvPr>
              <p14:cNvContentPartPr/>
              <p14:nvPr/>
            </p14:nvContentPartPr>
            <p14:xfrm>
              <a:off x="1557157" y="5436851"/>
              <a:ext cx="229680" cy="254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B876CA7-E161-4532-B908-7A86908EDA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39185" y="5418851"/>
                <a:ext cx="265264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38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Modular Arithmetic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2635</TotalTime>
  <Words>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25</cp:revision>
  <dcterms:created xsi:type="dcterms:W3CDTF">2018-03-29T18:22:14Z</dcterms:created>
  <dcterms:modified xsi:type="dcterms:W3CDTF">2020-03-23T17:00:27Z</dcterms:modified>
</cp:coreProperties>
</file>