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65" r:id="rId5"/>
    <p:sldId id="261" r:id="rId6"/>
    <p:sldId id="266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F027C-A70F-41E6-8894-AD5D3EECAAD0}" v="147" dt="2020-03-10T16:51:51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321F027C-A70F-41E6-8894-AD5D3EECAAD0}"/>
    <pc:docChg chg="undo redo custSel addSld delSld modSld sldOrd">
      <pc:chgData name="Kimberly Brehm" userId="8c2b6ab9-3f19-41de-a892-34e3c36865ec" providerId="ADAL" clId="{321F027C-A70F-41E6-8894-AD5D3EECAAD0}" dt="2020-03-10T16:51:51.347" v="431"/>
      <pc:docMkLst>
        <pc:docMk/>
      </pc:docMkLst>
      <pc:sldChg chg="del">
        <pc:chgData name="Kimberly Brehm" userId="8c2b6ab9-3f19-41de-a892-34e3c36865ec" providerId="ADAL" clId="{321F027C-A70F-41E6-8894-AD5D3EECAAD0}" dt="2020-03-09T18:48:44.744" v="8" actId="47"/>
        <pc:sldMkLst>
          <pc:docMk/>
          <pc:sldMk cId="2470604204" sldId="256"/>
        </pc:sldMkLst>
      </pc:sldChg>
      <pc:sldChg chg="addSp delSp modSp add del">
        <pc:chgData name="Kimberly Brehm" userId="8c2b6ab9-3f19-41de-a892-34e3c36865ec" providerId="ADAL" clId="{321F027C-A70F-41E6-8894-AD5D3EECAAD0}" dt="2020-03-10T16:48:54.467" v="363" actId="47"/>
        <pc:sldMkLst>
          <pc:docMk/>
          <pc:sldMk cId="3490156553" sldId="260"/>
        </pc:sldMkLst>
        <pc:picChg chg="add mod">
          <ac:chgData name="Kimberly Brehm" userId="8c2b6ab9-3f19-41de-a892-34e3c36865ec" providerId="ADAL" clId="{321F027C-A70F-41E6-8894-AD5D3EECAAD0}" dt="2020-03-09T18:55:48.144" v="9"/>
          <ac:picMkLst>
            <pc:docMk/>
            <pc:sldMk cId="3490156553" sldId="260"/>
            <ac:picMk id="3" creationId="{432E3461-518A-4410-8323-04D42588EF6E}"/>
          </ac:picMkLst>
        </pc:picChg>
        <pc:picChg chg="del">
          <ac:chgData name="Kimberly Brehm" userId="8c2b6ab9-3f19-41de-a892-34e3c36865ec" providerId="ADAL" clId="{321F027C-A70F-41E6-8894-AD5D3EECAAD0}" dt="2020-03-09T18:55:48.144" v="9"/>
          <ac:picMkLst>
            <pc:docMk/>
            <pc:sldMk cId="3490156553" sldId="260"/>
            <ac:picMk id="140" creationId="{166A0313-ACD3-4B40-9A0A-D4309861A076}"/>
          </ac:picMkLst>
        </pc:picChg>
        <pc:inkChg chg="add">
          <ac:chgData name="Kimberly Brehm" userId="8c2b6ab9-3f19-41de-a892-34e3c36865ec" providerId="ADAL" clId="{321F027C-A70F-41E6-8894-AD5D3EECAAD0}" dt="2020-03-09T18:55:48.144" v="9"/>
          <ac:inkMkLst>
            <pc:docMk/>
            <pc:sldMk cId="3490156553" sldId="260"/>
            <ac:inkMk id="2" creationId="{5D74538F-0014-4DCA-838C-5C9BDA19BB77}"/>
          </ac:inkMkLst>
        </pc:inkChg>
        <pc:inkChg chg="del">
          <ac:chgData name="Kimberly Brehm" userId="8c2b6ab9-3f19-41de-a892-34e3c36865ec" providerId="ADAL" clId="{321F027C-A70F-41E6-8894-AD5D3EECAAD0}" dt="2020-03-09T18:55:48.144" v="9"/>
          <ac:inkMkLst>
            <pc:docMk/>
            <pc:sldMk cId="3490156553" sldId="260"/>
            <ac:inkMk id="141" creationId="{89AEE999-426B-43FF-BFD8-690C3114DED2}"/>
          </ac:inkMkLst>
        </pc:inkChg>
      </pc:sldChg>
      <pc:sldChg chg="addSp delSp modSp modTransition modAnim">
        <pc:chgData name="Kimberly Brehm" userId="8c2b6ab9-3f19-41de-a892-34e3c36865ec" providerId="ADAL" clId="{321F027C-A70F-41E6-8894-AD5D3EECAAD0}" dt="2020-03-10T16:35:33.307" v="240" actId="1076"/>
        <pc:sldMkLst>
          <pc:docMk/>
          <pc:sldMk cId="286900321" sldId="261"/>
        </pc:sldMkLst>
        <pc:picChg chg="add del mod">
          <ac:chgData name="Kimberly Brehm" userId="8c2b6ab9-3f19-41de-a892-34e3c36865ec" providerId="ADAL" clId="{321F027C-A70F-41E6-8894-AD5D3EECAAD0}" dt="2020-03-09T21:13:17.988" v="209"/>
          <ac:picMkLst>
            <pc:docMk/>
            <pc:sldMk cId="286900321" sldId="261"/>
            <ac:picMk id="4" creationId="{D51A039E-B411-4CF8-A621-F6CE06A9E77B}"/>
          </ac:picMkLst>
        </pc:picChg>
        <pc:picChg chg="add del mod">
          <ac:chgData name="Kimberly Brehm" userId="8c2b6ab9-3f19-41de-a892-34e3c36865ec" providerId="ADAL" clId="{321F027C-A70F-41E6-8894-AD5D3EECAAD0}" dt="2020-03-09T21:17:18.447" v="210"/>
          <ac:picMkLst>
            <pc:docMk/>
            <pc:sldMk cId="286900321" sldId="261"/>
            <ac:picMk id="6" creationId="{DB8C6861-F0CF-4AAD-9824-027503CDA584}"/>
          </ac:picMkLst>
        </pc:picChg>
        <pc:picChg chg="add del mod">
          <ac:chgData name="Kimberly Brehm" userId="8c2b6ab9-3f19-41de-a892-34e3c36865ec" providerId="ADAL" clId="{321F027C-A70F-41E6-8894-AD5D3EECAAD0}" dt="2020-03-09T21:22:20.583" v="212"/>
          <ac:picMkLst>
            <pc:docMk/>
            <pc:sldMk cId="286900321" sldId="261"/>
            <ac:picMk id="8" creationId="{A08FB099-435E-4C8A-AF4A-A6B2ABA3FBB8}"/>
          </ac:picMkLst>
        </pc:picChg>
        <pc:picChg chg="add del mod">
          <ac:chgData name="Kimberly Brehm" userId="8c2b6ab9-3f19-41de-a892-34e3c36865ec" providerId="ADAL" clId="{321F027C-A70F-41E6-8894-AD5D3EECAAD0}" dt="2020-03-09T21:22:37.714" v="213"/>
          <ac:picMkLst>
            <pc:docMk/>
            <pc:sldMk cId="286900321" sldId="261"/>
            <ac:picMk id="10" creationId="{6B850185-B208-4A4A-B1C4-ACE004A82F85}"/>
          </ac:picMkLst>
        </pc:picChg>
        <pc:picChg chg="add del mod">
          <ac:chgData name="Kimberly Brehm" userId="8c2b6ab9-3f19-41de-a892-34e3c36865ec" providerId="ADAL" clId="{321F027C-A70F-41E6-8894-AD5D3EECAAD0}" dt="2020-03-09T21:25:24.465" v="214"/>
          <ac:picMkLst>
            <pc:docMk/>
            <pc:sldMk cId="286900321" sldId="261"/>
            <ac:picMk id="11" creationId="{240FA070-9FDA-45C2-8BCD-B8EF84E2823E}"/>
          </ac:picMkLst>
        </pc:picChg>
        <pc:picChg chg="add del mod">
          <ac:chgData name="Kimberly Brehm" userId="8c2b6ab9-3f19-41de-a892-34e3c36865ec" providerId="ADAL" clId="{321F027C-A70F-41E6-8894-AD5D3EECAAD0}" dt="2020-03-09T21:25:42.252" v="215"/>
          <ac:picMkLst>
            <pc:docMk/>
            <pc:sldMk cId="286900321" sldId="261"/>
            <ac:picMk id="15" creationId="{8D0F4197-177D-4E43-8CE8-A1F4BDB7DC1A}"/>
          </ac:picMkLst>
        </pc:picChg>
        <pc:picChg chg="add del mod">
          <ac:chgData name="Kimberly Brehm" userId="8c2b6ab9-3f19-41de-a892-34e3c36865ec" providerId="ADAL" clId="{321F027C-A70F-41E6-8894-AD5D3EECAAD0}" dt="2020-03-10T16:19:51.312" v="230"/>
          <ac:picMkLst>
            <pc:docMk/>
            <pc:sldMk cId="286900321" sldId="261"/>
            <ac:picMk id="16" creationId="{02FF8D35-C366-48EE-A45B-36AB455586A5}"/>
          </ac:picMkLst>
        </pc:picChg>
        <pc:picChg chg="add del mod">
          <ac:chgData name="Kimberly Brehm" userId="8c2b6ab9-3f19-41de-a892-34e3c36865ec" providerId="ADAL" clId="{321F027C-A70F-41E6-8894-AD5D3EECAAD0}" dt="2020-03-10T16:24:41.089" v="231"/>
          <ac:picMkLst>
            <pc:docMk/>
            <pc:sldMk cId="286900321" sldId="261"/>
            <ac:picMk id="22" creationId="{F94ACCF3-36E1-4221-935F-8A2C339DF788}"/>
          </ac:picMkLst>
        </pc:picChg>
        <pc:picChg chg="add del mod">
          <ac:chgData name="Kimberly Brehm" userId="8c2b6ab9-3f19-41de-a892-34e3c36865ec" providerId="ADAL" clId="{321F027C-A70F-41E6-8894-AD5D3EECAAD0}" dt="2020-03-10T16:25:04.740" v="232"/>
          <ac:picMkLst>
            <pc:docMk/>
            <pc:sldMk cId="286900321" sldId="261"/>
            <ac:picMk id="25" creationId="{1C656B5F-FD63-4573-BA67-F32485D4B813}"/>
          </ac:picMkLst>
        </pc:picChg>
        <pc:picChg chg="add del mod">
          <ac:chgData name="Kimberly Brehm" userId="8c2b6ab9-3f19-41de-a892-34e3c36865ec" providerId="ADAL" clId="{321F027C-A70F-41E6-8894-AD5D3EECAAD0}" dt="2020-03-10T16:31:47.271" v="233"/>
          <ac:picMkLst>
            <pc:docMk/>
            <pc:sldMk cId="286900321" sldId="261"/>
            <ac:picMk id="26" creationId="{613C2207-E422-4688-A6ED-A5C324CEB5ED}"/>
          </ac:picMkLst>
        </pc:picChg>
        <pc:picChg chg="add mod">
          <ac:chgData name="Kimberly Brehm" userId="8c2b6ab9-3f19-41de-a892-34e3c36865ec" providerId="ADAL" clId="{321F027C-A70F-41E6-8894-AD5D3EECAAD0}" dt="2020-03-10T16:31:47.271" v="233"/>
          <ac:picMkLst>
            <pc:docMk/>
            <pc:sldMk cId="286900321" sldId="261"/>
            <ac:picMk id="30" creationId="{B7505A24-104E-4B5C-A1ED-566BAAEFF571}"/>
          </ac:picMkLst>
        </pc:picChg>
        <pc:picChg chg="del">
          <ac:chgData name="Kimberly Brehm" userId="8c2b6ab9-3f19-41de-a892-34e3c36865ec" providerId="ADAL" clId="{321F027C-A70F-41E6-8894-AD5D3EECAAD0}" dt="2020-03-09T21:11:17.047" v="208"/>
          <ac:picMkLst>
            <pc:docMk/>
            <pc:sldMk cId="286900321" sldId="261"/>
            <ac:picMk id="109" creationId="{B8B42B09-FCBF-47BC-83DC-B70B69B79ACF}"/>
          </ac:picMkLst>
        </pc:pic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2" creationId="{13C86D8F-DFD4-4D69-B782-69645536F4CF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" creationId="{96C65984-3288-4B05-BB63-A18D803A1FA8}"/>
          </ac:inkMkLst>
        </pc:inkChg>
        <pc:inkChg chg="add del">
          <ac:chgData name="Kimberly Brehm" userId="8c2b6ab9-3f19-41de-a892-34e3c36865ec" providerId="ADAL" clId="{321F027C-A70F-41E6-8894-AD5D3EECAAD0}" dt="2020-03-09T21:17:18.447" v="210"/>
          <ac:inkMkLst>
            <pc:docMk/>
            <pc:sldMk cId="286900321" sldId="261"/>
            <ac:inkMk id="5" creationId="{CE4C4F36-012F-4508-AAA0-A1567353584B}"/>
          </ac:inkMkLst>
        </pc:inkChg>
        <pc:inkChg chg="add del">
          <ac:chgData name="Kimberly Brehm" userId="8c2b6ab9-3f19-41de-a892-34e3c36865ec" providerId="ADAL" clId="{321F027C-A70F-41E6-8894-AD5D3EECAAD0}" dt="2020-03-09T21:22:20.583" v="212"/>
          <ac:inkMkLst>
            <pc:docMk/>
            <pc:sldMk cId="286900321" sldId="261"/>
            <ac:inkMk id="7" creationId="{5958D327-B4CC-442C-93CF-A7CE35A4FD48}"/>
          </ac:inkMkLst>
        </pc:inkChg>
        <pc:inkChg chg="add 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" creationId="{B8BDFBC0-8E32-4A98-BF97-0A1A7C6BDBFE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2" creationId="{A2BC31AA-A3B4-49A8-8804-97D4103BF18D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3" creationId="{35462EC2-4A0D-4177-9AEA-5D97860E11DF}"/>
          </ac:inkMkLst>
        </pc:inkChg>
        <pc:inkChg chg="add del">
          <ac:chgData name="Kimberly Brehm" userId="8c2b6ab9-3f19-41de-a892-34e3c36865ec" providerId="ADAL" clId="{321F027C-A70F-41E6-8894-AD5D3EECAAD0}" dt="2020-03-09T21:25:42.252" v="215"/>
          <ac:inkMkLst>
            <pc:docMk/>
            <pc:sldMk cId="286900321" sldId="261"/>
            <ac:inkMk id="14" creationId="{E244CD85-4A6A-4CD1-BB59-FF8ED2E6BBF5}"/>
          </ac:inkMkLst>
        </pc:inkChg>
        <pc:inkChg chg="add del">
          <ac:chgData name="Kimberly Brehm" userId="8c2b6ab9-3f19-41de-a892-34e3c36865ec" providerId="ADAL" clId="{321F027C-A70F-41E6-8894-AD5D3EECAAD0}" dt="2020-03-10T16:24:41.089" v="231"/>
          <ac:inkMkLst>
            <pc:docMk/>
            <pc:sldMk cId="286900321" sldId="261"/>
            <ac:inkMk id="17" creationId="{B602D7C8-7B5E-4E36-88F1-F8842F94F260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8" creationId="{3E8B6A8A-57C8-4B62-925C-89D21B336EB0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9" creationId="{9F7C3704-7B11-4A0C-B58D-92F1B6D951BD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20" creationId="{E3A9E8B3-01AC-4AE5-A7C4-A65BFFEA2DAA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21" creationId="{B3B551A0-4E19-40A7-9182-70025EDD1163}"/>
          </ac:inkMkLst>
        </pc:inkChg>
        <pc:inkChg chg="add del">
          <ac:chgData name="Kimberly Brehm" userId="8c2b6ab9-3f19-41de-a892-34e3c36865ec" providerId="ADAL" clId="{321F027C-A70F-41E6-8894-AD5D3EECAAD0}" dt="2020-03-10T16:25:04.740" v="232"/>
          <ac:inkMkLst>
            <pc:docMk/>
            <pc:sldMk cId="286900321" sldId="261"/>
            <ac:inkMk id="23" creationId="{E2C4A63D-50C3-49FF-9BF8-6180F656B4AC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24" creationId="{08965B4D-B28B-48C1-ADC2-B70830A4A349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27" creationId="{DB1B12F8-C3DF-4A40-ACC8-1B2721722081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28" creationId="{F29B9CE1-160B-411C-B369-4A48EC9C44A4}"/>
          </ac:inkMkLst>
        </pc:inkChg>
        <pc:inkChg chg="add">
          <ac:chgData name="Kimberly Brehm" userId="8c2b6ab9-3f19-41de-a892-34e3c36865ec" providerId="ADAL" clId="{321F027C-A70F-41E6-8894-AD5D3EECAAD0}" dt="2020-03-10T16:31:47.271" v="233"/>
          <ac:inkMkLst>
            <pc:docMk/>
            <pc:sldMk cId="286900321" sldId="261"/>
            <ac:inkMk id="29" creationId="{E5B250BB-7439-4962-BB1F-2C4F8FD48374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1" creationId="{71909474-EFFC-4C99-98B8-C738E0837B98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2" creationId="{C13BFCA4-467D-49AD-93C5-D34935CF7381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3" creationId="{E85E338D-9C28-4484-88E7-25DCD97A77F1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4" creationId="{E59542FB-CB1D-4184-96C8-1976D7D2A09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7" creationId="{C23F9607-0B61-4135-A839-C82B6436460D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8" creationId="{FB76F130-C7FD-4B7B-B2E3-BFF0BA101EBB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39" creationId="{BD30D8D0-7EF8-4E4B-A576-0624746B349C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40" creationId="{34C5B4A9-4C2F-4678-A979-B85AA799090A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41" creationId="{C300177C-AD0B-417E-B833-B7FCBB09A29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43" creationId="{956DAED3-EE14-46D8-8BCB-546DAFEFE60E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49" creationId="{D54EB8B9-0745-4534-8486-360B06A0B94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53" creationId="{1CB0A781-2842-49C2-9D04-53B0B3BE18A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54" creationId="{5CC13178-CCD9-4866-8967-B97FA0E84AA0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55" creationId="{79BBCDD3-457E-4E9C-9E9E-26F8976872BF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56" creationId="{F539FAF6-C16C-46C1-8F10-1E03A70146A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59" creationId="{0D4DBA84-08E5-4515-9472-7BE826921472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65" creationId="{47AF474E-AEA9-4988-AF50-BE181BEEC57F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68" creationId="{C5AD7AFF-5CFA-4826-B8D4-2B679B2A6ECF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69" creationId="{4FC10E0E-4584-4A18-B25A-9A79B77DE27A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70" creationId="{E2547D09-7D8C-4D2F-BA27-49AB33C83A19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71" creationId="{EC45B3ED-252F-4740-86AD-2B3C3F4B9D1F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72" creationId="{3A065B0D-A9AF-4754-BA5D-27C76A2CA9C6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73" creationId="{C67BEA48-AB18-4ECE-81E2-54FC72650D28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74" creationId="{B8ADCF32-B716-4BE2-9512-F93C631CE431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83" creationId="{AC1D3AC4-0CF4-4EFB-B5BE-A406280FCFF7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84" creationId="{E6B11692-CAC8-4BAD-AE5B-8191F88CC210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87" creationId="{755B2C06-5B2F-46B8-B2A4-058432DC867A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88" creationId="{5C3960B5-4681-4CD0-8FB3-99C76ACC1DD6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89" creationId="{EEA03B39-F59F-49B0-83CE-AEB6761963B2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0" creationId="{774A647C-C2A4-4366-9A37-37145FB29778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1" creationId="{9093CA67-A987-45C6-8849-953861ED2372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2" creationId="{84D7DFBE-F85A-4783-A646-FD9AA5378C64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3" creationId="{F4BDB7D5-39BC-4B0A-949E-40AC523E4122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4" creationId="{5C2A4824-DC02-4DB0-B4D7-24470C3BF387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5" creationId="{0166AA22-58F3-437A-8BD3-CA142D54A09F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6" creationId="{3B0E08B3-9F99-419D-907B-1A4D28EED01D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99" creationId="{35CA8CAE-5602-46F6-9C64-90BB4E3CA09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0" creationId="{E1CA646D-E9EF-40A4-9612-967F8852D94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1" creationId="{81974117-F85A-4BEC-907E-8D7AC4A67303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2" creationId="{BFD6DF36-3BE0-4837-A6EF-1D91E0C8F439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3" creationId="{E5BA4392-9AE8-4029-88F7-0A94B729C5D9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4" creationId="{9D7F7600-0251-40DE-962F-49850C584196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5" creationId="{B7D14033-86CB-419C-8BD9-668EF68C7EA2}"/>
          </ac:inkMkLst>
        </pc:inkChg>
        <pc:inkChg chg="mod">
          <ac:chgData name="Kimberly Brehm" userId="8c2b6ab9-3f19-41de-a892-34e3c36865ec" providerId="ADAL" clId="{321F027C-A70F-41E6-8894-AD5D3EECAAD0}" dt="2020-03-10T16:35:33.307" v="240" actId="1076"/>
          <ac:inkMkLst>
            <pc:docMk/>
            <pc:sldMk cId="286900321" sldId="261"/>
            <ac:inkMk id="106" creationId="{269B9C16-0774-41B2-A9C7-2BFB84E02A42}"/>
          </ac:inkMkLst>
        </pc:inkChg>
        <pc:inkChg chg="del">
          <ac:chgData name="Kimberly Brehm" userId="8c2b6ab9-3f19-41de-a892-34e3c36865ec" providerId="ADAL" clId="{321F027C-A70F-41E6-8894-AD5D3EECAAD0}" dt="2020-03-09T21:11:17.047" v="208"/>
          <ac:inkMkLst>
            <pc:docMk/>
            <pc:sldMk cId="286900321" sldId="261"/>
            <ac:inkMk id="110" creationId="{46B5B1B2-5C9B-455E-B2F5-8190D6FA80C1}"/>
          </ac:inkMkLst>
        </pc:inkChg>
      </pc:sldChg>
      <pc:sldChg chg="addSp delSp modSp">
        <pc:chgData name="Kimberly Brehm" userId="8c2b6ab9-3f19-41de-a892-34e3c36865ec" providerId="ADAL" clId="{321F027C-A70F-41E6-8894-AD5D3EECAAD0}" dt="2020-03-10T16:47:45.262" v="360"/>
        <pc:sldMkLst>
          <pc:docMk/>
          <pc:sldMk cId="3570810558" sldId="262"/>
        </pc:sldMkLst>
        <pc:picChg chg="add del mod">
          <ac:chgData name="Kimberly Brehm" userId="8c2b6ab9-3f19-41de-a892-34e3c36865ec" providerId="ADAL" clId="{321F027C-A70F-41E6-8894-AD5D3EECAAD0}" dt="2020-03-10T16:47:45.262" v="360"/>
          <ac:picMkLst>
            <pc:docMk/>
            <pc:sldMk cId="3570810558" sldId="262"/>
            <ac:picMk id="2" creationId="{4A2A7398-757F-4BBC-BA7D-79BF2DEA7AFA}"/>
          </ac:picMkLst>
        </pc:picChg>
        <pc:picChg chg="add mod">
          <ac:chgData name="Kimberly Brehm" userId="8c2b6ab9-3f19-41de-a892-34e3c36865ec" providerId="ADAL" clId="{321F027C-A70F-41E6-8894-AD5D3EECAAD0}" dt="2020-03-10T16:47:45.262" v="360"/>
          <ac:picMkLst>
            <pc:docMk/>
            <pc:sldMk cId="3570810558" sldId="262"/>
            <ac:picMk id="4" creationId="{CD8968A2-00A9-4202-A00A-C8C285AD1792}"/>
          </ac:picMkLst>
        </pc:picChg>
        <pc:picChg chg="del">
          <ac:chgData name="Kimberly Brehm" userId="8c2b6ab9-3f19-41de-a892-34e3c36865ec" providerId="ADAL" clId="{321F027C-A70F-41E6-8894-AD5D3EECAAD0}" dt="2020-03-10T16:37:30.390" v="291"/>
          <ac:picMkLst>
            <pc:docMk/>
            <pc:sldMk cId="3570810558" sldId="262"/>
            <ac:picMk id="322" creationId="{F8749AE4-1252-4D0A-8202-40918A1587F2}"/>
          </ac:picMkLst>
        </pc:picChg>
        <pc:inkChg chg="add">
          <ac:chgData name="Kimberly Brehm" userId="8c2b6ab9-3f19-41de-a892-34e3c36865ec" providerId="ADAL" clId="{321F027C-A70F-41E6-8894-AD5D3EECAAD0}" dt="2020-03-10T16:47:45.262" v="360"/>
          <ac:inkMkLst>
            <pc:docMk/>
            <pc:sldMk cId="3570810558" sldId="262"/>
            <ac:inkMk id="3" creationId="{994A6EAF-D665-4E3C-B843-1668581AB255}"/>
          </ac:inkMkLst>
        </pc:inkChg>
        <pc:inkChg chg="del">
          <ac:chgData name="Kimberly Brehm" userId="8c2b6ab9-3f19-41de-a892-34e3c36865ec" providerId="ADAL" clId="{321F027C-A70F-41E6-8894-AD5D3EECAAD0}" dt="2020-03-10T16:37:30.390" v="291"/>
          <ac:inkMkLst>
            <pc:docMk/>
            <pc:sldMk cId="3570810558" sldId="262"/>
            <ac:inkMk id="323" creationId="{2A982A1C-3F57-43D5-A598-42F8666D2F6C}"/>
          </ac:inkMkLst>
        </pc:inkChg>
      </pc:sldChg>
      <pc:sldChg chg="addSp delSp modSp add ord">
        <pc:chgData name="Kimberly Brehm" userId="8c2b6ab9-3f19-41de-a892-34e3c36865ec" providerId="ADAL" clId="{321F027C-A70F-41E6-8894-AD5D3EECAAD0}" dt="2020-03-10T16:51:51.347" v="431"/>
        <pc:sldMkLst>
          <pc:docMk/>
          <pc:sldMk cId="3505249617" sldId="263"/>
        </pc:sldMkLst>
        <pc:spChg chg="mod">
          <ac:chgData name="Kimberly Brehm" userId="8c2b6ab9-3f19-41de-a892-34e3c36865ec" providerId="ADAL" clId="{321F027C-A70F-41E6-8894-AD5D3EECAAD0}" dt="2020-03-10T16:51:23.746" v="430" actId="313"/>
          <ac:spMkLst>
            <pc:docMk/>
            <pc:sldMk cId="3505249617" sldId="263"/>
            <ac:spMk id="2" creationId="{E1F50E47-2DF8-46E4-A54E-B5A634162102}"/>
          </ac:spMkLst>
        </pc:spChg>
        <pc:picChg chg="add mod">
          <ac:chgData name="Kimberly Brehm" userId="8c2b6ab9-3f19-41de-a892-34e3c36865ec" providerId="ADAL" clId="{321F027C-A70F-41E6-8894-AD5D3EECAAD0}" dt="2020-03-10T16:51:51.347" v="431"/>
          <ac:picMkLst>
            <pc:docMk/>
            <pc:sldMk cId="3505249617" sldId="263"/>
            <ac:picMk id="4" creationId="{CD550B6F-541A-44C4-9EDD-841C373BF232}"/>
          </ac:picMkLst>
        </pc:picChg>
        <pc:picChg chg="del">
          <ac:chgData name="Kimberly Brehm" userId="8c2b6ab9-3f19-41de-a892-34e3c36865ec" providerId="ADAL" clId="{321F027C-A70F-41E6-8894-AD5D3EECAAD0}" dt="2020-03-10T16:51:51.347" v="431"/>
          <ac:picMkLst>
            <pc:docMk/>
            <pc:sldMk cId="3505249617" sldId="263"/>
            <ac:picMk id="5" creationId="{6595BEBB-973F-48FB-95C3-A67D4B8E94B4}"/>
          </ac:picMkLst>
        </pc:picChg>
      </pc:sldChg>
      <pc:sldChg chg="modSp add ord">
        <pc:chgData name="Kimberly Brehm" userId="8c2b6ab9-3f19-41de-a892-34e3c36865ec" providerId="ADAL" clId="{321F027C-A70F-41E6-8894-AD5D3EECAAD0}" dt="2020-03-09T20:38:35.298" v="34" actId="1076"/>
        <pc:sldMkLst>
          <pc:docMk/>
          <pc:sldMk cId="4186269951" sldId="264"/>
        </pc:sldMkLst>
        <pc:spChg chg="mod">
          <ac:chgData name="Kimberly Brehm" userId="8c2b6ab9-3f19-41de-a892-34e3c36865ec" providerId="ADAL" clId="{321F027C-A70F-41E6-8894-AD5D3EECAAD0}" dt="2020-03-09T20:38:35.298" v="34" actId="1076"/>
          <ac:spMkLst>
            <pc:docMk/>
            <pc:sldMk cId="4186269951" sldId="264"/>
            <ac:spMk id="105" creationId="{D1DE2816-61E5-4F24-94C5-ADC024D6C6C2}"/>
          </ac:spMkLst>
        </pc:spChg>
        <pc:spChg chg="mod">
          <ac:chgData name="Kimberly Brehm" userId="8c2b6ab9-3f19-41de-a892-34e3c36865ec" providerId="ADAL" clId="{321F027C-A70F-41E6-8894-AD5D3EECAAD0}" dt="2020-03-09T20:38:20.551" v="11" actId="20577"/>
          <ac:spMkLst>
            <pc:docMk/>
            <pc:sldMk cId="4186269951" sldId="264"/>
            <ac:spMk id="113" creationId="{EB37F254-1F37-4D6F-B88B-E4B0ADE1D2AD}"/>
          </ac:spMkLst>
        </pc:spChg>
      </pc:sldChg>
      <pc:sldChg chg="addSp delSp modSp add del">
        <pc:chgData name="Kimberly Brehm" userId="8c2b6ab9-3f19-41de-a892-34e3c36865ec" providerId="ADAL" clId="{321F027C-A70F-41E6-8894-AD5D3EECAAD0}" dt="2020-03-10T16:18:08.683" v="229"/>
        <pc:sldMkLst>
          <pc:docMk/>
          <pc:sldMk cId="1150978283" sldId="265"/>
        </pc:sldMkLst>
        <pc:grpChg chg="add del mod">
          <ac:chgData name="Kimberly Brehm" userId="8c2b6ab9-3f19-41de-a892-34e3c36865ec" providerId="ADAL" clId="{321F027C-A70F-41E6-8894-AD5D3EECAAD0}" dt="2020-03-09T21:03:43.650" v="199"/>
          <ac:grpSpMkLst>
            <pc:docMk/>
            <pc:sldMk cId="1150978283" sldId="265"/>
            <ac:grpSpMk id="6" creationId="{649845AE-0CC7-483E-981F-BCCD51FC51C2}"/>
          </ac:grpSpMkLst>
        </pc:grpChg>
        <pc:grpChg chg="add del mod">
          <ac:chgData name="Kimberly Brehm" userId="8c2b6ab9-3f19-41de-a892-34e3c36865ec" providerId="ADAL" clId="{321F027C-A70F-41E6-8894-AD5D3EECAAD0}" dt="2020-03-09T21:03:43.653" v="202"/>
          <ac:grpSpMkLst>
            <pc:docMk/>
            <pc:sldMk cId="1150978283" sldId="265"/>
            <ac:grpSpMk id="25" creationId="{02021551-1B60-4BF7-8CAD-FE1A4983BCD3}"/>
          </ac:grpSpMkLst>
        </pc:grpChg>
        <pc:grpChg chg="del mod">
          <ac:chgData name="Kimberly Brehm" userId="8c2b6ab9-3f19-41de-a892-34e3c36865ec" providerId="ADAL" clId="{321F027C-A70F-41E6-8894-AD5D3EECAAD0}" dt="2020-03-09T20:54:05.769" v="77"/>
          <ac:grpSpMkLst>
            <pc:docMk/>
            <pc:sldMk cId="1150978283" sldId="265"/>
            <ac:grpSpMk id="36" creationId="{88DFD6C4-82AE-47E5-AF71-8105528964EB}"/>
          </ac:grpSpMkLst>
        </pc:grpChg>
        <pc:grpChg chg="del mod">
          <ac:chgData name="Kimberly Brehm" userId="8c2b6ab9-3f19-41de-a892-34e3c36865ec" providerId="ADAL" clId="{321F027C-A70F-41E6-8894-AD5D3EECAAD0}" dt="2020-03-09T20:54:12.854" v="86"/>
          <ac:grpSpMkLst>
            <pc:docMk/>
            <pc:sldMk cId="1150978283" sldId="265"/>
            <ac:grpSpMk id="41" creationId="{71261D07-1CB2-400B-9020-0AA311886ED4}"/>
          </ac:grpSpMkLst>
        </pc:grpChg>
        <pc:grpChg chg="del mod">
          <ac:chgData name="Kimberly Brehm" userId="8c2b6ab9-3f19-41de-a892-34e3c36865ec" providerId="ADAL" clId="{321F027C-A70F-41E6-8894-AD5D3EECAAD0}" dt="2020-03-09T20:54:12.854" v="86"/>
          <ac:grpSpMkLst>
            <pc:docMk/>
            <pc:sldMk cId="1150978283" sldId="265"/>
            <ac:grpSpMk id="50" creationId="{C9AB2BB5-6DE4-4A49-AFEC-FE620D7313BF}"/>
          </ac:grpSpMkLst>
        </pc:grpChg>
        <pc:grpChg chg="del mod">
          <ac:chgData name="Kimberly Brehm" userId="8c2b6ab9-3f19-41de-a892-34e3c36865ec" providerId="ADAL" clId="{321F027C-A70F-41E6-8894-AD5D3EECAAD0}" dt="2020-03-09T20:54:12.854" v="86"/>
          <ac:grpSpMkLst>
            <pc:docMk/>
            <pc:sldMk cId="1150978283" sldId="265"/>
            <ac:grpSpMk id="51" creationId="{76703BC3-4AC6-41F0-8C40-8859325A1752}"/>
          </ac:grpSpMkLst>
        </pc:grpChg>
        <pc:grpChg chg="mod">
          <ac:chgData name="Kimberly Brehm" userId="8c2b6ab9-3f19-41de-a892-34e3c36865ec" providerId="ADAL" clId="{321F027C-A70F-41E6-8894-AD5D3EECAAD0}" dt="2020-03-09T20:54:12.854" v="86"/>
          <ac:grpSpMkLst>
            <pc:docMk/>
            <pc:sldMk cId="1150978283" sldId="265"/>
            <ac:grpSpMk id="52" creationId="{F5F58162-8549-4189-8E99-B74E7FAE2E7F}"/>
          </ac:grpSpMkLst>
        </pc:grpChg>
        <pc:grpChg chg="mod">
          <ac:chgData name="Kimberly Brehm" userId="8c2b6ab9-3f19-41de-a892-34e3c36865ec" providerId="ADAL" clId="{321F027C-A70F-41E6-8894-AD5D3EECAAD0}" dt="2020-03-09T20:54:19.098" v="97"/>
          <ac:grpSpMkLst>
            <pc:docMk/>
            <pc:sldMk cId="1150978283" sldId="265"/>
            <ac:grpSpMk id="63" creationId="{96B716B4-4086-4F9A-8905-E3516A487D45}"/>
          </ac:grpSpMkLst>
        </pc:grpChg>
        <pc:grpChg chg="mod">
          <ac:chgData name="Kimberly Brehm" userId="8c2b6ab9-3f19-41de-a892-34e3c36865ec" providerId="ADAL" clId="{321F027C-A70F-41E6-8894-AD5D3EECAAD0}" dt="2020-03-09T20:54:24.442" v="104"/>
          <ac:grpSpMkLst>
            <pc:docMk/>
            <pc:sldMk cId="1150978283" sldId="265"/>
            <ac:grpSpMk id="70" creationId="{6EAA95FE-6282-4D88-8298-583DC619852B}"/>
          </ac:grpSpMkLst>
        </pc:grpChg>
        <pc:grpChg chg="mod">
          <ac:chgData name="Kimberly Brehm" userId="8c2b6ab9-3f19-41de-a892-34e3c36865ec" providerId="ADAL" clId="{321F027C-A70F-41E6-8894-AD5D3EECAAD0}" dt="2020-03-09T20:54:29.591" v="111"/>
          <ac:grpSpMkLst>
            <pc:docMk/>
            <pc:sldMk cId="1150978283" sldId="265"/>
            <ac:grpSpMk id="77" creationId="{83D99589-1AC1-43F8-AAEE-D5EA6013D13E}"/>
          </ac:grpSpMkLst>
        </pc:grpChg>
        <pc:grpChg chg="del mod">
          <ac:chgData name="Kimberly Brehm" userId="8c2b6ab9-3f19-41de-a892-34e3c36865ec" providerId="ADAL" clId="{321F027C-A70F-41E6-8894-AD5D3EECAAD0}" dt="2020-03-09T20:54:43.601" v="133"/>
          <ac:grpSpMkLst>
            <pc:docMk/>
            <pc:sldMk cId="1150978283" sldId="265"/>
            <ac:grpSpMk id="97" creationId="{15A22E9C-4A3E-48C8-A40B-4707B264D9A5}"/>
          </ac:grpSpMkLst>
        </pc:grpChg>
        <pc:grpChg chg="mod">
          <ac:chgData name="Kimberly Brehm" userId="8c2b6ab9-3f19-41de-a892-34e3c36865ec" providerId="ADAL" clId="{321F027C-A70F-41E6-8894-AD5D3EECAAD0}" dt="2020-03-09T20:54:43.601" v="133"/>
          <ac:grpSpMkLst>
            <pc:docMk/>
            <pc:sldMk cId="1150978283" sldId="265"/>
            <ac:grpSpMk id="99" creationId="{16A6C1F2-31F7-43A8-93B1-C52D65CBADD2}"/>
          </ac:grpSpMkLst>
        </pc:grpChg>
        <pc:grpChg chg="mod">
          <ac:chgData name="Kimberly Brehm" userId="8c2b6ab9-3f19-41de-a892-34e3c36865ec" providerId="ADAL" clId="{321F027C-A70F-41E6-8894-AD5D3EECAAD0}" dt="2020-03-09T20:54:48.329" v="143"/>
          <ac:grpSpMkLst>
            <pc:docMk/>
            <pc:sldMk cId="1150978283" sldId="265"/>
            <ac:grpSpMk id="109" creationId="{573E54A6-1B8C-47D3-89C1-8C5594B4A122}"/>
          </ac:grpSpMkLst>
        </pc:grpChg>
        <pc:grpChg chg="mod">
          <ac:chgData name="Kimberly Brehm" userId="8c2b6ab9-3f19-41de-a892-34e3c36865ec" providerId="ADAL" clId="{321F027C-A70F-41E6-8894-AD5D3EECAAD0}" dt="2020-03-09T20:54:48.329" v="143"/>
          <ac:grpSpMkLst>
            <pc:docMk/>
            <pc:sldMk cId="1150978283" sldId="265"/>
            <ac:grpSpMk id="110" creationId="{8444C00B-0E74-4CBD-BDD1-B467F9B01913}"/>
          </ac:grpSpMkLst>
        </pc:grpChg>
        <pc:grpChg chg="mod">
          <ac:chgData name="Kimberly Brehm" userId="8c2b6ab9-3f19-41de-a892-34e3c36865ec" providerId="ADAL" clId="{321F027C-A70F-41E6-8894-AD5D3EECAAD0}" dt="2020-03-09T20:54:54.867" v="153"/>
          <ac:grpSpMkLst>
            <pc:docMk/>
            <pc:sldMk cId="1150978283" sldId="265"/>
            <ac:grpSpMk id="120" creationId="{3187CB23-00D2-4964-806E-37D077659C8F}"/>
          </ac:grpSpMkLst>
        </pc:grpChg>
        <pc:picChg chg="add del mod">
          <ac:chgData name="Kimberly Brehm" userId="8c2b6ab9-3f19-41de-a892-34e3c36865ec" providerId="ADAL" clId="{321F027C-A70F-41E6-8894-AD5D3EECAAD0}" dt="2020-03-09T21:01:43.708" v="156"/>
          <ac:picMkLst>
            <pc:docMk/>
            <pc:sldMk cId="1150978283" sldId="265"/>
            <ac:picMk id="123" creationId="{3EB0AF40-9331-41DF-8651-326AF995BC7B}"/>
          </ac:picMkLst>
        </pc:picChg>
        <pc:picChg chg="add del mod">
          <ac:chgData name="Kimberly Brehm" userId="8c2b6ab9-3f19-41de-a892-34e3c36865ec" providerId="ADAL" clId="{321F027C-A70F-41E6-8894-AD5D3EECAAD0}" dt="2020-03-09T21:04:24.099" v="205"/>
          <ac:picMkLst>
            <pc:docMk/>
            <pc:sldMk cId="1150978283" sldId="265"/>
            <ac:picMk id="125" creationId="{AC10F53E-6100-4BF0-8C39-5BA6A89A6060}"/>
          </ac:picMkLst>
        </pc:picChg>
        <pc:picChg chg="add del mod">
          <ac:chgData name="Kimberly Brehm" userId="8c2b6ab9-3f19-41de-a892-34e3c36865ec" providerId="ADAL" clId="{321F027C-A70F-41E6-8894-AD5D3EECAAD0}" dt="2020-03-09T21:04:35.570" v="206"/>
          <ac:picMkLst>
            <pc:docMk/>
            <pc:sldMk cId="1150978283" sldId="265"/>
            <ac:picMk id="126" creationId="{6868A756-92A2-4AF8-8BDF-A8C9826DC3BB}"/>
          </ac:picMkLst>
        </pc:picChg>
        <pc:picChg chg="add del mod">
          <ac:chgData name="Kimberly Brehm" userId="8c2b6ab9-3f19-41de-a892-34e3c36865ec" providerId="ADAL" clId="{321F027C-A70F-41E6-8894-AD5D3EECAAD0}" dt="2020-03-09T21:07:49.239" v="207"/>
          <ac:picMkLst>
            <pc:docMk/>
            <pc:sldMk cId="1150978283" sldId="265"/>
            <ac:picMk id="127" creationId="{65D6CE3D-A906-4EB8-80F2-DBF9555AD978}"/>
          </ac:picMkLst>
        </pc:picChg>
        <pc:picChg chg="add del mod">
          <ac:chgData name="Kimberly Brehm" userId="8c2b6ab9-3f19-41de-a892-34e3c36865ec" providerId="ADAL" clId="{321F027C-A70F-41E6-8894-AD5D3EECAAD0}" dt="2020-03-10T15:57:45.797" v="216"/>
          <ac:picMkLst>
            <pc:docMk/>
            <pc:sldMk cId="1150978283" sldId="265"/>
            <ac:picMk id="129" creationId="{4A36F5AD-F997-4B5E-A48D-51BDB339CD5A}"/>
          </ac:picMkLst>
        </pc:picChg>
        <pc:picChg chg="add del mod">
          <ac:chgData name="Kimberly Brehm" userId="8c2b6ab9-3f19-41de-a892-34e3c36865ec" providerId="ADAL" clId="{321F027C-A70F-41E6-8894-AD5D3EECAAD0}" dt="2020-03-10T15:57:55.980" v="217"/>
          <ac:picMkLst>
            <pc:docMk/>
            <pc:sldMk cId="1150978283" sldId="265"/>
            <ac:picMk id="131" creationId="{1FEC2F0E-68C2-435F-B067-87E7CEB139B1}"/>
          </ac:picMkLst>
        </pc:picChg>
        <pc:picChg chg="add del mod">
          <ac:chgData name="Kimberly Brehm" userId="8c2b6ab9-3f19-41de-a892-34e3c36865ec" providerId="ADAL" clId="{321F027C-A70F-41E6-8894-AD5D3EECAAD0}" dt="2020-03-10T16:02:25.154" v="218"/>
          <ac:picMkLst>
            <pc:docMk/>
            <pc:sldMk cId="1150978283" sldId="265"/>
            <ac:picMk id="132" creationId="{35998AC8-BF4A-470B-8237-D759AB6D4A0C}"/>
          </ac:picMkLst>
        </pc:picChg>
        <pc:picChg chg="add del mod">
          <ac:chgData name="Kimberly Brehm" userId="8c2b6ab9-3f19-41de-a892-34e3c36865ec" providerId="ADAL" clId="{321F027C-A70F-41E6-8894-AD5D3EECAAD0}" dt="2020-03-10T16:02:32.668" v="219"/>
          <ac:picMkLst>
            <pc:docMk/>
            <pc:sldMk cId="1150978283" sldId="265"/>
            <ac:picMk id="134" creationId="{4F73312C-AD66-40A5-995D-F04DCD82D9B5}"/>
          </ac:picMkLst>
        </pc:picChg>
        <pc:picChg chg="add del mod">
          <ac:chgData name="Kimberly Brehm" userId="8c2b6ab9-3f19-41de-a892-34e3c36865ec" providerId="ADAL" clId="{321F027C-A70F-41E6-8894-AD5D3EECAAD0}" dt="2020-03-10T16:02:50.520" v="220"/>
          <ac:picMkLst>
            <pc:docMk/>
            <pc:sldMk cId="1150978283" sldId="265"/>
            <ac:picMk id="135" creationId="{6B3C9933-8EC3-4513-BED8-95D9A607DD09}"/>
          </ac:picMkLst>
        </pc:picChg>
        <pc:picChg chg="add del mod">
          <ac:chgData name="Kimberly Brehm" userId="8c2b6ab9-3f19-41de-a892-34e3c36865ec" providerId="ADAL" clId="{321F027C-A70F-41E6-8894-AD5D3EECAAD0}" dt="2020-03-10T16:04:10.280" v="221"/>
          <ac:picMkLst>
            <pc:docMk/>
            <pc:sldMk cId="1150978283" sldId="265"/>
            <ac:picMk id="136" creationId="{B7D7B56C-5968-4A2F-ACA0-8C11839CC7D3}"/>
          </ac:picMkLst>
        </pc:picChg>
        <pc:picChg chg="add del mod">
          <ac:chgData name="Kimberly Brehm" userId="8c2b6ab9-3f19-41de-a892-34e3c36865ec" providerId="ADAL" clId="{321F027C-A70F-41E6-8894-AD5D3EECAAD0}" dt="2020-03-10T16:07:08.074" v="222"/>
          <ac:picMkLst>
            <pc:docMk/>
            <pc:sldMk cId="1150978283" sldId="265"/>
            <ac:picMk id="138" creationId="{D31F6BCC-676A-4E7C-B124-3940AE91C476}"/>
          </ac:picMkLst>
        </pc:picChg>
        <pc:picChg chg="add del mod">
          <ac:chgData name="Kimberly Brehm" userId="8c2b6ab9-3f19-41de-a892-34e3c36865ec" providerId="ADAL" clId="{321F027C-A70F-41E6-8894-AD5D3EECAAD0}" dt="2020-03-10T16:09:59.170" v="223"/>
          <ac:picMkLst>
            <pc:docMk/>
            <pc:sldMk cId="1150978283" sldId="265"/>
            <ac:picMk id="140" creationId="{896A61FE-C3A4-4775-AFD4-76CD24932BFF}"/>
          </ac:picMkLst>
        </pc:picChg>
        <pc:picChg chg="add del mod">
          <ac:chgData name="Kimberly Brehm" userId="8c2b6ab9-3f19-41de-a892-34e3c36865ec" providerId="ADAL" clId="{321F027C-A70F-41E6-8894-AD5D3EECAAD0}" dt="2020-03-10T16:10:12.679" v="224"/>
          <ac:picMkLst>
            <pc:docMk/>
            <pc:sldMk cId="1150978283" sldId="265"/>
            <ac:picMk id="142" creationId="{02A1BF15-6CB7-402B-99CB-C9EAB86B9FF0}"/>
          </ac:picMkLst>
        </pc:picChg>
        <pc:picChg chg="add del mod">
          <ac:chgData name="Kimberly Brehm" userId="8c2b6ab9-3f19-41de-a892-34e3c36865ec" providerId="ADAL" clId="{321F027C-A70F-41E6-8894-AD5D3EECAAD0}" dt="2020-03-10T16:11:02.178" v="225"/>
          <ac:picMkLst>
            <pc:docMk/>
            <pc:sldMk cId="1150978283" sldId="265"/>
            <ac:picMk id="143" creationId="{EC40D332-D6C4-4751-92C0-BF9369923F57}"/>
          </ac:picMkLst>
        </pc:picChg>
        <pc:picChg chg="add del mod">
          <ac:chgData name="Kimberly Brehm" userId="8c2b6ab9-3f19-41de-a892-34e3c36865ec" providerId="ADAL" clId="{321F027C-A70F-41E6-8894-AD5D3EECAAD0}" dt="2020-03-10T16:13:29.773" v="227"/>
          <ac:picMkLst>
            <pc:docMk/>
            <pc:sldMk cId="1150978283" sldId="265"/>
            <ac:picMk id="144" creationId="{45D3B512-ACD5-4529-B6DD-EA3FFEEFC473}"/>
          </ac:picMkLst>
        </pc:picChg>
        <pc:picChg chg="add del mod">
          <ac:chgData name="Kimberly Brehm" userId="8c2b6ab9-3f19-41de-a892-34e3c36865ec" providerId="ADAL" clId="{321F027C-A70F-41E6-8894-AD5D3EECAAD0}" dt="2020-03-10T16:14:39.644" v="228"/>
          <ac:picMkLst>
            <pc:docMk/>
            <pc:sldMk cId="1150978283" sldId="265"/>
            <ac:picMk id="146" creationId="{950B84A1-45EA-4B3B-9F8D-0EC796DBC8A2}"/>
          </ac:picMkLst>
        </pc:picChg>
        <pc:picChg chg="add del mod">
          <ac:chgData name="Kimberly Brehm" userId="8c2b6ab9-3f19-41de-a892-34e3c36865ec" providerId="ADAL" clId="{321F027C-A70F-41E6-8894-AD5D3EECAAD0}" dt="2020-03-10T16:18:08.683" v="229"/>
          <ac:picMkLst>
            <pc:docMk/>
            <pc:sldMk cId="1150978283" sldId="265"/>
            <ac:picMk id="148" creationId="{B01EE78E-7DF8-4BD1-9EC9-E140172AC269}"/>
          </ac:picMkLst>
        </pc:picChg>
        <pc:picChg chg="add mod">
          <ac:chgData name="Kimberly Brehm" userId="8c2b6ab9-3f19-41de-a892-34e3c36865ec" providerId="ADAL" clId="{321F027C-A70F-41E6-8894-AD5D3EECAAD0}" dt="2020-03-10T16:18:08.683" v="229"/>
          <ac:picMkLst>
            <pc:docMk/>
            <pc:sldMk cId="1150978283" sldId="265"/>
            <ac:picMk id="150" creationId="{0C37E40A-5A1D-4839-B7CC-4D97D83E72FE}"/>
          </ac:picMkLst>
        </pc:picChg>
        <pc:inkChg chg="add del mod">
          <ac:chgData name="Kimberly Brehm" userId="8c2b6ab9-3f19-41de-a892-34e3c36865ec" providerId="ADAL" clId="{321F027C-A70F-41E6-8894-AD5D3EECAAD0}" dt="2020-03-09T21:03:43.639" v="189"/>
          <ac:inkMkLst>
            <pc:docMk/>
            <pc:sldMk cId="1150978283" sldId="265"/>
            <ac:inkMk id="2" creationId="{1E5F95C2-4692-41B9-8AA3-7F085693586F}"/>
          </ac:inkMkLst>
        </pc:inkChg>
        <pc:inkChg chg="add del mod">
          <ac:chgData name="Kimberly Brehm" userId="8c2b6ab9-3f19-41de-a892-34e3c36865ec" providerId="ADAL" clId="{321F027C-A70F-41E6-8894-AD5D3EECAAD0}" dt="2020-03-09T21:03:43.651" v="200"/>
          <ac:inkMkLst>
            <pc:docMk/>
            <pc:sldMk cId="1150978283" sldId="265"/>
            <ac:inkMk id="3" creationId="{639604E9-A627-486F-9119-6272E5CF042F}"/>
          </ac:inkMkLst>
        </pc:inkChg>
        <pc:inkChg chg="add del mod">
          <ac:chgData name="Kimberly Brehm" userId="8c2b6ab9-3f19-41de-a892-34e3c36865ec" providerId="ADAL" clId="{321F027C-A70F-41E6-8894-AD5D3EECAAD0}" dt="2020-03-09T21:03:43.634" v="184"/>
          <ac:inkMkLst>
            <pc:docMk/>
            <pc:sldMk cId="1150978283" sldId="265"/>
            <ac:inkMk id="4" creationId="{242B1C4F-CFC6-4714-BDDD-DC3639EC3938}"/>
          </ac:inkMkLst>
        </pc:inkChg>
        <pc:inkChg chg="add del mod">
          <ac:chgData name="Kimberly Brehm" userId="8c2b6ab9-3f19-41de-a892-34e3c36865ec" providerId="ADAL" clId="{321F027C-A70F-41E6-8894-AD5D3EECAAD0}" dt="2020-03-09T21:03:43.650" v="199"/>
          <ac:inkMkLst>
            <pc:docMk/>
            <pc:sldMk cId="1150978283" sldId="265"/>
            <ac:inkMk id="5" creationId="{B12292F8-CBF3-44DD-B2FA-A77F0133F072}"/>
          </ac:inkMkLst>
        </pc:inkChg>
        <pc:inkChg chg="add del mod">
          <ac:chgData name="Kimberly Brehm" userId="8c2b6ab9-3f19-41de-a892-34e3c36865ec" providerId="ADAL" clId="{321F027C-A70F-41E6-8894-AD5D3EECAAD0}" dt="2020-03-09T21:03:43.640" v="190"/>
          <ac:inkMkLst>
            <pc:docMk/>
            <pc:sldMk cId="1150978283" sldId="265"/>
            <ac:inkMk id="7" creationId="{90F127B1-AD61-4AA0-AE0D-7DF2130A88C5}"/>
          </ac:inkMkLst>
        </pc:inkChg>
        <pc:inkChg chg="add del mod">
          <ac:chgData name="Kimberly Brehm" userId="8c2b6ab9-3f19-41de-a892-34e3c36865ec" providerId="ADAL" clId="{321F027C-A70F-41E6-8894-AD5D3EECAAD0}" dt="2020-03-09T21:03:43.644" v="193"/>
          <ac:inkMkLst>
            <pc:docMk/>
            <pc:sldMk cId="1150978283" sldId="265"/>
            <ac:inkMk id="8" creationId="{D327AF5C-1AF1-4D9E-B5D8-4D2EA32F20F8}"/>
          </ac:inkMkLst>
        </pc:inkChg>
        <pc:inkChg chg="add del mod">
          <ac:chgData name="Kimberly Brehm" userId="8c2b6ab9-3f19-41de-a892-34e3c36865ec" providerId="ADAL" clId="{321F027C-A70F-41E6-8894-AD5D3EECAAD0}" dt="2020-03-09T21:03:43.646" v="196"/>
          <ac:inkMkLst>
            <pc:docMk/>
            <pc:sldMk cId="1150978283" sldId="265"/>
            <ac:inkMk id="9" creationId="{7065FA51-6739-4497-A841-DAE53D4EC2BA}"/>
          </ac:inkMkLst>
        </pc:inkChg>
        <pc:inkChg chg="add del mod">
          <ac:chgData name="Kimberly Brehm" userId="8c2b6ab9-3f19-41de-a892-34e3c36865ec" providerId="ADAL" clId="{321F027C-A70F-41E6-8894-AD5D3EECAAD0}" dt="2020-03-09T21:03:43.631" v="182"/>
          <ac:inkMkLst>
            <pc:docMk/>
            <pc:sldMk cId="1150978283" sldId="265"/>
            <ac:inkMk id="10" creationId="{5A5358F6-1DCD-4CED-9364-7BBFEDB49F77}"/>
          </ac:inkMkLst>
        </pc:inkChg>
        <pc:inkChg chg="add del mod">
          <ac:chgData name="Kimberly Brehm" userId="8c2b6ab9-3f19-41de-a892-34e3c36865ec" providerId="ADAL" clId="{321F027C-A70F-41E6-8894-AD5D3EECAAD0}" dt="2020-03-09T21:03:43.630" v="181"/>
          <ac:inkMkLst>
            <pc:docMk/>
            <pc:sldMk cId="1150978283" sldId="265"/>
            <ac:inkMk id="11" creationId="{AE3DA8BF-9E9D-43C8-B2FD-7044920D1C67}"/>
          </ac:inkMkLst>
        </pc:inkChg>
        <pc:inkChg chg="add del mod">
          <ac:chgData name="Kimberly Brehm" userId="8c2b6ab9-3f19-41de-a892-34e3c36865ec" providerId="ADAL" clId="{321F027C-A70F-41E6-8894-AD5D3EECAAD0}" dt="2020-03-09T21:03:43.645" v="195"/>
          <ac:inkMkLst>
            <pc:docMk/>
            <pc:sldMk cId="1150978283" sldId="265"/>
            <ac:inkMk id="12" creationId="{E8969F4C-91FD-4914-AF35-F4BD09F0AE55}"/>
          </ac:inkMkLst>
        </pc:inkChg>
        <pc:inkChg chg="add del mod">
          <ac:chgData name="Kimberly Brehm" userId="8c2b6ab9-3f19-41de-a892-34e3c36865ec" providerId="ADAL" clId="{321F027C-A70F-41E6-8894-AD5D3EECAAD0}" dt="2020-03-09T21:03:43.643" v="192"/>
          <ac:inkMkLst>
            <pc:docMk/>
            <pc:sldMk cId="1150978283" sldId="265"/>
            <ac:inkMk id="13" creationId="{984D055D-6873-40D3-93E3-271C6BA8FAA6}"/>
          </ac:inkMkLst>
        </pc:inkChg>
        <pc:inkChg chg="add del mod">
          <ac:chgData name="Kimberly Brehm" userId="8c2b6ab9-3f19-41de-a892-34e3c36865ec" providerId="ADAL" clId="{321F027C-A70F-41E6-8894-AD5D3EECAAD0}" dt="2020-03-09T21:03:43.637" v="187"/>
          <ac:inkMkLst>
            <pc:docMk/>
            <pc:sldMk cId="1150978283" sldId="265"/>
            <ac:inkMk id="14" creationId="{A113430A-3CAB-4ACD-B2F1-B76BDF213C56}"/>
          </ac:inkMkLst>
        </pc:inkChg>
        <pc:inkChg chg="add del mod">
          <ac:chgData name="Kimberly Brehm" userId="8c2b6ab9-3f19-41de-a892-34e3c36865ec" providerId="ADAL" clId="{321F027C-A70F-41E6-8894-AD5D3EECAAD0}" dt="2020-03-09T21:03:43.645" v="194"/>
          <ac:inkMkLst>
            <pc:docMk/>
            <pc:sldMk cId="1150978283" sldId="265"/>
            <ac:inkMk id="15" creationId="{49348328-D789-4706-B63F-9B5E76F94840}"/>
          </ac:inkMkLst>
        </pc:inkChg>
        <pc:inkChg chg="add del mod">
          <ac:chgData name="Kimberly Brehm" userId="8c2b6ab9-3f19-41de-a892-34e3c36865ec" providerId="ADAL" clId="{321F027C-A70F-41E6-8894-AD5D3EECAAD0}" dt="2020-03-09T21:03:43.654" v="203"/>
          <ac:inkMkLst>
            <pc:docMk/>
            <pc:sldMk cId="1150978283" sldId="265"/>
            <ac:inkMk id="16" creationId="{1442CDE1-0F16-454D-8963-F89FB08CC2B0}"/>
          </ac:inkMkLst>
        </pc:inkChg>
        <pc:inkChg chg="add del mod">
          <ac:chgData name="Kimberly Brehm" userId="8c2b6ab9-3f19-41de-a892-34e3c36865ec" providerId="ADAL" clId="{321F027C-A70F-41E6-8894-AD5D3EECAAD0}" dt="2020-03-09T21:03:43.638" v="188"/>
          <ac:inkMkLst>
            <pc:docMk/>
            <pc:sldMk cId="1150978283" sldId="265"/>
            <ac:inkMk id="17" creationId="{5AFAD772-12F4-496F-A934-2CE0AE0D6F63}"/>
          </ac:inkMkLst>
        </pc:inkChg>
        <pc:inkChg chg="add del mod">
          <ac:chgData name="Kimberly Brehm" userId="8c2b6ab9-3f19-41de-a892-34e3c36865ec" providerId="ADAL" clId="{321F027C-A70F-41E6-8894-AD5D3EECAAD0}" dt="2020-03-09T21:03:43.653" v="202"/>
          <ac:inkMkLst>
            <pc:docMk/>
            <pc:sldMk cId="1150978283" sldId="265"/>
            <ac:inkMk id="18" creationId="{9396163B-9D43-4F90-866D-B7C9083CA177}"/>
          </ac:inkMkLst>
        </pc:inkChg>
        <pc:inkChg chg="add del mod">
          <ac:chgData name="Kimberly Brehm" userId="8c2b6ab9-3f19-41de-a892-34e3c36865ec" providerId="ADAL" clId="{321F027C-A70F-41E6-8894-AD5D3EECAAD0}" dt="2020-03-09T21:03:43.642" v="191"/>
          <ac:inkMkLst>
            <pc:docMk/>
            <pc:sldMk cId="1150978283" sldId="265"/>
            <ac:inkMk id="19" creationId="{5B8B3694-95F5-424E-A29A-91D8087EEAF4}"/>
          </ac:inkMkLst>
        </pc:inkChg>
        <pc:inkChg chg="add del mod">
          <ac:chgData name="Kimberly Brehm" userId="8c2b6ab9-3f19-41de-a892-34e3c36865ec" providerId="ADAL" clId="{321F027C-A70F-41E6-8894-AD5D3EECAAD0}" dt="2020-03-09T21:03:43.648" v="198"/>
          <ac:inkMkLst>
            <pc:docMk/>
            <pc:sldMk cId="1150978283" sldId="265"/>
            <ac:inkMk id="20" creationId="{6661E000-ACC0-4E5D-B057-A6AB688730B4}"/>
          </ac:inkMkLst>
        </pc:inkChg>
        <pc:inkChg chg="add del mod">
          <ac:chgData name="Kimberly Brehm" userId="8c2b6ab9-3f19-41de-a892-34e3c36865ec" providerId="ADAL" clId="{321F027C-A70F-41E6-8894-AD5D3EECAAD0}" dt="2020-03-09T21:03:43.647" v="197"/>
          <ac:inkMkLst>
            <pc:docMk/>
            <pc:sldMk cId="1150978283" sldId="265"/>
            <ac:inkMk id="21" creationId="{24E40605-B252-476E-83E9-F65417E4EDD7}"/>
          </ac:inkMkLst>
        </pc:inkChg>
        <pc:inkChg chg="add del mod">
          <ac:chgData name="Kimberly Brehm" userId="8c2b6ab9-3f19-41de-a892-34e3c36865ec" providerId="ADAL" clId="{321F027C-A70F-41E6-8894-AD5D3EECAAD0}" dt="2020-03-09T21:03:43.635" v="185"/>
          <ac:inkMkLst>
            <pc:docMk/>
            <pc:sldMk cId="1150978283" sldId="265"/>
            <ac:inkMk id="22" creationId="{EF20CB29-C73C-42BC-A9BA-9109CC9CFCBC}"/>
          </ac:inkMkLst>
        </pc:inkChg>
        <pc:inkChg chg="add del mod">
          <ac:chgData name="Kimberly Brehm" userId="8c2b6ab9-3f19-41de-a892-34e3c36865ec" providerId="ADAL" clId="{321F027C-A70F-41E6-8894-AD5D3EECAAD0}" dt="2020-03-09T21:03:43.632" v="183"/>
          <ac:inkMkLst>
            <pc:docMk/>
            <pc:sldMk cId="1150978283" sldId="265"/>
            <ac:inkMk id="23" creationId="{F1C63A2B-9BC2-4A71-9989-CAE5438DCC97}"/>
          </ac:inkMkLst>
        </pc:inkChg>
        <pc:inkChg chg="add del mod">
          <ac:chgData name="Kimberly Brehm" userId="8c2b6ab9-3f19-41de-a892-34e3c36865ec" providerId="ADAL" clId="{321F027C-A70F-41E6-8894-AD5D3EECAAD0}" dt="2020-03-09T21:03:43.651" v="201"/>
          <ac:inkMkLst>
            <pc:docMk/>
            <pc:sldMk cId="1150978283" sldId="265"/>
            <ac:inkMk id="24" creationId="{5EDAA0C9-D8A1-4857-AED7-E7DD289FA001}"/>
          </ac:inkMkLst>
        </pc:inkChg>
        <pc:inkChg chg="add del">
          <ac:chgData name="Kimberly Brehm" userId="8c2b6ab9-3f19-41de-a892-34e3c36865ec" providerId="ADAL" clId="{321F027C-A70F-41E6-8894-AD5D3EECAAD0}" dt="2020-03-09T21:03:43.636" v="186"/>
          <ac:inkMkLst>
            <pc:docMk/>
            <pc:sldMk cId="1150978283" sldId="265"/>
            <ac:inkMk id="26" creationId="{ED36EBDD-F1A1-422C-84A6-DCE7ACFC2CA3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27" creationId="{6A0FEEA6-E1C2-49B3-A2C2-6FAFE993622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28" creationId="{4D57E576-BBB2-4A70-824F-7D2AB071AC1C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29" creationId="{EF044FFC-9C01-4B88-A7B0-906832149F05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0" creationId="{929DC545-D798-47FB-BE01-DAD380016A72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1" creationId="{D9B60489-DD82-4E95-86AA-57EAF9D27FDA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2" creationId="{4F25BD08-BB9E-4D4E-AB2B-96696C53797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3" creationId="{104EE0F0-3A85-42A3-8423-A925048C521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4" creationId="{B7EAB4A3-C135-4050-8F81-B53E4A81F90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5" creationId="{39EB1E2A-3A5D-40D5-AFAA-296F33442E6B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7" creationId="{5A7E90AE-91F3-47C5-B049-3C57CD33CD1C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8" creationId="{E6F72C6B-AFD2-4639-A91F-6E54D1470A0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39" creationId="{BDABE204-CA0D-47FF-93CD-8B11A98B6CC4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0" creationId="{B152EB2F-3E30-4152-83F9-6D6CF772750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2" creationId="{C5FCF550-CAEF-4858-8CEB-AB0D60522E7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3" creationId="{43F380B3-655C-4B7E-9406-E029CE32624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4" creationId="{3ABF57F0-E4B2-4E95-BB3B-3BD371BD8980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5" creationId="{504EF956-28AA-4C7C-9F7B-116A5CBD8D4B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6" creationId="{71CCC73E-EAA9-4107-B469-EF088905D0C2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7" creationId="{157BD57A-26FF-4AB5-BFC3-0F89196FC853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8" creationId="{3B20F928-3EF2-4D61-8A6E-E1D19D15362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49" creationId="{2EAE50E8-F6D9-4EC4-A9E4-BB8F4D042E0C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3" creationId="{8E64B237-665D-4925-ACA2-AB51C9CC1CE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4" creationId="{4E4CD2D4-E49C-4A2D-8E82-1ABEEC4D6976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5" creationId="{3084E7E1-1938-4CA6-993F-0FB96E74CB1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6" creationId="{E2C35B69-1C12-4F8F-A958-D4DEAB2708AB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7" creationId="{93CAB34A-7696-4026-A066-AF2B12D0A41E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8" creationId="{5EBB9BEB-0996-4995-882C-22EE98579EB3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59" creationId="{F158172B-9428-4800-A15A-B56549087A5D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0" creationId="{1948A42D-B688-411A-BE1D-5D0A0A50A04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1" creationId="{33B30792-2E6C-428C-809F-1ACAD4DE3F7A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2" creationId="{D0CEB15D-B8AF-43E7-9921-B4947EC3A6B1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4" creationId="{900A718F-9296-4223-BFDA-03EDD7C7F92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5" creationId="{4AFC91DF-2BD8-46B1-A154-03AE5C69962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6" creationId="{939C3256-CD61-4F63-9AD4-707EA1AE2DD1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7" creationId="{94C438C4-0B22-4628-AE8E-E68FAE95C495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8" creationId="{BAA6735D-2FCE-42F8-9A84-0CDE2F85FF7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69" creationId="{AEC7EFA7-E49F-4705-A90A-6F1EF0B62BC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1" creationId="{50FF6A1E-1396-48D4-9812-81EE31B6F9F6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2" creationId="{ADDE8899-01F0-4DF8-BD05-58330FFA849E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3" creationId="{E54D5C63-527E-4203-8710-40F868D6D81E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4" creationId="{C3574BCF-7155-4CEE-A337-E926D836409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5" creationId="{E8B6C49E-2F45-4031-B9E6-1345876C56B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6" creationId="{6A4C63DF-B05D-44D2-9A88-664275154478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8" creationId="{153D8314-80E7-4702-90C4-3BE3DE8B500B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79" creationId="{9B179BBA-2BDF-40F4-89E6-28A883587CA0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0" creationId="{B6DE5EC0-28C0-427C-8988-B1394B13DA5A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1" creationId="{D2E2E448-F67D-42F3-A20F-DDF190C2EE4A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2" creationId="{004BB2D2-F531-4957-98EC-FE7FC126AAEA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3" creationId="{78006AC8-644F-4B3F-B170-AA78B4980278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4" creationId="{F0CB099C-1012-4452-8067-A5E03916069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5" creationId="{308AB888-2E97-4025-8087-825BC82B273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6" creationId="{0CFC06E0-CE8F-407C-97B0-C8BEB466D08A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7" creationId="{CF19BC4B-5991-46EB-8A75-C37EBA92A1F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8" creationId="{947BE398-329F-4878-8137-58117A2C1649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89" creationId="{4FCDFC41-34A1-4DB3-B18F-C41F591893F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0" creationId="{DEBC2EA3-E455-4BA2-92D5-B58A4DB3C306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1" creationId="{9DE1F527-D79B-4786-967E-723C60508E1D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2" creationId="{78CB0E4E-0191-425A-A540-7FB4BE2C506C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3" creationId="{D829E687-36C2-456F-B087-1635F971EE37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4" creationId="{425387C8-A3B3-412A-96B9-E7C582C64B05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5" creationId="{3CF2B5B6-B73E-4A9A-92C1-5E4019D2479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6" creationId="{66DEF050-7F18-40EA-9AA8-BD312BE25188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98" creationId="{A7BEACCB-4DE3-461D-B56D-625A2502EADB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0" creationId="{7E2B4D8A-B42E-4964-9BB1-42C167120BED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1" creationId="{F8D06800-2F0F-40E4-A2D6-D02EA2C21A58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2" creationId="{0403B508-9ECD-4046-BE38-50DF1882226C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3" creationId="{A0B152DD-C1A9-44CC-AC2B-A2CD57A74024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4" creationId="{82F3E7C8-8C79-4C39-AAB4-67B2094F26A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5" creationId="{4B85B15A-7EFF-41EF-87C2-EE171F2DED76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6" creationId="{51576EFD-4E42-49ED-ADBE-D53C92918FFC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7" creationId="{ACB17DC5-217E-452D-8AA9-6C13CC07A2A0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08" creationId="{CF46669A-89BD-4E6C-A9BF-6BBB663916D4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1" creationId="{15E27067-699A-4E31-B763-CF45B1E15A56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2" creationId="{DDA8831B-7E75-4ABA-B3EF-85CBCDE60EDE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3" creationId="{1DA4EE4D-C257-4ACE-85DA-98A7B84A3F3B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4" creationId="{08918FDF-084C-46C3-B487-FC40A26F4ED2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5" creationId="{95B7DE18-35AE-4EA8-96CA-9C090D4F7133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6" creationId="{403870A4-041B-418F-9779-D2B94C58DD3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7" creationId="{17AB863D-9889-4A42-B1BF-50DC06ACC02E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8" creationId="{DD3075D8-E813-42F1-B3AC-53612FD8A61D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19" creationId="{2E9D9E9A-55C7-40DA-8D1E-D28C45E75F2F}"/>
          </ac:inkMkLst>
        </pc:inkChg>
        <pc:inkChg chg="add mod">
          <ac:chgData name="Kimberly Brehm" userId="8c2b6ab9-3f19-41de-a892-34e3c36865ec" providerId="ADAL" clId="{321F027C-A70F-41E6-8894-AD5D3EECAAD0}" dt="2020-03-09T21:03:53.421" v="204" actId="1076"/>
          <ac:inkMkLst>
            <pc:docMk/>
            <pc:sldMk cId="1150978283" sldId="265"/>
            <ac:inkMk id="121" creationId="{27C8A69C-152E-4FCE-A444-464B9DF1FABE}"/>
          </ac:inkMkLst>
        </pc:inkChg>
        <pc:inkChg chg="add del">
          <ac:chgData name="Kimberly Brehm" userId="8c2b6ab9-3f19-41de-a892-34e3c36865ec" providerId="ADAL" clId="{321F027C-A70F-41E6-8894-AD5D3EECAAD0}" dt="2020-03-09T21:01:43.708" v="156"/>
          <ac:inkMkLst>
            <pc:docMk/>
            <pc:sldMk cId="1150978283" sldId="265"/>
            <ac:inkMk id="122" creationId="{6243ECAE-6BF3-4AF9-A306-57CE94C9E2C4}"/>
          </ac:inkMkLst>
        </pc:inkChg>
        <pc:inkChg chg="add del">
          <ac:chgData name="Kimberly Brehm" userId="8c2b6ab9-3f19-41de-a892-34e3c36865ec" providerId="ADAL" clId="{321F027C-A70F-41E6-8894-AD5D3EECAAD0}" dt="2020-03-09T21:04:24.099" v="205"/>
          <ac:inkMkLst>
            <pc:docMk/>
            <pc:sldMk cId="1150978283" sldId="265"/>
            <ac:inkMk id="124" creationId="{0A046276-9D68-49FD-91EE-3F5598F76FFF}"/>
          </ac:inkMkLst>
        </pc:inkChg>
        <pc:inkChg chg="add del">
          <ac:chgData name="Kimberly Brehm" userId="8c2b6ab9-3f19-41de-a892-34e3c36865ec" providerId="ADAL" clId="{321F027C-A70F-41E6-8894-AD5D3EECAAD0}" dt="2020-03-10T15:57:45.797" v="216"/>
          <ac:inkMkLst>
            <pc:docMk/>
            <pc:sldMk cId="1150978283" sldId="265"/>
            <ac:inkMk id="128" creationId="{4246A1A9-4E1B-452A-A20E-32B7C741B14C}"/>
          </ac:inkMkLst>
        </pc:inkChg>
        <pc:inkChg chg="add del">
          <ac:chgData name="Kimberly Brehm" userId="8c2b6ab9-3f19-41de-a892-34e3c36865ec" providerId="ADAL" clId="{321F027C-A70F-41E6-8894-AD5D3EECAAD0}" dt="2020-03-10T15:57:55.980" v="217"/>
          <ac:inkMkLst>
            <pc:docMk/>
            <pc:sldMk cId="1150978283" sldId="265"/>
            <ac:inkMk id="130" creationId="{0D1B2D1C-30DD-49BE-BC0F-2070DB2435C4}"/>
          </ac:inkMkLst>
        </pc:inkChg>
        <pc:inkChg chg="add del">
          <ac:chgData name="Kimberly Brehm" userId="8c2b6ab9-3f19-41de-a892-34e3c36865ec" providerId="ADAL" clId="{321F027C-A70F-41E6-8894-AD5D3EECAAD0}" dt="2020-03-10T16:02:32.668" v="219"/>
          <ac:inkMkLst>
            <pc:docMk/>
            <pc:sldMk cId="1150978283" sldId="265"/>
            <ac:inkMk id="133" creationId="{7C282071-DD0B-4DD4-B49C-3BC1F0C10ED7}"/>
          </ac:inkMkLst>
        </pc:inkChg>
        <pc:inkChg chg="add del">
          <ac:chgData name="Kimberly Brehm" userId="8c2b6ab9-3f19-41de-a892-34e3c36865ec" providerId="ADAL" clId="{321F027C-A70F-41E6-8894-AD5D3EECAAD0}" dt="2020-03-10T16:07:08.074" v="222"/>
          <ac:inkMkLst>
            <pc:docMk/>
            <pc:sldMk cId="1150978283" sldId="265"/>
            <ac:inkMk id="137" creationId="{65A56E63-374A-4DB8-8905-C78E15224244}"/>
          </ac:inkMkLst>
        </pc:inkChg>
        <pc:inkChg chg="add del">
          <ac:chgData name="Kimberly Brehm" userId="8c2b6ab9-3f19-41de-a892-34e3c36865ec" providerId="ADAL" clId="{321F027C-A70F-41E6-8894-AD5D3EECAAD0}" dt="2020-03-10T16:09:59.170" v="223"/>
          <ac:inkMkLst>
            <pc:docMk/>
            <pc:sldMk cId="1150978283" sldId="265"/>
            <ac:inkMk id="139" creationId="{6D69DD5E-BDC8-48BC-80DA-20AB8279A681}"/>
          </ac:inkMkLst>
        </pc:inkChg>
        <pc:inkChg chg="add del">
          <ac:chgData name="Kimberly Brehm" userId="8c2b6ab9-3f19-41de-a892-34e3c36865ec" providerId="ADAL" clId="{321F027C-A70F-41E6-8894-AD5D3EECAAD0}" dt="2020-03-10T16:10:12.679" v="224"/>
          <ac:inkMkLst>
            <pc:docMk/>
            <pc:sldMk cId="1150978283" sldId="265"/>
            <ac:inkMk id="141" creationId="{3269A91C-A191-45A1-9B38-730FA3874310}"/>
          </ac:inkMkLst>
        </pc:inkChg>
        <pc:inkChg chg="add del">
          <ac:chgData name="Kimberly Brehm" userId="8c2b6ab9-3f19-41de-a892-34e3c36865ec" providerId="ADAL" clId="{321F027C-A70F-41E6-8894-AD5D3EECAAD0}" dt="2020-03-10T16:14:39.644" v="228"/>
          <ac:inkMkLst>
            <pc:docMk/>
            <pc:sldMk cId="1150978283" sldId="265"/>
            <ac:inkMk id="145" creationId="{5CCA02B2-967B-49B1-8156-B6135F053D95}"/>
          </ac:inkMkLst>
        </pc:inkChg>
        <pc:inkChg chg="add del">
          <ac:chgData name="Kimberly Brehm" userId="8c2b6ab9-3f19-41de-a892-34e3c36865ec" providerId="ADAL" clId="{321F027C-A70F-41E6-8894-AD5D3EECAAD0}" dt="2020-03-10T16:18:08.683" v="229"/>
          <ac:inkMkLst>
            <pc:docMk/>
            <pc:sldMk cId="1150978283" sldId="265"/>
            <ac:inkMk id="147" creationId="{0227FB5D-3BFC-4866-959D-33CAE0A18A50}"/>
          </ac:inkMkLst>
        </pc:inkChg>
        <pc:inkChg chg="add">
          <ac:chgData name="Kimberly Brehm" userId="8c2b6ab9-3f19-41de-a892-34e3c36865ec" providerId="ADAL" clId="{321F027C-A70F-41E6-8894-AD5D3EECAAD0}" dt="2020-03-10T16:18:08.683" v="229"/>
          <ac:inkMkLst>
            <pc:docMk/>
            <pc:sldMk cId="1150978283" sldId="265"/>
            <ac:inkMk id="149" creationId="{25B389B1-7407-4050-80B6-B045348F81CF}"/>
          </ac:inkMkLst>
        </pc:inkChg>
      </pc:sldChg>
      <pc:sldChg chg="addSp delSp modSp add ord">
        <pc:chgData name="Kimberly Brehm" userId="8c2b6ab9-3f19-41de-a892-34e3c36865ec" providerId="ADAL" clId="{321F027C-A70F-41E6-8894-AD5D3EECAAD0}" dt="2020-03-10T16:44:47.872" v="359"/>
        <pc:sldMkLst>
          <pc:docMk/>
          <pc:sldMk cId="476406042" sldId="266"/>
        </pc:sldMkLst>
        <pc:grpChg chg="del mod">
          <ac:chgData name="Kimberly Brehm" userId="8c2b6ab9-3f19-41de-a892-34e3c36865ec" providerId="ADAL" clId="{321F027C-A70F-41E6-8894-AD5D3EECAAD0}" dt="2020-03-10T16:36:17.174" v="249"/>
          <ac:grpSpMkLst>
            <pc:docMk/>
            <pc:sldMk cId="476406042" sldId="266"/>
            <ac:grpSpMk id="62" creationId="{3A5E15F3-26E1-423B-9FCD-E72E91E56C08}"/>
          </ac:grpSpMkLst>
        </pc:grpChg>
        <pc:grpChg chg="del mod">
          <ac:chgData name="Kimberly Brehm" userId="8c2b6ab9-3f19-41de-a892-34e3c36865ec" providerId="ADAL" clId="{321F027C-A70F-41E6-8894-AD5D3EECAAD0}" dt="2020-03-10T16:36:28.271" v="259"/>
          <ac:grpSpMkLst>
            <pc:docMk/>
            <pc:sldMk cId="476406042" sldId="266"/>
            <ac:grpSpMk id="67" creationId="{15C3B226-EB62-4D75-BE3D-AF8832EA423D}"/>
          </ac:grpSpMkLst>
        </pc:grpChg>
        <pc:grpChg chg="del mod">
          <ac:chgData name="Kimberly Brehm" userId="8c2b6ab9-3f19-41de-a892-34e3c36865ec" providerId="ADAL" clId="{321F027C-A70F-41E6-8894-AD5D3EECAAD0}" dt="2020-03-10T16:40:23.014" v="317"/>
          <ac:grpSpMkLst>
            <pc:docMk/>
            <pc:sldMk cId="476406042" sldId="266"/>
            <ac:grpSpMk id="71" creationId="{224A8ECC-FE27-4E5C-A01E-93E6450F3BFD}"/>
          </ac:grpSpMkLst>
        </pc:grpChg>
        <pc:grpChg chg="del mod">
          <ac:chgData name="Kimberly Brehm" userId="8c2b6ab9-3f19-41de-a892-34e3c36865ec" providerId="ADAL" clId="{321F027C-A70F-41E6-8894-AD5D3EECAAD0}" dt="2020-03-10T16:40:23.014" v="313"/>
          <ac:grpSpMkLst>
            <pc:docMk/>
            <pc:sldMk cId="476406042" sldId="266"/>
            <ac:grpSpMk id="79" creationId="{08999536-5F3F-4C01-8E95-41DE6AEFE2D4}"/>
          </ac:grpSpMkLst>
        </pc:grpChg>
        <pc:grpChg chg="del mod">
          <ac:chgData name="Kimberly Brehm" userId="8c2b6ab9-3f19-41de-a892-34e3c36865ec" providerId="ADAL" clId="{321F027C-A70F-41E6-8894-AD5D3EECAAD0}" dt="2020-03-10T16:40:23.029" v="319"/>
          <ac:grpSpMkLst>
            <pc:docMk/>
            <pc:sldMk cId="476406042" sldId="266"/>
            <ac:grpSpMk id="97" creationId="{6778623F-2461-4F1A-8057-0A9A7B381338}"/>
          </ac:grpSpMkLst>
        </pc:grpChg>
        <pc:grpChg chg="del mod">
          <ac:chgData name="Kimberly Brehm" userId="8c2b6ab9-3f19-41de-a892-34e3c36865ec" providerId="ADAL" clId="{321F027C-A70F-41E6-8894-AD5D3EECAAD0}" dt="2020-03-10T16:40:23.014" v="316"/>
          <ac:grpSpMkLst>
            <pc:docMk/>
            <pc:sldMk cId="476406042" sldId="266"/>
            <ac:grpSpMk id="98" creationId="{879AE632-63C8-482F-A045-1AB99FF57C15}"/>
          </ac:grpSpMkLst>
        </pc:grpChg>
        <pc:grpChg chg="del mod">
          <ac:chgData name="Kimberly Brehm" userId="8c2b6ab9-3f19-41de-a892-34e3c36865ec" providerId="ADAL" clId="{321F027C-A70F-41E6-8894-AD5D3EECAAD0}" dt="2020-03-10T16:40:23.014" v="308"/>
          <ac:grpSpMkLst>
            <pc:docMk/>
            <pc:sldMk cId="476406042" sldId="266"/>
            <ac:grpSpMk id="99" creationId="{A9A06A8C-B431-4A91-B3E0-A8AC758A9895}"/>
          </ac:grpSpMkLst>
        </pc:grpChg>
        <pc:grpChg chg="del mod">
          <ac:chgData name="Kimberly Brehm" userId="8c2b6ab9-3f19-41de-a892-34e3c36865ec" providerId="ADAL" clId="{321F027C-A70F-41E6-8894-AD5D3EECAAD0}" dt="2020-03-10T16:40:22.998" v="303"/>
          <ac:grpSpMkLst>
            <pc:docMk/>
            <pc:sldMk cId="476406042" sldId="266"/>
            <ac:grpSpMk id="100" creationId="{00749829-8E11-48D5-8682-50F761CB098F}"/>
          </ac:grpSpMkLst>
        </pc:grpChg>
        <pc:grpChg chg="del mod">
          <ac:chgData name="Kimberly Brehm" userId="8c2b6ab9-3f19-41de-a892-34e3c36865ec" providerId="ADAL" clId="{321F027C-A70F-41E6-8894-AD5D3EECAAD0}" dt="2020-03-10T16:40:23.014" v="306"/>
          <ac:grpSpMkLst>
            <pc:docMk/>
            <pc:sldMk cId="476406042" sldId="266"/>
            <ac:grpSpMk id="101" creationId="{B7F95AA6-C999-48A4-9BE7-3770B8DAB45E}"/>
          </ac:grpSpMkLst>
        </pc:grpChg>
        <pc:grpChg chg="del mod">
          <ac:chgData name="Kimberly Brehm" userId="8c2b6ab9-3f19-41de-a892-34e3c36865ec" providerId="ADAL" clId="{321F027C-A70F-41E6-8894-AD5D3EECAAD0}" dt="2020-03-10T16:40:23.014" v="312"/>
          <ac:grpSpMkLst>
            <pc:docMk/>
            <pc:sldMk cId="476406042" sldId="266"/>
            <ac:grpSpMk id="102" creationId="{63A08897-C36F-4C86-84EC-1CE743C75B60}"/>
          </ac:grpSpMkLst>
        </pc:grpChg>
        <pc:grpChg chg="del mod">
          <ac:chgData name="Kimberly Brehm" userId="8c2b6ab9-3f19-41de-a892-34e3c36865ec" providerId="ADAL" clId="{321F027C-A70F-41E6-8894-AD5D3EECAAD0}" dt="2020-03-10T16:40:18.601" v="293"/>
          <ac:grpSpMkLst>
            <pc:docMk/>
            <pc:sldMk cId="476406042" sldId="266"/>
            <ac:grpSpMk id="105" creationId="{F6326DF5-ED5C-48AC-A428-59DD312219BB}"/>
          </ac:grpSpMkLst>
        </pc:grpChg>
        <pc:grpChg chg="mod">
          <ac:chgData name="Kimberly Brehm" userId="8c2b6ab9-3f19-41de-a892-34e3c36865ec" providerId="ADAL" clId="{321F027C-A70F-41E6-8894-AD5D3EECAAD0}" dt="2020-03-10T16:40:38.779" v="345"/>
          <ac:grpSpMkLst>
            <pc:docMk/>
            <pc:sldMk cId="476406042" sldId="266"/>
            <ac:grpSpMk id="130" creationId="{27B4AEB4-F504-436D-A301-D679C1054AED}"/>
          </ac:grpSpMkLst>
        </pc:grpChg>
        <pc:grpChg chg="mod">
          <ac:chgData name="Kimberly Brehm" userId="8c2b6ab9-3f19-41de-a892-34e3c36865ec" providerId="ADAL" clId="{321F027C-A70F-41E6-8894-AD5D3EECAAD0}" dt="2020-03-10T16:40:38.779" v="345"/>
          <ac:grpSpMkLst>
            <pc:docMk/>
            <pc:sldMk cId="476406042" sldId="266"/>
            <ac:grpSpMk id="131" creationId="{37C52248-E1A0-4AD1-8C71-A785D4A7CB14}"/>
          </ac:grpSpMkLst>
        </pc:grpChg>
        <pc:grpChg chg="mod">
          <ac:chgData name="Kimberly Brehm" userId="8c2b6ab9-3f19-41de-a892-34e3c36865ec" providerId="ADAL" clId="{321F027C-A70F-41E6-8894-AD5D3EECAAD0}" dt="2020-03-10T16:40:38.779" v="345"/>
          <ac:grpSpMkLst>
            <pc:docMk/>
            <pc:sldMk cId="476406042" sldId="266"/>
            <ac:grpSpMk id="132" creationId="{747EAD35-1D93-41B4-8F6B-45BE56A87A93}"/>
          </ac:grpSpMkLst>
        </pc:grpChg>
        <pc:grpChg chg="mod">
          <ac:chgData name="Kimberly Brehm" userId="8c2b6ab9-3f19-41de-a892-34e3c36865ec" providerId="ADAL" clId="{321F027C-A70F-41E6-8894-AD5D3EECAAD0}" dt="2020-03-10T16:40:38.779" v="345"/>
          <ac:grpSpMkLst>
            <pc:docMk/>
            <pc:sldMk cId="476406042" sldId="266"/>
            <ac:grpSpMk id="133" creationId="{D544F11E-9C76-4FE3-93BF-019B7045915A}"/>
          </ac:grpSpMkLst>
        </pc:grpChg>
        <pc:grpChg chg="mod">
          <ac:chgData name="Kimberly Brehm" userId="8c2b6ab9-3f19-41de-a892-34e3c36865ec" providerId="ADAL" clId="{321F027C-A70F-41E6-8894-AD5D3EECAAD0}" dt="2020-03-10T16:40:38.779" v="345"/>
          <ac:grpSpMkLst>
            <pc:docMk/>
            <pc:sldMk cId="476406042" sldId="266"/>
            <ac:grpSpMk id="134" creationId="{BD38C285-1A01-4A2D-A399-1A78C1970CA2}"/>
          </ac:grpSpMkLst>
        </pc:grpChg>
        <pc:grpChg chg="mod">
          <ac:chgData name="Kimberly Brehm" userId="8c2b6ab9-3f19-41de-a892-34e3c36865ec" providerId="ADAL" clId="{321F027C-A70F-41E6-8894-AD5D3EECAAD0}" dt="2020-03-10T16:40:40.367" v="349"/>
          <ac:grpSpMkLst>
            <pc:docMk/>
            <pc:sldMk cId="476406042" sldId="266"/>
            <ac:grpSpMk id="138" creationId="{64FCD53D-8058-4C48-9B29-5F95B949E964}"/>
          </ac:grpSpMkLst>
        </pc:grpChg>
        <pc:grpChg chg="mod">
          <ac:chgData name="Kimberly Brehm" userId="8c2b6ab9-3f19-41de-a892-34e3c36865ec" providerId="ADAL" clId="{321F027C-A70F-41E6-8894-AD5D3EECAAD0}" dt="2020-03-10T16:40:40.367" v="349"/>
          <ac:grpSpMkLst>
            <pc:docMk/>
            <pc:sldMk cId="476406042" sldId="266"/>
            <ac:grpSpMk id="139" creationId="{B2F93D34-05C7-4225-8ECF-C132E82246FC}"/>
          </ac:grpSpMkLst>
        </pc:grpChg>
        <pc:grpChg chg="del mod">
          <ac:chgData name="Kimberly Brehm" userId="8c2b6ab9-3f19-41de-a892-34e3c36865ec" providerId="ADAL" clId="{321F027C-A70F-41E6-8894-AD5D3EECAAD0}" dt="2020-03-10T16:40:44.201" v="357"/>
          <ac:grpSpMkLst>
            <pc:docMk/>
            <pc:sldMk cId="476406042" sldId="266"/>
            <ac:grpSpMk id="144" creationId="{1637F5F1-8EDC-4FD6-85BE-E814289377BF}"/>
          </ac:grpSpMkLst>
        </pc:grpChg>
        <pc:grpChg chg="mod">
          <ac:chgData name="Kimberly Brehm" userId="8c2b6ab9-3f19-41de-a892-34e3c36865ec" providerId="ADAL" clId="{321F027C-A70F-41E6-8894-AD5D3EECAAD0}" dt="2020-03-10T16:40:44.201" v="357"/>
          <ac:grpSpMkLst>
            <pc:docMk/>
            <pc:sldMk cId="476406042" sldId="266"/>
            <ac:grpSpMk id="147" creationId="{E2D39C23-CD0C-43AA-8EBF-EF01C9C3B95F}"/>
          </ac:grpSpMkLst>
        </pc:grpChg>
        <pc:picChg chg="add del mod">
          <ac:chgData name="Kimberly Brehm" userId="8c2b6ab9-3f19-41de-a892-34e3c36865ec" providerId="ADAL" clId="{321F027C-A70F-41E6-8894-AD5D3EECAAD0}" dt="2020-03-10T16:39:19.566" v="292"/>
          <ac:picMkLst>
            <pc:docMk/>
            <pc:sldMk cId="476406042" sldId="266"/>
            <ac:picMk id="106" creationId="{9191F213-E7F7-4629-8E3E-4CD40C1A0154}"/>
          </ac:picMkLst>
        </pc:picChg>
        <pc:picChg chg="add del mod">
          <ac:chgData name="Kimberly Brehm" userId="8c2b6ab9-3f19-41de-a892-34e3c36865ec" providerId="ADAL" clId="{321F027C-A70F-41E6-8894-AD5D3EECAAD0}" dt="2020-03-10T16:42:11.329" v="358"/>
          <ac:picMkLst>
            <pc:docMk/>
            <pc:sldMk cId="476406042" sldId="266"/>
            <ac:picMk id="108" creationId="{BD96F019-010E-40C0-A219-30A972298001}"/>
          </ac:picMkLst>
        </pc:picChg>
        <pc:picChg chg="add del mod">
          <ac:chgData name="Kimberly Brehm" userId="8c2b6ab9-3f19-41de-a892-34e3c36865ec" providerId="ADAL" clId="{321F027C-A70F-41E6-8894-AD5D3EECAAD0}" dt="2020-03-10T16:44:47.872" v="359"/>
          <ac:picMkLst>
            <pc:docMk/>
            <pc:sldMk cId="476406042" sldId="266"/>
            <ac:picMk id="149" creationId="{BC9633B7-AC4A-43C9-8ED0-3937029F6FD7}"/>
          </ac:picMkLst>
        </pc:picChg>
        <pc:picChg chg="add mod">
          <ac:chgData name="Kimberly Brehm" userId="8c2b6ab9-3f19-41de-a892-34e3c36865ec" providerId="ADAL" clId="{321F027C-A70F-41E6-8894-AD5D3EECAAD0}" dt="2020-03-10T16:44:47.872" v="359"/>
          <ac:picMkLst>
            <pc:docMk/>
            <pc:sldMk cId="476406042" sldId="266"/>
            <ac:picMk id="151" creationId="{D6DFD243-A8F9-4542-9980-E37E996B7CE7}"/>
          </ac:picMkLst>
        </pc:pic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" creationId="{26855B24-8811-4DD9-BC14-2AE013E37722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" creationId="{1F1F927D-7401-4DD0-B320-711097D3EB1B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" creationId="{E4CF33AA-68BE-4AED-95FF-E838B57C7C5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" creationId="{57469B29-CE9C-45CA-8393-4BA3A9D9C90B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6" creationId="{5B7A3111-FC3C-4878-AF1B-4C5FA6E9F5DB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7" creationId="{8AE7E485-2D12-45EC-91ED-1137C9550B21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8" creationId="{1F82DB4F-F1C3-40B7-A549-19F4970DDF12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9" creationId="{6713CA63-9876-47D1-AF20-331E1134C5D5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0" creationId="{DA0703A3-A31B-46BF-AFC7-E5ECA863897D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1" creationId="{588D7F5A-6F48-4C9A-8908-A32BF73F6E5C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2" creationId="{9C1C2BDA-E4ED-45B9-837C-548184CD53FE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3" creationId="{8A158A54-448F-41F4-B6AB-5FD3F38746F7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4" creationId="{13E38F11-C46F-4DBC-A697-7BB4CEDA6B9C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5" creationId="{AB68EF81-F82D-428C-B02E-8648CA376F2E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6" creationId="{68BB0D36-3F47-46E3-90A5-F6E6B129DBBE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7" creationId="{9B173F86-3DE6-41B2-9B7A-F035ADD38881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8" creationId="{ACBD4CB3-712E-4AB8-8230-B5BDBD5742BA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19" creationId="{138CE477-22FC-4206-BA41-024AAB500541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0" creationId="{80890CB1-AE6C-40AB-9563-4F9CE43A276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1" creationId="{10CCD909-9C61-49A1-9D1F-4B42B8B02A08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2" creationId="{87CB3672-5D35-452B-A468-0E7EAC5FE6AA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3" creationId="{C4864726-C263-4B81-921F-75BE738B9E16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4" creationId="{1AC8A65D-9F42-42B6-A44F-FFE759716971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5" creationId="{69A3487C-5BA7-4EB5-8674-A48AEC5DA373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6" creationId="{AB27386F-224A-48EE-8DF6-7FD46DEEC813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7" creationId="{69657790-4987-4ED9-BD6A-621A4B46BD25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8" creationId="{66EC8880-948F-42EC-A45F-5E9DC6CB8CB0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29" creationId="{EDA6D573-493F-499F-A32F-F3439BC4BD44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0" creationId="{857A1CA7-E71A-4282-8EF3-4D6814E6836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1" creationId="{5F59E000-DB49-432B-A88A-4F533F3F503D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2" creationId="{1EFCAA55-6CD5-4481-A88A-8BAD613C7447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3" creationId="{BEF8D9CC-0AD9-4DFC-A41A-B5C826D3ED66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4" creationId="{89617848-BDC2-443A-9487-0FE1043D0FA9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5" creationId="{A5B01AA3-538C-4CAC-9580-91121B67A329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6" creationId="{727142DA-C3E0-4CA6-B577-47DF4EEF8B42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7" creationId="{AC65B4BF-69AE-4555-8C7F-575E9185EBAE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8" creationId="{62B0A3E6-DDA6-46AF-B4D4-A806AF111A53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39" creationId="{B2F4F990-FF54-48E8-8D2F-89B10391591B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0" creationId="{0F3D6929-C034-4CFF-94FF-9D599B708F79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1" creationId="{DDE9F72C-B776-4171-83AF-61134D22601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2" creationId="{A53341F5-8978-4D4F-BF50-E862C2B738E1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3" creationId="{AA46F10B-582F-4312-B23D-0670115B290B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4" creationId="{20990CCD-E1A1-4FA8-AC49-7696540167A2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5" creationId="{0E15B6C3-B943-42E6-A692-A0D0F4D31B33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6" creationId="{13F8CF35-7052-4F4C-AD31-B4A74A4AE61A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7" creationId="{D5361ABA-571E-403C-8EBE-AFDAD894168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8" creationId="{066DADC0-5674-4871-A078-0424EC058C6D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49" creationId="{E7F277DB-E82A-4FC7-A372-23258BCC4B16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0" creationId="{F9CB0AAF-E9B3-4FBF-B2B5-CD7D187AD304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1" creationId="{2DB5D7D9-1EBF-4D25-A8C7-B517BBC9C813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2" creationId="{147D3E0D-5488-4CA8-A3AB-AA8B153A7B5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3" creationId="{9B847900-19AB-4895-AD5C-101B1B2A8BDC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4" creationId="{B8A34D91-65EB-4DFB-9F89-C620B554D95F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5" creationId="{00796BE0-26B4-4FDD-8BE6-B7CA3AC123F1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6" creationId="{7005F604-DD64-497A-8AB9-5F17E9C3C97E}"/>
          </ac:inkMkLst>
        </pc:inkChg>
        <pc:inkChg chg="add">
          <ac:chgData name="Kimberly Brehm" userId="8c2b6ab9-3f19-41de-a892-34e3c36865ec" providerId="ADAL" clId="{321F027C-A70F-41E6-8894-AD5D3EECAAD0}" dt="2020-03-10T16:35:49.911" v="241"/>
          <ac:inkMkLst>
            <pc:docMk/>
            <pc:sldMk cId="476406042" sldId="266"/>
            <ac:inkMk id="57" creationId="{1E5F389C-0DD3-4446-8197-982BC3404B1F}"/>
          </ac:inkMkLst>
        </pc:inkChg>
        <pc:inkChg chg="add del">
          <ac:chgData name="Kimberly Brehm" userId="8c2b6ab9-3f19-41de-a892-34e3c36865ec" providerId="ADAL" clId="{321F027C-A70F-41E6-8894-AD5D3EECAAD0}" dt="2020-03-10T16:36:12.450" v="243"/>
          <ac:inkMkLst>
            <pc:docMk/>
            <pc:sldMk cId="476406042" sldId="266"/>
            <ac:inkMk id="58" creationId="{0947129C-F0A7-427F-A5FD-6FC5EB1C85A9}"/>
          </ac:inkMkLst>
        </pc:inkChg>
        <pc:inkChg chg="add del mod">
          <ac:chgData name="Kimberly Brehm" userId="8c2b6ab9-3f19-41de-a892-34e3c36865ec" providerId="ADAL" clId="{321F027C-A70F-41E6-8894-AD5D3EECAAD0}" dt="2020-03-10T16:36:17.174" v="250"/>
          <ac:inkMkLst>
            <pc:docMk/>
            <pc:sldMk cId="476406042" sldId="266"/>
            <ac:inkMk id="59" creationId="{B39E82BD-E8BA-46F6-B11D-F8AF95F38E7C}"/>
          </ac:inkMkLst>
        </pc:inkChg>
        <pc:inkChg chg="add del mod">
          <ac:chgData name="Kimberly Brehm" userId="8c2b6ab9-3f19-41de-a892-34e3c36865ec" providerId="ADAL" clId="{321F027C-A70F-41E6-8894-AD5D3EECAAD0}" dt="2020-03-10T16:36:17.174" v="249"/>
          <ac:inkMkLst>
            <pc:docMk/>
            <pc:sldMk cId="476406042" sldId="266"/>
            <ac:inkMk id="60" creationId="{EEF5AD2B-F7DB-4512-9AF2-EF2CFAE6B095}"/>
          </ac:inkMkLst>
        </pc:inkChg>
        <pc:inkChg chg="add del mod">
          <ac:chgData name="Kimberly Brehm" userId="8c2b6ab9-3f19-41de-a892-34e3c36865ec" providerId="ADAL" clId="{321F027C-A70F-41E6-8894-AD5D3EECAAD0}" dt="2020-03-10T16:36:17.174" v="248"/>
          <ac:inkMkLst>
            <pc:docMk/>
            <pc:sldMk cId="476406042" sldId="266"/>
            <ac:inkMk id="61" creationId="{79D825B9-2F6D-4ABA-873D-1DC7C0AC2435}"/>
          </ac:inkMkLst>
        </pc:inkChg>
        <pc:inkChg chg="add del mod">
          <ac:chgData name="Kimberly Brehm" userId="8c2b6ab9-3f19-41de-a892-34e3c36865ec" providerId="ADAL" clId="{321F027C-A70F-41E6-8894-AD5D3EECAAD0}" dt="2020-03-10T16:40:23.014" v="305"/>
          <ac:inkMkLst>
            <pc:docMk/>
            <pc:sldMk cId="476406042" sldId="266"/>
            <ac:inkMk id="63" creationId="{9FE30F64-67EF-425E-B34A-57D3A54A7508}"/>
          </ac:inkMkLst>
        </pc:inkChg>
        <pc:inkChg chg="add del mod">
          <ac:chgData name="Kimberly Brehm" userId="8c2b6ab9-3f19-41de-a892-34e3c36865ec" providerId="ADAL" clId="{321F027C-A70F-41E6-8894-AD5D3EECAAD0}" dt="2020-03-10T16:40:22.998" v="300"/>
          <ac:inkMkLst>
            <pc:docMk/>
            <pc:sldMk cId="476406042" sldId="266"/>
            <ac:inkMk id="64" creationId="{8D81FD0A-5A41-4D6D-9525-D55625E82495}"/>
          </ac:inkMkLst>
        </pc:inkChg>
        <pc:inkChg chg="add del mod">
          <ac:chgData name="Kimberly Brehm" userId="8c2b6ab9-3f19-41de-a892-34e3c36865ec" providerId="ADAL" clId="{321F027C-A70F-41E6-8894-AD5D3EECAAD0}" dt="2020-03-10T16:40:23.029" v="322"/>
          <ac:inkMkLst>
            <pc:docMk/>
            <pc:sldMk cId="476406042" sldId="266"/>
            <ac:inkMk id="65" creationId="{56C11522-2642-49DB-8983-5FCA7C89BECC}"/>
          </ac:inkMkLst>
        </pc:inkChg>
        <pc:inkChg chg="add del mod">
          <ac:chgData name="Kimberly Brehm" userId="8c2b6ab9-3f19-41de-a892-34e3c36865ec" providerId="ADAL" clId="{321F027C-A70F-41E6-8894-AD5D3EECAAD0}" dt="2020-03-10T16:40:23.014" v="307"/>
          <ac:inkMkLst>
            <pc:docMk/>
            <pc:sldMk cId="476406042" sldId="266"/>
            <ac:inkMk id="66" creationId="{C46B4810-C52F-4EE9-8500-D292E97FBF33}"/>
          </ac:inkMkLst>
        </pc:inkChg>
        <pc:inkChg chg="add del mod">
          <ac:chgData name="Kimberly Brehm" userId="8c2b6ab9-3f19-41de-a892-34e3c36865ec" providerId="ADAL" clId="{321F027C-A70F-41E6-8894-AD5D3EECAAD0}" dt="2020-03-10T16:40:22.998" v="301"/>
          <ac:inkMkLst>
            <pc:docMk/>
            <pc:sldMk cId="476406042" sldId="266"/>
            <ac:inkMk id="68" creationId="{8E9B7C83-E292-4167-B174-8BB0858D87D3}"/>
          </ac:inkMkLst>
        </pc:inkChg>
        <pc:inkChg chg="add del mod">
          <ac:chgData name="Kimberly Brehm" userId="8c2b6ab9-3f19-41de-a892-34e3c36865ec" providerId="ADAL" clId="{321F027C-A70F-41E6-8894-AD5D3EECAAD0}" dt="2020-03-10T16:40:23.014" v="317"/>
          <ac:inkMkLst>
            <pc:docMk/>
            <pc:sldMk cId="476406042" sldId="266"/>
            <ac:inkMk id="69" creationId="{ED669C1D-C36A-47BF-B14A-4E087DB04365}"/>
          </ac:inkMkLst>
        </pc:inkChg>
        <pc:inkChg chg="add del mod">
          <ac:chgData name="Kimberly Brehm" userId="8c2b6ab9-3f19-41de-a892-34e3c36865ec" providerId="ADAL" clId="{321F027C-A70F-41E6-8894-AD5D3EECAAD0}" dt="2020-03-10T16:40:22.998" v="299"/>
          <ac:inkMkLst>
            <pc:docMk/>
            <pc:sldMk cId="476406042" sldId="266"/>
            <ac:inkMk id="70" creationId="{98DF100B-A1E6-4068-88B6-3C1D7CF89981}"/>
          </ac:inkMkLst>
        </pc:inkChg>
        <pc:inkChg chg="add del">
          <ac:chgData name="Kimberly Brehm" userId="8c2b6ab9-3f19-41de-a892-34e3c36865ec" providerId="ADAL" clId="{321F027C-A70F-41E6-8894-AD5D3EECAAD0}" dt="2020-03-10T16:40:22.998" v="298"/>
          <ac:inkMkLst>
            <pc:docMk/>
            <pc:sldMk cId="476406042" sldId="266"/>
            <ac:inkMk id="72" creationId="{2196B37F-6287-4D2D-9F6C-F25FDFA99C71}"/>
          </ac:inkMkLst>
        </pc:inkChg>
        <pc:inkChg chg="add del mod">
          <ac:chgData name="Kimberly Brehm" userId="8c2b6ab9-3f19-41de-a892-34e3c36865ec" providerId="ADAL" clId="{321F027C-A70F-41E6-8894-AD5D3EECAAD0}" dt="2020-03-10T16:40:23.014" v="313"/>
          <ac:inkMkLst>
            <pc:docMk/>
            <pc:sldMk cId="476406042" sldId="266"/>
            <ac:inkMk id="73" creationId="{3BC292CC-11D0-475F-A2F6-493CEB34A74D}"/>
          </ac:inkMkLst>
        </pc:inkChg>
        <pc:inkChg chg="add del mod">
          <ac:chgData name="Kimberly Brehm" userId="8c2b6ab9-3f19-41de-a892-34e3c36865ec" providerId="ADAL" clId="{321F027C-A70F-41E6-8894-AD5D3EECAAD0}" dt="2020-03-10T16:40:22.998" v="302"/>
          <ac:inkMkLst>
            <pc:docMk/>
            <pc:sldMk cId="476406042" sldId="266"/>
            <ac:inkMk id="74" creationId="{771A0C1F-9CA4-440B-919B-5FA5D3251C15}"/>
          </ac:inkMkLst>
        </pc:inkChg>
        <pc:inkChg chg="add del mod">
          <ac:chgData name="Kimberly Brehm" userId="8c2b6ab9-3f19-41de-a892-34e3c36865ec" providerId="ADAL" clId="{321F027C-A70F-41E6-8894-AD5D3EECAAD0}" dt="2020-03-10T16:40:23.029" v="320"/>
          <ac:inkMkLst>
            <pc:docMk/>
            <pc:sldMk cId="476406042" sldId="266"/>
            <ac:inkMk id="75" creationId="{4093BE9E-BCB0-4024-9E7C-C9C28BC6C560}"/>
          </ac:inkMkLst>
        </pc:inkChg>
        <pc:inkChg chg="add del mod">
          <ac:chgData name="Kimberly Brehm" userId="8c2b6ab9-3f19-41de-a892-34e3c36865ec" providerId="ADAL" clId="{321F027C-A70F-41E6-8894-AD5D3EECAAD0}" dt="2020-03-10T16:40:22.998" v="294"/>
          <ac:inkMkLst>
            <pc:docMk/>
            <pc:sldMk cId="476406042" sldId="266"/>
            <ac:inkMk id="76" creationId="{68139675-4641-43EF-8A2E-549645E96E13}"/>
          </ac:inkMkLst>
        </pc:inkChg>
        <pc:inkChg chg="add del">
          <ac:chgData name="Kimberly Brehm" userId="8c2b6ab9-3f19-41de-a892-34e3c36865ec" providerId="ADAL" clId="{321F027C-A70F-41E6-8894-AD5D3EECAAD0}" dt="2020-03-10T16:36:44.571" v="268"/>
          <ac:inkMkLst>
            <pc:docMk/>
            <pc:sldMk cId="476406042" sldId="266"/>
            <ac:inkMk id="77" creationId="{5B22D0D4-95D5-40FE-B170-D195DB4507B3}"/>
          </ac:inkMkLst>
        </pc:inkChg>
        <pc:inkChg chg="add del">
          <ac:chgData name="Kimberly Brehm" userId="8c2b6ab9-3f19-41de-a892-34e3c36865ec" providerId="ADAL" clId="{321F027C-A70F-41E6-8894-AD5D3EECAAD0}" dt="2020-03-10T16:36:44.571" v="267"/>
          <ac:inkMkLst>
            <pc:docMk/>
            <pc:sldMk cId="476406042" sldId="266"/>
            <ac:inkMk id="78" creationId="{CC31EE40-8569-4315-BCA5-FF8E1F8C204D}"/>
          </ac:inkMkLst>
        </pc:inkChg>
        <pc:inkChg chg="add del mod">
          <ac:chgData name="Kimberly Brehm" userId="8c2b6ab9-3f19-41de-a892-34e3c36865ec" providerId="ADAL" clId="{321F027C-A70F-41E6-8894-AD5D3EECAAD0}" dt="2020-03-10T16:40:23.014" v="310"/>
          <ac:inkMkLst>
            <pc:docMk/>
            <pc:sldMk cId="476406042" sldId="266"/>
            <ac:inkMk id="80" creationId="{2835D328-32B6-421A-A98D-E7F07E4D4E62}"/>
          </ac:inkMkLst>
        </pc:inkChg>
        <pc:inkChg chg="add del mod">
          <ac:chgData name="Kimberly Brehm" userId="8c2b6ab9-3f19-41de-a892-34e3c36865ec" providerId="ADAL" clId="{321F027C-A70F-41E6-8894-AD5D3EECAAD0}" dt="2020-03-10T16:40:23.014" v="309"/>
          <ac:inkMkLst>
            <pc:docMk/>
            <pc:sldMk cId="476406042" sldId="266"/>
            <ac:inkMk id="81" creationId="{36FAB30E-202B-4704-B7B8-747045A58F87}"/>
          </ac:inkMkLst>
        </pc:inkChg>
        <pc:inkChg chg="add del mod">
          <ac:chgData name="Kimberly Brehm" userId="8c2b6ab9-3f19-41de-a892-34e3c36865ec" providerId="ADAL" clId="{321F027C-A70F-41E6-8894-AD5D3EECAAD0}" dt="2020-03-10T16:40:23.014" v="312"/>
          <ac:inkMkLst>
            <pc:docMk/>
            <pc:sldMk cId="476406042" sldId="266"/>
            <ac:inkMk id="82" creationId="{CFE3BC8A-5FF6-462C-873E-C3A47036B3D4}"/>
          </ac:inkMkLst>
        </pc:inkChg>
        <pc:inkChg chg="add del mod">
          <ac:chgData name="Kimberly Brehm" userId="8c2b6ab9-3f19-41de-a892-34e3c36865ec" providerId="ADAL" clId="{321F027C-A70F-41E6-8894-AD5D3EECAAD0}" dt="2020-03-10T16:40:23.029" v="321"/>
          <ac:inkMkLst>
            <pc:docMk/>
            <pc:sldMk cId="476406042" sldId="266"/>
            <ac:inkMk id="83" creationId="{B7D4E91E-2F07-49C6-B486-1708062F96DB}"/>
          </ac:inkMkLst>
        </pc:inkChg>
        <pc:inkChg chg="add del mod">
          <ac:chgData name="Kimberly Brehm" userId="8c2b6ab9-3f19-41de-a892-34e3c36865ec" providerId="ADAL" clId="{321F027C-A70F-41E6-8894-AD5D3EECAAD0}" dt="2020-03-10T16:40:23.014" v="311"/>
          <ac:inkMkLst>
            <pc:docMk/>
            <pc:sldMk cId="476406042" sldId="266"/>
            <ac:inkMk id="84" creationId="{D17A6BB9-EA11-4AA8-B2A7-924E136DB4A1}"/>
          </ac:inkMkLst>
        </pc:inkChg>
        <pc:inkChg chg="add del mod">
          <ac:chgData name="Kimberly Brehm" userId="8c2b6ab9-3f19-41de-a892-34e3c36865ec" providerId="ADAL" clId="{321F027C-A70F-41E6-8894-AD5D3EECAAD0}" dt="2020-03-10T16:40:23.014" v="306"/>
          <ac:inkMkLst>
            <pc:docMk/>
            <pc:sldMk cId="476406042" sldId="266"/>
            <ac:inkMk id="85" creationId="{B02441AA-818B-4FF1-B2AA-F9779240D5B8}"/>
          </ac:inkMkLst>
        </pc:inkChg>
        <pc:inkChg chg="add del mod">
          <ac:chgData name="Kimberly Brehm" userId="8c2b6ab9-3f19-41de-a892-34e3c36865ec" providerId="ADAL" clId="{321F027C-A70F-41E6-8894-AD5D3EECAAD0}" dt="2020-03-10T16:40:22.998" v="303"/>
          <ac:inkMkLst>
            <pc:docMk/>
            <pc:sldMk cId="476406042" sldId="266"/>
            <ac:inkMk id="86" creationId="{FD40438A-68A4-46F8-924F-EDB5BC9DAB52}"/>
          </ac:inkMkLst>
        </pc:inkChg>
        <pc:inkChg chg="add del mod">
          <ac:chgData name="Kimberly Brehm" userId="8c2b6ab9-3f19-41de-a892-34e3c36865ec" providerId="ADAL" clId="{321F027C-A70F-41E6-8894-AD5D3EECAAD0}" dt="2020-03-10T16:40:22.998" v="304"/>
          <ac:inkMkLst>
            <pc:docMk/>
            <pc:sldMk cId="476406042" sldId="266"/>
            <ac:inkMk id="87" creationId="{15F62F84-7B7B-4096-96E9-F5916DD08BE9}"/>
          </ac:inkMkLst>
        </pc:inkChg>
        <pc:inkChg chg="add del mod">
          <ac:chgData name="Kimberly Brehm" userId="8c2b6ab9-3f19-41de-a892-34e3c36865ec" providerId="ADAL" clId="{321F027C-A70F-41E6-8894-AD5D3EECAAD0}" dt="2020-03-10T16:40:22.998" v="295"/>
          <ac:inkMkLst>
            <pc:docMk/>
            <pc:sldMk cId="476406042" sldId="266"/>
            <ac:inkMk id="88" creationId="{9ADDB999-A6E7-4536-AD53-DC9B8995C023}"/>
          </ac:inkMkLst>
        </pc:inkChg>
        <pc:inkChg chg="add del mod">
          <ac:chgData name="Kimberly Brehm" userId="8c2b6ab9-3f19-41de-a892-34e3c36865ec" providerId="ADAL" clId="{321F027C-A70F-41E6-8894-AD5D3EECAAD0}" dt="2020-03-10T16:40:23.014" v="308"/>
          <ac:inkMkLst>
            <pc:docMk/>
            <pc:sldMk cId="476406042" sldId="266"/>
            <ac:inkMk id="89" creationId="{B403FB6E-B045-443C-9D8D-16C97B145EC1}"/>
          </ac:inkMkLst>
        </pc:inkChg>
        <pc:inkChg chg="add del mod">
          <ac:chgData name="Kimberly Brehm" userId="8c2b6ab9-3f19-41de-a892-34e3c36865ec" providerId="ADAL" clId="{321F027C-A70F-41E6-8894-AD5D3EECAAD0}" dt="2020-03-10T16:40:23.014" v="315"/>
          <ac:inkMkLst>
            <pc:docMk/>
            <pc:sldMk cId="476406042" sldId="266"/>
            <ac:inkMk id="90" creationId="{802034E4-0965-4D1C-844F-8CAF47215672}"/>
          </ac:inkMkLst>
        </pc:inkChg>
        <pc:inkChg chg="add del mod">
          <ac:chgData name="Kimberly Brehm" userId="8c2b6ab9-3f19-41de-a892-34e3c36865ec" providerId="ADAL" clId="{321F027C-A70F-41E6-8894-AD5D3EECAAD0}" dt="2020-03-10T16:40:23.014" v="316"/>
          <ac:inkMkLst>
            <pc:docMk/>
            <pc:sldMk cId="476406042" sldId="266"/>
            <ac:inkMk id="91" creationId="{A2D48627-122A-4C33-A93C-AA1239D999CC}"/>
          </ac:inkMkLst>
        </pc:inkChg>
        <pc:inkChg chg="add del mod">
          <ac:chgData name="Kimberly Brehm" userId="8c2b6ab9-3f19-41de-a892-34e3c36865ec" providerId="ADAL" clId="{321F027C-A70F-41E6-8894-AD5D3EECAAD0}" dt="2020-03-10T16:40:23.029" v="318"/>
          <ac:inkMkLst>
            <pc:docMk/>
            <pc:sldMk cId="476406042" sldId="266"/>
            <ac:inkMk id="92" creationId="{6E49F01D-E82A-44FA-BE6F-CD6859156309}"/>
          </ac:inkMkLst>
        </pc:inkChg>
        <pc:inkChg chg="add del mod">
          <ac:chgData name="Kimberly Brehm" userId="8c2b6ab9-3f19-41de-a892-34e3c36865ec" providerId="ADAL" clId="{321F027C-A70F-41E6-8894-AD5D3EECAAD0}" dt="2020-03-10T16:40:23.029" v="319"/>
          <ac:inkMkLst>
            <pc:docMk/>
            <pc:sldMk cId="476406042" sldId="266"/>
            <ac:inkMk id="93" creationId="{FCB9FFF4-BA59-401E-A1EA-4ADB7803F4E3}"/>
          </ac:inkMkLst>
        </pc:inkChg>
        <pc:inkChg chg="add del mod">
          <ac:chgData name="Kimberly Brehm" userId="8c2b6ab9-3f19-41de-a892-34e3c36865ec" providerId="ADAL" clId="{321F027C-A70F-41E6-8894-AD5D3EECAAD0}" dt="2020-03-10T16:40:22.998" v="296"/>
          <ac:inkMkLst>
            <pc:docMk/>
            <pc:sldMk cId="476406042" sldId="266"/>
            <ac:inkMk id="94" creationId="{3941A2DA-71F8-4250-9D36-06571AEED4E5}"/>
          </ac:inkMkLst>
        </pc:inkChg>
        <pc:inkChg chg="add del mod">
          <ac:chgData name="Kimberly Brehm" userId="8c2b6ab9-3f19-41de-a892-34e3c36865ec" providerId="ADAL" clId="{321F027C-A70F-41E6-8894-AD5D3EECAAD0}" dt="2020-03-10T16:40:23.029" v="323"/>
          <ac:inkMkLst>
            <pc:docMk/>
            <pc:sldMk cId="476406042" sldId="266"/>
            <ac:inkMk id="95" creationId="{E43EF184-A082-4759-BF44-FAA8081B8ED0}"/>
          </ac:inkMkLst>
        </pc:inkChg>
        <pc:inkChg chg="add del mod">
          <ac:chgData name="Kimberly Brehm" userId="8c2b6ab9-3f19-41de-a892-34e3c36865ec" providerId="ADAL" clId="{321F027C-A70F-41E6-8894-AD5D3EECAAD0}" dt="2020-03-10T16:40:22.998" v="297"/>
          <ac:inkMkLst>
            <pc:docMk/>
            <pc:sldMk cId="476406042" sldId="266"/>
            <ac:inkMk id="96" creationId="{0787E985-BA9E-4ECE-8809-2B99F0B91758}"/>
          </ac:inkMkLst>
        </pc:inkChg>
        <pc:inkChg chg="add del mod">
          <ac:chgData name="Kimberly Brehm" userId="8c2b6ab9-3f19-41de-a892-34e3c36865ec" providerId="ADAL" clId="{321F027C-A70F-41E6-8894-AD5D3EECAAD0}" dt="2020-03-10T16:40:23.014" v="314"/>
          <ac:inkMkLst>
            <pc:docMk/>
            <pc:sldMk cId="476406042" sldId="266"/>
            <ac:inkMk id="103" creationId="{B79B6D85-2EEE-4ACD-B3A9-C525F7B61D22}"/>
          </ac:inkMkLst>
        </pc:inkChg>
        <pc:inkChg chg="add del mod">
          <ac:chgData name="Kimberly Brehm" userId="8c2b6ab9-3f19-41de-a892-34e3c36865ec" providerId="ADAL" clId="{321F027C-A70F-41E6-8894-AD5D3EECAAD0}" dt="2020-03-10T16:40:18.601" v="293"/>
          <ac:inkMkLst>
            <pc:docMk/>
            <pc:sldMk cId="476406042" sldId="266"/>
            <ac:inkMk id="104" creationId="{7AC111E0-2BCB-44AB-B407-516ED8D49AB1}"/>
          </ac:inkMkLst>
        </pc:inkChg>
        <pc:inkChg chg="add del">
          <ac:chgData name="Kimberly Brehm" userId="8c2b6ab9-3f19-41de-a892-34e3c36865ec" providerId="ADAL" clId="{321F027C-A70F-41E6-8894-AD5D3EECAAD0}" dt="2020-03-10T16:42:11.329" v="358"/>
          <ac:inkMkLst>
            <pc:docMk/>
            <pc:sldMk cId="476406042" sldId="266"/>
            <ac:inkMk id="107" creationId="{E1434779-5A9E-4076-BF73-94635027DD77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09" creationId="{C7BC0EA6-9E27-46DD-9A73-727765054123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0" creationId="{804C6225-9F24-4041-B73C-4F9399EE8404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1" creationId="{ADDF1C90-B194-4556-8313-E939661CFE57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2" creationId="{314B577D-77B2-4A6F-8F8A-C931F6825E49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3" creationId="{7B1E1155-9B1F-4C6C-BE2E-9C6D4C8F5E4A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4" creationId="{FE789B88-6C82-486F-B0D2-8F7EB51FD1E3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5" creationId="{C76D3839-ECB1-4B30-AE43-248A9B17DA20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6" creationId="{68889EA9-F6FD-4500-90E4-97456801458E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7" creationId="{22A8254B-0D61-498F-AEF4-41D2C915F32C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8" creationId="{8147DDD5-E895-4049-B2A0-73ECC6D51347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19" creationId="{3CDD6DAF-2A19-400F-8EDA-A0DE79BD0BF9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0" creationId="{7207887F-A6AD-4D1F-864D-22410C9087B6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1" creationId="{0CD91BEA-EBA6-49BC-8502-B6B8F729A461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2" creationId="{906B8387-F7FA-48D0-B3FD-09E04224F7FE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3" creationId="{9C8F39BF-2FAA-491B-B6FD-70D85F373212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4" creationId="{B728E11C-FBF2-4217-905B-FB8625A06CF1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5" creationId="{324815BA-7903-4B1D-AB07-1E4E4CCAF10D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6" creationId="{CFECE92F-BD2D-4649-B223-5625326CA96E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7" creationId="{39A39599-E944-4730-B570-A4334D36A49E}"/>
          </ac:inkMkLst>
        </pc:inkChg>
        <pc:inkChg chg="add mod">
          <ac:chgData name="Kimberly Brehm" userId="8c2b6ab9-3f19-41de-a892-34e3c36865ec" providerId="ADAL" clId="{321F027C-A70F-41E6-8894-AD5D3EECAAD0}" dt="2020-03-10T16:40:38.779" v="345"/>
          <ac:inkMkLst>
            <pc:docMk/>
            <pc:sldMk cId="476406042" sldId="266"/>
            <ac:inkMk id="128" creationId="{BF882A18-F9C4-418C-9A2A-4235A8E1C1D3}"/>
          </ac:inkMkLst>
        </pc:inkChg>
        <pc:inkChg chg="add mod">
          <ac:chgData name="Kimberly Brehm" userId="8c2b6ab9-3f19-41de-a892-34e3c36865ec" providerId="ADAL" clId="{321F027C-A70F-41E6-8894-AD5D3EECAAD0}" dt="2020-03-10T16:40:40.367" v="349"/>
          <ac:inkMkLst>
            <pc:docMk/>
            <pc:sldMk cId="476406042" sldId="266"/>
            <ac:inkMk id="129" creationId="{111A675F-8BCC-40AD-9F2A-62DEC09D9105}"/>
          </ac:inkMkLst>
        </pc:inkChg>
        <pc:inkChg chg="add mod">
          <ac:chgData name="Kimberly Brehm" userId="8c2b6ab9-3f19-41de-a892-34e3c36865ec" providerId="ADAL" clId="{321F027C-A70F-41E6-8894-AD5D3EECAAD0}" dt="2020-03-10T16:40:40.367" v="349"/>
          <ac:inkMkLst>
            <pc:docMk/>
            <pc:sldMk cId="476406042" sldId="266"/>
            <ac:inkMk id="135" creationId="{CF1162B3-4E80-4E7A-BB80-9D8E62D01FD0}"/>
          </ac:inkMkLst>
        </pc:inkChg>
        <pc:inkChg chg="add mod">
          <ac:chgData name="Kimberly Brehm" userId="8c2b6ab9-3f19-41de-a892-34e3c36865ec" providerId="ADAL" clId="{321F027C-A70F-41E6-8894-AD5D3EECAAD0}" dt="2020-03-10T16:40:40.367" v="349"/>
          <ac:inkMkLst>
            <pc:docMk/>
            <pc:sldMk cId="476406042" sldId="266"/>
            <ac:inkMk id="136" creationId="{0E41F6F5-8F03-471E-AFA7-92871A1B8119}"/>
          </ac:inkMkLst>
        </pc:inkChg>
        <pc:inkChg chg="add mod">
          <ac:chgData name="Kimberly Brehm" userId="8c2b6ab9-3f19-41de-a892-34e3c36865ec" providerId="ADAL" clId="{321F027C-A70F-41E6-8894-AD5D3EECAAD0}" dt="2020-03-10T16:40:40.367" v="349"/>
          <ac:inkMkLst>
            <pc:docMk/>
            <pc:sldMk cId="476406042" sldId="266"/>
            <ac:inkMk id="137" creationId="{0947CE45-AEF8-4EAC-864E-CE784A649C2A}"/>
          </ac:inkMkLst>
        </pc:inkChg>
        <pc:inkChg chg="add mod">
          <ac:chgData name="Kimberly Brehm" userId="8c2b6ab9-3f19-41de-a892-34e3c36865ec" providerId="ADAL" clId="{321F027C-A70F-41E6-8894-AD5D3EECAAD0}" dt="2020-03-10T16:40:44.201" v="357"/>
          <ac:inkMkLst>
            <pc:docMk/>
            <pc:sldMk cId="476406042" sldId="266"/>
            <ac:inkMk id="140" creationId="{3D5563FA-6DBF-4DB2-8987-B91805E17A1D}"/>
          </ac:inkMkLst>
        </pc:inkChg>
        <pc:inkChg chg="add mod">
          <ac:chgData name="Kimberly Brehm" userId="8c2b6ab9-3f19-41de-a892-34e3c36865ec" providerId="ADAL" clId="{321F027C-A70F-41E6-8894-AD5D3EECAAD0}" dt="2020-03-10T16:40:44.201" v="357"/>
          <ac:inkMkLst>
            <pc:docMk/>
            <pc:sldMk cId="476406042" sldId="266"/>
            <ac:inkMk id="141" creationId="{4AFF1625-EC98-4600-A3D4-B04AEF1950BD}"/>
          </ac:inkMkLst>
        </pc:inkChg>
        <pc:inkChg chg="add mod">
          <ac:chgData name="Kimberly Brehm" userId="8c2b6ab9-3f19-41de-a892-34e3c36865ec" providerId="ADAL" clId="{321F027C-A70F-41E6-8894-AD5D3EECAAD0}" dt="2020-03-10T16:40:44.201" v="357"/>
          <ac:inkMkLst>
            <pc:docMk/>
            <pc:sldMk cId="476406042" sldId="266"/>
            <ac:inkMk id="142" creationId="{9DE61697-0042-406C-BAAC-08DF780E9536}"/>
          </ac:inkMkLst>
        </pc:inkChg>
        <pc:inkChg chg="add mod">
          <ac:chgData name="Kimberly Brehm" userId="8c2b6ab9-3f19-41de-a892-34e3c36865ec" providerId="ADAL" clId="{321F027C-A70F-41E6-8894-AD5D3EECAAD0}" dt="2020-03-10T16:40:44.201" v="357"/>
          <ac:inkMkLst>
            <pc:docMk/>
            <pc:sldMk cId="476406042" sldId="266"/>
            <ac:inkMk id="143" creationId="{02F44E2F-8C39-46DD-B491-BCFAF16CA3AC}"/>
          </ac:inkMkLst>
        </pc:inkChg>
        <pc:inkChg chg="add mod">
          <ac:chgData name="Kimberly Brehm" userId="8c2b6ab9-3f19-41de-a892-34e3c36865ec" providerId="ADAL" clId="{321F027C-A70F-41E6-8894-AD5D3EECAAD0}" dt="2020-03-10T16:40:44.201" v="357"/>
          <ac:inkMkLst>
            <pc:docMk/>
            <pc:sldMk cId="476406042" sldId="266"/>
            <ac:inkMk id="145" creationId="{5EC39CF8-4BD7-4ECE-8162-A90D09C375E6}"/>
          </ac:inkMkLst>
        </pc:inkChg>
        <pc:inkChg chg="add mod">
          <ac:chgData name="Kimberly Brehm" userId="8c2b6ab9-3f19-41de-a892-34e3c36865ec" providerId="ADAL" clId="{321F027C-A70F-41E6-8894-AD5D3EECAAD0}" dt="2020-03-10T16:40:44.201" v="357"/>
          <ac:inkMkLst>
            <pc:docMk/>
            <pc:sldMk cId="476406042" sldId="266"/>
            <ac:inkMk id="146" creationId="{9E4C44E1-7E68-4183-A407-D97A3ACA861F}"/>
          </ac:inkMkLst>
        </pc:inkChg>
        <pc:inkChg chg="add del">
          <ac:chgData name="Kimberly Brehm" userId="8c2b6ab9-3f19-41de-a892-34e3c36865ec" providerId="ADAL" clId="{321F027C-A70F-41E6-8894-AD5D3EECAAD0}" dt="2020-03-10T16:44:47.872" v="359"/>
          <ac:inkMkLst>
            <pc:docMk/>
            <pc:sldMk cId="476406042" sldId="266"/>
            <ac:inkMk id="148" creationId="{A44DCE5B-EA91-4922-83FD-DDF684CDFC67}"/>
          </ac:inkMkLst>
        </pc:inkChg>
        <pc:inkChg chg="add">
          <ac:chgData name="Kimberly Brehm" userId="8c2b6ab9-3f19-41de-a892-34e3c36865ec" providerId="ADAL" clId="{321F027C-A70F-41E6-8894-AD5D3EECAAD0}" dt="2020-03-10T16:44:47.872" v="359"/>
          <ac:inkMkLst>
            <pc:docMk/>
            <pc:sldMk cId="476406042" sldId="266"/>
            <ac:inkMk id="150" creationId="{41004FA4-A3B0-44F6-9C58-BAE1C8E1254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3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0 7112 0 0,'0'0'157'0'0,"0"0"23"0"0,0 0 13 0 0,0 0 42 0 0,0 0 126 0 0,-3 0 58 0 0,-9 0 12 0 0,9 0-22 0 0,0 0-201 0 0,1 0-77 0 0,0 0-32 0 0,-2 0-61 0 0,3 0 12 0 0,-2 0 65 0 0,0 0 99 0 0,0 3 51 0 0,-13 9 24 0 0,2-8-35 0 0,13-4-244 0 0,1 0 1 0 0,0 0-1 0 0,0 0 1 0 0,-1 0-1 0 0,1 0 0 0 0,0 0 1 0 0,0 0-1 0 0,-1 0 1 0 0,1 0-1 0 0,0 0 1 0 0,0 0-1 0 0,-1 0 1 0 0,1 0-1 0 0,0 0 1 0 0,0 0-1 0 0,-1 1 1 0 0,1-1-1 0 0,0 0 0 0 0,0 0 1 0 0,0 0-1 0 0,0 0 1 0 0,-1 1-1 0 0,1-1 1 0 0,0 0-1 0 0,0 0 1 0 0,0 1-11 0 0,-12 11 260 0 0,11-12-252 0 0,1 0 0 0 0,0 0 0 0 0,0 1 0 0 0,0-1 0 0 0,0 0 0 0 0,-1 0 0 0 0,1 0 0 0 0,0 0 1 0 0,0 1-1 0 0,0-1 0 0 0,-1 0 0 0 0,1 0 0 0 0,0 0 0 0 0,0 0 0 0 0,-1 0 0 0 0,1 0 0 0 0,0 1 0 0 0,0-1 1 0 0,-1 0-1 0 0,1 0 0 0 0,0 0 0 0 0,0 0 0 0 0,-1 0 0 0 0,1 0 0 0 0,0 0 0 0 0,0 0-8 0 0,-1 0 9 0 0,0 0 0 0 0,1 0 0 0 0,-1 0 0 0 0,1 0 0 0 0,-1 0 0 0 0,1 0 0 0 0,-1 0 0 0 0,0 0 0 0 0,1 0 0 0 0,-1 0 0 0 0,1 0 0 0 0,-1 1 0 0 0,1-1 0 0 0,-1 0 0 0 0,1 0 0 0 0,-1 1 0 0 0,1-1 0 0 0,-1 0 0 0 0,1 1 0 0 0,-1-1 0 0 0,1 0 0 0 0,0 1 0 0 0,-1-1 0 0 0,1 1 0 0 0,0-1 0 0 0,-1 1 0 0 0,1-1 0 0 0,0 1 0 0 0,-1-1 0 0 0,1 1 0 0 0,0-1 0 0 0,0 1 0 0 0,0-1 0 0 0,0 1 0 0 0,-1-1 0 0 0,1 1 0 0 0,0 0 0 0 0,0-1 0 0 0,0 1 0 0 0,0-1 0 0 0,0 1 0 0 0,0 0-9 0 0,0-1 6 0 0,0 0 1 0 0,0 1 0 0 0,0-1-1 0 0,0 0 1 0 0,0 0 0 0 0,0 1 0 0 0,0-1-1 0 0,0 0 1 0 0,0 0 0 0 0,0 1 0 0 0,0-1-1 0 0,0 0 1 0 0,0 0 0 0 0,0 1-1 0 0,0-1 1 0 0,-1 0 0 0 0,1 0 0 0 0,0 1-1 0 0,0-1 1 0 0,0 0 0 0 0,0 0-1 0 0,-1 0 1 0 0,1 0 0 0 0,0 1 0 0 0,0-1-1 0 0,-1 0-6 0 0,-14 12 135 0 0,8-9-86 0 0,6-2-44 0 0,1-1 0 0 0,-1 0 0 0 0,1 0 0 0 0,-1 0 0 0 0,1 0 0 0 0,-1 1-1 0 0,1-1 1 0 0,-1 0 0 0 0,1 0 0 0 0,-1 1 0 0 0,1-1 0 0 0,-1 0 0 0 0,1 1 0 0 0,0-1 0 0 0,-1 0 0 0 0,1 1 0 0 0,-1-1 0 0 0,1 1 0 0 0,0-1 0 0 0,0 1 0 0 0,-1-1 0 0 0,1 1-1 0 0,0-1 1 0 0,0 1 0 0 0,-1-1 0 0 0,1 1 0 0 0,0-1 0 0 0,0 1 0 0 0,0-1 0 0 0,0 1 0 0 0,0-1 0 0 0,0 1 0 0 0,0-1 0 0 0,0 1 0 0 0,0-1 0 0 0,0 1-5 0 0,0-1 3 0 0,0 1 1 0 0,0-1-1 0 0,0 0 1 0 0,0 0 0 0 0,0 1-1 0 0,0-1 1 0 0,0 0-1 0 0,0 0 1 0 0,0 1 0 0 0,0-1-1 0 0,0 0 1 0 0,0 0-1 0 0,0 1 1 0 0,-1-1-1 0 0,1 0 1 0 0,0 0 0 0 0,0 1-1 0 0,0-1 1 0 0,0 0-1 0 0,-1 0 1 0 0,1 0 0 0 0,0 1-1 0 0,0-1 1 0 0,0 0-1 0 0,-1 0 1 0 0,1 0-4 0 0,-12 15 29 0 0,6 0 14 0 0,-2-10-33 0 0,8-4-10 0 0,-1-1 1 0 0,1 0-1 0 0,-1 1 1 0 0,1-1-1 0 0,-1 0 0 0 0,1 1 1 0 0,0-1-1 0 0,-1 0 0 0 0,1 1 1 0 0,-1-1-1 0 0,1 1 0 0 0,0-1 1 0 0,-1 1-1 0 0,1-1 0 0 0,0 1 1 0 0,0-1-1 0 0,-1 1 0 0 0,1-1 1 0 0,0 1-1 0 0,0-1 0 0 0,0 1 1 0 0,-1-1-1 0 0,1 1 0 0 0,0 0 1 0 0,0-1-1 0 0,0 1 1 0 0,0-1-1 0 0,0 1 0 0 0,0-1 1 0 0,0 1-1 0 0,1 0 0 0 0,-1 0 0 0 0,0 35 54 0 0,0-28-55 0 0,-1-6 7 0 0,1 1 1 0 0,0-1-1 0 0,0 1 0 0 0,0-1 0 0 0,1 1 0 0 0,-1-1 0 0 0,0 1 0 0 0,1-1 0 0 0,0 1 0 0 0,0 0-6 0 0,11 15 22 0 0,-6-3 21 0 0,6-9-22 0 0,-6 7 22 0 0,6-7-22 0 0,-6 9 22 0 0,6 0-20 0 0,-11-15-22 0 0,-1 0 1 0 0,0 0 0 0 0,0 1 0 0 0,0-1 0 0 0,0 0 0 0 0,1 0 0 0 0,-1 0-1 0 0,0 1 1 0 0,0-1 0 0 0,0 0 0 0 0,1 0 0 0 0,-1 0 0 0 0,0 0-1 0 0,0 0 1 0 0,1 1 0 0 0,-1-1 0 0 0,0 0 0 0 0,0 0 0 0 0,1 0 0 0 0,-1 0-1 0 0,0 0 1 0 0,0 0 0 0 0,1 0 0 0 0,-1 0 0 0 0,0 0 0 0 0,0 0-2 0 0,5-1 9 0 0,-5 1-12 0 0,8 5 24 0 0,13 6 52 0 0,-20-10-63 0 0,0-1 1 0 0,1 1 0 0 0,-1-1 0 0 0,1 1-1 0 0,-1-1 1 0 0,1 0 0 0 0,-1 1-1 0 0,1-1 1 0 0,-1 0 0 0 0,1 0 0 0 0,0 0-1 0 0,0 0-10 0 0,1-1 17 0 0,0 1 0 0 0,0-1 0 0 0,-1 0 0 0 0,1 0 0 0 0,0-1 0 0 0,0 1 0 0 0,-1 0 0 0 0,1-1-17 0 0,-1 1 14 0 0,0-1 1 0 0,0 1-1 0 0,0 0 0 0 0,0 0 1 0 0,0 1-1 0 0,1-1 0 0 0,-1 0 1 0 0,0 1-1 0 0,0-1 1 0 0,1 1-15 0 0,-2 0 3 0 0,-1 0 1 0 0,0 0 0 0 0,0 0-1 0 0,1 0 1 0 0,-1 0 0 0 0,0 0-1 0 0,0 0 1 0 0,1 0 0 0 0,-1 0 0 0 0,0 0-1 0 0,0-1 1 0 0,1 1 0 0 0,-1 0-1 0 0,0 0 1 0 0,0 0 0 0 0,1 0-1 0 0,-1 0 1 0 0,0-1 0 0 0,0 1-1 0 0,0 0 1 0 0,1 0 0 0 0,-1 0 0 0 0,0 0-1 0 0,0-1 1 0 0,0 1 0 0 0,0 0-4 0 0,12-15 96 0 0,-8 7-54 0 0,-4 7-39 0 0,0 1 1 0 0,0-1 0 0 0,1 0 0 0 0,-1 1 0 0 0,0-1 0 0 0,0 1 0 0 0,1-1 0 0 0,-1 1 0 0 0,0-1 0 0 0,1 1 0 0 0,-1-1 0 0 0,0 1-1 0 0,1 0 1 0 0,-1-1 0 0 0,1 1 0 0 0,-1-1 0 0 0,1 1 0 0 0,-1 0 0 0 0,1 0 0 0 0,-1-1 0 0 0,1 1 0 0 0,-1 0 0 0 0,1 0-1 0 0,-1-1 1 0 0,1 1 0 0 0,0 0 0 0 0,-1 0 0 0 0,1 0 0 0 0,-1 0 0 0 0,1 0 0 0 0,0 0 0 0 0,-1 0 0 0 0,1 0 0 0 0,-1 0-1 0 0,1 0 1 0 0,-1 0 0 0 0,1 0 0 0 0,0 1-4 0 0,0-1 7 0 0,0-1-1 0 0,0 1 0 0 0,0 0 1 0 0,0 0-1 0 0,0 0 1 0 0,0-1-1 0 0,0 1 1 0 0,0 0-1 0 0,-1-1 0 0 0,1 1 1 0 0,0-1-1 0 0,0 1 1 0 0,0-1-1 0 0,0 0 0 0 0,0 1 1 0 0,-1-1-1 0 0,1 0 1 0 0,0 1-1 0 0,-1-1 1 0 0,1 0-7 0 0,11-20 98 0 0,-9 15-75 0 0,3-9 43 0 0,1 10-53 0 0,-6 5-13 0 0,-1 0 1 0 0,1-1-1 0 0,-1 1 1 0 0,1 0-1 0 0,-1-1 0 0 0,1 1 1 0 0,-1 0-1 0 0,1-1 1 0 0,-1 1-1 0 0,0-1 0 0 0,1 1 1 0 0,-1-1-1 0 0,0 1 0 0 0,1-1 1 0 0,-1 1-1 0 0,0-1 1 0 0,1 1-1 0 0,-1-1 0 0 0,0 1 1 0 0,0-1-1 0 0,0 1 1 0 0,0-1-1 0 0,0 1 0 0 0,1-1 1 0 0,-1 0-1 0 0,0 1 1 0 0,0-1-1 0 0,0 1 0 0 0,-1-1 1 0 0,1 1-1 0 0,0-1 1 0 0,0 0-1 0 0,0 0 1 0 0,0 1 1 0 0,0-1 0 0 0,0 1 0 0 0,-1-1-1 0 0,1 1 1 0 0,0-1 0 0 0,0 0 0 0 0,0 1 0 0 0,1-1-1 0 0,-1 1 1 0 0,0-1 0 0 0,0 1 0 0 0,0-1 0 0 0,0 1-1 0 0,0-1 1 0 0,1 0 0 0 0,-1 1 0 0 0,0-1-1 0 0,1 1 1 0 0,-1-1 0 0 0,0 1 0 0 0,1 0 0 0 0,-1-1-1 0 0,0 1 1 0 0,1-1 0 0 0,-1 1 0 0 0,1 0 0 0 0,-1-1-1 0 0,1 1 1 0 0,-1 0 0 0 0,1-1 0 0 0,0 1-2 0 0,6-5 13 0 0,-6 4-9 0 0,-1 0 0 0 0,0 0 0 0 0,1 0-1 0 0,-1 0 1 0 0,0 0 0 0 0,1 0 0 0 0,-1 0 0 0 0,0 1 0 0 0,0-1-1 0 0,0 0 1 0 0,0 0 0 0 0,0 0 0 0 0,0 0 0 0 0,0-1-4 0 0,0-6 27 0 0,1 6-24 0 0,-1 1 0 0 0,0-1 0 0 0,0 0 0 0 0,0 0 0 0 0,0 0 0 0 0,0 0 0 0 0,-1 0 0 0 0,1 0 0 0 0,0 0 0 0 0,-1 1 1 0 0,0-1-1 0 0,0-2-3 0 0,-11-2 10 0 0,12 6-7 0 0,-1-1 0 0 0,1 0 0 0 0,-1 0 0 0 0,1 0 0 0 0,0 0 1 0 0,-1 0-1 0 0,1 0 0 0 0,0 0 0 0 0,0 0 0 0 0,0 0 0 0 0,0 0 0 0 0,0 0 0 0 0,0 0 0 0 0,0-1-3 0 0,-1-8 12 0 0,-1 7-17 0 0,-7-4 17 0 0,0-9 33 0 0,-3 1-58 0 0,12 15 8 0 0,-1 0-1 0 0,1-1 1 0 0,0 1 0 0 0,0 0 0 0 0,-1 0 0 0 0,1 0 0 0 0,0 0 0 0 0,0-1 0 0 0,0 1 0 0 0,0 0 0 0 0,0 0 0 0 0,-1-1 0 0 0,1 1 0 0 0,0 0 0 0 0,0 0 0 0 0,0-1 0 0 0,0 1 0 0 0,0 0 0 0 0,0 0 0 0 0,0-1 0 0 0,0 1 0 0 0,0 0 0 0 0,0 0 0 0 0,0-1 0 0 0,0 1 0 0 0,0 0 5 0 0,-2-8-140 0 0,-4 2 32 0 0,2 3 6 0 0,0-3-97 0 0,2 1-17 0 0,2-3-86 0 0,-1 3 134 0 0,-2-2-66 0 0,1 6 120 0 0,0 0-58 0 0,1 0 2 0 0,-1 1-49 0 0,0 0-55 0 0,-1-1-65 0 0,3 1 34 0 0,-1 0-41 0 0,0 0-39 0 0,1 0-32 0 0,0 0-690 0 0,-1 0-717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6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1 7200 0 0,'0'0'165'0'0,"0"0"22"0"0,0 0 6 0 0,0 0 32 0 0,0 0 114 0 0,0 0 49 0 0,0 0 11 0 0,0 0-29 0 0,0 0-123 0 0,0 0-58 0 0,0 0-11 0 0,-3 0-13 0 0,-5 1-119 0 0,2 6 76 0 0,5 14 79 0 0,1-14-175 0 0,0 1-13 0 0,0-6-12 0 0,1 1 1 0 0,-1-1-1 0 0,0 1 0 0 0,-1-1 1 0 0,1 1-1 0 0,0-1 0 0 0,-1 1 1 0 0,1-1-1 0 0,-1 1 0 0 0,0 0-1 0 0,-5 6 22 0 0,5-7-17 0 0,0 0 0 0 0,0-1 0 0 0,0 1 0 0 0,0 0 0 0 0,0-1 0 0 0,1 1 0 0 0,-1 0 0 0 0,0 0-1 0 0,1 0 1 0 0,0 0 0 0 0,-1-1 0 0 0,1 1 0 0 0,0 0 0 0 0,0 0-5 0 0,1 35 319 0 0,0-23-194 0 0,-1 0 0 0 0,0-1 0 0 0,-1 1 0 0 0,0 0 0 0 0,-2 7-125 0 0,-9 19 203 0 0,8-12-90 0 0,4 51 211 0 0,1-47-201 0 0,-1 21 129 0 0,0 60 222 0 0,-1-104-434 0 0,0-1 1 0 0,0 0-1 0 0,0 0 0 0 0,-1 1 0 0 0,-1-1 0 0 0,-2 6-40 0 0,3-8 23 0 0,-2 14 82 0 0,5 3-15 0 0,-1-12-46 0 0,-1 30 174 0 0,0 2 26 0 0,3-15-15 0 0,-5-25-144 0 0,-9 9-10 0 0,9-9-3 0 0,3-3 0 0 0,0 0-26 0 0,0 0-106 0 0,0 0-48 0 0,0 0-10 0 0,0 0 29 0 0,0 0-18 0 0,0 0-65 0 0,0 0-172 0 0,3 0-316 0 0,12 0-32 0 0</inkml:trace>
  <inkml:trace contextRef="#ctx0" brushRef="#br0" timeOffset="340.62">109 1 6824 0 0,'0'0'149'0'0,"0"0"23"0"0,0 0 13 0 0,0 0 21 0 0,0 0 35 0 0,0 0 14 0 0,0 0 1 0 0,0 0 0 0 0,0 0 1 0 0,0 0 6 0 0,0 0 1 0 0,0 0-10 0 0,0 0-39 0 0,0 0-20 0 0,0 3-3 0 0,0 9-4 0 0,0-12-182 0 0,0 0 1 0 0,0 0-1 0 0,0 1 1 0 0,0-1 0 0 0,0 0-1 0 0,0 1 1 0 0,0-1-1 0 0,0 0 1 0 0,0 0-1 0 0,0 1 1 0 0,1-1-1 0 0,-1 0 1 0 0,0 0 0 0 0,0 0-1 0 0,0 1 1 0 0,0-1-1 0 0,0 0 1 0 0,1 0-1 0 0,-1 1 1 0 0,0-1 0 0 0,0 0-1 0 0,0 0 1 0 0,0 0-1 0 0,1 0 1 0 0,-1 1-1 0 0,0-1-6 0 0,12 16 172 0 0,-9 1-22 0 0,-3-15-129 0 0,0 0 0 0 0,1 0 0 0 0,-1 0 0 0 0,0 0-1 0 0,1-1 1 0 0,-1 1 0 0 0,1 0 0 0 0,0 0 0 0 0,-1 0 0 0 0,1-1 0 0 0,0 1 0 0 0,0 0 0 0 0,0-1 0 0 0,0 1 0 0 0,1-1 0 0 0,-1 1 0 0 0,0-1 0 0 0,1 1-21 0 0,-1-2 9 0 0,-1 1-1 0 0,0-1 1 0 0,0 0-1 0 0,0 0 1 0 0,1 0-1 0 0,-1 0 1 0 0,0 1 0 0 0,0-1-1 0 0,0 0 1 0 0,0 0-1 0 0,1 0 1 0 0,-1 1-1 0 0,0-1 1 0 0,0 0-1 0 0,0 0 1 0 0,0 1 0 0 0,0-1-1 0 0,0 0 1 0 0,0 0-1 0 0,0 1 1 0 0,0-1-1 0 0,0 0 1 0 0,0 0 0 0 0,0 1-1 0 0,0-1 1 0 0,0 0-9 0 0,4 20 220 0 0,8 1-46 0 0,-1-4-66 0 0,-4-2-2 0 0,-3-1-31 0 0,-3-9-45 0 0,0 0-1 0 0,1-1 1 0 0,-1 1-1 0 0,1-1 1 0 0,0 0 0 0 0,0 1-1 0 0,1-1 1 0 0,0 0-30 0 0,0 3 42 0 0,1 0 0 0 0,-1 0 0 0 0,-1 0 0 0 0,1 0 0 0 0,-1 0 0 0 0,1 7-42 0 0,-1-4 57 0 0,1 0 0 0 0,0 0 0 0 0,1 0 0 0 0,0 0-57 0 0,12 20 141 0 0,-8-16-57 0 0,-1-1 1 0 0,0 2-1 0 0,-1-1 0 0 0,2 9-84 0 0,-1 12 126 0 0,-5-22-76 0 0,1-1-1 0 0,1 0 0 0 0,1 4-49 0 0,8 21 141 0 0,0-2 32 0 0,-3-14-95 0 0,0 3 4 0 0,-8-18-43 0 0,0-1 0 0 0,0 1-1 0 0,0-1 1 0 0,1 0 0 0 0,0 0-1 0 0,0 0 1 0 0,0 0 0 0 0,3 2-39 0 0,-3-4 34 0 0,0 1 0 0 0,0-1 0 0 0,-1 1 0 0 0,1 0 0 0 0,-1 0 0 0 0,0 1-34 0 0,0-1 33 0 0,1 0 1 0 0,-1 0-1 0 0,0 0 1 0 0,1-1-1 0 0,0 1 1 0 0,1 0-34 0 0,-2-1 26 0 0,1 0 1 0 0,-1 0-1 0 0,0 0 0 0 0,0 1 1 0 0,0-1-1 0 0,2 4-26 0 0,6 11 142 0 0,2-4 23 0 0,-2-1-39 0 0,-9-12-108 0 0,-1 1 0 0 0,1-1 0 0 0,0 1 0 0 0,-1-1 0 0 0,1 1 0 0 0,-1-1 0 0 0,0 1 0 0 0,1-1 0 0 0,-1 1 0 0 0,0 0-18 0 0,0 1 160 0 0,0 0-27 0 0,0 9-122 0 0,0-9-102 0 0,0-3-62 0 0,0 0 58 0 0,0 0-60 0 0,0 0-77 0 0,0 0 71 0 0,0 0-36 0 0,0 0-39 0 0,0 0-36 0 0,0 0-369 0 0,0 0 88 0 0,0 0-49 0 0,0 0-710 0 0,0 0-559 0 0,0 0-1062 0 0</inkml:trace>
  <inkml:trace contextRef="#ctx0" brushRef="#br0" timeOffset="638.59">109 690 7568 0 0,'0'0'166'0'0,"0"0"29"0"0,0 0 14 0 0,0 0 41 0 0,0 0 120 0 0,0 0 57 0 0,0 0 12 0 0,3 0 1 0 0,1 0-287 0 0,-2 0-87 0 0,0 1 0 0 0,0-1 0 0 0,1 0 0 0 0,-1 0 0 0 0,0-1 0 0 0,0 1 0 0 0,0 0 0 0 0,0-1 0 0 0,0 1 1 0 0,0-1-1 0 0,1 0-66 0 0,3-11 440 0 0,10 6-23 0 0,2-6-94 0 0,0 6-41 0 0,0-6-8 0 0,0 6-32 0 0,0-7-122 0 0,0 7-50 0 0,4-6-17 0 0,-8 8-44 0 0,-9 3-11 0 0,-1 0 0 0 0,1-1 1 0 0,-1 1-1 0 0,1-1 1 0 0,-1 0-1 0 0,0 0 1 0 0,0-1-1 0 0,1 0 2 0 0,5-3 84 0 0,-4 4-84 0 0,0-1-37 0 0,0 1-42 0 0,1-1-48 0 0,0 1-55 0 0,-1-1-61 0 0,0 2 12 0 0,-1-1-41 0 0,0 0-45 0 0,0 0-48 0 0,0 0-49 0 0,0 0-54 0 0,-1 0-55 0 0,1 0-58 0 0,9-5-994 0 0,8-4-896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2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48 143 7400 0 0,'-16'-3'216'0'0,"3"-5"-11"0"0,8 16-98 0 0,1-6-3 0 0,-2-1 117 0 0,3-1 190 0 0,3 0 5 0 0,0 0-22 0 0,3 0-90 0 0,5-2-128 0 0,3-4 21 0 0,3 0 14 0 0,-3 4-23 0 0,0 0-18 0 0,1-3 17 0 0,1-2 10 0 0,1 5-21 0 0,5-1 4 0 0,-6-1-22 0 0,2-2 57 0 0,12 1 105 0 0,-6-6 7 0 0,8 6-6 0 0,2-6-26 0 0,1 6-9 0 0,-16 1-144 0 0,-9 1-74 0 0,-1 2 0 0 0,1-1 0 0 0,0 1 0 0 0,-1 0 0 0 0,1 0 0 0 0,0 1-68 0 0,5 1 95 0 0,9-1 58 0 0,-4-4 11 0 0,-8 1-101 0 0,0 1 0 0 0,0-1 1 0 0,0 2-1 0 0,0-1 1 0 0,0 1-1 0 0,0 0 1 0 0,4 1-64 0 0,-8 0 6 0 0,-1 0 1 0 0,0 0 0 0 0,1-1 0 0 0,-1 1-1 0 0,1-1 1 0 0,-1 0 0 0 0,0-1 0 0 0,3 0-7 0 0,12-4 24 0 0,12 1 31 0 0,-15-1 78 0 0,-13 5-93 0 0,0-1 1 0 0,1 1-1 0 0,-1 0 0 0 0,0 1 0 0 0,1-1 0 0 0,-1 0 0 0 0,1 1 1 0 0,1 0-41 0 0,7 0 219 0 0,0 0-70 0 0,0 0-63 0 0,-1 0-51 0 0,8 0-69 0 0,28 0-236 0 0,-44 0 245 0 0,0 0 55 0 0,1 0-48 0 0,5 0-53 0 0,6 0-74 0 0,-15 0-36 0 0,1 0 55 0 0,-1 0 49 0 0,0 0 42 0 0,1 0 55 0 0,-1 0 75 0 0,2 0 384 0 0,-1 0-407 0 0,-1 0-34 0 0,1 0-43 0 0,-1 0-54 0 0,1 0-66 0 0,-1 0-75 0 0,1 0-51 0 0,-1 0-75 0 0,1 0-84 0 0,0 0-91 0 0,-1 0-98 0 0,1 0-105 0 0,0 0-112 0 0,0 0-121 0 0,-1 0-854 0 0,0 0-1014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3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8144 0 0,'0'0'182'0'0,"0"0"29"0"0,0 0 13 0 0,0 2-32 0 0,0 35 421 0 0,0-9-305 0 0,0-6-160 0 0,0-12-122 0 0,0-2-37 0 0,0-4 18 0 0,0-1 0 0 0,0 0-1 0 0,1 1 1 0 0,-1-1 0 0 0,1 0 0 0 0,0 0 0 0 0,0 0-1 0 0,0 0 1 0 0,2 3-7 0 0,2 9 48 0 0,-4-9-20 0 0,0-1-1 0 0,0 1 0 0 0,-1 0 1 0 0,0 3-28 0 0,0-3 28 0 0,0-1 0 0 0,0 1 0 0 0,1-1 0 0 0,0 5-28 0 0,10 24 112 0 0,-6-5-35 0 0,-3-13 17 0 0,1 1 0 0 0,5 13-94 0 0,8 32 236 0 0,0 2 13 0 0,-9-40-153 0 0,10 49 298 0 0,-12-44-258 0 0,0 16 80 0 0,1-21-74 0 0,-4-18-84 0 0,-1 0 0 0 0,1 0 0 0 0,-1 0 0 0 0,0 1 0 0 0,-1 4-58 0 0,1-1 85 0 0,0 1 1 0 0,0-1 0 0 0,1 0 0 0 0,0 0 0 0 0,2 2-86 0 0,4 22 228 0 0,-4-16-129 0 0,3 15 91 0 0,-5-8-16 0 0,-2 13 88 0 0,0-15-155 0 0,0 11 12 0 0,0-32-110 0 0,0-1 1 0 0,0 1-1 0 0,0 0 1 0 0,1 0-1 0 0,-1-1 1 0 0,1 1 0 0 0,-1 0-1 0 0,1 0 1 0 0,0-1-1 0 0,0 1 1 0 0,0-1-1 0 0,0 1 1 0 0,0-1-10 0 0,0 1 13 0 0,0-1-1 0 0,0 1 1 0 0,-1 0-1 0 0,1-1 1 0 0,0 1-1 0 0,-1 0 1 0 0,1-1 0 0 0,-1 1-1 0 0,1 0 1 0 0,-1 0-1 0 0,0-1 1 0 0,0 1 0 0 0,1 0-13 0 0,-1 1-12 0 0,0 0 48 0 0,0 1 97 0 0,0 0 71 0 0,-2 6 581 0 0,0-6-452 0 0,1-3-218 0 0,-1 0-50 0 0,-1 0-72 0 0,1 0-45 0 0,0-1-35 0 0,0-1 137 0 0,4-1-7 0 0,9-8 39 0 0,-7 3 20 0 0,-5-3-75 0 0,1 6-4 0 0,-1-6 4 0 0,0 6-14 0 0,1 1 0 0 0,0-1 0 0 0,0 0 0 0 0,0 1 0 0 0,1-1 0 0 0,-1 0 0 0 0,1 1 0 0 0,0-1-1 0 0,0-1-11 0 0,10-19 51 0 0,-7 17-45 0 0,-1-1-1 0 0,1 1 1 0 0,0-7-7 0 0,2-15 0 0 0,4 8 10 0 0,-4-1 24 0 0,-4 15-33 0 0,0 0 0 0 0,0-1 0 0 0,0 1 0 0 0,3-3-1 0 0,14-27-107 0 0,-9 19 47 0 0,0 0 0 0 0,2 1 0 0 0,7-9 60 0 0,5 0-103 0 0,-12 17 88 0 0,18-8-124 0 0,-24 14 125 0 0,9 1-17 0 0,1-1-35 0 0,-9-2 52 0 0,-6 5 11 0 0,0-1 0 0 0,0 0 0 0 0,-1 1 0 0 0,1-1-1 0 0,0 0 1 0 0,0 1 0 0 0,0-1 0 0 0,0 1 0 0 0,0-1 0 0 0,0 1 0 0 0,0 0 0 0 0,0-1 0 0 0,0 1 0 0 0,1 0 0 0 0,-1 0 0 0 0,0 0 0 0 0,0 0 0 0 0,0 0 0 0 0,0 0 0 0 0,0 0-1 0 0,0 0 1 0 0,0 0 0 0 0,0 1 0 0 0,0-1 0 0 0,1 1 3 0 0,18 10-22 0 0,-17-9 17 0 0,-1 0 1 0 0,1 0-1 0 0,0 0 1 0 0,0-1 0 0 0,0 1-1 0 0,1-1 1 0 0,-1 0-1 0 0,0 1 1 0 0,0-2-1 0 0,1 1 1 0 0,-1 0-1 0 0,1-1 5 0 0,-3 0 7 0 0,0 1-1 0 0,0-1 1 0 0,0 0-1 0 0,0 0 1 0 0,0 0-1 0 0,0 0 1 0 0,0 1-1 0 0,0-1 1 0 0,0 0-1 0 0,0 1 1 0 0,0-1-1 0 0,1 1-6 0 0,-1 1 8 0 0,0-1-1 0 0,1 0 1 0 0,-1 0-1 0 0,0 1 1 0 0,0-1-1 0 0,1 1 1 0 0,-1-1-1 0 0,-1 1 1 0 0,1-1-8 0 0,5 8 34 0 0,10 1 36 0 0,-15-10-71 0 0,0 0 1 0 0,0 1-1 0 0,-1-1 1 0 0,1 1 0 0 0,0-1-1 0 0,0 1 1 0 0,0-1-1 0 0,0 1 1 0 0,-1-1 0 0 0,1 1-1 0 0,0 0 1 0 0,-1-1-1 0 0,1 1 1 0 0,0 0 0 0 0,-1 0-1 0 0,1 0 1 0 0,-1 0 0 0 0,7 14-78 0 0,-3 1 18 0 0,-3-11 42 0 0,0-1-1 0 0,0 1 1 0 0,0-1 0 0 0,1 0-1 0 0,0 0 1 0 0,0 2 18 0 0,5 7-11 0 0,8 18 14 0 0,-13-27 6 0 0,-1-1 0 0 0,0 1 0 0 0,0 0 1 0 0,0-1-1 0 0,-1 1 0 0 0,1 0 0 0 0,-1 2-9 0 0,1 4 45 0 0,-1-8-32 0 0,0 0 0 0 0,0 0 0 0 0,0 0 0 0 0,0 0 0 0 0,0 0 0 0 0,-1 0 0 0 0,1 0 0 0 0,0 0 0 0 0,-1 0 0 0 0,1 0 0 0 0,-1 0-13 0 0,-13 26 175 0 0,-4 7 120 0 0,-8-3-29 0 0,21-23-198 0 0,5-6-59 0 0,-1-1 1 0 0,0 0 0 0 0,0 0 0 0 0,0 0-1 0 0,0 0 1 0 0,-1 0 0 0 0,1 0 0 0 0,0 0-1 0 0,-1 0 1 0 0,1 0 0 0 0,-1-1 0 0 0,0 1-1 0 0,0-1 1 0 0,1 1 0 0 0,-1-1 0 0 0,0 0-1 0 0,0 1 1 0 0,-1-1 0 0 0,1 0-1 0 0,0 0-9 0 0,-24 4 78 0 0,-11 11 4 0 0,26-12-56 0 0,8-2-17 0 0,1-1 0 0 0,-1 0 0 0 0,-1 0 0 0 0,1 0 0 0 0,0 0 0 0 0,0 0 0 0 0,0-1 0 0 0,0 1 0 0 0,-1-1 0 0 0,-1 0-9 0 0,1 0-78 0 0,-1 0 38 0 0,-10 1 51 0 0,4-1 11 0 0,3 0-42 0 0,2 1-34 0 0,-1-1-46 0 0,2 0-27 0 0,-1 0-48 0 0,1 0-53 0 0,0-1-60 0 0,1 1-3 0 0,0 0-50 0 0,0 0-54 0 0,0-1-59 0 0,1 1-61 0 0,-1-1-65 0 0,1 0-71 0 0,0 0-72 0 0,-5-3-1315 0 0,-2-5-1156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4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62 111 6992 0 0,'0'3'157'0'0,"0"-3"-149"0"0,0 1-1 0 0,0-1 1 0 0,0 1 0 0 0,0-1-1 0 0,0 0 1 0 0,0 1 0 0 0,0-1-1 0 0,0 1 1 0 0,0-1 0 0 0,0 0-1 0 0,0 1 1 0 0,0-1 0 0 0,0 1-1 0 0,-1-1 1 0 0,1 0 0 0 0,0 1-1 0 0,0-1 1 0 0,-1 0 0 0 0,1 1-1 0 0,0-1 1 0 0,0 0 0 0 0,-1 1-1 0 0,1-1 1 0 0,0 0 0 0 0,-1 1-1 0 0,1-1 1 0 0,0 0-1 0 0,-1 0 1 0 0,1 0 0 0 0,0 1-1 0 0,-1-1-7 0 0,-6 5 135 0 0,0 5-6 0 0,0 4-66 0 0,5-9-56 0 0,-3 26-7 0 0,-5-9 59 0 0,7 3 123 0 0,3-9-62 0 0,1-7-26 0 0,-1 0-1 0 0,-1 0 1 0 0,0 0 0 0 0,-1 5-94 0 0,-2 4 103 0 0,-4 16 105 0 0,10-7-15 0 0,2-9-83 0 0,3 15 100 0 0,-5-5-18 0 0,-3-11-86 0 0,1-6-25 0 0,0 0 0 0 0,0-1-1 0 0,1 1 1 0 0,2 8-81 0 0,-1-9 41 0 0,2 8 53 0 0,-1 0 0 0 0,-1 0 0 0 0,0 7-94 0 0,1 10 139 0 0,-1-26-107 0 0,1 0 0 0 0,0 0 1 0 0,1 3-33 0 0,10 27 76 0 0,-10-21-41 0 0,-3-10-18 0 0,1-1-1 0 0,0 1 0 0 0,1-1 1 0 0,-1 0-1 0 0,2 1-16 0 0,0 1 17 0 0,-1 0-1 0 0,0 0 1 0 0,2 9-17 0 0,-4-13 11 0 0,0 1 1 0 0,1-1-1 0 0,0 0 0 0 0,0 1 1 0 0,0-1-1 0 0,0 0 1 0 0,1 0-1 0 0,0 0 0 0 0,0 0 1 0 0,0-1-1 0 0,1 1 1 0 0,0 0-12 0 0,31 40 16 0 0,-34-44-22 0 0,1 1 1 0 0,-1-1 0 0 0,1 1 0 0 0,0-1-1 0 0,0 1 1 0 0,0-1 0 0 0,0 0-1 0 0,0 0 1 0 0,0 0 0 0 0,1 0 5 0 0,10 6-21 0 0,-2 0 9 0 0,-8-5 13 0 0,0 1-1 0 0,1-1 1 0 0,-1 1 0 0 0,1-1 0 0 0,0-1-1 0 0,0 1 1 0 0,0 0 0 0 0,0-1 0 0 0,0 0 0 0 0,0 0-1 0 0,2 0 0 0 0,9-1 19 0 0,1 0-128 0 0</inkml:trace>
  <inkml:trace contextRef="#ctx0" brushRef="#br0" timeOffset="611.43">472 411 7136 0 0,'0'0'165'0'0,"3"3"22"0"0,-2-2-171 0 0,1 1 0 0 0,-1-1 0 0 0,0 1 0 0 0,0 0 0 0 0,0 0 0 0 0,0-1-1 0 0,0 1 1 0 0,-1 0 0 0 0,1 0 0 0 0,0 0 0 0 0,-1 0 0 0 0,1 0 0 0 0,-1 2-16 0 0,1 17 118 0 0,-1-5-67 0 0,0-2-35 0 0,1-4 31 0 0,1 1 80 0 0,3 3 103 0 0,3 6 198 0 0,1 3 24 0 0,-5-9-232 0 0,1 15 278 0 0,6-8-123 0 0,-6 8-58 0 0,-2-17-216 0 0,2 2 65 0 0,-4-10-85 0 0,1 0 1 0 0,0 1 0 0 0,0-1 0 0 0,0 0 0 0 0,0-1 0 0 0,1 1 0 0 0,-1 0 0 0 0,3 1-82 0 0,6 10 239 0 0,-10-13-212 0 0,-1-1 0 0 0,1 1 0 0 0,-1 0 0 0 0,0 0 0 0 0,1-1-1 0 0,-1 1 1 0 0,0 0 0 0 0,0 0 0 0 0,0 1-27 0 0,0 11 178 0 0,4 4 101 0 0,0-8-150 0 0,-1 2-9 0 0,0-4-8 0 0,0-1 16 0 0,0 1 45 0 0,2 0-13 0 0,-4-7-125 0 0,0 1-1 0 0,0-1 1 0 0,0 1-1 0 0,0-1 1 0 0,-1 1-1 0 0,1-1 1 0 0,-1 1-1 0 0,1-1 1 0 0,-1 1 0 0 0,1 0-1 0 0,-1-1 1 0 0,0 1-1 0 0,0 0 1 0 0,0-1-35 0 0,2 11 145 0 0,5 1-15 0 0,-6-11-115 0 0,0-1 1 0 0,0 1-1 0 0,-1-1 0 0 0,1 0 1 0 0,0 1-1 0 0,-1 0 1 0 0,1-1-1 0 0,-1 1 0 0 0,1-1 1 0 0,-1 1-1 0 0,0-1 1 0 0,0 1-16 0 0,0 1 130 0 0,0-3 12 0 0,0 0 2 0 0,0 0 0 0 0,0 0-2 0 0,0 0-4 0 0,0 0-2 0 0,0 0 0 0 0,3-3-6 0 0,-3 3-123 0 0,2-2 3 0 0,-1 1 0 0 0,0 0 0 0 0,0 0 0 0 0,0 0-1 0 0,0-1 1 0 0,0 1 0 0 0,-1 0 0 0 0,1-1 0 0 0,0 1 0 0 0,0-1 0 0 0,-1 1 0 0 0,1-1 0 0 0,-1 1 0 0 0,0-1 0 0 0,1 1 0 0 0,-1-1 0 0 0,0 0 0 0 0,0 1 0 0 0,0-1 0 0 0,0 0-10 0 0,0-4 27 0 0,1 1 0 0 0,0 0 0 0 0,0 0 1 0 0,0 0-1 0 0,2-5-27 0 0,-1 5 20 0 0,0-1 0 0 0,-1 0 0 0 0,1 1 0 0 0,-1-1 0 0 0,-1 0 0 0 0,1-1-20 0 0,-1-1 13 0 0,1 0 1 0 0,0 0-1 0 0,1 0 1 0 0,-1 1-1 0 0,2-2-13 0 0,-1 1 15 0 0,0 1 1 0 0,-1-1-1 0 0,0 1 0 0 0,0-1 1 0 0,0 0-16 0 0,-1 0 2 0 0,1 0 1 0 0,0 0-1 0 0,1 1 1 0 0,0-1 0 0 0,0 1-1 0 0,1-2-2 0 0,4-15 1 0 0,-4 16-9 0 0,-1 0 0 0 0,2 0 0 0 0,2-5 8 0 0,5-11-62 0 0,-6 9 7 0 0,-4 11 43 0 0,0 0 0 0 0,1 0 1 0 0,-1 0-1 0 0,1 1 1 0 0,-1-1-1 0 0,1 0 0 0 0,0 1 1 0 0,1-1-1 0 0,-1 1 0 0 0,1 0 1 0 0,-1 0-1 0 0,1 0 1 0 0,1-1 11 0 0,2-2-13 0 0,14-13-76 0 0,-14 15 85 0 0,10 1-62 0 0,7 5-54 0 0,-8 2 75 0 0,-14-3 46 0 0,1 0 0 0 0,0 0 0 0 0,-1 0 0 0 0,0 0 1 0 0,1 0-1 0 0,-1 0 0 0 0,0 1 0 0 0,0-1 0 0 0,1 1 0 0 0,-1-1 0 0 0,0 1-1 0 0,8 9-7 0 0,-7-8 1 0 0,1 0 1 0 0,-1 0 0 0 0,0 0-1 0 0,0 0 1 0 0,0 1 0 0 0,1 0 5 0 0,-2 0-6 0 0,1-1 1 0 0,0 1 0 0 0,0-1-1 0 0,1 0 1 0 0,-1 0 0 0 0,1 1 5 0 0,2 0 0 0 0,-1 1 0 0 0,0-1 0 0 0,0 1 0 0 0,-1 0 0 0 0,1 1 0 0 0,-3-4 0 0 0,1 0 0 0 0,-1 1 0 0 0,0-1 0 0 0,-1 1 0 0 0,1 0 0 0 0,0-1 0 0 0,-1 1 0 0 0,1-1 0 0 0,-1 1 0 0 0,0 0 0 0 0,0 0 0 0 0,0 0 3 0 0,0-1 0 0 0,0 1 1 0 0,0-1-1 0 0,1 0 0 0 0,-1 1 1 0 0,1-1-1 0 0,0 0 0 0 0,0 1 1 0 0,-1-1-1 0 0,1 0 0 0 0,1 0 1 0 0,0 2-4 0 0,7 17 38 0 0,-4-10-15 0 0,-4-8-17 0 0,1 0 0 0 0,-1 0-1 0 0,0 0 1 0 0,0 0-1 0 0,0 0 1 0 0,-1 0-1 0 0,1 1 1 0 0,-1-1 0 0 0,0 3-6 0 0,3 9 0 0 0,10 1 0 0 0,-5-7-5 0 0,-4-1 34 0 0,-3-5-6 0 0,0 0 0 0 0,0 0 0 0 0,-1 0-1 0 0,1 0 1 0 0,-1 0 0 0 0,0 0-1 0 0,0 1 1 0 0,0-1-23 0 0,3 2 68 0 0,7 6-38 0 0,-7-9 50 0 0,-3-2 16 0 0,0 0 0 0 0,0 0 0 0 0,0 0 0 0 0,0 0-2 0 0,0-2-5 0 0,-1-9-12 0 0,0-20 101 0 0,5 12-102 0 0,7 1-49 0 0,-8 5-1 0 0,-3 11-23 0 0,1-1 0 0 0,-1 1 0 0 0,1 0 0 0 0,0-1-1 0 0,0 1 1 0 0,0 0 0 0 0,0 0 0 0 0,0 0 0 0 0,0 0 0 0 0,0 0 0 0 0,1 0 0 0 0,-1 0 0 0 0,1 0-1 0 0,-1 0-2 0 0,27-25-1 0 0,0-1-35 0 0,-1 0-41 0 0,1 1-46 0 0,-12 14 99 0 0,-3 10-43 0 0,-5 3 1 0 0,15 3 40 0 0,-21-3 22 0 0,0 1-1 0 0,0 0 0 0 0,0 0 0 0 0,-1 0 0 0 0,1 1 1 0 0,0-1-1 0 0,-1 0 0 0 0,1 1 0 0 0,-1-1 0 0 0,1 1 6 0 0,29 29-25 0 0,-29-28 15 0 0,1 0 0 0 0,-1-1 1 0 0,-1 1-1 0 0,1 0 1 0 0,0 0-1 0 0,0 2 9 0 0,-1-3-1 0 0,-1-1 1 0 0,1 1-1 0 0,0 0 0 0 0,0 0 1 0 0,0 0-1 0 0,1-1 0 0 0,-1 1 1 0 0,0 0-1 0 0,1-1 0 0 0,-1 0 1 0 0,1 1-1 0 0,-1-1 1 0 0,2 1 0 0 0,2 0 0 0 0,-5-1 0 0 0,1-1 0 0 0,0 0 0 0 0,-1 0 0 0 0,1 1 0 0 0,0-1 0 0 0,-1 0 0 0 0,1 1 0 0 0,-1-1 0 0 0,1 1 0 0 0,-1-1 0 0 0,1 1 0 0 0,-1-1 0 0 0,1 1 0 0 0,-1-1 0 0 0,1 1 0 0 0,-1-1 0 0 0,0 1 0 0 0,1 0 0 0 0,-1-1 0 0 0,0 1 0 0 0,0-1 0 0 0,1 1 0 0 0,1 4 0 0 0,24 43 0 0 0,-20-35 0 0 0,4-8-16 0 0,-4 6-64 0 0,0-7 13 0 0,-5-3 63 0 0,-1-1 1 0 0,1 0-1 0 0,-1 0 0 0 0,0 0 0 0 0,1 1 0 0 0,-1-1 1 0 0,0 0-1 0 0,1 0 0 0 0,-1 1 0 0 0,0-1 0 0 0,1 0 1 0 0,-1 1-1 0 0,0-1 0 0 0,0 0 0 0 0,0 1 0 0 0,1-1 1 0 0,-1 0-1 0 0,0 1 0 0 0,0-1 0 0 0,0 1 0 0 0,0-1 1 0 0,1 0-1 0 0,-1 1 0 0 0,0-1 0 0 0,0 1 0 0 0,0-1 1 0 0,0 0-1 0 0,0 1 0 0 0,0-1 0 0 0,0 1 0 0 0,0-1 5 0 0,0 3-66 0 0,2-3-14 0 0,5 1-95 0 0,-3 4-175 0 0,1 2 5 0 0,-4-6 307 0 0,0-1 1 0 0,-1 0 0 0 0,1 1-1 0 0,0-1 1 0 0,0 0 0 0 0,0 0-1 0 0,-1 1 1 0 0,1-1-1 0 0,0 0 1 0 0,0 0 0 0 0,0 0-1 0 0,0 0 1 0 0,0 0 0 0 0,0 0 36 0 0</inkml:trace>
  <inkml:trace contextRef="#ctx0" brushRef="#br0" timeOffset="950.37">1861 506 8328 0 0,'-13'-14'241'0'0,"10"12"0"0"0,3 2-177 0 0,-3 0-37 0 0,-1 0-18 0 0,2-1-9 0 0,0 1 0 0 0,-1 0 1 0 0,1 0-1 0 0,0 1 0 0 0,-1-1 0 0 0,1 0 0 0 0,0 1 1 0 0,-1-1-1 0 0,-1 1 0 0 0,-4 4 50 0 0,4-2 35 0 0,-2 0 45 0 0,0-1 46 0 0,-1-1 51 0 0,0-1 102 0 0,1 1-43 0 0,-9 6 450 0 0,3-1-217 0 0,2-2-97 0 0,0 0-194 0 0,-4 3 53 0 0,14-7-281 0 0,-4 2 207 0 0,0 0-38 0 0,-3 3 79 0 0,1 1-73 0 0,-1 3-38 0 0,2-3-36 0 0,1-2 9 0 0,-9 8 75 0 0,8-8-132 0 0,1 1 0 0 0,-1-1 0 0 0,1 1 0 0 0,0 0 0 0 0,0 0 1 0 0,-1 2-54 0 0,0 2 83 0 0,-9 16 55 0 0,12-21-124 0 0,0 0 0 0 0,0-1 0 0 0,1 1-1 0 0,-1 0 1 0 0,1 0 0 0 0,0 0 0 0 0,0 1 0 0 0,0-1 0 0 0,0 3-14 0 0,-1 42 169 0 0,3-33-100 0 0,-1-14-62 0 0,0-1 1 0 0,0 1 0 0 0,0 0-1 0 0,1-1 1 0 0,-1 1 0 0 0,0 0-1 0 0,1-1 1 0 0,0 1 0 0 0,-1-1-1 0 0,1 1 1 0 0,0-1 0 0 0,0 1 0 0 0,0-1-1 0 0,0 1-7 0 0,4 6 25 0 0,-1 2-13 0 0,-4-9-9 0 0,1 0-1 0 0,-1 0 0 0 0,0 0 0 0 0,1 0 0 0 0,-1 0 1 0 0,1 0-1 0 0,-1 0 0 0 0,1 0 0 0 0,0 0 1 0 0,-1 0-1 0 0,1 0 0 0 0,0 0 0 0 0,0 0 1 0 0,0 0-1 0 0,-1-1 0 0 0,1 1 0 0 0,0 0 1 0 0,0-1-1 0 0,0 1 0 0 0,0-1 0 0 0,0 1 1 0 0,0-1-1 0 0,1 1 0 0 0,-1-1 0 0 0,0 1 1 0 0,0-1-1 0 0,0 0 0 0 0,0 0 0 0 0,0 0 0 0 0,1 0 1 0 0,-1 0-1 0 0,0 0 0 0 0,1 0-2 0 0,14 3 43 0 0,-8 1-35 0 0,-7-2-3 0 0,1-1 0 0 0,-1 0 0 0 0,1-1 0 0 0,0 1 0 0 0,-1 0 1 0 0,1 0-1 0 0,0-1 0 0 0,0 1 0 0 0,-1-1 0 0 0,1 1 0 0 0,0-1 0 0 0,0 0 0 0 0,0 0 0 0 0,0 0 0 0 0,-1 0 0 0 0,1 0 0 0 0,0 0 1 0 0,0 0-1 0 0,0-1 0 0 0,0 1 0 0 0,-1-1 0 0 0,3 0-5 0 0,6-2 60 0 0,9-3 89 0 0,-4 0 54 0 0,4-5 28 0 0,-6 8-123 0 0,2-2-10 0 0,1-5-72 0 0,34-40-115 0 0,-29 29 86 0 0,-13 13 19 0 0,-4 4-1 0 0,-1-1 1 0 0,0 1 0 0 0,0-1 0 0 0,0 1 0 0 0,0-1 0 0 0,-1 0 0 0 0,0 0 0 0 0,1-1-16 0 0,5-14-3 0 0,-3 12 2 0 0,-4 6-1 0 0,0 1 0 0 0,0 0 1 0 0,0-1-1 0 0,0 1 0 0 0,0-1 0 0 0,-1 0 1 0 0,1 1-1 0 0,-1-1 0 0 0,1 1 0 0 0,-1-1 1 0 0,0 0-1 0 0,0 1 0 0 0,1-1 1 0 0,-1 0-1 0 0,0-1 2 0 0,0-4-38 0 0,0 2 33 0 0,0 0-42 0 0,0-2-51 0 0,0-3-73 0 0,0 7 109 0 0,1-20-118 0 0,-2 15 63 0 0,-2 3-60 0 0,-4 0-176 0 0,7 5 325 0 0,0 0-1 0 0,-1 0 0 0 0,1-1 0 0 0,-1 1 0 0 0,1 0 0 0 0,-1 0 1 0 0,1-1-1 0 0,0 1 0 0 0,-1 0 0 0 0,1-1 0 0 0,0 1 1 0 0,-1-1-1 0 0,1 1 0 0 0,0 0 0 0 0,0-1 0 0 0,-1 1 1 0 0,1-1-1 0 0,0 1 0 0 0,0-1 0 0 0,0 1 0 0 0,0-1 1 0 0,0 1-1 0 0,-1-1 0 0 0,1 1 0 0 0,0-1 0 0 0,0 1 1 0 0,0-1-1 0 0,0 1 0 0 0,0-1 0 0 0,1 1 0 0 0,-1-1 1 0 0,0 0 28 0 0,0-14-724 0 0</inkml:trace>
  <inkml:trace contextRef="#ctx0" brushRef="#br0" timeOffset="1545.35">2397 474 7312 0 0,'0'0'7'0'0,"-1"0"1"0"0,1 0 0 0 0,-1 1-1 0 0,1-1 1 0 0,-1 0 0 0 0,1 0-1 0 0,-1 0 1 0 0,1 0 0 0 0,-1 0-1 0 0,0 0 1 0 0,1 0 0 0 0,-1-1-1 0 0,1 1 1 0 0,-1 0 0 0 0,1 0-1 0 0,-1 0 1 0 0,1 0 0 0 0,0-1-1 0 0,-1 1 1 0 0,1 0-1 0 0,-1 0 1 0 0,1-1 0 0 0,-1 1-1 0 0,1 0 1 0 0,0-1 0 0 0,-1 1-1 0 0,1-1 1 0 0,0 1 0 0 0,-1 0-1 0 0,1-1 1 0 0,0 1 0 0 0,0-1-1 0 0,-1 1 1 0 0,1-1 0 0 0,0 1-1 0 0,0-1 1 0 0,0 1 0 0 0,-1-1-1 0 0,1 1 1 0 0,0-1 0 0 0,0 1-1 0 0,0-1 1 0 0,0 1-1 0 0,0-1 1 0 0,0 1 0 0 0,0-1-8 0 0,0-2 196 0 0,0 6-20 0 0,0-2-174 0 0,0-1 1 0 0,0 1-1 0 0,0 0 0 0 0,0-1 1 0 0,0 1-1 0 0,0 0 1 0 0,0-1-1 0 0,0 1 0 0 0,0 0 1 0 0,-1-1-1 0 0,1 1 1 0 0,0 0-1 0 0,-1-1 0 0 0,1 1 1 0 0,0-1-3 0 0,-7 3 17 0 0,1-3 47 0 0,-6 0 229 0 0,-2 0 143 0 0,1 2 47 0 0,0 3 64 0 0,-1 6 86 0 0,5-2-422 0 0,3-4-88 0 0,1 0 1 0 0,0 0-1 0 0,0 0 0 0 0,0 1 1 0 0,-2 4-124 0 0,2 1 150 0 0,4-9-121 0 0,0 0 0 0 0,0 0 0 0 0,0 1 0 0 0,-1-1 0 0 0,1 0 0 0 0,0 0 0 0 0,-1 0 0 0 0,0 0 0 0 0,0 0-29 0 0,0 1 50 0 0,-1 0 0 0 0,0 1 1 0 0,1 0-1 0 0,0-1 0 0 0,0 1 1 0 0,0 0-1 0 0,-1 4-50 0 0,-1 3 84 0 0,0 0-35 0 0,2-6-41 0 0,-3 13 76 0 0,4-14-67 0 0,0 0 0 0 0,-1 0 0 0 0,1-1 1 0 0,-1 1-1 0 0,0 0 0 0 0,-2 3-17 0 0,-2 1 33 0 0,5-7-26 0 0,0 0 0 0 0,0 1 0 0 0,0-1 0 0 0,0 0 0 0 0,0 1 0 0 0,1-1 0 0 0,-1 1 0 0 0,0-1 0 0 0,1 1 0 0 0,-1 0 0 0 0,1-1 0 0 0,0 1 0 0 0,-1-1 0 0 0,1 1 0 0 0,0 0 0 0 0,0-1 0 0 0,0 2-7 0 0,1 6 23 0 0,-1-6-13 0 0,1 0-1 0 0,-1 0 1 0 0,0 0-1 0 0,0 0 1 0 0,0 0-1 0 0,-1 0 1 0 0,1 0-1 0 0,-1 0 1 0 0,1 0-1 0 0,-1-1 1 0 0,0 2-10 0 0,-4 4 30 0 0,4-7-25 0 0,0 0-1 0 0,0 1 0 0 0,0-1 0 0 0,1 1 0 0 0,-1-1 0 0 0,0 0 1 0 0,1 1-1 0 0,-1 0 0 0 0,0-1 0 0 0,1 1 0 0 0,0-1 0 0 0,-1 1 1 0 0,1 0-1 0 0,0-1 0 0 0,0 1 0 0 0,0 0 0 0 0,0-1 0 0 0,0 1 0 0 0,1 0 1 0 0,-1-1-1 0 0,0 1 0 0 0,1-1 0 0 0,-1 1 0 0 0,1 0-4 0 0,10 17 27 0 0,-9-9-7 0 0,-3-9-19 0 0,1 0 1 0 0,0-1-1 0 0,0 1 0 0 0,0 0 0 0 0,0-1 0 0 0,0 1 0 0 0,1 0 1 0 0,-1-1-1 0 0,0 1 0 0 0,0 0 0 0 0,0-1 0 0 0,0 1 0 0 0,1 0 1 0 0,-1-1-1 0 0,0 1 0 0 0,1-1 0 0 0,-1 1 0 0 0,1-1 0 0 0,-1 1 0 0 0,0 0 1 0 0,1-1-1 0 0,-1 1 0 0 0,1-1 0 0 0,-1 0 0 0 0,1 1 0 0 0,0-1 1 0 0,-1 1-1 0 0,1-1 0 0 0,-1 0 0 0 0,1 0 0 0 0,0 1 0 0 0,-1-1 1 0 0,1 0-1 0 0,0 0 0 0 0,-1 0 0 0 0,1 1 0 0 0,0-1 0 0 0,-1 0 0 0 0,1 0 1 0 0,0 0-2 0 0,0 0 0 0 0,-1 0 0 0 0,1 0 0 0 0,0 0 0 0 0,-1 0 0 0 0,1 0 0 0 0,0 0 0 0 0,0 0 1 0 0,-1 0-1 0 0,1 0 0 0 0,-1 1 0 0 0,1-1 0 0 0,0 0 0 0 0,-1 0 0 0 0,1 1 0 0 0,0-1 1 0 0,-1 0-1 0 0,1 1 0 0 0,-1-1 0 0 0,1 1 0 0 0,-1-1 0 0 0,1 1 0 0 0,-1-1 0 0 0,1 1 0 0 0,-1-1 1 0 0,0 1-1 0 0,1 0 0 0 0,-1-1 2 0 0,1 1 0 0 0,-1-1 0 0 0,0 1-1 0 0,1-1 1 0 0,-1 1 0 0 0,1-1 0 0 0,-1 1 0 0 0,1-1 0 0 0,-1 1 0 0 0,1-1 0 0 0,0 0 0 0 0,-1 1 0 0 0,1-1 0 0 0,-1 0 0 0 0,1 1 0 0 0,0-1 0 0 0,-1 0-1 0 0,1 0 1 0 0,0 0 0 0 0,-1 0 0 0 0,1 1 0 0 0,0-1 0 0 0,-1 0 0 0 0,1 0 0 0 0,0 0 0 0 0,0-1-2 0 0,10 2 19 0 0,-7-1-9 0 0,-1 1 0 0 0,0-1 1 0 0,0 0-1 0 0,0 0 1 0 0,1-1-1 0 0,-1 1 0 0 0,0 0 1 0 0,0-1-1 0 0,0 0 1 0 0,1 0-11 0 0,1-2 23 0 0,2 0 7 0 0,-1 0 1 0 0,0 0 0 0 0,0-1 0 0 0,0 0 0 0 0,-1 0 0 0 0,1-1-31 0 0,10-8 64 0 0,1 2 6 0 0,-16 10-66 0 0,0 0-1 0 0,-1 0 1 0 0,1 0 0 0 0,0 0 0 0 0,0 0 0 0 0,-1 0 0 0 0,1 0 0 0 0,-1 0-1 0 0,1 0 1 0 0,-1-1 0 0 0,1 1 0 0 0,-1 0 0 0 0,0-1-4 0 0,9-21 88 0 0,20-11 44 0 0,-26 29-130 0 0,-1 0 0 0 0,0 1 0 0 0,0-1 0 0 0,0 0 0 0 0,-1 0 0 0 0,1 0 0 0 0,-1 0 0 0 0,0 0 0 0 0,-1 0 0 0 0,1-2-2 0 0,0-26-18 0 0,-2 0-91 0 0,0 16-7 0 0,1 0-52 0 0,0-12-40 0 0,0 1 48 0 0,0-5 15 0 0,0-18-18 0 0,0 44 141 0 0,-1 1 0 0 0,0 0 1 0 0,0-1-1 0 0,0 1 0 0 0,-2-4 22 0 0,-3-14-66 0 0,1-21-82 0 0,-1 21 62 0 0,1-2-22 0 0,2-5-40 0 0,2 10 86 0 0,-2 0-87 0 0,-3-6-116 0 0,-4-13-229 0 0,1 9 78 0 0,5 6 159 0 0,5-1 70 0 0,-1 7 132 0 0,1-5 36 0 0,-1 10 40 0 0,0 12 84 0 0,0 2 15 0 0,0 2-6 0 0,0 17 2 0 0,0 7-44 0 0,0-10-12 0 0,0-15-54 0 0,0 1 1 0 0,0 0 0 0 0,0-1-1 0 0,1 1 1 0 0,-1-1 0 0 0,1 1-1 0 0,-1-1 1 0 0,1 1-1 0 0,-1-1 1 0 0,1 1 0 0 0,0-1-1 0 0,0 0 1 0 0,0 1-7 0 0,5 11 54 0 0,-5-9-29 0 0,0 0 1 0 0,-1 1 0 0 0,1-1 0 0 0,-1 0 0 0 0,0 4-26 0 0,2 24 147 0 0,3-16-71 0 0,-3-10-38 0 0,0 1 1 0 0,-1 0-1 0 0,0-1 0 0 0,0 1 0 0 0,0 0 0 0 0,-1 0-38 0 0,2 18 118 0 0,5 7 13 0 0,-2-13-61 0 0,1 12 76 0 0,-2-16-16 0 0,-1 1 1 0 0,-1 0-1 0 0,1 16-130 0 0,-3-25 57 0 0,1 0-1 0 0,-1-1 1 0 0,1 1-1 0 0,1-1 1 0 0,-1 1-1 0 0,2 3-56 0 0,2 6 116 0 0,-1 2 15 0 0,-2-11-53 0 0,-1 1 1 0 0,2-1-1 0 0,-1 1 0 0 0,1-1 0 0 0,0 1-78 0 0,0-3 68 0 0,0 1-1 0 0,-1-1 0 0 0,0 1 0 0 0,-1-1 1 0 0,1 1-1 0 0,-1 0 0 0 0,0-1 0 0 0,0 1 1 0 0,-1 5-68 0 0,1-1 148 0 0,0-2-43 0 0,1 0-22 0 0,2 1-12 0 0,2 6 34 0 0,-4 0 53 0 0,-2 33 302 0 0,0-4 58 0 0,0-41-360 0 0,0-3-4 0 0,0 3-2 0 0,0 7-43 0 0,0-8-148 0 0,0-1-96 0 0,0-1-90 0 0,0 0 64 0 0,0 0-39 0 0,0 0-41 0 0,0 0-37 0 0,0 0-383 0 0,0 0 90 0 0,0 0-53 0 0,0 0-738 0 0,0 0-583 0 0,0 0-1106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1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33 8032 0 0,'0'0'233'0'0,"0"-3"-9"0"0,0-2-184 0 0,0 4-39 0 0,1 1 0 0 0,-1-1 0 0 0,0 1-1 0 0,0 0 1 0 0,0-1 0 0 0,1 1 0 0 0,-1 0-1 0 0,0-1 1 0 0,0 1 0 0 0,1 0 0 0 0,-1-1-1 0 0,0 1 1 0 0,0 0 0 0 0,1 0 0 0 0,-1-1-1 0 0,0 1 1 0 0,1 0 0 0 0,-1 0-1 0 0,1-1 1 0 0,-1 1 0 0 0,0 0 0 0 0,1 0-1 0 0,-1 0 1 0 0,0 0 0 0 0,1 0-1 0 0,4-1 42 0 0,-3 1 47 0 0,-2 0 98 0 0,3 0 155 0 0,6-1-112 0 0,2-5 32 0 0,2-1 12 0 0,-1 5-42 0 0,-5 2-91 0 0,-5 0-94 0 0,0 0 0 0 0,0 0 0 0 0,0 0 0 0 0,1 0-1 0 0,-1 0 1 0 0,0 0 0 0 0,0 1 0 0 0,0-1 0 0 0,0 1 0 0 0,1 0-47 0 0,5 4 143 0 0,2 1 14 0 0,4-4-48 0 0,6-2-26 0 0,5 0-23 0 0,-24 0-53 0 0,1 0 0 0 0,0 0 0 0 0,-1 0 0 0 0,1 1 0 0 0,0-1 0 0 0,-1 0 0 0 0,1 1 0 0 0,0-1 0 0 0,-1 1 0 0 0,1 0 0 0 0,-1-1 0 0 0,1 1 0 0 0,-1 0 0 0 0,1 0-7 0 0,10 5 54 0 0,-7-4-33 0 0,1-1 0 0 0,-1 0 0 0 0,0-1 0 0 0,0 1 1 0 0,4-1-22 0 0,32-1 146 0 0,-6 0 10 0 0,4 1-36 0 0,58 0 22 0 0,-62 0-7 0 0,-20-3-86 0 0,-1-7-21 0 0,-12 7-2 0 0,-2 3-113 0 0,0 0-73 0 0,0 0 72 0 0,0 0-41 0 0,0 0-58 0 0,0 0-97 0 0,0 0-114 0 0,0 0-103 0 0,0 1 70 0 0,-1-1-38 0 0,0 2-551 0 0,-4 2-433 0 0,-4 5-824 0 0</inkml:trace>
  <inkml:trace contextRef="#ctx0" brushRef="#br0" timeOffset="317.65">33 159 6648 0 0,'0'0'149'0'0,"0"0"23"0"0,0 0 12 0 0,-3 0-25 0 0,-5 0-129 0 0,-10 0 41 0 0,16 0 42 0 0,1 0 127 0 0,1 3 212 0 0,0 7 18 0 0,0-7-38 0 0,0-3-309 0 0,0 0 19 0 0,0 0 54 0 0,3 0-17 0 0,1 0-86 0 0,0 1-36 0 0,6 5 18 0 0,-2-2 23 0 0,-1-1 57 0 0,-1-2 59 0 0,2 0 100 0 0,0 0-152 0 0,4 5 28 0 0,1 1 23 0 0,-1-6-24 0 0,3-1 40 0 0,-1 0-67 0 0,6 0-12 0 0,25 0 127 0 0,-43 0-266 0 0,-1 0 0 0 0,1 0 0 0 0,0 0 0 0 0,-1 0 0 0 0,1-1 0 0 0,-1 1 0 0 0,1-1 0 0 0,-1 1 0 0 0,1-1 0 0 0,-1 0 0 0 0,1 1-1 0 0,-1-1 1 0 0,0 0-11 0 0,12-6 64 0 0,-7 6-40 0 0,0 0 0 0 0,-1 0 0 0 0,1 0 1 0 0,-1 1-1 0 0,4 0-24 0 0,34 1 87 0 0,-15 0-43 0 0,19-1-6 0 0,62 0 121 0 0,-77 0-152 0 0,-1 0-46 0 0,-30 0-31 0 0,0 0-53 0 0,-1 0-65 0 0,0 0-106 0 0,0 0-125 0 0,0 0-111 0 0,0 0 72 0 0,0 1-42 0 0,0 0-590 0 0,0 4-465 0 0,0 3-883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08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16 7344 0 0,'0'0'165'0'0,"0"0"22"0"0,0 0 9 0 0,0 3-20 0 0,0 1-132 0 0,0 21-52 0 0,0 16 47 0 0,0-1 72 0 0,0 0 64 0 0,0-1 57 0 0,0 26 262 0 0,0 0 99 0 0,0 150 1566 0 0,0-167-1738 0 0,0 1-44 0 0,0 2-52 0 0,0 2-72 0 0,0 2-87 0 0,0 2-101 0 0,0-55 29 0 0,0-2-4 0 0,0 0-61 0 0,0 0-55 0 0,0 0-57 0 0,-2 0-117 0 0,1 0 173 0 0,0 0 0 0 0,1 0 0 0 0,-1 0 0 0 0,0 0 0 0 0,1 0 0 0 0,-1 0-1 0 0,0 0 1 0 0,1 0 0 0 0,-1 0 0 0 0,0-1 0 0 0,1 1 0 0 0,-1 0 0 0 0,0-1 0 0 0,1 1 0 0 0,-1 0 27 0 0,1-1-32 0 0,-1 0 1 0 0,1 0 0 0 0,0 1 0 0 0,-1-1 0 0 0,1 0 0 0 0,0 0 0 0 0,0 0-1 0 0,0 0 1 0 0,0 1 0 0 0,-1-1 0 0 0,1 0 0 0 0,0 0 0 0 0,0 0 0 0 0,1 0 31 0 0</inkml:trace>
  <inkml:trace contextRef="#ctx0" brushRef="#br0" timeOffset="341.85">1 143 4896 0 0,'0'0'108'0'0,"0"0"17"0"0,3 0 10 0 0,25 0 1 0 0,-21 0-134 0 0,8 0-1 0 0,-8-3 43 0 0,-4-2 55 0 0,0-1 39 0 0,7 0 149 0 0,4-1-54 0 0,-9 5-141 0 0,26-4 557 0 0,-23 2-485 0 0,2-2 68 0 0,4 3 59 0 0,-1 3-74 0 0,-3 0-80 0 0,-2-1-61 0 0,13-6 40 0 0,-10 2-30 0 0,4-1 28 0 0,4-1-30 0 0,-9 4-44 0 0,4 0 9 0 0,2 3-26 0 0,2-2-7 0 0,-3-4 27 0 0,-11 5-38 0 0,-1 0 1 0 0,0 0-1 0 0,0 0 1 0 0,1 0-1 0 0,-1 0 1 0 0,1 1 0 0 0,-1-1-1 0 0,2 1-5 0 0,10 0 41 0 0,-11 0-36 0 0,0 1 0 0 0,0-2 0 0 0,0 1 1 0 0,0 0-1 0 0,0-1 0 0 0,0 0 0 0 0,0 0-5 0 0,18-9 43 0 0,4 5-32 0 0,-11-1-11 0 0,-11 4 0 0 0,-1 1 0 0 0,0 0 0 0 0,0 0 0 0 0,1 0 0 0 0,-1 1 0 0 0,1-1 0 0 0,-1 1 0 0 0,2-1 0 0 0,-3 1 0 0 0,0 0 1 0 0,-1 0 0 0 0,1 0 0 0 0,0 0-1 0 0,-1 0 1 0 0,1-1 0 0 0,0 1-1 0 0,-1-1 1 0 0,1 1 0 0 0,-1-1 0 0 0,1 0-1 0 0,-1 0 1 0 0,1 1 0 0 0,-1-2-1 0 0,12-4-64 0 0,6 3-111 0 0,-12 3 81 0 0,1 1-34 0 0,3-1-112 0 0,4 0-141 0 0</inkml:trace>
  <inkml:trace contextRef="#ctx0" brushRef="#br0" timeOffset="817.88">711 32 5472 0 0,'13'0'124'0'0,"-13"0"-122"0"0,0 0 1 0 0,0 0-1 0 0,0 0 1 0 0,0 0-1 0 0,0 0 1 0 0,1 0-1 0 0,-1 0 1 0 0,0 0-1 0 0,0 0 1 0 0,0 0-1 0 0,0 0 1 0 0,0 0-1 0 0,0 0 1 0 0,0 0-1 0 0,0 0 1 0 0,0 0-1 0 0,0 0 0 0 0,1 0 1 0 0,-1 0-1 0 0,0 0 1 0 0,0 0-1 0 0,0 0 1 0 0,0 0-1 0 0,0 0 1 0 0,0 0-1 0 0,0 0 1 0 0,0 0-1 0 0,0 1 1 0 0,0-1-1 0 0,0 0 1 0 0,0 0-1 0 0,0 0 1 0 0,1 0-1 0 0,-1 0 1 0 0,0 0-1 0 0,0 0 1 0 0,0 0-1 0 0,0 0 1 0 0,0 0-1 0 0,0 0 0 0 0,0 0 1 0 0,0 1-1 0 0,0-1 1 0 0,0 0-1 0 0,0 0 1 0 0,0 0-1 0 0,0 0 1 0 0,0 0-1 0 0,0 0 1 0 0,0 0-1 0 0,0 0 1 0 0,0 0-1 0 0,0 0 1 0 0,0 1-1 0 0,0-1 1 0 0,0 0-1 0 0,0 0-2 0 0,-1 8 137 0 0,1 4-35 0 0,-1 3-40 0 0,2-1-41 0 0,2-3-40 0 0,2-3 22 0 0,1 2 74 0 0,-4-4 14 0 0,-2 2 47 0 0,0 4 89 0 0,0-1-51 0 0,-1 1-36 0 0,1-6-47 0 0,0 1 1 0 0,0 0 0 0 0,1 0-1 0 0,0-1 1 0 0,1 5-94 0 0,3 5 156 0 0,-3-9-84 0 0,0-1 1 0 0,-1 1 0 0 0,0-1-1 0 0,0 1 1 0 0,0 0 0 0 0,-1 0-73 0 0,0 11 166 0 0,-1-1-35 0 0,0-2 33 0 0,1-1 1 0 0,1 9-165 0 0,3 3 170 0 0,0-8-81 0 0,3 15 76 0 0,-5-5-15 0 0,-1-15-60 0 0,0 0 1 0 0,1 0 0 0 0,1 0-1 0 0,2 7-90 0 0,-4-16 20 0 0,1 10 81 0 0,0 0 0 0 0,-1 0-1 0 0,-1 0 1 0 0,0 0 0 0 0,-1 6-101 0 0,0 16 218 0 0,1-10-66 0 0,0-1 42 0 0,0 53 513 0 0,0-44-430 0 0,0 2-48 0 0,0-18-159 0 0,0-1-38 0 0,0-14 69 0 0,0-3-1 0 0,0 5 12 0 0,0 0-76 0 0,0-2-8 0 0,0 0 54 0 0,0-3-2 0 0,0 0 0 0 0,-3-3-3 0 0,2 2-66 0 0,0-1 0 0 0,0 1 0 0 0,-1-1 0 0 0,1 1 0 0 0,0-1 0 0 0,1 0 0 0 0,-1 1 0 0 0,0-1 0 0 0,1 0 0 0 0,-1 0 0 0 0,0 0 0 0 0,1 1 0 0 0,0-2-11 0 0,-2-17 89 0 0,2 6-63 0 0,0 12-25 0 0,-1-22 5 0 0,1 18 1 0 0,-1-1 0 0 0,1 0-1 0 0,1 1 1 0 0,-1-1 0 0 0,1 1-1 0 0,0-1 1 0 0,1 0-7 0 0,8-14 11 0 0,-6 9-11 0 0,-3 8 0 0 0,0 0 0 0 0,0 0 0 0 0,0 0 0 0 0,1 0 0 0 0,0 0 0 0 0,0 0 0 0 0,0 1 0 0 0,1-1 0 0 0,0-3 0 0 0,1 0 0 0 0,-1 0 0 0 0,-1 0 0 0 0,1-2 0 0 0,0 2 0 0 0,-1 0 0 0 0,1-1 0 0 0,1 1 0 0 0,0-1 0 0 0,5-3-10 0 0,0 0 1 0 0,0 0 0 0 0,1 1 0 0 0,8-6 9 0 0,6-6-23 0 0,-22 20 18 0 0,0 0 1 0 0,0 1-1 0 0,0 0 1 0 0,0-1 0 0 0,0 1-1 0 0,1 0 1 0 0,-1 0 0 0 0,0 0-1 0 0,1 0 1 0 0,-1 0-1 0 0,0 0 1 0 0,1 1 0 0 0,-1-1-1 0 0,1 1 5 0 0,38-1-121 0 0,-21 2 65 0 0,-20-1 54 0 0,1 0 0 0 0,0 0 0 0 0,0 0 0 0 0,0 0 0 0 0,-1 1 0 0 0,1-1 0 0 0,0 0-1 0 0,0 0 1 0 0,-1 0 0 0 0,1 1 0 0 0,0-1 0 0 0,0 1 0 0 0,-1-1 0 0 0,1 0 0 0 0,0 1 0 0 0,-1-1 0 0 0,1 1 0 0 0,-1 0 0 0 0,1-1 0 0 0,-1 1 0 0 0,1-1 0 0 0,-1 1 0 0 0,1 0-1 0 0,-1-1 1 0 0,1 1 0 0 0,-1 0 0 0 0,0 0 0 0 0,1-1 0 0 0,-1 2 2 0 0,0-1-1 0 0,1 0 0 0 0,0 0 0 0 0,-1 0 0 0 0,1 0-1 0 0,0 0 1 0 0,-1 0 0 0 0,1 0 0 0 0,0 0 0 0 0,0 0-1 0 0,0 0 1 0 0,0 0 0 0 0,0 0 0 0 0,0 0 0 0 0,0-1 0 0 0,0 1 1 0 0,10 4-4 0 0,-9-4-1 0 0,0 0-1 0 0,0 0 1 0 0,1 0-1 0 0,-1 0 1 0 0,0 1-1 0 0,0-1 0 0 0,0 1 1 0 0,0-1-1 0 0,0 1 6 0 0,5 6-9 0 0,-3-5 9 0 0,-1 0 0 0 0,0 0 0 0 0,0 1-1 0 0,0-1 1 0 0,0 1 0 0 0,0 0 0 0 0,12 27 0 0 0,-14-28 0 0 0,0-1 0 0 0,0 0 0 0 0,-1 1 0 0 0,1-1 0 0 0,-1 0 0 0 0,1 1 0 0 0,-1-1 0 0 0,0 1 0 0 0,0-1 0 0 0,-1 2 0 0 0,3 13 0 0 0,4-4 0 0 0,-5-11 0 0 0,0-1 0 0 0,0 0 0 0 0,-1 1 0 0 0,1-1 0 0 0,0 1 0 0 0,-1-1 0 0 0,1 1 0 0 0,-1-1 0 0 0,0 1 0 0 0,0 0 0 0 0,1-1 0 0 0,-1 1 0 0 0,0-1 0 0 0,0 16 4 0 0,0 18-11 0 0,0 8 63 0 0,0-41-125 0 0,0 0 45 0 0,0 0 42 0 0,-1 2 67 0 0,1 2 49 0 0,0-3-86 0 0,0 0-65 0 0,0 0-74 0 0,0-1-57 0 0,0 0-78 0 0,0-1-91 0 0,1 1-103 0 0,-1-2 142 0 0,0 0-43 0 0,0 0-39 0 0,0 0-33 0 0,0 0-116 0 0,0 0-34 0 0,0 0-1199 0 0</inkml:trace>
  <inkml:trace contextRef="#ctx0" brushRef="#br0" timeOffset="1261.67">1326 805 5456 0 0,'0'0'158'0'0,"3"0"-4"0"0,10 0-138 0 0,2 0 64 0 0,2 0 81 0 0,-2 0 102 0 0,0-3-30 0 0,2-10 51 0 0,-9 7-124 0 0,0 0 39 0 0,-1 4-33 0 0,1 1 33 0 0,4 0 49 0 0,-2-2-67 0 0,-1-1-28 0 0,4-5 9 0 0,-2 2-31 0 0,-3 2-14 0 0,3 0 8 0 0,-9 4-100 0 0,0 0 0 0 0,1 0 0 0 0,-1 0 0 0 0,0-1 0 0 0,0 1 0 0 0,0 0 1 0 0,0-1-1 0 0,0 0 0 0 0,0 0-25 0 0,2-1 51 0 0,-1 0-1 0 0,1 0 1 0 0,1 1 0 0 0,-1-1 0 0 0,2 0-51 0 0,14-9 170 0 0,-19 10-155 0 0,1 1 0 0 0,0-1 0 0 0,-1 1 0 0 0,1-1 0 0 0,-1 0 0 0 0,0 1 0 0 0,1-1 1 0 0,-1 0-1 0 0,0-1-15 0 0,2-2 35 0 0,-3 4-29 0 0,0 1 1 0 0,1-1 0 0 0,-1 1 0 0 0,0-1 0 0 0,1 0 0 0 0,-1 1 0 0 0,0-1 0 0 0,1 1-1 0 0,-1-1 1 0 0,1 1 0 0 0,-1-1 0 0 0,1 1 0 0 0,-1-1 0 0 0,1 1 0 0 0,-1-1-1 0 0,1 1 1 0 0,-1 0 0 0 0,1-1 0 0 0,0 1 0 0 0,-1 0 0 0 0,1-1 0 0 0,0 1-7 0 0,4-2 19 0 0,-4 1-15 0 0,0 0 1 0 0,0 1-1 0 0,0-1 1 0 0,-1 0-1 0 0,1 0 0 0 0,0 1 1 0 0,0-1-1 0 0,0 0 0 0 0,-1 0 1 0 0,1 0-1 0 0,-1 0 0 0 0,1 0 1 0 0,-1 0-1 0 0,1 0 1 0 0,-1 0-1 0 0,1-1-4 0 0,5-9 61 0 0,1 7-22 0 0,-2 1-21 0 0,-4-11 69 0 0,-1-7 29 0 0,0 13-110 0 0,-1-18 97 0 0,1 25-101 0 0,0 1-1 0 0,0 0 1 0 0,0 0-1 0 0,0 0 1 0 0,0 0-1 0 0,0-1 0 0 0,0 1 1 0 0,0 0-1 0 0,0 0 1 0 0,-1 0-1 0 0,1 0 0 0 0,0-1 1 0 0,0 1-1 0 0,0 0 1 0 0,0 0-1 0 0,0 0 1 0 0,0 0-1 0 0,0 0 0 0 0,-1-1 1 0 0,1 1-1 0 0,0 0 1 0 0,0 0-1 0 0,0 0 1 0 0,0 0-1 0 0,-1 0 0 0 0,1 0 1 0 0,0 0-1 0 0,0 0 1 0 0,0 0-1 0 0,0 0 1 0 0,-1-1-1 0 0,1 1 0 0 0,0 0 1 0 0,0 0-1 0 0,0 0 1 0 0,-1 0-2 0 0,-6-3 59 0 0,2-7 37 0 0,-5 4 0 0 0,3-5-1 0 0,7 10-88 0 0,-1 0 1 0 0,1 0 0 0 0,-1 0-1 0 0,1 0 1 0 0,-1 0-1 0 0,1 0 1 0 0,-1 0 0 0 0,0 0-1 0 0,1 0 1 0 0,-1 1 0 0 0,0-1-1 0 0,0 0 1 0 0,0 0 0 0 0,0 1-1 0 0,0-1 1 0 0,0 0-8 0 0,-6-1 68 0 0,-4 1 104 0 0,3 0-52 0 0,3 0-103 0 0,-4-4 34 0 0,8 4-40 0 0,0 0-1 0 0,-1 0 0 0 0,1 0 1 0 0,-1 1-1 0 0,1-1 1 0 0,-1 0-1 0 0,1 1 1 0 0,-1-1-1 0 0,1 1 1 0 0,-1-1-1 0 0,0 1 1 0 0,1 0-1 0 0,-1 0 1 0 0,0 0-11 0 0,1 0 12 0 0,-1 0 0 0 0,1 0 0 0 0,0 0 0 0 0,-1 0 0 0 0,1 0 0 0 0,0 0 0 0 0,0 0 0 0 0,-1 1 1 0 0,1-1-1 0 0,0 1 0 0 0,0-1 0 0 0,-1 1 0 0 0,1-1 0 0 0,-1 2-12 0 0,-10 9 76 0 0,10-9-69 0 0,-9 11 15 0 0,9-8-13 0 0,2-4-7 0 0,-1 0 0 0 0,1-1 0 0 0,0 1 0 0 0,0-1 0 0 0,-1 1 0 0 0,1 0 0 0 0,0-1 0 0 0,-1 1 0 0 0,1-1 0 0 0,-1 1 0 0 0,1-1 0 0 0,-1 1 0 0 0,1-1 0 0 0,-1 1-1 0 0,1-1 1 0 0,-1 0 0 0 0,0 1 0 0 0,1-1 0 0 0,-1 0 0 0 0,0 1 0 0 0,1-1 0 0 0,-1 0-2 0 0,-4 3 2 0 0,4-3-2 0 0,0 1 0 0 0,0-1 0 0 0,0 1 0 0 0,0-1 0 0 0,1 1 0 0 0,-1 0 0 0 0,0 0 0 0 0,0-1 0 0 0,1 1 0 0 0,-1 0 0 0 0,0 0 0 0 0,1 0 0 0 0,-1 0 0 0 0,1 0 0 0 0,-1-1 0 0 0,1 1 0 0 0,0 0 0 0 0,-1 0 0 0 0,1 0 0 0 0,0 0 0 0 0,0 0 0 0 0,-1 1 0 0 0,1-1 0 0 0,0 0 0 0 0,0 0 0 0 0,0 1 0 0 0,0 0 0 0 0,0 0 0 0 0,0 1 0 0 0,-1-1 0 0 0,1 0 0 0 0,-1 1 0 0 0,0-1 0 0 0,1 0 0 0 0,-2 0 0 0 0,-2 6 0 0 0,3-6 0 0 0,0-1 0 0 0,0 0 0 0 0,0 1 0 0 0,0-1 0 0 0,0 1 0 0 0,1 0 0 0 0,-1-1 0 0 0,1 1 0 0 0,-1-1 0 0 0,1 1 0 0 0,0 0 0 0 0,-1-1 0 0 0,1 1 0 0 0,0 0 0 0 0,0 1 0 0 0,0 3 0 0 0,-1 0 0 0 0,0 0 0 0 0,-1 0 0 0 0,1 0 0 0 0,-2 3 0 0 0,1-4 0 0 0,1 0 0 0 0,-1 0 0 0 0,1 0 0 0 0,0 0 0 0 0,1 4 0 0 0,0 39 10 0 0,0-47-7 0 0,0 1 0 0 0,0 0 0 0 0,0-1 0 0 0,0 1 1 0 0,0 0-1 0 0,1-1 0 0 0,-1 1 0 0 0,1 0 0 0 0,-1-1 0 0 0,1 1 0 0 0,0-1 0 0 0,0 1 0 0 0,-1-1 0 0 0,2 1-3 0 0,4 10 11 0 0,-1 15-11 0 0,-3-22 8 0 0,0 1 0 0 0,0-1 0 0 0,1 0 0 0 0,0 1 0 0 0,0-1 0 0 0,0-1 0 0 0,1 1 0 0 0,3 4-8 0 0,6 6 0 0 0,-11-10-2 0 0,-1-4 4 0 0,-1 0 0 0 0,0-1 0 0 0,0 1 0 0 0,1 0 0 0 0,-1-1 0 0 0,0 1 0 0 0,1-1 0 0 0,-1 1 0 0 0,1-1 0 0 0,-1 1 0 0 0,1-1-1 0 0,-1 1 1 0 0,1-1 0 0 0,-1 1 0 0 0,1-1 0 0 0,-1 1 0 0 0,1-1 0 0 0,0 0 0 0 0,-1 1 0 0 0,1-1 0 0 0,0 0 0 0 0,0 0-2 0 0,3 3 12 0 0,12 9-1 0 0,-14-10-11 0 0,-1 0 0 0 0,1-1 0 0 0,0 1 1 0 0,-1-1-1 0 0,1 1 0 0 0,0-1 1 0 0,0 0-1 0 0,1 0 0 0 0,14 3 51 0 0,-7-4-29 0 0,18 1 26 0 0,-27-1-43 0 0,1 0 0 0 0,-1 0 0 0 0,1 0 0 0 0,0 0-1 0 0,-1 0 1 0 0,1 0 0 0 0,-1-1 0 0 0,1 1 0 0 0,-1-1-1 0 0,1 1 1 0 0,-1-1 0 0 0,1 0-5 0 0,4-9 27 0 0,18-4 60 0 0,-20 12-78 0 0,8-3 24 0 0,-5 2-19 0 0,-3 0-53 0 0,1-1-42 0 0,2-2-57 0 0,-5 3 89 0 0,0 2-12 0 0,0-1-41 0 0,0-1-57 0 0,0 1-73 0 0,1 0-90 0 0,-2 0 57 0 0,1 0-41 0 0,1-1-409 0 0,1-1-283 0 0,2-1-654 0 0</inkml:trace>
  <inkml:trace contextRef="#ctx0" brushRef="#br0" timeOffset="1730.36">1910 569 7312 0 0,'0'0'165'0'0,"0"0"22"0"0,2 2 9 0 0,9 11-20 0 0,-8-3-142 0 0,-3 4-35 0 0,0 0 13 0 0,2-4 45 0 0,3-2 75 0 0,1 2 139 0 0,-4 6 101 0 0,-2-8-254 0 0,0 1 48 0 0,-1 1 119 0 0,0 1 0 0 0,1 0 0 0 0,1 0-285 0 0,3 8 282 0 0,0-9-180 0 0,3 9 65 0 0,-5-12-71 0 0,-2 1 34 0 0,0-6-94 0 0,0 0 1 0 0,1-1-1 0 0,-1 1 1 0 0,0 0-1 0 0,1-1 1 0 0,-1 1-1 0 0,1-1 1 0 0,0 1-1 0 0,-1-1 1 0 0,2 2-37 0 0,-2-2 28 0 0,1 0 1 0 0,0 1 0 0 0,-1-1-1 0 0,1 0 1 0 0,-1 1-1 0 0,1-1 1 0 0,-1 1-1 0 0,0-1 1 0 0,1 1 0 0 0,-1 0-29 0 0,-4 10 167 0 0,-1-1-47 0 0,4-3-7 0 0,1-1 15 0 0,2-1 41 0 0,3 2 15 0 0,0 2 89 0 0,-2 4 77 0 0,-3-11-316 0 0,0 0 71 0 0,0 1 45 0 0,0 5 257 0 0,0-4-209 0 0,0-2-131 0 0,0-1-54 0 0,0 0 93 0 0,0-2-12 0 0,0 3 13 0 0,0 8 70 0 0,0-9 30 0 0,0-2 8 0 0,0-2-9 0 0,0-9-36 0 0,0 8-12 0 0,3 3-4 0 0,-3 0-148 0 0,1 0 0 0 0,-1 0 0 0 0,0 0 0 0 0,1 0 0 0 0,-1 0 0 0 0,1 0 0 0 0,-1 0 0 0 0,1 0 0 0 0,-1 0 1 0 0,1 0-1 0 0,-1-1 0 0 0,1 1 0 0 0,-1 0 0 0 0,0 0 0 0 0,1-1 0 0 0,-1 1 0 0 0,1 0 0 0 0,-1 0 0 0 0,0-1 0 0 0,1 1-6 0 0,3-15 86 0 0,-2 5-45 0 0,9-11 53 0 0,-5-1-24 0 0,-5 15-47 0 0,1-1 0 0 0,0 1 1 0 0,1 0-1 0 0,1-3-23 0 0,4-5 12 0 0,-3 6-8 0 0,-1 0 0 0 0,0 0-1 0 0,0 0 1 0 0,0-3-4 0 0,0-3 28 0 0,6-25 3 0 0,-8 34-31 0 0,0-1 0 0 0,1 0 0 0 0,0 1 0 0 0,0-1 0 0 0,0 1 1 0 0,4-5-1 0 0,9-4 0 0 0,-6 6 0 0 0,-6 4 0 0 0,0 1 0 0 0,-1-1 0 0 0,0 0 0 0 0,0-1 0 0 0,0 1 0 0 0,0-1 0 0 0,9-16 0 0 0,-8 15 0 0 0,0 0 0 0 0,1 0 0 0 0,1 0 0 0 0,-1 1 0 0 0,1 0 0 0 0,0 0 0 0 0,0 0 0 0 0,1 1 0 0 0,4-4 0 0 0,13-13-2 0 0,-23 20-2 0 0,1 0 1 0 0,0 1 0 0 0,-1-1-1 0 0,1 0 1 0 0,0 0 0 0 0,0 1 0 0 0,0-1-1 0 0,0 1 1 0 0,0-1 0 0 0,0 1 0 0 0,0 0-1 0 0,1 0 1 0 0,-1 0 0 0 0,0 0 0 0 0,1 0-1 0 0,-1 0 1 0 0,1 1 0 0 0,-1 0 0 0 0,1-1 3 0 0,13 0 3 0 0,-12 1-10 0 0,1-1-1 0 0,-1 1 1 0 0,0 0-1 0 0,1 0 1 0 0,-1 0-1 0 0,0 1 1 0 0,1 0-1 0 0,-1 0 1 0 0,4 1 7 0 0,-3 0 0 0 0,-1 0 0 0 0,1 0 0 0 0,0 1 0 0 0,0-1 0 0 0,-1 1 0 0 0,1 0 0 0 0,-1 0 0 0 0,0 1 0 0 0,0-1 0 0 0,0 1 0 0 0,-1 0 0 0 0,1 0 0 0 0,0 1 0 0 0,15 30 0 0 0,-10-14 0 0 0,0 2 0 0 0,-5-15 0 0 0,8 19 10 0 0,-10-21 3 0 0,7 23 25 0 0,-7-4 35 0 0,0-9 16 0 0,4 0-21 0 0,0-1 8 0 0,-4 1 29 0 0,-2 4-2 0 0,0 0 65 0 0,0 45 577 0 0,0-37-464 0 0,0-14-176 0 0,0-1-34 0 0,0 1-45 0 0,0-1-50 0 0,0-11-125 0 0,0-2-66 0 0,0 0 100 0 0,0 0-64 0 0,0 0-85 0 0,0 0 80 0 0,0 0-39 0 0,0 0-43 0 0,0 0-42 0 0,0 0-36 0 0,0 0-35 0 0,0 0-244 0 0,0 0-56 0 0,0 0-799 0 0,0 0-628 0 0,0 0-1193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03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174 316 6272 0 0,'0'0'141'0'0,"0"0"23"0"0,0 0 11 0 0,0 0 15 0 0,0 0 64 0 0,0 0 30 0 0,0 0 4 0 0,0 0 5 0 0,2 0 24 0 0,1 0-214 0 0,1 0 41 0 0,20 0 686 0 0,-16 0-655 0 0,-2 0-103 0 0,-5 0-54 0 0,-1 0 1 0 0,1 0-1 0 0,0 0 0 0 0,0 0 0 0 0,-1 0 0 0 0,1 0 0 0 0,0 0 0 0 0,-1 0 0 0 0,1 0 1 0 0,0 0-1 0 0,-1-1 0 0 0,1 1 0 0 0,-1 0 0 0 0,1-1 0 0 0,0 1 0 0 0,-1 0 0 0 0,1-1 1 0 0,-1 1-1 0 0,1-1 0 0 0,-1 1 0 0 0,1-1 0 0 0,-1 1 0 0 0,1-1 0 0 0,-1 1 0 0 0,0-1 0 0 0,1 0-18 0 0,-1 1 18 0 0,1-1-1 0 0,-1 1 0 0 0,0-1 0 0 0,1 1 0 0 0,-1-1 0 0 0,1 1 1 0 0,-1-1-1 0 0,1 1 0 0 0,-1-1 0 0 0,1 1 0 0 0,0 0 0 0 0,-1-1 1 0 0,1 1-1 0 0,-1 0 0 0 0,1-1 0 0 0,0 1 0 0 0,-1 0 0 0 0,1 0 1 0 0,0 0-1 0 0,-1 0 0 0 0,1-1 0 0 0,0 1 0 0 0,-1 0 0 0 0,1 0 1 0 0,0 0-1 0 0,0 1-17 0 0,6-1 104 0 0,-5 0-76 0 0,0 0 0 0 0,0 0 1 0 0,0 0-1 0 0,1 0 0 0 0,-1 0 0 0 0,0-1 1 0 0,0 1-1 0 0,0 0 0 0 0,0-1 0 0 0,1 0-28 0 0,12-6 139 0 0,1 1-34 0 0,32-7 83 0 0,-36 10-155 0 0,-8 2-18 0 0,0 0 0 0 0,-1 0 0 0 0,1 0 1 0 0,0 0-1 0 0,0-1 0 0 0,-1 0 0 0 0,1 1 0 0 0,-1-1 1 0 0,2-2-16 0 0,-2 2 9 0 0,0 1 0 0 0,0-1 1 0 0,1 1-1 0 0,-1-1 1 0 0,0 1-1 0 0,2 0-9 0 0,5-1 14 0 0,0 0-1 0 0,0 1 1 0 0,0 0 0 0 0,1 1 0 0 0,-1 0-14 0 0,-6 0 8 0 0,0 0-3 0 0,-1 0-1 0 0,0 0 1 0 0,1 0 0 0 0,-1-1 0 0 0,0 0 0 0 0,0 0-1 0 0,0 0 1 0 0,0 0 0 0 0,3-1-5 0 0,9-4 21 0 0,-1 4-5 0 0,-1 1 0 0 0,1 0 0 0 0,-1 1 0 0 0,14 1-16 0 0,3 0 11 0 0,17-1 53 0 0,-32 3-14 0 0,-1 7-26 0 0,-8-7 25 0 0,4-3-39 0 0,-10-1-5 0 0,8 1 46 0 0,0 0-38 0 0,-3 3 30 0 0,8 8-32 0 0,0-6-11 0 0,-12-4 0 0 0,-1-1 0 0 0,0 1 0 0 0,1 0 0 0 0,-1 0 0 0 0,0 0 0 0 0,0-1 0 0 0,1 1 0 0 0,-1 0 0 0 0,0 0 0 0 0,0 0 0 0 0,0 0 0 0 0,0 0 0 0 0,0-1 0 0 0,0 2 0 0 0,0-1 0 0 0,0 0 1 0 0,0 0 0 0 0,0-1 0 0 0,0 1-1 0 0,0 0 1 0 0,0 0 0 0 0,0 0 0 0 0,0 0-1 0 0,0 0 1 0 0,1-1 0 0 0,-1 1 0 0 0,0 0 0 0 0,1 0-1 0 0,-1 0 0 0 0,11 4 43 0 0,-11-4-42 0 0,1 0-1 0 0,-1 0 1 0 0,1-1 0 0 0,-1 1 0 0 0,0 0 0 0 0,0 0-1 0 0,0 0 1 0 0,1 0 0 0 0,-1-1 0 0 0,0 1-1 0 0,0 0 1 0 0,0 0 0 0 0,0 0 0 0 0,0 1-1 0 0,0-1 0 0 0,-1 1 1 0 0,1 0 0 0 0,0-1 0 0 0,0 1-1 0 0,-1 0 1 0 0,1-1 0 0 0,-1 1 0 0 0,1-1-1 0 0,-1 1 1 0 0,0-1 0 0 0,0 1 0 0 0,1-1-1 0 0,-1 1 1 0 0,0-1 0 0 0,0 0-1 0 0,-1 1 1 0 0,1-1 0 0 0,-1 0-1 0 0,-1 6 65 0 0,3 2-60 0 0,1-6 8 0 0,-1 4 18 0 0,0-5-25 0 0,0 0 1 0 0,1 0-1 0 0,-2 1 1 0 0,1-1-1 0 0,0 0 1 0 0,0 0-1 0 0,-1 0 1 0 0,1 0-1 0 0,-1 0 1 0 0,0 1-7 0 0,-7 14 62 0 0,-11 21 45 0 0,4 2-34 0 0,10-8-49 0 0,-6-1 19 0 0,7-13-32 0 0,3-10 1 0 0,-1-1 0 0 0,0 1 0 0 0,-1-1 0 0 0,1 0 0 0 0,-2 1-12 0 0,-1 3 17 0 0,1 1 1 0 0,1-1-1 0 0,-1 0 1 0 0,1 7-18 0 0,-10 27 40 0 0,-34 55 222 0 0,25-47-151 0 0,-3 2 58 0 0,21-47-134 0 0,1 1 1 0 0,0-1 0 0 0,1 1 0 0 0,0 1-36 0 0,0-4 28 0 0,1 1 0 0 0,-1-1 0 0 0,0 0 0 0 0,-1 0 0 0 0,1 0 1 0 0,-4 5-29 0 0,-11 15 120 0 0,-13 29 68 0 0,4-10-56 0 0,18-33-93 0 0,1 0 0 0 0,0 0 0 0 0,0 1 0 0 0,1 1-39 0 0,1 4 22 0 0,4-14-10 0 0,0 0-1 0 0,-1 0 1 0 0,1-1-1 0 0,-1 1 1 0 0,0 0 0 0 0,-2 3-12 0 0,-8 14 43 0 0,10-17-30 0 0,-1 0 1 0 0,1 0 0 0 0,-1 0-1 0 0,0 0 1 0 0,0 0 0 0 0,-1 0-14 0 0,3-2 5 0 0,0-1-1 0 0,-1 0 1 0 0,1 1 0 0 0,0-1-1 0 0,0 0 1 0 0,0 1 0 0 0,0-1 0 0 0,0 1-1 0 0,0 0 1 0 0,0-1 0 0 0,0 1-1 0 0,1 0 1 0 0,-1 0 0 0 0,1-1-1 0 0,-1 1 1 0 0,1 0 0 0 0,0 0-5 0 0,-3 4 53 0 0,-7 4-29 0 0,7-7 30 0 0,3-3-16 0 0,0 0-99 0 0,0 0 1 0 0,0 0-68 0 0,0 0-78 0 0,0 0 58 0 0,0 0-34 0 0,0 0-38 0 0,0 0-35 0 0,0 0-349 0 0,0 0 81 0 0,0 0-49 0 0,0 0-677 0 0,0 0-534 0 0,0 0-1016 0 0</inkml:trace>
  <inkml:trace contextRef="#ctx0" brushRef="#br0" timeOffset="714.78">600 316 3656 0 0,'0'0'76'0'0,"0"0"16"0"0,0 0 7 0 0,0 3-9 0 0,-1 3-71 0 0,-1-2 35 0 0,-3-2 44 0 0,0-1 53 0 0,2-1 179 0 0,3 0 13 0 0,0 0-24 0 0,0 3-143 0 0,0-1-91 0 0,0 2-48 0 0,0-1 59 0 0,0-2 38 0 0,0 2 80 0 0,-3 0 138 0 0,-7 7 61 0 0,7-7 17 0 0,1-1-17 0 0,-6 5-151 0 0,-1 2 38 0 0,-22 23 578 0 0,18-22-685 0 0,8-7-143 0 0,4-3-38 0 0,1 0 0 0 0,-1 0 0 0 0,1 1 0 0 0,-1-1 1 0 0,0 0-1 0 0,1 1 0 0 0,-1-1 0 0 0,1 0 0 0 0,-1 1 0 0 0,1-1 0 0 0,-1 1 0 0 0,1-1 0 0 0,-1 1 0 0 0,1-1 0 0 0,-1 1 1 0 0,1-1-1 0 0,0 1 0 0 0,-1 0 0 0 0,1-1 0 0 0,0 1 0 0 0,-1 0 0 0 0,1 0-12 0 0,-2 4 44 0 0,0-2-15 0 0,-1 0 0 0 0,1 0-1 0 0,-1 1 1 0 0,1-1-1 0 0,-1-1 1 0 0,0 1-1 0 0,-1 0-28 0 0,0 1 41 0 0,-1 1-1 0 0,1-1 0 0 0,0 1 1 0 0,-2 2-41 0 0,4-3 17 0 0,0 0 1 0 0,0-1-1 0 0,0 1 1 0 0,0 0-1 0 0,1 0 1 0 0,-1 2-18 0 0,0 4 27 0 0,2-8-21 0 0,-1 0 1 0 0,1 1-1 0 0,-1-1 0 0 0,1 0 1 0 0,-1 0-1 0 0,0 0 0 0 0,0-1 0 0 0,0 2-6 0 0,-20 18 66 0 0,20-19-61 0 0,0 0 1 0 0,0 0-1 0 0,0 0 1 0 0,1 0-1 0 0,-1 0 1 0 0,1 0-1 0 0,-1 0 1 0 0,1 1-6 0 0,-2 7 20 0 0,1-6-11 0 0,0-1 1 0 0,0 0-1 0 0,-1 0 1 0 0,1 0 0 0 0,-1 0-1 0 0,0 0 1 0 0,-2 2-10 0 0,-11 21 93 0 0,-32 79 189 0 0,43-96-264 0 0,0 1 0 0 0,1-1 0 0 0,0 1 0 0 0,1 0-18 0 0,0-1 22 0 0,-1 1 0 0 0,0-1 0 0 0,-1 1 0 0 0,0-1-22 0 0,-8 16 63 0 0,-1 0 43 0 0,-25 51 323 0 0,31-58-330 0 0,2-1-41 0 0,3-11-54 0 0,1 0 0 0 0,-1 0-1 0 0,0-1 1 0 0,-1 1 0 0 0,1-1 0 0 0,-1 1 0 0 0,-1 0-4 0 0,-5 8 5 0 0,-3 7-46 0 0,-3 4 16 0 0,3-6 75 0 0,7-10-5 0 0,0-1 1 0 0,0 1-1 0 0,1 0 0 0 0,0 0 1 0 0,-2 8-46 0 0,4-5 42 0 0,1-8-27 0 0,0-1-1 0 0,0 1 1 0 0,0 0-1 0 0,-1 0 1 0 0,1-1-1 0 0,-1 1 1 0 0,0-1-1 0 0,0 1 1 0 0,-1 1-15 0 0,-10 21 32 0 0,9-17-4 0 0,0-1-1 0 0,0 1 1 0 0,-3 2-28 0 0,-5 12 65 0 0,9-1 14 0 0,3-21-74 0 0,-1 1 0 0 0,1 0 0 0 0,0 0 0 0 0,-1-1 0 0 0,1 1 0 0 0,-1 0 0 0 0,1 0 0 0 0,-1-1 0 0 0,0 1 0 0 0,1 0 0 0 0,-1-1 0 0 0,0 1-1 0 0,0-1-4 0 0,-6 12 35 0 0,6-2 28 0 0,1-9-55 0 0,0-1 0 0 0,-1 1 0 0 0,1 0 0 0 0,0-1 0 0 0,-1 1 0 0 0,1-1-1 0 0,-1 1 1 0 0,1 0 0 0 0,-1-1 0 0 0,0 1 0 0 0,0-1 0 0 0,1 0 0 0 0,-1 1 0 0 0,0-1-8 0 0,-4 7 31 0 0,2 8 33 0 0,3-15-62 0 0,0-1-1 0 0,0 1 1 0 0,0-1 0 0 0,0 1 0 0 0,1-1 0 0 0,-1 1 0 0 0,0-1 0 0 0,-1 1 0 0 0,1-1 0 0 0,0 1 0 0 0,0-1 0 0 0,0 1 0 0 0,0-1 0 0 0,0 1-1 0 0,0-1 1 0 0,-1 1 0 0 0,1-1 0 0 0,0 0 0 0 0,0 1 0 0 0,-1-1 0 0 0,1 1 0 0 0,0-1 0 0 0,-1 0 0 0 0,1 1 0 0 0,0-1 0 0 0,-1 0 0 0 0,1 1-1 0 0,0-1 1 0 0,-1 0 0 0 0,1 1 0 0 0,-1-1 0 0 0,0 0-2 0 0,-5 5 13 0 0,5-5-9 0 0,1 1-1 0 0,0-1 1 0 0,0 1-1 0 0,-1 0 1 0 0,1-1 0 0 0,0 1-1 0 0,0 0 1 0 0,-1-1-1 0 0,1 1 1 0 0,0 0-1 0 0,0-1 1 0 0,0 1-1 0 0,0 0 1 0 0,0-1 0 0 0,0 1-4 0 0,0-1 0 0 0,0 0 1 0 0,0 0 0 0 0,0 0-1 0 0,0 1 1 0 0,0-1 0 0 0,0 0-1 0 0,0 0 1 0 0,0 0 0 0 0,0 0-1 0 0,0 0 1 0 0,0 0 0 0 0,0 0-1 0 0,0 0 1 0 0,0 0 0 0 0,0 0-1 0 0,0 1 1 0 0,0-1 0 0 0,0 0 0 0 0,0 0-1 0 0,0 0 1 0 0,0 0 0 0 0,0 0-1 0 0,0 0 1 0 0,0 0 0 0 0,0 0-1 0 0,0 0 1 0 0,0 0 0 0 0,1 0-1 0 0,-1 0 1 0 0,0 1 0 0 0,0-1-1 0 0,0 0 1 0 0,0 0 0 0 0,0 0-1 0 0,0 0 1 0 0,0 0 0 0 0,0 0-1 0 0,0 0 1 0 0,0 0 0 0 0,0 0-1 0 0,0 0 1 0 0,1 0 0 0 0,-1 0-1 0 0,0 0 1 0 0,0 0 0 0 0,0 0 0 0 0,0 0-1 0 0,0 0 1 0 0,0 0 0 0 0,0 0-1 0 0,0 0 1 0 0,0 0 0 0 0,0 0-1 0 0,1 0 1 0 0,-1 0 0 0 0,0 0-1 0 0,0 0 0 0 0,1 0-3 0 0,-1 0 0 0 0,1 0 0 0 0,0 0-1 0 0,-1 0 1 0 0,1 0 0 0 0,0 0 0 0 0,-1 0 0 0 0,1 0-1 0 0,0 1 1 0 0,-1-1 0 0 0,1 0 0 0 0,0 0 0 0 0,-1 1-1 0 0,1-1 1 0 0,-1 0 3 0 0,1 1 0 0 0,-1 0 0 0 0,0-1-1 0 0,1 1 1 0 0,-1-1 0 0 0,0 1 0 0 0,0 0-1 0 0,1-1 1 0 0,-1 1 0 0 0,0 0 0 0 0,0-1-1 0 0,0 1 1 0 0,0 0 0 0 0,0 0 0 0 0,0-1-1 0 0,0 1 1 0 0,0-1 1 0 0,0 0 0 0 0,0 0 0 0 0,0 0-1 0 0,0 0 1 0 0,0 0 0 0 0,0 0 0 0 0,0 1-1 0 0,0-1 1 0 0,0 0 0 0 0,0 0 0 0 0,0 0-1 0 0,0 0 1 0 0,0 0 0 0 0,0 0-1 0 0,0 0 1 0 0,0 0 0 0 0,0 0 0 0 0,0 0-1 0 0,0 1 1 0 0,0-1 0 0 0,0 0 0 0 0,0 0-1 0 0,0 0 1 0 0,0 0 0 0 0,0 0 0 0 0,0 0-1 0 0,0 0 1 0 0,0 0 0 0 0,0 0 0 0 0,0 0-1 0 0,1 0 1 0 0,-1 0 0 0 0,0 0 0 0 0,0 1-1 0 0,0-1 1 0 0,0 0 0 0 0,0 0 0 0 0,0 0-1 0 0,0 0 1 0 0,0 0 0 0 0,0 0 0 0 0,0 0-1 0 0,0 0 1 0 0,1 0 0 0 0,-1 0 0 0 0,0 0-1 0 0,0 0 1 0 0,0 0 0 0 0,0 0 0 0 0,0 0-1 0 0,0 0 1 0 0,0 0 0 0 0,0 0 0 0 0,0 0-1 0 0,0 0 1 0 0,0 0 0 0 0,1 0-1 0 0,375 0 11 0 0,-369-1-11 0 0,1 0 0 0 0,0 0 0 0 0,0 0 0 0 0,-1-1 0 0 0,2 0 0 0 0,-2 0 0 0 0,1 0 0 0 0,0 0 0 0 0,-1 1 0 0 0,1 0 0 0 0,1 1 0 0 0,115 0 13 0 0,-121 0-2 0 0,0 0 0 0 0,1-1-1 0 0,-1 1 1 0 0,0-1 0 0 0,0 1 0 0 0,1-1 0 0 0,-1 0 0 0 0,0 0-1 0 0,3-2-10 0 0,9-2 23 0 0,5 3-9 0 0,-4 2 18 0 0,-2-4 27 0 0,-6 1-22 0 0,1 1-1 0 0,0 0 0 0 0,0 0 1 0 0,6 0-37 0 0,14 0 104 0 0,-25 2-87 0 0,0 0-1 0 0,0-1 1 0 0,1 1 0 0 0,-1-1 0 0 0,0 0 0 0 0,0-1 0 0 0,2 0-17 0 0,19-9 138 0 0,-6 0-50 0 0,-16 10-74 0 0,1 1 1 0 0,0-1 0 0 0,0 1-1 0 0,0 0 1 0 0,3 0-15 0 0,8 0 5 0 0,20 0-75 0 0,-34 0 74 0 0,-1 0 0 0 0,1 0 1 0 0,0 0-1 0 0,0 0 1 0 0,-1 0-1 0 0,1-1 1 0 0,0 1-1 0 0,-1 0 1 0 0,1 0-1 0 0,0-1 0 0 0,0 1 1 0 0,-1 0-1 0 0,1-1 1 0 0,0 1-1 0 0,-1 0 1 0 0,1-1-1 0 0,-1 1 1 0 0,1-1-1 0 0,-1 1 0 0 0,1-1 1 0 0,0 1-1 0 0,-1-1 1 0 0,0 1-1 0 0,1-1 1 0 0,-1 0-5 0 0,1 1 2 0 0,-1-1 0 0 0,0 1 0 0 0,1-1 0 0 0,-1 1 0 0 0,0-1 0 0 0,1 1 0 0 0,-1-1 0 0 0,1 1 0 0 0,-1 0 0 0 0,1-1 0 0 0,-1 1 0 0 0,1 0 0 0 0,-1-1 0 0 0,1 1 0 0 0,-1 0 0 0 0,1 0 0 0 0,-1 0 0 0 0,1-1 0 0 0,-1 1 0 0 0,1 0 0 0 0,-1 0 1 0 0,1 0-1 0 0,0 0 0 0 0,0 0-2 0 0,1 0 80 0 0,-2 0-37 0 0,0 0-57 0 0,0 0-56 0 0,0 0-111 0 0,0 0-191 0 0,0 0-20 0 0,0 0-6 0 0</inkml:trace>
  <inkml:trace contextRef="#ctx0" brushRef="#br0" timeOffset="1182.2">1247 316 6000 0 0,'-14'0'174'0'0,"12"0"61"0"0,2 0 146 0 0,0 0 61 0 0,-3 0 7 0 0,-7 0-18 0 0,7 0-101 0 0,3 0-46 0 0,0 0-10 0 0,0 0-17 0 0,0 0-62 0 0,0 0-31 0 0,3 0-4 0 0,23 0 160 0 0,0 0-55 0 0,0 0-48 0 0,-1 0-41 0 0,7 0-8 0 0,1 0-37 0 0,80 0 164 0 0,-112 0-291 0 0,0 1 0 0 0,0-1 1 0 0,-1 0-1 0 0,1-1 1 0 0,0 1-1 0 0,0 0 0 0 0,0 0 1 0 0,0 0-1 0 0,0 0 0 0 0,-1-1 1 0 0,1 1-1 0 0,0 0 1 0 0,0-1-1 0 0,0 1-4 0 0,4-7 47 0 0,-2 2-21 0 0,8 4-58 0 0,-8 1 1 0 0,2 0-61 0 0,8 0-387 0 0,-9 0 307 0 0,-2 0 112 0 0,-1 0 44 0 0,2 0-328 0 0</inkml:trace>
  <inkml:trace contextRef="#ctx0" brushRef="#br0" timeOffset="1598.66">1310 1 6016 0 0,'0'0'133'0'0,"0"0"23"0"0,0 0 11 0 0,0 0 38 0 0,0 0-77 0 0,0 0 107 0 0,0 0 198 0 0,0 0 14 0 0,0 0-189 0 0,0 2-116 0 0,0 19 216 0 0,0 33 647 0 0,0-37-752 0 0,0-1-69 0 0,1-5-33 0 0,5 1 22 0 0,-5-11-149 0 0,0 1-1 0 0,0 0 1 0 0,0 0-1 0 0,0-1 1 0 0,0 1-1 0 0,-1 0 1 0 0,1 0 0 0 0,-1 0-1 0 0,1 0 1 0 0,-1 0-1 0 0,0 0 1 0 0,0-1-1 0 0,0 3-23 0 0,0 11 98 0 0,0 29 233 0 0,3-29-237 0 0,3-3-4 0 0,-5-10-77 0 0,0-1 0 0 0,0 1 0 0 0,0-1 0 0 0,-1 1 0 0 0,1-1 0 0 0,-1 1 0 0 0,1 0-1 0 0,-1-1 1 0 0,1 1 0 0 0,-1 0 0 0 0,0-1 0 0 0,0 1 0 0 0,0 0 0 0 0,0 0-13 0 0,0 13 76 0 0,0 30 171 0 0,0-32-188 0 0,2 6 50 0 0,4-3-33 0 0,0-1-4 0 0,-4 1 29 0 0,-2 22 139 0 0,0 50 248 0 0,0-59-284 0 0,0-26-134 0 0,0-3-4 0 0,3 2-13 0 0,7 9-58 0 0,-8-10-17 0 0,-2 0-20 0 0,0-1-23 0 0,1 0-38 0 0,-1 0-17 0 0,0 1-37 0 0,0-1-42 0 0,0 0-48 0 0,0 0-50 0 0,0 0-48 0 0,0 0-42 0 0,0 0-36 0 0,0 0-126 0 0,0 0-36 0 0,0 0-1298 0 0</inkml:trace>
  <inkml:trace contextRef="#ctx0" brushRef="#br0" timeOffset="3725.85">1736 1563 9856 0 0,'0'0'289'0'0,"0"0"-8"0"0,0 0-150 0 0,0 0 45 0 0,0 0 43 0 0,0 0 5 0 0,0 0-22 0 0,0 0-90 0 0,0 0-42 0 0,0 0-6 0 0,0 0-23 0 0,0 0-74 0 0,0 0-66 0 0,0 0-66 0 0,0 0-98 0 0,0 0-116 0 0,0 0-102 0 0,0 0 64 0 0,0 0-37 0 0,0 0-536 0 0,0 0-420 0 0,0 0-796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6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8264 0 0,'0'0'182'0'0,"0"2"29"0"0,0 34 519 0 0,0 49 1099 0 0,0-58-1308 0 0,0-1-52 0 0,0-7-174 0 0,0 0-43 0 0,0 0-49 0 0,0 0-55 0 0,2-7 46 0 0,3-3-37 0 0,1 4 10 0 0,-4-6-141 0 0,-1 0 40 0 0,1 11 161 0 0,-2 0 50 0 0,-1 24 424 0 0,0-26-470 0 0,1-3-88 0 0,0-10-4 0 0,0 0-34 0 0,0-1-40 0 0,0 3-9 0 0,0-2-9 0 0,0 0 96 0 0,0-3 1 0 0,0 0 0 0 0,0 0 5 0 0,0 0 23 0 0,0-3 10 0 0,0-1-109 0 0,0-12 226 0 0,1 11-259 0 0,1 1-73 0 0,3-4 54 0 0,-4 7-19 0 0,0-1 1 0 0,-1 1-1 0 0,1-1 0 0 0,0 1 1 0 0,0-1-1 0 0,-1 1 0 0 0,1-1 1 0 0,-1 1-1 0 0,1-1 0 0 0,-1 0 1 0 0,0 1-1 0 0,1-1 0 0 0,-1 0 0 0 0,0 0-2 0 0,0 1 2 0 0,0-1 0 0 0,0 1 0 0 0,0-1 0 0 0,1 1 0 0 0,-1-1 0 0 0,1 1 0 0 0,-1-1 0 0 0,1 1 0 0 0,-1-1-1 0 0,1 1 1 0 0,0-1 0 0 0,0 1 0 0 0,0 0-2 0 0,5-13 29 0 0,-4-3-16 0 0,-3 14-7 0 0,1-1 1 0 0,0 1-1 0 0,1 0 0 0 0,-1-1 1 0 0,1 1-1 0 0,-1 0 0 0 0,1 0 1 0 0,0-1-7 0 0,10-15 10 0 0,-8 15-10 0 0,0 0 0 0 0,-1-1 0 0 0,1 1 0 0 0,-1-1 0 0 0,1-1 0 0 0,0-7 0 0 0,-2 9 0 0 0,0 0 0 0 0,0 0 0 0 0,1 0 0 0 0,0 0 0 0 0,-1 1 0 0 0,1-1 0 0 0,0 0 0 0 0,1 0 0 0 0,1-2 0 0 0,-1-1 0 0 0,0 0 0 0 0,0-1 0 0 0,0 0 0 0 0,-1 0 0 0 0,1 1 0 0 0,0 0 0 0 0,0 0 0 0 0,2-1 0 0 0,10-12-20 0 0,2 4-40 0 0,0-1-22 0 0,-3 7 55 0 0,-1 7-44 0 0,-11 3-22 0 0,1 0 33 0 0,-2 0 57 0 0,1 0-1 0 0,-1 0 0 0 0,0 1 1 0 0,1-1-1 0 0,-1 0 0 0 0,0 1 1 0 0,0-1-1 0 0,1 0 0 0 0,-1 1 1 0 0,0 0-1 0 0,0-1 0 0 0,0 1 1 0 0,0 0-1 0 0,1 0 0 0 0,-1-1 1 0 0,0 1-1 0 0,-1 0 0 0 0,1 0 1 0 0,0 0-1 0 0,0 0 0 0 0,0 0 1 0 0,0 0-1 0 0,-1 1 4 0 0,3 3-7 0 0,-3-5 5 0 0,0 1 0 0 0,0 0 0 0 0,1-1 0 0 0,-1 1-1 0 0,0 0 1 0 0,1-1 0 0 0,-1 1 0 0 0,1-1 0 0 0,-1 1-1 0 0,0-1 1 0 0,1 1 0 0 0,-1-1 0 0 0,1 1 0 0 0,0-1-1 0 0,-1 1 1 0 0,1-1 0 0 0,-1 0 0 0 0,1 1 0 0 0,-1-1-1 0 0,1 0 1 0 0,0 0 0 0 0,0 1 2 0 0,4 1-13 0 0,-2 1 12 0 0,-1 0 0 0 0,1-1 0 0 0,0 1 0 0 0,-1 1 0 0 0,0-1 0 0 0,0 0 0 0 0,0 0 0 0 0,0 1 0 0 0,0-1 0 0 0,0 4 1 0 0,2 0 0 0 0,-2-3-1 0 0,-1 0 1 0 0,1 0 0 0 0,0 1 0 0 0,-1-1 0 0 0,0 0 0 0 0,0 2 0 0 0,0-1 0 0 0,0-1 0 0 0,0 1 0 0 0,1-1 0 0 0,-1 0 0 0 0,1 0 0 0 0,1 2 0 0 0,2 2 0 0 0,-4-7 0 0 0,0 1 0 0 0,-1-1 0 0 0,1 0 0 0 0,0 1 0 0 0,0 0 0 0 0,-1-1 0 0 0,1 1 0 0 0,-1-1 0 0 0,1 1 0 0 0,-1 0 0 0 0,0-1 0 0 0,1 1 0 0 0,-1 0 0 0 0,0-1 0 0 0,0 2 0 0 0,0 0 0 0 0,0-1 0 0 0,0 0 0 0 0,0 1 0 0 0,0-1 0 0 0,0 0 0 0 0,1 1 0 0 0,-1-1 0 0 0,1 1 0 0 0,-1-1 0 0 0,1 0 0 0 0,0 0 0 0 0,0 0 0 0 0,0 1 0 0 0,1-1 0 0 0,-1 0 0 0 0,0 0 0 0 0,1 0 0 0 0,-1-1 0 0 0,2 2 0 0 0,-2-2 1 0 0,1 1-1 0 0,-1 0 0 0 0,1 0 0 0 0,-1 0 1 0 0,0 0-1 0 0,0 0 0 0 0,0 0 0 0 0,0 0 0 0 0,0 0 1 0 0,0 0-1 0 0,0 0 0 0 0,-1 1 0 0 0,1 0 0 0 0,0 30 39 0 0,-2-16-17 0 0,1-17-21 0 0,0 1-1 0 0,0 0 0 0 0,0-1 0 0 0,0 1 0 0 0,0 0 0 0 0,0 0 0 0 0,1-1 0 0 0,-1 1 1 0 0,0 0-1 0 0,0-1 0 0 0,0 1 0 0 0,1-1 0 0 0,-1 1 0 0 0,0 0 0 0 0,1-1 0 0 0,-1 1 1 0 0,1-1-1 0 0,-1 1 0 0 0,0-1 0 0 0,1 1 0 0 0,-1-1 0 0 0,1 1 0 0 0,-1-1 0 0 0,1 1 1 0 0,0-1-1 0 0,-1 0 0 0 0,1 1 2 0 0,-1-1-1 0 0,1 1 1 0 0,0-1 0 0 0,-1 0 0 0 0,1 1 0 0 0,-1-1 0 0 0,0 1 0 0 0,1 0 0 0 0,-1-1 0 0 0,1 1 0 0 0,-1-1 0 0 0,0 1 0 0 0,1-1 0 0 0,-1 1 0 0 0,0 0-1 0 0,1-1 1 0 0,-1 1 0 0 0,0 0 0 0 0,0-1 0 0 0,0 1 0 0 0,0 0 0 0 0,0-1 0 0 0,0 1 0 0 0,0 0 0 0 0,0-1 0 0 0,0 1-2 0 0,0 12 22 0 0,0-10 40 0 0,0-3 19 0 0,0 0 12 0 0,0 0 3 0 0,0 0 0 0 0,0 0 0 0 0,0 0 0 0 0,0 0 0 0 0,0-3 0 0 0,0-1-59 0 0,0 2-20 0 0,0 0 1 0 0,0-1-1 0 0,0 1 0 0 0,0 0 0 0 0,0-1 1 0 0,0 1-1 0 0,1 0 0 0 0,0-1 0 0 0,0-1-17 0 0,4-4 46 0 0,-4 7-42 0 0,0 0 1 0 0,-1-1-1 0 0,1 1 0 0 0,0-1 1 0 0,0 1-1 0 0,-1-1 0 0 0,1 1 1 0 0,-1-1-1 0 0,1 0 1 0 0,-1 1-1 0 0,1-1 0 0 0,-1 1 1 0 0,0-1-1 0 0,0 0-4 0 0,2-14 39 0 0,5-2-23 0 0,-3 7-7 0 0,7-18 43 0 0,7-3-53 0 0,-13 25 3 0 0,6-16-13 0 0,-10 19 1 0 0,1-1 0 0 0,0 1 1 0 0,0 0-1 0 0,0 0 1 0 0,1 0-1 0 0,-1 0 1 0 0,1 0-1 0 0,1-1 10 0 0,9-7 0 0 0,-8 8 0 0 0,0 0 0 0 0,-1-1 0 0 0,1 0 0 0 0,-1 0 0 0 0,0 0 0 0 0,1-2 0 0 0,0-6 0 0 0,-4 12 0 0 0,-1 1 0 0 0,1 0 0 0 0,0-1 0 0 0,0 1 0 0 0,-1 0 0 0 0,1 0 0 0 0,0-1 0 0 0,0 1 0 0 0,0 0 0 0 0,0 0 0 0 0,0 0 0 0 0,-1 0 0 0 0,1 0 0 0 0,1 0 0 0 0,-1 0-5 0 0,1 0 0 0 0,-1 0 0 0 0,1 0 0 0 0,-1 1 0 0 0,1-1-1 0 0,-1 0 1 0 0,0 0 0 0 0,1 1 0 0 0,-1-1 0 0 0,1 1 0 0 0,-1 0 5 0 0,6 3-70 0 0,1 4-41 0 0,-6-5 76 0 0,7 11-49 0 0,-8-10 82 0 0,0-1-1 0 0,0 1 0 0 0,0 0 0 0 0,-1 0 0 0 0,0-1 0 0 0,0 1 0 0 0,0 0 3 0 0,0-1 0 0 0,0-1 0 0 0,0 1 0 0 0,1-1 0 0 0,-1 0 0 0 0,0 1-1 0 0,1-1 1 0 0,0 1 0 0 0,-1-1 0 0 0,1 0 0 0 0,0 0-1 0 0,0 1 1 0 0,1-1 0 0 0,-1 1 3 0 0,0-1-1 0 0,0 1 0 0 0,0-1 1 0 0,0 1-1 0 0,0-1 1 0 0,0 1-1 0 0,-1 0 1 0 0,1-1-1 0 0,-1 1 0 0 0,0 0 1 0 0,0 0-1 0 0,0 0-2 0 0,2 12 66 0 0,5 9 76 0 0,-2-3-26 0 0,-3-7-72 0 0,-2 9-43 0 0,0 1-90 0 0,0-22 79 0 0,0 0 0 0 0,0 0 0 0 0,0-1 0 0 0,0 1-1 0 0,1 0 1 0 0,-1 0 0 0 0,1-1 0 0 0,-1 1 0 0 0,1 0 0 0 0,0 0 0 0 0,-1-1-1 0 0,1 1 1 0 0,0-1 0 0 0,1 1 10 0 0,-1 0-3 0 0,0-1 0 0 0,0 1 0 0 0,-1 0-1 0 0,1-1 1 0 0,0 1 0 0 0,-1 0 0 0 0,1-1 0 0 0,-1 1-1 0 0,1 0 1 0 0,-1 0 0 0 0,0 0 0 0 0,1-1 0 0 0,-1 1-1 0 0,0 1 4 0 0,-1 1-2 0 0,2-1 0 0 0,-1 1 0 0 0,0 0 0 0 0,1 0 0 0 0,0 3 2 0 0,10 11-43 0 0,-9-14 37 0 0,-1 3 2 0 0,-2 11-7 0 0,1-15-16 0 0,0-3-36 0 0,3 0-154 0 0,0 0 88 0 0,-1 0 57 0 0,2 0-7 0 0,-3 0 12 0 0,5-3-254 0 0,-4 1 289 0 0,0 0-34 0 0,2-4-149 0 0,2-5-220 0 0,3-6-400 0 0,-6 11 511 0 0,-3 6 317 0 0,3-16-845 0 0,-3 0-4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7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8264 0 0,'0'0'182'0'0,"0"0"29"0"0,0 0 14 0 0,2 0-27 0 0,18 1 85 0 0,-7 3-57 0 0,-12-3-190 0 0,1 0 0 0 0,-1-1 1 0 0,0 1-1 0 0,1 0 0 0 0,-1 0 0 0 0,0 0 0 0 0,0 1 0 0 0,0-1 0 0 0,0 0 1 0 0,0 1-37 0 0,0-1 42 0 0,1 0-1 0 0,-1 1 1 0 0,0-1 0 0 0,0 0 0 0 0,1 0 0 0 0,-1 0 0 0 0,1 0 0 0 0,-1 0 0 0 0,2 1-42 0 0,7 3 289 0 0,3 0 17 0 0,1 1-23 0 0,-4-1-33 0 0,3 5 44 0 0,2 12-2 0 0,-13-17-225 0 0,1 0 1 0 0,0-1-1 0 0,0 0 1 0 0,0 1 0 0 0,2 0-68 0 0,7 10 162 0 0,-2-1-45 0 0,2 5 0 0 0,15 12 84 0 0,-6-2 39 0 0,-11-20-141 0 0,6 6 57 0 0,-11-8-87 0 0,-1 0-1 0 0,-1 1 1 0 0,1 0 0 0 0,0 4-69 0 0,10 19 226 0 0,6 11 38 0 0,24 55 226 0 0,-29-59-239 0 0,-7-17-123 0 0,8 52 349 0 0,-11-44-316 0 0,-2-2-11 0 0,-3 42 307 0 0,0-41-281 0 0,0 31 272 0 0,0-32-267 0 0,0-3-42 0 0,0-19-89 0 0,-1 1 0 0 0,1-1 0 0 0,-1 0 0 0 0,0 0-1 0 0,-1 4-49 0 0,-9 19 215 0 0,-2 6-27 0 0,10-22-136 0 0,2-8-27 0 0,0 0 0 0 0,0 0 0 0 0,0 0 0 0 0,0-1 0 0 0,-1 1 0 0 0,1-1 0 0 0,-1 1 0 0 0,0-1-1 0 0,-2 2-24 0 0,-4 9 68 0 0,-7 9 82 0 0,-9 14 96 0 0,20-32-185 0 0,0 0 0 0 0,0-1 0 0 0,0 1 0 0 0,-3 1-61 0 0,4-3 44 0 0,0 0 0 0 0,0 0 1 0 0,0 0-1 0 0,1 0 0 0 0,-1 0 0 0 0,1 0 1 0 0,-1 1-45 0 0,-1 6 150 0 0,3-7-117 0 0,0-1 0 0 0,0 0 0 0 0,-1 0 0 0 0,1 1 0 0 0,0-1 0 0 0,-1 0-1 0 0,1 0 1 0 0,-1 0 0 0 0,0 0-33 0 0,-4 3 80 0 0,-1 2 1 0 0,-12 12 46 0 0,4-6-63 0 0,1-10 6 0 0,12-3 15 0 0,2 3-26 0 0,0 7-70 0 0,0-7-101 0 0,0-3-45 0 0,0 0-17 0 0,0-3-128 0 0,0 0 92 0 0,0 1 67 0 0,0-1-120 0 0,0 1 28 0 0,0-1-849 0 0,-3 0-48 0 0,-10-10-10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0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10568 0 0,'0'0'233'0'0,"0"0"39"0"0,0 2 17 0 0,0 5-101 0 0,1 2-71 0 0,-1 1-57 0 0,-4 9-59 0 0,-1-11 4 0 0,2-3 31 0 0,1 0 41 0 0,0 1 58 0 0,1 2 72 0 0,1 20 512 0 0,0-15-407 0 0,0 1-36 0 0,0-1-39 0 0,0 1-45 0 0,0 1-46 0 0,0 1-51 0 0,0-12-68 0 0,1 0-1 0 0,-1 0 1 0 0,1 0 0 0 0,0-1-1 0 0,0 1 1 0 0,0 0 0 0 0,1 0-1 0 0,-1 0 1 0 0,1-1 0 0 0,1 3-27 0 0,-2-3 6 0 0,0 0 0 0 0,0 0 1 0 0,-1 0-1 0 0,1 0 1 0 0,-1 0-1 0 0,0 0 1 0 0,1 0-1 0 0,-2 0 1 0 0,1 0-1 0 0,0 0 1 0 0,-1 0-7 0 0,1 6 19 0 0,-1 11 15 0 0,0-16-24 0 0,1 0-1 0 0,0 0 1 0 0,-1 0 0 0 0,2 0-1 0 0,-1 0 1 0 0,0 0 0 0 0,1 0-1 0 0,0 0 1 0 0,0 0 0 0 0,0 2-10 0 0,10 10 21 0 0,-8-3 35 0 0,-3-11 22 0 0,0-2-38 0 0,0 0-74 0 0,0 0-59 0 0,0 0-103 0 0,0 0-17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0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8464 0 0,'0'0'190'0'0,"0"0"28"0"0,0 0 10 0 0,0 0 1 0 0,0 0-56 0 0,0 0-21 0 0,0 0-6 0 0,0 0-2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5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111 145 7112 0 0,'0'0'157'0'0,"0"0"23"0"0,0 0 13 0 0,-3 0-22 0 0,-4 0-121 0 0,2 0 17 0 0,3 0 68 0 0,1 0 153 0 0,-1 0-30 0 0,0 0-57 0 0,1 0-48 0 0,-1 0-42 0 0,0 0 27 0 0,-3 0-16 0 0,4 0 6 0 0,-2 0 406 0 0,0 0-139 0 0,-9 0-62 0 0,12 0-327 0 0,-1 0 0 0 0,1 0-1 0 0,0 0 1 0 0,0 0 0 0 0,0 0-1 0 0,0 0 1 0 0,0 0-1 0 0,0 0 1 0 0,0 0 0 0 0,0 0-1 0 0,-1 0 1 0 0,1 0 0 0 0,0 0-1 0 0,0 0 1 0 0,0 0 0 0 0,0 0-1 0 0,0 0 1 0 0,0 0-1 0 0,0 0 1 0 0,0 0 0 0 0,0 0-1 0 0,-1 0 1 0 0,1 0 0 0 0,0 0-1 0 0,0 0 1 0 0,0 1 0 0 0,0-1-1 0 0,0 0 1 0 0,0 0-1 0 0,0 0 1 0 0,0 0 0 0 0,0 0-1 0 0,0 0 1 0 0,0 0 0 0 0,0 0-1 0 0,0 0 1 0 0,-1 0 0 0 0,1 0-1 0 0,0 1 1 0 0,0-1-1 0 0,0 0 1 0 0,0 0 0 0 0,0 0-1 0 0,0 0 1 0 0,0 0 0 0 0,0 0-1 0 0,0 0 1 0 0,0 0 0 0 0,0 0-1 0 0,0 1 1 0 0,0-1-1 0 0,0 0 1 0 0,0 0 0 0 0,0 0-1 0 0,0 0 1 0 0,0 0 0 0 0,1 0-6 0 0,-4 10 230 0 0,-3-5-72 0 0,5-4-149 0 0,0-1-1 0 0,1 1 1 0 0,-1-1-1 0 0,0 1 1 0 0,1-1-1 0 0,-1 1 0 0 0,1-1 1 0 0,-1 1-1 0 0,1-1 1 0 0,-1 1-1 0 0,1 0 1 0 0,0-1-1 0 0,-1 1 0 0 0,1 0 1 0 0,0-1-1 0 0,-1 1 1 0 0,1 0-1 0 0,0 0 1 0 0,0-1-1 0 0,0 1 0 0 0,0 0 1 0 0,-1 0-1 0 0,1 0-8 0 0,0 2 106 0 0,-3 0 2 0 0,-9 12 16 0 0,6 0 4 0 0,-1-10-44 0 0,1-1-8 0 0,5 1 13 0 0,0 5 63 0 0,1 0-108 0 0,0 2 71 0 0,0 2 92 0 0,0 9 182 0 0,0 2 23 0 0,0-10-195 0 0,0-4-101 0 0,0 0-81 0 0,0-8 69 0 0,-1-1-26 0 0,1 0-34 0 0,0 4-10 0 0,1 0 8 0 0,-1-1 48 0 0,0 7-2 0 0,0-12-87 0 0,0 0 1 0 0,0 1-1 0 0,0-1 1 0 0,0 0-1 0 0,0 0 1 0 0,0 0 0 0 0,0 0-1 0 0,0 0 1 0 0,0 0-1 0 0,0 0 1 0 0,0 0-1 0 0,0 0 1 0 0,0 1 0 0 0,0-1-1 0 0,0 0 1 0 0,0 0-1 0 0,0 0 1 0 0,0 0-1 0 0,0 0 1 0 0,0 0-1 0 0,0 0 1 0 0,0 0 0 0 0,0 0-1 0 0,0 1 1 0 0,0-1-1 0 0,0 0 1 0 0,0 0-1 0 0,0 0 1 0 0,1 0 0 0 0,-1 0-1 0 0,0 0 1 0 0,0 0-1 0 0,0 0 1 0 0,0 0-1 0 0,0 0 1 0 0,0 0 0 0 0,0 0-1 0 0,0 0 1 0 0,0 0-1 0 0,0 0 1 0 0,1 0-1 0 0,-1 1 1 0 0,0-1 0 0 0,0 0-1 0 0,0 0 1 0 0,0 0-1 0 0,0 0 1 0 0,0 0-1 0 0,0 0 1 0 0,0 0-1 0 0,1 0 1 0 0,-1-1 0 0 0,0 1-1 0 0,0 0 1 0 0,0 0-1 0 0,0 0 1 0 0,0 0-2 0 0,12 0 95 0 0,-9 0 1 0 0,-3 0 0 0 0,0 0 5 0 0,3 0 24 0 0,28 0 161 0 0,-31 0-281 0 0,0 0 0 0 0,0 0 0 0 0,1 0 0 0 0,-1 0 1 0 0,0 0-1 0 0,0 0 0 0 0,1 0 0 0 0,-1 0 1 0 0,0 0-1 0 0,0 0 0 0 0,1 0 0 0 0,-1 0 1 0 0,0 0-1 0 0,0 0 0 0 0,1-1 0 0 0,-1 1 0 0 0,0 0 1 0 0,0 0-1 0 0,0 0 0 0 0,1 0 0 0 0,-1-1 1 0 0,0 1-1 0 0,0 0 0 0 0,0 0 0 0 0,0 0 1 0 0,1-1-6 0 0,0 0 13 0 0,1-1 0 0 0,-1 1 0 0 0,1 0 1 0 0,0-1-1 0 0,-1 1 0 0 0,1 0 0 0 0,0 0 0 0 0,0 0 1 0 0,0 0-1 0 0,0 1 0 0 0,0-1 0 0 0,0 0 1 0 0,0 1-1 0 0,0 0 0 0 0,1-1-13 0 0,-3 1 4 0 0,0 0-1 0 0,1 0 0 0 0,-1 0 1 0 0,0 0-1 0 0,0 0 1 0 0,1 0-1 0 0,-1 0 1 0 0,0 0-1 0 0,0 0 1 0 0,1 0-1 0 0,-1 0 0 0 0,0 0 1 0 0,0 0-1 0 0,1-1 1 0 0,-1 1-1 0 0,0 0 1 0 0,0 0-1 0 0,1 0 0 0 0,-1 0 1 0 0,0-1-1 0 0,0 1 1 0 0,0 0-1 0 0,0 0 1 0 0,1 0-1 0 0,-1-1 1 0 0,0 1-4 0 0,12-15 84 0 0,-6 0-16 0 0,6 9-4 0 0,-6-6 0 0 0,6 6-11 0 0,-6-9-54 0 0,9-4-65 0 0,1 4-26 0 0,-16 15 90 0 0,0 0 0 0 0,0 0-1 0 0,0 0 1 0 0,1 0 0 0 0,-1-1-1 0 0,0 1 1 0 0,0 0 0 0 0,0 0-1 0 0,0 0 1 0 0,1-1 0 0 0,-1 1-1 0 0,0 0 1 0 0,0 0 0 0 0,0-1 0 0 0,0 1-1 0 0,0 0 1 0 0,0 0 0 0 0,0-1-1 0 0,1 1 1 0 0,-1 0 0 0 0,0 0-1 0 0,0-1 1 0 0,0 1 0 0 0,0 0-1 0 0,0 0 1 0 0,0-1 2 0 0,0 1-3 0 0,0-1 0 0 0,0 0 1 0 0,0 0-1 0 0,0 0 0 0 0,0 1 0 0 0,0-1 0 0 0,1 0 0 0 0,-1 1 1 0 0,0-1-1 0 0,1 0 0 0 0,-1 1 0 0 0,0-1 0 0 0,1 0 0 0 0,-1 1 0 0 0,1-1 1 0 0,-1 1-1 0 0,1-1 0 0 0,-1 0 0 0 0,1 1 0 0 0,0-1 0 0 0,-1 1 0 0 0,1 0 1 0 0,0-1 2 0 0,-1 1-5 0 0,1-1 0 0 0,0 1 0 0 0,-1-1-1 0 0,1 1 1 0 0,-1-1 0 0 0,1 1 0 0 0,-1-1 0 0 0,1 1 0 0 0,-1-1 0 0 0,1 1 0 0 0,-1-1 0 0 0,1 0 0 0 0,-1 1 0 0 0,0-1 0 0 0,1 0 0 0 0,-1 0 0 0 0,0 1 0 0 0,0-1 0 0 0,0 0 0 0 0,1 1 0 0 0,-1-1 0 0 0,0 0 0 0 0,0 0 5 0 0,0-2-77 0 0,0 3-3 0 0,3 0 0 0 0,9 0-4 0 0,-9 0-10 0 0,3 0 26 0 0,3 0 51 0 0,-9 0 16 0 0,0 0 0 0 0,0 0 0 0 0,0 0 0 0 0,0 0 0 0 0,1 0 0 0 0,-1 0 0 0 0,0 0 0 0 0,0 0 0 0 0,0 0 0 0 0,0 0 0 0 0,0 0 0 0 0,0 0-1 0 0,0 0 1 0 0,0 0 0 0 0,0 0 0 0 0,1 0 0 0 0,-1 0 0 0 0,0 0 0 0 0,0 0 0 0 0,0 0 0 0 0,0 0 0 0 0,0 0 0 0 0,0 0 0 0 0,0 0 0 0 0,0 0 0 0 0,0 0 0 0 0,1 0 0 0 0,-1 0 0 0 0,0 0 0 0 0,0 0 0 0 0,0 1 0 0 0,0-1 0 0 0,0 0 0 0 0,0 0 0 0 0,0 0 0 0 0,0 0 0 0 0,0 0 0 0 0,0 0 0 0 0,0 0 0 0 0,0 0 0 0 0,0 0 0 0 0,0 1 0 0 0,0-1 0 0 0,0 0 0 0 0,0 0 0 0 0,0 0 0 0 0,0 0-1 0 0,0 0 1 0 0,0 0 0 0 0,0 0 0 0 0,0 0 0 0 0,0 0 0 0 0,0 1 0 0 0,0-1 0 0 0,0 0 0 0 0,0 0 0 0 0,0 0 1 0 0,0 1-2 0 0,0 0 0 0 0,0-1 0 0 0,0 1 0 0 0,0 0 0 0 0,1 0 0 0 0,-1-1 0 0 0,0 1 0 0 0,0 0 0 0 0,1-1 0 0 0,-1 1 0 0 0,0 0 0 0 0,1-1 0 0 0,-1 1 0 0 0,1 0 0 0 0,-1-1 0 0 0,1 1-1 0 0,-1-1 1 0 0,1 1 0 0 0,-1-1 0 0 0,1 1 0 0 0,0-1 0 0 0,-1 1 0 0 0,1-1 2 0 0,0 1-2 0 0,-1-1 1 0 0,1 0-1 0 0,0 1 0 0 0,-1-1 0 0 0,1 1 0 0 0,-1-1 0 0 0,1 1 0 0 0,-1 0 1 0 0,1-1-1 0 0,-1 1 0 0 0,1-1 0 0 0,-1 1 0 0 0,0 0 0 0 0,1-1 1 0 0,-1 1-1 0 0,0 0 0 0 0,0 0 0 0 0,1-1 0 0 0,-1 1 0 0 0,0 0 1 0 0,0 0-1 0 0,0-1 0 0 0,0 1 2 0 0,0 0-2 0 0,0-1 1 0 0,0 0-1 0 0,0 0 0 0 0,0 1 1 0 0,0-1-1 0 0,0 0 0 0 0,0 0 1 0 0,0 1-1 0 0,0-1 0 0 0,0 0 1 0 0,1 0-1 0 0,-1 1 1 0 0,0-1-1 0 0,0 0 0 0 0,0 0 1 0 0,0 1-1 0 0,0-1 0 0 0,1 0 1 0 0,-1 0-1 0 0,0 0 0 0 0,0 1 1 0 0,0-1-1 0 0,0 0 1 0 0,1 0-1 0 0,-1 0 0 0 0,0 0 2 0 0,12 15-21 0 0,-6 1-22 0 0,-1-15 31 0 0,-2 1 12 0 0,7 16 2 0 0,-9-17-2 0 0,0 0 0 0 0,0 0 0 0 0,-1 0 0 0 0,1 0 0 0 0,0 0 0 0 0,0 0 0 0 0,0 0 0 0 0,0-1 0 0 0,0 1 0 0 0,0 0 0 0 0,0 0 0 0 0,1-1 0 0 0,-1 1 0 0 0,0-1 0 0 0,0 1 0 0 0,1-1 0 0 0,11 8 0 0 0,-7 7 10 0 0,-5-14-6 0 0,-1 1-1 0 0,1-1 1 0 0,0 0-1 0 0,0 1 1 0 0,0-1 0 0 0,0 0-1 0 0,1 0 1 0 0,-1 0-1 0 0,0 0 1 0 0,0 0-1 0 0,1 0 1 0 0,0 0-4 0 0,13 2 0 0 0,-15-3-2 0 0,1 0 1 0 0,-1 0-1 0 0,0 0 0 0 0,0 0 1 0 0,1 0-1 0 0,-1 0 0 0 0,0 0 1 0 0,0 0-1 0 0,1 0 0 0 0,-1 0 1 0 0,0 1-1 0 0,0-1 1 0 0,1 0-1 0 0,-1 0 0 0 0,0 0 1 0 0,0 0-1 0 0,0 0 0 0 0,1 1 1 0 0,-1-1-1 0 0,0 0 0 0 0,0 0 1 0 0,0 0-1 0 0,1 0 1 0 0,-1 1-1 0 0,0-1 0 0 0,0 0 2 0 0,1 1-42 0 0,2 2 15 0 0,4 3 80 0 0,-4-5-74 0 0,0 0-50 0 0,1 1-86 0 0,0-2-107 0 0,-1 1 85 0 0,-1-1-35 0 0,1 0-40 0 0,0 0-40 0 0,12 0-502 0 0,4 0-4 0 0</inkml:trace>
  <inkml:trace contextRef="#ctx0" brushRef="#br0" timeOffset="370.89">655 145 6056 0 0,'-1'6'55'0'0,"2"-4"-32"0"0,4 6 53 0 0,-1 0 3 0 0,2 5 36 0 0,-5-12-111 0 0,0 1-1 0 0,-1-1 1 0 0,1 1 0 0 0,-1 0 0 0 0,0-1-1 0 0,0 1 1 0 0,0-1 0 0 0,1 1 0 0 0,-1 0-1 0 0,-1 0-3 0 0,1-1 0 0 0,0 1 0 0 0,0 0 0 0 0,0-1 0 0 0,1 1 0 0 0,-1 0-1 0 0,0-1 1 0 0,1 1 0 0 0,-1 0 0 0 0,1-1 0 0 0,-1 1 0 0 0,3 2 65 0 0,0 1-89 0 0,0 0-11 0 0,-1-2 62 0 0,0 0 54 0 0,-1 0 75 0 0,-1 0 45 0 0,1 1 75 0 0,-1 0 88 0 0,1 1 98 0 0,-2 2 50 0 0,1 10 228 0 0,0-6-277 0 0,1-3-112 0 0,2-2-45 0 0,4-1 102 0 0,-6-5-383 0 0,-1 0 1 0 0,1 0 0 0 0,-1 1 0 0 0,1-1-1 0 0,-1 0 1 0 0,1 1 0 0 0,-1-1-1 0 0,0 0 1 0 0,1 1 0 0 0,-1-1 0 0 0,1 1-1 0 0,-1-1 1 0 0,0 1 0 0 0,1-1-1 0 0,-1 1 1 0 0,0-1 0 0 0,0 1 0 0 0,0-1-1 0 0,1 1 1 0 0,-1-1 0 0 0,0 1-1 0 0,0 0 1 0 0,0-1 0 0 0,0 1 0 0 0,0-1-1 0 0,0 1 1 0 0,0-1 0 0 0,0 1-1 0 0,0 0 1 0 0,0-1 0 0 0,0 1 0 0 0,0 0-26 0 0,0 2 125 0 0,0 0 50 0 0,0 4 280 0 0,1 4 439 0 0,-1-7-538 0 0,-1 0-30 0 0,1-2-203 0 0,0 0-33 0 0,3-2 304 0 0,9 0-36 0 0,-9 0-6 0 0,-3 0-6 0 0,0 0-23 0 0,0 0-16 0 0,0 0-4 0 0,0 0 9 0 0,0 0 32 0 0,0 0 10 0 0,0 0 4 0 0,0 0-19 0 0,0 0-90 0 0,0 0-38 0 0,0-7 36 0 0,-1 2-134 0 0,1-1-40 0 0,0 4-61 0 0,0 0 1 0 0,0 0-1 0 0,1 0 0 0 0,-1 1 0 0 0,0-1 0 0 0,1 0 0 0 0,0 0 1 0 0,-1 0-1 0 0,1 1-12 0 0,11-17 26 0 0,-11 16-19 0 0,-1 0-1 0 0,1 1 1 0 0,-1-1-1 0 0,0 1 0 0 0,1-1 1 0 0,-1 0-1 0 0,0 1 1 0 0,0-1-1 0 0,0 0 0 0 0,0 0-6 0 0,0 2 0 0 0,0-1 2 0 0,0-1-1 0 0,0 0 0 0 0,1 0 0 0 0,-1 0 0 0 0,1 0 0 0 0,-1 0 0 0 0,1 0 0 0 0,0 1 0 0 0,-1-1 1 0 0,1 0-1 0 0,0 0 0 0 0,0 1 0 0 0,0-1 0 0 0,1 0-1 0 0,3-7 0 0 0,1-9 0 0 0,6 0 0 0 0,-6 0 0 0 0,-1 9 0 0 0,8-22 0 0 0,-10 26 0 0 0,-1 0 0 0 0,1 0 0 0 0,0 0 0 0 0,2-3 0 0 0,10-15 0 0 0,-10 10 0 0 0,-5 12 0 0 0,1 0-1 0 0,-1 0 0 0 0,1-1 0 0 0,-1 1 0 0 0,1 0 0 0 0,0 0 1 0 0,-1-1-1 0 0,1 1 0 0 0,0 0 0 0 0,0 0 0 0 0,0 0 1 0 0,0 0-1 0 0,0 0 0 0 0,0 0 0 0 0,0 0 0 0 0,0 1 1 0 0,0-1-1 0 0,1 0 1 0 0,4-2-16 0 0,-6 3 11 0 0,1-1 0 0 0,0 1 0 0 0,0 0 0 0 0,-1-1 0 0 0,1 1 0 0 0,0 0 0 0 0,-1-1 0 0 0,1 1 0 0 0,0-1-1 0 0,-1 1 1 0 0,1-1 0 0 0,-1 1 0 0 0,1-1 0 0 0,-1 0 0 0 0,1 1 0 0 0,-1-1 0 0 0,1 0 0 0 0,-1 1 0 0 0,0-1 0 0 0,1 0 0 0 0,-1 0 0 0 0,0 0 5 0 0,3-4-19 0 0,-2 3 10 0 0,0 0 0 0 0,1 1 0 0 0,-1-1 0 0 0,1 0 1 0 0,-1 1-1 0 0,1 0 0 0 0,0-1 0 0 0,-1 1 0 0 0,1 0 0 0 0,1-1 9 0 0,23-11-179 0 0,-19 9 75 0 0,9-2-141 0 0,-15 4 262 0 0,1 0-74 0 0,-1 0-75 0 0,0 1-77 0 0,-1-1-91 0 0,1 1-86 0 0,0-1-89 0 0,1 1-92 0 0,0 0-93 0 0,0 1-95 0 0,2-1-98 0 0,0 1-100 0 0,3 0-1267 0 0,4 0-1260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1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252 207 7744 0 0,'0'0'174'0'0,"0"0"29"0"0,-2-3 12 0 0,-1 0-125 0 0,1 2-10 0 0,-22-10-34 0 0,16 6-11 0 0,-2-1 116 0 0,3 4-28 0 0,-2 2 33 0 0,8 0-126 0 0,1 0 0 0 0,-1 0 0 0 0,0-1-1 0 0,1 1 1 0 0,-1 0 0 0 0,1 0 0 0 0,-1 0 0 0 0,1 0 0 0 0,-1 0-1 0 0,0-1 1 0 0,1 1 0 0 0,-1 0 0 0 0,1-1 0 0 0,-1 1 0 0 0,1 0-1 0 0,0-1 1 0 0,-1 1 0 0 0,1 0 0 0 0,-1-1 0 0 0,1 1 0 0 0,-1-1 0 0 0,1 1-1 0 0,0-1 1 0 0,-1 0-30 0 0,-6-5 482 0 0,-2 4-191 0 0,5 2-222 0 0,0 0 34 0 0,-17-1 424 0 0,12 2-335 0 0,5 0-105 0 0,1 0-59 0 0,-1 6 82 0 0,0-2-8 0 0,-1-4 5 0 0,-3 0 71 0 0,8-2-173 0 0,-1 1 1 0 0,1 0-1 0 0,-1 0 1 0 0,1 0-1 0 0,0 0 0 0 0,-1 0 1 0 0,1 0-1 0 0,-1 1 1 0 0,1-1-1 0 0,-1 0 0 0 0,1 0 1 0 0,0 0-1 0 0,-1 0 1 0 0,1 0-1 0 0,-1 1 1 0 0,1-1-1 0 0,0 0 0 0 0,-1 0 1 0 0,1 1-1 0 0,0-1 1 0 0,-1 0-1 0 0,1 0 0 0 0,0 1 1 0 0,0-1-1 0 0,-1 0 1 0 0,1 1-1 0 0,0-1 0 0 0,0 0 1 0 0,-1 1-1 0 0,1-1 1 0 0,0 1-6 0 0,-5 6 79 0 0,-5-2 33 0 0,4 5 0 0 0,-4-4 0 0 0,5 4 0 0 0,-6-4 0 0 0,6 7 16 0 0,-6 0 66 0 0,9-10-38 0 0,0-1-54 0 0,2 1-31 0 0,0 0-32 0 0,0 0-11 0 0,-1-1 30 0 0,-6 1 75 0 0,7-3-130 0 0,0 0-1 0 0,0 0 0 0 0,-1 0 1 0 0,1 0-1 0 0,0 0 0 0 0,0 0 1 0 0,0 0-1 0 0,-1 0 0 0 0,1 0 1 0 0,0 0-1 0 0,0 0 1 0 0,0 0-1 0 0,0 0 0 0 0,-1 0 1 0 0,1 1-1 0 0,0-1 0 0 0,0 0 1 0 0,0 0-1 0 0,0 0 0 0 0,0 0 1 0 0,-1 0-1 0 0,1 0 0 0 0,0 1 1 0 0,0-1-1 0 0,0 0 0 0 0,0 0 1 0 0,0 0-1 0 0,0 0 1 0 0,0 1-1 0 0,0-1 0 0 0,0 0 1 0 0,0 0-1 0 0,0 0 0 0 0,-1 1 1 0 0,1-1-1 0 0,0 0-2 0 0,-1 27 14 0 0,1 39 259 0 0,0 91 302 0 0,2-137-518 0 0,6 11-20 0 0,-7-24-22 0 0,1 0 0 0 0,-1 0 0 0 0,0 0 0 0 0,0 4-15 0 0,-1 4 18 0 0,-1-12-7 0 0,1 1 0 0 0,0 0 0 0 0,1 0 0 0 0,-1 0 0 0 0,1 0 0 0 0,-1 0 0 0 0,1 1-11 0 0,5 10 58 0 0,-5-12-45 0 0,1 1 0 0 0,-1-1 0 0 0,0 0 0 0 0,0 1 0 0 0,-1-1 0 0 0,1 1 0 0 0,-1 0 0 0 0,0-1 0 0 0,1 1-13 0 0,-1 29 109 0 0,0-11-9 0 0,0 1 11 0 0,0 7 34 0 0,0-28-66 0 0,0-2 6 0 0,0 3 23 0 0,-1-1-92 0 0,1 0 0 0 0,0-1 0 0 0,-1 1-1 0 0,1 0 1 0 0,-1 0 0 0 0,0-1 0 0 0,1 1 0 0 0,-1 0 0 0 0,0-1 0 0 0,0 1 0 0 0,0-1 0 0 0,0 1 0 0 0,0-1 0 0 0,-1 0 0 0 0,0 1-16 0 0,0 1 82 0 0,2-3-146 0 0,0 0-2 0 0,0 0-74 0 0,0 0-85 0 0,0 0 65 0 0,0 0-38 0 0,0 0-41 0 0,0 0-38 0 0,0 0-380 0 0,0 0 88 0 0,0 0-53 0 0,0 0-735 0 0,0 0-582 0 0,0 0-1102 0 0</inkml:trace>
  <inkml:trace contextRef="#ctx0" brushRef="#br0" timeOffset="548">1010 81 8088 0 0,'0'-3'182'0'0,"0"2"-164"0"0,-1 1-1 0 0,1-1 0 0 0,0 0 0 0 0,0 0 0 0 0,-1 0 0 0 0,1 1 0 0 0,0-1 0 0 0,-1 0 0 0 0,1 0 1 0 0,-1 1-1 0 0,1-1 0 0 0,-1 0 0 0 0,1 1 0 0 0,-1-1 0 0 0,1 1 0 0 0,-1-1 0 0 0,0 1 0 0 0,1-1 0 0 0,-1 1 1 0 0,0-1-18 0 0,-8-5 153 0 0,-1 1-46 0 0,7 4-90 0 0,-13-2 30 0 0,1 1-56 0 0,7-3-4 0 0,-5-2 20 0 0,2 6 81 0 0,9 1-38 0 0,1-1 1 0 0,-1 1-1 0 0,0 0 0 0 0,1 0 0 0 0,-1-1 0 0 0,1 1 0 0 0,-1-1 0 0 0,1 1 0 0 0,-1-1 0 0 0,1 0 0 0 0,-1 1 0 0 0,1-1 0 0 0,-2-1-50 0 0,-10-4 465 0 0,-1 4-63 0 0,11 2-325 0 0,0 0 0 0 0,0-1 0 0 0,0 1 0 0 0,-1-1 0 0 0,1 0 0 0 0,0 1 0 0 0,-2-2-77 0 0,-13-6 298 0 0,12 5-172 0 0,-13 2 98 0 0,10 1-85 0 0,1 1 44 0 0,0-1 86 0 0,4 0-164 0 0,2 0-54 0 0,0-1-1 0 0,-1 1 0 0 0,1 1 0 0 0,0-1 1 0 0,-1 0-1 0 0,1 0 0 0 0,0 1 0 0 0,-1-1 1 0 0,-1 2-51 0 0,-4 3 133 0 0,7-4-108 0 0,0-1 1 0 0,-1 1-1 0 0,1 0 0 0 0,-1 0 0 0 0,1 0 0 0 0,-1-1 0 0 0,1 1 0 0 0,-1-1 0 0 0,0 1 0 0 0,1-1 1 0 0,-1 0-1 0 0,1 1 0 0 0,-1-1 0 0 0,0 0-25 0 0,-2 0 55 0 0,0 0 0 0 0,1 0 0 0 0,-1 0 0 0 0,0 1 0 0 0,0 0 0 0 0,1 0 0 0 0,-2 0-55 0 0,-9 8 188 0 0,11-7-70 0 0,1 0-44 0 0,-1-2-27 0 0,-1 0-27 0 0,-2 1 31 0 0,5 0-42 0 0,0-1 1 0 0,0 1-1 0 0,0 0 1 0 0,0 0-1 0 0,0-1 1 0 0,1 1-1 0 0,-1 0 1 0 0,0 0-1 0 0,1 0 1 0 0,-1 0-1 0 0,0 0 0 0 0,1 0 1 0 0,-1 0-1 0 0,1 0 1 0 0,-1 0-1 0 0,1 0-9 0 0,-7 10 125 0 0,-3-5-43 0 0,5 7-27 0 0,2-9-42 0 0,0 0 1 0 0,-1 0-1 0 0,1 0 1 0 0,-1 0-1 0 0,-1 1-13 0 0,0-1 37 0 0,5-4-34 0 0,0 0 0 0 0,0 0 0 0 0,-1 1 0 0 0,1-1 1 0 0,0 0-1 0 0,0 0 0 0 0,0 1 0 0 0,-1-1 0 0 0,1 0 0 0 0,0 1 0 0 0,0-1 0 0 0,0 0 1 0 0,0 0-1 0 0,0 1 0 0 0,0-1 0 0 0,0 0 0 0 0,0 1 0 0 0,-1-1 0 0 0,1 0 0 0 0,0 1 1 0 0,0-1-1 0 0,0 0 0 0 0,1 1 0 0 0,-1-1 0 0 0,0 0 0 0 0,0 1-3 0 0,0 4 24 0 0,1-2-13 0 0,-1 0 0 0 0,0 0 0 0 0,0 0 0 0 0,0 0 0 0 0,0 1 0 0 0,0-1 0 0 0,-1 0 0 0 0,1 0 0 0 0,-1 0 0 0 0,0-1 1 0 0,0 2-12 0 0,-4 4 33 0 0,4-7-27 0 0,0 0 0 0 0,0 1 0 0 0,1-1 0 0 0,-1 1 1 0 0,0-1-1 0 0,0 1 0 0 0,1 0 0 0 0,-1-1 0 0 0,1 1 0 0 0,0-1 0 0 0,-1 1 0 0 0,1 0 1 0 0,0-1-1 0 0,0 1 0 0 0,0 1-6 0 0,-1 9 3 0 0,0 7 41 0 0,1-15-25 0 0,0 0 0 0 0,1 1 0 0 0,-1-1-1 0 0,1 0 1 0 0,0 0 0 0 0,1 3-19 0 0,2 4 10 0 0,3 7 13 0 0,-5 0 35 0 0,-3 4-36 0 0,0 14 59 0 0,5-2 41 0 0,1-19-71 0 0,3 9 74 0 0,1 1-3 0 0,-4-10-81 0 0,0 14-21 0 0,5-8-20 0 0,-4 6 0 0 0,4-6 0 0 0,-6-9 0 0 0,-3-8 7 0 0,0 0-1 0 0,0 0 1 0 0,1 0-1 0 0,-1 0 1 0 0,1 0 0 0 0,0-1-1 0 0,0 1 1 0 0,1 0-7 0 0,-1-1 4 0 0,0 0-1 0 0,0 1 1 0 0,0-1 0 0 0,-1 0-1 0 0,1 1 1 0 0,-1 0 0 0 0,0 0-4 0 0,1 13 55 0 0,-2-16-50 0 0,1 1 0 0 0,-1 0 0 0 0,0-1 0 0 0,0 1 0 0 0,1-1 0 0 0,-1 1 0 0 0,1 0 0 0 0,-1-1 0 0 0,1 1 0 0 0,0-1 0 0 0,-1 0 0 0 0,1 1 0 0 0,1 0-5 0 0,4 12 31 0 0,-4 0 29 0 0,-2-12-51 0 0,0 1-1 0 0,0 0 0 0 0,0 0 1 0 0,1 0-1 0 0,-1 0 0 0 0,1-1 1 0 0,0 2-9 0 0,6 4 19 0 0,-6-8-17 0 0,-1 1 0 0 0,0-1 0 0 0,1 0 0 0 0,-1 0 0 0 0,1 1 0 0 0,-1-1 0 0 0,0 1 0 0 0,1-1 0 0 0,-1 0 0 0 0,0 1 0 0 0,1-1 0 0 0,-1 1 0 0 0,0-1 0 0 0,0 1 0 0 0,0-1 0 0 0,1 1 0 0 0,-1-1 0 0 0,0 1 0 0 0,0-1 0 0 0,0 1 0 0 0,0-1 0 0 0,0 1 0 0 0,0-1 0 0 0,0 1 0 0 0,0-1 0 0 0,0 1 0 0 0,0-1 0 0 0,0 1 0 0 0,0-1-2 0 0,0 12 43 0 0,0 10-30 0 0,0-14 31 0 0,0 2 65 0 0,0 1 90 0 0,-3-11-167 0 0,-2 0-80 0 0,0 0-36 0 0,2 0-124 0 0,3 0 96 0 0,0 0-58 0 0,0 0-79 0 0,0 0 77 0 0,0 0-37 0 0,0 0-40 0 0,0 0-39 0 0,0 0-387 0 0,0 0 93 0 0,-1 0-53 0 0,0 0-745 0 0,-4 0-588 0 0,-4 0-1117 0 0</inkml:trace>
  <inkml:trace contextRef="#ctx0" brushRef="#br0" timeOffset="870.13">0 665 6072 0 0,'0'0'133'0'0,"0"0"23"0"0,0 0 12 0 0,0 0 33 0 0,0 0 114 0 0,0 0 49 0 0,0 0 11 0 0,0 0-10 0 0,0 0-45 0 0,0 0-21 0 0,0 0-3 0 0,3-3-7 0 0,11-7-9 0 0,-2 7-43 0 0,-7 0 13 0 0,9-7-18 0 0,12-2 23 0 0,-5 3-86 0 0,-3-2-52 0 0,-5 8-78 0 0,-9 2-32 0 0,0 0-1 0 0,0-1 0 0 0,0 1 1 0 0,-1-1-1 0 0,1 0 1 0 0,0 0-1 0 0,-1 0 1 0 0,1 0-7 0 0,5-5 25 0 0,-3 3-14 0 0,-1 0 0 0 0,1 1 0 0 0,-1 0 0 0 0,1 0 0 0 0,5-2-11 0 0,24-4 5 0 0,3-1-30 0 0,-27 7-12 0 0,-1-1 1 0 0,0 2-1 0 0,1-1 1 0 0,7 0 36 0 0,1 0-46 0 0,-13 2 18 0 0,-1-1 0 0 0,1 0 0 0 0,-1 0 0 0 0,0-1 0 0 0,2 0 28 0 0</inkml:trace>
  <inkml:trace contextRef="#ctx0" brushRef="#br0" timeOffset="1341.08">536 460 6648 0 0,'0'0'149'0'0,"0"0"23"0"0,0 0 12 0 0,0 0-55 0 0,0 0 1 0 0,0 0 57 0 0,0 0 171 0 0,0 0 313 0 0,0 0 29 0 0,0 0-289 0 0,0 0-170 0 0,0 0-44 0 0,0 0 40 0 0,0 0 106 0 0,3 0-20 0 0,4 0-121 0 0,3 5 263 0 0,-7-2-295 0 0,1-1-60 0 0,-2 1-97 0 0,0-2 143 0 0,0 0-35 0 0,1 0 33 0 0,1 0-77 0 0,1-2-38 0 0,-2 0 54 0 0,12-2 205 0 0,-1-7 44 0 0,-14 10-330 0 0,0 0 0 0 0,0-1 1 0 0,1 1-1 0 0,-1 0 0 0 0,0 0 0 0 0,0 0 1 0 0,1-1-1 0 0,-1 1 0 0 0,0 0 1 0 0,0 0-1 0 0,1 0 0 0 0,-1 0 1 0 0,0 0-1 0 0,1 0 0 0 0,-1-1 1 0 0,0 1-1 0 0,1 0 0 0 0,-1 0 0 0 0,0 0 1 0 0,1 0-1 0 0,-1 0 0 0 0,0 0 1 0 0,1 0-1 0 0,-1 0 0 0 0,0 0 1 0 0,1 1-13 0 0,4-2 80 0 0,0 0 1 0 0,0 0-1 0 0,-1 0 1 0 0,1-1-1 0 0,4-1-80 0 0,18-7 215 0 0,-13 4-130 0 0,-2 2-35 0 0,5 0 57 0 0,4 4-11 0 0,-9 1-43 0 0,1 0-1 0 0,7-1 44 0 0,-3-4 12 0 0,-12 3-84 0 0,21-7 60 0 0,4 4-64 0 0,-21 3-18 0 0,1 0 0 0 0,-1 0 0 0 0,1-1 0 0 0,-1 0 0 0 0,0-1 0 0 0,7-3-2 0 0,18-5 48 0 0,-29 10-27 0 0,1 0 0 0 0,0 0 0 0 0,-1 0 0 0 0,6 1-21 0 0,5 0 55 0 0,5 1 11 0 0,-8-5-59 0 0,-5-1-7 0 0,-7 4 0 0 0,1 0 0 0 0,-1 0 0 0 0,1 0 0 0 0,-1 1 0 0 0,1-1 0 0 0,-1 0 0 0 0,1 1 0 0 0,-1-1 0 0 0,1 1 0 0 0,0 0 0 0 0,-1-1 0 0 0,1 1 0 0 0,0 0 0 0 0,0 0 0 0 0,-1 0-187 0 0,0 0 57 0 0,0 0 50 0 0,0 0 45 0 0,0 0 44 0 0,0 0 46 0 0,1 0 57 0 0,0 0 114 0 0,1 0 61 0 0,-1 0-131 0 0,-1 0-75 0 0,1 0-60 0 0,-1 0-64 0 0,0 0-64 0 0,0 0-75 0 0,1 0-85 0 0,-1 0-27 0 0,0 0-72 0 0,0 0-77 0 0,0 0-83 0 0,0 0-89 0 0,0 0-95 0 0,0 0-100 0 0,0 0-106 0 0,-1 0-849 0 0,0 0-1002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4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48 4752 0 0,'2'0'35'0'0,"4"0"-42"0"0,-4 0 44 0 0,0 0 62 0 0,-1 0 90 0 0,-1 0-181 0 0,-1 0-1 0 0,0 0 1 0 0,0 0-1 0 0,1 0 1 0 0,-1 0-1 0 0,0 0 0 0 0,1 0 1 0 0,-1 0-1 0 0,0-1 1 0 0,1 1-1 0 0,-1 0 1 0 0,1 0-1 0 0,-1-1 1 0 0,0 1-1 0 0,1 0-7 0 0,-3-7 37 0 0,3 3 22 0 0,0 4-59 0 0,0-2 119 0 0,0 1 138 0 0,0 1 232 0 0,0 0 21 0 0,0 0-29 0 0,-3 0-128 0 0,0 1-240 0 0,-12-2 443 0 0,11 1-439 0 0,1-1-34 0 0,0 0-60 0 0,-6-4 155 0 0,-1-1 72 0 0,0 4 69 0 0,4-1 72 0 0,5 2-341 0 0,-1-2 48 0 0,-6-2 69 0 0,1 2-2 0 0,1 2 31 0 0,-1 1 94 0 0,5 0-250 0 0,0 0 43 0 0,-2 0 105 0 0,-5 0 347 0 0,6 0-398 0 0,1 1-37 0 0,-2-1-46 0 0,2 1-78 0 0,1 0-39 0 0,-12 9 212 0 0,7-6-31 0 0,1-4-73 0 0,0 1-15 0 0,0 10 52 0 0,-8-6-16 0 0,10-3-57 0 0,0 1 0 0 0,0-1 0 0 0,1 1-1 0 0,-1-1 1 0 0,1 1 0 0 0,0 0 0 0 0,0 0 0 0 0,0 0-1 0 0,0 0 1 0 0,-1 3-9 0 0,-2 3 0 0 0,-2 2 82 0 0,1 1 0 0 0,-6 11-82 0 0,3-3 82 0 0,1-2-32 0 0,7-15-48 0 0,0 0 0 0 0,0 0 0 0 0,0 0 0 0 0,1 0 0 0 0,-1 0 0 0 0,1 0 0 0 0,0 3-2 0 0,0-5-3 0 0,0 1 1 0 0,0 0 0 0 0,-1-1-1 0 0,1 1 1 0 0,0 0 0 0 0,-1-1-1 0 0,1 1 1 0 0,-1 0 0 0 0,1-1-1 0 0,-1 1 1 0 0,0-1 0 0 0,1 1-1 0 0,-1-1 1 0 0,0 1 2 0 0,-6 10-34 0 0,6-2 31 0 0,0 0 0 0 0,0-1 0 0 0,1 1 0 0 0,0-1 0 0 0,1 2 3 0 0,-1 4 2 0 0,0-8-2 0 0,0 1 0 0 0,1-1 0 0 0,0 0 0 0 0,0 0 0 0 0,1 0 0 0 0,-1 0 0 0 0,2 0 0 0 0,1 4 0 0 0,1 5 0 0 0,0-5 0 0 0,-4-8 0 0 0,1 0 0 0 0,-1 0 0 0 0,0 0 0 0 0,0 0 0 0 0,0 0 0 0 0,-1 0 0 0 0,1 0 0 0 0,-1 1 0 0 0,0-1 0 0 0,0 2 0 0 0,0-2 0 0 0,0-1 0 0 0,0 1 0 0 0,0-1 0 0 0,0 0 0 0 0,1 1 0 0 0,-1-1 0 0 0,1 1 0 0 0,-1-1 0 0 0,1 0 0 0 0,0 0 0 0 0,0 1 0 0 0,0-1 0 0 0,0 0 0 0 0,0 0 0 0 0,0 0 0 0 0,1 0 0 0 0,-1 0 0 0 0,1 0 0 0 0,0 0 0 0 0,3 2 0 0 0,-2 1 0 0 0,8 18 0 0 0,15 8 0 0 0,-24-26 0 0 0,-1-4 0 0 0,-1 0 0 0 0,0-1 0 0 0,0 1 0 0 0,1-1 0 0 0,-1 1 0 0 0,0 0 0 0 0,1-1 0 0 0,-1 1 0 0 0,1-1 0 0 0,-1 1 0 0 0,1-1 0 0 0,-1 1 0 0 0,1-1 0 0 0,-1 1 0 0 0,1-1 0 0 0,-1 0 0 0 0,1 1 0 0 0,-1-1 0 0 0,1 0 0 0 0,0 1 0 0 0,-1-1 0 0 0,1 0 0 0 0,4 3 0 0 0,3 3 0 0 0,1-1 0 0 0,22-3 0 0 0,-15-1 11 0 0,9 0 36 0 0,-23-1-37 0 0,0-1 1 0 0,1 1-1 0 0,-1 0 0 0 0,0-1 0 0 0,1 1 0 0 0,-1-1 0 0 0,0 1 1 0 0,2-2-11 0 0,5-3 112 0 0,1 0 1 0 0,-1-1 0 0 0,7-6-113 0 0,3-4 114 0 0,-6 2-10 0 0,-9 9 20 0 0,-3-2-79 0 0,-1 1-13 0 0,13-18 66 0 0,1 1-45 0 0,-14 20-40 0 0,1 1 1 0 0,0-1-1 0 0,0 1 1 0 0,-1-1-1 0 0,1 1 1 0 0,-1-1-1 0 0,0 0 1 0 0,0-1-14 0 0,-1-21 42 0 0,0 14-34 0 0,1 9-2 0 0,0 1 0 0 0,0-1 0 0 0,1 0 0 0 0,-1 0 0 0 0,0 0 0 0 0,1 1 0 0 0,0-1-1 0 0,-1 0 1 0 0,1 0 0 0 0,0 1 0 0 0,0-2-6 0 0,0 2 2 0 0,-1 0 0 0 0,1 0-1 0 0,-1 0 1 0 0,1-1 0 0 0,-1 1 0 0 0,1 0-1 0 0,-1 0 1 0 0,0-1 0 0 0,0 1 0 0 0,1 0-1 0 0,-1-1-1 0 0,-4-13 27 0 0,2 11-24 0 0,1 1 1 0 0,0 0-1 0 0,0 0 0 0 0,1 0 1 0 0,-1 0-1 0 0,1-1 0 0 0,-1 1 1 0 0,1-3-4 0 0,1-18-3 0 0,0 12 17 0 0,-1-1-1 0 0,0 0 0 0 0,0 1 0 0 0,-2-1 1 0 0,0-5-14 0 0,-4 2 0 0 0,4 13 0 0 0,1 0 0 0 0,0 0 0 0 0,0-1 0 0 0,0 1 0 0 0,1-1 0 0 0,-1 1 0 0 0,1 0 0 0 0,-1-2 0 0 0,2-5 0 0 0,-1 9 0 0 0,0-1 0 0 0,0 1 0 0 0,0-1 0 0 0,0 1 0 0 0,0-1 0 0 0,0 1 0 0 0,0-1 0 0 0,0 1 0 0 0,-1-1 0 0 0,1 1 0 0 0,-1-1 0 0 0,1 1 0 0 0,-1-2 0 0 0,-6 0 0 0 0,7 3 0 0 0,-1 0 0 0 0,1 0 0 0 0,0 0 0 0 0,0 0 0 0 0,0 0 0 0 0,-1 0 0 0 0,1 0 0 0 0,0 0 0 0 0,0-1 0 0 0,0 1 0 0 0,0 0 0 0 0,-1 0 0 0 0,1 0 0 0 0,0 0 0 0 0,0 0 0 0 0,0 0 0 0 0,0 0 0 0 0,-1 0 0 0 0,1-1 0 0 0,0 1 0 0 0,0 0 0 0 0,0 0 0 0 0,0 0 0 0 0,0 0 0 0 0,0 0 0 0 0,0-1 0 0 0,-1 1 0 0 0,1 0 0 0 0,0 0 0 0 0,0 0 0 0 0,0 0 0 0 0,0-1 0 0 0,0 1 0 0 0,0 0 0 0 0,0 0 0 0 0,0 0 0 0 0,-1-27 0 0 0,1 11 0 0 0,0 3-12 0 0,0 10-47 0 0,0 6 4 0 0,0 0 48 0 0,0 15-66 0 0,2-13 79 0 0,5 0-6 0 0,-7-5-1 0 0,1 0 1 0 0,-1 0 0 0 0,1 1-1 0 0,-1-1 1 0 0,0 0 0 0 0,1 0-1 0 0,-1 1 1 0 0,1-1 0 0 0,-1 0-1 0 0,0 1 1 0 0,1-1 0 0 0,-1 1-1 0 0,0-1 1 0 0,0 0 0 0 0,1 1-1 0 0,-1-1 1 0 0,0 1 0 0 0,0-1-1 0 0,0 1 1 0 0,0-1 0 0 0,1 1-1 0 0,-1-1 1 0 0,0 1 0 0 0,0-1-1 0 0,0 1 1 0 0,0-1 0 0 0,0 1-1 0 0,0-1 1 0 0,0 1 0 0 0,0-1-1 0 0,0 1 1 0 0,-1 0 0 0 0,1 1-5 0 0,0 1 0 0 0,1-1 0 0 0,-1 1 0 0 0,0-1 0 0 0,1 1 1 0 0,-1-1-1 0 0,1 1 0 0 0,0-1 0 0 0,0 1 0 0 0,0-1 0 0 0,1 2 5 0 0,0-2 0 0 0,-1 1 0 0 0,0-1 0 0 0,0 0 0 0 0,-1 1 0 0 0,1-1 0 0 0,0 1 0 0 0,-1-1 0 0 0,1 1 0 0 0,-1-1 1 0 0,0 1-1 0 0,0 2 0 0 0,0 2-9 0 0,1 1 0 0 0,0 0 1 0 0,0-1-1 0 0,0 1 1 0 0,1-1-1 0 0,1 1 0 0 0,2 6 9 0 0,0 0-3 0 0,-1-3-4 0 0,-2-8 2 0 0,-1 0 1 0 0,0 0-1 0 0,0 0 0 0 0,0 0 1 0 0,0 0-1 0 0,0 0 0 0 0,-1 0 1 0 0,0 1-1 0 0,1-1 0 0 0,-1 3 5 0 0,0-4 0 0 0,-1 0-1 0 0,1 1 1 0 0,1-1-1 0 0,-1 0 0 0 0,0 1 1 0 0,0-1-1 0 0,1 1 1 0 0,0-1-1 0 0,-1 0 1 0 0,1 0-1 0 0,0 1 1 0 0,0-1-1 0 0,0 0 0 0 0,0 0 1 0 0,1 0-1 0 0,-1 0 1 0 0,1 0-1 0 0,-1 0 1 0 0,1 0 0 0 0,0 0 1 0 0,0 0 1 0 0,-1 0 0 0 0,1 0 0 0 0,-1 0-1 0 0,0 1 1 0 0,1-1 0 0 0,-1 0 0 0 0,0 0-1 0 0,0 1 1 0 0,-1-1 0 0 0,1 1 0 0 0,-1-1-1 0 0,1 1 1 0 0,-1-1 0 0 0,0 1 0 0 0,1-1-1 0 0,-1 1 1 0 0,-1-1 0 0 0,1 2-2 0 0,0 2 11 0 0,0-1 0 0 0,1 0 0 0 0,-1 1 0 0 0,2 3-11 0 0,-1-6 7 0 0,0 0 0 0 0,0 0 0 0 0,1 0 0 0 0,-1 0 0 0 0,1 0 0 0 0,0 0 0 0 0,0 0-7 0 0,1 1 7 0 0,-1 0-1 0 0,1 0 1 0 0,-1 0 0 0 0,0 0 0 0 0,0 2-7 0 0,3 20 76 0 0,11 11 64 0 0,-11-25-114 0 0,-3-7-14 0 0,-1 1 1 0 0,1 0 0 0 0,-1-1-1 0 0,0 1 1 0 0,0 0 0 0 0,0 0-1 0 0,-1 0 1 0 0,0 0 0 0 0,-1 4-13 0 0,4-5 48 0 0,23 37 38 0 0,-23-39-32 0 0,-3-1 12 0 0,0 9-31 0 0,0-9-87 0 0,0-1-43 0 0,0-1-151 0 0,0 0-30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5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16 437 6536 0 0,'0'3'141'0'0,"1"1"-83"0"0,0-4-66 0 0,-3 1 40 0 0,-1 5 72 0 0,-1 1 23 0 0,-2 4 59 0 0,4 5-154 0 0,1-10-32 0 0,1 1 38 0 0,0-1 38 0 0,1 0 38 0 0,1-2 39 0 0,5 0 108 0 0,-7-4-243 0 0,1 1-1 0 0,-1-1 1 0 0,1 0-1 0 0,-1 0 0 0 0,0 1 1 0 0,1-1-1 0 0,-1 0 1 0 0,1 1-1 0 0,-1-1 1 0 0,0 0-1 0 0,1 1 0 0 0,-1-1 1 0 0,0 1-1 0 0,0-1 1 0 0,1 0-1 0 0,-1 1 0 0 0,0-1 1 0 0,0 1-1 0 0,0-1 1 0 0,1 1-1 0 0,-1-1 1 0 0,0 1-1 0 0,0-1 0 0 0,0 1 1 0 0,0-1-1 0 0,0 1 1 0 0,0-1-1 0 0,0 1 0 0 0,0-1 1 0 0,0 1-1 0 0,0-1 1 0 0,-1 1-18 0 0,3 10 290 0 0,4 2 19 0 0,1-1-20 0 0,-6-1-33 0 0,2 4 80 0 0,-3-14-311 0 0,1 0 1 0 0,-1 0-1 0 0,1 0 1 0 0,0 0-1 0 0,-1 0 1 0 0,1 0-1 0 0,0 0 1 0 0,0 0-1 0 0,-1 0 1 0 0,1 0-1 0 0,0-1 1 0 0,0 1-1 0 0,0 0 1 0 0,0-1-1 0 0,1 1-25 0 0,7 5 230 0 0,-4-1-81 0 0,-5 6 33 0 0,-1-3-73 0 0,2-1-5 0 0,0-1 12 0 0,2 1 36 0 0,2 1 13 0 0,1 2 69 0 0,-3 4 64 0 0,-3 15 421 0 0,2-24-373 0 0,9 6-56 0 0,-9-8-110 0 0,0-1-62 0 0,-2 1-37 0 0,0-1-38 0 0,0 1-14 0 0,1-1 36 0 0,5 3 97 0 0,-1-2-21 0 0,-3 8-34 0 0,-2-4-52 0 0,-1-3 92 0 0,0-3 17 0 0,-2-3 123 0 0,0-3 58 0 0,0 1-156 0 0,1-1-79 0 0,0 1-58 0 0,0 0-78 0 0,1 0-97 0 0,-4-4 158 0 0,4 7-31 0 0,0-1-1 0 0,0 1 0 0 0,0-1 1 0 0,0 1-1 0 0,1-1 1 0 0,-1 1-1 0 0,0-1 0 0 0,1 1 1 0 0,0-1-1 0 0,-1 0 1 0 0,1 1-1 0 0,0-1 0 0 0,0 0 1 0 0,0 0-4 0 0,0-46 118 0 0,0-61-25 0 0,0 105-99 0 0,0 1 1 0 0,0 0 0 0 0,1-1 0 0 0,0 1 0 0 0,-1 0 0 0 0,1 0 0 0 0,1 0 0 0 0,-1 0 0 0 0,1-2 5 0 0,3-6-21 0 0,8-23-3 0 0,-6 20-18 0 0,-6 12 35 0 0,25-30-17 0 0,-21 19-24 0 0,6 8 22 0 0,-5-6-23 0 0,-5 10 47 0 0,-1 0 0 0 0,0 0 0 0 0,1 0 1 0 0,-1 0-1 0 0,1 0 0 0 0,0 0 0 0 0,-1 0 0 0 0,1 0 0 0 0,0 0 1 0 0,0 0-1 0 0,-1 0 0 0 0,1 1 0 0 0,0-1 0 0 0,0 0 0 0 0,0 1 1 0 0,0-1 1 0 0,13-3-36 0 0,9 5-66 0 0,-12-1 49 0 0,-10 0 52 0 0,1 0 0 0 0,-1 0 0 0 0,1 1 0 0 0,-1-1-1 0 0,1 0 1 0 0,0 1 0 0 0,-1-1 0 0 0,0 1 0 0 0,1 0 0 0 0,-1-1 0 0 0,1 1 0 0 0,-1 0 0 0 0,0 0 1 0 0,13 5-10 0 0,2-5-17 0 0,-13-1 24 0 0,-1 0 0 0 0,1 0 1 0 0,-1 0-1 0 0,0 0 1 0 0,1 1-1 0 0,-1-1 0 0 0,1 1 1 0 0,-1-1-1 0 0,0 1 1 0 0,2 1 2 0 0,4 2 0 0 0,-6-3 0 0 0,-1 0 0 0 0,1 0 0 0 0,-1 0 0 0 0,1 0 0 0 0,-1 0 0 0 0,1-1 0 0 0,-1 1 0 0 0,1-1 0 0 0,-1 1 0 0 0,1-1 0 0 0,0 0 0 0 0,-1 0 0 0 0,1 1 0 0 0,0-1 0 0 0,14 2 0 0 0,-3 9 0 0 0,-11-9 0 0 0,-1 0 0 0 0,1 0 0 0 0,0-1 0 0 0,0 1 0 0 0,0-1 0 0 0,0 0 0 0 0,0 1 0 0 0,0-1 0 0 0,2 1 0 0 0,8 0 0 0 0,-10-2 1 0 0,-1 0-1 0 0,1 0 1 0 0,-1 1-1 0 0,1-1 1 0 0,-1 0 0 0 0,1 1-1 0 0,-1-1 1 0 0,1 1-1 0 0,-1-1 1 0 0,1 1 0 0 0,-1 0-1 0 0,0 0 1 0 0,1-1 0 0 0,-1 1-1 0 0,0 0 1 0 0,0 0-1 0 0,0 0 1 0 0,0 0 0 0 0,0 1-1 0 0,0-1 1 0 0,1 1-1 0 0,3 9 42 0 0,-5-10-37 0 0,0 0-1 0 0,1 0 0 0 0,-1 0 1 0 0,1 1-1 0 0,-1-1 0 0 0,1 0 1 0 0,-1 0-1 0 0,1 0 0 0 0,0 0 0 0 0,-1-1 1 0 0,1 1-1 0 0,0 0 0 0 0,0 0 1 0 0,0 0-1 0 0,0 0 0 0 0,0-1 1 0 0,0 1-1 0 0,0 0-4 0 0,4 1 4 0 0,-4-1-1 0 0,0-1-1 0 0,-1 0 0 0 0,1 0 1 0 0,0 1-1 0 0,-1-1 0 0 0,1 0 1 0 0,-1 1-1 0 0,1-1 1 0 0,-1 1-1 0 0,1-1 0 0 0,-1 1 1 0 0,1-1-1 0 0,-1 1 0 0 0,1-1 1 0 0,-1 1-1 0 0,1-1 0 0 0,-1 1 1 0 0,0-1-1 0 0,1 1 1 0 0,-1 0-1 0 0,0-1 0 0 0,0 1-2 0 0,3 4 15 0 0,9 11 32 0 0,-10-14-40 0 0,-1-1 0 0 0,1 0 0 0 0,-1 1-1 0 0,0-1 1 0 0,0 0 0 0 0,0 1 0 0 0,0 0 0 0 0,0-1 0 0 0,0 1 0 0 0,0 0 0 0 0,0-1 0 0 0,-1 1 0 0 0,1 0 0 0 0,0 0 0 0 0,-1 0 0 0 0,0 0 0 0 0,1-1 0 0 0,-1 2-7 0 0,0 13 69 0 0,0-5 8 0 0,0 3 18 0 0,0 8 37 0 0,0-9-41 0 0,-3-8-11 0 0,-7 6-51 0 0,7-9 40 0 0,0-2 21 0 0,3 0-86 0 0,-1 0 0 0 0,0 0 0 0 0,1 0 1 0 0,-1 0-1 0 0,0 0 0 0 0,1 0 0 0 0,-1 0 1 0 0,0 0-1 0 0,1 0 0 0 0,-1-1 0 0 0,0 1 1 0 0,1 0-1 0 0,-1-1 0 0 0,0 1 1 0 0,1 0-5 0 0,-1-2 4 0 0,1 1 0 0 0,-1-1 0 0 0,1 0 0 0 0,-1 1 0 0 0,1-1 0 0 0,0 1 1 0 0,-1-1-1 0 0,1 0 0 0 0,0 1 0 0 0,0-1 0 0 0,1 0 0 0 0,-1-1-4 0 0,0-3 23 0 0,3-13 1 0 0,0 9-7 0 0,10-24 25 0 0,-9 26-42 0 0,-3 6 0 0 0,0 1 0 0 0,0-1 0 0 0,0 1 0 0 0,0-1 0 0 0,0 1 0 0 0,-1-1 0 0 0,1 1 0 0 0,-1-1 0 0 0,1 1 0 0 0,-1-1 0 0 0,0 0 0 0 0,1 1 0 0 0,-1-1 0 0 0,0 0 1 0 0,0 1-1 0 0,0-1 0 0 0,0 0 1 0 0,0 1-1 0 0,1-1 0 0 0,-1 1 1 0 0,0-1-1 0 0,1 1 1 0 0,-1-1-1 0 0,1 1 0 0 0,0-1 1 0 0,0 0-1 0 0,1-1-10 0 0,1 0-1 0 0,-1-1 1 0 0,1 1 0 0 0,0 0 0 0 0,3-2 10 0 0,-3 3-9 0 0,0-1 1 0 0,-1 1 0 0 0,1-1-1 0 0,-1 0 1 0 0,1 0-1 0 0,-1 0 1 0 0,0-1 8 0 0,3-6-52 0 0,-4 7 43 0 0,0 1-1 0 0,0 0 0 0 0,0 0 0 0 0,1-1 0 0 0,-1 1 1 0 0,1 0-1 0 0,-1 0 0 0 0,1 0 0 0 0,0 0 10 0 0,5-5-9 0 0,-4 3 7 0 0,0 1-1 0 0,1 0 1 0 0,-1 0 0 0 0,1 0 0 0 0,-1 0 0 0 0,1 1 2 0 0,2-1-17 0 0,20-10-41 0 0,-6 3-11 0 0,-9 4 54 0 0,-10 6 13 0 0,0-1 0 0 0,0 1 0 0 0,0 0 0 0 0,0 0-1 0 0,0 0 1 0 0,0-1 0 0 0,0 1 0 0 0,0 0 0 0 0,0 0 0 0 0,0 1 0 0 0,0-1 0 0 0,0 0 0 0 0,0 0 0 0 0,0 0 0 0 0,0 1 0 0 0,0-1 0 0 0,-1 0 0 0 0,1 1 0 0 0,0-1-1 0 0,0 1 1 0 0,0-1 0 0 0,0 1 0 0 0,-1-1 0 0 0,1 1 0 0 0,0-1 0 0 0,0 1 0 0 0,-1 0 2 0 0,7 3-11 0 0,5 1-31 0 0,-3-1 22 0 0,17 22-51 0 0,-7-9 60 0 0,-13-12 0 0 0,0 1 0 0 0,0-1 0 0 0,0 2 0 0 0,-1-1 0 0 0,1 0 0 0 0,1 5 11 0 0,-6-9 0 0 0,0 0 0 0 0,-1 1 0 0 0,1-1 0 0 0,-1 0 0 0 0,1 1 0 0 0,-1-1 0 0 0,0 0 0 0 0,0 1 0 0 0,0-1 0 0 0,0 3 0 0 0,1 11 0 0 0,0-13-1 0 0,0-1 1 0 0,0 0 0 0 0,0 0 0 0 0,0 0 0 0 0,1 0 0 0 0,-1 0 0 0 0,0-1 0 0 0,1 1 0 0 0,-1 0 0 0 0,2 0 0 0 0,-2-1 0 0 0,0 0 1 0 0,1 0 0 0 0,-1 0-1 0 0,0 1 1 0 0,0-1-1 0 0,0 0 1 0 0,-1 0 0 0 0,1 1-1 0 0,0-1 1 0 0,0 1-1 0 0,-1-1 1 0 0,1 0 0 0 0,-1 1-1 0 0,1-1 1 0 0,-1 1-1 0 0,0 0 1 0 0,1-1 0 0 0,-1 1-1 0 0,0 0 0 0 0,0 0 4 0 0,0 0 0 0 0,0 0 0 0 0,1 0 0 0 0,-1-1 0 0 0,1 1 0 0 0,-1 0 0 0 0,1-1 0 0 0,-1 1 0 0 0,1 0 0 0 0,0-1 0 0 0,0 1 0 0 0,0-1 0 0 0,0 1-4 0 0,0 0 0 0 0,0-1 0 0 0,0 1 0 0 0,0-1 0 0 0,-1 1 1 0 0,1 0-1 0 0,0-1 0 0 0,-1 1 0 0 0,1 0 0 0 0,-1-1 0 0 0,0 1 0 0 0,1 0 0 0 0,-1 0 1 0 0,0 0-1 0 0,0-2 0 0 0,0 1 0 0 0,-1-1 0 0 0,1 1-1 0 0,0-1 1 0 0,0 1 0 0 0,0-1 0 0 0,0 1 0 0 0,0-1 0 0 0,0 0 0 0 0,0 1 0 0 0,0-1 0 0 0,0 1 0 0 0,1-1 0 0 0,-1 1 0 0 0,0-1 0 0 0,0 1 0 0 0,0-1 0 0 0,0 1 0 0 0,1-1 0 0 0,-1 0 0 0 0,0 1 0 0 0,1-1 0 0 0,-1 1 0 0 0,0-1 0 0 0,0 0 0 0 0,1 1 0 0 0,-1-1 0 0 0,1 0 0 0 0,-1 1 0 0 0,0-1 0 0 0,1 0 0 0 0,-1 0 0 0 0,1 1 0 0 0,5 5 16 0 0,-5-4-7 0 0,0 1-1 0 0,0 0 1 0 0,-1 0-1 0 0,0 0 0 0 0,1-1 1 0 0,-1 1-1 0 0,0 2-8 0 0,2 1 43 0 0,9 4-22 0 0,-9-7-6 0 0,-2-3-39 0 0,0 0-53 0 0,0 0-107 0 0,3 0-54 0 0,-1 0 65 0 0,-1 0 32 0 0,3 0-134 0 0,-4 0 143 0 0,1 0 3 0 0,0 0-34 0 0,0 0-41 0 0,-1 0-47 0 0,1 0-98 0 0,0 0-50 0 0,-1 0-46 0 0,1 0-40 0 0,-1 0-140 0 0,0 0-40 0 0,0 0-170 0 0,0 0-460 0 0</inkml:trace>
  <inkml:trace contextRef="#ctx0" brushRef="#br0" timeOffset="403.6">1294 390 5472 0 0,'0'0'124'0'0,"0"0"17"0"0,0 0 10 0 0,-2 0-25 0 0,1 0-124 0 0,1 0-1 0 0,-1 0 0 0 0,1 0 0 0 0,-1 0 0 0 0,1 0 0 0 0,-1 0 1 0 0,1 0-1 0 0,-1 0 0 0 0,1 0 0 0 0,-1 0 0 0 0,1 0 0 0 0,-1-1 0 0 0,1 1 1 0 0,-1 0-1 0 0,1 0 0 0 0,0-1 0 0 0,-1 1 0 0 0,1 0 0 0 0,-1-1 1 0 0,1 1-1 0 0,0 0 0 0 0,-1-1 0 0 0,1 1 0 0 0,0 0 0 0 0,0-1 0 0 0,-1 1 1 0 0,1-1-1 0 0,0 1-1 0 0,-1-7 89 0 0,1 5 67 0 0,0 1 181 0 0,0 1 308 0 0,-3-2 26 0 0,-8-9-26 0 0,9 9-139 0 0,2-1-68 0 0,0 2-410 0 0,-1 0 0 0 0,1 1-1 0 0,0-1 1 0 0,0 0 0 0 0,-1 1-1 0 0,1-1 1 0 0,0 0-1 0 0,-1 0 1 0 0,1 1 0 0 0,-1-1-1 0 0,1 1 1 0 0,-1-1 0 0 0,1 0-1 0 0,-1 1 1 0 0,1-1-1 0 0,-1 1 1 0 0,1-1 0 0 0,-1 1-1 0 0,0 0 1 0 0,1-1 0 0 0,-1 1-1 0 0,0 0 1 0 0,0-1-1 0 0,1 1 1 0 0,-1 0 0 0 0,0 0-1 0 0,0-1 1 0 0,1 1 0 0 0,-1 0-1 0 0,0 0 1 0 0,0 0 0 0 0,1 0-1 0 0,-1 0 1 0 0,0 0-1 0 0,0 0 1 0 0,1 1 0 0 0,-1-1-1 0 0,0 0 1 0 0,0 0 0 0 0,1 0-1 0 0,-1 1 1 0 0,0-1-1 0 0,1 1 1 0 0,-1-1 0 0 0,0 0-1 0 0,1 1 1 0 0,-1-1-28 0 0,-4 7 316 0 0,5-6-296 0 0,0-1-1 0 0,0 0 0 0 0,-1 1 0 0 0,1-1 0 0 0,0 1 0 0 0,0-1 1 0 0,-1 0-1 0 0,1 1 0 0 0,0-1 0 0 0,0 0 0 0 0,-1 0 0 0 0,1 1 1 0 0,0-1-1 0 0,-1 0 0 0 0,1 0 0 0 0,-1 1 0 0 0,1-1 0 0 0,0 0 1 0 0,-1 0-1 0 0,1 0 0 0 0,-1 0 0 0 0,1 0 0 0 0,0 1 0 0 0,-1-1 1 0 0,1 0-1 0 0,-1 0 0 0 0,1 0 0 0 0,0 0 0 0 0,-1 0 0 0 0,1 0 1 0 0,-1 0-20 0 0,-4 2 426 0 0,2 1-333 0 0,-10 10 354 0 0,7-7-285 0 0,3-2-94 0 0,2-1-56 0 0,-5 8 152 0 0,2-3-55 0 0,-2 2 6 0 0,0-2 25 0 0,4-4-111 0 0,-6 15 77 0 0,5 0 20 0 0,3-17-117 0 0,0 0-1 0 0,0-1 1 0 0,0 1 0 0 0,-1 0 0 0 0,1 0-1 0 0,-1-1 1 0 0,1 1 0 0 0,-1 0-1 0 0,0-1 1 0 0,0 1 0 0 0,1 0 0 0 0,-1-1-1 0 0,-1 1-8 0 0,1-1 4 0 0,0 1 0 0 0,1-1 0 0 0,-1 1 0 0 0,0-1-1 0 0,0 1 1 0 0,1 0 0 0 0,-1 0 0 0 0,1-1-1 0 0,-1 1 1 0 0,1 0 0 0 0,0 0 0 0 0,0-1 0 0 0,0 1-4 0 0,-2 14 65 0 0,-4-1-17 0 0,-1 2-4 0 0,6 1 15 0 0,0-8-35 0 0,0-5-11 0 0,1 0 0 0 0,0 0 0 0 0,0 0 0 0 0,0-1 0 0 0,0 1 0 0 0,1 0 0 0 0,-1 0 0 0 0,1-1 0 0 0,1 4-13 0 0,3 0 26 0 0,-4-7-22 0 0,0 0 0 0 0,0 1 0 0 0,0-1 0 0 0,0 1-1 0 0,-1-1 1 0 0,1 1 0 0 0,0-1 0 0 0,-1 1 0 0 0,1 0 0 0 0,-1-1-1 0 0,0 1 1 0 0,0 0 0 0 0,0-1 0 0 0,1 1-4 0 0,-2 10 17 0 0,0-11-15 0 0,1 0 0 0 0,0 0 0 0 0,0 0 0 0 0,0 0 0 0 0,0 0 0 0 0,0 0 0 0 0,0 0 0 0 0,0 0 0 0 0,1 0 0 0 0,-1 0 0 0 0,0 0 0 0 0,0 0 0 0 0,1 0 0 0 0,-1 0 0 0 0,0 0 0 0 0,1 0 0 0 0,-1 0-2 0 0,6 6 5 0 0,0 0 0 0 0,0 0 1 0 0,6 5-6 0 0,-10-10 2 0 0,0 0 1 0 0,0-1-1 0 0,0 1 1 0 0,0-1-1 0 0,0 1 1 0 0,0-1-1 0 0,1 0 1 0 0,-1 0 0 0 0,0 0-1 0 0,1 0 1 0 0,-1-1-1 0 0,1 1 1 0 0,-1 0-1 0 0,1-1 1 0 0,-1 0 0 0 0,1 0-1 0 0,-1 1 1 0 0,1-2-1 0 0,-1 1 1 0 0,1 0-1 0 0,-1 0 1 0 0,1-1-1 0 0,-1 1 1 0 0,1-1 0 0 0,1-1-3 0 0,4-3 30 0 0,-6 4-26 0 0,-1 1-1 0 0,0-1 1 0 0,1 0-1 0 0,-1 0 1 0 0,1 0-1 0 0,-1 1 1 0 0,1-1-1 0 0,0 1 1 0 0,-1-1-1 0 0,1 1 1 0 0,0 0-1 0 0,-1-1 1 0 0,1 1 0 0 0,0 0-4 0 0,0 0 7 0 0,-1 0 1 0 0,1 0-1 0 0,0-1 1 0 0,0 1 0 0 0,-1-1-1 0 0,1 1 1 0 0,0-1 0 0 0,-1 1-1 0 0,1-1 1 0 0,-1 0-1 0 0,1 0 1 0 0,-1 0 0 0 0,1 0-1 0 0,-1 0 1 0 0,1 0 0 0 0,-1 0-1 0 0,0-1 1 0 0,0 1-1 0 0,1-1-7 0 0,14-11 72 0 0,-7 9-26 0 0,-6 3-38 0 0,-1 0 0 0 0,0 0 0 0 0,0 0 0 0 0,0 0 0 0 0,0 0 0 0 0,0 0-1 0 0,0 0 1 0 0,0-1 0 0 0,0 1 0 0 0,0-1 0 0 0,-1 0 0 0 0,1 1 0 0 0,-1-1-1 0 0,1 0 1 0 0,-1 0 0 0 0,1 0 0 0 0,-1 0 0 0 0,0 0 0 0 0,0 0 0 0 0,0-1-8 0 0,2-9 10 0 0,-3 9-10 0 0,1 1 0 0 0,-1 0 0 0 0,1-1 0 0 0,0 1 0 0 0,-1 0 1 0 0,1 0-1 0 0,0-1 0 0 0,1 1 0 0 0,-1 0 0 0 0,0 0 0 0 0,0 0 0 0 0,1 1 0 0 0,-1-1 1 0 0,1 0-1 0 0,10-12 8 0 0,-12 13-4 0 0,1-1 0 0 0,0 1 0 0 0,-1-1 0 0 0,1 1 0 0 0,-1 0 0 0 0,0-1 0 0 0,1 1 1 0 0,-1-1-1 0 0,0 1 0 0 0,0-1 0 0 0,0 0-4 0 0,0 1 1 0 0,0-1-1 0 0,0 0 1 0 0,1 1 0 0 0,-1-1 0 0 0,0 0-1 0 0,1 1 1 0 0,-1-1 0 0 0,1 1 0 0 0,0-1-1 0 0,-1 1 1 0 0,1-1 0 0 0,0 1 0 0 0,0-1-1 0 0,0 1 0 0 0,4-7 1 0 0,11-24-27 0 0,-15 29-1 0 0,0 1 0 0 0,-1-1-1 0 0,1 0 1 0 0,-1 0 0 0 0,0 0 0 0 0,0 1 0 0 0,0-1-1 0 0,0 0 1 0 0,0 0 0 0 0,0 0 0 0 0,-1 0-1 0 0,1 1 1 0 0,-1-1 0 0 0,0 0 0 0 0,0 1-1 0 0,0-1 1 0 0,0 0 0 0 0,0 1 0 0 0,-1-1-1 0 0,-1-1 28 0 0,1 0-43 0 0,-3-9-254 0 0,-5 8-58 0 0,4-9-11 0 0,5 11 181 0 0,-1 0 49 0 0,0 1 42 0 0,0-1 33 0 0,-3-1 13 0 0,-7-5 20 0 0,8 7-37 0 0,0 0-63 0 0,0 0-55 0 0,0 0-80 0 0,0-1-94 0 0,1 1-109 0 0,-1-1-123 0 0,2 2 243 0 0,0-1-35 0 0,0 1-39 0 0,0-1-39 0 0,0 0-41 0 0,0 0-45 0 0,-2-2-884 0 0,-5-5-672 0 0</inkml:trace>
  <inkml:trace contextRef="#ctx0" brushRef="#br0" timeOffset="1139.44">1831 406 6448 0 0,'0'0'141'0'0,"0"0"23"0"0,0 0 13 0 0,-3 0-19 0 0,-3 0-108 0 0,2 0 25 0 0,-1 0 222 0 0,2 0-50 0 0,0 1-45 0 0,0 0-37 0 0,0 0-10 0 0,0 0-36 0 0,-4 3 123 0 0,3-1-75 0 0,0-1-5 0 0,-9 3 454 0 0,11 0-381 0 0,-1 1-14 0 0,-10-1 167 0 0,8-2-320 0 0,0 1 55 0 0,-3 3 113 0 0,-11 12 386 0 0,14-12-456 0 0,-1-2-60 0 0,4-3-53 0 0,0 0-1 0 0,1 1 0 0 0,-1-1 0 0 0,0 1 1 0 0,1-1-1 0 0,-1 1 0 0 0,0 2-52 0 0,-6 19 260 0 0,-4 9-36 0 0,5-19-125 0 0,6-10-79 0 0,0-1 1 0 0,0 0 0 0 0,0 1 0 0 0,1-1-1 0 0,-1 1 1 0 0,1-1 0 0 0,-1 1-1 0 0,1 1-20 0 0,0 13 88 0 0,0-3-36 0 0,0 23 95 0 0,3-17-89 0 0,3-8-42 0 0,-5-12-12 0 0,0 0 0 0 0,0 1 0 0 0,-1-1-1 0 0,1 1 1 0 0,0 0 0 0 0,-1-1-1 0 0,1 1 1 0 0,-1-1 0 0 0,0 1-1 0 0,1 0 1 0 0,-1-1 0 0 0,0 1-1 0 0,0 0 1 0 0,0 0-4 0 0,0 2 6 0 0,1 0 1 0 0,-1 0-1 0 0,1 0 1 0 0,0 0-1 0 0,0-1 0 0 0,0 1 1 0 0,0 0-1 0 0,1 0 1 0 0,0-1-1 0 0,1 4-6 0 0,0-3 4 0 0,-3-3-1 0 0,0 0-1 0 0,0-1 0 0 0,0 1 0 0 0,1 0 0 0 0,-1-1 0 0 0,1 1 0 0 0,-1-1 0 0 0,0 1 1 0 0,1 0-1 0 0,-1-1 0 0 0,1 1 0 0 0,-1-1 0 0 0,1 0 0 0 0,-1 1 0 0 0,1-1 0 0 0,-1 1 1 0 0,1-1-1 0 0,0 0 0 0 0,-1 1 0 0 0,1-1 0 0 0,0 0 0 0 0,0 1-2 0 0,3 1 13 0 0,10 8 8 0 0,-14-9-19 0 0,1-1 0 0 0,-1 1 0 0 0,1-1 0 0 0,-1 0 1 0 0,1 1-1 0 0,0-1 0 0 0,-1 0 0 0 0,1 1 0 0 0,-1-1 0 0 0,1 0 0 0 0,0 0 0 0 0,-1 0 0 0 0,1 0 0 0 0,0 0 0 0 0,-1 0 0 0 0,1 0 0 0 0,0 0 0 0 0,0 0 0 0 0,-1 0 0 0 0,1 0 0 0 0,0 0 0 0 0,-1 0 1 0 0,1 0-1 0 0,0 0-2 0 0,1-1 4 0 0,11 1 8 0 0,-10 0 57 0 0,2-3 50 0 0,8-2-56 0 0,-8 4-27 0 0,0-1-1 0 0,1 0 1 0 0,-1-1-1 0 0,0 0 1 0 0,0 1-1 0 0,0-1 1 0 0,-1-1 0 0 0,1 1-36 0 0,36-43 98 0 0,-19 15-67 0 0,-7 12-102 0 0,-5 6-35 0 0,-1-7-44 0 0,-2 0 34 0 0,0 0-79 0 0,-2 7-78 0 0,-2 1 0 0 0,3-13 273 0 0,-5 10-149 0 0,-1-7-197 0 0,0-2-62 0 0,0 22 363 0 0,0-7-199 0 0,-1 1 55 0 0,-2 0 18 0 0,0-2-18 0 0,-3-5-75 0 0,2-2-35 0 0,-2-6-72 0 0,-2 0 50 0 0,4 14 153 0 0,0 0 0 0 0,1-1-1 0 0,0 0 1 0 0,1 1 168 0 0,-6-20-401 0 0,0 10 166 0 0,0 5 64 0 0,4 7 95 0 0,1 0 0 0 0,-1 0-1 0 0,1-1 1 0 0,1 1 0 0 0,-1-1 0 0 0,1 1 76 0 0,0-10-116 0 0,-3-9-93 0 0,-6 6-28 0 0,8 16 201 0 0,1-1 0 0 0,0 1 0 0 0,0 0 0 0 0,1-1 0 0 0,-1 1 0 0 0,1-1 0 0 0,0 0-1 0 0,0 1 1 0 0,1-1 0 0 0,-1 0 0 0 0,1-3 36 0 0,-3-9-154 0 0,-2 6 35 0 0,-1 2 58 0 0,4-4 63 0 0,2 11 10 0 0,0 0 0 0 0,0 1 0 0 0,0-1 0 0 0,-1 0 0 0 0,1 1 1 0 0,-1-1-1 0 0,1 1 0 0 0,-1-1 0 0 0,1 1 0 0 0,-1-1 0 0 0,0 1 0 0 0,0-1 0 0 0,0 1 0 0 0,0-1 0 0 0,0 1 0 0 0,0 0 0 0 0,0 0 0 0 0,-1-1-12 0 0,0-1 101 0 0,0 0-36 0 0,3-7 54 0 0,-1 10-94 0 0,0-3 195 0 0,0 1 4 0 0,0 0-224 0 0,0 1 38 0 0,0-2 135 0 0,0 1 155 0 0,0 1 269 0 0,0 1-315 0 0,0 1-49 0 0,0 0-119 0 0,0 0-44 0 0,0 0-51 0 0,0 1-41 0 0,0-1-46 0 0,0 1-51 0 0,0 0 315 0 0,3 1 11 0 0,0 1-128 0 0,0 0 0 0 0,0 1 0 0 0,0-1 0 0 0,-1 0 1 0 0,0 1-1 0 0,2 3-79 0 0,9 19 313 0 0,-1-12-149 0 0,0-3-29 0 0,-8-10-99 0 0,-1 1 0 0 0,0 0 0 0 0,1 1 0 0 0,-1-1 0 0 0,0 0 0 0 0,0 1 0 0 0,-1 0 0 0 0,1 0 1 0 0,-1 0-1 0 0,0 0-36 0 0,2 9 75 0 0,-3-9-44 0 0,0 0 0 0 0,0 0 0 0 0,1 0 0 0 0,-1 0 0 0 0,1-1 0 0 0,0 1-1 0 0,0 0 1 0 0,1 0-31 0 0,0 1 47 0 0,0 1 1 0 0,-1 0-1 0 0,1 1 0 0 0,-1-1 0 0 0,0 0 0 0 0,0 6-47 0 0,0-3 61 0 0,1-1 0 0 0,-1 1-1 0 0,1-1 1 0 0,1 2-61 0 0,9 20 178 0 0,-1 19 150 0 0,-8-34-218 0 0,2 10 59 0 0,1 9 17 0 0,-4-16-88 0 0,2 13 155 0 0,6-10 17 0 0,-6 8 2 0 0,-1-14-150 0 0,4 20 174 0 0,-7-21-156 0 0,-1 4 46 0 0,0-7-84 0 0,0-4-31 0 0,-1 0 0 0 0,2 0-1 0 0,-1 0 1 0 0,1 0 0 0 0,1 4-71 0 0,4 3 127 0 0,-5-13-109 0 0,0 0 0 0 0,0 1 0 0 0,0-1 0 0 0,-1 1 0 0 0,1-1-1 0 0,-1 1 1 0 0,1-1 0 0 0,-1 1 0 0 0,0-1 0 0 0,1 1 0 0 0,-1-1 0 0 0,0 1 0 0 0,0 0-18 0 0,0 27 337 0 0,3-24-162 0 0,7 9 12 0 0,-7-2-22 0 0,-6-7-3 0 0,-7 6-57 0 0,7-8-29 0 0,3-3-4 0 0,0 0-1 0 0,0 0 0 0 0,0 0 14 0 0,1-8-226 0 0,1 2-65 0 0,8 1-276 0 0,-9 4 445 0 0,-1 1 1 0 0,0-1 0 0 0,1 0-1 0 0,-1 0 1 0 0,0 0 0 0 0,0 1-1 0 0,1-1 1 0 0,-1 0-1 0 0,0 0 1 0 0,0 0 0 0 0,0 0-1 0 0,0 0 1 0 0,0 1 0 0 0,0-2 36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8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6240 0 0,'-14'-13'182'0'0,"13"11"-84"0"0,2 1-22 0 0,-1 1-76 0 0,1 0 1 0 0,-1 0 1 0 0,0 0-1 0 0,1 0 0 0 0,-1 0 1 0 0,0 0-1 0 0,1 0 0 0 0,-1 0 1 0 0,0 0-1 0 0,1 0 1 0 0,-1 0-1 0 0,0 0 0 0 0,1 0 1 0 0,-1 0-1 0 0,0 0 1 0 0,1 1-1 0 0,-1-1 0 0 0,0 0 1 0 0,0 0-1 0 0,1 0 0 0 0,-1 0 1 0 0,0 1-1 0 0,0-1 1 0 0,1 0-1 0 0,-1 0 0 0 0,0 1 1 0 0,0-1-2 0 0,-1 4 39 0 0,-1 1 62 0 0,1-3-36 0 0,0 1-1 0 0,0-1 1 0 0,0 0-1 0 0,0 1 1 0 0,0-1-1 0 0,1 1 0 0 0,-1-1 1 0 0,1 3-65 0 0,2 7 168 0 0,0-9-88 0 0,2 2-13 0 0,0 1 26 0 0,-2 0 48 0 0,-1 0 74 0 0,0-2-63 0 0,-1 0 36 0 0,1 4 12 0 0,2-1-36 0 0,7 4 87 0 0,-9-9-226 0 0,1-1 0 0 0,-1 1 0 0 0,1 0 0 0 0,-1-1-1 0 0,0 1 1 0 0,1 0 0 0 0,-1 0 0 0 0,0 0 0 0 0,0-1 0 0 0,0 1-1 0 0,-1 0 1 0 0,1 1 0 0 0,0-1 0 0 0,-1 0 0 0 0,0 0 0 0 0,1 0 0 0 0,-1 0-1 0 0,0 1-24 0 0,0 0 27 0 0,0 0 0 0 0,0 0 0 0 0,1 0 0 0 0,-1 0 0 0 0,1 0 0 0 0,-1 0 0 0 0,2 3-27 0 0,-1-4 22 0 0,0 0 0 0 0,0 0 0 0 0,0 0 0 0 0,0 0 0 0 0,1 0-1 0 0,-1-1 1 0 0,1 1 0 0 0,0 1-22 0 0,0-2 24 0 0,-1 1 0 0 0,0-1 0 0 0,1 1 0 0 0,-1 0 0 0 0,0 0 0 0 0,0 0 0 0 0,0-1 0 0 0,0 1 0 0 0,0 0 0 0 0,0 0 0 0 0,-1 1-24 0 0,3 19 222 0 0,-1-7-28 0 0,3-5-35 0 0,1 2 5 0 0,-1 12 121 0 0,6-14 17 0 0,-11-8-308 0 0,1 2 42 0 0,-1 4 126 0 0,1 12 319 0 0,2-12-341 0 0,2 0-46 0 0,-4-6-73 0 0,0-1-1 0 0,0 1 0 0 0,-1-1 1 0 0,1 0-1 0 0,0 1 0 0 0,0 0 1 0 0,-1-1-1 0 0,1 1 0 0 0,-1-1 0 0 0,0 1 1 0 0,1 0-1 0 0,-1-1 0 0 0,0 1 1 0 0,0 0-21 0 0,0 27 376 0 0,0-27-184 0 0,0-2 0 0 0,0 3-6 0 0,0 1 155 0 0,0-1-57 0 0,0-3-50 0 0,0 0-47 0 0,0-1-40 0 0,0-2-37 0 0,0-4 22 0 0,0-1-88 0 0,0-15-34 0 0,0 14 26 0 0,0 3 61 0 0,0-9-50 0 0,1 8-28 0 0,-1 0 1 0 0,0 0-1 0 0,-1 0 0 0 0,0 0 1 0 0,-1-3-20 0 0,-4-2 14 0 0,6 12-13 0 0,-1-1-1 0 0,0 0 1 0 0,1 0-1 0 0,-1 0 1 0 0,1 0-1 0 0,-1 0 1 0 0,1 0-1 0 0,-1 0 1 0 0,1 0-1 0 0,0 0 1 0 0,0 0-1 0 0,-1 0 1 0 0,1 0-1 0 0,0 0 1 0 0,0 0-1 0 0,0 0 1 0 0,0 0-1 0 0,0 0 1 0 0,0 0-1 0 0,0 0 1 0 0,1 0-1 0 0,-1 0 1 0 0,0 0-1 0 0,1-1 0 0 0,10-17 33 0 0,-8 15-29 0 0,-1 0 0 0 0,1-1 0 0 0,-1 1 0 0 0,0-1 1 0 0,1-2-5 0 0,-2-9 0 0 0,-1 13 0 0 0,0 1 0 0 0,0 0 0 0 0,0-1 0 0 0,0 1 0 0 0,1-1 0 0 0,-1 1 0 0 0,1 0 0 0 0,-1-1 0 0 0,1 1 0 0 0,0-2 0 0 0,26-28 0 0 0,-22 22-5 0 0,-5 8-2 0 0,1-1 0 0 0,1 1 1 0 0,-1 0-1 0 0,0 0 0 0 0,1 0 0 0 0,-1-1 0 0 0,1 2 0 0 0,-1-1 0 0 0,1 0 7 0 0,10-11-21 0 0,11-10-26 0 0,-21 21 45 0 0,0 1 1 0 0,-1 0-1 0 0,1 0 1 0 0,0 0-1 0 0,-1 0 1 0 0,1 0-1 0 0,0 0 1 0 0,0 1-1 0 0,0-1 1 0 0,0 1-1 0 0,0-1 1 0 0,0 1-1 0 0,-1 0 1 0 0,2-1 1 0 0,16-1-48 0 0,4-9 21 0 0,-23 11 26 0 0,1 0-1 0 0,-1 0 1 0 0,0 0-1 0 0,0-1 1 0 0,0 1 0 0 0,0 0-1 0 0,1 0 1 0 0,-1 0 0 0 0,0 0-1 0 0,0 0 1 0 0,0 0 0 0 0,0-1-1 0 0,1 1 1 0 0,-1 0-1 0 0,0 0 1 0 0,0 0 0 0 0,0 0-1 0 0,1 0 1 0 0,-1 0 0 0 0,0 0-1 0 0,0 0 1 0 0,0 0-1 0 0,1 0 1 0 0,-1 0 0 0 0,0 0-1 0 0,0 0 1 0 0,0 0 0 0 0,1 0-1 0 0,-1 0 1 0 0,0 0 0 0 0,0 1-1 0 0,0-1 1 0 0,1 0-1 0 0,-1 0 1 0 0,0 0 0 0 0,0 0-1 0 0,0 0 1 0 0,0 0 0 0 0,1 0-1 0 0,-1 1 1 0 0,0-1 0 0 0,0 0-1 0 0,0 0 2 0 0,11 11-25 0 0,-6-8-22 0 0,3-2 37 0 0,0 0 2 0 0,16 13-38 0 0,-4-2 32 0 0,-15-9 16 0 0,-4-3-5 0 0,0 0 0 0 0,-1 0 1 0 0,1 1-1 0 0,0-1 0 0 0,-1 0 1 0 0,1 1-1 0 0,-1-1 0 0 0,1 0 1 0 0,0 1-1 0 0,-1-1 0 0 0,1 1 1 0 0,-1-1-1 0 0,0 1 0 0 0,1-1 1 0 0,-1 1-1 0 0,1 0 0 0 0,-1-1 1 0 0,0 1-1 0 0,1-1 0 0 0,-1 1 1 0 0,0 0-1 0 0,0 0 3 0 0,3 4-17 0 0,0-1 8 0 0,0 0 0 0 0,0 0 1 0 0,0 0-1 0 0,1 0 0 0 0,0 0 0 0 0,-1-1 0 0 0,3 1 9 0 0,-2 0-2 0 0,0-1-1 0 0,0 0 1 0 0,-1 1 0 0 0,1 0-1 0 0,-1 0 1 0 0,0 0 0 0 0,1 2 2 0 0,1 4 0 0 0,-5-8 1 0 0,1 1 0 0 0,1-1 0 0 0,-1 0 0 0 0,0 0 1 0 0,1 0-1 0 0,-1 1 0 0 0,1-2 0 0 0,-1 1 0 0 0,1 0-1 0 0,0-1 4 0 0,-1 1-1 0 0,0-1 0 0 0,0 0 1 0 0,0 0-1 0 0,1 1 0 0 0,-1-1 1 0 0,0 0-1 0 0,-1 1 0 0 0,1-1 1 0 0,0 1-1 0 0,0-1 0 0 0,-1 1 1 0 0,1 0-1 0 0,-1-1 0 0 0,1 1 1 0 0,-1 0-1 0 0,1-1 0 0 0,-1 1 1 0 0,0 0-1 0 0,0 0-3 0 0,1 9 43 0 0,4-2-29 0 0,2 3 14 0 0,-5 0 24 0 0,-1 7 43 0 0,-1-6-4 0 0,0-10 3 0 0,0-3-4 0 0,0 0-2 0 0,0 0 1 0 0,0 0 6 0 0,-3 2 1 0 0,-7 9 0 0 0,7-8-6 0 0,3-6-31 0 0,0-8-14 0 0,0-27 130 0 0,0 26-144 0 0,0 10-24 0 0,0 0 0 0 0,0-1 1 0 0,1 1-1 0 0,-1 0 1 0 0,1 0-1 0 0,0-1 0 0 0,-1 1 1 0 0,1 0-1 0 0,0 0 1 0 0,0 0-1 0 0,1-2-7 0 0,8-18 30 0 0,-6 12-30 0 0,0-1 1 0 0,1 0-1 0 0,0 1 0 0 0,0 0 0 0 0,1-1 0 0 0,7-15 0 0 0,-12 24 0 0 0,-1 0 0 0 0,1 0 0 0 0,0 0 0 0 0,0 0 0 0 0,0 1 0 0 0,0-1 0 0 0,0 0 0 0 0,0 0 0 0 0,0 1 0 0 0,0-1 0 0 0,1 1 0 0 0,-1-1 0 0 0,0 1 0 0 0,1-1 0 0 0,0 1 0 0 0,-1 0 0 0 0,1 0 0 0 0,0-1 0 0 0,0 1 0 0 0,-1-1 0 0 0,1 0 0 0 0,-1 1 0 0 0,1-1 0 0 0,-1 0 0 0 0,0 0 0 0 0,1 0 0 0 0,-1 0 0 0 0,0-1 0 0 0,2-1 0 0 0,-1 0 1 0 0,1 0-1 0 0,0 0 1 0 0,0 1-1 0 0,0-1 1 0 0,1 1-1 0 0,1-1 0 0 0,12-8-13 0 0,-15 11 6 0 0,-1 0 0 0 0,1 0 0 0 0,0 1 0 0 0,-1-1-1 0 0,1 1 1 0 0,0 0 0 0 0,-1-1 0 0 0,1 1 0 0 0,1 0 7 0 0,7 0-18 0 0,14 0-58 0 0,-17 0 50 0 0,22 1-28 0 0,-28-1 51 0 0,0 0 0 0 0,0 1 1 0 0,1-1-1 0 0,-1 0 0 0 0,0 1 1 0 0,0-1-1 0 0,0 1 0 0 0,1-1 1 0 0,-1 1-1 0 0,0 0 0 0 0,0 0 1 0 0,0-1-1 0 0,0 1 0 0 0,0 0 1 0 0,0 0-1 0 0,-1 0 0 0 0,1 0 1 0 0,0 0-1 0 0,0 0 0 0 0,0 1 3 0 0,2 5-8 0 0,-1-4 3 0 0,-1 0 0 0 0,1 0 0 0 0,-1 1 0 0 0,1-2 0 0 0,0 1-1 0 0,0 0 1 0 0,1 0 0 0 0,-1 0 0 0 0,1-1 0 0 0,-1 0 0 0 0,1 1 0 0 0,0-1 0 0 0,3 2 5 0 0,-1-1 0 0 0,-3-1 0 0 0,0-1 0 0 0,0 0 0 0 0,1 1 0 0 0,-1-1 0 0 0,-1 1 0 0 0,1 0 0 0 0,0 0 0 0 0,0 0 0 0 0,5 16 0 0 0,-6-15 0 0 0,0-1 0 0 0,-1 0 0 0 0,1 0 0 0 0,0 0 0 0 0,0 1 0 0 0,0-1 0 0 0,0 0 0 0 0,0 0 0 0 0,1 0 0 0 0,-1-1 0 0 0,1 1 0 0 0,-1 0 0 0 0,7 5 0 0 0,-6-5 0 0 0,0 0 0 0 0,0 0 0 0 0,1 0 0 0 0,-1 0 0 0 0,0 1 0 0 0,-1-1 0 0 0,1 1 0 0 0,0-1 0 0 0,-1 1 0 0 0,1 1 0 0 0,3 22 0 0 0,2-12 0 0 0,-6-13 0 0 0,0 0 0 0 0,-1 1 0 0 0,1-1 0 0 0,0 1 0 0 0,-1-1 0 0 0,1 1 0 0 0,-1-1 0 0 0,1 1 0 0 0,-1-1 0 0 0,0 1 0 0 0,0-1 0 0 0,1 1 0 0 0,-1 0 0 0 0,0-1 2 0 0,0 1 0 0 0,0 0 1 0 0,0 0-1 0 0,1 0 0 0 0,-1-1 1 0 0,1 1-1 0 0,-1 0 1 0 0,1-1-1 0 0,0 1 0 0 0,-1 0 1 0 0,1-1-1 0 0,0 1 1 0 0,0-1-3 0 0,0 1 3 0 0,0-1 0 0 0,0 1 1 0 0,0-1-1 0 0,0 1 0 0 0,0 0 1 0 0,-1-1-1 0 0,1 1 0 0 0,-1 0 1 0 0,1 0-1 0 0,-1-1 0 0 0,0 1 1 0 0,0 0-1 0 0,0 0-3 0 0,0 27 67 0 0,3-24-14 0 0,7 8-27 0 0,-4 0 22 0 0,2-7-26 0 0,-14 4 21 0 0,7-10-43 0 0,-1 1 0 0 0,0-1 0 0 0,0 0 0 0 0,0 0 0 0 0,1 1 0 0 0,-1-1-1 0 0,0 0 1 0 0,1 0 0 0 0,-1 0 0 0 0,0 0 0 0 0,0 1 0 0 0,1-1 0 0 0,-1 0 0 0 0,0 0 0 0 0,1 0 0 0 0,-1 0 0 0 0,0 0 0 0 0,1 0 0 0 0,-1 0 0 0 0,0 0 0 0 0,1 0 0 0 0,-1 0 0 0 0,0 0 0 0 0,1 0 0 0 0,-1 0-1 0 0,0 0 2 0 0,2 0-52 0 0,-1 0-85 0 0,-1 0-88 0 0,0 0 62 0 0,0 0-39 0 0,0 0-41 0 0,0 0-39 0 0,0 0-386 0 0,0 0 88 0 0,0 0-53 0 0,0 0-747 0 0,0 0-590 0 0,0 0-1120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29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48 7136 0 0,'0'0'165'0'0,"0"0"22"0"0,0 0 6 0 0,-2 2-28 0 0,-6 9-131 0 0,12-9-18 0 0,0-1 42 0 0,-2-1 64 0 0,-2 0 139 0 0,0 0 235 0 0,3 0 15 0 0,10 0-17 0 0,0 0-62 0 0,-10 0-24 0 0,-1 0-6 0 0,15 0-49 0 0,35 0 362 0 0,-40 0-534 0 0,-1 0 36 0 0,0-2-108 0 0,1-4-9 0 0,-10 5-87 0 0,-1 0 0 0 0,1 0-1 0 0,0 0 1 0 0,0 0 0 0 0,-1 1-1 0 0,1-1 1 0 0,0 0-1 0 0,0 1 1 0 0,0 0 0 0 0,0-1-1 0 0,0 1 1 0 0,0 0 0 0 0,1 0-13 0 0,21 0 98 0 0,-24 0-95 0 0,1 0 0 0 0,-1 0 0 0 0,0 0 0 0 0,1 0 0 0 0,-1 0 0 0 0,0 0 0 0 0,1 0 0 0 0,-1 0 0 0 0,0 0-1 0 0,1 0 1 0 0,-1 0 0 0 0,0 0 0 0 0,1 0 0 0 0,-1 0 0 0 0,0-1 0 0 0,0 1 0 0 0,1 0 0 0 0,-1 0 0 0 0,0 0 0 0 0,1 0 0 0 0,-1-1 0 0 0,0 1-1 0 0,0 0 1 0 0,1 0 0 0 0,-1-1 0 0 0,0 1-3 0 0,1 0 4 0 0,0-2 2 0 0,0 1 1 0 0,0 0-1 0 0,0 0 0 0 0,0 0 0 0 0,1 0 1 0 0,-1 0-1 0 0,1 1 0 0 0,-1-1 1 0 0,0 0-1 0 0,1 0 0 0 0,-1 1 0 0 0,1-1 1 0 0,-1 1-1 0 0,1 0 0 0 0,0-1 0 0 0,-1 1 1 0 0,1 0-1 0 0,-1 0 0 0 0,1 0 1 0 0,1 0-7 0 0,2 0 22 0 0,6 0-3 0 0,-4 0 32 0 0,4 0 51 0 0,-9 0-82 0 0,1 0 1 0 0,-1 0-1 0 0,1 0 0 0 0,-1-1 0 0 0,1 1 0 0 0,-1-1 1 0 0,2 0-21 0 0,4-6 119 0 0,-8 7-114 0 0,0-1-1 0 0,0 1 1 0 0,1-1-1 0 0,-1 1 1 0 0,0 0-1 0 0,1-1 1 0 0,-1 1-1 0 0,0 0 0 0 0,1-1 1 0 0,-1 1-1 0 0,1 0 1 0 0,-1-1-1 0 0,1 1 1 0 0,-1 0-1 0 0,1 0 1 0 0,-1 0-1 0 0,1-1 1 0 0,-1 1-1 0 0,1 0 1 0 0,-1 0-1 0 0,1 0 1 0 0,-1 0-1 0 0,1 0 1 0 0,-1 0-1 0 0,1 0 0 0 0,-1 0 1 0 0,1 0-1 0 0,-1 0 1 0 0,1 0-5 0 0,13 1-60 0 0,-1-1-65 0 0,-3-1-58 0 0,-3-3-56 0 0,-4-5-53 0 0,-3 6-181 0 0,0 3-20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30.0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 5672 0 0,'-13'0'165'0'0,"11"0"-40"0"0,1 0 5 0 0,1 0 57 0 0,0 0 170 0 0,0 0 307 0 0,0 0 28 0 0,0 0-20 0 0,0 0-100 0 0,0 0-42 0 0,0 0-8 0 0,0 0-20 0 0,0 0-71 0 0,0 0-30 0 0,0 0-7 0 0,0 0 0 0 0,3 0 12 0 0,1 0-258 0 0,0 0 63 0 0,7-1 357 0 0,-8 1-408 0 0,1-1-54 0 0,-1 0-94 0 0,15-7 282 0 0,-15 7-252 0 0,0 0 1 0 0,-1 0 0 0 0,1 0 0 0 0,0 1 0 0 0,0-1-1 0 0,0 1 1 0 0,1 0-43 0 0,1 0 274 0 0,-5 0-17 0 0,0 0-62 0 0,6 0-31 0 0,15 0-4 0 0,-16 0-4 0 0,-3 0-18 0 0,48 0 178 0 0,-27 0-148 0 0,4 0 110 0 0,-13 0-87 0 0,1 0 44 0 0,6 0-211 0 0,-15 0 31 0 0,-6 0 29 0 0,0 0 53 0 0,0 0 8 0 0,0 0-1 0 0,0 0-38 0 0,0 0-112 0 0,0 0-44 0 0,0 0-74 0 0,0 0-18 0 0,0 0-30 0 0,0 0-117 0 0,0 0-51 0 0,0 0 183 0 0,0 0-42 0 0,0 0-72 0 0,0 0 89 0 0,0 0-37 0 0,0 0-39 0 0,0 0-38 0 0,0 0-394 0 0,0 0 99 0 0,0 0-52 0 0,0 0-752 0 0,0 0-589 0 0,0 0-1121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31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6160 0 0,'0'0'133'0'0,"0"0"23"0"0,0 0 13 0 0,0 2-18 0 0,0 12-120 0 0,0-5-21 0 0,-2-3 29 0 0,-2 1 41 0 0,-3 0 91 0 0,7-7-166 0 0,0 0 1 0 0,0 0-1 0 0,0 0 1 0 0,0 0 0 0 0,-1 0-1 0 0,1 0 1 0 0,0 0-1 0 0,0 0 1 0 0,0 0-1 0 0,0 0 1 0 0,0 0 0 0 0,0 0-1 0 0,0 0 1 0 0,0 1-1 0 0,0-1 1 0 0,0 0-1 0 0,-1 0 1 0 0,1 0 0 0 0,0 0-1 0 0,0 0 1 0 0,0 0-1 0 0,0 0 1 0 0,0 1-1 0 0,0-1 1 0 0,0 0 0 0 0,0 0-1 0 0,0 0 1 0 0,0 0-1 0 0,0 0 1 0 0,0 0-1 0 0,0 0 1 0 0,0 1 0 0 0,0-1-1 0 0,0 0 1 0 0,0 0-1 0 0,0 0 1 0 0,0 0-1 0 0,0 0 1 0 0,0 0-1 0 0,0 0 1 0 0,1 1 0 0 0,-1-1-1 0 0,0 0 1 0 0,0 0-1 0 0,0 0 1 0 0,0 0-1 0 0,0 0 1 0 0,0 0 0 0 0,0 0-1 0 0,0 0 1 0 0,0 0-1 0 0,0 1 1 0 0,1-1-1 0 0,-1 0 1 0 0,0 0 0 0 0,0 0-1 0 0,0 0-5 0 0,8 11 237 0 0,-4 2 71 0 0,-3 21 399 0 0,-1-29-616 0 0,0 4 34 0 0,-1 12 138 0 0,2-13-136 0 0,2-1 34 0 0,5 11 103 0 0,-7-15-225 0 0,0 0 1 0 0,0 0-1 0 0,0 1 1 0 0,-1-1-1 0 0,1 0 0 0 0,-1 1 1 0 0,0 2-40 0 0,0 29 289 0 0,0-6 22 0 0,0 39 476 0 0,0-47-576 0 0,0-1-33 0 0,0-13-110 0 0,1 0 1 0 0,0 0-1 0 0,0-1 0 0 0,1 1 1 0 0,-1 0-1 0 0,2-1-68 0 0,1 11 134 0 0,1 14 130 0 0,0-14-132 0 0,-3-11-76 0 0,0 1 0 0 0,-1-1 0 0 0,1 1 1 0 0,-1 0-1 0 0,-1-1 0 0 0,1 1-56 0 0,-2 8 89 0 0,1-9-38 0 0,0-1 1 0 0,0 1-1 0 0,1 0 1 0 0,-1 0 0 0 0,2 4-52 0 0,-1-6 37 0 0,1 0 1 0 0,-1 0 0 0 0,1 0 0 0 0,0-1-1 0 0,0 1 1 0 0,1 1-38 0 0,5 11 96 0 0,-1 11 118 0 0,-6 24 156 0 0,-1-37-302 0 0,0 23 286 0 0,0-26-186 0 0,0 1 68 0 0,0-9-112 0 0,0-3 4 0 0,0 0 0 0 0,0 0-3 0 0,0 0-10 0 0,1-13 113 0 0,-1 2-72 0 0,0 3-63 0 0,1 0-36 0 0,0 6-51 0 0,-1 0 1 0 0,1 0 0 0 0,0 1-1 0 0,-1-1 1 0 0,1 0-1 0 0,0 1 1 0 0,0-1 0 0 0,0 0-1 0 0,0 1 1 0 0,0-1-1 0 0,0 1 1 0 0,1 0 0 0 0,0-1-7 0 0,0 0 1 0 0,-1 0 0 0 0,1 0 0 0 0,-1 0 0 0 0,1 0 0 0 0,-1-1 0 0 0,0 1 0 0 0,0 0 0 0 0,0-1 0 0 0,0 1 0 0 0,0 0 0 0 0,0-1 0 0 0,-1 1 0 0 0,1-1-1 0 0,-1 0-1 0 0,1 1 1 0 0,-1-1 0 0 0,1 1 0 0 0,0 0 0 0 0,0-1 0 0 0,0 1 0 0 0,0 0 0 0 0,1 0 0 0 0,-1-1 0 0 0,0 1 0 0 0,1 0 0 0 0,0 0 0 0 0,-1 0 0 0 0,13-13 0 0 0,-13 12 0 0 0,0 1 0 0 0,0 0 0 0 0,1-1 0 0 0,-1 1 0 0 0,1 0 0 0 0,0 0 0 0 0,0 0 0 0 0,-1 0 0 0 0,1 0 0 0 0,1 0 0 0 0,-1 0 0 0 0,0 1 0 0 0,0-1 0 0 0,0 0 0 0 0,0 0 0 0 0,-1 0 0 0 0,1-1 0 0 0,-1 1 0 0 0,1 0 0 0 0,-1-1 0 0 0,0 0 0 0 0,3-2-1 0 0,0 0 1 0 0,0 0 0 0 0,0 0 0 0 0,1 0 0 0 0,-1 1 0 0 0,3-2 0 0 0,6-6-11 0 0,3 0-35 0 0,10-2 25 0 0,-21 11 17 0 0,10-3-35 0 0,5-1 25 0 0,-10 4 14 0 0,-6 2-8 0 0,0 0 1 0 0,0 1 0 0 0,0-1-1 0 0,0 1 1 0 0,0-1 0 0 0,0 1 0 0 0,0 1-1 0 0,2-1 8 0 0,6 1-5 0 0,-10-1 4 0 0,0 0 0 0 0,-1 0 0 0 0,1 1 0 0 0,0-1 1 0 0,0 0-1 0 0,-1 1 0 0 0,1 0 0 0 0,0-1 0 0 0,-1 1 1 0 0,1 0-1 0 0,-1 0 0 0 0,1 0 0 0 0,-1 0 0 0 0,1 0 1 0 0,-1 0-1 0 0,0 0 0 0 0,1 1 0 0 0,-1-1 0 0 0,0 1 1 0 0,15 11-51 0 0,-11-11 45 0 0,-4-2 4 0 0,0 0-1 0 0,-1 1 1 0 0,1-1 0 0 0,0 0 0 0 0,-1 1 0 0 0,1-1 0 0 0,-1 0-1 0 0,1 1 1 0 0,-1-1 0 0 0,1 1 0 0 0,-1-1 0 0 0,1 1 0 0 0,-1-1-1 0 0,1 1 1 0 0,-1-1 0 0 0,1 1 0 0 0,-1 0 0 0 0,0-1 0 0 0,1 1-1 0 0,-1-1 1 0 0,0 1 0 0 0,0 0 2 0 0,3 4-13 0 0,23 27 3 0 0,-10-1-1 0 0,-12-14-35 0 0,-5 13 39 0 0,1-14 7 0 0,1-7 0 0 0,-2 1-1 0 0,-13 19 12 0 0,9 2 53 0 0,0-23-43 0 0,4-6-18 0 0,0-1 0 0 0,0 0 1 0 0,1 1-1 0 0,-1-1 0 0 0,0 1 0 0 0,1-1 0 0 0,-1 1 0 0 0,0 0 0 0 0,1-1 0 0 0,0 1 0 0 0,-1-1 0 0 0,1 1 0 0 0,0 0 0 0 0,0 0-3 0 0,0-2 2 0 0,0 1 0 0 0,0 0 0 0 0,0-1 0 0 0,0 1 0 0 0,0 0 0 0 0,0-1 0 0 0,0 1 0 0 0,0 0 0 0 0,0-1-1 0 0,0 1 1 0 0,-1 0 0 0 0,1-1 0 0 0,0 1 0 0 0,-1-1 0 0 0,1 1 0 0 0,0-1 0 0 0,-1 1 0 0 0,1 0 0 0 0,0-1 0 0 0,-1 1-2 0 0,-8 0 13 0 0,8-1-12 0 0,0 0-1 0 0,0 0 1 0 0,1 0-1 0 0,-1 0 1 0 0,0 0 0 0 0,0 0-1 0 0,0 0 1 0 0,1 0 0 0 0,-1 0-1 0 0,0 0 1 0 0,0 0-1 0 0,1 1 1 0 0,-1-1 0 0 0,0 0-1 0 0,0 1 1 0 0,1-1-1 0 0,-1 1 1 0 0,0-1 0 0 0,1 0-1 0 0,-1 1 0 0 0,-4 10 43 0 0,-8-6-22 0 0,-3 8 33 0 0,15-12-51 0 0,-11 10 39 0 0,-3 1-27 0 0,-4-6 3 0 0,3-4 28 0 0,-63-2 49 0 0,71-1-45 0 0,1-2-34 0 0,0-1-31 0 0,-2-5-52 0 0,-7-3-55 0 0,7 9 63 0 0,4 3-9 0 0,5 0 68 0 0,-2 0-137 0 0,2-3-43 0 0,-1-2-8 0 0,-4-6-130 0 0,3 7 136 0 0,-1 1-116 0 0,2 1 96 0 0,0 1-42 0 0,0 0 1 0 0,0 1-33 0 0,1-1-366 0 0,0 0 94 0 0,0 1-46 0 0,2-2-694 0 0,2-2-540 0 0,5-5-1030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33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112 345 7080 0 0,'0'0'157'0'0,"0"0"23"0"0,0 0 13 0 0,0 0 39 0 0,0 0 115 0 0,-2 0 49 0 0,-9 0 11 0 0,9 0 1 0 0,2 0 0 0 0,0 0 0 0 0,-3 2 0 0 0,0 1-297 0 0,-1 1 82 0 0,-7 8 340 0 0,8-8-381 0 0,0-1-48 0 0,1 0-87 0 0,-3 8 226 0 0,-1 2 31 0 0,-4 11 151 0 0,-1-6-189 0 0,6 8-4 0 0,-1-10-77 0 0,5-13-125 0 0,0 0 1 0 0,-1 0 0 0 0,1 1-1 0 0,1-1 1 0 0,-1 1-1 0 0,0-1 1 0 0,1 1 0 0 0,0-1-1 0 0,0 1-30 0 0,0 9 81 0 0,1 7 62 0 0,-5-3 19 0 0,0-6-85 0 0,-3 7 40 0 0,5 1-10 0 0,1-11-70 0 0,1 14 35 0 0,4-8 6 0 0,6 2 6 0 0,-7 0-11 0 0,-3-15-63 0 0,0 1 1 0 0,0-1-1 0 0,0 0 1 0 0,0 1-1 0 0,0-1 1 0 0,1 0-1 0 0,-1 0 1 0 0,0 1-1 0 0,1-1 1 0 0,-1 0-1 0 0,1 0 1 0 0,0 1-1 0 0,-1-1 1 0 0,1 0-1 0 0,0 0 1 0 0,0 0-1 0 0,0 0 1 0 0,-1 0-1 0 0,1 0 1 0 0,0 0-1 0 0,0 0 1 0 0,1 0-1 0 0,-1-1 1 0 0,0 1-11 0 0,13 2 79 0 0,-12-3 9 0 0,1 0 1 0 0,5 1-31 0 0,21-3 207 0 0,-17-3-162 0 0,-3-4-74 0 0,-4-2 19 0 0,-5 9-37 0 0,1 0-1 0 0,1-1 1 0 0,-1 1 0 0 0,0 0-1 0 0,1 0 1 0 0,-1 0-1 0 0,1 0 1 0 0,-1 0 0 0 0,1 0-11 0 0,6-6 34 0 0,-5 5-28 0 0,0 0 0 0 0,0 0 1 0 0,0 0-1 0 0,1 0 0 0 0,0 0 1 0 0,0 0-7 0 0,3 0 0 0 0,-7 3 0 0 0,1-1 1 0 0,0 1-1 0 0,-1 0 0 0 0,1-1 1 0 0,-1 1-1 0 0,1 0 0 0 0,0-1 0 0 0,-1 1 1 0 0,1-1-1 0 0,-1 1 0 0 0,1-1 1 0 0,-1 1-1 0 0,0-1 0 0 0,1 0 1 0 0,-1 1-1 0 0,1-1 0 0 0,-1 1 0 0 0,0-1 1 0 0,0 0-1 0 0,1 1 0 0 0,-1-1 1 0 0,0 0-1 0 0,0 0 0 0 0,0 1 1 0 0,0-1-1 0 0,0 0 0 0 0,0 0 0 0 0,1-1 2 0 0,10-17 32 0 0,3-5-26 0 0,-10 4-90 0 0,-3 14 57 0 0,-1 0-1 0 0,2 0 1 0 0,-1 0-1 0 0,0 0 1 0 0,3-3 25 0 0,-3 4-30 0 0,1 0 0 0 0,-1 0 1 0 0,0 0-1 0 0,0-1 0 0 0,0-3 30 0 0,-1-12-130 0 0,0-3 17 0 0,0 22 102 0 0,0-1-16 0 0,0 0 0 0 0,0-1 1 0 0,1 1-1 0 0,-1 0 1 0 0,1 0-1 0 0,0-1 0 0 0,0 1 1 0 0,1-1 26 0 0,-1 2-18 0 0,0 0 0 0 0,-1-1 0 0 0,1 1 0 0 0,-1 0-1 0 0,1 0 1 0 0,-1 0 0 0 0,0 0 0 0 0,0-1 18 0 0,-10-57-506 0 0,9 49 377 0 0,0 3 40 0 0,-1 0 21 0 0,-4-4 9 0 0,0-2 0 0 0,3 4 11 0 0,0-1 1 0 0,0 1-1 0 0,0-4 48 0 0,-3-17-117 0 0,-5-1 10 0 0,6 1 86 0 0,-6-1 10 0 0,11 30 9 0 0,-2-6-11 0 0,0 0 0 0 0,-1 0 0 0 0,0 0 1 0 0,-2-5 12 0 0,4 11 0 0 0,0 0 0 0 0,1 0 0 0 0,0 0 0 0 0,-1-1 0 0 0,1 1 0 0 0,0 0 0 0 0,0 0 0 0 0,0 0 0 0 0,0 0 0 0 0,0-1 0 0 0,1 2 0 0 0,-1 0 0 0 0,0 0 0 0 0,0-1 0 0 0,0 1 0 0 0,0 0 0 0 0,0-1 0 0 0,0 1 0 0 0,0 0 0 0 0,0 0 0 0 0,-1-1 0 0 0,1 1 0 0 0,-1 0 0 0 0,1 0 0 0 0,0-1 0 0 0,-1 1 0 0 0,0 0 0 0 0,-2-2 58 0 0,0 1 86 0 0,-3-2 274 0 0,5 1-315 0 0,1-1-49 0 0,0 8-17 0 0,0-1-29 0 0,0-1 0 0 0,0 0 0 0 0,0 1 1 0 0,0-1-1 0 0,0 0 0 0 0,1 1 0 0 0,-1-1 0 0 0,1 0 1 0 0,0 2-9 0 0,4 4 32 0 0,-4-6-24 0 0,0-1 0 0 0,0 0 0 0 0,-1 1 0 0 0,1-1 0 0 0,0 1 0 0 0,-1-1 0 0 0,1 1 0 0 0,0 0 0 0 0,-1-1 0 0 0,0 1 0 0 0,1 0 0 0 0,-1-1 0 0 0,0 1 0 0 0,0 0-8 0 0,0 1 11 0 0,0 0 0 0 0,1 1 0 0 0,-1-1 1 0 0,1 0-1 0 0,0 0 0 0 0,0 1 0 0 0,0-1 1 0 0,0 0-1 0 0,2 2-11 0 0,1 6 27 0 0,4 14 47 0 0,-1 5-11 0 0,-1-4-8 0 0,5 8 9 0 0,-8-14-34 0 0,2 8 44 0 0,5 0 64 0 0,-3-13 30 0 0,0 0 1 0 0,3 10-169 0 0,0 18 259 0 0,-3-13-99 0 0,6 20 193 0 0,-6-22-136 0 0,-5 3 31 0 0,-2-27-191 0 0,0 0-1 0 0,0 0 0 0 0,1 1 0 0 0,-1-1 0 0 0,2 4-56 0 0,8 13 286 0 0,-4 5 2 0 0,-1-10-97 0 0,0-4-76 0 0,-2 8-26 0 0,-3-16-67 0 0,0 35 144 0 0,0 12-31 0 0,0-48-93 0 0,-1 0-96 0 0,0 2 15 0 0,0 3-5 0 0,-3-3-29 0 0,3-3 10 0 0,0 0-33 0 0,0-1-15 0 0,-1 0-33 0 0,1 0-38 0 0,1 0-42 0 0,-1 0-47 0 0,0-1-43 0 0,1 1-40 0 0,0-1-37 0 0,-1 0-253 0 0,1 0-60 0 0,0 1-48 0 0,0-1-33 0 0,0 0-1408 0 0,0 0-1248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34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97 7640 0 0,'0'0'224'0'0,"0"0"-63"0"0,-2 0-17 0 0,-3 0 42 0 0,-1 0 148 0 0,3 0 275 0 0,3 0 21 0 0,0 0-25 0 0,0 0-112 0 0,0 0-49 0 0,3 0-10 0 0,4 1-201 0 0,-1 1-53 0 0,-5-1-155 0 0,0-1 0 0 0,0 1-1 0 0,0 0 1 0 0,0 0 0 0 0,0-1-1 0 0,0 1 1 0 0,0 0 0 0 0,0 0-1 0 0,-1 0 1 0 0,1 0 0 0 0,0 0-1 0 0,-1 0 1 0 0,1 0 0 0 0,0 0-1 0 0,-1 0 1 0 0,1 0 0 0 0,-1 0-1 0 0,0 0-24 0 0,2 11 239 0 0,0 0 25 0 0,5 4 31 0 0,-2-4-84 0 0,-1-2-31 0 0,8 9 54 0 0,0 1 32 0 0,-8-9-85 0 0,-3-1 44 0 0,1 1-38 0 0,4 2 18 0 0,0 0-6 0 0,-4-2-22 0 0,-2-4-63 0 0,0-5-76 0 0,-1 0 0 0 0,1 0 0 0 0,0 0 0 0 0,1 1 1 0 0,-1-1-1 0 0,0 0 0 0 0,1 0 0 0 0,-1 0 0 0 0,1 0 1 0 0,0 1-39 0 0,4 5 119 0 0,0 2 48 0 0,-2 4 42 0 0,-3 15 246 0 0,0-27-254 0 0,0-2-1 0 0,0 0-9 0 0,0 3-40 0 0,0 7-21 0 0,0-7-2 0 0,0-3-2 0 0,0 0-13 0 0,0 0-8 0 0,0 0-1 0 0,0 0-5 0 0,0 0-23 0 0,0 0-11 0 0,-3-3-1 0 0,2 2-56 0 0,0 0-1 0 0,0-1 1 0 0,0 1-1 0 0,0-1 0 0 0,0 0 1 0 0,0 1-1 0 0,0-1 0 0 0,0 0 1 0 0,1 0-1 0 0,-1 0 0 0 0,1 1 1 0 0,-1-1-1 0 0,1-1-7 0 0,-2-30 109 0 0,2 30-95 0 0,-2-13 40 0 0,-2 4-40 0 0,0-5-13 0 0,8 4-1 0 0,-1 5 0 0 0,-2 4 0 0 0,0 0 0 0 0,0 0 0 0 0,-1 0 0 0 0,0-1 0 0 0,0-3 0 0 0,3-23 0 0 0,23-45 0 0 0,-20 58 0 0 0,-5 14 0 0 0,0 0 0 0 0,0 0 0 0 0,1 0 0 0 0,-1 1 0 0 0,1-1 0 0 0,2-3 0 0 0,9-14 1 0 0,5-8-13 0 0,-17 28 6 0 0,1-1 0 0 0,0 0 0 0 0,0 1 0 0 0,-1-1 0 0 0,1 1 0 0 0,0 0-1 0 0,0-1 1 0 0,1 1 6 0 0,13-4-12 0 0,-15 4 10 0 0,0 0 0 0 0,1 1 0 0 0,-1-1 0 0 0,0 1 0 0 0,1-1 0 0 0,-1 1 0 0 0,1-1 0 0 0,-1 1 0 0 0,1 0 0 0 0,-1 0 0 0 0,1-1 0 0 0,-1 1 0 0 0,2 1 2 0 0,23 9-38 0 0,-7 1 38 0 0,-10-6-22 0 0,-1 1-1 0 0,0 0 0 0 0,-1 0 1 0 0,5 5 22 0 0,12 11-47 0 0,-13-12 30 0 0,-1 0-1 0 0,0 0 0 0 0,-1 1 0 0 0,6 7 18 0 0,-2 1 0 0 0,1-1 0 0 0,1-1 0 0 0,6 6 0 0 0,-3-6 27 0 0,-11-12 13 0 0,-1 0-1 0 0,0 1 1 0 0,0 0-1 0 0,-1 1 1 0 0,0-1-1 0 0,2 5-39 0 0,-2 0 58 0 0,-5-10-51 0 0,1 0 0 0 0,-1 0 0 0 0,1 0 1 0 0,-1 0-1 0 0,1 0 0 0 0,-1 0 0 0 0,1 0 0 0 0,-1 0 0 0 0,1 0 0 0 0,0 0 0 0 0,0 0 0 0 0,-1 0 0 0 0,1 0 0 0 0,0-1 0 0 0,0 1 1 0 0,0 0-1 0 0,0 0 0 0 0,1 0-7 0 0,4 2 46 0 0,-5-3-41 0 0,-1 0-1 0 0,1 0 1 0 0,-1 0 0 0 0,1 0 0 0 0,-1 0 0 0 0,1 1 0 0 0,-1-1 0 0 0,0 0 0 0 0,1 0 0 0 0,-1 1 0 0 0,1-1 0 0 0,-1 0-1 0 0,0 0 1 0 0,1 1 0 0 0,-1-1 0 0 0,0 0 0 0 0,1 1 0 0 0,-1-1 0 0 0,0 1 0 0 0,0-1 0 0 0,1 0 0 0 0,-1 1 0 0 0,0-1-1 0 0,0 1 1 0 0,0-1 0 0 0,0 1 0 0 0,1-1 0 0 0,-1 1 0 0 0,0-1 0 0 0,0 0 0 0 0,0 1 0 0 0,0-1 0 0 0,0 1 0 0 0,0-1-1 0 0,0 1 1 0 0,0-1-5 0 0,0 3 114 0 0,0-3 4 0 0,0 0 2 0 0,0 0 0 0 0,0 0-4 0 0,0 0-16 0 0,0 0-4 0 0,0 0 0 0 0,0 0-2 0 0,0-3-13 0 0,0 3-77 0 0,0-1 1 0 0,0 1-1 0 0,0-1 0 0 0,0 0 1 0 0,0 1-1 0 0,0-1 0 0 0,0 1 1 0 0,0-1-1 0 0,1 1 0 0 0,-1-1 1 0 0,0 1-1 0 0,0-1 0 0 0,1 1 1 0 0,-1-1-1 0 0,0 1 0 0 0,1-1 1 0 0,-1 1-1 0 0,1-1 0 0 0,-1 1 1 0 0,0 0-1 0 0,1-1 0 0 0,-1 1 1 0 0,1-1-1 0 0,0 1-4 0 0,-1 0 4 0 0,1-1 0 0 0,0 1 0 0 0,-1-1 0 0 0,1 1 0 0 0,-1-1 0 0 0,1 1 0 0 0,-1-1 0 0 0,1 1 0 0 0,-1-1 1 0 0,1 0-1 0 0,-1 1 0 0 0,0-1 0 0 0,1 0 0 0 0,-1 1 0 0 0,0-1 0 0 0,1 0 0 0 0,-1 1 0 0 0,0-1 0 0 0,0 0 0 0 0,0 0 0 0 0,0 1 0 0 0,0-1 0 0 0,0 0 0 0 0,0 0 0 0 0,0 0-4 0 0,1-2 2 0 0,-1 0-1 0 0,0 0 1 0 0,1-1 0 0 0,-1 1-1 0 0,1 0 1 0 0,0 0-1 0 0,0 0 1 0 0,1-1-1 0 0,0-1-1 0 0,3-5 10 0 0,1-11 38 0 0,-2 8-35 0 0,7-22-14 0 0,-8 27 1 0 0,2 0 0 0 0,-1 0 0 0 0,1 0 0 0 0,2-2 0 0 0,13-24 0 0 0,-12 21 0 0 0,1 0 0 0 0,0 1 0 0 0,1 0 0 0 0,0 0 0 0 0,1 1 0 0 0,3-3 0 0 0,-6 6 0 0 0,-7 7 0 0 0,1 0 0 0 0,-1-1 0 0 0,1 1 0 0 0,0 0 0 0 0,-1-1 0 0 0,1 1 0 0 0,0 0 0 0 0,-1 0 0 0 0,1 1 0 0 0,0-1 0 0 0,1 0 0 0 0,26-1 0 0 0,-19 1 6 0 0,-5 0-15 0 0,0 1-1 0 0,0 0 1 0 0,0 0-1 0 0,-1 0 1 0 0,1 0-1 0 0,0 1 1 0 0,0-1-1 0 0,-1 1 0 0 0,4 1 10 0 0,11 9 1 0 0,-11-6-18 0 0,0 1 1 0 0,0 0 0 0 0,0 0 0 0 0,4 5 16 0 0,5 7 0 0 0,-12-11 0 0 0,1-1 0 0 0,-1 0 0 0 0,2 0 0 0 0,-1-1 0 0 0,0 0 0 0 0,5 2 0 0 0,-6-4 0 0 0,-5-3 0 0 0,1 0 0 0 0,0 1 0 0 0,-1-1 0 0 0,1 0 0 0 0,0 1 0 0 0,-1-1 0 0 0,1 0 0 0 0,-1 1 0 0 0,1-1 0 0 0,-1 1 0 0 0,1-1 0 0 0,-1 1 0 0 0,1-1 0 0 0,-1 1 0 0 0,1-1 0 0 0,-1 1 0 0 0,0-1 0 0 0,1 1 0 0 0,-1 0 0 0 0,0-1 0 0 0,0 1 0 0 0,1 0 0 0 0,1 4 0 0 0,4 7-1 0 0,12 26 27 0 0,-17-35-10 0 0,0 0 0 0 0,0 0 1 0 0,0 0-1 0 0,-1 0 1 0 0,1 0-1 0 0,-1 3-16 0 0,0-6 4 0 0,0 0 0 0 0,0 0 0 0 0,0 1 0 0 0,0-1 0 0 0,0 0-1 0 0,0 1 1 0 0,0-1 0 0 0,0 0 0 0 0,0 1 0 0 0,0-1 0 0 0,0 0 0 0 0,0 1 0 0 0,0-1 0 0 0,0 0-1 0 0,0 1 1 0 0,1-1 0 0 0,-1 0 0 0 0,0 0 0 0 0,0 1 0 0 0,0-1 0 0 0,1 0 0 0 0,-1 0 0 0 0,0 1 0 0 0,0-1-1 0 0,0 0 1 0 0,1 0-4 0 0,0 2 12 0 0,0-1 0 0 0,0 1 0 0 0,0-1-1 0 0,0 1 1 0 0,0-1 0 0 0,0 1 0 0 0,0-1-1 0 0,0 1 1 0 0,-1 0 0 0 0,1 0 0 0 0,-1-1-1 0 0,1 1 1 0 0,-1 1-12 0 0,2 13 127 0 0,-2 2 103 0 0,0-12-148 0 0,0-4-141 0 0,0 2 111 0 0,0 1 95 0 0,0 10 298 0 0,0-10-343 0 0,0-1-72 0 0,0-1-58 0 0,0 1-69 0 0,0-2-81 0 0,0-2 108 0 0,0 0-5 0 0,0 0-18 0 0,-1 0-38 0 0,1-1-14 0 0,0 1-39 0 0,-1-1-44 0 0,0 1-49 0 0,0-1-105 0 0,0-1-66 0 0,0 1-59 0 0,0 0-52 0 0,-1-1-163 0 0,0 1-53 0 0,0-2-890 0 0,0 2 375 0 0,2 0-35 0 0,-1 0-2772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32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7024 0 0,'0'0'157'0'0,"0"0"23"0"0,0 0 12 0 0,2 0-27 0 0,9 0-67 0 0,-9 0 6 0 0,-1 3 118 0 0,1 7 124 0 0,4 0-61 0 0,-1-1-66 0 0,3 7 222 0 0,-3-4-174 0 0,0-1-32 0 0,6 12 207 0 0,-3-7-106 0 0,2 3-92 0 0,-5 7-27 0 0,2-10-49 0 0,-3-7-52 0 0,1 3 36 0 0,0-1-33 0 0,-1-1-6 0 0,-2-2-3 0 0,0-1 17 0 0,-2 2 43 0 0,1-1 3 0 0,0-1-43 0 0,2 1-15 0 0,1 3 7 0 0,0-1 6 0 0,3 8 106 0 0,2-4-3 0 0,-6-11-50 0 0,-2 1-80 0 0,-1 0-52 0 0,-1 1-26 0 0,1-3 34 0 0,3 13 106 0 0,7-1 9 0 0,-7-11-12 0 0,-4-2 2 0 0,1 0-81 0 0,0 1-71 0 0,0 2-114 0 0,0-3 99 0 0,0 0 74 0 0,0 0 108 0 0,0 0 5 0 0,0-1 64 0 0,1 1 72 0 0,-1-1 82 0 0,0-28-224 0 0,0-2-80 0 0,0-7-54 0 0,0-18-46 0 0,0 37 6 0 0,0 14-2 0 0,0 1 0 0 0,0 0 0 0 0,0 0 0 0 0,1-1 0 0 0,0 1 0 0 0,0 0 0 0 0,0 0 0 0 0,0 0 0 0 0,1-3 0 0 0,4-9 0 0 0,-3-8-1 0 0,-3 21 1 0 0,0 0-1 0 0,0-1 0 0 0,0 1 1 0 0,1-1-1 0 0,-1 1 0 0 0,1 0 0 0 0,-1-1 1 0 0,1 1-1 0 0,0 0 0 0 0,0-1 1 0 0,0 1-1 0 0,0 0 0 0 0,1 0 1 0 0,-1 0-1 0 0,1 0 0 0 0,-1 0 1 0 0,1 0 0 0 0,11-11-40 0 0,9-8-7 0 0,-12 7-13 0 0,-8 9 47 0 0,4-5-3 0 0,-4 8 10 0 0,0 0 0 0 0,0 1 0 0 0,0-1 0 0 0,1 1 0 0 0,-1 0 0 0 0,1 0 0 0 0,-1 0 1 0 0,1 0-1 0 0,-1 0 0 0 0,1 0 6 0 0,23-4-55 0 0,-15-5 31 0 0,-10 9 19 0 0,1 1 1 0 0,-1-1-1 0 0,1 1 0 0 0,0 0 0 0 0,-1 0 1 0 0,1 0-1 0 0,-1 0 0 0 0,1 0 0 0 0,-1 0 1 0 0,1 0-1 0 0,0 0 0 0 0,-1 1 0 0 0,1-1 1 0 0,-1 1 4 0 0,36 14-91 0 0,-30-11 81 0 0,0-1 0 0 0,0 1 1 0 0,-1 0-1 0 0,0 0 0 0 0,1 1 0 0 0,-2 0 0 0 0,1 0 1 0 0,0 0-1 0 0,-1 1 0 0 0,0-1 0 0 0,-1 1 1 0 0,2 2 9 0 0,1 3-1 0 0,-4-5-14 0 0,1 0 0 0 0,0 0 0 0 0,1 0 1 0 0,3 3 14 0 0,-5-6-1 0 0,0 0 0 0 0,0 0 0 0 0,-1 0 0 0 0,1 1 0 0 0,-1-1 0 0 0,0 0 0 0 0,0 1 0 0 0,0 0 0 0 0,0-1 0 0 0,-1 1 0 0 0,1 0 0 0 0,-1 0 0 0 0,0 2 1 0 0,4 9 1 0 0,-3-10-1 0 0,0 0 0 0 0,1-1 0 0 0,-1 1 0 0 0,1-1 0 0 0,0 1 0 0 0,0-1 0 0 0,0 0 0 0 0,1 0 0 0 0,0 1 0 0 0,9 12 38 0 0,-3 12 103 0 0,1 4-6 0 0,-6-25-79 0 0,2 4 32 0 0,-6-6-14 0 0,0 2 42 0 0,-1-6-102 0 0,0-1 1 0 0,0 1 0 0 0,1 0 0 0 0,-1 0 0 0 0,1-1 0 0 0,0 1 0 0 0,0 0 0 0 0,-1-1 0 0 0,1 1 0 0 0,0-1 0 0 0,0 1 0 0 0,0-1 0 0 0,1 1 0 0 0,-1-1 0 0 0,1 1-15 0 0,0 1 112 0 0,-2-3-1 0 0,0 0 0 0 0,0 0-6 0 0,0 0-1 0 0,0 0 0 0 0,0 0-1 0 0,0 0-7 0 0,0 0-7 0 0,0-11 21 0 0,-1 0-42 0 0,0 1-34 0 0,1 1 0 0 0,0 0 0 0 0,1-5-34 0 0,3-4 72 0 0,22-58-56 0 0,-22 58-16 0 0,-3 13-3 0 0,0 0 1 0 0,0 0-1 0 0,0 0 1 0 0,1 1-1 0 0,0-1 0 0 0,0 1 1 0 0,0-1-1 0 0,1 0 3 0 0,5-7-58 0 0,10-16-61 0 0,6-13-12 0 0,-17 29 63 0 0,11-6 11 0 0,-16 16 50 0 0,0 0-1 0 0,0 0 1 0 0,0 1-1 0 0,0-1 1 0 0,1 1-1 0 0,-1 0 0 0 0,0 0 1 0 0,1 0-1 0 0,-1 0 1 0 0,1 0-1 0 0,-1 0 1 0 0,1 0-1 0 0,-1 1 0 0 0,1 0 8 0 0,9-1-22 0 0,-9 1 14 0 0,0-1-1 0 0,0 1 0 0 0,1 0 0 0 0,-1 0 1 0 0,0 1-1 0 0,0-1 0 0 0,0 1 1 0 0,1-1-1 0 0,-1 1 0 0 0,0 0 9 0 0,13 12-67 0 0,-8-5 29 0 0,-5-5 31 0 0,0 1 0 0 0,0-1 0 0 0,0 0 0 0 0,1 0 0 0 0,0 0 0 0 0,0-1 7 0 0,1 0 0 0 0,6 4-12 0 0,4 18-36 0 0,-10-18 45 0 0,0-1 0 0 0,-1 1 0 0 0,2-1 0 0 0,3 3 3 0 0,15 16 1 0 0,-23-23-1 0 0,0 1 0 0 0,0-1 0 0 0,0 1 0 0 0,0 0 0 0 0,0-1 0 0 0,0 1 0 0 0,0 0 0 0 0,-1 0 0 0 0,1 0 0 0 0,-1 0 0 0 0,1 0 0 0 0,-1 0 0 0 0,0-1-1 0 0,0 2 1 0 0,3 13 0 0 0,10 0 0 0 0,-11-15 0 0 0,-1 0 0 0 0,0 0 0 0 0,0 0 0 0 0,0 1 0 0 0,1-1 0 0 0,-1 1 0 0 0,0-1 0 0 0,-1 0 0 0 0,1 1 0 0 0,0-1 0 0 0,0 1 0 0 0,-1 0 0 0 0,1-1 0 0 0,0 1 0 0 0,-1 0 0 0 0,0-1 0 0 0,1 1 0 0 0,-1 0 0 0 0,0-1 0 0 0,0 1 0 0 0,3 14 0 0 0,7-3-12 0 0,-7-10-57 0 0,-1 0-50 0 0,2 0 40 0 0,-1 0-72 0 0,-1-1-85 0 0,-1-1 68 0 0,0 0-37 0 0,0 0-43 0 0,-1-1-38 0 0,1 1-391 0 0,0 0 91 0 0,-1-1-53 0 0,2 0-755 0 0,2 0-594 0 0,5 0-1130 0 0</inkml:trace>
  <inkml:trace contextRef="#ctx0" brushRef="#br0" timeOffset="409.55">1452 32 8032 0 0,'0'0'182'0'0,"-2"0"29"0"0,-6 0 167 0 0,-13 0-309 0 0,2 0-83 0 0,13 0 36 0 0,2 0 34 0 0,2 0 47 0 0,1 0 119 0 0,-1 0 189 0 0,-2-1-267 0 0,2 1-82 0 0,0 0 0 0 0,1 0 0 0 0,-1 0 0 0 0,0 0 0 0 0,0 0 0 0 0,0 0 0 0 0,0 1 0 0 0,1-1 0 0 0,-1 1 0 0 0,0-1 0 0 0,-1 1-62 0 0,-2 10 354 0 0,-6-6-30 0 0,5 6-18 0 0,-1 3-77 0 0,5-10-154 0 0,-1 12 93 0 0,0-1-60 0 0,-2-1 8 0 0,-1-1 0 0 0,-2 15-116 0 0,1-6 107 0 0,3-5 22 0 0,5 3-14 0 0,-1-10-56 0 0,0 13 104 0 0,0 1-22 0 0,2-5-6 0 0,5-1-29 0 0,-2-7-43 0 0,-2-2 17 0 0,3 6 46 0 0,-1-10-44 0 0,2 3 54 0 0,3 5 0 0 0,-9-12-124 0 0,-1 0 0 0 0,1 0 0 0 0,-1 0 0 0 0,1 0 0 0 0,0 0 0 0 0,-1 0 0 0 0,1 0 0 0 0,0 0 0 0 0,0 0 0 0 0,0 0 0 0 0,0 0 0 0 0,0 0 0 0 0,0 0-12 0 0,16 0 90 0 0,-11-1-75 0 0,9 1 2 0 0,-1-1 56 0 0,7-2 91 0 0,-3-4 0 0 0,-7-2-91 0 0,-8 6-45 0 0,-1 0 0 0 0,0 0 0 0 0,1 0 1 0 0,0 0-1 0 0,-1 1 0 0 0,4-2-28 0 0,-4 2 23 0 0,1 0-1 0 0,-1 0 1 0 0,0 0-1 0 0,0-1 1 0 0,0 1-1 0 0,0-1 1 0 0,0 1-1 0 0,0-1 1 0 0,0 0-1 0 0,0 0 1 0 0,0 0 0 0 0,0-1-23 0 0,5-8 69 0 0,-4 5-9 0 0,1 0 0 0 0,0 0 1 0 0,1 0-1 0 0,3-3-60 0 0,5-9 120 0 0,-3-10 10 0 0,1-5 22 0 0,-9 29-133 0 0,0 1 1 0 0,0-1-1 0 0,-1 0 1 0 0,1 0-1 0 0,-1 0 1 0 0,0 0-1 0 0,0 0 1 0 0,-1 0-1 0 0,1-1-19 0 0,-1-18 113 0 0,0 11-46 0 0,-1 9-64 0 0,1 0 0 0 0,0-1 0 0 0,0 1-1 0 0,0 0 1 0 0,0 0 0 0 0,1 0 0 0 0,-1-1 0 0 0,1 1 0 0 0,0 0 0 0 0,0-1-3 0 0,4-2 0 0 0,-5 5 0 0 0,1 0 0 0 0,0 1 0 0 0,-1-1 0 0 0,1 0 0 0 0,-1 0 0 0 0,1 1 0 0 0,-1-1 0 0 0,1 0 0 0 0,-1 0 0 0 0,1 0 0 0 0,-1 0 0 0 0,0 0 0 0 0,1 0 0 0 0,-1 0 0 0 0,0 0 0 0 0,0 0 0 0 0,0 0 0 0 0,0 0 0 0 0,0 1 0 0 0,0-1 0 0 0,0 0 0 0 0,0 0 0 0 0,0 0 0 0 0,0 0 0 0 0,-1 0 0 0 0,1 0 0 0 0,0 0 0 0 0,-5-7-1 0 0,4 6 0 0 0,0 1 0 0 0,0 0-1 0 0,0-1 1 0 0,0 1 0 0 0,1-1 0 0 0,-1 1 0 0 0,0-1-1 0 0,1 0 1 0 0,-1 1 0 0 0,1-1 0 0 0,0 1 0 0 0,0-1-1 0 0,0 0 1 0 0,-1 0 1 0 0,1-3-69 0 0,0 1 40 0 0,-6-8 49 0 0,3 8-39 0 0,-3 1-97 0 0,2 1-8 0 0,-1 2-56 0 0,1-1-65 0 0,-2 1-74 0 0,4 0 279 0 0,0-1-54 0 0,0 1-55 0 0,1-1-57 0 0,0 0-59 0 0,0 0-59 0 0,0 0-61 0 0,0-1-63 0 0,0 1-103 0 0,0-1-74 0 0,0 0-77 0 0,-1 1-78 0 0,-2-1-985 0 0,-5 1-994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4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0 399 6624 0 0,'0'0'192'0'0,"0"0"36"0"0,0 0 24 0 0,0 0 4 0 0,0 0 0 0 0,0 1-93 0 0,0 1-28 0 0,2 8 197 0 0,5 5 88 0 0,0-1 35 0 0,-5-4-56 0 0,-2-10-378 0 0,0 0 0 0 0,0 0 0 0 0,0 1 0 0 0,0-1 1 0 0,0 0-1 0 0,0 0 0 0 0,0 1 0 0 0,0-1 0 0 0,0 0 0 0 0,0 0 1 0 0,1 1-1 0 0,-1-1 0 0 0,0 0 0 0 0,0 0 0 0 0,0 1 1 0 0,0-1-1 0 0,0 0 0 0 0,1 0 0 0 0,-1 0 0 0 0,0 1 0 0 0,0-1 1 0 0,0 0-1 0 0,0 0 0 0 0,1 0 0 0 0,-1 0 0 0 0,0 1-21 0 0,2 0 53 0 0,-1 1-1 0 0,0-1 0 0 0,0 1 0 0 0,0-1 0 0 0,0 1 1 0 0,0 0-1 0 0,0 0 0 0 0,0-1 0 0 0,0 1 1 0 0,0 0-1 0 0,-1 1-52 0 0,3 27 667 0 0,-1-17-402 0 0,1-6-127 0 0,1 0-35 0 0,4 8 69 0 0,-7-3-28 0 0,-1-10-123 0 0,1 0 0 0 0,-1 0 0 0 0,0 0 0 0 0,1 0 0 0 0,-1 0 0 0 0,1 0 0 0 0,-1 0 0 0 0,1-1 1 0 0,0 1-1 0 0,0 0 0 0 0,0-1 0 0 0,0 1 0 0 0,0 0 0 0 0,0-1-21 0 0,5 9 100 0 0,0 5 140 0 0,1-10-74 0 0,-6-5-156 0 0,-1 0 1 0 0,1 1 0 0 0,-1-1 0 0 0,1 0-1 0 0,-1 1 1 0 0,1-1 0 0 0,-1 0 0 0 0,0 1 0 0 0,1-1-1 0 0,-1 1 1 0 0,1-1 0 0 0,-1 1 0 0 0,0-1 0 0 0,1 1-1 0 0,-1-1 1 0 0,0 1 0 0 0,0-1 0 0 0,0 1-1 0 0,1-1 1 0 0,-1 1 0 0 0,0-1 0 0 0,0 1 0 0 0,0-1-1 0 0,0 1 1 0 0,0 0 0 0 0,0-1 0 0 0,0 1-1 0 0,0-1 1 0 0,0 1 0 0 0,0-1 0 0 0,0 1 0 0 0,0 0-11 0 0,0 0 9 0 0,-1-1 1 0 0,1 1-1 0 0,0-1 1 0 0,0 1-1 0 0,0-1 1 0 0,0 1-1 0 0,0 0 1 0 0,0-1-1 0 0,0 1 1 0 0,0-1-1 0 0,0 1 1 0 0,1-1-1 0 0,-1 1 1 0 0,0-1-1 0 0,0 1 1 0 0,0 0-1 0 0,1-1 1 0 0,-1 1-1 0 0,0-1 1 0 0,1 1-1 0 0,-1-1 1 0 0,0 0-1 0 0,1 1 1 0 0,-1-1-1 0 0,0 1 1 0 0,1-1-1 0 0,-1 0 0 0 0,1 1 1 0 0,-1-1-1 0 0,1 0 1 0 0,-1 1-1 0 0,1-1-9 0 0,7 5 101 0 0,-2 10 31 0 0,6 0-4 0 0,-9-12 5 0 0,0-3 22 0 0,9 0 5 0 0,-12 0-154 0 0,1 0 0 0 0,-1 0 0 0 0,0 0 0 0 0,0 0 0 0 0,1 0 0 0 0,-1 0 1 0 0,0 1-1 0 0,0-1 0 0 0,1 0 0 0 0,-1 0 0 0 0,0 0 0 0 0,0 0 1 0 0,1 0-1 0 0,-1 0 0 0 0,0 0 0 0 0,0 0 0 0 0,1 1 0 0 0,-1-1 0 0 0,0 0 1 0 0,0 0-1 0 0,0 0 0 0 0,1 1 0 0 0,-1-1 0 0 0,0 0 0 0 0,0 0 1 0 0,0 0-7 0 0,12 13 160 0 0,-12-13-154 0 0,1 0 0 0 0,-1 0 0 0 0,0 0 0 0 0,0 1 0 0 0,0-1 0 0 0,0 0 1 0 0,1 0-1 0 0,-1 0 0 0 0,0 0 0 0 0,0 1 0 0 0,0-1 0 0 0,1 0 1 0 0,-1 0-1 0 0,0 0 0 0 0,0 0 0 0 0,1 0 0 0 0,-1 0 0 0 0,0 0 0 0 0,0 1 1 0 0,1-1-1 0 0,-1 0 0 0 0,0 0 0 0 0,0 0 0 0 0,1 0 0 0 0,-1 0 1 0 0,0 0-7 0 0,4 0 55 0 0,-2 0-31 0 0,0 0 0 0 0,1 0 0 0 0,-1 0 0 0 0,0 0 0 0 0,0 0 0 0 0,0 0 0 0 0,0-1 0 0 0,0 1 0 0 0,0-1 1 0 0,0 1-1 0 0,2-1-24 0 0,1-7 102 0 0,-5 8-96 0 0,0-1-1 0 0,0 0 1 0 0,1 1-1 0 0,-1 0 1 0 0,0-1-1 0 0,1 1 1 0 0,-1-1-1 0 0,0 1 1 0 0,1-1-1 0 0,-1 1 1 0 0,1 0-1 0 0,-1-1 1 0 0,1 1-1 0 0,-1 0 1 0 0,1-1-1 0 0,-1 1 1 0 0,1 0-1 0 0,-1 0 1 0 0,1-1-1 0 0,-1 1 1 0 0,1 0-1 0 0,0 0 1 0 0,-1 0-1 0 0,1 0 1 0 0,-1 0-1 0 0,1 0 1 0 0,-1 0-1 0 0,1 0 1 0 0,0 0-1 0 0,-1 0 1 0 0,1 0-1 0 0,0 0-5 0 0,-1 1 5 0 0,1-1 0 0 0,-1 0-1 0 0,1 0 1 0 0,0 0 0 0 0,-1 0 0 0 0,1 0 0 0 0,-1 0-1 0 0,1 0 1 0 0,-1 0 0 0 0,1 0 0 0 0,0 0-1 0 0,-1 0 1 0 0,1-1 0 0 0,-1 1 0 0 0,1 0-1 0 0,-1 0 1 0 0,1-1 0 0 0,-1 1 0 0 0,1 0-1 0 0,-1 0 1 0 0,1-1 0 0 0,-1 1 0 0 0,1-1-1 0 0,-1 1 1 0 0,0 0 0 0 0,1-1 0 0 0,-1 1-1 0 0,0-1 1 0 0,1 1 0 0 0,-1-1 0 0 0,0 1 0 0 0,1-1-6 0 0,4-7 75 0 0,10 2 19 0 0,-11 4-77 0 0,-1-1-1 0 0,1 0 1 0 0,-1 0 0 0 0,1 0 0 0 0,-1 0 0 0 0,0 0 0 0 0,0-1-16 0 0,3-5 9 0 0,0-6 44 0 0,6 9-39 0 0,-6-9-14 0 0,10-3-12 0 0,-3 5-15 0 0,20-21-282 0 0,-28 26 254 0 0,1-7-72 0 0,6 9-7 0 0,-6-2 39 0 0,-6 8 89 0 0,0-1 1 0 0,0 1-1 0 0,0-1 1 0 0,1 1-1 0 0,-1 0 1 0 0,0-1 0 0 0,1 1-1 0 0,-1-1 1 0 0,0 1-1 0 0,1 0 1 0 0,-1-1-1 0 0,0 1 1 0 0,1 0-1 0 0,-1-1 1 0 0,0 1-1 0 0,1 0 1 0 0,-1 0-1 0 0,1 0 1 0 0,-1-1 0 0 0,1 1-1 0 0,-1 0 1 0 0,1 0-1 0 0,-1 0 1 0 0,1 0-1 0 0,-1 0 1 0 0,1 0-1 0 0,-1 0 1 0 0,1 0-1 0 0,-1 0 1 0 0,1 0 0 0 0,-1 0 5 0 0,0 0-2 0 0,0 0 0 0 0,1 0 1 0 0,-1 0-1 0 0,0 0 0 0 0,0 0 1 0 0,0 0-1 0 0,0 0 0 0 0,0 0 1 0 0,0 0-1 0 0,0 0 1 0 0,0 0-1 0 0,0 0 0 0 0,1 0 1 0 0,-1 0-1 0 0,0 0 0 0 0,0 0 1 0 0,0 0-1 0 0,0 0 0 0 0,0 0 1 0 0,0 0-1 0 0,0 0 1 0 0,0 0-1 0 0,0 0 0 0 0,1 0 1 0 0,-1 0-1 0 0,0 0 0 0 0,0 0 1 0 0,0 0-1 0 0,0-1 0 0 0,0 1 1 0 0,0 0-1 0 0,0 0 0 0 0,0 0 1 0 0,0 0-1 0 0,0 0 1 0 0,0 0-1 0 0,0 0 0 0 0,0 0 1 0 0,0 0-1 0 0,0 0 0 0 0,0-1 1 0 0,1 1-1 0 0,-1 0 0 0 0,0 0 1 0 0,0 0-1 0 0,0 0 1 0 0,0 0-1 0 0,0 0 0 0 0,0 0 1 0 0,0 0-1 0 0,0-1 0 0 0,-1 1 1 0 0,1 0-1 0 0,0 0 0 0 0,0 0 1 0 0,0 0-1 0 0,0 0 2 0 0,0-12-74 0 0,0 12 72 0 0,0 0 1 0 0,0-1 0 0 0,0 1-1 0 0,0 0 1 0 0,0 0 0 0 0,0 0 0 0 0,0 0-1 0 0,0 0 1 0 0,0 0 0 0 0,0 0 0 0 0,0 0-1 0 0,0 0 1 0 0,0-1 0 0 0,0 1 0 0 0,0 0-1 0 0,0 0 1 0 0,0 0 0 0 0,0 0 0 0 0,0 0-1 0 0,0 0 1 0 0,0 0 0 0 0,0 0-1 0 0,0 0 1 0 0,0-1 0 0 0,0 1 0 0 0,1 0-1 0 0,-1 0 1 0 0,0 0 0 0 0,0 0 0 0 0,0 0-1 0 0,0 0 1 0 0,0 0 0 0 0,0 0 0 0 0,0 0-1 0 0,0 0 1 0 0,0 0 0 0 0,0 0 0 0 0,0 0-1 0 0,1 0 1 0 0,-1 0 0 0 0,0 0-1 0 0,0-1 1 0 0,0 1 0 0 0,0 0 0 0 0,0 0-1 0 0,0 0 1 0 0,0 0 0 0 0,0 0 0 0 0,0 0-1 0 0,1 0 1 0 0,-1 0 0 0 0,0 1 0 0 0,0-1-1 0 0,0 0 1 0 0,0 0 0 0 0,0 0 0 0 0,0 0 1 0 0,12 0-72 0 0,-9 0 0 0 0,-3 0 0 0 0,3 0 0 0 0,-2 0 69 0 0,-1 0 0 0 0,1 0 0 0 0,-1 0 0 0 0,1 0 0 0 0,-1 0 0 0 0,1 0 0 0 0,-1 0 0 0 0,1 0 0 0 0,-1 0 0 0 0,1 0 0 0 0,-1 0 0 0 0,1 0 0 0 0,-1 0 0 0 0,1 1 1 0 0,-1-1-1 0 0,0 0 0 0 0,1 0 0 0 0,-1 1 0 0 0,1-1 0 0 0,-1 0 0 0 0,0 1 0 0 0,1-1 0 0 0,-1 0 0 0 0,0 1 0 0 0,1-1 0 0 0,-1 1 0 0 0,0-1 0 0 0,0 0 0 0 0,1 1 1 0 0,-1-1-1 0 0,0 1 3 0 0,6 7-45 0 0,6-2-19 0 0,-6 6 0 0 0,6-6 10 0 0,-6 9 44 0 0,6 3-1 0 0,-6 0-32 0 0,6 1 33 0 0,1 8 11 0 0,-12-25 2 0 0,3 2 3 0 0,-4-4-4 0 0,1 0 0 0 0,-1 0-1 0 0,0 0 1 0 0,0 1-1 0 0,1-1 1 0 0,-1 0 0 0 0,0 0-1 0 0,0 0 1 0 0,0 1 0 0 0,0-1-1 0 0,0 0 1 0 0,1 0 0 0 0,-1 0-1 0 0,0 1 1 0 0,0-1-1 0 0,0 0 1 0 0,0 0 0 0 0,0 1-1 0 0,0-1 1 0 0,0 0 0 0 0,0 1-1 0 0,0-1 1 0 0,0 0 0 0 0,0 0-1 0 0,0 1 1 0 0,0-1-2 0 0,0 12 25 0 0,0-12-23 0 0,0 1 1 0 0,0-1-1 0 0,0 0 0 0 0,0 0 1 0 0,0 1-1 0 0,0-1 0 0 0,0 0 0 0 0,0 0 1 0 0,1 1-1 0 0,-1-1 0 0 0,0 0 0 0 0,0 0 1 0 0,0 1-1 0 0,0-1 0 0 0,0 0 0 0 0,0 0 1 0 0,0 0-1 0 0,1 1 0 0 0,-1-1 0 0 0,0 0 1 0 0,0 0-1 0 0,0 0 0 0 0,1 1 0 0 0,-1-1 1 0 0,0 0-1 0 0,0 0-2 0 0,12 12 25 0 0,-6-6 18 0 0,7 6-22 0 0,-10-9 6 0 0,-3-3-103 0 0,3 0-55 0 0,1 0 52 0 0,-1 0-59 0 0,0 0-71 0 0,-2 0 62 0 0,0 0-33 0 0,0 0-36 0 0,-1 0-33 0 0,1 0-338 0 0,0 1 79 0 0,0-1-46 0 0,1 2-652 0 0,3 3-515 0 0,5 5-979 0 0</inkml:trace>
  <inkml:trace contextRef="#ctx0" brushRef="#br0" timeOffset="317.6">780 0 7856 0 0,'0'0'174'0'0,"0"0"29"0"0,0 0 13 0 0,0 0-71 0 0,0 0-14 0 0,0 0 45 0 0,3 3 148 0 0,12 9 268 0 0,-7-8-339 0 0,-8-4-227 0 0,1 0 0 0 0,-1 0 0 0 0,1 0 1 0 0,0 0-1 0 0,-1 0 0 0 0,1 1 0 0 0,-1-1 1 0 0,0 0-1 0 0,1 0 0 0 0,-1 1 0 0 0,1-1 0 0 0,-1 0 1 0 0,1 1-1 0 0,-1-1 0 0 0,0 1 0 0 0,1-1 1 0 0,-1 0-1 0 0,0 1 0 0 0,1-1 0 0 0,-1 1 1 0 0,0-1-1 0 0,1 1 0 0 0,-1-1 0 0 0,0 1 1 0 0,0-1-1 0 0,0 1 0 0 0,0-1 0 0 0,0 1 1 0 0,1-1-1 0 0,-1 1 0 0 0,0-1 0 0 0,0 1 1 0 0,0 0-1 0 0,0-1 0 0 0,0 1 0 0 0,-1-1-26 0 0,1 1 19 0 0,0-1 0 0 0,0 0-1 0 0,0 0 1 0 0,0 1-1 0 0,0-1 1 0 0,0 0 0 0 0,1 0-1 0 0,-1 1 1 0 0,0-1-1 0 0,0 0 1 0 0,0 0 0 0 0,0 1-1 0 0,0-1 1 0 0,0 0 0 0 0,0 0-1 0 0,0 1 1 0 0,1-1-1 0 0,-1 0 1 0 0,0 0 0 0 0,0 0-1 0 0,0 1 1 0 0,1-1-1 0 0,-1 0 1 0 0,0 0 0 0 0,0 0-1 0 0,0 0-18 0 0,8 8 236 0 0,-1 2-45 0 0,-4-5-83 0 0,0 1 1 0 0,0-1 0 0 0,0 0 0 0 0,1 5-109 0 0,1 4 268 0 0,0-4-78 0 0,3 8 25 0 0,-2 15 6 0 0,6 4-11 0 0,-6-1 2 0 0,1-14-73 0 0,-1-4 13 0 0,-1 2 25 0 0,1-3-76 0 0,-1-4-44 0 0,-3-2 15 0 0,0 2 31 0 0,-2 3 54 0 0,1-7-40 0 0,0 1 0 0 0,1-1 0 0 0,0 0 0 0 0,1 0 1 0 0,2 9-118 0 0,-4-16 28 0 0,2 20 293 0 0,0-1-33 0 0,0-14-246 0 0,7 27 134 0 0,-7-6-27 0 0,0-11-65 0 0,9 0-9 0 0,-12-17-72 0 0,0 0-1 0 0,0 0 0 0 0,1 0 0 0 0,-1 0 0 0 0,0 0 0 0 0,0 1 0 0 0,0-1 0 0 0,0 0 0 0 0,1 0 0 0 0,-1 1 0 0 0,0-1 0 0 0,0 0 0 0 0,0 0 0 0 0,0 0 0 0 0,0 1 0 0 0,0-1 0 0 0,1 0 0 0 0,-1 0 0 0 0,0 1 1 0 0,0-1-1 0 0,0 0 0 0 0,0 0 0 0 0,0 1 0 0 0,0-1 0 0 0,0 0 0 0 0,0 1-2 0 0,-1 6 11 0 0,1-3 0 0 0,-1-1-1 0 0,1 1 1 0 0,0 0 0 0 0,0-1 0 0 0,1 1-1 0 0,-1 0 1 0 0,1-1 0 0 0,-1 1 0 0 0,1-1-1 0 0,1 2-10 0 0,5 0 31 0 0,-1-1-1 0 0,-5 1-43 0 0,0 5-33 0 0,-1-8 67 0 0,0 1-54 0 0,1-1-50 0 0,-1 0-49 0 0,1 0-45 0 0,0 0-44 0 0,0 0-40 0 0,0 0-38 0 0,0 0-36 0 0,0 0-33 0 0,2 2-457 0 0,-1-1-101 0 0,1-1-80 0 0,-1 1-987 0 0,-1-3-1134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36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6768 0 0,'0'0'149'0'0,"0"3"23"0"0,0-3-160 0 0,0 1 1 0 0,0 0-1 0 0,0-1 0 0 0,0 1 0 0 0,0 0 1 0 0,0-1-1 0 0,0 1 0 0 0,1 0 1 0 0,-1-1-1 0 0,0 1 0 0 0,0 0 0 0 0,1-1 1 0 0,-1 1-1 0 0,0 0 0 0 0,1-1-12 0 0,9 5 159 0 0,-8 0-146 0 0,-1 2 99 0 0,0-1 25 0 0,-1 0 38 0 0,-1 6 250 0 0,1-6-35 0 0,0-3 270 0 0,0 0-7 0 0,0 7-45 0 0,0-7-21 0 0,0-3-3 0 0,0 3-30 0 0,0 7-123 0 0,0-7-58 0 0,0-3-11 0 0,0 0-4 0 0,-3 2-6 0 0,-7 9-6 0 0,7-9-2 0 0,3-2-40 0 0,0 0-232 0 0,0 0-7 0 0,-5 0-5 0 0,0 0-68 0 0,-21 0 96 0 0,15 0-85 0 0,10 0-92 0 0,0 1 75 0 0,-6-1 184 0 0,5 0-178 0 0,1 0-47 0 0,-1 0-78 0 0,1 0-95 0 0,0 0-113 0 0,1 0 122 0 0,0-1-35 0 0,0 1-87 0 0,0 0-54 0 0,0 0-48 0 0,0 0-43 0 0,0 0-145 0 0,0 0-42 0 0,0 0-174 0 0,0 0-470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1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67 282 8984 0 0,'0'0'200'0'0,"0"0"33"0"0,0 0 15 0 0,0 0 44 0 0,0 0-129 0 0,3 0 123 0 0,8 0 230 0 0,-9 0 18 0 0,-2 0-34 0 0,3 3-150 0 0,8 11-59 0 0,-5 0-16 0 0,1-9-98 0 0,-7-5-166 0 0,1 0 1 0 0,-1 0-1 0 0,1 1 1 0 0,-1-1-1 0 0,0 0 1 0 0,1 0-1 0 0,-1 1 1 0 0,1-1-1 0 0,-1 1 1 0 0,0-1-1 0 0,1 0 0 0 0,-1 1 1 0 0,0-1-1 0 0,1 1 1 0 0,-1-1-1 0 0,0 1 1 0 0,0-1-1 0 0,0 1 1 0 0,1-1-1 0 0,-1 1 1 0 0,0-1-1 0 0,0 1 0 0 0,0-1 1 0 0,0 1-1 0 0,0-1 1 0 0,0 1-1 0 0,0-1 1 0 0,0 1-1 0 0,0-1 1 0 0,0 1-1 0 0,0-1 1 0 0,0 1-12 0 0,-1 6 116 0 0,1-5-80 0 0,0-1-1 0 0,0 1 1 0 0,0 0 0 0 0,0 0-1 0 0,0-1 1 0 0,0 1 0 0 0,0 0-1 0 0,1 0 1 0 0,-1-1-1 0 0,1 1 1 0 0,-1 0 0 0 0,1 1-36 0 0,6 1 174 0 0,-6-3-165 0 0,-1-1 1 0 0,1 0-1 0 0,-1 0 1 0 0,1 1-1 0 0,-1-1 1 0 0,0 0-1 0 0,1 1 1 0 0,-1-1-1 0 0,1 0 1 0 0,-1 1-1 0 0,0-1 1 0 0,1 1-1 0 0,-1-1 1 0 0,0 0-1 0 0,0 1 0 0 0,1-1 1 0 0,-1 1-1 0 0,0-1 1 0 0,0 1-1 0 0,0-1 1 0 0,1 1-1 0 0,-1-1 1 0 0,0 1-1 0 0,0-1 1 0 0,0 1-1 0 0,0-1 1 0 0,0 1-1 0 0,0 0 0 0 0,0-1 1 0 0,0 1-1 0 0,0-1 1 0 0,-1 1-10 0 0,1 82 669 0 0,0-48-434 0 0,0-14-141 0 0,0 2-34 0 0,0 1-41 0 0,0 3-49 0 0,0-24-442 0 0,0-3 249 0 0,0 0 105 0 0,0 0-37 0 0,0 1-9 0 0,0-1-38 0 0,0 1-43 0 0,0 0-47 0 0,0 0-52 0 0,0 0-49 0 0,0 0-42 0 0,0 0-37 0 0,0 1-137 0 0,0 0-37 0 0,0 3-1420 0 0</inkml:trace>
  <inkml:trace contextRef="#ctx0" brushRef="#br0" timeOffset="1">681 183 9040 0 0,'0'0'200'0'0,"0"0"33"0"0,0 0 15 0 0,0-3-36 0 0,0-12-176 0 0,-2 3-28 0 0,2 11-7 0 0,-1 1 0 0 0,1 0 0 0 0,0 0-1 0 0,0-1 1 0 0,0 1 0 0 0,0 0 0 0 0,0 0 0 0 0,-1 0-1 0 0,1-1 1 0 0,0 1 0 0 0,0 0 0 0 0,0 0-1 0 0,-1 0 1 0 0,1 0 0 0 0,0 0 0 0 0,0 0 0 0 0,-1-1-1 0 0,1 1 1 0 0,0 0 0 0 0,0 0 0 0 0,-1 0-1 0 0,1 0 1 0 0,0 0 0 0 0,0 0 0 0 0,-1 0 0 0 0,1 0-1 0 0,0 0 1 0 0,0 0 0 0 0,-1 0 0 0 0,1 0-1 0 0,0 0 1 0 0,0 0 0 0 0,-1 0 0 0 0,1 0-1 0 0,-4 1 46 0 0,2-2 75 0 0,2-1 137 0 0,-1 1-227 0 0,1 0 0 0 0,0 1 0 0 0,0-1 0 0 0,0 0 1 0 0,0 1-1 0 0,0-1 0 0 0,-1 0 0 0 0,1 1 0 0 0,0-1 0 0 0,0 1 0 0 0,-1-1 0 0 0,1 0 0 0 0,0 1 1 0 0,-1-1-1 0 0,1 1 0 0 0,-1-1 0 0 0,1 1 0 0 0,-1-1 0 0 0,1 1 0 0 0,-1-1 0 0 0,1 1 0 0 0,-1 0 0 0 0,0-1-31 0 0,1 1 32 0 0,-1-1-1 0 0,0 1 0 0 0,1 0 0 0 0,-1-1 0 0 0,1 1 0 0 0,-1-1 0 0 0,1 1 0 0 0,-1-1 0 0 0,1 0 0 0 0,0 1 1 0 0,-1-1-1 0 0,1 1 0 0 0,0-1 0 0 0,-1 0 0 0 0,1 1 0 0 0,0-1 0 0 0,0 1 0 0 0,-1-1 0 0 0,1 0 0 0 0,0 0 0 0 0,0 1 1 0 0,0-1-1 0 0,0 0-31 0 0,-3-4 426 0 0,-12-6 9 0 0,2 8-60 0 0,13 3-369 0 0,0 0 1 0 0,0 0 0 0 0,0 0-1 0 0,0 0 1 0 0,0 0-1 0 0,0 0 1 0 0,0 0 0 0 0,0 0-1 0 0,0 0 1 0 0,0 0 0 0 0,-1 0-1 0 0,1 0 1 0 0,0 0 0 0 0,0 0-1 0 0,0 0 1 0 0,0 0 0 0 0,0 0-1 0 0,0 0 1 0 0,0 0-1 0 0,0 0 1 0 0,0 0 0 0 0,0 0-1 0 0,-1 0 1 0 0,1 0 0 0 0,0 0-1 0 0,0 0 1 0 0,0 0 0 0 0,0 0-1 0 0,0-1 1 0 0,0 1 0 0 0,0 0-1 0 0,0 0 1 0 0,0 0-1 0 0,0 0 1 0 0,0 0 0 0 0,0 0-1 0 0,0 0 1 0 0,0 0 0 0 0,0 0-1 0 0,0 0 1 0 0,0 0 0 0 0,0-1-1 0 0,-1 1 1 0 0,1 0 0 0 0,0 0-1 0 0,0 0 1 0 0,0 0-1 0 0,0 0 1 0 0,0 0 0 0 0,0 0-1 0 0,1 0 1 0 0,-1 0 0 0 0,0-1-1 0 0,0 1 1 0 0,0 0 0 0 0,0 0-1 0 0,0 0-6 0 0,-2-9 237 0 0,1 9-223 0 0,1-1 0 0 0,-1 1 0 0 0,1-1-1 0 0,-1 1 1 0 0,1-1 0 0 0,-1 1 0 0 0,0 0-1 0 0,1-1 1 0 0,-1 1 0 0 0,0 0 0 0 0,1 0 0 0 0,-1-1-1 0 0,0 1 1 0 0,1 0 0 0 0,-1 0 0 0 0,0 0-1 0 0,1 0 1 0 0,-1 0 0 0 0,0 0 0 0 0,1 0-1 0 0,-1 0 1 0 0,0 0-14 0 0,0 0 14 0 0,1 0 0 0 0,-1 0 0 0 0,0 0 0 0 0,1 0 0 0 0,-1 0 0 0 0,0 0 0 0 0,0 0 0 0 0,1 0 0 0 0,-1 0 0 0 0,0-1 0 0 0,1 1 0 0 0,-1 0 0 0 0,0 0 0 0 0,1-1 0 0 0,-1 1 0 0 0,0-1 0 0 0,1 1 0 0 0,-1-1 0 0 0,1 1 0 0 0,-1 0 0 0 0,1-1 0 0 0,-1 0 0 0 0,1 1 0 0 0,-1-1 0 0 0,1 1 0 0 0,0-1-14 0 0,-6-5 203 0 0,-5 4 36 0 0,-3 2 101 0 0,11 0 4 0 0,3-1-148 0 0,-2-1-95 0 0,-3-2-40 0 0,-4-3-22 0 0,-5 4-18 0 0,5 3 31 0 0,4 0-46 0 0,2 0 6 0 0,3 0-11 0 0,0 0 0 0 0,0 0 0 0 0,0 0 1 0 0,0 0-1 0 0,0 0 0 0 0,0 0 1 0 0,0 0-1 0 0,0 0 0 0 0,-1 0 1 0 0,1 0-1 0 0,0 0 0 0 0,0 0 1 0 0,0 0-1 0 0,0 0 0 0 0,0 0 0 0 0,0 0 1 0 0,0 0-1 0 0,0 0 0 0 0,0 0 1 0 0,-1 0-1 0 0,1 0 0 0 0,0 0 1 0 0,0 0-1 0 0,0 0 0 0 0,0 0 1 0 0,0 0-1 0 0,0 0 0 0 0,0 0 0 0 0,0 0 1 0 0,0 0-1 0 0,0 1 0 0 0,0-1 1 0 0,0 0-1 0 0,0 0 0 0 0,0 0 1 0 0,-1 0-1 0 0,1 0 0 0 0,0 0 1 0 0,0 0-1 0 0,0 0 0 0 0,0 0 1 0 0,0 0-1 0 0,0 1 0 0 0,0-1 0 0 0,0 0 1 0 0,0 0-1 0 0,0 0 0 0 0,0 0 1 0 0,0 0-1 0 0,0 0 0 0 0,0 0 1 0 0,0 0-1 0 0,0 0 0 0 0,0 0 1 0 0,0 1-1 0 0,0-1 0 0 0,1 0-1 0 0,-1 0 2 0 0,0 0-1 0 0,0 1 1 0 0,0-1 0 0 0,0 0-1 0 0,0 1 1 0 0,0-1-1 0 0,0 0 1 0 0,0 1 0 0 0,0-1-1 0 0,0 0 1 0 0,0 1-1 0 0,0-1 1 0 0,0 0-1 0 0,0 1 1 0 0,0-1 0 0 0,0 0-1 0 0,0 0 1 0 0,0 1-1 0 0,0-1 1 0 0,-1 0 0 0 0,1 1-1 0 0,0-1 1 0 0,0 0-1 0 0,0 0 1 0 0,0 1 0 0 0,-1-1-1 0 0,1 0 1 0 0,0 0-1 0 0,0 1 1 0 0,-1-1 0 0 0,1 0-1 0 0,0 0 1 0 0,0 0-1 0 0,-1 1 1 0 0,1-1 0 0 0,0 0-1 0 0,-1 0 1 0 0,1 0-1 0 0,0 0 1 0 0,-1 0-1 0 0,1 0 1 0 0,0 0 0 0 0,0 0-1 0 0,-1 0-1 0 0,-3 1-24 0 0,-2 2-46 0 0,3-1-11 0 0,-8 12 20 0 0,6 0 49 0 0,-2-9 12 0 0,6-5 0 0 0,1 0 0 0 0,-1 0 0 0 0,1 1 0 0 0,-1-1 0 0 0,1 0 0 0 0,0 1 0 0 0,-1-1 0 0 0,1 0 0 0 0,-1 1 0 0 0,1-1 0 0 0,0 1 0 0 0,-1-1 0 0 0,1 0 0 0 0,0 1 0 0 0,0-1 0 0 0,-1 1 0 0 0,1-1 0 0 0,0 1 0 0 0,0-1 0 0 0,0 1 0 0 0,-1-1 0 0 0,1 1 0 0 0,0-1 0 0 0,0 1 0 0 0,0-1 0 0 0,0 1 0 0 0,0-1 0 0 0,0 1 0 0 0,0-1 0 0 0,0 1 0 0 0,0-1 0 0 0,1 1 0 0 0,-1 22-1 0 0,0-7-52 0 0,0 28 96 0 0,0-42-42 0 0,0 0 0 0 0,0 0 0 0 0,0 0-1 0 0,1 0 1 0 0,-1 0 0 0 0,1-1 0 0 0,0 1 0 0 0,-1 0 0 0 0,1 0 0 0 0,0-1 0 0 0,0 1 0 0 0,0 0-1 0 0,0-1 0 0 0,0 1 0 0 0,0 0 0 0 0,0-1 0 0 0,0 1 0 0 0,0 0 0 0 0,-1-1 0 0 0,1 1 0 0 0,0 0 0 0 0,-1 0 0 0 0,1 0 0 0 0,-1-1 0 0 0,0 1 0 0 0,0 0 0 0 0,0 0 0 0 0,0 5 0 0 0,0-5 0 0 0,0-1 0 0 0,0 1 0 0 0,-1 0 0 0 0,2 0 0 0 0,-1-1 0 0 0,0 1 0 0 0,0 0 0 0 0,0 0 0 0 0,1-1 0 0 0,-1 1 0 0 0,1 0 0 0 0,0 1 0 0 0,6 1 0 0 0,-7-3 0 0 0,1-1 0 0 0,-1 0 0 0 0,1 0 0 0 0,-1 1 0 0 0,1-1 0 0 0,-1 0 0 0 0,0 1 0 0 0,1-1 0 0 0,-1 0 0 0 0,1 1 0 0 0,-1-1 0 0 0,0 1 0 0 0,1-1 0 0 0,-1 0 0 0 0,0 1 0 0 0,0-1 0 0 0,1 1 0 0 0,-1-1 0 0 0,0 1 0 0 0,0-1 0 0 0,0 1 0 0 0,0-1 0 0 0,0 1 0 0 0,0-1 0 0 0,0 1 0 0 0,0-1 0 0 0,0 1 0 0 0,0 0 0 0 0,0-1 0 0 0,0 1 0 0 0,0-1 0 0 0,0 1 0 0 0,0 1 2 0 0,0 0 0 0 0,0 0 1 0 0,1 0-1 0 0,-1-1 1 0 0,1 1-1 0 0,-1 0 1 0 0,1 0-1 0 0,-1 0 1 0 0,1-1-1 0 0,0 1 1 0 0,0 0-1 0 0,0-1 1 0 0,0 1-3 0 0,0 0 2 0 0,0-1 0 0 0,0 1 1 0 0,0-1-1 0 0,0 1 1 0 0,0 0-1 0 0,-1 0 1 0 0,1-1-1 0 0,-1 1 1 0 0,1 0-1 0 0,-1 0 1 0 0,0 0-1 0 0,0 0 1 0 0,1 0-3 0 0,-1 0-1 0 0,0 0 1 0 0,0 0 0 0 0,0-1 0 0 0,1 1 0 0 0,-1 0 0 0 0,1 0 0 0 0,-1 0 0 0 0,1-1 0 0 0,0 1 0 0 0,0 0 0 0 0,0-1 0 0 0,0 1 0 0 0,0 0 0 0 0,0-1 0 0 0,0 1 1 0 0,0 0 0 0 0,0-1 0 0 0,-1 1 0 0 0,1 0 0 0 0,0-1 0 0 0,-1 1 0 0 0,1 0 0 0 0,-1 0 0 0 0,1 0-1 0 0,-1 0 1 0 0,0 0 0 0 0,0 0-1 0 0,0 5 21 0 0,0-5-11 0 0,-1 1-1 0 0,1-1 1 0 0,0 0 0 0 0,1 0-1 0 0,-1 1 1 0 0,0-1 0 0 0,1 0-1 0 0,-1 0 1 0 0,1 1 0 0 0,0 0-10 0 0,4 5 30 0 0,-4-6-24 0 0,0-1 0 0 0,0 1 1 0 0,0-1-1 0 0,0 1 0 0 0,-1-1 0 0 0,1 1 0 0 0,0 0 1 0 0,-1-1-1 0 0,1 1 0 0 0,-1 0 0 0 0,0 0 0 0 0,0-1 1 0 0,1 1-1 0 0,-1 0-6 0 0,0 69 145 0 0,0-42-152 0 0,0-15 18 0 0,0-9-20 0 0,0 1 126 0 0,0-4-160 0 0,0-1-24 0 0,0 0-39 0 0,0 1-44 0 0,0 0-52 0 0,0-2 115 0 0,0 0 0 0 0,-1 0-19 0 0,1 0-41 0 0,0 1-13 0 0,-1-1-42 0 0,1 1-47 0 0,-1 0-53 0 0,0 0-57 0 0,0 0-52 0 0,0 0-48 0 0,-1 0-42 0 0,1 1-145 0 0,-1 0-41 0 0,0 0-177 0 0,-2 1-475 0 0</inkml:trace>
  <inkml:trace contextRef="#ctx0" brushRef="#br0" timeOffset="2">316 482 7568 0 0,'0'0'166'0'0,"0"0"29"0"0,0 0 14 0 0,3 0-25 0 0,18 0-142 0 0,-11 0 52 0 0,-4 0 77 0 0,1 0 98 0 0,-2-3 315 0 0,8-7-28 0 0,13-2 347 0 0,-12 5-468 0 0,-2 1-38 0 0,1-3 38 0 0,-8 6 43 0 0,5 1-186 0 0,-1-3-68 0 0,6-2 44 0 0,2 6-39 0 0,-2 1-34 0 0,0-4 81 0 0,-7-2-175 0 0,-6 5-88 0 0,-1 0-1 0 0,1 0 1 0 0,-1 1-1 0 0,1-1 1 0 0,-1 0 0 0 0,1 0-1 0 0,0 1 1 0 0,-1-1-1 0 0,1 1 1 0 0,0-1 0 0 0,-1 1-1 0 0,1 0 1 0 0,0 0 0 0 0,0 0-13 0 0,4 0-16 0 0,0 0 37 0 0,23 0 215 0 0,-21 0-240 0 0,1 0-96 0 0,-3 0-50 0 0,0 0-79 0 0,1 0-91 0 0,-1 0-105 0 0,-4 0 104 0 0,-1 0-51 0 0,1 0-46 0 0,0 0-39 0 0,0 0-137 0 0,0 0-38 0 0,0 0-165 0 0,2 0-441 0 0</inkml:trace>
  <inkml:trace contextRef="#ctx0" brushRef="#br0" timeOffset="3">50 33 9224 0 0,'0'0'11'0'0,"1"-1"1"0"0,-1 1-1 0 0,0-1 1 0 0,0 1 0 0 0,0-1-1 0 0,0 1 1 0 0,0-1-1 0 0,0 1 1 0 0,0-1 0 0 0,0 1-1 0 0,0-1 1 0 0,0 0-1 0 0,0 1 1 0 0,-1-1 0 0 0,1 1-1 0 0,0-1 1 0 0,0 1-1 0 0,0-1 1 0 0,-1 1 0 0 0,1-1-1 0 0,0 1 1 0 0,-1 0-1 0 0,1-1 1 0 0,0 1 0 0 0,-1-1-1 0 0,1 1 1 0 0,-1 0-1 0 0,1-1 1 0 0,0 1 0 0 0,-1 0-1 0 0,1-1 1 0 0,-1 1-1 0 0,1 0 1 0 0,-1 0-1 0 0,1-1 1 0 0,-1 1 0 0 0,1 0-1 0 0,-1 0 1 0 0,1 0-1 0 0,-1 0 1 0 0,0 0 0 0 0,1 0-1 0 0,-1 0 1 0 0,1 0-1 0 0,-1 0 1 0 0,0 0-12 0 0,-1-1 68 0 0,-1-1-40 0 0,-11-9 31 0 0,12 10 20 0 0,1 1-58 0 0,-4-2-91 0 0,4 2 110 0 0,-1 0 26 0 0,1 0 42 0 0,0 0 50 0 0,0 0 57 0 0,0 0-8 0 0,-1 0 42 0 0,2 0-402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1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97 7280 0 0,'0'0'209'0'0,"0"-2"-5"0"0,0-5-167 0 0,1 4-36 0 0,-1-1-1 0 0,0 1 1 0 0,0 0-1 0 0,0-1 1 0 0,0 1 0 0 0,0-1-1 0 0,-1 1 1 0 0,0 0-1 0 0,1 0 1 0 0,-2-2-1 0 0,0 4 19 0 0,1 0 36 0 0,-3-1 143 0 0,2 1 38 0 0,-1-2 185 0 0,2-3 12 0 0,0-2-177 0 0,1 8-101 0 0,0-3-14 0 0,0-1 114 0 0,0 2-72 0 0,0-1 48 0 0,0 1 55 0 0,-1-1 62 0 0,1 1 70 0 0,0-1 76 0 0,0 2-117 0 0,0 0 39 0 0,-1 0 42 0 0,1 0 44 0 0,0 0 47 0 0,0 1 49 0 0,0 0 50 0 0,0 0 53 0 0,-2 1-689 0 0,1 1 0 0 0,0-1 0 0 0,0 1 0 0 0,0 0 0 0 0,0-1 1 0 0,0 1-1 0 0,0 0 0 0 0,0 0 0 0 0,1 0 0 0 0,-1 0 0 0 0,0-1 0 0 0,1 1 0 0 0,0 1-12 0 0,-2 32 176 0 0,2-32-160 0 0,-1 25 186 0 0,0-19-148 0 0,1 0 0 0 0,0 1 0 0 0,0-1 0 0 0,1 1 0 0 0,0-1 0 0 0,2 4-54 0 0,2 3 109 0 0,-3-13-84 0 0,-1 1 1 0 0,1-1-1 0 0,-1 1 1 0 0,-1 0-1 0 0,1-1 1 0 0,0 1-1 0 0,-1 0 1 0 0,0 0-1 0 0,0 0-25 0 0,-1 34 205 0 0,0-24-108 0 0,1 1-1 0 0,0 0 1 0 0,1-1 0 0 0,0 1-1 0 0,2 6-96 0 0,3-5 83 0 0,0 3 31 0 0,-4-1 28 0 0,-3-8-73 0 0,1 12 69 0 0,4-4 20 0 0,-1-10-117 0 0,4 16 152 0 0,-3 10 84 0 0,-4-6-124 0 0,0 46 280 0 0,0-51-350 0 0,0-1-55 0 0,0-21-25 0 0,0-1 1 0 0,0 1-1 0 0,0 0 0 0 0,0-1 0 0 0,0 1 0 0 0,0 0 0 0 0,-1 0 0 0 0,1-1 0 0 0,0 1 0 0 0,0 0 0 0 0,0-1 0 0 0,-1 1 0 0 0,1 0 0 0 0,0-1 1 0 0,-1 1-1 0 0,1 0 0 0 0,-1-1 0 0 0,1 1 0 0 0,-1-1 0 0 0,1 1 0 0 0,-1-1 0 0 0,1 1 0 0 0,-1-1 0 0 0,1 1 0 0 0,-1-1 0 0 0,0 0-3 0 0,1 1 3 0 0,-1-1 1 0 0,1 1-1 0 0,-1-1 0 0 0,0 1 0 0 0,1-1 0 0 0,-1 1 0 0 0,1-1 0 0 0,-1 1 0 0 0,1-1 0 0 0,0 1 0 0 0,-1-1 0 0 0,1 1 0 0 0,0 0 0 0 0,-1-1 1 0 0,1 1-1 0 0,0 0 0 0 0,0-1 0 0 0,-1 1 0 0 0,1 0 0 0 0,0 0 0 0 0,0-1 0 0 0,0 1 0 0 0,0 0 0 0 0,0-1 0 0 0,0 1 0 0 0,0 0-3 0 0,0 13 27 0 0,0-11 26 0 0,0-3 13 0 0,0 0-24 0 0,0 0-107 0 0,0 0-18 0 0,0 0 23 0 0,0 0-16 0 0,0 0-47 0 0,0 0-124 0 0,0 0-224 0 0,0-3-17 0 0,0 1 317 0 0,0 0 66 0 0,0 0 39 0 0,0-3-32 0 0,0 3 28 0 0,0 0-13 0 0,0 0-34 0 0,0 1-42 0 0,0-1-48 0 0,0-1-189 0 0,0 1 147 0 0,0 1-36 0 0,0-1-40 0 0,0 0-43 0 0,0 1-45 0 0,0-1-48 0 0,0-12-1204 0 0</inkml:trace>
  <inkml:trace contextRef="#ctx0" brushRef="#br0" timeOffset="1">19 147 7632 0 0,'0'0'166'0'0,"0"0"29"0"0,0 0 14 0 0,0-3-25 0 0,0-10-146 0 0,0 3-20 0 0,0 6 49 0 0,0 2 72 0 0,0 1 158 0 0,0 1 263 0 0,0 0 16 0 0,0-3-31 0 0,0 2-440 0 0,0 1-50 0 0,0-1-40 0 0,0-2-70 0 0,0 2 97 0 0,0-1 63 0 0,0 1 61 0 0,0 0 81 0 0,0-1 97 0 0,0 0 112 0 0,3 2-324 0 0,10-3-18 0 0,2-7 12 0 0,-12 7-28 0 0,1 2-43 0 0,6 1-15 0 0,-8 1-7 0 0,1-1-15 0 0,-1 0 0 0 0,1 1 0 0 0,0 0 0 0 0,-1-1 0 0 0,1 1 0 0 0,-1 0 0 0 0,1 0 0 0 0,-1 0 0 0 0,0 1 0 0 0,0-1 0 0 0,1 0 0 0 0,-1 1-18 0 0,0-1 12 0 0,-1 0 1 0 0,1-1 0 0 0,-1 1 0 0 0,1-1 0 0 0,-1 1-1 0 0,1-1 1 0 0,0 0 0 0 0,-1 0 0 0 0,1 0 0 0 0,0 0-13 0 0,0 0 12 0 0,-1 1 0 0 0,1-1 1 0 0,0 0-1 0 0,-1 0 1 0 0,1 1-1 0 0,0-1 0 0 0,-1 1 1 0 0,1-1-1 0 0,-1 1 1 0 0,1 0-1 0 0,-1 0 0 0 0,1 0 1 0 0,-1 0-13 0 0,13 5 79 0 0,14 0 39 0 0,-6 5-4 0 0,-1-6-32 0 0,-16-4-62 0 0,0 0 0 0 0,0 1 0 0 0,0-1 1 0 0,-1 1-1 0 0,1 0 0 0 0,0 0 1 0 0,1 1-21 0 0,13 10 82 0 0,-3-3-55 0 0,3 1-49 0 0,12 5-69 0 0,-26-14 74 0 0,-1 0 1 0 0,1 1-1 0 0,-1 0 1 0 0,0-1-1 0 0,0 1 1 0 0,1 1 16 0 0,17 24-75 0 0,-2-13 61 0 0,-14-11 14 0 0,0 1 0 0 0,0-1 0 0 0,-1 1 0 0 0,2 1 0 0 0,4 4 0 0 0,-5-4 3 0 0,1 0 0 0 0,-2 0 0 0 0,1 0-1 0 0,-1 0 1 0 0,2 4-3 0 0,43 67 202 0 0,-37-52-105 0 0,-12-21-69 0 0,0 0-1 0 0,0 0 1 0 0,-1-1 0 0 0,0 1 0 0 0,0 0 0 0 0,0 1-28 0 0,0 28 214 0 0,0 17 164 0 0,0-48-362 0 0,0 0 0 0 0,-1 0 0 0 0,1 0 1 0 0,-1 1-1 0 0,0-1 0 0 0,1 0 1 0 0,-1 0-1 0 0,0 0 0 0 0,0 0 0 0 0,0 0 1 0 0,-1 0-1 0 0,1-1 0 0 0,0 1 1 0 0,-1 0-17 0 0,-24 24 256 0 0,15-16-170 0 0,8-7-61 0 0,-1 1 0 0 0,0-1 0 0 0,0-1-1 0 0,-1 1 1 0 0,1 0 0 0 0,-2-1-25 0 0,-16 11 81 0 0,-6 1-23 0 0,19-10-36 0 0,0 0 1 0 0,0 0-1 0 0,-2 3-22 0 0,-10 4 15 0 0,3-4 42 0 0,0-1-1 0 0,-6 1-56 0 0,-6-2 27 0 0,-9 12 106 0 0,31-14-127 0 0,2-1-5 0 0,-1 0-1 0 0,1 0 1 0 0,-1 0 0 0 0,0-1-1 0 0,1 0 1 0 0,-1-1 0 0 0,-5 1-1 0 0,-2-1 12 0 0,-2 0-74 0 0,-5 0-86 0 0,-9 0-158 0 0,20-2 182 0 0,6-3-55 0 0,-1-2-53 0 0,-9 2-163 0 0,8 1 223 0 0,3 1-21 0 0,0 0-56 0 0,1 1-107 0 0,1 1-128 0 0,0 0-114 0 0,1 0 88 0 0,0 1-43 0 0,0-2-644 0 0,0-3-503 0 0,0-4-958 0 0</inkml:trace>
  <inkml:trace contextRef="#ctx0" brushRef="#br0" timeOffset="2">767 546 6000 0 0,'0'0'174'0'0,"2"0"-7"0"0,3 0-287 0 0,0 0 83 0 0,1 0 74 0 0,0 0 64 0 0,3 0 128 0 0,0 0 77 0 0,19 0 894 0 0,-18 0-763 0 0,-5-3-50 0 0,1-2-309 0 0,0 2 58 0 0,8-1 257 0 0,10 2 255 0 0,-12 2-400 0 0,-10 0-208 0 0,1-3 160 0 0,8-8 66 0 0,-8 8 29 0 0,-3 3 8 0 0,2 0-35 0 0,9 0-148 0 0,-8 0-39 0 0,-3 0 47 0 0,0 0 3 0 0,0 0-3 0 0,0 0 0 0 0,0-2 0 0 0,0 1-123 0 0,0 1 0 0 0,0-1 1 0 0,0 1-1 0 0,0-1 1 0 0,0 1-1 0 0,0 0 0 0 0,0-1 1 0 0,0 1-1 0 0,0-1 0 0 0,0 1 1 0 0,0-1-1 0 0,0 1 1 0 0,-1 0-1 0 0,1-1 0 0 0,0 1 1 0 0,0-1-1 0 0,0 1 0 0 0,-1 0 1 0 0,1-1-1 0 0,0 1 1 0 0,-1 0-1 0 0,1-1 0 0 0,0 1 1 0 0,-1 0-1 0 0,1-1 1 0 0,0 1-1 0 0,-1 0 0 0 0,1 0 1 0 0,0 0-1 0 0,-1-1 0 0 0,0 1-5 0 0,-6-5 90 0 0,2-6 16 0 0,-6 5-84 0 0,5-5-22 0 0,6 11 0 0 0,-1 0 1 0 0,0-1 0 0 0,1 1 0 0 0,-1 0 0 0 0,0-1 0 0 0,1 1 0 0 0,-1 0 0 0 0,0 0 0 0 0,0 0-1 0 0,1 0 1 0 0,-1 0 0 0 0,0 0 0 0 0,1 0 0 0 0,-1 0 0 0 0,0 0-1 0 0,1 0 0 0 0,-5-3 64 0 0,-9-8-8 0 0,13 10-56 0 0,0 1 1 0 0,1 0-1 0 0,-1 0 1 0 0,0-1-1 0 0,0 1 1 0 0,1 0-1 0 0,-1 0 1 0 0,0 0 0 0 0,0 0-1 0 0,1 0 1 0 0,-1 0-1 0 0,0 0 1 0 0,0 0-1 0 0,1 0 1 0 0,-1 0-1 0 0,0 0 1 0 0,0 1-1 0 0,1-1 1 0 0,-1 0-1 0 0,0 0 1 0 0,0 1-1 0 0,-15 10 0 0 0,2-6 0 0 0,8 6 0 0 0,-5-5 0 0 0,6 5 0 0 0,-2-6 0 0 0,6-5 0 0 0,1 0 0 0 0,-1 0 0 0 0,1 1 0 0 0,-1-1 0 0 0,1 0 0 0 0,0 1 0 0 0,-1-1 0 0 0,1 0 0 0 0,-1 1 0 0 0,1-1 0 0 0,0 1 0 0 0,-1-1 0 0 0,1 0 0 0 0,0 1 0 0 0,0-1 0 0 0,-1 1 0 0 0,1-1 0 0 0,0 1 0 0 0,0-1 0 0 0,0 1 0 0 0,-1-1 0 0 0,1 1 0 0 0,0-1 0 0 0,0 1 0 0 0,0-1 0 0 0,0 1 0 0 0,0-1 0 0 0,0 1 0 0 0,0-1 0 0 0,0 1 0 0 0,0 0 0 0 0,1-1 0 0 0,0 6 0 0 0,-2-4-2 0 0,-13 24 20 0 0,13-22 4 0 0,-1 1 1 0 0,2-1-1 0 0,-1 1 1 0 0,0-1 0 0 0,1 1-1 0 0,0-1 1 0 0,0 1 0 0 0,0 0-1 0 0,1 3-22 0 0,0 9 73 0 0,-1 2 18 0 0,0 28 287 0 0,0-45-364 0 0,0 0-1 0 0,0 0 1 0 0,1-1 0 0 0,-1 1 0 0 0,1 0 0 0 0,-1 0-1 0 0,1-1 1 0 0,-1 1 0 0 0,1 0 0 0 0,0-1 0 0 0,0 1-1 0 0,0-1 1 0 0,0 1 0 0 0,0-1-14 0 0,4 8 62 0 0,0 2 30 0 0,-4-8-69 0 0,0-1-1 0 0,1 0 0 0 0,-1 1 0 0 0,0-1 0 0 0,0 0 0 0 0,1 0 1 0 0,1 1-23 0 0,2 0 120 0 0,-3-3-104 0 0,0 1 0 0 0,0-1 1 0 0,0 1-1 0 0,0-1 0 0 0,0 1 1 0 0,-1 0-1 0 0,1 0 0 0 0,0 0 1 0 0,0 0-1 0 0,-1 0 0 0 0,1 0 1 0 0,-1 0-1 0 0,1 1 0 0 0,-1-1 1 0 0,1 0-1 0 0,-1 1-16 0 0,8 6 65 0 0,0-2-34 0 0,-7-5-26 0 0,-1 0 1 0 0,1-1-1 0 0,-1 1 0 0 0,1-1 1 0 0,0 0-1 0 0,-1 1 0 0 0,1-1 1 0 0,0 0-1 0 0,-1 0 1 0 0,1 0-1 0 0,0 0 0 0 0,-1 0 1 0 0,1-1-1 0 0,0 1 0 0 0,-1 0 1 0 0,1-1-1 0 0,-1 1 0 0 0,1-1 1 0 0,0 0-1 0 0,-1 1 0 0 0,0-1 1 0 0,1 0-1 0 0,-1 0 1 0 0,1 0-6 0 0,0-1 5 0 0,0 1 1 0 0,0 0 0 0 0,0 0-1 0 0,1 0 1 0 0,-1 0 0 0 0,0 1-1 0 0,0-1 1 0 0,1 0 0 0 0,-1 1-1 0 0,3-1-5 0 0,8 1 50 0 0,-1-2-37 0 0,2-1-34 0 0,4-3-54 0 0,-12 4 42 0 0,0 0 38 0 0,-1-1-33 0 0,0 1-34 0 0,0 0-36 0 0,-1 0-36 0 0,0-1-37 0 0,0 1-37 0 0,0 0-39 0 0,0-1-43 0 0,0 1-40 0 0,0 0-42 0 0,0 0-43 0 0,-1 0-42 0 0,2 0-45 0 0,-1 1-45 0 0,0-1-45 0 0,9 0-1155 0 0,7 2-991 0 0,-19 0 2691 0 0</inkml:trace>
  <inkml:trace contextRef="#ctx0" brushRef="#br0" timeOffset="3">1431 14 6536 0 0,'0'0'141'0'0,"0"0"23"0"0,0 0 13 0 0,0 0-48 0 0,0 0 6 0 0,0 0 64 0 0,0 0 181 0 0,0 0 329 0 0,0 0 26 0 0,-3 0-30 0 0,-2 0-468 0 0,-1 0 77 0 0,3 0 170 0 0,3 3-17 0 0,0 12-11 0 0,0 1-41 0 0,0 0-38 0 0,0 1-36 0 0,0 16 246 0 0,0 0-107 0 0,0-25-329 0 0,2-1-34 0 0,0 1-11 0 0,2 2 8 0 0,2 7 50 0 0,-2 15 133 0 0,-4 0-32 0 0,-1-6-78 0 0,3-3-36 0 0,5 2 42 0 0,-5-18-121 0 0,-1-1-1 0 0,1 1 1 0 0,-1-1 0 0 0,-1 1 0 0 0,1 5-72 0 0,-1 7 151 0 0,0 28 331 0 0,0-33-373 0 0,2 5 72 0 0,5-1-59 0 0,-1-3-9 0 0,-4 2 48 0 0,-2 4 38 0 0,0-2-55 0 0,0 8-3 0 0,0 53 125 0 0,0-78-200 0 0,0-2-28 0 0,0 0-54 0 0,0 0-34 0 0,0 0-108 0 0,0 0-132 0 0,0 0 66 0 0,0 0-154 0 0,0 0-765 0 0,0 0-43 0 0</inkml:trace>
  <inkml:trace contextRef="#ctx0" brushRef="#br0" timeOffset="4">1248 479 8088 0 0,'0'0'182'0'0,"0"0"29"0"0,3-3 12 0 0,18-11-56 0 0,5 1-110 0 0,-26 13-57 0 0,1-1-2 0 0,1 1-1 0 0,-1-1 1 0 0,1 1 0 0 0,-1 0 0 0 0,1-1 0 0 0,-1 1-1 0 0,1 0 1 0 0,-1 0 0 0 0,1 0 0 0 0,-1 0 2 0 0,8 0 22 0 0,-1-3 66 0 0,9-10 362 0 0,-10 6-220 0 0,0 2 36 0 0,1 1 46 0 0,3 3 54 0 0,-1 0-27 0 0,-2-3-98 0 0,-1-1-76 0 0,0-1-54 0 0,-5 4-84 0 0,-1 0-1 0 0,1 1 0 0 0,0-1 0 0 0,0 1 0 0 0,1-1 0 0 0,-1 1 0 0 0,0 0 0 0 0,0 0 1 0 0,2-1-27 0 0,11 0 162 0 0,9-1-23 0 0,-22 3-134 0 0,0-1 0 0 0,0 0 1 0 0,0 0-1 0 0,0 0 0 0 0,0 0 0 0 0,0-1 0 0 0,0 1 1 0 0,0 0-1 0 0,0-1 0 0 0,-1 1 0 0 0,1-1-5 0 0,0 0-42 0 0,1-1 41 0 0,5-3 117 0 0,-5 4-94 0 0,0 1-40 0 0,-1 0-33 0 0,1 0-49 0 0,0 1-57 0 0,0 0-67 0 0,0-1-75 0 0,-1 1 33 0 0,-1 0-44 0 0,1 0-38 0 0,0 0-34 0 0,0 0-115 0 0,0 0-33 0 0,4 0-1177 0 0</inkml:trace>
  <inkml:trace contextRef="#ctx0" brushRef="#br0" timeOffset="5">1696 479 6992 0 0,'0'0'157'0'0,"0"0"23"0"0,3 0 12 0 0,-3 0-188 0 0,0 0 0 0 0,1 0 1 0 0,-1 0-1 0 0,0 0 0 0 0,1 0 0 0 0,-1 0 0 0 0,0 0 0 0 0,0 0 1 0 0,1 0-1 0 0,-1 0 0 0 0,0 0 0 0 0,1 0 0 0 0,-1 0 0 0 0,0 0 1 0 0,0 0-1 0 0,1 0 0 0 0,-1 0 0 0 0,0 0 0 0 0,1 0 0 0 0,-1 0 1 0 0,0 0-1 0 0,0 1 0 0 0,1-1 0 0 0,-1 0 0 0 0,0 0 0 0 0,0 0 1 0 0,0 0-1 0 0,1 1 0 0 0,-1-1 0 0 0,0 0 0 0 0,0 0 0 0 0,0 1 1 0 0,1-1-5 0 0,0 1 4 0 0,0 1 0 0 0,0-1 0 0 0,0 0 0 0 0,0 1 0 0 0,0-1 0 0 0,0 0 0 0 0,1 0 0 0 0,-1 0 0 0 0,0 0 0 0 0,1 0 0 0 0,-1 0 1 0 0,1-1-1 0 0,-1 1 0 0 0,1 0 0 0 0,0 0-4 0 0,8 5 21 0 0,-6-1 54 0 0,-2-4 176 0 0,0 0-54 0 0,0 0-48 0 0,-1 0-39 0 0,2-1-20 0 0,-1 0-33 0 0,3-1 48 0 0,-4 1-38 0 0,1-1 45 0 0,14 1 560 0 0,24 0 1072 0 0,-28 0-1253 0 0,1 0-60 0 0,-4 0-172 0 0,0 0-51 0 0,1 0-58 0 0,0 0-67 0 0,-5 0 2 0 0,11 0 197 0 0,-12 0-229 0 0,-2 0-41 0 0,4-2 101 0 0,5-9-77 0 0,-6 8 28 0 0,9 0-8 0 0,0-8-35 0 0,-11 5 22 0 0,-3 6-43 0 0,0-1 1 0 0,0 1-1 0 0,0-1 1 0 0,0 1-1 0 0,0-1 1 0 0,0 1-1 0 0,0-1 1 0 0,0 1-1 0 0,0-1 1 0 0,0 1-1 0 0,0-1 1 0 0,1 1 0 0 0,-1-1-1 0 0,0 1 1 0 0,0-1-1 0 0,1 1 1 0 0,-1 0-1 0 0,0-1 1 0 0,0 1-1 0 0,1-1 1 0 0,-1 1-1 0 0,1 0 1 0 0,-1-1-1 0 0,0 1 1 0 0,1 0-1 0 0,-1-1 1 0 0,1 1-1 0 0,-1 0 1 0 0,1 0-1 0 0,-1-1 1 0 0,1 1-1 0 0,-1 0 1 0 0,1 0-1 0 0,-1 0 1 0 0,1 0-1 0 0,-1 0 1 0 0,1 0-1 0 0,-1-1 1 0 0,1 1-1 0 0,-1 0 1 0 0,1 1-1 0 0,0-1 0 0 0,1-1 22 0 0,-4-1-1 0 0,-9-12-10 0 0,8 0-1 0 0,0 9 44 0 0,-8-6 10 0 0,8 8 0 0 0,3 3 0 0 0,-3-3-11 0 0,1 0-53 0 0,-1-1 20 0 0,1 2-34 0 0,-1-1-36 0 0,0 1-47 0 0,2 2 94 0 0,1 0-1 0 0,-1 0 1 0 0,1-1 0 0 0,0 1 0 0 0,-1 0 0 0 0,1 0 0 0 0,-1 0 0 0 0,1 0 0 0 0,0 0 0 0 0,-1 0 0 0 0,1 0 0 0 0,-1 0 0 0 0,1 0 0 0 0,-1 0 0 0 0,1 0 0 0 0,0 0 0 0 0,-1 0 0 0 0,1 0 0 0 0,-1 0 0 0 0,1 0 0 0 0,-1 1 3 0 0,-6 8 3 0 0,4-4-6 0 0,-8-3-13 0 0,9-2 12 0 0,1 0 0 0 0,0 0 1 0 0,0 0-1 0 0,0 0 0 0 0,0 0 1 0 0,0 0-1 0 0,0 1 0 0 0,0-1 0 0 0,0 0 1 0 0,0 1-1 0 0,0-1 0 0 0,0 1 1 0 0,-1 0 3 0 0,-4 12 0 0 0,-5 4 0 0 0,5-3 0 0 0,-5-9 0 0 0,6 9 0 0 0,0-5 0 0 0,4-8 0 0 0,0 1 0 0 0,0-1 0 0 0,0 1 0 0 0,0-1 0 0 0,0 1 0 0 0,1-1 0 0 0,-1 1 0 0 0,1 0 0 0 0,-1-1 0 0 0,1 1 0 0 0,-1 0 0 0 0,1 0 0 0 0,0-1 0 0 0,0 1 0 0 0,0 0 0 0 0,0 0 0 0 0,0 0 0 0 0,-1 0 0 0 0,1 0 0 0 0,-1 0 0 0 0,1-1 0 0 0,-1 1 0 0 0,0 0 0 0 0,1 0 0 0 0,-1-1 0 0 0,0 1 0 0 0,0 0 0 0 0,0-1 0 0 0,0 1 0 0 0,0-1 0 0 0,0 1 0 0 0,0 0 0 0 0,0-1 0 0 0,0 1 0 0 0,1 0 0 0 0,-1 0 0 0 0,1 0 0 0 0,-1-1 0 0 0,1 1 0 0 0,0 0 0 0 0,-1 0 0 0 0,1 0 0 0 0,0 81 0 0 0,3-67 11 0 0,8-1 55 0 0,-11-15-64 0 0,1 0 0 0 0,-1 0 0 0 0,0 1 1 0 0,0-1-1 0 0,1 0 0 0 0,-1 0 0 0 0,0 1 0 0 0,0-1 0 0 0,0 0 0 0 0,1 1 1 0 0,-1-1-1 0 0,0 0 0 0 0,0 1 0 0 0,0-1 0 0 0,0 0 0 0 0,0 1 1 0 0,0-1-1 0 0,0 0 0 0 0,0 1 0 0 0,0-1 0 0 0,0 0 0 0 0,0 1 0 0 0,0-1 1 0 0,0 0-1 0 0,0 1 0 0 0,0-1-2 0 0,0 3 4 0 0,0-1 0 0 0,0 1-1 0 0,0 0 1 0 0,1-1 0 0 0,-1 1 0 0 0,1-1 0 0 0,0 2-4 0 0,6 2 41 0 0,-3-4-18 0 0,1 10 5 0 0,9-7 20 0 0,0 6-26 0 0,-13-10-20 0 0,-1-1 0 0 0,1 0 0 0 0,-1 1 0 0 0,1-1 1 0 0,0 1-1 0 0,-1-1 0 0 0,1 0 0 0 0,0 0 0 0 0,-1 1 0 0 0,1-1 0 0 0,0 0 0 0 0,-1 0 0 0 0,1 0 0 0 0,0 0 0 0 0,-1 0 0 0 0,1 0 0 0 0,0 0 0 0 0,0 0 0 0 0,-1 0 0 0 0,1 0 0 0 0,0 0 0 0 0,-1 0 0 0 0,1 0 1 0 0,0-1-3 0 0,1 1 4 0 0,40 0 16 0 0,-27 0-55 0 0,-1 0-52 0 0,-2 0-41 0 0,-1 0-60 0 0,0 0-72 0 0,-2 0-84 0 0,-4 0-111 0 0,-1 0-120 0 0,-2-1 80 0 0,1 1-45 0 0,2-2-635 0 0,2-2-499 0 0,3-6-950 0 0</inkml:trace>
  <inkml:trace contextRef="#ctx0" brushRef="#br0" timeOffset="6">2261 463 5728 0 0,'0'0'166'0'0,"0"2"-6"0"0,0 6 177 0 0,0 0 44 0 0,0 9 485 0 0,0-5-247 0 0,0 34 1956 0 0,0-34-1943 0 0,0 0-59 0 0,0 0-70 0 0,0 0-101 0 0,0-6-245 0 0,0-1-33 0 0,0 1-36 0 0,0-1-37 0 0,2 0 375 0 0,0-3-379 0 0,-1-1 1 0 0,0 1 0 0 0,0-1-1 0 0,0 1 1 0 0,0-1 0 0 0,0 1 0 0 0,0 0-1 0 0,0-1 1 0 0,-1 1 0 0 0,1 0 0 0 0,0 0-1 0 0,-1 0 1 0 0,1 0-48 0 0,0 13 401 0 0,-1-6-151 0 0,0 0 42 0 0,0-2-59 0 0,0 7 63 0 0,0-11-7 0 0,0-1-26 0 0,0 10-9 0 0,0-10-5 0 0,0-2 1 0 0,0 0 4 0 0,0 0 2 0 0,0 0 0 0 0,0 0-13 0 0,0 0-56 0 0,0 0-25 0 0,0 0-2 0 0,0 0-8 0 0,0 0-34 0 0,0-2-20 0 0,0-20 103 0 0,0 13-199 0 0,0-15 41 0 0,0-5-16 0 0,0 16 10 0 0,0 12-37 0 0,0 0 1 0 0,0 1-1 0 0,0-1 1 0 0,0 0-1 0 0,0 0 1 0 0,0 1-1 0 0,0-1 1 0 0,1 0-1 0 0,-1 1 1 0 0,0-1-1 0 0,0 0 1 0 0,1 0-1 0 0,-1 1 1 0 0,0-1-1 0 0,1 1 1 0 0,-1-1-1 0 0,1 0 0 0 0,-1 1 1 0 0,0-1-1 0 0,1 1 1 0 0,-1-1-1 0 0,1 1 1 0 0,0-1-1 0 0,-1 1 1 0 0,1 0-1 0 0,0-1 0 0 0,-1 1 0 0 0,1-1-1 0 0,-1 1 1 0 0,1-1-1 0 0,-1 1 0 0 0,1-1 1 0 0,-1 1-1 0 0,1-1 1 0 0,-1 1-1 0 0,1-1 1 0 0,-1 1-1 0 0,1-1 0 0 0,-1 0 1 0 0,0 1-1 0 0,1-1 1 0 0,-1 0-1 0 0,0 1 0 0 0,0-1 1 0 0,1 0-1 0 0,-1 1 1 0 0,0-1-1 0 0,0 0 0 0 0,0 1 1 0 0,0-1-1 0 0,0 0 1 0 0,0 0-1 0 0,0 0 1 0 0,0 0-7 0 0,0-1 0 0 0,0 0 0 0 0,1 0 0 0 0,-1 1 1 0 0,0-1-1 0 0,1 0 0 0 0,0 1 0 0 0,-1-1 0 0 0,1 0 7 0 0,0-1-18 0 0,1 1 1 0 0,0-1-1 0 0,-1 1 1 0 0,1 0-1 0 0,0-1 0 0 0,0 1 1 0 0,0 0-1 0 0,0 0 1 0 0,1 0-1 0 0,-1 0 1 0 0,1 1-1 0 0,-1-1 0 0 0,1 0 18 0 0,2 0-25 0 0,-4 2 18 0 0,0-1 1 0 0,-1 1-1 0 0,1 0 1 0 0,0 0 0 0 0,-1-1-1 0 0,1 1 1 0 0,-1-1 0 0 0,1 1-1 0 0,0-1 1 0 0,-1 1-1 0 0,1-1 1 0 0,-1 1 0 0 0,1-1-1 0 0,-1 1 1 0 0,1-1-1 0 0,-1 1 1 0 0,0-1 0 0 0,1 0-1 0 0,-1 1 1 0 0,0-1 0 0 0,1 0-1 0 0,-1 0 7 0 0,2-4-26 0 0,7-4-38 0 0,-2 6-16 0 0,0 0-30 0 0,-2-1-50 0 0,1-7-188 0 0,7 5-18 0 0,-4 1 186 0 0,-4 2 40 0 0,0 0-39 0 0,2 1-51 0 0,1 1-66 0 0,-3 1 89 0 0,2-4-173 0 0,-5 2 166 0 0,-1 0-14 0 0,0 0-87 0 0,2 0-111 0 0,-2 1 165 0 0,1 0-37 0 0,0 1-75 0 0,0-1-49 0 0,0 1-45 0 0,1-1-37 0 0,0 1-145 0 0,1 0-37 0 0,0 0-175 0 0,3 0-470 0 0</inkml:trace>
  <inkml:trace contextRef="#ctx0" brushRef="#br0" timeOffset="7">2659 579 7024 0 0,'0'0'157'0'0,"0"0"23"0"0,0 3 12 0 0,3 10-27 0 0,2-4-133 0 0,2 4-25 0 0,-5-4 84 0 0,-2-7 65 0 0,2 1 181 0 0,9 9 308 0 0,-9-10-267 0 0,-1 0-102 0 0,0 0-85 0 0,0 0-67 0 0,-1 0-42 0 0,-1 3 0 0 0,0-4 1 0 0,1-1 8 0 0,0 3 137 0 0,0-1-52 0 0,0 0-43 0 0,0 0-38 0 0,0 0 16 0 0,0 2-35 0 0,0-2 26 0 0,0 0 316 0 0,3 1-12 0 0,8 8-38 0 0,-8-8-16 0 0,-3 0-6 0 0,0-3-361 0 0,0 1 36 0 0,-1 1 112 0 0,1 0 105 0 0,0-1 82 0 0,-1 1 99 0 0,1 0 276 0 0,0-2-14 0 0,1-1-287 0 0,0 0-189 0 0,0-1-39 0 0,0 0-49 0 0,1-2-56 0 0,0 1-62 0 0,0-2-71 0 0,1 0-78 0 0,0-2-87 0 0,9-18 187 0 0,-8 17 21 0 0,-1 3 18 0 0,0-1 15 0 0,5 0 49 0 0,-2 4-31 0 0,-5 1-14 0 0,1-1 0 0 0,0 1 0 0 0,-1-1 1 0 0,1 1-1 0 0,-1-1 0 0 0,1 1 0 0 0,-1-1 1 0 0,0 0-1 0 0,0 0 0 0 0,1 0 0 0 0,-1 0 1 0 0,-1 0-1 0 0,2-1-8 0 0,-1 0 4 0 0,1 0 0 0 0,0 0 0 0 0,-1-1 0 0 0,2 1 0 0 0,-1 1 1 0 0,1-2-5 0 0,0 2 0 0 0,0-1 0 0 0,-1 1 0 0 0,2 0 0 0 0,-1 0 0 0 0,0 1 0 0 0,1-1 0 0 0,-2 1 0 0 0,0 0 0 0 0,0 0 0 0 0,0 0 0 0 0,0 0 0 0 0,0 0 0 0 0,0-1 0 0 0,-1 1 0 0 0,1 0 0 0 0,0-1 0 0 0,-1 1 0 0 0,1-1 0 0 0,-1 0 0 0 0,1 0 0 0 0,0-4 1 0 0,-1 6-4 0 0,-1-1 0 0 0,0 0 0 0 0,0 1 1 0 0,1-1-1 0 0,-1 0 0 0 0,1 1 0 0 0,-1-1 0 0 0,0 1 0 0 0,1-1 0 0 0,-1 1 1 0 0,1-1-1 0 0,-1 1 0 0 0,1-1 0 0 0,0 1 0 0 0,-1-1 0 0 0,1 1 0 0 0,-1-1 1 0 0,1 1-1 0 0,0 0 0 0 0,-1-1 0 0 0,1 1 0 0 0,0 0 3 0 0,4-3-22 0 0,20-11-75 0 0,0 1 62 0 0,-21 11 35 0 0,1 1 0 0 0,-1 0 0 0 0,1 1 0 0 0,0-1 0 0 0,-1 1 0 0 0,1 0 0 0 0,-1 0 0 0 0,1 0 0 0 0,3 1 0 0 0,9 0 0 0 0,-9-1 0 0 0,-6-1 0 0 0,0 1 0 0 0,1 0 0 0 0,-1 0 0 0 0,0 0 0 0 0,1 1 0 0 0,-1-1 0 0 0,0 0 0 0 0,0 1 0 0 0,0 0 0 0 0,2 0 0 0 0,12 12 0 0 0,1 1 0 0 0,-12-11 0 0 0,-4-3 0 0 0,-1 0 0 0 0,1 1 0 0 0,0-1 0 0 0,-1 0 0 0 0,1 1 0 0 0,0-1 0 0 0,-1 0 0 0 0,1 1 0 0 0,-1-1 0 0 0,1 1 0 0 0,0-1 0 0 0,-1 1 0 0 0,1-1 0 0 0,-1 1 0 0 0,0 0 0 0 0,1-1 0 0 0,-1 1 0 0 0,1-1 0 0 0,-1 1 0 0 0,0 0 0 0 0,0-1 0 0 0,1 1 0 0 0,1 5 0 0 0,26 43-11 0 0,-28-47 7 0 0,1-1-1 0 0,-1 1 1 0 0,1-1 0 0 0,-1 1 0 0 0,0-1 0 0 0,1 1-1 0 0,-1-1 1 0 0,0 1 0 0 0,0-1 0 0 0,0 1 4 0 0,0 0 0 0 0,0-1 1 0 0,0 1 0 0 0,0-1 0 0 0,0 1-1 0 0,0-1 1 0 0,0 1 0 0 0,1-1 0 0 0,-1 1-1 0 0,1-1 1 0 0,-1 1-1 0 0,6 6 38 0 0,-5-6-28 0 0,0-1 0 0 0,0 1 0 0 0,-1-1 0 0 0,1 1 1 0 0,0-1-1 0 0,0 1 0 0 0,-1 0 0 0 0,1-1 0 0 0,-1 1 0 0 0,1 0 1 0 0,-1-1-1 0 0,0 1 0 0 0,0 0 0 0 0,0 0-10 0 0,0 52 270 0 0,0-18 8 0 0,0-7 50 0 0,0-1 112 0 0,0-26-236 0 0,0-2-11 0 0,0 0-1 0 0,0 0-17 0 0,0 0-74 0 0,0 0-27 0 0,0 0 14 0 0,0 0-7 0 0,0 0-8 0 0,0 0-1 0 0,0-2-1 0 0,0-9-28 0 0,0 3-28 0 0,0 1 1 0 0,0 0-1 0 0,0 0 0 0 0,1-1 0 0 0,1-3-15 0 0,9 0 21 0 0,-9-4 6 0 0,-3 12-23 0 0,1 1-1 0 0,0 0 0 0 0,0-1 1 0 0,0 1-1 0 0,1 0 0 0 0,-1-1 1 0 0,0 1-1 0 0,1 0 0 0 0,0-1 1 0 0,-1 1-1 0 0,2-1-3 0 0,2-5 20 0 0,8-20 13 0 0,3 3-31 0 0,-2 3-18 0 0,-8 11-27 0 0,-5 9 41 0 0,0 1-1 0 0,1 0 0 0 0,-1 0 1 0 0,1 0-1 0 0,-1 0 1 0 0,1-1-1 0 0,0 1 0 0 0,-1 0 1 0 0,1 0-1 0 0,0 0 1 0 0,0 0-1 0 0,0 1 0 0 0,-1-1 1 0 0,1 0-1 0 0,0 0 1 0 0,0 0-1 0 0,0 1 0 0 0,1-1 3 0 0,9-4-44 0 0,-8 4 38 0 0,-1 0 0 0 0,0-1 1 0 0,1 1-1 0 0,-1 0 0 0 0,0-1 0 0 0,0 1 1 0 0,0-1-1 0 0,0 0 0 0 0,0 0 6 0 0,11-8-51 0 0,5 1 27 0 0,18-8-41 0 0,-28 12 55 0 0,-6 4 9 0 0,-1 0 0 0 0,1 0 0 0 0,-1 0 0 0 0,1 0 0 0 0,-1 1 0 0 0,1-1 0 0 0,0 1 0 0 0,-1-1 0 0 0,1 1 0 0 0,0-1 0 0 0,0 1 0 0 0,-1 0 0 0 0,1 0 0 0 0,0-1 1 0 0,5 1-21 0 0,-5 0 18 0 0,-1 0-1 0 0,1 0 1 0 0,0 0 0 0 0,0 0 0 0 0,-1 0 0 0 0,1 0-1 0 0,0 0 1 0 0,-1 1 0 0 0,1-1 0 0 0,0 0 0 0 0,0 1-1 0 0,1 0 4 0 0,2 10 0 0 0,-4-10 0 0 0,0-1 0 0 0,-1 1 0 0 0,1-1 0 0 0,0 0 0 0 0,0 0 0 0 0,0 1 0 0 0,0-1 0 0 0,0 0 0 0 0,0 0 0 0 0,-1 0 0 0 0,1 0 0 0 0,0 0 0 0 0,0 0 0 0 0,1 0 0 0 0,-2 0 0 0 0,1 0 0 0 0,-1 0 0 0 0,1 0 0 0 0,-1 0 0 0 0,1 0 0 0 0,0 0 0 0 0,-1 0 0 0 0,1 0 0 0 0,-1 0 0 0 0,1 0 0 0 0,-1 0 0 0 0,1 0 0 0 0,-1 0 0 0 0,1 0 0 0 0,-1 0 0 0 0,1 1 0 0 0,-1-1 0 0 0,1 0 0 0 0,-1 0 0 0 0,0 1 0 0 0,1-1 0 0 0,-1 0 0 0 0,1 1 0 0 0,-1-1 0 0 0,0 1 0 0 0,1-1 0 0 0,-1 0 0 0 0,0 1 0 0 0,1-1 0 0 0,-1 1 0 0 0,0-1 0 0 0,1 1 0 0 0,3 6 0 0 0,3-2 0 0 0,-6-5 0 0 0,-1 0 0 0 0,1 0 0 0 0,-1 1 0 0 0,0-1 0 0 0,1 0 0 0 0,-1 0 0 0 0,1 1 0 0 0,-1-1 0 0 0,0 1 0 0 0,1-1 0 0 0,-1 0 0 0 0,0 1 0 0 0,1-1 0 0 0,-1 1 0 0 0,0-1 0 0 0,0 1 0 0 0,1-1 0 0 0,-1 1 0 0 0,0-1 0 0 0,0 1 0 0 0,0-1 0 0 0,0 1 0 0 0,1-1 0 0 0,-1 1 0 0 0,0-1 0 0 0,0 1 0 0 0,0-1 0 0 0,0 1 0 0 0,0-1 0 0 0,-1 1 0 0 0,1-1 0 0 0,0 1 0 0 0,0 0 0 0 0,0 0 0 0 0,0-1 0 0 0,0 1 0 0 0,0 0 0 0 0,0 0 0 0 0,0-1 0 0 0,0 1 0 0 0,1 0 0 0 0,-1-1 0 0 0,0 1 0 0 0,0 0 0 0 0,1-1 0 0 0,-1 1 0 0 0,0 0 0 0 0,1-1 0 0 0,-1 1 0 0 0,0 0 0 0 0,1-1 0 0 0,-1 1 0 0 0,1-1 0 0 0,-1 1 0 0 0,1-1 0 0 0,-1 1 0 0 0,1-1 0 0 0,0 0 0 0 0,-1 1 0 0 0,1-1 0 0 0,0 1 0 0 0,-1-1 0 0 0,1 0 0 0 0,-1 1 0 0 0,1-1 0 0 0,-1 1 0 0 0,1 0 0 0 0,-1-1 0 0 0,1 1 0 0 0,-1-1 0 0 0,1 1 0 0 0,-1-1 0 0 0,0 1 0 0 0,1 0 0 0 0,-1-1 0 0 0,0 1 0 0 0,0 0 0 0 0,0 0 0 0 0,1-1 0 0 0,-1 1 0 0 0,0 0 0 0 0,0-1 0 0 0,0 1 0 0 0,0 0 0 0 0,0 0 0 0 0,0-1 0 0 0,0 34 0 0 0,0-1 0 0 0,0 17 0 0 0,0-50 0 0 0,-1 1-1 0 0,1-1 0 0 0,0 1 0 0 0,0-1 1 0 0,0 1-1 0 0,0-1 0 0 0,0 1 0 0 0,0-1 0 0 0,0 1 1 0 0,0-1-1 0 0,0 1 0 0 0,1-1 0 0 0,-1 1 1 0 0,0-1-1 0 0,0 1 0 0 0,0-1 0 0 0,1 1 1 0 0,-1-1-1 0 0,0 1 0 0 0,0-1 0 0 0,1 1 0 0 0,-1-1 1 0 0,0 0-1 0 0,1 1 0 0 0,-1-1 0 0 0,1 1 1 0 0,-1-1-1 0 0,0 0 0 0 0,1 0 0 0 0,-1 1 0 0 0,1-1 1 0 0,0 0 0 0 0,6 5-29 0 0,-5 2 8 0 0,-2-3-21 0 0,0-1 1 0 0,0 0-46 0 0,0 0-44 0 0,0-1-43 0 0,0 1-42 0 0,0-1-40 0 0,0 1-40 0 0,0-1-39 0 0,0 0-36 0 0,0-1-37 0 0,0 1-35 0 0,0 0-34 0 0,0 1-573 0 0,0-1-121 0 0,0-2 805 0 0,0 2-1759 0 0,0-1-1203 0 0</inkml:trace>
  <inkml:trace contextRef="#ctx0" brushRef="#br0" timeOffset="8">3672 479 7912 0 0,'0'0'232'0'0,"0"0"-55"0"0,0 0 10 0 0,0 0 84 0 0,0 0 250 0 0,0 0 456 0 0,2 0 42 0 0,5 1-513 0 0,-3 2-65 0 0,-1 1-71 0 0,-3 2-78 0 0,0-6-283 0 0,0 0 0 0 0,0 0 1 0 0,0 0-1 0 0,0 0 0 0 0,0 1 0 0 0,0-1 0 0 0,0 0 1 0 0,0 0-1 0 0,0 0 0 0 0,0 0 0 0 0,0 0 1 0 0,0 0-1 0 0,0 0 0 0 0,0 0 0 0 0,0 0 0 0 0,0 1 1 0 0,0-1-1 0 0,0 0 0 0 0,0 0 0 0 0,0 0 0 0 0,0 0 1 0 0,0 0-1 0 0,0 0 0 0 0,0 0 0 0 0,0 0 1 0 0,1 0-1 0 0,-1 0 0 0 0,0 0 0 0 0,0 1 0 0 0,0-1 1 0 0,0 0-1 0 0,0 0 0 0 0,0 0 0 0 0,0 0 1 0 0,0 0-1 0 0,0 0 0 0 0,0 0 0 0 0,0 0 0 0 0,0 0 1 0 0,1 0-1 0 0,-1 0 0 0 0,0 0 0 0 0,0 0 0 0 0,0 0 1 0 0,0 0-1 0 0,0 0 0 0 0,0 0 0 0 0,0 0 1 0 0,0 0-1 0 0,0 0 0 0 0,1 0 0 0 0,-1 0 0 0 0,0 0 1 0 0,0 0-1 0 0,0 0 0 0 0,0 0 0 0 0,0 0-9 0 0,1 0 22 0 0,-1 0 1 0 0,1 0-1 0 0,-1 0 0 0 0,1 0 0 0 0,-1 0 1 0 0,1 0-1 0 0,-1 0 0 0 0,1 0 0 0 0,-1 0 1 0 0,1 0-1 0 0,-1 1 0 0 0,0-1 0 0 0,1 0 0 0 0,-1 0 1 0 0,1 1-1 0 0,-1-1 0 0 0,1 0 0 0 0,-1 1 1 0 0,0-1-1 0 0,1 0 0 0 0,-1 1 0 0 0,0-1 0 0 0,1 0 1 0 0,-1 1-1 0 0,0-1 0 0 0,1 1 0 0 0,-1-1 1 0 0,0 0-1 0 0,0 1 0 0 0,1 0-22 0 0,0 7 290 0 0,-1 1-71 0 0,0-4-144 0 0,3 1 145 0 0,5 6-70 0 0,-4 3 67 0 0,-3 1 63 0 0,0 0 62 0 0,-1-14-312 0 0,2 3 290 0 0,0-3-284 0 0,-1-1 1 0 0,0 1 0 0 0,0-1 0 0 0,0 1 0 0 0,0 0 0 0 0,0 0 0 0 0,0 0-1 0 0,0-1 1 0 0,-1 1 0 0 0,1 0 0 0 0,0 0 0 0 0,-1 0 0 0 0,0 1-37 0 0,2 32 475 0 0,-2-32-438 0 0,0 14 163 0 0,0 16 110 0 0,0 0-76 0 0,0-17-234 0 0,0 1 0 0 0,0-3-34 0 0,0-11-148 0 0,0-3-66 0 0,0 0 122 0 0,0 0-59 0 0,0 0-82 0 0,0 0 82 0 0,0 0-38 0 0,0 0-43 0 0,0 0-41 0 0,0 0-36 0 0,0 0-34 0 0,0 0-242 0 0,0 0-56 0 0,0 0-791 0 0,0 0-623 0 0,0 0-1182 0 0</inkml:trace>
  <inkml:trace contextRef="#ctx0" brushRef="#br0" timeOffset="9">3937 562 10880 0 0,'0'0'248'0'0,"0"0"34"0"0,0 0 20 0 0,3 0-38 0 0,13 1-182 0 0,-4 1-54 0 0,-9 2-31 0 0,-3-1 29 0 0,0 1 34 0 0,0-2 85 0 0,2 2 173 0 0,9 9 300 0 0,-5 1 29 0 0,1-9-231 0 0,-2-1-45 0 0,-3 7-71 0 0,0 3 38 0 0,4-4-77 0 0,0-1-76 0 0,-1 5 179 0 0,-1-12-251 0 0,3 4 54 0 0,-1 16 75 0 0,1-14-49 0 0,-6-7-184 0 0,-1-1 0 0 0,1 0 0 0 0,-1 1-1 0 0,1-1 1 0 0,-1 0 0 0 0,0 1 0 0 0,1-1 0 0 0,-1 0 0 0 0,0 1-1 0 0,1-1 1 0 0,-1 1 0 0 0,0-1 0 0 0,1 1 0 0 0,-1-1 0 0 0,0 1-1 0 0,0-1 1 0 0,0 1 0 0 0,1-1 0 0 0,-1 1 0 0 0,0-1 0 0 0,0 1 0 0 0,0-1-1 0 0,0 1 1 0 0,0-1 0 0 0,0 1 0 0 0,0 0 0 0 0,0-1 0 0 0,0 1-1 0 0,0-1-8 0 0,0 35 410 0 0,0-23-324 0 0,0-9 26 0 0,0-3 0 0 0,0 0 0 0 0,0 0-4 0 0,0 0-17 0 0,0 0-10 0 0,0 0-1 0 0,0 0-2 0 0,0 0-12 0 0,4-7 9 0 0,0 1-41 0 0,-3 6-32 0 0,0-1 0 0 0,0 0 0 0 0,-1 0-1 0 0,1 0 1 0 0,-1 1 0 0 0,1-1 0 0 0,-1 0-1 0 0,1 0 1 0 0,-1 0 0 0 0,1 0 0 0 0,-1 0-1 0 0,0 0 1 0 0,1 0 0 0 0,-1 0 0 0 0,0 0-1 0 0,0 0 1 0 0,0-1-2 0 0,3-7 43 0 0,-1 5-37 0 0,7-16 9 0 0,-6 0 28 0 0,-3 18-40 0 0,0 0 0 0 0,0 0 1 0 0,1 1-1 0 0,-1-1 0 0 0,1 0 0 0 0,-1 0 1 0 0,1 0-1 0 0,0 1 0 0 0,-1-1 0 0 0,1 0 1 0 0,0 1-1 0 0,0-1 0 0 0,0 1 0 0 0,0-1 1 0 0,1 1-1 0 0,-1-1 0 0 0,0 1 0 0 0,1 0 1 0 0,-1-1-4 0 0,13-15 12 0 0,-10 10-11 0 0,-2 2-6 0 0,0 0 1 0 0,1 1-1 0 0,0-1 0 0 0,3-3 5 0 0,-5 6-9 0 0,1 1 0 0 0,-1-1-1 0 0,1 1 1 0 0,0-1-1 0 0,0 1 1 0 0,0 0 0 0 0,0 0-1 0 0,0-1 10 0 0,9-3-76 0 0,-8 4 57 0 0,-1 0 1 0 0,0 0-1 0 0,1 0 1 0 0,-1-1-1 0 0,0 1 1 0 0,0-1-1 0 0,0 1 1 0 0,0-1-1 0 0,0 0 19 0 0,-1 0-12 0 0,1 1-1 0 0,-1 0 1 0 0,0-1-1 0 0,1 1 1 0 0,-1 0-1 0 0,0 0 1 0 0,1 0-1 0 0,-1 0 1 0 0,1 0-1 0 0,0 0 1 0 0,-1 1-1 0 0,1-1 1 0 0,0 0-1 0 0,-1 1 0 0 0,1-1 1 0 0,0 1-1 0 0,0 0 1 0 0,0-1-1 0 0,-1 1 1 0 0,2 0 12 0 0,12-3-94 0 0,0-8-2 0 0,-11 9 20 0 0,-1 1 34 0 0,7 1 17 0 0,-8 1 7 0 0,0-1 17 0 0,-1 0-1 0 0,1 0 1 0 0,-1 0-1 0 0,1 0 1 0 0,0 0-1 0 0,-1 0 1 0 0,1 1-1 0 0,-1-1 1 0 0,0 1-1 0 0,1-1 2 0 0,15 11-10 0 0,-12-10-3 0 0,0 1-1 0 0,4 15-25 0 0,-4-9 16 0 0,-4-6 20 0 0,0-1 1 0 0,0 1-1 0 0,0-1 1 0 0,0 1-1 0 0,-1-1 0 0 0,1 1 1 0 0,0 0-1 0 0,-1-1 0 0 0,1 1 1 0 0,-1 0-1 0 0,0 0 1 0 0,1-1-1 0 0,-1 1 0 0 0,0 0 3 0 0,0 147 0 0 0,2-134 14 0 0,4-4 35 0 0,-5-10-37 0 0,0 1 0 0 0,0-1-1 0 0,0 1 1 0 0,0 0 0 0 0,0 0 0 0 0,-1-1 0 0 0,1 1-1 0 0,-1 0 1 0 0,1 0 0 0 0,-1 0 0 0 0,0-1 0 0 0,0 1-1 0 0,0 0-11 0 0,0 1 58 0 0,0 0-36 0 0,0 3-60 0 0,0 13-334 0 0,0-19 367 0 0,0 0 1 0 0,0 0-1 0 0,0 0 1 0 0,0 0 0 0 0,0 0-1 0 0,0 0 1 0 0,0 0-1 0 0,0 0 1 0 0,0 1-1 0 0,0-1 1 0 0,0 0-1 0 0,0 0 1 0 0,0 0 0 0 0,0 0-1 0 0,0 0 1 0 0,0 0-1 0 0,0 0 1 0 0,0 0-1 0 0,0 0 1 0 0,0 1-1 0 0,0-1 1 0 0,0 0 0 0 0,0 0-1 0 0,0 0 1 0 0,1 0-1 0 0,-1 0 1 0 0,0 0-1 0 0,0 0 1 0 0,0 0-1 0 0,0 0 1 0 0,0 0 0 0 0,0 0-1 0 0,0 0 1 0 0,0 0-1 0 0,0 0 1 0 0,0 1-1 0 0,0-1 1 0 0,0 0-1 0 0,1 0 1 0 0,-1 0 0 0 0,0 0-1 0 0,0 0 1 0 0,0 0-1 0 0,0 0 1 0 0,0 0-1 0 0,0 0 1 0 0,0 0-1 0 0,0 0 1 0 0,0 0 0 0 0,0 0-1 0 0,1 0 1 0 0,-1 0-1 0 0,0 0 1 0 0,0 0-1 0 0,0 0 1 0 0,0 0-1 0 0,0-1 5 0 0,0 1-110 0 0,0 0 37 0 0,1 0 23 0 0,0 0 99 0 0,3 0 174 0 0,-3-1-214 0 0,0 1-78 0 0,1 0-98 0 0,-1 0 29 0 0,-1 0-39 0 0,1 1-42 0 0,-1-1-47 0 0,1 0-50 0 0,-1 0-53 0 0,1 0-58 0 0,-1 0-62 0 0,0 0-785 0 0</inkml:trace>
  <inkml:trace contextRef="#ctx0" brushRef="#br0" timeOffset="10">4618 662 8232 0 0,'0'0'182'0'0,"0"0"29"0"0,3 0 14 0 0,11 0-60 0 0,-4 0-91 0 0,4 0-70 0 0,-11 0 23 0 0,0 0 34 0 0,-1 0 91 0 0,-1-3 173 0 0,-1-1-269 0 0,1 1 80 0 0,1 0 110 0 0,3 1 232 0 0,5 0 364 0 0,-6 2-615 0 0,0 0-54 0 0,0 0-60 0 0,-4 0-107 0 0,0 0 0 0 0,0 0 0 0 0,1 0 0 0 0,-1 0 0 0 0,0 0 1 0 0,0 0-1 0 0,0 0 0 0 0,0 1 0 0 0,0-1 0 0 0,0 0 0 0 0,0 0 0 0 0,0 0 0 0 0,0 0 0 0 0,1-1 1 0 0,-1 1-1 0 0,0 0 0 0 0,0 0 0 0 0,0 0 0 0 0,0 0 0 0 0,0 0 0 0 0,0 0 0 0 0,0 0 0 0 0,0 0 0 0 0,0 0 1 0 0,0 0-1 0 0,1 0 0 0 0,-1 0 0 0 0,0 0 0 0 0,0 0 0 0 0,0 0 0 0 0,0 0 0 0 0,0 0 0 0 0,0 0 1 0 0,0 0-1 0 0,0-1 0 0 0,0 1 0 0 0,0 0 0 0 0,0 0 0 0 0,0 0 0 0 0,0 0 0 0 0,0 0 0 0 0,0 0 0 0 0,0 0 1 0 0,0 0-1 0 0,0 0 0 0 0,0 0 0 0 0,0-1 0 0 0,0 1 0 0 0,0 0 0 0 0,0 0 0 0 0,0 0 0 0 0,0 0 1 0 0,0 0-1 0 0,0 0 0 0 0,0 0 0 0 0,0 0 0 0 0,0 0-6 0 0,0-12 331 0 0,0 12-326 0 0,0 0 0 0 0,0 0 0 0 0,0 0 1 0 0,0 0-1 0 0,0 0 0 0 0,0 0 0 0 0,0 0 1 0 0,0 0-1 0 0,0 0 0 0 0,0-1 0 0 0,0 1 0 0 0,0 0 1 0 0,0 0-1 0 0,0 0 0 0 0,0 0 0 0 0,0 0 1 0 0,0 0-1 0 0,0 0 0 0 0,0 0 0 0 0,0 0 1 0 0,0 0-1 0 0,0-1 0 0 0,0 1 0 0 0,0 0 1 0 0,0 0-1 0 0,0 0 0 0 0,0 0 0 0 0,0 0 1 0 0,0 0-1 0 0,0 0 0 0 0,1 0 0 0 0,-1 0 1 0 0,0 0-1 0 0,0 0 0 0 0,0 0 0 0 0,0 0 0 0 0,0 0 1 0 0,0 0-1 0 0,0 0 0 0 0,0-1 0 0 0,0 1 1 0 0,0 0-1 0 0,0 0 0 0 0,1 0 0 0 0,-1 0 1 0 0,0 0-1 0 0,0 0 0 0 0,0 0 0 0 0,0 0 1 0 0,0 0-1 0 0,0 0 0 0 0,0 0 0 0 0,0 0 1 0 0,0 1-1 0 0,1-1 0 0 0,-1 0 0 0 0,0 0-5 0 0,11 0 175 0 0,-8 0-58 0 0,-1-3-11 0 0,1 0-71 0 0,-1-1-30 0 0,1 1 26 0 0,0 1 35 0 0,0 0 53 0 0,-3-1-47 0 0,0-8-2 0 0,0 3-7 0 0,0 3-59 0 0,0 2 5 0 0,-3-3 50 0 0,-8-5 33 0 0,9 8 11 0 0,-1 0 1 0 0,-8-8-7 0 0,5 8-31 0 0,-5 4-57 0 0,11-1-3 0 0,-5 2 37 0 0,-9 12-32 0 0,-19 19-11 0 0,31-31 3 0 0,0 0 1 0 0,0 0 0 0 0,0 0-1 0 0,1 0 1 0 0,-1 0 0 0 0,1 0-1 0 0,-1 2-3 0 0,-1 12 91 0 0,3-15-81 0 0,0 1 0 0 0,0 0 0 0 0,-1-1 0 0 0,1 1 0 0 0,0 0 0 0 0,-1-1 0 0 0,1 1 0 0 0,-1-1 0 0 0,0 1 0 0 0,1-1 0 0 0,-1 1 0 0 0,0-1 0 0 0,0 1-10 0 0,-6 12 58 0 0,5-5-44 0 0,1 3 39 0 0,1 55 384 0 0,0-55-366 0 0,0-2-36 0 0,0 1 23 0 0,0-9-44 0 0,0 0-1 0 0,0 0 0 0 0,0 0 1 0 0,0 1-1 0 0,0-1 1 0 0,0 0-1 0 0,1 0 0 0 0,-1 0 1 0 0,1 0-1 0 0,-1 0 1 0 0,1 0-14 0 0,3 5 39 0 0,-3-3-14 0 0,1 0 0 0 0,-1 0 0 0 0,1-1 0 0 0,0 1-1 0 0,1-1 1 0 0,-1 1 0 0 0,1-1 0 0 0,-1 0 0 0 0,1 0 0 0 0,3 2-25 0 0,7 1 96 0 0,-7 5 0 0 0,8-6-3 0 0,-6 1-53 0 0,-6-5-31 0 0,-1 0-1 0 0,1 0 0 0 0,-1-1 0 0 0,1 1 0 0 0,-1 0 0 0 0,1 0 0 0 0,0-1 1 0 0,-1 1-1 0 0,1-1 0 0 0,0 1 0 0 0,0-1 0 0 0,-1 0 0 0 0,1 0 1 0 0,0 0-9 0 0,17 0 72 0 0,12 0-12 0 0,-7 1-32 0 0,4 0-1 0 0,-9-2-64 0 0,-4 0-53 0 0,-2-1-74 0 0,21-10-223 0 0,-4 7-28 0 0,-28 4 373 0 0,0 0 0 0 0,0 0-1 0 0,0 0 1 0 0,0 0 0 0 0,-1 0 0 0 0,1-1-1 0 0,0 1 1 0 0,-1-1 0 0 0,1 1 0 0 0,-1-1 42 0 0</inkml:trace>
  <inkml:trace contextRef="#ctx0" brushRef="#br0" timeOffset="11">3904 230 8928 0 0,'-11'-1'150'0'0,"-2"-6"-16"0"0,7 4-41 0 0,-2-1 60 0 0,2 3-1 0 0,-2 1 52 0 0,-6-3-162 0 0,0-8-13 0 0,11 8 115 0 0,3 3 19 0 0,0 0-128 0 0,0 0-79 0 0,0 0-66 0 0,0 0-94 0 0,0 0-108 0 0,0 0-98 0 0,0 0 50 0 0,0 0-37 0 0,0 0-475 0 0,0 0-379 0 0,0 0-720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0 149 7280 0 0,'0'0'165'0'0,"0"0"22"0"0,0 0 9 0 0,1 0-58 0 0,1 0-6 0 0,3 0 209 0 0,3 0 217 0 0,0 0-95 0 0,0 0-82 0 0,-1-1-68 0 0,4-2 77 0 0,3-6 42 0 0,-12 7-241 0 0,0 1-44 0 0,1 0 40 0 0,1 0-94 0 0,2 2-48 0 0,-5 0-7 0 0,0-1 35 0 0,9-1 112 0 0,-3 0-52 0 0,0-1-26 0 0,3-2-8 0 0,6-3 70 0 0,-9 6-65 0 0,3 0 43 0 0,6 0 125 0 0,0-2-71 0 0,-3 0-64 0 0,-1-1-54 0 0,-6 1-57 0 0,13-1 111 0 0,-2 6-34 0 0,1-1-9 0 0,0-5 24 0 0,-7-1-81 0 0,-8 4-32 0 0,1-1 1 0 0,-1 1-1 0 0,0 0 0 0 0,0 0 1 0 0,1 0-1 0 0,-1 0 1 0 0,0 1-1 0 0,1-1 0 0 0,-1 1 1 0 0,3 0-6 0 0,3 1 16 0 0,-6-1-12 0 0,0 1 0 0 0,1-1 0 0 0,-1 0 0 0 0,0 0 0 0 0,0 0 0 0 0,0-1 0 0 0,0 1 0 0 0,0-1 0 0 0,0 0 0 0 0,0 1 0 0 0,1-2-4 0 0,16-9 0 0 0,7 6 0 0 0,-14-2-1 0 0,-11 6 2 0 0,-1 0 0 0 0,1 0 0 0 0,0 1 0 0 0,-1-1 0 0 0,1 0 0 0 0,0 1-1 0 0,-1-1 1 0 0,1 1 0 0 0,0-1 0 0 0,0 1 0 0 0,-1 0 0 0 0,1 0 0 0 0,0 0 0 0 0,0 0-1 0 0,7 0 17 0 0,-6 1-13 0 0,0-1 1 0 0,0 1 0 0 0,1-1 0 0 0,-1 0 0 0 0,0-1 0 0 0,0 1 0 0 0,0 0 0 0 0,0-1-1 0 0,0 0 1 0 0,0 0 0 0 0,1 0-5 0 0,4-4 21 0 0,-6 4-18 0 0,-1 0 1 0 0,1 0-1 0 0,-1 0 0 0 0,1 0 0 0 0,0 1 0 0 0,-1-1 0 0 0,1 0 0 0 0,0 1 0 0 0,-1-1 0 0 0,1 1 0 0 0,0 0 0 0 0,-1-1 0 0 0,1 1 0 0 0,0 0-3 0 0,0 0 4 0 0,0 0 1 0 0,0 0-1 0 0,-1 0 0 0 0,1-1 0 0 0,0 1 0 0 0,0-1 0 0 0,-1 1 0 0 0,1-1 0 0 0,0 0 1 0 0,-1 1-1 0 0,1-1 0 0 0,0-1-4 0 0,0 1 1 0 0,0 0 0 0 0,-1 0 0 0 0,1 0 0 0 0,0 0 0 0 0,0 0 1 0 0,0 0-1 0 0,0 1 0 0 0,0-1 0 0 0,0 1 0 0 0,-1-1 0 0 0,1 1 0 0 0,1 0 0 0 0,-1 0-1 0 0,15 1-26 0 0,-6-1-5 0 0,-3 1-29 0 0,-2-1-27 0 0,0-1-44 0 0,-1 1-18 0 0,0-1-41 0 0,-1 0-48 0 0,0-1-51 0 0,-2 1 16 0 0,1-1-48 0 0,-1 1-43 0 0,0-1-39 0 0,2-1-477 0 0,0 1-83 0 0,3 0-683 0 0,3 1-934 0 0,-10 1 2577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68 5136 0 0,'0'0'149'0'0,"-3"0"-7"0"0,-8 0-53 0 0,6 1 142 0 0,0-1-52 0 0,1 1 12 0 0,1 1-64 0 0,1 3 66 0 0,1 0-6 0 0,1-2 209 0 0,0-3-51 0 0,-2 0-22 0 0,0 0-361 0 0,0 0 121 0 0,0 0 104 0 0,1 0 89 0 0,0-1 151 0 0,0 1 79 0 0,1 0 1215 0 0,0 0-911 0 0,1 0-459 0 0,0 0-49 0 0,0 0 2 0 0,0 1-201 0 0,-1-1-38 0 0,2 0-48 0 0,-1 1-57 0 0,0-1-33 0 0,-1 0-37 0 0,1 1-37 0 0,0-1-41 0 0,0 1-42 0 0,8 4 282 0 0,4 2 34 0 0,-1-5 0 0 0,-5-2-9 0 0,-5 0-45 0 0,1 0-1 0 0,-1 0 1 0 0,0 0 0 0 0,0 0-1 0 0,1 0 1 0 0,-1 0 0 0 0,0-1-1 0 0,0 1 1 0 0,1-1 0 0 0,0 0-32 0 0,5-4 101 0 0,3-1 46 0 0,6 3 42 0 0,8 4 50 0 0,30 0 281 0 0,-38-3-376 0 0,-4-1-40 0 0,1-3 43 0 0,-13 5-124 0 0,1 0 0 0 0,-1 0 0 0 0,1 0 0 0 0,-1 1 0 0 0,1-1 0 0 0,0 0-1 0 0,-1 1 1 0 0,1-1 0 0 0,0 1 0 0 0,0 0 0 0 0,0 0 0 0 0,-1-1 0 0 0,1 1 0 0 0,0 0-23 0 0,7 0 86 0 0,-1-1 1 0 0,1-1 0 0 0,-1 0 0 0 0,0 0 0 0 0,9-4-87 0 0,-15 6 18 0 0,22-10 196 0 0,-7 4-95 0 0,-13 5-97 0 0,0 0 1 0 0,-1 1-1 0 0,1-1 1 0 0,0 1-1 0 0,0-1 1 0 0,1 1-23 0 0,-1 0 19 0 0,0 0 1 0 0,0 0-1 0 0,1-1 1 0 0,-1 0-1 0 0,0 0 1 0 0,-1 0-1 0 0,1 0 1 0 0,0-1-1 0 0,0 1 1 0 0,0-1-1 0 0,2-2-19 0 0,9 0 50 0 0,8 5-31 0 0,-14 0-6 0 0,19-4 62 0 0,3-5-69 0 0,-24 5 3 0 0,-3 2-3 0 0,0 0 0 0 0,0 0 0 0 0,-1 0 0 0 0,1 1 0 0 0,0 0-1 0 0,0 0 1 0 0,0 0 0 0 0,0 0 0 0 0,1 0-6 0 0,5 1 1 0 0,109-1-1 0 0,-115 0-115 0 0,0 0 38 0 0,3 0 14 0 0,0 0 88 0 0,10 0 141 0 0,-12 0-142 0 0,0 0-36 0 0,0 0-54 0 0,0 0-69 0 0,1 0-83 0 0,-1 0-98 0 0,-1 0 21 0 0,-1 0-64 0 0,1 0-68 0 0,0 0-75 0 0,0 0-79 0 0,-1 0-87 0 0,1 0-90 0 0,0 0-96 0 0,2 0-938 0 0,4 0-1009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0 117 4592 0 0,'0'0'133'0'0,"0"0"-28"0"0,0 0 9 0 0,0 0 54 0 0,0 0 155 0 0,0 0 278 0 0,0 0 27 0 0,3 0-7 0 0,1 1-421 0 0,-1 0-40 0 0,3 5 216 0 0,-3-2-49 0 0,2-1-7 0 0,0-1 43 0 0,2-2 112 0 0,-4 0-329 0 0,1 0 45 0 0,21 1 914 0 0,-16-2-840 0 0,-6 0-184 0 0,0-1-43 0 0,1 0 78 0 0,1-1-11 0 0,2-2 39 0 0,-1 3 45 0 0,-3 1-67 0 0,1 1 33 0 0,1 0 38 0 0,0-1 43 0 0,1 2-106 0 0,16 0 175 0 0,-6-5-7 0 0,3-5-13 0 0,-16 8-239 0 0,1 0-1 0 0,-1 0 0 0 0,0 0 1 0 0,0 1-1 0 0,1-1 0 0 0,-1 1 1 0 0,2 0-46 0 0,11-2 221 0 0,-6-3-54 0 0,3-2-14 0 0,5 6-8 0 0,-1 0 11 0 0,-5-2 10 0 0,8-9 59 0 0,7 7-26 0 0,-5-6-9 0 0,6 5-4 0 0,-6-5 3 0 0,9 6 23 0 0,-15-1-103 0 0,2 0 43 0 0,0 4 33 0 0,-3 2-55 0 0,19 1 10 0 0,-5-5-111 0 0,-16-2-2 0 0,-12 5-24 0 0,1 0-1 0 0,-1 0 1 0 0,1 0 0 0 0,0 0-1 0 0,-1 1 1 0 0,1-1 0 0 0,0 1-1 0 0,-1-1 1 0 0,1 1 0 0 0,0 0-1 0 0,0-1 1 0 0,0 1 0 0 0,-1 0-1 0 0,1 0-2 0 0,95 0 117 0 0,-80 0-117 0 0,-3 0 12 0 0,-12 0 47 0 0,1 0-4 0 0,8 0-33 0 0,-8 0 9 0 0,-3 0-119 0 0,0 0-84 0 0,2 0-334 0 0,-1 0 60 0 0,0 0 52 0 0,0 0 44 0 0,1 0-24 0 0,-1 0 36 0 0,2 0-601 0 0,-2 0 276 0 0,0 0 273 0 0,0 0-55 0 0,1 0-1590 0 0,-1 0-1155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18 7224 0 0,'0'0'209'0'0,"0"-3"-5"0"0,0 2-196 0 0,0 1 0 0 0,0-1 0 0 0,0 0-1 0 0,0 0 1 0 0,0 1 0 0 0,0-1 0 0 0,0 0 0 0 0,-1 1-1 0 0,1-1 1 0 0,0 0 0 0 0,0 1 0 0 0,-1-1 0 0 0,1 0 0 0 0,0 1-1 0 0,-1-1-7 0 0,-3-1 121 0 0,-3 1 137 0 0,7 1-258 0 0,-3 0 477 0 0,1 0 17 0 0,-4 0-207 0 0,-12-1 345 0 0,10 2-400 0 0,0 0-48 0 0,3 1-111 0 0,3 1 18 0 0,0 1 2 0 0,-2 1 59 0 0,-1-4-22 0 0,-4 0 74 0 0,8-1-192 0 0,1 0 0 0 0,-1 0-1 0 0,0 0 1 0 0,0 1 0 0 0,1-1-1 0 0,-1 0 1 0 0,0 0 0 0 0,1 1-1 0 0,-1-1 1 0 0,0 0 0 0 0,1 1-1 0 0,-1-1 1 0 0,0 1 0 0 0,1-1-1 0 0,-1 1 1 0 0,1-1 0 0 0,-1 1-1 0 0,1 0 1 0 0,-1-1 0 0 0,1 1-1 0 0,-1 0 1 0 0,1-1 0 0 0,0 1-1 0 0,-1 0 1 0 0,1-1 0 0 0,0 1-1 0 0,-1 0-11 0 0,1 1 15 0 0,-1-1-1 0 0,1 0 0 0 0,-1 1 0 0 0,0-1 0 0 0,0 0 0 0 0,0 0 0 0 0,0 0 1 0 0,0 0-1 0 0,0 0 0 0 0,0 0 0 0 0,0 0 0 0 0,0 0 0 0 0,0 0 1 0 0,-1 0-15 0 0,-5 2 70 0 0,6-2-64 0 0,0-1 1 0 0,1 0-1 0 0,-1 0 1 0 0,1 0 0 0 0,-1 0-1 0 0,1 1 1 0 0,-1-1-1 0 0,1 0 1 0 0,0 1-1 0 0,-1-1 1 0 0,1 0 0 0 0,-1 1-1 0 0,1-1 1 0 0,0 0-1 0 0,-1 1 1 0 0,1-1 0 0 0,0 1-1 0 0,-1-1 1 0 0,1 1-1 0 0,0-1 1 0 0,0 1-1 0 0,-1-1 1 0 0,1 1 0 0 0,0-1-1 0 0,0 1 1 0 0,0-1-1 0 0,0 1 1 0 0,0-1-1 0 0,0 1 1 0 0,0-1 0 0 0,0 1-1 0 0,0-1 1 0 0,0 1-1 0 0,0-1 1 0 0,0 1-1 0 0,0 0 1 0 0,0-1 0 0 0,0 1-7 0 0,-3 14 141 0 0,-10 2 1 0 0,11-15-123 0 0,0 0 0 0 0,1 0 0 0 0,-1 0 0 0 0,0 1 0 0 0,1-1 0 0 0,-1 0-1 0 0,1 1-18 0 0,0-1 15 0 0,0 0 0 0 0,1 0 0 0 0,-1 0 1 0 0,1 0-1 0 0,-1-1 0 0 0,1 1 0 0 0,0 0 0 0 0,0 2-15 0 0,0-1 20 0 0,-1 1 0 0 0,1 0 0 0 0,-1-1 1 0 0,1 1-1 0 0,-1-1 0 0 0,-1 1 1 0 0,1-1-1 0 0,-1 2-20 0 0,-4 12 95 0 0,1 13 48 0 0,4-26-127 0 0,-3 9 54 0 0,1 0 1 0 0,0 1 0 0 0,2 0-1 0 0,-1 8-70 0 0,2 11 168 0 0,0 28 148 0 0,0-33-154 0 0,-1 0-27 0 0,0 15-9 0 0,1-32-114 0 0,1 0 1 0 0,1 0-1 0 0,0 1-12 0 0,4 8 19 0 0,-5-16-13 0 0,1 1-1 0 0,-1-1 0 0 0,0 1 1 0 0,0 0-1 0 0,0-1 0 0 0,-1 1 0 0 0,0 0 1 0 0,1-1-1 0 0,-2 2-5 0 0,2 3 16 0 0,0 0 1 0 0,0 0-1 0 0,1 0 1 0 0,0 0-1 0 0,1 0 1 0 0,0 0-1 0 0,0 1-16 0 0,1 0 32 0 0,9 15-3 0 0,-9-18-16 0 0,0 1-1 0 0,0-1 1 0 0,0 1 0 0 0,0 3-13 0 0,10 15-1 0 0,0-5 14 0 0,-9-10 8 0 0,-4-9-16 0 0,0 1-1 0 0,0-1 0 0 0,0 1 0 0 0,1-1 1 0 0,-1 0-1 0 0,1 0 0 0 0,-1 0 0 0 0,1 0 1 0 0,0 0-5 0 0,6 6 5 0 0,-5-4 4 0 0,0-1 0 0 0,1 1 0 0 0,-1-1 0 0 0,1 0 0 0 0,0 0 1 0 0,0 0-10 0 0,7 2 12 0 0,-8-4-12 0 0,-1 0 0 0 0,0 0 0 0 0,1 0 0 0 0,-1 1 0 0 0,0-1 0 0 0,0 1 0 0 0,0-1 0 0 0,0 1 0 0 0,0 0 0 0 0,2 2-56 0 0,0-1-113 0 0,-1 0-122 0 0,1-1-127 0 0,-2-1 159 0 0,0 0-34 0 0,0 0-35 0 0,0 0-36 0 0,1-1-37 0 0,-1 0-37 0 0,1 1-39 0 0,0-1-39 0 0,3 0-1254 0 0,4 0-1018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8176 0 0,'0'0'182'0'0,"0"0"29"0"0,0 0 13 0 0,2 3-32 0 0,6 6-145 0 0,-7-8-48 0 0,0 1 1 0 0,-1-1-1 0 0,1 1 0 0 0,0-1 1 0 0,-1 1-1 0 0,1-1 0 0 0,-1 1 1 0 0,1 0-1 0 0,-1-1 0 0 0,0 1 0 0 0,0-1 1 0 0,0 2 0 0 0,0-1-2 0 0,0 0 1 0 0,0-1-1 0 0,1 1 0 0 0,-1 0 1 0 0,0-1-1 0 0,1 1 1 0 0,-1-1-1 0 0,1 1 1 0 0,-1-1-1 0 0,1 1 1 0 0,0-1-1 0 0,1 2 2 0 0,1 2 30 0 0,1-1 45 0 0,-2-2 66 0 0,-1 4 161 0 0,-1 16 267 0 0,0-21-546 0 0,0-1 0 0 0,0 0-1 0 0,0 1 1 0 0,0-1 0 0 0,0 0-1 0 0,0 1 1 0 0,0-1 0 0 0,0 0-1 0 0,0 1 1 0 0,0-1 0 0 0,0 0-1 0 0,0 1 1 0 0,0-1 0 0 0,0 0-1 0 0,0 1 1 0 0,0-1 0 0 0,1 0-1 0 0,-1 1 1 0 0,0-1 0 0 0,0 0-1 0 0,0 0 1 0 0,1 1 0 0 0,-1-1-1 0 0,0 0 1 0 0,0 0 0 0 0,1 1-23 0 0,9 13 568 0 0,3 13 159 0 0,-3-5-206 0 0,-8-18-423 0 0,1 1 1 0 0,2 2 36 0 0,-3-1 16 0 0,-1 0 53 0 0,0 2 101 0 0,-1-5-301 0 0,0 1 69 0 0,0 4 162 0 0,0 13 473 0 0,0-16-556 0 0,0-2-76 0 0,0 0 150 0 0,0-3 45 0 0,0 0 17 0 0,0 0 7 0 0,0 0-21 0 0,0 0-88 0 0,0 0-40 0 0,0 0-9 0 0,0 0-7 0 0,0 0-28 0 0,0 0-7 0 0,0 0-6 0 0,0 0-5 0 0,0 0-16 0 0,0-3-4 0 0,0-8 17 0 0,0-14 156 0 0,0 17-169 0 0,2 3 66 0 0,5-4-50 0 0,-1-2-80 0 0,0 0-50 0 0,6-5-68 0 0,1 2 6 0 0,9-9-32 0 0,-7 13 111 0 0,-4 5-8 0 0,-9 4 32 0 0,0 0 1 0 0,1-1-1 0 0,-1 1 1 0 0,0 0 0 0 0,1-1-1 0 0,-1 1 1 0 0,0-1-1 0 0,0 0 1 0 0,0 0 4 0 0,3-2-12 0 0,1 0 0 0 0,-1 1 0 0 0,1 0 0 0 0,0-1 0 0 0,0 2 0 0 0,0-1 0 0 0,1 1 0 0 0,4-1 12 0 0,-6 1-11 0 0,-2 1 7 0 0,0 0-1 0 0,0 0 1 0 0,0 1-1 0 0,0-1 1 0 0,0 1-1 0 0,0 0 1 0 0,0 0-1 0 0,0 0 1 0 0,0 0-1 0 0,0 1 1 0 0,0-1-1 0 0,0 1 1 0 0,0-1-1 0 0,0 1 1 0 0,-1 0-1 0 0,1 0 1 0 0,0 1 0 0 0,1 0 4 0 0,11 4 5 0 0,3-5-5 0 0,-15-1 0 0 0,-1 0 0 0 0,1 0 0 0 0,-1 0 0 0 0,1 0 0 0 0,-1 0 0 0 0,1 1 0 0 0,-1-1 0 0 0,1 1 0 0 0,-1 0 0 0 0,2 0 0 0 0,4 4 0 0 0,-1 1 0 0 0,0-1 0 0 0,-1 1 0 0 0,0 0 0 0 0,0 1 0 0 0,3 3 0 0 0,9 9-10 0 0,-10-11-12 0 0,-4-5 15 0 0,-1 0 0 0 0,0 1 0 0 0,1-1 0 0 0,-1 1 0 0 0,-1 0 0 0 0,1 0 7 0 0,3 13-43 0 0,8-1 32 0 0,-13-14 11 0 0,1 0 0 0 0,-1 0-1 0 0,1 0 1 0 0,-1 0 0 0 0,0 0-1 0 0,1 0 1 0 0,-1 0 0 0 0,0 0-1 0 0,0 1 1 0 0,-1-1 0 0 0,1 0-1 0 0,0 1 1 0 0,-1 0 0 0 0,2 15 16 0 0,-2 0 64 0 0,-1-2 60 0 0,1-2-46 0 0,0-11 54 0 0,0 0 20 0 0,0 8 6 0 0,0-8-6 0 0,0-3-34 0 0,0 0-20 0 0,0 0-2 0 0,0 0-5 0 0,0 0-23 0 0,0 0-11 0 0,0 0-1 0 0,0 0-1 0 0,0 0-6 0 0,0 0-1 0 0,0-3 0 0 0,3-11-10 0 0,2 6-45 0 0,-4 6-9 0 0,0 1 0 0 0,0-1 0 0 0,0 1 0 0 0,0-1 0 0 0,0 1 1 0 0,-1-1-1 0 0,1 0 0 0 0,-1 1 0 0 0,1-1 0 0 0,-1 0 0 0 0,0 0 0 0 0,1 1 0 0 0,-1-1 0 0 0,0 0 0 0 0,0 1 0 0 0,0 1 0 0 0,0-1 0 0 0,-1 1 0 0 0,1-1 0 0 0,0 1 0 0 0,0-1 0 0 0,0 1 0 0 0,0-1 0 0 0,0 1 0 0 0,1-1 0 0 0,-1 1 0 0 0,0-1 0 0 0,0 1 0 0 0,0-1 0 0 0,0 1 0 0 0,1-1 0 0 0,-1 1 0 0 0,0-1 0 0 0,0 1 0 0 0,1-1 0 0 0,-1 1 0 0 0,0-1 0 0 0,1 1 0 0 0,-1 0 0 0 0,0-1 0 0 0,1 1 0 0 0,-1 0 0 0 0,1-1 0 0 0,-1 1 0 0 0,0 0 0 0 0,1 0 0 0 0,0-1 0 0 0,6-4 0 0 0,-2-8 0 0 0,-2 7 2 0 0,12-22-24 0 0,-2 12-60 0 0,-2 4-9 0 0,13-12-91 0 0,-17 17 157 0 0,0 3 36 0 0,4-1-48 0 0,-8 4 32 0 0,-1 0 0 0 0,1 0 0 0 0,-1-1 1 0 0,0 1-1 0 0,0-1 0 0 0,1 1 1 0 0,-1-1-1 0 0,0 0 0 0 0,0 0 5 0 0,14-11-53 0 0,-14 12 50 0 0,-1 1 1 0 0,1-1-1 0 0,-1 1 1 0 0,1-1-1 0 0,-1 1 1 0 0,1 0-1 0 0,-1 0 1 0 0,1 0-1 0 0,-1 0 0 0 0,1 0 3 0 0,-2 0 0 0 0,17-1-49 0 0,14 0 28 0 0,-13 6-42 0 0,-4 6 38 0 0,-8-9-18 0 0,-5-1 42 0 0,1-1 0 0 0,0 0 0 0 0,0 1 0 0 0,-1-1 0 0 0,1 1 0 0 0,0 0 0 0 0,0-1 1 0 0,-1 1-1 0 0,1 0 0 0 0,-1 0 0 0 0,2 1 1 0 0,6 3-1 0 0,5 1 1 0 0,-9 5 0 0 0,7-6 0 0 0,-7 9 0 0 0,6 0 11 0 0,-8-8 32 0 0,-4 13-10 0 0,1-19-33 0 0,0 0 1 0 0,0 0-1 0 0,0 0 0 0 0,0 0 1 0 0,0 0-1 0 0,0 0 1 0 0,0 1-1 0 0,0-1 0 0 0,-1 0 1 0 0,1 0-1 0 0,0 0 0 0 0,0 0 1 0 0,0 0-1 0 0,0 0 0 0 0,0 0 1 0 0,0 1-1 0 0,0-1 1 0 0,0 0-1 0 0,0 0 0 0 0,0 0 1 0 0,1 0-1 0 0,-1 0 0 0 0,0 0 1 0 0,0 0-1 0 0,0 0 0 0 0,0 1 1 0 0,0-1-1 0 0,0 0 1 0 0,0 0-1 0 0,0 0 0 0 0,0 0 1 0 0,0 0-1 0 0,0 0 0 0 0,0 0 1 0 0,0 0-1 0 0,0 0 0 0 0,1 0 1 0 0,-1 1-1 0 0,0-1 1 0 0,0 0-1 0 0,0 0 0 0 0,0 0 1 0 0,0 0-1 0 0,0 0 0 0 0,14 10 15 0 0,-12-3-58 0 0,-2-3-34 0 0,1-2-57 0 0,1 1-138 0 0,9 8-234 0 0,-9-9 383 0 0,-2-1 9 0 0,1-1-16 0 0,-1 0-43 0 0,0 0-12 0 0,0 0-44 0 0,0 0-50 0 0,0 0-56 0 0,0 0-61 0 0,0 0-56 0 0,0 0-50 0 0,0 0-44 0 0,0 0-158 0 0,0 0-44 0 0,0 0-191 0 0,0 0-515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1 7256 0 0,'0'0'165'0'0,"0"0"22"0"0,-3 0 7 0 0,-6 0 26 0 0,2 0-95 0 0,3 0-62 0 0,1 0 6 0 0,2 0 6 0 0,0 0 25 0 0,-1 0 51 0 0,0 0 60 0 0,-2 0 71 0 0,1 0-91 0 0,-1 0 58 0 0,-14 0 721 0 0,10 0-606 0 0,5 0-218 0 0,0 0-36 0 0,0 0-44 0 0,1 0-52 0 0,-4 3 434 0 0,-8 8-26 0 0,9-9-328 0 0,4-2-75 0 0,1 1 0 0 0,-1-1 0 0 0,0 0 0 0 0,1 1 0 0 0,-1-1 1 0 0,0 0-1 0 0,1 1 0 0 0,-1-1 0 0 0,1 1 0 0 0,-1-1 0 0 0,1 1 0 0 0,-1-1 0 0 0,1 1 0 0 0,-1-1 0 0 0,1 1 0 0 0,-1 0 0 0 0,1-1 0 0 0,0 1 0 0 0,-1-1 0 0 0,1 1 0 0 0,0 0 0 0 0,0 0-19 0 0,-3 4 71 0 0,-2 3 78 0 0,-7 4 189 0 0,6-5-165 0 0,3-3-135 0 0,1-2-49 0 0,0 3 55 0 0,2-4-33 0 0,-1 0-1 0 0,1 0 1 0 0,0-1-1 0 0,-1 1 1 0 0,1-1-1 0 0,0 1 0 0 0,-1 0 1 0 0,1-1-1 0 0,-1 1 1 0 0,1-1-1 0 0,-1 1 1 0 0,1-1-1 0 0,-1 1 0 0 0,1-1 1 0 0,-1 1-1 0 0,0-1 1 0 0,1 1-1 0 0,-1-1 0 0 0,1 0 1 0 0,-1 0-1 0 0,0 1 1 0 0,0-1-11 0 0,-4 3 41 0 0,4-3-31 0 0,0 1 1 0 0,-1 0-1 0 0,1 0 1 0 0,0-1-1 0 0,0 1 1 0 0,0 0-1 0 0,0 0 1 0 0,0 0-1 0 0,1 0 1 0 0,-1 1-1 0 0,0-1 1 0 0,0 0-1 0 0,1 0 1 0 0,-1 0-1 0 0,1 1 1 0 0,-1-1-1 0 0,1 0 1 0 0,-1 0-1 0 0,1 1 1 0 0,0-1-1 0 0,-1 0 1 0 0,1 1-1 0 0,0-1 1 0 0,0 1-1 0 0,0 0-10 0 0,0-1 6 0 0,0 0 0 0 0,0-1 0 0 0,0 1 0 0 0,0 0 1 0 0,0-1-1 0 0,0 1 0 0 0,0 0 0 0 0,0 0 0 0 0,0-1 0 0 0,-1 1 0 0 0,1 0 0 0 0,0-1 0 0 0,0 1 0 0 0,-1 0 0 0 0,1-1 0 0 0,-1 1 0 0 0,1-1 0 0 0,0 1 0 0 0,-1-1 0 0 0,1 1 0 0 0,-1-1 0 0 0,1 1 1 0 0,-1-1-1 0 0,0 1 0 0 0,1-1 0 0 0,-1 1-6 0 0,0-1 6 0 0,1 0 0 0 0,-1 1 0 0 0,1-1 0 0 0,-1 1 0 0 0,1-1 0 0 0,-1 1 0 0 0,1-1 0 0 0,-1 1 0 0 0,1-1 0 0 0,-1 1 0 0 0,1 0 0 0 0,0-1 0 0 0,-1 1 0 0 0,1 0 0 0 0,0-1 0 0 0,-1 1 0 0 0,1 0 0 0 0,0-1 0 0 0,0 1 0 0 0,0 0 0 0 0,0-1 0 0 0,0 1 0 0 0,0 0 0 0 0,0 0 0 0 0,0-1 0 0 0,0 1-6 0 0,0 13 104 0 0,0-11 0 0 0,2 0 0 0 0,12 10-18 0 0,11 13-22 0 0,-22-23-42 0 0,3-1 0 0 0,-5-2-14 0 0,0 1-1 0 0,1-1 1 0 0,-1 1-1 0 0,1-1 1 0 0,-1 0-1 0 0,1 1 0 0 0,-1-1 1 0 0,1 0-1 0 0,-1 0 1 0 0,1 0-8 0 0,9 0 59 0 0,6 1-29 0 0,-16-1-30 0 0,1 0 0 0 0,-1 0 0 0 0,1 0 0 0 0,-1 0 0 0 0,0 0 1 0 0,1-1-1 0 0,-1 1 0 0 0,0 0 0 0 0,1-1 0 0 0,-1 1 0 0 0,0-1 0 0 0,0 1 1 0 0,1-1-1 0 0,4-10 0 0 0,8 5 20 0 0,-6 1 20 0 0,3-1 44 0 0,3 3 37 0 0,-3 1 13 0 0,-1-11 19 0 0,-4 4-50 0 0,3-3 42 0 0,2 1-33 0 0,-8 9-8 0 0,-1-1-32 0 0,9-11-3 0 0,-9 9-36 0 0,-1-1-47 0 0,-1 5-6 0 0,1 0-1 0 0,-1-1 1 0 0,0 1-1 0 0,0-1 1 0 0,0 1-1 0 0,-1 0 0 0 0,1-1 1 0 0,0 1-1 0 0,0-1 1 0 0,-1 1-1 0 0,1 0 0 0 0,-1-1 1 0 0,0 1 20 0 0,0-1 16 0 0,-1 1-62 0 0,0 0-65 0 0,0 0-65 0 0,1 0-78 0 0,0 0-75 0 0,-1 0-75 0 0,1 0-78 0 0,1-1-80 0 0,-1 0-81 0 0,1-1-84 0 0,0-1-86 0 0,0-2-1079 0 0,0-4-1074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317 416 6176 0 0,'0'0'177'0'0,"-1"0"-40"0"0,-1 2-6 0 0,-2 3 46 0 0,-3 1 149 0 0,5-4-28 0 0,0-1-67 0 0,1 0-59 0 0,-1-1-49 0 0,0 1-28 0 0,0-1-40 0 0,-4-1 26 0 0,5 0-18 0 0,0 1 55 0 0,-3 0 7 0 0,1 0 48 0 0,-9 0 576 0 0,7 1-462 0 0,2-1-163 0 0,1 0-36 0 0,-1 1-43 0 0,1 0-54 0 0,-6 4 229 0 0,-3 1 89 0 0,-3-3 66 0 0,3-4-83 0 0,8 1-211 0 0,1 0-1 0 0,-1-1 1 0 0,0 1-1 0 0,0 0 1 0 0,0 0-1 0 0,0 1 1 0 0,0-1-1 0 0,0 1 1 0 0,0-1-1 0 0,0 1 1 0 0,-1 1-81 0 0,-1 4 249 0 0,5-5-234 0 0,0-1 1 0 0,0 1-1 0 0,0-1 1 0 0,-1 1-1 0 0,1-1 0 0 0,0 1 1 0 0,-1-1-1 0 0,1 0 1 0 0,-1 1-1 0 0,1-1 0 0 0,0 0 1 0 0,-1 1-1 0 0,1-1 1 0 0,-1 0-1 0 0,1 1 1 0 0,-1-1-1 0 0,1 0 0 0 0,-1 0 1 0 0,1 0-1 0 0,-1 1 1 0 0,1-1-1 0 0,-1 0 1 0 0,1 0-1 0 0,-1 0 0 0 0,1 0 1 0 0,-1 0-1 0 0,1 0 1 0 0,-1 0-1 0 0,1 0 0 0 0,-1 0 1 0 0,1 0-1 0 0,-1-1-15 0 0,-13 4 299 0 0,3 3-62 0 0,3-1-67 0 0,1-1-9 0 0,0-1-44 0 0,-5 3 18 0 0,4-2-92 0 0,-5 1 18 0 0,7 6-36 0 0,-8-5 34 0 0,7-1-53 0 0,-13 14 67 0 0,14-13-63 0 0,-8 11 33 0 0,14-16-42 0 0,-1 1 0 0 0,1-1 0 0 0,-1 1 0 0 0,1-1 0 0 0,0 1 0 0 0,-1-1 0 0 0,1 1 0 0 0,0-1 1 0 0,0 1-1 0 0,0 0-1 0 0,0 1-43 0 0,0 2 50 0 0,0 4 80 0 0,1 13 223 0 0,0-17-263 0 0,0-2-55 0 0,0-3 13 0 0,-1 0 0 0 0,1 1-1 0 0,0-1 1 0 0,-1 0 0 0 0,1 1 0 0 0,0-1 0 0 0,-1 0 0 0 0,1 0 0 0 0,0 0 0 0 0,0 0 0 0 0,-1 1 0 0 0,1-1 0 0 0,0 0 0 0 0,-1 0 0 0 0,1-1-5 0 0,-1 1 1 0 0,0 0 1 0 0,0 0-1 0 0,1 0 0 0 0,-1 0 0 0 0,0 0 1 0 0,0 0-1 0 0,0 0 0 0 0,0 0 0 0 0,0 0 1 0 0,0 0-1 0 0,0 0 0 0 0,0 0 0 0 0,0 0 1 0 0,0 0-1 0 0,1 0 0 0 0,-1 0 0 0 0,0 0 1 0 0,0 0-1 0 0,0 0 0 0 0,0 0 0 0 0,0 0 1 0 0,0 0-1 0 0,0 1 0 0 0,0-1 0 0 0,0 0 0 0 0,0 0 1 0 0,1 0-1 0 0,-1 0 0 0 0,0 0 0 0 0,0 0 1 0 0,0 0-1 0 0,0 0 0 0 0,0 0 0 0 0,0 0 1 0 0,0 0-1 0 0,0 0 0 0 0,0 0 0 0 0,0 1 1 0 0,0-1-1 0 0,0 0 0 0 0,0 0 0 0 0,0 0 1 0 0,0 0-1 0 0,0 0 0 0 0,0 0 0 0 0,0 0 1 0 0,0 0-1 0 0,0 0 0 0 0,0 0 0 0 0,0 1 0 0 0,0-1 1 0 0,0 0-1 0 0,0 0 0 0 0,0 0 0 0 0,0 0 1 0 0,0 0-1 0 0,0 0-1 0 0,0 1 3 0 0,0-1 0 0 0,0 1 0 0 0,0-1 0 0 0,0 1 0 0 0,0-1 0 0 0,0 1 0 0 0,0-1 0 0 0,0 1 0 0 0,0-1 0 0 0,0 1 0 0 0,0-1 0 0 0,1 0 0 0 0,-1 1 0 0 0,0-1 0 0 0,0 1 0 0 0,1-1 0 0 0,-1 1 0 0 0,0-1 0 0 0,0 0 0 0 0,1 1 0 0 0,-1-1 0 0 0,0 0 0 0 0,1 1 0 0 0,-1-1 0 0 0,1 0 0 0 0,-1 1 0 0 0,0-1 0 0 0,1 0 0 0 0,-1 0 0 0 0,1 1-3 0 0,20 0 124 0 0,-13-1-63 0 0,-6 0-60 0 0,-1 0 0 0 0,1-1 0 0 0,0 1 0 0 0,-1 0 0 0 0,1-1 0 0 0,0 0 0 0 0,-1 1-1 0 0,1-1 1 0 0,-1 0 0 0 0,1 0 0 0 0,-1 1 0 0 0,1-2-1 0 0,-1 1-5 0 0,1 0-1 0 0,0 0 1 0 0,0 0-1 0 0,0 0 1 0 0,0 1-1 0 0,0-1 1 0 0,0 0-1 0 0,0 1 1 0 0,0-1-1 0 0,0 1 0 0 0,0 0 1 0 0,1-1 5 0 0,5 0-51 0 0,0-1 72 0 0,-1-3 75 0 0,3-4 130 0 0,0 1 5 0 0,-3 3-119 0 0,4 0 47 0 0,-2 1-81 0 0,4-6-59 0 0,-5 2-19 0 0,-5 4 0 0 0,0 1 0 0 0,1-1 0 0 0,-1 1 0 0 0,1 0 0 0 0,0 0 0 0 0,0 0 0 0 0,3 0-1 0 0,-6 3 0 0 0,0 0 1 0 0,-1 0-1 0 0,1-1 1 0 0,-1 1-1 0 0,1 0 0 0 0,-1 0 1 0 0,0-1-1 0 0,1 1 1 0 0,-1 0-1 0 0,1 0 1 0 0,-1-1-1 0 0,1 1 1 0 0,-1-1-1 0 0,0 1 1 0 0,1 0-1 0 0,-1-1 1 0 0,0 1-1 0 0,1-1 0 0 0,-1 1 1 0 0,0-1-1 0 0,0 1 1 0 0,1-1-1 0 0,-1 1 1 0 0,0-1-1 0 0,0 1 1 0 0,0-1-1 0 0,0 1 1 0 0,0-1-1 0 0,0 1 1 0 0,0-1-1 0 0,0 1 0 0 0,0-1 1 0 0,0 1-1 0 0,0-1 1 0 0,0 0-1 0 0,0 1 1 0 0,0-1-1 0 0,0 1 1 0 0,0-2-11 0 0,0 1 0 0 0,0-1-1 0 0,0 0 1 0 0,1 1 0 0 0,-1-1-1 0 0,1 0 1 0 0,-1 1 0 0 0,1-1-1 0 0,-1 1 1 0 0,1-1 0 0 0,0 1 0 0 0,0-1-1 0 0,0 1 12 0 0,6-13-78 0 0,-6-4 10 0 0,-1 4 53 0 0,4-4 63 0 0,-2 12-25 0 0,0 3-11 0 0,-1 0 0 0 0,0 0 0 0 0,-1 0 0 0 0,1 0 0 0 0,0 0 0 0 0,-1 0 0 0 0,0 0-12 0 0,-5-28 109 0 0,4 25-82 0 0,-1 0 1 0 0,1 0-1 0 0,0-1 1 0 0,0-4-28 0 0,1-88 27 0 0,0 65-65 0 0,0 1-65 0 0,0 26 55 0 0,-1-1 1 0 0,0 0-1 0 0,0 1 0 0 0,-1-1 1 0 0,0 1-1 0 0,-3-6 48 0 0,4 8-28 0 0,0 2 18 0 0,0 0 0 0 0,0 0 0 0 0,0 0 0 0 0,1 0 0 0 0,-1 0 0 0 0,1 0 0 0 0,0 0 0 0 0,0 0 1 0 0,0 0-1 0 0,0 0 0 0 0,1 0 10 0 0,0-1-8 0 0,0 0 0 0 0,0 1 0 0 0,1-1-1 0 0,0 0 1 0 0,0 1 0 0 0,0-1 8 0 0,2-4-2 0 0,-1 0-19 0 0,-3-3-58 0 0,-1-19 4 0 0,4 32 20 0 0,-2 0 55 0 0,1-1-1 0 0,-1 0 0 0 0,0 0 1 0 0,0 1-1 0 0,0-1 1 0 0,0 1-1 0 0,0-1 0 0 0,0 1 1 0 0,0 0-1 0 0,-1-1 1 0 0,1 1-1 0 0,-1-1 1 0 0,1 1-1 0 0,-1 0 0 0 0,1 0 1 0 0,-1-1-1 0 0,0 1 1 0 0,0 1 0 0 0,0-2 0 0 0,0 1 0 0 0,0 0 0 0 0,1-1 0 0 0,-1 1 0 0 0,0 0 0 0 0,1-1 0 0 0,-1 1 0 0 0,1 0 0 0 0,0-1 0 0 0,-1 1 0 0 0,1-1 0 0 0,0 0 0 0 0,0 1 0 0 0,6 12 0 0 0,-6-10 0 0 0,0 1 0 0 0,-1-1 0 0 0,1 0 0 0 0,-1 1 0 0 0,0 4 0 0 0,0-3 0 0 0,0 0 0 0 0,0 0 0 0 0,1-1 0 0 0,0 4 0 0 0,10 25 0 0 0,-5-1 12 0 0,-5-29-7 0 0,3 9 22 0 0,-1 0 0 0 0,-1 1 0 0 0,0-1 0 0 0,0 10-27 0 0,0 12 33 0 0,4-8 33 0 0,0-1 31 0 0,-4 5 36 0 0,-2-4-13 0 0,-1-18-62 0 0,0 1 0 0 0,1 0-1 0 0,1-1 1 0 0,0 1 0 0 0,0-1 0 0 0,1 4-58 0 0,5 0 113 0 0,-6-11-95 0 0,0-1 0 0 0,-1 1 0 0 0,1-1 0 0 0,0 1 0 0 0,0 0 1 0 0,-1-1-1 0 0,1 1 0 0 0,-1 0 0 0 0,0-1 0 0 0,1 1 0 0 0,-1 0 0 0 0,0 0 0 0 0,0 0 1 0 0,0 0-20 0 0,0 65 384 0 0,0-21-158 0 0,0-36-205 0 0,0-1 15 0 0,0 5 33 0 0,0-12-177 0 0,0-1 75 0 0,0 1 94 0 0,0 0 150 0 0,0-1-157 0 0,0 1-68 0 0,0-1-100 0 0,0 0-100 0 0,0 0 61 0 0,0 0-35 0 0,0-1-38 0 0,0 1-41 0 0,0 0-44 0 0,0 0-46 0 0,0-1-17 0 0,0 0-56 0 0,0 0-52 0 0,0 0-45 0 0,0 0-154 0 0,0 0-45 0 0,0 0-188 0 0,0 0-505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2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 6880 0 0,'0'0'157'0'0,"0"0"23"0"0,0 0 11 0 0,0 0-60 0 0,0 0 4 0 0,0 0 64 0 0,0 0 184 0 0,0 0 341 0 0,0 0 32 0 0,0 0-311 0 0,0 0-178 0 0,0 0-41 0 0,0 0 58 0 0,0 0 139 0 0,0 0-20 0 0,0 0-27 0 0,0 0-100 0 0,0 0-42 0 0,0 0-8 0 0,0 0-6 0 0,0 0-18 0 0,0 0-8 0 0,0 0-2 0 0,0 0-7 0 0,0 0-29 0 0,0 3-17 0 0,0-2-131 0 0,0-1 0 0 0,0 1 0 0 0,0 0 0 0 0,-1-1 0 0 0,1 1 0 0 0,0 0-1 0 0,0-1 1 0 0,0 1 0 0 0,0-1 0 0 0,-1 1 0 0 0,1 0 0 0 0,0-1 0 0 0,-1 1 0 0 0,1-1 0 0 0,0 1 0 0 0,-1-1 0 0 0,1 1 0 0 0,-1-1 0 0 0,1 1 0 0 0,-1-1 0 0 0,1 1 0 0 0,-1-1 0 0 0,1 1 0 0 0,-2-1-8 0 0,2 1 8 0 0,-1-1 0 0 0,0 1 0 0 0,1-1 0 0 0,-1 1 0 0 0,0-1 0 0 0,1 1 0 0 0,-1 0 0 0 0,1-1 0 0 0,-1 1 0 0 0,1 0 0 0 0,-1-1 0 0 0,1 1 0 0 0,-1 0 0 0 0,1 0 0 0 0,0-1 0 0 0,-1 1 0 0 0,1 0 0 0 0,0 0-1 0 0,0 0 1 0 0,0 0 0 0 0,0-1 0 0 0,0 1 0 0 0,-1 0 0 0 0,2 0 0 0 0,-1 0-8 0 0,-1 14 92 0 0,1 1 90 0 0,-1 28 418 0 0,1-26-371 0 0,2 0-63 0 0,-1-11-135 0 0,1-1-44 0 0,5 9 23 0 0,-6-14-9 0 0,0 1 0 0 0,0 0 0 0 0,0-1-1 0 0,-1 1 1 0 0,1 0 0 0 0,0 0 0 0 0,-1 0 0 0 0,1 0 0 0 0,-1-1 0 0 0,0 1 0 0 0,1 0 0 0 0,-1 0 0 0 0,0 0 0 0 0,0 0-1 0 0,-1 26 72 0 0,0-2 250 0 0,2 18-322 0 0,3-21 106 0 0,8 2 45 0 0,-6 8 1 0 0,-1-14-75 0 0,-2-12-39 0 0,-1 1 0 0 0,-1-1 0 0 0,1 1 0 0 0,-1 0 0 0 0,0 0-1 0 0,-1-1-37 0 0,-1 8 63 0 0,1 9 53 0 0,4-5 17 0 0,1-7-67 0 0,3 9 46 0 0,-6 0 30 0 0,-2-21-142 0 0,0 5 32 0 0,0-1-1 0 0,0 1 0 0 0,1-1 0 0 0,-1 1 0 0 0,2 3-31 0 0,10 16 140 0 0,-8-1-35 0 0,-4 6 67 0 0,-1-12-41 0 0,1-15-115 0 0,1 0 0 0 0,-1 0 0 0 0,0 1-1 0 0,1-1 1 0 0,-1 0 0 0 0,1 0-1 0 0,-1-1 1 0 0,1 1 0 0 0,0 0-1 0 0,0 0 1 0 0,0 0 0 0 0,0 0-1 0 0,0 0-15 0 0,1-1 16 0 0,-1 1 0 0 0,0 0 0 0 0,0 0-1 0 0,-1-1 1 0 0,1 1 0 0 0,0 0-1 0 0,0 0 1 0 0,-1 0 0 0 0,1 0-1 0 0,-1 0 1 0 0,0 0 0 0 0,0 0-1 0 0,0 1-15 0 0,0 4 65 0 0,1 12 155 0 0,0-14-175 0 0,0 0-39 0 0,5 4 46 0 0,-1-1-27 0 0,-2-2 25 0 0,-2 1 35 0 0,0 2 55 0 0,-1-6-89 0 0,0-1-47 0 0,0 2 48 0 0,0 4 77 0 0,0 6 114 0 0,0-11-162 0 0,0-3-17 0 0,0 0 0 0 0,0 0 0 0 0,0 0 0 0 0,0 0-38 0 0,0 0-64 0 0,0 0-62 0 0,0 0-109 0 0,0 0-14 0 0,0-1 79 0 0,0-1 18 0 0,0-1 85 0 0,0 0-60 0 0,0 0-57 0 0,0-1-54 0 0,0 0-52 0 0,0-1-49 0 0,-1 1-48 0 0,0 0-44 0 0,0 0-43 0 0,0 2 157 0 0,-1 1-39 0 0,0-3-435 0 0,0 2 115 0 0,0 0-54 0 0,-2-2-820 0 0,2 2-637 0 0,1 1-1216 0 0</inkml:trace>
  <inkml:trace contextRef="#ctx0" brushRef="#br0" timeOffset="870.16">93 92 6392 0 0,'0'0'141'0'0,"0"0"23"0"0,0 0 12 0 0,0 0-53 0 0,0 0 2 0 0,0 0 55 0 0,0 0 163 0 0,0 0 297 0 0,0 0 28 0 0,0 0-18 0 0,0 0-90 0 0,0 0-42 0 0,0 0-6 0 0,0 0-215 0 0,0 0-128 0 0,0 0-38 0 0,0 0 14 0 0,0 0 46 0 0,0 0-20 0 0,0 0 22 0 0,0 0 106 0 0,0 0 42 0 0,0 0 10 0 0,3 0-37 0 0,2 0-234 0 0,2 0-2 0 0,-4 0 8 0 0,21 0 215 0 0,-18 0-225 0 0,-2 0-35 0 0,-4 0-36 0 0,0 0 1 0 0,0 0-1 0 0,1 0 1 0 0,-1 0-1 0 0,0 0 1 0 0,1 0-1 0 0,-1 0 1 0 0,0 0-1 0 0,0 0 1 0 0,1 0-1 0 0,-1 0 1 0 0,0 0 0 0 0,0 0-1 0 0,0 0 1 0 0,1 0-1 0 0,-1 1 1 0 0,0-1-1 0 0,0 0 1 0 0,1 0-1 0 0,-1 0 1 0 0,0 0-1 0 0,0 1 1 0 0,0-1-1 0 0,0 0 1 0 0,1 0 0 0 0,-1 1-6 0 0,3 2 39 0 0,19 18 277 0 0,-14-15-271 0 0,-2-3-11 0 0,-6-3-26 0 0,1 0 1 0 0,0 0-1 0 0,0 1 1 0 0,-1-1-1 0 0,1 0 1 0 0,0 1-1 0 0,-1-1 1 0 0,1 1-1 0 0,0-1 1 0 0,-1 1-1 0 0,1-1 1 0 0,-1 1-1 0 0,1 0 1 0 0,-1-1-1 0 0,1 1 1 0 0,-1 0-1 0 0,1-1 1 0 0,-1 1-1 0 0,0 0 1 0 0,1-1-1 0 0,-1 1 1 0 0,0 0-9 0 0,3 5 33 0 0,0-1 1 0 0,1 0-1 0 0,0-1 0 0 0,-1 1 1 0 0,1-1-1 0 0,1 0 0 0 0,-1 0 1 0 0,2 1-34 0 0,-1-1 32 0 0,0 0 0 0 0,-1 0 0 0 0,0 0 0 0 0,0 0 0 0 0,0 1 0 0 0,-1 0 0 0 0,2 2-32 0 0,16 32 224 0 0,-13-26-176 0 0,-4-6-3 0 0,1 0-1 0 0,-1 0 1 0 0,2-1-1 0 0,3 5-44 0 0,-5-7 34 0 0,-1 1 0 0 0,0-1 0 0 0,0 1 1 0 0,-1-1-1 0 0,1 1 0 0 0,-1 0 0 0 0,0 0 0 0 0,0 2-34 0 0,10 19 108 0 0,2-2 34 0 0,-11-19-105 0 0,0 0 1 0 0,-1 0 0 0 0,1-1 0 0 0,1 1 0 0 0,-1-1-1 0 0,2 1-37 0 0,-2-1 30 0 0,0-1 0 0 0,-1 1 0 0 0,1-1 0 0 0,-1 1 0 0 0,0 0 0 0 0,1 2-30 0 0,-1-2 30 0 0,0-1 0 0 0,0 1 0 0 0,1 0 0 0 0,-1 0 0 0 0,1-1 0 0 0,1 2-30 0 0,-1-2 30 0 0,0 0-1 0 0,-1 1 0 0 0,1 0 1 0 0,-1-1-1 0 0,0 1 0 0 0,1 1-29 0 0,-1-1 30 0 0,0 0 0 0 0,0 0 0 0 0,1 0 0 0 0,-1 0 0 0 0,1 0 0 0 0,1 0-30 0 0,7 7 60 0 0,21 21 298 0 0,-27-27-313 0 0,-1-1-33 0 0,-1-1 69 0 0,0 0-1 0 0,9 9 3 0 0,-4-4 30 0 0,-2-2-72 0 0,-2-2-11 0 0,-1-1 39 0 0,-3-3-5 0 0,3 0 0 0 0,9 0 3 0 0,-12 0-64 0 0,1 0 0 0 0,-1 0 0 0 0,0 0 0 0 0,0 0 0 0 0,1 0 0 0 0,-1 0 0 0 0,0 0 0 0 0,0 0 0 0 0,1 0 0 0 0,-1 0 0 0 0,0-1 0 0 0,0 1 0 0 0,1 0 0 0 0,-1 0 0 0 0,0 0 0 0 0,0 0 0 0 0,1 0 0 0 0,-1-1 0 0 0,0 1 0 0 0,0 0 0 0 0,0 0 0 0 0,1 0 0 0 0,-1 0-1 0 0,0-1 1 0 0,0 1 0 0 0,0 0-3 0 0,12-12 80 0 0,-9 9 0 0 0,-3 2-76 0 0,0 1 0 0 0,0-1 0 0 0,-1 1 0 0 0,1 0 0 0 0,0-1 0 0 0,0 1 0 0 0,0-1 0 0 0,0 1 0 0 0,0-1 0 0 0,0 1 0 0 0,0-1 0 0 0,0 1 0 0 0,0-1-1 0 0,0 1 1 0 0,0-1 0 0 0,0 1 0 0 0,0-1 0 0 0,0 1 0 0 0,0 0 0 0 0,0-1 0 0 0,0 1-4 0 0,1-1 3 0 0,0 0 0 0 0,-1 0 0 0 0,1 1 0 0 0,0-1 0 0 0,-1 0 0 0 0,1 1 0 0 0,0-1 0 0 0,0 1 0 0 0,-1-1 0 0 0,1 1 0 0 0,0-1 0 0 0,0 1 0 0 0,0 0-3 0 0,4-3 38 0 0,1-13-6 0 0,0 7 0 0 0,-5 8-28 0 0,0-1 1 0 0,0 0-1 0 0,0 1 1 0 0,0-1-1 0 0,0 0 1 0 0,0 0-1 0 0,-1 1 0 0 0,1-1 1 0 0,-1 0-1 0 0,1 0 1 0 0,-1 0-1 0 0,0 0 0 0 0,0 0 1 0 0,1 0-5 0 0,-2-6 26 0 0,1 6-21 0 0,0-1 1 0 0,0 1-1 0 0,0-1 0 0 0,0 1 1 0 0,0-1-1 0 0,1 1 1 0 0,-1-1-1 0 0,1 1 0 0 0,-1-1 1 0 0,2 0-6 0 0,3-6 25 0 0,-4 7-22 0 0,0 1 0 0 0,1-1-1 0 0,-2 0 1 0 0,1 1 0 0 0,0-1 0 0 0,0 0-1 0 0,0 0 1 0 0,-1 0 0 0 0,1 0 0 0 0,-1 1-1 0 0,0-1 1 0 0,1 0 0 0 0,-1 0 0 0 0,0 0-1 0 0,0-1-2 0 0,-1-7 0 0 0,0 6 0 0 0,1 1 0 0 0,0-1 0 0 0,0 1 0 0 0,0-1 0 0 0,0 1 0 0 0,0 0 0 0 0,1-1 0 0 0,0 1 0 0 0,-1 0 0 0 0,1-1 0 0 0,1 0 0 0 0,3-5 1 0 0,-3 8-1 0 0,-1-1 1 0 0,0 0 0 0 0,0 1-1 0 0,-1-1 1 0 0,1 0 0 0 0,0 0 0 0 0,0 0-1 0 0,-1 1 1 0 0,1-1 0 0 0,-1 0-1 0 0,0 0 1 0 0,1 0 0 0 0,-1 0-1 0 0,0 0 1 0 0,0-1-1 0 0,-1-7 15 0 0,1 6-12 0 0,-1 1 1 0 0,1 0-1 0 0,0-1 1 0 0,0 1-1 0 0,0-1 1 0 0,1 1-1 0 0,-1 0 1 0 0,1-1-1 0 0,0 1 1 0 0,-1 0-1 0 0,2-2-3 0 0,10-13 0 0 0,-6 0 0 0 0,0 9 0 0 0,-5 7 0 0 0,0 1 0 0 0,0-1 0 0 0,0 0 0 0 0,0 1 0 0 0,0-1 0 0 0,-1 0 0 0 0,1 0 0 0 0,-1 1 0 0 0,1-1 0 0 0,-1 0 0 0 0,1 0 0 0 0,-1 0 0 0 0,0 0 0 0 0,0 0 0 0 0,0-6 1 0 0,0-7 28 0 0,3 2 41 0 0,3 3-11 0 0,1-4 38 0 0,-5 7-19 0 0,-2-2 39 0 0,0 9-117 0 0,0-1 1 0 0,0 1 1 0 0,0-1-1 0 0,0 0 1 0 0,0 0-1 0 0,0 1 1 0 0,1-1-1 0 0,-1 0 0 0 0,0 0 1 0 0,0 0-1 0 0,0 1 1 0 0,1-1-1 0 0,-1 0 1 0 0,0 1-1 0 0,1-1 0 0 0,-1 0-1 0 0,1 1-1 0 0,0-1 0 0 0,-1 1 0 0 0,1 0 0 0 0,0-1 0 0 0,0 1 1 0 0,-1 0-1 0 0,1 0 0 0 0,0-1 0 0 0,0 1 0 0 0,-1 0 0 0 0,1 0 0 0 0,0 0 0 0 0,0 0 0 0 0,0 0 0 0 0,-1 0 1 0 0,3 0-80 0 0,-3-3-42 0 0,0-6 33 0 0,0 3-6 0 0,3 3-25 0 0,10-9 86 0 0,-13 12 33 0 0,0 0 0 0 0,0-1 0 0 0,0 1 1 0 0,0 0-1 0 0,0 0 0 0 0,0 0 1 0 0,0 0-1 0 0,0 0 0 0 0,0 0 0 0 0,0 0 1 0 0,0-1-1 0 0,0 1 0 0 0,1 0 0 0 0,-1 0 1 0 0,0 0-1 0 0,0 0 0 0 0,0 0 0 0 0,0 0 1 0 0,0 0-1 0 0,0 0 0 0 0,1 0 0 0 0,-1 0 1 0 0,0 0-1 0 0,0 0 0 0 0,0 0 0 0 0,0 0 1 0 0,0 0-1 0 0,1 0 0 0 0,-1 0 0 0 0,0 0 1 0 0,0 0-1 0 0,0 0 0 0 0,0 0 0 0 0,0 0 1 0 0,0 0-1 0 0,1 0 0 0 0,-1 0 0 0 0,0 0 1 0 0,0 0-1 0 0,0 0 0 0 0,0 0 0 0 0,0 0 1 0 0,0 0-1 0 0,1 0 0 0 0,-1 0 0 0 0,0 0 1 0 0,0 1-1 0 0,0-1 0 0 0,0 0 0 0 0,0 0 1 0 0,0 0-1 0 0,0 0 0 0 0,0 0 0 0 0,0 0 1 0 0,0 0-1 0 0,1 1 0 0 0,-1-1 1 0 0,12 12-21 0 0,-4-4-25 0 0,-2-2 38 0 0,1 1 8 0 0,8 11 0 0 0,-14-16-1 0 0,-1-1 0 0 0,1 1 0 0 0,-1 0 0 0 0,0-1-1 0 0,1 1 1 0 0,-1 0 0 0 0,0-1 0 0 0,0 1 0 0 0,0 0-1 0 0,0-1 2 0 0,0 1-4 0 0,0 0 0 0 0,0-1 0 0 0,0 1 0 0 0,0 0 0 0 0,1-1 0 0 0,-1 1-1 0 0,0 0 1 0 0,1-1 0 0 0,-1 1 0 0 0,1 0 4 0 0,13 25-12 0 0,-12-23 14 0 0,0 4-3 0 0,3 4 1 0 0,3 9-15 0 0,-6-3-23 0 0,-2-16 37 0 0,0 0 0 0 0,1 0 1 0 0,-1 0-1 0 0,0-1 0 0 0,1 1 0 0 0,-1 0 0 0 0,1 0 0 0 0,0-1 1 0 0,-1 1-1 0 0,1 0 0 0 0,0-1 0 0 0,0 1 0 0 0,0-1 1 0 0,6 15 0 0 0,-1 14 0 0 0,7-6 0 0 0,-12-4 0 0 0,-1-16 0 0 0,0 0 0 0 0,0-1 0 0 0,1 1 0 0 0,-1 0 0 0 0,1 0 0 0 0,-1 0 0 0 0,1-1 0 0 0,1 1 0 0 0,-1-1 0 0 0,2 6 0 0 0,0 0 0 0 0,-1 0 0 0 0,0 0 0 0 0,0 1 0 0 0,0 8 0 0 0,-2-15 0 0 0,0 0 0 0 0,0 0 0 0 0,0 1 0 0 0,1-1 0 0 0,-1 0 0 0 0,1 0 0 0 0,0 0 0 0 0,0 0-1 0 0,0 0 1 0 0,0 0 0 0 0,0 0 0 0 0,1 0 0 0 0,0 0 1 0 0,-1-1 1 0 0,0 1-1 0 0,0-1 0 0 0,0 1 1 0 0,0 0-1 0 0,-1-1 0 0 0,1 1 1 0 0,-1 0-1 0 0,1 0 0 0 0,-1-1 1 0 0,0 1-1 0 0,0 1-1 0 0,0 4 29 0 0,-1-6-23 0 0,1 1 0 0 0,0-1 0 0 0,0 1 0 0 0,0-1 0 0 0,1 1 0 0 0,-1-1 0 0 0,0 1 0 0 0,1-1 0 0 0,0 0 0 0 0,0 2-6 0 0,4 5 32 0 0,-3-7-24 0 0,-1-1 0 0 0,0 1 0 0 0,0 0 0 0 0,0-1 0 0 0,-1 1 0 0 0,1 0 0 0 0,0 0 0 0 0,-1-1 0 0 0,1 1 0 0 0,-1 0 0 0 0,1 0 0 0 0,-1 0 0 0 0,0 0 0 0 0,0 0-8 0 0,0-1 3 0 0,0 0-1 0 0,0 0 1 0 0,0-1 0 0 0,0 1-1 0 0,0 0 1 0 0,0 0-1 0 0,0-1 1 0 0,0 1-1 0 0,1 0 1 0 0,-1 0-1 0 0,0-1 1 0 0,1 1-1 0 0,-1 0 1 0 0,0 0-1 0 0,1-1 1 0 0,-1 1-1 0 0,1 0 1 0 0,-1-1 0 0 0,1 1-1 0 0,-1-1 1 0 0,1 1-1 0 0,-1-1 1 0 0,1 1-1 0 0,0-1 1 0 0,-1 1-1 0 0,1-1-2 0 0,6 8 41 0 0,-5 2 15 0 0,-2 6 20 0 0,0-13-11 0 0,0-3 5 0 0,0 3 20 0 0,0 5-24 0 0,0-5-20 0 0,0 1 34 0 0,3-4 0 0 0,-2 0-79 0 0,0 0 1 0 0,0 0-1 0 0,-1 0 0 0 0,1 0 0 0 0,0 0 0 0 0,0 0 0 0 0,-1 0 0 0 0,1 0 0 0 0,0 1 0 0 0,0-1 0 0 0,-1 0 0 0 0,1 1 0 0 0,0-1 0 0 0,0 0 0 0 0,-1 1-1 0 0,1-1-1 0 0,-1 1 1 0 0,0 0-1 0 0,1 0 0 0 0,-1-1 0 0 0,0 1 0 0 0,1 0 0 0 0,-1 0 0 0 0,0-1 0 0 0,0 1 1 0 0,0 0-1 0 0,0 0 0 0 0,0-1 0 0 0,0 1 0 0 0,0 0 0 0 0,0 0 1 0 0,0 2-64 0 0,0-3-69 0 0,0 0-112 0 0,0 0-265 0 0,0 0-466 0 0,0 0 583 0 0,0 0 43 0 0,0 0-38 0 0,0 0 152 0 0,0 0-34 0 0,0 0-36 0 0,0 0-34 0 0,0 0-431 0 0,0 0 125 0 0,0 0-46 0 0,0 0-793 0 0,0 0-608 0 0,0 0-1163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17 8928 0 0,'0'0'200'0'0,"0"0"33"0"0,0 0 14 0 0,-3-3-41 0 0,-8-8-110 0 0,9 9-7 0 0,1 1 100 0 0,1 1 159 0 0,0 0 4 0 0,0 0-27 0 0,3 0-110 0 0,1 0-157 0 0,15 1 322 0 0,-16 0-333 0 0,-1 0-36 0 0,3 10 169 0 0,6-5 4 0 0,-5 5 0 0 0,5-5-21 0 0,-9-5-155 0 0,-1-1 1 0 0,0 1-1 0 0,0-1 0 0 0,0 1 0 0 0,0-1 0 0 0,0 1 0 0 0,0 0 0 0 0,0-1 0 0 0,0 1 0 0 0,0 0 0 0 0,0 0 1 0 0,-1 0-1 0 0,1 0 0 0 0,0 0 0 0 0,0 0 0 0 0,-1 0-8 0 0,5 10 67 0 0,-4-9-52 0 0,0 1-1 0 0,1-1 0 0 0,-1 0 0 0 0,0 1 0 0 0,1-1 0 0 0,-1 0 0 0 0,1 0 0 0 0,0 0 1 0 0,0 0-15 0 0,3 4 36 0 0,0 0 0 0 0,0 0 1 0 0,-1 0-1 0 0,2 2-36 0 0,21 47 169 0 0,-13-26-75 0 0,-6-13-44 0 0,-3-9-23 0 0,-2 1 1 0 0,1-1 0 0 0,-1 1-1 0 0,0 0 1 0 0,-1 0 0 0 0,1 0-28 0 0,2 22 75 0 0,-3-13-1 0 0,2 1 1 0 0,4 13-75 0 0,5 6 83 0 0,-6-17-3 0 0,0 0-1 0 0,-1 0 0 0 0,-1 1 1 0 0,0 0-1 0 0,-2 0 1 0 0,1 19-80 0 0,-3-24 79 0 0,0 1 1 0 0,2-1 0 0 0,0 3-80 0 0,0-4 77 0 0,0 0 1 0 0,-2 0 0 0 0,0 2-78 0 0,0 2 83 0 0,-1-11-34 0 0,0 0 0 0 0,0-1 0 0 0,-1 1 0 0 0,0 0 0 0 0,0 3-49 0 0,-4 6 98 0 0,3-10-44 0 0,0 0 0 0 0,0 0 1 0 0,1 0-1 0 0,0 0 0 0 0,0 0 1 0 0,1 0-55 0 0,0-2 34 0 0,0-1 1 0 0,-1 1 0 0 0,1 0 0 0 0,-1-1 0 0 0,0 1 0 0 0,0-1 0 0 0,0 1 0 0 0,-1 0-35 0 0,-9 15 169 0 0,0-3-16 0 0,7-10-81 0 0,-16 26 323 0 0,2 0-1 0 0,-3 13-394 0 0,-3 5 313 0 0,0-6 417 0 0,-18 22-730 0 0,13-23 268 0 0,24-36-227 0 0,-8 14 83 0 0,11-18-95 0 0,-1 1 0 0 0,1-1 0 0 0,-1 0 0 0 0,0 0 0 0 0,0 0-1 0 0,-1 1-28 0 0,-43 42 288 0 0,41-44-184 0 0,4-3-90 0 0,0 1 0 0 0,0-1-1 0 0,0 1 1 0 0,1-1-1 0 0,-1 1 1 0 0,0 0 0 0 0,0 0-1 0 0,0 0 1 0 0,1 0-1 0 0,-1 0 1 0 0,1 0-1 0 0,-1 0 1 0 0,0 1 0 0 0,1-1-1 0 0,0 0 1 0 0,-1 1-14 0 0,-16 12 110 0 0,4-11-36 0 0,12-3 4 0 0,-1 0-11 0 0,-11 0-43 0 0,0 0 29 0 0,11 0-10 0 0,3 0-96 0 0,0 0-62 0 0,0 0 0 0 0,0 0 3 0 0,0 0-24 0 0,0 0-100 0 0,0 0-41 0 0,0 0-10 0 0,0 0 90 0 0,0 0-7 0 0,0 0-96 0 0,0 0-279 0 0,0 0-512 0 0,0 0-43 0 0,0 0-8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582 382 6448 0 0,'0'0'141'0'0,"0"0"23"0"0,0 0 13 0 0,0 0-55 0 0,0 0-12 0 0,0 0 37 0 0,0 0 120 0 0,0 0 223 0 0,0 0 20 0 0,0 0-13 0 0,0 0-60 0 0,0 0-21 0 0,0 0-6 0 0,0 0 3 0 0,0 0 23 0 0,0 0 11 0 0,0 3 1 0 0,0 8-11 0 0,0-8-45 0 0,-3-3-21 0 0,-5 1-146 0 0,0 3-34 0 0,-4 5 103 0 0,9-6-58 0 0,1-3-48 0 0,-26 0 159 0 0,23 2-206 0 0,3 0-124 0 0,0-1 0 0 0,1 0-1 0 0,-1 0 1 0 0,1 0 0 0 0,-1 0 0 0 0,0 0-1 0 0,0 0 1 0 0,0 0 0 0 0,0 0 0 0 0,1-1-1 0 0,-1 1 1 0 0,0-1 0 0 0,-1 1-17 0 0,-32 0 299 0 0,32-1-270 0 0,1 0-11 0 0,0 0 1 0 0,0 1-1 0 0,0-1 1 0 0,0 0-1 0 0,1 1 1 0 0,-1-1-1 0 0,0 1 1 0 0,0 0 0 0 0,1 0-1 0 0,-1-1 1 0 0,0 1-1 0 0,1 0 1 0 0,-1 1-19 0 0,0-1 17 0 0,1 0 0 0 0,-1 0 0 0 0,0-1 1 0 0,1 1-1 0 0,-1 0 0 0 0,0 0 0 0 0,0-1 1 0 0,1 1-1 0 0,-1-1 0 0 0,0 0 0 0 0,0 1 1 0 0,0-1-1 0 0,0 0-17 0 0,-10-1 70 0 0,8 1-60 0 0,1 0 0 0 0,0-1-1 0 0,-1 1 1 0 0,1 0-1 0 0,-1 1 1 0 0,1-1 0 0 0,0 1-1 0 0,-1 0 1 0 0,1-1 0 0 0,-1 2-10 0 0,-9 4 46 0 0,10-5-40 0 0,-1 1 0 0 0,1-1 0 0 0,0 0 0 0 0,-1-1-1 0 0,1 1 1 0 0,0 0 0 0 0,-1-1 0 0 0,-2 0-6 0 0,-17 0 47 0 0,14 0-38 0 0,-14-1 9 0 0,8 5 31 0 0,7 1-20 0 0,6-4-22 0 0,1 0 0 0 0,-1 0-1 0 0,1 0 1 0 0,-1 0-1 0 0,1 0 1 0 0,-1-1-1 0 0,0 1 1 0 0,1 0-1 0 0,-1-1 1 0 0,0 0-1 0 0,0 1 1 0 0,1-1-1 0 0,-1 0 1 0 0,0 0-1 0 0,-1 0-6 0 0,-44 0 118 0 0,46 0-116 0 0,0 0 1 0 0,-1 0-1 0 0,1 0 1 0 0,0 0-1 0 0,0 0 1 0 0,0 0-1 0 0,-1 1 1 0 0,1-1-1 0 0,0 0 1 0 0,0 1-1 0 0,0-1 1 0 0,0 1-1 0 0,0-1 1 0 0,0 1-1 0 0,0 0 1 0 0,0-1-1 0 0,-1 1-2 0 0,-11 6 49 0 0,8-6-30 0 0,0 0 0 0 0,0 0 0 0 0,0-1 0 0 0,0 1 1 0 0,-2-1-21 0 0,-43 0 28 0 0,36 0 26 0 0,5 0 9 0 0,4 0-58 0 0,2 0 5 0 0,3 0-8 0 0,0 0 0 0 0,0 0 0 0 0,0 0 0 0 0,0 0 0 0 0,0 0 0 0 0,0 0 0 0 0,0 0 0 0 0,0 0 0 0 0,0 0 0 0 0,-1 0-1 0 0,1 0 1 0 0,0 0 0 0 0,0 0 0 0 0,0 0 0 0 0,0 0 0 0 0,0 0 0 0 0,0 0 0 0 0,0 0 0 0 0,0 0 0 0 0,0 0 0 0 0,0 0 0 0 0,-1 0 0 0 0,1 0 0 0 0,0 0 0 0 0,0-1-1 0 0,0 1 1 0 0,0 0 0 0 0,0 0 0 0 0,0 0 0 0 0,0 0 0 0 0,0 0 0 0 0,0 0 0 0 0,0 0 0 0 0,0 0 0 0 0,0 0 0 0 0,0 0 0 0 0,0 0 0 0 0,0 0 0 0 0,-1 0 0 0 0,1-1 0 0 0,0 1-1 0 0,0 0 1 0 0,0 0 0 0 0,0 0 0 0 0,0 0 0 0 0,0 0 0 0 0,0 0 0 0 0,0 0 0 0 0,0 0 0 0 0,0 0 0 0 0,0-1 0 0 0,0 1 0 0 0,0 0 0 0 0,0 0 0 0 0,1 0 0 0 0,-1 0-1 0 0,0 0 0 0 0,0-14 64 0 0,0 13-58 0 0,0-1-1 0 0,0 0 0 0 0,0 1 1 0 0,0-1-1 0 0,0 1 0 0 0,0-1 1 0 0,1 1-1 0 0,-1-1 0 0 0,1 1 1 0 0,-1-1-6 0 0,11-11 22 0 0,-8 7 26 0 0,1-7-46 0 0,9-3 42 0 0,1-2-14 0 0,-9 7-30 0 0,-4 9 0 0 0,0-1 0 0 0,0 1 0 0 0,0 0 0 0 0,1-1 0 0 0,-1 1 0 0 0,1 0 0 0 0,-1 0 0 0 0,1 0 0 0 0,0 0 0 0 0,1-1 0 0 0,-1 0 0 0 0,1-1 0 0 0,-1 1 0 0 0,0-1 0 0 0,0 1 0 0 0,1-2 0 0 0,-1 1 0 0 0,-1 1 0 0 0,2-1 0 0 0,-1 1 0 0 0,0-1 0 0 0,1 1 0 0 0,0-1 0 0 0,0 1 0 0 0,0 0 0 0 0,-1 0 0 0 0,0-1 0 0 0,0 1 0 0 0,0-1 0 0 0,1-1 0 0 0,-1 2 0 0 0,0-1 0 0 0,0 0 0 0 0,0 1 0 0 0,0 0 0 0 0,1-1 0 0 0,0 0 0 0 0,6-4 0 0 0,-6 5 0 0 0,1 0 0 0 0,-1 0 0 0 0,0-1 0 0 0,0 0 0 0 0,0 0 0 0 0,0 0 0 0 0,-1-1 0 0 0,-1 4 0 0 0,-1 0 0 0 0,0 1 0 0 0,0-1 0 0 0,1 0 0 0 0,-1 1 0 0 0,1-1 0 0 0,-1 1 0 0 0,0-1 0 0 0,1 0 0 0 0,-1 1 0 0 0,1-1 0 0 0,-1 1 0 0 0,1-1 0 0 0,0 1 0 0 0,-1 0 0 0 0,1-1 0 0 0,-1 1 0 0 0,1-1 0 0 0,0 1 0 0 0,-1 0 0 0 0,1 0 0 0 0,0-1 0 0 0,4-1 0 0 0,1-2 0 0 0,-1 0 0 0 0,1 0 0 0 0,-1-1 0 0 0,0 0 0 0 0,-1 0 0 0 0,1 0 0 0 0,-1 0 0 0 0,3-5 0 0 0,-3 2 0 0 0,-3 5-1 0 0,0 0 0 0 0,1 0 1 0 0,-1 1-1 0 0,1-1 0 0 0,-1 0 1 0 0,1 0-1 0 0,0 1 0 0 0,0-1 1 0 0,0 1-1 0 0,1 0 0 0 0,-1 0 1 0 0,1 0-1 0 0,-1 0 0 0 0,1 0 1 0 0,0 0 0 0 0,2-1-11 0 0,-4 3 7 0 0,0 0-1 0 0,0-1 1 0 0,-1 1 0 0 0,1 0 0 0 0,-1-1 0 0 0,1 1 0 0 0,0 0 0 0 0,-1-1 0 0 0,1 1 0 0 0,-1-1 0 0 0,1 1 0 0 0,-1-1 0 0 0,1 1 0 0 0,-1-1 0 0 0,1 0 0 0 0,-1 1-1 0 0,1-1 1 0 0,-1 0 0 0 0,0 1 0 0 0,0-1 0 0 0,1 0 0 0 0,-1 0 4 0 0,3-4-17 0 0,-3 4 14 0 0,1 0 0 0 0,0 0-1 0 0,-1 0 1 0 0,1 0-1 0 0,0 1 1 0 0,0-1-1 0 0,0 0 1 0 0,0 0 0 0 0,0 0-1 0 0,0 1 1 0 0,0-1-1 0 0,0 1 1 0 0,0-1-1 0 0,0 1 1 0 0,0-1-1 0 0,1 1 5 0 0,9-7 4 0 0,-5-7 64 0 0,3 2-11 0 0,-2 5 6 0 0,7-7-54 0 0,3-3-10 0 0,-3 3 11 0 0,-12 12 42 0 0,-2 2-14 0 0,0 0-100 0 0,0 0-21 0 0,0 0 2 0 0,0 0 0 0 0,0 0 24 0 0,0 0 100 0 0,0 2 26 0 0,0 29-56 0 0,0 19-14 0 0,0 118 0 0 0,0-160 0 0 0,-1 0 0 0 0,0 0 0 0 0,-1 0 0 0 0,-1 6 0 0 0,0-6 0 0 0,1 1 0 0 0,1-1 0 0 0,-1 1 0 0 0,1 8 0 0 0,1 149 0 0 0,-1-160 0 0 0,1 1 0 0 0,-1-1 0 0 0,0 0 0 0 0,-1 0 0 0 0,0 0 0 0 0,0 0 0 0 0,0 0 0 0 0,1-1 0 0 0,-1 0 0 0 0,1 1 0 0 0,0-1 0 0 0,0 5 0 0 0,1 62 0 0 0,0-25 64 0 0,0-35-61 0 0,0 10 48 0 0,0-13 2 0 0,0 8-65 0 0,0-8 89 0 0,0-4 6 0 0,0 3 37 0 0,0 0 43 0 0,0 2 49 0 0,0 7-186 0 0,0-2 2 0 0,0-4-76 0 0,0-11 84 0 0,0 3 84 0 0,0 0-18 0 0,0 1 35 0 0,0 7 300 0 0,0-9 31 0 0,0-2-212 0 0,-3 0-169 0 0,2 0-115 0 0,-3 0 48 0 0,3 0-43 0 0,0 0-35 0 0,-2 0-114 0 0,1 0 36 0 0,1 0-39 0 0,1 3-309 0 0,0 1 319 0 0,0 1-11 0 0,0 2 78 0 0,0 5-35 0 0,0-10 111 0 0,0-2-24 0 0,0 0-32 0 0,0 1-19 0 0,0-1-33 0 0,0 0-39 0 0,0 0-44 0 0,0 0-46 0 0,0 0-45 0 0,0 0-41 0 0,0 0-37 0 0,0 0-251 0 0,0 0-62 0 0,0 0-47 0 0,0 0-36 0 0,0 0-1398 0 0,0 0-1245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101 34 5520 0 0,'0'0'158'0'0,"0"0"-36"0"0,0 0 2 0 0,0 0 50 0 0,0 0 156 0 0,0 0 284 0 0,-3-3 24 0 0,-8-8-13 0 0,8 8-60 0 0,3 3-21 0 0,0 0-6 0 0,0 0-22 0 0,0 0-86 0 0,0-2-40 0 0,0-9-6 0 0,0 8-23 0 0,0 3-96 0 0,0 0-45 0 0,0 0-10 0 0,0 0-13 0 0,0 0-45 0 0,0 0-21 0 0,0 0-3 0 0,0 0-6 0 0,0 0-20 0 0,0 0-8 0 0,0 0-4 0 0,0 0-6 0 0,0 0-11 0 0,0 0 12 0 0,0 0-14 0 0,0 0 0 0 0,0 0 1 0 0,0 0 0 0 0,0 3 2 0 0,0-2-53 0 0,0 1 0 0 0,0 0 0 0 0,-1 0 0 0 0,0 0 0 0 0,1 0 0 0 0,-1-1 0 0 0,0 1 0 0 0,0 0 0 0 0,0 0 0 0 0,0-1 0 0 0,-1 2-21 0 0,-2 5 31 0 0,1 6 54 0 0,0-9-10 0 0,1-3-64 0 0,1 0 0 0 0,-1 1 1 0 0,1-1-1 0 0,0 0 0 0 0,0 0 1 0 0,0 1-1 0 0,0-1 0 0 0,0 1 1 0 0,0-1-1 0 0,0 1 0 0 0,1-1 1 0 0,-1 1-1 0 0,1-1 0 0 0,0 1 1 0 0,0 0-1 0 0,0-1 0 0 0,0 1 1 0 0,0 0-12 0 0,0-1 4 0 0,0 0 1 0 0,0 0-1 0 0,0 0 1 0 0,-1 0-1 0 0,1 0 1 0 0,-1-1 0 0 0,0 1-1 0 0,1 0 1 0 0,-1 0-1 0 0,0-1 1 0 0,0 1 0 0 0,0 0-1 0 0,0-1-4 0 0,0 1 5 0 0,0-1 0 0 0,0 1 0 0 0,0 0 0 0 0,0 0 0 0 0,1-1 0 0 0,-1 1 0 0 0,0 0 0 0 0,1 0 0 0 0,-1 0 0 0 0,1-1 0 0 0,0 1 0 0 0,0 0 0 0 0,0 0-5 0 0,-3 24 76 0 0,-6 6-70 0 0,7-26 4 0 0,0 1 8 0 0,1 1 0 0 0,0-1 0 0 0,0 1 1 0 0,1 0-1 0 0,0-1 0 0 0,0 1 1 0 0,1 4-19 0 0,0 6 20 0 0,-3-4 29 0 0,-5 1-17 0 0,6-14-27 0 0,0 0 1 0 0,0 1-1 0 0,1-1 1 0 0,-1 1 0 0 0,0 0-1 0 0,1-1 1 0 0,-1 1-1 0 0,1 0 1 0 0,-1-1-1 0 0,1 1 1 0 0,0 0-1 0 0,0-1 1 0 0,-1 2-6 0 0,1 62 110 0 0,0 86 75 0 0,0-145-185 0 0,0-4 0 0 0,14 23 0 0 0,-11-8-1 0 0,-3-16 2 0 0,0 0 0 0 0,0 0 0 0 0,0-1 0 0 0,0 1 0 0 0,0 0 0 0 0,0 0-1 0 0,0 0 1 0 0,0 0 0 0 0,0 0 0 0 0,1 0 0 0 0,-1-1 0 0 0,0 1 0 0 0,1 0 0 0 0,-1 0 0 0 0,1 0-1 0 0,10 4 53 0 0,-6 9-39 0 0,12 19-14 0 0,11 17 0 0 0,-23-39 0 0 0,-4-8 0 0 0,0-1 0 0 0,0 0 0 0 0,0 1 0 0 0,1-1 0 0 0,-1 0 0 0 0,1 0 0 0 0,-1 0 0 0 0,1 0 0 0 0,0 0 0 0 0,12 15 0 0 0,-9-3 0 0 0,7-9 0 0 0,-7 9 0 0 0,-2-7 0 0 0,-1-3 0 0 0,0 0 0 0 0,-1 0 0 0 0,1-1 0 0 0,0 1 0 0 0,1-1 0 0 0,-1 1 0 0 0,1-1 0 0 0,-1 0 0 0 0,1 0 0 0 0,2 2 0 0 0,1-2 0 0 0,-6-3 0 0 0,1 0 0 0 0,0 1 0 0 0,-1-1 0 0 0,1 0 0 0 0,0 1 0 0 0,-1-1 0 0 0,1 0 0 0 0,0 1 0 0 0,-1-1 0 0 0,1 1 0 0 0,-1-1 0 0 0,1 1 0 0 0,-1-1 0 0 0,1 1 0 0 0,-1 0 0 0 0,0-1 0 0 0,1 1 0 0 0,-1-1 0 0 0,0 1 0 0 0,1 0 0 0 0,-1-1 0 0 0,0 1 0 0 0,3 5 0 0 0,-1-4 0 0 0,-1 1 0 0 0,1 0 0 0 0,0-1 0 0 0,0 1 0 0 0,1-1 0 0 0,-1 0 0 0 0,0 0 0 0 0,1 0 0 0 0,0 0 0 0 0,-1 0 0 0 0,1-1 0 0 0,0 1 0 0 0,0-1 0 0 0,0 1 0 0 0,1-1 0 0 0,3 3 0 0 0,-6-4 0 0 0,0 1 0 0 0,0 0 0 0 0,0-1 0 0 0,0 1 0 0 0,0 0 0 0 0,-1 0 0 0 0,1 0 0 0 0,0 0 0 0 0,0 0 0 0 0,-1 0 0 0 0,1 0 0 0 0,-1 0 0 0 0,1 0 0 0 0,-1 0 0 0 0,1 0 0 0 0,-1 1 0 0 0,7 9 0 0 0,7-5 0 0 0,3 8 0 0 0,-11-7-5 0 0,-5-7 6 0 0,-1 1 0 0 0,1 0 0 0 0,-1-1-1 0 0,1 1 1 0 0,0 0 0 0 0,-1-1 0 0 0,1 1-1 0 0,0-1 1 0 0,-1 1 0 0 0,1-1 0 0 0,0 1-1 0 0,0-1 1 0 0,0 0 0 0 0,-1 1 0 0 0,1-1-1 0 0,0 0 1 0 0,0 0-1 0 0,37 1 81 0 0,-12-1-29 0 0,-25 0-45 0 0,1 0-1 0 0,-1 0 1 0 0,1 0 0 0 0,-1 0-1 0 0,1 0 1 0 0,-1-1 0 0 0,1 1-1 0 0,-1 0 1 0 0,1-1 0 0 0,-1 1-7 0 0,16-14 69 0 0,0 0 16 0 0,-12 11-65 0 0,-5 3-14 0 0,1 0 0 0 0,0 0 0 0 0,-1-1 0 0 0,1 1 0 0 0,0 0 0 0 0,-1-1 0 0 0,1 1 0 0 0,0-1-1 0 0,-1 1 1 0 0,1-1 0 0 0,-1 1 0 0 0,1-1 0 0 0,-1 1 0 0 0,1-1 0 0 0,-1 1 0 0 0,0-1 0 0 0,1 0 0 0 0,-1 1 0 0 0,0-1 0 0 0,1 0 0 0 0,-1 1 0 0 0,0-1-6 0 0,3-5 32 0 0,-2 5-19 0 0,0 0-1 0 0,0-1 1 0 0,0 1 0 0 0,1 0 0 0 0,-1-1 0 0 0,0 1-1 0 0,1 0 1 0 0,-1 0 0 0 0,1 0 0 0 0,-1 0-1 0 0,1 0 1 0 0,-1 1 0 0 0,1-1 0 0 0,1 0-13 0 0,-1 0 12 0 0,-1 1 1 0 0,1-1-1 0 0,0 0 1 0 0,-1 0-1 0 0,1 0 1 0 0,-1 0-1 0 0,1 0 0 0 0,-1 0 1 0 0,0 0-1 0 0,1 0 1 0 0,-1 0-1 0 0,0-1 1 0 0,0 1-1 0 0,1-2-12 0 0,3-8 67 0 0,-5 10-61 0 0,1-1 0 0 0,-1 1 0 0 0,1 0-1 0 0,-1 0 1 0 0,1 0 0 0 0,-1 0 0 0 0,1 0 0 0 0,0 0 0 0 0,-1 0 0 0 0,1 0 0 0 0,0 0 0 0 0,0 0 0 0 0,0 0 0 0 0,0 0 0 0 0,0 0 0 0 0,0 1 0 0 0,0-1-1 0 0,1 0-5 0 0,3-2 22 0 0,-5 3-17 0 0,1 0 0 0 0,0 0 1 0 0,-1-1-1 0 0,1 1 0 0 0,0 0 0 0 0,-1-1 1 0 0,1 1-1 0 0,0-1 0 0 0,-1 1 1 0 0,1-1-1 0 0,-1 1 0 0 0,1-1 0 0 0,-1 1 1 0 0,1-1-1 0 0,-1 1 0 0 0,0-1 0 0 0,1 0 1 0 0,-1 1-1 0 0,0-1 0 0 0,1 0 1 0 0,-1 1-1 0 0,0-1-5 0 0,3-5 20 0 0,8-10 46 0 0,-9 11-48 0 0,-1 4-14 0 0,-1 0 0 0 0,0 1 0 0 0,1-1 1 0 0,-1 0-1 0 0,0 1 0 0 0,1-1 0 0 0,-1 0 1 0 0,0 1-1 0 0,1-1 0 0 0,-1 1 0 0 0,1-1 1 0 0,-1 1-1 0 0,1-1 0 0 0,0 1 0 0 0,-1-1 1 0 0,1 1-1 0 0,-1 0 0 0 0,1-1 1 0 0,0 1-1 0 0,-1 0 0 0 0,1-1 0 0 0,0 1-4 0 0,4-2 17 0 0,-4 1-11 0 0,0 0-1 0 0,1 1 1 0 0,-1-1-1 0 0,0 0 1 0 0,-1 0-1 0 0,1 1 1 0 0,0-1-1 0 0,0 0 1 0 0,0 0-1 0 0,0 0 1 0 0,-1 0-1 0 0,1 0 0 0 0,0 0 1 0 0,-1 0-1 0 0,1-1-5 0 0,2-14 110 0 0,-3 16-104 0 0,0-1-1 0 0,0 1 1 0 0,-1-1-1 0 0,1 0 1 0 0,0 1-1 0 0,0-1 1 0 0,0 1-1 0 0,0-1 1 0 0,1 1-1 0 0,-1-1 1 0 0,0 1-1 0 0,0-1 1 0 0,0 1-1 0 0,0-1 1 0 0,0 1-1 0 0,1-1 1 0 0,-1 1-1 0 0,0-1 1 0 0,0 1-1 0 0,1 0 1 0 0,-1-1-1 0 0,0 1 1 0 0,1-1-1 0 0,-1 1 1 0 0,0 0-1 0 0,1-1 1 0 0,-1 1-1 0 0,1 0 1 0 0,-1-1-1 0 0,1 1 1 0 0,-1 0-1 0 0,1-1-5 0 0,6-3 88 0 0,-2-10 26 0 0,6 0-81 0 0,-8 9 10 0 0,-3 4-43 0 0,0 1 0 0 0,0-1 1 0 0,0 1-1 0 0,0-1 1 0 0,0 1-1 0 0,0-1 0 0 0,0 1 1 0 0,0 0-1 0 0,0-1 0 0 0,0 1 1 0 0,1-1-1 0 0,-1 1 0 0 0,0-1 1 0 0,0 1-1 0 0,0 0 0 0 0,0-1 1 0 0,1 1-1 0 0,-1-1 0 0 0,0 1 1 0 0,1 0-1 0 0,-1-1 0 0 0,0 1 1 0 0,0 0-1 0 0,1 0 0 0 0,-1-1 1 0 0,1 1-1 0 0,-1 0 1 0 0,0 0-1 0 0,1-1 0 0 0,-1 1 1 0 0,1 0-1 0 0,6-5-1 0 0,-7 4 1 0 0,1 0 0 0 0,-1 0 0 0 0,1 1 0 0 0,-1-1 0 0 0,0 0 0 0 0,0 0 0 0 0,1 0 0 0 0,-1 0 0 0 0,0 0 0 0 0,0 0 0 0 0,0 1 0 0 0,0-1 0 0 0,0 0 0 0 0,0-1 0 0 0,0 2 0 0 0,-1-1 0 0 0,1 1 0 0 0,0-1 0 0 0,0 0 0 0 0,0 1 0 0 0,0-1 0 0 0,0 1 0 0 0,0-1 0 0 0,0 1 0 0 0,0-1 0 0 0,0 1 0 0 0,1-1 0 0 0,-1 1 0 0 0,0-1 0 0 0,0 1 0 0 0,0-1 0 0 0,1 1 0 0 0,-1-1 0 0 0,0 1 0 0 0,0 0 0 0 0,1-1 0 0 0,-1 1 0 0 0,0-1 0 0 0,1 1 0 0 0,-1 0 0 0 0,1-1 0 0 0,-1 1 0 0 0,0 0 0 0 0,1-1 0 0 0,-1 1 0 0 0,1 0 0 0 0,0-1 0 0 0,6-3 0 0 0,-7 3 0 0 0,0 0 0 0 0,1 0 0 0 0,-1 0 0 0 0,0 1 0 0 0,1-1 0 0 0,-1 0 0 0 0,0 0 0 0 0,0 0 0 0 0,0 0 0 0 0,1 0 0 0 0,-1 0 0 0 0,0 0 0 0 0,0 1 0 0 0,-1-2 0 0 0,1-15 0 0 0,0 16 0 0 0,1 0 0 0 0,-1 1 0 0 0,0-1 0 0 0,0 0 0 0 0,-1 0 0 0 0,1 0 0 0 0,0 0 0 0 0,0 0 0 0 0,0 0 0 0 0,-1 0 0 0 0,1 1 0 0 0,0-1 0 0 0,-1 0 0 0 0,1-1 0 0 0,-5 1 0 0 0,2-1 0 0 0,-6-14 0 0 0,-2-1 0 0 0,10 12 0 0 0,-1 0 0 0 0,-14-4 0 0 0,12 7 1 0 0,1 0-1 0 0,-1 0 0 0 0,0 0 0 0 0,0 1 0 0 0,1-1 0 0 0,-1 1 1 0 0,-4-1-1 0 0,4 1-2 0 0,0 0-1 0 0,0 0 1 0 0,1 0 0 0 0,-1-1 0 0 0,0 0 0 0 0,1 0 0 0 0,-4-2 2 0 0,6 4-5 0 0,-1-1-1 0 0,1 1 1 0 0,-1-1 0 0 0,1 1-1 0 0,-1 0 1 0 0,1 0 0 0 0,-1 0-1 0 0,1 0 1 0 0,-1 0 0 0 0,1 0 5 0 0,1 0 0 0 0,-17 0-14 0 0,15 0 16 0 0,1 0 0 0 0,-1 0-1 0 0,1 0 1 0 0,-1 0-1 0 0,1 0 1 0 0,-1 0 0 0 0,1 1-1 0 0,-1-1 1 0 0,1 1-1 0 0,-1-1-1 0 0,-14 11 64 0 0,2-5-48 0 0,12-2-16 0 0,1-1 0 0 0,-15 7 0 0 0,-1 3 0 0 0,3 4 0 0 0,9-3 0 0 0,-7-9 0 0 0,7 9 0 0 0,-12 19 0 0 0,-10 17 0 0 0,26-48-1 0 0,1-1-1 0 0,-1 1 0 0 0,1-1 1 0 0,-1 1-1 0 0,1-1 1 0 0,0 1-1 0 0,0-1 0 0 0,0 1 1 0 0,0-1-1 0 0,0 1 2 0 0,0-1-6 0 0,0 1 1 0 0,0-1-1 0 0,0 1 0 0 0,0 0 1 0 0,-1-1-1 0 0,1 1 0 0 0,0-1 0 0 0,-1 0 1 0 0,1 1-1 0 0,-1-1 6 0 0,-4 8-12 0 0,4-8 11 0 0,0 1 1 0 0,0-1 0 0 0,0 1 0 0 0,0-1 0 0 0,1 1 0 0 0,-1 0 0 0 0,0-1-1 0 0,1 1 1 0 0,-1 0 0 0 0,1-1 0 0 0,0 1 0 0 0,0 0 0 0 0,-1 0-1 0 0,1 0 1 0 0,0 0 1 0 0,0 0-1 0 0,0 0 0 0 0,-1 0 0 0 0,1 0 0 0 0,-1 0 0 0 0,1-1 0 0 0,-1 1 0 0 0,0 0 1 0 0,0 0-1 0 0,1 0 0 0 0,-1-1 0 0 0,-1 1 0 0 0,1 0 0 0 0,0 0 5 0 0,0-1 1 0 0,0 1-1 0 0,0-1 0 0 0,1 1 0 0 0,-1 0 0 0 0,1-1 0 0 0,-1 1 1 0 0,1 0-1 0 0,-1 0 0 0 0,1 0 0 0 0,0-1 0 0 0,0 2-5 0 0,0 37 186 0 0,0 37 226 0 0,0-76-407 0 0,0 1 1 0 0,0-1 0 0 0,0 1-1 0 0,0-1 1 0 0,0 1-1 0 0,1-1 1 0 0,-1 1 0 0 0,0-1-1 0 0,1 1 1 0 0,-1-1-6 0 0,12 16 10 0 0,-10-10-14 0 0,1 0-42 0 0,4-3-109 0 0,-3-1-30 0 0,-3-2 163 0 0,-1 0 0 0 0,0-1 1 0 0,1 1-1 0 0,-1 0 1 0 0,0-1-1 0 0,0 1 1 0 0,1 0-1 0 0,-1-1 0 0 0,0 1 1 0 0,0 0-1 0 0,0 0 1 0 0,0 0-1 0 0,0-1 0 0 0,0 1 1 0 0,0 0 21 0 0,0 16-422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9072 0 0,'0'0'200'0'0,"0"0"33"0"0,0 0 15 0 0,3 0-36 0 0,4 0-142 0 0,-3 0 40 0 0,-2 0 113 0 0,-1 0 258 0 0,-1 0 435 0 0,0 0 39 0 0,0 0-392 0 0,3 0-226 0 0,1 0-51 0 0,3 0 76 0 0,-5 0 175 0 0,-2 0-22 0 0,0 0-34 0 0,0 0-129 0 0,0 0-57 0 0,3 0-9 0 0,8 0-11 0 0,-8 0-30 0 0,-3 0-12 0 0,0 0-1 0 0,0 3-38 0 0,0-1-182 0 0,0 0-33 0 0,0-1-25 0 0,0 1-35 0 0,0-1-18 0 0,0 0-35 0 0,0 0-38 0 0,0 0-43 0 0,0 0-47 0 0,0-1-43 0 0,0 1-41 0 0,0-1-36 0 0,0 0-251 0 0,0 1-60 0 0,0-1-48 0 0,0 0-34 0 0,0 0-1398 0 0,0 0-1242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7688 0 0,'0'0'166'0'0,"0"0"29"0"0,0 0 14 0 0,0 2-25 0 0,0 19 670 0 0,0-2-106 0 0,0-2-89 0 0,0 0-78 0 0,0-2-96 0 0,0-1-45 0 0,0 2 15 0 0,0 44 1256 0 0,0-43-1197 0 0,0 0 61 0 0,1-10-440 0 0,0-2-33 0 0,5 7 104 0 0,-2-4-57 0 0,-1-2 3 0 0,-2 1 25 0 0,0 1 60 0 0,-1-6-212 0 0,0 2 71 0 0,0 12 384 0 0,0-10-361 0 0,0-4 98 0 0,0-2-1 0 0,0 0-14 0 0,0 0-64 0 0,0 0-30 0 0,0 0-4 0 0,0 0-2 0 0,0 0-13 0 0,0 0-8 0 0,0 0-1 0 0,0-2-13 0 0,0-65 22 0 0,0 37-93 0 0,0 26 4 0 0,1 1 0 0 0,0-1 0 0 0,0 1 0 0 0,0-1 0 0 0,0 1 0 0 0,1-1 0 0 0,-1 1 0 0 0,1 0 0 0 0,0 0 1 0 0,0 0-1 0 0,0 0 0 0 0,0 0 0 0 0,10-18-14 0 0,-11 18 5 0 0,0 0 4 0 0,-1 1-1 0 0,1-1 1 0 0,0 1-1 0 0,0-1 1 0 0,0 1-1 0 0,1-1 1 0 0,-1 1 0 0 0,0 0-1 0 0,1 0 1 0 0,0 0-1 0 0,-1-1 1 0 0,1 2-1 0 0,1-2 6 0 0,-1 0-17 0 0,1 0 0 0 0,-1 0-1 0 0,1-1 1 0 0,-1 1 0 0 0,0-1 0 0 0,0-1 17 0 0,0 1-18 0 0,0 1 0 0 0,0-1 0 0 0,0 1 0 0 0,1 0 0 0 0,-1-1 0 0 0,2 0 18 0 0,3-4-34 0 0,-3 5 18 0 0,-1-1-1 0 0,0 1 1 0 0,1 0 0 0 0,0 0 0 0 0,0 0-1 0 0,0 0 17 0 0,29-14-78 0 0,-21 14 50 0 0,28 3-98 0 0,-25 1 112 0 0,16 1-43 0 0,-21 3 62 0 0,-2 1-7 0 0,9 0 2 0 0,0 8 0 0 0,-15-11 0 0 0,1 0 0 0 0,-1 0 0 0 0,0 0 0 0 0,1 1 0 0 0,-2-1 0 0 0,2 2 0 0 0,-1-1 0 0 0,0 0 0 0 0,0-1 0 0 0,0 1 0 0 0,0-1 0 0 0,1 0 0 0 0,1 2 0 0 0,12 14 0 0 0,-2 9 0 0 0,-3-5 0 0 0,-10-21 1 0 0,0 0 0 0 0,0 0 0 0 0,0 0 0 0 0,0 1 0 0 0,0-1 0 0 0,0 0 0 0 0,-1 1 0 0 0,1-1 0 0 0,-1 0 0 0 0,0 1 0 0 0,1 1-1 0 0,-1 24 103 0 0,0-15-73 0 0,0-7-14 0 0,0-3 60 0 0,0-3-1 0 0,0 0-10 0 0,0 0-1 0 0,0 0 0 0 0,0 0 0 0 0,0 0 0 0 0,0 0 2 0 0,0 0 3 0 0,0-3-14 0 0,0 3-54 0 0,0-1 1 0 0,0 0 0 0 0,0 1-1 0 0,0-1 1 0 0,0 1 0 0 0,0-1-1 0 0,0 0 1 0 0,0 1 0 0 0,1-1-1 0 0,-1 1 1 0 0,0-1 0 0 0,0 1-1 0 0,1-1 1 0 0,-1 1 0 0 0,0-1-1 0 0,1 1 1 0 0,-1-1 0 0 0,1 1-1 0 0,-1-1 1 0 0,1 1 0 0 0,-1-1-1 0 0,1 1 1 0 0,-1 0 0 0 0,1-1-2 0 0,0 1 1 0 0,-1-1 0 0 0,1 1 1 0 0,0-1-1 0 0,-1 1 1 0 0,1-1-1 0 0,-1 1 0 0 0,1-1 1 0 0,-1 1-1 0 0,1-1 1 0 0,-1 0-1 0 0,1 1 0 0 0,-1-1 1 0 0,0 0-1 0 0,1 0 1 0 0,-1 1-1 0 0,0-1 0 0 0,1 0 1 0 0,-1 0-1 0 0,0 1 0 0 0,0-1 1 0 0,0 0-1 0 0,0 0 1 0 0,0 1-1 0 0,0-1 0 0 0,0 0-1 0 0,0-1 0 0 0,0 0 0 0 0,1 0 0 0 0,-1 0 0 0 0,0 1 0 0 0,1-1 0 0 0,-1 0 0 0 0,1 0 0 0 0,0 0 0 0 0,-1 1 0 0 0,1-1 0 0 0,0 0 0 0 0,0 1 0 0 0,0-1 0 0 0,0 1 0 0 0,0-1 1 0 0,0 0 0 0 0,0 1 0 0 0,0-1 0 0 0,0 0 0 0 0,-1 0 0 0 0,1 1 0 0 0,-1-1 0 0 0,1 0-1 0 0,-1 0 1 0 0,0 0 0 0 0,1 0 0 0 0,-1 0-1 0 0,-1-5 21 0 0,1 4-18 0 0,0 1 0 0 0,0 0 0 0 0,0-1 1 0 0,0 1-1 0 0,0 0 0 0 0,1 0 1 0 0,-1-1-1 0 0,1 1 0 0 0,-1 0 0 0 0,1-1-3 0 0,33-64-17 0 0,-32 62-3 0 0,1 2 4 0 0,5-5-21 0 0,9-9-43 0 0,0 3 16 0 0,-13 12 54 0 0,-3 2 10 0 0,7-4-13 0 0,12-6-38 0 0,-19 9 50 0 0,1 1 0 0 0,-1-1 0 0 0,1 1-1 0 0,0-1 1 0 0,-1 1 0 0 0,1 0 0 0 0,-1 0-1 0 0,1-1 1 0 0,0 1 0 0 0,-1 1 0 0 0,1-1-1 0 0,-1 0 1 0 0,1 0 0 0 0,0 0 0 0 0,-1 1-1 0 0,1-1 1 0 0,-1 1 0 0 0,1 0 1 0 0,3 6-29 0 0,-5-7 28 0 0,0 1 1 0 0,1-1-1 0 0,-1 1 0 0 0,0-1 0 0 0,1 0 1 0 0,-1 1-1 0 0,0-1 0 0 0,1 1 0 0 0,-1-1 0 0 0,0 0 1 0 0,1 1-1 0 0,-1-1 0 0 0,1 0 0 0 0,-1 0 1 0 0,1 1-1 0 0,-1-1 0 0 0,1 0 0 0 0,-1 0 0 0 0,1 1 1 0 0,-1-1-1 0 0,1 0 0 0 0,-1 0 0 0 0,1 0 1 0 0,-1 0-1 0 0,1 0 0 0 0,-1 0 0 0 0,1 0 1 0 0,-1 0-1 0 0,1 0 0 0 0,-1 0 0 0 0,1 0 0 0 0,0 0 1 0 0,-1-1 0 0 0,1 1 0 0 0,-1 0 0 0 0,1 0 0 0 0,-1 0 0 0 0,1 0 0 0 0,-1 0 0 0 0,1 0 0 0 0,-1 0 0 0 0,1 0 0 0 0,-1 0 0 0 0,1 0 0 0 0,0 1 0 0 0,-1-1 0 0 0,1 0 0 0 0,-1 0 0 0 0,0 0 0 0 0,1 0 0 0 0,-1 1 0 0 0,1-1 0 0 0,-1 0 0 0 0,1 1 0 0 0,-1-1 0 0 0,1 0 0 0 0,-1 1 0 0 0,0-1 0 0 0,1 0 0 0 0,-1 1 0 0 0,0-1 0 0 0,1 1 0 0 0,-1-1 0 0 0,0 1 0 0 0,0 0 0 0 0,5 5 0 0 0,-1-4 0 0 0,0-1 0 0 0,5 16 0 0 0,5-1 0 0 0,-9-10 0 0 0,-3-4 0 0 0,-1-1 0 0 0,1 1 0 0 0,-1-1 0 0 0,0 1 0 0 0,0 0 0 0 0,0-1 0 0 0,0 1 0 0 0,0 0 0 0 0,0 0 0 0 0,0 1 0 0 0,11 21 0 0 0,5 9 11 0 0,-17-30-5 0 0,1-1 1 0 0,0 1-1 0 0,-1-1 1 0 0,0 0-1 0 0,1 1 0 0 0,-1-1 1 0 0,0 1-1 0 0,0-1 0 0 0,0 3-6 0 0,-1-1 7 0 0,4 1 36 0 0,-2-3-40 0 0,1-1 1 0 0,-1 0-1 0 0,0 0 1 0 0,0 1 0 0 0,0-1-1 0 0,0 1 1 0 0,0-1-1 0 0,0 1 1 0 0,0 0-1 0 0,-1-1 1 0 0,1 1-1 0 0,-1-1 1 0 0,1 1 0 0 0,-1 0-1 0 0,0 0 1 0 0,1-1-1 0 0,-1 1 1 0 0,0 1-4 0 0,0-2-1 0 0,0 1 0 0 0,0-1 0 0 0,0 1 0 0 0,0-1 0 0 0,0 1 0 0 0,1-1 0 0 0,-1 1 0 0 0,1-1 0 0 0,-1 1 0 0 0,1-1 1 0 0,10 13-96 0 0,-8-11-4 0 0,-3-2 5 0 0,0-1 24 0 0,0 2-35 0 0,0-1-47 0 0,0 0 73 0 0,0 1 28 0 0,0 0-23 0 0,0-1-26 0 0,0 0-61 0 0,0 0-94 0 0,0 0-104 0 0,0 1-119 0 0,0-1 189 0 0,0 0-37 0 0,2-1-1067 0 0,12 0-12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18 11376 0 0,'-3'0'93'0'0,"-2"1"-54"0"0,1-1 41 0 0,0-2 80 0 0,2 1-35 0 0,1 0 38 0 0,-5-5-82 0 0,1 1-65 0 0,2 2-115 0 0,3 3-58 0 0,0 0-16 0 0,0 0-3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100 449 9040 0 0,'0'0'200'0'0,"0"0"33"0"0,0 0 15 0 0,-2 0-36 0 0,-5 0-149 0 0,3 0 25 0 0,1 0 87 0 0,3 0 203 0 0,-3 0 338 0 0,-8 0 20 0 0,8 0-33 0 0,3 0-418 0 0,0 0-36 0 0,0 0 209 0 0,0 0-12 0 0,0 3-16 0 0,0 14 92 0 0,0 29 796 0 0,0-29-907 0 0,3-3-196 0 0,3-4-71 0 0,-1-1-59 0 0,1 2 35 0 0,1 4 18 0 0,-3-8-72 0 0,-4-5-46 0 0,1 0 0 0 0,0 0 0 0 0,-1 0-1 0 0,1 0 1 0 0,-1 0 0 0 0,0 1 0 0 0,0-1-1 0 0,0 0 1 0 0,0 0 0 0 0,0 0 0 0 0,0 0-20 0 0,-1 9 60 0 0,2-7-39 0 0,-1 1 0 0 0,1-1 0 0 0,-1 0 0 0 0,1 0 0 0 0,0 0 0 0 0,1 0 0 0 0,-1 0 0 0 0,1 0 0 0 0,0 0 0 0 0,1 2-21 0 0,-2-4 9 0 0,-1-1-1 0 0,1 1 1 0 0,-1-1-1 0 0,0 1 1 0 0,1-1-1 0 0,-1 1 1 0 0,0-1-1 0 0,0 1 1 0 0,0-1-1 0 0,0 1-8 0 0,0-1 3 0 0,0 1 1 0 0,0-1-1 0 0,0 1 1 0 0,0-1-1 0 0,0 1 0 0 0,1-1 1 0 0,-1 1-1 0 0,1-1 1 0 0,-1 1-1 0 0,1-1-3 0 0,4 8 29 0 0,-4-8-25 0 0,0 1 0 0 0,0-1 1 0 0,0 1-1 0 0,0-1 0 0 0,-1 1 0 0 0,1 0 0 0 0,0-1 0 0 0,-1 1 0 0 0,0 0 0 0 0,1-1 0 0 0,-1 1 1 0 0,0 0-1 0 0,1 0 0 0 0,-1 0-4 0 0,0 18 59 0 0,0-7-52 0 0,-1-12-7 0 0,1 1 0 0 0,1-1 0 0 0,-1 1 0 0 0,0-1 0 0 0,0 1 0 0 0,0-1 0 0 0,1 1 0 0 0,-1-1 0 0 0,1 1 0 0 0,-1-1 0 0 0,11 16 0 0 0,-10-16 0 0 0,0 1 0 0 0,-1-1 0 0 0,0 1 0 0 0,1-1 0 0 0,-1 1 0 0 0,0-1 0 0 0,0 1 0 0 0,0-1 0 0 0,0 1 0 0 0,0 0 0 0 0,0-2 0 0 0,0 0-138 0 0,0 1 69 0 0,0-1 57 0 0,0 1 44 0 0,-1 0 52 0 0,1 2 167 0 0,0-1-189 0 0,0-1-39 0 0,0 0-34 0 0,0 0-43 0 0,0 0-52 0 0,0 0-28 0 0,1 0-46 0 0,-1 0-52 0 0,0-1-56 0 0,1 1-62 0 0,-1 0-65 0 0,1 0-72 0 0,0 0-75 0 0,0 0 163 0 0,0 0-57 0 0,0 0-49 0 0,0 0-44 0 0,1 1-159 0 0,0 0-43 0 0,0 0-193 0 0,2 2-517 0 0</inkml:trace>
  <inkml:trace contextRef="#ctx0" brushRef="#br0" timeOffset="1">831 67 6880 0 0,'0'0'157'0'0,"0"0"23"0"0,0 0 11 0 0,-3 0-31 0 0,-11-3-128 0 0,-7-8 5 0 0,16 8 77 0 0,5 2-35 0 0,-1 2 55 0 0,-2-1 34 0 0,-3-2 414 0 0,-5-9 24 0 0,9 9-319 0 0,1 1-67 0 0,-1 0-58 0 0,0 1-48 0 0,0-1-28 0 0,0 1-41 0 0,-3 1 4 0 0,3 0 1 0 0,1-1 53 0 0,-4 0-19 0 0,-1-1 98 0 0,-3 1 165 0 0,-11 1 586 0 0,15 0-706 0 0,0 1-70 0 0,1 0-35 0 0,0 1-8 0 0,-3 1 44 0 0,1-1 46 0 0,3-3-75 0 0,-1 1 33 0 0,0-1 39 0 0,0 0 44 0 0,-6 0-16 0 0,-8 0 23 0 0,13 3-58 0 0,-6 8-17 0 0,8-8-61 0 0,-7-2 14 0 0,5 5-64 0 0,1 1-25 0 0,-7-2-17 0 0,10-4-20 0 0,1 0-1 0 0,-1-1 1 0 0,1 1-1 0 0,0 0 1 0 0,0-1 0 0 0,-1 1-1 0 0,1 0 1 0 0,0-1-1 0 0,0 1 1 0 0,0 0-1 0 0,0-1 1 0 0,0 1-1 0 0,0 0 1 0 0,0 0 0 0 0,0-1-4 0 0,0 0 0 0 0,0 15 61 0 0,1-12-60 0 0,-1-1-1 0 0,0 1 0 0 0,1 0 0 0 0,-1-1 0 0 0,-1 1 0 0 0,1 0 1 0 0,0-1-1 0 0,-1 1 0 0 0,1-1 0 0 0,-1 1 0 0 0,0-1 1 0 0,0 2-1 0 0,-6 1 0 0 0,7-5 0 0 0,-1 0 0 0 0,1 1 0 0 0,-1-1 0 0 0,1 0 0 0 0,-1 0 0 0 0,1 1 0 0 0,0-1 0 0 0,-1 0 0 0 0,1 1 0 0 0,0-1 0 0 0,-1 1 0 0 0,1-1 0 0 0,0 1 0 0 0,-1-1 0 0 0,1 0 0 0 0,0 1 0 0 0,0-1 0 0 0,-1 1 0 0 0,1-1 0 0 0,0 1 0 0 0,0-1 0 0 0,0 1 0 0 0,0-1 0 0 0,0 1 0 0 0,0-1 0 0 0,0 1 0 0 0,0 0 0 0 0,0-1 0 0 0,0 1 0 0 0,0-1 0 0 0,0 1 0 0 0,0 0 0 0 0,0 11-2 0 0,-1 8 13 0 0,5-3 33 0 0,1-8-34 0 0,-4-8-6 0 0,0 1 1 0 0,0-1 0 0 0,0 1 0 0 0,0-1 0 0 0,0 1 0 0 0,-1 0-1 0 0,1-1 1 0 0,-1 1 0 0 0,1 0 0 0 0,-1-1 0 0 0,0 1 0 0 0,1 0-1 0 0,-1 0 1 0 0,0 0-5 0 0,0 13 30 0 0,0 17 34 0 0,3-16-54 0 0,13 23 54 0 0,12 38-10 0 0,-18-54-32 0 0,-9-20-18 0 0,1-1 0 0 0,-1 0-1 0 0,0 0 1 0 0,0 0 0 0 0,-1 1 0 0 0,1-1-1 0 0,0 0 1 0 0,-1 1 0 0 0,1-1 0 0 0,-1 1 0 0 0,0 1-4 0 0,0-2 0 0 0,0 0 0 0 0,1-1 0 0 0,-1 1 0 0 0,0 0 0 0 0,1-1 0 0 0,-1 1 0 0 0,1 0 0 0 0,-1-1 0 0 0,1 1 0 0 0,0 0 0 0 0,0-1 0 0 0,0 1 0 0 0,0-1 0 0 0,0 1 0 0 0,4 6 0 0 0,7 16 55 0 0,-7-15 6 0 0,-5-7-51 0 0,1-1 0 0 0,-1 1 0 0 0,1-1 0 0 0,-1 1 0 0 0,0-1 0 0 0,0 1 0 0 0,0-1 0 0 0,1 1 0 0 0,-1-1 0 0 0,-1 1-10 0 0,1-1 9 0 0,0 1 1 0 0,0 0-1 0 0,0-1 1 0 0,1 1 0 0 0,-1-1-1 0 0,0 1 1 0 0,1-1-1 0 0,-1 1 1 0 0,1-1 0 0 0,-1 1-10 0 0,5 6 45 0 0,-4-7-42 0 0,0 1 1 0 0,0-1-1 0 0,0 1 1 0 0,0 0 0 0 0,0-1-1 0 0,-1 1 1 0 0,1-1 0 0 0,-1 1-1 0 0,1 0 1 0 0,-1 0 0 0 0,1-1-1 0 0,-1 1 1 0 0,0 0 0 0 0,0 0-4 0 0,0 10-8 0 0,0 9 14 0 0,0 0 39 0 0,0 4 50 0 0,0 12 62 0 0,0-23-168 0 0,0-11-59 0 0,0-3-51 0 0,0 0-20 0 0,0 0 42 0 0,0 0-2 0 0,0 0-48 0 0,0 0-138 0 0,0 0-256 0 0,0 0-22 0 0</inkml:trace>
  <inkml:trace contextRef="#ctx0" brushRef="#br0" timeOffset="2">383 582 7856 0 0,'0'0'174'0'0,"0"0"29"0"0,0 0 13 0 0,2 0-31 0 0,3 0-159 0 0,10 0 84 0 0,-4-3 40 0 0,-3-2-31 0 0,3-1 48 0 0,3 3 43 0 0,-2 1-31 0 0,1-4 42 0 0,0-1 27 0 0,-1 5-24 0 0,0 0 12 0 0,-2-3-42 0 0,4-1 18 0 0,13 0 123 0 0,-4-5 8 0 0,4 5 1 0 0,-5-5 1 0 0,1 5-74 0 0,-15 5-161 0 0,-1-1 0 0 0,1-1 0 0 0,0 0 0 0 0,2-1-110 0 0,-1-1 100 0 0,13-4 172 0 0,-12 7-140 0 0,2 1 40 0 0,10-1-65 0 0,1-4-75 0 0,-15 4-29 0 0,1 0 0 0 0,0 0 0 0 0,-1 1 1 0 0,9 0-4 0 0,-4 2 18 0 0,-10-1-14 0 0,0 0-1 0 0,0 1 1 0 0,0-1 0 0 0,0 0 0 0 0,0-1 0 0 0,0 1-1 0 0,0 0 1 0 0,0-1 0 0 0,0 0 0 0 0,0 0 0 0 0,1 0-4 0 0,-1 0-94 0 0,-1-1 34 0 0,3 0 23 0 0,0 0 89 0 0,6-2 186 0 0,-7 4-205 0 0,-1-1-55 0 0,0 1-55 0 0,0-1-69 0 0,0 1-81 0 0,0 0 9 0 0,-1 0-54 0 0,1-1-56 0 0,0 1-62 0 0,0 0-67 0 0,0 0-71 0 0,1 0-76 0 0,0 0-81 0 0,2 0-996 0 0,4 0-960 0 0</inkml:trace>
  <inkml:trace contextRef="#ctx0" brushRef="#br0" timeOffset="3">1 1 8784 0 0,'0'0'197'0'0,"0"0"24"0"0,0 0 19 0 0,0 0-10 0 0,0 0-98 0 0,0 0-42 0 0,0 0-8 0 0,0 0-30 0 0,0 0-118 0 0,0 0-50 0 0,3 0-10 0 0,10 0-2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6832 0 0,'0'0'200'0'0,"2"0"-8"0"0,10 0-29 0 0,-5 0-40 0 0,-1 0 165 0 0,-3 0-128 0 0,0 0 598 0 0,0 3 30 0 0,11 8 27 0 0,-1-8-186 0 0,-13-3-618 0 0,0 0 0 0 0,0 0 0 0 0,1 0 0 0 0,-1 0 0 0 0,0 0 0 0 0,0 0 1 0 0,0 0-1 0 0,0 0 0 0 0,0 0 0 0 0,0 0 0 0 0,0 0 0 0 0,0 0 0 0 0,0 0 1 0 0,1 0-1 0 0,-1 0 0 0 0,0 0 0 0 0,0 0 0 0 0,0 0 0 0 0,0 0 0 0 0,0 0 0 0 0,0 0 1 0 0,0 0-1 0 0,0 0 0 0 0,0 0 0 0 0,0 0 0 0 0,0 0 0 0 0,1 0 0 0 0,-1 0 1 0 0,0 0-1 0 0,0 0 0 0 0,0 0 0 0 0,0 0 0 0 0,0 0 0 0 0,0 1 0 0 0,0-1 1 0 0,0 0-1 0 0,0 0 0 0 0,0 0 0 0 0,0 0 0 0 0,0 0 0 0 0,0 0 0 0 0,0 0 0 0 0,0 0 1 0 0,0 0-1 0 0,0 0 0 0 0,0 1 0 0 0,0-1 0 0 0,0 0 0 0 0,0 0 0 0 0,0 0 1 0 0,0 0-1 0 0,0 0 0 0 0,0 0 0 0 0,0 0 0 0 0,0 0 0 0 0,0 0 0 0 0,0 1-11 0 0,3 10 519 0 0,3-1-106 0 0,-1-1-107 0 0,0 5 256 0 0,2-10-206 0 0,-6-3-333 0 0,-1-1-1 0 0,1 0 1 0 0,-1 0 0 0 0,1 1-1 0 0,-1-1 1 0 0,0 0 0 0 0,1 1-1 0 0,-1-1 1 0 0,1 0 0 0 0,-1 1-1 0 0,0-1 1 0 0,1 1 0 0 0,-1-1-1 0 0,0 1 1 0 0,0-1 0 0 0,1 1-1 0 0,-1-1 1 0 0,0 1 0 0 0,0-1-1 0 0,0 1 1 0 0,0-1 0 0 0,1 1-1 0 0,-1-1 1 0 0,0 1 0 0 0,0-1-1 0 0,0 1 1 0 0,0-1 0 0 0,0 1 0 0 0,0-1-1 0 0,0 1 1 0 0,-1-1 0 0 0,1 1-23 0 0,1 6 208 0 0,0-1-34 0 0,4 3 92 0 0,2 5-32 0 0,-4 10 40 0 0,-3-12-112 0 0,0-1 46 0 0,0-3-70 0 0,2-2-36 0 0,4 4 27 0 0,-5-8-117 0 0,0 0 0 0 0,0-1 0 0 0,0 1 1 0 0,0 0-1 0 0,-1 0 0 0 0,1-1 1 0 0,0 1-1 0 0,-1 0 0 0 0,0 0 0 0 0,1 0 1 0 0,-1 0-1 0 0,0 0 0 0 0,0 0-12 0 0,0 48 161 0 0,0-39-157 0 0,-1-9 1 0 0,1 1 1 0 0,0 0-1 0 0,0 0 1 0 0,0 0-1 0 0,0 0 1 0 0,0 0-1 0 0,1 0 1 0 0,-1 0-1 0 0,1 0 1 0 0,0 0-1 0 0,0 1-5 0 0,6-2-11 0 0,-3-1-30 0 0,-2-1-43 0 0,-1 0-104 0 0,-1 0-187 0 0,0 0 279 0 0,0 0 2 0 0,0 0-18 0 0,0 0-40 0 0,0 0-13 0 0,0 0-42 0 0,0 0-47 0 0,0 0-53 0 0,0 0-57 0 0,0 0-53 0 0,0 0-48 0 0,0 0-40 0 0,0 0-148 0 0,0 0-41 0 0,0 0-178 0 0,0 0-479 0 0</inkml:trace>
  <inkml:trace contextRef="#ctx0" brushRef="#br0" timeOffset="1">349 51 10016 0 0,'0'0'230'0'0,"0"0"30"0"0,0 3 18 0 0,1 5-120 0 0,1-2-83 0 0,2 1-38 0 0,6 3-27 0 0,-10-10-10 0 0,8 9 29 0 0,-1 3 60 0 0,0-1 65 0 0,-2 1 67 0 0,-2-7-61 0 0,-2-3-87 0 0,-1-1 1 0 0,1 1-1 0 0,-1-1 1 0 0,1 1-1 0 0,-1 0 1 0 0,0-1-1 0 0,0 1 1 0 0,0-1-1 0 0,0 1 0 0 0,0 0-73 0 0,0-1 71 0 0,0 1 0 0 0,0-1 0 0 0,0 1 0 0 0,0-1 0 0 0,1 0-1 0 0,-1 1 1 0 0,0-1 0 0 0,1 1 0 0 0,-1-1 0 0 0,1 1-71 0 0,4 5 315 0 0,3 3 93 0 0,6 6 263 0 0,-12-8-405 0 0,-1 0 40 0 0,2 7 202 0 0,3-5-108 0 0,-1-1-140 0 0,1 2 56 0 0,1 3 4 0 0,-3-6-164 0 0,-1 5 146 0 0,-4 6 47 0 0,0-8-119 0 0,1-2-43 0 0,1-2 1 0 0,2 0 37 0 0,8 7 25 0 0,-8-11 4 0 0,-3-3 2 0 0,0 0 0 0 0,0 0-22 0 0,0 0-96 0 0,0 0-39 0 0,0 0-10 0 0,0 0-2 0 0,0-3-19 0 0,0-1-59 0 0,0 1-2 0 0,-1 1 1 0 0,1-1 0 0 0,0 1 0 0 0,1-1 0 0 0,-1 1 0 0 0,0 0 0 0 0,1-1 0 0 0,-1 1 0 0 0,2-2-8 0 0,3-5 11 0 0,-4 8-11 0 0,0-1 1 0 0,0 1-1 0 0,0-1 0 0 0,0 1 0 0 0,-1-1 0 0 0,1 1 0 0 0,0-1 0 0 0,-1 0 1 0 0,1 0-1 0 0,-1 1 0 0 0,0-1 0 0 0,0 0 0 0 0,1 0 0 0 0,-1 1 0 0 0,0-2 0 0 0,0-1 0 0 0,0 0 0 0 0,1 1 0 0 0,-1-1 0 0 0,1 1 0 0 0,0-1 0 0 0,0 1 0 0 0,0-1 0 0 0,1-1 0 0 0,4-11 0 0 0,0-15 0 0 0,5-2 0 0 0,-8 21 0 0 0,-2 8 0 0 0,0 0 0 0 0,0 0 0 0 0,0 0 0 0 0,0 0 0 0 0,1 0 0 0 0,0 0 0 0 0,0 1 0 0 0,0-1 0 0 0,1-1 0 0 0,11-23-21 0 0,-6 11-67 0 0,5 5 10 0 0,-3 5 33 0 0,1-10-57 0 0,5 5 33 0 0,12-9-48 0 0,-27 20 107 0 0,1-1-1 0 0,0 1 1 0 0,-1-1-1 0 0,1 1 1 0 0,0 0-1 0 0,-1 0 1 0 0,1 0-1 0 0,0 0 1 0 0,0 0-1 0 0,0 0 1 0 0,1 0 10 0 0,13-1-56 0 0,-1 2 51 0 0,32 0-5 0 0,-46 0 6 0 0,1 0 0 0 0,0 0 0 0 0,0 0 0 0 0,-1 1 0 0 0,1-1 0 0 0,0 1 1 0 0,-1-1-1 0 0,1 1 0 0 0,0 0 0 0 0,-1-1 0 0 0,1 1 0 0 0,-1 0 0 0 0,1 0 0 0 0,-1 0 4 0 0,8 4-9 0 0,-4-2-4 0 0,-4-3 11 0 0,-1 0 0 0 0,1 1 0 0 0,0-1 0 0 0,-1 0-1 0 0,1 1 1 0 0,0-1 0 0 0,-1 0 0 0 0,1 1 0 0 0,-1-1 0 0 0,1 1 0 0 0,-1-1 0 0 0,1 1-1 0 0,-1-1 1 0 0,1 1 0 0 0,-1 0 0 0 0,1-1 0 0 0,-1 1 0 0 0,0 0 0 0 0,1-1-1 0 0,-1 1 1 0 0,0 0 0 0 0,1 0 2 0 0,1 4-4 0 0,12 12-38 0 0,-13-16 42 0 0,1 0-1 0 0,-1 1 1 0 0,0-1-1 0 0,1 0 0 0 0,-1 1 1 0 0,0-1-1 0 0,0 1 0 0 0,0 0 1 0 0,0-1-1 0 0,0 1 0 0 0,-1 0 1 0 0,1-1-1 0 0,0 1 1 0 0,-1 0-1 0 0,1 0 0 0 0,-1 0 1 0 0,0-1-1 0 0,1 1 0 0 0,-1 1 1 0 0,0-2 0 0 0,0 1 0 0 0,0 0 0 0 0,0 0 0 0 0,1-1 0 0 0,-1 1 0 0 0,1 0 0 0 0,-1-1 0 0 0,1 1 0 0 0,0 0 0 0 0,-1-1 0 0 0,1 1 0 0 0,0-1 0 0 0,0 1 0 0 0,0-1 0 0 0,4 8 0 0 0,-1-2 0 0 0,-1 1 0 0 0,0-1 0 0 0,0 1 0 0 0,-1 0 0 0 0,0 0 0 0 0,-1 0 0 0 0,0 0 0 0 0,0 0 0 0 0,0 0 0 0 0,-1 1 0 0 0,-1 6 0 0 0,0-6 0 0 0,1-6 0 0 0,-1 1 0 0 0,1-1 0 0 0,0 0 0 0 0,0 0 0 0 0,0 0 0 0 0,1 0 0 0 0,-1 0 0 0 0,1 0 0 0 0,-1 0 0 0 0,1 0 0 0 0,1 1 0 0 0,3 5-2 0 0,1 2-42 0 0,-4 0-82 0 0,1-6-62 0 0,0-1 92 0 0,4 6 51 0 0,-5-6-52 0 0,-1-1 0 0 0,0 0-39 0 0,-1 0-47 0 0,0 1-53 0 0,3-2-316 0 0,-1 1 450 0 0,0-2-2 0 0,0 1-18 0 0,0-1-42 0 0,0 0-13 0 0,-1 0-41 0 0,1 0-47 0 0,0 0-54 0 0,-1 0 10 0 0,1-1-45 0 0,-1 1-46 0 0,1-1-50 0 0,0 1-54 0 0,-1-1-56 0 0,1 0-60 0 0,-1 0-63 0 0,2 0-1395 0 0,-3 0-1170 0 0</inkml:trace>
  <inkml:trace contextRef="#ctx0" brushRef="#br0" timeOffset="2">1146 151 7192 0 0,'0'0'209'0'0,"3"0"-5"0"0,1 0-111 0 0,1 0-69 0 0,0 0-47 0 0,7 0-86 0 0,-4 0 91 0 0,-3 0 57 0 0,0 0 52 0 0,0 0 78 0 0,1 0 92 0 0,-1 0 106 0 0,1 0 122 0 0,-1 0-228 0 0,-1-2-35 0 0,8-4 324 0 0,-4 2-195 0 0,-2 1-81 0 0,0 2-5 0 0,0 0 52 0 0,5 2 258 0 0,14-1 556 0 0,-14-3-424 0 0,-6-4-303 0 0,-5 6-385 0 0,0 1-1 0 0,1-1 0 0 0,-1 1 1 0 0,0-1-1 0 0,1 1 0 0 0,-1 0 1 0 0,0-1-1 0 0,1 1 0 0 0,-1-1 1 0 0,0 1-1 0 0,1 0 0 0 0,-1-1 1 0 0,1 1-1 0 0,-1 0 0 0 0,1 0 1 0 0,-1-1-1 0 0,0 1 0 0 0,1 0 0 0 0,-1 0 1 0 0,1 0-1 0 0,-1 0 0 0 0,1-1 1 0 0,0 1-1 0 0,-1 0 0 0 0,1 0 1 0 0,-1 0-1 0 0,1 0 0 0 0,-1 0 1 0 0,1 0-1 0 0,-1 0 0 0 0,1 1 1 0 0,0-1-23 0 0,13-3 433 0 0,-3-3-105 0 0,-1 1-76 0 0,4 2-51 0 0,-12 3-173 0 0,0 0 0 0 0,0 0 0 0 0,0-1 0 0 0,0 1-1 0 0,-1 0 1 0 0,1-1 0 0 0,0 0 0 0 0,0 1 0 0 0,-1-1 0 0 0,1 0 0 0 0,-1 0 0 0 0,1 0-1 0 0,0 0 1 0 0,-1 0-28 0 0,3-1 37 0 0,0-1-37 0 0,-1 2 34 0 0,3 0-15 0 0,-4 1 20 0 0,1 0 39 0 0,-1 0 14 0 0,-2-3-25 0 0,3-11-54 0 0,8 0-2 0 0,-13 12 43 0 0,-7 1-51 0 0,9 1 4 0 0,-5-2 36 0 0,1-2-35 0 0,-1-1-1 0 0,-3-3 42 0 0,-6-3-27 0 0,-5 1 32 0 0,5 3-48 0 0,12 7-6 0 0,1-1 0 0 0,0 1 0 0 0,-1-1 0 0 0,1 1 0 0 0,-1 0 0 0 0,1 0 0 0 0,-1 0 0 0 0,0-1 0 0 0,1 2 0 0 0,-1-1 0 0 0,-4-1 1 0 0,4 1-6 0 0,0 0 1 0 0,0 0-1 0 0,1 0 1 0 0,-1 0 0 0 0,0 0-1 0 0,0 0 1 0 0,1 0-1 0 0,-1 1 1 0 0,0-1-1 0 0,1 1 1 0 0,-1-1-1 0 0,-1 1 5 0 0,-2 6-14 0 0,5-6 12 0 0,0-1 0 0 0,-1 1 0 0 0,1-1 0 0 0,0 1 0 0 0,0-1 0 0 0,-1 0 0 0 0,1 1 0 0 0,0-1 0 0 0,-1 1 0 0 0,1-1 0 0 0,-1 0 0 0 0,1 1 0 0 0,0-1 1 0 0,-1 0-1 0 0,1 0 0 0 0,-1 1 0 0 0,1-1 0 0 0,-1 0 0 0 0,1 0 0 0 0,-1 0 0 0 0,1 0 0 0 0,-1 1 0 0 0,1-1 0 0 0,-1 0 0 0 0,1 0 0 0 0,-1 0 0 0 0,1 0 0 0 0,-1 0 0 0 0,0 0 0 0 0,1 0 0 0 0,-1-1 0 0 0,0 1 2 0 0,1 0-2 0 0,-1 0 1 0 0,1 0 0 0 0,-1 0-1 0 0,1 0 1 0 0,-1 0 0 0 0,1 0-1 0 0,-1 0 1 0 0,1 0-1 0 0,-1 0 1 0 0,1 0 0 0 0,-1 0-1 0 0,1 0 1 0 0,-1 0-1 0 0,1 0 1 0 0,-1 1 0 0 0,1-1-1 0 0,-1 0 1 0 0,1 0 0 0 0,-1 1-1 0 0,1-1 1 0 0,0 0-1 0 0,-1 1 1 0 0,1-1 0 0 0,-1 0-1 0 0,1 1 1 0 0,0-1-1 0 0,-1 0 1 0 0,1 1 0 0 0,0-1-1 0 0,-1 1 1 0 0,1-1 0 0 0,0 1 1 0 0,-5 6-36 0 0,-6-1 9 0 0,6 7-26 0 0,-9 12-2 0 0,0 0 16 0 0,13-22 38 0 0,0 0-1 0 0,0 0 1 0 0,1 0-1 0 0,-1 0 0 0 0,1 0 1 0 0,-1 0-1 0 0,1 0 1 0 0,0 0-1 0 0,1 1 0 0 0,-1 1 2 0 0,1 12-37 0 0,0-11 36 0 0,-1 0 0 0 0,1 0 0 0 0,1 0 0 0 0,-1 0 0 0 0,1 0 0 0 0,0-1 0 0 0,0 1 0 0 0,1 0 0 0 0,-1-1 0 0 0,1 0 0 0 0,9 15 1 0 0,-9-7 0 0 0,-3-10 0 0 0,1-1 0 0 0,-1 1 0 0 0,1-1 0 0 0,0 1 0 0 0,0-1 0 0 0,-1 0 0 0 0,2 0 0 0 0,-1 1 0 0 0,0-1 0 0 0,0 0 0 0 0,1 0 0 0 0,-1 0 0 0 0,1 0 0 0 0,0 0 0 0 0,11 12 0 0 0,-9-9 0 0 0,1 0 0 0 0,0 0 0 0 0,0-1 0 0 0,0 1 0 0 0,0-1 0 0 0,3 1 0 0 0,3 0 0 0 0,-9-4 0 0 0,0 0 0 0 0,1 0 0 0 0,-1 0 0 0 0,0 1 0 0 0,1-1 0 0 0,-1 1 0 0 0,0-1 0 0 0,0 1 0 0 0,0 0 0 0 0,-1 0 1 0 0,1-1-1 0 0,-1 1 0 0 0,1-1 0 0 0,0 0 0 0 0,-1 1 0 0 0,1-1 0 0 0,0 0 0 0 0,0 0 0 0 0,0 0 0 0 0,0 0 1 0 0,1 0-1 0 0,27 1 52 0 0,-25-2-46 0 0,-1 0 1 0 0,0 1-1 0 0,0 0 0 0 0,0 0 1 0 0,0 0-1 0 0,0 0 1 0 0,0 1-1 0 0,0-1 0 0 0,0 1 1 0 0,2 2-7 0 0,-1-3-76 0 0,-1 0 43 0 0,10-5 44 0 0,-9 0-35 0 0,0 1-61 0 0,1 0-88 0 0,-4 2 44 0 0,1 1-33 0 0,0-1-36 0 0,0 1-41 0 0,-1 0-8 0 0,0 0-40 0 0,1 0-388 0 0,-1-1 92 0 0,1 1-53 0 0,2-2-749 0 0,2-2-590 0 0,2-6-1122 0 0,-9 10 3093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0 200 7312 0 0,'0'0'165'0'0,"0"0"22"0"0,0 0 9 0 0,3 0-20 0 0,11 0-140 0 0,-5 0-20 0 0,-5 0 42 0 0,2 0 195 0 0,4 0 175 0 0,0 0-69 0 0,-2 0-60 0 0,0-1-49 0 0,3-2 74 0 0,3-6 69 0 0,-9 6-5 0 0,3 1-153 0 0,0-1-36 0 0,4-6 119 0 0,-6 6-17 0 0,6 0-45 0 0,3-8 27 0 0,-9 9-47 0 0,3-1-141 0 0,-9 3-93 0 0,1 0 0 0 0,-1-1 0 0 0,0 1 0 0 0,1 0 0 0 0,-1-1 0 0 0,0 1 0 0 0,1-1 0 0 0,-1 1 1 0 0,0-1-1 0 0,1 1 0 0 0,-1-1 0 0 0,0 1 0 0 0,0-1 0 0 0,0 1 0 0 0,0-1 0 0 0,1 1 0 0 0,-1-1 0 0 0,0 0 0 0 0,0 1 0 0 0,0-1 0 0 0,0 1 0 0 0,0-1-2 0 0,0 1 1 0 0,0 0 0 0 0,0 0 0 0 0,-1-1 0 0 0,1 1 0 0 0,0 0 0 0 0,0 0 0 0 0,0 0 1 0 0,0 0-1 0 0,0 0 0 0 0,0 0 0 0 0,0 0 0 0 0,0 0 0 0 0,0 0 0 0 0,0-1 0 0 0,0 1 1 0 0,0 0-1 0 0,0 0 0 0 0,0 0 0 0 0,1 0 0 0 0,-1 0 0 0 0,0 0 0 0 0,0 0 0 0 0,0 0 1 0 0,0 0-1 0 0,0 0 0 0 0,0 0 0 0 0,0-1 0 0 0,0 1 0 0 0,0 0 0 0 0,0 0 0 0 0,0 0 1 0 0,0 0-1 0 0,0 0 0 0 0,0 0 0 0 0,0 0 0 0 0,1 0 0 0 0,-1 0 0 0 0,0 0 0 0 0,0 0 1 0 0,0 0-1 0 0,0 0 0 0 0,0 0 0 0 0,0 0 0 0 0,0 0 0 0 0,0 0 0 0 0,0 0 0 0 0,0 0 1 0 0,1 0-1 0 0,-1 0 0 0 0,0 0 0 0 0,0 0 0 0 0,0 0 0 0 0,0 0 0 0 0,0 0 0 0 0,0 0 0 0 0,0 0 1 0 0,0 0-2 0 0,14-3 26 0 0,-12 3-22 0 0,-1-1-1 0 0,0 0 1 0 0,0 0-1 0 0,0 0 1 0 0,0 0 0 0 0,0 0-1 0 0,0 0 1 0 0,0 0-1 0 0,0 0 1 0 0,0 0-1 0 0,0-1 1 0 0,0 0-4 0 0,5-11 11 0 0,5 7-1 0 0,-11 5-7 0 0,1 0 0 0 0,-1 1 0 0 0,0-1 0 0 0,1 0 1 0 0,-1 0-1 0 0,0 0 0 0 0,0 0 0 0 0,0 0 0 0 0,1 1 0 0 0,-1-1 0 0 0,0 0 0 0 0,0 0 0 0 0,0 0 0 0 0,-1-1-3 0 0,1 1 6 0 0,0-1 1 0 0,0 0-1 0 0,0 1 1 0 0,0-1-1 0 0,-1 0 1 0 0,1 1-1 0 0,-1-1 1 0 0,1 1-1 0 0,-1-1 1 0 0,1 1-1 0 0,-1-1 1 0 0,0 1-1 0 0,0 0 0 0 0,0-1 1 0 0,0 1-7 0 0,-4-5 4 0 0,2 0 39 0 0,3 6-42 0 0,0-1 1 0 0,0 1-1 0 0,0-1 1 0 0,0 1-1 0 0,0 0 1 0 0,0-1-1 0 0,0 1 1 0 0,0-1-1 0 0,0 1 1 0 0,0-1-1 0 0,-1 1 0 0 0,1 0 1 0 0,0-1-1 0 0,0 1 1 0 0,0-1-1 0 0,-1 1 1 0 0,1 0-1 0 0,0-1 1 0 0,0 1-1 0 0,-1-1 1 0 0,1 1-1 0 0,0 0 0 0 0,-1 0 1 0 0,1-1-1 0 0,0 1 1 0 0,-1 0-1 0 0,1 0 1 0 0,0-1-1 0 0,-1 1 1 0 0,1 0-1 0 0,-1 0-1 0 0,-6-5 46 0 0,2-2-27 0 0,5 6-16 0 0,0 1 0 0 0,0-1 0 0 0,-1 1-1 0 0,1-1 1 0 0,0 1 0 0 0,-1 0 0 0 0,1-1-1 0 0,0 1 1 0 0,-1-1 0 0 0,1 1 0 0 0,0 0-1 0 0,-1-1 1 0 0,1 1 0 0 0,-1 0 0 0 0,1 0-1 0 0,-1-1 1 0 0,1 1 0 0 0,-1 0 0 0 0,1 0-1 0 0,-1 0 1 0 0,1 0 0 0 0,-1-1 0 0 0,1 1 0 0 0,-1 0-1 0 0,1 0 1 0 0,-1 0 0 0 0,1 0 0 0 0,-1 0-1 0 0,1 0 1 0 0,-1 0 0 0 0,1 1 0 0 0,-1-1-3 0 0,0 0 3 0 0,0 0 1 0 0,1 0 0 0 0,-1 0 0 0 0,0 0 0 0 0,1 0-1 0 0,-1 0 1 0 0,0 0 0 0 0,1 0 0 0 0,-1-1 0 0 0,0 1 0 0 0,1 0-1 0 0,-1 0 1 0 0,1 0 0 0 0,-1-1 0 0 0,0 1 0 0 0,1 0-1 0 0,-1-1 1 0 0,1 1 0 0 0,-1-1 0 0 0,1 1 0 0 0,-1 0-1 0 0,1-1 1 0 0,-1 1 0 0 0,1-1 0 0 0,0 1 0 0 0,-1-1-1 0 0,1 0-3 0 0,-8-6 81 0 0,-4 5 16 0 0,11 2-91 0 0,-9-1 4 0 0,4 5 50 0 0,-8 10-7 0 0,-9 8-42 0 0,20-18-11 0 0,-7 20 0 0 0,5-16 0 0 0,4-7 0 0 0,0 1 0 0 0,0-1 0 0 0,0 1 0 0 0,0 0 0 0 0,1-1 0 0 0,-1 1 0 0 0,0-1 0 0 0,1 1 0 0 0,0 0 0 0 0,-1 0 0 0 0,1-1 0 0 0,0 1 0 0 0,-1 0 0 0 0,1 0 0 0 0,0 88 135 0 0,0-60-54 0 0,0 5 44 0 0,3-14-106 0 0,-3-20-17 0 0,0 1 1 0 0,0-1-1 0 0,1 0 0 0 0,-1 0 1 0 0,1 0-1 0 0,-1 0 1 0 0,1 1-1 0 0,0-1 0 0 0,0 0 1 0 0,-1 0-1 0 0,1 0 0 0 0,0 0 1 0 0,0 0-1 0 0,0 0 0 0 0,0-1 1 0 0,0 1-1 0 0,0 0 1 0 0,0 0-1 0 0,0-1-2 0 0,4 3 4 0 0,-4-3-1 0 0,0 0-1 0 0,-1 1 0 0 0,1-1 0 0 0,0 0 0 0 0,-1 0 0 0 0,1 1 0 0 0,-1-1 0 0 0,1 1 1 0 0,0-1-1 0 0,-1 1 0 0 0,1-1 0 0 0,-1 1 0 0 0,1-1 0 0 0,-1 1 0 0 0,1-1 0 0 0,-1 1 1 0 0,0 0-1 0 0,1-1 0 0 0,-1 1 0 0 0,0 0 0 0 0,1-1 0 0 0,-1 1-2 0 0,2 5 13 0 0,-1-5-12 0 0,-1 0-1 0 0,1-1 1 0 0,0 1-1 0 0,-1 0 1 0 0,1 0 0 0 0,0 0-1 0 0,0 0 1 0 0,-1 0 0 0 0,1-1-1 0 0,0 1 1 0 0,0 0 0 0 0,0-1-1 0 0,0 1 1 0 0,0-1 0 0 0,0 1-1 0 0,0-1 1 0 0,0 1-1 0 0,0-1 1 0 0,0 0 0 0 0,0 0-1 0 0,0 1 1 0 0,0-1 0 0 0,0 0-1 0 0,0 0 1 0 0,1 0 0 0 0,0 0-1 0 0,0 0 6 0 0,1 0 1 0 0,-1 1 0 0 0,0-1 0 0 0,1 1-1 0 0,-1-1 1 0 0,1 1 0 0 0,-1 0 0 0 0,0 0-7 0 0,7 4 9 0 0,-7-4-8 0 0,0 0 0 0 0,0 1 1 0 0,0-1-1 0 0,0 0 1 0 0,0-1-1 0 0,0 1 0 0 0,1 0 1 0 0,-1-1-1 0 0,1 1-1 0 0,0-1 5 0 0,-1 0 0 0 0,0 0 0 0 0,0 0 0 0 0,0 0-1 0 0,1-1 1 0 0,-1 1 0 0 0,0-1 0 0 0,0 1 0 0 0,0-1-5 0 0,9-4 8 0 0,-8 4-10 0 0,0-1 0 0 0,1 1 1 0 0,-1 0-1 0 0,0 0 1 0 0,1 0-1 0 0,-1 0 0 0 0,1 1 1 0 0,-1 0-1 0 0,3-1 2 0 0,-4 1-11 0 0,-1 0 0 0 0,1 0 0 0 0,0 0 0 0 0,-1-1 0 0 0,1 1 0 0 0,0-1 0 0 0,-1 1 0 0 0,1-1 0 0 0,-1 1-1 0 0,1-1 1 0 0,-1 0 0 0 0,1 0 0 0 0,-1 0 11 0 0,13-6-105 0 0,-6 5 29 0 0,-2 2-47 0 0,-3-1-6 0 0,1 0-54 0 0,-1 1-63 0 0,1-1-74 0 0,-2 0 5 0 0,0 0-49 0 0,0 0-43 0 0,0-1-39 0 0,1 1-130 0 0,-1-1-38 0 0,4-4-1360 0 0</inkml:trace>
  <inkml:trace contextRef="#ctx0" brushRef="#br0" timeOffset="1">498 51 7200 0 0,'14'14'165'0'0,"-11"-11"22"0"0,-3-1 6 0 0,0 2-130 0 0,-1 9 38 0 0,4-2-66 0 0,9-4-35 0 0,-11-7 0 0 0,0 1 0 0 0,0-1 0 0 0,1 1 0 0 0,-1-1 0 0 0,0 1 0 0 0,0-1 0 0 0,0 1 0 0 0,0 0 0 0 0,0 0 0 0 0,-1-1 0 0 0,1 1 0 0 0,0 0 0 0 0,0 0 0 0 0,0 0 0 0 0,-1 0 0 0 0,1 0 0 0 0,1 5 35 0 0,-1 1 63 0 0,-1-1 49 0 0,0 0 34 0 0,0 12 399 0 0,3-11-356 0 0,2 3 132 0 0,3 5 309 0 0,1 1-15 0 0,-4-7-317 0 0,-4-8-270 0 0,-1 1 0 0 0,1-1 1 0 0,-1 1-1 0 0,1-1 0 0 0,-1 1 0 0 0,0-1 0 0 0,0 1 0 0 0,0 0 1 0 0,0-1-1 0 0,0 1-63 0 0,0-1 62 0 0,0 1 0 0 0,0-1-1 0 0,0 1 1 0 0,0-1 0 0 0,1 1 0 0 0,-1-1 0 0 0,0 1 0 0 0,1-1 0 0 0,-1 1 0 0 0,1-1-62 0 0,3 8 285 0 0,8 18 512 0 0,-9-21-716 0 0,1 7 111 0 0,-1 0 67 0 0,0 2 72 0 0,-2 2 77 0 0,-1 4-17 0 0,0-1 102 0 0,0 0 95 0 0,0-1 82 0 0,0-16-388 0 0,0-3 6 0 0,0 0 6 0 0,0 0 2 0 0,0 0-17 0 0,0 0-75 0 0,-2 0-39 0 0,-3 0-108 0 0,5 0-53 0 0,0 0-1 0 0,0 0 0 0 0,0 1 0 0 0,-1-1 0 0 0,1 0 0 0 0,0 0 0 0 0,0 0 1 0 0,-1 0-1 0 0,1 0 0 0 0,0 0 0 0 0,0 0 0 0 0,-1 0 0 0 0,1 0 0 0 0,0 0 1 0 0,0 0-1 0 0,0-1 0 0 0,-1 1 0 0 0,1 0 0 0 0,0 0 0 0 0,0 0 0 0 0,-1 0 1 0 0,1 0-1 0 0,0 0 0 0 0,0 0 0 0 0,0-1 0 0 0,0 1 0 0 0,-1 0 0 0 0,1 0 1 0 0,0 0-1 0 0,0 0 0 0 0,0-1 0 0 0,0 1 0 0 0,0 0 0 0 0,-1 0 1 0 0,1 0-1 0 0,0-1 0 0 0,0 1 0 0 0,0 0-3 0 0,-2-10 85 0 0,2-10 49 0 0,0-12-41 0 0,0-36-94 0 0,2 49 1 0 0,10-12 0 0 0,-7 1 0 0 0,2 16-4 0 0,-2 4-24 0 0,-3-2-34 0 0,-2 10 52 0 0,0 0 0 0 0,0 1 1 0 0,1-1-1 0 0,-1 0 1 0 0,0 0-1 0 0,1 1 0 0 0,-1-1 1 0 0,1 0-1 0 0,0 1 0 0 0,0-1 1 0 0,-1 1-1 0 0,1-1 0 0 0,0 1 1 0 0,1-1 9 0 0,3-6-43 0 0,0-6-55 0 0,6 8-45 0 0,-4-5-9 0 0,-6 9 141 0 0,-1 1 0 0 0,0 0 1 0 0,1 0-1 0 0,-1 0 0 0 0,1 0 0 0 0,0 0 0 0 0,-1 0 0 0 0,1 0 0 0 0,0 0 0 0 0,0 0 0 0 0,0 0 0 0 0,-1 1 0 0 0,1-1 0 0 0,0 0 0 0 0,0 0 0 0 0,1 1 11 0 0,5-3-77 0 0,0 0-60 0 0,-5-3-47 0 0,1 1-42 0 0,8-1-264 0 0,-9 3 320 0 0,-1 1 2 0 0,-1 0 24 0 0,1 1-39 0 0,0 0-48 0 0,0-1-54 0 0,0 1-109 0 0,1 1-69 0 0,-1-1-63 0 0,1 0-52 0 0,2 0-409 0 0,-1 0-73 0 0,4-4-976 0 0,3-4-1148 0 0,-10 9 3180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1 448 7568 0 0,'0'0'166'0'0,"0"0"29"0"0,0 0 14 0 0,2 0-25 0 0,7 0-149 0 0,13 0 60 0 0,-12 0 261 0 0,1 0 61 0 0,22 0 1106 0 0,-18 0-928 0 0,-7 0-334 0 0,0 0-40 0 0,1 0-46 0 0,-1 0-55 0 0,1-1 15 0 0,2-5-29 0 0,4-1 32 0 0,-8 5-52 0 0,1 2 34 0 0,42 0 111 0 0,-50 0-228 0 0,1 0 1 0 0,0 0-1 0 0,0 0 1 0 0,-1 0-1 0 0,1 0 1 0 0,0 0-1 0 0,-1-1 1 0 0,1 1 0 0 0,0 0-1 0 0,0 0 1 0 0,-1-1-1 0 0,1 1 1 0 0,0 0-1 0 0,-1-1 1 0 0,1 1-4 0 0,4-11 23 0 0,6 5 35 0 0,-10 6-57 0 0,-1 0 1 0 0,0 0-1 0 0,0 0 0 0 0,0 0 0 0 0,1-1 0 0 0,-1 1 0 0 0,0 0 1 0 0,0 0-1 0 0,0 0 0 0 0,0-1 0 0 0,1 1 0 0 0,-1 0 0 0 0,0 0 0 0 0,0-1 1 0 0,0 1-1 0 0,0 0 0 0 0,0 0 0 0 0,0-1 0 0 0,0 1 0 0 0,0 0 1 0 0,0 0-1 0 0,0-1 0 0 0,0 1 0 0 0,0 0 0 0 0,0 0 0 0 0,0-1 0 0 0,0 1 1 0 0,0 0-1 0 0,0 0 0 0 0,0-1 0 0 0,0 1 0 0 0,0 0 0 0 0,0 0 1 0 0,-1-1-1 0 0,1 1 0 0 0,0 0 0 0 0,0 0 0 0 0,0 0 0 0 0,0-1 1 0 0,0 1-1 0 0,-1 0 0 0 0,1 0 0 0 0,0 0 0 0 0,0 0 0 0 0,0-1 0 0 0,-1 1-1 0 0,-10-3 26 0 0,11 3-25 0 0,0 0 0 0 0,0 0 0 0 0,0 0 0 0 0,0 0 0 0 0,0 0 0 0 0,0 0-1 0 0,0 0 1 0 0,0 0 0 0 0,-1 0 0 0 0,1 0 0 0 0,0 0 0 0 0,0 0 0 0 0,0 0 0 0 0,0 0 0 0 0,0 0 0 0 0,0 0 0 0 0,0 0 0 0 0,0 0 0 0 0,0 0 0 0 0,0 0 0 0 0,-1 0 0 0 0,1 0-1 0 0,0 0 1 0 0,0-1 0 0 0,0 1 0 0 0,0 0 0 0 0,0 0 0 0 0,0 0 0 0 0,0 0 0 0 0,0 0 0 0 0,0 0 0 0 0,0 0 0 0 0,0 0 0 0 0,0 0 0 0 0,0 0 0 0 0,0 0 0 0 0,-1 0-1 0 0,1 0 1 0 0,0-1 0 0 0,0 1 0 0 0,0 0 0 0 0,0 0 0 0 0,0 0 0 0 0,0 0 0 0 0,0 0 0 0 0,0 0 0 0 0,0 0 0 0 0,0 0 0 0 0,0 0 0 0 0,0-1 0 0 0,0 1 0 0 0,0 0 0 0 0,0 0-1 0 0,0 0 1 0 0,0 0 0 0 0,0 0 0 0 0,1 0-1 0 0,-1-3 7 0 0,1 3-6 0 0,-1 0-1 0 0,0 0 0 0 0,0 0 0 0 0,0 0 0 0 0,0 0 0 0 0,0 0 0 0 0,0 0 0 0 0,0-1 1 0 0,0 1-1 0 0,0 0 0 0 0,0 0 0 0 0,0 0 0 0 0,0 0 0 0 0,0 0 0 0 0,0 0 1 0 0,0 0-1 0 0,0-1 0 0 0,0 1 0 0 0,0 0 0 0 0,0 0 0 0 0,0 0 0 0 0,0 0 1 0 0,0 0-1 0 0,0 0 0 0 0,0 0 0 0 0,0-1 0 0 0,0 1 0 0 0,0 0 0 0 0,0 0 0 0 0,0 0 1 0 0,0 0-1 0 0,0 0 0 0 0,0 0 0 0 0,-1 0 0 0 0,1 0 0 0 0,0 0 0 0 0,0-1 1 0 0,0 1-1 0 0,0 0 0 0 0,0 0 0 0 0,-17-10 1 0 0,0-1-1 0 0,16 11 0 0 0,-1-1 0 0 0,1 1 0 0 0,0-1 0 0 0,-1 1 0 0 0,1 0 0 0 0,-1-1 0 0 0,0 1 0 0 0,1 0 0 0 0,-1 0 0 0 0,1 0 0 0 0,-10 0 12 0 0,7 0-23 0 0,0-1-1 0 0,0 1 1 0 0,0 0-1 0 0,0 0 0 0 0,0 1 1 0 0,0-1-1 0 0,0 1 1 0 0,-3 1 11 0 0,-2 3-1 0 0,8-4 0 0 0,-1 1 0 0 0,1-2 1 0 0,-1 1-1 0 0,0 0 0 0 0,1 0 0 0 0,-1 0 0 0 0,0-1 0 0 0,1 1 0 0 0,-1-1 0 0 0,0 0 0 0 0,-1 1 1 0 0,-3 2-43 0 0,-8 8 33 0 0,0-6-2 0 0,9 6-36 0 0,-6-5 36 0 0,5 8 12 0 0,3-8-2 0 0,0 1-2 0 0,-7 13-50 0 0,4-12 43 0 0,5-6 11 0 0,0-1 0 0 0,0 1 0 0 0,1-1 0 0 0,-1 1 0 0 0,0 0 0 0 0,0-1-1 0 0,1 1 1 0 0,-1 0 0 0 0,1-1 0 0 0,-1 1 0 0 0,1 0 0 0 0,0-1 0 0 0,0 1 0 0 0,0 0 0 0 0,0 80-2 0 0,0-48 96 0 0,0-32-87 0 0,0 0 1 0 0,0 0 0 0 0,0-1 0 0 0,1 1 0 0 0,-1 0-1 0 0,1 0 1 0 0,-1-1 0 0 0,1 1 0 0 0,0-1-1 0 0,-1 1 1 0 0,1 0 0 0 0,0-1 0 0 0,0 1 0 0 0,0-1-8 0 0,5 8 31 0 0,-1 4 22 0 0,6-7-42 0 0,-5 5-11 0 0,8-5 10 0 0,-6-1 12 0 0,-7-4-19 0 0,1 0 0 0 0,-1 0 1 0 0,1 0-1 0 0,-1-1 1 0 0,1 1-1 0 0,0 0 1 0 0,-1-1-1 0 0,1 1 0 0 0,0-1 1 0 0,-1 1-1 0 0,1-1 1 0 0,0 0-1 0 0,0 0 1 0 0,0 0-4 0 0,81 0 144 0 0,-53 0-112 0 0,-28 0-37 0 0,0 0 1 0 0,0 0 0 0 0,-1 0 0 0 0,1 0 0 0 0,0 0 0 0 0,0-1 0 0 0,-1 1-1 0 0,1-1 1 0 0,0 0 0 0 0,-1 1 0 0 0,1-1 0 0 0,-1 0 0 0 0,1 0 0 0 0,0 0 4 0 0,11-5-85 0 0,-8 4 21 0 0,4 0 46 0 0,2-1 7 0 0,-7 2-29 0 0,0-1-34 0 0,0 0-22 0 0,-1 0-37 0 0,1-1-42 0 0,-1 0-49 0 0,0 0-203 0 0,1 0-114 0 0,-2 1 74 0 0,1 0-43 0 0,2-2-599 0 0,1 2-473 0 0,4 2-897 0 0,-10 0 2476 0 0</inkml:trace>
  <inkml:trace contextRef="#ctx0" brushRef="#br0" timeOffset="1">631 0 7280 0 0,'0'0'165'0'0,"0"0"22"0"0,0 3 9 0 0,1 12-70 0 0,1-5-56 0 0,0-1-39 0 0,3-1-44 0 0,1 2 16 0 0,-5 2 88 0 0,1 11 622 0 0,1-9-285 0 0,0-4-128 0 0,1 0-69 0 0,-2-4-119 0 0,3 8 348 0 0,-1-4-106 0 0,-1-1-107 0 0,0-1-46 0 0,-2-4-117 0 0,0 0 0 0 0,0 0 0 0 0,-1-1 0 0 0,1 1 0 0 0,-1 0 0 0 0,0 1-84 0 0,2 15 329 0 0,4-3 51 0 0,0-1-43 0 0,0 14 53 0 0,-2-12-213 0 0,-1-11-78 0 0,-1 0-1 0 0,-1 0 1 0 0,1 1-1 0 0,-1-1 1 0 0,-1 3-99 0 0,1 0 151 0 0,0-2-38 0 0,1 0-16 0 0,2 3-3 0 0,2 5 31 0 0,-2 7 73 0 0,-4 38 391 0 0,-1-45-479 0 0,1 0-53 0 0,0 1 41 0 0,1-3-36 0 0,0-10-51 0 0,0 0 1 0 0,0 1-1 0 0,1-1 1 0 0,-1 1-1 0 0,1-1 1 0 0,0 0-1 0 0,1 1-11 0 0,-2 0 15 0 0,0-1-1 0 0,0 1 1 0 0,0-1-1 0 0,-1 1 1 0 0,1-1-1 0 0,-1 1 1 0 0,0-1-1 0 0,0 1 1 0 0,-2 4-15 0 0,2 8 23 0 0,0 35-43 0 0,0-51-112 0 0,0-1 37 0 0,0 1-2 0 0,0-1 110 0 0,0 1 170 0 0,0 1 102 0 0,0-1-240 0 0,0-1-51 0 0,0 1-47 0 0,0-1-54 0 0,0 1-62 0 0,0 0-70 0 0,0-1-19 0 0,0 1-61 0 0,0-1-64 0 0,0 1-70 0 0,0 0-74 0 0,0-1-79 0 0,0 1-85 0 0,0 0-88 0 0,0-1-1115 0 0,0 0-1076 0 0</inkml:trace>
  <inkml:trace contextRef="#ctx0" brushRef="#br0" timeOffset="2">482 515 7400 0 0,'0'0'165'0'0,"0"0"22"0"0,0 0 10 0 0,3-3-16 0 0,11-8-143 0 0,1 3 28 0 0,2 0 116 0 0,-4 2 40 0 0,1 0 47 0 0,31-13 730 0 0,-25 12-613 0 0,1 0-83 0 0,-11 4-201 0 0,1 1-41 0 0,-6 0 20 0 0,1 2 0 0 0,0-1 0 0 0,0 1 0 0 0,4 0-81 0 0,-4 0 69 0 0,0 0 0 0 0,-1-1 0 0 0,1 1 0 0 0,4-2-69 0 0,7-3 77 0 0,2 0-44 0 0,11 1-29 0 0,-19 4-4 0 0,0-1 0 0 0,-1-1 0 0 0,1 0 1 0 0,7-2-1 0 0,2-1-21 0 0,16 3-79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16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1 363 4432 0 0,'0'0'99'0'0,"0"0"11"0"0,3 0 10 0 0,30 0 7 0 0,97 0 1522 0 0,-103 0-1332 0 0,1 0-35 0 0,3 0-22 0 0,-1 0-68 0 0,0 0-82 0 0,-1 0-96 0 0,-27 0-5 0 0,0 0 1 0 0,0 0-1 0 0,0 0 1 0 0,0 0-1 0 0,0-1 1 0 0,0 1-1 0 0,0-1 0 0 0,0 1 1 0 0,-1-1-1 0 0,1 0 1 0 0,0 0-1 0 0,0 1 1 0 0,-1-1-1 0 0,1-1-9 0 0,13-5 60 0 0,-3 5-29 0 0,4 0 32 0 0,37 3 202 0 0,-32-1-168 0 0,5 0 78 0 0,-2 0-40 0 0,-3 0-43 0 0,-4 0-46 0 0,-16 0-41 0 0,0 0 0 0 0,-1 0 1 0 0,1 0-1 0 0,0 0 0 0 0,0 0 1 0 0,0 0-1 0 0,-1 0 0 0 0,1-1 1 0 0,0 1-1 0 0,0 0 0 0 0,-1 0 1 0 0,1-1-1 0 0,0 1 0 0 0,-1 0 1 0 0,1-1-6 0 0,4-1 17 0 0,17-8 44 0 0,0 7 13 0 0,-20 3-66 0 0,0 0 1 0 0,0 0-1 0 0,0-1 0 0 0,0 1 1 0 0,0-1-1 0 0,0 1 0 0 0,0-1 1 0 0,0 0-1 0 0,0 0 1 0 0,-1 0-1 0 0,1 0 0 0 0,0 0 1 0 0,0 0-9 0 0,-1 0 7 0 0,1 0 0 0 0,0 0 1 0 0,0 0-1 0 0,0 0 0 0 0,0 0 1 0 0,0 0-1 0 0,0 1 0 0 0,0-1 0 0 0,0 1 1 0 0,0-1-1 0 0,0 1 0 0 0,0 0 1 0 0,0 0-8 0 0,125 0 193 0 0,-48 0-64 0 0,110 0 263 0 0,-133 0-301 0 0,-2 0-36 0 0,-34-2-1 0 0,0-5-28 0 0,-3 1-10 0 0,7 3 44 0 0,-1 1 1 0 0,1 2 0 0 0,19 1-61 0 0,-14 0 26 0 0,137-1-26 0 0,-163 0 0 0 0,-1 0 0 0 0,1 0 0 0 0,0-1 0 0 0,0 1 0 0 0,-1-1 0 0 0,1 1 0 0 0,0-1 0 0 0,0 0 0 0 0,-1 0 0 0 0,1 0 0 0 0,-1 0 0 0 0,1-1 0 0 0,0 1 0 0 0,0-1 0 0 0,0 1 0 0 0,0 0 0 0 0,0 0 0 0 0,0 0 0 0 0,0 0 0 0 0,0 0 0 0 0,0 1 0 0 0,0 0 0 0 0,0 0 0 0 0,1-1 0 0 0,-1 2 0 0 0,82-1 74 0 0,-6 0-20 0 0,5 0-54 0 0,-5 0 64 0 0,-68-1-64 0 0,-7 0 0 0 0,0 1 0 0 0,1 0 0 0 0,-1 0 0 0 0,0 0 0 0 0,0 1 0 0 0,0-1 0 0 0,1 1 0 0 0,-1 0 0 0 0,1 1 0 0 0,8 3 6 0 0,-10-4-1 0 0,0 1 0 0 0,1-1-1 0 0,-1 1 1 0 0,1-1 0 0 0,-1 0-1 0 0,1-1 1 0 0,0 1 0 0 0,0-1-1 0 0,-1 1 1 0 0,4-1-5 0 0,14 0 8 0 0,32 1 8 0 0,-24-5 24 0 0,-14-4-25 0 0,-14 7-9 0 0,1 0 0 0 0,0 0 0 0 0,-1 1-1 0 0,1-1 1 0 0,0 0 0 0 0,-1 1 0 0 0,1-1 0 0 0,0 1-1 0 0,0-1 1 0 0,-1 1 0 0 0,1 0 0 0 0,0 0 0 0 0,0 0-6 0 0,74 0 112 0 0,-14 0-103 0 0,-39 0 27 0 0,-3 0 33 0 0,1 0 71 0 0,31 0 352 0 0,-37 0-402 0 0,63 0-36 0 0,-45 0-55 0 0,3 0-47 0 0,2 0-71 0 0,-29 0 65 0 0,1 1 0 0 0,-1 1 0 0 0,1-1 0 0 0,8 4 54 0 0,7 1-57 0 0,-1-3 48 0 0,218-3 73 0 0,-237 0-64 0 0,-1 0 0 0 0,1-1 0 0 0,-1 1 0 0 0,1-1 0 0 0,3 0 0 0 0,16-11 0 0 0,-13 10 0 0 0,0 0 0 0 0,0 2 0 0 0,0-1 0 0 0,0 1 0 0 0,2 1 0 0 0,3 0 0 0 0,63-1 53 0 0,6 0 11 0 0,-7 0-37 0 0,-12 0 155 0 0,1 0-97 0 0,8 0-68 0 0,102 0-76 0 0,-114 0 79 0 0,-60 0-23 0 0,0 0 0 0 0,0 0 0 0 0,0-1 0 0 0,0 1 1 0 0,0-1-1 0 0,0 1 0 0 0,0-1 0 0 0,0 0 0 0 0,0 0 0 0 0,-1 0 0 0 0,1 0 0 0 0,1-1 3 0 0,-1 0-1 0 0,0 1-1 0 0,-1 0 1 0 0,1-1-1 0 0,0 1 1 0 0,0 1-1 0 0,0-1 0 0 0,0 0 1 0 0,0 1-1 0 0,0 0 1 0 0,0-1-1 0 0,0 1 1 0 0,1 0 1 0 0,647 0 88 0 0,-643 0-89 0 0,1-1 0 0 0,0 0 1 0 0,0-1-1 0 0,0 0 0 0 0,0 0 1 0 0,0-1-14 0 0,0 1 0 0 0,0 0 0 0 0,0 1 0 0 0,0 0 0 0 0,1 0 14 0 0,32 3-16 0 0,-23-1 17 0 0,0-1-1 0 0,0 0 0 0 0,-1-2 1 0 0,14-2-1 0 0,-13-1-2 0 0,-13 3 3 0 0,-1 0 0 0 0,0 1 1 0 0,1 0-1 0 0,-1 0 0 0 0,1 0 0 0 0,-1 1 0 0 0,1-1 0 0 0,-1 1 0 0 0,1 1 0 0 0,0-1 0 0 0,1 1-1 0 0,12 4 23 0 0,-11-2-18 0 0,-1-1 0 0 0,1 0 0 0 0,-1-1 0 0 0,1 0 0 0 0,0 0 1 0 0,0-1-6 0 0,119 0 0 0 0,-119 0 0 0 0,1-1 0 0 0,-1 0 0 0 0,1-1 0 0 0,-1 1 0 0 0,3-2 0 0 0,-2 0 0 0 0,0 1 0 0 0,0 0 0 0 0,0 1 0 0 0,0 0 0 0 0,5 0 0 0 0,182 1-64 0 0,-187 0 64 0 0,0-1 0 0 0,0 0 0 0 0,0-1 0 0 0,0 0 0 0 0,1-1 0 0 0,-1 1 0 0 0,-1-1 0 0 0,1 2 0 0 0,0-1 0 0 0,0 2 0 0 0,1-1 0 0 0,150 1 0 0 0,-152 0 0 0 0,-1 1 0 0 0,1 0 0 0 0,-1 0 0 0 0,0 0 0 0 0,0 1 0 0 0,2 0 0 0 0,17 5 0 0 0,-10-5 0 0 0,0-1 0 0 0,0 0 0 0 0,7-2 0 0 0,-8 1 0 0 0,1 0 0 0 0,-1 1 0 0 0,7 1 0 0 0,20 10 0 0 0,-35-10 0 0 0,0-1 0 0 0,0-1 0 0 0,0 1 0 0 0,-1-1 0 0 0,4 0 0 0 0,19-1 0 0 0,92 1 0 0 0,-112 0 0 0 0,1-1 0 0 0,-1 0 0 0 0,0-1 0 0 0,0 0 0 0 0,4-1 0 0 0,-5 1 0 0 0,0 0 0 0 0,1 0 0 0 0,-1 1 0 0 0,1 0 0 0 0,2 0 0 0 0,1461 1 18 0 0,-1451-1 18 0 0,0-1 0 0 0,0-2 0 0 0,7-1-36 0 0,-16 2 18 0 0,25-1 37 0 0,-4 4-41 0 0,-9 1-23 0 0,165-1-129 0 0,-63 0 100 0 0,-20 0 66 0 0,2 0 73 0 0,-88-1-95 0 0,1-1 0 0 0,15-4-6 0 0,-15 2-1 0 0,1 2 1 0 0,18-1 0 0 0,617 3-96 0 0,-636 0 96 0 0,0-1 0 0 0,3-1 0 0 0,13-4 0 0 0,-20 2 0 0 0,0 2 0 0 0,0 0 0 0 0,10 1 0 0 0,21 1 12 0 0,-4 1 27 0 0,0-1 0 0 0,14-4-39 0 0,2-8 43 0 0,-31 9-37 0 0,0 2-1 0 0,10 2-5 0 0,-10-1 0 0 0,0-1 0 0 0,10-1 0 0 0,-3-5 0 0 0,-19 4 0 0 0,0 0 0 0 0,0 2 0 0 0,10-1 0 0 0,-5 2 0 0 0,-1 0 0 0 0,3-3 0 0 0,13-3-4 0 0,-20 3-19 0 0,0 0 0 0 0,0 2-1 0 0,10-1 24 0 0,2 3-11 0 0,-7 0 13 0 0,-1-2 1 0 0,1 0-1 0 0,8-2-2 0 0,27-9 43 0 0,-14 9-38 0 0,-1 1 0 0 0,17 3-5 0 0,-6 0 1 0 0,-20 0-1 0 0,-12 0-18 0 0,0-2 0 0 0,0 0 0 0 0,10-2 18 0 0,26-9-10 0 0,-3 8 44 0 0,1 2 0 0 0,19 4-34 0 0,-6-1-4 0 0,761-1 22 0 0,-276 0-86 0 0,-532-1 95 0 0,0-2 0 0 0,-1 0 0 0 0,9-3-27 0 0,-17 4 3 0 0,-2 0 8 0 0,-1 1-1 0 0,1 0 1 0 0,0 1 0 0 0,0 0-1 0 0,7 1-10 0 0,-9 0 9 0 0,0 0 0 0 0,0-1 0 0 0,0-1 0 0 0,0 1 0 0 0,0-1 0 0 0,8-2-9 0 0,3-2 8 0 0,6-2-35 0 0,4 4-37 0 0,36 3-53 0 0,-25 0 80 0 0,-36 0 37 0 0,-1 0 0 0 0,0 0 0 0 0,0-1 0 0 0,0 1 0 0 0,0-1 0 0 0,0 1 0 0 0,1-1 0 0 0,-1 0 0 0 0,0 0 0 0 0,-1-1 0 0 0,1 1 0 0 0,1-1 0 0 0,-2 1 0 0 0,1 0 0 0 0,-1 0 0 0 0,1-1 0 0 0,-1 2 0 0 0,1-1 0 0 0,0 0 0 0 0,0 1 0 0 0,-1-1 0 0 0,1 1 0 0 0,0 0 0 0 0,0 0 0 0 0,0 0 0 0 0,-1-1 0 0 0,0 1 0 0 0,0 0 0 0 0,0 0 0 0 0,0-1 0 0 0,0 1 0 0 0,0-1 0 0 0,0 0 0 0 0,0 1 0 0 0,0-1 0 0 0,0 0 0 0 0,0 0 0 0 0,-1 0 0 0 0,1 0 0 0 0,0-1 0 0 0,0 1 0 0 0,-1 0 0 0 0,1 0 0 0 0,0 0 0 0 0,0 1 0 0 0,0-1 0 0 0,0 0 0 0 0,0 1 0 0 0,0-1 0 0 0,0 1 0 0 0,0 0 0 0 0,0 0 0 0 0,0-1 0 0 0,2 1 31 0 0,-1 0 121 0 0,-2 0-138 0 0,1 0-41 0 0,1 0-66 0 0,1 0-85 0 0,3 0-105 0 0,-2 0 97 0 0,0 0-34 0 0,-4 0-39 0 0,-1 0-44 0 0,1 0-37 0 0,-1 0-33 0 0,1 0-630 0 0,-1 0-665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7512 0 0,'0'0'166'0'0,"0"0"29"0"0,0 0 13 0 0,3 0-29 0 0,2 1-203 0 0,-1 1 46 0 0,-1 1 41 0 0,-2 0 37 0 0,0 7 189 0 0,-2 2 86 0 0,1-10-263 0 0,0 1-1 0 0,-1 0 0 0 0,1 0 1 0 0,0 0-1 0 0,0 0 1 0 0,1 0-1 0 0,-1 0 0 0 0,1 0 1 0 0,-1 0-1 0 0,1 0 0 0 0,0 1-111 0 0,5 4 136 0 0,0 3 53 0 0,-4 3 49 0 0,-1-4-65 0 0,3-2-34 0 0,5 9 161 0 0,-6-2-33 0 0,-3 0 18 0 0,-1-1-85 0 0,2-1-37 0 0,0-1-38 0 0,1-3-34 0 0,4 5 92 0 0,-1-4-13 0 0,-3 2 43 0 0,0 0 8 0 0,5 1 31 0 0,-1 0 6 0 0,-4-1-27 0 0,-2 4 75 0 0,0-3-106 0 0,0 1-48 0 0,3 7 46 0 0,4-7-30 0 0,-6-13-143 0 0,-1 1 0 0 0,1-1 1 0 0,0 1-1 0 0,0-1 0 0 0,-1 1 0 0 0,1-1 0 0 0,-1 1 1 0 0,1-1-1 0 0,-1 1 0 0 0,0 0 0 0 0,1-1 0 0 0,-1 1 1 0 0,0 0-26 0 0,0 11 140 0 0,0-1-41 0 0,0 27 99 0 0,0-20-86 0 0,1-8-62 0 0,6 3-24 0 0,-6-13-21 0 0,0 1-1 0 0,0-1 1 0 0,0 1-1 0 0,0 0 1 0 0,-1 0-1 0 0,1-1 1 0 0,0 1-1 0 0,-1 0 1 0 0,0 0-1 0 0,1 0 1 0 0,-1 0-1 0 0,0-1 1 0 0,0 2-5 0 0,0 8 14 0 0,0 11 37 0 0,0 8-30 0 0,0-27 34 0 0,0-3-23 0 0,0 0-39 0 0,0 0-38 0 0,0 0-70 0 0,0 0-113 0 0,0 0-10 0 0,0 0 83 0 0,0 0 19 0 0,0 0-43 0 0,0-3-145 0 0,0 0 111 0 0,0-7-118 0 0,0 6 185 0 0,0 1-60 0 0,0 0 8 0 0,0 1-50 0 0,0-1-59 0 0,0 1-68 0 0,0 0 43 0 0,0 0-45 0 0,0 1-39 0 0,0-1-36 0 0,0 0-128 0 0,0 0-34 0 0,0-4-1349 0 0</inkml:trace>
  <inkml:trace contextRef="#ctx0" brushRef="#br0" timeOffset="1">0 51 5640 0 0,'0'0'124'0'0,"3"0"17"0"0,-3 0-120 0 0,8 1 43 0 0,-4-2 4 0 0,0-2 70 0 0,10-11-110 0 0,-4 5-11 0 0,-3 5 43 0 0,0 1 81 0 0,0 0 114 0 0,-3-4 76 0 0,-3 7-309 0 0,-1-1 1 0 0,0 1-1 0 0,0-1 0 0 0,1 1 1 0 0,-1-1-1 0 0,0 1 1 0 0,1 0-1 0 0,-1-1 0 0 0,0 1 1 0 0,1-1-1 0 0,-1 1 0 0 0,1 0 1 0 0,-1 0-1 0 0,0-1 1 0 0,1 1-1 0 0,-1 0 0 0 0,1 0 1 0 0,-1-1-1 0 0,1 1 0 0 0,-1 0 1 0 0,1 0-1 0 0,-1 0 0 0 0,1 0 1 0 0,-1 0-1 0 0,1 0 1 0 0,-1 0-1 0 0,1 0 0 0 0,0 0 1 0 0,-1 0-1 0 0,1 0 0 0 0,-1 0 1 0 0,1 0-23 0 0,20 0 598 0 0,0 0-114 0 0,1 0-100 0 0,-1 0-83 0 0,-4 0-113 0 0,-1 0-34 0 0,13 0 79 0 0,-28 0-212 0 0,1 0-1 0 0,0 0 1 0 0,0 0 0 0 0,0 1-1 0 0,-1-1 1 0 0,1 0-1 0 0,0 1 1 0 0,-1-1-1 0 0,1 1 1 0 0,0 0 0 0 0,-1 0-1 0 0,1-1 1 0 0,0 1-1 0 0,-1 0-20 0 0,12 6 123 0 0,15-1 50 0 0,-6 5-11 0 0,-8-8-87 0 0,-10-2-45 0 0,0 0 0 0 0,0 1 0 0 0,0-1 0 0 0,0 1 1 0 0,0 0-1 0 0,0 0 0 0 0,0 0 0 0 0,0 1-30 0 0,3 2 37 0 0,25 14 133 0 0,-5-7 19 0 0,-21-10-158 0 0,-1 1 0 0 0,0 0 0 0 0,1-1 0 0 0,-2 2 0 0 0,1-1 0 0 0,0 1 0 0 0,2 2-31 0 0,34 33 274 0 0,-28-25-183 0 0,-10-11-65 0 0,0 0-1 0 0,-1 0 1 0 0,0 1-1 0 0,0-1 1 0 0,0 1-1 0 0,1 0-25 0 0,-2 0 27 0 0,1 0 0 0 0,0 0-1 0 0,1-1 1 0 0,-1 0 0 0 0,1 1 0 0 0,1 0-27 0 0,9 9 85 0 0,-7-9-50 0 0,-1 1 0 0 0,-1 0 0 0 0,1 0 0 0 0,-1 0 0 0 0,0 0 1 0 0,2 3-36 0 0,1 7 94 0 0,2 3-12 0 0,-3-4-66 0 0,1-10-16 0 0,-7-3 0 0 0,1-1 0 0 0,-1 0 0 0 0,0 0 0 0 0,1 1 0 0 0,-1-1 0 0 0,1 0 0 0 0,-1 1 0 0 0,0-1 0 0 0,1 0 0 0 0,-1 1 0 0 0,1-1 0 0 0,-1 1 0 0 0,0-1 0 0 0,0 1 0 0 0,1-1 0 0 0,-1 1 0 0 0,0-1 0 0 0,0 0 0 0 0,0 1 0 0 0,1-1 0 0 0,-1 1 0 0 0,0 0 0 0 0,0-1 0 0 0,0 1 0 0 0,0-1 0 0 0,0 1 0 0 0,0-1 0 0 0,0 1 0 0 0,0-1 0 0 0,0 1 0 0 0,0-1 0 0 0,0 1 0 0 0,0 24 55 0 0,0 33 310 0 0,-1-56-351 0 0,1 0-1 0 0,0-1 1 0 0,0 1 0 0 0,-1 0 0 0 0,1 0 0 0 0,0-1 0 0 0,-1 1 0 0 0,0 0 0 0 0,1-1 0 0 0,-1 1 0 0 0,0-1 0 0 0,0 1-1 0 0,0-1 1 0 0,0 1-14 0 0,-4 6 66 0 0,-3 10 85 0 0,1-2-42 0 0,-4 12 12 0 0,8-23-101 0 0,0 0 1 0 0,0 0-1 0 0,0 0 1 0 0,0 0-1 0 0,-1-1 1 0 0,-4 5-21 0 0,5-6 11 0 0,1 0 0 0 0,0 0 0 0 0,-1 1 0 0 0,1-1 0 0 0,0 0 0 0 0,0 2-11 0 0,0-1 3 0 0,0 0 0 0 0,0-1 0 0 0,0 1 0 0 0,-1-1 0 0 0,1 1 0 0 0,-2 0-3 0 0,-8 9 39 0 0,9-9-36 0 0,0-1 1 0 0,0 1-1 0 0,0-1 0 0 0,-1 0 0 0 0,0 1 0 0 0,1-2 0 0 0,-1 1 0 0 0,0 0 0 0 0,-1-1 0 0 0,0 1-3 0 0,-22 2 43 0 0,-12 12-22 0 0,28-12-4 0 0,8-4-12 0 0,0 1 0 0 0,0-1-1 0 0,-1 0 1 0 0,1 0 0 0 0,0 0-1 0 0,-1 0 1 0 0,1-1 0 0 0,0 0 0 0 0,-1 1-1 0 0,-2-1-4 0 0,-4 0 18 0 0,6 1-14 0 0,0-1 0 0 0,0 0 0 0 0,1 0 0 0 0,-1 0 0 0 0,0 0 0 0 0,0-1 0 0 0,0 0 0 0 0,1 1 0 0 0,-3-2-4 0 0,-5-3 2 0 0,8 4-4 0 0,0-1 0 0 0,0 1 0 0 0,-1 0 0 0 0,1 0 0 0 0,0 0 0 0 0,-1 0 0 0 0,1 1 0 0 0,-1 0 0 0 0,-2-1 2 0 0,5 1-8 0 0,-1 0 1 0 0,1 0 0 0 0,-1 0 0 0 0,1 0 0 0 0,-1-1-1 0 0,1 1 1 0 0,-1-1 0 0 0,1 1 0 0 0,-1-1 0 0 0,1 1-1 0 0,-1-1 1 0 0,1 0 0 0 0,0 0 0 0 0,-1 0 7 0 0,-8-9-120 0 0,2 3-50 0 0,-2 1-101 0 0,-6 0-303 0 0,-1-8-30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1 434 4832 0 0,'0'0'108'0'0,"0"0"17"0"0,0 0 10 0 0,0 0-42 0 0,0 0 2 0 0,0 0 44 0 0,0 0 127 0 0,0-3 230 0 0,0-8 16 0 0,0 8-8 0 0,0 0-60 0 0,0 3-424 0 0,0-1-1 0 0,0 1 1 0 0,0-1 0 0 0,0 1 0 0 0,0-1-1 0 0,0 1 1 0 0,0-1 0 0 0,0 1-1 0 0,0-1 1 0 0,0 1 0 0 0,1-1-1 0 0,-1 1 1 0 0,0-1 0 0 0,0 1-1 0 0,1-1 1 0 0,-1 1 0 0 0,0 0-1 0 0,0-1 1 0 0,1 1 0 0 0,-1-1-1 0 0,0 1 1 0 0,1 0 0 0 0,-1-1-1 0 0,1 1 1 0 0,-1 0 0 0 0,0-1 0 0 0,1 1-1 0 0,-1 0 1 0 0,1 0 0 0 0,-1-1-1 0 0,1 1 1 0 0,-1 0 0 0 0,1 0-1 0 0,-1 0 1 0 0,1 0 0 0 0,-1 0-1 0 0,1 0 1 0 0,-1-1 0 0 0,1 1-1 0 0,-1 0 1 0 0,1 1 0 0 0,0-1-20 0 0,-1 0 7 0 0,0 0 0 0 0,0 0 0 0 0,0 0 0 0 0,0 0 0 0 0,0 0 0 0 0,0 0 0 0 0,1 0 0 0 0,-1 0 0 0 0,0 0 0 0 0,0 0 0 0 0,0 0 0 0 0,0 0 0 0 0,0 0 0 0 0,0 0 0 0 0,0 0 0 0 0,0 0 0 0 0,0 0 0 0 0,1 0 0 0 0,-1 0 0 0 0,0 0 0 0 0,0 0 0 0 0,0 0 0 0 0,0 0 0 0 0,0 0 0 0 0,0-1 0 0 0,0 1 0 0 0,0 0 0 0 0,0 0 0 0 0,0 0 0 0 0,0 0 0 0 0,0 0 0 0 0,1 0 0 0 0,-1 0 0 0 0,0 0 0 0 0,0 0 0 0 0,0 0 0 0 0,0 0 0 0 0,0 0 0 0 0,0 0 0 0 0,0-1 0 0 0,0 1 0 0 0,0 0 0 0 0,0 0 1 0 0,0 0-1 0 0,0 0 0 0 0,0 0 0 0 0,0 0 0 0 0,0 0 0 0 0,0 0 0 0 0,0 0 0 0 0,0-1 0 0 0,0 1 0 0 0,0 0 0 0 0,0 0 0 0 0,0 0 0 0 0,0 0 0 0 0,0 0-7 0 0,0-4 170 0 0,0-5 215 0 0,0 1-38 0 0,0 0-38 0 0,1 1-44 0 0,1 0-45 0 0,0 0-50 0 0,2 1-51 0 0,0 1-56 0 0,-1 2 138 0 0,-2 0-71 0 0,0 1-45 0 0,-3-1-40 0 0,1 0-15 0 0,1 0 31 0 0,1 1 38 0 0,2-1 63 0 0,8-12 44 0 0,-8-1-33 0 0,-3 16-166 0 0,0-1 0 0 0,0 1 0 0 0,0-1 0 0 0,-1 1 0 0 0,1-1 0 0 0,0 1 0 0 0,1-1 0 0 0,-1 1 0 0 0,0-1 0 0 0,0 1 1 0 0,0-1-1 0 0,0 0 0 0 0,0 1 0 0 0,0-1 0 0 0,1 1 0 0 0,-1 0 0 0 0,0-1 0 0 0,1 1 0 0 0,-1-1 0 0 0,0 1 0 0 0,1-1 0 0 0,-1 1 0 0 0,0 0 1 0 0,1-1-1 0 0,-1 1 0 0 0,0-1 0 0 0,1 1 0 0 0,-1 0 0 0 0,1 0-7 0 0,7-9 121 0 0,-3-13 17 0 0,2 16-53 0 0,-3 4-34 0 0,2-12 83 0 0,-3 10-97 0 0,0-1 0 0 0,0 1 0 0 0,1 0 0 0 0,-1 0-1 0 0,1 0 1 0 0,0 1 0 0 0,2-2-37 0 0,-2 2 36 0 0,1-1-1 0 0,-2 0 1 0 0,1 0-1 0 0,0 0 1 0 0,-1 0-1 0 0,1 0 1 0 0,0-2-36 0 0,1-5 56 0 0,-5 10-47 0 0,1-1 0 0 0,-1 1 0 0 0,1-1 0 0 0,0 1 0 0 0,0 0 0 0 0,0-1 0 0 0,0 1 0 0 0,0 0 0 0 0,0 0-1 0 0,0-1-8 0 0,2 0 16 0 0,0 1 0 0 0,1-1-1 0 0,-1 1 1 0 0,0-1-1 0 0,1 1 1 0 0,0 0-16 0 0,-1 0 7 0 0,0-1 1 0 0,0 1-1 0 0,0 0 1 0 0,0-1-1 0 0,0 1 1 0 0,-1-1-1 0 0,1 0 1 0 0,-1 0-8 0 0,9-15 22 0 0,14 1 32 0 0,7-4 9 0 0,15-4-66 0 0,-7 4 7 0 0,-39 19-4 0 0,0 1 0 0 0,0-1 0 0 0,0 1 0 0 0,0-1 0 0 0,1 1 0 0 0,-1 0 0 0 0,0-1 0 0 0,0 1 0 0 0,0 0 0 0 0,0 0 0 0 0,0 0 0 0 0,1 0 0 0 0,-1 0 0 0 0,0 0 0 0 0,0 0 0 0 0,1 0 0 0 0,28 1 0 0 0,-16-1 13 0 0,-9 0 54 0 0,9 3-1 0 0,3 11-52 0 0,-3 2-14 0 0,-14-13 0 0 0,1-1 0 0 0,0 0 0 0 0,-1 0 1 0 0,0 0-1 0 0,0 1 0 0 0,1-1 0 0 0,-1 0 1 0 0,-1 0-1 0 0,1 0 0 0 0,0 1 0 0 0,0-2 3 0 0,-1 1 0 0 0,1-1 1 0 0,0 0-1 0 0,0 1 0 0 0,0-1 0 0 0,0 1 0 0 0,0-1 0 0 0,1 0 1 0 0,-1 1-1 0 0,0-1 0 0 0,1 0 0 0 0,-1 0 0 0 0,0 1 1 0 0,1-1-1 0 0,0 0 0 0 0,-1 0-3 0 0,7 4 15 0 0,-6-5-13 0 0,-1 1 1 0 0,1-1 0 0 0,-1 0-1 0 0,0 0 1 0 0,1 1 0 0 0,-1-1 0 0 0,1 0-1 0 0,-1 1 1 0 0,0-1 0 0 0,1 0-1 0 0,-1 1 1 0 0,0-1 0 0 0,1 1-1 0 0,-1-1 1 0 0,0 1 0 0 0,0-1 0 0 0,1 1-1 0 0,-1-1 1 0 0,0 1 0 0 0,0-1-1 0 0,0 1 1 0 0,0-1 0 0 0,1 1 0 0 0,-1-1-1 0 0,0 1 1 0 0,0-1 0 0 0,0 1-1 0 0,0-1 1 0 0,0 1 0 0 0,-1-1 0 0 0,1 1-1 0 0,0 0-2 0 0,0 20 62 0 0,0 5-54 0 0,0-24-11 0 0,0 0 0 0 0,0 0 0 0 0,0-1 0 0 0,-1 1 0 0 0,1 0 0 0 0,0 0 1 0 0,-1 0-1 0 0,1 0 0 0 0,-1 0 0 0 0,0-1 0 0 0,0 1 0 0 0,0 0 0 0 0,0-1 1 0 0,0 2 2 0 0,0-2-3 0 0,0 1 0 0 0,0-1 0 0 0,0 1 0 0 0,0 0 0 0 0,0 0 0 0 0,1-1 1 0 0,-1 1-1 0 0,1 0 0 0 0,-1 0 0 0 0,1 0 0 0 0,0 0 0 0 0,0 0 0 0 0,-1 0 1 0 0,1 0 2 0 0,1 16-12 0 0,0-10 3 0 0,0-1 0 0 0,-1 1 1 0 0,0 0-1 0 0,-1-1 1 0 0,0 1-1 0 0,0-1 1 0 0,-1 5 8 0 0,-2-1 0 0 0,-9 25 0 0 0,11-32 0 0 0,0 0 0 0 0,0-1 0 0 0,1 1 0 0 0,-1 0 0 0 0,1 0 0 0 0,0 0 0 0 0,0 1 0 0 0,0-1 0 0 0,1 0 0 0 0,-1 3 0 0 0,1-3 0 0 0,0-1 0 0 0,0 1 0 0 0,-1-1 0 0 0,1 0 0 0 0,-1 1 0 0 0,0-1 0 0 0,0 0 0 0 0,0 0 0 0 0,0 1 0 0 0,-2 1 0 0 0,-2 6 0 0 0,-11 39 0 0 0,13-42-4 0 0,0-1 0 0 0,-1 1 1 0 0,0-1-1 0 0,-2 4 4 0 0,-7 14-39 0 0,-4 14 29 0 0,14-25 10 0 0,2-12 0 0 0,1 1 0 0 0,-1-1 0 0 0,1 0 0 0 0,-1 1 0 0 0,0-1 0 0 0,0 0 0 0 0,0 1 0 0 0,0-1 0 0 0,0 0 0 0 0,-1 0 0 0 0,1 0 0 0 0,-1 0 0 0 0,1 0 0 0 0,-1 0 0 0 0,-1 2 0 0 0,0 0 0 0 0,0 0 0 0 0,0 0 0 0 0,1 0 0 0 0,0 1 0 0 0,-1-1 0 0 0,2 1 0 0 0,-1 1 0 0 0,-10 18 0 0 0,9-19 8 0 0,-1 0 0 0 0,-1 0 0 0 0,1 0 0 0 0,-4 2-8 0 0,3-2 8 0 0,0-1 0 0 0,1 1 0 0 0,-1 0 0 0 0,-1 4-8 0 0,-2 3 0 0 0,4-5 0 0 0,0-1 0 0 0,0 0 0 0 0,-1 0 0 0 0,-4 4 0 0 0,3-3 0 0 0,-1 1 0 0 0,1-1 0 0 0,1 1 0 0 0,-1 0 0 0 0,1 1 0 0 0,-9 13 0 0 0,4-7 0 0 0,-1-1 0 0 0,0 0 0 0 0,-7 7 0 0 0,10-13 0 0 0,4-5 0 0 0,1 0 0 0 0,-1 1 0 0 0,1-1 0 0 0,0 1 0 0 0,0 0 0 0 0,0 0 0 0 0,-2 7 0 0 0,4-9 0 0 0,0 1 0 0 0,0-1 0 0 0,0 1 0 0 0,0-1 0 0 0,-1 0 0 0 0,0 0 0 0 0,1 0 0 0 0,-1 0 0 0 0,0 0 0 0 0,0 1 0 0 0,-1 0 0 0 0,1 0 0 0 0,0 0 0 0 0,1 0 0 0 0,-1 0 0 0 0,0 2 0 0 0,1-3 0 0 0,0 0 0 0 0,0 0 0 0 0,0 0 0 0 0,0 0 0 0 0,0-1 0 0 0,0 1 0 0 0,-1 0 0 0 0,1-1 0 0 0,-1 1 0 0 0,1 0 0 0 0,-1-1 0 0 0,0 0 0 0 0,0 1 0 0 0,-4-1 0 0 0,2 1 0 0 0,-6 15 0 0 0,-1-3 10 0 0,3-6 39 0 0,3-3-42 0 0,2-2 1 0 0,0 0 47 0 0,3-3 17 0 0,0 0 4 0 0,0 0-9 0 0,0 0-2 0 0,0 0 6 0 0,0 0 5 0 0,0 0 14 0 0,0 0-2 0 0,3 0-20 0 0,22 0-10 0 0,13 0 34 0 0,-22 0-43 0 0,-8 1-44 0 0,-1-1 0 0 0,0-1 0 0 0,1 1 0 0 0,-1-1 0 0 0,4-1-5 0 0,2-4 27 0 0,-11 5-25 0 0,-1 0 0 0 0,1 0 0 0 0,-1 0 0 0 0,1 0 0 0 0,0 1 0 0 0,-1-1-1 0 0,1 1 1 0 0,0-1 0 0 0,0 1 0 0 0,-1 0 0 0 0,1-1 0 0 0,0 1 0 0 0,0 0 0 0 0,0 0-2 0 0,3 0 0 0 0,1-1 0 0 0,-1 0 0 0 0,1 0 0 0 0,-1 0 0 0 0,4-2 0 0 0,-3 1 0 0 0,0 0 0 0 0,1 0 0 0 0,-1 1 0 0 0,0 0 0 0 0,4 0 0 0 0,-8 1 0 0 0,0 0 0 0 0,0 0 0 0 0,-1-1 0 0 0,1 1 0 0 0,0 0 0 0 0,0-1 0 0 0,-1 1 0 0 0,1-1 0 0 0,0 1 0 0 0,-1-1 0 0 0,1 0 0 0 0,0 0 0 0 0,-1 1 0 0 0,1-2 0 0 0,11-4 0 0 0,15 0 10 0 0,-12 0 21 0 0,-13 5-28 0 0,1 0 0 0 0,-1-1-1 0 0,1 1 1 0 0,-1 0 0 0 0,1 1 0 0 0,0-1 0 0 0,-1 1 0 0 0,3-1-3 0 0,-3 2 0 0 0,0-2 0 0 0,1 1 0 0 0,-1 0 0 0 0,1-1 0 0 0,-1 0 0 0 0,0 0 0 0 0,0 0 0 0 0,1 0 0 0 0,-1 0 0 0 0,2-2 0 0 0,6-1 0 0 0,39-13 0 0 0,-46 16 0 0 0,0 0 0 0 0,-1 0 0 0 0,1 1 0 0 0,0-1 0 0 0,0 1 0 0 0,0 0 0 0 0,-1 0 0 0 0,1 0 0 0 0,2 1 0 0 0,4-1 0 0 0,-8 0 0 0 0,-1 0 0 0 0,1 0 0 0 0,0 0 0 0 0,0 0 0 0 0,0-1 0 0 0,-1 1 0 0 0,1 0 0 0 0,0-1 0 0 0,-1 0 0 0 0,1 1 0 0 0,0-1 0 0 0,-1 0 0 0 0,1 0 0 0 0,-1 0 0 0 0,13-6 0 0 0,14 3 4 0 0,27 5 54 0 0,-25 0-46 0 0,-19-1 20 0 0,-2 0 28 0 0,7 0 56 0 0,-5 0-45 0 0,-8 0 0 0 0,-3 0 1 0 0,3 0 0 0 0,8 0 0 0 0,-8 0-2 0 0,-2 0-220 0 0,0 0 63 0 0,0 0 52 0 0,-1 0 46 0 0,2 0 103 0 0,0 0 307 0 0,-1 0-348 0 0,-1 0-70 0 0,1 0-44 0 0,-1 0-39 0 0,1 0-43 0 0,-1 0-49 0 0,1 0-72 0 0,-1 0-69 0 0,1 0-74 0 0,0 0-81 0 0,-1 0-88 0 0,1 0-93 0 0,0 0-101 0 0,0 0-106 0 0,-1 0-1096 0 0,0 0-1117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0 250 5904 0 0,'0'0'132'0'0,"0"0"17"0"0,0-3 11 0 0,2-5-59 0 0,3 5-45 0 0,2-2-46 0 0,-1-6-10 0 0,5 5 0 0 0,-8 1 15 0 0,-2 2 20 0 0,0 0 35 0 0,2 1 41 0 0,0 1 35 0 0,2-1 215 0 0,1-12 455 0 0,-4 10-587 0 0,1 1 39 0 0,10-12 716 0 0,-7 8-590 0 0,2-1-15 0 0,-4 5-237 0 0,0 0-53 0 0,0 0-63 0 0,-1 2-71 0 0,8-4 265 0 0,-9 4-172 0 0,1 0-1 0 0,-1-1 1 0 0,0 1 0 0 0,1 0-1 0 0,-1-1 1 0 0,0 1 0 0 0,0-1-1 0 0,0 0 1 0 0,0 0-48 0 0,6-6 166 0 0,-5 5-76 0 0,0-1 0 0 0,1 1 0 0 0,-1 0 0 0 0,1 0 1 0 0,0 0-1 0 0,0 0-90 0 0,6-2 225 0 0,2-1 41 0 0,2-2-59 0 0,9-2-9 0 0,-12 6-94 0 0,2-2 54 0 0,7-5 44 0 0,7 6-24 0 0,-13-2-116 0 0,-13 6-59 0 0,1 0 1 0 0,-1 0-1 0 0,1 0 0 0 0,-1 1 0 0 0,1-1 0 0 0,0 1 1 0 0,-1-1-1 0 0,1 1 0 0 0,0-1 0 0 0,0 1 0 0 0,0 0 1 0 0,-1 0-1 0 0,1 0 0 0 0,0 0-3 0 0,7 0 19 0 0,-6 1-14 0 0,0-1 0 0 0,1 0 1 0 0,-1 0-1 0 0,0 0 0 0 0,0 0 1 0 0,0 0-1 0 0,0-1 0 0 0,0 1 1 0 0,0-1-1 0 0,0 0 0 0 0,1 0-5 0 0,5-4 20 0 0,-8 4-17 0 0,1 0-1 0 0,-1 0 0 0 0,1 0 1 0 0,-1 0-1 0 0,1 0 1 0 0,-1 1-1 0 0,1-1 0 0 0,0 1 1 0 0,-1-1-1 0 0,1 1 0 0 0,0 0 1 0 0,0-1-1 0 0,-1 1 1 0 0,1 0-3 0 0,6 0-2 0 0,-6 0 4 0 0,0-1-1 0 0,1 1 0 0 0,-1 0 0 0 0,0 1 0 0 0,0-1 1 0 0,1 0-1 0 0,-1 1 0 0 0,0-1 0 0 0,0 1 0 0 0,2 0-1 0 0,4 4 20 0 0,-7-4-17 0 0,1 0-1 0 0,-1 0 0 0 0,1 0 1 0 0,0 0-1 0 0,-1-1 1 0 0,1 1-1 0 0,-1 0 0 0 0,1-1 1 0 0,0 1-1 0 0,0-1 0 0 0,-1 0 1 0 0,1 1-1 0 0,0-1 1 0 0,0 0-3 0 0,-1 0 2 0 0,1 0 0 0 0,-1 0 0 0 0,1 0 0 0 0,-1 0 0 0 0,1 0 0 0 0,-1 1 1 0 0,1-1-1 0 0,-1 0 0 0 0,1 1 0 0 0,-1-1-2 0 0,7 5 49 0 0,9 13 156 0 0,-13-14-166 0 0,-2 0-33 0 0,-2-3 0 0 0,1 1 1 0 0,-1-1 0 0 0,1 1-1 0 0,-1-1 1 0 0,0 1 0 0 0,1-1-1 0 0,-1 1 1 0 0,0-1 0 0 0,0 1-1 0 0,0 0-6 0 0,0 33-114 0 0,0 22 51 0 0,0 0 136 0 0,0-55-69 0 0,-1-1 0 0 0,1 1 0 0 0,0 0 0 0 0,0 0 0 0 0,-1-1 0 0 0,1 1-1 0 0,-1 0 1 0 0,0-1 0 0 0,1 1 0 0 0,-1 0 0 0 0,0-1 0 0 0,0 1 0 0 0,0-1 0 0 0,0 1-4 0 0,-4 6 9 0 0,-4 12 38 0 0,1 6-41 0 0,3-8-5 0 0,4-16 0 0 0,0 0 0 0 0,0 0 0 0 0,0 0 0 0 0,0-1 1 0 0,-1 1-1 0 0,1 0 0 0 0,0-1 0 0 0,-1 1 0 0 0,1 0 1 0 0,-1-1-2 0 0,0 1 4 0 0,1-1 0 0 0,-1 1 0 0 0,1-1 0 0 0,-1 1 0 0 0,1 0 0 0 0,0 0 1 0 0,0-1-1 0 0,0 1 0 0 0,0 0 0 0 0,0 1-4 0 0,-3 10 9 0 0,3-9-9 0 0,0 0 0 0 0,0 0 1 0 0,-1 1-1 0 0,0-1 0 0 0,1 0 0 0 0,-1-1 0 0 0,-1 1 1 0 0,1 0-1 0 0,-15 25 55 0 0,-14 29-55 0 0,16-26 4 0 0,-3 0 1 0 0,-1 0-5 0 0,-31 62 0 0 0,20-49 11 0 0,-6 10 42 0 0,31-49-43 0 0,0 0 0 0 0,-1 0 1 0 0,1 0-1 0 0,-7 4-10 0 0,8-7 11 0 0,0 1 0 0 0,0 0 0 0 0,0 0 0 0 0,0 0-1 0 0,1 0 1 0 0,0 1 0 0 0,-2 2-11 0 0,1 6 12 0 0,-1-4-11 0 0,-22 19-3 0 0,11-12 2 0 0,2 1 16 0 0,11-3 60 0 0,3-14-75 0 0,0 0 0 0 0,0 0 1 0 0,0 0-1 0 0,0 0 0 0 0,0 0 1 0 0,0 0-1 0 0,0 0 0 0 0,0 0 1 0 0,0 0-1 0 0,0 1 0 0 0,0-1 1 0 0,0 0-1 0 0,0 0 0 0 0,0 0 1 0 0,0 0-1 0 0,0 0 0 0 0,0 0 1 0 0,0 0-1 0 0,0 0 0 0 0,0 0 1 0 0,0 1-1 0 0,0-1 0 0 0,0 0 1 0 0,0 0-1 0 0,0 0 0 0 0,0 0 1 0 0,0 0-1 0 0,0 0 0 0 0,0 0 1 0 0,0 0-1 0 0,-1 0 0 0 0,1 0 1 0 0,0 0-1 0 0,0 0 0 0 0,0 0 1 0 0,0 0-1 0 0,0 0 0 0 0,0 1 1 0 0,0-1-1 0 0,0 0 0 0 0,0 0 1 0 0,0 0-1 0 0,-1 0 0 0 0,1 0 1 0 0,0 0-1 0 0,0 0 0 0 0,0 0 1 0 0,0 0-1 0 0,0 0 0 0 0,0 0 1 0 0,0 0-1 0 0,0 0 0 0 0,0 0 1 0 0,0 0-1 0 0,-1 0 0 0 0,1-1 1 0 0,0 1-2 0 0,-11 0 72 0 0,11 0-71 0 0,0 0 0 0 0,0 0 0 0 0,0 0 0 0 0,0 0 0 0 0,0 0 0 0 0,0 0 0 0 0,-1 0 0 0 0,1 0 0 0 0,0 0 0 0 0,0 0 0 0 0,0 0 0 0 0,0 0 0 0 0,0 0 0 0 0,0 0 0 0 0,0 0 0 0 0,0 0 0 0 0,0 0 1 0 0,-1 0-1 0 0,1 0 0 0 0,0 0 0 0 0,0 0 0 0 0,0 0 0 0 0,0 0 0 0 0,0 0 0 0 0,0 1 0 0 0,0-1 0 0 0,0 0 0 0 0,0 0 0 0 0,0 0 0 0 0,0 0 0 0 0,0 0 0 0 0,-1 0 0 0 0,1 0 0 0 0,0 0 0 0 0,0 0 0 0 0,0 0 1 0 0,0 0-1 0 0,0 0 0 0 0,0 1 0 0 0,0-1 0 0 0,0 0 0 0 0,0 0 0 0 0,0 0 0 0 0,0 0 0 0 0,0 0 0 0 0,0 0 0 0 0,0 0 0 0 0,0 0 0 0 0,0 0 0 0 0,0 0 0 0 0,0 1 0 0 0,0-1 0 0 0,0 0 0 0 0,0 0 0 0 0,0 0 1 0 0,0 0-1 0 0,0 0-1 0 0,0 11 25 0 0,0-8 40 0 0,-2 0 9 0 0,-9 8-4 0 0,12-9-7 0 0,11-1-60 0 0,-10-1-5 0 0,-1-1 1 0 0,1 2-1 0 0,-1-1 1 0 0,1 0-1 0 0,-1 0 1 0 0,1 0-1 0 0,-1 1 1 0 0,1-1-1 0 0,-1 1 1 0 0,1-1 1 0 0,6 5-29 0 0,-6-3 26 0 0,-1-1 0 0 0,1-1 0 0 0,-1 1-1 0 0,1 0 1 0 0,-1 0 0 0 0,1 0 0 0 0,0-1 0 0 0,-1 1-1 0 0,1-1 1 0 0,0 0 0 0 0,0 1 0 0 0,-1-1 0 0 0,1 0 0 0 0,0 0 3 0 0,9 0 2 0 0,14 0 66 0 0,-6 0-4 0 0,-12 0-17 0 0,3 0 34 0 0,-5 0-61 0 0,-1-1-1 0 0,0 0 1 0 0,1 0-1 0 0,-1 0 1 0 0,0 0 0 0 0,0-1-1 0 0,0 1 1 0 0,0-1-1 0 0,2-2-19 0 0,10 0 71 0 0,6 5-10 0 0,-13 0-31 0 0,10-1 39 0 0,-2 0-19 0 0,1 0 7 0 0,0 0 24 0 0,-5 0-36 0 0,-6 0-13 0 0,0 0 1 0 0,0 0-1 0 0,1 0 0 0 0,-1-1 1 0 0,5-1-33 0 0,1-5 63 0 0,-11 6-56 0 0,-1 0 1 0 0,1 1-1 0 0,0-1 1 0 0,-1 0-1 0 0,1 0 1 0 0,0 1-1 0 0,-1-1 1 0 0,1 1-1 0 0,0 0 1 0 0,0-1-1 0 0,-1 1 1 0 0,1 0-1 0 0,0 0 1 0 0,0 0-8 0 0,10 1 31 0 0,19 0 11 0 0,-8-6 29 0 0,-16 3-63 0 0,0 0-7 0 0,0-1 0 0 0,0 1 0 0 0,0 1 0 0 0,0-1 0 0 0,0 1 0 0 0,1 1 1 0 0,-1-1-2 0 0,-6 2 1 0 0,0-1 0 0 0,0 0 0 0 0,1 0 1 0 0,-1 0-1 0 0,0-1 0 0 0,0 1 0 0 0,0 0 1 0 0,0 0-1 0 0,0-1 0 0 0,0 1 0 0 0,0 0 1 0 0,0-1-1 0 0,0 1 0 0 0,0-1 1 0 0,0 1-1 0 0,0-1 0 0 0,0 0 0 0 0,1 0-1 0 0,11-6 38 0 0,-8 6-25 0 0,1 0 0 0 0,0 0 0 0 0,0 1 0 0 0,-1 0 0 0 0,2 0-13 0 0,-7 0 0 0 0,3 0-2 0 0,0 0 0 0 0,0 0 1 0 0,0 0-1 0 0,0-1 0 0 0,0 1 1 0 0,0-1-1 0 0,1 0 2 0 0,1-2-65 0 0,-2-2 64 0 0,-2 4-17 0 0,1-1-37 0 0,1 0-113 0 0,0 1-82 0 0,-1 1 78 0 0,1 0-36 0 0,-1 0-36 0 0,0 0-39 0 0,1 0-385 0 0,0 0 90 0 0,0 0-53 0 0,4 0-745 0 0,4 0-588 0 0,8 0-1116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731 460 8464 0 0,'0'0'190'0'0,"0"0"28"0"0,0 0 10 0 0,-3 0-26 0 0,-5 0-133 0 0,5 0-14 0 0,1 0 79 0 0,1 0 154 0 0,-1 0 250 0 0,-9 0 20 0 0,8 0-28 0 0,0 0-123 0 0,3 0-387 0 0,-1 0 1 0 0,0 0-1 0 0,1-1 1 0 0,-1 1-1 0 0,0 0 1 0 0,1 0-1 0 0,-1 0 1 0 0,1 0-1 0 0,-1-1 0 0 0,1 1 1 0 0,-1 0-1 0 0,0 0 1 0 0,1-1-1 0 0,-1 1 1 0 0,1 0-1 0 0,-1-1 1 0 0,1 1-1 0 0,0-1 0 0 0,-1 1 1 0 0,1-1-1 0 0,-1 1 1 0 0,1 0-1 0 0,0-1 1 0 0,-1 0-21 0 0,1 0 20 0 0,-1 1 1 0 0,1-1-1 0 0,-1 0 1 0 0,1 1-1 0 0,-1-1 1 0 0,1 1-1 0 0,-1-1 0 0 0,0 1 1 0 0,1-1-1 0 0,-1 1 1 0 0,0-1-1 0 0,1 1 1 0 0,-1 0-1 0 0,0-1 1 0 0,1 1-1 0 0,-1 0 1 0 0,0 0-1 0 0,0-1 1 0 0,1 1-1 0 0,-1 0 1 0 0,0 0-1 0 0,0 0 1 0 0,0 0-1 0 0,1 0 1 0 0,-1 0-21 0 0,-13 0 304 0 0,2 0-86 0 0,0 0-61 0 0,-16 0 145 0 0,11 0-47 0 0,5 2-102 0 0,0 4 18 0 0,-2 1 35 0 0,-1-5 4 0 0,6-3-99 0 0,-14 0 126 0 0,15 3-118 0 0,1 0 34 0 0,-3 3 1 0 0,1-1-49 0 0,-2-1-15 0 0,-28-1 55 0 0,36-2-137 0 0,-1 0 0 0 0,1 0 0 0 0,0 1 0 0 0,0-1 0 0 0,0 1 0 0 0,-1 0 0 0 0,1 0-1 0 0,0 0 1 0 0,0 0 0 0 0,0 0 0 0 0,0 1 0 0 0,0-1 0 0 0,1 1 0 0 0,-1 0 0 0 0,-1 1-8 0 0,-19 7 10 0 0,-1-1-9 0 0,5 2-1 0 0,-9-5 14 0 0,14 0 29 0 0,13-5-37 0 0,-1 0 1 0 0,1 0-1 0 0,-1 0 1 0 0,1 0-1 0 0,-1-1 1 0 0,1 1-1 0 0,-1-1 1 0 0,0 1-1 0 0,1-1 0 0 0,-1 0 1 0 0,0 0-1 0 0,1 1 1 0 0,-1-1-7 0 0,0 0 4 0 0,1 0-1 0 0,-1 0 1 0 0,0 0 0 0 0,1 1-1 0 0,-1-1 1 0 0,0 0 0 0 0,1 1-1 0 0,-1 0 1 0 0,1-1 0 0 0,-1 1-1 0 0,1 0 1 0 0,-1 0 0 0 0,1 0-4 0 0,-13 5 43 0 0,9-5-37 0 0,1 0 1 0 0,-1 0-1 0 0,0-1 1 0 0,1 1 0 0 0,-1-1-1 0 0,-2-1-6 0 0,-5 1 30 0 0,10 0-29 0 0,0 0 0 0 0,0 1 0 0 0,0-1 0 0 0,1 0 0 0 0,-1 1 0 0 0,0-1 0 0 0,0 1 0 0 0,0 0 0 0 0,1 0 0 0 0,-1-1 0 0 0,0 1 0 0 0,1 0 0 0 0,-1 1-1 0 0,0-1 4 0 0,1 0 0 0 0,-1 0 0 0 0,1-1 0 0 0,-1 1 0 0 0,0 0-1 0 0,0 0 1 0 0,1-1 0 0 0,-1 1 0 0 0,0-1 0 0 0,0 0 0 0 0,0 1 0 0 0,0-1 0 0 0,0 0-4 0 0,-10 0 13 0 0,-20 0-18 0 0,7 0 61 0 0,11-3-35 0 0,13 2-17 0 0,0 1-1 0 0,0-1 1 0 0,-1 0-1 0 0,1 0 1 0 0,0 0-1 0 0,0 0 1 0 0,0 0 0 0 0,0 0-1 0 0,0 0 1 0 0,0-1-1 0 0,1 1 1 0 0,-2-1-4 0 0,2 1 1 0 0,-1-1 0 0 0,1 1 0 0 0,-1-1 0 0 0,1 1 0 0 0,0-1 0 0 0,0 1 0 0 0,0-1 0 0 0,0 1 0 0 0,0-1 0 0 0,0 1-1 0 0,0 1 0 0 0,0-2 0 0 0,0 1 0 0 0,0-1 0 0 0,0 1 0 0 0,0 0 0 0 0,0-1 0 0 0,0 1 0 0 0,1 0 0 0 0,-1-1 0 0 0,0 1 0 0 0,1 0 0 0 0,-1 0 0 0 0,1-1 0 0 0,0 1 0 0 0,-1 0 0 0 0,1 0 0 0 0,0 0 0 0 0,0 0 0 0 0,0 0 0 0 0,0 0 0 0 0,0 0 0 0 0,0 0 0 0 0,0 0 0 0 0,0 0 0 0 0,0 0 0 0 0,1 0 0 0 0,3-1 0 0 0,-4 1 0 0 0,0 1 0 0 0,-1 0 0 0 0,1 0 0 0 0,0-1 0 0 0,-1 1 0 0 0,1-1 0 0 0,0 1 0 0 0,-1 0 0 0 0,1-1 0 0 0,-1 1 0 0 0,1-1 0 0 0,-1 1 0 0 0,1-1 0 0 0,-1 0 0 0 0,1 1 0 0 0,-1-1 0 0 0,1 1 0 0 0,-1-1 0 0 0,0 0 0 0 0,0 1 0 0 0,1-1 0 0 0,-1 0 0 0 0,3-4 0 0 0,0 0 0 0 0,0 1 0 0 0,0 0 0 0 0,1 0 0 0 0,-1 0 0 0 0,1 0 0 0 0,0 0 0 0 0,2 0 0 0 0,-2 0 0 0 0,0 1 0 0 0,0-1 0 0 0,0 0 0 0 0,0 0 0 0 0,-1 0 0 0 0,0 0 0 0 0,1-3 0 0 0,6-17 0 0 0,0 1 0 0 0,-4 16 11 0 0,0 0-1 0 0,0 0 0 0 0,1 0 0 0 0,0 0 1 0 0,1 0-11 0 0,-2 3 1 0 0,-1 0 1 0 0,0-1 0 0 0,-1 0 0 0 0,1 0 0 0 0,-1 0 0 0 0,0 0-1 0 0,3-5-1 0 0,12-26 0 0 0,-14 29 0 0 0,1-1 0 0 0,-1-1 0 0 0,0 1 0 0 0,0-1 0 0 0,-1 0 0 0 0,2-8 0 0 0,-2 6 0 0 0,9-25 0 0 0,1 11 5 0 0,0 0 44 0 0,-14 24-48 0 0,1-1 0 0 0,-1 1 0 0 0,1 0 0 0 0,-1-1 0 0 0,0 0 1 0 0,0 1-1 0 0,0-1 0 0 0,1 1 0 0 0,-1-1 0 0 0,-1 1-1 0 0,1-1 0 0 0,0 1 0 0 0,0-1 0 0 0,1 1 0 0 0,-1-1 0 0 0,0 1 0 0 0,0-1 0 0 0,1 1 0 0 0,-1-1 0 0 0,1 1-1 0 0,-1-1 1 0 0,11-14 0 0 0,-10 14 0 0 0,-1 1 0 0 0,1-1 0 0 0,-1 1 0 0 0,1-1 0 0 0,-1 1 0 0 0,0-1 0 0 0,0 1 0 0 0,0-1 0 0 0,0 1 0 0 0,0-1 0 0 0,0 2 0 0 0,0-1 0 0 0,0 1 0 0 0,0-1 0 0 0,0 1 0 0 0,0-1 0 0 0,0 1 0 0 0,0-1 0 0 0,0 1 0 0 0,0-1 0 0 0,0 1 0 0 0,0-1 0 0 0,0 1 0 0 0,0-1 0 0 0,0 1 0 0 0,0-1 0 0 0,0 1 0 0 0,1-1 0 0 0,-1 1 0 0 0,0-1 0 0 0,0 1 0 0 0,1-1 0 0 0,-1 1 0 0 0,0 0 0 0 0,1-1 0 0 0,-1 1 0 0 0,1-1 0 0 0,-1 1 0 0 0,0 0 0 0 0,1-1 0 0 0,-1 1 0 0 0,1 0 0 0 0,-1 0 0 0 0,1-1 0 0 0,6-3 0 0 0,-4-5-12 0 0,-3 22-38 0 0,-1-11 49 0 0,1 0-1 0 0,0 1 0 0 0,0-1 0 0 0,0 0 0 0 0,0 0 0 0 0,0 0 1 0 0,0 0-1 0 0,1 0 0 0 0,-1 0 0 0 0,0 0 0 0 0,1 0 0 0 0,0 2 2 0 0,6 0-30 0 0,-2 0 5 0 0,-3 10 20 0 0,-1-8 5 0 0,-1 0 0 0 0,1 0 0 0 0,1 0 0 0 0,-1 0 0 0 0,1 0 0 0 0,0-1 0 0 0,0 1 0 0 0,1 0 0 0 0,0-1 0 0 0,0 1 0 0 0,8 13 0 0 0,-6 9 0 0 0,2-15 0 0 0,-6-11 0 0 0,0-1 0 0 0,0 1 0 0 0,-1-1 0 0 0,1 1 0 0 0,0-1 0 0 0,-1 1 0 0 0,1 0 0 0 0,-1-1 0 0 0,0 1 0 0 0,1-1 0 0 0,-1 1 0 0 0,0 0 0 0 0,0 0 0 0 0,0 1 0 0 0,0 1 0 0 0,1-1 0 0 0,0 0 0 0 0,-1 1 0 0 0,1-1 0 0 0,0 1 0 0 0,0-1 0 0 0,1 0 0 0 0,0 2 1 0 0,3 7-2 0 0,17 60 1 0 0,-20-67 0 0 0,0 2 0 0 0,1 0 0 0 0,-1 1 0 0 0,-1-1 0 0 0,1 1 0 0 0,-1-1 0 0 0,0 7 0 0 0,-1-4 1 0 0,1 0-1 0 0,0-1 0 0 0,1 1 0 0 0,0 0 0 0 0,0-1 0 0 0,1 1 11 0 0,-1-1-1 0 0,-1 1 1 0 0,0 0-1 0 0,0-1 1 0 0,-1 1-11 0 0,0 26 31 0 0,0 42 124 0 0,1-70-127 0 0,0 1-1 0 0,0-1 0 0 0,0 1 0 0 0,1-1 0 0 0,1 4-27 0 0,-1-5 26 0 0,0 1 0 0 0,0-1 1 0 0,-1 1-1 0 0,0 0 0 0 0,-1 2-26 0 0,0 52 176 0 0,0 0 94 0 0,0 0 114 0 0,0-31-142 0 0,0-2 35 0 0,0-26-150 0 0,0 0-40 0 0,0 5-42 0 0,0-1 8 0 0,0 6 46 0 0,0-11-22 0 0,0-2-31 0 0,0 0-81 0 0,0 0-36 0 0,0 0-119 0 0,0 0 77 0 0,0 0 37 0 0,0 0-33 0 0,0 0-13 0 0,0 0-33 0 0,0 0-38 0 0,0 0-43 0 0,0 0-46 0 0,0 0-44 0 0,0 0-39 0 0,0 0-36 0 0,0 0-261 0 0,0 0-59 0 0,0 0-47 0 0,0 0-34 0 0,0 0-1436 0 0,0 0-1270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8264 0 0,'0'0'182'0'0,"0"0"29"0"0,0 0 14 0 0,2-3-27 0 0,3-1-155 0 0,9-3-51 0 0,-8 6 39 0 0,2 0 86 0 0,-4 1-11 0 0,1-1 38 0 0,-1 1 45 0 0,1 0 50 0 0,0 0 56 0 0,0 0 62 0 0,1 0 82 0 0,0-1-150 0 0,-1 0-72 0 0,0-2-58 0 0,0 1-44 0 0,-4 0-85 0 0,1 1-1 0 0,0 0 1 0 0,0 0-1 0 0,0 0 1 0 0,0 1-1 0 0,0-1 1 0 0,0 0-1 0 0,0 1 1 0 0,0-1-1 0 0,0 1 1 0 0,0 0-1 0 0,1 0-29 0 0,10-1 126 0 0,-2 1-37 0 0,-7 0-60 0 0,0-1 0 0 0,-1 1 1 0 0,1-1-1 0 0,-1 0 0 0 0,1 0 0 0 0,-1 0 1 0 0,0-1-30 0 0,11-4 135 0 0,2 2 38 0 0,6 4-20 0 0,-13 1-80 0 0,8 0 89 0 0,-2-1-57 0 0,9-4 2 0 0,-13 0-76 0 0,-8 2-20 0 0,0 1 1 0 0,0-1-1 0 0,1 1 0 0 0,-1 0 1 0 0,0 0-1 0 0,1 1 1 0 0,-1-1-1 0 0,1 1 1 0 0,2-1-12 0 0,-4 1 6 0 0,-1 0-1 0 0,1 0 1 0 0,0 0 0 0 0,0-1 0 0 0,0 1 0 0 0,-1-1 0 0 0,1 1 0 0 0,0-1 0 0 0,0 0 0 0 0,-1 0 0 0 0,1 0 0 0 0,-1 0 0 0 0,1 0 0 0 0,-1 0-6 0 0,7-4 3 0 0,-7 5 0 0 0,0-1-1 0 0,0 1 1 0 0,0-1 0 0 0,0 1-1 0 0,0-1 1 0 0,0 1 0 0 0,0 0-1 0 0,1 0 1 0 0,-1-1-1 0 0,0 1 1 0 0,0 0 0 0 0,0 0-1 0 0,0 0 1 0 0,1 0-1 0 0,-1 0 1 0 0,1 1-3 0 0,9-1 33 0 0,8 1 42 0 0,-16-1-130 0 0,1 0 68 0 0,5 0 121 0 0,-6 0-155 0 0,0 0-82 0 0,0 0-66 0 0,0 0-93 0 0,1 0-112 0 0,-2 0 141 0 0,0 0-35 0 0,12 0-258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34 100 5904 0 0,'0'0'169'0'0,"-3"0"2"0"0,-3 0-111 0 0,1 0 38 0 0,3 0 102 0 0,2 0 232 0 0,0 0 400 0 0,0 0 31 0 0,-1 0-359 0 0,-1 0-220 0 0,-3 0-70 0 0,-1 0 13 0 0,3 0 60 0 0,3 0-30 0 0,0 0 15 0 0,0 0 95 0 0,0 0 45 0 0,0 0 11 0 0,0 0-9 0 0,0 0-39 0 0,0 0-20 0 0,0 0-3 0 0,3 0-35 0 0,3-1-219 0 0,0-1-32 0 0,9-9 45 0 0,-11 8-30 0 0,0 2-36 0 0,5 2-15 0 0,-6-1-5 0 0,32 0 133 0 0,49 0 151 0 0,-79 0-285 0 0,1-1 0 0 0,-1 0 1 0 0,0 0-1 0 0,1 0 0 0 0,4-3-24 0 0,11-2 52 0 0,1 4-36 0 0,-10 2 5 0 0,-9 1-16 0 0,0-1 1 0 0,0 0-1 0 0,0 0 0 0 0,1 0 1 0 0,-1 0-1 0 0,0 0 0 0 0,0-1 1 0 0,0 1-1 0 0,0-1 1 0 0,0 0-1 0 0,1 0-5 0 0,0-2 9 0 0,0 1 0 0 0,1 0 1 0 0,0 1-1 0 0,-1-1 0 0 0,1 1 0 0 0,0 0 0 0 0,-1 0 1 0 0,1 0-1 0 0,0 1 0 0 0,0-1 0 0 0,0 1 1 0 0,0 1-1 0 0,0-1-9 0 0,-2 0 4 0 0,0 0 0 0 0,-1 0 0 0 0,1-1 0 0 0,0 1 0 0 0,-1-1 1 0 0,1 1-1 0 0,-1-1 0 0 0,1 0 0 0 0,0 0 0 0 0,-1 0 0 0 0,2-1-4 0 0,-1 0 3 0 0,-1 1 0 0 0,1 0-1 0 0,-1 0 1 0 0,1 0 0 0 0,-1 0-1 0 0,1 1 1 0 0,0-1 0 0 0,-1 1-1 0 0,1 0 1 0 0,0-1 0 0 0,2 1-3 0 0,25-1 19 0 0,-25 0-8 0 0,-1 0 1 0 0,1 0-1 0 0,-1 0 0 0 0,0-1 1 0 0,1 0-1 0 0,-1 0 0 0 0,1 0-11 0 0,8-2 112 0 0,23 4 217 0 0,-19 1-226 0 0,-13-1-149 0 0,17-1-192 0 0,-14 1 75 0 0,-1-1-106 0 0,-2 0 29 0 0,-1 0-66 0 0,1 0-77 0 0,-1 0-85 0 0,0-1-94 0 0,0 0-106 0 0,0 0-113 0 0,0 0-124 0 0,-1 0-906 0 0,-1 1-1023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1 133 7312 0 0,'0'0'165'0'0,"0"0"22"0"0,0 0 9 0 0,0 0-60 0 0,0 0-12 0 0,0 0 40 0 0,0 0 137 0 0,0 0 252 0 0,0 0 21 0 0,0 0-36 0 0,0 0-154 0 0,0 0-61 0 0,2 0-16 0 0,2 0-276 0 0,0 0 40 0 0,5 0 164 0 0,2 0 79 0 0,13 0 494 0 0,-17 0-604 0 0,-2 0-49 0 0,8-2 110 0 0,-4-3-54 0 0,5-2 15 0 0,4 6-3 0 0,-4 1-43 0 0,4-4 90 0 0,-7 1-157 0 0,9-4 65 0 0,-4 0 34 0 0,3-4 20 0 0,9 6-15 0 0,-6-6-61 0 0,6 5-27 0 0,-14-1-49 0 0,-13 6-68 0 0,1 0 0 0 0,-1 1 0 0 0,0-1 0 0 0,1 0-1 0 0,0 1 1 0 0,-1-1 0 0 0,1 1 0 0 0,-1-1-1 0 0,1 1 1 0 0,0 0 0 0 0,-1-1 0 0 0,1 1 0 0 0,0 0-12 0 0,24-2 111 0 0,5-8-27 0 0,-25 8-71 0 0,18-7 46 0 0,-20 7-58 0 0,0 1-1 0 0,0-1 1 0 0,0 1-1 0 0,0 0 0 0 0,1 0 1 0 0,-1 0-1 0 0,0 0 1 0 0,0 1-1 0 0,1 0 1 0 0,1 0-1 0 0,12-2-27 0 0,-13 1-23 0 0,0-1-33 0 0,5-2-149 0 0,-6 2 63 0 0,1-1-41 0 0,-3 3 125 0 0,0-1 0 0 0,-1 0 0 0 0,1 1 0 0 0,0 0 0 0 0,0-1-1 0 0,0 1 1 0 0,-1 0 0 0 0,1 0 0 0 0,0 0 0 0 0,0 0 85 0 0,28 0-890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5904 0 0,'0'0'169'0'0,"0"0"-36"0"0,0 0-6 0 0,0 0 46 0 0,0 0 147 0 0,0 0 271 0 0,0 0 17 0 0,0 0-13 0 0,0 0-83 0 0,0 0-38 0 0,0 0-8 0 0,0 0-17 0 0,0 2-62 0 0,0 4-120 0 0,0-1-51 0 0,0 0-43 0 0,0-1-35 0 0,0 1 1 0 0,0 10 153 0 0,0-8-141 0 0,0 1 32 0 0,0 1 70 0 0,0-8-240 0 0,0-1 0 0 0,0 1 1 0 0,0 0-1 0 0,0 0 0 0 0,0-1 1 0 0,0 1-1 0 0,0 0 0 0 0,0-1 1 0 0,1 1-1 0 0,-1 0 0 0 0,0-1 1 0 0,0 1-1 0 0,1 0 0 0 0,-1-1 1 0 0,0 1-1 0 0,1 0 0 0 0,-1-1 1 0 0,1 1-1 0 0,-1-1 0 0 0,1 1 1 0 0,-1-1-1 0 0,1 1 0 0 0,-1-1 1 0 0,1 1-1 0 0,0-1 0 0 0,-1 1-13 0 0,1-1 13 0 0,0 0-1 0 0,-1 1 0 0 0,1-1 0 0 0,-1 1 0 0 0,1-1 1 0 0,-1 1-1 0 0,1-1 0 0 0,-1 1 0 0 0,1-1 0 0 0,-1 1 1 0 0,0 0-1 0 0,1-1 0 0 0,-1 1 0 0 0,0-1 0 0 0,1 1 1 0 0,-1 0-1 0 0,0 0 0 0 0,0-1 0 0 0,0 1 0 0 0,1 0 1 0 0,-1-1-1 0 0,0 1 0 0 0,0 0 0 0 0,0 0 0 0 0,0-1 1 0 0,0 1-13 0 0,-1 11 161 0 0,1 12 98 0 0,3-10-137 0 0,6 5-9 0 0,-8-16-96 0 0,0 0 0 0 0,0 0 0 0 0,0 1 1 0 0,-1-1-1 0 0,1 0 0 0 0,-1 0 1 0 0,0 3-18 0 0,0-4 9 0 0,0 0 1 0 0,0-1 0 0 0,0 1 0 0 0,1 0 0 0 0,-1 0 0 0 0,0-1-1 0 0,1 1 1 0 0,0 0 0 0 0,-1-1 0 0 0,1 1 0 0 0,0 0 0 0 0,0-1-1 0 0,-1 1 1 0 0,2-1-10 0 0,4 13 45 0 0,-5 3-4 0 0,-1-14-32 0 0,0-1-1 0 0,0 1 1 0 0,0-1 0 0 0,0 1 0 0 0,1-1 0 0 0,-1 1 0 0 0,1-1 0 0 0,-1 1 0 0 0,1-1 0 0 0,1 3-9 0 0,3 3 30 0 0,-4-7-22 0 0,0 1 1 0 0,0-1 0 0 0,0 1-1 0 0,-1 0 1 0 0,1-1 0 0 0,0 1-1 0 0,-1 0 1 0 0,1-1 0 0 0,-1 1-1 0 0,1 0 1 0 0,-1-1 0 0 0,0 1-1 0 0,0 0 1 0 0,1 0 0 0 0,-2 1-9 0 0,2 2 27 0 0,0 1 1 0 0,-1-1-1 0 0,2 0 1 0 0,-1 1-1 0 0,2 4-27 0 0,-1-4 26 0 0,0 0-1 0 0,0 0 1 0 0,-1 0-1 0 0,0 0 1 0 0,0 0-1 0 0,-1 1-25 0 0,0 1 33 0 0,1-1 0 0 0,0 1 0 0 0,1 0 0 0 0,-1-1 0 0 0,2 3-33 0 0,-1-2 37 0 0,0 1 0 0 0,0-1 0 0 0,-1 1 0 0 0,0-1 0 0 0,0 4-37 0 0,-2 6 50 0 0,1 19 69 0 0,3-11 10 0 0,-2-23-108 0 0,8 37 177 0 0,-5-3-35 0 0,-4-10-40 0 0,0 90 388 0 0,0-68-240 0 0,0 5 132 0 0,0-27-148 0 0,0 0 45 0 0,-3-11-185 0 0,-8-1-8 0 0,9-12-25 0 0,2-3-2 0 0,0 2-13 0 0,0 9-38 0 0,0-8 51 0 0,0-3 14 0 0,0 0-12 0 0,0 0-26 0 0,0 0-101 0 0,0 0-47 0 0,0 0-11 0 0,0 0 13 0 0,0 0-54 0 0,0 0-111 0 0,0 0-273 0 0,0 0-492 0 0,0 0-46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615 415 7056 0 0,'0'0'157'0'0,"0"0"23"0"0,0 0 12 0 0,0 0-62 0 0,0 0-8 0 0,0 0 45 0 0,0 0 143 0 0,0 0 266 0 0,0 0 22 0 0,0 0-21 0 0,0 0-94 0 0,-3 0-41 0 0,-8 0-8 0 0,8 0-20 0 0,3-3-71 0 0,0 3-328 0 0,0-1-1 0 0,0 1 1 0 0,0-1 0 0 0,0 1 0 0 0,0-1-1 0 0,0 1 1 0 0,0-1 0 0 0,0 1 0 0 0,0-1-1 0 0,0 1 1 0 0,0-1 0 0 0,0 1-1 0 0,-1-1 1 0 0,1 1 0 0 0,0-1 0 0 0,0 1-1 0 0,-1-1 1 0 0,1 1 0 0 0,0-1 0 0 0,-1 1-1 0 0,1 0 1 0 0,0-1 0 0 0,-1 1-1 0 0,1 0 1 0 0,-1-1 0 0 0,1 1 0 0 0,-1 0-1 0 0,1 0 1 0 0,0-1 0 0 0,-1 1 0 0 0,1 0-1 0 0,-1 0 1 0 0,1 0 0 0 0,-1-1 0 0 0,1 1-1 0 0,-1 0 1 0 0,1 0 0 0 0,-1 0-1 0 0,0 0 1 0 0,1 0 0 0 0,-1 0 0 0 0,0 0-15 0 0,-1 0 290 0 0,-1 0-54 0 0,1 0-212 0 0,-1 0 41 0 0,-6 0 144 0 0,-7 0 218 0 0,10 0-272 0 0,0 2-48 0 0,1-1-76 0 0,-4 4 61 0 0,-4 2 68 0 0,2-5-14 0 0,-2-2 215 0 0,2 0-84 0 0,-1 0-70 0 0,1 0-59 0 0,-9 0 13 0 0,-32 0 52 0 0,46 0-203 0 0,0 1 0 0 0,0 0 0 0 0,0 1 0 0 0,0-1 0 0 0,-3 2-10 0 0,3-1 10 0 0,1 0 1 0 0,-1-1-1 0 0,0 1 0 0 0,0-1 0 0 0,-4 0-10 0 0,-10-2 42 0 0,14 1-22 0 0,-1 0 0 0 0,0 0 0 0 0,1 0 0 0 0,-1 1 1 0 0,1 0-1 0 0,-1 0-20 0 0,-7 6 65 0 0,13-6-56 0 0,-1 0 1 0 0,1 0-1 0 0,-1-1 0 0 0,1 1 1 0 0,-1 0-1 0 0,0-1 0 0 0,1 1 1 0 0,-1-1-1 0 0,1 1 0 0 0,-1-1 1 0 0,0 0-1 0 0,1 0 1 0 0,-1 0-10 0 0,-24 0 119 0 0,-31 0 41 0 0,42 0-87 0 0,6 0-34 0 0,-6 0 2 0 0,-1 0 30 0 0,-15 0 79 0 0,17-3-140 0 0,0-8 1 0 0,12 9 56 0 0,2 2 66 0 0,0 0 24 0 0,0-3 3 0 0,0-11-26 0 0,0-12-153 0 0,0 25-14 0 0,0-1-29 0 0,0-5-47 0 0,0 6 94 0 0,0-19-233 0 0,2 13 224 0 0,10 2 24 0 0,-7-6 0 0 0,2 6 0 0 0,-7 5 0 0 0,1 0 0 0 0,-1-1 0 0 0,1 1 0 0 0,-1 0 0 0 0,1-1 0 0 0,-1 1 0 0 0,0 0 0 0 0,1-1 0 0 0,-1 1 0 0 0,1 0 0 0 0,-1-1 0 0 0,0 1 0 0 0,0-1 0 0 0,1 1 0 0 0,-1-1 0 0 0,0 1 0 0 0,0 0 0 0 0,1-1 0 0 0,-1 1 0 0 0,0-1 0 0 0,0 1 0 0 0,0-1 0 0 0,0 0 0 0 0,0 1 0 0 0,0-1 0 0 0,0 1 0 0 0,0-1 0 0 0,0 1 0 0 0,0-1 0 0 0,0 1 0 0 0,0-1 0 0 0,0 0 0 0 0,0 0 0 0 0,0 1 0 0 0,0-1 0 0 0,0 0 0 0 0,0 0 0 0 0,0 0 0 0 0,1 0 0 0 0,-1 1 0 0 0,0-1 0 0 0,0 0 0 0 0,1 0 0 0 0,-1 1 0 0 0,1-1 0 0 0,-1 0 0 0 0,0 0 0 0 0,1 1 0 0 0,-1-1 0 0 0,1 0 0 0 0,0 1 0 0 0,-1-1 0 0 0,1 1 0 0 0,0-1 0 0 0,-1 1 0 0 0,1-1 0 0 0,0 1 0 0 0,-1-1 0 0 0,1 1 0 0 0,0 0 0 0 0,0-1 0 0 0,0 1 0 0 0,0-1 0 0 0,1 1 0 0 0,-1-1 0 0 0,0 1 0 0 0,0-1 0 0 0,0 0 0 0 0,0 0 0 0 0,0 1 0 0 0,0-1 0 0 0,0 0 0 0 0,0 0 0 0 0,0 0 0 0 0,0 0 0 0 0,0 0 0 0 0,0-1 0 0 0,-1 1 0 0 0,11-22 0 0 0,-7 18 0 0 0,1 3 0 0 0,0-1 0 0 0,-4 3 0 0 0,-1 0 0 0 0,1-1 0 0 0,0 1 0 0 0,-1 0 0 0 0,1-1 0 0 0,0 1 0 0 0,-1 0 0 0 0,1-1 0 0 0,-1 1 0 0 0,1-1 0 0 0,-1 1 0 0 0,1-1 0 0 0,-1 1 0 0 0,1-1 0 0 0,-1 0 0 0 0,1 1 0 0 0,-1-1 0 0 0,0 1 0 0 0,1-1 0 0 0,-1 0 0 0 0,0 1 0 0 0,1-1 0 0 0,1-5 0 0 0,0 1 0 0 0,1 2 0 0 0,22-22 0 0 0,-16 17 0 0 0,-6 5 0 0 0,1 0 0 0 0,-1-1 0 0 0,0 1 0 0 0,0-1 0 0 0,0 0 0 0 0,0 0 0 0 0,14-29 0 0 0,-12 19 0 0 0,6 8 0 0 0,-5-7 0 0 0,5-4 0 0 0,-6 3 0 0 0,6 9 0 0 0,-5-7 0 0 0,-2 11 0 0 0,-1 0 0 0 0,6-16 0 0 0,3 1 0 0 0,-7 2 0 0 0,-5 13 0 0 0,1 1 0 0 0,-1 0 0 0 0,0 0 0 0 0,1 0 0 0 0,-1-1 0 0 0,0 1 0 0 0,1 0 0 0 0,-1 0 0 0 0,0 0 0 0 0,1 0 0 0 0,-1 0 0 0 0,0 0 0 0 0,1 0 0 0 0,-1 0 0 0 0,0 0 0 0 0,1 0 0 0 0,-1 0 0 0 0,1 0 0 0 0,-1 0 0 0 0,0 0 0 0 0,1 0 0 0 0,-1 0 0 0 0,0 0 0 0 0,1 0 0 0 0,-1 0 0 0 0,0 0 0 0 0,1 1 0 0 0,-1-1 0 0 0,0 0 0 0 0,1 0 0 0 0,-1 1 0 0 0,1-1 0 0 0,-1 1 0 0 0,0 0 0 0 0,1 0 0 0 0,-1 0 0 0 0,0 0 0 0 0,1 0 0 0 0,-1-1 0 0 0,0 1 0 0 0,0 0 0 0 0,0 0 0 0 0,0 0 0 0 0,0 0 0 0 0,0 0 0 0 0,0 1 0 0 0,0-2 0 0 0,0 1 0 0 0,0 0 0 0 0,0 0 0 0 0,0 0 0 0 0,0 0 0 0 0,0 0 0 0 0,0 0 0 0 0,0 0 0 0 0,1-1 0 0 0,-1 1 0 0 0,0 0 0 0 0,0 0 0 0 0,1 0 0 0 0,0 0 0 0 0,6 4 0 0 0,-7-5 0 0 0,0 0 0 0 0,1 1 0 0 0,-1-1 0 0 0,1 0 0 0 0,-1 1 0 0 0,1-1 0 0 0,-1 0 0 0 0,0 1 0 0 0,1-1 0 0 0,-1 0 0 0 0,1 1 0 0 0,-1-1 0 0 0,0 1 0 0 0,0-1 0 0 0,1 1 0 0 0,-1-1 0 0 0,0 1 0 0 0,0-1 0 0 0,0 1 0 0 0,1-1 0 0 0,-1 1 0 0 0,0-1 0 0 0,0 1 0 0 0,0-1 0 0 0,0 1 0 0 0,0-1 0 0 0,0 1 0 0 0,0-1 0 0 0,0 1 0 0 0,0-1 0 0 0,0 1 0 0 0,-1 0 0 0 0,1 0 0 0 0,0 1 0 0 0,0-1 0 0 0,1 1 0 0 0,-1-1 0 0 0,0 1 0 0 0,0-1 0 0 0,1 1 0 0 0,-1-1 0 0 0,1 1 0 0 0,-1-1 0 0 0,14 25 0 0 0,-13-24 0 0 0,-2 4 0 0 0,1-6 0 0 0,0 1 0 0 0,0 0 0 0 0,0-1 0 0 0,0 1 0 0 0,0 0 0 0 0,0 0 0 0 0,0-1 0 0 0,1 1 0 0 0,-1 0 0 0 0,0-1 0 0 0,0 1 0 0 0,1 0 0 0 0,-1-1 0 0 0,0 1 0 0 0,1 0 0 0 0,-1-1 0 0 0,0 1 0 0 0,1-1 0 0 0,-1 1 0 0 0,1-1 0 0 0,-1 1 0 0 0,1-1 0 0 0,-1 1 0 0 0,1-1 0 0 0,0 1 0 0 0,-1-1 0 0 0,1 0 0 0 0,0 1 0 0 0,-1-1 0 0 0,1 1 0 0 0,-1-1 0 0 0,1 1 0 0 0,-1-1 0 0 0,1 1 0 0 0,-1-1 0 0 0,1 1 0 0 0,-1 0 0 0 0,1-1 0 0 0,-1 1 0 0 0,0-1 0 0 0,1 1 0 0 0,-1 0 0 0 0,0-1 0 0 0,0 1 0 0 0,0 0 0 0 0,1 0 0 0 0,-1-1 0 0 0,0 1 0 0 0,0 0 0 0 0,0-1 0 0 0,0 1 0 0 0,0 0 0 0 0,0 0 0 0 0,0 32 0 0 0,0-32 0 0 0,0 1 0 0 0,0 0 0 0 0,0-1 0 0 0,0 1 0 0 0,0-1 0 0 0,1 1 0 0 0,-1-1 0 0 0,0 1 0 0 0,1-1 0 0 0,-1 1 0 0 0,14 14 0 0 0,-12-14 0 0 0,0 0 0 0 0,-1 0 0 0 0,1 0 0 0 0,-1 0 0 0 0,0 0 0 0 0,1 0 0 0 0,-1 0 0 0 0,0 0 0 0 0,0 0 0 0 0,0 1 0 0 0,-1-1 0 0 0,1 1 0 0 0,0-1 0 0 0,-1 0 0 0 0,0 1 0 0 0,1-1 0 0 0,-1 1 0 0 0,0-1 0 0 0,0 1 0 0 0,-1-1 0 0 0,1 1 0 0 0,0 0 0 0 0,0 1 0 0 0,1-1 0 0 0,-1 1 0 0 0,1-1 0 0 0,0 1 0 0 0,0-1 0 0 0,0 0 0 0 0,1 0 0 0 0,0 3 0 0 0,3 5 0 0 0,4 13 0 0 0,-7-20 0 0 0,-1 0 0 0 0,1 1 0 0 0,-1-1 0 0 0,0 0 0 0 0,0 1 0 0 0,0-1 0 0 0,0 0 0 0 0,-1 1 0 0 0,0 1 0 0 0,0 10 0 0 0,-1-9 0 0 0,1 0 0 0 0,0-1 0 0 0,1 1 0 0 0,-1 0 0 0 0,1 0 0 0 0,1 0 0 0 0,9 18 0 0 0,-6 16 0 0 0,2-16 4 0 0,-5-18 6 0 0,-1-1 0 0 0,1 1 0 0 0,-1-1 0 0 0,0 1 0 0 0,-1 4-10 0 0,0 23 34 0 0,0-4 65 0 0,2-12-14 0 0,4 1-20 0 0,0-3-18 0 0,-4-6-3 0 0,-1 0-1 0 0,0 1 1 0 0,0-1-1 0 0,-1 1 1 0 0,-1 7-44 0 0,0 14 150 0 0,1-17-91 0 0,0 24 101 0 0,0-11 22 0 0,0-5 52 0 0,0-1 101 0 0,0-19-250 0 0,0-3-12 0 0,0 0-1 0 0,0 0 0 0 0,0 0-59 0 0,0 0-98 0 0,0 0-120 0 0,0 0-13 0 0,0 0-35 0 0,0 0-684 0 0,0 0-50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1 5264 0 0,'0'0'116'0'0,"0"0"17"0"0,0 0 12 0 0,0 0-41 0 0,-2 0-2 0 0,-1 0-92 0 0,0 0 79 0 0,-2 0 74 0 0,0 0 52 0 0,-13 0 637 0 0,12 1-531 0 0,3 0-173 0 0,1 0-46 0 0,0 4 47 0 0,-1 1 34 0 0,-11 0 81 0 0,8-2-154 0 0,-1 1 40 0 0,-31 33 710 0 0,30-29-703 0 0,1-1-58 0 0,-1-1 36 0 0,-5 6 61 0 0,3 2-45 0 0,6-1-70 0 0,3-10-51 0 0,0 0 1 0 0,0 0 0 0 0,-1 1-1 0 0,1-1 1 0 0,-1 0-1 0 0,0-1 1 0 0,-1 1 0 0 0,1 0-31 0 0,-8 10 81 0 0,-16 26 148 0 0,15-13-115 0 0,5 6 14 0 0,-7 19 69 0 0,-1 6-10 0 0,10-37-80 0 0,4 0-13 0 0,1-7-45 0 0,-1 52 135 0 0,0 3-40 0 0,0-60-142 0 0,0 0 0 0 0,1 0-1 0 0,0-1 1 0 0,1 1 0 0 0,0-1-1 0 0,0 1 1 0 0,1-1 0 0 0,2 6-2 0 0,0 0 10 0 0,-1 1 0 0 0,-1-1 1 0 0,2 14-11 0 0,-3-13 11 0 0,1 1 0 0 0,0-2 0 0 0,6 14-11 0 0,15 33 1 0 0,1 0 51 0 0,-15-36-45 0 0,21 49 4 0 0,-27-65 1 0 0,1 0-1 0 0,0 0 1 0 0,1 0 0 0 0,0 0-1 0 0,1-1 1 0 0,2 3-12 0 0,-6-7 11 0 0,0-1-1 0 0,0 1 1 0 0,-1 0-1 0 0,0 0 1 0 0,0 0-1 0 0,0 0 1 0 0,0 1-1 0 0,0-1-10 0 0,-1 0 4 0 0,0-1 0 0 0,0 0 0 0 0,1 0 0 0 0,-1 0 0 0 0,1 0 0 0 0,0-1 0 0 0,1 2-4 0 0,7 2-45 0 0,-4-4-9 0 0,0 2-34 0 0,3 4 67 0 0,-5-4-22 0 0,0 0-65 0 0,-1 0-99 0 0,0-2-58 0 0,-1 0-104 0 0,-2-1 98 0 0,1-1-42 0 0,0 1-419 0 0,-1 0-289 0 0,0-1-671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34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 5728 0 0,'0'0'166'0'0,"0"-3"-6"0"0,0-4-108 0 0,0 2 23 0 0,0 3 77 0 0,0 1 175 0 0,0 1 294 0 0,0-3 19 0 0,0-9-12 0 0,0 9-77 0 0,0 3-37 0 0,0 0-8 0 0,0 0-28 0 0,0 0-104 0 0,0 0-44 0 0,0 0-8 0 0,0 0-8 0 0,0 0-23 0 0,0 0-16 0 0,0 0-3 0 0,0 0-7 0 0,0 0-28 0 0,0 0-11 0 0,0 0-2 0 0,0 0-6 0 0,0 0-23 0 0,0 0-16 0 0,0 3-3 0 0,0-2-169 0 0,0-1 1 0 0,0 1 0 0 0,0-1 0 0 0,0 1-1 0 0,0-1 1 0 0,0 1 0 0 0,0 0 0 0 0,0-1 0 0 0,0 1-1 0 0,1-1 1 0 0,-1 1 0 0 0,0-1 0 0 0,0 1-1 0 0,0-1 1 0 0,1 1 0 0 0,-1-1 0 0 0,0 1 0 0 0,1-1-1 0 0,-1 1 1 0 0,0-1 0 0 0,1 1 0 0 0,-1-1-1 0 0,1 0 1 0 0,-1 1 0 0 0,1-1 0 0 0,-1 0 0 0 0,1 1-1 0 0,-1-1 1 0 0,1 0 0 0 0,-1 0 0 0 0,1 1-1 0 0,-1-1 1 0 0,1 0 0 0 0,-1 0 0 0 0,1 0 0 0 0,-1 0-1 0 0,1 0 1 0 0,0 0 0 0 0,-1 0 0 0 0,1 0-1 0 0,-1 0 1 0 0,1 0-8 0 0,-1 0 3 0 0,0 0-1 0 0,1 0 1 0 0,-1 0-1 0 0,0 0 1 0 0,0 0 0 0 0,0 0-1 0 0,0 0 1 0 0,0 0-1 0 0,0 0 1 0 0,0 0-1 0 0,0 0 1 0 0,0 0-1 0 0,1 0 1 0 0,-1 0-1 0 0,0 0 1 0 0,0 0 0 0 0,0 0-1 0 0,0 0 1 0 0,0 0-1 0 0,0 0 1 0 0,0 0-1 0 0,0 0 1 0 0,0 0-1 0 0,1 0 1 0 0,-1 0 0 0 0,0 0-1 0 0,0 0 1 0 0,0 0-1 0 0,0 1 1 0 0,0-1-1 0 0,0 0 1 0 0,0 0-1 0 0,0 0 1 0 0,0 0-1 0 0,0 0 1 0 0,0 0 0 0 0,0 0-1 0 0,0 0 1 0 0,0 0-1 0 0,0 0 1 0 0,0 1-1 0 0,1-1 1 0 0,-1 0-1 0 0,0 0 1 0 0,0 0 0 0 0,0 0-1 0 0,0 0 1 0 0,0 0-1 0 0,0 0 1 0 0,0 0-1 0 0,0 1 1 0 0,-1-1-1 0 0,1 0 1 0 0,0 0-1 0 0,0 0 1 0 0,0 0 0 0 0,0 0-3 0 0,0 30 290 0 0,0-29-284 0 0,0-1 0 0 0,0 0 1 0 0,0 0-1 0 0,0 1 0 0 0,0-1 0 0 0,0 0 0 0 0,0 0 0 0 0,0 1 0 0 0,1-1 0 0 0,-1 0 0 0 0,0 1 0 0 0,0-1 1 0 0,0 0-1 0 0,0 0 0 0 0,0 0 0 0 0,0 1 0 0 0,0-1 0 0 0,1 0 0 0 0,-1 0 0 0 0,0 0 0 0 0,0 1 0 0 0,0-1 1 0 0,1 0-1 0 0,-1 0 0 0 0,0 0 0 0 0,0 0-6 0 0,8 10 90 0 0,-2 9 110 0 0,-5 2-11 0 0,-1-5-118 0 0,0-12-65 0 0,1 4 6 0 0,0 0 1 0 0,0 0 0 0 0,0 0-1 0 0,1 0 1 0 0,0-1-1 0 0,0 1 1 0 0,1 0-13 0 0,0-1 3 0 0,-3-4 12 0 0,1 0 0 0 0,0 0 1 0 0,-1 0-1 0 0,1 0 1 0 0,-1 0-1 0 0,0 0 0 0 0,0 0 1 0 0,0 3-16 0 0,-1-3 15 0 0,1 0 1 0 0,0 0 0 0 0,0 0-1 0 0,0 0 1 0 0,1 0-1 0 0,-1 0 1 0 0,1 0 0 0 0,1 3-16 0 0,1 3 17 0 0,5 18 73 0 0,-7-20-49 0 0,0 0 0 0 0,0 0 0 0 0,0 0 0 0 0,-1 2-40 0 0,-1 4 41 0 0,0 15 58 0 0,1-23-66 0 0,0-1 0 0 0,1 1 1 0 0,0 0-1 0 0,0-1 0 0 0,1 4-34 0 0,1 1 30 0 0,5 18 99 0 0,-7-20-70 0 0,0 0-1 0 0,0 0 1 0 0,0 0-1 0 0,-1 2-58 0 0,-1 2 66 0 0,1 12 79 0 0,4-3 27 0 0,1-8-88 0 0,3 9 61 0 0,-6 1 24 0 0,-2 39 73 0 0,0-38-172 0 0,0-12-121 0 0,0 0 99 0 0,0-1 54 0 0,0 11 209 0 0,0-10-188 0 0,0-1-80 0 0,0-3-77 0 0,0 0-67 0 0,0-2-41 0 0,0 1-62 0 0,0-1-68 0 0,0 0-75 0 0,0-6 52 0 0,0 0-43 0 0,0 0-38 0 0,0-1-35 0 0,0 0-263 0 0,0-1-58 0 0,0 1-45 0 0,0-1-34 0 0,0-4-1449 0 0,0-4-1277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7920 0 0,'0'0'174'0'0,"0"0"29"0"0,-3 0 13 0 0,-11 1-55 0 0,2 1-12 0 0,7 2-8 0 0,3-1 4 0 0,1-1 64 0 0,-1 1 98 0 0,0-3-107 0 0,0 1 34 0 0,-1-1 39 0 0,-1 1 43 0 0,3-1 72 0 0,-1 2-171 0 0,-17 17 342 0 0,14-13-435 0 0,1-3-94 0 0,2 3 130 0 0,-1 7-66 0 0,-11 12 0 0 0,5-9-30 0 0,4-7 10 0 0,4-7-58 0 0,1 0 0 0 0,-1 0 1 0 0,1 0-1 0 0,-1 0 1 0 0,1 0-1 0 0,0 0 0 0 0,0 0 1 0 0,0 0-1 0 0,0 0 0 0 0,0 0 1 0 0,0 1-17 0 0,1-1 15 0 0,-1 0 1 0 0,0 0-1 0 0,0 0 1 0 0,0 0-1 0 0,0 0 1 0 0,0 0-1 0 0,-1 0 1 0 0,1 0-1 0 0,-1 0 1 0 0,1 0-1 0 0,-1 1-15 0 0,-4 5 58 0 0,3-6-44 0 0,1-1-1 0 0,0 1 1 0 0,1-1-1 0 0,-1 1 1 0 0,0-1-1 0 0,0 1 1 0 0,1 0 0 0 0,-1-1-1 0 0,1 1 1 0 0,-1 0-1 0 0,1 0 1 0 0,0-1-1 0 0,0 1 1 0 0,0 0 0 0 0,0 1-14 0 0,0 24 118 0 0,0 57 298 0 0,0-48-270 0 0,3-10-49 0 0,2-1-61 0 0,-2-17-36 0 0,-2-1 1 0 0,1 1 0 0 0,-1 0 0 0 0,0 6-1 0 0,-1-10-5 0 0,1-1 1 0 0,-1 1 0 0 0,0-1 0 0 0,1 0 0 0 0,0 1 0 0 0,-1-1 0 0 0,1 0 0 0 0,1 1-1 0 0,-1-1 1 0 0,2 2 4 0 0,1 6-18 0 0,9 26 46 0 0,-9-24 2 0 0,-2-8-13 0 0,0 0 1 0 0,0 0-1 0 0,1 0 0 0 0,0 0 0 0 0,0 0 0 0 0,2 2-17 0 0,5 4 95 0 0,0 0 0 0 0,1 0 0 0 0,1 1-95 0 0,11 8 136 0 0,-18-15-82 0 0,1 0-1 0 0,0-1 0 0 0,0 0 0 0 0,1-1 1 0 0,-1 1-1 0 0,2-1-53 0 0,-3 0 38 0 0,-1-2-16 0 0,-1 0 1 0 0,0 0-1 0 0,1-1 1 0 0,-1 1-1 0 0,0-1 1 0 0,1 0 0 0 0,-1 0-1 0 0,0 0 1 0 0,1 0-1 0 0,0-1-22 0 0,8 1 63 0 0,-10-1-53 0 0,0 1 0 0 0,0 0 1 0 0,1 0-1 0 0,-1-1 1 0 0,0 1-1 0 0,0-1 1 0 0,0 0-1 0 0,-1 0 1 0 0,1 0-1 0 0,0 0 1 0 0,0 0-1 0 0,1 0-10 0 0,-2 0 10 0 0,0 0 1 0 0,1 0-1 0 0,-1 0 0 0 0,1 0 0 0 0,-1 1 0 0 0,1-1 1 0 0,0 1-1 0 0,-1-1 0 0 0,1 1 0 0 0,0-1 0 0 0,-1 1 1 0 0,1 0-11 0 0,4-3 88 0 0,-2-1-54 0 0,0 0-9 0 0,0 0 0 0 0,0 0 1 0 0,0 0-1 0 0,-1 0 1 0 0,1-2-26 0 0,2-8 28 0 0,5 8 25 0 0,-5-7-26 0 0,7-12 65 0 0,1 0-37 0 0,-9 7 34 0 0,-6-14-17 0 0,0 15-9 0 0,1 7-45 0 0,0-4 22 0 0,0-9 24 0 0,0 21-36 0 0,-3 4-76 0 0,1 1 59 0 0,-3 1-47 0 0,1 0-1 0 0,0 0 0 0 0,0 1 1 0 0,0 0-1 0 0,0 1 37 0 0,-2 8-22 0 0,-1-10-11 0 0,7-4 33 0 0,-1 1-1 0 0,1-1 0 0 0,-1 0 0 0 0,1 1 0 0 0,-1-1 0 0 0,1 0 0 0 0,0 1 0 0 0,-1-1 1 0 0,1 0-1 0 0,0 1 0 0 0,-1-1 0 0 0,1 0 0 0 0,0 1 0 0 0,-1-1 0 0 0,1 1 0 0 0,0-1 1 0 0,0 1-1 0 0,-1-1 0 0 0,1 1 0 0 0,0-1 0 0 0,0 1 0 0 0,0-1 0 0 0,0 1 0 0 0,0-1 1 0 0,0 1-1 0 0,0-1 0 0 0,0 1 0 0 0,0-1 0 0 0,0 1 0 0 0,0-1 0 0 0,0 1 1 0 0,0 0 0 0 0,0 1 0 0 0,0 0 0 0 0,0 0 0 0 0,-1-1 0 0 0,1 1 0 0 0,0 0 0 0 0,-1 0 0 0 0,0 0 0 0 0,1 0 0 0 0,-1-1 0 0 0,0 1 0 0 0,0 0 0 0 0,0-1 0 0 0,0 1 0 0 0,0-1 0 0 0,0 1 0 0 0,0 0 0 0 0,0-1 0 0 0,0 1 0 0 0,1 0 0 0 0,-1 0 0 0 0,0-1 0 0 0,1 1 0 0 0,-1 0 0 0 0,1 0 0 0 0,0 0 0 0 0,0 0 0 0 0,0 0 0 0 0,0 46-32 0 0,0-16-65 0 0,0-6-89 0 0,0-14 43 0 0,0 0-41 0 0,0-9-190 0 0,0-3 208 0 0,0 0-26 0 0,1 0-59 0 0,0 0-112 0 0,1 0-134 0 0,1 0-118 0 0,-1 0 90 0 0,-1 0-45 0 0,2 0-665 0 0,0 0-519 0 0,-3 0-990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8864 0 0,'0'0'200'0'0,"0"0"33"0"0,2 0 14 0 0,-1 0-234 0 0,0 0 1 0 0,0 0 0 0 0,-1 0 0 0 0,1 0 0 0 0,0 0-1 0 0,-1 0 1 0 0,1 0 0 0 0,0 0 0 0 0,0-1-1 0 0,-1 1 1 0 0,1 0 0 0 0,0-1 0 0 0,-1 1 0 0 0,1 0-1 0 0,-1-1-13 0 0,6-10 42 0 0,-6 11-43 0 0,1 0 1 0 0,-1-1-1 0 0,0 1 1 0 0,1 0-1 0 0,-1 0 1 0 0,1 0-1 0 0,-1 0 0 0 0,0-1 1 0 0,1 1-1 0 0,-1 0 1 0 0,1 0-1 0 0,-1 0 1 0 0,0 0-1 0 0,1 0 1 0 0,-1 0-1 0 0,1 0 1 0 0,-1 0-1 0 0,1 0 1 0 0,-1 0-1 0 0,0 0 1 0 0,1 0-1 0 0,-1 0 0 0 0,1 0 1 0 0,-1 1-1 0 0,0-1 1 0 0,1 0-1 0 0,-1 0 1 0 0,13 8 15 0 0,-7-4 53 0 0,3-1 79 0 0,-1-3 49 0 0,-6 0-153 0 0,-1 0 1 0 0,1 0 0 0 0,-1 0 0 0 0,1 0 0 0 0,-1 1 0 0 0,1-1-1 0 0,-1 0 1 0 0,1 1 0 0 0,-1-1 0 0 0,1 1-44 0 0,7 5 224 0 0,-3 1-53 0 0,-4-4-118 0 0,0 0 1 0 0,-1 0-1 0 0,1 0 1 0 0,-1 0 0 0 0,0 1-1 0 0,0-1 1 0 0,0 0-54 0 0,3 10 174 0 0,2 0 59 0 0,5 5 13 0 0,-8-14-208 0 0,-1-1-1 0 0,0 1 1 0 0,0 0 0 0 0,0 0-1 0 0,0 0 1 0 0,0 0 0 0 0,-1 0-38 0 0,4 15 140 0 0,-4-11-57 0 0,1 0 0 0 0,0 0 0 0 0,1 0-1 0 0,0-1 1 0 0,1 2-83 0 0,9 16 240 0 0,-5-10-42 0 0,0 0 1 0 0,-2 1 0 0 0,1 1-199 0 0,-5-11 51 0 0,-1 0 0 0 0,1 0 1 0 0,-1 0-1 0 0,0 0 1 0 0,-1 1-1 0 0,0 1-51 0 0,1-2 34 0 0,0 0 1 0 0,-1 1-1 0 0,2-1 0 0 0,-1 0 0 0 0,1 0 1 0 0,0 1-1 0 0,0-1 0 0 0,1-1 0 0 0,0 2-34 0 0,11 30 183 0 0,-9-6 4 0 0,1-16-58 0 0,-4-11-100 0 0,-1-1-1 0 0,0 1 0 0 0,0 0 0 0 0,0-1 1 0 0,0 1-1 0 0,0 0 0 0 0,-1-1 0 0 0,0 1 1 0 0,0 0-29 0 0,2 22 148 0 0,5 6 18 0 0,-1 0 25 0 0,-4-6 1 0 0,-2-9-65 0 0,1-8-27 0 0,-1 1-1 0 0,-1-1 1 0 0,0 1-1 0 0,-1 5-99 0 0,-1-1 72 0 0,-4 22 155 0 0,-15 59 448 0 0,15-69-507 0 0,-1-4-53 0 0,-6 8 95 0 0,10-23-134 0 0,1 1-1 0 0,-1 0 1 0 0,1-1-1 0 0,1 2-75 0 0,-1 4 92 0 0,2-9-53 0 0,0 0-1 0 0,0 0 0 0 0,0 0 1 0 0,-1 0-1 0 0,1 0 1 0 0,-1-1-1 0 0,0 1 0 0 0,0 0 1 0 0,-2 1-39 0 0,0 2 43 0 0,-16 25 174 0 0,8-5 16 0 0,9-19-204 0 0,-1-1-1 0 0,0 0 1 0 0,-1 0 0 0 0,0 0-1 0 0,0-1 1 0 0,0 0 0 0 0,-1 1-1 0 0,-4 2-28 0 0,8-6 11 0 0,-1 0-1 0 0,0 1 0 0 0,1-1 0 0 0,0 0 0 0 0,0 1 0 0 0,0 1-10 0 0,0-1 1 0 0,0-1-1 0 0,0 1 1 0 0,0-1-1 0 0,-1 0 1 0 0,1 1-1 0 0,-2 0 0 0 0,-10 12 11 0 0,9-2 1 0 0,-1-11-68 0 0,1 0-39 0 0,-1 11-131 0 0,6-13 24 0 0,-1-1 70 0 0,1 1 60 0 0,-1 0 52 0 0,1-1 47 0 0,0 1 40 0 0,-2 1 268 0 0,2-1-218 0 0,-1 0-67 0 0,0 0-114 0 0,1-1-11 0 0,-1 0-33 0 0,1 1-36 0 0,-1-1-39 0 0,1 1-44 0 0,-1 0-47 0 0,0-1-63 0 0,0 1-57 0 0,1 0-62 0 0,-1 0-66 0 0,0 0-68 0 0,0 0-74 0 0,0 0-76 0 0,-1 0-80 0 0,-2 3-1446 0 0,-5 6-1285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52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1 333 6992 0 0,'0'0'157'0'0,"0"0"23"0"0,0 0 12 0 0,0 2-27 0 0,0 0-161 0 0,0 0-1 0 0,0-1 1 0 0,1 1-1 0 0,-1 0 1 0 0,1-1-1 0 0,-1 1 1 0 0,1 0-1 0 0,0-1 1 0 0,-1 1-1 0 0,1-1 1 0 0,0 1-1 0 0,0-1-3 0 0,0 1-1 0 0,1 0 1 0 0,-1-1-1 0 0,-1 1 0 0 0,1 0 1 0 0,0 0-1 0 0,0 0 0 0 0,-1 0 1 0 0,1 0-1 0 0,-1 0 0 0 0,1 0 0 0 0,-1 0 1 0 0,0 1 0 0 0,1 9 27 0 0,1-4 47 0 0,1 1 63 0 0,3 2 128 0 0,-5-9-215 0 0,0 1 0 0 0,-1-1 0 0 0,1 1 0 0 0,0-1 0 0 0,-1 1 0 0 0,0 0 0 0 0,1-1 0 0 0,-1 1 0 0 0,0 1-50 0 0,0 5 242 0 0,0-1-46 0 0,1 5 92 0 0,0-6-163 0 0,11 22 293 0 0,-12-27-396 0 0,1-1-1 0 0,-1 0 0 0 0,1 1 1 0 0,-1-1-1 0 0,0 1 0 0 0,0-1 0 0 0,1 1 1 0 0,-1-1-1 0 0,0 1 0 0 0,0 0-21 0 0,2 17 189 0 0,0-13-160 0 0,2 6 63 0 0,0 2 66 0 0,-1 1 79 0 0,-2 2 96 0 0,-1 16 333 0 0,0-17-378 0 0,0-2-37 0 0,3-8-1 0 0,8 5-12 0 0,-8-7-47 0 0,-2 0-100 0 0,-2 4-23 0 0,1-7-40 0 0,0 1 148 0 0,0-2 6 0 0,0 0 29 0 0,0 0 12 0 0,0 0 1 0 0,0 0-18 0 0,0 0-72 0 0,0 0-34 0 0,0 0-4 0 0,0 0 21 0 0,0-2 91 0 0,0-3-107 0 0,0-5 58 0 0,0 4-70 0 0,0 0 59 0 0,0-3 75 0 0,1-2-190 0 0,1 1-38 0 0,8-14-107 0 0,-6 9 7 0 0,-4-8 23 0 0,-1 14 54 0 0,1 6 26 0 0,0-1 1 0 0,1 1-1 0 0,-1 0 0 0 0,1-1 0 0 0,-1 1 0 0 0,1 0 1 0 0,0-1-1 0 0,0 1 0 0 0,1 0 0 0 0,0-2 2 0 0,3-6 0 0 0,12-39 66 0 0,-16 47-62 0 0,-1 0-3 0 0,1 0-1 0 0,0 1 1 0 0,0-1 0 0 0,0 1 0 0 0,0-1-1 0 0,0 1 1 0 0,0 0 0 0 0,1-1 0 0 0,-1 1-1 0 0,1 0 1 0 0,0 0 0 0 0,0 0 0 0 0,0 0-1 0 0,1-1 0 0 0,-1 0 0 0 0,1-1 0 0 0,-1 1 0 0 0,0-1 0 0 0,0 1 0 0 0,1-2 0 0 0,-2 1-2 0 0,1 1 0 0 0,0-1 0 0 0,1 1 0 0 0,-1-1 0 0 0,1 1 0 0 0,0-1 2 0 0,5-4-25 0 0,-5 4 19 0 0,0 1 0 0 0,1-1 0 0 0,-1 1 0 0 0,1 0 0 0 0,0 0 1 0 0,0 1 5 0 0,2-1-2 0 0,-3 1 6 0 0,4-2-29 0 0,11-4-39 0 0,-4 4 1 0 0,9 5 43 0 0,-11-1 10 0 0,-10 0 5 0 0,-1 0 0 0 0,1 0 0 0 0,0 0 0 0 0,-1 0 1 0 0,1 1-1 0 0,-1-1 0 0 0,1 0 0 0 0,-1 1 0 0 0,0-1 1 0 0,1 1 4 0 0,15 13-12 0 0,-1 0 12 0 0,-11-12 0 0 0,-4-2 0 0 0,0 1 0 0 0,-1-1 0 0 0,1 0 0 0 0,0 0 0 0 0,-1 1 0 0 0,1-1 0 0 0,0 1 0 0 0,-1-1 0 0 0,1 1 0 0 0,-1-1 0 0 0,1 1 0 0 0,-1-1 0 0 0,1 1 0 0 0,-1-1 0 0 0,1 1 0 0 0,-1-1 0 0 0,1 1 0 0 0,-1 0 0 0 0,0-1 0 0 0,0 1 0 0 0,1 0 0 0 0,-1 0 0 0 0,3 4 0 0 0,2 3 0 0 0,-4-6 0 0 0,0-1 0 0 0,0 1 0 0 0,0-1 0 0 0,-1 1 0 0 0,1 0 0 0 0,0-1 0 0 0,-1 1 0 0 0,1-1 0 0 0,-1 1 0 0 0,1 0 0 0 0,-1 0 0 0 0,0-1 0 0 0,0 1 0 0 0,0 0 0 0 0,0 0 0 0 0,0-1 0 0 0,0 1 0 0 0,1-1 0 0 0,-1 1 0 0 0,0-1 0 0 0,0 1 0 0 0,1-1 0 0 0,-1 1 0 0 0,1-1 0 0 0,-1 1 0 0 0,14 14 0 0 0,-12-13 0 0 0,0-1 0 0 0,0 0 0 0 0,-1 1 0 0 0,1-1 1 0 0,-1 1-1 0 0,0 0 0 0 0,1-1 0 0 0,-1 1 1 0 0,0 0-1 0 0,-1 0 0 0 0,1 0 0 0 0,0 0 1 0 0,-1 0-1 0 0,0 0 0 0 0,1 0 0 0 0,-1 0 1 0 0,0 0-1 0 0,-1 0 0 0 0,1 2 0 0 0,0 4 6 0 0,0 2 41 0 0,0 18 127 0 0,0-22-149 0 0,0-4 39 0 0,0-3 0 0 0,0 0 0 0 0,0 0 4 0 0,0 0 17 0 0,0 0 10 0 0,0 0 1 0 0,0 0-6 0 0,0 0-20 0 0,12-3-6 0 0,-12 3-61 0 0,1-1-1 0 0,-1 1 0 0 0,0-1 0 0 0,1 1 1 0 0,-1-1-1 0 0,0 1 0 0 0,0-1 0 0 0,1 1 0 0 0,-1-1 1 0 0,0 1-1 0 0,0-1 0 0 0,0 0 0 0 0,0 1 0 0 0,0-1 1 0 0,1 1-1 0 0,-1-1 0 0 0,0 1 0 0 0,0-1 1 0 0,0 0-1 0 0,-1 1 0 0 0,1-1-2 0 0,0 0 3 0 0,0-1-1 0 0,0 0 1 0 0,1 0 0 0 0,-1 1 0 0 0,0-1-1 0 0,1 0 1 0 0,-1 0 0 0 0,1 1-1 0 0,-1-1 1 0 0,1 0-3 0 0,4-6 21 0 0,-4 6-18 0 0,0 1 0 0 0,0 0 1 0 0,0-1-1 0 0,0 0 0 0 0,0 1 0 0 0,-1-1 0 0 0,1 1 0 0 0,-1-1 0 0 0,1 0 0 0 0,-1 0 0 0 0,0 1 0 0 0,1-1 0 0 0,-1 0 0 0 0,0 0-3 0 0,0 0 4 0 0,0 1 0 0 0,0-1-1 0 0,1 0 1 0 0,-1 0 0 0 0,0 1 0 0 0,1-1 0 0 0,-1 0-1 0 0,1 1 1 0 0,0-1 0 0 0,0 1 0 0 0,-1-1-1 0 0,1 1 1 0 0,0-1 0 0 0,1 0-4 0 0,3-6 0 0 0,5-13-2 0 0,13-24 69 0 0,-18 31-68 0 0,6 8 1 0 0,-5-5 0 0 0,-5 11-1 0 0,-1-1 0 0 0,1 1 0 0 0,0 0 0 0 0,-1-1 0 0 0,1 1 0 0 0,0 0 0 0 0,-1 0 0 0 0,1 0 0 0 0,0-1 0 0 0,-1 1 0 0 0,1 0 0 0 0,0 0 0 0 0,0 0 0 0 0,-1 0 0 0 0,1 0 0 0 0,-1 0 1 0 0,6-2-64 0 0,5-9 35 0 0,-10 13-35 0 0,3 5 65 0 0,-4-5-4 0 0,1-2 1 0 0,-1 0 1 0 0,0 0 0 0 0,1 1 0 0 0,-1-1 0 0 0,0 0 0 0 0,1 0 0 0 0,-1 1 0 0 0,0-1 0 0 0,1 0 0 0 0,-1 0 0 0 0,1 0 0 0 0,-1 0 0 0 0,0 0 0 0 0,1 1 0 0 0,-1-1 0 0 0,1 0 0 0 0,-1 0 0 0 0,1 0 0 0 0,-1 0 0 0 0,0 0-1 0 0,1 0 1 0 0,-1-1 0 0 0,1 1 0 0 0,-1 0 0 0 0,0 0 0 0 0,1 0 1 0 0,0 0-2 0 0,-1 0-1 0 0,1-1 0 0 0,-1 1 0 0 0,1 0 1 0 0,-1 0-1 0 0,1 0 0 0 0,-1 0 1 0 0,1 0-1 0 0,-1 0 0 0 0,1 0 0 0 0,-1 0 1 0 0,1 0-1 0 0,0 1 0 0 0,-1-1 1 0 0,1 0-1 0 0,-1 0 0 0 0,1 0 3 0 0,0 1 0 0 0,0 0 0 0 0,0 0 0 0 0,1 1 1 0 0,-1-1-1 0 0,0 0 0 0 0,0 0 0 0 0,0 1 0 0 0,-1-1 0 0 0,1 0 0 0 0,0 1 0 0 0,0-1 1 0 0,-1 1-1 0 0,7 6 0 0 0,-2 2-1 0 0,-3 22 1 0 0,-3-23 0 0 0,2 1 1 0 0,13 21-12 0 0,-12-27 2 0 0,-1 2-10 0 0,-1 17-6 0 0,0-22 25 0 0,0 1 0 0 0,0-1 0 0 0,0 1 0 0 0,0-1 0 0 0,0 1 0 0 0,1-1 0 0 0,-1 1 0 0 0,0-1 0 0 0,1 1 0 0 0,0-1 0 0 0,2 4-20 0 0,-1-1-51 0 0,0-2-16 0 0,-1 0-41 0 0,1 0-52 0 0,-1 0-60 0 0,0 0-24 0 0,-1 0-47 0 0,1-1-44 0 0,-1 1-38 0 0,1 0-159 0 0,-1 0-47 0 0,2 1-696 0 0,3-1-676 0 0,4-1-1123 0 0</inkml:trace>
  <inkml:trace contextRef="#ctx0" brushRef="#br0" timeOffset="1">1013 349 6536 0 0,'0'0'141'0'0,"0"0"23"0"0,0 0 13 0 0,0-3-19 0 0,0 3-157 0 0,0-1 0 0 0,0 1 1 0 0,0-1-1 0 0,0 1 0 0 0,0-1 1 0 0,0 1-1 0 0,0-1 0 0 0,0 1 0 0 0,0-1 1 0 0,0 1-1 0 0,0-1 0 0 0,-1 1 1 0 0,1-1-1 0 0,0 1 0 0 0,0-1 0 0 0,-1 1 1 0 0,1 0-1 0 0,0-1 0 0 0,0 1 1 0 0,-1-1-1 0 0,1 1 0 0 0,-1 0 0 0 0,1-1 1 0 0,0 1-1 0 0,-1 0 0 0 0,1-1 1 0 0,-1 1-1 0 0,1 0-1 0 0,-8-1 54 0 0,6 1 42 0 0,2 0 106 0 0,0 0 171 0 0,-3 0 10 0 0,-3-1-48 0 0,0 1-58 0 0,-5 0 95 0 0,-2 1 24 0 0,12-1-374 0 0,0 0 0 0 0,1 0 0 0 0,-1 1 0 0 0,1-1 1 0 0,-1 0-1 0 0,1 0 0 0 0,-1 1 0 0 0,1-1 0 0 0,-1 0 0 0 0,1 1 0 0 0,-1-1 0 0 0,1 0 0 0 0,-1 1 0 0 0,1-1 1 0 0,-1 1-1 0 0,1 0-22 0 0,-2 6 296 0 0,2-7-289 0 0,0 1-1 0 0,0-1 1 0 0,0 0-1 0 0,0 0 1 0 0,0 0-1 0 0,0 0 1 0 0,0 0-1 0 0,0 0 0 0 0,0 0 1 0 0,0 0-1 0 0,0 0 1 0 0,0 0-1 0 0,0 1 1 0 0,0-1-1 0 0,0 0 1 0 0,0 0-1 0 0,0 0 1 0 0,0 0-1 0 0,0 0 0 0 0,0 0 1 0 0,0 0-1 0 0,0 0 1 0 0,0 0-1 0 0,0 0 1 0 0,0 1-1 0 0,0-1 1 0 0,0 0-1 0 0,0 0 1 0 0,0 0-1 0 0,-1 0 0 0 0,1 0 1 0 0,0 0-1 0 0,0 0 1 0 0,0 0-1 0 0,0 0 1 0 0,0 0-1 0 0,0 0 1 0 0,0 0-1 0 0,0 0 1 0 0,0 0-1 0 0,0 0 0 0 0,-1 0 1 0 0,1 0-1 0 0,0 0 1 0 0,0 0-1 0 0,0 0 1 0 0,0 0-1 0 0,0 0 1 0 0,0 0-1 0 0,0 0 1 0 0,0 0-1 0 0,0 0 1 0 0,0 0-1 0 0,-1 0 0 0 0,1 0 1 0 0,0 0-1 0 0,0 0-6 0 0,-1 0 28 0 0,0 0 0 0 0,1 1 1 0 0,-1-1-1 0 0,0 0 0 0 0,0 1 0 0 0,0-1 0 0 0,0 0 0 0 0,1 1 0 0 0,-1-1 0 0 0,0 1 0 0 0,1-1 0 0 0,-1 1 0 0 0,0-1 0 0 0,1 1 0 0 0,-1 0 1 0 0,0-1-1 0 0,1 1 0 0 0,-1 0 0 0 0,1-1 0 0 0,-1 1-28 0 0,-5 9 242 0 0,1 1-59 0 0,3-9-146 0 0,2 0-19 0 0,-1-1 0 0 0,1 1 0 0 0,0-1-1 0 0,-1 1 1 0 0,1-1 0 0 0,0 1 0 0 0,0-1 0 0 0,0 1-1 0 0,0-1 1 0 0,0 1-18 0 0,0-1 11 0 0,0 1 0 0 0,0 0 0 0 0,0-1 0 0 0,-1 1 0 0 0,1-1 0 0 0,0 1 0 0 0,-1-1 0 0 0,1 1 0 0 0,0-1 0 0 0,-1 1-11 0 0,-4 6 47 0 0,4-7-37 0 0,0 1 1 0 0,0-1-1 0 0,0 1 0 0 0,0 0 0 0 0,0-1 0 0 0,1 1 0 0 0,-1-1 0 0 0,1 1 0 0 0,-1 0 0 0 0,1 0 0 0 0,0-1 0 0 0,-1 1 0 0 0,1 0 0 0 0,0 0-10 0 0,0 0 8 0 0,0 0 0 0 0,-1 1 0 0 0,1-1-1 0 0,-1 0 1 0 0,0 1 0 0 0,0-1-1 0 0,1 0 1 0 0,-2 0 0 0 0,1 0 0 0 0,-1 2-8 0 0,1-3 4 0 0,0 1 0 0 0,0-1 0 0 0,0 1 0 0 0,1-1 0 0 0,-1 1 0 0 0,0-1 0 0 0,1 1 0 0 0,-1-1 0 0 0,1 1 0 0 0,-1 0 0 0 0,1-1 0 0 0,0 1 0 0 0,0 0 0 0 0,0-1 0 0 0,0 1 1 0 0,0 0-1 0 0,0-1 0 0 0,0 1 0 0 0,0 0 0 0 0,1-1 0 0 0,-1 1 0 0 0,1-1 0 0 0,-1 1 0 0 0,1 0-4 0 0,4 7 35 0 0,-4-8-27 0 0,0 1 1 0 0,0-1 0 0 0,0 1 0 0 0,0-1-1 0 0,0 1 1 0 0,-1-1 0 0 0,1 1 0 0 0,0 0 0 0 0,-1-1-1 0 0,0 1 1 0 0,1 0 0 0 0,-1 0 0 0 0,0-1-1 0 0,0 1-8 0 0,-1 4 22 0 0,2-4-14 0 0,3 5 21 0 0,6 12 47 0 0,-8-14-51 0 0,-1-5-22 0 0,-1 1 1 0 0,0 0-1 0 0,0-1 0 0 0,1 1 1 0 0,-1 0-1 0 0,1-1 1 0 0,-1 1-1 0 0,0 0 0 0 0,1-1 1 0 0,-1 1-1 0 0,1-1 0 0 0,-1 1 1 0 0,1-1-1 0 0,0 1 1 0 0,-1-1-1 0 0,1 0 0 0 0,-1 1 1 0 0,1-1-1 0 0,0 1 1 0 0,-1-1-1 0 0,1 0 0 0 0,0 0-3 0 0,4 3 8 0 0,4 2 24 0 0,-8-4-20 0 0,1 0 0 0 0,-1 0 0 0 0,1 0 1 0 0,-1 0-1 0 0,1-1 0 0 0,-1 1 0 0 0,1 0 0 0 0,0-1 0 0 0,0 1 0 0 0,-1-1 0 0 0,1 0 0 0 0,0 1 0 0 0,-1-1 0 0 0,1 0-12 0 0,10 0 165 0 0,-2 0-47 0 0,32 0 206 0 0,-36-3-212 0 0,12-9 42 0 0,-3 4 21 0 0,-7 2-31 0 0,0-1 55 0 0,-4 4-147 0 0,15-17 365 0 0,-16 16-367 0 0,-1 0-41 0 0,4-9 159 0 0,1 8-62 0 0,-7 5-101 0 0,1-1 0 0 0,-1 1 0 0 0,0 0 1 0 0,1 0-1 0 0,-1-1 0 0 0,1 1 0 0 0,-1 0 0 0 0,0-1 0 0 0,1 1 0 0 0,-1-1 1 0 0,1 1-1 0 0,-1 0 0 0 0,0-1 0 0 0,0 1 0 0 0,1-1 0 0 0,-1 1 0 0 0,0-1 0 0 0,0 1 1 0 0,0-1-1 0 0,1 1 0 0 0,-1-1 0 0 0,0 1 0 0 0,0-1 0 0 0,0 1 0 0 0,0-1 0 0 0,0 1 1 0 0,0-1-1 0 0,0 1 0 0 0,0-1 0 0 0,0 1 0 0 0,0-1 0 0 0,-1 0-5 0 0,1-9 46 0 0,0-15 147 0 0,0 10-145 0 0,-3 0 0 0 0,-7 0-16 0 0,6 8 32 0 0,4-3-71 0 0,1 8 5 0 0,-1 1 0 0 0,0 1 0 0 0,0-1 0 0 0,0 0 0 0 0,0 1 1 0 0,0-1-1 0 0,0 1 0 0 0,0-1 0 0 0,0 1 0 0 0,0-1 1 0 0,0 1-1 0 0,0-1 0 0 0,0 1 0 0 0,0-1 0 0 0,0 1 1 0 0,-1-1-1 0 0,1 1 0 0 0,0-1 0 0 0,0 1 0 0 0,-1-1 1 0 0,1 1-1 0 0,0 0 0 0 0,0-1 0 0 0,-1 1 0 0 0,1-1 1 0 0,-1 1-1 0 0,1 0 0 0 0,0-1 0 0 0,-1 1 0 0 0,1 0 1 0 0,-1 0-1 0 0,1-1 0 0 0,-1 1 2 0 0,-6-5-20 0 0,5 1-15 0 0,-1-3-74 0 0,-5 2-151 0 0,8 5 239 0 0,0 0 0 0 0,-1 0 0 0 0,1-1 0 0 0,-1 1 0 0 0,1 0 0 0 0,0 0 0 0 0,-1-1-1 0 0,1 1 1 0 0,0 0 0 0 0,-1-1 0 0 0,1 1 0 0 0,0 0 0 0 0,-1-1 0 0 0,1 1 0 0 0,0 0 0 0 0,0-1 0 0 0,0 1 0 0 0,-1-1 0 0 0,1 1 0 0 0,0 0 0 0 0,0-1 0 0 0,0 1-1 0 0,0-1 1 0 0,0 1 0 0 0,0-1 0 0 0,0 1 0 0 0,0 0 0 0 0,0-1 0 0 0,0 1 0 0 0,0-1 0 0 0,0 1 21 0 0,0-3-231 0 0,0 3 112 0 0,0 0-36 0 0,0 0-8 0 0,0 0-36 0 0,0 0-41 0 0,0 0-46 0 0,0 0-51 0 0,0 0-46 0 0,0 0-41 0 0,0 0-37 0 0,0 0-131 0 0,0 0-37 0 0,0 0-1381 0 0</inkml:trace>
  <inkml:trace contextRef="#ctx0" brushRef="#br0" timeOffset="2">1528 366 5904 0 0,'0'0'169'0'0,"-3"0"2"0"0,-3 0-134 0 0,-2 0 73 0 0,0 0 91 0 0,2 0 109 0 0,4 0 373 0 0,2 0 21 0 0,-3 0-32 0 0,-2 0-530 0 0,0 0 91 0 0,-5-1 181 0 0,-14 1 675 0 0,17 1-770 0 0,1 0-83 0 0,3 0-172 0 0,2 0-44 0 0,-4 5 206 0 0,5-5-212 0 0,0-1-1 0 0,0 1 1 0 0,-1-1 0 0 0,1 1-1 0 0,0-1 1 0 0,0 1 0 0 0,-1-1-1 0 0,1 0 1 0 0,-1 1 0 0 0,1-1 0 0 0,0 0-1 0 0,-1 1 1 0 0,1-1 0 0 0,-1 0-1 0 0,1 1 1 0 0,-1-1 0 0 0,1 0-1 0 0,-1 0 1 0 0,1 0 0 0 0,-1 0 0 0 0,1 1-1 0 0,-1-1 1 0 0,1 0 0 0 0,-1 0-1 0 0,1 0 1 0 0,-1 0 0 0 0,1 0-1 0 0,-1 0 1 0 0,1 0 0 0 0,-1 0 0 0 0,1 0-1 0 0,-1-1-13 0 0,0 1 9 0 0,1 0-1 0 0,-1 0 1 0 0,1 0 0 0 0,-1 0-1 0 0,1 0 1 0 0,-1 0-1 0 0,1 0 1 0 0,-1 0 0 0 0,1 0-1 0 0,-1 0 1 0 0,0 0-1 0 0,1 0 1 0 0,-1 0-1 0 0,1 1 1 0 0,-1-1 0 0 0,1 0-1 0 0,0 0 1 0 0,-1 0-1 0 0,1 1 1 0 0,-1-1-1 0 0,1 0 1 0 0,-1 1 0 0 0,1-1-1 0 0,0 0 1 0 0,-1 1-1 0 0,1-1 1 0 0,0 1 0 0 0,-1-1-1 0 0,1 0 1 0 0,0 1-1 0 0,-1-1 1 0 0,1 1-9 0 0,-5 6 109 0 0,-6-1 53 0 0,6 5-12 0 0,-2-7-73 0 0,6-3-73 0 0,1-1 0 0 0,-1 0 0 0 0,1 0 0 0 0,0 1 0 0 0,-1-1 0 0 0,1 0 0 0 0,-1 1 1 0 0,1-1-1 0 0,0 0 0 0 0,-1 1 0 0 0,1-1 0 0 0,0 1 0 0 0,-1-1 0 0 0,1 1 0 0 0,0-1 0 0 0,0 0 1 0 0,-1 1-1 0 0,1-1 0 0 0,0 1 0 0 0,0-1 0 0 0,0 1 0 0 0,0-1 0 0 0,-1 1 0 0 0,1 0 0 0 0,0-1 1 0 0,0 1-1 0 0,0-1 0 0 0,0 1 0 0 0,0-1 0 0 0,1 1 0 0 0,-1-1 0 0 0,0 1-4 0 0,0 1 10 0 0,0 0-1 0 0,0-1 1 0 0,-1 1-1 0 0,1 0 1 0 0,-1 0-1 0 0,1-1 1 0 0,-1 1-1 0 0,1 0 1 0 0,-1-1-1 0 0,0 1 1 0 0,0-1-1 0 0,0 1 1 0 0,0-1-1 0 0,0 1-9 0 0,-4 6 30 0 0,-12 26-15 0 0,16-30-15 0 0,0 0 0 0 0,0 1 0 0 0,0-1 0 0 0,1 1 0 0 0,0 0 0 0 0,-1-1 0 0 0,2 1 0 0 0,-1-1 0 0 0,1 5 0 0 0,0 8 0 0 0,-1 16 0 0 0,0-2 16 0 0,0-31-15 0 0,0 0 0 0 0,0 0 1 0 0,0 0-1 0 0,0 0 0 0 0,0 0 0 0 0,0 0 1 0 0,-1 0-1 0 0,1 0 0 0 0,0 0 1 0 0,0 1-1 0 0,0-1 0 0 0,0 0 1 0 0,0 0-1 0 0,0 0 0 0 0,1 0 1 0 0,-1 0-1 0 0,0 0 0 0 0,0 0 0 0 0,0 0 1 0 0,0 0-1 0 0,0 0 0 0 0,0 1 1 0 0,0-1-1 0 0,0 0 0 0 0,0 0 1 0 0,0 0-1 0 0,0 0 0 0 0,0 0 1 0 0,0 0-1 0 0,0 0 0 0 0,0 0 1 0 0,0 0-1 0 0,0 0 0 0 0,0 0 0 0 0,1 0 1 0 0,-1 0-1 0 0,0 0 0 0 0,0 0 1 0 0,0 1-1 0 0,0-1 0 0 0,0 0 1 0 0,0 0-1 0 0,0 0 0 0 0,0 0 1 0 0,0 0-1 0 0,0 0 0 0 0,1 0 0 0 0,-1 0 1 0 0,0 0-1 0 0,0 0 0 0 0,0 0 1 0 0,0 0-1 0 0,0 0 0 0 0,0 0 1 0 0,0-1-1 0 0,0 1 0 0 0,0 0-1 0 0,7 1 41 0 0,35-1 245 0 0,-27-3-223 0 0,2-8 7 0 0,-3 5 29 0 0,-9-5 12 0 0,9 5 1 0 0,-10 4-85 0 0,1-1 1 0 0,-1-1 0 0 0,0 1 0 0 0,0-1-1 0 0,1-1-27 0 0,-1 2 11 0 0,-1-1-1 0 0,1 0 1 0 0,-1-1-1 0 0,0 1 0 0 0,1-2-10 0 0,1-5 41 0 0,-4 9-36 0 0,0 0 0 0 0,0-1 1 0 0,0 1-1 0 0,1 0 0 0 0,-1-1 0 0 0,1 1 0 0 0,0 0 0 0 0,-1 0 0 0 0,1 0-5 0 0,3-3 17 0 0,0-1 0 0 0,0 0 0 0 0,-1-1 0 0 0,3-4-17 0 0,1-1 9 0 0,22-40 98 0 0,-29 50-105 0 0,-1 1 1 0 0,1-1-1 0 0,-1 1 0 0 0,0-1 1 0 0,1 1-1 0 0,-1 0 1 0 0,0-1-1 0 0,0 1 0 0 0,0-1 1 0 0,0 0-3 0 0,3-17 40 0 0,-1 12-34 0 0,0 0-5 0 0,0 0 0 0 0,0 0-1 0 0,0 0 1 0 0,-1 0-1 0 0,0 0 1 0 0,0-1 0 0 0,-1 1-1 0 0,0 0 0 0 0,-1-1 0 0 0,0 1 0 0 0,0 0 0 0 0,-1 0 0 0 0,0 0 0 0 0,0 0 0 0 0,0 0 0 0 0,0 0 0 0 0,-1-12 0 0 0,3 18 0 0 0,0-1 0 0 0,0 1 0 0 0,0-1 0 0 0,0 1 0 0 0,-1-1 0 0 0,1 1 0 0 0,0-1 0 0 0,-1 1 0 0 0,1-1 0 0 0,-1 0 0 0 0,-4-6 9 0 0,-7-20 98 0 0,8 17-65 0 0,-4-8 26 0 0,7 0 18 0 0,1 16-75 0 0,0 0 0 0 0,0 0 1 0 0,-1 0-1 0 0,1 0 1 0 0,-1 0-1 0 0,1 0 1 0 0,-1-1-12 0 0,-10-7 2 0 0,9 1-35 0 0,1 1-1 0 0,0-1 0 0 0,0 0 1 0 0,1 1-1 0 0,0-1 1 0 0,1-3 33 0 0,0-8-68 0 0,-1 19 15 0 0,0 2-11 0 0,0 0 0 0 0,0 0 0 0 0,3 0 0 0 0,-2 0 59 0 0,-1 0 1 0 0,1 0-1 0 0,0 0 1 0 0,0 0-1 0 0,-1 0 1 0 0,1 1-1 0 0,0-1 1 0 0,0 0-1 0 0,-1 1 1 0 0,1-1 0 0 0,0 1-1 0 0,-1-1 1 0 0,1 1-1 0 0,0-1 1 0 0,-1 1-1 0 0,1-1 1 0 0,-1 1-1 0 0,1 0 1 0 0,-1-1-1 0 0,1 1 1 0 0,-1-1 0 0 0,1 2 4 0 0,10 20-34 0 0,-4-5 38 0 0,21 33-4 0 0,-28-48 0 0 0,1-1 0 0 0,-1 0 0 0 0,1 1 0 0 0,-1-1 0 0 0,0 1 0 0 0,0-1 0 0 0,1 1 0 0 0,-1-1 0 0 0,0 1 0 0 0,0 0 0 0 0,2 17-11 0 0,1-8-5 0 0,11 25-21 0 0,-12-32 37 0 0,0 0 0 0 0,0-1 0 0 0,-1 1 0 0 0,1 0 0 0 0,-1 0 0 0 0,0 0 0 0 0,0 0 0 0 0,-1 1 0 0 0,1-1 0 0 0,0 3 0 0 0,-2-4 3 0 0,1 0 0 0 0,1-1 1 0 0,-1 1-1 0 0,0 0 1 0 0,1 0-1 0 0,-1-1 1 0 0,1 1-1 0 0,0 0 0 0 0,0-1 1 0 0,0 1-1 0 0,0-1 1 0 0,1 2-4 0 0,4 9 53 0 0,-4 10 62 0 0,-1-15-69 0 0,0 0 0 0 0,0 0 0 0 0,0-1 0 0 0,3 7-46 0 0,-2-5 31 0 0,0-1 0 0 0,0 1 0 0 0,-1 0 0 0 0,1 8-31 0 0,-2 47 84 0 0,2-43-29 0 0,4-6 39 0 0,0 1 28 0 0,-4 2 20 0 0,-1 29 334 0 0,-2-32-369 0 0,1 61-21 0 0,0-38 31 0 0,0-38-115 0 0,0 1 1 0 0,0-1 0 0 0,0 0 0 0 0,0 1-1 0 0,0-1 1 0 0,0 0 0 0 0,0 1 0 0 0,0-1-1 0 0,0 0 1 0 0,0 1 0 0 0,0-1 0 0 0,0 0 0 0 0,0 1-1 0 0,1-1 1 0 0,-1 0 0 0 0,0 0 0 0 0,0 1-1 0 0,0-1 1 0 0,0 0 0 0 0,1 1 0 0 0,-1-1-1 0 0,0 0 1 0 0,0 0 0 0 0,1 1 0 0 0,-1-1 0 0 0,0 0-3 0 0,11 14 60 0 0,-9-8-85 0 0,-1-3-95 0 0,-1 0-92 0 0,0-2 56 0 0,0 0-39 0 0,0 0-42 0 0,0-1-40 0 0,0 1-36 0 0,0-1-33 0 0,0 0-227 0 0,0 1-54 0 0,0-1-744 0 0,0 0-590 0 0,0 0-1118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3:59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1 4512 0 0,'0'0'289'0'0,"0"0"6"0"0,0 0 1 0 0,0 0-4 0 0,0 0-18 0 0,0 0-7 0 0,0 0 5 0 0,0 0-1 0 0,0 0-31 0 0,0 0-8 0 0,0 0 2 0 0,0 0 20 0 0,0 0 34 0 0,0 0 8 0 0,0 0 0 0 0,0 0-47 0 0,-3 3-186 0 0,-1 6 0 0 0,0-1 1 0 0,1 1-1 0 0,0 0 0 0 0,0 0 1 0 0,1 0-1 0 0,0 0 1 0 0,1 0-1 0 0,0 1 1 0 0,0 0-64 0 0,0 30 800 0 0,2 24-800 0 0,0 15 350 0 0,-3-44-115 0 0,2 0 1 0 0,4 22-236 0 0,0 60 790 0 0,-6-35 804 0 0,0-89-2638 0 0,2 6-7856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0.2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5320 0 0,'0'0'433'0'0,"4"0"1620"0"0,-3 0-1982 0 0,0 0 0 0 0,1 0-1 0 0,-1 0 1 0 0,0 0 0 0 0,0 0-1 0 0,0 0 1 0 0,0 0 0 0 0,0 0-1 0 0,0 0 1 0 0,0-1-1 0 0,0 1 1 0 0,0 0 0 0 0,0-1-1 0 0,0 1 1 0 0,0-1 0 0 0,0 1-1 0 0,0-1 1 0 0,0 1 0 0 0,0-1-1 0 0,0 0-70 0 0,10-5 74 0 0,188-52 322 0 0,-158 50-21 0 0,1 1 0 0 0,0 2 0 0 0,21 2-375 0 0,-53 3 92 0 0,0 0-1 0 0,1 1 0 0 0,-1 0 0 0 0,1 1-91 0 0,-2 0-312 0 0,0-1 1 0 0,1 0-1 0 0,-1 0 0 0 0,6-1 312 0 0,1-3-7092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0.8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5920 0 0,'11'19'1329'0'0,"-5"-9"-1022"0"0,-1 1 0 0 0,-1-1 0 0 0,1 1 0 0 0,-2-1 0 0 0,0 1-1 0 0,2 11-306 0 0,7 68 165 0 0,-4-14 76 0 0,4 9 330 0 0,-7-39 610 0 0,9 34-1181 0 0,-8-48 596 0 0,-1 1 0 0 0,-2 0 0 0 0,-1 0 0 0 0,-2 8-596 0 0,0-41 80 0 0,0 0 0 0 0,7-55 1342 0 0,3-1-966 0 0,-5 27-83 0 0,0 0 0 0 0,2 1 1 0 0,7-17-374 0 0,-12 38 72 0 0,1 0 0 0 0,0 0 0 0 0,0 1 0 0 0,1-1 1 0 0,0 1-1 0 0,0-1 0 0 0,1 1 0 0 0,-1 1 0 0 0,1-1 1 0 0,1 1-1 0 0,-1-1 0 0 0,1 2 0 0 0,0-1 0 0 0,0 1 1 0 0,0-1-1 0 0,1 1-72 0 0,10-5 157 0 0,-13 6-114 0 0,0 1-1 0 0,0 0 1 0 0,0 0 0 0 0,0 0-1 0 0,1 1 1 0 0,2-2-43 0 0,-5 3 4 0 0,0 0 0 0 0,1 0 0 0 0,-1 0 0 0 0,0 0 0 0 0,0 0 0 0 0,0 0-1 0 0,1 1 1 0 0,-1-1 0 0 0,0 1 0 0 0,0-1 0 0 0,0 1 0 0 0,0 0 0 0 0,0 0 0 0 0,0 0 0 0 0,0 0 0 0 0,1 0-4 0 0,2 3-2 0 0,0-1 0 0 0,0 1 1 0 0,0 0-1 0 0,0 0 0 0 0,0 0 0 0 0,-1 1 1 0 0,0 0-1 0 0,0 0 0 0 0,0 0 0 0 0,-1 0 1 0 0,1 1-1 0 0,-1-1 0 0 0,-1 1 0 0 0,1 0 0 0 0,-1-1 1 0 0,0 1-1 0 0,0 2 2 0 0,3 12-30 0 0,-2 0 1 0 0,0 0 0 0 0,-1 1-1 0 0,-1 12 30 0 0,2 20-96 0 0,0 13-696 0 0,-3-66 759 0 0,0 0-1 0 0,0 0 1 0 0,0-1 0 0 0,0 1 0 0 0,0 0-1 0 0,0 0 1 0 0,0 0 0 0 0,0-1-1 0 0,1 1 1 0 0,-1 0 0 0 0,0 0 0 0 0,0 0-1 0 0,0-1 1 0 0,0 1 0 0 0,0 0 0 0 0,0 0-1 0 0,1 0 1 0 0,-1 0 0 0 0,0 0 0 0 0,0-1-1 0 0,0 1 1 0 0,1 0 0 0 0,-1 0 0 0 0,0 0-1 0 0,0 0 1 0 0,0 0 0 0 0,1 0 0 0 0,-1 0-1 0 0,0 0 1 0 0,0 0 0 0 0,0 0 0 0 0,1 0-1 0 0,-1 0 1 0 0,0 0 0 0 0,0 0 0 0 0,0 0-1 0 0,1 0 1 0 0,-1 0 0 0 0,0 0 0 0 0,0 0-1 0 0,0 0 1 0 0,1 0 0 0 0,-1 0 0 0 0,0 0-1 0 0,0 0 1 0 0,0 0 0 0 0,1 1-1 0 0,-1-1 1 0 0,0 0 0 0 0,0 0 0 0 0,0 0-1 0 0,0 0 1 0 0,1 0 0 0 0,-1 1 0 0 0,0-1-1 0 0,0 0 1 0 0,0 0 0 0 0,0 0 0 0 0,0 0-1 0 0,0 1 1 0 0,0-1 0 0 0,0 0 0 0 0,1 0-1 0 0,-1 0 1 0 0,0 1 0 0 0,0-1 0 0 0,0 0-1 0 0,0 0 1 0 0,0 1 0 0 0,0-1 33 0 0,0 0-10761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1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0 161 8136 0 0,'5'-1'121'0'0,"0"0"0"0"0,-1 0 0 0 0,1 0 1 0 0,0-1-1 0 0,-1 1 0 0 0,1-1 0 0 0,-1 0 0 0 0,0 0 1 0 0,0-1-1 0 0,0 1 0 0 0,0-1 0 0 0,1-1-121 0 0,23-12 478 0 0,84-31-1476 0 0,-99 41 974 0 0,-7 3 18 0 0,0 1 0 0 0,0-1 0 0 0,0 1 0 0 0,0 0 0 0 0,1 0 6 0 0,-6 2 78 0 0,0 0 0 0 0,0-1 0 0 0,0 1 0 0 0,0 0 0 0 0,0 0 0 0 0,0-1 0 0 0,-1 1 1 0 0,1-1-1 0 0,0 1 0 0 0,0-1 0 0 0,0 1 0 0 0,-1-1 0 0 0,1 1 0 0 0,0-1 0 0 0,-1 0 0 0 0,1 1-78 0 0,-1-1 42 0 0,0 1 0 0 0,1-1 0 0 0,-1 1-1 0 0,0-1 1 0 0,0 1 0 0 0,0 0 0 0 0,0-1-1 0 0,0 1 1 0 0,0-1 0 0 0,0 1-1 0 0,0-1 1 0 0,0 1 0 0 0,0-1 0 0 0,0 1-1 0 0,0-1 1 0 0,0 1 0 0 0,0 0 0 0 0,0-1-1 0 0,-1 1 1 0 0,1-1 0 0 0,0 1 0 0 0,0-1-1 0 0,0 1 1 0 0,-1 0 0 0 0,1-1 0 0 0,0 1-1 0 0,-1 0 1 0 0,1-1 0 0 0,0 1 0 0 0,-1 0-1 0 0,1-1 1 0 0,-1 1-42 0 0,-2-3 107 0 0,-1-1 0 0 0,1 1-1 0 0,-1 0 1 0 0,0 0 0 0 0,-1 1 0 0 0,1-1-1 0 0,0 1 1 0 0,-1 0 0 0 0,1 0 0 0 0,-2 0-107 0 0,4 2 17 0 0,0-1-1 0 0,0 1 1 0 0,0-1 0 0 0,0 1-1 0 0,0 0 1 0 0,0 0 0 0 0,0 0 0 0 0,0 0-1 0 0,0 0 1 0 0,0 0 0 0 0,0 1-1 0 0,0-1 1 0 0,0 1 0 0 0,0-1 0 0 0,0 1-1 0 0,0 0 1 0 0,0 0 0 0 0,1 0 0 0 0,-1 0-1 0 0,0 0 1 0 0,0 0 0 0 0,1 0-1 0 0,-1 0 1 0 0,1 1 0 0 0,-1-1 0 0 0,1 1-17 0 0,-9 9 61 0 0,2 0 0 0 0,-1 1 0 0 0,2 0 0 0 0,-1 1 0 0 0,2 0 0 0 0,0 0 0 0 0,0 0 0 0 0,0 4-61 0 0,3-8 24 0 0,1-1 0 0 0,0 1 0 0 0,0 0-1 0 0,0 0 1 0 0,1 1 0 0 0,1-1 0 0 0,0 0 0 0 0,0 0 0 0 0,0 0 0 0 0,1 1-1 0 0,1-1 1 0 0,0 0 0 0 0,1 4-24 0 0,-1-9 5 0 0,0 1-1 0 0,0-1 1 0 0,0 0-1 0 0,1 0 1 0 0,-1 0-1 0 0,1 0 1 0 0,0-1-1 0 0,0 1 0 0 0,1-1 1 0 0,-1 1-1 0 0,1-1 1 0 0,-1 0-1 0 0,1-1 1 0 0,0 1-1 0 0,0-1 1 0 0,1 1-1 0 0,-1-1 1 0 0,0 0-1 0 0,1-1 1 0 0,-1 1-1 0 0,2 0-4 0 0,13 2 21 0 0,0 0-1 0 0,0-1 1 0 0,1 0 0 0 0,10-1-21 0 0,-21-2 1 0 0,14 1-1763 0 0,-19 0-7044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1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7432 0 0,'0'31'817'0'0,"1"0"0"0"0,2-1 1 0 0,2 1-1 0 0,0-1 0 0 0,3 2-817 0 0,-5-16 20 0 0,0 0 0 0 0,1 14-20 0 0,-2-14 78 0 0,0 0 0 0 0,1 0 0 0 0,2 4-78 0 0,-2 5 479 0 0,-4-24-411 0 0,1 1 1 0 0,0-1-1 0 0,0 1 0 0 0,0-1 0 0 0,0 1 1 0 0,0 0-1 0 0,1-1 0 0 0,-1 1 0 0 0,0-1 1 0 0,1 1-1 0 0,-1-1 0 0 0,1 1 0 0 0,-1-1 0 0 0,1 1 1 0 0,0-1-1 0 0,0 0 0 0 0,0 1 0 0 0,0-1 1 0 0,0 1-69 0 0,0 4-1267 0 0,-1-6-7530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2.1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7024 0 0,'4'4'409'0'0,"0"0"1"0"0,-1 1 0 0 0,0-1-1 0 0,0 1 1 0 0,0 0 0 0 0,0 0-1 0 0,0 1-409 0 0,1 2 447 0 0,5 9-118 0 0,-1 1-1 0 0,-1-1 0 0 0,-1 2 1 0 0,-1-1-1 0 0,0 2-328 0 0,0-2 148 0 0,4 24 48 0 0,3 10-200 0 0,-1-9 122 0 0,0 3 398 0 0,-6-59 2645 0 0,6-13-3036 0 0,-3 2-2 0 0,7-20 302 0 0,1 2-1 0 0,15-26-424 0 0,-24 54 105 0 0,0 1-1 0 0,2 0 0 0 0,-1 0 1 0 0,2 1-1 0 0,0 0 0 0 0,0 1 1 0 0,1 0-1 0 0,0 1 0 0 0,1 0 0 0 0,1 0-104 0 0,-11 8 18 0 0,1 1-1 0 0,0-1 0 0 0,-1 0 0 0 0,1 1 0 0 0,0-1 0 0 0,0 1 0 0 0,0 0 0 0 0,0 0 1 0 0,0 0-1 0 0,0 1 0 0 0,0-1 0 0 0,1 1 0 0 0,-1-1 0 0 0,0 1 0 0 0,0 0 1 0 0,0 0-1 0 0,0 1 0 0 0,0-1 0 0 0,1 1 0 0 0,-1-1 0 0 0,0 1 0 0 0,0 0 0 0 0,0 0 1 0 0,0 0-1 0 0,0 1 0 0 0,-1-1 0 0 0,1 1 0 0 0,0-1 0 0 0,-1 1 0 0 0,1 0 0 0 0,1 1-16 0 0,1 2 8 0 0,0 1 1 0 0,0-1 0 0 0,0 1 0 0 0,-1 0 0 0 0,1 0 0 0 0,-1 0-1 0 0,-1 1 1 0 0,1-1 0 0 0,-1 1 0 0 0,0 0 0 0 0,-1 0 0 0 0,2 6-10 0 0,2 13 33 0 0,-1-1 0 0 0,-1 1-1 0 0,-1 0 1 0 0,-1 0 0 0 0,-2 1 0 0 0,-2 20-33 0 0,2-36 84 0 0,0-1 0 0 0,0 0 1 0 0,1 0-1 0 0,2 6-84 0 0,1 24 578 0 0,-4-40-534 0 0,0 0-7 0 0,0 0-1 0 0,0 0-36 0 0,6-6-176 0 0,-3 3-2361 0 0,-2 3-9916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2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9744 0 0,'0'1'53'0'0,"0"-1"1"0"0,0 0-1 0 0,0 1 1 0 0,0-1-1 0 0,0 1 1 0 0,0-1-1 0 0,0 0 1 0 0,0 1-1 0 0,0-1 1 0 0,1 0-1 0 0,-1 1 1 0 0,0-1-1 0 0,0 0 1 0 0,0 1-1 0 0,0-1 1 0 0,1 0-1 0 0,-1 1 1 0 0,0-1-1 0 0,0 0 1 0 0,1 0-1 0 0,-1 1 1 0 0,0-1-1 0 0,0 0 1 0 0,1 0-1 0 0,-1 1-53 0 0,1-1 118 0 0,0 1-1 0 0,0 0 1 0 0,-1-1-1 0 0,1 1 1 0 0,0 0-1 0 0,-1 0 1 0 0,1 0-1 0 0,-1 0 1 0 0,1 0-1 0 0,-1 0 1 0 0,1 0-1 0 0,-1 0 1 0 0,1 0-1 0 0,-1 0 0 0 0,0 0 1 0 0,0 1-118 0 0,30 121 292 0 0,28 110-57 0 0,-26-100 249 0 0,-19-75-168 0 0,-12-53-304 0 0,0-2 30 0 0,0 0 0 0 0,-1 1 0 0 0,1 0 1 0 0,-1-1-1 0 0,1 1 0 0 0,-1-1 0 0 0,0 1 0 0 0,-1-1 1 0 0,1 2-43 0 0,5 16 408 0 0,-5-9-264 0 0,0-5 102 0 0,-3-11-2190 0 0,3 3-7726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38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37 5384 0 0,'0'0'116'0'0,"0"0"17"0"0,0 0 12 0 0,0 0-33 0 0,0 0 16 0 0,0 0 71 0 0,0 0 192 0 0,0 0 347 0 0,0 0 29 0 0,0 0-313 0 0,0 0-181 0 0,0 0-41 0 0,0 0 62 0 0,0 0 145 0 0,0 0-20 0 0,0 0-9 0 0,0 0-23 0 0,0-3-16 0 0,0-10-3 0 0,0 13-362 0 0,0 0 1 0 0,0 0-1 0 0,0 0 1 0 0,0 0-1 0 0,0 0 1 0 0,0 0-1 0 0,0 0 1 0 0,0 0 0 0 0,0 0-1 0 0,0-1 1 0 0,0 1-1 0 0,0 0 1 0 0,0 0-1 0 0,0 0 1 0 0,0 0-1 0 0,0 0 1 0 0,0 0 0 0 0,0 0-1 0 0,0 0 1 0 0,0-1-1 0 0,0 1 1 0 0,0 0-1 0 0,0 0 1 0 0,-1 0-1 0 0,1 0 1 0 0,0 0-1 0 0,0 0 1 0 0,0 0 0 0 0,0 0-1 0 0,0 0 1 0 0,0 0-1 0 0,0 0 1 0 0,0 0-1 0 0,0-1 1 0 0,0 1-1 0 0,0 0 1 0 0,0 0 0 0 0,-1 0-1 0 0,1 0 1 0 0,0 0-1 0 0,0 0 1 0 0,0 0-1 0 0,0 0 1 0 0,0 0-1 0 0,0 0 1 0 0,0 0-1 0 0,0 0 1 0 0,-1 0 0 0 0,1 0-1 0 0,0 0 1 0 0,0 0-1 0 0,0 0 1 0 0,0 0-1 0 0,0 0 1 0 0,0 0-1 0 0,0 0 1 0 0,0 0-7 0 0,-13 0 396 0 0,10 0 11 0 0,-1 0-189 0 0,1 0-38 0 0,-2-2 81 0 0,2-1-108 0 0,1 0-76 0 0,2 2-73 0 0,-1 1 0 0 0,1-1 1 0 0,-1 1-1 0 0,1-1 0 0 0,-1 0 0 0 0,1 1 1 0 0,-1-1-1 0 0,1 1 0 0 0,-1-1 0 0 0,1 1 1 0 0,-1 0-1 0 0,1-1 0 0 0,-1 1 0 0 0,0 0 1 0 0,1-1-1 0 0,-1 1 0 0 0,0 0 0 0 0,0-1-4 0 0,-10 0 117 0 0,9 1-104 0 0,-20 1 214 0 0,13 1-165 0 0,-6 10 22 0 0,15-11-82 0 0,-1-1 1 0 0,1 0 0 0 0,0 0 0 0 0,0 0 0 0 0,0 1-1 0 0,0-1 1 0 0,-1 0 0 0 0,1 0 0 0 0,0 0 0 0 0,0 0 0 0 0,0 1-1 0 0,-1-1 1 0 0,1 0 0 0 0,0 0 0 0 0,0 0 0 0 0,-1 0 0 0 0,1 0-1 0 0,0 0 1 0 0,0 0 0 0 0,-1 0 0 0 0,1 0 0 0 0,0 0-1 0 0,0 0 1 0 0,-1 0 0 0 0,1 0 0 0 0,0 0-3 0 0,-5-1 28 0 0,5 2-22 0 0,-8 4 36 0 0,-13 6 39 0 0,6-5-17 0 0,9 6-37 0 0,2-11 3 0 0,0 1-4 0 0,-6 16-15 0 0,-5 0-11 0 0,10-13 0 0 0,1 0 0 0 0,-8 21 0 0 0,0-8 0 0 0,6 1 0 0 0,-10 14 0 0 0,15-23 0 0 0,3 1 0 0 0,-2 207 64 0 0,0-216-62 0 0,0 0 0 0 0,0 0 0 0 0,0 0 0 0 0,1 0 0 0 0,-1 0 1 0 0,1 0-1 0 0,0 0 0 0 0,-1 0 0 0 0,1 0 0 0 0,0 0 1 0 0,0-1-1 0 0,0 1 0 0 0,1 0-2 0 0,-1 0 4 0 0,0-1 0 0 0,0 1-1 0 0,0 0 1 0 0,0 0 0 0 0,0 0 0 0 0,-1 0 0 0 0,1 0 0 0 0,-1 0 0 0 0,1 0 0 0 0,-1 0-1 0 0,0 0 1 0 0,1 0 0 0 0,-1 0-4 0 0,0 0 9 0 0,0 0-1 0 0,0 0 1 0 0,0 0-1 0 0,1 0 1 0 0,-1 0-1 0 0,1-1 1 0 0,0 1-1 0 0,-1 0 1 0 0,1 0 0 0 0,0-1-1 0 0,0 1 1 0 0,0 0-1 0 0,0-1 1 0 0,0 1-9 0 0,5 7 42 0 0,-1 3 17 0 0,-4-9-45 0 0,1 0 0 0 0,-1-1 0 0 0,0 1-1 0 0,1-1 1 0 0,-1 1 0 0 0,1-1 0 0 0,0 0 0 0 0,0 0 0 0 0,0 1-14 0 0,13 15 130 0 0,-11-10-65 0 0,-4-8-59 0 0,0 1 0 0 0,0 0 0 0 0,0-1 1 0 0,1 1-1 0 0,-1-1 0 0 0,0 1 0 0 0,0-1 1 0 0,1 1-1 0 0,-1-1 0 0 0,0 1 0 0 0,1-1 0 0 0,-1 1 1 0 0,1-1-1 0 0,-1 0 0 0 0,0 1 0 0 0,1-1 1 0 0,-1 0-1 0 0,1 1 0 0 0,-1-1 0 0 0,1 0 1 0 0,-1 1-1 0 0,1-1 0 0 0,0 0 0 0 0,-1 0 0 0 0,1 0 1 0 0,-1 0-1 0 0,1 1 0 0 0,-1-1 0 0 0,1 0 1 0 0,0 0-1 0 0,-1 0 0 0 0,1 0 0 0 0,-1 0 1 0 0,1 0-1 0 0,0-1 0 0 0,-1 1 0 0 0,1 0 1 0 0,-1 0-7 0 0,16 3 111 0 0,-5 4-72 0 0,-1-2-37 0 0,8 1-2 0 0,-9 0 0 0 0,-7-5 0 0 0,-1 0 0 0 0,1 0 0 0 0,-1 0 0 0 0,1 0 0 0 0,0 0 0 0 0,0-1 0 0 0,-1 1 0 0 0,1 0 0 0 0,0-1 0 0 0,0 0 0 0 0,0 1 0 0 0,0-1 0 0 0,0 0 0 0 0,0 0 0 0 0,11 0-4 0 0,33 0 40 0 0,-11 0 86 0 0,-33 0-116 0 0,0 0-1 0 0,0-1 1 0 0,-1 1-1 0 0,1-1 1 0 0,0 1 0 0 0,0-1-1 0 0,0 0 1 0 0,0 0-1 0 0,-1 0 1 0 0,1 0-1 0 0,1-1-5 0 0,7-4 43 0 0,5 0 16 0 0,-10-1-45 0 0,-5 6-12 0 0,1 1 0 0 0,-1-1 0 0 0,0 1 0 0 0,1-1 0 0 0,-1 1 0 0 0,0-1 0 0 0,1 1-1 0 0,-1-1 1 0 0,0 1 0 0 0,1 0 0 0 0,-1-1 0 0 0,1 1 0 0 0,-1 0 0 0 0,1-1 0 0 0,-1 1-1 0 0,1 0 1 0 0,-1-1 0 0 0,1 1 0 0 0,-1 0 0 0 0,1 0 0 0 0,0 0 0 0 0,-1 0 0 0 0,1 0-1 0 0,-1-1 1 0 0,1 1 0 0 0,-1 0 0 0 0,1 0 0 0 0,0 0 0 0 0,-1 1 0 0 0,1-1 0 0 0,-1 0 0 0 0,1 0-2 0 0,7 0-17 0 0,-6 1 1 0 0,-1-1 0 0 0,1 0 0 0 0,0 0 0 0 0,0 0 0 0 0,0 0 0 0 0,0 0 0 0 0,0-1-1 0 0,0 1 1 0 0,0-1 0 0 0,-1 1 0 0 0,1-1 0 0 0,2 0 16 0 0,3-12-141 0 0,-1 2 22 0 0,2 5-1 0 0,-1 2-79 0 0,0 0-189 0 0,-6 4 355 0 0,-1 0 0 0 0,1-1-1 0 0,-1 1 1 0 0,0-1-1 0 0,0 1 1 0 0,1-1 0 0 0,-1 1-1 0 0,0-1 1 0 0,0 1-1 0 0,1-1 1 0 0,-1 1 0 0 0,0-1-1 0 0,0 1 1 0 0,0-1-1 0 0,0 1 1 0 0,0-1 0 0 0,0 1-1 0 0,0-1 1 0 0,0 1 0 0 0,0-1 33 0 0,0 0-29 0 0,0 1 1 0 0,0 0 0 0 0,0 0 0 0 0,0-1 0 0 0,0 1 0 0 0,0 0-1 0 0,0 0 1 0 0,0-1 0 0 0,0 1 0 0 0,0 0 0 0 0,0-1 0 0 0,0 1 0 0 0,0 0-1 0 0,1 0 1 0 0,-1 0 0 0 0,0-1 0 0 0,0 1 0 0 0,0 0 0 0 0,0 0 0 0 0,1 0-1 0 0,-1-1 1 0 0,0 1 0 0 0,0 0 0 0 0,0 0 0 0 0,1 0 0 0 0,-1 0 28 0 0,15-16-736 0 0</inkml:trace>
  <inkml:trace contextRef="#ctx0" brushRef="#br0" timeOffset="304.27">110 363 6048 0 0,'0'0'133'0'0,"0"0"23"0"0,0 0 11 0 0,-3 0-27 0 0,-4 0-89 0 0,2 0 40 0 0,3 0 96 0 0,1 0 217 0 0,1 0 373 0 0,0 0 30 0 0,0 0-329 0 0,0 0-191 0 0,0 0-41 0 0,0 0 68 0 0,0 0 157 0 0,0 0-20 0 0,0 0-26 0 0,0 0-96 0 0,0 0-45 0 0,0 0-10 0 0,0 0-10 0 0,3 0-32 0 0,-1 0-212 0 0,-1-1 0 0 0,0 1 1 0 0,0 0-1 0 0,0-1 0 0 0,0 1 1 0 0,0-1-1 0 0,0 0 0 0 0,0 1 1 0 0,0-1-1 0 0,0 0 1 0 0,0 0-1 0 0,0 0 0 0 0,0 1 1 0 0,0-1-1 0 0,0 0 0 0 0,-1 0 1 0 0,1 0-1 0 0,0 0 0 0 0,-1-1 1 0 0,1 1-1 0 0,-1 0 1 0 0,1 0-1 0 0,-1 0-20 0 0,10-13 173 0 0,-10 14-168 0 0,0-1 1 0 0,0 1-1 0 0,0 0 0 0 0,0 0 1 0 0,0 0-1 0 0,1-1 0 0 0,-1 1 1 0 0,0 0-1 0 0,0 0 0 0 0,1 0 1 0 0,-1 0-1 0 0,0 0 0 0 0,0-1 1 0 0,0 1-1 0 0,1 0 0 0 0,-1 0 1 0 0,0 0-1 0 0,0 0 0 0 0,1 0 1 0 0,-1 0-1 0 0,0 0 0 0 0,0 0 1 0 0,1 0-1 0 0,-1 0 0 0 0,0 0 1 0 0,1 0-6 0 0,1 0 14 0 0,0-1 1 0 0,-1 1-1 0 0,1-1 0 0 0,0 1 1 0 0,0-1-1 0 0,0 0 1 0 0,0 1-1 0 0,-1-1 1 0 0,1 0-1 0 0,0 0 1 0 0,1-2-15 0 0,7-2 53 0 0,5-1 33 0 0,-12 1-72 0 0,3-2 2 0 0,24 1 42 0 0,-12-1-19 0 0,-14 6-36 0 0,-1-1 0 0 0,1 1 0 0 0,-1 0 0 0 0,1 0 0 0 0,0 0 0 0 0,-1 0 0 0 0,1 1 0 0 0,0 0 0 0 0,0-1-3 0 0,-2 1 0 0 0,-1 0 0 0 0,1 0 0 0 0,0 0 0 0 0,0-1 0 0 0,0 1 0 0 0,-1-1 0 0 0,1 1 0 0 0,0-1 0 0 0,-1 0 0 0 0,1 1 0 0 0,0-1 0 0 0,-1 0 0 0 0,1 0 0 0 0,13-7 0 0 0,4 7-50 0 0,-3 1-48 0 0,0-5-54 0 0,5-4-144 0 0,-17 7 246 0 0,-1 1 0 0 0,1 0 1 0 0,0 1-1 0 0,0-1 0 0 0,0 1 0 0 0,0-1 1 0 0,3 1 49 0 0,29 0-328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2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8032 0 0,'17'-3'379'0'0,"5"0"307"0"0,138-57 618 0 0,-89 31-1224 0 0,-50 19-48 0 0,1 0-1 0 0,1 2 1 0 0,-1 1 0 0 0,18-3-32 0 0,29-6-1322 0 0,-63 14-5316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3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1 175 6520 0 0,'27'4'541'0'0,"-23"-3"-434"0"0,-1-1 1 0 0,0 1-1 0 0,1-1 0 0 0,-1 1 1 0 0,0-1-1 0 0,1 0 0 0 0,-1-1 0 0 0,0 1 1 0 0,1 0-1 0 0,-1-1 0 0 0,1 0-107 0 0,6-2 194 0 0,28-8 372 0 0,-1-2 1 0 0,31-16-567 0 0,-2 0 472 0 0,-47 22-89 0 0,0-1 1 0 0,-1 0 0 0 0,0-2 0 0 0,-1 0 0 0 0,1-1-1 0 0,3-4-383 0 0,-21 15 20 0 0,0-1 1 0 0,1 1-1 0 0,-1 0 0 0 0,0-1 0 0 0,0 1 0 0 0,0 0 0 0 0,1-1 1 0 0,-1 1-1 0 0,0 0 0 0 0,0-1 0 0 0,0 1 0 0 0,0-1 0 0 0,1 1 0 0 0,-1-1 1 0 0,0 1-1 0 0,0 0 0 0 0,0-1 0 0 0,0 1 0 0 0,0-1 0 0 0,0 1 1 0 0,0-1-1 0 0,0 1 0 0 0,0 0 0 0 0,-1-1 0 0 0,1 1 0 0 0,0-1 1 0 0,0 1-1 0 0,0 0 0 0 0,0-1 0 0 0,-1 1 0 0 0,1 0 0 0 0,0-1 0 0 0,0 1 1 0 0,-1-1-1 0 0,1 1 0 0 0,0 0 0 0 0,0 0 0 0 0,-1-1 0 0 0,1 1 1 0 0,0 0-1 0 0,-1 0 0 0 0,1-1 0 0 0,-1 1-20 0 0,0-1 23 0 0,0 0 0 0 0,0 0 1 0 0,-1 0-1 0 0,1 1 0 0 0,0-1 0 0 0,0 0 1 0 0,-1 1-1 0 0,1-1 0 0 0,-1 1 0 0 0,1-1 0 0 0,-1 1 1 0 0,0 0-24 0 0,-6-1 38 0 0,0 1 1 0 0,0 1 0 0 0,0-1-1 0 0,1 1 1 0 0,-1 1 0 0 0,0-1-1 0 0,1 1 1 0 0,-1 1 0 0 0,1-1-1 0 0,-1 1-38 0 0,-2 2 39 0 0,0 1-1 0 0,0 0 1 0 0,0 0-1 0 0,1 1 0 0 0,0 0 1 0 0,1 1-1 0 0,-1 0 1 0 0,1 0-1 0 0,1 0 0 0 0,0 1 1 0 0,-6 10-39 0 0,4-8 53 0 0,1 1 0 0 0,1 1 1 0 0,0-1-1 0 0,0 1 0 0 0,2 0 0 0 0,-2 4-53 0 0,6-14 3 0 0,0 1 0 0 0,0 0 0 0 0,1-1 0 0 0,-1 1 0 0 0,1 0 0 0 0,0-1 0 0 0,0 1 0 0 0,0 0 0 0 0,0-1 0 0 0,1 1 0 0 0,-1 0 0 0 0,1-1 0 0 0,0 1 0 0 0,0-1 0 0 0,0 1 0 0 0,1-1 0 0 0,-1 0 0 0 0,1 1 0 0 0,0-1 0 0 0,0 0 0 0 0,0 0 0 0 0,0 0 0 0 0,0 0 0 0 0,1 0 0 0 0,-1-1 0 0 0,1 1 0 0 0,1 0-3 0 0,2 1 15 0 0,0 1-1 0 0,1-1 1 0 0,0-1-1 0 0,0 1 1 0 0,0-1 0 0 0,0-1-1 0 0,1 1 1 0 0,-1-1 0 0 0,1 0-1 0 0,-1-1 1 0 0,1 0-1 0 0,3 0-14 0 0,20 2-946 0 0,1-3 0 0 0,12-1 946 0 0,-42 1-100 0 0,40 0-9100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3.8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30 7136 0 0,'-2'-2'274'0'0,"1"0"0"0"0,-1 0 1 0 0,0 0-1 0 0,0 0 1 0 0,0 0-1 0 0,0 0 0 0 0,0 0 1 0 0,0 1-1 0 0,-1-1 0 0 0,1 1 1 0 0,0-1-1 0 0,-1 1 0 0 0,1 0 1 0 0,-1 0-1 0 0,0 0 0 0 0,1 0 1 0 0,-3 0-275 0 0,0 2 87 0 0,1 0 1 0 0,0 0-1 0 0,-1 0 1 0 0,1 0-1 0 0,0 1 1 0 0,0 0-1 0 0,-1 0 1 0 0,1 0-1 0 0,1 0 1 0 0,-1 1-1 0 0,0-1 1 0 0,1 1-1 0 0,-3 2-87 0 0,-43 42 57 0 0,36-31 71 0 0,-1-1-1 0 0,2 2 1 0 0,0 0-1 0 0,-6 14-127 0 0,13-23 69 0 0,2-1 1 0 0,-1 1-1 0 0,1 1 0 0 0,0-1 1 0 0,1 0-1 0 0,0 1 0 0 0,0 0 0 0 0,1-1 1 0 0,0 1-1 0 0,1 0 0 0 0,0-1 1 0 0,0 5-70 0 0,1-11 25 0 0,-1 0 1 0 0,0 0 0 0 0,1 0 0 0 0,0 0 0 0 0,-1 0-1 0 0,1 0 1 0 0,0 0 0 0 0,0-1 0 0 0,0 1 0 0 0,0 0-1 0 0,0-1 1 0 0,1 1 0 0 0,-1-1 0 0 0,0 1 0 0 0,1-1 0 0 0,-1 1-1 0 0,1-1 1 0 0,-1 0 0 0 0,1 0 0 0 0,0 0 0 0 0,-1 0-1 0 0,1 0 1 0 0,0 0 0 0 0,0 0 0 0 0,0-1 0 0 0,0 1-1 0 0,0-1 1 0 0,0 1 0 0 0,-1-1 0 0 0,1 0 0 0 0,0 0-1 0 0,2 0-25 0 0,4 1 89 0 0,0-1-1 0 0,0 0 0 0 0,1-1 0 0 0,-1 0 0 0 0,-1 0 0 0 0,1-1 0 0 0,6-2-88 0 0,-3 1 92 0 0,0-2 0 0 0,-1 1-1 0 0,0-1 1 0 0,0-1 0 0 0,0 0-1 0 0,0 0 1 0 0,-1-1 0 0 0,0 0-1 0 0,-1-1 1 0 0,0 0 0 0 0,0 0-1 0 0,0-1 1 0 0,0-1-92 0 0,1-3 115 0 0,-1 1 0 0 0,0-2 0 0 0,-1 1 1 0 0,0-1-1 0 0,-1 0 0 0 0,0-1 0 0 0,-2 1 0 0 0,1-1 0 0 0,0-10-115 0 0,-4 18 63 0 0,0 0 1 0 0,1 0-1 0 0,0 0 0 0 0,0 0 0 0 0,0 0 0 0 0,1 1 1 0 0,0-1-1 0 0,0 1 0 0 0,1 0 0 0 0,0 0-63 0 0,-1 2 63 0 0,-3 4-52 0 0,0 0 0 0 0,0 0 0 0 0,0 0 0 0 0,0 0 0 0 0,0 0 0 0 0,0 0 0 0 0,0 0 0 0 0,0 0 0 0 0,0 0 0 0 0,1 0 0 0 0,-1 0 0 0 0,0 0 0 0 0,0 0 0 0 0,0 1 0 0 0,0-1 0 0 0,0 0 0 0 0,0 0 0 0 0,0 0 0 0 0,0 0 0 0 0,0 0 0 0 0,0 0 0 0 0,0 0 0 0 0,0 0 0 0 0,0 0 0 0 0,0 0 0 0 0,0 0 0 0 0,0-1 0 0 0,0 1 0 0 0,0 0 0 0 0,1 0 0 0 0,-1 0 0 0 0,0 0 0 0 0,0 0 0 0 0,0 0-11 0 0,0 15 42 0 0,7 29-33 0 0,1-1 0 0 0,3 0 0 0 0,2 0 0 0 0,2 1-9 0 0,10 34 6 0 0,-15-42-15 0 0,-2 0-1 0 0,-1 0 1 0 0,-2 1-1 0 0,-1-1 1 0 0,-2 31 9 0 0,-2-44-8 0 0,-1-1-1 0 0,-1 1 1 0 0,-2 0 0 0 0,0-1 0 0 0,-1 0 0 0 0,-1 0-1 0 0,-1 0 1 0 0,-1-1 0 0 0,-11 21 8 0 0,13-33-6 0 0,0 0-1 0 0,0-1 1 0 0,-1 1-1 0 0,0-1 1 0 0,-1 0-1 0 0,0-1 1 0 0,0 0-1 0 0,0 0 1 0 0,-1-1-1 0 0,0 0 0 0 0,0 0 1 0 0,-1-1-1 0 0,0 0 1 0 0,0-1-1 0 0,0 0 1 0 0,0-1-1 0 0,-4 1 7 0 0,12-3 1 0 0,-6 1 18 0 0,-1 1 0 0 0,1-1 0 0 0,-1-1 1 0 0,0 0-1 0 0,1 0 0 0 0,-3 0-19 0 0,8-2 6 0 0,1 1 1 0 0,-1 0-1 0 0,1 0 0 0 0,-1-1 0 0 0,1 0 0 0 0,-1 1 0 0 0,1-1 1 0 0,0 0-1 0 0,-1 0 0 0 0,1 0 0 0 0,0-1 0 0 0,0 1 0 0 0,0 0 1 0 0,0-1-1 0 0,0 1 0 0 0,0-1 0 0 0,0 0 0 0 0,0 0 1 0 0,1 0-1 0 0,-1 0 0 0 0,1 0 0 0 0,-1 0 0 0 0,1 0 0 0 0,-1-2-6 0 0,0 1 6 0 0,0-1 0 0 0,0 0-1 0 0,1 0 1 0 0,0 0-1 0 0,-1 0 1 0 0,1 0 0 0 0,0 0-1 0 0,1-1 1 0 0,-1 1-1 0 0,1 0 1 0 0,0 0-1 0 0,0-1 1 0 0,0 1 0 0 0,1 0-1 0 0,-1 0 1 0 0,1 0-1 0 0,0 0 1 0 0,0-1 0 0 0,1 1-1 0 0,-1 1 1 0 0,1-1-1 0 0,0 0 1 0 0,0 0 0 0 0,0 0-1 0 0,0 1 1 0 0,2-2-6 0 0,12-19-2408 0 0,0-6-9689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4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0 231 9344 0 0,'3'-1'309'0'0,"0"0"1"0"0,0 0 0 0 0,0 0 0 0 0,-1 1-1 0 0,1-1 1 0 0,0 1 0 0 0,0 0-1 0 0,0-1 1 0 0,2 1-310 0 0,9-1 918 0 0,126-29-694 0 0,-122 25-165 0 0,0-1-1 0 0,17-9-58 0 0,4-1 143 0 0,-35 14-111 0 0,1 0 0 0 0,-1-1-1 0 0,0 1 1 0 0,0-1 0 0 0,0 0 0 0 0,0 0 0 0 0,0-1-1 0 0,-1 1 1 0 0,1-1 0 0 0,-1 1 0 0 0,0-1 0 0 0,0 0 0 0 0,0 0-1 0 0,1-4-31 0 0,-3 6 15 0 0,1 0 0 0 0,-1 0 1 0 0,0-1-1 0 0,0 1 0 0 0,-1 0 0 0 0,1 0 0 0 0,0-1 0 0 0,-1 1 0 0 0,1 0 0 0 0,-1 0 0 0 0,0-1 0 0 0,0 1 0 0 0,0-1 0 0 0,0 1 0 0 0,0 0 0 0 0,0-1 0 0 0,-1 1 0 0 0,1 0 1 0 0,-1-1-1 0 0,0 1 0 0 0,0 0 0 0 0,1 0 0 0 0,-1 0 0 0 0,-1 0 0 0 0,1-1 0 0 0,0 1 0 0 0,0 1 0 0 0,-1-1 0 0 0,1 0 0 0 0,-2-1-15 0 0,-3-3 26 0 0,4 4-15 0 0,0 0 0 0 0,0 0 0 0 0,0 0 0 0 0,0 0 0 0 0,0 1 0 0 0,0-1 0 0 0,0 0 0 0 0,-1 1 0 0 0,1 0 0 0 0,-1-1 0 0 0,1 1 0 0 0,-1 0 0 0 0,1 0 0 0 0,-1 1 0 0 0,0-1 0 0 0,1 0 0 0 0,-1 1 0 0 0,0 0 0 0 0,0 0 0 0 0,1 0 0 0 0,-1 0 0 0 0,0 0 0 0 0,0 0-11 0 0,-7 2 14 0 0,0 0 0 0 0,0 1 0 0 0,1 0-1 0 0,-1 0 1 0 0,1 1 0 0 0,0 0 0 0 0,0 0 0 0 0,0 1 0 0 0,1 1 0 0 0,-1 0 0 0 0,1 0-1 0 0,1 0 1 0 0,-7 7-14 0 0,-1 1 9 0 0,1 2-1 0 0,1 0 0 0 0,0 1 1 0 0,1 0-1 0 0,1 1 1 0 0,-2 3-9 0 0,10-15 24 0 0,0 1 0 0 0,0-1 0 0 0,1 1 0 0 0,0-1 0 0 0,0 1 0 0 0,1 0 0 0 0,0-1 0 0 0,0 1 0 0 0,0 0 0 0 0,1 0 0 0 0,0 0 0 0 0,0 4-24 0 0,1-8 1 0 0,-1 0 1 0 0,1 0-1 0 0,-1 0 0 0 0,1-1 0 0 0,0 1 0 0 0,0 0 1 0 0,0 0-1 0 0,0 0 0 0 0,1-1 0 0 0,-1 1 1 0 0,1-1-1 0 0,0 1 0 0 0,-1-1 0 0 0,1 0 0 0 0,0 1 1 0 0,1-1-1 0 0,-1 0 0 0 0,0 0 0 0 0,0 0 1 0 0,1-1-1 0 0,-1 1 0 0 0,1-1 0 0 0,0 1 1 0 0,-1-1-1 0 0,1 0 0 0 0,0 0 0 0 0,0 0 0 0 0,0 0 1 0 0,0-1-1 0 0,0 1-1 0 0,20 2 8 0 0,1 0 0 0 0,-1-2 0 0 0,0-1 0 0 0,1 0 0 0 0,5-3-8 0 0,44-6 401 0 0,2-3-401 0 0,-47 5-397 0 0,1-1 0 0 0,-1-1 0 0 0,0-1 0 0 0,18-10 397 0 0,-41 18-10086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4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8136 0 0,'16'22'311'0'0,"3"2"898"0"0,-1 2 0 0 0,0 2-1209 0 0,-1-1 336 0 0,9 17-179 0 0,-10-13-141 0 0,-11-23 78 0 0,-1 0 0 0 0,0 0 0 0 0,0 0-1 0 0,-1 0 1 0 0,0 1 0 0 0,0 4-94 0 0,17 66 1325 0 0,-20-78-1250 0 0,0-1 1 0 0,0 1-1 0 0,0 0 0 0 0,1-1 0 0 0,-1 1 0 0 0,0 0 0 0 0,0-1 0 0 0,0 1 1 0 0,0 0-1 0 0,0-1 0 0 0,0 1 0 0 0,-1 0 0 0 0,1-1 0 0 0,0 1 0 0 0,0 0 0 0 0,0-1 1 0 0,0 1-1 0 0,-1-1 0 0 0,1 1 0 0 0,0 0 0 0 0,-1-1 0 0 0,1 1 0 0 0,0-1 1 0 0,-1 1-1 0 0,1-1 0 0 0,-1 1-75 0 0,-5-2 1540 0 0,0-11-990 0 0,3 3-395 0 0,1 0 0 0 0,0-1 0 0 0,1 1 0 0 0,-1-1 0 0 0,2 0 0 0 0,0 1 0 0 0,0-6-155 0 0,2-11 295 0 0,1 1-1 0 0,2 0 0 0 0,0 0 0 0 0,5-12-294 0 0,-8 30 89 0 0,1-1 0 0 0,0 1 1 0 0,1 0-1 0 0,0 0 0 0 0,0 0 0 0 0,0 0 0 0 0,1 1 0 0 0,0 0 0 0 0,0 0 0 0 0,0 0 0 0 0,1 1 1 0 0,0-1-1 0 0,0 1 0 0 0,1 1 0 0 0,-1-1 0 0 0,6-2-89 0 0,2-1 107 0 0,1 1-1 0 0,0 0 1 0 0,0 1 0 0 0,0 0-1 0 0,1 1 1 0 0,0 1 0 0 0,0 1-1 0 0,7-1-106 0 0,6-1 71 0 0,-23 3-70 0 0,0 1-1 0 0,0 0 1 0 0,-1 1-1 0 0,1-1 0 0 0,0 1 1 0 0,5 0-1 0 0,7 2-2738 0 0,-14-1-10973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5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330 74 8136 0 0,'0'-3'139'0'0,"-1"1"0"0"0,0-1 0 0 0,0 1 1 0 0,1-1-1 0 0,-2 1 0 0 0,1-1 0 0 0,0 1 1 0 0,0 0-1 0 0,-1-1 0 0 0,1 1 0 0 0,-1 0 1 0 0,0 0-1 0 0,1 0 0 0 0,-1 0 0 0 0,0 1 1 0 0,0-1-1 0 0,0 0 0 0 0,-1 1 0 0 0,1-1 1 0 0,0 1-1 0 0,-1 0 0 0 0,1 0 0 0 0,0 0 1 0 0,-1 0-1 0 0,-1 0-139 0 0,-9-4 104 0 0,1 1 0 0 0,-1 0 0 0 0,0 1 0 0 0,-7 0-104 0 0,5 0 38 0 0,-1 2-1 0 0,1 0 1 0 0,-1 1 0 0 0,1 0-1 0 0,-3 1-37 0 0,12 0 58 0 0,0 0 0 0 0,0 0 0 0 0,0 1 0 0 0,0-1 0 0 0,0 1 0 0 0,1 0 0 0 0,-1 1-1 0 0,0-1 1 0 0,1 1 0 0 0,0 1 0 0 0,0-1 0 0 0,0 0 0 0 0,0 1 0 0 0,-1 2-58 0 0,2-2 79 0 0,-1 0 1 0 0,1 1 0 0 0,0 0 0 0 0,1 0 0 0 0,-1 0 0 0 0,-2 5-80 0 0,5-8 21 0 0,0-1 0 0 0,1 1 0 0 0,-1 0 0 0 0,1-1 0 0 0,0 1 0 0 0,-1-1 0 0 0,1 1 0 0 0,0 0 0 0 0,0-1 0 0 0,0 1 0 0 0,0 0 0 0 0,0-1 0 0 0,0 1 0 0 0,0 0 0 0 0,1-1 0 0 0,-1 1 0 0 0,1 0 0 0 0,-1-1 0 0 0,1 1 0 0 0,-1-1 0 0 0,1 1 0 0 0,0-1 0 0 0,0 0 0 0 0,0 1 0 0 0,0-1 1 0 0,0 0-1 0 0,0 1 0 0 0,0-1-21 0 0,8 7 36 0 0,-1 0 1 0 0,1 0 0 0 0,1-1 0 0 0,-1 0 0 0 0,1-1 0 0 0,0 0-1 0 0,3 1-36 0 0,23 10 193 0 0,20 5-193 0 0,25 12 187 0 0,-61-24-108 0 0,0 1 0 0 0,-2 1 0 0 0,1 0 0 0 0,13 13-79 0 0,-23-17 39 0 0,-1 0 0 0 0,1 1 0 0 0,-2 0 0 0 0,1 0 0 0 0,-1 1 1 0 0,0 0-1 0 0,-1 0 0 0 0,0 1 0 0 0,2 6-39 0 0,-8-14 31 0 0,1-1 1 0 0,0 1 0 0 0,-1-1-1 0 0,0 1 1 0 0,0-1-1 0 0,0 1 1 0 0,0-1 0 0 0,0 1-1 0 0,0 0 1 0 0,0-1-1 0 0,-1 1 1 0 0,1-1-1 0 0,-1 1 1 0 0,0-1 0 0 0,0 0-1 0 0,0 1 1 0 0,0-1-1 0 0,0 0 1 0 0,-1 0 0 0 0,1 1-1 0 0,-1-1 1 0 0,1 0-1 0 0,-1 0 1 0 0,0-1-1 0 0,1 1 1 0 0,-1 0 0 0 0,0-1-1 0 0,0 1 1 0 0,-1-1-1 0 0,1 1 1 0 0,0-1-1 0 0,-2 1-30 0 0,-5 3 58 0 0,-1-1 0 0 0,-1 0 0 0 0,1 0 0 0 0,-1-1 0 0 0,1 0 0 0 0,-1-1 0 0 0,0 0 0 0 0,0-1 0 0 0,0 0 0 0 0,0-1 0 0 0,0 0 1 0 0,0-1-60 0 0,-18-1 237 0 0,1-2 1 0 0,-1-1 0 0 0,-26-9-238 0 0,27 1 505 0 0,26 13-631 0 0,1-1-1 0 0,0 0 1 0 0,0 1-1 0 0,0-1 1 0 0,0 0-1 0 0,0 0 1 0 0,0 0-1 0 0,0 0 1 0 0,0 1-1 0 0,0-2 0 0 0,0 1 1 0 0,0 0-1 0 0,1 0 1 0 0,-1 0-1 0 0,0 0 1 0 0,1 0-1 0 0,-1-1 1 0 0,1 1-1 0 0,-1 0 1 0 0,1-1 126 0 0,0 2-11301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7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352 28 2704 0 0,'0'0'595'0'0,"0"0"7"0"0,0 0-6 0 0,-2-3-2 0 0,1 2-457 0 0,1-1 1 0 0,-1 1-1 0 0,0-1 1 0 0,0 1-1 0 0,1 0 1 0 0,-1-1-1 0 0,0 1 1 0 0,-1 0-1 0 0,1 0 1 0 0,0-1-1 0 0,0 1 1 0 0,0 0-1 0 0,-1 0 1 0 0,1 0-1 0 0,0 1 1 0 0,-1-1 0 0 0,1 0-1 0 0,-1 0 1 0 0,1 1-1 0 0,-1-1 1 0 0,1 1-1 0 0,-1-1 1 0 0,0 1-1 0 0,1 0 1 0 0,-1 0-1 0 0,1-1 1 0 0,-1 1-1 0 0,0 0 1 0 0,1 0-1 0 0,-1 1 1 0 0,0-1 0 0 0,1 0-1 0 0,-2 1-137 0 0,-12 2 95 0 0,0 1 1 0 0,-1 1-1 0 0,1 0 0 0 0,1 1 0 0 0,-1 1 1 0 0,1 0-1 0 0,1 1 0 0 0,-1 1 0 0 0,1 0 1 0 0,1 0-1 0 0,-3 4-95 0 0,0 1 93 0 0,1 0 1 0 0,1 0-1 0 0,0 1 0 0 0,1 1 1 0 0,1 0-1 0 0,1 1 0 0 0,0 0 1 0 0,-7 17-94 0 0,13-23 46 0 0,1-1 1 0 0,0 1-1 0 0,1 0 1 0 0,0 0-1 0 0,0-1 1 0 0,1 1-1 0 0,1 0 1 0 0,0 0-1 0 0,0 1 1 0 0,2 6-47 0 0,-2-16 12 0 0,0 0 1 0 0,1 0-1 0 0,-1 0 0 0 0,0 0 1 0 0,1 0-1 0 0,0 0 1 0 0,-1 0-1 0 0,1-1 0 0 0,0 1 1 0 0,0 0-1 0 0,0-1 1 0 0,0 1-1 0 0,0 0 0 0 0,0-1 1 0 0,1 1-1 0 0,-1-1 0 0 0,0 0 1 0 0,1 1-1 0 0,0-1-12 0 0,1 2 18 0 0,0-1-1 0 0,1-1 1 0 0,-1 1-1 0 0,1-1 0 0 0,-1 1 1 0 0,1-1-1 0 0,-1 0 1 0 0,1 0-1 0 0,0 0 1 0 0,0-1-18 0 0,5 1 15 0 0,0 0 1 0 0,0-1-1 0 0,0 0 0 0 0,0 0 1 0 0,0-1-1 0 0,0-1 1 0 0,0 1-1 0 0,2-2-15 0 0,3-1 51 0 0,-1-1 0 0 0,0 0 0 0 0,-1 0-1 0 0,1-2 1 0 0,-1 1 0 0 0,0-1 0 0 0,-1-1-1 0 0,0 0 1 0 0,0-1 0 0 0,0 0 0 0 0,-1-1-1 0 0,-1 0 1 0 0,0 0 0 0 0,0-1 0 0 0,4-7-51 0 0,-8 10 70 0 0,0 0 0 0 0,-1 0 0 0 0,0 0 0 0 0,0-1 1 0 0,-1 0-1 0 0,0 1 0 0 0,0-1 0 0 0,-1 0 1 0 0,1-8-71 0 0,0-1 49 0 0,-1-1 0 0 0,-1 1 1 0 0,-1-1-1 0 0,0 1 0 0 0,-3-15-49 0 0,3 25 29 0 0,0 5-21 0 0,0 1-1 0 0,-1-1 1 0 0,1 0 0 0 0,-1 1 0 0 0,1-1 0 0 0,-1 1-1 0 0,0-1 1 0 0,0 1 0 0 0,0 0 0 0 0,0-1-8 0 0,1-7 35 0 0,0 10-32 0 0,0-1 0 0 0,0 1-1 0 0,1 0 1 0 0,-1 0 0 0 0,0-1-1 0 0,0 1 1 0 0,0 0 0 0 0,0-1-1 0 0,0 1 1 0 0,0 0 0 0 0,0-1-1 0 0,0 1 1 0 0,0 0 0 0 0,0-1-1 0 0,0 1 1 0 0,0 0 0 0 0,0-1 0 0 0,0 1-1 0 0,0 0 1 0 0,0-1 0 0 0,0 1-1 0 0,0 0 1 0 0,0 0 0 0 0,-1-1-1 0 0,1 1 1 0 0,0 0 0 0 0,0-1-1 0 0,0 1 1 0 0,0 0 0 0 0,-1 0-1 0 0,1-1 1 0 0,0 1 0 0 0,0 0-1 0 0,-1 0 1 0 0,1 0 0 0 0,0-1-1 0 0,0 1 1 0 0,-1 0 0 0 0,1 0 0 0 0,0 0-1 0 0,-1 0-2 0 0,1 0 10 0 0,0 0 0 0 0,0 0-1 0 0,0 0 1 0 0,0 0-1 0 0,-1 0 1 0 0,1 0-1 0 0,0 0 1 0 0,0 0 0 0 0,0-1-1 0 0,0 1 1 0 0,0 1-1 0 0,0-1 1 0 0,0 0 0 0 0,0 0-1 0 0,-1 0 1 0 0,1 0-1 0 0,0 0 1 0 0,0 0 0 0 0,0 0-1 0 0,0 0 1 0 0,0 0-1 0 0,0 0 1 0 0,0 0-1 0 0,0 0 1 0 0,0 0 0 0 0,0 0-1 0 0,0 0 1 0 0,-1 0-1 0 0,1 0 1 0 0,0 0 0 0 0,0 0-1 0 0,0 0 1 0 0,0 1-1 0 0,0-1 1 0 0,0 0 0 0 0,0 0-1 0 0,0 0 1 0 0,0 0-1 0 0,0 0 1 0 0,0 0-1 0 0,0 0 1 0 0,0 0 0 0 0,0 0-1 0 0,0 1 1 0 0,0-1-1 0 0,0 0 1 0 0,0 0 0 0 0,0 0-1 0 0,0 0 1 0 0,0 0-1 0 0,0 0 1 0 0,0 0 0 0 0,0 0-1 0 0,0 0 1 0 0,0 1-1 0 0,0-1 1 0 0,0 0-1 0 0,0 0 1 0 0,0 0 0 0 0,0 0-1 0 0,0 0-9 0 0,1 7-26 0 0,0 12 51 0 0,1 0 1 0 0,2 0-1 0 0,0 0 0 0 0,1 0 1 0 0,0-1-1 0 0,5 8-25 0 0,9 36 39 0 0,3 10-62 0 0,5 5 23 0 0,-23-69-22 0 0,-1-1 0 0 0,2 1 0 0 0,-1-1 0 0 0,4 4 22 0 0,-5-9-6 0 0,0-1-1 0 0,0 1 1 0 0,0-1 0 0 0,1 0-1 0 0,-1 0 1 0 0,0-1 0 0 0,0 1-1 0 0,0 0 1 0 0,1-1 0 0 0,-1 0-1 0 0,0 0 1 0 0,1 0 6 0 0,16-6-413 0 0,0 0 0 0 0,12-7 413 0 0,-25 10-1087 0 0,-2 1-8181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8.6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382 31 4616 0 0,'-1'-1'43'0'0,"1"1"0"0"0,0-1-1 0 0,-1 0 1 0 0,1 1 0 0 0,-1-1 0 0 0,1 0 0 0 0,-1 1 0 0 0,1-1 0 0 0,-1 1 0 0 0,1-1-1 0 0,-1 1 1 0 0,0-1 0 0 0,1 1 0 0 0,-1-1 0 0 0,0 1 0 0 0,1 0 0 0 0,-1-1-1 0 0,0 1 1 0 0,1 0 0 0 0,-1-1 0 0 0,0 1-43 0 0,-23-8 1538 0 0,15 5-1052 0 0,2 1-325 0 0,0 0 0 0 0,0 1 0 0 0,-1-1 0 0 0,1 1 0 0 0,-1 1 1 0 0,1-1-1 0 0,-1 1 0 0 0,1 1 0 0 0,-1 0 0 0 0,1 0 0 0 0,-8 1-161 0 0,-6 4-35 0 0,0 0 0 0 0,0 1-1 0 0,-8 5 36 0 0,22-8-12 0 0,0-1 0 0 0,1 1 0 0 0,-1 1-1 0 0,1-1 1 0 0,0 1 0 0 0,0 0-1 0 0,1 1 1 0 0,0-1 0 0 0,-1 1-1 0 0,-2 5 13 0 0,-6 10 90 0 0,0-1-1 0 0,-6 17-89 0 0,15-27 63 0 0,0 1-1 0 0,1-1 0 0 0,0 1 0 0 0,0 0 0 0 0,2 0 0 0 0,-1 0 0 0 0,1 3-62 0 0,1-8 28 0 0,1 0-1 0 0,-1 0 0 0 0,1 0 1 0 0,0 0-1 0 0,1 0 0 0 0,0 0 0 0 0,-1 0 1 0 0,2 0-1 0 0,-1-1 0 0 0,1 1 1 0 0,0 0-1 0 0,0-1 0 0 0,1 1 1 0 0,0 0-28 0 0,-1-3 22 0 0,0-1 0 0 0,0 0 0 0 0,0 1 0 0 0,0-1 0 0 0,0 0 0 0 0,1 0 0 0 0,-1-1 0 0 0,1 1 0 0 0,-1 0 0 0 0,1-1 0 0 0,0 1 0 0 0,0-1 0 0 0,-1 0 1 0 0,1 0-1 0 0,0 0 0 0 0,0 0 0 0 0,0-1 0 0 0,0 1 0 0 0,0-1 0 0 0,0 0 0 0 0,4 0-22 0 0,3 0 81 0 0,1 0 0 0 0,0-1 0 0 0,0-1 0 0 0,-1 0 0 0 0,8-2-81 0 0,-3 0 76 0 0,0-1 0 0 0,0 0 1 0 0,-1-1-1 0 0,1-1 0 0 0,-1-1 1 0 0,-1 0-1 0 0,1 0 1 0 0,-1-1-1 0 0,-1-1 0 0 0,4-4-76 0 0,-8 7 113 0 0,0-1 0 0 0,-1 0-1 0 0,0-1 1 0 0,0 1-1 0 0,-1-2 1 0 0,0 1 0 0 0,-1-1-1 0 0,0 1 1 0 0,0-1 0 0 0,-1-1-1 0 0,0 1 1 0 0,-1 0 0 0 0,-1-1-1 0 0,1 0 1 0 0,-1-2-113 0 0,10-87 2001 0 0,-11 139-1899 0 0,1 0-1 0 0,2 0 0 0 0,2 0 1 0 0,2 0-1 0 0,1-1 0 0 0,11 26-101 0 0,-16-52 0 0 0,1-1 0 0 0,0 0 0 0 0,0 0 0 0 0,1-1 0 0 0,1 1 0 0 0,1 1 0 0 0,-7-12-2 0 0,-1 0-1 0 0,1 1 1 0 0,-1-1-1 0 0,0 0 1 0 0,1 1-1 0 0,-1-1 0 0 0,1 0 1 0 0,-1 0-1 0 0,1 0 1 0 0,-1 1-1 0 0,1-1 1 0 0,-1 0-1 0 0,1 0 1 0 0,-1 0-1 0 0,1 0 1 0 0,0 0-1 0 0,-1 0 1 0 0,1 0-1 0 0,-1 0 0 0 0,1 0 1 0 0,-1 0-1 0 0,1 0 1 0 0,-1 0-1 0 0,1 0 1 0 0,-1 0-1 0 0,1-1 1 0 0,-1 1-1 0 0,1 0 1 0 0,-1 0-1 0 0,1-1 1 0 0,-1 1-1 0 0,1 0 1 0 0,-1-1 2 0 0,1 1-164 0 0,0-1 0 0 0,0 1 0 0 0,0-1 1 0 0,0 0-1 0 0,0 0 0 0 0,0 1 0 0 0,0-1 1 0 0,0 0-1 0 0,-1 0 0 0 0,1 0 0 0 0,0 0 1 0 0,-1 0-1 0 0,1 0 0 0 0,0 0 164 0 0,-1 0-9754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9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0,'1'1'73'0'0,"1"-1"0"0"0,0 0 0 0 0,0 1 0 0 0,-1 0 1 0 0,1-1-1 0 0,0 1 0 0 0,-1 0 0 0 0,1 0 0 0 0,-1 0 0 0 0,1 0 1 0 0,-1 0-1 0 0,0 0 0 0 0,1 0 0 0 0,-1 1 0 0 0,0-1 0 0 0,1 1-73 0 0,21 28 1352 0 0,-16-20-1162 0 0,-2-2-243 0 0,0 1 0 0 0,0-1 0 0 0,-1 1 0 0 0,0 0 0 0 0,0 1 0 0 0,1 7 53 0 0,12 58-322 0 0,-16-70 357 0 0,0 0 1 0 0,0 0-1 0 0,0 0 0 0 0,-1 0 1 0 0,0 0-1 0 0,0 0 1 0 0,0 0-1 0 0,0 0 1 0 0,-1 0-1 0 0,0 0 1 0 0,0 0-1 0 0,0 0 1 0 0,-1-1-1 0 0,1 1 0 0 0,-1 0 1 0 0,-1-1-1 0 0,-1 4-35 0 0,-5 0 1337 0 0,8-16 349 0 0,7-22-690 0 0,0 15-913 0 0,0 0 1 0 0,1 0-1 0 0,0 1 0 0 0,1 0 1 0 0,5-5-84 0 0,-8 11 54 0 0,1 1 1 0 0,0 0-1 0 0,0 1 1 0 0,0 0 0 0 0,1-1-1 0 0,0 2 1 0 0,0-1-1 0 0,0 1 1 0 0,1 0 0 0 0,7-3-55 0 0,-11 6 20 0 0,0 0 0 0 0,1 0 0 0 0,-1 0 1 0 0,1 0-1 0 0,-1 1 0 0 0,1 0 0 0 0,0 0 1 0 0,-1 0-1 0 0,1 1 0 0 0,0-1 1 0 0,0 1-1 0 0,0 0 0 0 0,0 0 0 0 0,-1 1 1 0 0,1 0-1 0 0,0 0 0 0 0,0 0 1 0 0,-1 0-1 0 0,4 2-20 0 0,0 0 35 0 0,0 0 0 0 0,-1 0 0 0 0,1 1 0 0 0,-1 1 0 0 0,0-1 0 0 0,0 1 0 0 0,-1 0 0 0 0,1 0 0 0 0,-1 1 0 0 0,0 0 1 0 0,-1 0-1 0 0,1 1 0 0 0,-1-1 0 0 0,0 1 0 0 0,-1 0 0 0 0,0 0 0 0 0,0 1 0 0 0,0-1 0 0 0,-1 1 0 0 0,1 6-35 0 0,10 17 99 0 0,-11-25-83 0 0,0-1 0 0 0,0 1 0 0 0,-1 0-1 0 0,0 1 1 0 0,0-1 0 0 0,0 0 0 0 0,-1 1-1 0 0,0 1-15 0 0,0-4 36 0 0,0 0 0 0 0,0-1 0 0 0,0 1 0 0 0,0-1-1 0 0,0 1 1 0 0,1-1 0 0 0,0 1 0 0 0,-1-1-1 0 0,1 0 1 0 0,1 1 0 0 0,-1-1 0 0 0,0 0-1 0 0,3 2-35 0 0,21 18-2584 0 0,-24-22-8056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09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149 378 6520 0 0,'-5'0'66'0'0,"0"1"1"0"0,0 0-1 0 0,0 0 1 0 0,0 0-1 0 0,0 0 1 0 0,0 1 0 0 0,1 0-1 0 0,-1 0 1 0 0,1 0-1 0 0,-1 0 1 0 0,1 1-1 0 0,0-1 1 0 0,-1 1-1 0 0,1 1 1 0 0,1-1-1 0 0,-1 0 1 0 0,0 1-1 0 0,1 0 1 0 0,0 0-1 0 0,0 0 1 0 0,0 0 0 0 0,0 0-1 0 0,1 1 1 0 0,-1 0-67 0 0,-7 15 415 0 0,1 1-1 0 0,1 0 1 0 0,0 0 0 0 0,-2 18-415 0 0,10-38 1 0 0,-1 2 38 0 0,0 1 0 0 0,1 0 1 0 0,0 0-1 0 0,0 0 0 0 0,0 0 0 0 0,0-1 0 0 0,1 1 1 0 0,0 0-1 0 0,-1 0 0 0 0,1 0 0 0 0,0-1 1 0 0,1 1-1 0 0,-1-1 0 0 0,1 1 0 0 0,0-1 0 0 0,0 1 1 0 0,0-1-1 0 0,0 0 0 0 0,0 0 0 0 0,1 0 0 0 0,-1 0 1 0 0,1 0-1 0 0,0-1 0 0 0,0 1 0 0 0,0-1 0 0 0,0 0 1 0 0,0 0-1 0 0,0 0 0 0 0,1 0 0 0 0,-1 0 0 0 0,1-1 1 0 0,3 2-40 0 0,2-1 85 0 0,1-1 0 0 0,-1 1 0 0 0,1-2 0 0 0,-1 1 0 0 0,1-1 0 0 0,-1 0 0 0 0,1-1 0 0 0,-1 0 0 0 0,1-1 0 0 0,-1 0 0 0 0,0-1 0 0 0,0 1 0 0 0,0-2 0 0 0,0 1 0 0 0,0-1 0 0 0,-1-1 1 0 0,0 1-1 0 0,0-1 0 0 0,5-4-85 0 0,-9 5 56 0 0,1-1 0 0 0,-1 1 0 0 0,0-1 0 0 0,0 0 0 0 0,0 0 0 0 0,-1 0 0 0 0,0 0 0 0 0,0-1 0 0 0,0 0 0 0 0,-1 1 0 0 0,0-1 0 0 0,0 0 0 0 0,0 0 0 0 0,1-6-56 0 0,0-10 126 0 0,0-1 1 0 0,-2 1 0 0 0,0-13-127 0 0,0-17 66 0 0,0 38-33 0 0,5-66 382 0 0,-3-28-415 0 0,-8-13 122 0 0,5 53-101 0 0,0 68-73 0 0,1 0 31 0 0,-1 1 1 0 0,1-1-1 0 0,0 1 1 0 0,-1-1 0 0 0,1 1-1 0 0,0-1 1 0 0,-1 1-1 0 0,1 0 1 0 0,-1-1-1 0 0,1 1 1 0 0,-1 0-1 0 0,1-1 1 0 0,-1 1-1 0 0,1 0 1 0 0,-1 0-1 0 0,0-1 1 0 0,1 1-1 0 0,-1 0 1 0 0,0 0-1 0 0,0 0 1 0 0,0 0 0 0 0,0-1-1 0 0,0 1 1 0 0,0 0-1 0 0,0 0 21 0 0,4 33-200 0 0,-2-20 129 0 0,6 42-282 0 0,-2 1 0 0 0,-3 0-1 0 0,-3 48 354 0 0,-5 137-617 0 0,5-229 588 0 0,-5 56-34 0 0,5-67 11 0 0,-1 1 0 0 0,1-1 0 0 0,-1 0 1 0 0,1 1-1 0 0,-1-1 0 0 0,0 0 0 0 0,0 1 0 0 0,0-1 0 0 0,0 0 1 0 0,0 0-1 0 0,-1 0 0 0 0,1 0 0 0 0,-1 0 0 0 0,1 0 1 0 0,-1 0-1 0 0,0 0 52 0 0,2-2-7892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36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254 273 4296 0 0,'0'0'125'0'0,"0"-1"-22"0"0,0-1 17 0 0,0-3 64 0 0,0-2 180 0 0,0 7-352 0 0,0-1 0 0 0,0 1 0 0 0,0 0 0 0 0,0 0 1 0 0,0 0-1 0 0,0 0 0 0 0,0 0 0 0 0,0 0 0 0 0,0 0 0 0 0,0 0 0 0 0,0-1 1 0 0,0 1-1 0 0,0 0 0 0 0,0 0 0 0 0,0 0 0 0 0,0 0 0 0 0,0 0 0 0 0,0 0 1 0 0,0 0-1 0 0,0 0 0 0 0,0 0 0 0 0,0-1 0 0 0,0 1 0 0 0,0 0 0 0 0,0 0 0 0 0,0 0 1 0 0,0 0-1 0 0,0 0 0 0 0,0 0 0 0 0,0 0 0 0 0,0 0 0 0 0,0 0 0 0 0,-1 0 1 0 0,1 0-1 0 0,0 0 0 0 0,0 0 0 0 0,0-1 0 0 0,0 1 0 0 0,0 0 0 0 0,0 0 1 0 0,0 0-1 0 0,0 0 0 0 0,0 0 0 0 0,-1 0 0 0 0,1 0 0 0 0,0 0 0 0 0,0 0 1 0 0,0 0-1 0 0,0 0 0 0 0,0 0 0 0 0,0 0 0 0 0,0 0 0 0 0,0 0 0 0 0,-1 0 1 0 0,1 0-1 0 0,0 0 0 0 0,0 1-12 0 0,-12-1 724 0 0,12 0-712 0 0,0 0 0 0 0,0 0 1 0 0,0 0-1 0 0,0 0 0 0 0,-1 0 1 0 0,1 0-1 0 0,0 0 0 0 0,0 0 1 0 0,0 0-1 0 0,0 0 0 0 0,0 0 0 0 0,0 0 1 0 0,0 0-1 0 0,0 0 0 0 0,0 0 1 0 0,-1 0-1 0 0,1 0 0 0 0,0 0 1 0 0,0 0-1 0 0,0 0 0 0 0,0 0 0 0 0,0 0 1 0 0,0 0-1 0 0,0-1 0 0 0,0 1 1 0 0,0 0-1 0 0,-1 0 0 0 0,1 0 1 0 0,0 0-1 0 0,0 0 0 0 0,0 0 1 0 0,0 0-1 0 0,0 0 0 0 0,0 0 0 0 0,0 0 1 0 0,0 0-1 0 0,0 0 0 0 0,0-1 1 0 0,0 1-1 0 0,0 0 0 0 0,0 0 1 0 0,0 0-1 0 0,0 0 0 0 0,0 0 0 0 0,0 0 1 0 0,0 0-1 0 0,0 0 0 0 0,0-1 1 0 0,0 1-1 0 0,0 0 0 0 0,0 0 1 0 0,0 0-1 0 0,0 0 0 0 0,0 0 1 0 0,0 0-1 0 0,0 0 0 0 0,0 0-12 0 0,0-13 589 0 0,0 13-579 0 0,0 0-1 0 0,0 0 1 0 0,0 0-1 0 0,0 0 1 0 0,0 0-1 0 0,0 0 1 0 0,0 0-1 0 0,0 0 1 0 0,0 0-1 0 0,0-1 1 0 0,0 1-1 0 0,0 0 1 0 0,0 0-1 0 0,0 0 1 0 0,0 0-1 0 0,0 0 0 0 0,0 0 1 0 0,0 0-1 0 0,0 0 1 0 0,0-1-1 0 0,0 1 1 0 0,0 0-1 0 0,0 0 1 0 0,0 0-1 0 0,0 0 1 0 0,0 0-1 0 0,0 0 1 0 0,0 0-1 0 0,0 0 1 0 0,0 0-1 0 0,-1 0 1 0 0,1 0-1 0 0,0 0 1 0 0,0-1-1 0 0,0 1 0 0 0,0 0 1 0 0,0 0-1 0 0,0 0 1 0 0,0 0-1 0 0,0 0 1 0 0,0 0-1 0 0,-1 0 1 0 0,1 0-1 0 0,0 0 1 0 0,0 0-1 0 0,0 0 1 0 0,0 0-1 0 0,0 0 1 0 0,0 0-1 0 0,0 0 1 0 0,0 0-1 0 0,0 0 1 0 0,-1 0-1 0 0,1 0 0 0 0,0 0 1 0 0,0 0-1 0 0,0 0-9 0 0,-8-1 315 0 0,2-5 61 0 0,2 0-88 0 0,0 4-53 0 0,-2 0 5 0 0,-2 1 50 0 0,4 1-173 0 0,-8 0 79 0 0,6 0-65 0 0,0 0 65 0 0,0 0 108 0 0,3-3-6 0 0,-10-7-40 0 0,12 10-227 0 0,0-1 0 0 0,-1 0 0 0 0,1 1 0 0 0,-1-1-1 0 0,1 1 1 0 0,-1-1 0 0 0,1 1 0 0 0,-1 0 0 0 0,1-1-1 0 0,-2 1-30 0 0,3 0 3 0 0,0 0 0 0 0,0 0 0 0 0,0 0 0 0 0,0 0 0 0 0,0 0 0 0 0,0 0-1 0 0,-1 0 1 0 0,1 0 0 0 0,0 0 0 0 0,0 0 0 0 0,0 0 0 0 0,0 0 0 0 0,0 0 0 0 0,0 0-1 0 0,0 0 1 0 0,0 0 0 0 0,-1 0 0 0 0,1 0 0 0 0,0 0 0 0 0,0 0 0 0 0,0 0 0 0 0,0 0-1 0 0,0 0 1 0 0,0 0 0 0 0,0 0 0 0 0,0 0 0 0 0,0 0 0 0 0,0 0 0 0 0,-1 1 0 0 0,1-1-1 0 0,0 0 1 0 0,0 0 0 0 0,0 0 0 0 0,0 0 0 0 0,0 0 0 0 0,0 0 0 0 0,0 0 0 0 0,0 0 0 0 0,0 0-1 0 0,0 0 1 0 0,0 1 0 0 0,0-1 0 0 0,0 0 0 0 0,0 0 0 0 0,0 0 0 0 0,0 0 0 0 0,0 0-1 0 0,0 0 1 0 0,0 0 0 0 0,0 0 0 0 0,0 1 0 0 0,0-1 0 0 0,0 0 0 0 0,0 0 0 0 0,0 0-1 0 0,0 0 1 0 0,0 0-3 0 0,0 1 6 0 0,0-1 0 0 0,0 1 0 0 0,0 0 0 0 0,0-1 0 0 0,0 1 0 0 0,0 0 0 0 0,0-1 1 0 0,0 1-1 0 0,0-1 0 0 0,0 1 0 0 0,-1 0 0 0 0,1-1 0 0 0,0 1 0 0 0,0-1 0 0 0,-1 1 0 0 0,1-1 0 0 0,0 1 0 0 0,-1 0-6 0 0,-7 2 85 0 0,-2-3 29 0 0,9 0-111 0 0,0 0-1 0 0,1 0 0 0 0,-1 1 1 0 0,0-1-1 0 0,0 0 0 0 0,1 0 1 0 0,-1 0-1 0 0,0 1 0 0 0,1-1 1 0 0,-1 0-1 0 0,0 1 0 0 0,1-1 1 0 0,-1 1-1 0 0,0-1 0 0 0,1 0 1 0 0,-1 1-1 0 0,1 0 0 0 0,-1-1 1 0 0,1 1-1 0 0,-1-1 0 0 0,1 1 1 0 0,-1 0-1 0 0,1-1-2 0 0,-1 1 2 0 0,1 0 0 0 0,0-1 0 0 0,-1 1 0 0 0,1-1 0 0 0,-1 1 0 0 0,1 0 0 0 0,-1-1 0 0 0,0 1 0 0 0,1-1 0 0 0,-1 0 0 0 0,1 1 0 0 0,-1-1 0 0 0,0 1 0 0 0,1-1 0 0 0,-1 0 0 0 0,0 0 0 0 0,0 1 0 0 0,1-1 0 0 0,-1 0 0 0 0,0 0 0 0 0,0 0 0 0 0,1 0 0 0 0,-1 0-2 0 0,0 0 2 0 0,1 0 0 0 0,0 0-1 0 0,0 0 1 0 0,-1 0-1 0 0,1 0 1 0 0,0 0 0 0 0,0 1-1 0 0,-1-1 1 0 0,1 0 0 0 0,0 0-1 0 0,0 0 1 0 0,-1 0 0 0 0,1 0-1 0 0,0 0 1 0 0,0 0 0 0 0,-1 0-1 0 0,1 1 1 0 0,0-1-1 0 0,0 0 1 0 0,0 0 0 0 0,0 0-1 0 0,-1 1 1 0 0,1-1 0 0 0,0 0-1 0 0,0 0 1 0 0,0 0-2 0 0,-22 21 11 0 0,18-16-11 0 0,-7 21 0 0 0,6-17 0 0 0,4-7 0 0 0,0-1 0 0 0,0 1 0 0 0,0 0 0 0 0,0-1 0 0 0,0 1 0 0 0,0 0 0 0 0,1 0 0 0 0,-1-1 0 0 0,0 1 0 0 0,1 0 0 0 0,0 0 0 0 0,0 0 0 0 0,-1 0 0 0 0,1 0 0 0 0,1 12-2 0 0,0 7 13 0 0,-2-19-5 0 0,1 0-1 0 0,0 0 1 0 0,0 1-1 0 0,-1-1 1 0 0,1 0-1 0 0,-1 0 0 0 0,0 0 1 0 0,0 1-6 0 0,-4 6 9 0 0,3-8-5 0 0,1 1 0 0 0,0-1-1 0 0,0 1 1 0 0,1 0 0 0 0,-1 0-1 0 0,0-1 1 0 0,0 1-1 0 0,1 0 1 0 0,-1 0 0 0 0,1 0-1 0 0,0 0 1 0 0,-1 0 0 0 0,1 0-1 0 0,0 0 1 0 0,0 1-4 0 0,0 48 8 0 0,0 1-79 0 0,0-50 70 0 0,0 0 0 0 0,0 0 0 0 0,1 1-1 0 0,-1-1 1 0 0,1 0 0 0 0,-1 0 0 0 0,1 0 0 0 0,0 0-1 0 0,-1 1 1 0 0,1-1 0 0 0,0 0 0 0 0,0 0-1 0 0,2 1 2 0 0,-2-1 1 0 0,0-1-1 0 0,0 1 0 0 0,0 0 0 0 0,0-1 0 0 0,-1 1 0 0 0,1 0 0 0 0,-1 0 0 0 0,1-1 0 0 0,-1 1 0 0 0,1 0 0 0 0,-1 0 1 0 0,0 0-1 0 0,0 1 0 0 0,0 11-2 0 0,-1 7 13 0 0,1-19-5 0 0,0 0-1 0 0,1 0 1 0 0,-1 1-1 0 0,0-1 1 0 0,1 0-1 0 0,-1 0 0 0 0,1 0 1 0 0,0 1-6 0 0,11 12 25 0 0,-4-7 56 0 0,-7-7-75 0 0,0 0 0 0 0,0 0-1 0 0,0 0 1 0 0,1 0-1 0 0,-1 0 1 0 0,0 0 0 0 0,0 0-1 0 0,0-1 1 0 0,1 1 0 0 0,0 0-6 0 0,13 5 64 0 0,-10 1-17 0 0,-1-1 39 0 0,8-4 42 0 0,1-4-11 0 0,-10 0-63 0 0,-1 1-1 0 0,1 0 1 0 0,-1-1-1 0 0,1 0 1 0 0,-1 1-1 0 0,0-1 1 0 0,0 0-1 0 0,2-2-53 0 0,5-4 134 0 0,0 2-93 0 0,9 0-20 0 0,1-6 22 0 0,-14 9-39 0 0,-4 3 0 0 0,0-1-1 0 0,0 1 0 0 0,-1 0 0 0 0,1-1 1 0 0,0 1-1 0 0,-1 0 0 0 0,1-1 1 0 0,0 1-1 0 0,-1-1 0 0 0,1 1 0 0 0,-1-1 1 0 0,1 0-1 0 0,-1 1 0 0 0,1-1 1 0 0,-1 1-1 0 0,1-1 0 0 0,-1 0 0 0 0,1 0 1 0 0,-1 1-1 0 0,0-1 0 0 0,1 0 1 0 0,-1 0-4 0 0,3-5 24 0 0,27-30 110 0 0,-24 18-70 0 0,6 0 0 0 0,-6 0 0 0 0,-1 9-35 0 0,8-22 59 0 0,-8 19-78 0 0,3-9 13 0 0,-6 3 35 0 0,-1 16-53 0 0,-1 0 0 0 0,0 0 0 0 0,0 0 0 0 0,1 0 0 0 0,-1 0 0 0 0,1 0 0 0 0,0 0 0 0 0,-1 0 0 0 0,1 0 0 0 0,0 0 0 0 0,0 0 0 0 0,0 1 0 0 0,1-1-5 0 0,-1 0 4 0 0,0 0-1 0 0,0 1 1 0 0,0-1-1 0 0,0 0 1 0 0,-1 0-1 0 0,1 0 1 0 0,0 0 0 0 0,-1 0-1 0 0,1 0 1 0 0,-1 0-1 0 0,0 0 1 0 0,0 0 0 0 0,1 0-4 0 0,-2-10 0 0 0,1 9 0 0 0,-1-1 0 0 0,1 1 0 0 0,0 0 0 0 0,0 0 0 0 0,0-1 0 0 0,0 1 0 0 0,1 0 0 0 0,0 0 0 0 0,-1 0 0 0 0,1-1 0 0 0,1 0 0 0 0,6 0 0 0 0,-8 4 0 0 0,0 0 0 0 0,0 0 0 0 0,1 0 0 0 0,-1 0 0 0 0,0 0 0 0 0,0 0 0 0 0,0 0 0 0 0,1 0 0 0 0,-1 0 0 0 0,0 0 0 0 0,0 0 0 0 0,0 0 0 0 0,1 0 0 0 0,-1 0 0 0 0,0 0 0 0 0,0-1 0 0 0,0 1 0 0 0,0 0 0 0 0,1 0 0 0 0,-1 0 0 0 0,0 0 0 0 0,0 0 0 0 0,0-1 0 0 0,0 1 0 0 0,0 0 0 0 0,1 0 0 0 0,-1 0 0 0 0,0-1 0 0 0,0 1 0 0 0,0 0 0 0 0,0 0 0 0 0,0 0 0 0 0,0-1 0 0 0,0 1 0 0 0,0 0 0 0 0,0 0 0 0 0,2-31 0 0 0,-2 16-15 0 0,0 12-54 0 0,0 3-5 0 0,0 0-16 0 0,3 3 10 0 0,9 9 52 0 0,-12-12 26 0 0,0 0 0 0 0,0 0 0 0 0,1 0 0 0 0,-1 1 0 0 0,0-1 0 0 0,0 0 1 0 0,0 0-1 0 0,1 0 0 0 0,-1 1 0 0 0,0-1 0 0 0,0 0 0 0 0,0 0 1 0 0,0 0-1 0 0,0 1 0 0 0,1-1 0 0 0,-1 0 0 0 0,0 0 0 0 0,0 1 0 0 0,0-1 1 0 0,0 0-1 0 0,0 1 0 0 0,0-1 0 0 0,0 0 0 0 0,0 0 0 0 0,0 1 1 0 0,0-1 1 0 0,0 2-2 0 0,0 0 1 0 0,1-1 0 0 0,-1 1 0 0 0,0 0-1 0 0,1 0 1 0 0,0 0 0 0 0,-1-1 0 0 0,1 1-1 0 0,0 0 1 0 0,0-1 0 0 0,0 1 0 0 0,0 0 1 0 0,0-1 0 0 0,1 1 0 0 0,-1 0 0 0 0,0 0 1 0 0,0 0-1 0 0,0 1 0 0 0,-1-1 0 0 0,1 0 1 0 0,0 0-1 0 0,-1 0 0 0 0,0 1 0 0 0,1-1 1 0 0,-1 1-1 0 0,0 5 0 0 0,1 0 0 0 0,0 0 0 0 0,1 0 0 0 0,-1 0 0 0 0,2 0 0 0 0,-1-1 0 0 0,1 1 0 0 0,-1-1 0 0 0,4 35 0 0 0,-1-30 0 0 0,-3-8 0 0 0,-1-1 0 0 0,1 1 0 0 0,-1-1 0 0 0,0 1 0 0 0,0 0 0 0 0,0 0 0 0 0,-1-1 0 0 0,1 1 0 0 0,-1 3 0 0 0,0-6 0 0 0,0 1 0 0 0,1 0 0 0 0,-1 0 0 0 0,0 0 0 0 0,1-1 0 0 0,-1 1 0 0 0,1 0 0 0 0,0 0 0 0 0,-1-1 0 0 0,1 1 0 0 0,0 0 0 0 0,0-1 0 0 0,0 1 0 0 0,6 13 0 0 0,-1 15 0 0 0,2-15 0 0 0,-7-13 0 0 0,0-1 0 0 0,0 1 0 0 0,0 0 0 0 0,-1-1 0 0 0,1 1 0 0 0,0 0 0 0 0,-1 0 0 0 0,1-1 0 0 0,-1 1 0 0 0,0 0 0 0 0,0 0 0 0 0,1 0 0 0 0,-1-1 0 0 0,-1 8 0 0 0,1-6 0 0 0,0 1 0 0 0,0-1 0 0 0,0 0 0 0 0,0 0 0 0 0,1 1 0 0 0,-1-1 0 0 0,1 0 0 0 0,1 2 0 0 0,10 25-12 0 0,-9-9-34 0 0,-4-19 45 0 0,1-1-1 0 0,0 1 1 0 0,1-1-1 0 0,-1 1 1 0 0,0 0-1 0 0,0-1 1 0 0,1 1-1 0 0,-1-1 1 0 0,1 1 0 0 0,0 0 1 0 0,11 16 0 0 0,-12-16 1 0 0,1 0 0 0 0,0-1 1 0 0,-1 1-1 0 0,0-1 1 0 0,1 1-1 0 0,-1 0 1 0 0,0-1-1 0 0,0 1 1 0 0,0 0-1 0 0,0 0-1 0 0,0-2 0 0 0,0 0 2 0 0,0 1 0 0 0,-1-1 0 0 0,1 1 0 0 0,0-1 0 0 0,0 1 0 0 0,0 0 0 0 0,0-1 0 0 0,0 1 0 0 0,0-1 0 0 0,0 1 0 0 0,0 0 0 0 0,0-1-1 0 0,1 1 1 0 0,-1-1 0 0 0,0 1 0 0 0,0 0 0 0 0,0-1 0 0 0,1 1 0 0 0,-1-1 0 0 0,0 1 0 0 0,1-1 0 0 0,-1 1 0 0 0,0-1 0 0 0,1 1 0 0 0,-1-1 0 0 0,1 0 0 0 0,-1 1 0 0 0,1-1 0 0 0,-1 0 0 0 0,0 1-1 0 0,1-1 1 0 0,0 0 0 0 0,-1 1 0 0 0,1-1 0 0 0,-1 0 0 0 0,1 0 0 0 0,-1 0 0 0 0,1 1 0 0 0,-1-1 0 0 0,1 0 0 0 0,0 0 0 0 0,-1 0 0 0 0,1 0 0 0 0,-1 0 0 0 0,1 0 0 0 0,0 0-2 0 0,-1 0 1 0 0,0 0 0 0 0,0 0 0 0 0,0 0 0 0 0,0 0 0 0 0,1 0 0 0 0,-1-1 0 0 0,0 1 1 0 0,0 0-1 0 0,0 0 0 0 0,0 0 0 0 0,0 0 0 0 0,0 0 0 0 0,0 0 0 0 0,0 0 0 0 0,0 0 1 0 0,1 1-1 0 0,-1-1 0 0 0,0 0 0 0 0,0 0 0 0 0,0 0 0 0 0,0 0 0 0 0,0 0 0 0 0,0 0 1 0 0,0 0-1 0 0,0 0 0 0 0,0 0 0 0 0,1 0 0 0 0,-1 0 0 0 0,0 0 0 0 0,0 0 0 0 0,0 0 1 0 0,0 0-1 0 0,0 0 0 0 0,0 1 0 0 0,0-1 0 0 0,0 0 0 0 0,0 0 0 0 0,0 0 0 0 0,0 0 0 0 0,0 0 1 0 0,0 0-1 0 0,0 0 0 0 0,0 0 0 0 0,0 0 0 0 0,0 1 0 0 0,0-1 0 0 0,0 0 0 0 0,0 0 1 0 0,0 0-1 0 0,0 0 0 0 0,0 0 0 0 0,0 0 0 0 0,0 0 0 0 0,0 0 0 0 0,0 0 0 0 0,0 1 1 0 0,0-1-2 0 0,0 1 55 0 0,0 2-48 0 0,0 0-45 0 0,0 2-37 0 0,0 9-278 0 0,0-10 226 0 0,0-1-206 0 0</inkml:trace>
  <inkml:trace contextRef="#ctx0" brushRef="#br0" timeOffset="297.02">817 817 7136 0 0,'0'0'165'0'0,"0"0"22"0"0,0 0 6 0 0,0 3-28 0 0,0 12-131 0 0,0-4-12 0 0,3-4 58 0 0,1 0 87 0 0,4 1 194 0 0,-8-8-361 0 0,0 1 27 0 0,0-1 0 0 0,0 0-1 0 0,1 0 1 0 0,-1 0-1 0 0,0 0 1 0 0,0 1-1 0 0,0-1 1 0 0,0 0-1 0 0,1 0 1 0 0,-1 0 0 0 0,0 1-1 0 0,0-1 1 0 0,0 0-1 0 0,0 0 1 0 0,0 1-1 0 0,0-1 1 0 0,1 0 0 0 0,-1 0-1 0 0,0 1 1 0 0,0-1-1 0 0,0 0 1 0 0,0 0-1 0 0,0 1 1 0 0,0-1-1 0 0,0 0 1 0 0,0 0-27 0 0,1 9 435 0 0,3 0-63 0 0,1-2-57 0 0,0-1-50 0 0,-3-4-49 0 0,-1-1 60 0 0,-1 2 137 0 0,0-3-388 0 0,0 1 1 0 0,0 0-1 0 0,0 0 1 0 0,0 0-1 0 0,0-1 1 0 0,1 1-1 0 0,-1 0 1 0 0,0-1 0 0 0,1 1-1 0 0,-1 0 1 0 0,0-1-1 0 0,1 1 1 0 0,-1 0-1 0 0,1-1 1 0 0,-1 1-1 0 0,1-1 1 0 0,-1 1-1 0 0,1 0 1 0 0,-1-1-1 0 0,1 1 1 0 0,-1-1-1 0 0,1 0 1 0 0,0 1-26 0 0,5 5 255 0 0,-3 3-60 0 0,-3-6 33 0 0,0 0-10 0 0,0 21 142 0 0,0-20-325 0 0,0-2-40 0 0,0-2 7 0 0,0 0-1 0 0,0 1 0 0 0,0-1 0 0 0,0 0 1 0 0,0 0-1 0 0,0 0 0 0 0,0 0 1 0 0,0 0-1 0 0,0 0 0 0 0,0 0 0 0 0,0 0 1 0 0,0 0-1 0 0,0 1 0 0 0,0-1 1 0 0,0 0-1 0 0,0 0 0 0 0,0 0 0 0 0,0 0 1 0 0,0 0-1 0 0,0 0 0 0 0,0 0 1 0 0,0 0-1 0 0,0 0 0 0 0,0 1 0 0 0,0-1 1 0 0,0 0-1 0 0,0 0 0 0 0,0 0 1 0 0,0 0-1 0 0,0 0 0 0 0,1 0 0 0 0,-1 0 1 0 0,0 0-1 0 0,0 0 0 0 0,0 0 1 0 0,0 0-1 0 0,0 0 0 0 0,0 0 0 0 0,0 0 1 0 0,0 0-1 0 0,0 0 0 0 0,1 1 1 0 0,-1-1-1 0 0,0 0 0 0 0,0 0 0 0 0,0 0 1 0 0,0 0-1 0 0,0 0 0 0 0,0 0 1 0 0,0 0-1 0 0,0 0 0 0 0,0-1 0 0 0,1 1 1 0 0,-1 0-1 0 0,0 0 0 0 0,0 0 1 0 0,0 0-2 0 0,12 0 73 0 0,-12 0-72 0 0,0 0 1 0 0,0 0-1 0 0,0 0 0 0 0,1 0 1 0 0,-1 0-1 0 0,0 0 1 0 0,0 0-1 0 0,0 0 0 0 0,0 0 1 0 0,0 0-1 0 0,0 0 0 0 0,0 0 1 0 0,0 0-1 0 0,1 0 1 0 0,-1 0-1 0 0,0 0 0 0 0,0 0 1 0 0,0 0-1 0 0,0 0 1 0 0,0 0-1 0 0,0 0 0 0 0,0 0 1 0 0,0 0-1 0 0,0 0 0 0 0,1 0 1 0 0,-1 1-1 0 0,0-1 1 0 0,0 0-1 0 0,0 0 0 0 0,0 0 1 0 0,0 0-1 0 0,0 0 0 0 0,0 0 1 0 0,0 0-1 0 0,0 0 1 0 0,0 0-1 0 0,0 0 0 0 0,0 0 1 0 0,0 1-1 0 0,0-1 0 0 0,0 0 1 0 0,0 0-1 0 0,0 0 1 0 0,0 0-1 0 0,0 0 0 0 0,0 0 1 0 0,0 0-1 0 0,0 0 1 0 0,0 0-1 0 0,0 1 0 0 0,0-1 1 0 0,0 0-1 0 0,0 0 0 0 0,0 0 1 0 0,0 0-1 0 0,0 0 1 0 0,0 0-2 0 0,0 12 80 0 0,0-9-81 0 0,0-3-85 0 0,0 0-82 0 0,0 0 41 0 0,0 0-34 0 0,0 0-36 0 0,0 0-34 0 0,0 0-323 0 0,0 0 70 0 0,0 0-46 0 0,0 0-633 0 0,0 0-502 0 0,0 0-952 0 0</inkml:trace>
  <inkml:trace contextRef="#ctx0" brushRef="#br0" timeOffset="985.74">1234 37 6176 0 0,'0'0'177'0'0,"0"-3"0"0"0,-3-12-139 0 0,-5 4-23 0 0,4 7 40 0 0,1 1 60 0 0,3 3 132 0 0,0 0 218 0 0,0 0 14 0 0,0 0-13 0 0,0 0-55 0 0,0 0-24 0 0,0 0-3 0 0,0 0-42 0 0,0 0-255 0 0,0 0-4 0 0,0 0 10 0 0,0 0-18 0 0,0 0 3 0 0,0 3 29 0 0,0 45 269 0 0,3-39-167 0 0,-1-4-156 0 0,8 17 131 0 0,-8-12-82 0 0,-1 1 45 0 0,2 5 46 0 0,3-5-87 0 0,0-1-57 0 0,15 29 107 0 0,-3-9-83 0 0,-14-24-53 0 0,-1 0 1 0 0,0-1-1 0 0,-1 1 0 0 0,1 0 0 0 0,-1 1 1 0 0,0-1-1 0 0,0 2-20 0 0,-1-2 14 0 0,0-1 0 0 0,1 0-1 0 0,0 0 1 0 0,0 0 0 0 0,0 0 0 0 0,1 0 0 0 0,0 0-14 0 0,0 1 29 0 0,1 1 0 0 0,-1-1 0 0 0,0 1 0 0 0,0 0 1 0 0,0 0-1 0 0,-1 0 0 0 0,0 3-29 0 0,11 30 124 0 0,-9-28-61 0 0,0 1 0 0 0,0 10-63 0 0,-2-14 39 0 0,0 1-1 0 0,0-1 0 0 0,1 0 0 0 0,0 0 0 0 0,1 0 0 0 0,0 0 0 0 0,0 0-38 0 0,9 14 133 0 0,-11-19-114 0 0,-1-1 0 0 0,-1 1 1 0 0,1-1-1 0 0,0 1 0 0 0,-1 0 0 0 0,0-1 0 0 0,0 1 1 0 0,0 1-20 0 0,1 3 37 0 0,-1 0 0 0 0,1-1 0 0 0,1 1 1 0 0,0 0-1 0 0,0-1 0 0 0,0 1-37 0 0,3 11 82 0 0,1 14 85 0 0,2-19-63 0 0,-7-12-88 0 0,0 0 1 0 0,0-1-1 0 0,-1 1 1 0 0,1 0-1 0 0,0 0 1 0 0,0 0-1 0 0,-1-1 1 0 0,1 1-1 0 0,-1 0 0 0 0,0 0 1 0 0,0 0-1 0 0,1 0 1 0 0,-1 0-1 0 0,0 0-16 0 0,0 27 150 0 0,0-6 22 0 0,0-22-162 0 0,-1-1 0 0 0,2 1 1 0 0,-1 0-1 0 0,0 0 0 0 0,0 0 1 0 0,0 0-1 0 0,0 0 0 0 0,0-1 1 0 0,1 1-1 0 0,-1 0 0 0 0,0 0 1 0 0,1 0-1 0 0,-1-1 0 0 0,1 1 1 0 0,-1 0-1 0 0,0-1 0 0 0,1 1 1 0 0,0 0-1 0 0,-1-1 0 0 0,1 1 1 0 0,-1 0-1 0 0,1-1 0 0 0,0 1 1 0 0,0-1-1 0 0,-1 1-10 0 0,6 4 139 0 0,-3 4 33 0 0,-3-6 84 0 0,0-1-117 0 0,0 1 35 0 0,1 7 811 0 0,-2-11-689 0 0,1-4-101 0 0,0 1-150 0 0,0-2-42 0 0,0-2-47 0 0,0-1-55 0 0,0-19 195 0 0,0-35-21 0 0,0 61-71 0 0,0 0 0 0 0,0 0 0 0 0,1 0 0 0 0,-1 0 0 0 0,1 0 0 0 0,-1 0 0 0 0,1 0 0 0 0,0 0 0 0 0,-1 0 0 0 0,1 0 0 0 0,0 1 0 0 0,1-1 0 0 0,-1 0-4 0 0,0 0 0 0 0,0 0 0 0 0,0 1 0 0 0,0-1 0 0 0,0 0 0 0 0,0 0 1 0 0,-1 0-1 0 0,1 0 0 0 0,0 0 0 0 0,-1 0 0 0 0,0 0 0 0 0,1 0 0 0 0,-1 0 0 0 0,0 0 0 0 0,0 0 0 0 0,0 0 0 0 0,0 0 0 0 0,1-1 0 0 0,-1 1 0 0 0,1 0 0 0 0,-1 0 0 0 0,1 1 0 0 0,0-1 0 0 0,0 0 0 0 0,0 0 0 0 0,0 0 0 0 0,0 0 0 0 0,0 1 0 0 0,0-1 0 0 0,0 0 0 0 0,0 0 0 0 0,0 0 0 0 0,0 1 0 0 0,0-1 0 0 0,0 0 0 0 0,-1 0 0 0 0,1 0 0 0 0,-1 0 0 0 0,0 0 0 0 0,1 0 0 0 0,-1 0 0 0 0,0-1 0 0 0,0 3 0 0 0,0-1-1 0 0,0 1 0 0 0,0-1 0 0 0,-1 0 0 0 0,1 1 0 0 0,0-1 0 0 0,0 1 1 0 0,0-1-1 0 0,1 1 0 0 0,-1-1 0 0 0,0 0 0 0 0,0 1 0 0 0,0-1 0 0 0,0 1 0 0 0,0-1 1 0 0,1 1-1 0 0,-1-1 0 0 0,0 1 0 0 0,1-1 0 0 0,-1 1 0 0 0,0-1 0 0 0,1 1 0 0 0,-1-1 1 0 0,0 1-1 0 0,1 0 0 0 0,-1-1 0 0 0,1 1 0 0 0,-1 0 0 0 0,1-1 0 0 0,-1 1 0 0 0,1 0 1 0 0,0-1 0 0 0,6-4-33 0 0,-1-10 21 0 0,-5 14 12 0 0,-1-1-1 0 0,1 1 0 0 0,0 0 0 0 0,0 0 0 0 0,0-1 1 0 0,0 1-1 0 0,0 0 0 0 0,0 0 0 0 0,0 0 0 0 0,0 0 1 0 0,7-7-45 0 0,7-7 24 0 0,4 0-22 0 0,-18 14 42 0 0,1 0 0 0 0,0 1 0 0 0,-1 0-1 0 0,1-1 1 0 0,0 1 0 0 0,0 0 0 0 0,0 0 0 0 0,-1 0 0 0 0,1 0 1 0 0,-1 0-1 0 0,0 0 0 0 0,0 0 0 0 0,0 0 0 0 0,0 0 1 0 0,0 0-1 0 0,0 0 0 0 0,0 0 0 0 0,0-1 0 0 0,0 1 1 0 0,0 0-1 0 0,0-1 0 0 0,0 1 0 0 0,0 0 0 0 0,0-1 0 0 0,0 1 1 0 0,5-13-48 0 0,-6 13 48 0 0,1 0-1 0 0,-1 0 0 0 0,1-1 0 0 0,-1 1 0 0 0,1 0 0 0 0,0 0 0 0 0,-1 0 0 0 0,1-1 0 0 0,-1 1 0 0 0,1 0 0 0 0,-1 0 0 0 0,1 0 0 0 0,0 0 1 0 0,-1 0-1 0 0,1 0 0 0 0,-1 0 0 0 0,1 0 0 0 0,0 1 0 0 0,-1-1 0 0 0,1 0 0 0 0,-1 0 0 0 0,1 0 0 0 0,-1 0 0 0 0,1 1 0 0 0,-1-1 0 0 0,1 0 1 0 0,9 6-25 0 0,-9-5 21 0 0,1 0 0 0 0,0 1-1 0 0,-1-2 1 0 0,1 1-1 0 0,0 0 1 0 0,0 0 0 0 0,0 0-1 0 0,0-1 1 0 0,-1 1 0 0 0,1-1-1 0 0,2 1 5 0 0,-3-1-2 0 0,-1 0 0 0 0,0 0 0 0 0,0 0 0 0 0,1 0 0 0 0,-1 0 0 0 0,0 0 0 0 0,0 0 0 0 0,1 0 0 0 0,-1 0 0 0 0,0 0 0 0 0,0 0 0 0 0,1 0-1 0 0,-1 0 1 0 0,0 0 0 0 0,0 0 0 0 0,1 1 0 0 0,-1-1 0 0 0,0 0 0 0 0,0 0 0 0 0,0 0 0 0 0,1 0 0 0 0,-1 1 0 0 0,0-1 0 0 0,0 0 0 0 0,0 0 0 0 0,0 1 2 0 0,15 11-27 0 0,-9-10 12 0 0,-5-1 13 0 0,0-1-1 0 0,-1 0 1 0 0,1 1-1 0 0,0-1 1 0 0,0 0-1 0 0,-1 1 1 0 0,1-1 0 0 0,-1 1-1 0 0,1-1 1 0 0,0 1-1 0 0,-1-1 1 0 0,1 1-1 0 0,-1-1 1 0 0,1 1 0 0 0,-1 0-1 0 0,1-1 1 0 0,-1 1-1 0 0,1 0 1 0 0,-1 0 0 0 0,0-1-1 0 0,0 1 1 0 0,1 0 2 0 0,2 5 1 0 0,9 12-1 0 0,-6 0-10 0 0,9 10-46 0 0,-14-26 60 0 0,-2 4-6 0 0,1-5 2 0 0,0 0 0 0 0,0 0 0 0 0,0 0 0 0 0,0-1 0 0 0,0 1 0 0 0,0 0 0 0 0,0 0 0 0 0,0-1 0 0 0,1 1 0 0 0,-1 0 0 0 0,0 0 0 0 0,0-1 0 0 0,1 1 0 0 0,-1 0 0 0 0,1 0 0 0 0,-1-1 0 0 0,0 1 0 0 0,1-1 0 0 0,-1 1 0 0 0,1 0 0 0 0,0-1 0 0 0,-1 1 0 0 0,1-1 0 0 0,-1 1 0 0 0,1-1 0 0 0,0 1 0 0 0,0-1 0 0 0,-1 0 0 0 0,1 1 0 0 0,0-1 0 0 0,-1 1 0 0 0,1-1 0 0 0,-1 1 0 0 0,1 0 0 0 0,-1-1 0 0 0,1 1 0 0 0,-1-1 0 0 0,1 1 0 0 0,-1 0 0 0 0,0 0 0 0 0,1-1 0 0 0,-1 1 0 0 0,0 0 0 0 0,0-1 0 0 0,1 1 0 0 0,-1 0 0 0 0,0 0 0 0 0,0 0 0 0 0,0-1 0 0 0,0 1 0 0 0,0 0 0 0 0,0 0 0 0 0,0 0 0 0 0,0 6 0 0 0,1-5 0 0 0,-1 0 0 0 0,0 0 0 0 0,0 0 0 0 0,0 0 0 0 0,0 0 0 0 0,0-1 0 0 0,-1 1 0 0 0,1 0 0 0 0,-1 0 0 0 0,1 0 0 0 0,-1 0 0 0 0,0 1 0 0 0,-7 2 0 0 0,8-5 1 0 0,-1 1-1 0 0,1-1 0 0 0,-1 0 1 0 0,1 0-1 0 0,-1 1 0 0 0,1-1 1 0 0,0 1-1 0 0,-1-1 1 0 0,1 0-1 0 0,-1 1 0 0 0,1-1 1 0 0,0 1-1 0 0,-1-1 0 0 0,1 1 1 0 0,0-1-1 0 0,0 1 0 0 0,-1-1 1 0 0,1 1-1 0 0,0-1 0 0 0,0 1 1 0 0,0-1-1 0 0,-1 1 0 0 0,1 0 1 0 0,0-1-1 0 0,0 1 0 0 0,0-1 1 0 0,0 1-1 0 0,0-1 0 0 0,0 1 1 0 0,0 0-1 0 0,1-1 0 0 0,-1 1 0 0 0,1 10 24 0 0,-2 0 1 0 0,-14 22-21 0 0,9-21-3 0 0,6-11-1 0 0,0 1 1 0 0,-1-1-1 0 0,1 0 1 0 0,-1 1 0 0 0,1-1-1 0 0,-1 0 1 0 0,0 0-1 0 0,0 0 1 0 0,1 0-1 0 0,-1 0 1 0 0,0 0 0 0 0,0 0-1 0 0,0 0 1 0 0,0 0-1 0 0,0 0 1 0 0,0 0 0 0 0,0 0-1 0 0,-1 0 0 0 0,-5 0 13 0 0,3 1 2 0 0,-7 16 10 0 0,11-17-24 0 0,-1 0 0 0 0,1 0-1 0 0,-1 0 1 0 0,0 0 0 0 0,0 0-1 0 0,1 0 1 0 0,-1 0 0 0 0,0 0-1 0 0,0 0 1 0 0,0 0 0 0 0,0-1-1 0 0,0 1 1 0 0,-1 0-1 0 0,-22 19 55 0 0,9-14-44 0 0,-11 10 44 0 0,23-15-55 0 0,-22-3 30 0 0,9 2-136 0 0,13 0-78 0 0,3 0 78 0 0,0 0-62 0 0,-1-1-81 0 0,0 0 76 0 0,0 0-38 0 0,0 0-164 0 0,-1-1-77 0 0,0 0-68 0 0,0 0-56 0 0,0 0-355 0 0,-1-1-68 0 0,1 1-991 0 0,1 1-1129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0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0 5120 0 0,'-1'1'84'0'0,"0"-1"-1"0"0,1 1 1 0 0,-1 0 0 0 0,0-1-1 0 0,1 1 1 0 0,-1 0 0 0 0,1-1-1 0 0,-1 1 1 0 0,1 0 0 0 0,-1 0-1 0 0,1 0 1 0 0,0-1 0 0 0,-1 1-1 0 0,1 0 1 0 0,0 0 0 0 0,0 0-1 0 0,0 0 1 0 0,-1-1 0 0 0,1 1-1 0 0,0 0 1 0 0,0 0 0 0 0,0 0-1 0 0,0 0 1 0 0,1 0 0 0 0,-1 0-1 0 0,0 0-83 0 0,5 30 2431 0 0,-4-25-2189 0 0,8 80-661 0 0,-3 0 1 0 0,-5 79 418 0 0,-2-83-91 0 0,1 53 4269 0 0,13-168-3387 0 0,-4-8-407 0 0,1 1 1 0 0,2-1-385 0 0,-9 29 59 0 0,2 1 1 0 0,0 0-1 0 0,0 0 0 0 0,1 0 0 0 0,0 1 1 0 0,0 0-1 0 0,1 0 0 0 0,1 0 1 0 0,3-2-60 0 0,-3 4 56 0 0,1 1 0 0 0,0 0 1 0 0,1 0-1 0 0,-1 1 1 0 0,1 1-1 0 0,1-1 1 0 0,-1 1-1 0 0,1 1 1 0 0,-1 0-1 0 0,1 1 1 0 0,0 0-1 0 0,1 0 1 0 0,-1 1-1 0 0,6 1-56 0 0,-7 0 38 0 0,20-2 48 0 0,0 1-1 0 0,0 2 1 0 0,0 1-1 0 0,0 1 0 0 0,6 3-85 0 0,-28-4 25 0 0,0 1 0 0 0,0 1 0 0 0,0-1 0 0 0,0 1 0 0 0,0 1 0 0 0,-1 0 0 0 0,1 0 0 0 0,-1 0 0 0 0,4 4-25 0 0,-6-4 23 0 0,-1 0 0 0 0,0 0 1 0 0,0 0-1 0 0,0 1 0 0 0,0-1 1 0 0,-1 1-1 0 0,0 0 0 0 0,0 0 1 0 0,0 0-1 0 0,0 1 0 0 0,-1-1 1 0 0,0 1-1 0 0,0-1 0 0 0,0 5-23 0 0,3 7 69 0 0,-3-10-62 0 0,0 0 0 0 0,0 0 0 0 0,-1 0 0 0 0,0 1 0 0 0,0-1 0 0 0,-1 0 0 0 0,0 0 0 0 0,0 1 0 0 0,-1-1 0 0 0,1 0 0 0 0,-2 0 0 0 0,1 2-7 0 0,-3 1-4 0 0,0 0-1 0 0,0 0 0 0 0,0 0 0 0 0,-1 0 0 0 0,-1-1 0 0 0,0 0 1 0 0,0 0-1 0 0,-1-1 0 0 0,1 0 0 0 0,-2 0 0 0 0,1 0 0 0 0,-1-1 0 0 0,-1 0 1 0 0,1-1-1 0 0,-1 1 0 0 0,0-2 0 0 0,-1 1 0 0 0,-7 2 5 0 0,-2 1-12 0 0,0-2-1 0 0,-1 0 1 0 0,0-1-1 0 0,0-1 1 0 0,-1 0-1 0 0,1-2 1 0 0,-1-1-1 0 0,0 0 0 0 0,-6-1 13 0 0,19-1-7 0 0,0 0 0 0 0,0 0-1 0 0,0-1 1 0 0,0 0-1 0 0,0 0 1 0 0,0-1-1 0 0,0 0 1 0 0,1 0-1 0 0,-1-1 1 0 0,1 0-1 0 0,0-1 1 0 0,-1 1-1 0 0,1-1 1 0 0,1 0-1 0 0,-6-5 8 0 0,9 7 29 0 0,0 0 16 0 0,0 0 0 0 0,1-1 0 0 0,-1 1 0 0 0,1 0 0 0 0,0-1 0 0 0,0 1 0 0 0,0-1 0 0 0,-2-2-45 0 0,3 3-211 0 0,1 0 0 0 0,-1 1 0 0 0,1-1-1 0 0,-1 0 1 0 0,1 1 0 0 0,0-1-1 0 0,-1 0 1 0 0,1 1 0 0 0,0-1-1 0 0,0 0 1 0 0,0 0 0 0 0,1-1 211 0 0,1-7-10589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1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273 43 3408 0 0,'-27'-3'1511'0'0,"22"2"-1120"0"0,1 0-1 0 0,0 0 1 0 0,-1 1 0 0 0,1 0 0 0 0,-1 0 0 0 0,1 0-1 0 0,-4 1-390 0 0,3-1 107 0 0,1 1 0 0 0,0 0 0 0 0,0 0 0 0 0,-1 0 0 0 0,1 1 0 0 0,0-1 0 0 0,0 1 0 0 0,0 0-1 0 0,0 0 1 0 0,0 1 0 0 0,1-1 0 0 0,-1 1-107 0 0,-12 8 6 0 0,10-7-13 0 0,0 0 0 0 0,1 0 0 0 0,-1 1 0 0 0,1-1 0 0 0,0 1 0 0 0,-4 5 7 0 0,-2 5-39 0 0,4-7 6 0 0,0 0 1 0 0,1 1-1 0 0,0 0 0 0 0,1 0 0 0 0,0 0 1 0 0,0 1-1 0 0,-1 4 33 0 0,-10 28-98 0 0,12-35 97 0 0,1-1-1 0 0,0 0 1 0 0,1 1-1 0 0,0 0 1 0 0,0 0-1 0 0,0 0 1 0 0,0 0-1 0 0,1 0 1 0 0,1 0-1 0 0,-1 0 1 0 0,1 0 0 0 0,0 0-1 0 0,1 0 1 0 0,0 0-1 0 0,0 3 2 0 0,2 0 172 0 0,8 21 329 0 0,-10-30-483 0 0,0 0 1 0 0,0 1 0 0 0,0-1 0 0 0,0 0 0 0 0,0 0 0 0 0,0 0 0 0 0,0 0-1 0 0,1 0 1 0 0,-1 0 0 0 0,0 0 0 0 0,1 0 0 0 0,-1 0 0 0 0,0-1-1 0 0,1 1 1 0 0,-1 0 0 0 0,1-1 0 0 0,-1 0 0 0 0,1 1 0 0 0,1-1-19 0 0,4 1 104 0 0,1-1 0 0 0,-1 0 0 0 0,1-1 1 0 0,-1 0-1 0 0,1 0 0 0 0,-1-1 0 0 0,0 1 1 0 0,1-2-1 0 0,-1 1 0 0 0,0-1 0 0 0,0 0 1 0 0,1-1-105 0 0,4-2 158 0 0,0-1 1 0 0,-1 0 0 0 0,1 0-1 0 0,-1-2 1 0 0,-1 1-1 0 0,4-4-158 0 0,-8 5 92 0 0,-1 1 0 0 0,0-1-1 0 0,-1 0 1 0 0,1 0 0 0 0,-1 0 0 0 0,-1 0-1 0 0,1-1 1 0 0,-1 1 0 0 0,0-4-92 0 0,6-18 462 0 0,3-27-462 0 0,-7 33 134 0 0,7-26 712 0 0,16-42-846 0 0,-22 80 431 0 0,-9 27 141 0 0,1-1-593 0 0,-2 22 81 0 0,3 1 0 0 0,1-1 0 0 0,4 37-60 0 0,-2-63 11 0 0,1-1 1 0 0,0 1 0 0 0,1-1-1 0 0,0 0 1 0 0,1 0 0 0 0,0 0-1 0 0,0 0 1 0 0,1-1 0 0 0,0 0-1 0 0,1 0 1 0 0,0 0 0 0 0,0-1 0 0 0,2 0-12 0 0,0-1 31 0 0,-8-7-96 0 0,-1 0 0 0 0,1 0-1 0 0,-1 1 1 0 0,1-1 0 0 0,-1 0-1 0 0,1 1 1 0 0,0-1-1 0 0,-1 0 1 0 0,1 1 0 0 0,-1-1-1 0 0,0 1 1 0 0,1-1 0 0 0,-1 1-1 0 0,1-1 1 0 0,-1 1-1 0 0,0-1 1 0 0,1 1 0 0 0,-1-1-1 0 0,0 1 1 0 0,1 0 0 0 0,-1-1-1 0 0,0 1 1 0 0,0-1-1 0 0,0 1 1 0 0,0 0 0 0 0,0-1-1 0 0,0 1 1 0 0,1 0 65 0 0,-1 0-9673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1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 6928 0 0,'4'4'239'0'0,"1"-1"0"0"0,-1 1 1 0 0,-1 0-1 0 0,1 1 1 0 0,-1-1-1 0 0,1 1 0 0 0,-1 0 1 0 0,-1-1-1 0 0,1 1 0 0 0,-1 0 1 0 0,1 1-1 0 0,-1-1 0 0 0,-1 1-239 0 0,7 11 558 0 0,1 0-239 0 0,-2 0 0 0 0,1 1 0 0 0,-2 0 1 0 0,-1 0-1 0 0,0 0 0 0 0,-1 1 0 0 0,-1 0 0 0 0,1 13-319 0 0,-7-18 876 0 0,3-14-855 0 0,0 0 0 0 0,-1 0 1 0 0,1 0-1 0 0,0 0 0 0 0,0 0 1 0 0,0 0-1 0 0,-1 0 0 0 0,1 0 1 0 0,0 0-1 0 0,0 0 0 0 0,-1 0 1 0 0,1 0-1 0 0,0 0 0 0 0,0 0 1 0 0,0 0-1 0 0,-1 0 0 0 0,1 0 1 0 0,0 0-1 0 0,0 0 0 0 0,0 0 1 0 0,0-1-1 0 0,-1 1 0 0 0,1 0 1 0 0,0 0-1 0 0,0 0 0 0 0,0 0 1 0 0,0 0-1 0 0,0-1 0 0 0,-1 1 1 0 0,1 0-1 0 0,0 0 0 0 0,0 0 1 0 0,0-1-1 0 0,0 1 0 0 0,0 0 1 0 0,0 0-22 0 0,-2-3 88 0 0,1 1 1 0 0,0-1-1 0 0,-1 0 1 0 0,1 1 0 0 0,0-1-1 0 0,1 0 1 0 0,-1 0-1 0 0,0 0 1 0 0,1 0 0 0 0,0 0-89 0 0,0-11 61 0 0,1-1 1 0 0,1 1 0 0 0,0 0 0 0 0,2-1 0 0 0,-1 1 0 0 0,1 0 0 0 0,1 1 0 0 0,1-1 0 0 0,0 1 0 0 0,1 0 0 0 0,5-8-62 0 0,-4 10 84 0 0,1 1 0 0 0,1 1 1 0 0,0 0-1 0 0,0 0 0 0 0,0 1 0 0 0,1 0 1 0 0,0 0-1 0 0,5-1-84 0 0,7-5 303 0 0,-14 8-262 0 0,1 2 1 0 0,0 0-1 0 0,0 0 0 0 0,1 0 0 0 0,-1 1 0 0 0,1 1 1 0 0,0 0-1 0 0,-1 0 0 0 0,1 1 0 0 0,0 1 1 0 0,0 0-1 0 0,11 1-41 0 0,-14 0-368 0 0,0 0 1 0 0,0 1 0 0 0,0 0 0 0 0,0 0-1 0 0,-1 1 1 0 0,5 2 367 0 0,-11-4-11173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2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205 173 8536 0 0,'2'-2'58'0'0,"0"0"0"0"0,1 0 0 0 0,-1 1 0 0 0,0-1 0 0 0,1 1 0 0 0,0 0 0 0 0,-1 0 0 0 0,1 0 0 0 0,2 0-58 0 0,-2 0 77 0 0,0 0 0 0 0,-1 0 0 0 0,1 0 0 0 0,0 0 0 0 0,0-1 0 0 0,-1 1 0 0 0,1-1 0 0 0,-1 1 0 0 0,0-1 0 0 0,1 0 0 0 0,0-1-77 0 0,40-41 1255 0 0,-42 42-1250 0 0,1 0 0 0 0,-1 0-1 0 0,0-1 1 0 0,1 1 0 0 0,-1 0 0 0 0,0-1 0 0 0,-1 1 0 0 0,1-1 0 0 0,0 1 0 0 0,-1-1 0 0 0,1 0 0 0 0,-1 1 0 0 0,0-1 0 0 0,0 1-1 0 0,0-1 1 0 0,0 0 0 0 0,0 1 0 0 0,-1-1 0 0 0,1 1 0 0 0,-1-1 0 0 0,0 1 0 0 0,0-1 0 0 0,0-1-5 0 0,-2-10 55 0 0,3 13-31 0 0,0 0 0 0 0,-1 0 0 0 0,1 1 0 0 0,0-1 0 0 0,-1 0 0 0 0,1 0 0 0 0,-1 0 0 0 0,1 0 1 0 0,-1 0-1 0 0,1 0 0 0 0,-1 0 0 0 0,1 1 0 0 0,-1-1 0 0 0,0 0 0 0 0,1 1 0 0 0,-1-1 0 0 0,0 0 1 0 0,0 1-1 0 0,0-1 0 0 0,1 1 0 0 0,-1-1 0 0 0,0 1 0 0 0,0-1-24 0 0,-2 0 54 0 0,1 1-1 0 0,-1-1 1 0 0,0 1 0 0 0,1-1-1 0 0,-1 1 1 0 0,1 0 0 0 0,-1 0-1 0 0,1 0 1 0 0,-2 0-54 0 0,-4 1 88 0 0,-1 0 0 0 0,2 1 1 0 0,-1 0-1 0 0,0 0 0 0 0,-3 2-88 0 0,1 1 71 0 0,0-1-1 0 0,1 2 0 0 0,0-1 1 0 0,0 1-1 0 0,1 1 0 0 0,-1 0 1 0 0,-1 2-71 0 0,-50 56 307 0 0,34-35-257 0 0,19-23-24 0 0,1 1 0 0 0,1 0 0 0 0,-1 0 0 0 0,1 0 1 0 0,1 0-1 0 0,-1 1 0 0 0,2 0 0 0 0,-1 0 1 0 0,1 0-1 0 0,0 0 0 0 0,1 1 0 0 0,0-1 0 0 0,1 1 1 0 0,0-1-1 0 0,0 1 0 0 0,1 0 0 0 0,0-1 1 0 0,1 5-27 0 0,0-10 23 0 0,0-1 0 0 0,0 1 0 0 0,1 0 1 0 0,-1-1-1 0 0,1 1 0 0 0,0-1 0 0 0,0 0 0 0 0,0 1 1 0 0,1-1-1 0 0,-1 0 0 0 0,1 0 0 0 0,0-1 1 0 0,-1 1-1 0 0,1 0 0 0 0,0-1 0 0 0,1 0 1 0 0,-1 0-1 0 0,2 2-23 0 0,8 3 106 0 0,0 0-1 0 0,0-1 1 0 0,1 0 0 0 0,3 0-106 0 0,-6-3 96 0 0,-1 0 1 0 0,0-1-1 0 0,1 0 1 0 0,0-1-1 0 0,-1 0 1 0 0,1-1 0 0 0,0 0-1 0 0,-1-1 1 0 0,1 0-1 0 0,1-1-96 0 0,20-4 489 0 0,-1-2 1 0 0,21-7-490 0 0,-43 12 141 0 0,0-1 0 0 0,0 0 1 0 0,0 0-1 0 0,-1-1 0 0 0,0 0 1 0 0,2-2-142 0 0,-9 7-2216 0 0,-1 0-8889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4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369 80 6928 0 0,'0'0'690'0'0,"0"0"10"0"0,0 0-1 0 0,0 0-27 0 0,0 0-121 0 0,0 0-31 0 0,0 0 0 0 0,0 0-35 0 0,0 0-137 0 0,0 0-31 0 0,0 0-3 0 0,0 0-30 0 0,0 0-111 0 0,0 0-24 0 0,0 0-2 0 0,-3-1-16 0 0,-6-3-99 0 0,0-1 1 0 0,1 0-1 0 0,0-1 1 0 0,0 0-1 0 0,-4-4-32 0 0,2 2 47 0 0,0 0 0 0 0,0 1-1 0 0,-10-5-46 0 0,16 11 9 0 0,1-1 0 0 0,-1 1 0 0 0,0 0 0 0 0,0 0 0 0 0,0 1 0 0 0,0-1 0 0 0,0 1 0 0 0,0 0 0 0 0,0 0-1 0 0,0 0 1 0 0,0 0 0 0 0,0 1 0 0 0,0 0 0 0 0,0-1 0 0 0,-2 2-9 0 0,-1 0 13 0 0,1 1 1 0 0,-1-1-1 0 0,1 1 0 0 0,0 0 0 0 0,0 0 1 0 0,1 1-1 0 0,-1 0 0 0 0,-4 3-13 0 0,-2 5 41 0 0,1 0 0 0 0,0 1 0 0 0,0 0-1 0 0,1 0 1 0 0,1 1 0 0 0,0 0 0 0 0,1 1 0 0 0,1 0-1 0 0,0 0 1 0 0,-3 13-41 0 0,2-3 111 0 0,1 0-1 0 0,2 0 1 0 0,0 0-1 0 0,2 1 0 0 0,0 0 1 0 0,2 16-111 0 0,2-25 46 0 0,0 0 0 0 0,2-1-1 0 0,0 1 1 0 0,1-1 0 0 0,0 0 0 0 0,1 0 0 0 0,1 0 0 0 0,7 14-46 0 0,-11-27 8 0 0,0 0 0 0 0,1 0 0 0 0,-1-1 0 0 0,0 1 0 0 0,1 0 0 0 0,-1-1 1 0 0,1 1-1 0 0,0-1 0 0 0,0 0 0 0 0,0 0 0 0 0,0 0 0 0 0,1 0 1 0 0,-1-1-1 0 0,1 1-8 0 0,3 1 20 0 0,1 0 0 0 0,0-1 1 0 0,0 0-1 0 0,0-1 1 0 0,6 1-21 0 0,-4-1 6 0 0,-1-1 1 0 0,1-1-1 0 0,-1 1 1 0 0,0-2 0 0 0,1 1-1 0 0,-1-1 1 0 0,0-1-1 0 0,4-1-6 0 0,72-30 50 0 0,-74 29-48 0 0,29-19-1994 0 0,-36 21-7968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5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2 8240 0 0,'-10'0'108'0'0,"8"0"-41"0"0,0-1 0 0 0,0 1 0 0 0,0 0 0 0 0,0 0 0 0 0,0 0 0 0 0,0 0 0 0 0,1 0 0 0 0,-1 1 0 0 0,0-1 1 0 0,0 0-1 0 0,0 1 0 0 0,0-1 0 0 0,1 1 0 0 0,-1 0 0 0 0,0 0 0 0 0,0 0 0 0 0,1 0 0 0 0,-1 0 0 0 0,1 0 1 0 0,-1 0-1 0 0,1 0 0 0 0,-1 0 0 0 0,1 1 0 0 0,0-1 0 0 0,-1 1-67 0 0,-7 11 2 0 0,0 1 0 0 0,1 0 0 0 0,0 1 0 0 0,1-1 1 0 0,1 1-1 0 0,0 1 0 0 0,0 1-2 0 0,1 0 5 0 0,0 1 1 0 0,1-1-1 0 0,1 1 1 0 0,1-1-1 0 0,0 1 1 0 0,1 0-1 0 0,1 10-5 0 0,1-24 37 0 0,0 1-1 0 0,0-1 1 0 0,0 1-1 0 0,1-1 1 0 0,0 0-1 0 0,0 1 1 0 0,0-1-1 0 0,0 0 0 0 0,0 0 1 0 0,1-1-1 0 0,0 1 1 0 0,0 0-1 0 0,0-1 1 0 0,0 0-1 0 0,0 1 1 0 0,1-1-1 0 0,-1-1 0 0 0,1 1 1 0 0,0 0-1 0 0,3 0-36 0 0,-1 1 72 0 0,0-1-1 0 0,1 0 1 0 0,-1 0-1 0 0,1-1 0 0 0,-1 0 1 0 0,1 0-1 0 0,0 0 1 0 0,0-1-1 0 0,0 0 0 0 0,0-1 1 0 0,0 1-1 0 0,0-1 1 0 0,1-1-72 0 0,-1 0 120 0 0,0 0 0 0 0,0-1 0 0 0,0 0 0 0 0,0 0 0 0 0,0 0 0 0 0,-1-1 0 0 0,1 0 0 0 0,-1-1 0 0 0,0 0 0 0 0,0 1 0 0 0,0-2 1 0 0,0 1-1 0 0,-1-1 0 0 0,1-1-120 0 0,16-11 367 0 0,-18 13-286 0 0,-1 1 0 0 0,0-1 0 0 0,0 0 0 0 0,0 0 0 0 0,0 0 0 0 0,0 0 0 0 0,-1-1 0 0 0,0 1 0 0 0,1 0 0 0 0,-2-1 0 0 0,1 0 0 0 0,-1 0 0 0 0,1 1 0 0 0,-1-1 0 0 0,-1 0 0 0 0,1-3-81 0 0,0 0 125 0 0,0-1 0 0 0,-1 1 1 0 0,0 0-1 0 0,-1-1 0 0 0,0 1 1 0 0,0 0-1 0 0,0-1 0 0 0,-1 1 1 0 0,-2-5-126 0 0,1 5 73 0 0,0 1 0 0 0,0-1 0 0 0,0 1 0 0 0,-1 0 0 0 0,0-1 0 0 0,-1 2 0 0 0,1-1 0 0 0,-1 0 0 0 0,-1 1 0 0 0,1 0 0 0 0,-1 0 1 0 0,0 1-1 0 0,0 0 0 0 0,-1 0 0 0 0,1 0 0 0 0,-1 1 0 0 0,0 0 0 0 0,-1 0 0 0 0,1 0 0 0 0,-1 1 0 0 0,1 1 0 0 0,-4-2-73 0 0,1 2-68 0 0,-14-2-2247 0 0,24 4-8725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5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1 191 5416 0 0,'2'10'271'0'0,"0"1"-1"0"0,0-1 1 0 0,0 0 0 0 0,-2 1-1 0 0,1 4-270 0 0,-1-5 262 0 0,0 0-1 0 0,1 0 1 0 0,1 0-1 0 0,0 1 1 0 0,0-2-1 0 0,1 2-261 0 0,-1-6 82 0 0,0 0-44 0 0,0-1 0 0 0,-1 0 1 0 0,0 1-1 0 0,0-1 0 0 0,0 1 0 0 0,0 0 1 0 0,-1 2-39 0 0,0-7 8 0 0,0 0 0 0 0,0 0 13 0 0,0 0 55 0 0,0 0 17 0 0,0 0-3 0 0,0 0 40 0 0,0 0 170 0 0,0 0 39 0 0,0 0 5 0 0,-4-7 919 0 0,-1-13-1003 0 0,1 0 1 0 0,1 0-1 0 0,1 0 1 0 0,1-1 0 0 0,1 1-1 0 0,0-1 1 0 0,2 1-1 0 0,2-13-260 0 0,-3 25 109 0 0,1-1 0 0 0,0 1-1 0 0,0 0 1 0 0,1 0-1 0 0,0 0 1 0 0,0 0-1 0 0,1 1 1 0 0,0-1 0 0 0,1 1-1 0 0,-1 0 1 0 0,1 0-1 0 0,1 0 1 0 0,-1 1-1 0 0,1 0 1 0 0,0 0-1 0 0,1 0 1 0 0,-1 1 0 0 0,1 0-1 0 0,0 0 1 0 0,0 1-1 0 0,1 0 1 0 0,2-1-109 0 0,0 1 149 0 0,0 0 0 0 0,1 1 0 0 0,-1 1 0 0 0,1 0 0 0 0,0 0 1 0 0,8 1-150 0 0,-13 0 79 0 0,0 1 0 0 0,0 0 0 0 0,0 1 0 0 0,0-1 0 0 0,0 1 0 0 0,0 0 0 0 0,0 1 0 0 0,0-1 0 0 0,0 1 1 0 0,0 0-1 0 0,-1 1 0 0 0,4 1-79 0 0,-2 1 13 0 0,1 1 0 0 0,-1 0 0 0 0,-1 0 0 0 0,1 1 0 0 0,-1 0 0 0 0,0 0 0 0 0,0 0 0 0 0,-1 1 0 0 0,0-1 0 0 0,-1 1 0 0 0,1 1 0 0 0,1 6-13 0 0,2 5 38 0 0,-1 1 0 0 0,-1 0 0 0 0,-1 0 0 0 0,2 19-38 0 0,12 64 152 0 0,-9-48 336 0 0,-10-55-476 0 0,0-1 1 0 0,0 1 0 0 0,0 0-1 0 0,0-1 1 0 0,0 1 0 0 0,1 0-1 0 0,-1-1 1 0 0,0 1 0 0 0,1-1-1 0 0,-1 1 1 0 0,0 0 0 0 0,1-1-1 0 0,-1 1 1 0 0,0-1 0 0 0,1 1-1 0 0,-1-1 1 0 0,1 1 0 0 0,-1-1-1 0 0,1 0 1 0 0,-1 1 0 0 0,1-1-1 0 0,-1 1 1 0 0,1-1 0 0 0,0 0 0 0 0,-1 0-1 0 0,1 1 1 0 0,-1-1 0 0 0,2 0-13 0 0,5 1-2365 0 0,-7-1-9506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6.0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278 47 10040 0 0,'-1'-3'92'0'0,"-1"1"1"0"0,1 0-1 0 0,-1 0 1 0 0,0 0-1 0 0,0 0 0 0 0,0 0 1 0 0,0 0-1 0 0,0 0 1 0 0,0 1-1 0 0,-1-1 1 0 0,1 1-1 0 0,0-1 1 0 0,-1 1-1 0 0,0 0 1 0 0,1 0-1 0 0,-1 0 1 0 0,1 0-1 0 0,-1 1 1 0 0,0-1-1 0 0,0 1 0 0 0,1 0 1 0 0,-2-1-93 0 0,0 2 141 0 0,0-1 1 0 0,0 1-1 0 0,0 0 1 0 0,0 0-1 0 0,0 0 1 0 0,0 0-1 0 0,0 1 1 0 0,0-1-1 0 0,0 1 0 0 0,1 0 1 0 0,-1 0-1 0 0,1 1 1 0 0,-1-1-1 0 0,-1 3-141 0 0,-1 0-44 0 0,-23 18-291 0 0,2 2 0 0 0,-15 17 335 0 0,35-34-13 0 0,1 0 1 0 0,-1 0-1 0 0,2 0 0 0 0,-1 0 0 0 0,1 1 1 0 0,1 0-1 0 0,-1 0 0 0 0,1 1 0 0 0,1-1 0 0 0,0 1 1 0 0,-2 8 12 0 0,5-15 0 0 0,-1 0 1 0 0,1 0 0 0 0,0 0-1 0 0,-1 0 1 0 0,1 0-1 0 0,1-1 1 0 0,-1 1 0 0 0,0 0-1 0 0,1 0 1 0 0,-1 0 0 0 0,1 0-1 0 0,0-1 1 0 0,0 1-1 0 0,0 0 1 0 0,0 0 0 0 0,0-1-1 0 0,1 1 1 0 0,-1-1 0 0 0,1 1-1 0 0,0-1 1 0 0,0 0 0 0 0,0 0-1 0 0,0 0 1 0 0,0 0-1 0 0,0 0 1 0 0,0 0 0 0 0,1 0-1 0 0,-1-1 1 0 0,1 1 0 0 0,0-1-1 0 0,1 1 14 0 0,1 0 0 0 0,-1-1 0 0 0,1 0 0 0 0,-1 0 0 0 0,1 0 0 0 0,0 0 1 0 0,-1-1-1 0 0,1 0 0 0 0,0 0 0 0 0,0 0 0 0 0,-1-1 0 0 0,1 1 0 0 0,-1-1 0 0 0,1 0 1 0 0,0 0-1 0 0,-1-1 0 0 0,0 1 0 0 0,4-3-14 0 0,8-3 78 0 0,0-1 0 0 0,0-1 0 0 0,-1-1 0 0 0,7-5-78 0 0,-17 11 38 0 0,1-1 1 0 0,-1 0 0 0 0,0 0-1 0 0,-1 0 1 0 0,1-1 0 0 0,-1 1-1 0 0,0-1 1 0 0,0 0 0 0 0,-1 0-1 0 0,0 0 1 0 0,0-1 0 0 0,0 1 0 0 0,-1-3-39 0 0,5-16 84 0 0,-2 0 1 0 0,0-1 0 0 0,-2 1 0 0 0,-1-1 0 0 0,-1-14-85 0 0,-1 38 10 0 0,0-1 1 0 0,1 1-1 0 0,-1-1 1 0 0,1 1-1 0 0,-1-1 1 0 0,1 1-1 0 0,0-1 1 0 0,0 1-1 0 0,1-1-10 0 0,-2 2 28 0 0,0 1 19 0 0,0 0 41 0 0,0 0 13 0 0,1 15 270 0 0,4 60-10 0 0,-4-53-224 0 0,0-1-1 0 0,1 0 1 0 0,1 0-1 0 0,1 0 0 0 0,1 0 1 0 0,3 6-137 0 0,4 8 29 0 0,-1 1 0 0 0,-2-1 1 0 0,-2 2-1 0 0,-1-1 0 0 0,-1 5-29 0 0,-4-31-10 0 0,-1-1 0 0 0,1 1 0 0 0,-1 0 0 0 0,-1-1 0 0 0,0 1 0 0 0,-1 0 0 0 0,1-1 0 0 0,-2 1 0 0 0,1-1 0 0 0,-1 0 0 0 0,-1 0-1 0 0,0 0 1 0 0,0 0 0 0 0,-1-1 0 0 0,0 1 0 0 0,0-1 0 0 0,-1-1 0 0 0,0 1 0 0 0,0-1 0 0 0,-1 0 0 0 0,0 0 0 0 0,0-1 0 0 0,-1 1-1 0 0,1-2 1 0 0,-1 1 0 0 0,-1-1 0 0 0,1-1 0 0 0,-1 1 0 0 0,0-1 0 0 0,0-1 0 0 0,0 0 0 0 0,-5 1 10 0 0,4-1 2 0 0,1-2 0 0 0,-1 1 0 0 0,0-1 0 0 0,0-1 0 0 0,0 0 0 0 0,0 0 0 0 0,0-1 0 0 0,0 0 0 0 0,-8-3-2 0 0,15 3 13 0 0,0 0 0 0 0,0 0 0 0 0,0 0 0 0 0,0 0 0 0 0,0 0 0 0 0,0-1 0 0 0,0 1 0 0 0,1-1 0 0 0,-1 0 0 0 0,1 0 0 0 0,-1 0 0 0 0,1 0 0 0 0,0 0 0 0 0,-1-1 0 0 0,1 1 0 0 0,0-1 0 0 0,1 1 0 0 0,-1-1 0 0 0,0 0 0 0 0,1 0 0 0 0,0 0 0 0 0,-1 0 0 0 0,1 0 0 0 0,0 0 0 0 0,1 0 0 0 0,-1 0 0 0 0,1 0 0 0 0,-1 0 0 0 0,1 0 0 0 0,0-1 0 0 0,0 1 0 0 0,0-2-13 0 0,1-1 44 0 0,0 0-1 0 0,0 0 1 0 0,0 0-1 0 0,1 0 1 0 0,0 0-1 0 0,0 0 1 0 0,1 0-1 0 0,-1 1 1 0 0,2-3-44 0 0,5-6-1137 0 0,0 0 0 0 0,11-13 1137 0 0,0 3-10717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6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 7024 0 0,'3'3'198'0'0,"0"1"1"0"0,0 0-1 0 0,0 0 1 0 0,-1 0 0 0 0,1 0-1 0 0,-1 0 1 0 0,0 0-1 0 0,0 0 1 0 0,-1 1-1 0 0,1-1 1 0 0,0 5-199 0 0,-1-4 105 0 0,65 190 1327 0 0,-60-179-1427 0 0,4 8 424 0 0,-2 1 1 0 0,2 12-430 0 0,-9-16 580 0 0,-1-17-277 0 0,0-8 54 0 0,0 4-230 0 0,0-24 786 0 0,-4-21-488 0 0,2 26-197 0 0,1 0-1 0 0,0 0 1 0 0,2-1 0 0 0,1-11-228 0 0,2 5 461 0 0,0-1 0 0 0,2 1 0 0 0,9-25-461 0 0,-13 45 83 0 0,0 0 1 0 0,1 0-1 0 0,0 0 0 0 0,0 0 0 0 0,0 1 1 0 0,1-1-1 0 0,-1 1 0 0 0,1 0 0 0 0,1 0 1 0 0,-1 0-1 0 0,1 1 0 0 0,-1-1 1 0 0,1 1-1 0 0,1 0 0 0 0,-1 1 0 0 0,0-1 1 0 0,1 1-1 0 0,0 0 0 0 0,0 0-83 0 0,0 1 98 0 0,0 1 0 0 0,1 0 0 0 0,-1 0 0 0 0,0 0 0 0 0,0 1 0 0 0,0 0 0 0 0,1 0 0 0 0,3 1-98 0 0,51 9-729 0 0,-41-6-970 0 0,-18-4-10127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6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8536 0 0,'1'47'1988'0'0,"5"13"-1988"0"0,-2-13 645 0 0,-2-31-543 0 0,0 1 1 0 0,1 0-1 0 0,0 0 1 0 0,6 12-103 0 0,-7-23 49 0 0,0 0 1 0 0,0-1-1 0 0,1 1 1 0 0,-1-1-1 0 0,1 0 1 0 0,1 0-1 0 0,-1 0 1 0 0,1 0-1 0 0,0 0 1 0 0,0-1-1 0 0,0 1 1 0 0,0-1-1 0 0,1 0 0 0 0,0-1 1 0 0,1 2-50 0 0,-3-4 45 0 0,1 1 0 0 0,0-1 0 0 0,-1 0 0 0 0,1 0 0 0 0,0-1 0 0 0,-1 1 0 0 0,1-1 0 0 0,0 1 0 0 0,0-1 0 0 0,0 0 0 0 0,-1-1 0 0 0,1 1 0 0 0,0-1 0 0 0,0 1 0 0 0,-1-1 0 0 0,1 0 0 0 0,0 0 0 0 0,-1-1 0 0 0,1 1 0 0 0,-1-1 0 0 0,0 0 0 0 0,1 0 0 0 0,-1 0 0 0 0,2-2-45 0 0,4-2 101 0 0,0-1-1 0 0,-1 0 1 0 0,0-1 0 0 0,0 0-1 0 0,0 0 1 0 0,-1-1 0 0 0,-1 1-1 0 0,1-3-100 0 0,-3 5 82 0 0,0-1-1 0 0,-1 0 1 0 0,-1 0 0 0 0,1 0-1 0 0,-1 0 1 0 0,0 0-1 0 0,0 0 1 0 0,-1-1-1 0 0,0 1 1 0 0,0-1 0 0 0,-1 1-1 0 0,-1-8-81 0 0,-1-11 330 0 0,-1 0 0 0 0,-2 0 1 0 0,-1-2-331 0 0,1 3 193 0 0,4 22-166 0 0,1 1-1 0 0,-1 0 1 0 0,0 0 0 0 0,0 0 0 0 0,0 0 0 0 0,0 0-1 0 0,0 0 1 0 0,-1 0 0 0 0,1 0 0 0 0,-1 0 0 0 0,1 0-27 0 0,-9-14 415 0 0,10 10 139 0 0,0 4-2871 0 0,0 2-8631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35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454 183 4752 0 0,'0'0'101'0'0,"0"0"22"0"0,0 0 6 0 0,0-3 47 0 0,0 0-105 0 0,0-1 74 0 0,0-10 528 0 0,0 8-445 0 0,0 4-152 0 0,0 1-62 0 0,0-2 426 0 0,0 0 0 0 0,1 2-419 0 0,-1 1 0 0 0,0-1 0 0 0,0 0 0 0 0,0 1 0 0 0,0-1-1 0 0,-1 1 1 0 0,1-1 0 0 0,0 1 0 0 0,0-1 0 0 0,0 0 0 0 0,0 1 0 0 0,0-1 0 0 0,-1 1 0 0 0,1-1 0 0 0,0 1 0 0 0,0-1 0 0 0,-1 1 0 0 0,1-1 0 0 0,0 1 0 0 0,-1 0 0 0 0,1-1 0 0 0,-1 1 0 0 0,1-1 0 0 0,-1 1 0 0 0,1 0 0 0 0,0-1-1 0 0,-1 1 1 0 0,1 0 0 0 0,-1 0 0 0 0,0-1 0 0 0,1 1 0 0 0,-1 0 0 0 0,1 0 0 0 0,-1 0 0 0 0,1 0 0 0 0,-1-1 0 0 0,1 1 0 0 0,-1 0 0 0 0,0 0 0 0 0,1 0 0 0 0,-1 0 0 0 0,0 1-21 0 0,1-1 7 0 0,0 0 1 0 0,0 0 0 0 0,0 0-1 0 0,0 0 1 0 0,0 0 0 0 0,0 0-1 0 0,0 0 1 0 0,-1 0 0 0 0,1 0-1 0 0,0 0 1 0 0,0 0 0 0 0,0 0-1 0 0,0 0 1 0 0,0 0 0 0 0,0 0 0 0 0,0 0-1 0 0,0 0 1 0 0,0 0 0 0 0,-1 0-1 0 0,1 0 1 0 0,0 0 0 0 0,0 0-1 0 0,0 0 1 0 0,0-1 0 0 0,0 1-1 0 0,0 0 1 0 0,0 0 0 0 0,0 0-1 0 0,0 0 1 0 0,0 0 0 0 0,0 0-1 0 0,-1 0 1 0 0,1 0 0 0 0,0 0-1 0 0,0 0 1 0 0,0 0 0 0 0,0 0-1 0 0,0-1 1 0 0,0 1 0 0 0,0 0-1 0 0,0 0 1 0 0,0 0 0 0 0,0 0-1 0 0,0 0 1 0 0,0 0 0 0 0,0 0-1 0 0,0 0 1 0 0,0-1 0 0 0,0 1-1 0 0,0 0 1 0 0,0 0 0 0 0,0 0-1 0 0,0 0 1 0 0,0 0 0 0 0,0 0-1 0 0,0 0 1 0 0,0 0-8 0 0,0-1 28 0 0,0 0 0 0 0,0 0-1 0 0,0 1 1 0 0,0-1 0 0 0,0 0 0 0 0,-1 0 0 0 0,1 1-1 0 0,0-1 1 0 0,0 0 0 0 0,-1 1 0 0 0,1-1-1 0 0,-1 0 1 0 0,1 1 0 0 0,0-1 0 0 0,-1 0 0 0 0,1 1-1 0 0,-1-1 1 0 0,0 1 0 0 0,1-1 0 0 0,-1 1-1 0 0,1-1 1 0 0,-1 1 0 0 0,0-1-28 0 0,1 1 28 0 0,-1 0-1 0 0,0-1 1 0 0,1 1 0 0 0,-1-1-1 0 0,1 1 1 0 0,-1-1-1 0 0,0 1 1 0 0,1-1 0 0 0,0 0-1 0 0,-1 1 1 0 0,1-1 0 0 0,-1 1-1 0 0,1-1 1 0 0,0 0 0 0 0,-1 0-1 0 0,1 1 1 0 0,0-1-1 0 0,0 0 1 0 0,-1 1 0 0 0,1-1-1 0 0,0 0 1 0 0,0 0 0 0 0,0 0-28 0 0,0 1 16 0 0,0 0 0 0 0,0 0 0 0 0,0-1 1 0 0,0 1-1 0 0,0 0 0 0 0,0-1 0 0 0,0 1 1 0 0,0 0-1 0 0,0 0 0 0 0,0-1 1 0 0,0 1-1 0 0,0 0 0 0 0,0 0 0 0 0,-1 0 1 0 0,1-1-1 0 0,0 1 0 0 0,0 0 0 0 0,0 0 1 0 0,0-1-1 0 0,-1 1 0 0 0,1 0 0 0 0,0 0 1 0 0,0 0-1 0 0,0 0 0 0 0,-1-1 0 0 0,1 1-16 0 0,-2-2 87 0 0,-2-1 47 0 0,-14-15 684 0 0,14 13-660 0 0,3 4-122 0 0,0 0-35 0 0,-4-4 275 0 0,1 1-69 0 0,-2-1 1 0 0,1 2-79 0 0,-4-1 78 0 0,5 4-101 0 0,1 0 41 0 0,2 0-130 0 0,1 0-1 0 0,0 0 1 0 0,0 0 0 0 0,-1 0 0 0 0,1 0 0 0 0,0 0 0 0 0,0 0 0 0 0,-1 0 0 0 0,1 0 0 0 0,0 0 0 0 0,-1-1 0 0 0,1 1 0 0 0,0 0 0 0 0,0 0-1 0 0,0 0 1 0 0,-1 0 0 0 0,1 0 0 0 0,0-1 0 0 0,0 1 0 0 0,0 0 0 0 0,-1 0 0 0 0,1 0 0 0 0,0 0 0 0 0,0-1 0 0 0,0 1 0 0 0,0 0-17 0 0,-14-14 439 0 0,8 8-317 0 0,1 2-38 0 0,1 0-49 0 0,2 2-62 0 0,2 1 29 0 0,0 1 1 0 0,0 0 0 0 0,0 0-1 0 0,0 0 1 0 0,-1-1-1 0 0,1 1 1 0 0,0 0-1 0 0,0 0 1 0 0,0 0 0 0 0,-1 0-1 0 0,1-1 1 0 0,0 1-1 0 0,0 0 1 0 0,-1 0-1 0 0,1 0 1 0 0,0 0-1 0 0,0 0 1 0 0,-1 0 0 0 0,1 0-1 0 0,0 0 1 0 0,0 0-1 0 0,-1 0 1 0 0,1 0-1 0 0,0 0 1 0 0,0 0 0 0 0,-1 0-3 0 0,-4 0 45 0 0,-13 0 205 0 0,13 0-209 0 0,3 0-49 0 0,-1 0 92 0 0,-2-2 4 0 0,-5 4-44 0 0,10-2-42 0 0,-1 0 0 0 0,1 0 1 0 0,0 0-1 0 0,0 0 1 0 0,-1 0-1 0 0,1 0 1 0 0,0 0-1 0 0,0 0 1 0 0,-1 0-1 0 0,1 0 1 0 0,0 0-1 0 0,0 0 1 0 0,-1 0-1 0 0,1 0 0 0 0,0 0 1 0 0,0 1-1 0 0,-1-1 1 0 0,1 0-1 0 0,0 0 1 0 0,0 0-1 0 0,0 0 1 0 0,-1 1-1 0 0,1-1 1 0 0,0 0-1 0 0,0 0 1 0 0,0 1-3 0 0,-15 11 53 0 0,-3-6-57 0 0,-1 9-55 0 0,4 3 45 0 0,9-3 14 0 0,-6-9 0 0 0,10-4-4 0 0,1 5 6 0 0,1 17-54 0 0,0 67 42 0 0,0-89 10 0 0,0 0 0 0 0,1 0 0 0 0,-1 0 0 0 0,0 0 0 0 0,1 0 0 0 0,-1-1 0 0 0,1 1 0 0 0,0 0 0 0 0,-1 0 0 0 0,1-1 0 0 0,0 1 0 0 0,0 0 0 0 0,0-1 0 0 0,1 1 0 0 0,3 7 0 0 0,1 10 0 0 0,0-10 0 0 0,-5-8 0 0 0,0 1 0 0 0,0 0 0 0 0,0-1 0 0 0,0 1 0 0 0,0 0 0 0 0,0 0 0 0 0,-1-1 0 0 0,1 1 0 0 0,-1 0 0 0 0,1 0 0 0 0,-1 0 0 0 0,0 0 0 0 0,0 0 0 0 0,0 0 0 0 0,0 1 0 0 0,0-1 0 0 0,0 1 0 0 0,0 0 0 0 0,0-1 0 0 0,0 1 0 0 0,0 0 0 0 0,1-1 0 0 0,-1 1 0 0 0,1 0 0 0 0,0-1 0 0 0,0 1 0 0 0,0-1 0 0 0,0 1 0 0 0,0-1 0 0 0,0 0 0 0 0,1 1 0 0 0,-1-1 0 0 0,1 0 0 0 0,0 0 0 0 0,-1 0 0 0 0,2 0 0 0 0,-1 0 2 0 0,0 0-1 0 0,0 0 1 0 0,-1 0 0 0 0,1 1 0 0 0,0-1 0 0 0,-1 0 0 0 0,2 3-2 0 0,0 12 51 0 0,-3-15-44 0 0,0 0 0 0 0,0 0 1 0 0,1 0-1 0 0,-1 0 0 0 0,1 0 1 0 0,-1 0-1 0 0,1 0 1 0 0,0 0-1 0 0,-1 0 0 0 0,1-1 1 0 0,0 1-1 0 0,1 0 1 0 0,-1 0-8 0 0,0-1 7 0 0,0 1 0 0 0,0 0 1 0 0,0 0-1 0 0,0 0 0 0 0,0 0 1 0 0,-1 0-1 0 0,1 0 1 0 0,0 0-1 0 0,-1 0 0 0 0,0 0 1 0 0,1 0-1 0 0,-1 0 1 0 0,0 0-8 0 0,0 6 29 0 0,-1-5-16 0 0,1-1-1 0 0,0 1 0 0 0,0-1 1 0 0,0 1-1 0 0,1-1 0 0 0,-1 1 1 0 0,0-1-1 0 0,1 0 0 0 0,0 1 1 0 0,0 0-13 0 0,4 7 45 0 0,-3-9-35 0 0,-1 1 1 0 0,0-1-1 0 0,0 1 0 0 0,0 0 1 0 0,-1-1-1 0 0,1 1 1 0 0,0 0-1 0 0,-1 0 1 0 0,1 0-1 0 0,-1 0 0 0 0,1 0 1 0 0,-1-1-1 0 0,0 1 1 0 0,0 1-11 0 0,0 68 592 0 0,0-23-244 0 0,0-8-113 0 0,0 0-67 0 0,-1-34-166 0 0,2-4-6 0 0,3 6 18 0 0,7 12 34 0 0,-8-15-37 0 0,-2 0-13 0 0,-2 4 25 0 0,1 9 33 0 0,0-3 3 0 0,0-9-4 0 0,0 6-57 0 0,0-9-59 0 0,0-3-18 0 0,0 0-37 0 0,0 0 26 0 0,0 0-87 0 0,0 0-161 0 0,0 0 183 0 0,0 0-38 0 0,0 0-67 0 0,0 0 86 0 0,0 0-34 0 0,0 0-38 0 0,0 0-36 0 0,0 0-374 0 0,0 0 94 0 0,0 0-48 0 0,0 0-716 0 0,0 0-559 0 0,0 0-1068 0 0</inkml:trace>
  <inkml:trace contextRef="#ctx0" brushRef="#br0" timeOffset="305.01">1 510 5960 0 0,'0'0'132'0'0,"0"0"17"0"0,0 0 12 0 0,0 0-42 0 0,0 0 5 0 0,0 0 59 0 0,0 0 170 0 0,3-3 310 0 0,9-10 29 0 0,-9 11-284 0 0,0 1-164 0 0,21 1 416 0 0,3 0-84 0 0,1 0-72 0 0,-1 0-56 0 0,-14-2-236 0 0,-2-3-38 0 0,4-3 5 0 0,2 5-42 0 0,34 3 251 0 0,-34 0-278 0 0,-3 0 9 0 0,-2 0-45 0 0,16 0 26 0 0,-26 0-92 0 0,0 0 0 0 0,0 0-1 0 0,0 0 1 0 0,0 0 0 0 0,0-1 0 0 0,0 1 0 0 0,0-1 0 0 0,0 1-1 0 0,-1-1 1 0 0,1 0 0 0 0,0 0 0 0 0,0 1 0 0 0,-1-1 0 0 0,1-1-8 0 0,13-5 45 0 0,-4 5-23 0 0,0 1 1 0 0,0 0 0 0 0,0 1-1 0 0,0 0 1 0 0,2 1-23 0 0,3-1 39 0 0,1 0-18 0 0,-11 1-6 0 0,0-1 0 0 0,0-1 0 0 0,0 1 0 0 0,0-1 0 0 0,5-1-15 0 0,8-3 13 0 0,-12 2-12 0 0,1 1-1 0 0,-1 1 0 0 0,1-1 1 0 0,0 1-1 0 0,-1 0 1 0 0,1 1-1 0 0,5 0-42 0 0,-8 0-15 0 0,-1 0-36 0 0,0 0-20 0 0,-1 0-37 0 0,1 0-43 0 0,0 0-47 0 0,-1 0-53 0 0,1 0-47 0 0,-1 0-42 0 0,1 0-38 0 0,0 0-126 0 0,1 0-37 0 0,8 0-1293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7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1 204 6520 0 0,'31'6'921'0'0,"-26"-4"-737"0"0,-1-1 0 0 0,0 0 1 0 0,1 0-1 0 0,-1-1 0 0 0,0 1 0 0 0,1-1 0 0 0,1 0-184 0 0,14-3 237 0 0,0-1-1 0 0,-1-1 0 0 0,0 0 0 0 0,0-2 0 0 0,0 0 0 0 0,0-1 1 0 0,7-5-237 0 0,-12 5 71 0 0,0 0 0 0 0,0 0 0 0 0,10-10-71 0 0,-20 15 107 0 0,-1 0 0 0 0,1 0-1 0 0,-1 0 1 0 0,1-1 0 0 0,-1 0 0 0 0,0 1-1 0 0,0-1 1 0 0,-1-1 0 0 0,1 1 0 0 0,-1 0-1 0 0,0 0 1 0 0,0-1 0 0 0,-1 1 0 0 0,1-1-1 0 0,-1 0-106 0 0,-1 3 49 0 0,0 0 0 0 0,0-1-1 0 0,0 1 1 0 0,0 0-1 0 0,0 0 1 0 0,0-1 0 0 0,-1 1-1 0 0,1 0 1 0 0,-1 0 0 0 0,0 0-1 0 0,0 0 1 0 0,0-1 0 0 0,0 1-1 0 0,0 0 1 0 0,0 1-1 0 0,0-1 1 0 0,0 0 0 0 0,-1 0-1 0 0,1 0 1 0 0,-1 1 0 0 0,0-1-1 0 0,1 1 1 0 0,-1-1-1 0 0,0 1 1 0 0,0 0 0 0 0,0 0-1 0 0,0-1 1 0 0,0 1 0 0 0,0 1-1 0 0,0-1 1 0 0,0 0-1 0 0,0 0 1 0 0,-1 1 0 0 0,1-1-1 0 0,0 1 1 0 0,0 0 0 0 0,-1 0-1 0 0,1 0 1 0 0,0 0 0 0 0,-2 0-49 0 0,-4 2 52 0 0,1 0 1 0 0,-1 0 0 0 0,1 0 0 0 0,0 1-1 0 0,0 0 1 0 0,0 1 0 0 0,0 0 0 0 0,1 0 0 0 0,-1 0-1 0 0,1 1 1 0 0,0 0 0 0 0,0 0 0 0 0,1 0 0 0 0,-1 1-1 0 0,1 0 1 0 0,0 0 0 0 0,-2 4-53 0 0,-7 9 144 0 0,2 0 0 0 0,0 0 1 0 0,-6 14-145 0 0,13-24 7 0 0,1 0 0 0 0,1 1 0 0 0,0 0 0 0 0,0-1 0 0 0,1 1 0 0 0,0 0 0 0 0,1 0 0 0 0,0 0 0 0 0,1 3-7 0 0,-1-7 12 0 0,2-1 1 0 0,-1 1-1 0 0,1 0 1 0 0,0 0-1 0 0,0-1 1 0 0,0 1-1 0 0,1-1 1 0 0,0 1-1 0 0,0-1 1 0 0,0 1-1 0 0,1-1 1 0 0,0 0-1 0 0,2 3-12 0 0,-2-4 13 0 0,0 0 1 0 0,1-1-1 0 0,-1 1 1 0 0,1-1-1 0 0,0 0 0 0 0,0 0 1 0 0,0-1-1 0 0,0 1 0 0 0,0-1 1 0 0,0 0-1 0 0,1 0 0 0 0,-1 0 1 0 0,1 0-1 0 0,0-1 0 0 0,-1 0 1 0 0,3 0-14 0 0,14 2 93 0 0,0-1 0 0 0,1-1 0 0 0,-1-1 1 0 0,0-1-1 0 0,0-1 0 0 0,1-1 0 0 0,-1 0 0 0 0,17-6-93 0 0,-25 5-317 0 0,-1-1-1 0 0,1 0 1 0 0,0 0-1 0 0,-1-1 0 0 0,0-1 1 0 0,9-6 317 0 0,-18 10-10545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7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59 7936 0 0,'0'4'113'0'0,"0"0"1"0"0,1 0 0 0 0,0 0-1 0 0,0 0 1 0 0,0 0 0 0 0,1 0-1 0 0,-1-1 1 0 0,2 3-114 0 0,7 20 741 0 0,-1 15-44 0 0,-7-27-506 0 0,1 0-1 0 0,0-1 0 0 0,1 1 0 0 0,1 0 1 0 0,0-1-1 0 0,6 8-190 0 0,2 4 348 0 0,-1 0 0 0 0,4 13-348 0 0,-9-22 319 0 0,-1 2 1994 0 0,2-57-1105 0 0,-3 20-1099 0 0,3-16 118 0 0,2 1 0 0 0,1 0 0 0 0,6-10-227 0 0,-9 25 121 0 0,2 0 1 0 0,0 0 0 0 0,1 1 0 0 0,0 1 0 0 0,2 0 0 0 0,5-5-122 0 0,-12 16 49 0 0,0 1-1 0 0,1 0 1 0 0,-1 0 0 0 0,1 1-1 0 0,1 0 1 0 0,-1 0-1 0 0,0 1 1 0 0,1-1 0 0 0,0 2-1 0 0,0-1 1 0 0,0 1 0 0 0,0 0-1 0 0,2 0-48 0 0,-6 2 8 0 0,0 0-1 0 0,0-1 1 0 0,1 1 0 0 0,-1 1-1 0 0,0-1 1 0 0,0 0 0 0 0,0 1 0 0 0,0 0-1 0 0,0 0 1 0 0,0 0 0 0 0,0 1-1 0 0,0 0 1 0 0,0-1 0 0 0,-1 1-1 0 0,1 0 1 0 0,-1 1 0 0 0,1-1-1 0 0,-1 0 1 0 0,0 1 0 0 0,0 0-1 0 0,0 0 1 0 0,0 0 0 0 0,0 0-1 0 0,-1 0 1 0 0,1 1 0 0 0,-1-1-8 0 0,4 7 20 0 0,0 0 1 0 0,0 0 0 0 0,-1 0 0 0 0,0 0-1 0 0,-1 1 1 0 0,0 0 0 0 0,-1 0-1 0 0,2 10-20 0 0,2 8 74 0 0,-4-17-66 0 0,-1 0 1 0 0,0 0-1 0 0,0 8-8 0 0,5 63-264 0 0,-7-83 244 0 0,0 0-1 0 0,0 7 181 0 0,0-2-2771 0 0,0-5-8699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8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7736 0 0,'2'0'77'0'0,"0"0"0"0"0,0 0 1 0 0,0 1-1 0 0,-1-1 0 0 0,1 1 0 0 0,0 0 1 0 0,-1-1-1 0 0,1 1 0 0 0,0 0 1 0 0,-1 0-1 0 0,1 0 0 0 0,-1 0 1 0 0,1 0-1 0 0,-1 0 0 0 0,0 1 0 0 0,0-1 1 0 0,1 0-1 0 0,-1 1 0 0 0,0-1 1 0 0,0 1-1 0 0,0-1 0 0 0,0 1 0 0 0,-1 0 1 0 0,1-1-1 0 0,0 1 0 0 0,-1 0 1 0 0,1 0-78 0 0,3 9 643 0 0,-1 0 0 0 0,0 0 0 0 0,-1 1 0 0 0,0-1-643 0 0,0-1 86 0 0,7 46-357 0 0,-5-25 186 0 0,2 0 0 0 0,1-1-1 0 0,7 21 86 0 0,30 85-73 0 0,-22-44 352 0 0,-7 6 1218 0 0,-10-81-1074 0 0,-5-15-326 0 0,1-1 0 0 0,0 1 0 0 0,-1 0 0 0 0,1 0-1 0 0,-1 0 1 0 0,1-1 0 0 0,-1 1 0 0 0,0 0 0 0 0,0 0 0 0 0,0 0 0 0 0,0 0 0 0 0,0 0 0 0 0,0 0 0 0 0,-1-1 0 0 0,1 2-97 0 0,0 5 456 0 0,0-8-486 0 0,0 1-1 0 0,0-1 1 0 0,0 0 0 0 0,1 1-1 0 0,-1-1 1 0 0,0 0 0 0 0,0 1 0 0 0,0-1-1 0 0,0 0 1 0 0,0 1 0 0 0,0-1 0 0 0,0 1-1 0 0,0-1 1 0 0,0 0 0 0 0,0 1-1 0 0,0-1 1 0 0,0 0 0 0 0,0 1 0 0 0,0-1-1 0 0,-1 0 1 0 0,1 1 0 0 0,0-1 0 0 0,0 0-1 0 0,0 1 1 0 0,0-1 0 0 0,-1 0-1 0 0,1 0 1 0 0,0 1 0 0 0,0-1 0 0 0,-1 0-1 0 0,1 1 1 0 0,0-1 0 0 0,0 0 0 0 0,-1 0-1 0 0,1 0 1 0 0,0 1 0 0 0,-1-1-1 0 0,1 0 1 0 0,0 0 0 0 0,-1 0 0 0 0,1 0-1 0 0,0 0 1 0 0,-1 0 0 0 0,1 0 0 0 0,0 0 30 0 0,-1 0-10460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18.5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17 6424 0 0,'-12'3'4489'0'0,"81"-6"-3335"0"0,16 1-820 0 0,50-3 737 0 0,-93 0-525 0 0,-35 4-427 0 0,0-1 1 0 0,0 1-1 0 0,1 1 1 0 0,-1 0-1 0 0,0 0 0 0 0,1 0-119 0 0,15 0 404 0 0,-20 0-349 0 0,0-1-1 0 0,0 1 1 0 0,0 0-1 0 0,0 0 0 0 0,0 1 1 0 0,0-1-1 0 0,0 1 1 0 0,0-1-1 0 0,-1 1 0 0 0,1 0 1 0 0,1 1-55 0 0,-3-2 85 0 0,0 0 0 0 0,1 0 0 0 0,-1 1 0 0 0,0-1-1 0 0,0 0 1 0 0,0 0 0 0 0,0 0 0 0 0,1 0 0 0 0,-1 0 0 0 0,0 0 0 0 0,0-1 0 0 0,0 1 0 0 0,0 0 0 0 0,0-1 0 0 0,0 1-1 0 0,1-1-84 0 0,-2 2-80 0 0,0 0 0 0 0,0 0 0 0 0,0 0 0 0 0,0 0-1 0 0,0 0 1 0 0,-1 0 0 0 0,1 0 0 0 0,0 0 0 0 0,-1-1-1 0 0,1 1 1 0 0,0 0 0 0 0,-1 0 0 0 0,1 0 0 0 0,-1 0-1 0 0,0-1 1 0 0,1 1 0 0 0,-1 0 0 0 0,1-1-1 0 0,-1 1 1 0 0,0 0 0 0 0,0-1 0 0 0,1 1 0 0 0,-1-1-1 0 0,0 1 1 0 0,-1-1 80 0 0,2 1-10786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0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4616 0 0,'0'0'327'0'0,"0"0"-5"0"0,0 4 3 0 0,1 9-81 0 0,0 1-1 0 0,0-1 0 0 0,2 1 0 0 0,-1-1 0 0 0,2 0 0 0 0,0 0 1 0 0,0 0-1 0 0,3 4-243 0 0,-1-3 219 0 0,-2-1 1 0 0,0 1-1 0 0,0 0 0 0 0,-1 4-219 0 0,0-3 103 0 0,0 0 0 0 0,1 0 0 0 0,6 11-103 0 0,-5-14 221 0 0,-1 1-1 0 0,0 0 0 0 0,-1 0 0 0 0,-1 0 0 0 0,0 0 1 0 0,0 0-1 0 0,-1 10-220 0 0,-3-6 1018 0 0,2-18-996 0 0,0 1 0 0 0,0 0 1 0 0,0 0-1 0 0,0 0 0 0 0,0 0 0 0 0,0-1 0 0 0,0 1 0 0 0,0 0 1 0 0,-1 0-1 0 0,1 0 0 0 0,0 0 0 0 0,0 0 0 0 0,0 0 1 0 0,0-1-1 0 0,0 1 0 0 0,0 0 0 0 0,-1 0 0 0 0,1 0 1 0 0,0 0-1 0 0,0 0 0 0 0,0 0 0 0 0,0 0 0 0 0,0 0 1 0 0,-1 0-1 0 0,1 0 0 0 0,0 0 0 0 0,0 0 0 0 0,0 0 1 0 0,-1 0-1 0 0,1 0 0 0 0,0 0 0 0 0,0 0 0 0 0,0 0 1 0 0,0 0-1 0 0,-1 0 0 0 0,1 0 0 0 0,0 0 0 0 0,0 0 0 0 0,0 0 1 0 0,0 0-1 0 0,0 0 0 0 0,-1 0 0 0 0,1 0 0 0 0,0 0 1 0 0,0 1-1 0 0,0-1 0 0 0,0 0 0 0 0,0 0 0 0 0,-1 0 1 0 0,1 0-1 0 0,0 0 0 0 0,0 0 0 0 0,0 1 0 0 0,0-1 1 0 0,0 0-1 0 0,0 0 0 0 0,0 0 0 0 0,0 0 0 0 0,0 0 1 0 0,0 1-1 0 0,0-1 0 0 0,0 0 0 0 0,0 0 0 0 0,0 0 1 0 0,0 0-1 0 0,0 1 0 0 0,0-1-22 0 0,-1-1 21 0 0,1 0 0 0 0,0 0 1 0 0,0 0-1 0 0,0 0 0 0 0,0 0 0 0 0,0-1 1 0 0,0 1-1 0 0,0 0 0 0 0,0 0 0 0 0,0 0 1 0 0,0 0-1 0 0,0 0 0 0 0,1 0 0 0 0,-1-1-21 0 0,2-5 63 0 0,-2 1-28 0 0,3-24 150 0 0,2-1 0 0 0,0 1 0 0 0,2 1 0 0 0,1-1-185 0 0,-5 22 68 0 0,0 0 1 0 0,0 0-1 0 0,0 0 0 0 0,1 1 0 0 0,0-1 0 0 0,1 1 1 0 0,0 0-1 0 0,0 0 0 0 0,0 1 0 0 0,1-1 0 0 0,0 1 1 0 0,0 1-1 0 0,0-1 0 0 0,1 1 0 0 0,0 0 0 0 0,0 0 1 0 0,2 0-69 0 0,-2 1 70 0 0,0 1 0 0 0,0-1 0 0 0,0 2 0 0 0,0-1 0 0 0,1 1 0 0 0,-1 0 0 0 0,1 0 0 0 0,-1 1 1 0 0,1 0-1 0 0,-1 1 0 0 0,1-1 0 0 0,0 2-70 0 0,-6-1 3 0 0,0 1 1 0 0,0-1 0 0 0,-1 1-1 0 0,1 0 1 0 0,0 0-1 0 0,0-1 1 0 0,-1 1 0 0 0,1 1-1 0 0,-1-1 1 0 0,1 0 0 0 0,-1 0-1 0 0,1 1 1 0 0,-1-1-1 0 0,1 1-3 0 0,18 23 45 0 0,-15-17-24 0 0,-1 1 0 0 0,1 1 1 0 0,-1-1-1 0 0,-1 1 1 0 0,0-1-1 0 0,1 5-21 0 0,10 29 97 0 0,-7-24-118 0 0,-2 0-1 0 0,0 0 1 0 0,-1 0 0 0 0,-1 0-1 0 0,-1 1 1 0 0,-1 0 0 0 0,-1-1-1 0 0,-1 10 22 0 0,2-28-12 0 0,-1 0-1 0 0,0-1 1 0 0,0 1 0 0 0,0 0-1 0 0,0-1 1 0 0,0 1 0 0 0,0 0-1 0 0,0-1 1 0 0,0 1 0 0 0,0-1-1 0 0,-1 1 1 0 0,1 0 0 0 0,0-1-1 0 0,0 1 1 0 0,0 0-1 0 0,-1-1 1 0 0,1 1 0 0 0,0-1-1 0 0,-1 1 1 0 0,1-1 0 0 0,0 1-1 0 0,-1-1 1 0 0,1 1 0 0 0,-1-1-1 0 0,1 1 1 0 0,-1-1 0 0 0,1 0-1 0 0,-1 1 1 0 0,1-1-1 0 0,-1 1 1 0 0,1-1 0 0 0,-1 0-1 0 0,0 0 1 0 0,1 1 0 0 0,-1-1-1 0 0,1 0 1 0 0,-1 0 0 0 0,0 0-1 0 0,1 0 13 0 0,-1 0-7 0 0,0-1-1 0 0,1 1 1 0 0,-1-1-1 0 0,0 1 0 0 0,1-1 1 0 0,-1 1-1 0 0,1-1 1 0 0,-1 0-1 0 0,1 1 1 0 0,-1-1-1 0 0,1 0 0 0 0,0 1 1 0 0,-1-1-1 0 0,1 0 1 0 0,0 1-1 0 0,0-1 0 0 0,-1 0 1 0 0,1 0-1 0 0,0 0 1 0 0,0 1-1 0 0,0-1 1 0 0,0 0-1 0 0,0 0 0 0 0,0 1 1 0 0,0-1-1 0 0,0 0 1 0 0,0 0-1 0 0,0 0 1 0 0,1 1-1 0 0,-1-1 0 0 0,0 0 1 0 0,0 0-1 0 0,1 1 1 0 0,-1-1-1 0 0,0 0 1 0 0,1 0 7 0 0,5-18-8 0 0,1 0 0 0 0,1 0 0 0 0,1 1 0 0 0,1 0 0 0 0,0 1 0 0 0,12-16 8 0 0,-14 22 19 0 0,1 0-1 0 0,0 1 1 0 0,1 0-1 0 0,0 1 1 0 0,1 0 0 0 0,0 1-1 0 0,0 0 1 0 0,0 0 0 0 0,1 1-1 0 0,11-4-18 0 0,-17 8 51 0 0,1 1 0 0 0,-1 0 0 0 0,0 0 0 0 0,1 0 0 0 0,-1 1 0 0 0,1 0 0 0 0,0 0 0 0 0,-1 1 0 0 0,1 0 0 0 0,0 0 0 0 0,5 1-51 0 0,-9-1 27 0 0,1 1 1 0 0,-1 0-1 0 0,0 0 1 0 0,1 0-1 0 0,-1 0 1 0 0,0 1 0 0 0,0 0-1 0 0,0-1 1 0 0,0 1-1 0 0,0 0 1 0 0,0 0-1 0 0,0 0 1 0 0,-1 1 0 0 0,1-1-1 0 0,-1 1 1 0 0,0 0-1 0 0,0-1 1 0 0,0 1 0 0 0,0 0-1 0 0,0 0 1 0 0,0 0-1 0 0,-1 0 1 0 0,1 2-28 0 0,2 9 17 0 0,0 0 0 0 0,-1 0 0 0 0,0 0 1 0 0,-1 1-1 0 0,-1-1 0 0 0,-1 1 0 0 0,0-1 1 0 0,0 1-1 0 0,-2-1 0 0 0,0 1 0 0 0,-1 6-17 0 0,0-9-88 0 0,2-10 63 0 0,1 0 0 0 0,-1 0 0 0 0,1 0 1 0 0,-1 1-1 0 0,1-1 0 0 0,0 0 0 0 0,0 0 0 0 0,0 0 0 0 0,0 1 0 0 0,1-1 1 0 0,-1 0-1 0 0,0 0 0 0 0,1 0 0 0 0,0 0 0 0 0,-1 1 0 0 0,1-1 0 0 0,0 0 26 0 0,0 11-5 0 0,-2-13-47 0 0,1 1 0 0 0,0-1 0 0 0,0 1 0 0 0,0-1-1 0 0,0 0 1 0 0,-1 1 0 0 0,1-1 0 0 0,0 1 0 0 0,0-1 0 0 0,0 1-1 0 0,0-1 1 0 0,0 0 0 0 0,0 1 0 0 0,0-1 0 0 0,0 1-1 0 0,0-1 1 0 0,0 1 0 0 0,1-1 0 0 0,-1 0 0 0 0,0 1 0 0 0,0-1-1 0 0,0 1 1 0 0,0-1 0 0 0,1 0 0 0 0,-1 1 0 0 0,0-1-1 0 0,0 0 1 0 0,0 1 0 0 0,1-1 0 0 0,-1 0 0 0 0,0 1 0 0 0,1-1-1 0 0,-1 0 1 0 0,0 1 0 0 0,1-1 0 0 0,-1 0 0 0 0,1 0-1 0 0,-1 0 1 0 0,0 1 0 0 0,1-1 0 0 0,-1 0 0 0 0,1 0 0 0 0,-1 0 51 0 0,1 0-10084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1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273 14 6224 0 0,'-27'0'295'0'0,"17"-1"-18"0"0,0 0-1 0 0,0 1 0 0 0,0 1 0 0 0,0 0 0 0 0,1 0 1 0 0,-1 1-1 0 0,0 0 0 0 0,-7 3-276 0 0,1 1 170 0 0,2 1 0 0 0,-1 0 0 0 0,-13 9-170 0 0,23-12-4 0 0,0-1 0 0 0,1 1 0 0 0,-1 0 0 0 0,1 1 0 0 0,0-1 0 0 0,0 1 0 0 0,0 0 0 0 0,1 0 0 0 0,-1 0 1 0 0,1 0-1 0 0,1 0 0 0 0,-2 3 4 0 0,-1 3 31 0 0,1 0 0 0 0,0 1 0 0 0,1 0 0 0 0,0-1 0 0 0,0 1 0 0 0,2 0 0 0 0,-1 10-31 0 0,2-18 39 0 0,0-1 1 0 0,0 1 0 0 0,0-1-1 0 0,0 1 1 0 0,1-1 0 0 0,0 1-1 0 0,0-1 1 0 0,0 1 0 0 0,0-1-1 0 0,0 1 1 0 0,1-1 0 0 0,-1 0-1 0 0,1 0 1 0 0,0 0 0 0 0,0 0-1 0 0,0 0 1 0 0,0 0 0 0 0,1-1 0 0 0,-1 1-1 0 0,1-1 1 0 0,0 1 0 0 0,-1-1-1 0 0,1 0 1 0 0,0 0 0 0 0,0 0-1 0 0,0-1 1 0 0,1 1 0 0 0,0 0-40 0 0,9 2 125 0 0,1 1 1 0 0,0-2-1 0 0,-1 0 1 0 0,1-1-1 0 0,1 0 1 0 0,-1-1 0 0 0,0 0-1 0 0,0-1 1 0 0,0-1-1 0 0,0 0 1 0 0,0-1-1 0 0,0-1 1 0 0,0 0-1 0 0,0-1 1 0 0,-1 0 0 0 0,1-1-1 0 0,-1-1 1 0 0,7-4-126 0 0,-15 7 59 0 0,-1 0 1 0 0,1 0 0 0 0,-1 0 0 0 0,0-1-1 0 0,0 0 1 0 0,-1 0 0 0 0,1 0 0 0 0,-1 0-1 0 0,0 0 1 0 0,0 0 0 0 0,0-1 0 0 0,-1 0-1 0 0,1 1 1 0 0,-1-1 0 0 0,0 0 0 0 0,-1 0-1 0 0,1 0 1 0 0,-1-1 0 0 0,0 1 0 0 0,0 0-1 0 0,-1 0 1 0 0,1-1 0 0 0,-1 1 0 0 0,-1-4-60 0 0,1-5 68 0 0,-2 1-1 0 0,1 0 1 0 0,-2 0 0 0 0,0 0 0 0 0,0 0 0 0 0,-1 0 0 0 0,-1 1 0 0 0,0 0 0 0 0,-3-5-68 0 0,6 14 12 0 0,0-1 1 0 0,0 1-1 0 0,0 0 0 0 0,0-1 0 0 0,-1 1 1 0 0,1 0-1 0 0,-1 1 0 0 0,0-1 1 0 0,1 0-1 0 0,-1 1 0 0 0,-1 0 1 0 0,1-1-1 0 0,-2 0-12 0 0,4 4-1901 0 0,1-1-7455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2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177 276 6632 0 0,'-8'-6'208'0'0,"7"6"-171"0"0,0-1 1 0 0,1 1-1 0 0,-1-1 1 0 0,1 1-1 0 0,-1-1 1 0 0,0 1-1 0 0,1 0 1 0 0,-1-1-1 0 0,0 1 0 0 0,0 0 1 0 0,1 0-1 0 0,-1-1 1 0 0,0 1-1 0 0,0 0 1 0 0,1 0-1 0 0,-1 0 1 0 0,0 0-1 0 0,0 0 1 0 0,0 0-1 0 0,0 0-37 0 0,-3 0 127 0 0,0 0 0 0 0,0 1 0 0 0,0-1 0 0 0,0 1 0 0 0,0 0 0 0 0,0 0 0 0 0,0 0 0 0 0,0 0 0 0 0,1 1 0 0 0,-1 0 0 0 0,1-1 0 0 0,-1 1 0 0 0,1 1 0 0 0,-1-1 0 0 0,1 0 0 0 0,0 1 0 0 0,0 0 0 0 0,0 0 0 0 0,1 0 0 0 0,-1 0 0 0 0,0 0-127 0 0,-5 6-9 0 0,0 1 1 0 0,1 0-1 0 0,0 0 1 0 0,1 0-1 0 0,0 1 0 0 0,0-1 1 0 0,1 1-1 0 0,1 1 1 0 0,0-1-1 0 0,0 1 1 0 0,1 0-1 0 0,1-1 1 0 0,0 1-1 0 0,0 0 1 0 0,1 6 8 0 0,1-13 39 0 0,-1 0 1 0 0,1 0 0 0 0,0 0 0 0 0,1 0-1 0 0,-1 0 1 0 0,1 0 0 0 0,0 0 0 0 0,0 0-1 0 0,0 0 1 0 0,1 0 0 0 0,0 0 0 0 0,0-1-1 0 0,0 1 1 0 0,1-1 0 0 0,-1 1 0 0 0,1-1-1 0 0,0 0 1 0 0,0 0 0 0 0,1 0 0 0 0,-1-1-1 0 0,1 1 1 0 0,0-1 0 0 0,0 1 0 0 0,0-1-1 0 0,0-1 1 0 0,0 1 0 0 0,1 0 0 0 0,-1-1-1 0 0,1 0 1 0 0,0 0 0 0 0,0-1 0 0 0,4 2-40 0 0,-4-2 65 0 0,1-1 0 0 0,-1 1 0 0 0,1-1 0 0 0,-1-1 0 0 0,1 1 1 0 0,-1-1-1 0 0,1 0 0 0 0,-1 0 0 0 0,0 0 0 0 0,1-1 0 0 0,-1 1 0 0 0,0-1 1 0 0,0-1-1 0 0,0 1 0 0 0,0-1 0 0 0,-1 0 0 0 0,1 0 0 0 0,-1 0 0 0 0,0-1 1 0 0,1 1-1 0 0,-2-1 0 0 0,1 0 0 0 0,0 0 0 0 0,-1-1 0 0 0,0 1 0 0 0,0-1 1 0 0,0 0-1 0 0,0 1 0 0 0,-1-1 0 0 0,0-1 0 0 0,0 1 0 0 0,0 0 0 0 0,-1 0 1 0 0,1-1-1 0 0,-1 1 0 0 0,0-1-65 0 0,2-32 320 0 0,-1 0 0 0 0,-2-23-320 0 0,0-20 253 0 0,-3-119 421 0 0,3 115-601 0 0,0 85-113 0 0,0 0-3 0 0,0 0-2 0 0,0 0 2 0 0,0 0-3 0 0,0 0-1 0 0,0 0 4 0 0,0 0-2 0 0,0 0 2 0 0,0 0-3 0 0,0 19-108 0 0,4 148-243 0 0,11 43 397 0 0,-8-67-185 0 0,-5-129 156 0 0,-2-1 0 0 0,0 1 0 0 0,0 0 0 0 0,-1-1 1 0 0,-1 1 28 0 0,2-9-158 0 0,0-4 67 0 0,0 0 1 0 0,0 0-1 0 0,0 0 1 0 0,0 0 0 0 0,0-1-1 0 0,0 1 1 0 0,0 0-1 0 0,0 0 1 0 0,0 0 0 0 0,0 0-1 0 0,-1 0 1 0 0,1-1-1 0 0,0 1 1 0 0,0 0 0 0 0,-1 0-1 0 0,1 0 1 0 0,-1-1 0 0 0,1 1-1 0 0,-1 0 1 0 0,1 0-1 0 0,-1-1 1 0 0,1 1 90 0 0,0-1-8517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2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 6224 0 0,'2'5'267'0'0,"0"0"-1"0"0,-1 0 1 0 0,1 1 0 0 0,-1-1 0 0 0,-1 0-1 0 0,1 0 1 0 0,-1 1 0 0 0,1-1 0 0 0,-2 0-1 0 0,1 4-266 0 0,1 31 469 0 0,9 5 661 0 0,8 26-1130 0 0,-16-68 52 0 0,-1 0 0 0 0,1-1 1 0 0,0 1-1 0 0,0 0 0 0 0,1-1 0 0 0,-1 1 0 0 0,0-1 0 0 0,1 0 0 0 0,0 0 0 0 0,-1 0 0 0 0,1 0 0 0 0,0 0 0 0 0,0-1 0 0 0,0 1 0 0 0,0-1 1 0 0,0 1-1 0 0,2-1-52 0 0,-3-1 58 0 0,0 1 0 0 0,1-1 0 0 0,-1 0 0 0 0,0 0 0 0 0,0 0 0 0 0,1 0 0 0 0,-1 0 0 0 0,0 0 0 0 0,0-1 0 0 0,0 1 0 0 0,1-1 0 0 0,-1 0 0 0 0,0 0 0 0 0,0 1 0 0 0,2-2-58 0 0,0 0 70 0 0,0-1 0 0 0,0 1 0 0 0,0 0 0 0 0,0-1 0 0 0,0 0 0 0 0,-1 0 0 0 0,1 0-70 0 0,18-16 396 0 0,-18 17-340 0 0,-1-1-1 0 0,1 0 1 0 0,-1 1 0 0 0,0-1-1 0 0,0 0 1 0 0,0-1 0 0 0,0 1-1 0 0,-1-1 1 0 0,3-3-56 0 0,5-14 271 0 0,-1-2 1 0 0,-1 0-1 0 0,4-15-271 0 0,1-2 265 0 0,22-37 645 0 0,-36 86-615 0 0,1 0-1 0 0,0 0 1 0 0,1 0-1 0 0,0 0 1 0 0,1 0-1 0 0,-1 0 1 0 0,2 2-295 0 0,4 26 195 0 0,-3 6 16 0 0,-4-27-127 0 0,1-1 0 0 0,1 0 0 0 0,1 1-1 0 0,0-1 1 0 0,1 0 0 0 0,1-1 0 0 0,3 9-84 0 0,2 5 50 0 0,-9-23-24 0 0,0 0 1 0 0,1 0-1 0 0,0-1 0 0 0,0 1 1 0 0,0-1-1 0 0,0 1 0 0 0,3 3-26 0 0,-2-3 25 0 0,-3-4-24 0 0,0-1 1 0 0,0 0-1 0 0,0 0 1 0 0,0 0-1 0 0,0 1 0 0 0,0-1 1 0 0,0 0-1 0 0,0 0 1 0 0,1 0-1 0 0,-1 1 0 0 0,0-1 1 0 0,0 0-1 0 0,0 0 0 0 0,0 0 1 0 0,0 0-1 0 0,1 1 1 0 0,-1-1-1 0 0,0 0 0 0 0,0 0 1 0 0,0 0-1 0 0,1 0 1 0 0,-1 0-1 0 0,0 0 0 0 0,0 1 1 0 0,0-1-1 0 0,1 0 0 0 0,-1 0 1 0 0,0 0-1 0 0,0 0 1 0 0,1 0-1 0 0,-1 0 0 0 0,0 0 1 0 0,0 0-1 0 0,0 0 1 0 0,1 0-1 0 0,-1 0 0 0 0,0 0 1 0 0,0 0-1 0 0,0 0 0 0 0,1-1-1 0 0,-1 1 8 0 0,0 0-2378 0 0,0 0-9515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2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4720 0 0,'3'298'4616'0'0,"-1"-239"-4602"0"0,0-33 4 0 0,-1 0 0 0 0,-1 0 0 0 0,-1 0 0 0 0,-3 12-18 0 0,1 26 914 0 0,3-24 967 0 0,0-40-1714 0 0,0 0-6 0 0,0 0 6 0 0,0 0 14 0 0,0 0 55 0 0,0 0 17 0 0,0 0-2 0 0,0 0-4 0 0,0 0-30 0 0,0 0-2 0 0,0-2-1110 0 0,0 2-8690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3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4 6224 0 0,'0'0'51'0'0,"-1"-1"0"0"0,0 1 0 0 0,1 0 0 0 0,-1-1 0 0 0,0 1 0 0 0,0 0 0 0 0,1-1 0 0 0,-1 1 0 0 0,0 0 0 0 0,0 0 0 0 0,1 0 1 0 0,-1 0-1 0 0,0 0 0 0 0,0 0 0 0 0,1 0 0 0 0,-1 0 0 0 0,0 0 0 0 0,0 0 0 0 0,1 0 0 0 0,-1 1 0 0 0,0-1 0 0 0,0 0 0 0 0,1 0 0 0 0,-1 1-51 0 0,0-1 49 0 0,1 0 0 0 0,-1 1 1 0 0,1-1-1 0 0,-1 0 0 0 0,0 0 0 0 0,1 0 0 0 0,-1 0 0 0 0,1 1 0 0 0,-1-1 0 0 0,0 0 0 0 0,1 0 0 0 0,-1 0 0 0 0,1 0 1 0 0,-1 0-1 0 0,0-1 0 0 0,1 1 0 0 0,-1 0 0 0 0,1 0 0 0 0,-1 0 0 0 0,0 0 0 0 0,1-1 0 0 0,-1 1 0 0 0,1 0 0 0 0,-1-1 0 0 0,1 1 1 0 0,-1 0-1 0 0,1-1 0 0 0,-1 1-49 0 0,-40 14 472 0 0,29-9-499 0 0,-1 2 1 0 0,1 0 0 0 0,-1 1 0 0 0,2 0-1 0 0,-1 1 1 0 0,-4 4 26 0 0,13-10-2 0 0,-7 6 3 0 0,1 0 0 0 0,0 1 1 0 0,1 0-1 0 0,0 1 0 0 0,1-1 1 0 0,0 1-1 0 0,0 1 0 0 0,1-1 1 0 0,1 1-1 0 0,0 0 0 0 0,1 0 1 0 0,-1 3-2 0 0,4-8 56 0 0,1 0 1 0 0,-1 1-1 0 0,1-1 1 0 0,1 1-1 0 0,-1-1 0 0 0,1 0 1 0 0,0 0-1 0 0,1 1 1 0 0,0-1-1 0 0,0 0 1 0 0,1 0-1 0 0,0 1-56 0 0,-1-4 51 0 0,-1 0 0 0 0,1-1 0 0 0,0 1 0 0 0,0-1-1 0 0,0 1 1 0 0,0-1 0 0 0,1 0 0 0 0,-1 0 0 0 0,1 0 0 0 0,0 0-1 0 0,0 0 1 0 0,0 0 0 0 0,0-1 0 0 0,0 0 0 0 0,1 1 0 0 0,-1-1-1 0 0,1 0 1 0 0,-1-1 0 0 0,1 1 0 0 0,0-1 0 0 0,0 0 0 0 0,1 1-51 0 0,2-1 79 0 0,1 0 56 0 0,-1 0 1 0 0,1 0 0 0 0,0-1 0 0 0,0 0-1 0 0,-1 0 1 0 0,1-1 0 0 0,0 0-136 0 0,18-3 326 0 0,-21 4-253 0 0,-1-1 1 0 0,1 1-1 0 0,0-1 0 0 0,-1 0 0 0 0,1-1 0 0 0,-1 1 0 0 0,0-1 0 0 0,3-1-73 0 0,3-2 254 0 0,-2-1 1 0 0,1 0-1 0 0,-1 0 1 0 0,1-1-1 0 0,2-3-254 0 0,-7 5 98 0 0,0 1-1 0 0,-1-1 1 0 0,0 1-1 0 0,0-1 1 0 0,0 0-1 0 0,0 0 1 0 0,-1 0-1 0 0,0-1 1 0 0,0 1 0 0 0,1-6-98 0 0,-2 3 113 0 0,0-1 1 0 0,0 0 0 0 0,-1 0 0 0 0,0 0 0 0 0,0 0-1 0 0,-1 0 1 0 0,-1 0 0 0 0,0 0 0 0 0,0 0 0 0 0,0 1-1 0 0,-1-1 1 0 0,0 1 0 0 0,-1 0 0 0 0,-4-8-114 0 0,5 11 56 0 0,1 0 1 0 0,-1 0-1 0 0,-1 0 1 0 0,1 0-1 0 0,-1 0 1 0 0,0 1-1 0 0,0-1 1 0 0,0 1-1 0 0,0 0 1 0 0,-1 0-1 0 0,0 1 1 0 0,1 0-1 0 0,-1-1 0 0 0,-3 0-56 0 0,-3-4 202 0 0,11 7-185 0 0,-1 1 1 0 0,1-1-1 0 0,0 1 0 0 0,-1-1 0 0 0,1 1 0 0 0,-1-1 0 0 0,1 1 0 0 0,0 0 1 0 0,-1-1-1 0 0,1 1 0 0 0,-1 0 0 0 0,0-1 0 0 0,1 1 0 0 0,-1 0 1 0 0,1 0-1 0 0,-1-1 0 0 0,1 1 0 0 0,-1 0 0 0 0,0 0 0 0 0,1 0 1 0 0,-1 0-1 0 0,1 0 0 0 0,-1 0 0 0 0,0 0 0 0 0,1 0 0 0 0,-1 0-17 0 0,-11-3 443 0 0,5 0-2951 0 0,6 3-9002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39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6416 0 0,'0'0'184'0'0,"0"0"-48"0"0,0 0-14 0 0,0 0 38 0 0,3-3 127 0 0,9-9 241 0 0,-12 12-507 0 0,0 0 0 0 0,0 0 0 0 0,0-1 0 0 0,1 1-1 0 0,-1 0 1 0 0,0 0 0 0 0,0 0 0 0 0,0 0 0 0 0,1-1 0 0 0,-1 1 0 0 0,0 0 0 0 0,0 0-1 0 0,0 0 1 0 0,1 0 0 0 0,-1 0 0 0 0,0 0 0 0 0,0-1 0 0 0,1 1 0 0 0,-1 0 0 0 0,0 0-1 0 0,1 0 1 0 0,-1 0 0 0 0,0 0 0 0 0,0 0 0 0 0,1 0 0 0 0,-1 0-21 0 0,0 0 22 0 0,1 0 0 0 0,-1 0 0 0 0,1 0 0 0 0,-1 0 0 0 0,1 0 0 0 0,-1 0 0 0 0,1 0 0 0 0,-1 0 0 0 0,1 0 0 0 0,-1 0 0 0 0,1 0 0 0 0,-1 0 0 0 0,1 0 0 0 0,-1-1 0 0 0,0 1 0 0 0,1 0 0 0 0,-1 0 0 0 0,1-1 0 0 0,-1 1 0 0 0,0 0 0 0 0,1-1 0 0 0,-1 1 0 0 0,0 0 0 0 0,1-1 0 0 0,-1 1 0 0 0,0-1 0 0 0,1 1 0 0 0,-1 0 1 0 0,0-1-1 0 0,0 1 0 0 0,1-1-22 0 0,4-7 330 0 0,10 2 129 0 0,-6 1-240 0 0,3-2 89 0 0,3 4 65 0 0,1 0-40 0 0,-5-4-84 0 0,-1 2-75 0 0,8-1 186 0 0,-7 1-183 0 0,-1 0-42 0 0,1 2-15 0 0,8 1 2 0 0,2 1 42 0 0,-5-2-35 0 0,-1-1-36 0 0,-3 0-34 0 0,-3 1-37 0 0,-3 1-11 0 0,0 1 1 0 0,1 0-1 0 0,-1 0 0 0 0,1 1 1 0 0,-1-1-1 0 0,1 2 1 0 0,-1-1-1 0 0,2 1-11 0 0,5 0 8 0 0,99-1 109 0 0,-81 1-106 0 0,-31-1-11 0 0,0 0 0 0 0,1 0 0 0 0,-1 0 0 0 0,0 0 0 0 0,0 0 0 0 0,1 0 0 0 0,-1 1 0 0 0,0-1 0 0 0,0 0 0 0 0,0 0 0 0 0,0 0 0 0 0,1 0 0 0 0,-1 0 0 0 0,0 0 0 0 0,0 0 0 0 0,0 1 0 0 0,0-1 0 0 0,1 0 0 0 0,-1 0 0 0 0,0 0 0 0 0,0 0 0 0 0,0 1 0 0 0,0-1 0 0 0,0 0 0 0 0,0 0 0 0 0,1 0 0 0 0,-1 1 0 0 0,0-1 0 0 0,0 0-1 0 0,0 0 1 0 0,0 0 0 0 0,0 1 0 0 0,0-1 0 0 0,0 0 0 0 0,0 0 0 0 0,0 1 0 0 0,4 7 1 0 0,-4-8-1 0 0,1 1 1 0 0,0-1 0 0 0,-1 0-1 0 0,1 1 1 0 0,0-1 0 0 0,0 0 0 0 0,-1 0-1 0 0,1 0 1 0 0,0 1 0 0 0,0-1-1 0 0,-1 0 1 0 0,1 0 0 0 0,0 0 0 0 0,0 0-1 0 0,0 0 0 0 0,5 0 43 0 0,6 0-22 0 0,-12 0-19 0 0,0 0 0 0 0,1 0-1 0 0,-1 0 1 0 0,0 0-1 0 0,0 0 1 0 0,1 0 0 0 0,-1 0-1 0 0,0 0 1 0 0,0 0 0 0 0,1 0-1 0 0,-1 0 1 0 0,0 0 0 0 0,0 0-1 0 0,1 0 1 0 0,-1 1 0 0 0,0-1-1 0 0,0 0 1 0 0,1 0-1 0 0,-1 0 1 0 0,0 0 0 0 0,0 1-1 0 0,0-1 1 0 0,0 0 0 0 0,1 0-1 0 0,-1 0 1 0 0,0 1-2 0 0,12 11 24 0 0,-9-9 40 0 0,-3 0 3 0 0,3 12-3 0 0,9 0 0 0 0,-9-12 0 0 0,-3-3 0 0 0,0 7 12 0 0,1 4-3 0 0,-1-9-66 0 0,0 0-1 0 0,0 0 1 0 0,-1 0-1 0 0,1 0 1 0 0,0-1-1 0 0,-1 1 1 0 0,0 0-1 0 0,1 0 1 0 0,-1-1-7 0 0,-11 15 74 0 0,12-16-72 0 0,0 0 1 0 0,-1 0-1 0 0,1 0 0 0 0,0 0 1 0 0,0 0-1 0 0,0 1 0 0 0,-1-1 0 0 0,1 0 1 0 0,0 0-1 0 0,0 1 0 0 0,0-1 0 0 0,0 0 1 0 0,0 0-1 0 0,-1 0 0 0 0,1 1 0 0 0,0-1 1 0 0,0 0-1 0 0,0 0 0 0 0,0 1 0 0 0,0-1 1 0 0,0 0-1 0 0,0 0 0 0 0,0 1 0 0 0,0-1 1 0 0,0 0-1 0 0,0 1-2 0 0,0 5 8 0 0,0 21 69 0 0,0-26-74 0 0,0 0 0 0 0,0 0 0 0 0,0 0 0 0 0,0 0 0 0 0,0 0 1 0 0,0 0-1 0 0,0 0 0 0 0,0 0 0 0 0,-1 0 0 0 0,1 0 0 0 0,0 0 0 0 0,-1-1 0 0 0,1 1 0 0 0,-1 1-3 0 0,-7 2 11 0 0,8-4-11 0 0,-1 0 0 0 0,1 0 0 0 0,0 0 0 0 0,0 0 0 0 0,0 0 0 0 0,-1 0 0 0 0,1 0-1 0 0,0 0 1 0 0,0 0 0 0 0,0 0 0 0 0,-1 0 0 0 0,1 0 0 0 0,0 0 0 0 0,0 0 0 0 0,0 1 0 0 0,-1-1-1 0 0,1 0 1 0 0,0 0 0 0 0,0 0 0 0 0,0 0 0 0 0,0 0 0 0 0,0 1 0 0 0,-1-1 0 0 0,1 0 0 0 0,0 0-1 0 0,0 0 1 0 0,0 1 0 0 0,0-1 0 0 0,0 0 0 0 0,0 0 0 0 0,0 0 0 0 0,0 1 0 0 0,0-1-1 0 0,0 0 1 0 0,0 0 0 0 0,0 1 0 0 0,-2 29 70 0 0,2-28-62 0 0,-1 1-1 0 0,1-1 0 0 0,0 0 1 0 0,-1 0-1 0 0,0 0 1 0 0,1 0-1 0 0,-1 0 1 0 0,0 0-1 0 0,0 0 0 0 0,0 0 1 0 0,0 0-1 0 0,-1 0 1 0 0,1-1-1 0 0,0 1 0 0 0,-1 0 1 0 0,1-1-1 0 0,-1 1 1 0 0,0-1-8 0 0,-12 18 88 0 0,13-18-82 0 0,0 1 1 0 0,1 0 0 0 0,0 0 0 0 0,-1-1 0 0 0,1 1 0 0 0,0 0 0 0 0,0 0 0 0 0,0-1 0 0 0,0 2-7 0 0,0-2 4 0 0,0 0 0 0 0,0 0 1 0 0,0 0-1 0 0,0 0 1 0 0,0-1-1 0 0,0 1 0 0 0,0 0 1 0 0,-1 0-1 0 0,1 0 1 0 0,0 0-1 0 0,-1 0 0 0 0,1 0 1 0 0,0 0-1 0 0,-1 0 1 0 0,1 0-5 0 0,-13 5 53 0 0,7 9-29 0 0,2-6 1 0 0,-10 21 30 0 0,2-8-15 0 0,8-17-33 0 0,1 0 1 0 0,0 0-1 0 0,1 0 1 0 0,-1 0-1 0 0,0 3-7 0 0,-1 6 21 0 0,3-9-16 0 0,0 0 1 0 0,-1-1-1 0 0,0 1 1 0 0,1-1-1 0 0,-1 0 0 0 0,-1 1 1 0 0,1-1-1 0 0,-1 0-5 0 0,-10 16 19 0 0,2 1 0 0 0,0 0 0 0 0,2 1 0 0 0,0 0 0 0 0,1 0 0 0 0,-1 8-19 0 0,1 7 27 0 0,5-27-2 0 0,0-1 1 0 0,0 0-1 0 0,0 0 1 0 0,-2 0-1 0 0,1 0 1 0 0,-6 7-26 0 0,-1 1 48 0 0,7-13-34 0 0,2 0 1 0 0,-1 0-1 0 0,0 0 1 0 0,1 1-1 0 0,0-1 1 0 0,0 1-1 0 0,0-1 1 0 0,0 3-15 0 0,-4 26 177 0 0,-6-9 42 0 0,6 7 5 0 0,-7-10-22 0 0,7-3-87 0 0,-6 0-34 0 0,9-10-49 0 0,3-8-29 0 0,0 1 1 0 0,-1-1-1 0 0,1 1 1 0 0,0-1-1 0 0,0 1 1 0 0,0-1-1 0 0,-1 1 0 0 0,1-1 1 0 0,0 1-1 0 0,0-1 1 0 0,-1 1-1 0 0,1-1 1 0 0,0 0-1 0 0,-1 1 1 0 0,1-1-1 0 0,-1 0 1 0 0,1 1-1 0 0,0-1 0 0 0,-1 0 1 0 0,1 1-1 0 0,-1-1 1 0 0,1 0-1 0 0,-1 0 1 0 0,1 1-1 0 0,-1-1 1 0 0,1 0-1 0 0,-1 0 1 0 0,1 0-1 0 0,-1 0 0 0 0,1 0 1 0 0,-1 0-1 0 0,0 0 1 0 0,1 0-1 0 0,-1 0 1 0 0,1 0-1 0 0,-1 0-3 0 0,1 0 2 0 0,0 0 1 0 0,0 0-1 0 0,0 0 0 0 0,0 0 0 0 0,0 0 1 0 0,0 0-1 0 0,-1 0 0 0 0,1 0 0 0 0,0 0 1 0 0,0 0-1 0 0,0 0 0 0 0,0 0 0 0 0,0 0 1 0 0,0 0-1 0 0,0 0 0 0 0,0 0 0 0 0,-1 0 1 0 0,1 0-1 0 0,0 0 0 0 0,0 0 0 0 0,0 0 1 0 0,0 0-1 0 0,0 0 0 0 0,0 0 0 0 0,0 0 1 0 0,0 0-1 0 0,0 0 0 0 0,0 0 0 0 0,-1 1 1 0 0,1-1-1 0 0,0 0 0 0 0,0 0 0 0 0,0 0 1 0 0,0 0-1 0 0,0 0 0 0 0,0 0 0 0 0,0 0 1 0 0,0 0-1 0 0,0 0 0 0 0,0 0 0 0 0,0 1 0 0 0,0-1 1 0 0,0 0-1 0 0,0 0 0 0 0,0 0 0 0 0,0 0 1 0 0,0 0-1 0 0,0 0 0 0 0,0 0 0 0 0,0 0 1 0 0,0 1-1 0 0,0-1 0 0 0,0 0 0 0 0,0 0 1 0 0,0 0-1 0 0,0 0 0 0 0,0 0-2 0 0,0 12 149 0 0,0-9 3 0 0,0-3 10 0 0,0 0 39 0 0,0 0 20 0 0,0 0 3 0 0,0 0-26 0 0,0 0-147 0 0,0 0-48 0 0,0 0-125 0 0,0 0-66 0 0,0 0-18 0 0,0 0 70 0 0,0-3 12 0 0,0 2-84 0 0,0 0 58 0 0,0 0 48 0 0,0-1 41 0 0,0 0 28 0 0,0-5 80 0 0,0 5-91 0 0,0 0-68 0 0,0 1 3 0 0,0-1-37 0 0,0 1-42 0 0,0 0-47 0 0,0-1-75 0 0,0 1-65 0 0,0-1-73 0 0,0 1-76 0 0,0-1-85 0 0,0 0-89 0 0,0 1-96 0 0,0-1-102 0 0,0-3-988 0 0,0-5-1056 0 0</inkml:trace>
  <inkml:trace contextRef="#ctx0" brushRef="#br0" timeOffset="644.91">418 202 4232 0 0,'0'0'91'0'0,"0"0"11"0"0,0 0 12 0 0,0 0 43 0 0,0 0 136 0 0,0 3 54 0 0,0 9 6 0 0,0-9 2 0 0,0-3-17 0 0,0 3-8 0 0,-2 5-125 0 0,-4-2 10 0 0,1-2-19 0 0,2 1-1 0 0,1 1 28 0 0,2 2 71 0 0,0-8-280 0 0,0 1 0 0 0,0-1 0 0 0,0 1 0 0 0,0-1 0 0 0,0 1 0 0 0,0-1 1 0 0,0 0-1 0 0,0 1 0 0 0,0-1 0 0 0,0 1 0 0 0,-1-1 0 0 0,1 1 0 0 0,0-1 0 0 0,0 1 0 0 0,0-1 1 0 0,-1 1-1 0 0,1-1 0 0 0,0 0 0 0 0,0 1 0 0 0,-1-1 0 0 0,1 0 0 0 0,0 1 0 0 0,-1-1 0 0 0,1 0 1 0 0,-1 1-1 0 0,1-1 0 0 0,0 0 0 0 0,-1 1 0 0 0,1-1 0 0 0,-1 0 0 0 0,1 0-14 0 0,-8 6 215 0 0,2 9 17 0 0,4-11-180 0 0,-3 2 0 0 0,2-3 9 0 0,-1 0 24 0 0,0 2 45 0 0,-9 10 42 0 0,7 0-51 0 0,-6-9-22 0 0,6 12-3 0 0,-8 10 4 0 0,2-8 19 0 0,2 5 79 0 0,-2-3-75 0 0,8-17-81 0 0,1-1 1 0 0,0 1-1 0 0,0 0 0 0 0,1 1 1 0 0,-1 1-43 0 0,-3 27 168 0 0,3-27-112 0 0,0 1-1 0 0,0-1 1 0 0,-3 7-56 0 0,2-7 56 0 0,0 0 1 0 0,1 1-1 0 0,-2 6-56 0 0,-1 23 177 0 0,2-20-83 0 0,-15 36 367 0 0,9-33-321 0 0,2-2-21 0 0,-9 29 238 0 0,9-21-211 0 0,5-11-69 0 0,2-12-58 0 0,1 0 0 0 0,0-1 0 0 0,-1 1 0 0 0,0 0 0 0 0,0-1 0 0 0,0 1 0 0 0,0-1 0 0 0,0 1 1 0 0,0-1-1 0 0,0 0 0 0 0,-1 1 0 0 0,0-1 0 0 0,1 0 0 0 0,-1 0 0 0 0,0 0-19 0 0,0 0 17 0 0,0 0 1 0 0,0 0 0 0 0,1 0-1 0 0,-1 0 1 0 0,1 1-1 0 0,0-1 1 0 0,0 0-1 0 0,-1 2-17 0 0,1-1 21 0 0,0 1 0 0 0,0-1 0 0 0,0 1 0 0 0,1-1 0 0 0,0 1 0 0 0,-1-1 0 0 0,2 4-21 0 0,-1-5 17 0 0,-1 0 0 0 0,1 0 0 0 0,0 0 0 0 0,0 0 0 0 0,-1 0 1 0 0,1 1-1 0 0,-1-1 0 0 0,-1 1-17 0 0,1 1 24 0 0,-1-1 0 0 0,0-1 0 0 0,0 1 0 0 0,0 0 0 0 0,0 0 0 0 0,-2 1-24 0 0,2-3 12 0 0,1 0 0 0 0,-1 1 1 0 0,1-1-1 0 0,0 1 0 0 0,0-1 0 0 0,-1 1 0 0 0,1-1 0 0 0,1 1 0 0 0,-1 0 1 0 0,0-1-1 0 0,0 1 0 0 0,0 0 0 0 0,1 0 0 0 0,-1 0 0 0 0,1-1 0 0 0,0 1 1 0 0,-1 1-13 0 0,1-2 4 0 0,0-1 0 0 0,0 0 0 0 0,0 0 0 0 0,0 1 0 0 0,0-1 0 0 0,0 0 0 0 0,0 1 0 0 0,0-1 0 0 0,0 0 0 0 0,0 0 0 0 0,0 1 0 0 0,0-1 0 0 0,0 0 0 0 0,0 0 0 0 0,-1 0 0 0 0,1 1 0 0 0,0-1 0 0 0,0 0 0 0 0,0 0 0 0 0,0 0 0 0 0,-1 1 0 0 0,1-1 0 0 0,0 0 0 0 0,0 0 0 0 0,0 0 0 0 0,-1 0-4 0 0,-11 16 109 0 0,6-1 23 0 0,-2-10-33 0 0,8-5-93 0 0,-1 1 0 0 0,1-1 0 0 0,-1 0 0 0 0,1 0 0 0 0,0 1 0 0 0,-1-1 0 0 0,1 0 0 0 0,0 0 0 0 0,-1 1 0 0 0,1-1 1 0 0,-1 0-1 0 0,1 1 0 0 0,0-1 0 0 0,0 1 0 0 0,-1-1 0 0 0,1 0 0 0 0,0 1 0 0 0,0-1 0 0 0,0 1 0 0 0,-1-1 0 0 0,1 1 0 0 0,0-1 0 0 0,0 1 0 0 0,0-1 0 0 0,0 1 0 0 0,0-1 0 0 0,0 1 0 0 0,0-1 0 0 0,0 1 1 0 0,0-1-1 0 0,0 1-6 0 0,0 2 136 0 0,0-3-32 0 0,-5 7 17 0 0,-2-2-87 0 0,4-2-5 0 0,0 0 60 0 0,3-3 6 0 0,0 0 1 0 0,0 0 0 0 0,0 0 10 0 0,0 0 48 0 0,0 0 26 0 0,0 0 4 0 0,0 0-84 0 0,0 0-63 0 0,0 0-39 0 0,0 0-43 0 0,0 0-37 0 0,0 0 34 0 0,0 0 124 0 0,0 0 14 0 0,3 0-22 0 0,51 0-142 0 0,-27 0 76 0 0,0 0 36 0 0,66 0 173 0 0,-53 0-157 0 0,1 0-71 0 0,-3 0-111 0 0,-13-3 75 0 0,-10-3 40 0 0,-13 4 13 0 0,1 1 0 0 0,0 0 0 0 0,0 0 1 0 0,0 0-1 0 0,-1 0 0 0 0,1 0 0 0 0,0 1 0 0 0,0-1 0 0 0,0 1 0 0 0,0 0 0 0 0,0 0 1 0 0,2 0-1 0 0,0 0 0 0 0,-1-1 0 0 0,1 1 0 0 0,-1-1 0 0 0,1 0 0 0 0,-1-1 0 0 0,1 1 0 0 0,-1-1 0 0 0,0 1 0 0 0,0-1 0 0 0,3-2 0 0 0,-3 3 0 0 0,-1 0 0 0 0,0 0 0 0 0,1 0 0 0 0,-1 1 0 0 0,0-1 0 0 0,1 1 0 0 0,-1 0 0 0 0,1 0 0 0 0,-1 0 0 0 0,1 0 0 0 0,0 1 0 0 0,6 0 0 0 0,2-1 0 0 0,-10 0 5 0 0,0 1 0 0 0,0-1 0 0 0,1 0-1 0 0,-1-1 1 0 0,0 1 0 0 0,1 0 0 0 0,-1 0-1 0 0,0-1 1 0 0,0 0 0 0 0,1 1 0 0 0,-1-1-5 0 0,16-11 11 0 0,-16 11-10 0 0,-1 0 0 0 0,1 1 0 0 0,0-1 0 0 0,-1 1 0 0 0,1 0 0 0 0,0 0 0 0 0,-1 0 0 0 0,1-1 0 0 0,0 1 0 0 0,-1 1-1 0 0,-1-1 0 0 0,16 0 54 0 0,-13 0 10 0 0,-3 0 0 0 0,0 0 0 0 0,0 0 1 0 0,0 0-22 0 0,0 0-91 0 0,0 0-90 0 0,0 0-90 0 0,0 0 64 0 0,0 0-38 0 0,0 0-42 0 0,0 0-40 0 0,0 0-386 0 0,0 0 89 0 0,1 0-54 0 0,1 0-749 0 0,2 0-591 0 0,7 0-1124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5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30 5416 0 0,'0'0'361'0'0,"0"0"6"0"0,0 0 1 0 0,0 0-6 0 0,0 0-20 0 0,0 0-6 0 0,0 0 1 0 0,0 0-22 0 0,0 0-109 0 0,0 0-19 0 0,0 0-6 0 0,0 0-34 0 0,-1 3-167 0 0,-1 5-3 0 0,1 1 1 0 0,1-1-1 0 0,-1 1 1 0 0,1-1-1 0 0,0 1 1 0 0,1-1-1 0 0,0 1 0 0 0,2 7 23 0 0,4 12-23 0 0,0 1 0 0 0,3 1 23 0 0,12 53-142 0 0,-25-122 3682 0 0,4 18-3247 0 0,0 0 0 0 0,2 0 0 0 0,0 1 0 0 0,3-7-293 0 0,-3 20 104 0 0,0 0-1 0 0,0 1 1 0 0,0-1 0 0 0,1 1 0 0 0,0 0 0 0 0,0 0 0 0 0,1 0 0 0 0,-1 1 0 0 0,1 0 0 0 0,1-1 0 0 0,3-2-104 0 0,0 1 139 0 0,0-1 1 0 0,0 2-1 0 0,1-1 1 0 0,0 1-1 0 0,1 1 1 0 0,-1 0 0 0 0,1 0-140 0 0,-2 2 43 0 0,-1 1 0 0 0,1-1 0 0 0,-1 2 0 0 0,1-1 0 0 0,0 1 0 0 0,0 1 0 0 0,0 0 0 0 0,0 0 1 0 0,0 0-1 0 0,-1 1 0 0 0,1 1 0 0 0,0-1 0 0 0,0 2 0 0 0,-1-1 0 0 0,1 1 0 0 0,-1 0 0 0 0,0 1 1 0 0,4 2-44 0 0,-6-3 20 0 0,0 1 0 0 0,0 0 1 0 0,0 0-1 0 0,-1 1 1 0 0,1 0-1 0 0,-1 0 1 0 0,0 0-1 0 0,3 5-20 0 0,32 49 91 0 0,-37-52-80 0 0,0-1-1 0 0,-1 0 1 0 0,1 1-1 0 0,-1 0 1 0 0,-1-1-1 0 0,1 1 1 0 0,-1 0-1 0 0,0 4-10 0 0,1 56 274 0 0,-2-65-253 0 0,0-2 41 0 0,0 0 4 0 0,0 0 2 0 0,0 0-7 0 0,0 0 15 0 0,0 0 29 0 0,0 0 9 0 0,0 0 4 0 0,0 0 4 0 0,0 0 6 0 0,0 0 6 0 0,5-22 328 0 0,14-34-227 0 0,-16 44-197 0 0,0 1 0 0 0,1 0 0 0 0,0 0 0 0 0,1 0 0 0 0,0 1 0 0 0,1-1 0 0 0,6-8-38 0 0,-6 11 9 0 0,1 0 0 0 0,0 1 0 0 0,1 0 0 0 0,-1 0 0 0 0,1 0 0 0 0,1 1 1 0 0,-1 0-1 0 0,1 1 0 0 0,0 0 0 0 0,0 0 0 0 0,1 1 0 0 0,-1 0 0 0 0,1 1 0 0 0,0 0 0 0 0,8-1-9 0 0,-14 4-36 0 0,0-1-1 0 0,0 1 1 0 0,0 0-1 0 0,0 1 1 0 0,0-1 0 0 0,0 1-1 0 0,-1 0 1 0 0,1 0-1 0 0,0 0 1 0 0,0 0 0 0 0,-1 1-1 0 0,1-1 1 0 0,-1 1-1 0 0,1 0 1 0 0,-1 0 0 0 0,0 0-1 0 0,0 1 1 0 0,0-1-1 0 0,0 1 1 0 0,0 0 0 0 0,0 0-1 0 0,-1 0 1 0 0,1 0 36 0 0,9 14-198 0 0,-8-11 115 0 0,0-1 0 0 0,-1 1 0 0 0,1 0 0 0 0,-1-1 0 0 0,-1 1 0 0 0,1 1 0 0 0,-1-1 0 0 0,0 0 83 0 0,4 15-215 0 0,7 29-138 0 0,-12-46 328 0 0,0 1 0 0 0,0-1 1 0 0,-1 0-1 0 0,0 0 0 0 0,0 0 0 0 0,0 1 1 0 0,-1-1-1 0 0,1 0 0 0 0,-1 0 1 0 0,0 1 24 0 0,-11 24-24 0 0,5-29 287 0 0,4 0-2656 0 0,3 0-7797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7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5120 0 0,'4'5'162'0'0,"-3"-4"40"0"0,-2-3 83 0 0,2 10 236 0 0,-1-1 0 0 0,1 0 0 0 0,-1 1 0 0 0,-1-1 0 0 0,1 2-521 0 0,-1 9 152 0 0,1 4-80 0 0,1 0 0 0 0,0 0 0 0 0,5 20-72 0 0,3 7 154 0 0,-7-40 50 0 0,0 0 1 0 0,0 0 0 0 0,-1 0-1 0 0,0 0 1 0 0,-1 1-1 0 0,0-1 1 0 0,0 3-205 0 0,-1 2 721 0 0,1-13-641 0 0,0-1 9 0 0,0 0 10 0 0,0-5-1367 0 0,0 5-5909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7.4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5824 0 0,'0'1'0'0'0,"0"3"0"0"0,0-4 0 0 0,0-2 232 0 0,0 2 8 0 0,2 0-8 0 0,3-2 16 0 0,-2 2-160 0 0,-3 0 8 0 0,0 0 0 0 0,1 2 0 0 0,-1-2-5464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7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387 61 5520 0 0,'-2'-3'11'0'0,"1"0"75"0"0,0 0 1 0 0,-1 0-1 0 0,0 1 0 0 0,0-1 1 0 0,0 0-1 0 0,0 1 1 0 0,0-1-1 0 0,0 1 0 0 0,-1 0 1 0 0,1 0-1 0 0,-1 0 0 0 0,0 0 1 0 0,1 0-1 0 0,-1 0 0 0 0,0 1-86 0 0,-6-5 543 0 0,8 5-529 0 0,1 0 1 0 0,-1 1-1 0 0,0-1 0 0 0,0 1 1 0 0,1-1-1 0 0,-1 1 0 0 0,0-1 1 0 0,0 1-1 0 0,0-1 0 0 0,0 1 1 0 0,0 0-1 0 0,1-1 0 0 0,-1 1 1 0 0,0 0-1 0 0,0 0 0 0 0,-1 0-14 0 0,-35-4 414 0 0,23 2-197 0 0,0 1 0 0 0,0 0-1 0 0,0 1 1 0 0,0 1 0 0 0,0 0 0 0 0,-6 2-217 0 0,11-1 44 0 0,-1 1 0 0 0,1 0-1 0 0,0 1 1 0 0,0 0 0 0 0,0 1 0 0 0,0 0-44 0 0,9-5 0 0 0,-32 13 85 0 0,28-11-50 0 0,-1-1-1 0 0,0 1 1 0 0,1 0 0 0 0,-1 0 0 0 0,1 0-1 0 0,0 1 1 0 0,-1 0 0 0 0,1 0 0 0 0,0 0-1 0 0,1 0 1 0 0,-1 0 0 0 0,1 1 0 0 0,-1 0-1 0 0,1 0 1 0 0,0 0 0 0 0,0 0 0 0 0,0 1-35 0 0,0 2 41 0 0,0 0 1 0 0,0 0 0 0 0,1 1 0 0 0,0-1-1 0 0,0 0 1 0 0,1 1 0 0 0,0-1 0 0 0,0 1-1 0 0,1 0 1 0 0,0-1 0 0 0,0 1 0 0 0,0 0-1 0 0,3 6-41 0 0,2 28 64 0 0,-4-29-49 0 0,1 0 0 0 0,0 0-1 0 0,1 0 1 0 0,1 3-15 0 0,12 25 6 0 0,-10-26 86 0 0,-1-1 1 0 0,0 1-1 0 0,-1-1 1 0 0,0 1-1 0 0,1 13-92 0 0,4 64 596 0 0,-9-86-530 0 0,1-1 1 0 0,0 0-1 0 0,0 0 1 0 0,0 0-1 0 0,0-1 0 0 0,1 2-66 0 0,3 10 233 0 0,-7 4-1009 0 0,2-20-7692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8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294 156 7024 0 0,'-2'-11'452'0'0,"0"1"0"0"0,0-1 0 0 0,0 1 1 0 0,-2 0-1 0 0,1 0 0 0 0,-3-3-452 0 0,1-3 392 0 0,3 12-319 0 0,1 1 0 0 0,-1-1-1 0 0,0 0 1 0 0,0 1 0 0 0,0-1 0 0 0,0 1-1 0 0,-1 0 1 0 0,1 0 0 0 0,-1 0 0 0 0,0 0-1 0 0,0 0 1 0 0,0 0 0 0 0,0 1 0 0 0,0-1-1 0 0,-1 1 1 0 0,1 0 0 0 0,-1 0 0 0 0,1 0-1 0 0,-1 1 1 0 0,0-1 0 0 0,0 1 0 0 0,0 0-1 0 0,0 0 1 0 0,-2 0-73 0 0,-3 0 37 0 0,1 0 0 0 0,-1 1-1 0 0,0 0 1 0 0,0 1 0 0 0,0 0-1 0 0,0 0 1 0 0,1 1 0 0 0,-1 0 0 0 0,0 0-1 0 0,-6 4-36 0 0,9-4 2 0 0,1 1-1 0 0,0-1 0 0 0,0 1 0 0 0,0 0 0 0 0,0 0 1 0 0,0 1-1 0 0,1 0 0 0 0,-1 0 0 0 0,1 0 0 0 0,0 0 1 0 0,0 0-1 0 0,1 1 0 0 0,-1 0 0 0 0,1 0 1 0 0,0 0-1 0 0,0 0 0 0 0,1 0 0 0 0,-1 1 0 0 0,1-1 1 0 0,1 1-1 0 0,-1-1 0 0 0,1 1 0 0 0,0 0 1 0 0,0-1-1 0 0,0 7-1 0 0,0 14 31 0 0,1 0 1 0 0,1 0-1 0 0,2 0 1 0 0,0 0 0 0 0,3 7-32 0 0,-4-21 49 0 0,2 6 41 0 0,1 0 1 0 0,1 0-1 0 0,2 5-90 0 0,-2-9 85 0 0,-1 1 0 0 0,-1 0 0 0 0,0 0 0 0 0,-1 0 0 0 0,0 4-85 0 0,1 15 180 0 0,-2-25-114 0 0,0 0-1 0 0,-1 0 1 0 0,-1 0-1 0 0,0 1 0 0 0,0-1 1 0 0,-1 0-1 0 0,-1 7-65 0 0,2-16 16 0 0,0 1-1 0 0,0 0 0 0 0,-1-1 1 0 0,1 1-1 0 0,-1-1 0 0 0,1 1 1 0 0,0-1-1 0 0,-1 1 0 0 0,1-1 1 0 0,-1 0-1 0 0,1 1 0 0 0,-1-1 1 0 0,1 1-1 0 0,-1-1 0 0 0,1 0 1 0 0,-1 1-1 0 0,1-1 0 0 0,-1 0 1 0 0,0 0-1 0 0,1 0 0 0 0,-1 1 1 0 0,1-1-1 0 0,-1 0 0 0 0,0 0 1 0 0,1 0-1 0 0,-1 0 0 0 0,0 0 1 0 0,1 0-1 0 0,-1 0 0 0 0,1 0 1 0 0,-1 0-1 0 0,0 0 0 0 0,1-1 1 0 0,-1 1-1 0 0,0 0-15 0 0,-5 0-1486 0 0,6 0-7715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28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6728 0 0,'52'-10'2873'0'0,"14"0"-957"0"0,16 1-1916 0 0,136 1 641 0 0,-11 1 686 0 0,-180 5-893 0 0,1 1 0 0 0,-1 1-1 0 0,1 1 1 0 0,0 2 0 0 0,12 3-434 0 0,-22-2-1614 0 0,-18-4-8418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3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0 5016 0 0,'0'0'217'0'0,"0"0"5"0"0,0 0-4 0 0,0 0-6 0 0,0 0-40 0 0,0 0-4 0 0,-1 4 5 0 0,-6 31 392 0 0,0 0-1 0 0,3 1 0 0 0,-1 26-564 0 0,-3 32 219 0 0,4-58-30 0 0,3 25-189 0 0,1-28 94 0 0,-2 1 1 0 0,-3 9-95 0 0,2 0 98 0 0,3-31 104 0 0,-1 1 1 0 0,-1-1-1 0 0,-1 8-202 0 0,2-14 173 0 0,0 0-1 0 0,0 1 1 0 0,1-1 0 0 0,0 1 0 0 0,0-1-1 0 0,1 6-172 0 0,0 24 617 0 0,-9 22 537 0 0,8-50-1206 0 0,0-8 30 0 0,0 1 1 0 0,0 0-1 0 0,0-1 1 0 0,0 1-1 0 0,1-1 1 0 0,-1 1-1 0 0,0 0 1 0 0,0-1-1 0 0,0 1 1 0 0,0-1-1 0 0,0 1 1 0 0,0 0-1 0 0,-1-1 1 0 0,1 1-1 0 0,0-1 1 0 0,0 1 0 0 0,0 0-1 0 0,0-1 1 0 0,-1 1-1 0 0,1-1 1 0 0,0 1-1 0 0,-1-1 1 0 0,1 1-1 0 0,0-1 1 0 0,-1 1-1 0 0,1-1 1 0 0,-1 1-1 0 0,1-1 1 0 0,-1 0-1 0 0,1 1 1 0 0,-1-1-1 0 0,1 1 1 0 0,-1-1 0 0 0,1 0-1 0 0,-1 0 1 0 0,1 1-1 0 0,-1-1 1 0 0,1 0 21 0 0,-1 0-8092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4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0 217 2704 0 0,'1'0'9'0'0,"-1"-1"0"0"0,0 1 0 0 0,0-1 0 0 0,0 0 0 0 0,1 1 0 0 0,-1-1 0 0 0,0 1 0 0 0,1-1 0 0 0,-1 0 0 0 0,1 1 0 0 0,-1-1 0 0 0,1 1 0 0 0,-1 0 0 0 0,1-1 0 0 0,-1 1 0 0 0,1-1 0 0 0,-1 1 0 0 0,1 0 0 0 0,-1-1 0 0 0,1 1 0 0 0,0 0 0 0 0,-1 0 0 0 0,1-1-9 0 0,20-6 656 0 0,-11 4-223 0 0,91-49 1856 0 0,-59 34-2292 0 0,-1-2-1 0 0,0-1 0 0 0,10-10 4 0 0,-37 23-164 0 0,1 1-1 0 0,1 0 0 0 0,-1 1 0 0 0,1 1 0 0 0,10-2 165 0 0,10-5-259 0 0,-35 12 248 0 0,-1 0 1 0 0,1-1 0 0 0,0 1 0 0 0,-1 0 0 0 0,1 0 0 0 0,-1 0 0 0 0,1 0-1 0 0,-1-1 1 0 0,1 1 0 0 0,0 0 0 0 0,-1 0 0 0 0,1 0 0 0 0,-1 0 0 0 0,1 0 0 0 0,0 0-1 0 0,-1 0 1 0 0,1 1 0 0 0,-1-1 0 0 0,1 0 0 0 0,-1 0 0 0 0,1 0 0 0 0,-1 1 0 0 0,1-1-1 0 0,0 0 1 0 0,-1 0 0 0 0,1 1 0 0 0,-1-1 0 0 0,0 1 0 0 0,1-1 10 0 0,0 1-35 0 0,-1 1 1 0 0,1-1-1 0 0,-1 1 1 0 0,1-1-1 0 0,-1 1 1 0 0,0-1-1 0 0,1 0 1 0 0,-1 1-1 0 0,0-1 1 0 0,0 1-1 0 0,0-1 1 0 0,0 1 34 0 0,-7 112-326 0 0,9-77 303 0 0,2 0-1 0 0,1 0 1 0 0,2 0 23 0 0,6 47 62 0 0,-5-29 89 0 0,-4-32 133 0 0,0 0-1 0 0,-2 0 1 0 0,-1 0-1 0 0,0 0 1 0 0,-2 0 0 0 0,0 0-1 0 0,-3 4-283 0 0,3-18 47 0 0,-2 2 2131 0 0,2-24 4 0 0,1 0-2016 0 0,2 0 1 0 0,0 0-1 0 0,0 0 1 0 0,1 0 0 0 0,0 1-1 0 0,2-1 1 0 0,-1 1-1 0 0,1 0 1 0 0,4-6-167 0 0,13-21 522 0 0,1 1 1 0 0,5-3-523 0 0,-21 32 118 0 0,0 1 0 0 0,0 1 0 0 0,0-1 0 0 0,1 1 0 0 0,0 0 0 0 0,1 1 1 0 0,7-5-119 0 0,13-10 326 0 0,-26 19-283 0 0,1-1 0 0 0,-1 1 0 0 0,0 1-1 0 0,1-1 1 0 0,0 0 0 0 0,-1 1 0 0 0,1 0 0 0 0,0 0 0 0 0,0 0 0 0 0,0 0 0 0 0,-1 0 0 0 0,1 1-1 0 0,0 0 1 0 0,0 0 0 0 0,0 0 0 0 0,0 0 0 0 0,0 0 0 0 0,0 1 0 0 0,0 0 0 0 0,0 0 0 0 0,-1 0 0 0 0,1 0-1 0 0,0 1 1 0 0,-1-1 0 0 0,1 1 0 0 0,-1 0 0 0 0,1 0 0 0 0,-1 0 0 0 0,0 0 0 0 0,0 1 0 0 0,0-1-1 0 0,0 1 1 0 0,0 0 0 0 0,-1 0 0 0 0,1 0 0 0 0,-1 0 0 0 0,0 1 0 0 0,0-1 0 0 0,0 0 0 0 0,0 1-1 0 0,-1 0 1 0 0,1-1 0 0 0,-1 1 0 0 0,0 0 0 0 0,0 0 0 0 0,0 0 0 0 0,0 2-43 0 0,10 82 246 0 0,-5-41-239 0 0,-12 27-62 0 0,9-54-2067 0 0,-2-18-8227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5.0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0 228 5520 0 0,'6'-1'144'0'0,"0"1"1"0"0,0-2-1 0 0,-1 1 1 0 0,1 0-1 0 0,-1-1 1 0 0,1 0-1 0 0,-1-1 1 0 0,0 1-1 0 0,0-1 1 0 0,0 0-145 0 0,52-34 1881 0 0,-46 29-1774 0 0,3-3 4 0 0,0-1-1 0 0,-1 0 1 0 0,0-1 0 0 0,-1 0-1 0 0,-1-1 1 0 0,10-15-111 0 0,-21 28 27 0 0,2 0 19 0 0,-1 0 0 0 0,-1 0 0 0 0,1-1 1 0 0,0 1-1 0 0,0 0 0 0 0,0-1 0 0 0,-1 1 0 0 0,1 0 0 0 0,0-1 0 0 0,-1 1 0 0 0,1-1 1 0 0,-1 1-1 0 0,0-1 0 0 0,0 1 0 0 0,1-1 0 0 0,-1 1 0 0 0,0-1 0 0 0,0 1 0 0 0,0-1 1 0 0,0 1-1 0 0,-1-1 0 0 0,1 1 0 0 0,0-1-46 0 0,-1 1 27 0 0,0-1 0 0 0,1 1 0 0 0,-1-1 0 0 0,0 1 0 0 0,0 0 0 0 0,0-1 0 0 0,0 1 0 0 0,0 0 0 0 0,0 0 0 0 0,0 0 0 0 0,-1 0 0 0 0,1 0 1 0 0,0 0-1 0 0,-1 0 0 0 0,1 0 0 0 0,-1 0 0 0 0,1 1 0 0 0,-1-1 0 0 0,1 0 0 0 0,-1 1 0 0 0,1-1 0 0 0,-1 1 0 0 0,1 0 0 0 0,-1-1 0 0 0,0 1 0 0 0,1 0 0 0 0,-1 0 0 0 0,0 0 0 0 0,1 0 0 0 0,-1 1 0 0 0,0-1 0 0 0,1 0 0 0 0,-1 1 0 0 0,1-1 0 0 0,-1 1 0 0 0,1-1 0 0 0,-1 1 1 0 0,0 0-28 0 0,-2 1 37 0 0,-1 1 1 0 0,1-1-1 0 0,0 1 1 0 0,0 0-1 0 0,0 0 1 0 0,0 0-1 0 0,1 1 0 0 0,-1 0 1 0 0,1-1-1 0 0,0 1 1 0 0,-3 4-38 0 0,-3 12 51 0 0,0 0 0 0 0,1 0 1 0 0,1 1-1 0 0,1 0 0 0 0,0 0 1 0 0,1 8-52 0 0,1-14 57 0 0,3-6-35 0 0,-1-1 0 0 0,1 1-1 0 0,0 0 1 0 0,1 0 0 0 0,0 0 0 0 0,0 0-1 0 0,1-1 1 0 0,0 1 0 0 0,1 0 0 0 0,0 0-1 0 0,0-1 1 0 0,1 1 0 0 0,0-1-1 0 0,0 0 1 0 0,1 0 0 0 0,0 0 0 0 0,2 2-22 0 0,-4-7-2 0 0,1 0 0 0 0,0 0 0 0 0,-1 0 0 0 0,1 0 0 0 0,0-1 0 0 0,1 0 0 0 0,-1 1 0 0 0,0-1 0 0 0,1 0 0 0 0,-1-1 0 0 0,1 1 0 0 0,-1 0 0 0 0,1-1 0 0 0,0 0 0 0 0,0 0 0 0 0,0 0 0 0 0,0-1 0 0 0,-1 1 0 0 0,1-1 0 0 0,0 0 0 0 0,0 0 0 0 0,0 0 0 0 0,0 0 0 0 0,0-1 0 0 0,0 0 0 0 0,2 0 2 0 0,5-4-10 0 0,0 0 0 0 0,0-1 0 0 0,0-1 0 0 0,-1 1 0 0 0,0-2 0 0 0,-1 1 0 0 0,1-2 1 0 0,-2 1-1 0 0,1-1 0 0 0,-1 0 0 0 0,0-1 0 0 0,3-5 10 0 0,-9 13-200 0 0,-1-1 0 0 0,1 0-1 0 0,-1 0 1 0 0,1 0 0 0 0,-1 0 0 0 0,0 0 0 0 0,0 0 0 0 0,0-1 200 0 0,3-10-7940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5.4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 5824 0 0,'0'0'482'0'0,"14"21"1954"0"0,6 16-2255 0 0,-2 0 1 0 0,-1 1-1 0 0,-2 0 0 0 0,-2 2 0 0 0,6 25-181 0 0,-13-38 108 0 0,-1 1 0 0 0,1 12-108 0 0,-9-14 481 0 0,-1-17 536 0 0,4-8-983 0 0,0-1 1 0 0,0 0 0 0 0,0 0 0 0 0,-1 0-1 0 0,1 0 1 0 0,0 0 0 0 0,0 0 0 0 0,0 0-1 0 0,0 0 1 0 0,0 0 0 0 0,0 0 0 0 0,0 0-1 0 0,0 0 1 0 0,-1 0 0 0 0,1 0 0 0 0,0 0-1 0 0,0 0 1 0 0,0 0 0 0 0,0 0 0 0 0,0 0-1 0 0,0 0 1 0 0,0 0 0 0 0,-1 0 0 0 0,1 0-1 0 0,0 0 1 0 0,0 0 0 0 0,0 0 0 0 0,0 0-1 0 0,0 0 1 0 0,0 0 0 0 0,0 0 0 0 0,0 0-1 0 0,-1 0 1 0 0,1 0 0 0 0,0 0 0 0 0,0 0-1 0 0,0 0 1 0 0,0 0 0 0 0,0 0 0 0 0,0-1-1 0 0,0 1 1 0 0,0 0 0 0 0,0 0 0 0 0,0 0-1 0 0,0 0 1 0 0,-1 0 0 0 0,1 0 0 0 0,0 0-1 0 0,0 0 1 0 0,0-1 0 0 0,0 1 0 0 0,0 0-1 0 0,0 0 1 0 0,0 0 0 0 0,0 0-35 0 0,-3-8 159 0 0,0 0-1 0 0,1 0 1 0 0,0 0-1 0 0,0 0 1 0 0,1 0 0 0 0,0 0-1 0 0,0-1 1 0 0,1 1-1 0 0,0-6-158 0 0,1-4 247 0 0,0 0-1 0 0,2 0 1 0 0,4-18-247 0 0,-3 18 220 0 0,1-1 1 0 0,1 0 0 0 0,0 1-1 0 0,2 1 1 0 0,0-1-1 0 0,1 1 1 0 0,0 0 0 0 0,1 1-1 0 0,1 0 1 0 0,4-2-221 0 0,-12 14 47 0 0,0 0 1 0 0,0 0-1 0 0,0 1 0 0 0,1-1 1 0 0,0 1-1 0 0,-1 0 0 0 0,1 0 1 0 0,1 0-1 0 0,-1 0 0 0 0,0 1 0 0 0,1 0 1 0 0,-1 0-1 0 0,1 0 0 0 0,0 0 1 0 0,-1 1-1 0 0,1 0 0 0 0,0 0 0 0 0,0 0 1 0 0,1 0-48 0 0,10-2 307 0 0,-3 0-2851 0 0,-12 2-9108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4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147 417 6704 0 0,'0'0'149'0'0,"0"0"23"0"0,0 0 12 0 0,-3 0-25 0 0,-6 0-174 0 0,1 0 80 0 0,2 0 65 0 0,1 0 46 0 0,-7 0 569 0 0,8 0-494 0 0,3 1-161 0 0,0-1-49 0 0,0 1-57 0 0,-1 0-69 0 0,-3 7 248 0 0,5-7-155 0 0,-1-1-1 0 0,1 1 1 0 0,0-1 0 0 0,0 0-1 0 0,-1 1 1 0 0,1-1 0 0 0,0 1-1 0 0,0-1 1 0 0,-1 0 0 0 0,1 1-1 0 0,0-1 1 0 0,-1 0 0 0 0,1 1-1 0 0,-1-1 1 0 0,1 0 0 0 0,0 0-1 0 0,-1 1 1 0 0,1-1 0 0 0,-1 0-1 0 0,1 0 1 0 0,-1 0-1 0 0,1 0 1 0 0,-1 0 0 0 0,1 1-1 0 0,-1-1 1 0 0,1 0 0 0 0,-1 0-1 0 0,1 0 1 0 0,-1 0 0 0 0,1 0-1 0 0,-1-1-7 0 0,1 1 7 0 0,0 0-1 0 0,-1 0 1 0 0,1 0-1 0 0,0 0 1 0 0,0 0-1 0 0,-1 0 1 0 0,1 1-1 0 0,0-1 1 0 0,0 0 0 0 0,-1 0-1 0 0,1 0 1 0 0,0 0-1 0 0,0 0 1 0 0,-1 0-1 0 0,1 0 1 0 0,0 0-1 0 0,0 1 1 0 0,-1-1-1 0 0,1 0 1 0 0,0 0-1 0 0,0 0 1 0 0,0 1-1 0 0,0-1 1 0 0,-1 0-1 0 0,1 0 1 0 0,0 0-7 0 0,-12 13 162 0 0,12-13-156 0 0,0 0-1 0 0,-1 0 1 0 0,1 0-1 0 0,0 0 0 0 0,0 0 1 0 0,0 1-1 0 0,-1-1 0 0 0,1 0 1 0 0,0 0-1 0 0,0 1 1 0 0,0-1-1 0 0,0 0 0 0 0,0 0 1 0 0,-1 0-1 0 0,1 1 1 0 0,0-1-1 0 0,0 0 0 0 0,0 0 1 0 0,0 1-1 0 0,0-1 0 0 0,0 0 1 0 0,0 0-1 0 0,0 1 1 0 0,0-1-1 0 0,0 0 0 0 0,0 1-5 0 0,0-1 6 0 0,0 1-1 0 0,0-1 1 0 0,0 1-1 0 0,0-1 0 0 0,0 1 1 0 0,0-1-1 0 0,0 0 1 0 0,0 1-1 0 0,0-1 1 0 0,0 1-1 0 0,0-1 0 0 0,-1 1 1 0 0,1-1-1 0 0,0 1 1 0 0,0-1-1 0 0,0 1 1 0 0,-1-1-1 0 0,1 0 0 0 0,0 1 1 0 0,-1-1-1 0 0,1 0 1 0 0,0 1-1 0 0,-1-1 1 0 0,1 0-1 0 0,0 1 0 0 0,-1-1 1 0 0,1 0-1 0 0,-1 1 1 0 0,1-1-1 0 0,-1 0 1 0 0,1 0-6 0 0,-8 6 89 0 0,2 6 41 0 0,-2-7-38 0 0,8-5-86 0 0,-1 0 0 0 0,1 1 0 0 0,-1-1 0 0 0,1 0 0 0 0,-1 1 0 0 0,1-1 0 0 0,-1 0 0 0 0,1 1 0 0 0,0-1 0 0 0,-1 1 0 0 0,1-1 0 0 0,0 1 1 0 0,-1-1-1 0 0,1 1 0 0 0,0-1 0 0 0,-1 1 0 0 0,1-1 0 0 0,0 1 0 0 0,0-1 0 0 0,0 1 0 0 0,-1-1 0 0 0,1 1 0 0 0,0-1 0 0 0,0 1 0 0 0,0 0 0 0 0,0-1 0 0 0,0 1 0 0 0,0-1 1 0 0,0 1-1 0 0,0-1 0 0 0,0 1 0 0 0,1 0-6 0 0,-1 6 61 0 0,0-5-43 0 0,0 0 0 0 0,1 0 0 0 0,-1 0 0 0 0,0 0-1 0 0,-1 0 1 0 0,1 0 0 0 0,0 0 0 0 0,0-1 0 0 0,-1 1 0 0 0,1 0 0 0 0,-1 0 0 0 0,0 1-18 0 0,-7 2 58 0 0,8-4-56 0 0,-1-1 1 0 0,1 0-1 0 0,-1 0 1 0 0,1 1-1 0 0,-1-1 1 0 0,1 0-1 0 0,-1 1 1 0 0,1-1-1 0 0,-1 1 0 0 0,1-1 1 0 0,0 1-1 0 0,-1-1 1 0 0,1 0-1 0 0,0 1 1 0 0,-1-1-1 0 0,1 1 1 0 0,0-1-1 0 0,0 1 1 0 0,0 0-1 0 0,-1-1 1 0 0,1 1-1 0 0,0-1 1 0 0,0 1-1 0 0,0-1 1 0 0,0 1-1 0 0,0 0 1 0 0,0-1-1 0 0,0 1 1 0 0,0-1-1 0 0,0 1 1 0 0,0-1-1 0 0,1 1-2 0 0,-1 7-1 0 0,0 0 60 0 0,0 2 56 0 0,0 11 211 0 0,0-16-238 0 0,0-5-84 0 0,-1 0 1 0 0,1 0-1 0 0,0 0 1 0 0,0 0-1 0 0,0 0 1 0 0,0 0-1 0 0,0 1 1 0 0,0-1-1 0 0,0 0 1 0 0,0 0-1 0 0,0 0 1 0 0,0 0-1 0 0,0 0 1 0 0,0 0-1 0 0,0 0 1 0 0,0 0-1 0 0,0 1 0 0 0,0-1 1 0 0,0 0-1 0 0,0 0 1 0 0,1 0-1 0 0,-1 0 1 0 0,0 0-1 0 0,0 0 1 0 0,0 0-1 0 0,0 0 1 0 0,0 0-1 0 0,0 0 1 0 0,0 1-1 0 0,0-1 1 0 0,0 0-1 0 0,0 0 1 0 0,0 0-1 0 0,0 0 1 0 0,0 0-1 0 0,1 0 1 0 0,-1 0-1 0 0,0 0 1 0 0,0 0-1 0 0,0 0 1 0 0,0 0-1 0 0,0 0 1 0 0,0 0-1 0 0,0 0 1 0 0,0 0-1 0 0,0 0 1 0 0,1 0-1 0 0,-1 0 1 0 0,0 0-1 0 0,0 0 1 0 0,0 0-1 0 0,0 0 1 0 0,0 0-1 0 0,0 0 1 0 0,0 0-1 0 0,0 0 1 0 0,1 0-5 0 0,8 3 196 0 0,0 9-55 0 0,-6-8-111 0 0,-1 0 0 0 0,1 0 0 0 0,0 0 0 0 0,0 0 1 0 0,1 0-31 0 0,8 8 66 0 0,-12-12-63 0 0,0 1 0 0 0,0-1 0 0 0,1 0 0 0 0,-1 0 0 0 0,0 1 0 0 0,0-1 0 0 0,0 0 0 0 0,1 0 0 0 0,-1 0 0 0 0,0 0 0 0 0,0 0 0 0 0,0 1 0 0 0,1-1 0 0 0,-1 0 0 0 0,0 0 0 0 0,0 0 0 0 0,1 0 0 0 0,-1 0 0 0 0,0 0 0 0 0,0 0 0 0 0,1 0 0 0 0,-1 0 0 0 0,0 0 0 0 0,0 0 0 0 0,1 0 0 0 0,-1 0-3 0 0,42 0 261 0 0,4 0 86 0 0,-44 0-342 0 0,0 0 0 0 0,1 0 0 0 0,-1-1 0 0 0,0 1 0 0 0,0-1 0 0 0,0 0 0 0 0,1 0 0 0 0,-1 1 0 0 0,0-1 0 0 0,0-1 0 0 0,0 1 0 0 0,0-1-5 0 0,0 1 4 0 0,0 0 0 0 0,-1 0 0 0 0,1 1 0 0 0,0-1 0 0 0,-1 0 0 0 0,1 0 0 0 0,0 1 0 0 0,0-1 1 0 0,-1 1-1 0 0,1 0 0 0 0,0-1 0 0 0,0 1-4 0 0,-2 0 2 0 0,1 0 0 0 0,-1 0 0 0 0,0 0 0 0 0,0 0 0 0 0,1 0 0 0 0,-1 0 0 0 0,0 0 0 0 0,0 0 0 0 0,1 0 0 0 0,-1 0 1 0 0,0 0-1 0 0,0 0 0 0 0,1 0 0 0 0,-1-1 0 0 0,0 1 0 0 0,0 0 0 0 0,1 0 0 0 0,-1 0 0 0 0,0 0 0 0 0,0-1 0 0 0,0 1 0 0 0,1 0 0 0 0,-1 0 0 0 0,0 0 0 0 0,0-1 0 0 0,0 1-2 0 0,20-13 12 0 0,0 2-5 0 0,-5-1 41 0 0,0-3-54 0 0,0 0-71 0 0,-15 14 74 0 0,0 1 0 0 0,0 0 0 0 0,1 0 0 0 0,-1 0 0 0 0,0 0 0 0 0,0-1-1 0 0,0 1 1 0 0,1 0 0 0 0,-1 0 0 0 0,0 0 0 0 0,0-1 0 0 0,0 1 0 0 0,0 0-1 0 0,0 0 1 0 0,1-1 0 0 0,-1 1 0 0 0,0 0 0 0 0,0 0 0 0 0,0-1 0 0 0,0 1 0 0 0,0 0-1 0 0,0 0 1 0 0,0-1 0 0 0,0 1 0 0 0,0 0 0 0 0,0 0 3 0 0,0-2-10 0 0,0 0 0 0 0,1 0-1 0 0,-1 0 1 0 0,0 0 0 0 0,1 1 0 0 0,0-1-1 0 0,-1 0 1 0 0,1 0 0 0 0,0 1 0 0 0,0-1 0 0 0,0 1-1 0 0,0-1 11 0 0,0 0-15 0 0,1 0 0 0 0,-1 0 0 0 0,0 0-1 0 0,0 0 1 0 0,0 0 0 0 0,-1 0 0 0 0,1-1 0 0 0,0 1-1 0 0,-1 0 1 0 0,0 0 0 0 0,1-1 0 0 0,-1 0 15 0 0,3-17-112 0 0,4 3 37 0 0,-6 13 57 0 0,1 0 0 0 0,-1 1 1 0 0,1-1-1 0 0,-1 0 0 0 0,0 0 0 0 0,0-4 18 0 0,-1 5-12 0 0,0 1 0 0 0,0-1-1 0 0,-1 0 1 0 0,1 0 0 0 0,0 0-1 0 0,-1 0 1 0 0,0 1 0 0 0,0-2 12 0 0,-4-8-29 0 0,3 9 18 0 0,1 0 1 0 0,-1-1 0 0 0,1 1-1 0 0,0-1 1 0 0,0 0 0 0 0,0 1 0 0 0,1-1-1 0 0,-1 0 1 0 0,1 1 0 0 0,0-4 10 0 0,-1-1-3 0 0,0 0 0 0 0,0 0 0 0 0,-1 0 1 0 0,0 0-1 0 0,-1-2 3 0 0,-2-10 2 0 0,-1-16-2 0 0,1 17 0 0 0,2 11 0 0 0,1 0 0 0 0,0 1 0 0 0,1-1 0 0 0,0 0 0 0 0,0-3 0 0 0,1 8 0 0 0,0 0 0 0 0,0 0 0 0 0,-1 0 0 0 0,1 0 0 0 0,0 0 0 0 0,-1 0 0 0 0,0 0 0 0 0,0 0 0 0 0,0 0 0 0 0,0 0 0 0 0,0 0 0 0 0,-1-1 0 0 0,0 2 0 0 0,1-1 0 0 0,0 0 0 0 0,0 0 0 0 0,0 0 0 0 0,0 1 0 0 0,0-1 0 0 0,0 0 0 0 0,1 0 0 0 0,0 0 0 0 0,-1 0 0 0 0,1 0 0 0 0,1-2 0 0 0,-1-101-64 0 0,0 91 74 0 0,0 12 44 0 0,0 3 14 0 0,0 5 26 0 0,0-1-54 0 0,3 5 0 0 0,9 9 19 0 0,-6 0-32 0 0,-1-8 4 0 0,-4-9-23 0 0,1 1-1 0 0,-1-1 0 0 0,0 1 0 0 0,-1 0 1 0 0,1 0-1 0 0,0-1 0 0 0,0 1 0 0 0,-1 0 1 0 0,1 0-1 0 0,-1 0 0 0 0,0 0 0 0 0,1 0 1 0 0,-1 0-1 0 0,0 0-7 0 0,0 0 3 0 0,0 0 0 0 0,0-1 0 0 0,0 1 0 0 0,1 0 0 0 0,-1 0 0 0 0,1 0 0 0 0,-1 0 0 0 0,1 0 0 0 0,0-1 0 0 0,0 1 0 0 0,0 0 0 0 0,0-1 0 0 0,0 1 0 0 0,0-1 0 0 0,0 1 0 0 0,1 0-3 0 0,4 7 16 0 0,-5-7-13 0 0,2 1 0 0 0,-1 1-1 0 0,0-1 1 0 0,0 0-1 0 0,-1 1 1 0 0,1 0-1 0 0,0 1-2 0 0,1 21 59 0 0,-2-15-27 0 0,0-1 0 0 0,1 0-1 0 0,0 0 1 0 0,1 0-1 0 0,0 0 1 0 0,3 6-32 0 0,-2-6 43 0 0,-1 1 0 0 0,0 0 0 0 0,0-1 0 0 0,-1 1 0 0 0,0 0 0 0 0,-1 9-43 0 0,-1 49 286 0 0,2-47-151 0 0,6-3-35 0 0,-1-2 12 0 0,-5 1 45 0 0,-3 0 40 0 0,0-13-134 0 0,0 0-1 0 0,1 0 1 0 0,0 0-1 0 0,0 1 1 0 0,1-1-1 0 0,-1 0 1 0 0,1-1-1 0 0,0 1 1 0 0,2 4-63 0 0,2 1 101 0 0,0-3-28 0 0,-2 0 14 0 0,-2 0 31 0 0,0 2 60 0 0,-1-8-342 0 0,0 0 57 0 0,0-1 51 0 0,0 2 43 0 0,0-1 76 0 0,0 1 77 0 0,0 5 506 0 0,0-5-539 0 0,0-1-32 0 0,0 1-43 0 0,0-1-56 0 0,0 1-67 0 0,0-1-76 0 0,0 1-57 0 0,0-1-77 0 0,0 0-85 0 0,0 1-93 0 0,0-1-101 0 0,0 0-108 0 0,0 0-115 0 0,0 0-124 0 0,0-1-952 0 0,0 0-1068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42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290 472 6392 0 0,'0'0'141'0'0,"0"-3"23"0"0,0 2-152 0 0,1 1 0 0 0,-1-1-1 0 0,-1 0 1 0 0,1 0 0 0 0,0 1 0 0 0,0-1-1 0 0,0 0 1 0 0,0 0 0 0 0,0 0-1 0 0,-1 1 1 0 0,1-1 0 0 0,0 0 0 0 0,-1 1-1 0 0,1-1 1 0 0,-1 0-12 0 0,1 1 11 0 0,-1-1 0 0 0,0 1 0 0 0,0-1 0 0 0,0 1-1 0 0,0 0 1 0 0,0 0 0 0 0,0-1 0 0 0,0 1 0 0 0,0 0 0 0 0,0 0 0 0 0,0 0-1 0 0,0 0 1 0 0,0 0 0 0 0,-1 0-11 0 0,-4 0 71 0 0,2-2-59 0 0,-3-4-118 0 0,4 1 106 0 0,0 4 54 0 0,1-1 51 0 0,-4 1 133 0 0,2 0-68 0 0,0 1 37 0 0,-4-2 228 0 0,2-4 261 0 0,-2-2 85 0 0,-3 6-299 0 0,4 2-142 0 0,0 0-32 0 0,1 0-38 0 0,-7 0 175 0 0,2 0-116 0 0,-20 0 414 0 0,18 0-382 0 0,10 0-151 0 0,-2-1-11 0 0,0 1-69 0 0,-2 0-37 0 0,-2 0-17 0 0,2 1 30 0 0,7-1-105 0 0,0 0 1 0 0,-1 0 0 0 0,1 0 0 0 0,0 0 0 0 0,0 0 0 0 0,0 0-1 0 0,0 0 1 0 0,0 0 0 0 0,0 0 0 0 0,0 0 0 0 0,0 0-1 0 0,0 0 1 0 0,-1 0 0 0 0,1 0 0 0 0,0 0 0 0 0,0 0 0 0 0,0 0-1 0 0,0 0 1 0 0,0 0 0 0 0,0 0 0 0 0,0 0 0 0 0,0 0 0 0 0,0 0-1 0 0,-1 0 1 0 0,1 0 0 0 0,0 0 0 0 0,0 0 0 0 0,0 0-1 0 0,0 0 1 0 0,0 0 0 0 0,0 0 0 0 0,0 0 0 0 0,0 1 0 0 0,0-1-1 0 0,0 0 1 0 0,0 0 0 0 0,0 0 0 0 0,0 0 0 0 0,0 0 0 0 0,0 0-1 0 0,0 0 1 0 0,-1 0 0 0 0,1 0 0 0 0,0 1 0 0 0,0-1-1 0 0,0 0 1 0 0,0 0 0 0 0,0 0 0 0 0,0 0 0 0 0,0 0 0 0 0,0 0-1 0 0,1 0 1 0 0,-1 0 0 0 0,0 1 0 0 0,0-1 0 0 0,0 0 0 0 0,0 0-2 0 0,0 0 2 0 0,0 1 0 0 0,0-1 0 0 0,0 1 0 0 0,0-1 0 0 0,0 1 0 0 0,0-1 0 0 0,0 1 0 0 0,0-1 0 0 0,0 1 0 0 0,-1-1 0 0 0,1 1 1 0 0,0-1-1 0 0,0 1 0 0 0,0-1 0 0 0,-1 0 0 0 0,1 1 0 0 0,0-1 0 0 0,0 1 0 0 0,-1-1 0 0 0,1 0 0 0 0,0 1 0 0 0,-1-1 0 0 0,1 0 1 0 0,0 1-1 0 0,-1-1 0 0 0,1 0 0 0 0,-1 1 0 0 0,1-1 0 0 0,0 0 0 0 0,-1 0 0 0 0,0 1-2 0 0,-6 4 20 0 0,1 7 54 0 0,-7-6-15 0 0,7 6-34 0 0,-6-6 46 0 0,6 9-8 0 0,0-5-51 0 0,-1 4-12 0 0,5 2 60 0 0,2 71-48 0 0,0-85-12 0 0,0 1 0 0 0,1-1 0 0 0,-1 0 0 0 0,0 0 0 0 0,1 0 0 0 0,0 0 0 0 0,-1 0 0 0 0,1 0 0 0 0,0-1 0 0 0,0 1 0 0 0,0 0 0 0 0,0 0 0 0 0,0 0 0 0 0,0-1 0 0 0,0 1 0 0 0,1 0 0 0 0,-2 0 0 0 0,1 0 0 0 0,0 0 0 0 0,0-1 0 0 0,-1 1 0 0 0,1 0 0 0 0,-1 0 0 0 0,1 0 0 0 0,-1 1 0 0 0,0-1 0 0 0,0 0 0 0 0,0 0 0 0 0,0-1 0 0 0,0 1 0 0 0,0 0 0 0 0,1-1 0 0 0,-1 1 0 0 0,0-1 0 0 0,1 1 0 0 0,-1 0 0 0 0,1-1 0 0 0,-1 1 0 0 0,15 16 0 0 0,4 0 0 0 0,-1-3 0 0 0,0-9 0 0 0,-9 1 5 0 0,-8-6-5 0 0,-1-1 0 0 0,1 1 0 0 0,-1-1 1 0 0,1 1-1 0 0,0-1 0 0 0,-1 1 1 0 0,1-1-1 0 0,0 1 0 0 0,-1-1 0 0 0,1 0 1 0 0,0 1-1 0 0,0-1 0 0 0,-1 0 0 0 0,2 0 0 0 0,10 2 54 0 0,10-1 65 0 0,-4-1-96 0 0,-16 0-17 0 0,0 0 0 0 0,-1 0 1 0 0,1 0-1 0 0,0-1 1 0 0,-1 1-1 0 0,1 0 0 0 0,0-1 1 0 0,-1 1-1 0 0,1-1 1 0 0,0 1-7 0 0,16-13 88 0 0,-3 7-12 0 0,-9-6-4 0 0,2 7-21 0 0,-8 5-47 0 0,1-1 0 0 0,-1 1-1 0 0,1 0 1 0 0,-1 0 0 0 0,0-1 0 0 0,1 1-1 0 0,-1 0 1 0 0,0 0 0 0 0,1-1 0 0 0,-1 1-1 0 0,1 0 1 0 0,-1-1 0 0 0,0 1 0 0 0,0-1-1 0 0,1 1 1 0 0,-1 0 0 0 0,0-1 0 0 0,0 1-1 0 0,0-1 1 0 0,1 1 0 0 0,-1-1 0 0 0,0 1-1 0 0,0-1 1 0 0,0 1 0 0 0,0-1 0 0 0,0 1 0 0 0,0-1-1 0 0,0 1 1 0 0,0-1 0 0 0,0 1 0 0 0,0-1-4 0 0,0 1 3 0 0,0 0 1 0 0,0-1 0 0 0,0 1-1 0 0,0 0 1 0 0,0 0 0 0 0,0-1-1 0 0,0 1 1 0 0,0 0 0 0 0,0 0-1 0 0,0-1 1 0 0,0 1 0 0 0,1 0 0 0 0,-1 0-1 0 0,0-1 1 0 0,0 1 0 0 0,0 0-1 0 0,0 0 1 0 0,0-1 0 0 0,1 1-1 0 0,-1 0 1 0 0,0 0 0 0 0,0 0-1 0 0,0 0 1 0 0,1-1 0 0 0,-1 1 0 0 0,0 0-4 0 0,4-3 28 0 0,-3 0-12 0 0,3-4 21 0 0,5-13 58 0 0,-3 11-82 0 0,-5 7-13 0 0,0 0 1 0 0,0 1-1 0 0,0-1 0 0 0,0 0 0 0 0,0 1 0 0 0,-1-1 0 0 0,1 0 1 0 0,0 0-1 0 0,-1 0 0 0 0,0 0 0 0 0,1 1 0 0 0,-1-1 0 0 0,0 0 1 0 0,0 0-1 0 0,0-12 8 0 0,-1-3 67 0 0,1 15-54 0 0,0-1 0 0 0,0 1 0 0 0,0-1 0 0 0,1 1 0 0 0,-1 0 1 0 0,1-1-1 0 0,-1 1 0 0 0,1 0 0 0 0,0-1-21 0 0,5-6 75 0 0,-5 7-60 0 0,0 1 1 0 0,0-1-1 0 0,0 0 1 0 0,0 1-1 0 0,0-1 1 0 0,0 0-1 0 0,-1 0 1 0 0,1 1-1 0 0,-1-1 1 0 0,1 0-1 0 0,-1 0 1 0 0,0 0-1 0 0,0 0 1 0 0,0 0-16 0 0,0-5 20 0 0,0 5-19 0 0,0 0-1 0 0,0 0 1 0 0,0 0-1 0 0,0 0 1 0 0,0 0-1 0 0,0 0 1 0 0,0 0-1 0 0,1 0 1 0 0,-1 1 0 0 0,1-1-1 0 0,-1 0 1 0 0,1-1-1 0 0,7-2-1 0 0,-8 4 1 0 0,1 1-1 0 0,0 0 0 0 0,-1-1 0 0 0,0 1 1 0 0,1 0-1 0 0,-1-1 0 0 0,1 1 0 0 0,-1 0 0 0 0,1-1 1 0 0,-1 1-1 0 0,0-1 0 0 0,1 1 0 0 0,-1-1 0 0 0,0 1 1 0 0,1-1-1 0 0,-1 1 0 0 0,0-1 0 0 0,0 1 0 0 0,1-1 1 0 0,-1 1-1 0 0,0-1 0 0 0,0 1 0 0 0,0-1 1 0 0,0 0-1 0 0,0 1 0 0 0,0-1 0 0 0,0 1 0 0 0,0-1 1 0 0,0 1-1 0 0,0-1 0 0 0,0 0 0 0 0,0 0 1 0 0,0-8-46 0 0,0 7 13 0 0,0-1-42 0 0,0-1-57 0 0,0 4-28 0 0,0 0 10 0 0,0 0 46 0 0,0 3 35 0 0,3 12 44 0 0,12 4-35 0 0,-14-18 54 0 0,1 1 0 0 0,0-1 1 0 0,-1 1-1 0 0,0 0 1 0 0,1 0-1 0 0,-1 0 0 0 0,0 0 1 0 0,0 0-1 0 0,0 0 1 0 0,0 0-1 0 0,0 0 0 0 0,-1 0 1 0 0,1 0-1 0 0,-1 0 1 0 0,1 1-1 0 0,-1 0 6 0 0,1 17-62 0 0,-1-18 60 0 0,0-1 0 0 0,0 1 1 0 0,0 0-1 0 0,0-1 1 0 0,0 1-1 0 0,1 0 0 0 0,-1-1 1 0 0,1 1-1 0 0,-1-1 1 0 0,1 1 1 0 0,11 19 0 0 0,-6 10 0 0 0,6-10 0 0 0,-11-20 0 0 0,-1 1 0 0 0,1-1 0 0 0,-1 1 0 0 0,1 0 0 0 0,-1-1 0 0 0,0 1 0 0 0,0 0 0 0 0,0-1 0 0 0,0 1 0 0 0,0 0 0 0 0,0 16 0 0 0,0-17 0 0 0,0 0 0 0 0,0 0 0 0 0,0 0 0 0 0,0 0 0 0 0,0 0 0 0 0,0 0 0 0 0,0 0 0 0 0,1 0 0 0 0,-1 0 0 0 0,0 0 0 0 0,0 0 0 0 0,1 0 0 0 0,-1-1 0 0 0,1 2 0 0 0,7 1-15 0 0,-4-3-38 0 0,-4 0 53 0 0,3 0-111 0 0,-3 0-122 0 0,0 3-197 0 0,0 12-8 0 0</inkml:trace>
  <inkml:trace contextRef="#ctx0" brushRef="#br0" timeOffset="410.81">526 454 5784 0 0,'0'0'132'0'0,"0"3"17"0"0,-1 1-95 0 0,1-3-45 0 0,6 7 69 0 0,4 12 73 0 0,-4-1-124 0 0,0-10-41 0 0,2 5 21 0 0,-6-1 89 0 0,-1-3 117 0 0,7 7 340 0 0,-2-8-263 0 0,0 9 326 0 0,-1-8-318 0 0,2 1 105 0 0,-4 5 69 0 0,-3-9-237 0 0,-1-5-165 0 0,1 0 1 0 0,0 0 0 0 0,0 0-1 0 0,0-1 1 0 0,0 1-1 0 0,0 0 1 0 0,1 0-1 0 0,-1 0 1 0 0,0 0 0 0 0,1 0-1 0 0,0 0 1 0 0,0 1-71 0 0,6 2 345 0 0,-6-5-324 0 0,-1 0-1 0 0,1 1 0 0 0,-1-1 0 0 0,1 0 0 0 0,-1 1 0 0 0,1-1 1 0 0,-1 0-1 0 0,1 1 0 0 0,-1-1 0 0 0,0 1 0 0 0,1-1 0 0 0,-1 1 0 0 0,0-1 1 0 0,1 1-1 0 0,-1-1 0 0 0,0 1 0 0 0,1-1 0 0 0,-1 1 0 0 0,0-1 1 0 0,0 1-1 0 0,0-1 0 0 0,0 1 0 0 0,0-1 0 0 0,1 1 0 0 0,-1 0 0 0 0,0-1 1 0 0,0 1-1 0 0,0-1 0 0 0,-1 1 0 0 0,1-1 0 0 0,0 1 0 0 0,0 0-20 0 0,0 2 102 0 0,0 3-7 0 0,0-3 15 0 0,0-2-20 0 0,0 1 33 0 0,0-1 39 0 0,0 1 46 0 0,3-2 214 0 0,9 0-71 0 0,-9 0-30 0 0,-3 0-7 0 0,0 0-13 0 0,0 0-45 0 0,0 0-21 0 0,0 0-3 0 0,0 0-14 0 0,0 0-56 0 0,0 0-30 0 0,0 0-4 0 0,0 0-10 0 0,0 0-38 0 0,0 0-9 0 0,0 0-67 0 0,0-1 1 0 0,-1 1-1 0 0,1-1 0 0 0,0 1 1 0 0,0 0-1 0 0,0-1 1 0 0,0 1-1 0 0,0-1 0 0 0,0 1 1 0 0,-1-1-1 0 0,1 1 1 0 0,0-1-1 0 0,0 1 0 0 0,0-1 1 0 0,1 1-1 0 0,-1-1 1 0 0,0 1-1 0 0,0-1 1 0 0,0 1-1 0 0,0 0 0 0 0,0-1-4 0 0,1 0 2 0 0,-1 0 1 0 0,1 1-1 0 0,0-1 0 0 0,-1 0 0 0 0,1 1 0 0 0,0-1 0 0 0,0 1 0 0 0,-1-1 1 0 0,1 1-1 0 0,0-1 0 0 0,0 1 0 0 0,0 0 0 0 0,0-1-2 0 0,4-2 31 0 0,1-12-9 0 0,6-3 21 0 0,-6 3-32 0 0,7 9-11 0 0,-7-10 10 0 0,-6 15-6 0 0,1 0-1 0 0,0-1 1 0 0,0 1-1 0 0,0 0 1 0 0,0 0 0 0 0,0 0-1 0 0,0-1 1 0 0,1 1-1 0 0,-1 0 1 0 0,0 0-1 0 0,0 1 1 0 0,2-2-4 0 0,4-1 7 0 0,-6 3-7 0 0,-1 0 0 0 0,1-1-1 0 0,-1 1 1 0 0,1 0 0 0 0,-1 0-1 0 0,1 0 1 0 0,-1-1 0 0 0,1 1-1 0 0,-1 0 1 0 0,1 0 0 0 0,-1-1 0 0 0,1 1-1 0 0,-1 0 1 0 0,0-1 0 0 0,1 1-1 0 0,-1-1 1 0 0,1 1 0 0 0,-1 0-1 0 0,0-1 1 0 0,0 1 0 0 0,1-1-1 0 0,-1 1 1 0 0,0-1 0 0 0,0 1-1 0 0,1-1 1 0 0,-1 1 0 0 0,0-1-1 0 0,0 1 1 0 0,0-1 0 0 0,0 1-1 0 0,0-1 1 0 0,0 0 0 0 0,0 1-1 0 0,0-1 1 0 0,0 1 0 0 0,0-1 0 0 0,0 1-1 0 0,0 0 0 0 0,0 0 0 0 0,0 0 0 0 0,0 0 0 0 0,0 0 0 0 0,0 0 0 0 0,0-1 0 0 0,0 1 0 0 0,0 0 0 0 0,0 0 0 0 0,0 0-1 0 0,0 0 1 0 0,0 0 0 0 0,0 0 0 0 0,0 0 0 0 0,0 0 0 0 0,0-1 0 0 0,0 1 0 0 0,0 0 0 0 0,0 0 0 0 0,0 0 0 0 0,0 0 0 0 0,0 0 0 0 0,0 0 0 0 0,0 0 0 0 0,0 0 0 0 0,0 0 0 0 0,0 0 0 0 0,0-1 0 0 0,0 1 0 0 0,0 0 0 0 0,0 0 0 0 0,1 0 0 0 0,-1 0 0 0 0,0 0 0 0 0,0 0 0 0 0,0 0 0 0 0,0 0 0 0 0,0 0 0 0 0,0 0 0 0 0,0 0 0 0 0,0 0 0 0 0,0 0 0 0 0,1 0 0 0 0,-1 0-1 0 0,0 0 1 0 0,0 0 0 0 0,0 0 0 0 0,0 0 0 0 0,0 0 0 0 0,0 0 0 0 0,0 0 0 0 0,0 0 0 0 0,1 0 0 0 0,-1 0 0 0 0,0 0 0 0 0,0 0 1 0 0,4 0-8 0 0,-2 0 1 0 0,0 0 0 0 0,0-1 1 0 0,0 1-1 0 0,0 0 1 0 0,0 1-1 0 0,1-1 0 0 0,-1 0 1 0 0,0 1-1 0 0,0-1 0 0 0,0 1 1 0 0,1 0 6 0 0,-1 4-10 0 0,-1-2 6 0 0,17 7-73 0 0,-3 1 30 0 0,-12-8 42 0 0,0 0 0 0 0,0 0 0 0 0,-1 0 0 0 0,1 0 0 0 0,-1 0 0 0 0,1 2 5 0 0,2 7-25 0 0,2 2 33 0 0,5-1 109 0 0,0 2-22 0 0,-6 0-15 0 0,2-10-73 0 0,-5-3-17 0 0,0 2-40 0 0,-2 0-17 0 0,-1 2-36 0 0,3-3 32 0 0,1 1 55 0 0,2 2 65 0 0,10 10 124 0 0,-12-11-125 0 0,-4-5-45 0 0,1 0 1 0 0,-1 0-1 0 0,0 0 1 0 0,0 1-1 0 0,0-1 1 0 0,0 0 0 0 0,1 0-1 0 0,-1 0 1 0 0,0 0-1 0 0,0 1 1 0 0,0-1 0 0 0,1 0-1 0 0,-1 0 1 0 0,0 0-1 0 0,0 0 1 0 0,1 0 0 0 0,-1 0-1 0 0,0 0 1 0 0,0 1-1 0 0,1-1 1 0 0,-1 0-1 0 0,0 0 1 0 0,0 0 0 0 0,1 0-1 0 0,-1 0 1 0 0,0 0-4 0 0,4 0-80 0 0,-1 0 59 0 0,-1 2 58 0 0,3 3 118 0 0,-3-2-160 0 0,-1-1-82 0 0,2 0-111 0 0,-2-1 48 0 0,1-1-39 0 0,0 1-129 0 0,2 0-86 0 0,-1 0-94 0 0,2-1-101 0 0,10 0-731 0 0,3 0-12 0 0</inkml:trace>
  <inkml:trace contextRef="#ctx0" brushRef="#br0" timeOffset="1086.75">1325 400 5584 0 0,'0'0'124'0'0,"0"0"17"0"0,0 0 11 0 0,-3 0-20 0 0,-5 0-92 0 0,3 0 16 0 0,3 0 57 0 0,1 3 127 0 0,-2 11 182 0 0,3-13-387 0 0,-1 0 1 0 0,0 1 0 0 0,1-1-1 0 0,-1 0 1 0 0,0 0 0 0 0,0 0 0 0 0,0 0-1 0 0,0 0 1 0 0,0 0 0 0 0,0 0 0 0 0,0 0-1 0 0,0 0 1 0 0,-1 0 0 0 0,0 0-36 0 0,-6 2 206 0 0,0 2 90 0 0,6 8-101 0 0,-1 3-28 0 0,-3-5-44 0 0,0-2-38 0 0,0 10 109 0 0,1-10-77 0 0,-1 3 81 0 0,-1 6 62 0 0,5-11-210 0 0,-2 3 60 0 0,1 2 33 0 0,1-6-41 0 0,0 1-1 0 0,1-1 0 0 0,1 1 0 0 0,-1-1 0 0 0,1 2-101 0 0,0 9 152 0 0,0 6 47 0 0,0-9-88 0 0,0 8 43 0 0,0-10-96 0 0,0-10 13 0 0,3-1 79 0 0,2 0-22 0 0,1 1-8 0 0,-4 1-33 0 0,-1 1 55 0 0,0 0-3 0 0,-1 0 45 0 0,3-4 11 0 0,8 0-81 0 0,-7 1-58 0 0,-1-1 0 0 0,1 0 0 0 0,0 0-1 0 0,0-1 1 0 0,0 1 0 0 0,0-1 0 0 0,0 0 0 0 0,1-1-56 0 0,8-4 97 0 0,-1-5-55 0 0,4-1 31 0 0,-11 9-46 0 0,-4 3-19 0 0,0 0 0 0 0,0-1 0 0 0,-1 1 0 0 0,1 0 0 0 0,0-1 0 0 0,-1 1 0 0 0,1-1 0 0 0,0 1 1 0 0,-1 0-1 0 0,1-1 0 0 0,-1 0 0 0 0,1 1 0 0 0,-1-1 0 0 0,1 1 0 0 0,-1-1 0 0 0,1 0 0 0 0,-1 1 0 0 0,1-1 0 0 0,-1 0 0 0 0,0 0 1 0 0,1 1-1 0 0,-1-1-8 0 0,3-5 34 0 0,4-4 34 0 0,-4 7-30 0 0,5-5 90 0 0,-6 5-123 0 0,-1 1 0 0 0,1-1 1 0 0,0 1-1 0 0,-1-1 0 0 0,0 1 0 0 0,0-1 0 0 0,0 0 0 0 0,0 0 0 0 0,0 0 0 0 0,0 0 0 0 0,-1 1 0 0 0,1-1 0 0 0,-1 0 0 0 0,0 0 1 0 0,0 0-1 0 0,0-2-5 0 0,0 3 3 0 0,0 0 1 0 0,0 0-1 0 0,1-1 1 0 0,-1 1-1 0 0,0 0 1 0 0,1 0 0 0 0,0 0-1 0 0,-1 0 1 0 0,1-1-1 0 0,0 1 1 0 0,0 0-1 0 0,0 0 1 0 0,2-1-4 0 0,3-8 0 0 0,-4-4-56 0 0,-2-2-31 0 0,0-14-35 0 0,0 13 35 0 0,0 8 30 0 0,1-7-27 0 0,-2-34-238 0 0,-2 32 223 0 0,-2 0 12 0 0,-2-7-7 0 0,4-2 45 0 0,3 20 42 0 0,-1 1-1 0 0,0-1 1 0 0,0 1-1 0 0,-2-6 8 0 0,-10-28-68 0 0,10 32 32 0 0,-1-1 0 0 0,1 0 0 0 0,1 0 0 0 0,0 0 0 0 0,0 0 0 0 0,1-7 36 0 0,1 14-11 0 0,0-1 1 0 0,0 1 0 0 0,-1 0-1 0 0,1 0 1 0 0,-1 0 0 0 0,1 0 0 0 0,-1 0-1 0 0,0 0 1 0 0,0 0 0 0 0,-1 0-1 0 0,1 0 1 0 0,-1-1 10 0 0,1 2-6 0 0,0-1 1 0 0,0 1-1 0 0,-1-1 0 0 0,2 1 1 0 0,-1-1-1 0 0,0 0 0 0 0,1 1 0 0 0,-1-1 1 0 0,1 0-1 0 0,0 0 0 0 0,0 1 1 0 0,0-2 5 0 0,0-21 17 0 0,0-22 40 0 0,3 50 18 0 0,9 12 16 0 0,-6 0 5 0 0,6-9 0 0 0,-6 9-6 0 0,0-5-53 0 0,-5-9-28 0 0,0 1 0 0 0,0 0 0 0 0,0-1-1 0 0,0 1 1 0 0,0 0 0 0 0,-1 0 0 0 0,1 0-1 0 0,0 0 1 0 0,-1-1 0 0 0,0 1 0 0 0,1 2-9 0 0,-1-3 2 0 0,0-1 1 0 0,0 0-1 0 0,0 0 0 0 0,0 1 1 0 0,0-1-1 0 0,0 0 1 0 0,0 0-1 0 0,0 1 1 0 0,0-1-1 0 0,0 0 1 0 0,0 0-1 0 0,1 1 1 0 0,-1-1-1 0 0,0 0 1 0 0,0 0-1 0 0,0 1 0 0 0,0-1 1 0 0,0 0-1 0 0,1 0 1 0 0,-1 0-1 0 0,0 1 1 0 0,0-1-1 0 0,0 0 1 0 0,1 0-1 0 0,-1 0 1 0 0,0 0-3 0 0,5 5 24 0 0,-2-3-11 0 0,0 1 1 0 0,-1-1-1 0 0,1 1 0 0 0,0 0 0 0 0,-1 0 1 0 0,0 0-1 0 0,0 0 0 0 0,0 1 1 0 0,1 2-14 0 0,-1 13 49 0 0,-3-16-38 0 0,1-1 0 0 0,0 1 0 0 0,0 0 0 0 0,1 0 0 0 0,-1-1 0 0 0,0 1 0 0 0,1 0 0 0 0,0-1 1 0 0,-1 1-1 0 0,2 2-11 0 0,10 16 108 0 0,-6 9 117 0 0,7-5 51 0 0,-12-5-90 0 0,-1-5-36 0 0,5 4 65 0 0,-3-13-179 0 0,0 2 5 0 0,1 0 1 0 0,-1 0 0 0 0,0 0 0 0 0,-1 0-1 0 0,1 0 1 0 0,-1 8-42 0 0,-1-11 23 0 0,0-1 0 0 0,0 1-1 0 0,0 0 1 0 0,1 0 0 0 0,1 4-23 0 0,10 15 125 0 0,-9-7-28 0 0,-3 34 278 0 0,0-34-260 0 0,0 11 142 0 0,0-6-115 0 0,0 26 116 0 0,0-32-151 0 0,0 0 33 0 0,0-12-131 0 0,0 1 36 0 0,0 7 134 0 0,0 2 158 0 0,0 5 299 0 0,3-19-1093 0 0,-1 0 344 0 0,0 0 8 0 0,0 0-17 0 0,-1 0-42 0 0,1 0-12 0 0,-1 0-43 0 0,0 0-48 0 0,0 0-55 0 0,0 0-59 0 0,-1 0-54 0 0,1 0-48 0 0,-1 0-43 0 0,1 0-153 0 0,-1 0-42 0 0,0 0-184 0 0,0 0-498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5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27 229 7736 0 0,'12'7'270'0'0,"-11"-6"-205"0"0,0-1 0 0 0,0 1-1 0 0,0 0 1 0 0,0-1 0 0 0,1 1-1 0 0,-1-1 1 0 0,0 1 0 0 0,0-1 0 0 0,0 0-1 0 0,1 1 1 0 0,-1-1 0 0 0,0 0-1 0 0,1 0 1 0 0,-1 0 0 0 0,0 0-1 0 0,0 0 1 0 0,1 0 0 0 0,-1 0 0 0 0,0 0-1 0 0,0-1 1 0 0,2 1-65 0 0,5-3 117 0 0,0 0 0 0 0,0 0 0 0 0,-1-1 1 0 0,1 0-1 0 0,-1 0 0 0 0,0-1 0 0 0,0 0 0 0 0,0 0 0 0 0,-1 0 0 0 0,0-1 0 0 0,0 0 1 0 0,0 0-1 0 0,1-3-117 0 0,-3 4 20 0 0,-1 1 0 0 0,-1-1 0 0 0,1 0 1 0 0,0 0-1 0 0,-1 0 0 0 0,0 0 0 0 0,0 0 1 0 0,-1-1-1 0 0,0 1 0 0 0,0-1 0 0 0,0 1 1 0 0,0-1-1 0 0,-1 1 0 0 0,0-1 0 0 0,0 1 1 0 0,0-2-22 0 0,-1 3 70 0 0,1-1 0 0 0,-1 0-1 0 0,0 1 1 0 0,0-1-1 0 0,0 0 1 0 0,-1 1 0 0 0,1-1-1 0 0,-1 1 1 0 0,0 0-1 0 0,0 0 1 0 0,-1-1 0 0 0,0 2-1 0 0,1-1 1 0 0,-1 0-1 0 0,0 0 1 0 0,-1 1 0 0 0,1 0-1 0 0,-3-3-68 0 0,5 6 35 0 0,0 0 1 0 0,0-1-1 0 0,1 1 0 0 0,-1 0 0 0 0,0 0 0 0 0,0-1 1 0 0,0 1-1 0 0,0 0 0 0 0,0 0 0 0 0,0 0 0 0 0,0 0 0 0 0,0 0 1 0 0,0 0-1 0 0,0 1 0 0 0,0-1 0 0 0,1 0 0 0 0,-1 0 1 0 0,0 1-1 0 0,0-1 0 0 0,0 0 0 0 0,0 1 0 0 0,0-1 0 0 0,1 1 1 0 0,-1-1-1 0 0,0 1 0 0 0,0-1 0 0 0,1 1 0 0 0,-1 0 1 0 0,0-1-1 0 0,1 1-35 0 0,-22 24 362 0 0,5 4-208 0 0,1 0 0 0 0,2 1 0 0 0,0 1 0 0 0,-5 21-154 0 0,14-35 27 0 0,0 0 1 0 0,2 0 0 0 0,-1 0-1 0 0,2 0 1 0 0,0 1 0 0 0,1 0-1 0 0,1-1 1 0 0,1 1 0 0 0,0 0-28 0 0,1-14 3 0 0,-1 0 0 0 0,0 0 0 0 0,1 1 1 0 0,0-1-1 0 0,0 0 0 0 0,0 0 0 0 0,0-1 0 0 0,1 1 0 0 0,0 0 1 0 0,-1-1-1 0 0,1 0 0 0 0,0 0 0 0 0,1 1 0 0 0,-1-2 0 0 0,0 1 1 0 0,1 0-1 0 0,0-1 0 0 0,0 0 0 0 0,0 1 0 0 0,0-2 0 0 0,0 1 1 0 0,0 0-1 0 0,0-1 0 0 0,0 0 0 0 0,1 0 0 0 0,-1 0-3 0 0,12 3 18 0 0,-1-2 0 0 0,1 0 0 0 0,-1 0 0 0 0,1-2-1 0 0,0 0 1 0 0,13-2-18 0 0,-11 1-131 0 0,5-1-714 0 0,0-1 0 0 0,20-5 845 0 0,-18-1-9361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6.2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8432 0 0,'0'0'72'0'0,"1"0"0"0"0,-1 0 0 0 0,1 1-1 0 0,-1-1 1 0 0,1 0 0 0 0,0 1 0 0 0,-1-1 0 0 0,1 0 0 0 0,-1 1 0 0 0,1-1 0 0 0,-1 1 0 0 0,1-1 0 0 0,-1 1 0 0 0,0-1 0 0 0,1 1 0 0 0,-1-1-1 0 0,0 1 1 0 0,1-1 0 0 0,-1 1 0 0 0,0-1 0 0 0,0 1 0 0 0,1 0 0 0 0,-1-1 0 0 0,0 1 0 0 0,0 0 0 0 0,0-1 0 0 0,0 1 0 0 0,0-1 0 0 0,0 1 0 0 0,0 0-1 0 0,0-1 1 0 0,0 1 0 0 0,0 0 0 0 0,0-1 0 0 0,0 1 0 0 0,0 0 0 0 0,-1-1-72 0 0,-5 85 272 0 0,5-15-370 0 0,0 0 176 0 0,4 14-78 0 0,16 10 951 0 0,-18-81-783 0 0,0-9-115 0 0,0 0 1 0 0,0 0-1 0 0,-1 0 0 0 0,0 0 1 0 0,0 0-1 0 0,0 0 0 0 0,0 0 0 0 0,-1 0 1 0 0,1 0-1 0 0,-1 1 0 0 0,0-2 1 0 0,0 1-1 0 0,-1 2-53 0 0,2-6 3 0 0,-6 12 400 0 0,3-8-51 0 0,2-8 435 0 0,1 4-2607 0 0,0 0-7382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6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179 52 7832 0 0,'0'-2'161'0'0,"0"0"0"0"0,0 1 1 0 0,0-1-1 0 0,0 0 0 0 0,0 0 0 0 0,0 1 1 0 0,-1-1-1 0 0,1 0 0 0 0,0 1 1 0 0,-1-1-1 0 0,0 0 0 0 0,1 1 0 0 0,-1-1 1 0 0,0 1-1 0 0,0-1 0 0 0,0 1 0 0 0,0 0 1 0 0,0-1-1 0 0,0 1 0 0 0,0 0 1 0 0,0-1-1 0 0,0 1 0 0 0,-1 0 0 0 0,1 0 1 0 0,0 0-1 0 0,-1 0 0 0 0,1 0 1 0 0,-1 1-1 0 0,0-1 0 0 0,1 0 0 0 0,-1 1 1 0 0,-1-1-162 0 0,0-1 45 0 0,-1 1 1 0 0,0 0 0 0 0,-1 0-1 0 0,1 0 1 0 0,0 1 0 0 0,0-1-1 0 0,0 1 1 0 0,0 0 0 0 0,-1 0-1 0 0,1 0 1 0 0,0 1 0 0 0,0-1-1 0 0,-2 2-45 0 0,1-1 13 0 0,1 0-1 0 0,-1 1 1 0 0,1 0 0 0 0,0 0-1 0 0,0 0 1 0 0,0 0-1 0 0,0 1 1 0 0,-2 1-13 0 0,5-3 4 0 0,-1 1 1 0 0,0 0-1 0 0,1 0 1 0 0,0 0-1 0 0,-1 0 1 0 0,1 0-1 0 0,0 0 1 0 0,0 0-1 0 0,0 0 1 0 0,0 1-1 0 0,1-1 1 0 0,-1 0-1 0 0,0 1 1 0 0,1-1-1 0 0,0 0 1 0 0,0 1-1 0 0,-1-1 1 0 0,1 1-5 0 0,1 3-6 0 0,-1-1 1 0 0,1 1-1 0 0,-1 0 1 0 0,2 0-1 0 0,-1-1 1 0 0,1 1-1 0 0,0-1 1 0 0,0 1-1 0 0,0-1 1 0 0,1 0-1 0 0,-1 0 1 0 0,1 0-1 0 0,1 0 1 0 0,1 3 5 0 0,11 11-65 0 0,1 0 1 0 0,18 15 64 0 0,1 3-38 0 0,8 9-93 0 0,-43-44 131 0 0,0 0 0 0 0,0 0 0 0 0,-1 0 0 0 0,1 0 0 0 0,-1 0 0 0 0,1 0 0 0 0,-1 0 0 0 0,1 0 0 0 0,-1 0 0 0 0,0 0 0 0 0,0 0 0 0 0,0 0 0 0 0,0 1 0 0 0,-1-1 0 0 0,1 0 0 0 0,-1 0 0 0 0,1 0 0 0 0,-1 0 0 0 0,1 0 0 0 0,-1 0 0 0 0,0 0 0 0 0,0 0 0 0 0,0-1 0 0 0,0 1 0 0 0,-1 0 0 0 0,1 0 0 0 0,0-1 0 0 0,-1 1 0 0 0,1-1 0 0 0,-1 1 0 0 0,1-1 0 0 0,-1 0 0 0 0,0 1 0 0 0,-24 8 256 0 0,0-1 0 0 0,-17 3-256 0 0,33-10-170 0 0,1 0 0 0 0,-1-1 0 0 0,0 0-1 0 0,0 0 1 0 0,0-1 0 0 0,0 0 0 0 0,0-1 0 0 0,-9-2 170 0 0,17 3-8968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6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8136 0 0,'0'2'0'0'0,"0"2"0"0"0,0-3 0 0 0,2-1 408 0 0,2 3 0 0 0,0 3 8 0 0,2 1 0 0 0,-1-3-416 0 0,0-2 8 0 0,0 2 0 0 0,3 2 0 0 0,-8-6-7368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7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316 32 5120 0 0,'-4'-3'168'0'0,"1"-1"0"0"0,-1 0 1 0 0,0 1-1 0 0,0-1 0 0 0,-1 1 1 0 0,1 0-1 0 0,-5-2-168 0 0,7 5 60 0 0,0-1 0 0 0,0 1 1 0 0,-1-1-1 0 0,1 1 0 0 0,0 0 1 0 0,0 0-1 0 0,0 0 0 0 0,-1 0 0 0 0,1 0 1 0 0,0 0-1 0 0,0 1 0 0 0,-1-1 1 0 0,1 1-1 0 0,0-1 0 0 0,0 1 1 0 0,0 0-1 0 0,0 0 0 0 0,0 0 0 0 0,0 0 1 0 0,0 0-61 0 0,-13 8 93 0 0,1 0 1 0 0,0 1 0 0 0,0 1 0 0 0,1 0-1 0 0,1 0 1 0 0,0 1 0 0 0,0 1-1 0 0,1 0 1 0 0,1 1 0 0 0,-1 0-94 0 0,-5 12 107 0 0,1 0-1 0 0,1 1 1 0 0,1 1 0 0 0,1 0-1 0 0,-1 8-106 0 0,10-27 43 0 0,0 1 0 0 0,1-1 0 0 0,0 1 0 0 0,1 0 0 0 0,0 0 0 0 0,1 0 0 0 0,0 0 0 0 0,0 0 0 0 0,1-1 0 0 0,0 1 0 0 0,1 0 0 0 0,0 0 0 0 0,0-1-1 0 0,1 1 1 0 0,3 4-43 0 0,-6-13 15 0 0,1 1-1 0 0,0 0 0 0 0,-1-1 0 0 0,1 0 1 0 0,0 1-1 0 0,0-1 0 0 0,0 1 0 0 0,0-1 1 0 0,1 0-1 0 0,-1 0 0 0 0,0 1 1 0 0,0-1-1 0 0,1 0 0 0 0,-1 0 0 0 0,0-1 1 0 0,1 1-1 0 0,-1 0 0 0 0,1 0 0 0 0,0-1 1 0 0,-1 1-1 0 0,2 0-14 0 0,0-1 21 0 0,0 1 1 0 0,1-1-1 0 0,-1 0 0 0 0,0 0 1 0 0,1 0-1 0 0,-1 0 1 0 0,0-1-1 0 0,0 1 0 0 0,1-1 1 0 0,-1 0-1 0 0,0 0-21 0 0,6-2 31 0 0,0-1 1 0 0,0 1-1 0 0,-1-2 0 0 0,1 1 0 0 0,-1-1 0 0 0,-1-1 1 0 0,5-3-32 0 0,5-5 190 0 0,-1 0 1 0 0,-1-1 0 0 0,-1-1 0 0 0,0 0 0 0 0,-1-1-1 0 0,0-1 1 0 0,-2 0 0 0 0,0 0 0 0 0,-1-1 0 0 0,-1-1-1 0 0,5-16-190 0 0,-9 18 352 0 0,-1 0 0 0 0,-1 1 0 0 0,0-2 0 0 0,-2 1 0 0 0,0 0 0 0 0,-2-17-352 0 0,1 19 348 0 0,0 15-300 0 0,0 1-20 0 0,0 0-1 0 0,0 0 2 0 0,0 0-3 0 0,0 0-1 0 0,10 21 39 0 0,-9 17-61 0 0,1 0-1 0 0,2 0 1 0 0,2 0-3 0 0,2 44-4 0 0,-8-62-12 0 0,2 0 1 0 0,0 0-1 0 0,2 0 1 0 0,0 0 0 0 0,3 6 15 0 0,-6-5-16 0 0,-2-19 14 0 0,1-1 0 0 0,0 1 1 0 0,0-1-1 0 0,0 1 0 0 0,0-1 1 0 0,0 1-1 0 0,0-1 0 0 0,0 1 0 0 0,1-1 1 0 0,-1 1-1 0 0,0-1 0 0 0,1 1 1 0 0,-1-1-1 0 0,1 0 0 0 0,0 1 2 0 0,2 16-1937 0 0,-3-17-7452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8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28 5120 0 0,'-1'22'352'0'0,"0"-16"-62"0"0,1 0 1 0 0,0 0 0 0 0,0 1-1 0 0,1-1 1 0 0,0 5-291 0 0,2 8 988 0 0,0 1-1 0 0,-2 11-987 0 0,6 32 196 0 0,-3-35-116 0 0,-1 1 0 0 0,-1-1 0 0 0,-2 14-80 0 0,0-32 704 0 0,-2-13 506 0 0,2-18-334 0 0,3 10-766 0 0,1 1-1 0 0,0-1 1 0 0,1 1-1 0 0,-1 0 0 0 0,4-5-109 0 0,1-2 72 0 0,6-9 88 0 0,1 1 1 0 0,0 0-1 0 0,2 1 0 0 0,1 1 1 0 0,1 0-1 0 0,1 2 0 0 0,1 0 1 0 0,9-6-161 0 0,-25 23 49 0 0,-1-1 0 0 0,1 1 0 0 0,0 0 0 0 0,1 0 1 0 0,-1 1-1 0 0,1 0 0 0 0,-1 0 0 0 0,1 0 0 0 0,0 1 1 0 0,0 0-51 0 0,-4 2 21 0 0,1-1-1 0 0,-1 1 0 0 0,0 0 0 0 0,0 0 0 0 0,0 0 0 0 0,0 0 0 0 0,0 1 1 0 0,0-1-1 0 0,0 1 0 0 0,0 0 0 0 0,0 0 0 0 0,0 0 0 0 0,0 0 0 0 0,0 1 0 0 0,-1-1 1 0 0,1 1-1 0 0,0-1 0 0 0,-1 1 0 0 0,1 0 0 0 0,-1 0 0 0 0,0 0 0 0 0,1 0 1 0 0,0 3-20 0 0,1-1 26 0 0,0 1 1 0 0,-1-1 0 0 0,0 1 0 0 0,0 0 0 0 0,0 0 0 0 0,0 0-1 0 0,-1 0 1 0 0,0 1 0 0 0,0-1 0 0 0,0 1 0 0 0,-1-1 0 0 0,0 1-1 0 0,0 0 1 0 0,0 3-27 0 0,-1 7 81 0 0,0 0-1 0 0,-1 1 0 0 0,-1-1 1 0 0,-2 5-81 0 0,1 3 80 0 0,-9 78 501 0 0,12-99-815 0 0,1 1 0 0 0,-1-1 0 0 0,0 1 0 0 0,1-1-1 0 0,0 1 1 0 0,0-1 0 0 0,0 0 0 0 0,0 1 234 0 0,-1-4-10317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8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7832 0 0,'0'0'744'0'0,"-1"2"-443"0"0,0-1 0 0 0,1 1 0 0 0,-1 0-1 0 0,1 0 1 0 0,-1-1 0 0 0,1 1 0 0 0,0 0 0 0 0,0 0 0 0 0,0 0 0 0 0,0 0-301 0 0,3 10-1 0 0,-1 1 1 0 0,0-1-1 0 0,-1 1 1 0 0,0-1-1 0 0,-1 1 1 0 0,0 0-1 0 0,-1 4 1 0 0,0 40-21 0 0,24 189 719 0 0,-23-226-467 0 0,2 5 393 0 0,7-35-1801 0 0,-8 10-7351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8.9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8136 0 0,'4'22'624'0'0,"2"4"288"0"0,-4 14-263 0 0,-1-8-18 0 0,2 0-1 0 0,1 1-630 0 0,0-12 288 0 0,-2-8-146 0 0,1 1 0 0 0,-2-1 0 0 0,1 10-142 0 0,2-5 18 0 0,-3-16 15 0 0,-1-1 1 0 0,1 1-1 0 0,0 0 0 0 0,-1 0 1 0 0,1 0-1 0 0,-1 0 1 0 0,0 0-1 0 0,1 0 0 0 0,-1 0 1 0 0,0 0-1 0 0,0 0 0 0 0,0 0 1 0 0,-1 0-1 0 0,1 0 0 0 0,0 0 1 0 0,-1-1-1 0 0,1 1-33 0 0,-1-3 50 0 0,0-1 0 0 0,1 0-1 0 0,-1 0 1 0 0,1 0 0 0 0,-1 0 0 0 0,1 0 0 0 0,0 0-1 0 0,0 0 1 0 0,0 0 0 0 0,0 0 0 0 0,0 0 0 0 0,0 0-1 0 0,1 0 1 0 0,-1-1-50 0 0,4-22 81 0 0,1 0-1 0 0,1 0 1 0 0,7-17-81 0 0,-8 28 29 0 0,1 1 0 0 0,0-1 0 0 0,1 1 0 0 0,0 0 0 0 0,1 1 0 0 0,0 0 1 0 0,5-5-30 0 0,-7 11-11 0 0,0-3 70 0 0,1 1 1 0 0,1 1-1 0 0,-1 0 0 0 0,1 0 1 0 0,1 0-1 0 0,-1 1 1 0 0,2 0-60 0 0,-8 5 22 0 0,0-1 0 0 0,0 2 1 0 0,0-1-1 0 0,0 0 0 0 0,1 0 1 0 0,-1 1-1 0 0,0-1 1 0 0,1 1-1 0 0,-1 0 0 0 0,0 0 1 0 0,1 0-1 0 0,-1 0 0 0 0,1 0 1 0 0,-1 0-1 0 0,0 1 0 0 0,1-1 1 0 0,-1 1-1 0 0,0-1 1 0 0,0 1-1 0 0,1 0 0 0 0,-1 0 1 0 0,0 0-1 0 0,0 0 0 0 0,0 1 1 0 0,0-1-1 0 0,0 0 0 0 0,0 1 1 0 0,-1-1-1 0 0,1 1 0 0 0,0 0 1 0 0,-1 0-1 0 0,1-1 1 0 0,-1 1-1 0 0,1 1-22 0 0,4 5 80 0 0,-1-1 0 0 0,0 1-1 0 0,0 0 1 0 0,0 1 0 0 0,-1-1 0 0 0,0 1 0 0 0,2 9-80 0 0,-1 2 60 0 0,0 0 0 0 0,-2 0 0 0 0,0 4-60 0 0,6 21 229 0 0,-6-33-201 0 0,-1 0 0 0 0,0 0 1 0 0,-1-1-1 0 0,0 6-28 0 0,-1-15-6 0 0,0 0 0 0 0,0 0 0 0 0,0 0 0 0 0,1 0 0 0 0,-1 1 0 0 0,1-1 1 0 0,-1 0-1 0 0,1 0 0 0 0,0 0 0 0 0,0 0 0 0 0,0 0 0 0 0,0 0 0 0 0,0 0 6 0 0,0 8-182 0 0,-1-6-2163 0 0,0-4-7425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9.2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8744 0 0,'4'121'1588'0'0,"5"-1"1"0"0,11 39-1589 0 0,-16-136 12 0 0,3 23 9 0 0,-2 0 1 0 0,-1 26-22 0 0,-4 2 354 0 0,1-56-114 0 0,-1-15-201 0 0,0-1-1 0 0,0 0 1 0 0,1 0 0 0 0,-1 1-1 0 0,-1-1 1 0 0,1 0 0 0 0,0 0 0 0 0,-1 0-1 0 0,0 2-38 0 0,-1 7 81 0 0,2-10-31 0 0,0 0-1 0 0,-1 1 1 0 0,1-1 0 0 0,0 0 0 0 0,-1 1 0 0 0,1-1-1 0 0,-1 0 1 0 0,1 0 0 0 0,-1 1 0 0 0,1-1 0 0 0,-1 0-1 0 0,0 0 1 0 0,0 0 0 0 0,0 0 0 0 0,1 0 0 0 0,-1 0-50 0 0,-2 2 124 0 0,1-3-1922 0 0,1 0-6860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9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0 109 8432 0 0,'1'0'6'0'0,"0"1"0"0"0,0-1 0 0 0,0 0 0 0 0,-1 1 1 0 0,1-1-1 0 0,0 0 0 0 0,0 0 0 0 0,0 1 0 0 0,0-1 1 0 0,0 0-1 0 0,-1 0 0 0 0,1 0 0 0 0,0 0 0 0 0,0 0 0 0 0,0 0 1 0 0,0 0-1 0 0,0-1 0 0 0,-1 1 0 0 0,1 0 0 0 0,0 0 0 0 0,0-1 1 0 0,0 1-1 0 0,-1 0 0 0 0,1-1 0 0 0,0 0-6 0 0,26-14 311 0 0,-18 9-170 0 0,14-5 218 0 0,0 1-1 0 0,0 1 0 0 0,20-4-358 0 0,8-3 263 0 0,-28 9-305 0 0,0 1 1 0 0,1 1 0 0 0,0 1-1 0 0,0 2 1 0 0,0 0 0 0 0,0 1-1 0 0,6 2 42 0 0,-9-2-1288 0 0,-17 0-4998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45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6504 0 0,'0'0'190'0'0,"0"0"-50"0"0,0 0-9 0 0,0 0 46 0 0,0 0 147 0 0,0 0 276 0 0,0 0 22 0 0,0 0-261 0 0,0 0-158 0 0,0 0-51 0 0,0 0 8 0 0,3 3 42 0 0,2 2-115 0 0,-2-2-25 0 0,1 0 1 0 0,-1 0 0 0 0,-1 0-1 0 0,1 1 1 0 0,0-1 0 0 0,-1 1-1 0 0,2 2-62 0 0,0 11 91 0 0,-4-15-77 0 0,0 0-1 0 0,0 0 1 0 0,0 0-1 0 0,1 0 1 0 0,-1 0-1 0 0,1-1 1 0 0,-1 1-1 0 0,1 0 1 0 0,0 0-1 0 0,0-1 1 0 0,0 1-1 0 0,-1 0 1 0 0,2 0-14 0 0,6 14 145 0 0,-6 0 37 0 0,1 8 44 0 0,2-8-39 0 0,1-2 8 0 0,1 1 50 0 0,3 6-69 0 0,-9-18-154 0 0,0 1 1 0 0,0-1-1 0 0,0 1 0 0 0,-1-1 1 0 0,1 1-1 0 0,-1 0 0 0 0,0 2-22 0 0,2 10 102 0 0,6-1 10 0 0,-1-1 31 0 0,-6-2 16 0 0,-1-11-144 0 0,0 0 0 0 0,0 0 0 0 0,0-1 0 0 0,0 1-1 0 0,0 0 1 0 0,1 0 0 0 0,-1-1 0 0 0,0 1 0 0 0,0 0 0 0 0,0 0-1 0 0,1-1 1 0 0,-1 1 0 0 0,0 0 0 0 0,1 0 0 0 0,-1-1 0 0 0,1 1-1 0 0,-1 0 1 0 0,1-1 0 0 0,-1 1 0 0 0,1-1 0 0 0,-1 1 0 0 0,1-1-1 0 0,-1 1 1 0 0,1-1 0 0 0,0 1 0 0 0,0-1-15 0 0,-1 1 15 0 0,1-1 0 0 0,-1 1 0 0 0,1-1 0 0 0,0 1 0 0 0,-1-1 0 0 0,1 1 0 0 0,-1-1 0 0 0,1 1 1 0 0,-1 0-1 0 0,1-1 0 0 0,-1 1 0 0 0,1 0 0 0 0,-1-1 0 0 0,0 1 0 0 0,1 0 0 0 0,-1-1 0 0 0,0 1 0 0 0,0 0 0 0 0,0 0 0 0 0,1 0 0 0 0,-1-1 0 0 0,0 1 0 0 0,0 0 0 0 0,0 0 1 0 0,0-1-1 0 0,0 1-15 0 0,0 15 242 0 0,0-16-233 0 0,0 0 0 0 0,0 0 0 0 0,0 1 0 0 0,0-1 0 0 0,0 0 0 0 0,0 0 0 0 0,0 1 0 0 0,0-1 0 0 0,0 0 0 0 0,0 0 0 0 0,0 1 0 0 0,0-1 0 0 0,0 0 0 0 0,0 0 0 0 0,0 1 0 0 0,1-1 0 0 0,-1 0 0 0 0,0 0 0 0 0,0 0 0 0 0,0 1 0 0 0,0-1 0 0 0,1 0 0 0 0,-1 0 0 0 0,0 0 0 0 0,0 0 0 0 0,1 1-9 0 0,11 11 232 0 0,-9-9-3 0 0,-3-3-12 0 0,0 0-7 0 0,0 1-83 0 0,0 0-37 0 0,0 2-5 0 0,0-2-85 0 0,0 3-71 0 0,0-3 93 0 0,0-1 50 0 0,0 1 68 0 0,0 0 84 0 0,0 0 102 0 0,0 0 119 0 0,0-2-445 0 0,0 0 1 0 0,0 1-1 0 0,0-1 1 0 0,-1 0-1 0 0,1 1 1 0 0,0-1-1 0 0,0 1 1 0 0,0-1-1 0 0,0 0 1 0 0,-1 1-1 0 0,1-1 1 0 0,0 0-1 0 0,-1 1 1 0 0,1-1-1 0 0,0 1 1 0 0,-1-1-1 0 0,1 1 1 0 0,-1-1-1 0 0,1 1 1 0 0,-1-1-1 0 0,1 1 1 0 0,-1 0-1 0 0,1-1 1 0 0,-2 1-1 0 0,2-1 0 0 0,-1 1 1 0 0,0-1-1 0 0,1 1 1 0 0,-1-1-1 0 0,0 0 1 0 0,1 1 0 0 0,-1-1-1 0 0,1 0 1 0 0,-1 1-1 0 0,1-1 1 0 0,-1 0 0 0 0,1 1-1 0 0,-1-1 1 0 0,1 0-1 0 0,0 0 1 0 0,-1 0-1 0 0,1 1 1 0 0,0-1 0 0 0,0 0-1 0 0,0 0 1 0 0,0 0-1 0 0,0 0 1 0 0,-1 0 0 0 0,2 1-1 0 0,-1-1 0 0 0,-1-19 81 0 0,0 14-64 0 0,1 0 0 0 0,-1 0 0 0 0,2 0 0 0 0,-1 0 0 0 0,1 0 0 0 0,0 0 0 0 0,0 0 1 0 0,1-2-18 0 0,1-1 11 0 0,6-24-3 0 0,-6 2 42 0 0,-3 27-49 0 0,0-1 0 0 0,1 0 1 0 0,0 0-1 0 0,0 0 0 0 0,0 1 1 0 0,1-1-1 0 0,-1 1 0 0 0,3-4-1 0 0,6-19 1 0 0,-8 21-1 0 0,1 1 0 0 0,-1-1 0 0 0,1 1 0 0 0,0 0 0 0 0,1 0 0 0 0,-1 0 0 0 0,1 0 0 0 0,0 1 0 0 0,1-2-1 0 0,-2 3 2 0 0,0 0-1 0 0,0-1 0 0 0,-1 0 0 0 0,0 1 0 0 0,1-1 0 0 0,-1-2 0 0 0,0 2-2 0 0,0 0 0 0 0,1 0-1 0 0,-1 1 1 0 0,1-1 0 0 0,-1 1-1 0 0,2-2 3 0 0,5-4-27 0 0,-6 5 21 0 0,1 0-1 0 0,0 1 0 0 0,0-1 1 0 0,0 1-1 0 0,0 0 1 0 0,1 0 6 0 0,13-3-12 0 0,-9 0-12 0 0,-7 5 21 0 0,-1 0 1 0 0,1 0-1 0 0,0 0 1 0 0,-1 0-1 0 0,1 0 0 0 0,0 0 1 0 0,0 1-1 0 0,-1-1 1 0 0,1 1-1 0 0,0-1 0 0 0,0 1 1 0 0,0 0-1 0 0,0 0 1 0 0,0 0 2 0 0,10 0-4 0 0,15 0-52 0 0,-24-1 55 0 0,0 1 0 0 0,0 0 1 0 0,-1 0-1 0 0,1 1 0 0 0,0-1 1 0 0,0 0-1 0 0,-1 1 0 0 0,1 0 1 0 0,0 0-1 0 0,-1 0 1 0 0,1 0-1 0 0,-1 0 0 0 0,1 0 1 0 0,-1 0-1 0 0,0 1 0 0 0,1 0 1 0 0,-1-1-1 0 0,0 1 0 0 0,1 1 2 0 0,0 0-1 0 0,1 0 0 0 0,-1-1 0 0 0,1 1 0 0 0,0-1 0 0 0,0 0 0 0 0,1 1 0 0 0,-1-1 0 0 0,0 0 0 0 0,0 0 0 0 0,0 1 0 0 0,-1-1 0 0 0,1 1 0 0 0,0 1 0 0 0,1 2 0 0 0,0-1 0 0 0,0 1-1 0 0,-1 0 1 0 0,1 1 0 0 0,-1-1 0 0 0,-1 1 0 0 0,2-1 0 0 0,-1 0 1 0 0,1 0-1 0 0,0 0 0 0 0,0 0 0 0 0,-2-2 0 0 0,0 0 0 0 0,0 1 0 0 0,0-1 0 0 0,0 1 0 0 0,-1 0 0 0 0,1 0 0 0 0,-1 0 0 0 0,0 1 0 0 0,10 20 0 0 0,-6-17-6 0 0,-1 0 1 0 0,0 1 0 0 0,0 1 5 0 0,7 23-83 0 0,2-4-29 0 0,-10-21 83 0 0,-3-7 23 0 0,0-1 1 0 0,-1 1 0 0 0,0-1 0 0 0,1 1 0 0 0,-1 0-1 0 0,0-1 1 0 0,0 1 0 0 0,1-1 0 0 0,-1 1 0 0 0,-1 0 5 0 0,1 0-2 0 0,0-1 1 0 0,0 1 0 0 0,0 0 0 0 0,1-1 0 0 0,-1 1-1 0 0,0 0 1 0 0,1-1 0 0 0,-1 1 0 0 0,1 0 0 0 0,-1-1 1 0 0,6 9 0 0 0,-5-9 4 0 0,0 1 0 0 0,0-1-1 0 0,0 1 1 0 0,0 0 0 0 0,0-1 0 0 0,0 1-1 0 0,-1 0 1 0 0,1 0 0 0 0,-1 0 0 0 0,1 0 0 0 0,-1 0-1 0 0,0-1 1 0 0,0 1 0 0 0,1 1-4 0 0,-1 18 34 0 0,0-9 20 0 0,0-9 18 0 0,0-3 23 0 0,0 0 21 0 0,0 0 3 0 0,0 0 1 0 0,0 0-1 0 0,0 0-6 0 0,0 0-1 0 0,0 0 0 0 0,0 0-4 0 0,0 0-17 0 0,-2-1-78 0 0,0-1 0 0 0,1 1 0 0 0,-1 0-1 0 0,1-1 1 0 0,0 1 0 0 0,0-1 0 0 0,-1 0 0 0 0,1 1 0 0 0,0-1-1 0 0,0 0 1 0 0,0 0 0 0 0,1 0 0 0 0,-1 1 0 0 0,0-1 0 0 0,1 0-1 0 0,-1 0 1 0 0,1 0 0 0 0,0 0 0 0 0,-1 0 0 0 0,1 0-1 0 0,0-1-12 0 0,0-10 80 0 0,-1 0-1 0 0,3-12-79 0 0,-2 9 27 0 0,0 14-26 0 0,0 0 0 0 0,1 0 0 0 0,-1 0 0 0 0,0 0 0 0 0,1 0 0 0 0,-1 0-1 0 0,1 0 1 0 0,-1 0 0 0 0,1 0 0 0 0,0 0 0 0 0,0 0 0 0 0,0 0 0 0 0,0 0 0 0 0,1 0-1 0 0,-1 0 4 0 0,0 0 0 0 0,0 0 0 0 0,0 1 1 0 0,0-1-1 0 0,-1 0 0 0 0,1 0 0 0 0,0 0 0 0 0,-1 0 0 0 0,1 0 0 0 0,-1 0 0 0 0,0 0 0 0 0,1 0 0 0 0,-1-1 0 0 0,0 1-4 0 0,0 2 0 0 0,-1-5 3 0 0,2 1-1 0 0,-1-1 1 0 0,0 1-1 0 0,1-1 0 0 0,1-3-2 0 0,10-16 0 0 0,-6-6 0 0 0,6 9 0 0 0,-7 9 0 0 0,-4 9 0 0 0,1 0 0 0 0,-1 1 0 0 0,0-1 0 0 0,1 1 0 0 0,-1-1 0 0 0,1 1 0 0 0,0 0 0 0 0,0 0 0 0 0,0-1 0 0 0,7-5 0 0 0,-5 5 0 0 0,0-1 0 0 0,-1 0 0 0 0,1 0 0 0 0,-1 0 0 0 0,0 0 0 0 0,0-1 0 0 0,2-6-3 0 0,-4 9 1 0 0,-1 1 0 0 0,0 0 0 0 0,1 0 0 0 0,-1-1-1 0 0,1 1 1 0 0,0 0 0 0 0,-1 0 0 0 0,1 0 0 0 0,0-1 0 0 0,-1 1-1 0 0,1 0 1 0 0,0 0 0 0 0,0 0 0 0 0,0 0 0 0 0,0 1 0 0 0,0-1-1 0 0,0 0 1 0 0,0 0 0 0 0,1 1 0 0 0,-1-1 0 0 0,0 0 0 0 0,0 1-1 0 0,0-1 1 0 0,1 1 0 0 0,-1 0 0 0 0,0-1 0 0 0,1 1 0 0 0,-1 0-1 0 0,0 0 1 0 0,1 0 0 0 0,-1 0 0 0 0,0 0 0 0 0,2 0 2 0 0,-3 0-2 0 0,1 0 1 0 0,-1 0-1 0 0,1 0 0 0 0,-1 0 1 0 0,1 0-1 0 0,0 0 1 0 0,-1 0-1 0 0,1 0 0 0 0,-1 0 1 0 0,1 0-1 0 0,-1 0 1 0 0,1 0-1 0 0,0 0 1 0 0,-1 0-1 0 0,1-1 0 0 0,-1 1 1 0 0,1 0-1 0 0,-1 0 1 0 0,1-1-1 0 0,-1 1 0 0 0,1 0 1 0 0,-1-1-1 0 0,0 1 1 0 0,1-1-1 0 0,-1 1 0 0 0,1 0 1 0 0,-1-1-1 0 0,0 1 1 0 0,1-1-1 0 0,-1 1 0 0 0,0-1 1 0 0,1 0 1 0 0,4-6-15 0 0,-5 6 11 0 0,1 1 0 0 0,0 0 0 0 0,0-1 0 0 0,-1 1 0 0 0,1 0 0 0 0,0-1 0 0 0,0 1 0 0 0,-1 0 0 0 0,1 0 0 0 0,0 0-1 0 0,0 0 1 0 0,-1 0 0 0 0,1 0 0 0 0,0 0 0 0 0,0 0 4 0 0,7 0-64 0 0,2 0 46 0 0,11 0-32 0 0,-20 0 49 0 0,-1-1 0 0 0,1 1 0 0 0,-1 0-1 0 0,1 0 1 0 0,0 0 0 0 0,-1 0 0 0 0,1 0-1 0 0,-1 0 1 0 0,1 0 0 0 0,-1 0 0 0 0,1 0 0 0 0,0 1-1 0 0,-1-1 1 0 0,1 0 0 0 0,-1 0 0 0 0,1 0 0 0 0,-1 1-1 0 0,1-1 1 0 0,-1 0 0 0 0,1 1 0 0 0,-1-1 0 0 0,1 0-1 0 0,-1 1 1 0 0,0-1 0 0 0,1 0 0 0 0,-1 1 0 0 0,1-1-1 0 0,-1 1 1 0 0,0-1 0 0 0,0 1 0 0 0,1-1 0 0 0,-1 1 1 0 0,5 7-33 0 0,8-1 21 0 0,-12-6 12 0 0,1-1 0 0 0,-1 1 0 0 0,0-1 0 0 0,0 1 0 0 0,0-1 0 0 0,0 1 0 0 0,0 0 0 0 0,0 0 0 0 0,0 0 0 0 0,0-1 0 0 0,0 1 0 0 0,0 0 0 0 0,0 0 0 0 0,0 0 0 0 0,0 0 0 0 0,0 1 0 0 0,5 13-10 0 0,6-9-33 0 0,-6 9 32 0 0,-1-5 11 0 0,-4-9 0 0 0,1 1 0 0 0,-1-1 0 0 0,0 1 0 0 0,-1 0 0 0 0,1-1 0 0 0,0 1 0 0 0,0 0 0 0 0,-1 0 0 0 0,1 0 0 0 0,-1 0 0 0 0,0 0 0 0 0,1-1 0 0 0,-1 1 0 0 0,0 1 0 0 0,0-2 0 0 0,0 1 0 0 0,0 0 0 0 0,1 0 0 0 0,-1 0 0 0 0,0 0 0 0 0,1 0 0 0 0,0 0 0 0 0,-1-1 0 0 0,1 1 0 0 0,0 0 0 0 0,0 0 0 0 0,0-1 0 0 0,0 1 0 0 0,0 0 0 0 0,5 7 0 0 0,0 9 0 0 0,0-9 0 0 0,-5-7 0 0 0,0-1 0 0 0,0 1 0 0 0,0 0 0 0 0,0-1 0 0 0,0 1 0 0 0,-1 0 0 0 0,1 0 0 0 0,-1 0 0 0 0,1-1 0 0 0,-1 1 0 0 0,1 0 0 0 0,-1 0 0 0 0,0 0 0 0 0,0 0 0 0 0,0 0 0 0 0,0 0 0 0 0,1 0 0 0 0,-1 0 0 0 0,0 0 0 0 0,1 0 0 0 0,-1 0 0 0 0,1-1 0 0 0,0 1 0 0 0,-1 0 0 0 0,1 0 0 0 0,0-1 0 0 0,0 1 0 0 0,0 0 0 0 0,1-1 0 0 0,3 9 0 0 0,-4-9 2 0 0,-1 1-1 0 0,1-1 0 0 0,-1 1 1 0 0,1 0-1 0 0,-1-1 0 0 0,0 1 1 0 0,0 0-1 0 0,0-1 0 0 0,0 1 1 0 0,0 0-2 0 0,0-2 0 0 0,0 14 57 0 0,0-2 21 0 0,0 0 5 0 0,0 2 18 0 0,0 6 36 0 0,0-14-153 0 0,0-3 10 0 0,0 1-42 0 0,0 4-40 0 0,0 5-57 0 0,0-10 189 0 0,0-3 43 0 0,0 3-9 0 0,0 9-48 0 0,0-9 34 0 0,0-3 2 0 0,0 0-2 0 0,0 0 0 0 0,0 0 0 0 0,0 0 0 0 0,0 0 0 0 0,0 0 0 0 0,0 0-38 0 0,0 0-45 0 0,0 0-48 0 0,0 0-87 0 0,0 0-120 0 0,0 0 142 0 0,0 0-58 0 0,0 0-83 0 0,0 0 85 0 0,0 0-39 0 0,0 0-44 0 0,0 0-40 0 0,0 0-37 0 0,0 0-34 0 0,0 0-247 0 0,0 0-55 0 0,0 0-806 0 0,0 0-633 0 0,0 0-1204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39.9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19 175 9136 0 0,'21'-1'580'0'0,"0"-1"0"0"0,0-2 1 0 0,-1 0-1 0 0,16-6-580 0 0,6 0 504 0 0,-32 7-402 0 0,1 0 1 0 0,-1-1-1 0 0,0 0 1 0 0,-1 0-1 0 0,1-1 0 0 0,-1-1 1 0 0,0 1-1 0 0,0-2 1 0 0,-1 1-1 0 0,0-1 1 0 0,1-1-103 0 0,-2 1 203 0 0,-6 6-150 0 0,0 0-1 0 0,1 0 0 0 0,-1-1 0 0 0,0 1 0 0 0,0 0 1 0 0,1-1-1 0 0,-1 1 0 0 0,0 0 0 0 0,0-1 1 0 0,-1 0-1 0 0,1 1 0 0 0,0-1 0 0 0,0 1 1 0 0,-1-1-1 0 0,1 0 0 0 0,-1 0 0 0 0,1 1 1 0 0,-1-1-1 0 0,0 0 0 0 0,0 0 0 0 0,0 1 1 0 0,0-1-1 0 0,0-1-52 0 0,0 1 26 0 0,-1 1-1 0 0,1-1 1 0 0,-1 0 0 0 0,1 0 0 0 0,-1 0-1 0 0,1 1 1 0 0,-1-1 0 0 0,0 1-1 0 0,0-1 1 0 0,0 0 0 0 0,0 1 0 0 0,0-1-1 0 0,-1 1 1 0 0,1 0 0 0 0,0-1 0 0 0,0 1-1 0 0,-1 0 1 0 0,1 0 0 0 0,-1 0-1 0 0,1 0 1 0 0,-1 0 0 0 0,0 0 0 0 0,1 1-1 0 0,-1-1 1 0 0,0 0 0 0 0,0 1 0 0 0,1-1-1 0 0,-1 1 1 0 0,0 0 0 0 0,0-1-1 0 0,0 1 1 0 0,0 0 0 0 0,1 0 0 0 0,-1 0-1 0 0,0 1 1 0 0,0-1 0 0 0,0 0 0 0 0,1 1-1 0 0,-1-1 1 0 0,0 1 0 0 0,-1 0-26 0 0,-6 2 32 0 0,0 0 1 0 0,1 1-1 0 0,-1 0 1 0 0,1 1-1 0 0,-1 0 1 0 0,2 0 0 0 0,-7 5-33 0 0,-10 9 73 0 0,0 2 0 0 0,1 1 1 0 0,1 1-1 0 0,1 1 0 0 0,1 0 1 0 0,2 2-1 0 0,-6 10-73 0 0,22-33-6 0 0,1-1 1 0 0,0 1-1 0 0,0-1 0 0 0,1 1 1 0 0,-1 0-1 0 0,0-1 0 0 0,1 1 1 0 0,0 0-1 0 0,-1-1 1 0 0,1 1-1 0 0,0 0 0 0 0,1-1 1 0 0,-1 1-1 0 0,0 0 0 0 0,1-1 1 0 0,-1 1-1 0 0,1 0 0 0 0,0-1 1 0 0,0 1-1 0 0,0-1 1 0 0,0 1-1 0 0,0-1 0 0 0,1 0 1 0 0,-1 1-1 0 0,1-1 0 0 0,0 0 1 0 0,-1 0-1 0 0,1 0 0 0 0,0 0 1 0 0,0 0-1 0 0,0-1 1 0 0,0 1-1 0 0,1-1 0 0 0,-1 1 1 0 0,0-1-1 0 0,1 0 0 0 0,-1 1 1 0 0,1-1-1 0 0,-1-1 0 0 0,2 1 7 0 0,26 9-115 0 0,-20-6 85 0 0,0-1 1 0 0,0 0 0 0 0,1 0 0 0 0,0-1-1 0 0,-1-1 1 0 0,1 1 0 0 0,0-2 0 0 0,0 0 0 0 0,0 0 28 0 0,97-16-2210 0 0,-71 10-7436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0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3 8336 0 0,'-2'0'90'0'0,"0"1"1"0"0,-1-1 0 0 0,1 1-1 0 0,0 0 1 0 0,0 0 0 0 0,-1 0-1 0 0,1 0 1 0 0,0 0 0 0 0,0 0-1 0 0,0 0 1 0 0,0 1 0 0 0,0-1-1 0 0,0 1 1 0 0,1 0 0 0 0,-1-1-1 0 0,0 1 1 0 0,1 0 0 0 0,-1 0-1 0 0,1 0 1 0 0,-1 2-91 0 0,-15 15 485 0 0,12-13-480 0 0,0 0 0 0 0,1 0 0 0 0,0 1 0 0 0,0 0 0 0 0,1 0 0 0 0,0 0 0 0 0,0 0 0 0 0,0 0 0 0 0,0 4-5 0 0,-2 3-7 0 0,2-3-95 0 0,-1 0 0 0 0,1 0 0 0 0,1 0 0 0 0,0 0 1 0 0,1 0-1 0 0,0 1 0 0 0,1-1 0 0 0,0 11 102 0 0,1-21-2 0 0,-1 1 0 0 0,1-1 0 0 0,-1 1 0 0 0,1-1 0 0 0,-1 1 0 0 0,1-1 0 0 0,0 0 0 0 0,0 1 0 0 0,0-1-1 0 0,0 0 1 0 0,0 0 0 0 0,0 0 0 0 0,0 1 0 0 0,0-1 0 0 0,0 0 0 0 0,0 0 0 0 0,0-1 0 0 0,1 1 0 0 0,-1 0 0 0 0,0 0 0 0 0,1-1 0 0 0,-1 1 0 0 0,1 0 0 0 0,0-1 2 0 0,3 2 54 0 0,-1-1 0 0 0,0 0 0 0 0,0 0 0 0 0,1 0 0 0 0,-1 0 0 0 0,1-1 0 0 0,-1 0 0 0 0,1 0-54 0 0,-1 0 99 0 0,0-1 0 0 0,0 0 0 0 0,-1 0 0 0 0,1 0 0 0 0,-1-1 0 0 0,1 1 0 0 0,-1-1 0 0 0,1 0 0 0 0,-1 0 0 0 0,0 0 1 0 0,0 0-1 0 0,0 0 0 0 0,0-1 0 0 0,0 1 0 0 0,-1-1 0 0 0,1 0 0 0 0,-1 0 0 0 0,1 0 0 0 0,-1 0 0 0 0,0 0 0 0 0,0-1 0 0 0,-1 1 1 0 0,2-3-100 0 0,5-12 282 0 0,-2 0 0 0 0,0 0 1 0 0,-1 0-1 0 0,1-6-282 0 0,-1 3 164 0 0,-1 3-9 0 0,-2 9-4 0 0,0-1 0 0 0,1 1 0 0 0,0-1 0 0 0,0 1-1 0 0,1 0 1 0 0,1 0 0 0 0,-1 1 0 0 0,3-3-151 0 0,-7 10 10 0 0,0 1-1 0 0,1 0 1 0 0,-1-1-1 0 0,1 1 1 0 0,-1-1 0 0 0,1 1-1 0 0,-1-1 1 0 0,1 1-1 0 0,-1 0 1 0 0,1-1-1 0 0,0 1 1 0 0,-1 0 0 0 0,1 0-1 0 0,-1-1 1 0 0,1 1-1 0 0,0 0 1 0 0,-1 0-1 0 0,1 0 1 0 0,0 0 0 0 0,-1 0-1 0 0,1 0 1 0 0,0 0-1 0 0,-1 0 1 0 0,1 0-1 0 0,-1 0 1 0 0,1 0 0 0 0,0 0-1 0 0,-1 1 1 0 0,1-1-1 0 0,0 0 1 0 0,-1 0-1 0 0,1 1 1 0 0,-1-1 0 0 0,1 0-1 0 0,-1 1 1 0 0,1-1-1 0 0,-1 1 1 0 0,1-1-1 0 0,-1 0 1 0 0,1 1 0 0 0,-1-1-1 0 0,1 1 1 0 0,-1-1-1 0 0,0 1 1 0 0,1 0-1 0 0,-1-1 1 0 0,0 1 0 0 0,0-1-1 0 0,1 1-9 0 0,15 29-51 0 0,-9-7 19 0 0,-1 0 0 0 0,-2 1 0 0 0,0 0 0 0 0,0 18 32 0 0,0-4-79 0 0,-1 4 19 0 0,-2 0 0 0 0,-2 0 0 0 0,-2 0 0 0 0,-6 35 60 0 0,5-55-2 0 0,0 0-1 0 0,-1 0 1 0 0,-1-1 0 0 0,-1 0-1 0 0,-1-1 1 0 0,-3 5 2 0 0,5-14-1 0 0,-1 0 0 0 0,1 0 0 0 0,-2 0 0 0 0,0-1 0 0 0,0 0 0 0 0,-1-1 0 0 0,0 1 0 0 0,-1-2 0 0 0,0 1 0 0 0,0-2 0 0 0,-4 3 1 0 0,-11 8-3 0 0,15-10-1 0 0,-1 0 0 0 0,0-1 0 0 0,0 0 1 0 0,-8 2 3 0 0,17-7-1 0 0,-1-1 1 0 0,1 0 0 0 0,-1 0 0 0 0,0-1-1 0 0,0 1 1 0 0,0 0 0 0 0,1-1 0 0 0,-1 0 0 0 0,0 0-1 0 0,0 0 1 0 0,0 0 0 0 0,0 0 0 0 0,0 0 0 0 0,0-1-1 0 0,1 1 1 0 0,-1-1 0 0 0,0 0 0 0 0,0 0 0 0 0,1 0-1 0 0,-1 0 1 0 0,1 0 0 0 0,-2-1 0 0 0,0-1-161 0 0,2 2-8 0 0,0 0 0 0 0,0-1 1 0 0,0 1-1 0 0,0-1 0 0 0,0 1 1 0 0,0-1-1 0 0,0 0 0 0 0,1 1 1 0 0,-1-1-1 0 0,0-2 169 0 0,1 4-9473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0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78 133 5016 0 0,'33'0'1071'0'0,"-25"-1"-480"0"0,0 0-1 0 0,0 0 1 0 0,1-1 0 0 0,4-2-591 0 0,13-3 1073 0 0,-21 6-912 0 0,1 0 1 0 0,-1-1-1 0 0,1 1 1 0 0,-1-1-1 0 0,0 0 0 0 0,0-1 1 0 0,0 1-1 0 0,0-1 1 0 0,4-4-162 0 0,1-1 133 0 0,2 0-86 0 0,-2-2 0 0 0,1 1 0 0 0,-1-1 0 0 0,2-4-47 0 0,-11 14 17 0 0,-1-1-1 0 0,1 1 1 0 0,-1-1 0 0 0,1 1-1 0 0,-1-1 1 0 0,0 1-1 0 0,1-1 1 0 0,-1 1 0 0 0,0-1-1 0 0,1 0 1 0 0,-1 1 0 0 0,0-1-1 0 0,0 1 1 0 0,1-1 0 0 0,-1 0-1 0 0,0 1 1 0 0,0-1-1 0 0,0 0 1 0 0,0 1 0 0 0,0-1-1 0 0,0 1 1 0 0,0-1 0 0 0,0 0-1 0 0,0 1 1 0 0,0-1 0 0 0,0 0-1 0 0,-1 1 1 0 0,1-1-1 0 0,0 0 1 0 0,0 1 0 0 0,-1-1-1 0 0,1 1 1 0 0,0-1 0 0 0,-1 1-1 0 0,1-1 1 0 0,0 1 0 0 0,-1-1-1 0 0,1 1 1 0 0,-1-1-1 0 0,1 1 1 0 0,-1-1 0 0 0,1 1-1 0 0,-1 0 1 0 0,0-1-17 0 0,-1 0 22 0 0,0 0 1 0 0,0-1-1 0 0,-1 2 1 0 0,1-1-1 0 0,0 0 1 0 0,-1 0-1 0 0,1 1 1 0 0,0-1-1 0 0,-1 1 1 0 0,1 0-1 0 0,-1 0 1 0 0,1 0-1 0 0,-1 0 1 0 0,1 0-1 0 0,-1 0 1 0 0,1 1-1 0 0,-1-1 1 0 0,1 1-1 0 0,0 0 0 0 0,-2 0-22 0 0,-7 3 74 0 0,0 0-1 0 0,0 1 0 0 0,-8 4-73 0 0,2 0 33 0 0,1 1-1 0 0,0 1 1 0 0,0 1-1 0 0,1 0 0 0 0,1 0 1 0 0,0 2-1 0 0,1 0 1 0 0,0 0-1 0 0,1 1 0 0 0,1 1 1 0 0,1 0-1 0 0,0 0 1 0 0,0 3-33 0 0,8-15 13 0 0,0 0 0 0 0,0 0 0 0 0,1 0 0 0 0,0 1 0 0 0,0-1 0 0 0,0 1 0 0 0,0-1 0 0 0,1 1 0 0 0,0-1 0 0 0,-1 1 0 0 0,2-1 0 0 0,-1 1 0 0 0,1-1 0 0 0,-1 1 0 0 0,1-1 0 0 0,0 1 0 0 0,1-1 0 0 0,-1 0 0 0 0,1 0 0 0 0,0 1 0 0 0,0-1 1 0 0,0 0-1 0 0,0-1 0 0 0,1 1 0 0 0,0 0 0 0 0,-1-1 0 0 0,1 1 0 0 0,1-1 0 0 0,-1 0 0 0 0,0 0 0 0 0,1 0 0 0 0,2 1-13 0 0,7 3 71 0 0,0-1 0 0 0,0-1 0 0 0,1 0-1 0 0,-1-1 1 0 0,1 0 0 0 0,0-1 0 0 0,1-1 0 0 0,-1 0 0 0 0,0-1 0 0 0,15-1-71 0 0,-6-1-207 0 0,1 0 0 0 0,-1-2 0 0 0,0-1 1 0 0,0-1-1 0 0,0-1 0 0 0,2-2 207 0 0,-20 7-9293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1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 6728 0 0,'3'4'115'0'0,"0"-1"1"0"0,-1 1 0 0 0,1 0-1 0 0,-1 0 1 0 0,0 0-1 0 0,0 0 1 0 0,0 1-116 0 0,12 22 1697 0 0,-6-14-1170 0 0,15 21 1624 0 0,14 29-2151 0 0,4 28 568 0 0,-39-101-274 0 0,0 1 0 0 0,0 0 0 0 0,1 1 0 0 0,1-1-1 0 0,0-1-293 0 0,5-14 141 0 0,-3 5 91 0 0,1 0 0 0 0,1 0-1 0 0,9-16-231 0 0,-12 27 148 0 0,0 0-1 0 0,1 0 0 0 0,0 0 0 0 0,0 1 0 0 0,1 0 0 0 0,-1 0 0 0 0,2 1 0 0 0,-1 0 0 0 0,3-2-147 0 0,2 0 191 0 0,-9 5-134 0 0,0 1 0 0 0,0-1-1 0 0,0 1 1 0 0,1 0 0 0 0,-1 0 0 0 0,1 0 0 0 0,-1 1 0 0 0,1-1-1 0 0,0 1 1 0 0,0 0 0 0 0,-1 0 0 0 0,1 0 0 0 0,0 1-1 0 0,3-1-56 0 0,78-7 270 0 0,22 3-2446 0 0,-101 5-8677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1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5016 0 0,'1'0'46'0'0,"-1"0"-1"0"0,1 0 1 0 0,-1 0 0 0 0,1 1 0 0 0,-1-1-1 0 0,1 0 1 0 0,0 0 0 0 0,-1 1 0 0 0,1-1-1 0 0,-1 0 1 0 0,0 1 0 0 0,1-1-1 0 0,-1 1 1 0 0,1-1 0 0 0,-1 0 0 0 0,1 1-1 0 0,-1-1 1 0 0,0 1 0 0 0,1-1 0 0 0,-1 1-1 0 0,0-1 1 0 0,0 1 0 0 0,1 0 0 0 0,-1-1-1 0 0,0 1 1 0 0,0-1 0 0 0,0 1 0 0 0,0-1-1 0 0,0 1 1 0 0,0 0 0 0 0,0-1 0 0 0,0 1-46 0 0,2 28 2472 0 0,-1-11-1683 0 0,5 59-474 0 0,-4 2-315 0 0,1 9 424 0 0,4-20-166 0 0,-3-44 64 0 0,-2 0 1 0 0,0-1-1 0 0,-2 4-322 0 0,-1 38 1045 0 0,-2-54-580 0 0,3-11-515 0 0,0 0 0 0 0,0-1 0 0 0,0 1-1 0 0,0 0 1 0 0,0 0 0 0 0,0 0 0 0 0,0 0 0 0 0,-1 0-1 0 0,1 0 1 0 0,0 0 0 0 0,0 0 0 0 0,0 0-1 0 0,0 0 1 0 0,0 0 0 0 0,0 0 0 0 0,0 0 0 0 0,0 0-1 0 0,-1 0 1 0 0,1 0 0 0 0,0 0 0 0 0,0 0 0 0 0,0 0-1 0 0,0 0 1 0 0,0 0 0 0 0,0 0 0 0 0,0 0 0 0 0,-1 0-1 0 0,1 0 1 0 0,0 0 0 0 0,0 0 50 0 0,0 0-8365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2.5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323 1 6224 0 0,'-4'4'3989'0'0,"-13"20"-3624"0"0,-52 52-806 0 0,49-51 219 0 0,-1-1-1 0 0,-1-1 1 0 0,-1-1 0 0 0,-18 12 222 0 0,24-21 21 0 0,1 1 0 0 0,1 1-1 0 0,0 0 1 0 0,0 2-21 0 0,3-4 27 0 0,7-7 102 0 0,4-6-87 0 0,0 1 0 0 0,0 0 0 0 0,1-1 1 0 0,-1 1-1 0 0,0 0 0 0 0,0 0 1 0 0,1 0-1 0 0,-1 0 0 0 0,1 0 1 0 0,-1-1-1 0 0,1 1 0 0 0,-1 0 0 0 0,1 0 1 0 0,0 0-1 0 0,-1 0 0 0 0,1 1 1 0 0,0-1-1 0 0,0 0 0 0 0,0 0 0 0 0,0 0 1 0 0,0 0-1 0 0,0 0-42 0 0,20 9 1429 0 0,-2-5-1247 0 0,0 0 0 0 0,0-2 0 0 0,1 0 0 0 0,16 0-182 0 0,-13-1 208 0 0,-8 0-60 0 0,-1 0 0 0 0,1 2 0 0 0,-1-1 0 0 0,0 1 0 0 0,-1 1 0 0 0,4 2-148 0 0,74 40 725 0 0,-61-30-488 0 0,12 5 97 0 0,-15-12-1602 0 0,-26-10-8518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4.3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337 73 4512 0 0,'0'0'665'0'0,"0"0"6"0"0,0 0 1 0 0,0 0-58 0 0,0 0-228 0 0,0-4-58 0 0,0 1-378 0 0,0 1 132 0 0,1 0 0 0 0,-1 0 1 0 0,0 0-1 0 0,0 0 0 0 0,0 0 1 0 0,-1 0-1 0 0,1 0 0 0 0,0 0 1 0 0,-1 0-1 0 0,1 0 0 0 0,-1 0 0 0 0,0 1 1 0 0,0-1-1 0 0,1 0 0 0 0,-1 0 1 0 0,0 1-1 0 0,-1-1 0 0 0,1 0 1 0 0,0 1-1 0 0,0-1 0 0 0,-1 1 1 0 0,1-1-1 0 0,-1 1 0 0 0,1 0 1 0 0,-1-1-83 0 0,-4-1 5 0 0,1 1 1 0 0,-1-1-1 0 0,1 1 1 0 0,-1 0-1 0 0,0 0 0 0 0,0 0 1 0 0,0 1-1 0 0,0 0 1 0 0,0 0-1 0 0,-1 1 1 0 0,-3-1-6 0 0,-10 2 114 0 0,0 0 0 0 0,-18 3-114 0 0,24-2 72 0 0,0 0 0 0 0,0 1 0 0 0,1 1 0 0 0,-1 0 0 0 0,1 1 0 0 0,0 1 1 0 0,0 0-1 0 0,0 0 0 0 0,1 2 0 0 0,-3 1-72 0 0,14-8 10 0 0,0 0 0 0 0,0-1 0 0 0,0 1 0 0 0,0 0 0 0 0,-1 0 0 0 0,1 0 0 0 0,0 0 0 0 0,0 1 0 0 0,1-1 0 0 0,-1 0 0 0 0,0 0 0 0 0,0 0 0 0 0,1 1 1 0 0,-1-1-1 0 0,0 0 0 0 0,1 1 0 0 0,-1-1 0 0 0,1 1 0 0 0,0-1 0 0 0,0 0 0 0 0,-1 1 0 0 0,1-1 0 0 0,0 1 0 0 0,0-1 0 0 0,0 1 0 0 0,0-1 0 0 0,1 1 0 0 0,-1 0-10 0 0,2 0 23 0 0,-1 1-1 0 0,1 0 1 0 0,0 0-1 0 0,0-1 1 0 0,0 1 0 0 0,1-1-1 0 0,-1 0 1 0 0,0 1-1 0 0,1-1 1 0 0,0 0-1 0 0,-1-1 1 0 0,1 1 0 0 0,0 0-23 0 0,14 7 62 0 0,0 0 1 0 0,0-1 0 0 0,1 0-63 0 0,23 10 130 0 0,22 10 105 0 0,-41-19-196 0 0,0 1 0 0 0,-1 1 0 0 0,0 1 0 0 0,4 3-39 0 0,-21-12-1 0 0,0 0-9 0 0,0 0 0 0 0,0 0 0 0 0,0 0 0 0 0,0 1 0 0 0,-1-1 0 0 0,1 1 0 0 0,-1 1 10 0 0,-2-4-1 0 0,0 0-1 0 0,-1 0 0 0 0,1 0 0 0 0,-1 0 0 0 0,1 0 1 0 0,-1 0-1 0 0,0 0 0 0 0,1 0 0 0 0,-1 0 0 0 0,0 0 1 0 0,0 1-1 0 0,0-1 0 0 0,0 0 0 0 0,0 0 0 0 0,0 0 1 0 0,0 0-1 0 0,0 0 0 0 0,0 1 0 0 0,-1-1 1 0 0,1 0-1 0 0,0 0 0 0 0,-1 0 0 0 0,1 0 0 0 0,-1 0 1 0 0,1 0-1 0 0,-1 0 0 0 0,0 0 0 0 0,1 0 0 0 0,-1 0 1 0 0,0 0-1 0 0,0-1 0 0 0,1 1 0 0 0,-1 0 0 0 0,0 0 1 0 0,0 0 1 0 0,-6 4 15 0 0,1-1 0 0 0,-1 1 0 0 0,0-1 0 0 0,0 0 0 0 0,0 0 1 0 0,0-1-1 0 0,-1 0 0 0 0,1 0 0 0 0,-6 0-15 0 0,-6 2 58 0 0,0-2 0 0 0,0 0 0 0 0,-8 0-58 0 0,16-3 56 0 0,1 0-1 0 0,-1 0 1 0 0,0-1-1 0 0,1-1-55 0 0,-30-2 170 0 0,39 5-205 0 0,0-1-1 0 0,0 0 1 0 0,0 0-1 0 0,1 0 1 0 0,-1 0-1 0 0,0 0 0 0 0,0 0 1 0 0,0 0-1 0 0,1-1 1 0 0,-1 1-1 0 0,0 0 1 0 0,0 0-1 0 0,0-1 1 0 0,1 1-1 0 0,-1 0 0 0 0,0-1 1 0 0,0 1-1 0 0,1-1 1 0 0,-1 1-1 0 0,1-1 1 0 0,-1 1-1 0 0,0-1 1 0 0,1 1-1 0 0,-1-1 0 0 0,1 0 1 0 0,-1 1-1 0 0,1-1 1 0 0,-1 0-1 0 0,1 1 1 0 0,0-1-1 0 0,-1 0 1 0 0,1 0-1 0 0,0 1 0 0 0,-1-1 1 0 0,1 0-1 0 0,0 0 1 0 0,0 0-1 0 0,0 1 1 0 0,0-1-1 0 0,0 0 1 0 0,0 0-1 0 0,0 0 36 0 0,0-1-8025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4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3 5416 0 0,'7'-2'560'0'0,"-9"10"336"0"0,0-1-688 0 0,-5 17-159 0 0,1-1 0 0 0,1 1 0 0 0,1 0 0 0 0,1 0 0 0 0,1 0-1 0 0,2 0 1 0 0,0 5-49 0 0,0-26 0 0 0,0 0 0 0 0,1 1-1 0 0,-1-1 1 0 0,1 0-1 0 0,0 0 1 0 0,0 1 0 0 0,0-1-1 0 0,0 0 1 0 0,0 0 0 0 0,1 0-1 0 0,-1 0 1 0 0,1 0-1 0 0,0-1 1 0 0,0 1 0 0 0,0 0-1 0 0,0-1 1 0 0,0 1-1 0 0,3 1 1 0 0,-1-1 26 0 0,0 0-1 0 0,0-1 0 0 0,1 1 1 0 0,-1-1-1 0 0,0 0 0 0 0,1-1 1 0 0,-1 1-1 0 0,1-1 0 0 0,0 0 1 0 0,0 0-1 0 0,-1 0 0 0 0,3 0-25 0 0,1 0 132 0 0,0-1 0 0 0,-1 0-1 0 0,1 0 1 0 0,0-1 0 0 0,-1 0 0 0 0,1 0-1 0 0,0-1 1 0 0,-1 0 0 0 0,0 0-1 0 0,1-1 1 0 0,-1 0 0 0 0,0 0-1 0 0,0-1 1 0 0,-1 0 0 0 0,1 0-1 0 0,1-2-131 0 0,-3 2 211 0 0,0 0 1 0 0,0-1-1 0 0,-1 0 0 0 0,0 0 0 0 0,0 0 0 0 0,0-1 0 0 0,0 1 0 0 0,-1-1 0 0 0,0 0 0 0 0,0 0 0 0 0,1-5-211 0 0,-3 7 79 0 0,-1 1 1 0 0,1 0-1 0 0,-1 0 0 0 0,0 0 0 0 0,1-1 0 0 0,-2 1 0 0 0,1 0 1 0 0,0 0-1 0 0,-1-1 0 0 0,1 1 0 0 0,-1 0 0 0 0,0 0 1 0 0,0 0-1 0 0,0 0 0 0 0,0 0 0 0 0,-1 0 0 0 0,1 0 0 0 0,-1 0 1 0 0,0 1-1 0 0,0-1 0 0 0,0 1 0 0 0,0-1 0 0 0,0 1 0 0 0,-1 0 1 0 0,-1-2-80 0 0,-16-13 298 0 0,-13-12 364 0 0,34 29-688 0 0,-1 0 1 0 0,0 0 0 0 0,0 0 0 0 0,0 0 0 0 0,0 0 0 0 0,0 0 0 0 0,0 0 0 0 0,0 1 0 0 0,1-1 0 0 0,-1 0 0 0 0,0 0 0 0 0,0 0 0 0 0,0-1 0 0 0,0 1 0 0 0,0 0 0 0 0,0 0 0 0 0,1 0 0 0 0,-1 0-1 0 0,0 0 1 0 0,0 0 0 0 0,0 0 0 0 0,0 0 0 0 0,0 0 0 0 0,0 0 0 0 0,0 0 0 0 0,1 0 0 0 0,-1 0 0 0 0,0 0 0 0 0,0 0 0 0 0,0-1 0 0 0,0 1 0 0 0,0 0 0 0 0,0 0 0 0 0,0 0 0 0 0,0 0-1 0 0,0 0 1 0 0,0 0 0 0 0,0 0 0 0 0,0 0 0 0 0,0-1 0 0 0,0 1 0 0 0,1 0 0 0 0,-1 0 0 0 0,0 0 0 0 0,0 0 0 0 0,0 0 0 0 0,0 0 0 0 0,0-1 0 0 0,0 1 0 0 0,0 0 0 0 0,-1 0 0 0 0,1 0-1 0 0,0 0 1 0 0,0 0 0 0 0,0 0 0 0 0,0-1 0 0 0,0 1 0 0 0,0 0 0 0 0,0 0 0 0 0,0 0 0 0 0,0 0 0 0 0,0 0 0 0 0,0 0 0 0 0,0 0 0 0 0,0 0 0 0 0,0 0 0 0 0,-1-1 0 0 0,1 1 25 0 0,1 0-9560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5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267 7 6128 0 0,'0'-1'22'0'0,"-1"1"0"0"0,0-1 1 0 0,1 1-1 0 0,-1-1 0 0 0,0 1 1 0 0,0-1-1 0 0,1 1 0 0 0,-1-1 1 0 0,0 1-1 0 0,0 0 0 0 0,0 0 1 0 0,0-1-1 0 0,0 1 0 0 0,1 0 1 0 0,-1 0-1 0 0,0 0 0 0 0,0 0 0 0 0,0 0 1 0 0,0 0-1 0 0,0 0 0 0 0,0 0-22 0 0,-27 2 814 0 0,15 0-518 0 0,5-2-249 0 0,0 1 0 0 0,1 0 0 0 0,-1 1 0 0 0,1 0 0 0 0,-1 0 0 0 0,1 0 0 0 0,0 1 0 0 0,0 0 0 0 0,0 1 0 0 0,0 0 0 0 0,0 0 0 0 0,1 0 0 0 0,0 1 0 0 0,0 0 0 0 0,0 0 0 0 0,0 0 0 0 0,-3 6-47 0 0,-2 1 71 0 0,1 1-1 0 0,0 0 1 0 0,1 1 0 0 0,0 0-1 0 0,2 0 1 0 0,-1 1 0 0 0,-4 14-71 0 0,11-26 36 0 0,0 0 1 0 0,0 0-1 0 0,1 0 0 0 0,-1 0 1 0 0,1 0-1 0 0,-1 0 0 0 0,1 0 1 0 0,0 0-1 0 0,0 0 1 0 0,1 0-1 0 0,-1 0 0 0 0,1 0 1 0 0,-1 0-1 0 0,1 0 1 0 0,0 0-1 0 0,0 0 0 0 0,0 0 1 0 0,1 0-1 0 0,-1 0 1 0 0,1-1-1 0 0,-1 1 0 0 0,1 0 1 0 0,0-1-1 0 0,1 2-36 0 0,1 0 59 0 0,0 0 1 0 0,1 0-1 0 0,0 0 1 0 0,-1 0-1 0 0,1-1 0 0 0,1 0 1 0 0,-1 0-1 0 0,0 0 1 0 0,1-1-1 0 0,0 1 0 0 0,4 0-59 0 0,5 1-27 0 0,0-1-1 0 0,0-1 0 0 0,0 0 0 0 0,0-1 0 0 0,0-1 0 0 0,0 0 0 0 0,1-1 1 0 0,-1-1-1 0 0,0 0 0 0 0,0-1 0 0 0,-1 0 0 0 0,1-2 0 0 0,-1 1 1 0 0,1-2-1 0 0,-1 0 0 0 0,-1-1 0 0 0,7-4 28 0 0,-16 9-7181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5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4816 0 0,'-1'20'828'0'0,"-1"0"0"0"0,-3 17-828 0 0,1-17 869 0 0,2 0-1 0 0,-1 18-868 0 0,2 3 165 0 0,0-20-32 0 0,0-1 0 0 0,3 17-133 0 0,5 81 184 0 0,-5-91 330 0 0,1-1 1 0 0,5 17-515 0 0,-8-43 133 0 0,0 0 0 0 0,0 0 0 0 0,0 0 0 0 0,0 0 0 0 0,0 0 0 0 0,0 0 0 0 0,0 0 0 0 0,0 0 0 0 0,0 0 0 0 0,0 0 0 0 0,0 0 0 0 0,0 0 0 0 0,0 0 0 0 0,0 0 0 0 0,0 1 0 0 0,0-1-133 0 0,5-12 852 0 0,13-14-539 0 0,1 2 1 0 0,2 0-1 0 0,17-16-313 0 0,-30 32 74 0 0,0 1 0 0 0,0 1 0 0 0,0-1 0 0 0,1 2 0 0 0,0-1 0 0 0,0 1 0 0 0,0 0 0 0 0,1 1 0 0 0,0 0 0 0 0,0 0 0 0 0,0 1 1 0 0,0 1-1 0 0,4-1-74 0 0,-11 2 24 0 0,0 1 0 0 0,0 0 1 0 0,0 0-1 0 0,-1 0 1 0 0,1 0-1 0 0,0 0 1 0 0,0 0-1 0 0,0 1 0 0 0,0 0 1 0 0,-1-1-1 0 0,1 1 1 0 0,0 0-1 0 0,-1 0 1 0 0,1 0-1 0 0,0 1 0 0 0,-1-1 1 0 0,0 1-1 0 0,1-1 1 0 0,-1 1-1 0 0,0 0 1 0 0,0 0-1 0 0,0 0 1 0 0,0 0-1 0 0,0 0 0 0 0,0 1 1 0 0,0-1-1 0 0,-1 0 1 0 0,1 1-1 0 0,-1-1 1 0 0,0 1-1 0 0,0 0 0 0 0,0-1 1 0 0,0 1-1 0 0,0 0 1 0 0,-1 0-1 0 0,1-1 1 0 0,-1 1-1 0 0,1 0 0 0 0,-1 0 1 0 0,0 1-25 0 0,0 15 134 0 0,0-8-78 0 0,1-1 0 0 0,-2 1 0 0 0,1-1 0 0 0,-2 1 0 0 0,1-1 0 0 0,-1 1 0 0 0,-1-1 0 0 0,-1 5-56 0 0,-4 22-1303 0 0,8-37-9409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46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19 7632 0 0,'0'0'166'0'0,"0"0"29"0"0,0 0 14 0 0,0-3-25 0 0,0-10-77 0 0,0 11 6 0 0,0 1 129 0 0,0 1 215 0 0,-3 0 14 0 0,-12 0-27 0 0,0 0-102 0 0,12 0-50 0 0,0 3-10 0 0,-9 10-10 0 0,12-13-263 0 0,0 0 0 0 0,0 0 0 0 0,-1 0 0 0 0,1 1 1 0 0,0-1-1 0 0,0 0 0 0 0,0 0 0 0 0,-1 0 0 0 0,1 0 0 0 0,0 1 1 0 0,0-1-1 0 0,0 0 0 0 0,-1 0 0 0 0,1 0 0 0 0,0 0 1 0 0,0 0-1 0 0,-1 0 0 0 0,1 0 0 0 0,0 1 0 0 0,0-1 0 0 0,-1 0 1 0 0,1 0-1 0 0,0 0 0 0 0,0 0 0 0 0,-1 0 0 0 0,1 0-9 0 0,-14 3 211 0 0,-2 9 28 0 0,13-9-18 0 0,0 0-12 0 0,-12 9-7 0 0,-1-6-2 0 0,11 1-72 0 0,5-6-121 0 0,0-1 0 0 0,0 1 0 0 0,-1-1-1 0 0,1 1 1 0 0,0-1 0 0 0,-1 1 0 0 0,1-1 0 0 0,0 1 0 0 0,-1-1 0 0 0,1 0 0 0 0,-1 1 0 0 0,1-1 0 0 0,-1 0 0 0 0,1 1-1 0 0,-1-1 1 0 0,1 0 0 0 0,-1 1 0 0 0,1-1 0 0 0,-1 0 0 0 0,1 0 0 0 0,-1 0 0 0 0,0 0 0 0 0,1 0 0 0 0,-1 1 0 0 0,1-1-1 0 0,-1 0 1 0 0,1 0 0 0 0,-1 0 0 0 0,0-1 0 0 0,1 1 0 0 0,-1 0 0 0 0,0 0-7 0 0,0 0 9 0 0,0 0 0 0 0,1 0 0 0 0,-1 0 0 0 0,0 0-1 0 0,0 1 1 0 0,0-1 0 0 0,0 0 0 0 0,0 0 0 0 0,0 1 0 0 0,0-1 0 0 0,1 0 0 0 0,-1 1 0 0 0,0-1 0 0 0,0 1-1 0 0,1-1 1 0 0,-1 1 0 0 0,0 0 0 0 0,0-1 0 0 0,1 1 0 0 0,-1 0 0 0 0,1-1 0 0 0,-1 1 0 0 0,1 0 0 0 0,-1 0 0 0 0,1 0-1 0 0,-1-1 1 0 0,1 1 0 0 0,0 0 0 0 0,-1 1-9 0 0,1-1 10 0 0,-1 0-1 0 0,0 1 1 0 0,1-1 0 0 0,-1 0-1 0 0,0 0 1 0 0,0 1 0 0 0,0-1-1 0 0,0 0 1 0 0,0 0-1 0 0,0 0 1 0 0,0 0 0 0 0,0 0-1 0 0,0 0 1 0 0,-1-1 0 0 0,1 1-10 0 0,-17 5 93 0 0,0 6-18 0 0,0-6-3 0 0,-1 7 4 0 0,8-8-15 0 0,8-4-46 0 0,0 0 0 0 0,1 1 0 0 0,-1-1 0 0 0,1 0 0 0 0,-1 1 0 0 0,1 0 0 0 0,0 0 0 0 0,-1 0 0 0 0,1 0-15 0 0,-10 11 97 0 0,-14 13 113 0 0,10-14-157 0 0,10-9-35 0 0,5-3-13 0 0,1 0-1 0 0,-1 1 1 0 0,0-1 0 0 0,0 0-1 0 0,1 1 1 0 0,-1-1-1 0 0,0 1 1 0 0,1-1-1 0 0,-1 1 1 0 0,0-1 0 0 0,1 1-1 0 0,-1-1 1 0 0,1 1-1 0 0,-1 0 1 0 0,1-1-1 0 0,-1 1 1 0 0,1 0 0 0 0,0-1-1 0 0,-1 1 1 0 0,1 0-1 0 0,0-1 1 0 0,-1 2-5 0 0,-1 3 13 0 0,-11 13 15 0 0,7-2 36 0 0,-6-10-32 0 0,6 9 32 0 0,1-6-50 0 0,4-7-13 0 0,-1-1 0 0 0,1 1 0 0 0,0-1 0 0 0,1 1 0 0 0,-1 0 0 0 0,0 0 0 0 0,0-1 0 0 0,1 1 0 0 0,-1 0 0 0 0,1 0 0 0 0,0 0 0 0 0,-1 0 0 0 0,1 0 0 0 0,0 0-1 0 0,0 61 144 0 0,0 1 102 0 0,0-62-242 0 0,0 0 0 0 0,1 0 0 0 0,-1 0-1 0 0,0 0 1 0 0,1-1 0 0 0,-1 1 0 0 0,1 0 0 0 0,0 0 0 0 0,-1 0-1 0 0,1-1 1 0 0,0 1 0 0 0,0 0 0 0 0,0-1 0 0 0,1 1-4 0 0,3 7 26 0 0,1 9 1 0 0,6 1 37 0 0,-6-7-17 0 0,-6-11-42 0 0,0 1 0 0 0,1-1-1 0 0,-1 0 1 0 0,1 1 0 0 0,0-1-1 0 0,-1 0 1 0 0,1 0-1 0 0,0 0 1 0 0,0 0 0 0 0,-1 0-1 0 0,1 0 1 0 0,0 0-1 0 0,0 0 1 0 0,0 0 0 0 0,0 0-1 0 0,0 0 1 0 0,1 0 0 0 0,0 0-5 0 0,9 4 43 0 0,-8-4-34 0 0,0 1 1 0 0,-1-1-1 0 0,1 0 1 0 0,-1 1 0 0 0,1-1-1 0 0,-1 1 1 0 0,0 0-1 0 0,1 0 1 0 0,-1 0-10 0 0,-1 0 7 0 0,0-1 0 0 0,1 1 0 0 0,-1-1 0 0 0,1 0 1 0 0,-1 0-1 0 0,1 1 0 0 0,-1-1 0 0 0,1 0 0 0 0,0 0 0 0 0,0 0 0 0 0,-1 0 0 0 0,1-1 1 0 0,0 1-1 0 0,0-1 0 0 0,0 1 0 0 0,0-1 0 0 0,0 1 0 0 0,0-1 0 0 0,0 0 1 0 0,0 0-8 0 0,0 0 8 0 0,0 0 0 0 0,0 1 0 0 0,0-1 1 0 0,0 0-1 0 0,0 1 0 0 0,0 0 1 0 0,0-1-1 0 0,0 1 0 0 0,0 0 1 0 0,0 0-1 0 0,0 0 0 0 0,0 0 1 0 0,-1 0-9 0 0,1 0 8 0 0,0 1 0 0 0,0-1 0 0 0,-1-1 1 0 0,1 1-1 0 0,0 0 0 0 0,0 0 1 0 0,0-1-1 0 0,0 1 0 0 0,0-1 1 0 0,0 1-1 0 0,0-1 0 0 0,0 0 1 0 0,1 0-9 0 0,9 1 38 0 0,19-2 148 0 0,-20-2-141 0 0,-2-2-35 0 0,5-3 25 0 0,-1 6 21 0 0,-2 3-15 0 0,0-2-22 0 0,1-4 9 0 0,9-5 34 0 0,-9 4-26 0 0,0 1-102 0 0,-3-2-75 0 0,-9 7 129 0 0,0-1 1 0 0,0 1 0 0 0,1 0-1 0 0,-1 0 1 0 0,0 0 0 0 0,0-1-1 0 0,0 1 1 0 0,1 0-1 0 0,-1 0 1 0 0,0 0 0 0 0,0 0-1 0 0,0 0 1 0 0,1-1-1 0 0,-1 1 1 0 0,0 0 0 0 0,0 0-1 0 0,1 0 1 0 0,-1 0 0 0 0,0 0-1 0 0,0 0 1 0 0,1 0-1 0 0,-1 0 1 0 0,0 0 0 0 0,0 0-1 0 0,1 0 1 0 0,-1 0 11 0 0,2 0-17 0 0,0-1-47 0 0,1 1-45 0 0,-1-1-44 0 0,0 1-40 0 0,0-1-39 0 0,0 0-36 0 0,0 0-35 0 0,2-2-394 0 0,-1 1-109 0 0,1-1-90 0 0,-2 1-73 0 0,1-1-948 0 0,-3 3-1088 0 0</inkml:trace>
  <inkml:trace contextRef="#ctx0" brushRef="#br0" timeOffset="295.44">163 400 5008 0 0,'0'0'108'0'0,"0"0"17"0"0,-3 0 13 0 0,3 0-130 0 0,-1-1 0 0 0,0 1 0 0 0,0 1 1 0 0,0-1-1 0 0,1 0 0 0 0,-1 0 0 0 0,0 0 1 0 0,0 0-1 0 0,1 0 0 0 0,-1 1 0 0 0,0-1 1 0 0,0 0-1 0 0,1 1 0 0 0,-1-1 0 0 0,0 1-8 0 0,-2 5 32 0 0,0 0 36 0 0,-1-4 54 0 0,-4-1 139 0 0,5-1 235 0 0,3 0 16 0 0,0 0-4 0 0,0 0-43 0 0,0 0-17 0 0,0 0-6 0 0,0 0-22 0 0,3-3-83 0 0,9-9-32 0 0,-12 11-293 0 0,1 1-1 0 0,-1 0 1 0 0,0 0-1 0 0,0 0 1 0 0,0-1-1 0 0,0 1 0 0 0,1 0 1 0 0,-1 0-1 0 0,0 0 1 0 0,0 0-1 0 0,0-1 1 0 0,1 1-1 0 0,-1 0 0 0 0,0 0 1 0 0,0 0-1 0 0,1 0 1 0 0,-1 0-1 0 0,0 0 1 0 0,0 0-1 0 0,1 0 1 0 0,-1 0-1 0 0,0 0 0 0 0,0 0 1 0 0,1 0-1 0 0,-1 0 1 0 0,0 0-12 0 0,5 0 113 0 0,9 0 89 0 0,1-3-57 0 0,-6-3-68 0 0,-2 1-27 0 0,0 2 12 0 0,0 2 25 0 0,2 0 45 0 0,1 0-83 0 0,3-6-21 0 0,2-1-1 0 0,-2 6 25 0 0,-11 2-48 0 0,0 0 0 0 0,0 0 0 0 0,1-1 0 0 0,-1 1 0 0 0,0-1 0 0 0,0 1 0 0 0,-1-1 0 0 0,1 0 0 0 0,0 1 0 0 0,0-1 0 0 0,0 0 0 0 0,0-1 0 0 0,-1 1-4 0 0,1 0 2 0 0,0 0 0 0 0,0 0 0 0 0,0 0 0 0 0,-1 0 0 0 0,1 0 1 0 0,0 1-1 0 0,0-1 0 0 0,0 0 0 0 0,0 1 0 0 0,0 0 0 0 0,0-1 0 0 0,0 1 1 0 0,1 0-3 0 0,4 0-65 0 0,-4-1-17 0 0,0 0-36 0 0,0 0-35 0 0,0-1-38 0 0,-1 1-38 0 0,1-1-39 0 0,0 0-128 0 0,1 1-67 0 0,0-1-68 0 0,0 0-72 0 0,8 0-754 0 0,9 1-780 0 0,-21 1 2106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5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0 8136 0 0,'1'0'19'0'0,"-1"1"0"0"0,1-1 0 0 0,-1 0 0 0 0,0 0 0 0 0,1 0 0 0 0,-1 1 0 0 0,1-1 0 0 0,-1 0 0 0 0,0 0 0 0 0,1 1 0 0 0,-1-1 0 0 0,0 0 0 0 0,1 1 0 0 0,-1-1 0 0 0,0 0 0 0 0,1 1 0 0 0,-1-1 0 0 0,0 0 0 0 0,0 1 0 0 0,1-1 0 0 0,-1 1 0 0 0,0-1 0 0 0,0 1 0 0 0,0-1 0 0 0,0 0 0 0 0,1 1 0 0 0,-1-1 0 0 0,0 1 0 0 0,0-1 0 0 0,0 1 0 0 0,0-1 0 0 0,0 1 0 0 0,0-1 0 0 0,0 1-1 0 0,0-1 1 0 0,-1 1 0 0 0,1-1 0 0 0,0 0 0 0 0,0 1 0 0 0,0-1 0 0 0,0 1 0 0 0,-1-1-19 0 0,-7 28 1158 0 0,5-20-1009 0 0,-10 35-293 0 0,2 1 0 0 0,2 0 1 0 0,2 1-1 0 0,2 0 144 0 0,2-10 66 0 0,-2 12 487 0 0,2 0 0 0 0,2 1 0 0 0,4 25-553 0 0,-4-29 821 0 0,0-34-611 0 0,1 7 358 0 0,0-11-439 0 0,0-12-917 0 0,0 6-8014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6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1 182 6520 0 0,'0'0'51'0'0,"0"1"0"0"0,0-1 1 0 0,0 1-1 0 0,0-1 0 0 0,0 0 0 0 0,0 1 1 0 0,0-1-1 0 0,0 1 0 0 0,0-1 0 0 0,0 0 1 0 0,0 1-1 0 0,0-1 0 0 0,0 1 0 0 0,0-1 1 0 0,1 0-1 0 0,-1 1 0 0 0,0-1 0 0 0,0 0 1 0 0,0 1-1 0 0,1-1 0 0 0,-1 0 0 0 0,0 1 1 0 0,1-1-1 0 0,-1 0 0 0 0,0 1 0 0 0,0-1 1 0 0,1 0-1 0 0,-1 0 0 0 0,0 1 0 0 0,1-1 1 0 0,-1 0-1 0 0,1 0 0 0 0,-1 0 0 0 0,0 0 1 0 0,1 1-1 0 0,-1-1 0 0 0,1 0 0 0 0,-1 0 1 0 0,0 0-1 0 0,1 0 0 0 0,-1 0 0 0 0,1 0 1 0 0,-1 0-1 0 0,0 0 0 0 0,1 0 0 0 0,-1 0 1 0 0,1-1-1 0 0,-1 1 0 0 0,0 0 0 0 0,1 0 1 0 0,-1 0-1 0 0,1 0 0 0 0,-1 0 0 0 0,0-1 1 0 0,1 1-52 0 0,14-2 783 0 0,16 0-791 0 0,0-2 0 0 0,0-1 0 0 0,-1-1 0 0 0,0-2 0 0 0,0-1 0 0 0,5-4 8 0 0,37-10-169 0 0,-43 13 256 0 0,-1-1 0 0 0,0-2 0 0 0,0-1 0 0 0,-1-1-1 0 0,-1-1 1 0 0,15-13-87 0 0,-39 27 34 0 0,0 1 0 0 0,-1 0 0 0 0,1 0 0 0 0,0-1 0 0 0,0 1 0 0 0,0 1 0 0 0,0-1 0 0 0,0 0 0 0 0,0 0 0 0 0,2 0-34 0 0,-4 2 4 0 0,1-1 0 0 0,-1 0-1 0 0,0 0 1 0 0,1 0-1 0 0,-1 1 1 0 0,0-1 0 0 0,1 0-1 0 0,-1 0 1 0 0,0 1-1 0 0,1-1 1 0 0,-1 0 0 0 0,0 1-1 0 0,1-1 1 0 0,-1 0-1 0 0,0 1 1 0 0,0-1 0 0 0,1 0-1 0 0,-1 1 1 0 0,0-1-1 0 0,0 1 1 0 0,0-1 0 0 0,0 0-1 0 0,0 1 1 0 0,1-1-1 0 0,-1 1 1 0 0,0-1-1 0 0,0 0 1 0 0,0 1 0 0 0,0-1-1 0 0,0 1 1 0 0,0-1-1 0 0,0 1 1 0 0,-1-1 0 0 0,1 0-1 0 0,0 1 1 0 0,0-1-1 0 0,0 1 1 0 0,0-1 0 0 0,0 1-1 0 0,-1-1 1 0 0,1 0-1 0 0,0 1 1 0 0,0-1-4 0 0,-6 27 9 0 0,2 0 0 0 0,1 0 0 0 0,1 0 0 0 0,2 0-1 0 0,0 0 1 0 0,5 26-9 0 0,4 45 10 0 0,-7-86 4 0 0,-2 1 0 0 0,0 0 0 0 0,0-1 0 0 0,-1 1 0 0 0,-1-1 0 0 0,0 1 0 0 0,-2 4-14 0 0,-5 8 1207 0 0,8-25-1058 0 0,2-2 243 0 0,-1 1-360 0 0,0 0 0 0 0,0 1 0 0 0,0-1 0 0 0,0 1 0 0 0,0-1 0 0 0,0 1 0 0 0,0-1 1 0 0,0 1-1 0 0,0-1 0 0 0,0 1 0 0 0,0-1 0 0 0,0 0 0 0 0,1 1 0 0 0,-1-1 0 0 0,0 1 0 0 0,0-1 0 0 0,1 1 0 0 0,-1 0 0 0 0,0-1 0 0 0,1 1 1 0 0,-1-1-1 0 0,1 1-32 0 0,11-14 94 0 0,56-58 129 0 0,-58 62-123 0 0,1 1 1 0 0,0 0 0 0 0,0 1-1 0 0,1 0 1 0 0,0 1 0 0 0,3-1-101 0 0,-13 7 44 0 0,1-1-1 0 0,-1 1 1 0 0,1 0 0 0 0,0 0 0 0 0,-1 0 0 0 0,1 1-1 0 0,0-1 1 0 0,0 0 0 0 0,-1 1 0 0 0,1 0 0 0 0,0 0-1 0 0,0 0 1 0 0,0 0 0 0 0,-1 0 0 0 0,1 1-1 0 0,0-1 1 0 0,0 1 0 0 0,0-1 0 0 0,-1 1 0 0 0,2 1-44 0 0,-2-1 34 0 0,0 1 1 0 0,0 0 0 0 0,1 0 0 0 0,-1 0 0 0 0,-1 0 0 0 0,1 0-1 0 0,0 0 1 0 0,0 1 0 0 0,-1-1 0 0 0,1 1 0 0 0,-1-1-1 0 0,0 1 1 0 0,0-1 0 0 0,0 1 0 0 0,0 0 0 0 0,0 0 0 0 0,0-1-1 0 0,-1 1 1 0 0,1 3-35 0 0,-1 0 29 0 0,0 0 0 0 0,0 0 1 0 0,0 0-1 0 0,-1 0 0 0 0,0 0 0 0 0,0 0 0 0 0,0 0 0 0 0,-1 0 0 0 0,0 0 0 0 0,0-1 0 0 0,-3 6-29 0 0,-8 28 119 0 0,13-37-248 0 0,0-1 0 0 0,-1 0 0 0 0,1 1 0 0 0,0-1 0 0 0,0 1 0 0 0,0-1 0 0 0,0 1 0 0 0,0-1 0 0 0,0 1 0 0 0,1-1 0 0 0,-1 0 0 0 0,0 1 0 0 0,1-1 0 0 0,-1 1 0 0 0,1-1 0 0 0,0 0 129 0 0,-1 0-10273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7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81 7328 0 0,'5'-12'63'0'0,"1"-2"279"0"0,-10 11-216 0 0,-8 6-120 0 0,-4 5-12 0 0,-1 0 0 0 0,1 1 0 0 0,1 0 0 0 0,0 2 0 0 0,0-1 0 0 0,1 2-1 0 0,-4 4 7 0 0,13-11 27 0 0,0 1 0 0 0,0 0 0 0 0,0 0 0 0 0,0 1 0 0 0,1 0 0 0 0,0-1 0 0 0,1 1 0 0 0,0 0-1 0 0,0 1 1 0 0,0-1 0 0 0,1 1 0 0 0,-1 5-27 0 0,3-12 45 0 0,0 0-1 0 0,0 0 1 0 0,0 0 0 0 0,0 1 0 0 0,0-1-1 0 0,0 0 1 0 0,0 0 0 0 0,1 0-1 0 0,-1 0 1 0 0,0 0 0 0 0,1 0-1 0 0,-1 0 1 0 0,1 0 0 0 0,-1 0-1 0 0,1 0 1 0 0,0 0 0 0 0,-1 0 0 0 0,1 0-1 0 0,0 0 1 0 0,0-1 0 0 0,0 1-1 0 0,-1 0 1 0 0,1 0 0 0 0,0-1-1 0 0,0 1 1 0 0,0-1 0 0 0,0 1-1 0 0,0-1 1 0 0,0 1 0 0 0,0-1-1 0 0,1 1 1 0 0,0-1-45 0 0,1 1 106 0 0,0 0-1 0 0,0 0 1 0 0,1 0-1 0 0,-1 0 1 0 0,0-1-1 0 0,1 0 1 0 0,-1 1-1 0 0,0-1 1 0 0,1-1-1 0 0,2 1-105 0 0,4-3 145 0 0,0 0 1 0 0,1 0-1 0 0,-1-1 0 0 0,-1 0 0 0 0,1-1 0 0 0,-1 0 0 0 0,1-1 0 0 0,-2 0 0 0 0,1 0 0 0 0,-1-1 1 0 0,8-7-146 0 0,-3 0 177 0 0,0 0 0 0 0,-1-1 0 0 0,-1 0 0 0 0,-1-1 0 0 0,0 0 0 0 0,3-7-177 0 0,34-55 657 0 0,-44 73-579 0 0,-2 3 28 0 0,-1 2-91 0 0,0 1 1 0 0,1-1-1 0 0,-1 0 1 0 0,0 0-1 0 0,0 1 0 0 0,0-1 1 0 0,0 0-1 0 0,1 0 1 0 0,-1 1-1 0 0,0-1 1 0 0,0 0-1 0 0,1 0 0 0 0,-1 0 1 0 0,0 0-1 0 0,0 1 1 0 0,1-1-1 0 0,-1 0 0 0 0,0 0 1 0 0,1 0-1 0 0,-1 0 1 0 0,0 0-1 0 0,1 0 0 0 0,-1 0 1 0 0,0 0-1 0 0,0 0 1 0 0,1 0-1 0 0,-1 0 0 0 0,0 0 1 0 0,1 0-16 0 0,-3 29 79 0 0,0-19-35 0 0,1 0 1 0 0,0 1 0 0 0,1-1 0 0 0,0 0-1 0 0,1 0 1 0 0,0 0 0 0 0,1 0 0 0 0,0 0 0 0 0,0 0-1 0 0,1 0 1 0 0,0-1 0 0 0,5 9-45 0 0,-1-10-1833 0 0,-7-8-7719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7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8432 0 0,'1'1'32'0'0,"0"-1"0"0"0,-1 0 0 0 0,1 0 0 0 0,0 1 0 0 0,-1-1 0 0 0,1 0 0 0 0,-1 1 1 0 0,1-1-1 0 0,-1 1 0 0 0,1-1 0 0 0,-1 1 0 0 0,1-1 0 0 0,-1 1 0 0 0,1-1 0 0 0,-1 1 0 0 0,0-1 0 0 0,1 1 0 0 0,-1 0 1 0 0,0-1-1 0 0,1 1 0 0 0,-1 0 0 0 0,0-1 0 0 0,0 1 0 0 0,0 0 0 0 0,1-1 0 0 0,-1 1 0 0 0,0 0 0 0 0,0-1 1 0 0,0 1-1 0 0,0 0 0 0 0,0-1 0 0 0,-1 1 0 0 0,1 0 0 0 0,0-1-32 0 0,-2 36 1835 0 0,1-19-1273 0 0,-2 33-263 0 0,-1 0 0 0 0,-4 6-299 0 0,-3 28-318 0 0,4-37 280 0 0,4-28 29 0 0,1 1 0 0 0,-1 14 9 0 0,5 84-15 0 0,-1-109-6 0 0,0 15 282 0 0,1 1 0 0 0,2-1 1 0 0,2 7-262 0 0,-5-18 206 0 0,-2-12-172 0 0,1 0 1 0 0,0 1 0 0 0,0-1 0 0 0,0 0 0 0 0,0 0 0 0 0,0 0-1 0 0,0 0 1 0 0,0 0 0 0 0,0 0 0 0 0,1 0 0 0 0,-1 0-1 0 0,0 0 1 0 0,1 0 0 0 0,-1 0 0 0 0,1 0 0 0 0,-1 0-1 0 0,1 0 1 0 0,-1 0 0 0 0,1 0 0 0 0,0 0 0 0 0,-1 0 0 0 0,2 0-35 0 0,-2-1-16 0 0,0 0 1 0 0,1 1 0 0 0,-1-1 0 0 0,0 0-1 0 0,1 1 1 0 0,-1-1 0 0 0,0 0 0 0 0,1 1-1 0 0,-1-1 1 0 0,0 0 0 0 0,0 1 0 0 0,0-1-1 0 0,1 0 1 0 0,-1 1 0 0 0,0-1 0 0 0,0 1-1 0 0,0-1 1 0 0,0 0 0 0 0,0 1 0 0 0,0-1-1 0 0,1 1 1 0 0,-1-1 0 0 0,0 1 0 0 0,0-1-1 0 0,0 1 1 0 0,-1-1 0 0 0,1 0 0 0 0,0 1-1 0 0,0-1 1 0 0,0 1 0 0 0,0-1 0 0 0,0 0-1 0 0,0 1 1 0 0,-1-1 0 0 0,1 1 0 0 0,0-1-1 0 0,0 0 1 0 0,-1 1 0 0 0,1-1 0 0 0,0 0-1 0 0,0 1 1 0 0,-1-1 0 0 0,1 0 0 0 0,0 1-1 0 0,-1-1 1 0 0,1 0 0 0 0,0 0 0 0 0,-1 1-1 0 0,1-1 1 0 0,-1 0 0 0 0,1 0 0 0 0,0 0-1 0 0,-1 0 1 0 0,1 0 0 0 0,-1 1 15 0 0,1-1-9313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47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9040 0 0,'7'0'219'0'0,"-1"-1"1"0"0,1 0-1 0 0,-1-1 1 0 0,0 0-1 0 0,4-1-219 0 0,15-4 813 0 0,45-4 1690 0 0,65 0-2503 0 0,-134 11 4 0 0,25-2 37 0 0,17-2 91 0 0,0 2 1 0 0,0 3 0 0 0,41 4-133 0 0,-79-4 70 0 0,-1 0 0 0 0,1 1 1 0 0,-1 0-1 0 0,1-1 0 0 0,-1 1 1 0 0,3 2-71 0 0,20 7-2154 0 0,-27-11-6538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0.4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335 185 3616 0 0,'4'-4'289'0'0,"0"-1"-74"0"0,0 0 0 0 0,0 0 0 0 0,-1 0 0 0 0,0 0 0 0 0,1-1 0 0 0,-2 0 0 0 0,1 1 0 0 0,-1-1 0 0 0,2-4-215 0 0,-1 0 971 0 0,-2 9-883 0 0,0-1 0 0 0,0 1 0 0 0,-1 0 1 0 0,1-1-1 0 0,-1 1 0 0 0,1 0 0 0 0,-1-1 0 0 0,0 1 0 0 0,0 0 1 0 0,1-1-1 0 0,-1 1 0 0 0,0-1 0 0 0,0 1 0 0 0,0 0 0 0 0,0-1 1 0 0,-1 1-1 0 0,1-1 0 0 0,0 1 0 0 0,-1 0 0 0 0,1-1 1 0 0,-1 1-1 0 0,1 0 0 0 0,-1 0 0 0 0,1-1 0 0 0,-1 1 0 0 0,0 0 1 0 0,0 0-1 0 0,0-1-88 0 0,-2-2 81 0 0,-1 0 1 0 0,0-1-1 0 0,0 1 1 0 0,0 1-1 0 0,0-1 1 0 0,-1 0-1 0 0,1 1 0 0 0,-1 0 1 0 0,0 0-1 0 0,-4-1-81 0 0,-6-6 331 0 0,14 9-292 0 0,0 0 0 0 0,0 0 0 0 0,0 0 0 0 0,-1 1 0 0 0,1-1 0 0 0,0 0 1 0 0,0 0-1 0 0,0 1 0 0 0,-1-1 0 0 0,1 1 0 0 0,0-1 0 0 0,-1 1 0 0 0,1 0 0 0 0,-1-1 1 0 0,1 1-1 0 0,0 0 0 0 0,-1 0 0 0 0,1 0 0 0 0,-1 0 0 0 0,1 0 0 0 0,-1 0-39 0 0,-9 3 162 0 0,5-2-128 0 0,-1 0 0 0 0,0 1 0 0 0,1 0 0 0 0,-1 1-1 0 0,1-1 1 0 0,0 1 0 0 0,-1 0 0 0 0,1 1 0 0 0,0 0-34 0 0,-18 13 25 0 0,1 1 0 0 0,1 2 0 0 0,0 0 0 0 0,2 1 1 0 0,0 1-1 0 0,-15 24-25 0 0,30-39-1 0 0,0 1 1 0 0,1 0-1 0 0,-1 0 1 0 0,2 0 0 0 0,0 0-1 0 0,0 1 1 0 0,0 0-1 0 0,0 4 1 0 0,2-8 0 0 0,0 1-1 0 0,1 0 1 0 0,-1 0-1 0 0,1 0 0 0 0,1 0 1 0 0,-1 0-1 0 0,1-1 1 0 0,0 1-1 0 0,0 0 1 0 0,1 0-1 0 0,0-1 1 0 0,0 1-1 0 0,2 2 1 0 0,-2-4-4 0 0,0-1-1 0 0,1 0 1 0 0,-1 0-1 0 0,1 0 1 0 0,0 0-1 0 0,0-1 1 0 0,0 1-1 0 0,0-1 1 0 0,1 1 0 0 0,-1-1-1 0 0,0 0 1 0 0,1-1-1 0 0,3 2 5 0 0,2 1-20 0 0,0-1 0 0 0,0 0 0 0 0,0 0 1 0 0,0-1-1 0 0,6 1 20 0 0,-11-3-4 0 0,1 0 1 0 0,-1 0-1 0 0,1 0 1 0 0,-1-1 0 0 0,1 1-1 0 0,-1-1 1 0 0,0 0 0 0 0,1 0-1 0 0,-1-1 1 0 0,0 1-1 0 0,0-1 1 0 0,0 0 0 0 0,0 0-1 0 0,0 0 1 0 0,0-1-1 0 0,0 1 1 0 0,3-4 3 0 0,16-9 3 0 0,-15 10 10 0 0,-1-1 0 0 0,1 0 0 0 0,-2 0 1 0 0,1 0-1 0 0,-1-1 0 0 0,0 0 0 0 0,0 0 0 0 0,0 0 0 0 0,-1-1 1 0 0,-1 0-1 0 0,1 0 0 0 0,1-5-13 0 0,7-18 298 0 0,-2 1 0 0 0,6-31-298 0 0,-6 25 395 0 0,7-49 45 0 0,-12 47 51 0 0,-2 34-361 0 0,-7 3 180 0 0,2 30 238 0 0,-3 39-343 0 0,1-27 186 0 0,2 0 1 0 0,3 27-392 0 0,-1-62 15 0 0,0 0 0 0 0,1-1-1 0 0,0 1 1 0 0,0-1 0 0 0,0 1 0 0 0,1-1 0 0 0,-1 0 0 0 0,1 0-1 0 0,4 4-14 0 0,0 1 53 0 0,0-1-1 0 0,1 0 0 0 0,0-1 1 0 0,4 4-53 0 0,-10-10 15 0 0,1 0 1 0 0,-1-1 0 0 0,1 1 0 0 0,-1-1-1 0 0,1 0 1 0 0,0 1 0 0 0,0-1 0 0 0,-1 0-1 0 0,1-1 1 0 0,0 1 0 0 0,0 0 0 0 0,0-1-1 0 0,0 0 1 0 0,0 1 0 0 0,0-1 0 0 0,0 0 0 0 0,2-1-16 0 0,4 0-531 0 0,1-1 1 0 0,-1 0 0 0 0,0 0-1 0 0,8-4 531 0 0,-7 1-10138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0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7528 0 0,'48'9'5846'0'0,"-24"-7"-5744"0"0,28 2-122 0 0,-27-3-66 0 0,-20-1 51 0 0,0 1 0 0 0,0-1 1 0 0,0 0-1 0 0,-1 0 0 0 0,1 0 0 0 0,0-1 0 0 0,0 0 1 0 0,4-1 34 0 0,-3 0-256 0 0,-1 1 1 0 0,1 0 0 0 0,0 0 0 0 0,0 0 0 0 0,0 1 0 0 0,0-1 0 0 0,0 2 0 0 0,0-1 0 0 0,2 1 255 0 0,-6-1-7732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1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 6728 0 0,'27'0'2377'0'0,"8"-2"-2023"0"0,0-3 0 0 0,-1 0 1 0 0,17-6-355 0 0,21 0 698 0 0,-67 11-574 0 0,0-1-1 0 0,0 1 0 0 0,0-1 0 0 0,0 2 1 0 0,0-1-1 0 0,0 0 0 0 0,3 2-123 0 0,15 0-1149 0 0,-22-2-6407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1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 6328 0 0,'0'0'409'0'0,"0"0"6"0"0,0 0 1 0 0,0 0-26 0 0,0 0-100 0 0,0 0-25 0 0,-2 17 560 0 0,-6 18-792 0 0,2-6-35 0 0,-2 0-21 0 0,2 1 0 0 0,1 1-1 0 0,1-1 1 0 0,0 22 23 0 0,-1 8 2 0 0,2-6 241 0 0,2 0-1 0 0,2 1 0 0 0,3-2 1 0 0,3 9-243 0 0,7-3 950 0 0,-11-49-407 0 0,3-14 363 0 0,4-15-305 0 0,-2-21-387 0 0,-4 18-86 0 0,1 1 0 0 0,7-19-128 0 0,-9 33 62 0 0,0 0 0 0 0,0 1 0 0 0,0-1-1 0 0,1 1 1 0 0,0 0 0 0 0,1 0-1 0 0,-1 0 1 0 0,1 0 0 0 0,0 1 0 0 0,4-4-62 0 0,-1 2 130 0 0,1 0 0 0 0,-1 0 0 0 0,1 1 1 0 0,0 0-1 0 0,0 1 0 0 0,1 0 1 0 0,0 1-1 0 0,0 0 0 0 0,0 0 1 0 0,0 1-1 0 0,0 0 0 0 0,1 1 1 0 0,0 0-1 0 0,-1 1 0 0 0,7 0-130 0 0,-9 1 87 0 0,0 0 1 0 0,0 1-1 0 0,0 0 0 0 0,0 0 0 0 0,-1 1 1 0 0,1 0-1 0 0,0 1 0 0 0,-1-1 0 0 0,0 2 1 0 0,0-1-1 0 0,0 1 0 0 0,0 0 0 0 0,0 0 0 0 0,1 2-87 0 0,-6-5-2 0 0,0 1-1 0 0,0 0 1 0 0,0-1-1 0 0,0 1 1 0 0,0 0-1 0 0,0 0 1 0 0,0 0-1 0 0,-1 1 1 0 0,1-1-1 0 0,-1 0 1 0 0,0 1-1 0 0,1-1 1 0 0,-1 1-1 0 0,0-1 1 0 0,0 1-1 0 0,-1-1 1 0 0,1 1-1 0 0,-1 0 0 0 0,1-1 1 0 0,-1 1-1 0 0,0 0 3 0 0,0 0-30 0 0,-1 1 0 0 0,0-1 0 0 0,1 0 0 0 0,-1 0 0 0 0,-1 0 0 0 0,1 0 0 0 0,0-1 0 0 0,-1 1 0 0 0,1 0 0 0 0,-1 0 0 0 0,0-1 0 0 0,0 1 0 0 0,0-1 0 0 0,0 0 0 0 0,-2 2 30 0 0,-9 7-93 0 0,0-1-1 0 0,-1-1 1 0 0,0 0 0 0 0,0 0 0 0 0,-1-1 0 0 0,-1-1 93 0 0,-1 0-56 0 0,-1 0 0 0 0,0-1 0 0 0,-1-1 0 0 0,1-1 0 0 0,-1-1 0 0 0,0 0 0 0 0,0-2 0 0 0,-18 0 56 0 0,4-4-69 0 0,32 3 54 0 0,0 0-1 0 0,0 0 1 0 0,0 0-1 0 0,0 0 1 0 0,0 0-1 0 0,0-1 0 0 0,0 1 1 0 0,0 0-1 0 0,0-1 1 0 0,0 1-1 0 0,0 0 1 0 0,0-1-1 0 0,0 1 0 0 0,0-1 1 0 0,0 0-1 0 0,0 1 1 0 0,1-1-1 0 0,-1 0 1 0 0,0 0-1 0 0,0 1 0 0 0,1-1 1 0 0,-1 0-1 0 0,0 0 1 0 0,1 0-1 0 0,-1 0 1 0 0,1 0 15 0 0,3-7-2099 0 0,-2 7-7498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2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7432 0 0,'-1'1'61'0'0,"1"0"1"0"0,0-1-1 0 0,0 1 0 0 0,0-1 1 0 0,0 1-1 0 0,0 0 1 0 0,0-1-1 0 0,0 1 0 0 0,0-1 1 0 0,1 1-1 0 0,-1-1 1 0 0,0 1-1 0 0,0 0 0 0 0,0-1 1 0 0,1 1-1 0 0,-1-1 0 0 0,0 1 1 0 0,0-1-1 0 0,1 1 1 0 0,-1-1-1 0 0,1 1 0 0 0,-1-1 1 0 0,0 0-1 0 0,1 1 1 0 0,0-1-62 0 0,14 0 2306 0 0,-7-2-1939 0 0,159-32 546 0 0,-93 25-561 0 0,-60 7-364 0 0,1 0 1 0 0,-1 1-1 0 0,0 0 0 0 0,3 2 12 0 0,-7-1-1001 0 0,-8 0-7472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52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5936 0 0,'0'0'169'0'0,"0"0"-35"0"0,0 0 0 0 0,0 0 53 0 0,0 0 162 0 0,0 0 303 0 0,0 0 20 0 0,0 0-11 0 0,0 0-73 0 0,0 0-38 0 0,0 0-6 0 0,3 0-8 0 0,8 0 52 0 0,2 0-48 0 0,-1 0-46 0 0,2 0-40 0 0,0 0-39 0 0,0 0-34 0 0,14 0 291 0 0,-15-2-474 0 0,1-5-3 0 0,0-1-24 0 0,-1 7-15 0 0,16 1 120 0 0,0 0-86 0 0,6 0-45 0 0,17 0-15 0 0,-48-1-129 0 0,0 1 1 0 0,0 0-1 0 0,0-1 0 0 0,-1 0 1 0 0,1 0-1 0 0,0 0 0 0 0,-1 0 1 0 0,1-1-1 0 0,0 1 1 0 0,-1-1-1 0 0,0 0-1 0 0,2-1 6 0 0,-5 3-3 0 0,1 0 0 0 0,0-1 0 0 0,0 1 0 0 0,-1 0-1 0 0,1-1 1 0 0,0 1 0 0 0,0 0 0 0 0,-1 0 0 0 0,1 0 0 0 0,0-1-1 0 0,0 1 1 0 0,-1 0 0 0 0,1 0 0 0 0,0 0 0 0 0,0 0-3 0 0,47 0 11 0 0,-40 1-12 0 0,-6-1-4 0 0,-1 0 0 0 0,1 0-1 0 0,0 0 1 0 0,0 0-1 0 0,0 0 1 0 0,0 0-1 0 0,0 0 1 0 0,0-1-1 0 0,0 1 1 0 0,-1-1 0 0 0,1 1-1 0 0,2-2 6 0 0,-2-1-60 0 0,0-1 68 0 0,0 0 15 0 0,1 2-64 0 0,-1 1-28 0 0,1 1-46 0 0,1-1-55 0 0,2 1-66 0 0,-6 0 113 0 0,1 0 52 0 0,0 0 38 0 0,0 0 54 0 0,1 0 31 0 0,-1 0-69 0 0,1 0-69 0 0,-1 0-92 0 0,0 0-61 0 0,1 0-98 0 0,-1 0-113 0 0,0 0 178 0 0,0 0-35 0 0,-1 0-37 0 0,0 0-47 0 0,0 0-41 0 0,0 0-36 0 0,0 0-134 0 0,0 0-36 0 0,0 0-1401 0 0</inkml:trace>
  <inkml:trace contextRef="#ctx0" brushRef="#br0" timeOffset="435.3">200 0 6160 0 0,'0'0'133'0'0,"0"0"23"0"0,0 0 13 0 0,0 0 42 0 0,0 0 126 0 0,0 0 58 0 0,0 0 12 0 0,0 0-13 0 0,0 0-54 0 0,0 0-20 0 0,0 0-6 0 0,0 0 0 0 0,0 0 13 0 0,0 0 8 0 0,0 3 1 0 0,0 0-265 0 0,0 0 33 0 0,0 15 505 0 0,0-14-496 0 0,0-1-90 0 0,0-3-12 0 0,0 0 0 0 0,0 0 0 0 0,0 1 0 0 0,0-1 0 0 0,0 0 0 0 0,0 0 0 0 0,0 1 0 0 0,0-1 0 0 0,0 0 0 0 0,0 0 0 0 0,0 1 1 0 0,0-1-1 0 0,0 0 0 0 0,0 0 0 0 0,0 1 0 0 0,1-1 0 0 0,-1 0 0 0 0,0 0 0 0 0,0 0 0 0 0,0 1 0 0 0,0-1 0 0 0,1 0 0 0 0,-1 0 0 0 0,0 0 1 0 0,0 0-1 0 0,1 1-11 0 0,11 11 276 0 0,-12-12-268 0 0,0 0 1 0 0,0 0-1 0 0,1 0 1 0 0,-1 0 0 0 0,0 1-1 0 0,0-1 1 0 0,0 0 0 0 0,0 0-1 0 0,1 0 1 0 0,-1 1-1 0 0,0-1 1 0 0,0 0 0 0 0,0 0-1 0 0,0 1 1 0 0,0-1-1 0 0,0 0 1 0 0,1 0 0 0 0,-1 1-1 0 0,0-1 1 0 0,0 0 0 0 0,0 0-1 0 0,0 1 1 0 0,0-1-1 0 0,0 0 1 0 0,0 0 0 0 0,0 1-9 0 0,0 47 548 0 0,0-30-260 0 0,0-17-279 0 0,0-1 1 0 0,0 0 0 0 0,0 0 0 0 0,0 1 0 0 0,0-1 0 0 0,0 0 0 0 0,0 0 0 0 0,0 1 0 0 0,0-1 0 0 0,0 0-1 0 0,0 0 1 0 0,0 1 0 0 0,0-1 0 0 0,0 0 0 0 0,1 0 0 0 0,-1 1 0 0 0,0-1 0 0 0,0 0 0 0 0,0 0 0 0 0,0 0-1 0 0,1 1 1 0 0,-1-1 0 0 0,0 0 0 0 0,0 0 0 0 0,0 0 0 0 0,1 0-10 0 0,6 10 157 0 0,-1 9 121 0 0,-4 2-10 0 0,-2-5-132 0 0,0-12-114 0 0,0 47 418 0 0,0 25 116 0 0,0 30 310 0 0,0-106-864 0 0,0 0 1 0 0,0 0 0 0 0,0 1 0 0 0,0-1 0 0 0,0 0 0 0 0,0 1 0 0 0,0-1 0 0 0,0 0 0 0 0,0 0 0 0 0,0 1 0 0 0,-1-1 0 0 0,1 0 0 0 0,0 0-1 0 0,0 0 1 0 0,0 1 0 0 0,0-1 0 0 0,0 0 0 0 0,-1 0 0 0 0,1 1 0 0 0,0-1 0 0 0,0 0 0 0 0,0 0 0 0 0,0 0 0 0 0,-1 0 0 0 0,1 1-1 0 0,0-1-1 0 0,-12 12 31 0 0,12-12-30 0 0,-1 0 0 0 0,1 0 1 0 0,0 0-1 0 0,0 1 1 0 0,-1-1-1 0 0,1 0 1 0 0,0 0-1 0 0,0 0 1 0 0,0 1-1 0 0,0-1 1 0 0,0 0-1 0 0,-1 0 1 0 0,1 0-1 0 0,0 1 0 0 0,0-1 1 0 0,0 0-1 0 0,0 0 1 0 0,0 1-1 0 0,0-1 1 0 0,0 0-1 0 0,0 1 1 0 0,0-1-1 0 0,0 0 1 0 0,0 0-1 0 0,0 1 1 0 0,0-1-3 0 0,0 4-185 0 0,0-1 60 0 0,0 0 52 0 0,0 0 46 0 0,0 0 68 0 0,0 0 80 0 0,0 2 457 0 0,0-5-489 0 0,0 1-36 0 0,0-1-47 0 0,0 0-59 0 0,0 1-72 0 0,0-1-81 0 0,0 1-58 0 0,0-1-82 0 0,0 1-91 0 0,0 0-98 0 0,0 0-107 0 0,0 1-115 0 0,0 0-123 0 0,0-1 391 0 0,0 0-33 0 0,0 4-1415 0 0,0 5-1100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2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6224 0 0,'7'1'2411'0'0,"1"2"1537"0"0,-3 7-4235 0 0,1 11 306 0 0,-1 1 0 0 0,-1 0 0 0 0,0 13-19 0 0,5 27-121 0 0,13 79 1 0 0,-22-89 329 0 0,0-40 345 0 0,-2-4-2207 0 0,2-7-6369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2.8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5720 0 0,'0'36'2731'0'0,"-1"-6"-2550"0"0,2 0-1 0 0,1 0 1 0 0,3 13-181 0 0,17 58 234 0 0,-13-65-26 0 0,-1 0-1 0 0,-2 1 1 0 0,-2 0 0 0 0,0 15-208 0 0,-4-43 132 0 0,0-3-55 0 0,-1-1 0 0 0,1 1-1 0 0,1 0 1 0 0,-1-1 0 0 0,1 1-1 0 0,0 0 1 0 0,0-1 0 0 0,0 1-1 0 0,1-1 1 0 0,2 5-77 0 0,-2-6 163 0 0,-1 0 0 0 0,1 0 0 0 0,-1 0 0 0 0,0 0 0 0 0,0 0 0 0 0,0 1 1 0 0,0-1-1 0 0,-1 0 0 0 0,0 0 0 0 0,0 1 0 0 0,0 3-163 0 0,0-4 313 0 0,0-4-192 0 0,0 0 3 0 0,0 0-7 0 0,0 0 7 0 0,0 0-2 0 0,0 0-16 0 0,0 0-54 0 0,0 0-1757 0 0,0 0-6956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3.2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 4616 0 0,'-2'0'81'0'0,"0"0"1"0"0,1 1-1 0 0,-1-1 0 0 0,0 1 1 0 0,0-1-1 0 0,0 1 0 0 0,1 0 1 0 0,-1 0-1 0 0,0 0 1 0 0,1 0-1 0 0,-1 0 0 0 0,1 0 1 0 0,-1 0-1 0 0,0 1-81 0 0,-23 23 2026 0 0,8-7-1167 0 0,-126 95-2374 0 0,44-43 1087 0 0,69-45 667 0 0,29-24-184 0 0,1 0 0 0 0,-1 0 0 0 0,0 0 0 0 0,0-1 0 0 0,0 1 0 0 0,1 0-1 0 0,-1 0 1 0 0,0 0 0 0 0,1 0 0 0 0,-1 0 0 0 0,1 0 0 0 0,-1 0 0 0 0,1 0 0 0 0,0 1-1 0 0,-1-1 1 0 0,1 0 0 0 0,0 0 0 0 0,0 0 0 0 0,0 0 0 0 0,-1 0 0 0 0,1 1 0 0 0,1-1-1 0 0,-1 0 1 0 0,0 0 0 0 0,0 0 0 0 0,0 0 0 0 0,1 0 0 0 0,-1 1 0 0 0,0-1-55 0 0,3 2 108 0 0,0-1-1 0 0,-1 1 1 0 0,1-1 0 0 0,0 1 0 0 0,0-1 0 0 0,0 0 0 0 0,0 0-1 0 0,1 0 1 0 0,-1-1 0 0 0,0 1 0 0 0,1-1 0 0 0,-1 0 0 0 0,1 0-108 0 0,52 12 323 0 0,-39-10-192 0 0,182 40 997 0 0,-168-32-1044 0 0,-27-9-50 0 0,1-1-1 0 0,-1 1 1 0 0,1-1 0 0 0,-1 1-1 0 0,1-1 1 0 0,-1 0-1 0 0,1-1 1 0 0,0 1-34 0 0,12 4 601 0 0,-16-5-702 0 0,0 1 0 0 0,0-1-1 0 0,0 1 1 0 0,1-1 0 0 0,-1 1 0 0 0,0-1 0 0 0,0 0 0 0 0,0 1 0 0 0,0-1 0 0 0,1 0 0 0 0,-1 0 0 0 0,0 0 0 0 0,0 0 0 0 0,0 0 0 0 0,1 0 0 0 0,-1-1 101 0 0,0 1-7753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4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5624 0 0,'5'7'440'0'0,"0"1"1"0"0,0 0-1 0 0,0 0 1 0 0,-1 0-1 0 0,-1 1 0 0 0,2 3-440 0 0,4 12 410 0 0,2 3 298 0 0,0 0 0 0 0,9 13-708 0 0,-17-32 130 0 0,0 1 1 0 0,0 0 0 0 0,0-1-1 0 0,-1 1 1 0 0,1 5-131 0 0,-2-6 68 0 0,3 14 437 0 0,-2-16 171 0 0,-2-10 451 0 0,0-17-833 0 0,0-22 492 0 0,4-20-786 0 0,-3 51 92 0 0,0 1 1 0 0,2-1-1 0 0,-1 1 0 0 0,1-1 1 0 0,1 1-1 0 0,0 0 1 0 0,5-8-93 0 0,-4 9 84 0 0,1 1 1 0 0,1 1-1 0 0,0-1 1 0 0,0 1-1 0 0,1 0 1 0 0,-1 1 0 0 0,2 0-1 0 0,-1 0 1 0 0,3-1-85 0 0,-7 7 34 0 0,-1-1 0 0 0,1 1 0 0 0,-1 0 0 0 0,1 0 0 0 0,0 0 0 0 0,-1 0 1 0 0,1 0-1 0 0,0 1 0 0 0,0 0 0 0 0,0 0 0 0 0,-1 0 0 0 0,1 0 0 0 0,0 1 0 0 0,0-1 0 0 0,0 1 1 0 0,-1 0-1 0 0,1 0 0 0 0,0 0 0 0 0,1 1-34 0 0,4 3 51 0 0,-5-3-48 0 0,0 0 0 0 0,0 0-1 0 0,0 0 1 0 0,0 0 0 0 0,0 1 0 0 0,-1 0 0 0 0,1 0 0 0 0,-1 0 0 0 0,2 2-3 0 0,3 4-6 0 0,0 1 0 0 0,-1 0 0 0 0,0 1-1 0 0,-1-1 1 0 0,0 1 0 0 0,4 12 6 0 0,-5-14-22 0 0,-1 0 1 0 0,-1 0-1 0 0,1 1 1 0 0,-1-1 0 0 0,-1 1-1 0 0,0 0 1 0 0,0-1-1 0 0,-1 1 1 0 0,0 0-1 0 0,-1 6 22 0 0,1 7-68 0 0,-1-20 46 0 0,1 0 0 0 0,-1 0-1 0 0,0 0 1 0 0,0 1 0 0 0,0-1 0 0 0,-1 0-1 0 0,0 3 23 0 0,0 0-16 0 0,1-5 14 0 0,1-1-1 0 0,-1 1 1 0 0,0-1-1 0 0,0 1 1 0 0,0-1-1 0 0,0 1 1 0 0,0 0-1 0 0,-1-1 1 0 0,1 1 0 0 0,0-1-1 0 0,0 1 1 0 0,0-1-1 0 0,0 1 1 0 0,-1-1-1 0 0,1 1 1 0 0,0-1-1 0 0,0 1 1 0 0,-1-1-1 0 0,1 1 1 0 0,0-1-1 0 0,-1 0 1 0 0,1 1-1 0 0,-1-1 1 0 0,1 1 0 0 0,0-1-1 0 0,-1 0 1 0 0,1 1-1 0 0,-1-1 1 0 0,1 0-1 0 0,-1 0 1 0 0,1 1-1 0 0,-1-1 1 0 0,1 0-1 0 0,-1 0 1 0 0,1 0-1 0 0,-1 0 1 0 0,1 0-1 0 0,-1 0 1 0 0,0 0 0 0 0,1 0 2 0 0,-1 0-8 0 0,2-2 7 0 0,0 0 1 0 0,-1-1 0 0 0,1 1 0 0 0,0 0 0 0 0,0-1 0 0 0,0 1 0 0 0,0 0 0 0 0,1 0 0 0 0,-1 0 0 0 0,1 0 0 0 0,-1 0 0 0 0,2-1 0 0 0,7-11 9 0 0,0-2 56 0 0,1 0 0 0 0,1 0 0 0 0,0 1 0 0 0,1 1 0 0 0,13-12-65 0 0,-21 22 57 0 0,0 0 0 0 0,0 0 0 0 0,0 0 0 0 0,1 1 0 0 0,-1 0 0 0 0,1 0 0 0 0,-1 0 0 0 0,1 1 0 0 0,0 0 0 0 0,0 0 0 0 0,1 1 0 0 0,-1-1 0 0 0,0 1 0 0 0,0 0 0 0 0,1 1 0 0 0,-1 0 0 0 0,0 0 0 0 0,1 0 0 0 0,-1 1 0 0 0,3 0-57 0 0,-3 0 13 0 0,-1 1-1 0 0,1-1 1 0 0,-1 1 0 0 0,1 1-1 0 0,-1-1 1 0 0,0 1 0 0 0,0 0 0 0 0,0 0-1 0 0,0 0 1 0 0,-1 1 0 0 0,1-1 0 0 0,-1 1-1 0 0,4 4-12 0 0,-3-1 34 0 0,1 0 0 0 0,-2 0 1 0 0,1 0-1 0 0,-1 1 0 0 0,0-1 0 0 0,0 1 0 0 0,-1 0 0 0 0,2 8-34 0 0,1 10 74 0 0,-1 0-1 0 0,-1 0 1 0 0,-2 1 0 0 0,0-1-1 0 0,-2 17-73 0 0,0-43-24 0 0,0 1 0 0 0,0-1 0 0 0,0 1-1 0 0,-1 0 1 0 0,1-1 0 0 0,0 1 0 0 0,0 0-1 0 0,0-1 1 0 0,-1 1 0 0 0,1-1 0 0 0,0 1-1 0 0,-1 0 1 0 0,1-1 0 0 0,-1 1 0 0 0,1-1-1 0 0,-1 1 1 0 0,1-1 0 0 0,0 1 0 0 0,-1-1-1 0 0,0 0 1 0 0,1 1 0 0 0,-1-1 0 0 0,1 0-1 0 0,-1 1 1 0 0,1-1 0 0 0,-2 0 24 0 0,2 0-115 0 0,-7-5-2274 0 0,7 4-8252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9T20:54:57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247 55 5320 0 0,'0'0'0'0'0,"0"0"0"0"0,0 0 0 0 0,-44-17 280 0 0,27 17 8 0 0,4 0 0 0 0,-10-6-8 0 0,-11 1-144 0 0,1 1 8 0 0,8-2-8 0 0,-1 4 8 0 0,7 2-128 0 0,9-4 16 0 0,8-3-8 0 0,2 3 0 0 0,0 4-5360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27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7024 0 0,'0'0'157'0'0,"0"0"23"0"0,0 0 12 0 0,0 0 29 0 0,0 0 97 0 0,0 0 39 0 0,0 0 10 0 0,0 0 3 0 0,0 0 12 0 0,0 0 2 0 0,0 0 0 0 0,0 0-28 0 0,0 0-118 0 0,0 3-50 0 0,0 6-100 0 0,0 2 74 0 0,0 26 579 0 0,0-21-481 0 0,0-6-166 0 0,0-1-63 0 0,0-7-17 0 0,0-1 0 0 0,0 1 0 0 0,1 0 0 0 0,-1 0 0 0 0,0-1 0 0 0,1 1 0 0 0,0 0 0 0 0,-1-1 0 0 0,1 1 0 0 0,0 0 0 0 0,0-1 0 0 0,0 1 0 0 0,0-1-14 0 0,0 1 14 0 0,0-1 1 0 0,0 1-1 0 0,-1 0 1 0 0,1-1-1 0 0,0 1 1 0 0,0 0 0 0 0,-1-1-1 0 0,0 1 1 0 0,1 0-1 0 0,-1 0 1 0 0,0-1-1 0 0,1 1 1 0 0,-1 0-15 0 0,0 24 210 0 0,0 42 205 0 0,0-36-177 0 0,1-16-108 0 0,5-1-39 0 0,1 1-2 0 0,-6 3 41 0 0,-1 15 116 0 0,0 0-42 0 0,0 127 579 0 0,0-112-458 0 0,0-1 109 0 0,0-45-309 0 0,0-1-10 0 0,0 2-30 0 0,0-1-41 0 0,0 1-35 0 0,0 6-59 0 0,0-6 87 0 0,0 2 56 0 0,0-1 52 0 0,0 2 72 0 0,0 1 83 0 0,0 2 98 0 0,3-8-331 0 0,10 9 2 0 0,4-3-14 0 0,-9-3-43 0 0,-1-2-14 0 0,9-1 2 0 0,15-2 0 0 0,-24 1 0 0 0,-5-1 0 0 0,0 0 0 0 0,1 0 0 0 0,-1 0 0 0 0,0 0 0 0 0,0 0 0 0 0,0-1 0 0 0,0 1 0 0 0,1-1 0 0 0,-1 1 0 0 0,1-1 0 0 0,12-10 0 0 0,1 9 0 0 0,-9 2 0 0 0,-5 0 0 0 0,1 0 0 0 0,-1 0 0 0 0,0 0 0 0 0,0 0 0 0 0,0 0 0 0 0,0 0 0 0 0,1-1 0 0 0,-1 1 0 0 0,0-1 0 0 0,1 0 0 0 0,5-4 0 0 0,-7 4 0 0 0,1 0 0 0 0,-1 0 0 0 0,0 0 0 0 0,1 1 0 0 0,-1-1 0 0 0,1 0 0 0 0,0 1 0 0 0,-1-1 0 0 0,1 1 0 0 0,-1-1 0 0 0,1 1 0 0 0,0 0 0 0 0,-1 0 0 0 0,1 0 0 0 0,9 0 4 0 0,-7 0 4 0 0,-1 0 0 0 0,1 0 0 0 0,-1 0 0 0 0,1 0 0 0 0,-1-1 0 0 0,1 1 0 0 0,2-2-8 0 0,5-8 12 0 0,2 8-5 0 0,5 2 13 0 0,-7-4-77 0 0,-8 3-17 0 0,2-2 67 0 0,2-2 16 0 0,-4 4-56 0 0,-1 0-46 0 0,1 0-31 0 0,-1 1-49 0 0,1-1-59 0 0,0 1-65 0 0,-1 0 32 0 0,0 0-43 0 0,-1 0-39 0 0,1 0-34 0 0,0 0-249 0 0,0 0-57 0 0,-1 0-45 0 0,1 0-33 0 0,0 0-1372 0 0,-2 0-1214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27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49 190 5328 0 0,'0'0'116'0'0,"0"0"17"0"0,0 0 12 0 0,2 0-14 0 0,1 1-106 0 0,1-1-17 0 0,5-17-14 0 0,-6 13 54 0 0,1-1 80 0 0,1 0 33 0 0,6-7 272 0 0,-8 10-297 0 0,0-1 208 0 0,-2 0-119 0 0,0 1-73 0 0,-1-1-73 0 0,-1 0-34 0 0,3 1 64 0 0,4-3 118 0 0,-5 5-216 0 0,-1 0-1 0 0,1 0 0 0 0,-1-1 0 0 0,0 1 1 0 0,1 0-1 0 0,-1 0 0 0 0,0-1 1 0 0,1 1-1 0 0,-1 0 0 0 0,0-1 1 0 0,1 1-1 0 0,-1 0 0 0 0,0-1 0 0 0,0 1 1 0 0,1 0-1 0 0,-1-1 0 0 0,0 1 1 0 0,0 0-1 0 0,0-1 0 0 0,0 1 0 0 0,1-1 1 0 0,-1 1-1 0 0,0 0 0 0 0,0-1 1 0 0,0 1-1 0 0,0-1 0 0 0,0 1 1 0 0,0 0-1 0 0,0-1 0 0 0,0 1 0 0 0,0-1-10 0 0,2-4 226 0 0,9-6-1 0 0,-8 8-64 0 0,-2 1-56 0 0,0-1-33 0 0,-2 0-32 0 0,1 0-13 0 0,1 1 31 0 0,0 2-43 0 0,-1 0 1 0 0,1-1-1 0 0,0 1 1 0 0,-1 0-1 0 0,1 0 1 0 0,0-1-1 0 0,-1 1 0 0 0,1 0 1 0 0,0 0-1 0 0,-1 0 1 0 0,1 0-1 0 0,0 0 1 0 0,-1 0-1 0 0,1 0 1 0 0,0 0-16 0 0,-1 0 4 0 0,0 0-1 0 0,0 0 1 0 0,0 0 0 0 0,0 0 0 0 0,0 0 0 0 0,0 0 0 0 0,0 0-1 0 0,0 0 1 0 0,1 0 0 0 0,-1 0 0 0 0,0 0 0 0 0,0 0 0 0 0,0 0-1 0 0,0 0 1 0 0,0 0 0 0 0,0 0 0 0 0,0 0 0 0 0,0 0 0 0 0,0 0-1 0 0,0 0 1 0 0,1 0 0 0 0,-1 0 0 0 0,0 0 0 0 0,0 0 0 0 0,0 0-1 0 0,0 0 1 0 0,0 0 0 0 0,0 0 0 0 0,0-1 0 0 0,0 1 0 0 0,0 0-1 0 0,0 0 1 0 0,0 0 0 0 0,0 0 0 0 0,0 0 0 0 0,0 0 0 0 0,0 0-1 0 0,0 0 1 0 0,0 0 0 0 0,1 0 0 0 0,-1 0 0 0 0,0 0 0 0 0,0-1-1 0 0,0 1 1 0 0,0 0 0 0 0,0 0 0 0 0,0 0 0 0 0,0 0 0 0 0,0 0 0 0 0,0 0-1 0 0,0 0 1 0 0,0 0 0 0 0,0 0 0 0 0,-1 0 0 0 0,1-1 0 0 0,0 1-1 0 0,0 0-3 0 0,0-10 162 0 0,0 7-30 0 0,0 3-4 0 0,0-3-4 0 0,0 2-104 0 0,1-1 0 0 0,-1 1 1 0 0,0-1-1 0 0,1 1 0 0 0,-1-1 0 0 0,1 1 1 0 0,-1 0-1 0 0,1-1 0 0 0,-1 1 0 0 0,1-1 1 0 0,0 1-1 0 0,0 0 0 0 0,0-1-20 0 0,4-4 37 0 0,-2 3 64 0 0,-6 3 3 0 0,1 0-45 0 0,-6 0 29 0 0,8 1-86 0 0,0-1 0 0 0,0 0 0 0 0,0 0 1 0 0,0 0-1 0 0,0 0 0 0 0,-1 0 0 0 0,1 0 1 0 0,0 0-1 0 0,0 0 0 0 0,0 0 0 0 0,0 0 1 0 0,0 0-1 0 0,0 0 0 0 0,0 0 0 0 0,0 0 1 0 0,0 0-1 0 0,-1 0 0 0 0,1 0 0 0 0,0 0 1 0 0,0 0-1 0 0,0 0 0 0 0,0-1 0 0 0,0 1 1 0 0,0 0-1 0 0,0 0 0 0 0,0 0 0 0 0,0 0 1 0 0,0 0-1 0 0,0 0 0 0 0,0 0 0 0 0,0 0 1 0 0,-1 0-1 0 0,1 0 0 0 0,0 0 0 0 0,0 0 1 0 0,0 0-1 0 0,0 0 0 0 0,0 0 0 0 0,0-1 1 0 0,0 1-1 0 0,0 0 0 0 0,0 0 0 0 0,0 0 0 0 0,0 0 1 0 0,0 0-1 0 0,0 0 0 0 0,0 0 0 0 0,0 0 1 0 0,0 0-1 0 0,0 0 0 0 0,0-1 0 0 0,0 1 1 0 0,0 0-1 0 0,0 0 0 0 0,0 0 0 0 0,0 0 1 0 0,0 0-3 0 0,0-11 122 0 0,0 11-120 0 0,0 0 0 0 0,0 0 0 0 0,0 0-1 0 0,1 0 1 0 0,-1 0 0 0 0,0 0 0 0 0,0 0 0 0 0,0 0-1 0 0,0 0 1 0 0,0-1 0 0 0,0 1 0 0 0,0 0-1 0 0,0 0 1 0 0,0 0 0 0 0,0 0 0 0 0,0 0 0 0 0,0 0-1 0 0,-1 0 1 0 0,1 0 0 0 0,0 0 0 0 0,0 0-1 0 0,0-1 1 0 0,0 1 0 0 0,0 0 0 0 0,0 0 0 0 0,0 0-1 0 0,0 0 1 0 0,0 0 0 0 0,0 0 0 0 0,0 0-1 0 0,0 0 1 0 0,0 0 0 0 0,0 0 0 0 0,0 0 0 0 0,0 0-1 0 0,0 0 1 0 0,-1 0 0 0 0,1 0 0 0 0,0 0-1 0 0,0 0 1 0 0,0 0 0 0 0,0 0 0 0 0,0 0 0 0 0,0-1-1 0 0,0 1 1 0 0,0 0 0 0 0,0 0 0 0 0,0 0-1 0 0,-1 0 1 0 0,1 1 0 0 0,0-1 0 0 0,0 0 0 0 0,0 0-1 0 0,0 0 1 0 0,0 0 0 0 0,0 0 0 0 0,0 0-2 0 0,-7-2 65 0 0,2-3-11 0 0,1 0 2 0 0,0 3 13 0 0,-1 0 17 0 0,-2 2 34 0 0,5 0-102 0 0,-2 0 46 0 0,-1 0 59 0 0,-5 0 112 0 0,1 0 1 0 0,3 0-110 0 0,2 0-58 0 0,2 0-44 0 0,-1 0 160 0 0,1 0-11 0 0,1 0-168 0 0,1 0 0 0 0,0 0 1 0 0,-1 0-1 0 0,1 0 0 0 0,-1 0 0 0 0,1 0 0 0 0,-1 0 1 0 0,1 0-1 0 0,0 0 0 0 0,-1 0 0 0 0,1 0 0 0 0,-1 0 1 0 0,1 1-1 0 0,0-1 0 0 0,-1 0 0 0 0,1 0 0 0 0,0 0 1 0 0,-1 1-1 0 0,1-1 0 0 0,0 0 0 0 0,-1 1 0 0 0,1-1 1 0 0,0 0-1 0 0,-1 0 0 0 0,1 1 0 0 0,0-1 0 0 0,0 1 1 0 0,-1-1-1 0 0,1 0 0 0 0,0 1 0 0 0,0-1-5 0 0,-5 7 74 0 0,-2-2-2 0 0,7-5-68 0 0,-1 0 1 0 0,1 0-1 0 0,0 1 0 0 0,-1-1 0 0 0,1 0 1 0 0,0 0-1 0 0,-1 1 0 0 0,1-1 0 0 0,0 0 1 0 0,-1 0-1 0 0,1 1 0 0 0,0-1 0 0 0,0 0 0 0 0,-1 1 1 0 0,1-1-1 0 0,0 0 0 0 0,0 1 0 0 0,0-1 1 0 0,-1 1-1 0 0,1-1 0 0 0,0 0 0 0 0,0 1 1 0 0,0-1-1 0 0,0 1 0 0 0,0-1 0 0 0,0 1 1 0 0,0-1-1 0 0,0 0 0 0 0,0 1 0 0 0,0-1 1 0 0,0 1-5 0 0,-3 4 82 0 0,-7 6-8 0 0,6-6 8 0 0,4 1-49 0 0,-1-2-16 0 0,-6 1-2 0 0,7-5-12 0 0,-1 0-1 0 0,1 1 1 0 0,-1-1-1 0 0,1 0 0 0 0,-1 0 1 0 0,1 1-1 0 0,0-1 1 0 0,-1 0-1 0 0,1 1 0 0 0,0-1 1 0 0,-1 0-1 0 0,1 1 0 0 0,0-1 1 0 0,-1 1-1 0 0,1-1 1 0 0,0 1-1 0 0,0-1 0 0 0,0 1 1 0 0,-1-1-1 0 0,1 0 0 0 0,0 1 1 0 0,0-1-1 0 0,0 1 1 0 0,0-1-1 0 0,0 1 0 0 0,0-1 1 0 0,0 1-1 0 0,0-1 0 0 0,0 1 1 0 0,0-1-1 0 0,0 1 1 0 0,0 0-3 0 0,0 1 9 0 0,0 32 88 0 0,0 47 3 0 0,0-40 2 0 0,0-36-92 0 0,0-3-14 0 0,4 4 26 0 0,6 12 52 0 0,-5-2-15 0 0,8 0-48 0 0,5 2 42 0 0,-5-7-42 0 0,-5-9-23 0 0,1 0 38 0 0,20-3 149 0 0,-11 0-103 0 0,-12 1-63 0 0,-4 1-8 0 0,-1-1 0 0 0,1 0 0 0 0,0 0 0 0 0,-1 0 0 0 0,1 0 1 0 0,0 0-1 0 0,-1-1 0 0 0,1 1 0 0 0,-1 0 0 0 0,1-1 0 0 0,0 1 1 0 0,0-1-2 0 0,4-10 48 0 0,4 4-52 0 0,4 0-57 0 0,-9 5 24 0 0,-1 1-36 0 0,7 0 19 0 0,-7 1-14 0 0,0-1-71 0 0,0 1-97 0 0,-2-1 73 0 0,0 0-36 0 0,0 0-18 0 0,-1 0-33 0 0,3-1-339 0 0,-2 0 81 0 0,0 0-45 0 0,3-3-652 0 0,1-1-512 0 0,4-4-974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8088 0 0,'0'0'234'0'0,"0"0"54"0"0,0 0 58 0 0,0 0 26 0 0,0 0 4 0 0,0 0 10 0 0,0 0 45 0 0,0 0 17 0 0,0 2 7 0 0,0 92 1382 0 0,0-62-1274 0 0,0 0-62 0 0,0-5-148 0 0,0 1-72 0 0,0-1-86 0 0,0 1-97 0 0,0-22-64 0 0,1-1 1 0 0,0 0-1 0 0,0 0 0 0 0,0 0 1 0 0,2 5-35 0 0,-1-5 29 0 0,0 1 0 0 0,-1 0 1 0 0,1-1-1 0 0,-2 1 0 0 0,1 0 1 0 0,0 1-30 0 0,-1-1 29 0 0,1-1 0 0 0,0 1 0 0 0,0 0 0 0 0,0 0 1 0 0,1 0-1 0 0,0 0-29 0 0,0-1 32 0 0,-1 0 0 0 0,0 0 0 0 0,1 0 0 0 0,-2 0 1 0 0,1 5-33 0 0,0 17 140 0 0,0-18-89 0 0,0 0 1 0 0,1-1-1 0 0,0 1 0 0 0,3 7-51 0 0,2 6 134 0 0,-7-22-133 0 0,2 7 27 0 0,4 12 74 0 0,-4-14-58 0 0,-1 2 0 0 0,0-1 1 0 0,-1 0-1 0 0,1 0 0 0 0,-1 1-44 0 0,0-4 16 0 0,0 1 0 0 0,1-1-1 0 0,-1 1 1 0 0,1-1-1 0 0,0 1 1 0 0,1 1-16 0 0,15 32 213 0 0,-10-24-145 0 0,-2 19 93 0 0,-4-30-151 0 0,7 14 51 0 0,-1-3-52 0 0,6 3 2 0 0,0 0 32 0 0,-10-7-31 0 0,-3-9-13 0 0,0 0 1 0 0,0 1 0 0 0,0-1 0 0 0,0 0 0 0 0,0 0-1 0 0,0 1 1 0 0,0-1 0 0 0,0 0 0 0 0,0 0 0 0 0,1 1 0 0 0,-1-1-1 0 0,0 0 1 0 0,0 0 0 0 0,0 0 0 0 0,0 1 0 0 0,0-1-1 0 0,1 0 1 0 0,-1 0 0 0 0,0 0 0 0 0,0 1 0 0 0,0-1 0 0 0,1 0-1 0 0,-1 0 1 0 0,0 0 0 0 0,0 0 0 0 0,1 0 0 0 0,24 13 56 0 0,-23-11-49 0 0,4 0 2 0 0,0 2 2 0 0,14 6 41 0 0,-17-9-43 0 0,0-1 0 0 0,0 1-1 0 0,0 0 1 0 0,1-1-1 0 0,-1 0 1 0 0,0 1-1 0 0,0-1 1 0 0,1-1-1 0 0,-1 1 1 0 0,1 0-9 0 0,7-1 17 0 0,-9 1-13 0 0,0 0 0 0 0,0 0 0 0 0,-1-1 0 0 0,1 1 0 0 0,0 0 0 0 0,0-1 0 0 0,-1 0 0 0 0,1 1 0 0 0,0-1 0 0 0,-1 0 0 0 0,1 0 0 0 0,-1 0 0 0 0,1 0-4 0 0,-1 0 0 0 0,1 0 0 0 0,-1 0 0 0 0,1 1 0 0 0,0-1 0 0 0,-1 0 1 0 0,1 1-1 0 0,0-1 0 0 0,0 1 0 0 0,-1-1 0 0 0,1 1 0 0 0,0 0 0 0 0,0-1 0 0 0,0 1 0 0 0,5 1 0 0 0,-5-1 0 0 0,0 0 0 0 0,0 0 0 0 0,0 0 0 0 0,0 0 0 0 0,1 0 0 0 0,-1-1 0 0 0,0 1 0 0 0,0-1 0 0 0,0 1 0 0 0,1-1 0 0 0,3-3-2 0 0,7-3-48 0 0,0 5-63 0 0,0-1-34 0 0,3-4-104 0 0,-8 3 82 0 0,5-1-35 0 0,-8 3 173 0 0,5-1-103 0 0,2-1-86 0 0,3-3-121 0 0,3-6-246 0 0,-14 10 505 0 0,0 0-72 0 0,0 1-67 0 0,-1 0-62 0 0,1 1-59 0 0,0-1-53 0 0,-1 1-49 0 0,1 1-44 0 0,-1-1-39 0 0,0 0-34 0 0,3-1-650 0 0,-2-2-604 0 0,-3-5-1020 0 0</inkml:trace>
  <inkml:trace contextRef="#ctx0" brushRef="#br0" timeOffset="278.9">0 411 8328 0 0,'0'0'241'0'0,"0"0"0"0"0,0 0-133 0 0,0 0-8 0 0,0 0 18 0 0,0 0 2 0 0,3 0 20 0 0,-3 0-131 0 0,1 0 1 0 0,-1 0 0 0 0,0 0 0 0 0,1 0-1 0 0,-1 0 1 0 0,1 0 0 0 0,-1 0-1 0 0,0 0 1 0 0,1 0 0 0 0,-1-1 0 0 0,1 1-1 0 0,-1 0 1 0 0,1 0 0 0 0,-1 0 0 0 0,0 0-1 0 0,1-1 1 0 0,-1 1 0 0 0,0 0-1 0 0,1 0 1 0 0,-1-1 0 0 0,0 1 0 0 0,1 0-1 0 0,-1 0 1 0 0,0-1 0 0 0,0 1-1 0 0,1 0 1 0 0,-1-1 0 0 0,0 1 0 0 0,0-1-1 0 0,0 1 1 0 0,1-1-10 0 0,3-5 184 0 0,7-1 75 0 0,3 0-62 0 0,-10 5-129 0 0,15-6 123 0 0,-3 3-74 0 0,16-7 37 0 0,-17 3-64 0 0,-11 6-81 0 0,1 1 1 0 0,-1 0-1 0 0,1 0 0 0 0,-1 1 0 0 0,1-1 1 0 0,0 1-1 0 0,0 0 0 0 0,0 0-9 0 0,13-3 17 0 0,-14 3 14 0 0,1 0-17 0 0,0 0-33 0 0,4-1-115 0 0,0 0-116 0 0,0 0-105 0 0,0 0-96 0 0,0 1-85 0 0,0 0-73 0 0,0 1-64 0 0,5 0-674 0 0,6 0-772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35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6704 0 0,'0'0'149'0'0,"0"0"23"0"0,0 0 12 0 0,0 3-25 0 0,3 10-127 0 0,3-4-16 0 0,-2-5 42 0 0,-2-2 135 0 0,-1 0-42 0 0,0 1 47 0 0,-1 1-87 0 0,-1 1-34 0 0,1-3-27 0 0,0-1 34 0 0,3 13 384 0 0,2-6-185 0 0,0-1-38 0 0,-4-6-62 0 0,0 0-34 0 0,1 2 60 0 0,-1 0-75 0 0,-1 1-71 0 0,0 0-15 0 0,0-2 56 0 0,2 2 23 0 0,5 10 198 0 0,0-3 77 0 0,0-7-148 0 0,-7-4-239 0 0,1 1 0 0 0,-1-1 1 0 0,0 0-1 0 0,1 0 1 0 0,-1 1-1 0 0,1-1 0 0 0,-1 0 1 0 0,0 1-1 0 0,1-1 0 0 0,-1 1 1 0 0,0-1-1 0 0,1 0 1 0 0,-1 1-1 0 0,0-1 0 0 0,0 1 1 0 0,1-1-1 0 0,-1 0 0 0 0,0 1 1 0 0,0-1-1 0 0,0 1 1 0 0,0-1-1 0 0,1 1 0 0 0,-1-1 1 0 0,0 1-1 0 0,0-1 0 0 0,0 1 1 0 0,0-1-1 0 0,0 1 1 0 0,0-1-1 0 0,0 1 0 0 0,-1-1 1 0 0,1 1-16 0 0,0 6 153 0 0,0-6-107 0 0,0 1 0 0 0,0 0-1 0 0,-1-1 1 0 0,1 1 0 0 0,1 0-1 0 0,-1-1 1 0 0,0 1-1 0 0,0 0 1 0 0,1-1 0 0 0,-1 1-1 0 0,1-1 1 0 0,0 2-46 0 0,5 2 178 0 0,-5-5-168 0 0,-1 0 0 0 0,1 0 0 0 0,-1 1-1 0 0,1-1 1 0 0,-1 0 0 0 0,0 0-1 0 0,1 1 1 0 0,-1-1 0 0 0,0 0 0 0 0,1 1-1 0 0,-1-1 1 0 0,0 1 0 0 0,1-1-1 0 0,-1 0 1 0 0,0 1 0 0 0,0-1 0 0 0,1 1-1 0 0,-1-1 1 0 0,0 1 0 0 0,0-1-1 0 0,0 1 1 0 0,0-1 0 0 0,0 1 0 0 0,0-1-1 0 0,1 1 1 0 0,-1-1 0 0 0,0 1-1 0 0,-1-1 1 0 0,1 1 0 0 0,0-1 0 0 0,0 1-1 0 0,0 0-9 0 0,0 0 25 0 0,0 1-1 0 0,0-1 1 0 0,0 1 0 0 0,1-1-1 0 0,-1 1 1 0 0,1-1-1 0 0,-1 1 1 0 0,1-1 0 0 0,-1 1-1 0 0,1 0-24 0 0,8 10 180 0 0,-6-9-31 0 0,-2 0-67 0 0,-1 1-42 0 0,-1 1-23 0 0,1-2 31 0 0,0 10 112 0 0,0-10-4 0 0,0-3-18 0 0,0 2-8 0 0,0 9-2 0 0,0-9-6 0 0,0-2-20 0 0,0 0-8 0 0,0 0-4 0 0,0 3-6 0 0,0 8-11 0 0,0-9 12 0 0,0-2-15 0 0,0 0-6 0 0,0 0 0 0 0,0 0 0 0 0,-3-2 0 0 0,2 0-58 0 0,0 1 0 0 0,0-1 0 0 0,-1 1 0 0 0,1-1 0 0 0,1 0 0 0 0,-1 1 0 0 0,0-1 0 0 0,0 0 0 0 0,1 0 0 0 0,-1 1 0 0 0,0-1 0 0 0,1 0 0 0 0,0-1-6 0 0,-2-30 121 0 0,2 30-107 0 0,0-4-6 0 0,0 5-7 0 0,-1 0-1 0 0,1 0 0 0 0,0-1 0 0 0,1 1 0 0 0,-1 0 1 0 0,0 0-1 0 0,0 0 0 0 0,1 0 0 0 0,0 0 1 0 0,0-1-1 0 0,3-5 0 0 0,7-19 0 0 0,-8 21 0 0 0,0 0 0 0 0,0 0 0 0 0,0 1 0 0 0,1-1 0 0 0,0 1 0 0 0,0-1 0 0 0,5-4 0 0 0,39-37 0 0 0,-21 21 0 0 0,-19 18 0 0 0,-5 5 0 0 0,0-1 0 0 0,0 1 0 0 0,0 0 0 0 0,1 0 0 0 0,0 1 0 0 0,0-1 0 0 0,27-13 0 0 0,-28 15-1 0 0,1 0 1 0 0,-1 1 0 0 0,0-1 0 0 0,0 1 0 0 0,0-1 0 0 0,0 1 0 0 0,1 0 0 0 0,-1 0 0 0 0,0 0 0 0 0,1 1 0 0 0,8 0-11 0 0,-11-1 6 0 0,1 0 1 0 0,0 0 0 0 0,-1 0 0 0 0,1 0-1 0 0,0 1 1 0 0,-1-1 0 0 0,1 1 0 0 0,-1 0-1 0 0,1-1 1 0 0,-1 1 0 0 0,1 0 0 0 0,-1 0-1 0 0,1 0 1 0 0,-1 0 4 0 0,7 4 0 0 0,26 13-11 0 0,-7-2-32 0 0,-24-14 42 0 0,0 0 0 0 0,0 1 0 0 0,0-1 0 0 0,-1 1 0 0 0,1 0 0 0 0,-1 0 0 0 0,1 0 0 0 0,-1 0 0 0 0,0 0 0 0 0,0 1 0 0 0,0 0 1 0 0,0 0 0 0 0,1 1 0 0 0,0-1 0 0 0,-1 0 0 0 0,2 0 1 0 0,2 3-1 0 0,-3-3 0 0 0,-1-1 0 0 0,1 1 0 0 0,0 0 0 0 0,-1 0 0 0 0,0 0 0 0 0,0 1 0 0 0,0-1 0 0 0,0 2 0 0 0,8 16 0 0 0,-8-19 0 0 0,0 0 1 0 0,0 0 0 0 0,0 0-1 0 0,-1 0 1 0 0,1 0 0 0 0,-1 0-1 0 0,0 0 1 0 0,0 1-1 0 0,1 7 28 0 0,-2 3 35 0 0,0-10-44 0 0,1 0 0 0 0,-1 0 0 0 0,1 0 0 0 0,0 0 1 0 0,0 0-1 0 0,0-1 0 0 0,0 1 0 0 0,1 0 0 0 0,0 0 1 0 0,1 2-20 0 0,-2-2 33 0 0,0 0 1 0 0,0 0 0 0 0,-1 0 0 0 0,1 0 0 0 0,-1 0 0 0 0,0 1 0 0 0,0-1 0 0 0,-1 1-34 0 0,1 1 25 0 0,0-3 40 0 0,0-3 8 0 0,0 0 9 0 0,0 0-14 0 0,0 0-5 0 0,0 0 1 0 0,0 0 6 0 0,0 0 15 0 0,-3-3-26 0 0,2 2-57 0 0,0 1 0 0 0,0-1 1 0 0,1 0 0 0 0,-1 1 0 0 0,0-1-1 0 0,0 0 1 0 0,1 0 0 0 0,-1 1-1 0 0,0-1 1 0 0,1 0 0 0 0,-1 0-1 0 0,1 0 1 0 0,-1 0 0 0 0,1 0-1 0 0,0 0 1 0 0,-1 0 0 0 0,1 0 0 0 0,0 0-1 0 0,0 0 1 0 0,0 0 0 0 0,-1 0-1 0 0,1-1 1 0 0,0 1 0 0 0,0 0-1 0 0,1 0 1 0 0,-1 0 0 0 0,0 0-1 0 0,0 0 1 0 0,1-1-3 0 0,1-1 8 0 0,-1-1 0 0 0,1 1 0 0 0,0-1 0 0 0,-1 0 0 0 0,0 1 0 0 0,0-1 0 0 0,0 0 0 0 0,0 0 0 0 0,-1 0 0 0 0,1-3-8 0 0,-1 5 1 0 0,0 0 0 0 0,0 1 0 0 0,0-1 0 0 0,0 0 0 0 0,1 1 0 0 0,-1-1 0 0 0,0 0 0 0 0,1 1 0 0 0,0-1 0 0 0,-1 1 0 0 0,1-1 0 0 0,0 1 0 0 0,0-1 0 0 0,0 1-1 0 0,5-12-1 0 0,-1-16 1 0 0,-4 23 0 0 0,1 0 0 0 0,0 0 0 0 0,0 0 0 0 0,0 0 0 0 0,1 0 0 0 0,0 0 0 0 0,0 1 0 0 0,0 0 0 0 0,1-1 0 0 0,0 1 0 0 0,8-8 0 0 0,-7 8 0 0 0,-1 0 0 0 0,0 1 0 0 0,1-1 0 0 0,0 1 0 0 0,0 0 0 0 0,2-1 0 0 0,8-2 1 0 0,15-8-14 0 0,-11 6-41 0 0,-18 8 53 0 0,0 1 0 0 0,0 0 1 0 0,0-1-1 0 0,0 1 0 0 0,0 0 0 0 0,0 0 0 0 0,0 0 1 0 0,0 0-1 0 0,0 0 0 0 0,1 0 0 0 0,-1 0 1 0 0,0 1-1 0 0,0-1 0 0 0,0 0 0 0 0,0 1 1 0 0,0-1-1 0 0,0 0 0 0 0,0 1 0 0 0,0-1 1 0 0,0 1-1 0 0,0 0 0 0 0,0-1 0 0 0,0 1 1 0 0,0 0 0 0 0,0 0-5 0 0,1 0 0 0 0,-1 0 0 0 0,1 0 0 0 0,0-1 0 0 0,-1 1 0 0 0,1 0-1 0 0,0-1 1 0 0,-1 1 0 0 0,1-1 0 0 0,0 0 0 0 0,1 1 5 0 0,-1-1 0 0 0,-1 0-1 0 0,1 0 1 0 0,0 1-1 0 0,0-1 0 0 0,0 0 1 0 0,-1 1-1 0 0,1 0 1 0 0,0-1-1 0 0,-1 1 0 0 0,1 0 1 0 0,-1 0-1 0 0,1 0 1 0 0,-1 0-1 0 0,1 0 0 0 0,-1 0 1 0 0,1 0-1 0 0,-1 0 1 0 0,0 1-1 0 0,1 0 1 0 0,16 13-11 0 0,-10-9-1 0 0,-6-6 10 0 0,0 1 0 0 0,-1 0-1 0 0,1 0 1 0 0,-1 0 0 0 0,0 0 0 0 0,1 0 0 0 0,-1 1 0 0 0,0-1 0 0 0,1 0 0 0 0,-1 1 0 0 0,0-1 0 0 0,0 1 0 0 0,0-1 0 0 0,-1 1 0 0 0,1-1 0 0 0,0 1 0 0 0,0 0 0 0 0,-1-1 0 0 0,1 1-1 0 0,-1 1 3 0 0,7 10-9 0 0,0 0-1 0 0,0 0 0 0 0,9 10 10 0 0,-8-12-24 0 0,-6-8 23 0 0,0 0-1 0 0,0 0 1 0 0,-1-1 0 0 0,1 1-1 0 0,-1 1 1 0 0,1-1 0 0 0,-1 0-1 0 0,0 0 1 0 0,0 2 1 0 0,0 19 29 0 0,-1-11-3 0 0,0-10-22 0 0,0 0 1 0 0,0 0-1 0 0,1 0 1 0 0,-1 0-1 0 0,1 0 1 0 0,0 0-1 0 0,1 2-4 0 0,6 13 74 0 0,-7-16-62 0 0,-1 0 0 0 0,1 0 0 0 0,-1-1 0 0 0,1 1 0 0 0,-1 0 0 0 0,0 0 0 0 0,0 0 0 0 0,1 0 0 0 0,-1 0 0 0 0,-1-1 0 0 0,1 3-12 0 0,0-1 15 0 0,0 0-1 0 0,0-1 0 0 0,0 1 1 0 0,0 0-1 0 0,0 0 0 0 0,1-1 1 0 0,-1 1-1 0 0,1 1-14 0 0,2 3 19 0 0,2 13 34 0 0,-5-19-46 0 0,0 0 0 0 0,0 1 0 0 0,-1-1 0 0 0,1 1 0 0 0,0-1 0 0 0,-1 1 0 0 0,0-1 0 0 0,1 0 0 0 0,-1 1 1 0 0,0-1-8 0 0,0 1 9 0 0,1-1 1 0 0,-1 1-1 0 0,0-1 1 0 0,1 1 0 0 0,-1-1-1 0 0,1 1 1 0 0,-1 0-1 0 0,1-1 1 0 0,0 1-1 0 0,0 1-9 0 0,0-3-228 0 0,0 0 96 0 0,0 1 83 0 0,0-1 68 0 0,-1 1 111 0 0,1 3 479 0 0,0-3-508 0 0,0 0-33 0 0,0 0-46 0 0,0 0-43 0 0,0 0-52 0 0,0-1-59 0 0,0 1-95 0 0,0 0-92 0 0,0 0-105 0 0,0-1-115 0 0,0 1-126 0 0,0-1 283 0 0,0 0-36 0 0,0 0-37 0 0,0 0-38 0 0,1 0-39 0 0,-1 0-41 0 0,0 0-1537 0 0,0 0-1198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37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12416 0 0,'0'0'365'0'0,"0"0"-131"0"0,0 0-107 0 0,0 0 84 0 0,0 0-69 0 0,0 0 145 0 0,0 0 268 0 0,0 0 21 0 0,0 0-23 0 0,0 0-122 0 0,0 0-58 0 0,0 0-12 0 0,0 0-29 0 0,0 0-118 0 0,0 0-57 0 0,0 0-12 0 0,0 0-13 0 0,0 0-49 0 0,0 0-12 0 0,0 0-38 0 0,0 0-65 0 0,0 0-75 0 0,0 0-154 0 0,0 0-271 0 0,0 0-38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51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75 7024 0 0,'0'0'157'0'0,"0"0"23"0"0,0 0 12 0 0,0 0-61 0 0,0 0-6 0 0,0 0 48 0 0,0 0 151 0 0,0 0 275 0 0,0 0 17 0 0,0 0-9 0 0,0 0-66 0 0,0 0-28 0 0,0 0-7 0 0,0 0-18 0 0,0 0-68 0 0,3 0-32 0 0,11 1-8 0 0,0 0-118 0 0,2-1-38 0 0,-2-1-45 0 0,-2-3-50 0 0,6-8 49 0 0,0 6 0 0 0,-9 1-90 0 0,3-2 42 0 0,7 4 34 0 0,-15 3-126 0 0,1 0 0 0 0,-1 0 1 0 0,1-1-1 0 0,-1 1 1 0 0,4-2-39 0 0,16-10 186 0 0,6 6-20 0 0,-6-6-6 0 0,-17 10-120 0 0,-1 1 0 0 0,1 0 0 0 0,-1 0 0 0 0,1 1-1 0 0,0 0 1 0 0,3 0-40 0 0,15 1 67 0 0,-8 0-66 0 0,0-1-52 0 0,4 0 6 0 0,7 0-18 0 0,-6 0 66 0 0,2 0 53 0 0,5 0 70 0 0,-14 0-129 0 0,-15 0 2 0 0,1 0 0 0 0,-1 0 0 0 0,0 0 0 0 0,0 0 1 0 0,0 0-1 0 0,0 0 0 0 0,0 0 0 0 0,0 0 0 0 0,0 0 0 0 0,0 0 0 0 0,1 0 0 0 0,-1 0 0 0 0,0 0 0 0 0,0 0 0 0 0,0 0 0 0 0,0 0 0 0 0,0 0 0 0 0,0 0 0 0 0,0 0 0 0 0,0 0 1 0 0,0 0-1 0 0,1 0 0 0 0,-1 0 0 0 0,0 0 0 0 0,0 0 0 0 0,0 0 0 0 0,0 0 0 0 0,0 0 0 0 0,0 0 0 0 0,0 0 0 0 0,0 0 0 0 0,0 0 0 0 0,0 1 0 0 0,0-1 0 0 0,0 0 1 0 0,0 0-1 0 0,1 0 0 0 0,-1 0 0 0 0,0 0 0 0 0,0 0 0 0 0,0 0 0 0 0,0 0 0 0 0,0 0 0 0 0,0 1 0 0 0,0-1 0 0 0,0 0 0 0 0,0 0 0 0 0,0 0 0 0 0,0 0 0 0 0,0 0 0 0 0,0 0 1 0 0,0 0-1 0 0,0 0 0 0 0,0 1 0 0 0,0-1 0 0 0,0 0 0 0 0,-1 0 1 0 0,1 12 7 0 0,0-12-6 0 0,0 0 1 0 0,0 0 0 0 0,0 0-1 0 0,0 0 1 0 0,0 1 0 0 0,0-1-1 0 0,0 0 1 0 0,0 0 0 0 0,0 0 0 0 0,0 0-1 0 0,0 0 1 0 0,0 0 0 0 0,0 0-1 0 0,0 0 1 0 0,0 0 0 0 0,0 1 0 0 0,0-1-1 0 0,0 0 1 0 0,0 0 0 0 0,0 0-1 0 0,0 0 1 0 0,0 0 0 0 0,0 0 0 0 0,1 0-1 0 0,-1 0 1 0 0,0 0 0 0 0,0 1-1 0 0,0-1 1 0 0,0 0 0 0 0,0 0-1 0 0,0 0 1 0 0,0 0 0 0 0,0 0 0 0 0,0 0-1 0 0,0 0 1 0 0,0 0 0 0 0,0 0-1 0 0,1 0 1 0 0,-1 0 0 0 0,0 0 0 0 0,0 0-1 0 0,0 0 1 0 0,0 0 0 0 0,0 0-1 0 0,0 0 1 0 0,0 0 0 0 0,0 0-1 0 0,1 0 1 0 0,-1 0 0 0 0,0 0 0 0 0,0 0-1 0 0,0 0 1 0 0,0 0 0 0 0,0 0-1 0 0,0 0 1 0 0,0 0 0 0 0,0 0-2 0 0,1 0 7 0 0,0 0 0 0 0,0 0 0 0 0,0 0 0 0 0,-1 0 0 0 0,1 0 1 0 0,0 0-1 0 0,0 0 0 0 0,0 1 0 0 0,-1-1 0 0 0,1 0 0 0 0,0 0 0 0 0,-1 1 0 0 0,1-1 0 0 0,0 1 1 0 0,0-1-8 0 0,-1 1 3 0 0,0-1 0 0 0,0 1 1 0 0,1-1-1 0 0,-1 1 0 0 0,0-1 1 0 0,0 1-1 0 0,0-1 0 0 0,1 1 1 0 0,-1-1-1 0 0,0 1 0 0 0,0 0 1 0 0,0-1-1 0 0,0 1 0 0 0,0-1 1 0 0,0 1-1 0 0,0 0 0 0 0,0-1 1 0 0,-1 1-1 0 0,1-1 0 0 0,0 1 0 0 0,0-1 1 0 0,0 1-1 0 0,0-1 0 0 0,-1 1 1 0 0,1 0-1 0 0,0-1-3 0 0,-7 9 15 0 0,6-8-15 0 0,1-1 0 0 0,-1 1 1 0 0,1 0-1 0 0,-1-1 0 0 0,1 1 0 0 0,-1 0 0 0 0,1-1 1 0 0,-1 1-1 0 0,1 0 0 0 0,0 0 0 0 0,-1-1 0 0 0,1 1 1 0 0,0 0-1 0 0,0 0 0 0 0,-3 34-1 0 0,4-29 0 0 0,-1-4 4 0 0,-16 26-56 0 0,10-15 88 0 0,5-11-23 0 0,0 1 1 0 0,0-1 0 0 0,0 1-1 0 0,-1-1 1 0 0,1 0 0 0 0,-1 1 0 0 0,-1 0-13 0 0,3-3 2 0 0,0 0 0 0 0,0 1 0 0 0,-1-1 0 0 0,1 0 0 0 0,0 0 0 0 0,0 0 0 0 0,0 0 0 0 0,-1 1 0 0 0,1-1 0 0 0,0 0 0 0 0,0 0 0 0 0,0 1 0 0 0,0-1 0 0 0,0 0 0 0 0,-1 0 0 0 0,1 1 0 0 0,0-1 0 0 0,0 0 0 0 0,0 0 1 0 0,0 1-1 0 0,0-1 0 0 0,0 0 0 0 0,0 0 0 0 0,0 1 0 0 0,0-1 0 0 0,0 0-2 0 0,0 2 1 0 0,0 0 0 0 0,-1 0 0 0 0,1 0 0 0 0,-1 0 0 0 0,0 0 0 0 0,1 0-1 0 0,-1-1 1 0 0,0 1 0 0 0,0 0 0 0 0,0-1 0 0 0,-1 3-1 0 0,-4 5 1 0 0,0 10-1 0 0,1-10 0 0 0,-8 21 0 0 0,11-25 0 0 0,-1 0 0 0 0,0 0 0 0 0,0 0 0 0 0,-2 3 0 0 0,-9 15 0 0 0,-8 17 0 0 0,20-37 0 0 0,1 0 0 0 0,-1 1 0 0 0,0 0 0 0 0,1-1 0 0 0,-1 4 0 0 0,-9 20 0 0 0,-3-4 0 0 0,11-18 0 0 0,0 0 0 0 0,0 0 0 0 0,0 0 0 0 0,-1 3 0 0 0,3-3 0 0 0,-1-1 0 0 0,1 0 0 0 0,-1 0 0 0 0,0 0 0 0 0,0 0 0 0 0,-1 0 0 0 0,1-1 0 0 0,-1 1 0 0 0,0-1 0 0 0,0 1 0 0 0,0-1 0 0 0,-3 2 0 0 0,0 2 0 0 0,4-5-1 0 0,0 0 1 0 0,0 0 0 0 0,0 1 0 0 0,1-1 0 0 0,-1 1 0 0 0,1-1 0 0 0,0 1 0 0 0,0 0 0 0 0,0-1 0 0 0,0 1 0 0 0,0 0 0 0 0,0 0 0 0 0,1 0 0 0 0,-1 0 0 0 0,0 0 1 0 0,1-1 0 0 0,-1 1 0 0 0,0 0 0 0 0,0 0 0 0 0,-1-1 0 0 0,1 1 0 0 0,0 0 0 0 0,-1-1-1 0 0,0 0 1 0 0,1 1 0 0 0,-1-1 0 0 0,-1 0-1 0 0,-5 6 21 0 0,5-6-13 0 0,1 1 1 0 0,-1-1-1 0 0,1 1 1 0 0,-1-1 0 0 0,1 1-1 0 0,0 0 1 0 0,0 0 0 0 0,0 0-1 0 0,0 0 1 0 0,0 2-9 0 0,-2 10 10 0 0,-2 6 25 0 0,-5-6 21 0 0,8-12-42 0 0,1 0 0 0 0,0 1 1 0 0,-1-1-1 0 0,1 1 0 0 0,0-1 0 0 0,1 1 0 0 0,-1 0 0 0 0,1 0 1 0 0,-1 0-1 0 0,1-1 0 0 0,1 1 0 0 0,-2 3-14 0 0,2-3 19 0 0,-1 1 0 0 0,-1 0-1 0 0,1-1 1 0 0,-1 1 0 0 0,0-1 0 0 0,0 1-1 0 0,-1 1-18 0 0,0-2 23 0 0,1 0 0 0 0,-1 0-1 0 0,1 0 1 0 0,0 1-1 0 0,1-1 1 0 0,-1 1-1 0 0,1-1 1 0 0,0 2-23 0 0,-3 8 39 0 0,-4 4-17 0 0,-3 7-40 0 0,8-15-12 0 0,-10 29 5 0 0,5-19 72 0 0,-1-5 57 0 0,3-6-23 0 0,-3 5 101 0 0,6 3 61 0 0,1-6-97 0 0,-2-2-59 0 0,-8 7-36 0 0,10-14-54 0 0,0 0-1 0 0,0 0 0 0 0,0 0 1 0 0,0 1-1 0 0,1-1 0 0 0,-1 1 1 0 0,1-1-1 0 0,-1 3 4 0 0,0 8 15 0 0,2 2 1 0 0,0-14-13 0 0,0-1 0 0 0,0 0 0 0 0,0 0 0 0 0,0 1 0 0 0,0-1 0 0 0,0 0 0 0 0,0 0-1 0 0,0 1 1 0 0,-1-1 0 0 0,1 0 0 0 0,0 0 0 0 0,0 1 0 0 0,0-1 0 0 0,0 0 0 0 0,0 0-1 0 0,0 1 1 0 0,0-1 0 0 0,-1 0 0 0 0,1 0 0 0 0,0 0 0 0 0,0 1 0 0 0,0-1-1 0 0,-1 0 1 0 0,1 0 0 0 0,0 0 0 0 0,0 0-3 0 0,-7 7 33 0 0,-17 17 174 0 0,21-21-123 0 0,3-3-11 0 0,0 3 3 0 0,0 9 16 0 0,0-9 4 0 0,0-3 0 0 0,0 0-5 0 0,0 0-22 0 0,0 0-5 0 0,0 0 0 0 0,0 0-25 0 0,0 0-98 0 0,0 0-9 0 0,0 0 17 0 0,0 0-20 0 0,0 0-50 0 0,0 0-126 0 0,0 0-224 0 0,0 0 263 0 0,0 0-29 0 0,0 0-70 0 0,0 0 104 0 0,0 0-38 0 0,0 0-41 0 0,0 0-40 0 0,0 0-424 0 0,0 0 108 0 0,0 0-53 0 0,0 0-807 0 0,0 0-630 0 0,0 0-1201 0 0</inkml:trace>
  <inkml:trace contextRef="#ctx0" brushRef="#br0" timeOffset="892.18">382 275 5696 0 0,'0'0'132'0'0,"0"0"17"0"0,0 0 10 0 0,-3 3-26 0 0,-9 12-106 0 0,9-4-15 0 0,3-4 32 0 0,0-7-44 0 0,0 8 101 0 0,0 4 103 0 0,0-11-179 0 0,1 0 0 0 0,-2 0 1 0 0,1 0-1 0 0,0 0 0 0 0,0-1 0 0 0,0 1 0 0 0,0 0 0 0 0,-1 0 0 0 0,1 0 1 0 0,0 0-1 0 0,-1 0 0 0 0,1 0 0 0 0,0 0 0 0 0,-1 0-25 0 0,-7 4 249 0 0,8-5-233 0 0,-1 0 0 0 0,1 0 0 0 0,-1 1 0 0 0,1-1 0 0 0,-1 0 0 0 0,1 1 0 0 0,0-1 0 0 0,-1 0 0 0 0,1 1-1 0 0,-1-1 1 0 0,1 1 0 0 0,0-1 0 0 0,-1 1 0 0 0,1-1 0 0 0,0 1 0 0 0,0-1 0 0 0,-1 1 0 0 0,1-1 0 0 0,0 1 0 0 0,0-1 0 0 0,0 1 0 0 0,-1 0-1 0 0,1-1 1 0 0,0 1 0 0 0,0-1 0 0 0,0 1 0 0 0,0-1 0 0 0,0 1 0 0 0,0 0 0 0 0,0-1 0 0 0,1 1 0 0 0,-1 0-16 0 0,0 2 140 0 0,-1 4-52 0 0,0 3-2 0 0,1-6-16 0 0,0-1 40 0 0,0 0 23 0 0,1-1 43 0 0,-1 0 52 0 0,1 0 58 0 0,-4 1-13 0 0,-3 5-137 0 0,-3 8 109 0 0,0 1-2 0 0,3-10-113 0 0,5-6-121 0 0,1-1 1 0 0,0 0-1 0 0,0 0 1 0 0,0 0-1 0 0,-1 0 1 0 0,1 1-1 0 0,0-1 1 0 0,0 0 0 0 0,0 0-1 0 0,0 0 1 0 0,-1 1-1 0 0,1-1 1 0 0,0 0-1 0 0,0 0 1 0 0,0 1-1 0 0,0-1 1 0 0,0 0-1 0 0,0 0 1 0 0,0 1-1 0 0,0-1 1 0 0,0 0 0 0 0,0 0-1 0 0,0 1 1 0 0,0-1-1 0 0,0 0 1 0 0,0 0-10 0 0,0 1 10 0 0,0-1 1 0 0,0 1-1 0 0,0-1 0 0 0,0 1 1 0 0,0-1-1 0 0,0 1 1 0 0,0-1-1 0 0,0 1 1 0 0,-1-1-1 0 0,1 1 0 0 0,0-1 1 0 0,0 1-1 0 0,0-1 1 0 0,0 1-1 0 0,-1-1 1 0 0,1 0-1 0 0,0 1 0 0 0,0-1 1 0 0,-1 1-1 0 0,1-1 1 0 0,0 0-1 0 0,-1 1 0 0 0,1-1 1 0 0,0 0-1 0 0,-1 1 1 0 0,1-1-1 0 0,-1 0 1 0 0,1 0-1 0 0,-1 1 0 0 0,1-1 1 0 0,-1 0-11 0 0,-7 6 173 0 0,2 9 55 0 0,-6 0-83 0 0,12-15-141 0 0,0 0 1 0 0,0 0-1 0 0,-1 0 0 0 0,1 1 1 0 0,0-1-1 0 0,0 0 1 0 0,0 0-1 0 0,0 0 0 0 0,-1 1 1 0 0,1-1-1 0 0,0 0 0 0 0,0 0 1 0 0,0 0-1 0 0,0 1 0 0 0,0-1 1 0 0,0 0-1 0 0,-1 0 0 0 0,1 1 1 0 0,0-1-1 0 0,0 0 1 0 0,0 1-1 0 0,0-1 0 0 0,0 0 1 0 0,0 0-1 0 0,0 1 0 0 0,0-1-4 0 0,0 2 15 0 0,0 0-1 0 0,-1 0 0 0 0,1 0 0 0 0,-1 0 1 0 0,1-1-1 0 0,-1 1 0 0 0,0 0 1 0 0,0 0-1 0 0,0-1 0 0 0,0 1 0 0 0,-1 1-14 0 0,-4 7 57 0 0,0 5 67 0 0,-6-9 4 0 0,6 9 0 0 0,-6 4-6 0 0,6-1-22 0 0,-6 0-10 0 0,6 0-2 0 0,-6 0 12 0 0,6 0 52 0 0,-7 3 28 0 0,7 10 4 0 0,-12 11 92 0 0,15-30-245 0 0,-4 10 21 0 0,-1-5 13 0 0,3-7-31 0 0,3-9-25 0 0,1 1-1 0 0,0-1 0 0 0,0 1 1 0 0,0 0-1 0 0,1 0 1 0 0,-1-1-1 0 0,0 1 0 0 0,1 0 1 0 0,-1 0-1 0 0,1 0 0 0 0,-1 0 1 0 0,1 0-1 0 0,0 0 1 0 0,0 0-9 0 0,-2 16 69 0 0,-5 0-17 0 0,0 0-6 0 0,5 0 13 0 0,2-16-55 0 0,0 0 0 0 0,-1 0 0 0 0,1 0 0 0 0,0 0-1 0 0,-1 0 1 0 0,1 0 0 0 0,-1-1 0 0 0,0 1 0 0 0,1 0-1 0 0,-1 0 1 0 0,0-1 0 0 0,0 1 0 0 0,0 0 0 0 0,-1-1-4 0 0,-3 9 26 0 0,-1 8 1 0 0,0-9 0 0 0,5-7-19 0 0,0-1 1 0 0,0 1 0 0 0,0-1-1 0 0,0 1 1 0 0,0 0-1 0 0,0 0 1 0 0,1-1-1 0 0,-1 1 1 0 0,1 0-1 0 0,-1 0 1 0 0,1 0-1 0 0,0 0 1 0 0,0 0 0 0 0,0 0-9 0 0,0 6 36 0 0,0-5-23 0 0,0-1-1 0 0,0 1 0 0 0,0-1 1 0 0,0 1-1 0 0,0-1 0 0 0,0 1 1 0 0,-1-1-1 0 0,0 0 0 0 0,1 1 1 0 0,-1 0-13 0 0,-5 7 38 0 0,5-9-32 0 0,0 1 1 0 0,0-1 0 0 0,0 1 0 0 0,0 0 0 0 0,0-1-1 0 0,0 1 1 0 0,1 0 0 0 0,-1 0 0 0 0,1 0 0 0 0,-1 0-1 0 0,1 0 1 0 0,0-1 0 0 0,0 1 0 0 0,-1 1-7 0 0,2 4 8 0 0,-1-5 0 0 0,0 0-1 0 0,0 0 1 0 0,0 0 0 0 0,0-1 0 0 0,0 1 0 0 0,0 0-1 0 0,0 0 1 0 0,-1 0 0 0 0,1 0 0 0 0,-1 0-1 0 0,1 0 1 0 0,-2 1-8 0 0,-5 2 47 0 0,6-5-45 0 0,1 0 1 0 0,-1 1-1 0 0,1-1 1 0 0,-1 0-1 0 0,1 1 0 0 0,-1-1 1 0 0,1 0-1 0 0,0 1 0 0 0,-1-1 1 0 0,1 1-1 0 0,-1-1 0 0 0,1 1 1 0 0,0-1-1 0 0,-1 1 1 0 0,1-1-1 0 0,0 1 0 0 0,0-1 1 0 0,0 1-1 0 0,-1-1 0 0 0,1 1 1 0 0,0-1-1 0 0,0 1 1 0 0,0-1-1 0 0,0 1 0 0 0,0 0 1 0 0,0-1-1 0 0,0 1 0 0 0,0-1 1 0 0,0 1-1 0 0,0-1 1 0 0,0 1-1 0 0,0 0-2 0 0,0 4 9 0 0,-1 3-1 0 0,2-3 76 0 0,-4-5-25 0 0,-9 0-32 0 0,12 0-26 0 0,0 0 0 0 0,0 0 0 0 0,0 0 0 0 0,0 0 0 0 0,0 0 0 0 0,0 0 0 0 0,-1 0 1 0 0,1 0-1 0 0,0 0 0 0 0,0 0 0 0 0,0 0 0 0 0,0 0 0 0 0,0 0 0 0 0,0 0 0 0 0,0 0 1 0 0,0 0-1 0 0,-1 0 0 0 0,1 0 0 0 0,0 0 0 0 0,0 0 0 0 0,0 0 0 0 0,0 0 0 0 0,0 0 1 0 0,0 0-1 0 0,0 0 0 0 0,0 0 0 0 0,0 0 0 0 0,0 0 0 0 0,-1 1 0 0 0,1-1 0 0 0,0 0 0 0 0,0 0 1 0 0,0 0-1 0 0,0 0 0 0 0,0 0 0 0 0,0 0 0 0 0,0 0 0 0 0,0 0 0 0 0,0 0 0 0 0,0 0 1 0 0,0 1-1 0 0,0-1 0 0 0,0 0 0 0 0,0 0 0 0 0,0 0 0 0 0,0 0 0 0 0,0 0 0 0 0,0 0 1 0 0,0 0-1 0 0,0 0 0 0 0,0 1 0 0 0,0-1 0 0 0,0 0 0 0 0,0 0 0 0 0,0 0 0 0 0,0 0 1 0 0,0 0-2 0 0,0 1-19 0 0,0 1 36 0 0,0 1 105 0 0,0 1 114 0 0,0 7 436 0 0,0-8-487 0 0,0-1-96 0 0,0 0-58 0 0,0-1-74 0 0,0 0-87 0 0,0 2 242 0 0,0-3-32 0 0,0 0-126 0 0,3 0-20 0 0,9 0 27 0 0,-9 0 98 0 0,-3 0 9 0 0,0 0-30 0 0,0 0-96 0 0,0 0-10 0 0,3 3 14 0 0,9 10 54 0 0,-9-10 54 0 0,0-3 10 0 0,1 0-43 0 0,1 0-1 0 0,10 0 22 0 0,-5 0-19 0 0,20 0-120 0 0,-15 0 50 0 0,0 0 60 0 0,15 0 33 0 0,-28-1-45 0 0,1 1-1 0 0,-1 0 1 0 0,0 0 0 0 0,0-1 0 0 0,0 1 0 0 0,0-1 0 0 0,0 0-1 0 0,0 1 1 0 0,-1-1 0 0 0,1 0 0 0 0,0 0 0 0 0,0 0 0 0 0,0 0-1 0 0,-1-1 0 0 0,1 1 1 0 0,0 0 0 0 0,0 0 0 0 0,0 0 0 0 0,0 1-1 0 0,-1-1 1 0 0,1 0 0 0 0,0 1 0 0 0,0-1 0 0 0,0 1 0 0 0,1 0-1 0 0,-1 0 1 0 0,0-1-1 0 0,28 1 51 0 0,12 0-48 0 0,-39 0-4 0 0,0 0 1 0 0,0 0 0 0 0,0 0 0 0 0,-1 0 0 0 0,1-1 0 0 0,0 0 0 0 0,-1 1 0 0 0,1-1 0 0 0,0 0 0 0 0,-1 0-1 0 0,1-1 1 0 0,0 1 0 0 0,-1-1 2 0 0,1 1-1 0 0,0 0 0 0 0,0-1 1 0 0,0 1-1 0 0,0 1 0 0 0,0-1 1 0 0,0 0-1 0 0,1 1 0 0 0,-1-1 1 0 0,0 1-1 0 0,0 0 0 0 0,1 0-1 0 0,13 1 34 0 0,-6-1-10 0 0,0 1 0 0 0,0-2 0 0 0,0 1 0 0 0,0-2-1 0 0,2 0-23 0 0,1-5 16 0 0,-12 6-16 0 0,-1 0 1 0 0,1 0 0 0 0,0 0 0 0 0,0 0 0 0 0,-1 1 0 0 0,1-1 0 0 0,0 1 0 0 0,0-1 0 0 0,0 1 0 0 0,0-1 0 0 0,0 1 0 0 0,0 0 0 0 0,0 0 0 0 0,0 0-1 0 0,8 1 16 0 0,-7-1-12 0 0,1 1 0 0 0,-1-1 0 0 0,1 0 0 0 0,-1 0 0 0 0,1 0 0 0 0,-1-1 0 0 0,0 1 0 0 0,1-1 0 0 0,-1 0 0 0 0,0 1-1 0 0,1-2-3 0 0,6-3 1 0 0,-9 3 3 0 0,1 1 0 0 0,-1 0-1 0 0,1 0 1 0 0,0 0 0 0 0,0 1 0 0 0,-1-1-1 0 0,1 0 1 0 0,0 1 0 0 0,0-1 0 0 0,0 1 0 0 0,0-1-1 0 0,0 1 1 0 0,0 0 0 0 0,0 0-4 0 0,16 1 10 0 0,-13 0-10 0 0,0-1 0 0 0,0 0 0 0 0,0 0 0 0 0,0 0 0 0 0,0 0 0 0 0,0-1 0 0 0,0 1 0 0 0,0-2 1 0 0,4 0-2 0 0,1-4 1 0 0,-9 5-2 0 0,1 0 1 0 0,-1 0-1 0 0,1 0 1 0 0,0 0 0 0 0,-1 0-1 0 0,1 1 1 0 0,0-1-1 0 0,0 1 1 0 0,0-1-1 0 0,0 1 1 0 0,0-1-1 0 0,-1 1 1 0 0,1 0-1 0 0,1 0 2 0 0,10 0-76 0 0,-9 0 20 0 0,-1 0-43 0 0,1 0-78 0 0,0 0-88 0 0,0 0-106 0 0,-2 0 140 0 0,0 0-34 0 0,0 0-96 0 0,-1 0-55 0 0,1 0-50 0 0,0 0-44 0 0,0 0-150 0 0,0 0-43 0 0,1 0-182 0 0,1 0-488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36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0 192 6968 0 0,'0'0'157'0'0,"0"0"23"0"0,0 0 11 0 0,0 0 39 0 0,0 0-90 0 0,0 0 114 0 0,0 0 211 0 0,0 0 14 0 0,0 0-13 0 0,0 0-55 0 0,3 0-24 0 0,-2 0-365 0 0,-1 0 1 0 0,1 0-1 0 0,-1 0 1 0 0,1 0 0 0 0,0 0-1 0 0,-1 0 1 0 0,1 0-1 0 0,-1 0 1 0 0,1-1 0 0 0,-1 1-1 0 0,1 0 1 0 0,-1 0-1 0 0,1-1 1 0 0,-1 1 0 0 0,1 0-1 0 0,-1-1 1 0 0,1 1-1 0 0,-1-1 1 0 0,1 1 0 0 0,-1 0-1 0 0,0-1 1 0 0,1 1-1 0 0,-1-1 1 0 0,0 0-23 0 0,1 1 24 0 0,-1-1 1 0 0,1 0-1 0 0,-1 1 0 0 0,1-1 1 0 0,-1 1-1 0 0,1-1 0 0 0,-1 1 1 0 0,1-1-1 0 0,-1 1 0 0 0,1-1 1 0 0,0 1-1 0 0,-1 0 0 0 0,1-1 1 0 0,0 1-1 0 0,-1 0 0 0 0,1-1 1 0 0,0 1-1 0 0,0 0 0 0 0,-1 0 1 0 0,1 0-1 0 0,0 0 0 0 0,0 0 1 0 0,-1 0-1 0 0,1 0 0 0 0,0 0-24 0 0,13-3 325 0 0,0-8 41 0 0,-12 9-322 0 0,0 0-1 0 0,-1 1 1 0 0,1-1 0 0 0,0 1-1 0 0,0-1 1 0 0,0 1-1 0 0,0 0 1 0 0,0 0-1 0 0,0 0 1 0 0,1 0-44 0 0,10-3 173 0 0,2 0 71 0 0,4-7 62 0 0,1 1 26 0 0,3 2-57 0 0,1 1-55 0 0,2 1-49 0 0,6-1-13 0 0,-4-2-66 0 0,-6 0 3 0 0,-10 3-32 0 0,1 2 1 0 0,0-1-1 0 0,6 0-63 0 0,78-16 332 0 0,-83 17-296 0 0,0 1-1 0 0,1 0 1 0 0,-1 1 0 0 0,3 1-36 0 0,-15 1 6 0 0,1 0 1 0 0,0 0 0 0 0,0 0 0 0 0,0 0 0 0 0,-1-1 0 0 0,1 1-1 0 0,0-1 1 0 0,0 0 0 0 0,-1 0 0 0 0,1 0 0 0 0,0 0-1 0 0,1-1-6 0 0,-2 0 4 0 0,1 1 0 0 0,-1 0 0 0 0,0 0 0 0 0,1 1 0 0 0,-1-1-1 0 0,0 0 1 0 0,1 1 0 0 0,-1-1 0 0 0,1 1 0 0 0,-1 0 0 0 0,1 0 0 0 0,2 0-4 0 0,5-1 0 0 0,-5 1 0 0 0,-1-1 0 0 0,1 1 0 0 0,0 0 0 0 0,0 0 0 0 0,0 0 0 0 0,-1 1 0 0 0,1 0 0 0 0,0 0 0 0 0,2 1 0 0 0,6 8 10 0 0,-7-6 39 0 0,4-5-39 0 0,-10 1-5 0 0,0 0-4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 0-1 0 0,0 0 1 0 0,0 0 0 0 0,1 1 0 0 0,-1-1-1 0 0,0 0 1 0 0,0 0 0 0 0,0 0 0 0 0,0 0-1 0 0,0 0 1 0 0,0 0 0 0 0,0 0 0 0 0,0 0-1 0 0,0 0 1 0 0,0 0 0 0 0,0 0 0 0 0,0 1-1 0 0,0-1 1 0 0,0 0 0 0 0,0 0 0 0 0,0 0-1 0 0,0 0 1 0 0,0 0 0 0 0,0 0 0 0 0,0 0-1 0 0,0 0 1 0 0,0 0 0 0 0,0 1-1 0 0,0 5 6 0 0,0 22 131 0 0,0-18-120 0 0,0 4 20 0 0,0 20 142 0 0,0-33-175 0 0,-1 1 1 0 0,1 0-1 0 0,0 0 1 0 0,-1-1-1 0 0,1 1 1 0 0,0 0-1 0 0,-1 0 1 0 0,0-1-1 0 0,0 1 1 0 0,1 0-1 0 0,-1-1 1 0 0,0 1-1 0 0,0-1-4 0 0,0 1 5 0 0,0-1 0 0 0,0 1 0 0 0,0-1 0 0 0,0 1-1 0 0,1 0 1 0 0,-1-1 0 0 0,0 1 0 0 0,1 0 0 0 0,0 0 0 0 0,-1-1-1 0 0,1 1 1 0 0,0 0 0 0 0,0 0-5 0 0,0-2 2 0 0,0 1 1 0 0,0-1-1 0 0,0 1 0 0 0,0-1 0 0 0,0 1 0 0 0,0-1 0 0 0,0 1 1 0 0,0-1-1 0 0,0 1 0 0 0,0-1 0 0 0,0 1 0 0 0,0-1 1 0 0,0 1-1 0 0,0-1 0 0 0,-1 1 0 0 0,1-1 0 0 0,0 1 0 0 0,0-1 1 0 0,-1 0-1 0 0,1 1 0 0 0,0-1 0 0 0,0 1 0 0 0,-1-1 1 0 0,1 0-1 0 0,0 1 0 0 0,-1-1 0 0 0,1 0 0 0 0,-1 1 0 0 0,1-1 1 0 0,0 0-1 0 0,-1 0 0 0 0,0 1-2 0 0,-5 3 17 0 0,-8 21 56 0 0,12-21-66 0 0,-3 6 28 0 0,-9 14 10 0 0,1 3 8 0 0,12-24-48 0 0,0-1 0 0 0,0 1-1 0 0,-1 0 1 0 0,1-1 0 0 0,-1 1-1 0 0,0-1 1 0 0,1 1 0 0 0,-1-1-1 0 0,-1 0 1 0 0,1 0 0 0 0,0 0-1 0 0,-2 2-4 0 0,2-3 3 0 0,0 1-1 0 0,0 0 0 0 0,0-1 1 0 0,0 1-1 0 0,1 0 0 0 0,-1 0 0 0 0,0 0 1 0 0,1 0-1 0 0,0 1 0 0 0,0-1 0 0 0,-1 0 1 0 0,1 0-1 0 0,0 1 0 0 0,0 1-2 0 0,-3 14 25 0 0,2-10-19 0 0,1-1-1 0 0,-2 1 1 0 0,1-1 0 0 0,-1 0 0 0 0,0 2-6 0 0,-22 38-4 0 0,1-2 82 0 0,-6 23-78 0 0,24-55 15 0 0,-1 0 0 0 0,0 0 0 0 0,0-1 0 0 0,-2 0 0 0 0,0 1-15 0 0,5-6 27 0 0,0-1 0 0 0,0 1 0 0 0,0 0-1 0 0,1 0 1 0 0,-1 5-27 0 0,-10 18 76 0 0,-5-2 4 0 0,13-20-32 0 0,0 0 0 0 0,0 1 0 0 0,-1 4-48 0 0,-1 3 87 0 0,-16 29 234 0 0,12-24-69 0 0,1-3-18 0 0,2-7-156 0 0,-4 4 22 0 0,8-1-4 0 0,-1-11-37 0 0,-1 3 10 0 0,7 3 35 0 0,-3-6-40 0 0,-7 7-25 0 0,9-10-169 0 0,0-1 37 0 0,0-9-105 0 0,1 8 87 0 0,0 1 244 0 0,0-1-60 0 0,0 1-57 0 0,0 0-54 0 0,0-1-53 0 0,0 1-49 0 0,0-1-46 0 0,0 1-46 0 0,0-2-193 0 0,0 1-87 0 0,0-1-77 0 0,0 1-70 0 0,0-1-60 0 0,0 0-54 0 0,0 1-43 0 0,0-1-36 0 0,0-3-1211 0 0,0-3-1162 0 0</inkml:trace>
  <inkml:trace contextRef="#ctx0" brushRef="#br0" timeOffset="587.18">379 161 6160 0 0,'0'0'133'0'0,"0"0"23"0"0,0 0 13 0 0,3 0-18 0 0,7 0-62 0 0,-8 0 7 0 0,-1 0 107 0 0,-1 0 176 0 0,2 0 6 0 0,0 0-358 0 0,0 0 47 0 0,0 0 41 0 0,-1 1 34 0 0,2 0 217 0 0,4 2 618 0 0,-5-1-719 0 0,0-1-51 0 0,0 0-64 0 0,-1 1-91 0 0,1-1-109 0 0,-2-1-22 0 0,1 1-34 0 0,1 2 358 0 0,-1 0-100 0 0,0 1-55 0 0,-2 1-48 0 0,0-4-2 0 0,1-1 1 0 0,0 2 299 0 0,0 1 6 0 0,0 0-273 0 0,0 10 259 0 0,0-11-299 0 0,-1 0 0 0 0,1-1 1 0 0,0 1-1 0 0,-1 0 0 0 0,0-1 0 0 0,1 1 1 0 0,-1 0-1 0 0,0-1 0 0 0,0 1 1 0 0,0-1-1 0 0,-1 2-40 0 0,-7 7 223 0 0,-1 4-51 0 0,7 1-9 0 0,0 5 68 0 0,-8-1-31 0 0,1-5-48 0 0,5-1 4 0 0,-1 8 27 0 0,1-1-81 0 0,-2 0-58 0 0,-42 83 94 0 0,34-67-58 0 0,0 1 43 0 0,7-20-80 0 0,1 0 35 0 0,1 0 0 0 0,-2 8-78 0 0,0 1 98 0 0,-2 3-11 0 0,-1 0 3 0 0,3-3 14 0 0,-3 3 7 0 0,-14 13 217 0 0,0-2 9 0 0,14-21-199 0 0,1-5-51 0 0,2 3-35 0 0,5-5-43 0 0,2-7-2 0 0,0-1 0 0 0,0-1 0 0 0,-1 1 0 0 0,1 0-1 0 0,-1 0 1 0 0,0 0 0 0 0,0-1 0 0 0,-1 1-7 0 0,-2 6-4 0 0,0 3 34 0 0,3-9-5 0 0,0 1 0 0 0,0-1 0 0 0,0 0 0 0 0,0 0 0 0 0,0 0 0 0 0,-1 0 0 0 0,0 0 1 0 0,0 1-26 0 0,1-4 9 0 0,1 0 0 0 0,0 0 1 0 0,-1 0-1 0 0,1 0 0 0 0,0 1 1 0 0,0-1-1 0 0,0 1 0 0 0,0-1 1 0 0,0 1-1 0 0,1-1 0 0 0,-1 1 1 0 0,0-1-1 0 0,1 1 0 0 0,-1 0 1 0 0,1-1-1 0 0,-1 1 0 0 0,1 0 1 0 0,0-1-1 0 0,0 1 0 0 0,0 0-9 0 0,-2 9 54 0 0,-4 1-17 0 0,0 1 14 0 0,4 1 31 0 0,2-11-39 0 0,0-2-81 0 0,0 3 77 0 0,0 5 89 0 0,0-3-18 0 0,0 3 37 0 0,0 1-83 0 0,0-7 6 0 0,0-1 15 0 0,3 12-16 0 0,-3-13-66 0 0,1 0 0 0 0,0 0 0 0 0,-1 0 0 0 0,1 0 0 0 0,0 0 0 0 0,0 0 0 0 0,0 0 0 0 0,0 0 0 0 0,0-1 0 0 0,0 1 0 0 0,0 0 0 0 0,0 0 0 0 0,0-1 0 0 0,1 1 0 0 0,-1-1 0 0 0,0 1 0 0 0,0-1 0 0 0,0 0 0 0 0,1 1 0 0 0,-1-1 0 0 0,0 0 0 0 0,1 0 0 0 0,-1 0 0 0 0,0 0 0 0 0,2 0-3 0 0,12 3 43 0 0,-7 2-34 0 0,-6-4-9 0 0,-1 0 0 0 0,1 0 0 0 0,-1 0 0 0 0,0-1 0 0 0,1 1 1 0 0,0 0-1 0 0,-1-1 0 0 0,1 1 0 0 0,-1-1 0 0 0,1 0 0 0 0,0 1 0 0 0,-1-1 0 0 0,1 0 0 0 0,0 0 0 0 0,5 0 1 0 0,5 0 44 0 0,0-3 51 0 0,6-5 26 0 0,-15 7-102 0 0,0 0-1 0 0,0 0 1 0 0,0 1-1 0 0,1-1 1 0 0,-1 1-1 0 0,0 0 0 0 0,2-1-19 0 0,14-1 99 0 0,-1-4-72 0 0,-8 1-25 0 0,84-21-57 0 0,-14 5 28 0 0,-77 20 20 0 0,0 0 1 0 0,1 0 0 0 0,-1 1 0 0 0,0-1-1 0 0,1 1 1 0 0,-1 0 0 0 0,1 0-1 0 0,-1 0 7 0 0,17-1-3 0 0,-6-3 3 0 0,-4 1 0 0 0,-1 1 0 0 0,0 0 0 0 0,0 1 0 0 0,1 0 0 0 0,-1 1 0 0 0,2-1 0 0 0,-7 1 0 0 0,0 0 0 0 0,0-1 0 0 0,0 1 0 0 0,0-1 0 0 0,0 0 0 0 0,0-1 0 0 0,0 1 0 0 0,-1-1 0 0 0,1 1 0 0 0,2-3 0 0 0,-3 3 1 0 0,0 0-1 0 0,0 1 0 0 0,1-1 0 0 0,-1 1 0 0 0,0-1 0 0 0,0 1 0 0 0,1 0 0 0 0,-1 0 0 0 0,0 1 0 0 0,1-1 0 0 0,7 1 10 0 0,5-4 33 0 0,-3-7-22 0 0,-10 7-1 0 0,-3 3-129 0 0,0 0-62 0 0,2 0-392 0 0,-1 0 72 0 0,0 0 61 0 0,1 0 50 0 0,-1 0-59 0 0,2 0-649 0 0,-2 0 589 0 0,0 0-15 0 0,0 0-95 0 0,1 0-1506 0 0,-1 0-1203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35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18 7080 0 0,'0'0'157'0'0,"0"0"23"0"0,0 0 13 0 0,0 0-60 0 0,0 0-14 0 0,0 0 41 0 0,0 0 131 0 0,-3 0 246 0 0,-8 0 21 0 0,9 0-8 0 0,2 0-39 0 0,-3 0-20 0 0,0 0-360 0 0,-1-1 46 0 0,-6-3 521 0 0,7 1-447 0 0,-1 0-94 0 0,3 2-131 0 0,0 0-42 0 0,-1-1 267 0 0,0 1-67 0 0,0 0-56 0 0,0 1-46 0 0,0 0-27 0 0,-3 1 6 0 0,4-1 1 0 0,1 0 3 0 0,-5 3 336 0 0,0 2-264 0 0,-1 0-35 0 0,4-2 66 0 0,-1-3-10 0 0,-2 0-106 0 0,-12 1 163 0 0,17 0-208 0 0,0-1 1 0 0,-1 0 0 0 0,1 0 0 0 0,-1 0-1 0 0,1 1 1 0 0,-1-1 0 0 0,1 0-1 0 0,0 1 1 0 0,-1-1 0 0 0,1 0-1 0 0,0 1 1 0 0,-1-1 0 0 0,1 0-1 0 0,0 1 1 0 0,0-1 0 0 0,-1 1 0 0 0,1-1-1 0 0,0 0 1 0 0,0 1 0 0 0,0-1-1 0 0,-1 1 1 0 0,1-1 0 0 0,0 1-1 0 0,0-1 1 0 0,0 1 0 0 0,0-1-1 0 0,0 1 1 0 0,0-1 0 0 0,0 1 0 0 0,0-1-8 0 0,0 0 3 0 0,0 0 0 0 0,0 0 0 0 0,0 1 0 0 0,0-1 0 0 0,0 0 0 0 0,0 0 0 0 0,0 0 0 0 0,0 0 0 0 0,0 0 0 0 0,0 0 1 0 0,0 0-1 0 0,0 0 0 0 0,0 0 0 0 0,0 0 0 0 0,0 1 0 0 0,0-1 0 0 0,0 0 0 0 0,0 0 0 0 0,0 0 0 0 0,0 0 0 0 0,0 0 0 0 0,0 0 1 0 0,0 0-1 0 0,0 0 0 0 0,0 0 0 0 0,0 0 0 0 0,0 0 0 0 0,0 1 0 0 0,0-1 0 0 0,0 0 0 0 0,0 0 0 0 0,0 0 0 0 0,-1 0 1 0 0,1 0-1 0 0,0 0 0 0 0,0 0 0 0 0,0 0 0 0 0,0 0 0 0 0,0 0 0 0 0,0 0 0 0 0,0 0 0 0 0,0 0 0 0 0,0 0 0 0 0,0 0 1 0 0,0 0-1 0 0,-1 0 0 0 0,1 0 0 0 0,0 0 0 0 0,0 0 0 0 0,0 0 0 0 0,0 0 0 0 0,0 0 0 0 0,0 0 0 0 0,0 0 0 0 0,0 0 0 0 0,0 0 1 0 0,-1 0-4 0 0,-1 0 25 0 0,0 1 1 0 0,0-1 0 0 0,-1 1 0 0 0,1 0 0 0 0,0 0 0 0 0,0 0 0 0 0,0 0 0 0 0,0 0 0 0 0,0 0 0 0 0,0 1 0 0 0,0-1 0 0 0,1 1 0 0 0,-1-1 0 0 0,0 1 0 0 0,0 0-26 0 0,-8 11 115 0 0,5 1-29 0 0,-1-10-65 0 0,5-4-19 0 0,1 0 0 0 0,-1 1 0 0 0,1-1 1 0 0,-1 0-1 0 0,1 0 0 0 0,0 1 0 0 0,-1-1 0 0 0,1 0 1 0 0,0 1-1 0 0,-1-1 0 0 0,1 1 0 0 0,0-1 0 0 0,-1 0 0 0 0,1 1 1 0 0,0-1-1 0 0,0 1 0 0 0,-1-1 0 0 0,1 1 0 0 0,0-1 1 0 0,0 1-1 0 0,0-1 0 0 0,0 1 0 0 0,0-1 0 0 0,0 1 1 0 0,0-1-1 0 0,-1 1 0 0 0,1-1 0 0 0,1 1 0 0 0,-1-1 0 0 0,0 1 1 0 0,0-1-1 0 0,0 1-2 0 0,0 1 4 0 0,0 0 0 0 0,0-1 1 0 0,-1 1-1 0 0,1 0 0 0 0,-1 0 1 0 0,1-1-1 0 0,-1 1 0 0 0,1 0 1 0 0,-1-1-1 0 0,0 1 0 0 0,0-1 1 0 0,0 1-1 0 0,0 0-4 0 0,0-1 3 0 0,0 1 0 0 0,0-1 0 0 0,0 1 0 0 0,1-1 0 0 0,-1 1 0 0 0,0 0 0 0 0,1-1 0 0 0,-1 1 0 0 0,1 0 0 0 0,0 0 0 0 0,-1 0 0 0 0,1-1 0 0 0,0 1-3 0 0,0 0 0 0 0,0 0 0 0 0,0 0 0 0 0,-1-1 0 0 0,1 1 0 0 0,0 0 0 0 0,-1 0 0 0 0,1-1 0 0 0,-1 1 0 0 0,0 0 0 0 0,0-1 0 0 0,0 1 0 0 0,0-1 0 0 0,0 1 0 0 0,0-1 0 0 0,0 1 0 0 0,0 0 0 0 0,1-1 0 0 0,-1 1 0 0 0,0-1 0 0 0,1 1 0 0 0,-1 0 0 0 0,1 0 0 0 0,-1-1 0 0 0,1 1 0 0 0,0 0 0 0 0,0 0 0 0 0,-1 0 0 0 0,1-1 1 0 0,0 1 1 0 0,0-1 0 0 0,0 1 0 0 0,0 0 0 0 0,-1-1 0 0 0,1 1 0 0 0,-1-1 0 0 0,1 1 0 0 0,-1-1 0 0 0,0 0-1 0 0,0 1 1 0 0,1-1 0 0 0,-1 1-2 0 0,-6 11 29 0 0,5-1-27 0 0,1 0 1 0 0,0-1-1 0 0,1 1 1 0 0,1 12-3 0 0,0-6 1 0 0,-2-3-1 0 0,1-11 0 0 0,0 0 0 0 0,0 0 0 0 0,0 0 0 0 0,1 0 0 0 0,-1 0 0 0 0,1 0 0 0 0,0 1 0 0 0,5 10 3 0 0,-5-12 3 0 0,1 1 1 0 0,-1-1-1 0 0,0 0 0 0 0,0 1 0 0 0,-1-1 0 0 0,1 0 1 0 0,-1 1-1 0 0,0 1-6 0 0,0 7 6 0 0,0-8-4 0 0,0 0 0 0 0,0 0 0 0 0,0 0 1 0 0,1-1-1 0 0,-1 1 0 0 0,1 0 0 0 0,1 2-2 0 0,10 17 43 0 0,-2-1-34 0 0,-1 1 3 0 0,-5-14 16 0 0,1 0-1 0 0,1 0 1 0 0,0-1-1 0 0,0 0 1 0 0,1 0 0 0 0,3 4-28 0 0,-4-7 46 0 0,0 0 1 0 0,-1-1-1 0 0,2 0 1 0 0,2 2-47 0 0,0-1 22 0 0,3 2 56 0 0,-6-2-45 0 0,-5-4-32 0 0,0-1 1 0 0,0 1-1 0 0,-1 0 1 0 0,1-1-1 0 0,0 1 1 0 0,0-1-1 0 0,0 0 1 0 0,-1 1-1 0 0,1-1 1 0 0,0 1-1 0 0,0-1 1 0 0,0 0-1 0 0,0 0 1 0 0,0 0-1 0 0,0 1 1 0 0,0-1-1 0 0,0 0 1 0 0,0 0-1 0 0,0 0 1 0 0,0-1-2 0 0,1 1 5 0 0,0 1 0 0 0,0-1 0 0 0,-1 0 0 0 0,1 0 0 0 0,0 1 0 0 0,0-1 0 0 0,-1 1 0 0 0,1 0 0 0 0,0-1 0 0 0,-1 1 0 0 0,1 0 1 0 0,-1 0-1 0 0,1 0-5 0 0,10 6 29 0 0,0-6 20 0 0,21-1 40 0 0,-22 0-21 0 0,-6-2-9 0 0,9-9-49 0 0,1 8-10 0 0,-6 3-5 0 0,-3-3-41 0 0,2-1-84 0 0,-2-2-50 0 0,-3 4-100 0 0,0 0 88 0 0,-1 2 39 0 0,1 0-16 0 0,-1 0 51 0 0,-1 0-54 0 0,0 0 12 0 0,0-1-45 0 0,0 0-112 0 0,0 0-54 0 0,-1-1-46 0 0,1 1-42 0 0,0-2-568 0 0,0 0-97 0 0,4 1-768 0 0,4 2-1066 0 0</inkml:trace>
  <inkml:trace contextRef="#ctx0" brushRef="#br0" timeOffset="330.51">33 365 8352 0 0,'0'0'190'0'0,"0"0"28"0"0,0 0 7 0 0,3 0-33 0 0,10-2-153 0 0,-5-3-52 0 0,4-2 20 0 0,0 5 84 0 0,-5 3 76 0 0,0-1 56 0 0,-5 0-156 0 0,-1 0-1 0 0,1 0 1 0 0,0 0-1 0 0,-1-1 1 0 0,1 1 0 0 0,-1 0-1 0 0,1-1 1 0 0,0 1-1 0 0,0-1-66 0 0,6-4 275 0 0,2-1 114 0 0,4 4 94 0 0,-6 1-202 0 0,-1 0-76 0 0,0-1-33 0 0,1-2 1 0 0,1 0 1 0 0,-1 2-1 0 0,0 0 38 0 0,2 2 83 0 0,5-1 10 0 0,-1-3-69 0 0,1-1-59 0 0,-1 0-48 0 0,11-5 11 0 0,-19 9-119 0 0,-1-1 0 0 0,1 1-1 0 0,0 0 1 0 0,-1 0 0 0 0,1 1 0 0 0,1-1-20 0 0,2 1 3 0 0,0-1 1 0 0,0-1-1 0 0,0 0 0 0 0,0 0 1 0 0,0 0-1 0 0,7-4-3 0 0,-7 2 0 0 0,0 1 0 0 0,0 1-1 0 0,0 0 1 0 0,0 0 0 0 0,0 0 0 0 0,9 1 0 0 0,-7 0-29 0 0,11-3 80 0 0,-15 2-79 0 0,0 0-55 0 0,1 0-120 0 0,-4 1 50 0 0,0 0-41 0 0,0 0-56 0 0,-1 0-48 0 0,1 1-42 0 0,0-1-38 0 0,-1 1-89 0 0,1-1-35 0 0,3-1-575 0 0,1-2-647 0 0,2-5-977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4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7136 0 0,'0'0'165'0'0,"0"0"22"0"0,0 0 6 0 0,0 0 4 0 0,0 0-5 0 0,0 0-6 0 0,0 0-2 0 0,0 0 29 0 0,0 0 124 0 0,0 0 58 0 0,0 0 12 0 0,0 0-11 0 0,0 0-51 0 0,0 0-22 0 0,0 0-3 0 0,0 0 6 0 0,0 0 29 0 0,0 0 12 0 0,0 0 1 0 0,0 0-30 0 0,0 0-122 0 0,0 0-50 0 0,2 3-8 0 0,9 8-8 0 0,-8-9-20 0 0,-3-2-8 0 0,2 3-2 0 0,9 7-3 0 0,-9-7-10 0 0,-2 0-3 0 0,1-2-80 0 0,-1 1 1 0 0,0 0-1 0 0,1 0 1 0 0,-1-1 0 0 0,1 1-1 0 0,0 0 1 0 0,-1-1 0 0 0,1 1-1 0 0,0 0 1 0 0,0-1 0 0 0,1 2-25 0 0,2 5 31 0 0,-3-7-18 0 0,0 1-1 0 0,-1 0 0 0 0,1 0 1 0 0,-1 0-1 0 0,0 0 0 0 0,1 0 1 0 0,-1 0-1 0 0,0 0 0 0 0,0 0 1 0 0,-1 0-1 0 0,1 1-12 0 0,0-1 12 0 0,0-1 0 0 0,0 1 0 0 0,0 0 0 0 0,0 0 0 0 0,0 0 0 0 0,0 0 0 0 0,0 0 0 0 0,1-1 0 0 0,-1 1 0 0 0,1 0 0 0 0,0 1-12 0 0,4 5 47 0 0,-4-7-36 0 0,0 0 0 0 0,-1 1 0 0 0,1-1 0 0 0,0 1 0 0 0,0-1 0 0 0,-1 1 1 0 0,1 0-1 0 0,-1-1 0 0 0,1 1 0 0 0,-1 0 0 0 0,1-1 0 0 0,-1 1 0 0 0,0 0 0 0 0,0-1 1 0 0,0 2-12 0 0,-1 7 43 0 0,1 10 41 0 0,3-3 18 0 0,2-6-47 0 0,2 7 46 0 0,-5 1 34 0 0,-2-12-83 0 0,1 1 1 0 0,0-1 0 0 0,1 0 0 0 0,1 5-53 0 0,-1-4 61 0 0,0 1 0 0 0,0 0 0 0 0,-1-1 1 0 0,0 6-62 0 0,-1 9 162 0 0,0 1-20 0 0,2-5-7 0 0,4-3-39 0 0,1-1 6 0 0,-6 4 44 0 0,-1 86 518 0 0,3-100-561 0 0,6 10-4 0 0,-8-12-72 0 0,0 0 0 0 0,0 1 0 0 0,-1-1 1 0 0,1 1-1 0 0,-1-1 0 0 0,0 1 0 0 0,0-1-27 0 0,0 0 91 0 0,-3 0-32 0 0,-7 7-34 0 0,7-7 47 0 0,3-3 7 0 0,-2 0-39 0 0,-4 0-74 0 0,1 0-71 0 0,3 0-46 0 0,1 0-149 0 0,1 0-253 0 0,0 0 421 0 0,0 0 13 0 0,0 0-14 0 0,0 0-43 0 0,0 0-10 0 0,0 0-43 0 0,0 0-49 0 0,0 0-55 0 0,0 0-60 0 0,0 0-54 0 0,0 0-50 0 0,0 0-42 0 0,0 0-156 0 0,0 0-42 0 0,0 0-189 0 0,0 0-508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6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32 6000 0 0,'0'0'174'0'0,"-3"-2"-7"0"0,-10-9-132 0 0,10 10 0 0 0,-2 0 63 0 0,-2 1 139 0 0,-1 0 72 0 0,-7 0 420 0 0,11-1-525 0 0,2-1-47 0 0,-1-1 46 0 0,1-1-4 0 0,1 1-18 0 0,-1 1-14 0 0,0 2-24 0 0,-1-1 41 0 0,-1 1 50 0 0,0 0 60 0 0,-27 0 817 0 0,17 0-675 0 0,6 0-229 0 0,0 0-36 0 0,1 0-44 0 0,1 0-51 0 0,1 2 164 0 0,-9 9-16 0 0,1-6-6 0 0,8 6-17 0 0,-6-5-68 0 0,10-5-126 0 0,0-1 0 0 0,0 0 1 0 0,0 1-1 0 0,0-1 0 0 0,0 1 0 0 0,0 0 0 0 0,0-1 0 0 0,0 1 0 0 0,0 0 0 0 0,0-1 0 0 0,0 1 0 0 0,1 0 0 0 0,-1 0 0 0 0,0 0 1 0 0,1 0-1 0 0,-1 0-7 0 0,-4 9 70 0 0,4-7-55 0 0,0-1 0 0 0,0 0 0 0 0,0 1 1 0 0,-1-1-1 0 0,1 0 0 0 0,0 0 0 0 0,-1 0 0 0 0,0 0 0 0 0,0 0-15 0 0,1-1 12 0 0,-1 1-1 0 0,1 0 0 0 0,-1 0 1 0 0,1 0-1 0 0,0 0 0 0 0,0 0 0 0 0,0 1 1 0 0,0-1-1 0 0,0 0 0 0 0,0 0 1 0 0,1 1-1 0 0,-1 1-11 0 0,-3 9 50 0 0,-7-3 38 0 0,6 14 6 0 0,-1-12-20 0 0,5-10-60 0 0,0-1-1 0 0,0 1 1 0 0,1-1 0 0 0,-1 1-1 0 0,0-1 1 0 0,1 1 0 0 0,-1 0-1 0 0,1-1 1 0 0,0 1 0 0 0,-1 0 0 0 0,1-1-1 0 0,0 1 1 0 0,0 0 0 0 0,0 0-14 0 0,0 3 34 0 0,-1 0 1 0 0,0 0-1 0 0,0 0 1 0 0,0 0 0 0 0,-2 5-35 0 0,-4 14 92 0 0,5-7-69 0 0,2-2-23 0 0,0-7 0 0 0,0 0 0 0 0,0-1 0 0 0,0 1 0 0 0,1 0 0 0 0,1 1 0 0 0,8 23 0 0 0,-4-7 4 0 0,-2-9 14 0 0,0-1 0 0 0,3 7-18 0 0,-5-16 9 0 0,0-1-1 0 0,0 0 0 0 0,1 0 0 0 0,0 0 0 0 0,0 0 1 0 0,1-1-1 0 0,-1 1 0 0 0,4 3-8 0 0,-1-2 31 0 0,-3-3-15 0 0,-1-1 1 0 0,1 1 0 0 0,0 0 0 0 0,0-1 0 0 0,0 0-1 0 0,0 0 1 0 0,1 0 0 0 0,-1 0 0 0 0,1 0 0 0 0,-1 0-1 0 0,1-1 1 0 0,2 1-17 0 0,5 2 35 0 0,7 3 26 0 0,-2-5 17 0 0,-14-2-68 0 0,-1 0 0 0 0,1 1 0 0 0,0-1 1 0 0,-1 0-1 0 0,1 1 0 0 0,-1-1 0 0 0,1 1 0 0 0,-1 0 1 0 0,1-1-1 0 0,0 2-10 0 0,0-2 7 0 0,-1 1 1 0 0,0 0-1 0 0,1-1 0 0 0,-1 1 1 0 0,0-1-1 0 0,1 1 0 0 0,-1-1 1 0 0,1 0-1 0 0,-1 0 1 0 0,1 1-8 0 0,15-6 54 0 0,-14 4-39 0 0,0 0 0 0 0,0 0 1 0 0,0 0-1 0 0,0 1 0 0 0,0-1 0 0 0,0 1 0 0 0,0-1 1 0 0,1 1-16 0 0,-2 0 11 0 0,0 0 0 0 0,0-1 0 0 0,0 1 0 0 0,0 0 0 0 0,0-1 0 0 0,-1 0 0 0 0,1 1 0 0 0,0-1 0 0 0,0 0 0 0 0,0 0 0 0 0,-1 0 0 0 0,1 0 0 0 0,0 0 0 0 0,0-1-11 0 0,21-22 82 0 0,-11 12-62 0 0,-8 6 3 0 0,1 1 0 0 0,-1-1 0 0 0,-1 0 0 0 0,1 0 0 0 0,-1 0 1 0 0,0-1-24 0 0,0 1 5 0 0,10-28-6 0 0,-10 24 12 0 0,-2 7-6 0 0,0-1 0 0 0,-1 1 0 0 0,1 0 0 0 0,-1-1 0 0 0,1 1-1 0 0,-1 0 1 0 0,0-1 0 0 0,0 1-5 0 0,1-17 15 0 0,5 5-5 0 0,-5 12-4 0 0,0 0-1 0 0,0 0 1 0 0,0-1-1 0 0,0 1 1 0 0,0 0-1 0 0,-1 0 1 0 0,1 0-1 0 0,-1-1 1 0 0,0-2-6 0 0,0-197 12 0 0,3 188-12 0 0,7-1 0 0 0,-7 3-11 0 0,-3 10-42 0 0,0 3-11 0 0,0 0 0 0 0,-1 5 6 0 0,1-5 58 0 0,0 0 0 0 0,0 0 0 0 0,0 0 0 0 0,-1 1-1 0 0,1-1 1 0 0,0 0 0 0 0,0 0 0 0 0,0 0 0 0 0,0 0-1 0 0,0 0 1 0 0,0 1 0 0 0,0-1 0 0 0,0 0 0 0 0,0 0-1 0 0,0 0 1 0 0,0 0 0 0 0,0 0 0 0 0,0 0 0 0 0,0 1-1 0 0,0-1 1 0 0,0 0 0 0 0,0 0 0 0 0,1 0 0 0 0,-1 0-1 0 0,0 0 1 0 0,0 1 0 0 0,0-1 0 0 0,0 0 0 0 0,0 0-1 0 0,0 0 1 0 0,0 0 0 0 0,0 0 0 0 0,0 0 0 0 0,0 0-1 0 0,1 0 1 0 0,-1 1 0 0 0,16 7 1 0 0,-12-6-5 0 0,1 2 9 0 0,4 22-60 0 0,2 3 34 0 0,-10-22 12 0 0,0 0 1 0 0,-1 0-1 0 0,0 0 1 0 0,0 4 8 0 0,0-6-4 0 0,0 1 0 0 0,0-1 0 0 0,0 1 0 0 0,1-1 1 0 0,1 5 3 0 0,4 6-4 0 0,-5-13 7 0 0,0 0 1 0 0,0 1-1 0 0,0-1 0 0 0,0 0 0 0 0,0 1 1 0 0,-1-1-1 0 0,1 1 0 0 0,-1 1-3 0 0,0 1 38 0 0,0 10 45 0 0,0 10 42 0 0,0-13-44 0 0,0-6-38 0 0,-1 3 6 0 0,1 10 48 0 0,4-3 11 0 0,-2-11-86 0 0,5 19 105 0 0,-3 5 79 0 0,-4 30 95 0 0,0-60-300 0 0,0 0 0 0 0,0 0 0 0 0,0 1 0 0 0,0-1 0 0 0,0 0 0 0 0,0 0 0 0 0,0 0 0 0 0,0 0 0 0 0,0 0 0 0 0,0 0 0 0 0,0 0 0 0 0,0 0 0 0 0,0 0 0 0 0,0 0 0 0 0,0 1 0 0 0,0-1-1 0 0,0 0 1 0 0,0 0 0 0 0,0 0 0 0 0,0 0 0 0 0,0 0 0 0 0,0 0 0 0 0,0 0 0 0 0,0 0 0 0 0,0 0 0 0 0,0 0 0 0 0,0 0 0 0 0,0 0 0 0 0,0 1 0 0 0,0-1 0 0 0,0 0 0 0 0,0 0 0 0 0,0 0 0 0 0,0 0 0 0 0,1 0 0 0 0,-1 0 0 0 0,0 0 0 0 0,0 0 0 0 0,0 0 0 0 0,0 0-1 0 0,0 0 1 0 0,0 0 0 0 0,0 0 0 0 0,0 0 0 0 0,0 0 0 0 0,0 0 0 0 0,1 0 0 0 0,-1 0 0 0 0,0 0 0 0 0,0 0 0 0 0,0 0 0 0 0,0 0 0 0 0,0 0 0 0 0,0 0 0 0 0,0 0 0 0 0,0 0 0 0 0,0 0-1 0 0,1 0-82 0 0,0 0 52 0 0,0 0 77 0 0,1 0 113 0 0,-2 0-118 0 0,2 0-50 0 0,-1 0-89 0 0,0 0-71 0 0,1 0-99 0 0,1 0-116 0 0,-2 0 143 0 0,0 0-35 0 0,0 0-92 0 0,0 0-57 0 0,0 0-50 0 0,0 0-45 0 0,1 0-153 0 0,0 0-44 0 0,0 0-185 0 0,1 0-498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7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16 128 7792 0 0,'-13'13'230'0'0,"11"-10"-68"0"0,1-3-24 0 0,1 0 38 0 0,0 0 135 0 0,0 0 256 0 0,0 0 10 0 0,0 0-12 0 0,0 0-70 0 0,0 0-30 0 0,0 0-7 0 0,0 0-8 0 0,0 0-22 0 0,0 0-10 0 0,0 0-2 0 0,0-3-26 0 0,1-2-242 0 0,2 0-7 0 0,0 3-53 0 0,1 1 56 0 0,1 1 81 0 0,-5 0-8 0 0,3 0-29 0 0,4 0-124 0 0,2 0 41 0 0,36 0 536 0 0,-33 0-520 0 0,4-2 62 0 0,-5-4-43 0 0,-10 5-122 0 0,1 0 0 0 0,-1 0 0 0 0,1 0-1 0 0,0 1 1 0 0,-1-1 0 0 0,1 0 0 0 0,0 1 0 0 0,-1-1 0 0 0,1 1-1 0 0,0 0 1 0 0,0-1 0 0 0,0 1 0 0 0,-1 0 0 0 0,2 0-18 0 0,2 0 37 0 0,0-1 0 0 0,1 0 0 0 0,-1 0 0 0 0,0 0 0 0 0,4-2-37 0 0,-3 1 36 0 0,-1 0 0 0 0,1 1 0 0 0,0 0-1 0 0,0 0 1 0 0,0 0 0 0 0,0 0-36 0 0,1 1 51 0 0,0 0 0 0 0,0-1 0 0 0,-1-1 0 0 0,1 1 0 0 0,-1-1 0 0 0,1 0-51 0 0,9-3 112 0 0,16 0 112 0 0,-16 1-118 0 0,6-2-8 0 0,6 0-78 0 0,48-20-20 0 0,-45 21 0 0 0,-14 0 0 0 0,-11 3 0 0 0,1 0 0 0 0,-1 1 0 0 0,1 0 0 0 0,-1 0 0 0 0,1 0 0 0 0,3 1 0 0 0,1-1 0 0 0,-1 0 0 0 0,1 0 0 0 0,-1-1 0 0 0,0 0 0 0 0,1-1 0 0 0,0-1 0 0 0,6 1-16 0 0,3 3-63 0 0,-7 1 18 0 0,-9-1 94 0 0,0 0-43 0 0,-1 0-43 0 0,1 0-44 0 0,0 0-44 0 0,0 0-46 0 0,0 0-46 0 0,0 0-48 0 0,0 0-48 0 0,0 0-49 0 0,0 0-50 0 0,0 0-51 0 0,-1 0-52 0 0,1 0-53 0 0,-1 0-53 0 0,0 0-55 0 0,6 0-1448 0 0,1 0-1216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8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8520 0 0,'0'0'190'0'0,"0"0"28"0"0,0 0 11 0 0,0 2-21 0 0,0 2-188 0 0,0 1-1 0 0,-1-1 1 0 0,1 0 0 0 0,-1 0-1 0 0,0 3-19 0 0,-6 6 194 0 0,3-6 26 0 0,2 6 72 0 0,2-6-110 0 0,0-5-123 0 0,-1 0 1 0 0,1 0-1 0 0,0 0 0 0 0,1 1 0 0 0,-1-1 1 0 0,0 0-1 0 0,0 0 0 0 0,1 0 0 0 0,0 0 1 0 0,0 1-60 0 0,4 5 143 0 0,-4-6-117 0 0,-1-1 0 0 0,1 1 1 0 0,0-1-1 0 0,0 0 0 0 0,0 1 0 0 0,-1 0 1 0 0,1-1-1 0 0,-1 1 0 0 0,1-1 0 0 0,-1 1 1 0 0,0 0-1 0 0,1-1 0 0 0,-1 1 0 0 0,0 0-26 0 0,-1 10 174 0 0,1 10 147 0 0,3-9-53 0 0,2-5-119 0 0,1 2 70 0 0,-3 6 60 0 0,-3-12-230 0 0,0-1 1 0 0,0 0 0 0 0,1 0-1 0 0,-1 0 1 0 0,1 0 0 0 0,0 0 0 0 0,1 2-50 0 0,6 13 300 0 0,-5-6-73 0 0,-2 4-10 0 0,0 1-21 0 0,5-2 21 0 0,-5-12-167 0 0,0 1-1 0 0,0-1 1 0 0,0 0 0 0 0,0 1-1 0 0,0-1 1 0 0,-1 1-1 0 0,1-1 1 0 0,-1 1 0 0 0,0 0-50 0 0,1 3 104 0 0,-1 0 0 0 0,1 0 1 0 0,1 1-1 0 0,-1-1 0 0 0,1 0 1 0 0,3 5-105 0 0,-4-7 62 0 0,2 4 94 0 0,-2-1-47 0 0,-1 1-29 0 0,0 3-21 0 0,-1 0-15 0 0,1 67 114 0 0,0-77-145 0 0,0 0 0 0 0,0-1 0 0 0,1 1 0 0 0,-1 0-1 0 0,0 0 1 0 0,1-1 0 0 0,0 1 0 0 0,-1 0 0 0 0,1-1 0 0 0,0 1 0 0 0,0 0-1 0 0,0-1 1 0 0,0 1-13 0 0,0-1 13 0 0,0 1-1 0 0,0-1 1 0 0,0 1-1 0 0,-1 0 1 0 0,1-1-1 0 0,0 1 1 0 0,-1 0-1 0 0,1-1 1 0 0,-1 1-1 0 0,0 0 1 0 0,0 0-1 0 0,1-1 1 0 0,-1 1-13 0 0,0 24 151 0 0,0 9 25 0 0,0-33-100 0 0,0-2 16 0 0,0 0 4 0 0,0 0 0 0 0,0 0 0 0 0,0 0 2 0 0,0 0 4 0 0,0 0 2 0 0,-3-2-4 0 0,2 0-88 0 0,-1 0-1 0 0,1 0 0 0 0,0 1 0 0 0,0-1 0 0 0,0 0 0 0 0,0-1 0 0 0,0 1 1 0 0,0 0-1 0 0,1 0 0 0 0,-1 0 0 0 0,1 0 0 0 0,-1-1 0 0 0,1 1 0 0 0,0-1-11 0 0,-1-21 69 0 0,1 22-66 0 0,2-16 50 0 0,4 2-33 0 0,-5 14-19 0 0,0-1 0 0 0,0 1 0 0 0,0-1 0 0 0,0 1 0 0 0,0-1 0 0 0,-1 1 0 0 0,1-1 0 0 0,-1 1 0 0 0,1-1 0 0 0,-1 0-1 0 0,0 1 1 0 0,0-2-1 0 0,0-4 13 0 0,1-1-1 0 0,1 1 0 0 0,0 0 0 0 0,0 0 1 0 0,3-7-13 0 0,-4 13-2 0 0,0-2 2 0 0,0 0 0 0 0,0 1 0 0 0,0-1 0 0 0,-1 0 0 0 0,0 0 0 0 0,1 0 0 0 0,-1-1 0 0 0,-1 3 0 0 0,1 0 0 0 0,0 1 0 0 0,0-1 0 0 0,1 0 0 0 0,-1 1 0 0 0,0-1 0 0 0,0 0 0 0 0,1 1 0 0 0,-1-1 0 0 0,1 1 0 0 0,0-1 0 0 0,-1 1 0 0 0,1-1 0 0 0,0 1 0 0 0,0-1 0 0 0,0 1 0 0 0,0 0 0 0 0,0-1 0 0 0,0 1 0 0 0,0 0 0 0 0,1-1 0 0 0,3-3 0 0 0,0-1 0 0 0,-1 0 0 0 0,0 1 0 0 0,3-6 0 0 0,0-1 0 0 0,-1 1 0 0 0,-5 9 0 0 0,0 0 0 0 0,1 0 0 0 0,-1 0 0 0 0,0 0 0 0 0,1 0 0 0 0,-1 0 0 0 0,1 0 0 0 0,-1 0 0 0 0,2 0 0 0 0,18-3 0 0 0,-11-9 0 0 0,-6 11 0 0 0,0 1 0 0 0,1-1 0 0 0,-1 0 0 0 0,1 1 0 0 0,0 0 0 0 0,13-6 15 0 0,0 3-102 0 0,-1 3-50 0 0,24 1-251 0 0,-25 0 362 0 0,-11 0 24 0 0,-1 1 1 0 0,1 0-1 0 0,-1 0 1 0 0,0 0-1 0 0,1 0 1 0 0,-1 1-1 0 0,0-1 1 0 0,1 1-1 0 0,2 1 2 0 0,2 3-27 0 0,-8-4 17 0 0,0 0 1 0 0,1 0-1 0 0,-1 0 0 0 0,1 0 1 0 0,-1-1-1 0 0,1 1 0 0 0,-1 0 1 0 0,1-1-1 0 0,-1 1 0 0 0,1-1 1 0 0,0 0-1 0 0,-1 0 0 0 0,1 1 0 0 0,0-1 10 0 0,-1 0-7 0 0,0 0 0 0 0,1 0-1 0 0,-1 0 1 0 0,0 0 0 0 0,0 0-1 0 0,1 0 1 0 0,-1 1-1 0 0,0-1 1 0 0,0 0 0 0 0,0 1-1 0 0,0-1 1 0 0,0 1 0 0 0,0-1-1 0 0,0 1 1 0 0,0 0-1 0 0,0 0 1 0 0,1 0 7 0 0,7 15-58 0 0,-8-15 58 0 0,-1 1-1 0 0,1-1 1 0 0,0 1-1 0 0,0-1 0 0 0,-1 1 1 0 0,1-1-1 0 0,0 0 1 0 0,0 1-1 0 0,0-1 0 0 0,1 0 1 0 0,-1 0-1 0 0,0 1 1 0 0,0-1-1 0 0,1 0 0 0 0,0 0 1 0 0,3 2-1 0 0,-4-3 3 0 0,0 0 0 0 0,-1 0 0 0 0,1 1 0 0 0,-1-1 0 0 0,1 0 0 0 0,0 1 0 0 0,-1-1 0 0 0,1 1-1 0 0,-1-1 1 0 0,1 0 0 0 0,-1 1 0 0 0,1-1 0 0 0,-1 1 0 0 0,1 0 0 0 0,-1-1 0 0 0,0 1 0 0 0,1-1 0 0 0,-1 1 0 0 0,0 0 0 0 0,1-1 0 0 0,-1 1 0 0 0,0 0-2 0 0,3 4 12 0 0,2 3-3 0 0,-4-7-9 0 0,0 0 0 0 0,-1 1 0 0 0,1-1 0 0 0,0 1 0 0 0,0-1 0 0 0,-1 1 1 0 0,1-1-1 0 0,-1 1 0 0 0,1 0 0 0 0,-1-1 0 0 0,1 1 0 0 0,-1 0 0 0 0,0-1 0 0 0,0 1 0 0 0,0 1 0 0 0,0 71 0 0 0,0-9 0 0 0,0-62 0 0 0,0-1 0 0 0,0 1 0 0 0,-1 0 0 0 0,1-1 0 0 0,-1 1 0 0 0,1-1 0 0 0,-1 1 0 0 0,0-1 0 0 0,0 0 0 0 0,0 1 0 0 0,-1 1 0 0 0,1-2 0 0 0,0 0 0 0 0,0 1 0 0 0,0-1 0 0 0,0 1 0 0 0,0-1 0 0 0,0 1 0 0 0,1-1 0 0 0,0 1 0 0 0,-1-1 0 0 0,1 1 0 0 0,0 1 0 0 0,-3 12 29 0 0,-10-1 131 0 0,0 2 43 0 0,7-5-33 0 0,2-1-42 0 0,-1 0-48 0 0,-1 2-58 0 0,6-12-23 0 0,-1 0 0 0 0,0 0-1 0 0,1 0 1 0 0,-1 0-1 0 0,0 0 1 0 0,0 0 0 0 0,0-1-1 0 0,0 1 1 0 0,0 0-1 0 0,1 0 1 0 0,-1-1 0 0 0,0 1-1 0 0,-1 0 1 0 0,1-1-1 0 0,0 1 1 0 0,0-1 0 0 0,0 0-1 0 0,-1 1 2 0 0,-9 3-35 0 0,-5 10 23 0 0,15-13 15 0 0,-1 1 0 0 0,0 0 0 0 0,0-1 0 0 0,0 1 0 0 0,0-1 0 0 0,0 1 0 0 0,-1 0-3 0 0,-12 0 71 0 0,4 0-20 0 0,-2 4-27 0 0,12-5-23 0 0,-1 0 0 0 0,1 0 0 0 0,-1 0 0 0 0,0 0 0 0 0,1-1 0 0 0,-1 1 0 0 0,0 0 0 0 0,1-1 0 0 0,-1 0 0 0 0,0 1 0 0 0,0-1 0 0 0,1 0 0 0 0,-1 0-1 0 0,-17 0 48 0 0,-4 0-36 0 0,20 0-12 0 0,1 0 0 0 0,0 0 0 0 0,0 0 0 0 0,0 0 0 0 0,0-1 0 0 0,0 1 0 0 0,0-1 0 0 0,1 1 0 0 0,-1-1 0 0 0,0 0 0 0 0,0 1 0 0 0,0-1 0 0 0,1 0 0 0 0,-2-1 0 0 0,1 1 0 0 0,1 0 0 0 0,-1 0 0 0 0,1 0 0 0 0,-1 1 0 0 0,1-1 0 0 0,-1 0 0 0 0,1 1 0 0 0,-1 0 0 0 0,1-1 0 0 0,-1 1 0 0 0,0 0 0 0 0,1-1 0 0 0,-2 1 0 0 0,-4 1 0 0 0,5-1-2 0 0,0 0 0 0 0,-1 0 0 0 0,1 0-1 0 0,0 0 1 0 0,0 0 0 0 0,0-1 0 0 0,0 1 0 0 0,-1-1 0 0 0,1 1 0 0 0,-1-1 2 0 0,-3-3 37 0 0,2 3-42 0 0,0-1-40 0 0,0 0-55 0 0,0 0-73 0 0,1 0 8 0 0,0 1-44 0 0,1-1-51 0 0,-1 0-56 0 0,1 1 7 0 0,1 0-45 0 0,-1-1-48 0 0,0 1-51 0 0,1-1-53 0 0,0 1-58 0 0,0-1-59 0 0,0 1-63 0 0,-1-5-1467 0 0,1-4-1226 0 0,1 10 3378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9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0 8208 0 0,'-7'0'126'0'0,"-5"0"199"0"0,7 0-216 0 0,1 0-60 0 0,0 0-93 0 0,-12 3 55 0 0,9 1 34 0 0,-1 0 80 0 0,-1 1 105 0 0,-6 3 215 0 0,0 0 29 0 0,5-3-192 0 0,3-1-95 0 0,0 0-61 0 0,2-2-10 0 0,4-1-91 0 0,0-1-1 0 0,1 0 1 0 0,-1 0 0 0 0,0 1 0 0 0,1-1 0 0 0,-1 0 0 0 0,1 1 0 0 0,-1-1-1 0 0,1 1 1 0 0,-1-1 0 0 0,1 1 0 0 0,-1-1 0 0 0,1 1 0 0 0,-1-1 0 0 0,1 1-1 0 0,-1-1 1 0 0,1 1 0 0 0,0 0 0 0 0,-1-1 0 0 0,1 1 0 0 0,0-1-1 0 0,0 1-24 0 0,-3 4 96 0 0,-8 9 204 0 0,9-13-257 0 0,1 1-1 0 0,-1 0 1 0 0,0 0-1 0 0,1-1 1 0 0,-1 1-1 0 0,1 0 0 0 0,0 0 1 0 0,0 1-1 0 0,-1 1-42 0 0,-3 22 242 0 0,-9 1 58 0 0,2-5-10 0 0,9-5-43 0 0,3 27 510 0 0,2-38-549 0 0,9 7-14 0 0,-8-7-114 0 0,-3-5-72 0 0,0-1 1 0 0,0 1-1 0 0,0-1 0 0 0,0 1 1 0 0,1-1-1 0 0,-1 0 0 0 0,0 1 1 0 0,0-1-1 0 0,0 1 0 0 0,1-1 1 0 0,-1 1-1 0 0,0-1 1 0 0,1 0-1 0 0,-1 1 0 0 0,0-1 1 0 0,1 0-1 0 0,-1 0 0 0 0,0 1 1 0 0,1-1-1 0 0,-1 0 0 0 0,1 0 1 0 0,-1 1-1 0 0,0-1 1 0 0,1 0-1 0 0,-1 0 0 0 0,1 0 1 0 0,-1 0-1 0 0,1 1 0 0 0,-1-1 1 0 0,1 0-1 0 0,-1 0 0 0 0,1 0 1 0 0,-1 0-1 0 0,1 0 1 0 0,-1 0-1 0 0,1 0-8 0 0,4 2 177 0 0,-4 0-150 0 0,0-1-12 0 0,0 0 1 0 0,0 0-1 0 0,0 0 0 0 0,0 0 0 0 0,0-1 0 0 0,1 1 0 0 0,-1 0 1 0 0,0 0-1 0 0,0-1 0 0 0,0 1 0 0 0,1-1-15 0 0,-1 1 11 0 0,0-1 0 0 0,1 0 0 0 0,-1 0 0 0 0,0 0 0 0 0,0 0 0 0 0,0 0 0 0 0,0 0 0 0 0,0 0 0 0 0,1 0 0 0 0,-1 0 0 0 0,0-1 0 0 0,0 1 1 0 0,0 0-12 0 0,10-5 70 0 0,7-2 50 0 0,-2 6 42 0 0,-3-1-12 0 0,2-5 23 0 0,7-3 40 0 0,-17 8-195 0 0,0 0 1 0 0,-1 0 0 0 0,1-1-1 0 0,0 0 1 0 0,-1 1 0 0 0,0-2-1 0 0,0 1 1 0 0,0 0 0 0 0,1-2-19 0 0,-2 3 15 0 0,0-1 1 0 0,0 1-1 0 0,0-1 1 0 0,1 1-1 0 0,-1 1 1 0 0,2-2-16 0 0,-2 2 7 0 0,1-1 1 0 0,-1 0-1 0 0,0 0 1 0 0,0-1 0 0 0,0 1-1 0 0,1-1-7 0 0,4-5 26 0 0,-6 6-22 0 0,0 1 0 0 0,0 0 1 0 0,0-1-1 0 0,-1 0 0 0 0,1 1 0 0 0,-1-1 1 0 0,1 0-1 0 0,-1 0 0 0 0,0 0 0 0 0,0 0 1 0 0,0 0-1 0 0,0 0 0 0 0,0 0 0 0 0,0 0 1 0 0,0 0-1 0 0,-1-1 0 0 0,1 1 1 0 0,-1 0-1 0 0,1-2-4 0 0,-1 3 1 0 0,0-1-1 0 0,0 0 1 0 0,0 1 0 0 0,1-1 0 0 0,-1 0-1 0 0,1 1 1 0 0,-1-1 0 0 0,1 1 0 0 0,-1-1-1 0 0,1 1 1 0 0,0-1 0 0 0,0 1-1 0 0,0-1 1 0 0,0 1-1 0 0,4-7 0 0 0,-3-2-11 0 0,-2 4-31 0 0,0 6 42 0 0,1-7-104 0 0,-1-3-96 0 0,-3-5-158 0 0,0 11 205 0 0,0 0-33 0 0,2 2 19 0 0,0 0-55 0 0,-1 1-66 0 0,1-1-76 0 0,1 0 3 0 0,-1 0-51 0 0,1 1-47 0 0,-1-1-40 0 0,1 0-146 0 0,0 1-40 0 0,0-2-176 0 0,0 0-473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0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302 300 7112 0 0,'0'0'157'0'0,"-2"0"23"0"0,0 0-149 0 0,0 0 0 0 0,0-1 0 0 0,0 1 0 0 0,1-1 0 0 0,-1 1 0 0 0,0-1 0 0 0,1 0-1 0 0,-1 0 1 0 0,0 0 0 0 0,1 0 0 0 0,-2-1-31 0 0,-4-2 59 0 0,-9 1-59 0 0,9 3 24 0 0,1 0 44 0 0,-1 0 41 0 0,1 0 35 0 0,-5 0 163 0 0,0 0 64 0 0,-24 0 1001 0 0,21 0-847 0 0,7 0-302 0 0,0 0-42 0 0,1 0-50 0 0,-1 0-58 0 0,2 3 288 0 0,-12 8 98 0 0,2-3-87 0 0,8-3-127 0 0,-1 2 56 0 0,-1 2-137 0 0,3-4-66 0 0,1 0 1 0 0,0 0-1 0 0,0 1 1 0 0,0-1-1 0 0,-2 5-98 0 0,0 4 108 0 0,-3 6-40 0 0,-5 9 18 0 0,14-25-77 0 0,0 0 1 0 0,0 0 0 0 0,0 0 0 0 0,1 0 0 0 0,-1 0-1 0 0,1 0 1 0 0,0 0 0 0 0,0 0 0 0 0,1 0 0 0 0,-1 2-10 0 0,1 14 43 0 0,-1-11-35 0 0,-1-6-6 0 0,1 0-1 0 0,0 0 0 0 0,0 0 1 0 0,0 0-1 0 0,0 0 0 0 0,0 0 0 0 0,1-1 1 0 0,-1 1-1 0 0,1 0 0 0 0,0 0 1 0 0,0 1-2 0 0,12 12 60 0 0,3 0 22 0 0,-9-8-45 0 0,-3-6-23 0 0,1 0 5 0 0,12 3 30 0 0,13-6 105 0 0,-14 0-77 0 0,2-2-17 0 0,2-5-44 0 0,-16 6-7 0 0,9-6 49 0 0,-2-4-25 0 0,-10 11-28 0 0,0-1-1 0 0,0 1 1 0 0,0 0 0 0 0,0 0-1 0 0,0 0 1 0 0,1 0 0 0 0,-1 0 0 0 0,0 0-1 0 0,2-1-4 0 0,4-1 10 0 0,-7 3-10 0 0,1 0 0 0 0,0-1 1 0 0,-1 1-1 0 0,1 0 0 0 0,-1-1 0 0 0,1 1 0 0 0,0-1 0 0 0,-1 1 0 0 0,1-1 0 0 0,-1 1 0 0 0,1-1 1 0 0,-1 1-1 0 0,0-1 0 0 0,1 1 0 0 0,-1-1 0 0 0,1 0 0 0 0,-1 1 0 0 0,0-1 0 0 0,0 0 0 0 0,1 1 1 0 0,-1-1-1 0 0,0 0 0 0 0,0 1 0 0 0,0-1 0 0 0,0 0 0 0 0,0 0 0 0 0,0 0 0 0 0,1-1 1 0 0,4-8-1 0 0,-4 7 0 0 0,0 0 0 0 0,1 0 0 0 0,-1 0 0 0 0,0-1 0 0 0,-1 1 0 0 0,1 0 0 0 0,0 0 0 0 0,-1-1 0 0 0,0-1 0 0 0,3-9-15 0 0,2 4-40 0 0,-4 8 42 0 0,0 1 0 0 0,0-1 0 0 0,0 1 0 0 0,0-1 0 0 0,-1 1 0 0 0,1-1 0 0 0,-1 0 0 0 0,1 0 0 0 0,-1 1 0 0 0,1-1 0 0 0,-1 0 0 0 0,0 0 0 0 0,0 0 13 0 0,0-9-67 0 0,0 7 36 0 0,1-1 1 0 0,-2 1-1 0 0,1-1 0 0 0,0 1 1 0 0,-1-1-1 0 0,-1-1 31 0 0,-3-10-107 0 0,3 13 84 0 0,1 0-1 0 0,0 0 1 0 0,0-1-1 0 0,0 1 1 0 0,0-1-1 0 0,1 1 1 0 0,0-1-1 0 0,-1 1 1 0 0,1-1 23 0 0,0-5-31 0 0,1-1-38 0 0,-1-5-78 0 0,-1-19-258 0 0,-1 23 295 0 0,-3-6-49 0 0,3 11 82 0 0,0-1 0 0 0,1 1 0 0 0,-1-1 0 0 0,1 0 0 0 0,1 1 0 0 0,-1-1 77 0 0,1-125-1078 0 0,0 74 541 0 0,1 60 555 0 0,-1 0-1 0 0,0 0 0 0 0,0-1 1 0 0,1 1-1 0 0,-1 0 0 0 0,1 0 1 0 0,-1-1-1 0 0,1 1 0 0 0,0 0 1 0 0,-1-1-1 0 0,1 1 0 0 0,0-1 1 0 0,0 1-18 0 0,6 11 135 0 0,-6-2-2 0 0,-1 0-7 0 0,0 0-27 0 0,3 11 68 0 0,2-7-34 0 0,-3-11-107 0 0,-1-1 0 0 0,0 0 0 0 0,0 1 0 0 0,0-1 0 0 0,0 1 0 0 0,-1-1-1 0 0,1 1 1 0 0,-1-1 0 0 0,0 1-26 0 0,0 4 49 0 0,1-1 0 0 0,0 0 0 0 0,1 0-1 0 0,-1 0 1 0 0,1 0 0 0 0,3 6-49 0 0,-4-8 29 0 0,2 9 85 0 0,-2 2 11 0 0,0 4 13 0 0,5-5-25 0 0,0 3 37 0 0,-4-4 34 0 0,-1 2 8 0 0,5 0-64 0 0,1-1-11 0 0,-6 1 54 0 0,0 1-7 0 0,0-5-55 0 0,-1-7-86 0 0,1-1 1 0 0,0 0-1 0 0,1 0 0 0 0,-1 0 1 0 0,1 0-1 0 0,0 0 1 0 0,1 1-24 0 0,2 27 21 0 0,0-24 2 0 0,-4-6-13 0 0,0-1-1 0 0,0 1 0 0 0,0-1 1 0 0,-1 1-1 0 0,1-1 0 0 0,0 1 0 0 0,-1-1 1 0 0,1 1-1 0 0,-1 0 0 0 0,0-1 1 0 0,1 3-10 0 0,-1-2 72 0 0,0 1 0 0 0,0 0-17 0 0,0 3-76 0 0,0 11-221 0 0,0-14 82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1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8720 0 0,'0'0'197'0'0,"0"0"24"0"0,0 0 19 0 0,3 2-29 0 0,7 12-168 0 0,-7 1-43 0 0,-2-7 39 0 0,1-1 70 0 0,4 2 155 0 0,0-1 76 0 0,7 8 378 0 0,-11-9-519 0 0,-1 1-44 0 0,0 0 130 0 0,1-2-53 0 0,0-1-43 0 0,1 0-34 0 0,2 3 49 0 0,10 21 523 0 0,-5-8-182 0 0,-3-8-133 0 0,-2 19 671 0 0,-3-29-955 0 0,1 2 12 0 0,1 1 48 0 0,-1 0-9 0 0,-2 0 42 0 0,-1 2 97 0 0,0 2-29 0 0,0-7 5 0 0,0-3 20 0 0,0 0 6 0 0,0 3 0 0 0,0 7-30 0 0,0-7-129 0 0,0-3-53 0 0,0 0-11 0 0,0 0-1 0 0,0 0 0 0 0,-2-3 0 0 0,-9-7 0 0 0,7 4 10 0 0,4-1-74 0 0,-1 1-10 0 0,-4-2 9 0 0,4 7-28 0 0,0-1 1 0 0,0 1-1 0 0,0 0 1 0 0,1-1 0 0 0,-1 1-1 0 0,0-1 1 0 0,1 0-1 0 0,-1 1 1 0 0,1-1-1 0 0,-1 1 1 0 0,1-1-1 0 0,0 0 1 0 0,0 1-1 0 0,0-1-3 0 0,0-13 60 0 0,-1 8-56 0 0,1 0 0 0 0,0 0 0 0 0,1-1 0 0 0,0 1 0 0 0,0-3-4 0 0,2 3 1 0 0,0 0-1 0 0,1 0 0 0 0,4-6 0 0 0,1-3-18 0 0,-5 5-38 0 0,-3 10 49 0 0,-1 0 0 0 0,0 0 0 0 0,1 0 0 0 0,-1 0 0 0 0,1 0 0 0 0,-1 0 0 0 0,1 0 0 0 0,0 0 0 0 0,-1 0 0 0 0,1 0 0 0 0,0 0 0 0 0,0 0 0 0 0,0 0 0 0 0,-1 0 0 0 0,1 1-1 0 0,0-1 1 0 0,0 0 0 0 0,1 0 7 0 0,3-1-25 0 0,-4 2 19 0 0,-1-1-1 0 0,1 1 1 0 0,0 0 0 0 0,-1 0 0 0 0,1-1 0 0 0,-1 1 0 0 0,1-1 0 0 0,0 1 0 0 0,-1 0 0 0 0,1-1 0 0 0,-1 1-1 0 0,1-1 1 0 0,-1 1 0 0 0,0-1 0 0 0,1 1 0 0 0,-1-1 0 0 0,1 0 0 0 0,-1 1 0 0 0,0-1 0 0 0,1 0 0 0 0,-1 1 0 0 0,0-1 6 0 0,2-4-23 0 0,-1 4 16 0 0,0 0 0 0 0,0-1 1 0 0,0 1-1 0 0,0 0 0 0 0,0 0 0 0 0,0 0 1 0 0,0 1-1 0 0,0-1 0 0 0,0 0 1 0 0,0 0-1 0 0,0 0 0 0 0,0 1 0 0 0,0-1 1 0 0,1 1-1 0 0,-1-1 0 0 0,0 1 1 0 0,1-1-1 0 0,-1 1 0 0 0,0 0 0 0 0,1 0 1 0 0,-1-1 6 0 0,35 1-130 0 0,-20 0 85 0 0,-16 0 43 0 0,1 0 1 0 0,-1 0-1 0 0,1 0 0 0 0,-1 0 1 0 0,1 0-1 0 0,-1 0 1 0 0,1 0-1 0 0,-1 0 0 0 0,1 0 1 0 0,-1 0-1 0 0,1 0 1 0 0,-1 0-1 0 0,1 0 0 0 0,-1 0 1 0 0,1 0-1 0 0,-1 1 1 0 0,0-1-1 0 0,1 0 0 0 0,-1 0 1 0 0,1 1-1 0 0,-1-1 1 0 0,1 0-1 0 0,-1 1 0 0 0,0-1 1 0 0,1 0-1 0 0,-1 1 1 0 0,0-1-1 0 0,1 1 0 0 0,-1-1 1 0 0,0 0-1 0 0,0 1 1 0 0,1 0 1 0 0,3 5-19 0 0,7 1-40 0 0,-10-7 57 0 0,0 0 0 0 0,0 1-1 0 0,0-1 1 0 0,0 1 0 0 0,0-1-1 0 0,0 1 1 0 0,0 0 0 0 0,0-1 0 0 0,0 1-1 0 0,0 0 1 0 0,0 0 0 0 0,0 0-1 0 0,-1-1 1 0 0,1 1 0 0 0,0 0-1 0 0,-1 1 3 0 0,5 8-44 0 0,-4-8 40 0 0,0 1 0 0 0,0-1 0 0 0,0 0 0 0 0,1 0 0 0 0,-1 0 0 0 0,1 0 0 0 0,-1 0 0 0 0,1 0 0 0 0,0 0 4 0 0,11 14 0 0 0,19 47 0 0 0,-30-47 12 0 0,-2-16-7 0 0,0 1-1 0 0,0 0 0 0 0,0 0 1 0 0,0 0-1 0 0,0 0 0 0 0,0 0 1 0 0,0-1-1 0 0,0 1 1 0 0,1 0-1 0 0,-1 0 0 0 0,0 0 1 0 0,0-1-1 0 0,1 1 0 0 0,-1 0 1 0 0,1 0-5 0 0,5 3 63 0 0,-5-3-59 0 0,-1-1 1 0 0,1 0 0 0 0,-1 0-1 0 0,1 1 1 0 0,-1-1 0 0 0,0 0-1 0 0,1 1 1 0 0,-1-1-1 0 0,0 0 1 0 0,1 1 0 0 0,-1-1-1 0 0,0 0 1 0 0,1 1-1 0 0,-1-1 1 0 0,0 1 0 0 0,0-1-1 0 0,1 1 1 0 0,-1-1-1 0 0,0 1 1 0 0,0-1 0 0 0,0 1-1 0 0,0-1 1 0 0,0 1 0 0 0,0-1-1 0 0,0 1 1 0 0,0-1-1 0 0,0 1 1 0 0,0-1 0 0 0,0 1-1 0 0,0-1 1 0 0,0 0-1 0 0,0 1-4 0 0,3 14 102 0 0,7-1-5 0 0,-7-11-16 0 0,-3-3-1 0 0,0 0 18 0 0,0 0 71 0 0,0 0 30 0 0,0 0 7 0 0,0 0-22 0 0,0 0-93 0 0,0 0-11 0 0,0-3-3 0 0,-1-5-60 0 0,1 5-10 0 0,0-1 0 0 0,-1 1 0 0 0,2-1 0 0 0,-1 1 0 0 0,0-1 0 0 0,1 1 0 0 0,-1-1 0 0 0,1 1 0 0 0,0-2-7 0 0,4-3 1 0 0,-4 6-1 0 0,0 1 1 0 0,0-1 0 0 0,0 1 0 0 0,0-1-1 0 0,-1 1 1 0 0,1-1 0 0 0,0 1 0 0 0,-1-1-1 0 0,0 1 1 0 0,1-1 0 0 0,-1 0 0 0 0,0 1-1 0 0,0-1 1 0 0,1 0-1 0 0,2-15 45 0 0,11-7-36 0 0,-3 5-10 0 0,-9 14 1 0 0,0 1-1 0 0,0 0 0 0 0,0 0 0 0 0,0 0 0 0 0,3-4 1 0 0,15-13-67 0 0,3 5-56 0 0,1 3-45 0 0,-21 12 135 0 0,0 0 0 0 0,0 0 1 0 0,0 0-1 0 0,0 1 0 0 0,0-1 0 0 0,0 1 1 0 0,0 0-1 0 0,0 0 0 0 0,2 0 33 0 0,10 1-102 0 0,1 0 53 0 0,-1 2-9 0 0,-13-2 53 0 0,0 0 0 0 0,0 1 0 0 0,0-1 0 0 0,0 1 0 0 0,0-1 0 0 0,0 1 0 0 0,1 1 5 0 0,19 19-101 0 0,-9-8 60 0 0,-1-3 23 0 0,0 5-33 0 0,1 11 34 0 0,-4-7 18 0 0,-4-12-1 0 0,-4-6 0 0 0,0-1 0 0 0,0 1 0 0 0,0-1 0 0 0,-1 0 0 0 0,1 1 0 0 0,0 0 0 0 0,-1-1 0 0 0,1 1 0 0 0,-1-1 0 0 0,1 1 0 0 0,-1 0 0 0 0,0-1 0 0 0,0 1 0 0 0,0 0 0 0 0,-1 11 0 0 0,1 3 0 0 0,14 18 0 0 0,-11-21-13 0 0,-3-10-38 0 0,0-3-38 0 0,0 0-62 0 0,0 0-154 0 0,0 0-262 0 0,0 0 432 0 0,0 0 13 0 0,0 0-16 0 0,0 0-45 0 0,0 0-11 0 0,0 0-46 0 0,0 0-51 0 0,0 0-59 0 0,0 0-62 0 0,0 0-58 0 0,0 0-52 0 0,0 0-45 0 0,0 0-164 0 0,0 0-45 0 0,0 0-199 0 0,0 0-534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1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11688 0 0,'0'0'264'0'0,"3"0"34"0"0,-3 0-284 0 0,1 0-1 0 0,-1 0 1 0 0,1 0-1 0 0,-1 0 1 0 0,1 0-1 0 0,-1 0 1 0 0,0 0-1 0 0,1 0 1 0 0,-1 0 0 0 0,1 0-1 0 0,-1 1 1 0 0,0-1-1 0 0,1 0 1 0 0,-1 0-1 0 0,1 0 1 0 0,-1 0-1 0 0,0 1 1 0 0,1-1-1 0 0,-1 0 1 0 0,0 0-1 0 0,1 1 1 0 0,-1-1-1 0 0,0 0 1 0 0,0 1-1 0 0,1-1 1 0 0,-1 0-1 0 0,0 1 1 0 0,0-1-1 0 0,1 0 1 0 0,-1 1 0 0 0,0-1-14 0 0,5 7 188 0 0,0-3-122 0 0,0-1-35 0 0,-3-3-30 0 0,-1 1 0 0 0,1 0 0 0 0,-1-1 0 0 0,1 1 0 0 0,-1 0 0 0 0,0 0 0 0 0,1 0 0 0 0,-1 0 0 0 0,0 1 0 0 0,0-1 0 0 0,0 0 0 0 0,0 0 0 0 0,1 1-1 0 0,5 10 2 0 0,6 8-2 0 0,-2-7 72 0 0,-6-8 82 0 0,0 1 0 0 0,-1-1 0 0 0,1 1 0 0 0,0 2-154 0 0,21 44 862 0 0,-13-24-406 0 0,-2-6-157 0 0,-1-1-56 0 0,19 48 403 0 0,-16-36-312 0 0,-5-9-104 0 0,-2 1 99 0 0,-2-7 110 0 0,1-1 0 0 0,4 10-439 0 0,-6-17 172 0 0,1 0-1 0 0,-2 1 0 0 0,1 3-171 0 0,3 17 372 0 0,-1-15-181 0 0,-3-9-98 0 0,0-1-1 0 0,-1 1 1 0 0,1 0-1 0 0,-1-1 1 0 0,-1 1-1 0 0,1 0-92 0 0,0 29 401 0 0,0 1-85 0 0,-1-28-209 0 0,0 1 0 0 0,-1-1-1 0 0,0 1 1 0 0,-2 5-107 0 0,-13 33 341 0 0,10-32-268 0 0,-1-1-40 0 0,4-8-3 0 0,0 0 1 0 0,1 0-1 0 0,-2 7-30 0 0,-5 13 59 0 0,-2-8-48 0 0,9-14-78 0 0,-3 2 98 0 0,-2 5 78 0 0,4-8-129 0 0,0 0-58 0 0,1-1-46 0 0,-1 1-64 0 0,0-1-74 0 0,0 0-87 0 0,1-1 37 0 0,1-1-52 0 0,-1 1-48 0 0,1 0-44 0 0,-2 0-298 0 0,1 1-71 0 0,-1 0-57 0 0,1 1-40 0 0,-1 1-350 0 0,0 0-35 0 0,-7 13-2742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56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6952 0 0,'0'0'201'0'0,"0"0"-51"0"0,0 0-17 0 0,0 0 86 0 0,0 0 40 0 0,0 0 307 0 0,0 0 11 0 0,0 0-25 0 0,0 0-128 0 0,0 0-59 0 0,0 3-11 0 0,0 4-137 0 0,0 13 222 0 0,0-7-110 0 0,0-5-93 0 0,0 0 54 0 0,0 0 66 0 0,0 0 79 0 0,0 1-271 0 0,1-2-46 0 0,2 0-21 0 0,1 3-9 0 0,4 8 66 0 0,-7-9-58 0 0,0 1 45 0 0,-1 20 225 0 0,0 1-97 0 0,0 2-46 0 0,0 43 216 0 0,0-49-232 0 0,0-24-135 0 0,0 0-12 0 0,0 9-38 0 0,0-9-12 0 0,0-3-57 0 0,0 0-72 0 0,0 0-130 0 0,0 0 182 0 0,0 0-6 0 0,0 0-21 0 0,0 0-38 0 0,1 0-16 0 0,-1 0-40 0 0,1 0-46 0 0,0 0-51 0 0,0 0-56 0 0,0 0-51 0 0,0 0-45 0 0,1 0-41 0 0,-1 0-139 0 0,1 0-41 0 0,1 0-168 0 0,1 0-457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3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238 489 9488 0 0,'0'0'4'0'0,"-14"-12"235"0"0,14 12-229 0 0,-1-1 0 0 0,1 1 1 0 0,-1 0-1 0 0,1-1 0 0 0,-1 1 0 0 0,1 0 0 0 0,0 0 0 0 0,-1-1 0 0 0,1 1 0 0 0,-1 0 0 0 0,1 0 0 0 0,-1 0 0 0 0,1 0 0 0 0,-1 0 0 0 0,1 0 0 0 0,-1 0 0 0 0,1 0 0 0 0,-1 0 0 0 0,1 0 0 0 0,-1 0 0 0 0,1 0 0 0 0,-1 0 0 0 0,1 0 0 0 0,-1 0 0 0 0,1 0 0 0 0,-1 1 0 0 0,1-1 0 0 0,0 0 0 0 0,-1 0 0 0 0,1 1 0 0 0,-1-1-10 0 0,-3 6 87 0 0,4-5-86 0 0,-1-1-1 0 0,1 1 1 0 0,0-1 0 0 0,0 1-1 0 0,-1-1 1 0 0,1 0 0 0 0,0 1 0 0 0,-1-1-1 0 0,1 1 1 0 0,0-1 0 0 0,-1 0-1 0 0,1 0 1 0 0,-1 1 0 0 0,1-1 0 0 0,-1 0-1 0 0,1 1 1 0 0,0-1 0 0 0,-1 0-1 0 0,1 0 1 0 0,-1 0 0 0 0,1 0 0 0 0,-1 0-1 0 0,1 0 1 0 0,-1 1 0 0 0,1-1-1 0 0,-1 0 1 0 0,1 0 0 0 0,-1 0 0 0 0,1-1-1 0 0,-1 1 1 0 0,1 0 0 0 0,-1 0-1 0 0,-9 1 17 0 0,4 1 46 0 0,-3 2 142 0 0,0 1 66 0 0,-4 1 184 0 0,-19 10 687 0 0,23-10-944 0 0,-2 3-52 0 0,7-5-82 0 0,0 0 0 0 0,0 0-1 0 0,0 1 1 0 0,1-1 0 0 0,-3 5-64 0 0,-1 4 149 0 0,0 0-48 0 0,-13 21 71 0 0,16-27-111 0 0,0-1 0 0 0,0 1 0 0 0,0-1 0 0 0,1 1 0 0 0,0 0 0 0 0,0 0 0 0 0,1 2-61 0 0,0-2 94 0 0,1 0-1 0 0,0 1 1 0 0,1-1 0 0 0,-1 6-94 0 0,1-2 136 0 0,0-8-104 0 0,0 0-1 0 0,0 0 1 0 0,0 0 0 0 0,0 0 0 0 0,0 0 0 0 0,1 0 0 0 0,-1 0 0 0 0,1 0 0 0 0,0 0 0 0 0,0 0 0 0 0,1 2-32 0 0,11 11 230 0 0,-3-2-75 0 0,-7-7-85 0 0,-2-7-64 0 0,-1 1 1 0 0,0-1-1 0 0,0 1 1 0 0,0-1 0 0 0,0 0-1 0 0,1 1 1 0 0,-1-1-1 0 0,0 1 1 0 0,0-1-1 0 0,1 1 1 0 0,-1-1 0 0 0,0 0-1 0 0,1 1 1 0 0,-1-1-1 0 0,1 0 1 0 0,-1 1-1 0 0,0-1 1 0 0,1 0 0 0 0,-1 1-1 0 0,1-1 1 0 0,-1 0-1 0 0,1 0 1 0 0,-1 0-1 0 0,1 1 1 0 0,-1-1 0 0 0,1 0-1 0 0,-1 0 1 0 0,1 0-1 0 0,-1 0 1 0 0,1 0 0 0 0,-1 0-1 0 0,1 0 1 0 0,-1 0-1 0 0,1 0 1 0 0,-1 0-1 0 0,1 0 1 0 0,-1 0 0 0 0,1-1-7 0 0,15 3 139 0 0,2 5-35 0 0,-8-2-43 0 0,-9-5-52 0 0,1 0 0 0 0,-1 1 0 0 0,0-1 0 0 0,0 0 0 0 0,0 0 0 0 0,0 0 0 0 0,0 0 0 0 0,0 0 0 0 0,0 0 0 0 0,0 0 0 0 0,0 0 0 0 0,0 0 0 0 0,1 0 0 0 0,-1-1 0 0 0,0 1 0 0 0,0 0 0 0 0,0-1 0 0 0,0 1 0 0 0,0-1 0 0 0,0 1 0 0 0,0-1 0 0 0,-1 1 0 0 0,1-1 0 0 0,0 0 0 0 0,1 0-9 0 0,5-4 63 0 0,6-2 55 0 0,21-10 151 0 0,-28 12-221 0 0,0 1 1 0 0,0-1-1 0 0,0 0 1 0 0,2-2-49 0 0,39-40 82 0 0,-46 45-82 0 0,1 0 0 0 0,-1 0 0 0 0,1 0 0 0 0,-1 0 0 0 0,0 0 0 0 0,0 0 0 0 0,1 0 0 0 0,-2 0 0 0 0,1 0 0 0 0,0 0 0 0 0,0-1 0 0 0,-1 1 0 0 0,1 0 0 0 0,-1-1 0 0 0,3-10 0 0 0,3-3 0 0 0,-5 13 0 0 0,1 0 0 0 0,-1 0 0 0 0,0-1 0 0 0,0 1 0 0 0,-1 0 0 0 0,1-1 0 0 0,-1 1 0 0 0,0-2 0 0 0,2-31-51 0 0,-2 24 26 0 0,1 1 0 0 0,-1 0 0 0 0,-1-1 0 0 0,0 1 0 0 0,-2-9 25 0 0,-8-12-37 0 0,6 1-64 0 0,-2 3 13 0 0,-12-55-109 0 0,13 38 66 0 0,1 22 39 0 0,3 13 40 0 0,0-1-1 0 0,0 0 1 0 0,1 0 0 0 0,0-1 52 0 0,0-19-124 0 0,-6-4 55 0 0,1-1 23 0 0,5 6-37 0 0,1-44 2 0 0,-1 73 77 0 0,1 0 0 0 0,0 0 1 0 0,0 0-1 0 0,0 0 0 0 0,0 0 0 0 0,1 0 1 0 0,-1 0-1 0 0,0 0 0 0 0,0 0 0 0 0,1 0 1 0 0,-1 0-1 0 0,0 0 0 0 0,1 0 0 0 0,-1 0 4 0 0,5-2 9 0 0,-1 3 35 0 0,0 0 39 0 0,-4 3-9 0 0,0-2-58 0 0,1 1-1 0 0,-1 0 0 0 0,1-1 0 0 0,-1 1 1 0 0,1 0-1 0 0,-1-1 0 0 0,1 1 1 0 0,0-1-1 0 0,0 1 0 0 0,-1-1 1 0 0,2 2-16 0 0,3 6 51 0 0,11 22 153 0 0,-12-17-78 0 0,-4 0-41 0 0,1 3 15 0 0,5-2 12 0 0,-5-12-87 0 0,1 1 0 0 0,-1-1 0 0 0,0 0 0 0 0,0 1-1 0 0,-1-1 1 0 0,1 1 0 0 0,-1-1 0 0 0,1 1 0 0 0,-1 0-25 0 0,0 3 51 0 0,1 1 1 0 0,0 0 0 0 0,0-1-1 0 0,1 1 1 0 0,0 0-52 0 0,0 0 54 0 0,0 0-1 0 0,0-1 1 0 0,-1 1 0 0 0,0 0-1 0 0,-1 1-53 0 0,1-1 59 0 0,0 0 0 0 0,0 0 0 0 0,0 0 0 0 0,1 0-1 0 0,1 1-58 0 0,-1-2 65 0 0,-1 1-1 0 0,1-1 1 0 0,-1 1-1 0 0,0-1 0 0 0,-1 2-64 0 0,0 165 1628 0 0,0-167-1559 0 0,-1 1-1 0 0,0-1 0 0 0,0 0 1 0 0,-1 1-1 0 0,0 0-68 0 0,0 0 68 0 0,0 0 1 0 0,0 0-1 0 0,1 0 1 0 0,0 0-1 0 0,0 1-68 0 0,1 36 360 0 0,0 77 458 0 0,0-70-405 0 0,0-50-308 0 0,0 1-1 0 0,0 23 64 0 0,0-23-98 0 0,0-3 15 0 0,0 0-12 0 0,0 0 11 0 0,0 0 3 0 0,0 0-8 0 0,0 0-11 0 0,0-3-10 0 0,0-7-58 0 0,0 1-57 0 0,0 2 38 0 0,0 4-58 0 0,0 3-6 0 0,0 0 3 0 0,0-2-13 0 0,0 0 108 0 0,1 0-50 0 0,-1 0-42 0 0,0 1-38 0 0,1-2-174 0 0,3-5-723 0 0,-2 5 655 0 0,0 1 203 0 0,-1 1 80 0 0,0-1 99 0 0,1 1 117 0 0,0-1-428 0 0,-2 2 14 0 0,0 0-107 0 0,0 0-333 0 0,-2 0-612 0 0,1 0 1233 0 0,0 0-1 0 0,0 0 1 0 0,1 0-1 0 0,-1 0 1 0 0,0 0-1 0 0,1-1 1 0 0,-1 1-1 0 0,0 0 1 0 0,1 0 0 0 0,-1 0-1 0 0,0-1 1 0 0,1 1-1 0 0,-1 0 1 0 0,1-1-1 0 0,-1 1 92 0 0,1-1-99 0 0,-1 0 1 0 0,1 1-1 0 0,0-1 0 0 0,-1 0 0 0 0,1 0 1 0 0,0 0-1 0 0,0 1 0 0 0,-1-1 0 0 0,1 0 1 0 0,0 0-1 0 0,0 0 0 0 0,0 0 0 0 0,0 0 1 0 0,0 0 98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2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33 8088 0 0,'0'0'234'0'0,"-3"0"-4"0"0,3 0-224 0 0,-1 0 1 0 0,1 0 0 0 0,-1 0 0 0 0,1 0-1 0 0,-1 0 1 0 0,1 0 0 0 0,-1 0-1 0 0,1 0 1 0 0,-1 0 0 0 0,1 0-1 0 0,-1-1 1 0 0,1 1 0 0 0,0 0-1 0 0,-1 0 1 0 0,1-1 0 0 0,-1 1 0 0 0,1 0-1 0 0,-1-1 1 0 0,1 1 0 0 0,0 0-7 0 0,-3-3 86 0 0,1-1 70 0 0,-1 1 104 0 0,0 2-79 0 0,0 0 40 0 0,-1 1 43 0 0,0 0 50 0 0,-1-1-104 0 0,-7-4 568 0 0,7 2-506 0 0,2 0-137 0 0,1 2-114 0 0,0 0-37 0 0,-14-2 614 0 0,-16 3 386 0 0,14 1-396 0 0,8-1-454 0 0,1 1-34 0 0,7 0-85 0 0,0-1 1 0 0,1 1 0 0 0,-1-1-1 0 0,0 1 1 0 0,0 0 0 0 0,0 0-1 0 0,1 0 1 0 0,-1-1 0 0 0,0 2-1 0 0,1-1 1 0 0,-1 0 0 0 0,0 1-16 0 0,-3 2 149 0 0,-3-4-82 0 0,3 1-9 0 0,0 1-7 0 0,-9 5 79 0 0,4 0 39 0 0,4 3 12 0 0,-5-3 12 0 0,10-7-179 0 0,0 1 0 0 0,0-1 0 0 0,0 1 0 0 0,0-1 1 0 0,0 1-1 0 0,0-1 0 0 0,0 1 0 0 0,0 0 0 0 0,0-1 0 0 0,1 1 0 0 0,-1 0 0 0 0,0 0 0 0 0,0 0 0 0 0,1 0 0 0 0,-1 0 1 0 0,0 0-15 0 0,-4 9 145 0 0,0 1 8 0 0,-3-1-45 0 0,5-6-98 0 0,0-1 0 0 0,0 0 0 0 0,1 1 0 0 0,-1 0 0 0 0,1-1 0 0 0,0 1 0 0 0,0 0 0 0 0,0 0 0 0 0,0 0 0 0 0,1 0 0 0 0,0 1 1 0 0,-1 3-11 0 0,0 6 10 0 0,1 0 0 0 0,0 0 1 0 0,1 7-11 0 0,0-11 2 0 0,0 27-1 0 0,0-11 71 0 0,0-25-69 0 0,0 0-1 0 0,0 1 1 0 0,0-1 0 0 0,0 0-1 0 0,1 1 1 0 0,-1-1 0 0 0,0 0 0 0 0,0 0-1 0 0,1 1 1 0 0,-1-1 0 0 0,1 0-1 0 0,-1 0 1 0 0,1 0 0 0 0,0 0 0 0 0,0 0-1 0 0,-1 0 1 0 0,1 0 0 0 0,0 0 0 0 0,0 0-1 0 0,0 0 1 0 0,0 0 0 0 0,0 0-1 0 0,0 0 1 0 0,0-1 0 0 0,1 2-3 0 0,11 3 11 0 0,-9 2-7 0 0,0-3 13 0 0,1-2 33 0 0,3-2 46 0 0,-1 0-54 0 0,-5 0-21 0 0,1 1-1 0 0,0-1 0 0 0,0 0 1 0 0,0 0-1 0 0,0-1 1 0 0,0 1-1 0 0,0 0 1 0 0,0-1-1 0 0,-1 0 0 0 0,1 0 1 0 0,0 0-1 0 0,0 0 1 0 0,-1 0-1 0 0,1 0 1 0 0,-1-1-1 0 0,1 1 0 0 0,-1-1 1 0 0,3-2-21 0 0,-2 2 32 0 0,0-1 0 0 0,0 1 0 0 0,0 0 0 0 0,0 0-1 0 0,1 0 1 0 0,0 0-32 0 0,11-7 120 0 0,-6 2-70 0 0,4-6-29 0 0,-8 9-21 0 0,0 0 0 0 0,-1-1 0 0 0,1 1 0 0 0,-1-1 0 0 0,0 0 0 0 0,1-3 0 0 0,-1-2 4 0 0,-3 8 3 0 0,0-1-1 0 0,1 1 1 0 0,-1 0 0 0 0,0 0 0 0 0,0 0-1 0 0,1 0 1 0 0,0 0 0 0 0,-1 0-1 0 0,1 0-6 0 0,0 0 6 0 0,-1 0-1 0 0,1 0 0 0 0,0 0 0 0 0,-1 0 0 0 0,0 0 0 0 0,0-1 0 0 0,0 1 0 0 0,0 0 0 0 0,0-1 0 0 0,0 1 0 0 0,0 0 0 0 0,-1-1 0 0 0,1 0-5 0 0,5-15 29 0 0,4 5 20 0 0,-9 11-48 0 0,0 1 0 0 0,1 0-1 0 0,-1-1 1 0 0,0 0 0 0 0,0 1 0 0 0,0-1-1 0 0,0 0 1 0 0,0 1 0 0 0,0-1-1 0 0,0 0 1 0 0,0 0 0 0 0,-1 0-1 0 0,1 0 1 0 0,-1 0-1 0 0,1-20-74 0 0,-1 21 73 0 0,1-1 0 0 0,-1 0 0 0 0,0 1 0 0 0,0-1-1 0 0,1 0 1 0 0,-1 1 0 0 0,1-1 0 0 0,-1 1 0 0 0,1-1-1 0 0,0 1 1 0 0,0-1 0 0 0,0 1 0 0 0,0-1-1 0 0,0 1 2 0 0,4-7-9 0 0,-3-5-50 0 0,-2 10-32 0 0,0-1-12 0 0,0-3 43 0 0,0 2-45 0 0,0 5 37 0 0,3 3 15 0 0,7 10 42 0 0,-4 0 11 0 0,0-8-2 0 0,-5-5 0 0 0,-1 0 0 0 0,0 0 1 0 0,1 1-1 0 0,-1-1 1 0 0,1 0-1 0 0,-1 0 1 0 0,1 1-1 0 0,-1-1 0 0 0,0 1 1 0 0,1-1-1 0 0,-1 0 1 0 0,0 1-1 0 0,0-1 1 0 0,1 1-1 0 0,-1-1 0 0 0,0 0 1 0 0,0 1-1 0 0,1-1 1 0 0,-1 1-1 0 0,0-1 0 0 0,0 1 1 0 0,0-1-1 0 0,0 1 1 0 0,0-1-1 0 0,0 1 1 0 0,0-1-1 0 0,0 1 0 0 0,0-1 1 0 0,0 1-1 0 0,0-1 1 0 0,0 1-1 0 0,0 0 2 0 0,0 0-4 0 0,0 1 0 0 0,0 0 0 0 0,0-1-1 0 0,1 1 1 0 0,-1 0 0 0 0,1-1 0 0 0,-1 1-1 0 0,1-1 1 0 0,-1 1 0 0 0,1-1 0 0 0,0 1 0 0 0,0-1-1 0 0,0 1 1 0 0,0-1 4 0 0,4 7-32 0 0,17 37-80 0 0,-13-27 112 0 0,-3 14 0 0 0,20-1 0 0 0,-21-17 0 0 0,6-9 0 0 0,-6 8-13 0 0,1-5-21 0 0,1 0-49 0 0,-1-3-16 0 0,0 2-94 0 0,-5-6 146 0 0,2 1-225 0 0,-1-1 79 0 0,0 0 56 0 0,3-1-121 0 0,-3-1 42 0 0,-1 1 30 0 0,0 0-60 0 0,-1 0-15 0 0,1 0-91 0 0,-1 0-50 0 0,1 0-46 0 0,-1 0-40 0 0,0 0-141 0 0,1 0-39 0 0,-1 0-172 0 0,0 0-462 0 0</inkml:trace>
  <inkml:trace contextRef="#ctx0" brushRef="#br0" timeOffset="374.18">647 2 8840 0 0,'0'0'197'0'0,"0"0"24"0"0,0 2 19 0 0,-1 2-101 0 0,1-4-101 0 0,4 5 19 0 0,6 15-37 0 0,-7-4-43 0 0,-3-8 45 0 0,2 0 69 0 0,3 0 94 0 0,-2-3-20 0 0,0 0 35 0 0,0 8 298 0 0,-2-1-73 0 0,5 0 59 0 0,1 1-38 0 0,-6-2-87 0 0,0-5-147 0 0,0-1-58 0 0,5 6 144 0 0,-2-3-61 0 0,-2-2 21 0 0,0 0 52 0 0,-2 2 113 0 0,0 34 890 0 0,0-40-950 0 0,0-2-32 0 0,0 3-3 0 0,0 8-8 0 0,0-9-34 0 0,0-2-20 0 0,0 0-2 0 0,0 0-14 0 0,0 0-62 0 0,0-2-27 0 0,0 1-154 0 0,0 1-1 0 0,0-1 0 0 0,0 1 1 0 0,0-1-1 0 0,0 1 1 0 0,0 0-1 0 0,0-1 0 0 0,0 1 1 0 0,0-1-1 0 0,0 1 1 0 0,0 0-1 0 0,0-1 1 0 0,-1 1-1 0 0,1-1 0 0 0,0 1 1 0 0,0 0-1 0 0,0-1 1 0 0,-1 1-1 0 0,1 0 1 0 0,0-1-1 0 0,0 1 0 0 0,-1 0 1 0 0,1-1-1 0 0,0 1 1 0 0,-1 0-1 0 0,1 0 1 0 0,0-1-1 0 0,-1 1 0 0 0,1 0 1 0 0,-1 0-1 0 0,1 0-6 0 0,-7-5 92 0 0,7 4-87 0 0,-1 0 1 0 0,1 0 0 0 0,-1 1 0 0 0,1-1-1 0 0,0 0 1 0 0,0 0 0 0 0,0 0-1 0 0,-1 1 1 0 0,1-1 0 0 0,0 0 0 0 0,0 0-1 0 0,0 0 1 0 0,0 0 0 0 0,0 0-6 0 0,0-11 48 0 0,-1 9-40 0 0,1-1-1 0 0,0 1 1 0 0,0 0-1 0 0,0 0 1 0 0,0 0-1 0 0,1-1 1 0 0,-1 1 0 0 0,1 0-1 0 0,0 0 1 0 0,0-1-8 0 0,10-14 10 0 0,-9 6-9 0 0,-2 11 1 0 0,0 0-1 0 0,1 0 0 0 0,-1 1 1 0 0,0-1-1 0 0,0 0 1 0 0,1 0-1 0 0,-1 0 0 0 0,0 0 1 0 0,1 0-1 0 0,-1 0 1 0 0,1 1-1 0 0,-1-1 1 0 0,1 0-2 0 0,10-7 40 0 0,-10 7-39 0 0,1 0 0 0 0,-1 0 0 0 0,0 0 0 0 0,0 0 0 0 0,1 0 0 0 0,-1-1 0 0 0,0 1 0 0 0,0 0 0 0 0,0-1 0 0 0,-1 1 0 0 0,1-1-1 0 0,0 1 1 0 0,0-1 0 0 0,0 0-1 0 0,-1 0 0 0 0,1 0 0 0 0,-1 1 0 0 0,1-1 0 0 0,0 1 0 0 0,0-1 0 0 0,0 1 0 0 0,0-1 0 0 0,0 1 0 0 0,0 0 0 0 0,0-1 0 0 0,0 1 0 0 0,1 0-1 0 0,-1 0 1 0 0,1-1 0 0 0,30-14 0 0 0,-28 15 0 0 0,0 0 0 0 0,1 0 0 0 0,-1 1 0 0 0,0-1 0 0 0,1 1 0 0 0,-1 0 0 0 0,1 0 0 0 0,-1 0 0 0 0,4 1 0 0 0,8 0-16 0 0,-14-1 9 0 0,-1 0 0 0 0,1 0 0 0 0,-1 0-1 0 0,1 0 1 0 0,-1 1 0 0 0,1-1-1 0 0,-1 1 1 0 0,1-1 0 0 0,-1 1 0 0 0,1-1-1 0 0,-1 1 1 0 0,1 0 0 0 0,-1 0-1 0 0,0-1 1 0 0,0 1 0 0 0,1 0 0 0 0,-1 0-1 0 0,0 1 8 0 0,2 1-16 0 0,-1 0 0 0 0,0 0 0 0 0,0 0 0 0 0,0 1 0 0 0,2 2 16 0 0,-3-3-3 0 0,0-1 1 0 0,0 0-1 0 0,0 0 1 0 0,0 0-1 0 0,1 0 1 0 0,-1 0-1 0 0,1 0 1 0 0,0 0-1 0 0,-1 0 1 0 0,1 0-1 0 0,0-1 1 0 0,0 1-1 0 0,0-1 3 0 0,9 4-33 0 0,-10-5 32 0 0,1 1-1 0 0,-1-1 0 0 0,1 1 1 0 0,-1 0-1 0 0,0 0 0 0 0,1-1 1 0 0,-1 1-1 0 0,0 0 0 0 0,0 0 0 0 0,1 0 1 0 0,-1 1-1 0 0,0-1 0 0 0,0 0 1 0 0,0 0-1 0 0,0 0 0 0 0,0 1 2 0 0,6 10 0 0 0,-3-6 0 0 0,-1 0 0 0 0,2 0 0 0 0,-1 0 0 0 0,4 3 0 0 0,-4-5 0 0 0,0 0 0 0 0,-1 0 0 0 0,0 0 0 0 0,0 0 0 0 0,0 1 0 0 0,-1-1 0 0 0,1 1 0 0 0,-1 0 0 0 0,0 1 0 0 0,2 5 0 0 0,1-1 1 0 0,0 1-1 0 0,3 5 0 0 0,2 2-21 0 0,-5 13-183 0 0,1-22 145 0 0,1-1-112 0 0,-1-2-32 0 0,-1 1-53 0 0,-1 0-48 0 0,-3 1-40 0 0,-1-7 202 0 0,0 0 16 0 0,0-1-13 0 0,1 0-42 0 0,-1 0-10 0 0,0 0-42 0 0,1 0-50 0 0,0 0-54 0 0,0 0-59 0 0,0 0-55 0 0,0 0-49 0 0,0 0-43 0 0,1 0-156 0 0,-1 0-43 0 0,1 0-188 0 0,2 0-511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9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6296 0 0,'0'0'184'0'0,"-1"1"-42"0"0,-1 1 4 0 0,-1 1 5 0 0,-4 4 296 0 0,5-5-166 0 0,1-1-49 0 0,0 1-43 0 0,1-1-39 0 0,-1 0-14 0 0,1 0-40 0 0,0 0-22 0 0,0 1-17 0 0,1 1 37 0 0,-2-2-21 0 0,0 0 43 0 0,-4 2 271 0 0,0-1-76 0 0,2 4-75 0 0,0-1-62 0 0,-3-1 19 0 0,5-4-182 0 0,1 1 0 0 0,0-1 0 0 0,-1 0 0 0 0,1 0 0 0 0,-1 1 0 0 0,1-1 0 0 0,0 0 0 0 0,-1 1 0 0 0,1-1 1 0 0,0 0-1 0 0,-1 1 0 0 0,1-1 0 0 0,0 1 0 0 0,-1-1 0 0 0,1 1 0 0 0,0-1 0 0 0,0 0 0 0 0,0 1 0 0 0,-1-1 1 0 0,1 1-1 0 0,0-1 0 0 0,0 1 0 0 0,0-1 0 0 0,0 1 0 0 0,0-1 0 0 0,0 1 0 0 0,0-1 0 0 0,0 1 0 0 0,0-1 0 0 0,0 1 1 0 0,0-1-1 0 0,0 1-11 0 0,0 1 31 0 0,0 0 0 0 0,0-1 0 0 0,0 1 0 0 0,-1 0 0 0 0,1-1 0 0 0,-1 1 1 0 0,1-1-1 0 0,-1 1 0 0 0,1-1 0 0 0,-1 1 0 0 0,0-1 0 0 0,0 1 0 0 0,0-1 1 0 0,0 1-32 0 0,-4 6 165 0 0,-8 18 461 0 0,7-12-359 0 0,-1 1-36 0 0,1-1-42 0 0,0 0-47 0 0,1-1-51 0 0,1-1-56 0 0,1 6 143 0 0,1 0 91 0 0,-3-7-142 0 0,1-1-10 0 0,1-2-9 0 0,2 1 16 0 0,0 1 43 0 0,1 15 136 0 0,0 3-86 0 0,0 7-33 0 0,0 16 25 0 0,1-44-185 0 0,-1 0-1 0 0,1-1 1 0 0,1 1 0 0 0,-1 0-1 0 0,1-1 1 0 0,0 1-24 0 0,3 9 41 0 0,0 9 28 0 0,-1-9-18 0 0,0 0 0 0 0,3 6-51 0 0,-5-17 8 0 0,0 0 0 0 0,1 1 0 0 0,-1-1 0 0 0,1-1 0 0 0,0 1-1 0 0,1 0 1 0 0,-1-1 0 0 0,5 4-8 0 0,1 5 48 0 0,-1 0 66 0 0,-6-10-82 0 0,-1 0 1 0 0,1 0-1 0 0,-1 0 0 0 0,1-1 0 0 0,0 1 1 0 0,0 0-1 0 0,0-1 0 0 0,0 0 1 0 0,1 1-1 0 0,-1-1 0 0 0,1 0 0 0 0,-1 0 1 0 0,2 0-33 0 0,12 3 153 0 0,-1 8-122 0 0,3 0-26 0 0,-10-10-30 0 0,3-2-89 0 0,-6-2 8 0 0,1-2-41 0 0,-4 2 36 0 0,0 0 42 0 0,6-3-49 0 0,-4 2 32 0 0,-1 1-75 0 0,-1 0 41 0 0,0 0-33 0 0,0 0-38 0 0,0 0-42 0 0,0 0-47 0 0,0 0-51 0 0,0 0-8 0 0,-1 0-46 0 0,1 0-42 0 0,0-1-36 0 0,-1 1-135 0 0,1-1-36 0 0,0 0-162 0 0,2-1-441 0 0,-4 2 1140 0 0</inkml:trace>
  <inkml:trace contextRef="#ctx0" brushRef="#br0" timeOffset="585">474 284 7632 0 0,'0'0'166'0'0,"0"0"29"0"0,0 0 14 0 0,0 3-25 0 0,0 0-261 0 0,0 1 77 0 0,0 0 68 0 0,0 0 55 0 0,0 0 42 0 0,0 1 33 0 0,0 17 874 0 0,0-15-800 0 0,0 0-78 0 0,1 4 94 0 0,6 2 8 0 0,-1-1-23 0 0,-4 0-27 0 0,-3-5-88 0 0,1 5 144 0 0,3 0 50 0 0,1-5-165 0 0,-2-1-35 0 0,0-3-72 0 0,-1 1-1 0 0,0-1 1 0 0,0 0-1 0 0,-1 1 1 0 0,1-1-1 0 0,-1 0 1 0 0,1 1-80 0 0,-1 6 236 0 0,0 3 88 0 0,0-6 0 0 0,0 0-94 0 0,0 0-93 0 0,0 0-38 0 0,0 16 123 0 0,0-14-93 0 0,0 1 79 0 0,0-6-63 0 0,0 0 33 0 0,0-1 13 0 0,0 0 34 0 0,0 0 38 0 0,0-1 40 0 0,0 0 45 0 0,0 0 47 0 0,0-1 52 0 0,0 0 54 0 0,-1-31-412 0 0,0 19-58 0 0,1-1 0 0 0,0 1 1 0 0,1-1-1 0 0,0 1 0 0 0,2-10-31 0 0,13-16 13 0 0,-15 32-4 0 0,7-17-42 0 0,-6 18 14 0 0,-1 0 0 0 0,1 0-1 0 0,0 0 1 0 0,1 0-1 0 0,-1 1 1 0 0,0-1-1 0 0,4-2 20 0 0,1-2-34 0 0,-4 5 15 0 0,0-1 1 0 0,0 1 0 0 0,1 0 0 0 0,-1 0 0 0 0,1 1-1 0 0,0-1 19 0 0,9-2-60 0 0,-8-2 49 0 0,-5 7 11 0 0,0-1 0 0 0,0 1 0 0 0,1-1 0 0 0,-1 1 0 0 0,0-1 0 0 0,1 1 0 0 0,-1 0 0 0 0,0-1 0 0 0,1 1 0 0 0,-1 0 0 0 0,0-1 0 0 0,1 1 0 0 0,-1 0 0 0 0,1-1 0 0 0,-1 1 0 0 0,1 0 0 0 0,-1 0 0 0 0,0 0 0 0 0,1-1 0 0 0,-1 1 0 0 0,1 0 0 0 0,-1 0 0 0 0,1 0 0 0 0,-1 0 0 0 0,1 0 0 0 0,-1 0 0 0 0,1 0 0 0 0,-1 0 0 0 0,1 0 0 0 0,-1 0-1 0 0,1 0 1 0 0,0 0 0 0 0,30 0 0 0 0,-15 3 0 0 0,31 23 0 0 0,-42-23 0 0 0,-4-3 0 0 0,0 0 0 0 0,-1 0 0 0 0,1 1 0 0 0,0-1 0 0 0,-1 0 0 0 0,1 1 0 0 0,-1-1 0 0 0,1 1 0 0 0,-1-1 0 0 0,1 0 0 0 0,-1 1 0 0 0,1-1 0 0 0,-1 1 0 0 0,1 0 0 0 0,-1-1 0 0 0,1 1 0 0 0,-1-1 0 0 0,0 1 0 0 0,1 0 0 0 0,-1-1 0 0 0,0 1 0 0 0,0 0 0 0 0,3 4 0 0 0,10 11-29 0 0,0-1-99 0 0,-8-4 28 0 0,-4-9 79 0 0,0 0 0 0 0,0 1 0 0 0,0-1-1 0 0,0 0 1 0 0,1 0 0 0 0,-1 0 0 0 0,1 0 0 0 0,0 0-1 0 0,0 0 22 0 0,11 14-120 0 0,-8 15 96 0 0,0-22 26 0 0,1 1 20 0 0,-4 0 49 0 0,-2-7 53 0 0,0-1 17 0 0,0-1-133 0 0,0 0 0 0 0,0-1 0 0 0,0 1 0 0 0,0 0 0 0 0,0-1 0 0 0,0 1 0 0 0,0 0 0 0 0,0 0 0 0 0,-1-1 0 0 0,1 1 0 0 0,0-1 0 0 0,-1 1 0 0 0,1 0 0 0 0,0-1 0 0 0,-1 1-8 0 0,-9 4 24 0 0,10-4-22 0 0,-1-1-1 0 0,1 1 0 0 0,0 0 0 0 0,-1-1 0 0 0,1 1 0 0 0,0-1 1 0 0,0 1-1 0 0,0 0 0 0 0,-1 0 0 0 0,1-1 0 0 0,0 1 0 0 0,0 0 0 0 0,0-1 1 0 0,0 1-1 0 0,0 0-1 0 0,0 1 81 0 0,0-2-5 0 0,0 0-11 0 0,0 0 2 0 0,0-2-3 0 0,0-6-47 0 0,0-13 59 0 0,0 19-76 0 0,0 0 0 0 0,1 1 0 0 0,-1-1 0 0 0,0 0 0 0 0,1 1 0 0 0,-1-1 0 0 0,1 1 0 0 0,-1-1 0 0 0,1 1 0 0 0,0-1 0 0 0,0 1 0 0 0,-1-1 0 0 0,1 1 0 0 0,1-1 0 0 0,2-6 0 0 0,2-5 0 0 0,4 8 0 0 0,-5-8 0 0 0,9-6-22 0 0,15-8-146 0 0,-11 10 22 0 0,-6 4 56 0 0,11-11 50 0 0,-21 23 40 0 0,-1 0 0 0 0,1 0 1 0 0,0 0-1 0 0,-1 0 0 0 0,1 0 0 0 0,0 0 0 0 0,0 0 0 0 0,0 1 1 0 0,-1-1-1 0 0,1 0 0 0 0,0 1 0 0 0,0 0 0 0 0,0-1 0 0 0,1 1 0 0 0,41 0 66 0 0,-25 0-68 0 0,-3 3 2 0 0,0 10 0 0 0,-13-9-1 0 0,0-1 0 0 0,0 1 0 0 0,0 0 0 0 0,-1 0 0 0 0,1 1 1 0 0,6 13-48 0 0,-6-13 13 0 0,2 8-85 0 0,1-8 37 0 0,-5-5 78 0 0,-1 0 1 0 0,1 1-1 0 0,-1-1 1 0 0,1 0-1 0 0,-1 0 1 0 0,0 1-1 0 0,1-1 1 0 0,-1 0-1 0 0,1 1 1 0 0,-1-1-1 0 0,0 0 1 0 0,0 1-1 0 0,1-1 1 0 0,-1 1-1 0 0,0-1 1 0 0,0 1-1 0 0,1-1 1 0 0,-1 1-1 0 0,0-1 1 0 0,0 0-1 0 0,0 1 1 0 0,0-1-1 0 0,0 1 1 0 0,0-1-1 0 0,1 1 1 0 0,-1-1-1 0 0,0 1 1 0 0,0-1-1 0 0,-1 1 0 0 0,1-1 1 0 0,0 1-1 0 0,0 0 5 0 0,0 12 33 0 0,0 22 238 0 0,0-17-219 0 0,0-17-68 0 0,1 1 0 0 0,-1 0 0 0 0,0 0 0 0 0,1-1 0 0 0,0 1 0 0 0,-1 0 0 0 0,1 0 0 0 0,0-1 0 0 0,0 1 0 0 0,0-1 0 0 0,0 1 0 0 0,0-1 0 0 0,0 1 0 0 0,0-1 0 0 0,1 1 16 0 0,1 1-122 0 0,-3-3 48 0 0,0 0-80 0 0,0 1-92 0 0,0-1 70 0 0,0 1-41 0 0,0 1-212 0 0,0-1-100 0 0,0 1-83 0 0,0 0-71 0 0,0 0-198 0 0,0 0-54 0 0,0 0-1177 0 0,0-2-1197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6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9040 0 0,'0'0'266'0'0,"0"0"1"0"0,2 0-103 0 0,3 0-43 0 0,0 0 33 0 0,12 0 403 0 0,-12-3-69 0 0,3-3-178 0 0,6 0 21 0 0,-5 5-129 0 0,-2 1-37 0 0,0 0 5 0 0,0 0 36 0 0,4 0 153 0 0,3-2-35 0 0,7-3 263 0 0,-6 0-217 0 0,-6 3-156 0 0,0 1-69 0 0,-1 0-39 0 0,0 1 27 0 0,0-1 1 0 0,0 0-1 0 0,-1 0 0 0 0,1-1 0 0 0,1-1-133 0 0,-2 1 120 0 0,1 0 0 0 0,0 1-1 0 0,-1 0 1 0 0,1 0-1 0 0,1 0-119 0 0,6 2 115 0 0,-7-1-75 0 0,0 0 0 0 0,-1 0 0 0 0,1-1 0 0 0,0 0 0 0 0,1 0-40 0 0,8-4 50 0 0,-11 3-29 0 0,1 0 1 0 0,-1 1-1 0 0,1 0 1 0 0,0 0-1 0 0,-1 0 1 0 0,1 1-22 0 0,6 0 13 0 0,-10 1-12 0 0,1-1 1 0 0,0 0-1 0 0,-1 0 1 0 0,1 0-1 0 0,-1 0 1 0 0,1-1-1 0 0,0 0 1 0 0,-1 1-1 0 0,2-2-1 0 0,6-2 17 0 0,-8 2-14 0 0,0 1 1 0 0,0 0 0 0 0,0-1-1 0 0,0 2 1 0 0,0-1 0 0 0,0 0-1 0 0,0 1 1 0 0,1-1 0 0 0,-1 1 0 0 0,3 0-4 0 0,4 0-44 0 0,22 0 126 0 0,-21 0-121 0 0,0 0-80 0 0,-5 0 7 0 0,-1 0-38 0 0,1 0-43 0 0,-1 0-49 0 0,0 0-53 0 0,0 0-59 0 0,0 0-62 0 0,-1 0-69 0 0,-4 0 131 0 0,1 0-49 0 0,-1 0-44 0 0,1 0-38 0 0,-1 0-141 0 0,0 0-39 0 0,0 0-168 0 0,0 0-459 0 0</inkml:trace>
  <inkml:trace contextRef="#ctx0" brushRef="#br0" timeOffset="314.65">17 269 7632 0 0,'0'0'166'0'0,"0"0"29"0"0,0 0 14 0 0,0 0-63 0 0,0 0-9 0 0,0 0 53 0 0,0 0 164 0 0,0 0 306 0 0,2 0 20 0 0,0 0-556 0 0,3 0 157 0 0,4 0 299 0 0,-4 0-357 0 0,-1-1-51 0 0,0-1-84 0 0,9-8 267 0 0,-13 10-341 0 0,1-1 0 0 0,-1 1 0 0 0,0 0 0 0 0,0 0 0 0 0,1 0 1 0 0,-1-1-1 0 0,0 1 0 0 0,0 0 0 0 0,1 0 0 0 0,-1 0 0 0 0,0 0 0 0 0,1-1 1 0 0,-1 1-1 0 0,0 0 0 0 0,1 0 0 0 0,-1 0 0 0 0,0 0 0 0 0,1 0 1 0 0,-1 0-1 0 0,0 0 0 0 0,1 0 0 0 0,-1 0 0 0 0,0 0 0 0 0,0 0 0 0 0,1 0 1 0 0,-1 0-15 0 0,7 0 91 0 0,1 1 74 0 0,2-1 57 0 0,21 0 514 0 0,-18 0-456 0 0,-2-2-90 0 0,-1 1-86 0 0,4-3 49 0 0,22-4 179 0 0,-22 7-181 0 0,3 1 57 0 0,5-3-17 0 0,0-3-34 0 0,-5 1-59 0 0,14 0 86 0 0,-14 1-95 0 0,-11 1-50 0 0,1 2 1 0 0,-1-1-1 0 0,1 1 0 0 0,0 0 0 0 0,-1 0 0 0 0,1 1-39 0 0,6 1 24 0 0,-10-1-24 0 0,1 0 1 0 0,0 0 0 0 0,-1 0-1 0 0,1 0 1 0 0,-1 0 0 0 0,1-1-1 0 0,0 1 1 0 0,-1-1 0 0 0,2-1-1 0 0,-2 2 0 0 0,4-3 0 0 0,1 0 0 0 0,0 1 0 0 0,0 0 0 0 0,0 1 0 0 0,8-1 0 0 0,5 0 0 0 0,5-9 0 0 0,-22 10-1 0 0,-1 0 1 0 0,1 0 0 0 0,0 1-1 0 0,-1-1 1 0 0,1 1 0 0 0,-1 0 0 0 0,1 0-1 0 0,0 0 1 0 0,1 1 0 0 0,5-1-8 0 0,-8 0 2 0 0,0 0 0 0 0,0 0 0 0 0,-1 0 0 0 0,1 0-1 0 0,0-1 1 0 0,0 1 0 0 0,0-1 0 0 0,0 0 0 0 0,0 1 0 0 0,-1-1 0 0 0,1 0 0 0 0,0 0 0 0 0,1-1 6 0 0,6-3-58 0 0,5 3-81 0 0,-8 2-44 0 0,0 0-53 0 0,11 0-624 0 0,-15 0 98 0 0,-2 0-6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2:55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536 80 7568 0 0,'0'0'166'0'0,"0"0"29"0"0,0 0 14 0 0,-2 0-25 0 0,1 0-181 0 0,0 0-1 0 0,1 0 1 0 0,-1 0-1 0 0,0 0 1 0 0,1 0-1 0 0,-1 0 1 0 0,0 0-1 0 0,1 0 1 0 0,-1-1-1 0 0,0 1 1 0 0,1 0-1 0 0,-1 0 1 0 0,1-1-1 0 0,-1 1 1 0 0,0 0-3 0 0,-1-7 17 0 0,2 3 46 0 0,0 4-63 0 0,0-2 130 0 0,0 1 150 0 0,0 0-28 0 0,0-1-55 0 0,0 1-48 0 0,0 0-41 0 0,0-1 25 0 0,0-2-16 0 0,0 2 6 0 0,-3-3 394 0 0,1 3-458 0 0,1 1 0 0 0,-1 0 0 0 0,0-1 0 0 0,0 1 0 0 0,1 0 0 0 0,-1 0 0 0 0,0 0 0 0 0,-1 0-59 0 0,-6-1 231 0 0,3-1 76 0 0,-8-7 22 0 0,2 7-25 0 0,7 0 31 0 0,-6-7 1 0 0,10 9-181 0 0,-1-1-36 0 0,-1 1 30 0 0,-1 1-82 0 0,-1 1-45 0 0,2-1 56 0 0,-4 0 71 0 0,-5 0 133 0 0,-6 0 115 0 0,5 0-215 0 0,12 0-170 0 0,-1 0 1 0 0,1 0 0 0 0,-1 0 0 0 0,1 1-1 0 0,-1-1 1 0 0,1 0 0 0 0,0 1-1 0 0,-1-1 1 0 0,1 1 0 0 0,0-1 0 0 0,-1 1-1 0 0,1-1 1 0 0,0 1 0 0 0,0 0 0 0 0,-1 0-13 0 0,-21 11 134 0 0,8 1-47 0 0,10-8-68 0 0,0-2 6 0 0,-17 7 19 0 0,15-6-19 0 0,4-3-22 0 0,-1 0 1 0 0,0 1-1 0 0,1 0 1 0 0,0 0-1 0 0,-1 0 1 0 0,1 0-1 0 0,0 1 1 0 0,0-1-1 0 0,0 1 1 0 0,-2 2-4 0 0,0 8 0 0 0,-2-8-1 0 0,7-5 2 0 0,-1 0-1 0 0,1 1 1 0 0,0-1 0 0 0,-1 0-1 0 0,1 0 1 0 0,0 1-1 0 0,-1-1 1 0 0,1 0-1 0 0,0 0 1 0 0,-1 1-1 0 0,1-1 1 0 0,0 0-1 0 0,0 1 1 0 0,-1-1-1 0 0,1 0 1 0 0,0 1-1 0 0,0-1 1 0 0,0 0-1 0 0,-1 1 1 0 0,1-1-1 0 0,0 1 1 0 0,0-1-1 0 0,0 1 1 0 0,0-1-1 0 0,0 0 1 0 0,0 1-1 0 0,0-1 1 0 0,0 1-1 0 0,0-1 1 0 0,0 0 0 0 0,0 1-1 0 0,-3 4 64 0 0,-7 6-32 0 0,6-6 33 0 0,5 0-50 0 0,0 1-5 0 0,-4-1 46 0 0,-7 9-25 0 0,9-13-25 0 0,1 0 0 0 0,-1 1-1 0 0,0-1 1 0 0,1 0 0 0 0,0 1 0 0 0,-1-1 0 0 0,1 1-1 0 0,0-1 1 0 0,0 1 0 0 0,0-1 0 0 0,0 1 0 0 0,0-1-1 0 0,0 1 1 0 0,0-1 0 0 0,0 1 0 0 0,1-1 0 0 0,-1 0-1 0 0,0 1 1 0 0,1-1 0 0 0,0 2-6 0 0,4 5 10 0 0,1 4 25 0 0,-4-1 21 0 0,-2 7 13 0 0,0 12 14 0 0,0-15-21 0 0,0-11-50 0 0,1-1 0 0 0,-1 0 0 0 0,0 0-1 0 0,1 0 1 0 0,0 1 0 0 0,0-1 0 0 0,0 0 0 0 0,0 0 0 0 0,1 0-12 0 0,3 13 42 0 0,-3-8 2 0 0,-1 1 1 0 0,-1 0 0 0 0,1 0-1 0 0,-1 0 1 0 0,-1 2-45 0 0,1 23 145 0 0,3-13-78 0 0,2-6-12 0 0,1 3 21 0 0,-4-1 17 0 0,-2-9-50 0 0,2 0 0 0 0,-1 0 0 0 0,1 0 0 0 0,0 0 0 0 0,3 7-43 0 0,-4-12 10 0 0,3 14 92 0 0,-5 4-12 0 0,0-12-44 0 0,1 19 141 0 0,0 31 60 0 0,0-45-161 0 0,0 1 34 0 0,0 11 24 0 0,0-23-70 0 0,0-3 4 0 0,0 0 1 0 0,0 0-44 0 0,0 0-83 0 0,0 0-36 0 0,0 0-131 0 0,0 0 98 0 0,0 0-64 0 0,0 0-84 0 0,0 0 81 0 0,0 0-39 0 0,0 0-44 0 0,0 0-41 0 0,0 0-37 0 0,0 0-33 0 0,0 0-246 0 0,0 0-55 0 0,-2 0-799 0 0,-2 0-628 0 0,-5 0-1193 0 0</inkml:trace>
  <inkml:trace contextRef="#ctx0" brushRef="#br0" timeOffset="272.95">0 443 8432 0 0,'0'0'190'0'0,"0"0"28"0"0,0 0 10 0 0,3-3-26 0 0,1 0-167 0 0,9-5-26 0 0,-1 6 79 0 0,-11 2-33 0 0,1 0 0 0 0,0 0 0 0 0,-1 0 0 0 0,1-1 0 0 0,0 1 0 0 0,-1-1-1 0 0,1 1 1 0 0,-1-1 0 0 0,1 1 0 0 0,-1-1 0 0 0,1 0 0 0 0,-1 0 0 0 0,1 0 0 0 0,-1 0-55 0 0,7-4 286 0 0,4 0 202 0 0,-1 1-119 0 0,-1 0-97 0 0,1 1-75 0 0,6-2 26 0 0,4-5 64 0 0,8 4-20 0 0,2-4-5 0 0,-13 6-117 0 0,-10 2-71 0 0,-1 0 0 0 0,1 0-1 0 0,-1 0 1 0 0,0-1 0 0 0,1-1-74 0 0,21-6 215 0 0,-1 5-43 0 0,-8 2-79 0 0,14-8-8 0 0,-17 7-74 0 0,-5 2-11 0 0,1-2 0 0 0,10-4 0 0 0,5-1 0 0 0,0 2 0 0 0,20-3 0 0 0,-31 7 0 0 0,-8 2-10 0 0,-4 0-24 0 0,-1 1-25 0 0,0 0-40 0 0,-1 0-19 0 0,0 0-40 0 0,0 0-44 0 0,1 0-50 0 0,-1 0-55 0 0,0 0-50 0 0,0 0-45 0 0,0 0-38 0 0,1 0-133 0 0,0 0-39 0 0,0 0-159 0 0,3 0-427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5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6776 0 0,'0'0'198'0'0,"0"0"-56"0"0,0 0-17 0 0,0 0 35 0 0,3 0 125 0 0,0 0-225 0 0,1 0 85 0 0,3 1 224 0 0,8-1 378 0 0,-9-1-453 0 0,-1 0-56 0 0,0 0-95 0 0,3-4 47 0 0,2-1 70 0 0,3 3 64 0 0,-2 3-86 0 0,-2 0-68 0 0,16 0 172 0 0,-16 0-172 0 0,-1-1-40 0 0,0-1-13 0 0,2-2 10 0 0,5-2 51 0 0,-10 5-87 0 0,1 0 0 0 0,-1 1 0 0 0,1 0 0 0 0,3 0-91 0 0,-3 0 96 0 0,-1 0-1 0 0,1-1 0 0 0,0 1 0 0 0,3-2-95 0 0,22-8 391 0 0,-2 4 1 0 0,-13 1-133 0 0,-4 0-102 0 0,8 2-39 0 0,-2 1-25 0 0,-1-4-28 0 0,-2 0-14 0 0,0 4 15 0 0,-6 2-145 0 0,-1 0 70 0 0,-1 0 42 0 0,9 0 99 0 0,-7 0-85 0 0,1 0-70 0 0,-4 0-52 0 0,1 0-61 0 0,-1 0-32 0 0,0 0-58 0 0,1 0-64 0 0,0 0-71 0 0,6 0-69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8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206 379 8208 0 0,'-6'0'88'0'0,"-1"0"43"0"0,-2 0 40 0 0,-1 0 38 0 0,-8 0 313 0 0,5 0 119 0 0,-1 2-88 0 0,4 4-116 0 0,2-1-171 0 0,1-3-86 0 0,1 1-14 0 0,1 8 68 0 0,-6-5-28 0 0,10-5-193 0 0,-1-1 1 0 0,1 0 0 0 0,0 1-1 0 0,0-1 1 0 0,0 1 0 0 0,0 0-1 0 0,1-1 1 0 0,-1 1 0 0 0,0 0-1 0 0,0-1 1 0 0,0 1 0 0 0,0 0-1 0 0,1 0 1 0 0,-1 0 0 0 0,0 0-1 0 0,0 0-13 0 0,-3 10 142 0 0,4-10-127 0 0,-1 0-1 0 0,1 0 1 0 0,-1 1-1 0 0,1-1 0 0 0,-1 0 1 0 0,1 0-1 0 0,-1 0 1 0 0,0 0-1 0 0,1 0 0 0 0,-1 0 1 0 0,0-1-1 0 0,0 1 1 0 0,1 0-1 0 0,-1 0 0 0 0,0 0 1 0 0,0-1-1 0 0,0 1 1 0 0,-1 0-15 0 0,-5 2 82 0 0,6-3-71 0 0,1 1 0 0 0,-1-1 1 0 0,1 0-1 0 0,-1 1 0 0 0,0-1 1 0 0,1 1-1 0 0,-1-1 0 0 0,1 0 1 0 0,-1 1-1 0 0,1 0 0 0 0,-1-1 1 0 0,1 1-1 0 0,-1-1 0 0 0,1 1 1 0 0,0-1-1 0 0,-1 1 0 0 0,1 0 1 0 0,0-1-1 0 0,-1 1 0 0 0,1 0 1 0 0,0-1-1 0 0,0 1 0 0 0,0 0 1 0 0,-1-1-1 0 0,1 1 0 0 0,0 0 1 0 0,0 0-12 0 0,0 1 16 0 0,-2 3 41 0 0,-2 4-9 0 0,2-4 12 0 0,-2 1 48 0 0,0 3 71 0 0,-7 12 53 0 0,9-10-12 0 0,2-9-200 0 0,0 1 1 0 0,0 0-1 0 0,0-1 1 0 0,1 1-1 0 0,-1-1 1 0 0,1 1-1 0 0,-1-1 1 0 0,1 1-1 0 0,0-1 1 0 0,0 0-1 0 0,0 1 1 0 0,1-1-1 0 0,-1 0 1 0 0,1 0 0 0 0,0 1-21 0 0,0 0 99 0 0,0 0-35 0 0,-2 4-4 0 0,1-1-13 0 0,0-5-39 0 0,-1-1 1 0 0,1 1-1 0 0,-1 0 0 0 0,1 0 0 0 0,0 0 1 0 0,-1 0-1 0 0,1-1 0 0 0,0 1 0 0 0,0 0 0 0 0,-1-1 1 0 0,1 1-1 0 0,0 0 0 0 0,0-1 0 0 0,0 1 1 0 0,0-1-1 0 0,0 1 0 0 0,0-1 0 0 0,0 0 0 0 0,0 1 1 0 0,0-1-1 0 0,0 0 0 0 0,0 0 0 0 0,0 0 1 0 0,0 0-1 0 0,0 0 0 0 0,1 0-8 0 0,0 0 21 0 0,1 1 1 0 0,-1-1-1 0 0,0 0 1 0 0,1 1-1 0 0,-1-1 1 0 0,0 1-1 0 0,0 0 1 0 0,1 0-22 0 0,5 4 64 0 0,-6-4-48 0 0,-1 0 0 0 0,1 0 0 0 0,-1 0-1 0 0,1 0 1 0 0,-1-1 0 0 0,1 1 0 0 0,-1-1 0 0 0,1 1 0 0 0,0-1-1 0 0,-1 1 1 0 0,3-1-16 0 0,1 3 106 0 0,-5-3-102 0 0,1 1 0 0 0,-1-1 1 0 0,1 1-1 0 0,-1-1 1 0 0,1 1-1 0 0,-1-1 1 0 0,1 1-1 0 0,-1-1 1 0 0,1 0-1 0 0,-1 1 1 0 0,1-1-1 0 0,0 0 1 0 0,-1 0-1 0 0,1 1 1 0 0,-1-1-1 0 0,1 0 0 0 0,0 0 1 0 0,-1 0-1 0 0,1 0 1 0 0,0 0-1 0 0,-1 0 1 0 0,1 0-1 0 0,0 0 1 0 0,-1 0-1 0 0,1 0 1 0 0,0 0-1 0 0,-1 0 1 0 0,1 0-1 0 0,-1-1 0 0 0,1 1 1 0 0,0 0-1 0 0,-1 0 1 0 0,1-1-1 0 0,-1 1 1 0 0,1 0-1 0 0,0-1-4 0 0,0 0 12 0 0,1 0 0 0 0,0 0 0 0 0,0 1-1 0 0,0-1 1 0 0,1 0 0 0 0,-1 1 0 0 0,0 0 0 0 0,0-1-1 0 0,0 1 1 0 0,1 0-12 0 0,15-2 66 0 0,2-7-17 0 0,-16 7-34 0 0,6-4 40 0 0,-5 1-43 0 0,1 0-5 0 0,1 2 16 0 0,-4 2-18 0 0,-1 0 1 0 0,1-1 0 0 0,0 1-1 0 0,-1-1 1 0 0,1 1-1 0 0,0-1 1 0 0,-1 0 0 0 0,0 0-1 0 0,1 0 1 0 0,-1 0-1 0 0,0 0 1 0 0,0-1 0 0 0,0 1-1 0 0,-1-1 1 0 0,1 0-6 0 0,8-16-21 0 0,-9 15 3 0 0,1-1 0 0 0,-1 1 0 0 0,1 0 0 0 0,-1-1 1 0 0,-1 1-1 0 0,1-1 0 0 0,0 1 0 0 0,-1-2 18 0 0,2-13-75 0 0,4 3 14 0 0,0 1-26 0 0,-4-4-35 0 0,-3 14 80 0 0,1 0 1 0 0,-1 0 0 0 0,0 0 0 0 0,-1 0 0 0 0,-1-5 41 0 0,1 4-35 0 0,1 1 0 0 0,-1-1 0 0 0,1 0 0 0 0,0 0 0 0 0,0 0 0 0 0,1 0 35 0 0,1-20-107 0 0,-1 15 49 0 0,1 1 1 0 0,-2-1-1 0 0,1 0 0 0 0,-1 0 1 0 0,-2-4 57 0 0,0 1-74 0 0,1 9 39 0 0,0-1 0 0 0,1 1 0 0 0,0-1 0 0 0,0 0 0 0 0,0 0 0 0 0,1 1 0 0 0,0-1 0 0 0,0 0 0 0 0,1-5 35 0 0,5-13-138 0 0,-4 18 83 0 0,-1 0 0 0 0,0 0 0 0 0,0 0-1 0 0,0-1 1 0 0,0-4 55 0 0,-1-43-337 0 0,0 42 234 0 0,0-3-35 0 0,0 11 103 0 0,0 0 0 0 0,0 0 1 0 0,0 0-1 0 0,1 0 0 0 0,1-2 35 0 0,-2 4-11 0 0,1 0 0 0 0,0 1-1 0 0,0-1 1 0 0,-1 1 0 0 0,1-1 0 0 0,0 1-1 0 0,1-1 1 0 0,-1 1 0 0 0,1-1 11 0 0,-2 2 0 0 0,3-3-88 0 0,-3 6 52 0 0,-1 24 257 0 0,0-14-120 0 0,1 0 1 0 0,0 0-1 0 0,1 1 1 0 0,0-1-1 0 0,1 2-101 0 0,9 19 199 0 0,-6 10 7 0 0,0-18-84 0 0,1-1 30 0 0,-4 3 56 0 0,-2-12-88 0 0,0-9-44 0 0,-1 1-1 0 0,2 0 0 0 0,-1 0 1 0 0,1-1-1 0 0,1 2-75 0 0,8 23 256 0 0,6 28 271 0 0,-12-43-316 0 0,-4-3-92 0 0,1 5 3 0 0,0-15-97 0 0,6 21 113 0 0,1-6 38 0 0,0-1-28 0 0,-7-15-125 0 0,0 1 1 0 0,0 0-1 0 0,0-1 0 0 0,-1 1 1 0 0,1 0-1 0 0,-1 2-23 0 0,0 11 88 0 0,0-15-75 0 0,1 0-1 0 0,-1 0 0 0 0,0 0 1 0 0,1 0-1 0 0,-1 0 0 0 0,1-1 1 0 0,0 1-1 0 0,-1 0 0 0 0,1 0 0 0 0,0 0 1 0 0,0-1-1 0 0,1 2-12 0 0,-1-2 5 0 0,0 1-1 0 0,0-1 1 0 0,-1 0-1 0 0,1 1 1 0 0,0-1 0 0 0,-1 1-1 0 0,1-1 1 0 0,-1 1-1 0 0,0 0 1 0 0,1-1 0 0 0,-1 1-1 0 0,0 0-4 0 0,3 3 43 0 0,7 5-61 0 0,-7-7-118 0 0,-3-3 48 0 0,0 0-70 0 0,0 0-85 0 0,0 0 72 0 0,0 0-39 0 0,0 0-42 0 0,0 0-41 0 0,0 0-35 0 0,0 0-34 0 0,0 0-234 0 0,0 0-56 0 0,0 0-768 0 0,0 0-607 0 0,0 0-1152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8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3 413 9040 0 0,'0'0'266'0'0,"0"2"1"0"0,-1 13-196 0 0,0 1-32 0 0,1-4 10 0 0,0-6 46 0 0,2 0 53 0 0,0 0 83 0 0,3 2 45 0 0,1 2 131 0 0,-4-4-164 0 0,-2 1 34 0 0,0 0-51 0 0,1-1-38 0 0,-1 5 97 0 0,1-3-88 0 0,4 10 182 0 0,-2-11-224 0 0,1 0 44 0 0,-4-5-110 0 0,1 0 0 0 0,0 0 0 0 0,-1 0 0 0 0,1 1 0 0 0,-1-1 0 0 0,1 0-1 0 0,-1 1 1 0 0,0 0-89 0 0,-1 22 624 0 0,0-8-231 0 0,1-4-31 0 0,0-11-9 0 0,0-2-29 0 0,0 3-17 0 0,0 8-3 0 0,0-9-18 0 0,0-2-71 0 0,0 0-30 0 0,0 0-8 0 0,0 0-9 0 0,0 0-34 0 0,0 0-20 0 0,3-2-2 0 0,7-9-8 0 0,-6 6-39 0 0,-3-3-53 0 0,0 3-2 0 0,9-11 49 0 0,-9 14-58 0 0,-1 1 1 0 0,1-1-1 0 0,-1 0 1 0 0,0 1-1 0 0,1-1 1 0 0,-1 0-1 0 0,0 1 1 0 0,0-1-1 0 0,0 0 0 0 0,0 0-1 0 0,1-6 0 0 0,1-1 0 0 0,0 0 0 0 0,0 1 0 0 0,1-1 0 0 0,0 1 0 0 0,3-5 0 0 0,4-12 0 0 0,-2 3-28 0 0,4-4-107 0 0,-11 24 126 0 0,1-1-11 0 0,0 0-1 0 0,0 0 0 0 0,1 0 0 0 0,-1 0 0 0 0,1 0 0 0 0,0 1 0 0 0,0-1 0 0 0,0 1 0 0 0,3-2 21 0 0,7-1-96 0 0,-9-2 35 0 0,-4 7 58 0 0,1-1 0 0 0,-1 1 0 0 0,0 0 0 0 0,0-1 0 0 0,1 1 0 0 0,-1-1 0 0 0,0 1 0 0 0,1 0 0 0 0,-1-1-1 0 0,0 1 1 0 0,1 0 0 0 0,-1-1 0 0 0,1 1 0 0 0,-1 0 0 0 0,0 0 0 0 0,1-1 0 0 0,-1 1 0 0 0,1 0 0 0 0,-1 0 0 0 0,1 0-1 0 0,-1 0 1 0 0,1-1 0 0 0,-1 1 0 0 0,1 0 0 0 0,-1 0 0 0 0,1 0 0 0 0,-1 0 0 0 0,1 0 0 0 0,-1 0 0 0 0,1 0 0 0 0,-1 1-1 0 0,1-1 4 0 0,10-1-36 0 0,16 2-110 0 0,-18 1 126 0 0,7 12-34 0 0,-13-11 45 0 0,0 0 0 0 0,-1 0-1 0 0,0 1 1 0 0,0-1 0 0 0,0 1-1 0 0,0 0 1 0 0,0 0 0 0 0,-1-1-1 0 0,0 1 1 0 0,1 0 0 0 0,-1 3 9 0 0,10 25-55 0 0,-6-24 30 0 0,-4-6 22 0 0,0-1 0 0 0,0 0 0 0 0,0 1 1 0 0,0-1-1 0 0,-1 1 0 0 0,1 0 0 0 0,0-1 1 0 0,-1 1-1 0 0,1-1 0 0 0,-1 1 0 0 0,0 0 1 0 0,0-1-1 0 0,1 1 0 0 0,-1 0 0 0 0,0 1 3 0 0,2 19 9 0 0,-1-20-5 0 0,-1 0 0 0 0,1 0 0 0 0,0 0 0 0 0,0 0 0 0 0,0 0 0 0 0,0 0 0 0 0,1 0 1 0 0,-1-1-1 0 0,0 1 0 0 0,1 0 0 0 0,-1-1-4 0 0,1 1 4 0 0,0 0 0 0 0,0 0 0 0 0,-1-1 0 0 0,1 1 0 0 0,-1 0 0 0 0,0 0 0 0 0,1 2-4 0 0,1 11 60 0 0,-3-13-53 0 0,1 0 1 0 0,-1-1-1 0 0,0 1 0 0 0,1 0 1 0 0,-1 0-1 0 0,1 0 1 0 0,0 0-1 0 0,-1-1 0 0 0,1 1 1 0 0,0 0-1 0 0,0-1 0 0 0,0 1 1 0 0,1-1-1 0 0,-1 1 1 0 0,0-1-1 0 0,0 0 0 0 0,1 1 1 0 0,-1-1-8 0 0,12 15 100 0 0,-10-3-35 0 0,-3-10-1 0 0,0-3 8 0 0,0 0 34 0 0,0 0 12 0 0,0 0 2 0 0,0 0 7 0 0,0 0 26 0 0,0 0 9 0 0,0 0 4 0 0,0 0-11 0 0,0-3-58 0 0,0 0-71 0 0,-1-16 122 0 0,-1 12-136 0 0,-2 0-4 0 0,2 5-7 0 0,1-1 1 0 0,0 1 0 0 0,0 0-1 0 0,0 0 1 0 0,0-1 0 0 0,0 1-1 0 0,0-1 1 0 0,0 0-2 0 0,1 2 4 0 0,0-1 0 0 0,0 1-1 0 0,0 0 1 0 0,0-1 0 0 0,0 1 0 0 0,1 0 0 0 0,-1-1-1 0 0,0 1 1 0 0,0 0 0 0 0,1 0 0 0 0,-1 0 0 0 0,1-1-1 0 0,0 1-3 0 0,1-2 2 0 0,-1-1-1 0 0,1 0 0 0 0,0 1 0 0 0,-1-1 0 0 0,0 0 1 0 0,0 0-1 0 0,0 0 0 0 0,0 0 0 0 0,-1 0 0 0 0,1-3-1 0 0,-1 3 0 0 0,0-1 1 0 0,1 0-1 0 0,0 1 0 0 0,0-1 0 0 0,0 0 0 0 0,1 1 0 0 0,0-1 0 0 0,0 1 0 0 0,0 0 0 0 0,0 0 0 0 0,2-2 0 0 0,7-18-33 0 0,-4 9-99 0 0,5 3 5 0 0,0 3 42 0 0,3-12-59 0 0,-13 18 115 0 0,-1 0 0 0 0,1 0 0 0 0,0 0 0 0 0,0 1 0 0 0,0-1-1 0 0,1 0 1 0 0,-1 1 0 0 0,1 0 0 0 0,-1-1 0 0 0,1 1 0 0 0,0 0 0 0 0,0 0 0 0 0,0 1-1 0 0,2-2 30 0 0,21-2-184 0 0,-15-2 82 0 0,-10 7 92 0 0,0-1 0 0 0,0 0-1 0 0,0 1 1 0 0,0-1 0 0 0,-1 1-1 0 0,1-1 1 0 0,0 1 0 0 0,0 0 0 0 0,0-1-1 0 0,0 1 1 0 0,0 0 0 0 0,0 0-1 0 0,1-1 1 0 0,-1 1 0 0 0,0 0-1 0 0,0 0 1 0 0,0 0 0 0 0,0 0 0 0 0,0 0-1 0 0,0 1 1 0 0,0-1 0 0 0,0 0-1 0 0,0 0 1 0 0,1 1 10 0 0,8 4-43 0 0,-7-4 36 0 0,0 0 1 0 0,0 1 0 0 0,0-1-1 0 0,0 0 1 0 0,1-1 0 0 0,-1 1-1 0 0,0 0 1 0 0,0-1 0 0 0,0 0-1 0 0,3 0 7 0 0,0 0-16 0 0,22 2-40 0 0,-26-2 56 0 0,1 1-1 0 0,-1 0 0 0 0,0-1 1 0 0,0 1-1 0 0,0 0 0 0 0,0 0 1 0 0,0 0-1 0 0,0 0 0 0 0,-1 1 1 0 0,1-1-1 0 0,0 0 0 0 0,1 2 1 0 0,12 10 0 0 0,-10-10 0 0 0,-1 0 0 0 0,1 0 0 0 0,-1 1 0 0 0,0-1 0 0 0,0 1 0 0 0,-1 0 0 0 0,1 0 0 0 0,-1 0 0 0 0,1 3 0 0 0,20 20 0 0 0,-13-15 6 0 0,0 1-1 0 0,-1 1 0 0 0,5 7-5 0 0,14 14 151 0 0,-26-28-118 0 0,10 20-1 0 0,-8-4-32 0 0,2-17 0 0 0,-4-4 0 0 0,-2-1-1 0 0,-1 0-1 0 0,1 0 1 0 0,-1-1-1 0 0,0 1 1 0 0,0 0-1 0 0,1 0 1 0 0,-1 0-1 0 0,0-1 1 0 0,0 1-1 0 0,0 0 1 0 0,0 0-1 0 0,0 0 1 0 0,0 0-1 0 0,0 0 2 0 0,0 4-64 0 0,0 6 62 0 0,0-8-40 0 0,0 0-55 0 0,0-1-17 0 0,0 0-46 0 0,0 0-54 0 0,0-1-61 0 0,0 0 15 0 0,0 0-41 0 0,0-1-39 0 0,0 0-34 0 0,0 1-244 0 0,0-1-58 0 0,0 0-44 0 0,0 0-33 0 0,0 0-1352 0 0,0 0-1198 0 0</inkml:trace>
  <inkml:trace contextRef="#ctx0" brushRef="#br0" timeOffset="1096.1">634 3 9440 0 0,'2'0'216'0'0,"2"0"-117"0"0,7 0 59 0 0,-7 0-68 0 0,3 0 59 0 0,1 0 79 0 0,-1-1-191 0 0,-2 0-36 0 0,0 1 0 0 0,0 0-1 0 0,0 0 1 0 0,0 0 0 0 0,0 0 0 0 0,0 1-1 0 0,0 0 1 0 0,0 0 0 0 0,1 0-1 0 0,6 4 33 0 0,-2-1 69 0 0,1-1 72 0 0,2 1 76 0 0,-11-4-215 0 0,11 4 317 0 0,-1 1 0 0 0,1 1 0 0 0,-1 0-1 0 0,6 4-351 0 0,8 4 505 0 0,-18-10-346 0 0,-1 0-1 0 0,0 1 0 0 0,5 4-158 0 0,9 9 257 0 0,-9-7-133 0 0,0-2-38 0 0,6 4 72 0 0,-11-9-81 0 0,-1 1 0 0 0,0 0 0 0 0,0-1 0 0 0,-1 2 0 0 0,1-1 0 0 0,1 3-77 0 0,10 15 282 0 0,-1-2-33 0 0,-2-2-32 0 0,3 10 108 0 0,-6 0-75 0 0,-5-11-99 0 0,5 8 94 0 0,-7-18-148 0 0,-1 1 0 0 0,1 0 0 0 0,-2 0 1 0 0,1 0-1 0 0,0 5-97 0 0,-2 1 139 0 0,0 2 35 0 0,0 11 79 0 0,5 9 10 0 0,-2-13-81 0 0,-1-6-24 0 0,-2-2 11 0 0,0 3 43 0 0,-1-1-34 0 0,1 10 103 0 0,-5 5 66 0 0,0-15-187 0 0,-3 15 143 0 0,5-5-28 0 0,0-8-45 0 0,0 1 0 0 0,-2-1 0 0 0,0 0 0 0 0,-3 7-230 0 0,-19 36 511 0 0,23-51-441 0 0,3-8-44 0 0,-1-1 0 0 0,0 1 0 0 0,-1 0 1 0 0,1 0-1 0 0,0-1 0 0 0,-1 1 0 0 0,0-1 0 0 0,0 1 0 0 0,-1 1-26 0 0,-10 13 146 0 0,-1-1-1 0 0,-1 2-145 0 0,-6 3 45 0 0,7-10 11 0 0,-4 6-47 0 0,10-9-46 0 0,3-1-36 0 0,1 0-37 0 0,-5 3-9 0 0,6-8 9 0 0,0-1-52 0 0,0 0-86 0 0,0-1-107 0 0,2 0 131 0 0,-1 0-35 0 0,1-1 67 0 0,-1 1-288 0 0,1 0-76 0 0,0-1-68 0 0,1 0-58 0 0,-1 1-202 0 0,1-1-59 0 0,0 0-244 0 0,0 0-656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7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78 537 7344 0 0,'0'0'216'0'0,"0"2"-11"0"0,0 2-171 0 0,0-2-33 0 0,0 0 0 0 0,0-1-1 0 0,0 1 1 0 0,0 0 0 0 0,0 0 0 0 0,0 0 0 0 0,0 0-1 0 0,1-1 1 0 0,-1 1 0 0 0,1 0 0 0 0,0 1-1 0 0,5 1-15 0 0,0 1 26 0 0,-5 4 75 0 0,-1-3 99 0 0,1-1-51 0 0,5 7 155 0 0,-2-6-69 0 0,-2-3-59 0 0,-1 1 47 0 0,0 3 162 0 0,0-4-139 0 0,-1 1 35 0 0,2 7 145 0 0,4-1-96 0 0,-1-2-77 0 0,0 3 102 0 0,0-1-24 0 0,1-2-52 0 0,-5-6-31 0 0,0 0-64 0 0,0 0-52 0 0,0 0-42 0 0,-1 0-25 0 0,-1 3 2 0 0,0-4 3 0 0,1-1 4 0 0,0 2 333 0 0,0-2 10 0 0,0 3-277 0 0,0 0 63 0 0,0-2 54 0 0,1 1 44 0 0,-1 0 311 0 0,0-1 928 0 0,0-2-1034 0 0,0 0-81 0 0,0-1-110 0 0,-1 2-201 0 0,1-1-40 0 0,0 0-49 0 0,-1 0-86 0 0,0 0-97 0 0,1 0-105 0 0,-7-3 304 0 0,7 3-24 0 0,-1 1 0 0 0,1 0-1 0 0,-1 0 1 0 0,1-1-1 0 0,0 1 1 0 0,-1 0 0 0 0,1-1-1 0 0,-1 1 1 0 0,1 0-1 0 0,0-1 1 0 0,-1 1 0 0 0,1 0-1 0 0,0-1 1 0 0,0 1-1 0 0,-1-1 1 0 0,1 1 0 0 0,0-1-1 0 0,0 1 1 0 0,0-1 0 0 0,-1 1-1 0 0,1 0 1 0 0,0-1-1 0 0,0 1 1 0 0,0-1 0 0 0,0 1-1 0 0,0-1 1 0 0,0 1-1 0 0,0-1 1 0 0,0 1 0 0 0,0-1-1 0 0,0 1 1 0 0,1-1-2 0 0,-2-13 1 0 0,1 7 14 0 0,0 1 0 0 0,0-1-1 0 0,0 0 1 0 0,1 0-1 0 0,1-6-14 0 0,5 0 0 0 0,-7 12 0 0 0,1-1 0 0 0,0 1 0 0 0,0-1 0 0 0,-1 1 0 0 0,1-1 0 0 0,0 1 0 0 0,-1-1 0 0 0,0 1 0 0 0,1-1 0 0 0,-1 1 0 0 0,0-1 0 0 0,0 1 0 0 0,0-1 0 0 0,0-1 0 0 0,0 0 0 0 0,0 0 0 0 0,0 0 0 0 0,1 0 0 0 0,-1 0 0 0 0,1 0 0 0 0,-1 0 0 0 0,1 0 0 0 0,0 1 0 0 0,0-1 0 0 0,0 0 0 0 0,1 0 0 0 0,-1 1 0 0 0,1-1 0 0 0,-1 1 0 0 0,3-3 0 0 0,12-21 0 0 0,13-8 0 0 0,-25 24 0 0 0,-3 8-1 0 0,-1 1 0 0 0,1-1 0 0 0,0 1 0 0 0,-1 0 0 0 0,1-1 0 0 0,0 1 0 0 0,0 0 0 0 0,0-1-1 0 0,0 1 1 0 0,0 0 0 0 0,0 0 0 0 0,0 0 0 0 0,0 0 1 0 0,1 0-6 0 0,-1 0 0 0 0,0 1 0 0 0,1-1 0 0 0,-1 1 0 0 0,0 0 0 0 0,1-1 0 0 0,-1 1 0 0 0,1 0 0 0 0,-1 0 0 0 0,1 0 0 0 0,0 0 6 0 0,0 0-5 0 0,0 0 0 0 0,-1 0 0 0 0,1-1 0 0 0,0 1 0 0 0,0-1 0 0 0,-1 1 0 0 0,1-1 0 0 0,0 1 0 0 0,-1-1 0 0 0,1 0 0 0 0,-1 0 0 0 0,1 0 0 0 0,0 0 5 0 0,-1 0-4 0 0,1 0 1 0 0,-1 0-1 0 0,1 0 1 0 0,-1 1-1 0 0,1-1 1 0 0,0 0-1 0 0,-1 1 0 0 0,1-1 1 0 0,0 1-1 0 0,0 0 1 0 0,0-1-1 0 0,-1 1 0 0 0,1 0 4 0 0,5 0 0 0 0,-5 0-1 0 0,1 0 0 0 0,-1 0 0 0 0,0 0-1 0 0,0 0 1 0 0,0 0 0 0 0,0 0 0 0 0,1 1 0 0 0,-1-1 0 0 0,0 1-1 0 0,1 0 2 0 0,21 11-54 0 0,15 7 48 0 0,-36-16 6 0 0,0-1 0 0 0,0 0 0 0 0,0 1 0 0 0,0 0 0 0 0,0-1 0 0 0,-1 1 0 0 0,1 0 0 0 0,-1 1 0 0 0,0-1 0 0 0,0 0 0 0 0,0 1 0 0 0,0-1 0 0 0,0 1 0 0 0,10 17 0 0 0,-7-14 0 0 0,0 1 0 0 0,0 0 0 0 0,0 0 0 0 0,-1 0 0 0 0,0 0 0 0 0,2 9 0 0 0,-1-7 1 0 0,-4-7 0 0 0,1 0 0 0 0,-1 0 1 0 0,0 0-1 0 0,0 1 0 0 0,0-1 1 0 0,-1 0-1 0 0,1 0 0 0 0,-1 1 0 0 0,1 1-1 0 0,-1-3 9 0 0,0 0 0 0 0,0 0-1 0 0,0-1 1 0 0,1 1-1 0 0,-1 0 1 0 0,1 0-1 0 0,-1-1 1 0 0,1 1 0 0 0,0 0-1 0 0,0-1 1 0 0,-1 1-1 0 0,1-1 1 0 0,0 1-9 0 0,0-1 13 0 0,0 1-1 0 0,0 0 1 0 0,0-1 0 0 0,0 1-1 0 0,0-1 1 0 0,-1 1-1 0 0,1 0 1 0 0,-1 0 0 0 0,1-1-1 0 0,-1 1 1 0 0,0 0 0 0 0,0 0-1 0 0,0 0-12 0 0,0 4 54 0 0,0 17 129 0 0,0-14-79 0 0,0 2 60 0 0,0 0 77 0 0,0-8-73 0 0,0-3 6 0 0,0 0 2 0 0,0 0-4 0 0,0 0-17 0 0,0 0-10 0 0,0 0-1 0 0,-5-2-6 0 0,1 1-70 0 0,-1-1-24 0 0,4-3-8 0 0,1-4 54 0 0,-1-3-31 0 0,0 8-57 0 0,1-1 1 0 0,0 0 0 0 0,0 0-1 0 0,0 0 1 0 0,0 1 0 0 0,1-1 0 0 0,0 0-1 0 0,0 1 1 0 0,0-2-3 0 0,26-26 53 0 0,-18 9-53 0 0,0 2 0 0 0,-7 17-6 0 0,0 1 0 0 0,0 0 1 0 0,1 0-1 0 0,-1 1 0 0 0,1-1 0 0 0,0 0 0 0 0,1 0 6 0 0,0 1-32 0 0,0-1 1 0 0,0 1 0 0 0,0 0-1 0 0,0 1 1 0 0,5-2 31 0 0,12-9-73 0 0,-2 0-2 0 0,-18 11 63 0 0,1 1-1 0 0,0-1 1 0 0,-1 0 0 0 0,1 1 0 0 0,0-1 0 0 0,-1 1 0 0 0,1-1 0 0 0,0 1-1 0 0,1 0 13 0 0,5-3-80 0 0,13-7 0 0 0,-20 9 74 0 0,0 0-1 0 0,0 1 1 0 0,0-1-1 0 0,1 1 0 0 0,-1-1 1 0 0,0 1-1 0 0,0 0 0 0 0,1-1 1 0 0,-1 1-1 0 0,0 0 1 0 0,1 0-1 0 0,-1 0 0 0 0,0 0 1 0 0,0 0-1 0 0,1 0 1 0 0,-1 0-1 0 0,0 0 0 0 0,2 1 7 0 0,-2-1-4 0 0,0 1-1 0 0,0 0 1 0 0,0-1-1 0 0,0 1 0 0 0,-1 0 1 0 0,1 0-1 0 0,0-1 1 0 0,0 1-1 0 0,0 0 0 0 0,0 0 1 0 0,-1 0-1 0 0,1 0 5 0 0,2 3-18 0 0,6 2-38 0 0,3-1 35 0 0,-9-5 21 0 0,-1 1-1 0 0,0 0 1 0 0,1 0 0 0 0,-1 0-1 0 0,0 1 1 0 0,1-1 0 0 0,-1 0-1 0 0,0 1 1 0 0,0 0 0 0 0,-1 0 0 0 0,1 1 0 0 0,-1-1 0 0 0,0 0 0 0 0,0 1 0 0 0,0-1 0 0 0,0 0 0 0 0,0 1 0 0 0,-1 0 0 0 0,1-1 0 0 0,0 1 0 0 0,0-1 0 0 0,0 0 0 0 0,1 1 0 0 0,-1-1 0 0 0,0 0 0 0 0,1 0 0 0 0,9 4 0 0 0,4 23 0 0 0,-14-28-4 0 0,0 1 0 0 0,-1 0 0 0 0,1 0 0 0 0,-1 0-1 0 0,0 0 1 0 0,1-1 0 0 0,-1 1 0 0 0,0 0-1 0 0,0 0 1 0 0,0 0 0 0 0,-1 1 4 0 0,1-1-6 0 0,0 0 0 0 0,0 0 0 0 0,0 0 0 0 0,0 0 0 0 0,0 0 0 0 0,0 0 0 0 0,0-1 0 0 0,1 1 0 0 0,-1 0 0 0 0,1 0 0 0 0,0 1 6 0 0,15 28-80 0 0,-3-6-67 0 0,-12-24 120 0 0,-2 2-61 0 0,1 0-203 0 0,0-3 148 0 0,0 0-57 0 0,0 0-83 0 0,0 0 90 0 0,0 0-41 0 0,0 0-44 0 0,0 0-41 0 0,0 0-37 0 0,0 0-35 0 0,0 0-252 0 0,1 0-57 0 0,0 0-821 0 0,2 0 12 0 0,1 0-52 0 0,2 0-930 0 0</inkml:trace>
  <inkml:trace contextRef="#ctx0" brushRef="#br0" timeOffset="312.74">1261 490 9616 0 0,'-13'13'216'0'0,"11"-11"32"0"0,-5-2-111 0 0,-8 0 173 0 0,11 1-246 0 0,1 1-39 0 0,-2 4-25 0 0,5-5 0 0 0,0-1 0 0 0,0 1 0 0 0,-1-1 0 0 0,1 1 0 0 0,0-1 0 0 0,-1 0 0 0 0,1 1 0 0 0,0-1 0 0 0,-1 1 0 0 0,1-1 0 0 0,0 0 0 0 0,-1 0 0 0 0,1 1 0 0 0,-1-1 0 0 0,1 0 0 0 0,0 1 0 0 0,-1-1 0 0 0,1 0 0 0 0,-1 0 0 0 0,1 0 0 0 0,-1 0 0 0 0,1 0 0 0 0,-1 0 0 0 0,1 1 0 0 0,-1-1 0 0 0,1 0 0 0 0,-1 0 0 0 0,1 0 0 0 0,-1-1 0 0 0,1 1 0 0 0,-1 0 0 0 0,0 0 0 0 0,-7 1 65 0 0,1 1 110 0 0,0 3 138 0 0,-2 3 261 0 0,0 1-40 0 0,2-5-275 0 0,2-2-75 0 0,-2 3 249 0 0,3 1-109 0 0,2-1-235 0 0,-11 12 234 0 0,0-1-12 0 0,10-1-34 0 0,1-7-100 0 0,-4 5 21 0 0,-1 3 40 0 0,8-9-24 0 0,6-2-40 0 0,-7-5-165 0 0,1 0 1 0 0,-1 1-1 0 0,1-1 1 0 0,-1 0-1 0 0,1 0 1 0 0,-1 1-1 0 0,0-1 1 0 0,1 0-1 0 0,-1 1 1 0 0,0-1-1 0 0,1 0 1 0 0,-1 1-1 0 0,0-1 0 0 0,1 1 1 0 0,-1-1-1 0 0,0 1 1 0 0,0-1-1 0 0,0 1 1 0 0,1-1-1 0 0,-1 0 1 0 0,0 1-1 0 0,0-1 1 0 0,0 1-1 0 0,0-1 1 0 0,0 1-1 0 0,0-1 1 0 0,0 1-1 0 0,0-1 0 0 0,0 1 1 0 0,0-1-1 0 0,0 1 1 0 0,0 0-10 0 0,2 13 163 0 0,-2-13-147 0 0,1 0 0 0 0,0 0 0 0 0,0 0 0 0 0,-1 1 0 0 0,1-1 0 0 0,0-1 0 0 0,0 1 0 0 0,0 0 0 0 0,0 0 0 0 0,0 0 0 0 0,0 0 0 0 0,0-1 0 0 0,0 1 0 0 0,1-1 0 0 0,-1 1 0 0 0,0-1-1 0 0,0 1 1 0 0,1-1-16 0 0,8 5 123 0 0,-2 0-41 0 0,-6-4-65 0 0,-1 0 0 0 0,0 0 1 0 0,1 0-1 0 0,-1-1 0 0 0,1 1 1 0 0,-1 0-1 0 0,1-1 0 0 0,0 1 1 0 0,-1-1-1 0 0,1 0 0 0 0,0 1 1 0 0,-1-1-1 0 0,1 0 0 0 0,0 0-17 0 0,14 0 162 0 0,1 0-35 0 0,-2 0-34 0 0,-3 0-34 0 0,-10 0-44 0 0,0 0 0 0 0,0 0-1 0 0,-1 0 1 0 0,1 0 0 0 0,0-1-1 0 0,0 1 1 0 0,0-1 0 0 0,-1 1-1 0 0,1-1 1 0 0,0 0-1 0 0,-1 1 1 0 0,1-1 0 0 0,-1 0-1 0 0,2-1-14 0 0,-2 1 14 0 0,1 0 0 0 0,-1 0 0 0 0,1 1 0 0 0,-1-1 0 0 0,1 0-1 0 0,0 1 1 0 0,0-1 0 0 0,-1 1 0 0 0,1-1 0 0 0,0 1 0 0 0,0 0-1 0 0,-1-1 1 0 0,1 1 0 0 0,1 0-14 0 0,-1 1 8 0 0,1-1 0 0 0,-1 0 0 0 0,0 0 0 0 0,1-1 0 0 0,-1 1 1 0 0,1 0-1 0 0,-1-1 0 0 0,0 0 0 0 0,0 1 0 0 0,1-1 0 0 0,-1 0 0 0 0,0 0 0 0 0,0 0 0 0 0,0 0 0 0 0,0-1 0 0 0,0 1 0 0 0,0 0 0 0 0,0-1 0 0 0,1 0-8 0 0,28-30 144 0 0,-18 16-64 0 0,-10 1 11 0 0,-3 9-118 0 0,0 0 35 0 0,0-15 113 0 0,-2 15-157 0 0,1 0-95 0 0,-2 1-75 0 0,0 0-110 0 0,1 2 111 0 0,0 0-35 0 0,-1 1-37 0 0,0-1-40 0 0,3 2 46 0 0,-1 0-38 0 0,-2-1-412 0 0,2 0 104 0 0,-1 0-54 0 0,-1-1-783 0 0,1 1-613 0 0,1 2-1167 0 0</inkml:trace>
  <inkml:trace contextRef="#ctx0" brushRef="#br0" timeOffset="2081.19">331 0 8232 0 0,'-3'0'182'0'0,"3"0"-173"0"0,-1 0 0 0 0,1 0 0 0 0,-1 0 0 0 0,1 0 0 0 0,-1 0 0 0 0,1 0 0 0 0,0 0 0 0 0,-1 0 0 0 0,1 1 0 0 0,-1-1 0 0 0,1 0 0 0 0,0 0 0 0 0,-1 0 0 0 0,1 0 0 0 0,-1 1 0 0 0,1-1 0 0 0,0 0 0 0 0,-1 0 0 0 0,1 0 0 0 0,0 1 0 0 0,-1-1 0 0 0,1 0-1 0 0,0 1 1 0 0,0-1 0 0 0,-1 0 0 0 0,1 1 0 0 0,0-1 0 0 0,0 0 0 0 0,-1 1 0 0 0,1-1 0 0 0,0 1-9 0 0,-5 6 158 0 0,-8-2 40 0 0,-1 4-157 0 0,-18 24-44 0 0,23-23 31 0 0,1-2 36 0 0,3-2 122 0 0,0-1-1 0 0,1 1 0 0 0,0 0 1 0 0,-2 2-186 0 0,-20 44 1010 0 0,13-24-472 0 0,5-13-274 0 0,4-4-18 0 0,-2-1 0 0 0,1 0 0 0 0,-6 7-246 0 0,-13 14 474 0 0,13 1-32 0 0,-10 0-122 0 0,11-1-52 0 0,-11 1-10 0 0,15-11-92 0 0,4-11-91 0 0,-9 22 105 0 0,6-1-27 0 0,1-14-79 0 0,2-11-40 0 0,0 1 0 0 0,0-1 0 0 0,1 1 0 0 0,0 0 0 0 0,0 0 0 0 0,1-1-34 0 0,0 3 28 0 0,-1 1 1 0 0,-1-1 0 0 0,1-1-1 0 0,-3 6-28 0 0,3-9 6 0 0,-1 1-1 0 0,1 0 1 0 0,0 0-1 0 0,0 0 1 0 0,1-1-1 0 0,0 1 1 0 0,0 0-1 0 0,0 0 1 0 0,1 0-6 0 0,9 28 64 0 0,-6-16-50 0 0,-1-6-8 0 0,1 0 0 0 0,4 12-6 0 0,-1-4 22 0 0,-5-13-19 0 0,1 0 0 0 0,0 0 0 0 0,0 0 0 0 0,0 0 1 0 0,1 0-1 0 0,0-1 0 0 0,0 1 0 0 0,1-1 0 0 0,-1 0 1 0 0,4 2-4 0 0,18 21 0 0 0,-20-21-1 0 0,-4-5-1 0 0,0 0 0 0 0,0 0 0 0 0,0-1 0 0 0,1 1-1 0 0,-1-1 1 0 0,3 3 2 0 0,16 7-42 0 0,-3-3-30 0 0,1 4-76 0 0,-1 0-34 0 0,24 5-235 0 0,-8-2-20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05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8408 0 0,'0'0'190'0'0,"0"0"28"0"0,0 0 8 0 0,0 0 38 0 0,0 0 115 0 0,0 0 49 0 0,0 0 11 0 0,0 0-5 0 0,2 0-22 0 0,7-1-142 0 0,2-5 34 0 0,2-1 28 0 0,-1 6-34 0 0,8 1 251 0 0,-1 0-111 0 0,-3 0-108 0 0,26 0 364 0 0,-28-2-518 0 0,9-4 156 0 0,-1-1-13 0 0,-7 6-170 0 0,-1 1-42 0 0,-4 0-43 0 0,16 0 26 0 0,-8 0-12 0 0,-15 0-69 0 0,0 0 1 0 0,1-1 0 0 0,-1 1 0 0 0,0-1-1 0 0,0 0 1 0 0,0 1 0 0 0,2-2-10 0 0,13-6 12 0 0,-15 7-11 0 0,-1 0 1 0 0,1 0-1 0 0,0 0 1 0 0,0 1-1 0 0,0 0 1 0 0,0-1 0 0 0,0 1-1 0 0,0 0 1 0 0,0 1-1 0 0,2-1-1 0 0,11 1 23 0 0,9-1-133 0 0,-15 0 44 0 0,0 0-36 0 0,-2 0-21 0 0,-1 0-42 0 0,0 0-51 0 0,-1 0-56 0 0,-3 0-411 0 0,-3 0-28 0 0,0 0-7 0 0</inkml:trace>
  <inkml:trace contextRef="#ctx0" brushRef="#br0" timeOffset="285.7">127 286 8088 0 0,'0'0'182'0'0,"0"0"29"0"0,0 0 12 0 0,0 0 37 0 0,0 0 150 0 0,0 0 64 0 0,0 0 7 0 0,0 0-22 0 0,2 0-118 0 0,43 0 511 0 0,-29 0-528 0 0,0 0 44 0 0,-5-2-109 0 0,1-4 33 0 0,1 0 3 0 0,-2 4-30 0 0,5 1 107 0 0,-2-2-75 0 0,-1 0-73 0 0,-2-1-71 0 0,-5 2-97 0 0,13-1 189 0 0,-1 1-50 0 0,-7-3-119 0 0,7-2 54 0 0,1 6 15 0 0,-13 0-126 0 0,0 0 1 0 0,0 0-1 0 0,-1 0 1 0 0,1-1-1 0 0,3-1-19 0 0,-4 1 15 0 0,1 1 0 0 0,-1 0-1 0 0,0 0 1 0 0,0 0 0 0 0,4 0-15 0 0,-7 1 1 0 0,0 0 0 0 0,-1 0 0 0 0,1 0 0 0 0,0-1 0 0 0,-1 1 0 0 0,1 0 1 0 0,0-1-1 0 0,-1 1 0 0 0,1-1 0 0 0,-1 0 0 0 0,1 1 0 0 0,-1-1 1 0 0,1 0-1 0 0,-1 0-1 0 0,12-5 0 0 0,-10 5 0 0 0,0 1 0 0 0,0-1 0 0 0,0 1 0 0 0,0 0 0 0 0,-1 0 0 0 0,1 0 0 0 0,1 0 0 0 0,0 1-2 0 0,1-1 0 0 0,-1 0-1 0 0,1-1 1 0 0,-1 1-1 0 0,1-1 1 0 0,-1 0 0 0 0,4-1 2 0 0,-2 0-64 0 0,14-4 90 0 0,-15 5-51 0 0,0 0-35 0 0,1 0-59 0 0,0 0-72 0 0,0 0-84 0 0,1 1-100 0 0,-6 0 140 0 0,1 0-37 0 0,1 0-368 0 0,-1 0 89 0 0,1 0-51 0 0,1 0-707 0 0,3 0-559 0 0,2 0-1060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57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5472 0 0,'0'0'124'0'0,"0"0"17"0"0,0 0 10 0 0,0 3-25 0 0,0 6-147 0 0,0-2 49 0 0,0 0 49 0 0,0 0 67 0 0,0-1 40 0 0,0 0 70 0 0,0 1 80 0 0,0-1 92 0 0,0 27 509 0 0,0 21 315 0 0,1-43-1098 0 0,0-3-42 0 0,1-1-20 0 0,3 3-6 0 0,2 9 67 0 0,-5-10-57 0 0,-2 3 40 0 0,0 13 71 0 0,-1 8 109 0 0,1-24-173 0 0,0-1-1 0 0,1 1 1 0 0,0 0-1 0 0,1 4-140 0 0,4 6 220 0 0,-4-12-113 0 0,0 1 1 0 0,0-1-1 0 0,-1 1 0 0 0,0 0 1 0 0,0 0-1 0 0,-1-1-107 0 0,0 23 306 0 0,-1-17-158 0 0,0-1 0 0 0,2 0 0 0 0,-1 1 0 0 0,2-1 1 0 0,0 5-149 0 0,4 3 171 0 0,-4-13-88 0 0,0 1 1 0 0,0 0-1 0 0,0 0 0 0 0,-1 0 1 0 0,0 3-84 0 0,-1 36 353 0 0,0-1 84 0 0,0-1 88 0 0,0-2 94 0 0,0-40-485 0 0,0-3-6 0 0,0 0 0 0 0,0 0-2 0 0,0 0-5 0 0,0 0-1 0 0,0 0-5 0 0,0 0-23 0 0,0 0-11 0 0,0 0-1 0 0,0 0-1 0 0,0 0-6 0 0,0 0-1 0 0,3-3 0 0 0,8-12-13 0 0,3-15-41 0 0,-3 6 37 0 0,1 3-43 0 0,-8 6-12 0 0,-3 10 0 0 0,0 1 0 0 0,1-1 0 0 0,0 1 0 0 0,-1-1 0 0 0,2 1 0 0 0,-1 0 0 0 0,0 0 0 0 0,1-1 0 0 0,-1 2 0 0 0,0-1 0 0 0,0 1 0 0 0,-1-1 0 0 0,1 1 0 0 0,0-5 0 0 0,8-18 0 0 0,24-26-66 0 0,-32 48 57 0 0,1 0 0 0 0,0 0 0 0 0,0 1 0 0 0,1-1 0 0 0,-1 1 0 0 0,1-1 1 0 0,0 1-1 0 0,0 0 0 0 0,2-1 9 0 0,12-2-14 0 0,-9 0 14 0 0,-7 5 0 0 0,-1 0 0 0 0,1 0 0 0 0,0 0 0 0 0,-1 0 0 0 0,1 0 0 0 0,0 1 0 0 0,0-1 0 0 0,0 1 0 0 0,-1-1 0 0 0,1 1 0 0 0,0-1 0 0 0,0 1 0 0 0,0 0 0 0 0,0 0 0 0 0,-1 0 0 0 0,0 0-1 0 0,0 0 0 0 0,0 0 0 0 0,0 0 0 0 0,0 0 0 0 0,0 0 0 0 0,0 0 0 0 0,0-1 0 0 0,0 1 0 0 0,0 0 0 0 0,0 0 0 0 0,0-1 0 0 0,0 1 0 0 0,0-1 1 0 0,4-4-26 0 0,-5 5 26 0 0,0 0-1 0 0,0 0 0 0 0,0 0 0 0 0,0-1 0 0 0,0 1 0 0 0,0 0 0 0 0,0 0 1 0 0,0 0-1 0 0,1 0 0 0 0,-1 0 0 0 0,0-1 0 0 0,0 1 0 0 0,0 0 1 0 0,0 0-1 0 0,0 0 0 0 0,0 0 0 0 0,1 0 0 0 0,-1 0 0 0 0,0 0 1 0 0,0 0-1 0 0,0 0 0 0 0,0 0 0 0 0,1 0 0 0 0,-1-1 0 0 0,0 1 0 0 0,0 0 1 0 0,0 0-1 0 0,0 0 0 0 0,1 0 0 0 0,-1 0 0 0 0,0 0 0 0 0,0 0 1 0 0,0 0-1 0 0,0 0 0 0 0,1 1 0 0 0,-1-1 0 0 0,0 0 0 0 0,0 0 0 0 0,0 0 1 0 0,0 0-1 0 0,0 0 0 0 0,1 0 0 0 0,-1 0 0 0 0,0 0 0 0 0,0 0 1 0 0,0 0-1 0 0,0 1 0 0 0,0-1 0 0 0,1 0 0 0 0,-1 0 0 0 0,0 0 1 0 0,10 6-14 0 0,-8-5 7 0 0,0-1 0 0 0,1 1-1 0 0,-1-1 1 0 0,0 1-1 0 0,1-1 1 0 0,-1 0-1 0 0,1 0 1 0 0,-1 0 0 0 0,1 0-1 0 0,0-1 8 0 0,-2 1 0 0 0,0 0-1 0 0,1 0 1 0 0,-1-1 0 0 0,1 1-1 0 0,-1 0 1 0 0,1 1 0 0 0,-1-1-1 0 0,1 0 1 0 0,-1 0 0 0 0,1 1-1 0 0,-1-1 1 0 0,1 0 0 0 0,-1 1-1 0 0,0 0 1 0 0,1-1-1 0 0,-1 1 1 0 0,6 12 0 0 0,-6-12 0 0 0,-1 0 0 0 0,1 0 0 0 0,-1 1 0 0 0,1-1 0 0 0,0 0 0 0 0,-1 0 0 0 0,1 0 0 0 0,0 0 0 0 0,0 0 0 0 0,0 0 0 0 0,0 0 0 0 0,0 0 0 0 0,0 0 0 0 0,0-1 0 0 0,0 1 0 0 0,0 0 0 0 0,5 2 2 0 0,-5-3-4 0 0,-1 0 0 0 0,1 1 0 0 0,0-1 0 0 0,0 0 0 0 0,-1 1 0 0 0,1-1 0 0 0,0 1 0 0 0,-1-1 0 0 0,1 1 1 0 0,-1-1-1 0 0,1 1 0 0 0,0-1 0 0 0,-1 1 0 0 0,1 0 0 0 0,-1-1 0 0 0,0 1 0 0 0,1 0 0 0 0,-1-1 0 0 0,1 1 0 0 0,-1 0 0 0 0,0-1 0 0 0,1 2 2 0 0,1 3-12 0 0,4 5 3 0 0,-5-9 9 0 0,0 1 0 0 0,0-1 0 0 0,0 1 0 0 0,0 0-1 0 0,0-1 1 0 0,0 1 0 0 0,-1 0 0 0 0,1 0 0 0 0,-1 0 0 0 0,1 0 0 0 0,-1 0 0 0 0,0-1 0 0 0,0 1-1 0 0,0 1 1 0 0,0 5 1 0 0,0-6-8 0 0,0 1 0 0 0,0-1 1 0 0,0 1-1 0 0,0-1 0 0 0,0 1 1 0 0,0-1-1 0 0,1 1 0 0 0,0-1 0 0 0,-1 0 1 0 0,1 2 6 0 0,5 5-12 0 0,-5-7 8 0 0,0-1 0 0 0,0 1 0 0 0,0 0 0 0 0,0-1 0 0 0,0 1 0 0 0,0 0 1 0 0,-1 0-1 0 0,1-1 0 0 0,-1 1 0 0 0,1 0 0 0 0,-1 0 0 0 0,0 0 0 0 0,1 0 0 0 0,-1 0 4 0 0,1 17-28 0 0,-1-14 17 0 0,1 0 0 0 0,-1 0 0 0 0,0 0-1 0 0,0 0 1 0 0,0 0 0 0 0,-1 0 0 0 0,0 0 0 0 0,0 0 0 0 0,-1 4 11 0 0,-4 0-11 0 0,-1 3-29 0 0,4 3-69 0 0,3-11 93 0 0,0 1-36 0 0,0 19-336 0 0,0-21 260 0 0,0-3-114 0 0,3 3-209 0 0,1 1 266 0 0,0-1-12 0 0,-2 0-81 0 0,-1-2 93 0 0,1 0-35 0 0,-2 0-24 0 0,1 0-32 0 0,0 0-364 0 0,-1 0 95 0 0,0-1-45 0 0,1 2-687 0 0,-1 3-536 0 0,0 6-1022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19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96 8232 0 0,'0'0'182'0'0,"0"0"29"0"0,0 0 14 0 0,0 0 45 0 0,0 0 136 0 0,0 0 61 0 0,0 0 12 0 0,0 0-7 0 0,0 0-34 0 0,0 0-12 0 0,0 0-2 0 0,0 0-18 0 0,0-2-71 0 0,0 1-321 0 0,0 1 1 0 0,0-1-1 0 0,0 1 0 0 0,0-1 1 0 0,0 1-1 0 0,0-1 0 0 0,0 1 1 0 0,0-1-1 0 0,0 1 0 0 0,0-1 1 0 0,-1 1-1 0 0,1-1 0 0 0,0 1 1 0 0,0-1-1 0 0,0 1 1 0 0,-1 0-1 0 0,1-1 0 0 0,0 1 1 0 0,-1-1-1 0 0,1 1 0 0 0,0 0 1 0 0,-1-1-1 0 0,1 1 0 0 0,0 0 1 0 0,-1-1-1 0 0,1 1 0 0 0,-1 0 1 0 0,1 0-1 0 0,-1-1 0 0 0,1 1 1 0 0,0 0-1 0 0,-1 0 0 0 0,1 0 1 0 0,-1 0-1 0 0,1 0 1 0 0,-1-1-1 0 0,1 1 0 0 0,-1 0 1 0 0,1 0-1 0 0,-1 0 0 0 0,1 0 1 0 0,-1 1-15 0 0,1-1 5 0 0,0 0 0 0 0,0 0 0 0 0,-1 0 0 0 0,1 0 0 0 0,0 0 0 0 0,0 0 0 0 0,0 0 0 0 0,0 0 0 0 0,0 0 0 0 0,0 0 0 0 0,0 0 0 0 0,0 0 1 0 0,0 0-1 0 0,0 0 0 0 0,-1 0 0 0 0,1 0 0 0 0,0 0 0 0 0,0 0 0 0 0,0 0 0 0 0,0 0 0 0 0,0 0 0 0 0,0 0 0 0 0,0 0 0 0 0,0-1 0 0 0,0 1 1 0 0,0 0-1 0 0,0 0 0 0 0,-1 0 0 0 0,1 0 0 0 0,0 0 0 0 0,0 0 0 0 0,0 0 0 0 0,0 0 0 0 0,0 0 0 0 0,0 0 0 0 0,0 0 0 0 0,0 0 0 0 0,0 0 1 0 0,0-1-1 0 0,0 1 0 0 0,0 0 0 0 0,0 0 0 0 0,0 0 0 0 0,0 0 0 0 0,0 0 0 0 0,0 0 0 0 0,0 0 0 0 0,0 0 0 0 0,0 0 0 0 0,0 0 0 0 0,0-1 1 0 0,0 1-1 0 0,0 0 0 0 0,0 0 0 0 0,0 0 0 0 0,0 0 0 0 0,0 0-5 0 0,0-11 260 0 0,0 9-17 0 0,-3-1-3 0 0,-2-2-118 0 0,-10-10 239 0 0,11 11-300 0 0,2 2-55 0 0,0-1 95 0 0,0 0-35 0 0,2 1-21 0 0,0-1-22 0 0,-1-2 24 0 0,0 4-35 0 0,-1 1 0 0 0,1-1 0 0 0,-1 1 0 0 0,1 0 0 0 0,-1-1 0 0 0,0 1 0 0 0,1 0 0 0 0,-1 0 0 0 0,1 0 0 0 0,-1 0 0 0 0,1 0 1 0 0,-1 0-1 0 0,0 0-12 0 0,-5 0 107 0 0,4-2-41 0 0,-10-9-39 0 0,-3 9 40 0 0,4 1-23 0 0,-4 1 35 0 0,-19 14 54 0 0,22-7-98 0 0,4-4-19 0 0,1 1-1 0 0,0 1 0 0 0,1-1 0 0 0,-1 1 0 0 0,1 1 0 0 0,0-1 0 0 0,-5 6-15 0 0,5-4 9 0 0,3-4-9 0 0,1 0 0 0 0,0 1 1 0 0,0-1-1 0 0,0 1 0 0 0,0-1 1 0 0,1 1-1 0 0,-3 7 0 0 0,4-9 0 0 0,0 0 0 0 0,0 1 0 0 0,0-1 0 0 0,-1 0 0 0 0,1 0 0 0 0,-1 0 0 0 0,1 0 0 0 0,-1 0 0 0 0,0 0 0 0 0,-4 4-3 0 0,3-4 8 0 0,1 1 1 0 0,-1 0-1 0 0,0 0 1 0 0,1 0-1 0 0,0 0 1 0 0,0 0 0 0 0,0 0-1 0 0,0 1 1 0 0,0-1-1 0 0,0 1 1 0 0,1-1 0 0 0,-1 4-6 0 0,-11 17 0 0 0,9-17 0 0 0,0 0 0 0 0,1 0 0 0 0,0 0 0 0 0,-2 4 0 0 0,4-6 0 0 0,-2 2 0 0 0,1 0 0 0 0,0 0 0 0 0,0 0 0 0 0,1 0 0 0 0,0 0 0 0 0,0 6 0 0 0,1 63 1 0 0,0-51 25 0 0,0 1 37 0 0,1-20-46 0 0,-1 1-1 0 0,1 0 1 0 0,0 0-1 0 0,1-1 1 0 0,0 1 0 0 0,0-1-17 0 0,2 11 23 0 0,2 14-13 0 0,4 1-10 0 0,-6-14 1 0 0,-2-11 3 0 0,0 1 0 0 0,0-1 0 0 0,0 1 0 0 0,1-1-1 0 0,1 1-3 0 0,0 2 24 0 0,5 6 79 0 0,0 1 0 0 0,4 4-103 0 0,-9-15 38 0 0,0 0 1 0 0,1 0-1 0 0,0-1 1 0 0,1 0-1 0 0,-1 0 1 0 0,1 0-1 0 0,5 3-38 0 0,34 21 161 0 0,-43-28-150 0 0,0 0 0 0 0,1 0 0 0 0,-1-1 0 0 0,0 1-1 0 0,1-1 1 0 0,-1 0 0 0 0,0 1 0 0 0,1-1-1 0 0,-1 0 1 0 0,3-1-11 0 0,12 3 44 0 0,-9 1-16 0 0,5 1 16 0 0,44-14 88 0 0,-53 10-125 0 0,-1 0 0 0 0,0 0 0 0 0,0-1-1 0 0,1 1 1 0 0,-1-1 0 0 0,0 0-1 0 0,0 0 1 0 0,0 0 0 0 0,3-2-7 0 0,9-2 31 0 0,3 1-15 0 0,-10 2-7 0 0,-1 0 0 0 0,1 0 0 0 0,-1 0 0 0 0,0-1-1 0 0,1-1-8 0 0,3-1-129 0 0,5-2 80 0 0,-1 0 41 0 0,-5 2-38 0 0,-2 1-46 0 0,1-1-72 0 0,-3 2-43 0 0,1-2-75 0 0,0 1-87 0 0,-1-1-100 0 0,-3 3 80 0 0,0-1-58 0 0,1 1-52 0 0,-1-1-46 0 0,1-1-161 0 0,-1 1-45 0 0,2-2-194 0 0,2-2-521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23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285 518 5192 0 0,'0'0'151'0'0,"0"-2"-5"0"0,0 0-157 0 0,0 0 33 0 0,0-2 100 0 0,0-11 534 0 0,0 13-560 0 0,0 0-46 0 0,0 2-42 0 0,0 0 1 0 0,0 0-1 0 0,0 0 1 0 0,0 0-1 0 0,0 0 0 0 0,0 0 1 0 0,0 0-1 0 0,0 0 1 0 0,0-1-1 0 0,0 1 1 0 0,0 0-1 0 0,0 0 1 0 0,0 0-1 0 0,0 0 0 0 0,0 0 1 0 0,0 0-1 0 0,0 0 1 0 0,0 0-1 0 0,0 0 1 0 0,0 0-1 0 0,0-1 1 0 0,0 1-1 0 0,0 0 0 0 0,0 0 1 0 0,0 0-1 0 0,0 0 1 0 0,0 0-1 0 0,0 0 1 0 0,0 0-1 0 0,0 0 1 0 0,0 0-1 0 0,0 0 0 0 0,0 0 1 0 0,1 0-1 0 0,-1 0 1 0 0,0 0-1 0 0,0 0 1 0 0,0 0-1 0 0,0 0 1 0 0,0-1-1 0 0,0 1 0 0 0,0 0 1 0 0,0 0-1 0 0,0 0 1 0 0,0 0-1 0 0,0 0 1 0 0,1 0-1 0 0,-1 0 1 0 0,0 0-1 0 0,0 0 0 0 0,0 0 1 0 0,0 0-1 0 0,0 0 1 0 0,0 1-1 0 0,0-1 1 0 0,0 0-1 0 0,0 0-8 0 0,1 0 27 0 0,0 0 0 0 0,-1 0 0 0 0,1 0 1 0 0,-1 0-1 0 0,1-1 0 0 0,0 1 0 0 0,-1 0 0 0 0,1 0 0 0 0,-1 0 0 0 0,1 0 0 0 0,-1-1 0 0 0,1 1 0 0 0,-1 0 0 0 0,1 0 1 0 0,-1-1-1 0 0,1 1 0 0 0,-1-1-27 0 0,1 1 21 0 0,-1 0 1 0 0,0-1-1 0 0,1 1 1 0 0,-1-1-1 0 0,0 1 0 0 0,1-1 1 0 0,-1 0-1 0 0,0 1 1 0 0,0-1-1 0 0,0 1 1 0 0,0-1-1 0 0,1 1 1 0 0,-1-1-1 0 0,0 0 1 0 0,0 1-1 0 0,0-1 0 0 0,0 0-21 0 0,0-1 316 0 0,0 2-10 0 0,-3-3 32 0 0,-8-7 145 0 0,9 7 58 0 0,2 3 17 0 0,0-4-241 0 0,-1 0-44 0 0,-1 0 73 0 0,-2 2-52 0 0,-5 0 251 0 0,0 2-126 0 0,0 0 69 0 0,-14 0-25 0 0,6 0-194 0 0,-2 0-62 0 0,1 0-110 0 0,18 0-92 0 0,-1 0-1 0 0,0 0 1 0 0,1 0-1 0 0,-1 0 1 0 0,0 0 0 0 0,1 0-1 0 0,-1 1 1 0 0,0-1-1 0 0,1 0 1 0 0,-1 0-1 0 0,0 0 1 0 0,1 1 0 0 0,-1-1-1 0 0,0 0 1 0 0,1 1-1 0 0,-1-1 1 0 0,1 0-1 0 0,-1 1 1 0 0,1-1-1 0 0,-1 1 1 0 0,1-1 0 0 0,-1 1-1 0 0,1-1 1 0 0,-1 1-1 0 0,1-1 1 0 0,0 1-5 0 0,-1 0 2 0 0,1-1-1 0 0,-1 1 1 0 0,1-1-1 0 0,0 1 1 0 0,-1-1 0 0 0,1 1-1 0 0,-1-1 1 0 0,1 1 0 0 0,-1-1-1 0 0,0 1 1 0 0,1-1 0 0 0,-1 0-1 0 0,1 1 1 0 0,-1-1 0 0 0,0 0-1 0 0,1 0 1 0 0,-1 1-1 0 0,0-1 1 0 0,1 0 0 0 0,-1 0-1 0 0,0 0 1 0 0,1 0 0 0 0,-1 0-1 0 0,0 0 1 0 0,1 0 0 0 0,-1 0-2 0 0,-1 0 0 0 0,0 0 1 0 0,1 1-1 0 0,-1-1 1 0 0,0 0 0 0 0,0 1-1 0 0,1-1 1 0 0,-1 1 0 0 0,0 0-1 0 0,1-1 1 0 0,-1 1 0 0 0,1 0-1 0 0,-1 0 1 0 0,1 0-1 0 0,-1 0 1 0 0,1 0 0 0 0,0 1-1 0 0,-1-1 1 0 0,1 0 0 0 0,0 1-1 0 0,-16 11 41 0 0,7-8-31 0 0,8-5-11 0 0,1 0 1 0 0,0 1-1 0 0,0-1 0 0 0,0 1 0 0 0,0-1 1 0 0,0 1-1 0 0,0-1 0 0 0,0 1 1 0 0,0 0-1 0 0,0-1 0 0 0,0 1 1 0 0,0 0-1 0 0,0 0 0 0 0,1 0 0 0 0,-1 0 1 0 0,0 0-1 0 0,1 0 0 0 0,-1 0 1 0 0,-4 10-24 0 0,4-9 19 0 0,0 0 1 0 0,0 1-1 0 0,0-1 0 0 0,-1 0 0 0 0,1 0 1 0 0,-1 0-1 0 0,1 0 0 0 0,-1 0 1 0 0,0 0 4 0 0,-2 3 0 0 0,0 1 0 0 0,0 0 0 0 0,0 0 0 0 0,0 0 0 0 0,1 0 0 0 0,0 1 0 0 0,0-2 0 0 0,-2 27 0 0 0,1-24 0 0 0,3-7 0 0 0,0 0 0 0 0,0 0 0 0 0,0 1 0 0 0,0-1 0 0 0,0 1 0 0 0,0-1 0 0 0,1 1 0 0 0,-1-1 0 0 0,1 1 0 0 0,-1 0 0 0 0,1-1 0 0 0,0 1 0 0 0,0-1 0 0 0,-1 1 0 0 0,1 0 0 0 0,0-1 0 0 0,1 1 0 0 0,-1 0 0 0 0,0-1 0 0 0,0 1 0 0 0,1 0 0 0 0,-1-1 0 0 0,1 1 0 0 0,-1 0 0 0 0,5 6 0 0 0,-4-6 0 0 0,0-1 0 0 0,0 0 0 0 0,0 1 0 0 0,0-1 0 0 0,-1 1 0 0 0,1-1 0 0 0,0 1 0 0 0,-1 0 0 0 0,1-1 0 0 0,-1 1 0 0 0,0-1 0 0 0,0 1 0 0 0,1 0 0 0 0,-1 0 0 0 0,-1-2 0 0 0,1 1 0 0 0,0-1 0 0 0,0 1 0 0 0,0-1 0 0 0,0 1 0 0 0,0-1 0 0 0,0 1 0 0 0,0-1 0 0 0,0 1 0 0 0,0-1 0 0 0,0 1 0 0 0,1-1 0 0 0,-1 1 0 0 0,0-1 0 0 0,0 1 0 0 0,0-1 0 0 0,0 0 0 0 0,1 1 0 0 0,-1-1 0 0 0,0 1 0 0 0,1-1 0 0 0,-1 1 0 0 0,0-1 0 0 0,1 0 0 0 0,-1 1 0 0 0,0-1 0 0 0,1 0 0 0 0,-1 1 0 0 0,1-1 0 0 0,-1 0 0 0 0,0 0 0 0 0,1 1 0 0 0,6 3 0 0 0,-2 9 0 0 0,21 19 0 0 0,-23-27 0 0 0,-3-5 0 0 0,0 1 0 0 0,0 0 0 0 0,1-1 0 0 0,-1 1 0 0 0,0 0 0 0 0,1-1 0 0 0,-1 1 0 0 0,1-1 0 0 0,-1 1 0 0 0,0-1 0 0 0,1 1 0 0 0,-1-1 0 0 0,1 1 0 0 0,0-1 0 0 0,-1 1 0 0 0,1-1 0 0 0,-1 0 0 0 0,1 1 0 0 0,-1-1 0 0 0,1 0 0 0 0,0 1 0 0 0,0-1 0 0 0,4 2 0 0 0,42 25 12 0 0,-35-24 32 0 0,23-3-18 0 0,-19-1 24 0 0,0 1-22 0 0,0-2 52 0 0,-10-2-41 0 0,19-8 18 0 0,-9-1-57 0 0,-15 12-1 0 0,1-1 0 0 0,-1 1 0 0 0,0 0 1 0 0,0 0-1 0 0,0-1 0 0 0,0 1 0 0 0,0 0 1 0 0,0-1-1 0 0,0 1 0 0 0,0-1 0 0 0,0 0 1 0 0,-1 1-1 0 0,1-1 0 0 0,-1 1 1 0 0,1-1-1 0 0,-1 0 0 0 0,0 1 0 0 0,1-1 1 0 0,-1 0-1 0 0,0 0 1 0 0,0 0-8 0 0,0 1 1 0 0,0-1-1 0 0,0 1 1 0 0,1-1-1 0 0,-1 0 1 0 0,0 1-1 0 0,1-1 1 0 0,0 1-1 0 0,-1-1 1 0 0,1 1-1 0 0,0-1 1 0 0,0 1-1 0 0,0-2 8 0 0,6-10-62 0 0,-5-1-13 0 0,1-8-125 0 0,1 11 50 0 0,2-1-36 0 0,-2-2-78 0 0,-5-7 31 0 0,0 9 112 0 0,1-63-676 0 0,0 48 474 0 0,0 0-79 0 0,0 24 340 0 0,1 0-1 0 0,-1 0 1 0 0,0 0-1 0 0,1 0 0 0 0,0 0 1 0 0,0 0-1 0 0,0-2 63 0 0,8-13-388 0 0,-7 11 189 0 0,-1-1 61 0 0,0-1 31 0 0,-2-3 18 0 0,0 3 22 0 0,1-8-94 0 0,0 1 39 0 0,0-16-27 0 0,0 3 90 0 0,0-35-2 0 0,0 62 69 0 0,0 1-1 0 0,0-1 1 0 0,0 0 0 0 0,0 1 0 0 0,-1-1 0 0 0,1 0-1 0 0,-1 1 1 0 0,1-1 0 0 0,-1 0 0 0 0,1 1 0 0 0,-1-1 0 0 0,0 1-1 0 0,0-1 1 0 0,0 1-8 0 0,-5-12 49 0 0,5 10-40 0 0,1 0-1 0 0,-1 1 0 0 0,1-1 1 0 0,0 0-1 0 0,0 0 0 0 0,0 0 0 0 0,1 0-8 0 0,-1-16 2 0 0,-4-2-82 0 0,2 15 71 0 0,-7-24-97 0 0,7 19 100 0 0,2-2 42 0 0,0 12-30 0 0,0 0-1 0 0,0 1 0 0 0,0-1 1 0 0,0 0-1 0 0,0 1 1 0 0,-1-1-1 0 0,1 0 1 0 0,0 1-1 0 0,0-1 1 0 0,0 0-1 0 0,0 1 1 0 0,-1-1-1 0 0,1 0 1 0 0,0 1-1 0 0,-1-1 1 0 0,1 1-1 0 0,-1-1 1 0 0,1 0-1 0 0,0 1 1 0 0,-1-1-1 0 0,1 1 1 0 0,-1 0-1 0 0,1-1 1 0 0,-1 1-1 0 0,0-1 1 0 0,1 1-6 0 0,-1 0 6 0 0,1-1 0 0 0,-1 1 0 0 0,0-1-1 0 0,1 1 1 0 0,-1-1 0 0 0,1 1 0 0 0,-1-1 0 0 0,1 1 0 0 0,0-1 0 0 0,-1 1 0 0 0,1-1 0 0 0,0 1 0 0 0,-1-1 0 0 0,1 0 0 0 0,0 1 0 0 0,-1-1 0 0 0,1 0 0 0 0,0 1 0 0 0,0-1 0 0 0,0 0 0 0 0,0 1 0 0 0,0-1 0 0 0,0 0-1 0 0,0 1 1 0 0,0-1 0 0 0,0 0-6 0 0,0-2 138 0 0,0 1-93 0 0,0-1-64 0 0,0-4-104 0 0,0 3 112 0 0,0 2 68 0 0,0 0 71 0 0,0 0 105 0 0,0 1-73 0 0,0 0 34 0 0,0 1 35 0 0,0-1 37 0 0,0 1 42 0 0,0-1 43 0 0,0 2-349 0 0,0-1 0 0 0,0 1 0 0 0,0 0 0 0 0,0-1 0 0 0,0 1 0 0 0,0-1 0 0 0,0 1 0 0 0,1-1 0 0 0,-1 1 0 0 0,0-1 0 0 0,0 1 0 0 0,1-1 0 0 0,-1 1 0 0 0,0-1 0 0 0,1 1 0 0 0,-1-1 0 0 0,0 1 0 0 0,1-1 0 0 0,-1 1 0 0 0,1-1 0 0 0,-1 0 0 0 0,1 1 0 0 0,-1-1 0 0 0,1 1-2 0 0,0-1 3 0 0,-1 0 0 0 0,1 1 0 0 0,-1-1 0 0 0,1 1 0 0 0,0-1 0 0 0,-1 1 0 0 0,1-1 0 0 0,-1 1 0 0 0,1 0 1 0 0,-1-1-1 0 0,0 1 0 0 0,1 0 0 0 0,-1-1 0 0 0,0 1 0 0 0,1 0 0 0 0,-1-1 0 0 0,0 1 0 0 0,0 0 0 0 0,0-1 0 0 0,1 1 0 0 0,-1 0 0 0 0,0 0 0 0 0,0-1 0 0 0,0 1 0 0 0,0 0-3 0 0,0 0 9 0 0,-1-1 0 0 0,1 1 0 0 0,0 0 0 0 0,1 0 0 0 0,-1-1 0 0 0,0 1 0 0 0,0 0 0 0 0,0-1 0 0 0,0 1 0 0 0,0 0 0 0 0,1-1 0 0 0,-1 1 0 0 0,0-1 0 0 0,1 1 0 0 0,-1 0 0 0 0,0-1 0 0 0,1 1 0 0 0,-1-1 0 0 0,1 1 0 0 0,-1-1 1 0 0,1 1-1 0 0,-1-1 0 0 0,1 1 0 0 0,-1-1 0 0 0,1 0 0 0 0,-1 1-9 0 0,1-1 9 0 0,0 1 1 0 0,-1-1 0 0 0,1 0 0 0 0,-1 1 0 0 0,1-1-1 0 0,-1 1 1 0 0,1-1 0 0 0,-1 1 0 0 0,1-1 0 0 0,-1 1-1 0 0,0 0 1 0 0,1-1 0 0 0,-1 1 0 0 0,0-1 0 0 0,0 1 0 0 0,1 0-1 0 0,-1-1 1 0 0,0 1 0 0 0,0 0 0 0 0,0-1 0 0 0,0 1-1 0 0,0 0 1 0 0,1-1 0 0 0,-2 1 0 0 0,1 0 0 0 0,0 0-10 0 0,2 10 118 0 0,4 1 11 0 0,-5-10-111 0 0,0-1 0 0 0,0 1 0 0 0,0-1 0 0 0,0 1 0 0 0,-1 0 0 0 0,1-1-1 0 0,0 1 1 0 0,-1 0 0 0 0,0 0 0 0 0,1-1 0 0 0,-1 1 0 0 0,0 0 0 0 0,0 0-18 0 0,4 28 275 0 0,3-5-92 0 0,-5-20-145 0 0,2 13 127 0 0,-4 2-16 0 0,-1-10-71 0 0,1 24 116 0 0,0-3-60 0 0,0 69 150 0 0,0-55-95 0 0,0-40-153 0 0,1 1 1 0 0,0-1 0 0 0,0 0-1 0 0,0 0 1 0 0,2 4-37 0 0,-1-3 31 0 0,0 0 1 0 0,-1-1-1 0 0,1 1 1 0 0,-1 0-1 0 0,-1 0 1 0 0,1 0-32 0 0,-1 15 62 0 0,0 25 21 0 0,0-18 16 0 0,1-12 29 0 0,6 0-34 0 0,-1-1 6 0 0,-5 1 41 0 0,-1-8-69 0 0,0 6 40 0 0,0 12 5 0 0,0-14 76 0 0,0-4-6 0 0,0-2 59 0 0,0-4-79 0 0,0 1 34 0 0,3-6-147 0 0,8-10-33 0 0,-9 6-29 0 0,-1 0-47 0 0,-1 2-21 0 0,0-1-41 0 0,-1 2-27 0 0,1-1-43 0 0,0-8-52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34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81 5904 0 0,'0'0'132'0'0,"0"-3"17"0"0,0 2-138 0 0,1 1-1 0 0,-1-1 1 0 0,-1 0 0 0 0,1 1-1 0 0,0-1 1 0 0,0 0 0 0 0,0 1-1 0 0,0-1 1 0 0,0 0 0 0 0,-1 1-1 0 0,1-1 1 0 0,0 0 0 0 0,0 1-1 0 0,-1-1 1 0 0,1 1-11 0 0,-11-6 139 0 0,10 2-119 0 0,-1 1-17 0 0,-13-6 78 0 0,9 5 42 0 0,-1-2 143 0 0,5 5-73 0 0,1-1-33 0 0,-2 1 73 0 0,1 0-73 0 0,-1 2-69 0 0,0-1-27 0 0,1-1 66 0 0,-3-6 235 0 0,5 6-345 0 0,0 1 1 0 0,0 0 0 0 0,-1-1 0 0 0,1 1-1 0 0,0 0 1 0 0,0-1 0 0 0,0 1 0 0 0,-1 0-1 0 0,1-1 1 0 0,0 1 0 0 0,-1 0 0 0 0,1-1-1 0 0,0 1 1 0 0,-1 0 0 0 0,1 0 0 0 0,0 0-1 0 0,-1-1 1 0 0,1 1 0 0 0,-1 0 0 0 0,1 0-1 0 0,0 0 1 0 0,-1 0 0 0 0,1 0 0 0 0,-1-1-1 0 0,1 1 1 0 0,0 0 0 0 0,-1 0 0 0 0,1 0-1 0 0,-1 0 1 0 0,1 0 0 0 0,-1 1-21 0 0,-4-4 478 0 0,-6-8-4 0 0,9 10-224 0 0,0 0-68 0 0,0 0-59 0 0,1 1-46 0 0,-2-1-30 0 0,-1 2-13 0 0,3 0 14 0 0,1-1 9 0 0,-4 0 119 0 0,1 0-33 0 0,-3 0 61 0 0,2 0-88 0 0,-7 0 72 0 0,7 0-59 0 0,-1 2 143 0 0,2 1-203 0 0,-16 16 526 0 0,15-16-525 0 0,1-1-61 0 0,-2 0 47 0 0,4-2-45 0 0,1 1 1 0 0,-1-1 0 0 0,0 0 0 0 0,1 0 0 0 0,-1 1 0 0 0,1-1 0 0 0,-1 1 0 0 0,0-1 0 0 0,1 0-1 0 0,-1 1 1 0 0,1-1 0 0 0,-1 1 0 0 0,1-1 0 0 0,-1 1 0 0 0,1-1 0 0 0,0 1 0 0 0,-1 0 0 0 0,1-1-1 0 0,0 1 1 0 0,-1 0 0 0 0,1-1 0 0 0,0 1-12 0 0,-3 4 46 0 0,-23 27 283 0 0,12 0-63 0 0,5-9-125 0 0,-2-2-65 0 0,9-19-70 0 0,0 1 0 0 0,0 0 0 0 0,1-1 1 0 0,-1 1-1 0 0,1 0 0 0 0,0 0 0 0 0,0 0 1 0 0,0 0-1 0 0,0 0 0 0 0,0 0 0 0 0,0 0 1 0 0,1 0-1 0 0,0 0 0 0 0,0 1 0 0 0,-1-1 1 0 0,2 0-1 0 0,-1 3-6 0 0,0 6 15 0 0,0-6-2 0 0,-1-1 0 0 0,0 1 0 0 0,0 0 1 0 0,-1-1-1 0 0,-1 4-13 0 0,2-4 13 0 0,-1 1 1 0 0,1-1-1 0 0,-1 1 1 0 0,1 0-1 0 0,0 3-13 0 0,1 48 93 0 0,0-33-12 0 0,0-18-68 0 0,0-5-16 0 0,4 6 25 0 0,6 11 52 0 0,-10-16-68 0 0,1-1 0 0 0,-1 1 1 0 0,1-1-1 0 0,-1 1 0 0 0,1 0 0 0 0,-1-1 0 0 0,0 1 0 0 0,0 0 0 0 0,0-1 1 0 0,0 1-7 0 0,0-2 1 0 0,0 1 0 0 0,0-1 0 0 0,0 1 1 0 0,0-1-1 0 0,0 1 0 0 0,0-1 0 0 0,0 1 1 0 0,0-1-1 0 0,0 1 0 0 0,0-1 0 0 0,0 1 1 0 0,0-1-1 0 0,0 1 0 0 0,1-1 0 0 0,-1 1 1 0 0,0-1-1 0 0,0 1 0 0 0,0-1 0 0 0,1 0 1 0 0,-1 1-1 0 0,0-1 0 0 0,1 1 0 0 0,-1-1 1 0 0,0 0-1 0 0,1 1 0 0 0,-1-1 0 0 0,0 0 1 0 0,1 0-1 0 0,-1 1 0 0 0,1-1 0 0 0,-1 0 1 0 0,1 0-1 0 0,-1 1 0 0 0,1-1 0 0 0,-1 0 1 0 0,1 0-1 0 0,-1 0 0 0 0,0 0 0 0 0,1 0 1 0 0,-1 0-1 0 0,1 0 0 0 0,-1 0 0 0 0,1 0 1 0 0,-1 0-1 0 0,1 0 0 0 0,-1 0 0 0 0,1 0 1 0 0,-1 0-1 0 0,1 0-1 0 0,-1-1 1 0 0,1 1 0 0 0,-1 0 0 0 0,1 0 0 0 0,-1 0 0 0 0,1 0 0 0 0,-1 0 0 0 0,1 0 0 0 0,-1 0 0 0 0,0 0 0 0 0,1 0 0 0 0,-1 0 0 0 0,1 0 0 0 0,-1 0 0 0 0,1 0 0 0 0,-1 0 0 0 0,1 0 0 0 0,-1 1 0 0 0,0-1 0 0 0,1 0 0 0 0,-1 0 0 0 0,1 0 0 0 0,-1 1 0 0 0,0-1 0 0 0,1 0 0 0 0,-1 1 0 0 0,0-1 0 0 0,1 0 0 0 0,-1 1 0 0 0,0-1 0 0 0,0 0 0 0 0,1 1 0 0 0,-1-1 0 0 0,0 0 0 0 0,0 1 0 0 0,1 0-1 0 0,-1-1 2 0 0,0 0 1 0 0,0 1-1 0 0,0-1 0 0 0,0 0 0 0 0,1 1 0 0 0,-1-1 0 0 0,0 1 0 0 0,0-1 0 0 0,0 0 1 0 0,1 0-1 0 0,-1 1 0 0 0,0-1 0 0 0,1 0 0 0 0,-1 1 0 0 0,0-1 0 0 0,1 0 1 0 0,-1 0-1 0 0,0 0 0 0 0,1 1 0 0 0,-1-1 0 0 0,1 0-2 0 0,2 1 13 0 0,0 0 0 0 0,1-1 0 0 0,-1 1 0 0 0,0-1 0 0 0,1 0 0 0 0,-1 0 0 0 0,1 0-13 0 0,7-1 50 0 0,2-6-19 0 0,-5 2-19 0 0,23-11 119 0 0,1 11-3 0 0,-29 3-121 0 0,-1 1 1 0 0,1-1 0 0 0,-1-1 0 0 0,1 1-1 0 0,-1 0 1 0 0,0 0 0 0 0,0-1 0 0 0,0 1-1 0 0,0-1 1 0 0,0 0 0 0 0,-1 0 0 0 0,1 1-1 0 0,0-2-7 0 0,0-1 12 0 0,0 1-1 0 0,1 0 0 0 0,0 0 1 0 0,0 0-1 0 0,1-1-11 0 0,4-3 27 0 0,-5 5-21 0 0,1 0 1 0 0,-1 0 0 0 0,0-1-1 0 0,0 1 1 0 0,-1-1 0 0 0,1 0-7 0 0,14-37 23 0 0,-2 3 28 0 0,-14 35-46 0 0,0 1 0 0 0,-1-1 0 0 0,1 0 0 0 0,-1 0 1 0 0,1 0-1 0 0,-1 0 0 0 0,0 0 0 0 0,0 0 0 0 0,0 0 0 0 0,0 0 0 0 0,-1-1-5 0 0,0-4 8 0 0,1-55 61 0 0,0 38-68 0 0,0-3-91 0 0,0 15-9 0 0,0 0-46 0 0,0 25 135 0 0,-1 18 3 0 0,5-12-40 0 0,1-10 38 0 0,-4-7 9 0 0,0 1 0 0 0,0-1 0 0 0,0 1 0 0 0,-1-1 0 0 0,1 1-1 0 0,0-1 1 0 0,-1 1 0 0 0,1-1 0 0 0,-1 1 0 0 0,1 0 0 0 0,-1-1 0 0 0,0 1 0 0 0,0 0 0 0 0,0 0 0 0 0,0 5 0 0 0,0-5 0 0 0,0 0 0 0 0,0 0 0 0 0,0 0 0 0 0,0 0 0 0 0,0 1 0 0 0,0-1 0 0 0,1 0 0 0 0,-1 0 0 0 0,1 0 0 0 0,0 1 0 0 0,1 1 0 0 0,0 0 0 0 0,0 1 0 0 0,-1-1 0 0 0,1 0 0 0 0,-1 1 0 0 0,0-1 0 0 0,0 1 0 0 0,0-1 0 0 0,-1 1 0 0 0,0 0 0 0 0,1-1 0 0 0,-2 1 0 0 0,1 0 0 0 0,0-3 0 0 0,0 0 0 0 0,0 0 0 0 0,1-1 0 0 0,-1 1 0 0 0,1 0 0 0 0,-1 0 0 0 0,1-1 0 0 0,-1 1 0 0 0,1 0 0 0 0,0-1 0 0 0,0 1 0 0 0,0-1 0 0 0,0 1 0 0 0,0-1 0 0 0,0 1 0 0 0,0-1 0 0 0,0 1 0 0 0,-1 0 0 0 0,1-1 0 0 0,0 1 0 0 0,-1 0 0 0 0,1-1 0 0 0,-1 1 0 0 0,0 0 0 0 0,1 0 0 0 0,-1 0 0 0 0,0 0 0 0 0,0-1 3 0 0,0 1 1 0 0,0 0 0 0 0,0 0 0 0 0,1-1 0 0 0,-1 1-1 0 0,1 0 1 0 0,-1 0 0 0 0,1-1 0 0 0,0 1 0 0 0,0 0-1 0 0,0-1 1 0 0,0 1 0 0 0,0-1-4 0 0,0 1 8 0 0,0-1-1 0 0,0 1 1 0 0,-1-1 0 0 0,1 1-1 0 0,0 0 1 0 0,-1-1 0 0 0,1 1 0 0 0,-1 0-1 0 0,1 0 1 0 0,-1-1 0 0 0,0 1-1 0 0,0 0 1 0 0,1 0-8 0 0,-2 4 8 0 0,1-4 0 0 0,0 0-1 0 0,0-1 1 0 0,0 1 0 0 0,0 0 0 0 0,0-1 0 0 0,0 1-1 0 0,0 0 1 0 0,1-1 0 0 0,-1 1 0 0 0,0-1-1 0 0,1 1 1 0 0,0 1-8 0 0,10 2 70 0 0,-11-4-66 0 0,0-1 1 0 0,1 1-1 0 0,-1-1 1 0 0,0 1 0 0 0,1 0-1 0 0,-1-1 1 0 0,0 1 0 0 0,0 0-1 0 0,0-1 1 0 0,0 1-1 0 0,0 0 1 0 0,0-1 0 0 0,0 1-1 0 0,0 0 1 0 0,0 0-5 0 0,0-1 0 0 0,0 7 68 0 0,0-5-41 0 0,0 5-36 0 0,0 8 3 0 0,0-13-115 0 0,0-1-142 0 0,0-1-241 0 0,0 0-21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35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0 6448 0 0,'0'0'141'0'0,"-3"0"23"0"0,-15 0 145 0 0,-9 0-251 0 0,25 0-40 0 0,-1 0 34 0 0,-3 0 138 0 0,1 0 43 0 0,-1 0 49 0 0,-14 0 776 0 0,13 0-643 0 0,1 0-83 0 0,3 0-216 0 0,1 0-42 0 0,-2 0 153 0 0,1 0-43 0 0,-2 0 78 0 0,0 0-112 0 0,-6 0 83 0 0,7 0-77 0 0,-1 3 122 0 0,-9 7-29 0 0,2-7-38 0 0,7 0 14 0 0,-6 10 6 0 0,6 0 1 0 0,-6-8 0 0 0,6 8-4 0 0,2-8-194 0 0,-5 3 148 0 0,-2 3 99 0 0,5-3-166 0 0,1-1-22 0 0,-1 4 25 0 0,3-8-95 0 0,1 1 0 0 0,-1-1-1 0 0,1 1 1 0 0,0-1-1 0 0,1 1 1 0 0,-1 0-1 0 0,0 2-22 0 0,0 13 127 0 0,1 5-15 0 0,0-2 53 0 0,0 34 282 0 0,0-21-259 0 0,3-16-92 0 0,5 0-23 0 0,-6-15-53 0 0,4 6 73 0 0,0-4-57 0 0,-2-1-10 0 0,0 2 9 0 0,-3-3-20 0 0,1-1 1 0 0,-1 0 0 0 0,1 0 0 0 0,0 0-1 0 0,0 0 1 0 0,0 0 0 0 0,0 0 0 0 0,1-1-1 0 0,-1 1 1 0 0,1-1 0 0 0,-1 0 0 0 0,1 1 0 0 0,3 1-16 0 0,20 8 102 0 0,-17-8-46 0 0,-1 0 1 0 0,1 0 0 0 0,2 3-57 0 0,20 7 14 0 0,3-2-58 0 0,-25-9 23 0 0,-6-2 19 0 0,0 0 0 0 0,0 0 1 0 0,1-1-1 0 0,-1 1 0 0 0,0-1 0 0 0,1 0 1 0 0,-1 0-1 0 0,1 0 2 0 0,13 1 1 0 0,-2 5 2 0 0,-12-5 2 0 0,1 1 1 0 0,-1-1 0 0 0,1 0-1 0 0,-1 0 1 0 0,1-1-1 0 0,-1 1 1 0 0,1-1-1 0 0,-1 0 1 0 0,1 0-6 0 0,8 1 10 0 0,9 0 23 0 0,-7-5 59 0 0,-6-1-39 0 0,-6 4-42 0 0,-1 0-1 0 0,1 0 1 0 0,-1 0 0 0 0,1 0 0 0 0,-1 1-1 0 0,1-1 1 0 0,-1 1 0 0 0,1-1 0 0 0,-1 1-1 0 0,1-1 1 0 0,0 1 0 0 0,-1 0 0 0 0,1 0 0 0 0,0 0-11 0 0,0 0 11 0 0,0-1 0 0 0,-1 1 0 0 0,1 0 0 0 0,0 0 0 0 0,0-1 0 0 0,-1 1 0 0 0,1-1 0 0 0,0 0 0 0 0,-1 1 0 0 0,1-1 0 0 0,-1 0 0 0 0,1 0 1 0 0,0 0-12 0 0,-1 0 11 0 0,1 0 0 0 0,-1 0 0 0 0,1 0 0 0 0,-1 0 0 0 0,1 1 0 0 0,0-1 0 0 0,-1 0 0 0 0,1 1 0 0 0,0 0 0 0 0,0-1 0 0 0,0 1 0 0 0,-1 0 1 0 0,1 0-12 0 0,14-3 95 0 0,-15 3-87 0 0,0-1 0 0 0,1 0 0 0 0,-1 0 0 0 0,0 0 0 0 0,0 0 0 0 0,0 0 0 0 0,0 0 0 0 0,0 0-1 0 0,-1 0 1 0 0,1 0 0 0 0,0 0 0 0 0,0-1-8 0 0,0 0-56 0 0,0 0 36 0 0,0-1 57 0 0,2-3 181 0 0,-2 5-208 0 0,1 0-80 0 0,0 1-71 0 0,0 0-94 0 0,0-1-110 0 0,0 1 126 0 0,0 0-34 0 0,-2 0-487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35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0 331 7744 0 0,'0'0'174'0'0,"0"0"29"0"0,0 0 12 0 0,3 0-35 0 0,2 0-126 0 0,-2-1-38 0 0,7-4-76 0 0,-2 0 49 0 0,-1 3 100 0 0,1 0 81 0 0,1 2 113 0 0,-7 0-191 0 0,0 0-39 0 0,4 0 31 0 0,-2 0 24 0 0,-1 0 3 0 0,1 0 48 0 0,1 0 59 0 0,1 0 68 0 0,-1 0-109 0 0,16 1 229 0 0,-5-5-44 0 0,-9 0-209 0 0,0 1-34 0 0,14-2 181 0 0,-10 4-144 0 0,6 1 109 0 0,-5 0-138 0 0,-3 0-52 0 0,17 0 52 0 0,-10 0-12 0 0,-3 2-24 0 0,-3 4-62 0 0,-8-5-28 0 0,-1 0 0 0 0,1 0 0 0 0,0-1-1 0 0,-1 1 1 0 0,1 0 0 0 0,0 0 0 0 0,-1-1 0 0 0,1 1 0 0 0,0-1 0 0 0,0 0 0 0 0,-1 0 0 0 0,1 1 0 0 0,0-1-1 0 0,0 0 4 0 0,0 0 1 0 0,0 0-1 0 0,-1 0 0 0 0,1 1 0 0 0,0-1 0 0 0,0 1 0 0 0,-1-1 0 0 0,1 1 0 0 0,0 0 1 0 0,-1 0-1 0 0,1-1 0 0 0,-1 1 0 0 0,1 1-4 0 0,-1-1-2 0 0,1 0 1 0 0,-1-1-1 0 0,1 1 0 0 0,0 0 1 0 0,-1 0-1 0 0,1-1 0 0 0,0 1 1 0 0,-1-1-1 0 0,1 1 0 0 0,0-1 1 0 0,0 0-1 0 0,0 0 0 0 0,-1 0 2 0 0,0 0-142 0 0,0 0 44 0 0,0 0 39 0 0,-1 0 35 0 0,1 0 47 0 0,0 0 61 0 0,1 0 327 0 0,-1 0-313 0 0,0 0-97 0 0,-1 0-45 0 0,1 0-53 0 0,0 0-61 0 0,-1 0-42 0 0,1 0-62 0 0,0 0-68 0 0,0 0-73 0 0,0 0-80 0 0,0 0-86 0 0,0 0-91 0 0,1 0-98 0 0,2 0-758 0 0,5 0-860 0 0</inkml:trace>
  <inkml:trace contextRef="#ctx0" brushRef="#br0" timeOffset="321.27">205 0 7584 0 0,'0'0'222'0'0,"0"3"-15"0"0,1-3-200 0 0,-1 1 0 0 0,0 0 1 0 0,0 0-1 0 0,-1-1 0 0 0,1 1 0 0 0,0 0 0 0 0,0-1 1 0 0,0 1-1 0 0,0 0 0 0 0,-1-1 0 0 0,1 1 0 0 0,0-1 1 0 0,0 1-1 0 0,-1 0 0 0 0,1-1-7 0 0,-4 3 106 0 0,-3 0 119 0 0,2 10 188 0 0,-5 0 10 0 0,8-12-231 0 0,1 1-45 0 0,0 0-40 0 0,1 0-33 0 0,0 2 6 0 0,0 1-63 0 0,1-4 10 0 0,-1 0 35 0 0,-1 15 196 0 0,-2-2-61 0 0,0-1-48 0 0,-1-1-39 0 0,2-6-61 0 0,-2 11 187 0 0,5 3-20 0 0,-1-10-105 0 0,0 6 100 0 0,1-3-49 0 0,7 22 219 0 0,-4-20-189 0 0,-1-6-12 0 0,-2-1-39 0 0,-1 0-7 0 0,0 4 23 0 0,-1 1 5 0 0,1 8 128 0 0,0 42 709 0 0,0-37-639 0 0,0-15-192 0 0,0 4 37 0 0,1 17 194 0 0,-2-21-223 0 0,1-1 43 0 0,3-7-59 0 0,7 7-38 0 0,-7-7-150 0 0,-3-3-42 0 0,0 0-2 0 0,0 0 13 0 0,0 0-76 0 0,0 0-86 0 0,0 0 62 0 0,0 0-37 0 0,0 0-41 0 0,0 0-38 0 0,0 0-377 0 0,0 0 86 0 0,0 0-52 0 0,0 0-731 0 0,0 0-577 0 0,0 0-1097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32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0 6160 0 0,'0'0'133'0'0,"0"0"23"0"0,0 0 13 0 0,0 0 42 0 0,0 0 126 0 0,0 0 58 0 0,0 0 12 0 0,0 0 5 0 0,0 0 17 0 0,0 3 10 0 0,0 2-173 0 0,-1 12 447 0 0,2-9-434 0 0,0 0-60 0 0,0-6-163 0 0,0 0-45 0 0,9 3 309 0 0,-4 3-72 0 0,2 9 27 0 0,-6-13-190 0 0,3 28 483 0 0,6-14-298 0 0,-6 8-36 0 0,1-10-83 0 0,-5-13-119 0 0,0 0 0 0 0,1 1 0 0 0,-1-1 0 0 0,-1 0 0 0 0,1 1 0 0 0,0-1 0 0 0,-1 1 0 0 0,0 0 1 0 0,0-1-33 0 0,0 13 106 0 0,0-7-10 0 0,0 0 0 0 0,0 0 0 0 0,1 0 0 0 0,1 5-96 0 0,2 5 123 0 0,3 14 112 0 0,-5-9-19 0 0,-3 2 21 0 0,1-15-118 0 0,-1 0 0 0 0,1 0 0 0 0,1-1 0 0 0,0 1 0 0 0,2 4-119 0 0,0 0 118 0 0,5 20 200 0 0,-6-3-30 0 0,-2 9-51 0 0,0 9 105 0 0,0 43 216 0 0,0-93-557 0 0,0 0 0 0 0,0 0 0 0 0,0 0 0 0 0,0 0-1 0 0,0 0 1 0 0,0 0 0 0 0,0 0 0 0 0,0 0 0 0 0,0 0 0 0 0,0 1 0 0 0,0-1 0 0 0,0 0 0 0 0,0 0 0 0 0,0 0 0 0 0,0 0 0 0 0,0 0 0 0 0,0 0 0 0 0,0 0 0 0 0,0 0 0 0 0,0 0-1 0 0,0 0 1 0 0,0 1 0 0 0,0-1 0 0 0,0 0 0 0 0,0 0 0 0 0,0 0 0 0 0,0 0 0 0 0,0 0 0 0 0,-1 0 0 0 0,1 0 0 0 0,0 0 0 0 0,0 0 0 0 0,0 0 0 0 0,0 0 0 0 0,0 0 0 0 0,0 0-1 0 0,0 0 1 0 0,0 0 0 0 0,0 0 0 0 0,0 0 0 0 0,0 0 0 0 0,0 0 0 0 0,-1 1 0 0 0,1-1 0 0 0,0 0 0 0 0,0 0 0 0 0,0 0 0 0 0,0 0 0 0 0,0 0 0 0 0,0 0 0 0 0,0-1-1 0 0,0 1 1 0 0,0 0 0 0 0,0 0 0 0 0,-1 0 0 0 0,1 0 0 0 0,0 0-1 0 0,-10 0 24 0 0,10 0-23 0 0,0 0 0 0 0,-1 0-1 0 0,1 0 1 0 0,0 0 0 0 0,0 0 0 0 0,0 0-1 0 0,0 0 1 0 0,0 0 0 0 0,0 0 0 0 0,0 0-1 0 0,0 0 1 0 0,0 0 0 0 0,0 0 0 0 0,-1 0-1 0 0,1 0 1 0 0,0 0 0 0 0,0 0 0 0 0,0 0-1 0 0,0 0 1 0 0,0 0 0 0 0,0 0 0 0 0,0 0-1 0 0,0 0 1 0 0,0 0 0 0 0,0 0 0 0 0,0 0-1 0 0,-1 1 1 0 0,1-1 0 0 0,0 0 0 0 0,0 0-1 0 0,0 0 1 0 0,0 0 0 0 0,0 0 0 0 0,0 0-1 0 0,0 0 1 0 0,0 0 0 0 0,0 0 0 0 0,0 0-1 0 0,0 0 1 0 0,0 0 0 0 0,0 1 0 0 0,0-1-1 0 0,0 0 1 0 0,0 0 0 0 0,0 0 0 0 0,0 0-1 0 0,0 0 1 0 0,0 0 0 0 0,0 0 0 0 0,0 0-1 0 0,0 0 1 0 0,0 0 0 0 0,0 1 0 0 0,0-1-1 0 0,0 0 1 0 0,0 0 0 0 0,0 0-1 0 0,0 1 1 0 0,0-1-1 0 0,0 1 1 0 0,0 0 0 0 0,0-1-1 0 0,0 1 1 0 0,0 0 0 0 0,0-1 0 0 0,-1 1-1 0 0,1 0 1 0 0,0-1 0 0 0,0 1-1 0 0,-1 0 1 0 0,1-1 0 0 0,0 1-1 0 0,-1-1 0 0 0,1 1-2 0 0,-1-1 0 0 0,1 0-1 0 0,-1 1 1 0 0,0-1-1 0 0,1 0 1 0 0,-1 1 0 0 0,0-1-1 0 0,1 0 1 0 0,-1 0-1 0 0,0 0 1 0 0,1 0 0 0 0,-1 0-1 0 0,0 0 1 0 0,1 0-1 0 0,-1 0 3 0 0,-1 0-78 0 0,1 0-38 0 0,1 0-176 0 0,0 0 147 0 0,0 0-46 0 0,0 0-73 0 0,0 0 85 0 0,0 0-37 0 0,0 0-39 0 0,0 0-37 0 0,0 0-392 0 0,0 0 97 0 0,0 0-51 0 0,0 0-748 0 0,0 0-588 0 0,0 0-1116 0 0</inkml:trace>
  <inkml:trace contextRef="#ctx0" brushRef="#br0" timeOffset="393.24">1 489 6384 0 0,'0'0'184'0'0,"2"0"-6"0"0,2 1-151 0 0,-2-1-26 0 0,1 0 1 0 0,-1 0-1 0 0,1 0 0 0 0,-1 0 0 0 0,0-1 0 0 0,1 1 0 0 0,-1 0 1 0 0,0-1-1 0 0,2 0-1 0 0,4-4 5 0 0,-3 2 29 0 0,0 0 39 0 0,1 1 53 0 0,2 2 66 0 0,-1 0 16 0 0,-5 0-135 0 0,0 0-1 0 0,0 0 0 0 0,0 0 0 0 0,1 0 0 0 0,-1 0 0 0 0,0 0 0 0 0,0-1 0 0 0,0 1 1 0 0,0-1-1 0 0,1 0-72 0 0,7-4 235 0 0,-2 2-35 0 0,2 0 4 0 0,7 1 59 0 0,-8 1-63 0 0,-1 0-46 0 0,0-1-17 0 0,2-2 12 0 0,5-1 61 0 0,16-1 187 0 0,4-4-112 0 0,7 5-49 0 0,19-10 155 0 0,-35 9-265 0 0,-3 0-60 0 0,79-17 222 0 0,-57 10-229 0 0,-40 11-95 0 0,0-1-75 0 0,-1 0-78 0 0,1 0-82 0 0,2-1-176 0 0,-4 1 173 0 0,0 1-34 0 0,1 0-35 0 0,0 0-36 0 0,0 1-37 0 0,0-1-38 0 0,6 0-969 0 0,9 2-814 0 0</inkml:trace>
  <inkml:trace contextRef="#ctx0" brushRef="#br0" timeOffset="883.95">758 158 7112 0 0,'0'0'157'0'0,"0"0"23"0"0,0 0 13 0 0,2 3-22 0 0,9 12-129 0 0,5 14-49 0 0,-16-29 7 0 0,7 19 53 0 0,-2-3 110 0 0,-2-6 35 0 0,0-1 6 0 0,-2-1-42 0 0,-1 5 75 0 0,2 7 51 0 0,2-3-59 0 0,-2-11-114 0 0,0 1 0 0 0,0-1 0 0 0,-1 1 0 0 0,0 0 0 0 0,0-1 0 0 0,-1 1-115 0 0,0 1 139 0 0,1 0 1 0 0,0 0-1 0 0,1-1 1 0 0,-1 1-1 0 0,2 1-139 0 0,-1-2 135 0 0,0 1 1 0 0,-1-1-1 0 0,0 1 0 0 0,0 0 0 0 0,0 1-135 0 0,0 10 233 0 0,5 8 65 0 0,-3-19-197 0 0,-2 0 0 0 0,1 0-1 0 0,-1-1 1 0 0,0 1 0 0 0,-1 2-101 0 0,0 5 158 0 0,-1-3-7 0 0,1 0 34 0 0,1 1 35 0 0,2 0 34 0 0,0-5-169 0 0,2 8 112 0 0,-2-3 2 0 0,-1-1 39 0 0,-2 2 89 0 0,0-9-289 0 0,0 2 64 0 0,0 17 415 0 0,0-18-340 0 0,0-3 63 0 0,0-3-14 0 0,0 0-56 0 0,0 0-30 0 0,0 0-4 0 0,0 0-3 0 0,0 0-12 0 0,0 0-8 0 0,0-3-1 0 0,0-9-29 0 0,-1 8-68 0 0,0-1-1 0 0,1 0 1 0 0,0 0-1 0 0,0 1 1 0 0,1-1-1 0 0,-1 0 1 0 0,1 0-1 0 0,0 1 1 0 0,1-2-15 0 0,9-7 45 0 0,-9 11-43 0 0,-1 0 1 0 0,1 1-1 0 0,0-1 1 0 0,-1 0-1 0 0,1 0 0 0 0,-1 0 1 0 0,0 0-1 0 0,0 0 0 0 0,1-2-2 0 0,3-23 0 0 0,2 12 7 0 0,2-6 40 0 0,-7 16-45 0 0,1-1-1 0 0,-1 2 1 0 0,1-1 0 0 0,0 0 0 0 0,1 0-1 0 0,-1 1 1 0 0,2-2-2 0 0,33-33-6 0 0,-25 26-2 0 0,3 0-37 0 0,10-1 23 0 0,-20 12 16 0 0,-3 1-2 0 0,0 0-1 0 0,0 0 0 0 0,0 1 1 0 0,0-1-1 0 0,1 1 0 0 0,-1 0 1 0 0,0 0-1 0 0,0 0 0 0 0,1 0 1 0 0,-1 1 8 0 0,9-1-34 0 0,-10 0 32 0 0,0 0 0 0 0,0 1 0 0 0,0-1 0 0 0,0 0 0 0 0,0 1 0 0 0,0 0 0 0 0,0-1 0 0 0,0 1 0 0 0,0 0-1 0 0,0 0 1 0 0,0 0 0 0 0,-1 0 0 0 0,1 0 0 0 0,0 0 0 0 0,-1 1 0 0 0,1-1 0 0 0,-1 1 0 0 0,1-1 2 0 0,3 5-14 0 0,0 1 1 0 0,0-1-1 0 0,-1 1 1 0 0,1 1 13 0 0,-2-2-13 0 0,1 0 0 0 0,0-1-1 0 0,0 1 1 0 0,1 0 13 0 0,-1-1-1 0 0,1 1-1 0 0,-1 0 0 0 0,-1 0 1 0 0,1 0-1 0 0,-1 0 0 0 0,0 1 2 0 0,0-2-1 0 0,-2-3 1 0 0,-1 0 0 0 0,1-1 0 0 0,-1 1 0 0 0,0 0 0 0 0,1-1 0 0 0,-1 1 0 0 0,0 0 0 0 0,0-1 0 0 0,0 1 0 0 0,0 0 0 0 0,0 0 0 0 0,-1 0 0 0 0,1 1 0 0 0,0-1 0 0 0,0 0 0 0 0,0 0 0 0 0,0 0 0 0 0,0 0 0 0 0,1 0 0 0 0,-1 1 0 0 0,1-1 0 0 0,-1 0 0 0 0,1 1 1 0 0,5 5-2 0 0,-1 1-15 0 0,-3 21-32 0 0,-2-25 48 0 0,0 2-1 0 0,0 10-43 0 0,0-15-29 0 0,0-1-81 0 0,0-1-117 0 0,0 0-1 0 0,0 0 81 0 0,0 2-18 0 0,0 2-109 0 0,0 3-302 0 0,0-5-552 0 0,0-2-46 0 0</inkml:trace>
  <inkml:trace contextRef="#ctx0" brushRef="#br0" timeOffset="1307.21">1420 663 5904 0 0,'0'0'132'0'0,"0"0"17"0"0,3 0 11 0 0,7-1-38 0 0,2-5-79 0 0,11-5-41 0 0,-15 6 4 0 0,-3 2 31 0 0,0 0 45 0 0,1 1 59 0 0,1 1 74 0 0,-6 2-193 0 0,-1-1 0 0 0,1 0 1 0 0,-1 0-1 0 0,1 0 0 0 0,-1 0 0 0 0,1 0 0 0 0,-1 0 0 0 0,1 0 0 0 0,-1 0 1 0 0,1 0-1 0 0,-1 0 0 0 0,1 0 0 0 0,-1-1 0 0 0,1 1 0 0 0,-1 0 0 0 0,1 0 1 0 0,-1 0-1 0 0,0-1 0 0 0,1 1 0 0 0,-1 0 0 0 0,1-1 0 0 0,-1 1 0 0 0,0 0 1 0 0,1-1-1 0 0,-1 1 0 0 0,0 0 0 0 0,1-1 0 0 0,-1 1 0 0 0,0 0 1 0 0,1-1-1 0 0,-1 1 0 0 0,0-1-22 0 0,5-6 354 0 0,3 2 72 0 0,8-3 69 0 0,-11 5-336 0 0,1 1 87 0 0,-1 0-93 0 0,2-1 55 0 0,-2-1 8 0 0,-3 3-84 0 0,1-2 34 0 0,-1 1 39 0 0,2-2 46 0 0,4-4 2 0 0,16-16 507 0 0,-16 17-556 0 0,-2 0-51 0 0,1 1-72 0 0,-2 1-92 0 0,-1-1 98 0 0,-4 1-54 0 0,1 0-10 0 0,9 0 30 0 0,-9 4-52 0 0,-1 0-1 0 0,1 0 1 0 0,-1 0 0 0 0,0 1 0 0 0,0-1 0 0 0,1 0-1 0 0,-1 0 1 0 0,0 0 0 0 0,0 0 0 0 0,0 1-1 0 0,0-1 1 0 0,0 0 0 0 0,0 0 0 0 0,0-1-1 0 0,0-11-10 0 0,0-18 132 0 0,-3 25-58 0 0,-7-7-48 0 0,5 0-6 0 0,4 13-6 0 0,0-1-1 0 0,1 1 1 0 0,-1 0 0 0 0,1 0-1 0 0,-1-1 1 0 0,0 1-1 0 0,1 0 1 0 0,-1 0-1 0 0,0 0 1 0 0,1 0-1 0 0,-1 0 1 0 0,0-1 0 0 0,1 1-1 0 0,-1 0 1 0 0,0 1-4 0 0,-12-2 57 0 0,-12 2 42 0 0,24-1-97 0 0,1 0-1 0 0,-1 0 0 0 0,1 0 1 0 0,-1 0-1 0 0,0 1 1 0 0,1-1-1 0 0,-1 0 0 0 0,1 0 1 0 0,-1 0-1 0 0,1 1 1 0 0,0-1-1 0 0,-1 0 0 0 0,1 1 1 0 0,-1-1-1 0 0,1 0 1 0 0,0 1-1 0 0,-1-1 0 0 0,1 1 1 0 0,-1-1-1 0 0,1 1 1 0 0,0-1-1 0 0,0 0 0 0 0,-1 1 1 0 0,1-1-1 0 0,0 1 1 0 0,0-1-1 0 0,0 1 0 0 0,-1 0 1 0 0,1-1-1 0 0,0 1 1 0 0,0-1-1 0 0,0 1 0 0 0,0 0-1 0 0,-2 4 43 0 0,-7 4-47 0 0,4-4 17 0 0,0 0-1 0 0,1 1 0 0 0,0 0 1 0 0,0-1-1 0 0,0 1 0 0 0,1 1 1 0 0,-2 2-13 0 0,0 28-14 0 0,3-30 8 0 0,-5 12-47 0 0,5-9 55 0 0,1 2 48 0 0,0 3 73 0 0,1-11-74 0 0,0 0 0 0 0,0-1 0 0 0,-1 1 1 0 0,1 0-1 0 0,-2 3-49 0 0,-1 2 88 0 0,3-9-68 0 0,0 1 0 0 0,-1 0 0 0 0,1 0-1 0 0,0 0 1 0 0,-1 0 0 0 0,1 0 0 0 0,0-1-1 0 0,0 1 1 0 0,0 0 0 0 0,0 0-1 0 0,0 0 1 0 0,0 0 0 0 0,0 0 0 0 0,0 0-20 0 0,5 11 141 0 0,-5-12-138 0 0,2 6 33 0 0,-1 4-25 0 0,-1-10-11 0 0,3 16 0 0 0,-1-11 0 0 0,0-2 0 0 0,23 20 0 0 0,-20-18 0 0 0,1-1 0 0 0,-1 0 0 0 0,1 0 0 0 0,0-1 0 0 0,0 0 0 0 0,1 0 0 0 0,-1 0 0 0 0,-3-2 0 0 0,0 0 0 0 0,0 0 0 0 0,-1-1 0 0 0,1 1 0 0 0,0-1 0 0 0,0 0 0 0 0,0 1 0 0 0,0-2 0 0 0,0 1 0 0 0,0 0 0 0 0,1-1 0 0 0,5 1 0 0 0,88 0-20 0 0,-81-2-64 0 0,2-5 11 0 0,-7 3 35 0 0,-5 2-42 0 0,0 0-74 0 0,-1 0-65 0 0,-1 1-60 0 0,0-1-52 0 0,0 1-44 0 0,3-1-480 0 0,4-2-684 0 0,-3 2-102 0 0,2 1-935 0 0</inkml:trace>
  <inkml:trace contextRef="#ctx0" brushRef="#br0" timeOffset="1657.3">1957 411 6832 0 0,'2'2'200'0'0,"0"-1"-185"0"0,-1 1 1 0 0,0-1-1 0 0,0 0 1 0 0,0 1-1 0 0,0-1 1 0 0,0 1-1 0 0,-1-1 0 0 0,1 1 1 0 0,0 0-1 0 0,-1-1 1 0 0,1 2-16 0 0,2 23 62 0 0,-3-25-64 0 0,0 1 1 0 0,0 0 0 0 0,0-1-1 0 0,0 1 1 0 0,1-1-1 0 0,-1 1 1 0 0,1-1 0 0 0,-1 1-1 0 0,1-1 1 0 0,0 1 0 0 0,0-1-1 0 0,-1 0 1 0 0,1 1 1 0 0,3 4 31 0 0,-1 1 44 0 0,-2-1-15 0 0,0 1 56 0 0,-1 2 78 0 0,0 6 167 0 0,1 9 252 0 0,0-17-452 0 0,0-1-42 0 0,5 7 272 0 0,-1-4-42 0 0,-3 3 61 0 0,0-1-26 0 0,4 2 51 0 0,0-1-7 0 0,-4-1-55 0 0,-2-10-346 0 0,0 0 0 0 0,0-1 0 0 0,0 1 0 0 0,0 0 0 0 0,0-1 0 0 0,0 1 0 0 0,0 0 0 0 0,0-1 0 0 0,0 1 0 0 0,1 0 0 0 0,-1-1 0 0 0,0 1 0 0 0,1 0 0 0 0,-1-1 0 0 0,0 1 0 0 0,1-1 0 0 0,-1 1 0 0 0,0-1 0 0 0,1 1 0 0 0,-1-1 0 0 0,1 1 0 0 0,-1-1 0 0 0,1 1 0 0 0,-1-1 0 0 0,1 1 0 0 0,0-1-27 0 0,-1 0 25 0 0,1 1 1 0 0,0-1-1 0 0,-1 1 1 0 0,1-1 0 0 0,-1 0-1 0 0,1 1 1 0 0,-1-1-1 0 0,0 1 1 0 0,1 0-1 0 0,-1-1 1 0 0,1 1-1 0 0,-1-1 1 0 0,0 1-1 0 0,1 0 1 0 0,-1-1-1 0 0,0 1 1 0 0,0-1-1 0 0,0 1 1 0 0,1 0-1 0 0,-1-1 1 0 0,0 1-1 0 0,0 0 1 0 0,0 0 0 0 0,0-1-1 0 0,0 1 1 0 0,0 0-26 0 0,0-1 159 0 0,0 1-46 0 0,0 0-40 0 0,0-1-35 0 0,0 1-41 0 0,0 0-63 0 0,0 1-292 0 0,0-1 284 0 0,0 0 86 0 0,0 0 47 0 0,0-1 53 0 0,0 1 64 0 0,0-1 41 0 0,0 1 63 0 0,0 0 69 0 0,0-1 76 0 0,0 1 82 0 0,0 0 88 0 0,0 0 93 0 0,0 0 101 0 0,2-1-657 0 0,-1 0-126 0 0,-1 0-1 0 0,1 0 0 0 0,-1 0 0 0 0,1 0 1 0 0,-1 0-1 0 0,1 0 0 0 0,-1 0 0 0 0,1-1 1 0 0,-1 1-1 0 0,0 0 0 0 0,1 0 0 0 0,-1 0 1 0 0,1 0-1 0 0,-1-1 0 0 0,1 1 0 0 0,-1 0 1 0 0,0 0-1 0 0,1-1 0 0 0,-1 1 0 0 0,1 0 0 0 0,-1 0 1 0 0,0-1-1 0 0,1 1 0 0 0,-1-1 0 0 0,0 1 1 0 0,0 0-1 0 0,1-1 0 0 0,-1 1 0 0 0,0-1-5 0 0,1-14 125 0 0,-1 13-115 0 0,-1 0-1 0 0,1 0 1 0 0,0 0-1 0 0,1-1 1 0 0,-1 1-1 0 0,0 0 1 0 0,0 0-1 0 0,1 0 1 0 0,0 0-1 0 0,-1 0 1 0 0,1-1-10 0 0,3-5 22 0 0,-1 0 0 0 0,0 0 0 0 0,-1 0-1 0 0,1-5-21 0 0,-2 11 3 0 0,2-8 1 0 0,0 1-1 0 0,1 0 0 0 0,1 0 0 0 0,-1 0 0 0 0,6-6-3 0 0,-7 10-8 0 0,0-1 0 0 0,0 0 0 0 0,0 1 0 0 0,-1-1 0 0 0,0-1 0 0 0,1-2 8 0 0,-1 3-14 0 0,-1 0 0 0 0,2 0 0 0 0,-1 0 0 0 0,2-2 14 0 0,12-13-73 0 0,-5 9 22 0 0,-8 8 49 0 0,0 1 0 0 0,0-1 0 0 0,0 1 0 0 0,1 0 0 0 0,-1 0 0 0 0,1 0 0 0 0,-1 1 0 0 0,1-1 0 0 0,0 1 0 0 0,1-1 2 0 0,21-2 0 0 0,-13-1 1 0 0,-12 5-2 0 0,1 0 0 0 0,-1 0 0 0 0,1 1 0 0 0,-1-1 0 0 0,1 0 0 0 0,0 1 0 0 0,-1-1 0 0 0,1 1 0 0 0,-1 0 0 0 0,1-1 0 0 0,0 1 0 0 0,0 0 0 0 0,-1 0 0 0 0,1 0 1 0 0,2 0-9 0 0,1 1 0 0 0,-1-1 0 0 0,0 1 0 0 0,0 0 0 0 0,0 0 0 0 0,0 0-1 0 0,0 1 1 0 0,3 1 9 0 0,16 5-91 0 0,-18-6 78 0 0,0 1 1 0 0,0-1-1 0 0,0 1 0 0 0,-1-1 0 0 0,4 4 13 0 0,-2-1-1 0 0,1 0 0 0 0,-1 1 0 0 0,0-1 0 0 0,-1 1 0 0 0,1 1-1 0 0,3 5 2 0 0,-2-1 0 0 0,-4-5 0 0 0,1 0 0 0 0,0 0 0 0 0,1 0 0 0 0,3 3 0 0 0,-6-7 0 0 0,-1 0 0 0 0,1 0 0 0 0,-1 0 0 0 0,1 0 0 0 0,-1 0 0 0 0,0 0 0 0 0,0 0 0 0 0,0 0 0 0 0,0 0 0 0 0,0 1 0 0 0,-1-1 0 0 0,1 0 0 0 0,-1 1 0 0 0,1-1 0 0 0,-1 0 0 0 0,0 1 0 0 0,0-1 0 0 0,0 1 0 0 0,0 0 0 0 0,0-1 1 0 0,0 0-1 0 0,0-1 0 0 0,0 1 0 0 0,0 0 0 0 0,1 0 0 0 0,-1-1 0 0 0,1 1 0 0 0,-1 0 0 0 0,1 0 1 0 0,0-1-1 0 0,0 1 0 0 0,-1 0 0 0 0,1-1 0 0 0,1 1 0 0 0,-1 0 4 0 0,0-1-1 0 0,0 1 1 0 0,-1-1 0 0 0,1 1 0 0 0,0 0-1 0 0,0-1 1 0 0,-1 1 0 0 0,1 0-1 0 0,-1 0 1 0 0,0 0 0 0 0,0-1-1 0 0,1 1 1 0 0,-1 0 0 0 0,0 0-4 0 0,0 3-48 0 0,0-1 37 0 0,0 5 51 0 0,0 12 116 0 0,0-14-153 0 0,0 0-48 0 0,0 0-50 0 0,0-1-61 0 0,0-1-73 0 0,0 1-85 0 0,0-5 60 0 0,0 1-44 0 0,0-1-38 0 0,-1 1-36 0 0,1 0-243 0 0,0 1-60 0 0,-1-1-45 0 0,0 1-35 0 0,-3 3-1357 0 0,-5 3-1209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39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5384 0 0,'0'0'116'0'0,"0"0"17"0"0,0 0 12 0 0,2-3-14 0 0,5-4-90 0 0,-3 3 19 0 0,-3 3 114 0 0,1 0-34 0 0,1 0 55 0 0,1 0-59 0 0,0 2-44 0 0,-3 0-22 0 0,0-1-5 0 0,1 0 445 0 0,1 0-32 0 0,3-1-296 0 0,0-1-43 0 0,8-8 156 0 0,-10 7-65 0 0,-1 2-102 0 0,0 1-73 0 0,3 1-8 0 0,-3-1 37 0 0,0 0-25 0 0,0 0 41 0 0,1 0 58 0 0,5 0 265 0 0,-3-1-209 0 0,-3 1-121 0 0,0-2-74 0 0,5-2 158 0 0,2-2 75 0 0,4 3 72 0 0,10 3 110 0 0,0 0-49 0 0,1 0-47 0 0,-1 0-42 0 0,1 0-40 0 0,-1 0-36 0 0,25 0 124 0 0,-4 0-125 0 0,-1 0-67 0 0,-3 0-52 0 0,72 0 95 0 0,-65 0-87 0 0,-45 0-105 0 0,-1 0 0 0 0,1 0 0 0 0,0 0 0 0 0,-1 0 0 0 0,1-1 0 0 0,0 1 1 0 0,-1-1-1 0 0,1 0 0 0 0,-1 0 0 0 0,1 0 0 0 0,-1 0 0 0 0,1 0 1 0 0,-1-1-4 0 0,1 1 2 0 0,-1 0 1 0 0,1 0 0 0 0,-1 0 0 0 0,1 0 0 0 0,-1 1-1 0 0,1-1 1 0 0,0 1 0 0 0,-1 0 0 0 0,1-1 0 0 0,0 1 0 0 0,0 0-3 0 0,-1 0-5 0 0,9 0 0 0 0,25 0 78 0 0,-20 0-70 0 0,-3 0-48 0 0,-1 0-67 0 0,-10 0-88 0 0,-2 0 81 0 0,0 0 37 0 0,0 0-36 0 0,0 0-14 0 0,0 0-36 0 0,0 0-42 0 0,0 0-46 0 0,0 0-51 0 0,0 0-46 0 0,0 0-42 0 0,0 0-36 0 0,0 0-127 0 0,0 0-36 0 0,0 0-1312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39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5640 0 0,'0'0'124'0'0,"0"0"17"0"0,0 0 12 0 0,3-3-15 0 0,4-3-90 0 0,-1 2 33 0 0,-2 3 31 0 0,0 0 99 0 0,2 0 136 0 0,3 2 279 0 0,1-1 52 0 0,-5-1-316 0 0,-1 0-163 0 0,-2 1-145 0 0,-1-1-35 0 0,3-6 347 0 0,-4 7-346 0 0,1-1 1 0 0,-1 1-1 0 0,0-1 1 0 0,0 1-1 0 0,1-1 1 0 0,-1 1 0 0 0,0 0-1 0 0,1-1 1 0 0,-1 1-1 0 0,0 0 1 0 0,1-1-1 0 0,-1 1 1 0 0,1 0 0 0 0,-1-1-1 0 0,1 1 1 0 0,-1 0-1 0 0,0 0 1 0 0,1 0 0 0 0,-1-1-1 0 0,1 1 1 0 0,-1 0-1 0 0,1 0 1 0 0,-1 0-1 0 0,1 0 1 0 0,-1 0 0 0 0,1 0-1 0 0,-1 0 1 0 0,1 0-1 0 0,-1 0 1 0 0,1 0-1 0 0,-1 0 1 0 0,1 0-21 0 0,13 0 417 0 0,-1 0-37 0 0,0 0-35 0 0,0 0-33 0 0,12 0 220 0 0,0 0-106 0 0,4 0-31 0 0,1 0-99 0 0,5 0-30 0 0,21 0 60 0 0,-49 0-298 0 0,0-1 1 0 0,0 0 0 0 0,1 0-1 0 0,-1-1 1 0 0,0 0 0 0 0,5-2-29 0 0,-7 2 16 0 0,15-2 54 0 0,6 4-50 0 0,-21 1-18 0 0,-1-1-1 0 0,1 0 1 0 0,-1 0-1 0 0,0 0 1 0 0,1 0 0 0 0,4-2-2 0 0,7-3 21 0 0,-9 3-13 0 0,0 0-1 0 0,0 1 1 0 0,0 0 0 0 0,0 0 0 0 0,2 0-8 0 0,-2 1 0 0 0,-1-1 0 0 0,0 1 1 0 0,1-1-1 0 0,-1-1 1 0 0,1 1-1 0 0,-1-1 1 0 0,5-2-1 0 0,-4 2 7 0 0,9-1 21 0 0,1 4-89 0 0,-15 0 43 0 0,0-1-1 0 0,0 0 1 0 0,0 0 0 0 0,0 0 0 0 0,-1 0-1 0 0,1 0 1 0 0,0 0 0 0 0,0 0 0 0 0,0 0 0 0 0,0-1-1 0 0,-1 1 1 0 0,1-1 0 0 0,0 1 0 0 0,0-1 0 0 0,0-1 18 0 0,3-4-108 0 0,-2 1-120 0 0,1 4 66 0 0,3 0-35 0 0,8 1-422 0 0,1 0-19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40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4384 0 0,'0'0'127'0'0,"0"0"-20"0"0,0 0 19 0 0,0 0 68 0 0,0 0 189 0 0,0 0 348 0 0,0 0 33 0 0,0 0-314 0 0,0 0-180 0 0,0 0-41 0 0,0 0 62 0 0,0 0 146 0 0,0 0-18 0 0,0 0 10 0 0,0 0 56 0 0,0 0 25 0 0,0 0 2 0 0,0 0-31 0 0,0 0-128 0 0,0 0-53 0 0,0 0-10 0 0,0 0-6 0 0,3 0-18 0 0,18 0 196 0 0,34 0 695 0 0,-54 0-1145 0 0,-1 0 1 0 0,1 0-1 0 0,0 0 1 0 0,-1 0-1 0 0,1 0 0 0 0,0 0 1 0 0,-1 0-1 0 0,1 0 1 0 0,0-1-1 0 0,-1 1 0 0 0,1 0 1 0 0,0 0-1 0 0,-1-1 1 0 0,1 1-1 0 0,-1 0 0 0 0,1-1 1 0 0,0 1-1 0 0,-1 0 1 0 0,1-1-1 0 0,-1 1 0 0 0,1-1 1 0 0,-1 1-1 0 0,1-1 1 0 0,-1 0-1 0 0,0 1 0 0 0,1-1-12 0 0,-1 1 13 0 0,0-1-1 0 0,1 0 1 0 0,-1 1-1 0 0,1-1 1 0 0,-1 1-1 0 0,1-1 1 0 0,-1 1-1 0 0,1 0 1 0 0,-1-1-1 0 0,1 1 1 0 0,-1-1-1 0 0,1 1 0 0 0,0 0 1 0 0,-1-1-1 0 0,1 1 1 0 0,0 0-1 0 0,-1 0 1 0 0,1 0-1 0 0,0-1 1 0 0,-1 1-1 0 0,1 0 1 0 0,0 0-1 0 0,-1 0 1 0 0,1 0-1 0 0,0 0 1 0 0,0 0-13 0 0,53 0 659 0 0,-26 0-377 0 0,0 0-35 0 0,0 0-40 0 0,0 0-44 0 0,-1 0-47 0 0,0 0-52 0 0,-18 0-51 0 0,-1-1 0 0 0,0 0 0 0 0,0-1-1 0 0,8-2-12 0 0,-8 2 1 0 0,-1 0-1 0 0,0 1 1 0 0,1 0-1 0 0,5 0 0 0 0,45 1 67 0 0,-34 0-62 0 0,-18-1 1 0 0,0 0 0 0 0,0 1 0 0 0,-1-2 0 0 0,1 1-1 0 0,0-1 1 0 0,0 0-6 0 0,-1 0 6 0 0,0 1 0 0 0,0 0 0 0 0,0 0 0 0 0,0 0-1 0 0,5 0-5 0 0,38 1 17 0 0,-23 0 34 0 0,13 0 36 0 0,-36 0-70 0 0,-2 0-33 0 0,0 0-43 0 0,0 0-88 0 0,0 0-156 0 0,0 0-16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48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0,'0'0'133'0'0,"0"0"23"0"0,0 0 11 0 0,0 0 41 0 0,0 0-76 0 0,0 2 110 0 0,1 2-126 0 0,-1-1 99 0 0,1 0 60 0 0,3 4 438 0 0,-2-3-361 0 0,0-3-234 0 0,-1 1-58 0 0,0-1-69 0 0,1 1-81 0 0,0 0 356 0 0,-1 1-97 0 0,0 0-60 0 0,-1 1-56 0 0,0 0-11 0 0,1-2 43 0 0,9 11 265 0 0,-7-10-124 0 0,-2 0-83 0 0,0 0-53 0 0,-1 1-49 0 0,0-1-9 0 0,1 0 38 0 0,0-1-65 0 0,1 0 33 0 0,1 2 69 0 0,1 0 38 0 0,7 8 246 0 0,-8-9-295 0 0,-1 1-40 0 0,20 40 662 0 0,-13-25-420 0 0,-5-7-126 0 0,-3 4-9 0 0,0 1-16 0 0,9 4 85 0 0,-5 8-32 0 0,1-14-106 0 0,0 3 34 0 0,-4-1 26 0 0,-2 15 23 0 0,0 19-5 0 0,0-26-73 0 0,0-17-61 0 0,1-1 1 0 0,0 1-1 0 0,0 0 1 0 0,1 0 0 0 0,1 0-39 0 0,-1 0 38 0 0,-1-1 0 0 0,1 1-1 0 0,-1 0 1 0 0,0-1 0 0 0,-1 2-38 0 0,0 89 372 0 0,0-63-334 0 0,0-7 85 0 0,0-5 86 0 0,0-13-58 0 0,0-1 38 0 0,0-7 9 0 0,0-2-71 0 0,0 0-30 0 0,0 0-7 0 0,0 0-1 0 0,0 0 6 0 0,0 0 1 0 0,0 0 0 0 0,0 0-1 0 0,0 0 1 0 0,0 0 0 0 0,0-2 0 0 0,-1-16-4 0 0,1 11-70 0 0,-1 0-1 0 0,1 0 1 0 0,0 0-1 0 0,1 0 1 0 0,-1 0 0 0 0,1 0-1 0 0,2-5-21 0 0,1 1 11 0 0,-2 8-11 0 0,-1 0 0 0 0,0 0 1 0 0,1 0-1 0 0,-2 0 0 0 0,1 0 1 0 0,0-1-1 0 0,-1 1 0 0 0,1 0 0 0 0,-1-3 0 0 0,0 3 0 0 0,0 1 0 0 0,1-1 0 0 0,-1 0 0 0 0,0 0 0 0 0,1 1 0 0 0,0-1 0 0 0,0 0 0 0 0,0 1 0 0 0,0-1 0 0 0,0 1 0 0 0,0-1 0 0 0,1 1 0 0 0,-1-1 0 0 0,1 1 0 0 0,0 0 0 0 0,-1 0 0 0 0,12-18 0 0 0,-8 10 0 0 0,-4 7 0 0 0,0 1 0 0 0,0 0 0 0 0,0 0 0 0 0,0-1 0 0 0,1 1 0 0 0,-1 0 0 0 0,1 0 0 0 0,0 1 0 0 0,-1-1 0 0 0,3-2 1 0 0,-1 0-1 0 0,0 0 0 0 0,-1 0 0 0 0,1 0 0 0 0,0-2 0 0 0,12-18-17 0 0,0 13-27 0 0,-2 6 32 0 0,-8-6 12 0 0,8 6 0 0 0,12-8-30 0 0,-23 12 19 0 0,3 2-1 0 0,11 2 1 0 0,-12-1 13 0 0,21 11-64 0 0,-10 16 38 0 0,11 23-50 0 0,-4-9 24 0 0,-21-39 47 0 0,0 1-1 0 0,0 0 0 0 0,0 0 1 0 0,-1-1-1 0 0,0 1 0 0 0,1 0 1 0 0,-2 0-1 0 0,1 0 0 0 0,-1 2 4 0 0,0 3-20 0 0,1 88 9 0 0,0-98 12 0 0,1 1 0 0 0,-1-1 0 0 0,0 1 0 0 0,0-1-1 0 0,0 1 1 0 0,0-1 0 0 0,0 1 0 0 0,0-1-1 0 0,0 1 1 0 0,0-1 0 0 0,0 1 0 0 0,-1-1 0 0 0,1 1-1 0 0,0-1 1 0 0,0 0 0 0 0,0 1 0 0 0,0-1-1 0 0,-1 1 1 0 0,1-1 0 0 0,0 1 0 0 0,-1-1 0 0 0,1 0-1 0 0,0 1 1 0 0,-1-1 0 0 0,1 1 0 0 0,0-1-1 0 0,-1 0 1 0 0,1 0 0 0 0,-1 1 0 0 0,1-1-1 0 0,0 0 1 0 0,-1 1-1 0 0,-6 3 29 0 0,6-2-24 0 0,-1 0 0 0 0,1 0 1 0 0,0 1-1 0 0,-1-1 0 0 0,1 0 1 0 0,0 1-1 0 0,1-1 0 0 0,-1 1-5 0 0,0 0 6 0 0,0-1 0 0 0,0 0-1 0 0,0 1 1 0 0,0-1 0 0 0,0 0-1 0 0,-1 1 1 0 0,1-1 0 0 0,-1 0-6 0 0,-8 3 53 0 0,4 6-24 0 0,-7-6 47 0 0,0 6-1 0 0,8-8 3 0 0,-2-2-52 0 0,1 0-11 0 0,-7 9 9 0 0,6-6 40 0 0,-2-4-59 0 0,6-1 6 0 0,-22 1 54 0 0,12 0-65 0 0,4 0 12 0 0,7 0-7 0 0,1 0-1 0 0,-1 0 1 0 0,1 0-1 0 0,-1-1 1 0 0,0 1-1 0 0,1 0 1 0 0,-1-1-1 0 0,1 1 1 0 0,-1-1-1 0 0,0 0-4 0 0,-9-8-4 0 0,5 5-48 0 0,-1 3 40 0 0,1 1-1 0 0,-1-6-30 0 0,1 1-50 0 0,6 5 93 0 0,-3-2-258 0 0,1 0 84 0 0,-1 2 50 0 0,0 0 43 0 0,1 0 16 0 0,0-1-42 0 0,0-2-51 0 0,1 1 0 0 0,0 0 24 0 0,1 1-38 0 0,-1-1-45 0 0,0 1-51 0 0,0 0-60 0 0,0 1-54 0 0,-1-1-48 0 0,1 1-43 0 0,-2-1-566 0 0,1-1-95 0 0,0-2-792 0 0,1-5-1084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56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0 7856 0 0,'0'0'174'0'0,"0"0"29"0"0,0 0 13 0 0,0 0 27 0 0,0 0 83 0 0,0 0 33 0 0,0 0 8 0 0,0 0-9 0 0,0 0-39 0 0,0 0-20 0 0,0 3-3 0 0,0 27 286 0 0,0-29-571 0 0,0-1 0 0 0,0 0 0 0 0,0 0 0 0 0,0 1-1 0 0,0-1 1 0 0,0 0 0 0 0,0 0 0 0 0,0 1 0 0 0,1-1 0 0 0,-1 0-1 0 0,0 0 1 0 0,0 1 0 0 0,0-1 0 0 0,0 0 0 0 0,0 0-1 0 0,0 1 1 0 0,0-1 0 0 0,1 0 0 0 0,-1 0 0 0 0,0 0 0 0 0,0 1-1 0 0,0-1 1 0 0,1 0 0 0 0,-1 0 0 0 0,0 0 0 0 0,0 0-11 0 0,8 10 166 0 0,-2 9 134 0 0,-5 2 0 0 0,-1-5-136 0 0,0-12-134 0 0,0 4 58 0 0,0-6-59 0 0,0 1 0 0 0,0-1 1 0 0,0 1-1 0 0,0-1 0 0 0,0 1 1 0 0,0-1-1 0 0,1 1 0 0 0,0-1 1 0 0,-1 1-1 0 0,1 0-29 0 0,5 6 87 0 0,-5-7-69 0 0,0 0 1 0 0,0-1-1 0 0,0 1 1 0 0,0 0 0 0 0,0-1-1 0 0,0 1 1 0 0,-1 0-1 0 0,1 0 1 0 0,-1 0-1 0 0,1 0 1 0 0,-1-1-1 0 0,0 1 1 0 0,0 0 0 0 0,1 0-19 0 0,-1 22 180 0 0,0 4-18 0 0,0-26-142 0 0,0 0 1 0 0,0 0-1 0 0,0 0 0 0 0,0 0 0 0 0,0-1 1 0 0,1 1-1 0 0,-1 0 0 0 0,1 0 0 0 0,0 0 1 0 0,0 0-1 0 0,-1-1 0 0 0,1 1 0 0 0,0 0 1 0 0,1 0-21 0 0,5 12 134 0 0,-6-6-62 0 0,1 0 1 0 0,-2 1 0 0 0,1-1 0 0 0,-1 0 0 0 0,0 0 0 0 0,-1 5-73 0 0,0 19 170 0 0,5-2-83 0 0,2-12-26 0 0,1 2 20 0 0,-5 0 24 0 0,-2-12-62 0 0,0 57 187 0 0,0-49-150 0 0,0 3 34 0 0,0 17 40 0 0,0 55 84 0 0,0-87-230 0 0,0 0 1 0 0,-1-1 0 0 0,1 1 0 0 0,-1-1-1 0 0,0 1 1 0 0,0-1 0 0 0,-1 3-9 0 0,-7 15 11 0 0,8-18-8 0 0,0 0 1 0 0,0 1 0 0 0,0-1 0 0 0,1 0 0 0 0,-1 1 0 0 0,1-1 0 0 0,0 1 0 0 0,0-1 0 0 0,0 1 0 0 0,0-1 0 0 0,1 1-4 0 0,0 6 17 0 0,0 13-8 0 0,0-18-2 0 0,-1 0-1 0 0,0-1 1 0 0,0 1 0 0 0,0 0-1 0 0,0-1 1 0 0,-1 1 0 0 0,1-1-1 0 0,-1 1 1 0 0,0-1 0 0 0,-1 3-7 0 0,-10 11 12 0 0,11-16-10 0 0,0-1 0 0 0,1 1 0 0 0,-1-1 1 0 0,1 1-1 0 0,0 0 0 0 0,0-1 0 0 0,0 1 1 0 0,-1 0-1 0 0,1-1 0 0 0,1 1-2 0 0,-1-2 0 0 0,0 6-25 0 0,0-2 9 0 0,0-1-23 0 0,0-1-24 0 0,0 1-36 0 0,-1-3 2 0 0,-1 0-25 0 0,-3 0-77 0 0,-3 0-199 0 0,5 0-360 0 0,3 0-36 0 0,0 0-6 0 0</inkml:trace>
  <inkml:trace contextRef="#ctx0" brushRef="#br0" timeOffset="317.75">0 599 6648 0 0,'0'0'149'0'0,"0"0"23"0"0,0 0 12 0 0,0-3-25 0 0,1-3-131 0 0,-1 5-28 0 0,0 1 1 0 0,0 0-1 0 0,0-1 0 0 0,0 1 1 0 0,0-1-1 0 0,1 1 1 0 0,-1 0-1 0 0,0-1 0 0 0,0 1 1 0 0,0 0-1 0 0,1-1 1 0 0,-1 1-1 0 0,0 0 0 0 0,1-1 1 0 0,-1 1-1 0 0,0 0 1 0 0,1-1-1 0 0,-1 1 1 0 0,0 0-1 0 0,1 0 0 0 0,-1 0 1 0 0,0-1-1 0 0,1 1 1 0 0,-1 0-1 0 0,1 0 0 0 0,9-1 80 0 0,1-1 126 0 0,-6-4 231 0 0,0-2-52 0 0,11 2 221 0 0,-7 0-308 0 0,0 0-36 0 0,0 3-61 0 0,0 0-45 0 0,9-9 111 0 0,-7 7-107 0 0,17-11 185 0 0,-11 7-209 0 0,15-3 180 0 0,-8 3-86 0 0,-9 3-129 0 0,11-4 73 0 0,0 3-43 0 0,-5 3-74 0 0,15-9 19 0 0,-16 9-39 0 0,-11 2-20 0 0,0 0-1 0 0,-1-1 0 0 0,1 1 1 0 0,-1-2-1 0 0,1 0-16 0 0,8-3-37 0 0,21-4 129 0 0,-24 8-100 0 0,0-1-71 0 0,-1-1-101 0 0,-6 2 42 0 0,-1 0-37 0 0,2-1-208 0 0,-1 1-108 0 0,-2 1 65 0 0,1-1-41 0 0,5 0-556 0 0,3 1-439 0 0,8 1-837 0 0,-22 1 2298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5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7744 0 0,'0'0'174'0'0,"0"0"29"0"0,0 0 12 0 0,-3 2-35 0 0,3-2-179 0 0,-9 12 77 0 0,5-4 29 0 0,7-1 100 0 0,0-5-68 0 0,4 3 102 0 0,-5-1-139 0 0,-1 4-8 0 0,-1-3 18 0 0,0 2 69 0 0,0 1 106 0 0,-1-1-168 0 0,0 4 46 0 0,1 3 41 0 0,1 0 42 0 0,2-2 45 0 0,4 1-49 0 0,-2 5 44 0 0,-4-9-137 0 0,-1 1 61 0 0,1 3 85 0 0,1-1 28 0 0,2-3-59 0 0,3 4 24 0 0,-6 4-17 0 0,-1-9-140 0 0,0 0 37 0 0,4 4 149 0 0,-2-9-209 0 0,1 2 6 0 0,1 2 53 0 0,-2-2 20 0 0,0 1 64 0 0,-2-2-83 0 0,0 0 33 0 0,0 0-89 0 0,0-2-62 0 0,0 1 0 0 0,0-1 0 0 0,0 0 0 0 0,0 1 0 0 0,0-1 0 0 0,0 0 0 0 0,1 1 0 0 0,-1-1 0 0 0,2 2-52 0 0,-1-2 128 0 0,0-1-55 0 0,0 2-42 0 0,1-1-62 0 0,0 2-65 0 0,0-1 85 0 0,-1 0 85 0 0,0-1 112 0 0,0 1 79 0 0,-1-2-88 0 0,0 0 32 0 0,1 1 36 0 0,-1-1 38 0 0,0 1 39 0 0,0 0 44 0 0,-3-2-188 0 0,3 0-168 0 0,-1-1-1 0 0,1 1 1 0 0,-1 0-1 0 0,1 0 0 0 0,-1 0 1 0 0,1 0-1 0 0,0 0 0 0 0,-1 0 1 0 0,1 0-1 0 0,-1-1 0 0 0,1 1 1 0 0,-1 0-1 0 0,1 0 1 0 0,0-1-1 0 0,-1 1 0 0 0,1 0 1 0 0,0-1-1 0 0,-1 1 0 0 0,1 0 1 0 0,0-1-1 0 0,-1 1 0 0 0,1 0 1 0 0,0-1-1 0 0,0 1-9 0 0,-5-15 133 0 0,5-26-22 0 0,1 24-73 0 0,-1-10 13 0 0,0-9-49 0 0,0 33-2 0 0,0 1 0 0 0,1 0 0 0 0,-1-1 0 0 0,1 1 0 0 0,-1 0 0 0 0,1 0 0 0 0,0-1 0 0 0,-1 1 0 0 0,1 0 0 0 0,1 0 0 0 0,0-2 0 0 0,7-17 0 0 0,5-6-17 0 0,15-7-166 0 0,-26 27 133 0 0,1 0-12 0 0,1 6 5 0 0,4 0-36 0 0,-6 1 71 0 0,15 1-126 0 0,-13 1 135 0 0,0 8 2 0 0,6-3 0 0 0,-10-7 8 0 0,0 1 0 0 0,0-1 0 0 0,0 1 0 0 0,0-1 0 0 0,0 1 0 0 0,0-1 0 0 0,0 1 0 0 0,0 0 0 0 0,0-1 0 0 0,0 1 0 0 0,0 0 0 0 0,0 0 0 0 0,-1 0 0 0 0,1 0-1 0 0,0 0 1 0 0,-1 0 3 0 0,9 19-9 0 0,-7-15 0 0 0,0 0 0 0 0,1 0-1 0 0,-1 0 1 0 0,1-1 0 0 0,0 1-1 0 0,0-1 1 0 0,0 1-1 0 0,2 0 10 0 0,-2-1-5 0 0,1 0-1 0 0,-1 0 0 0 0,0 0 0 0 0,0 0 0 0 0,0 1 0 0 0,0-1 0 0 0,-1 1 0 0 0,0 0 0 0 0,1 1 6 0 0,-2-3-3 0 0,-1-1 3 0 0,1 1-1 0 0,0-1 0 0 0,-1 0 1 0 0,1 1-1 0 0,1-1 1 0 0,-1 0-1 0 0,0 1 0 0 0,0-1 1 0 0,1 0-1 0 0,-1 0 1 0 0,1 0-1 0 0,0 0 0 0 0,0 0 1 0 0,0 0 0 0 0,0 0 0 0 0,-1-1 0 0 0,1 1 0 0 0,-1 1 0 0 0,1-1 0 0 0,-1 0 0 0 0,0 0 0 0 0,0 0 0 0 0,0 1 0 0 0,0-1 0 0 0,0 1 0 0 0,0-1 0 0 0,-1 1 0 0 0,1 0 0 0 0,13 23 0 0 0,-10-20 63 0 0,-1-2-89 0 0,2 1-70 0 0,-4 0 100 0 0,0 0 64 0 0,0 1 72 0 0,-1 2 90 0 0,0 3 107 0 0,-2-13-265 0 0,-9-9 0 0 0,7 4-1 0 0,5-2-74 0 0,0 7 7 0 0,-1-61-4 0 0,0 59 0 0 0,0 1 0 0 0,0 0 0 0 0,1-1 0 0 0,0 1 0 0 0,-1 0 0 0 0,1 0 0 0 0,1 0 0 0 0,-1 0 0 0 0,1-2 0 0 0,3-6 0 0 0,0-7 0 0 0,-4 14-3 0 0,0 0 0 0 0,1 1 0 0 0,-1-1 0 0 0,1 0 0 0 0,0 0 0 0 0,2-2 3 0 0,14-30-203 0 0,-16 32 176 0 0,-1-1 1 0 0,1 1 0 0 0,0 0 0 0 0,1 0-1 0 0,-1 0 1 0 0,1 0 0 0 0,-1 0-1 0 0,1 0 1 0 0,0 0 0 0 0,1 1 0 0 0,-1 0-1 0 0,1 0 1 0 0,-1 0 0 0 0,1 0-1 0 0,0 0 27 0 0,-1 2-23 0 0,0 0 0 0 0,0 0-1 0 0,-1 1 1 0 0,1-1-1 0 0,0 1 1 0 0,0 0 0 0 0,0 0-1 0 0,0 0 1 0 0,0 0-1 0 0,0 0 1 0 0,-1 1 23 0 0,14-1-173 0 0,-15 0 169 0 0,2 0-14 0 0,1 0-1 0 0,-1 0 1 0 0,0 1 0 0 0,0-1 0 0 0,1 1 0 0 0,-1-1 0 0 0,2 2 18 0 0,-4-2-3 0 0,0 1 0 0 0,0-1-1 0 0,-1 1 1 0 0,1-1 0 0 0,0 1 0 0 0,0-1-1 0 0,0 1 1 0 0,0 0 0 0 0,0 0 0 0 0,-1-1-1 0 0,1 1 1 0 0,0 0 0 0 0,-1 0 0 0 0,1 0-1 0 0,0 0 1 0 0,-1 0 3 0 0,9 19-41 0 0,-7-15 27 0 0,0 0-1 0 0,0 0 1 0 0,1 0-1 0 0,0 0 0 0 0,-1-1 1 0 0,2 1-1 0 0,-1-1 1 0 0,1 1 14 0 0,-2-3-1 0 0,0 0 0 0 0,-1 0 1 0 0,1 0-1 0 0,-1 0 0 0 0,0 0 1 0 0,0 0-1 0 0,0 0 0 0 0,0 0 0 0 0,0 0 1 0 0,0 1-1 0 0,0-1 0 0 0,-1 0 1 0 0,1 1-1 0 0,-1-1 0 0 0,0 0 1 0 0,0 1-1 0 0,0-1 0 0 0,0 1 0 0 0,0 0 1 0 0,0-1 0 0 0,0 0 0 0 0,0-1 0 0 0,0 1 0 0 0,1 0 0 0 0,-1 0 0 0 0,1 0 0 0 0,-1-1 0 0 0,1 1 0 0 0,-1 0 0 0 0,1-1 0 0 0,0 1 0 0 0,0 0 0 0 0,0-1 0 0 0,0 1 0 0 0,0 0 0 0 0,0-1 0 0 0,0 1 0 0 0,0-1 0 0 0,0 1 0 0 0,-1 0 0 0 0,1-1 0 0 0,-1 1 0 0 0,1 0 0 0 0,-1 0 0 0 0,1 0 0 0 0,-1-1 0 0 0,0 1 0 0 0,0 0 0 0 0,0 1 0 0 0,3 25 0 0 0,2-11 0 0 0,-3-11 0 0 0,0 0 0 0 0,-1 0 0 0 0,0 1 0 0 0,0-1 0 0 0,0 1 0 0 0,-1-1 0 0 0,0 1 0 0 0,0 4 0 0 0,0 2 12 0 0,0-10 50 0 0,0-3 14 0 0,0 0-10 0 0,0 0-44 0 0,0 0-82 0 0,0 0-40 0 0,0 0-146 0 0,0 0 180 0 0,0 0-11 0 0,0 0-24 0 0,0 0-46 0 0,0 0-18 0 0,0 0-46 0 0,0 0-54 0 0,0 0-58 0 0,0 0-65 0 0,0 0-59 0 0,0 0-53 0 0,0 0-45 0 0,0 0-162 0 0,0 0-46 0 0,0 0-194 0 0,0 0-522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54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7632 0 0,'0'0'166'0'0,"0"0"29"0"0,0 0 14 0 0,3 0-25 0 0,0 0-236 0 0,1 0 56 0 0,0 0 48 0 0,0 0 41 0 0,5 0 176 0 0,13 0 512 0 0,-15 0-585 0 0,0 0-59 0 0,5 2 54 0 0,0 4 3 0 0,-4-1-87 0 0,2 0 41 0 0,-7-4-115 0 0,-1 0 1 0 0,0 0-1 0 0,0 0 0 0 0,1 1 1 0 0,-1-1-1 0 0,0 0 1 0 0,0 1-1 0 0,-1 0 0 0 0,1 0-33 0 0,10 7 189 0 0,4 1 16 0 0,6 5 66 0 0,-8 1 2 0 0,6 18 125 0 0,-5-9-91 0 0,-3-6-12 0 0,-5-7-110 0 0,-1 0 0 0 0,0 1 0 0 0,1 1-185 0 0,7 22 319 0 0,-7-17-169 0 0,3 12 146 0 0,-5-3-50 0 0,-1-8-84 0 0,6 16 187 0 0,-5 6-10 0 0,0-18-131 0 0,0-1-6 0 0,-1 9 60 0 0,-3-4-5 0 0,6 5 60 0 0,-2-15-135 0 0,-5-14-131 0 0,1-1 0 0 0,-1 1 1 0 0,0-1-1 0 0,0 1 1 0 0,0 0-1 0 0,0-1 1 0 0,-1 1-1 0 0,1-1 1 0 0,-1 1-1 0 0,0-1 1 0 0,0 1-1 0 0,-1 0-51 0 0,-4 18 258 0 0,5-13-107 0 0,0 1 0 0 0,1-1 0 0 0,0 9-151 0 0,1-8 96 0 0,-1 0 1 0 0,0 0-1 0 0,-1 0 1 0 0,0 0-1 0 0,-1 1-96 0 0,-3 6 116 0 0,3-10-50 0 0,0 0 0 0 0,1-1 1 0 0,-1 1-1 0 0,2 0 0 0 0,-1 3-66 0 0,-1 8 184 0 0,-4-2-57 0 0,0 0-5 0 0,4 2 55 0 0,2-15-146 0 0,0 0-1 0 0,0 0 1 0 0,0 1-1 0 0,-1-1 1 0 0,1 0-1 0 0,-1 0 1 0 0,-1 2-31 0 0,1-3 23 0 0,0 0 0 0 0,0 0 1 0 0,0 0-1 0 0,0 0 0 0 0,0 0 1 0 0,-1 0-1 0 0,1-1 0 0 0,-2 2-23 0 0,1-1 31 0 0,1-1-1 0 0,-1 1 1 0 0,0 0-1 0 0,1 0 1 0 0,0 0-1 0 0,-1 0 1 0 0,0 2-31 0 0,-1 10 186 0 0,1-3-32 0 0,-4-5-35 0 0,5-6-112 0 0,1 0-1 0 0,-1 1 1 0 0,1-1-1 0 0,-1 1 1 0 0,1-1 0 0 0,0 0-1 0 0,-1 1 1 0 0,1-1 0 0 0,-1 1-1 0 0,1-1 1 0 0,0 1 0 0 0,-1-1-1 0 0,1 1 1 0 0,0-1 0 0 0,0 1-1 0 0,-1-1 1 0 0,1 1-1 0 0,0-1 1 0 0,0 1 0 0 0,0-1-1 0 0,0 1 1 0 0,0 0 0 0 0,0-1-1 0 0,0 1-6 0 0,-3 5 104 0 0,-7 4-5 0 0,7-7-23 0 0,0-3-11 0 0,2 0-306 0 0,0 0 77 0 0,1 0 68 0 0,-1 0 61 0 0,1 0 88 0 0,0 0 106 0 0,0 0 602 0 0,0 0-642 0 0,-1 0-46 0 0,1 0-61 0 0,-1 0-78 0 0,0 0-91 0 0,0 0-108 0 0,0 0-73 0 0,-1 0-108 0 0,0 0-117 0 0,1 0 234 0 0,-1 0-34 0 0,1 0-34 0 0,-1 0-36 0 0,1 0-38 0 0,-1 0-38 0 0,0 0-40 0 0,1 0-41 0 0,-2 0-43 0 0,1 0-44 0 0,2 0-553 0 0,0 0-34 0 0,0 0-2648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56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190 568 7424 0 0,'-2'0'166'0'0,"-2"0"-106"0"0,-14-1 414 0 0,15 1-426 0 0,1-2-55 0 0,-2-4 40 0 0,4 5-33 0 0,0 1 0 0 0,-1 0 0 0 0,1-1 0 0 0,0 1 0 0 0,-1-1 1 0 0,1 1-1 0 0,0 0 0 0 0,-1-1 0 0 0,1 1 0 0 0,0 0 0 0 0,-1-1 0 0 0,1 1 0 0 0,0 0 0 0 0,-1-1 0 0 0,1 1 0 0 0,-1 0 0 0 0,1 0 0 0 0,-1 0 0 0 0,1-1 0 0 0,-1 1 0 0 0,1 0 0 0 0,-1 0 0 0 0,1 0 0 0 0,-1 0 0 0 0,1 0 0 0 0,-1 0 1 0 0,1 0-1 0 0,-1 0 0 0 0,1 0 0 0 0,-1 0 0 0 0,1 0 0 0 0,-1 0 0 0 0,-9 1 20 0 0,4 1 56 0 0,-2 3 132 0 0,3-2-31 0 0,0 0 38 0 0,0-2 36 0 0,-1 0 36 0 0,1 2 383 0 0,1 1-404 0 0,-8 8 183 0 0,6-6-273 0 0,2 1-37 0 0,-1 3 80 0 0,1-1-41 0 0,-6 3 43 0 0,-2 6 96 0 0,2 10 56 0 0,4-8-133 0 0,0-7-50 0 0,1-3-51 0 0,2-2-39 0 0,2-4-62 0 0,0-1 0 0 0,0 1 0 0 0,0 0 1 0 0,1-1-1 0 0,-1 1 0 0 0,1 2-38 0 0,0 11 148 0 0,0 12 161 0 0,3-24-206 0 0,7 9-27 0 0,-5-1-4 0 0,6-8 2 0 0,-7 1-19 0 0,-3-5-51 0 0,-1-1-1 0 0,0 1 1 0 0,0-1 0 0 0,1 1 0 0 0,-1-1-1 0 0,0 0 1 0 0,0 1 0 0 0,1-1-1 0 0,-1 1 1 0 0,1-1 0 0 0,-1 0-1 0 0,0 1 1 0 0,1-1 0 0 0,-1 0 0 0 0,1 0-1 0 0,-1 1 1 0 0,1-1 0 0 0,-1 0-1 0 0,0 0 1 0 0,1 0 0 0 0,-1 0 0 0 0,1 0-1 0 0,-1 1 1 0 0,1-1 0 0 0,-1 0-1 0 0,1 0 1 0 0,-1 0 0 0 0,1 0-1 0 0,-1 0 1 0 0,1-1 0 0 0,-1 1 0 0 0,1 0-4 0 0,5 0 20 0 0,12 0 157 0 0,-10-3-134 0 0,1-2 16 0 0,1 0 0 0 0,-1-1 1 0 0,8-6-60 0 0,1-4 14 0 0,-10 8-14 0 0,-5 5 2 0 0,0 0-1 0 0,1 0 1 0 0,-1 0 0 0 0,-1-1-1 0 0,1 0 1 0 0,0 0-2 0 0,-1-1 13 0 0,2-2-3 0 0,3 3-56 0 0,-2 2 12 0 0,-3 1 17 0 0,-1-1 0 0 0,1 1 0 0 0,-1 0 0 0 0,1-1 0 0 0,-1 1 0 0 0,0-1 0 0 0,0 1 0 0 0,1-1 0 0 0,-1 0 0 0 0,-1 0 0 0 0,1 1 0 0 0,0-1 0 0 0,0-1 17 0 0,9-26-199 0 0,-8 23 156 0 0,2-11-174 0 0,-4-3-4 0 0,-1 7 95 0 0,-1-4-44 0 0,-7-20-299 0 0,5 25 351 0 0,0-1 41 0 0,-3-14-94 0 0,-5-24-106 0 0,5 21 141 0 0,-3-21-186 0 0,1 7 84 0 0,-3-21-53 0 0,6 20 122 0 0,1 22 70 0 0,3 12 45 0 0,0 1 1 0 0,0-1 0 0 0,1 0 0 0 0,0-2 53 0 0,2-16-114 0 0,0 20 95 0 0,-1 1-1 0 0,0-1 0 0 0,0 1 0 0 0,-1-1 0 0 0,0 1 1 0 0,-1-6 19 0 0,-5 2-17 0 0,7 12 15 0 0,-1-1 0 0 0,1 0 1 0 0,-1 1-1 0 0,1-1 0 0 0,-1 0 0 0 0,1 0 0 0 0,-1 1 0 0 0,1-1 1 0 0,0 0-1 0 0,-1 0 0 0 0,1 0 0 0 0,0 0 0 0 0,0 0 1 0 0,-1 1-1 0 0,1-1 0 0 0,0 0 0 0 0,0 0 0 0 0,0 0 0 0 0,0 0 1 0 0,0 0-1 0 0,1 0 0 0 0,-1 0 0 0 0,0 1 0 0 0,0-1 0 0 0,1 0 1 0 0,-1 0 1 0 0,5-8 27 0 0,1-1 53 0 0,-4-3 46 0 0,-2 0 33 0 0,0 10-9 0 0,0 3-38 0 0,0 0-14 0 0,0 0-2 0 0,0 0 0 0 0,0 0 0 0 0,0 3 0 0 0,0-2-85 0 0,1 1 0 0 0,-1-1 0 0 0,0 1 1 0 0,1-1-1 0 0,-1 1 0 0 0,1-1 0 0 0,-1 0 1 0 0,1 1-1 0 0,0-1 0 0 0,-1 0 0 0 0,1 1-11 0 0,6 12 101 0 0,-5 4 55 0 0,-2-5 3 0 0,4 4 102 0 0,1-5-46 0 0,0 0 0 0 0,1 0 0 0 0,7 10-215 0 0,-7-11 185 0 0,-1 0-38 0 0,-3-6-94 0 0,-1-1 0 0 0,0 0 0 0 0,-1 1 0 0 0,1-1 0 0 0,-1 1-1 0 0,0-1 1 0 0,0 1-53 0 0,0 12 186 0 0,-1-5-40 0 0,1 0 33 0 0,3 11 13 0 0,7 10 36 0 0,-10-31-210 0 0,4 12 120 0 0,-4 3-4 0 0,2 2-2 0 0,2-2-23 0 0,-2-11-53 0 0,0 1-1 0 0,0-1 1 0 0,-1 1 0 0 0,0 0 0 0 0,-1-1 0 0 0,1 1-56 0 0,-1 67 456 0 0,0-23-124 0 0,0-9-25 0 0,0 0 38 0 0,0-7-23 0 0,0-1 38 0 0,0 1 43 0 0,0-1 47 0 0,-3-20-273 0 0,-2-4-42 0 0,4-8-119 0 0,0-1 1 0 0,0 1-1 0 0,0-1 1 0 0,0 1-1 0 0,1 0 0 0 0,-1-1 1 0 0,1 1-1 0 0,-1 0 1 0 0,1-1-1 0 0,0 1 1 0 0,-1 0-1 0 0,1 0 1 0 0,0 0-17 0 0,0 11 97 0 0,0-10-8 0 0,0-1-15 0 0,0 9-49 0 0,0-9 28 0 0,0-2-71 0 0,0 0-31 0 0,0 0-36 0 0,0 0-21 0 0,0 0-38 0 0,0 0-41 0 0,0 0-49 0 0,0 0-51 0 0,0 0-49 0 0,0 0-44 0 0,0 0-41 0 0,0 0-275 0 0,0 0-66 0 0,0 0-52 0 0,0 0-38 0 0,0 0-1523 0 0,0 0-1348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55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19 6056 0 0,'0'0'176'0'0,"-3"0"-4"0"0,-10-3-136 0 0,-4-5 323 0 0,0 2 29 0 0,11 5-154 0 0,2 1-44 0 0,1 0 2 0 0,0 1 40 0 0,0-1 28 0 0,-1 1 49 0 0,0-1 57 0 0,-1 0 65 0 0,0 0-139 0 0,-1 0-37 0 0,-15 0 480 0 0,12 0-390 0 0,-2 0 75 0 0,0 0 105 0 0,3 1-365 0 0,-3 5 11 0 0,-3 1 13 0 0,3-5-12 0 0,-4 1 128 0 0,-6 11 249 0 0,11-4-303 0 0,2-1-63 0 0,4-3-112 0 0,1-1-54 0 0,-2 8 149 0 0,1-10-107 0 0,-3 2 42 0 0,2 19 45 0 0,-9 2-26 0 0,12-23-110 0 0,1 0 1 0 0,-1 0 0 0 0,0 0-1 0 0,1 0 1 0 0,-1 0 0 0 0,1 0 0 0 0,0 0-1 0 0,0 0 1 0 0,1 0 0 0 0,-1 1 0 0 0,0 2-11 0 0,0 10 40 0 0,1-12-26 0 0,-1 0 1 0 0,1 1-1 0 0,0-1 1 0 0,0 1-1 0 0,0-1 1 0 0,1 0-1 0 0,0 1 1 0 0,0-1-1 0 0,1 4-14 0 0,1-3 10 0 0,0 3-1 0 0,6 10 50 0 0,-8-16-50 0 0,0 0 0 0 0,1 0 1 0 0,-1 0-1 0 0,0 0 1 0 0,0 0-1 0 0,1-1 0 0 0,-1 1 1 0 0,1 0-1 0 0,0-1 0 0 0,-1 1 1 0 0,1-1-1 0 0,0 0 1 0 0,0 0-1 0 0,0 1 0 0 0,0-1 1 0 0,0 0-1 0 0,0-1 1 0 0,0 1-1 0 0,0 0-9 0 0,5 0 25 0 0,-1 0 1 0 0,0 0-1 0 0,1-1 0 0 0,-1 0 1 0 0,7 0-26 0 0,2 0 36 0 0,-13 0-32 0 0,1 0-1 0 0,0-1 1 0 0,0 1 0 0 0,-1-1 0 0 0,1 1 0 0 0,0-1-1 0 0,-1 0 1 0 0,1 0 0 0 0,0 0 0 0 0,-1 0-1 0 0,1 0 1 0 0,-1-1 0 0 0,0 1 0 0 0,1-1-1 0 0,-1 0 1 0 0,0 0-4 0 0,18-10 15 0 0,-10 7-8 0 0,-8 4-1 0 0,1 0 0 0 0,-1 0-1 0 0,0 0 1 0 0,0-1 0 0 0,0 1 0 0 0,0 0 0 0 0,0-1 0 0 0,0 0 0 0 0,0 0-6 0 0,50-52 8 0 0,-38 35-39 0 0,-4 3-36 0 0,-7 6-58 0 0,-3 7 105 0 0,0 1 6 0 0,0 0 0 0 0,0 0 0 0 0,0 0 0 0 0,0 0 0 0 0,1 0 0 0 0,-1-1 0 0 0,1 1 0 0 0,-1 0 0 0 0,2-2 14 0 0,3-5-99 0 0,4-1-83 0 0,-7 8 165 0 0,-1 1 0 0 0,0-1 0 0 0,0 1 0 0 0,0-1 0 0 0,0 1 0 0 0,0-1 0 0 0,0 0-1 0 0,-1 0 1 0 0,1 1 0 0 0,0-1 0 0 0,-1 0 0 0 0,1 0 0 0 0,-1-1 17 0 0,2-30-253 0 0,-2 30 235 0 0,0-2 2 0 0,0-1 3 0 0,0-12-63 0 0,0 16-19 0 0,0 2 3 0 0,0 0 11 0 0,0 2 14 0 0,-1 1 65 0 0,1-1 1 0 0,0 1-1 0 0,1-1 0 0 0,-1 1 1 0 0,0-1-1 0 0,1 1 0 0 0,-1-1 1 0 0,1 1-1 0 0,0-1 0 0 0,0 0 1 0 0,0 1-1 0 0,0-1 0 0 0,0 0 1 0 0,0 0-1 0 0,1 0 1 0 0,-1 0-1 0 0,1 0 2 0 0,1 5-122 0 0,-3 2 68 0 0,-1-6 18 0 0,1-1 16 0 0,1 1-1 0 0,-1-1 1 0 0,0 0 0 0 0,1 0-1 0 0,-1 1 1 0 0,1-1 0 0 0,0 0 0 0 0,0 0-1 0 0,0 0 1 0 0,0 0 0 0 0,1 2 20 0 0,3 6-56 0 0,0 2 34 0 0,8 14 22 0 0,-1-5 0 0 0,-10-16 0 0 0,1-1 0 0 0,-1 0 0 0 0,1 0 0 0 0,-1 0 0 0 0,1 0 0 0 0,1 0 0 0 0,10 12 0 0 0,-9-3 0 0 0,5-8 0 0 0,-4 6 0 0 0,-6-11-1 0 0,1 1-1 0 0,-1-1 1 0 0,1 0 0 0 0,0 0 0 0 0,-1 1 0 0 0,1-1 0 0 0,0 0 0 0 0,-1 0 0 0 0,1 0 0 0 0,0 0 0 0 0,-1 0 0 0 0,1 1 0 0 0,0-1 0 0 0,-1 0 0 0 0,1-1 1 0 0,1 1-50 0 0,-1 0-67 0 0,-1 0-72 0 0,0 0-110 0 0,0 0-130 0 0,0 0-116 0 0,0 0 73 0 0,0 0-43 0 0,0 0-608 0 0,0 0-480 0 0,0 0-911 0 0</inkml:trace>
  <inkml:trace contextRef="#ctx0" brushRef="#br0" timeOffset="348.91">634 82 7920 0 0,'0'0'174'0'0,"0"3"29"0"0,0 2-57 0 0,0 0-36 0 0,0 5 15 0 0,0 3-88 0 0,0 17-77 0 0,0-19 86 0 0,0-2 44 0 0,0-1 64 0 0,0 0 77 0 0,0 0 93 0 0,1-2-10 0 0,0-1-35 0 0,5 8 428 0 0,0 0-9 0 0,-5-8-426 0 0,0 1 34 0 0,-1 0-90 0 0,0 4 140 0 0,1-2-49 0 0,-1-7-288 0 0,1-1 0 0 0,-1 1 0 0 0,0-1 0 0 0,0 0 0 0 0,1 1 0 0 0,-1-1 0 0 0,0 0 0 0 0,0 1 0 0 0,1-1 0 0 0,-1 1-1 0 0,0-1 1 0 0,1 0 0 0 0,-1 0 0 0 0,1 1 0 0 0,-1-1 0 0 0,0 0 0 0 0,1 0 0 0 0,-1 1 0 0 0,1-1 0 0 0,-1 0 0 0 0,1 0 0 0 0,-1 0 0 0 0,1 0 0 0 0,-1 0 0 0 0,0 0 0 0 0,1 0 0 0 0,-1 0 0 0 0,1 0 0 0 0,-1 0 0 0 0,1 0-19 0 0,2 0 428 0 0,-3 2-219 0 0,0-1-46 0 0,0 1-39 0 0,0-1-34 0 0,0 1 20 0 0,0 2-16 0 0,0-3 8 0 0,0 2 346 0 0,-3 0-11 0 0,-7 7-45 0 0,7-7-22 0 0,3-3-2 0 0,0 0-20 0 0,0 0-84 0 0,0 0-37 0 0,0 0-10 0 0,0-9 39 0 0,-1-1-100 0 0,1-1-56 0 0,1 1-48 0 0,2 2-37 0 0,2 0 7 0 0,-4 7-18 0 0,0-1 0 0 0,-1 1 0 0 0,1-1 0 0 0,0 1-1 0 0,0-1 1 0 0,-1 0 0 0 0,1 1 0 0 0,-1-1 0 0 0,1 1-1 0 0,-1-1 1 0 0,1-1-4 0 0,1-3 43 0 0,3 2-35 0 0,4-5-23 0 0,4-7-52 0 0,-9 6 22 0 0,-4 9 40 0 0,1 0 1 0 0,-1 0-1 0 0,0 0 1 0 0,1 0-1 0 0,-1 0 1 0 0,1 0-1 0 0,-1 0 1 0 0,1 0-1 0 0,0 0 0 0 0,-1 0 1 0 0,1 0-1 0 0,0 0 1 0 0,0 0-1 0 0,0 0 1 0 0,-1 1-1 0 0,1-1 0 0 0,0 0 1 0 0,0 1-1 0 0,0-1 1 0 0,0 0-1 0 0,0 1 1 0 0,0 0-1 0 0,0-1 1 0 0,1 1-1 0 0,-1-1 0 0 0,0 1 1 0 0,0 0-1 0 0,0 0 1 0 0,0 0-1 0 0,0 0 1 0 0,1 0-1 0 0,-1 0 0 0 0,1 0 5 0 0,-1 0-6 0 0,1 0-1 0 0,0-1 0 0 0,-1 1 0 0 0,1 0 0 0 0,0-1 0 0 0,-1 1 0 0 0,1-1 0 0 0,-1 1 0 0 0,1-1 0 0 0,-1 0 0 0 0,1 0 0 0 0,-1 1 0 0 0,1-1 0 0 0,-1 0 7 0 0,7-4-31 0 0,-7 4 29 0 0,0 1-1 0 0,-1 0 1 0 0,1-1-1 0 0,0 1 1 0 0,-1 0-1 0 0,1 0 1 0 0,0 0-1 0 0,0 0 1 0 0,-1 0-1 0 0,1 0 1 0 0,0 0-1 0 0,0 0 0 0 0,-1 0 1 0 0,1 0-1 0 0,0 0 1 0 0,-1 0-1 0 0,1 0 1 0 0,0 1-1 0 0,-1-1 1 0 0,1 0-1 0 0,0 1 3 0 0,12 9-23 0 0,-8-6-42 0 0,1-3 34 0 0,-6-1 30 0 0,1 0 0 0 0,-1 0 0 0 0,0 0 1 0 0,1 0-1 0 0,-1 0 0 0 0,1 0 0 0 0,-1 0 0 0 0,0 0 1 0 0,1 0-1 0 0,-1 0 0 0 0,0 1 0 0 0,1-1 0 0 0,-1 0 1 0 0,0 0-1 0 0,1 0 0 0 0,-1 1 0 0 0,0-1 0 0 0,1 0 1 0 0,-1 0-1 0 0,0 1 0 0 0,1-1 1 0 0,1 2-3 0 0,-1 1 0 0 0,1-1 0 0 0,0 1 0 0 0,-1-1 0 0 0,0 1 0 0 0,1 0 0 0 0,-1 0 0 0 0,0 0 3 0 0,8 21-65 0 0,-6-19 64 0 0,1 0 0 0 0,1 8 1 0 0,1-9 0 0 0,-5-3 0 0 0,-1-1 0 0 0,1 0 0 0 0,-1 0 0 0 0,1 1 0 0 0,-1-1 0 0 0,0 0 0 0 0,1 1 0 0 0,-1-1 0 0 0,0 0 0 0 0,1 1 0 0 0,-1-1 0 0 0,0 0 0 0 0,1 1 0 0 0,-1-1 0 0 0,0 1 0 0 0,0-1 0 0 0,1 1 0 0 0,-1-1 0 0 0,0 1 0 0 0,0-1 0 0 0,0 1 0 0 0,0-1 0 0 0,0 1 0 0 0,0-1 0 0 0,0 1 0 0 0,1-1 0 0 0,-2 1 0 0 0,1-1 0 0 0,0 1 0 0 0,0-1 0 0 0,0 1 0 0 0,0-1 0 0 0,0 7 1 0 0,0 6-48 0 0,3-4-55 0 0,7-3-30 0 0,-7-1 62 0 0,-1 0-38 0 0,4-2-67 0 0,-1-1-41 0 0,-3 1 61 0 0,0 1 0 0 0,1 0-64 0 0,-2-3 106 0 0,0-1-34 0 0,1 1-7 0 0,0-1-34 0 0,0 0-37 0 0,1 1-44 0 0,-1-1 7 0 0,-1 0-36 0 0,3 0-391 0 0,-2 0 103 0 0,0 0-50 0 0,3 0-740 0 0,1 0-577 0 0,4 0-1100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50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176 190 5584 0 0,'0'0'124'0'0,"-3"0"17"0"0,-4 0 121 0 0,-15 0-213 0 0,15 0-2 0 0,0 0 82 0 0,-3 0 143 0 0,-13 0 465 0 0,22 0-710 0 0,1-1 0 0 0,-1 1 0 0 0,1 0 0 0 0,-1 0 0 0 0,1 0 0 0 0,-1 0 0 0 0,1 0 0 0 0,-1 0 0 0 0,1 0 0 0 0,-1 0 0 0 0,1 0 0 0 0,-1 1 0 0 0,1-1 0 0 0,-1 0 0 0 0,1 0 0 0 0,-1 0 0 0 0,1 1 0 0 0,0-1 0 0 0,-1 0 0 0 0,1 0 0 0 0,-1 1-1 0 0,1-1 1 0 0,0 0 0 0 0,-1 1 0 0 0,1-1 0 0 0,-1 0 0 0 0,1 1 0 0 0,0-1 0 0 0,0 1 0 0 0,-1-1 0 0 0,1 0 0 0 0,0 1-27 0 0,-5 6 392 0 0,-8-2 89 0 0,9-2-354 0 0,-1 0 40 0 0,2-1-30 0 0,1 1 0 0 0,0-1-1 0 0,0 0 1 0 0,0 1 0 0 0,0-1-1 0 0,0 1 1 0 0,-1 2-137 0 0,0 2 227 0 0,2 0-92 0 0,-2-2 227 0 0,-8 13 92 0 0,4-2-192 0 0,2-3-110 0 0,2-3-90 0 0,3-9-62 0 0,-5 26 274 0 0,6-3-89 0 0,0-9-84 0 0,-1 10 104 0 0,0 26 176 0 0,0-34-237 0 0,0 3 36 0 0,2 13 44 0 0,4 1-106 0 0,-2-6-77 0 0,0 16-32 0 0,-3-28-9 0 0,0 0 0 0 0,1-1 0 0 0,1 0 0 0 0,2 5 0 0 0,1 12 0 0 0,-4-26 0 0 0,-1 0 0 0 0,1 1 0 0 0,1-1 0 0 0,-1 0 0 0 0,1 0 0 0 0,0 0 0 0 0,0-1 0 0 0,1 1 0 0 0,2 3 0 0 0,7 13 9 0 0,3 13 62 0 0,-13-28-62 0 0,0-1 0 0 0,0 0 1 0 0,0 0-1 0 0,1 0 0 0 0,0-1 0 0 0,0 1 1 0 0,1-1-1 0 0,0 0 0 0 0,-1 0 1 0 0,2 0-1 0 0,0 0-9 0 0,10 10 10 0 0,-11-11-10 0 0,1 1 0 0 0,-1-1 0 0 0,1-1 0 0 0,0 1 0 0 0,1-1 0 0 0,0 0 0 0 0,-2 0 0 0 0,-2-2-32 0 0,0 0-65 0 0,1 0-70 0 0,-1-1-73 0 0,1 0-77 0 0,-1 0-80 0 0,0 0-84 0 0,0 0-89 0 0,0 0-134 0 0,0 0-107 0 0,3 0-897 0 0,3 0-976 0 0</inkml:trace>
  <inkml:trace contextRef="#ctx0" brushRef="#br0" timeOffset="626.15">491 489 7856 0 0,'0'0'174'0'0,"0"0"29"0"0,0 3 13 0 0,0 7-66 0 0,0 1-83 0 0,0 28-62 0 0,0-23 76 0 0,1-7 128 0 0,0-2-54 0 0,1 0-20 0 0,2 2 17 0 0,0 0 21 0 0,-2-3-4 0 0,-1 2 29 0 0,0 0 67 0 0,1 4 125 0 0,3-3-91 0 0,1 5 2 0 0,-1 12 147 0 0,2-13-158 0 0,-3-4-23 0 0,-2 3 63 0 0,-2 4 172 0 0,-1 14 342 0 0,5-13-314 0 0,7-4-209 0 0,-9-10-53 0 0,-2-3-10 0 0,0 0-17 0 0,0 0-61 0 0,0 0-27 0 0,0 0-7 0 0,0 0-4 0 0,0 0-4 0 0,0 0-2 0 0,0 0-1 0 0,0 0-4 0 0,0 0-23 0 0,0-16 72 0 0,1 1-86 0 0,-1 9-84 0 0,1 1 0 0 0,-1 0 0 0 0,0 0 0 0 0,0 0 0 0 0,-1 0 0 0 0,1-1 0 0 0,-1 1-1 0 0,-1-4-9 0 0,-1 2 1 0 0,-2-12 9 0 0,9 6 17 0 0,0 5-11 0 0,-3-9-6 0 0,-1 15-10 0 0,-1 0 0 0 0,1-1 0 0 0,0 1 0 0 0,1-1 0 0 0,-1 1 0 0 0,0 0 0 0 0,1-1 0 0 0,0 1 0 0 0,-1 0 0 0 0,2-3 0 0 0,1 0-1 0 0,-1-1-2 0 0,2-1 1 0 0,-1 1-1 0 0,1 0 0 0 0,0 1 1 0 0,0-1-1 0 0,1 0 3 0 0,8-7-89 0 0,-1 1 4 0 0,-6 6 90 0 0,10-8-59 0 0,0 12 1 0 0,-14 2 53 0 0,-1 0-1 0 0,1 0 0 0 0,0 1 1 0 0,0-1-1 0 0,-1 1 1 0 0,1-1-1 0 0,0 1 1 0 0,-1-1-1 0 0,1 1 0 0 0,0 0 1 0 0,-1 0-1 0 0,1 0 1 0 0,-1 0-1 0 0,0 0 1 0 0,1 0-1 0 0,-1 0 0 0 0,0 1 1 0 0,1-1-1 0 0,-1 1 1 0 0,15 11 0 0 0,-5-9-4 0 0,-9-3-3 0 0,0 0 0 0 0,0 1 0 0 0,1-1 1 0 0,-1 0-1 0 0,0 0 0 0 0,0 1 0 0 0,0 0 0 0 0,0-1 0 0 0,0 1 7 0 0,5 5-11 0 0,-5-5 9 0 0,1 0 1 0 0,-1 0-1 0 0,0 0 0 0 0,0 1 1 0 0,0-1-1 0 0,0 0 1 0 0,0 1-1 0 0,-1 0 1 0 0,1-1-1 0 0,0 2 2 0 0,1 9-26 0 0,-3-10 22 0 0,1-1 0 0 0,-1 0 1 0 0,1 1-1 0 0,0-1 1 0 0,-1 0-1 0 0,1 0 0 0 0,0 0 1 0 0,0 0-1 0 0,1 0 0 0 0,-1 0 1 0 0,0 0-1 0 0,1 0 0 0 0,-1 0 1 0 0,1 0 3 0 0,1 2-7 0 0,0-1 0 0 0,0 1 1 0 0,-1 0-1 0 0,0 0 0 0 0,0 0 0 0 0,0 1 1 0 0,0-1-1 0 0,0 2 7 0 0,9 16 0 0 0,-9-19 0 0 0,-1-1 0 0 0,1 1 0 0 0,0 0 0 0 0,-1-1 0 0 0,0 1 0 0 0,1 0 0 0 0,-1 0 0 0 0,0 0 0 0 0,-1 0 0 0 0,1 0 0 0 0,0 0 0 0 0,-1 0 0 0 0,0 0 0 0 0,0 0 0 0 0,0 2 0 0 0,0-4 0 0 0,0 1 0 0 0,0 0 0 0 0,1 0 0 0 0,-1-1 0 0 0,0 1 0 0 0,1 0 0 0 0,-1-1 0 0 0,1 1 0 0 0,-1-1 0 0 0,1 1 0 0 0,0-1 0 0 0,-1 1 0 0 0,1-1 0 0 0,0 1 0 0 0,6 11 0 0 0,-7-10 3 0 0,1 1-1 0 0,0 0 0 0 0,-1 0 0 0 0,0 0 0 0 0,0 3-2 0 0,0-7 0 0 0,0 22 49 0 0,0 3 142 0 0,0-22-80 0 0,0-3 7 0 0,0 0 2 0 0,0 0 4 0 0,0 0 18 0 0,0 0 8 0 0,0 0 2 0 0,0-3-12 0 0,-1-15-32 0 0,0-18 35 0 0,6 11-128 0 0,-2 15-45 0 0,3-9-39 0 0,1 4-12 0 0,3-4 13 0 0,-7 6 56 0 0,-2 11 12 0 0,-1 0 0 0 0,1-1 0 0 0,-1 1 0 0 0,1 0 0 0 0,0 0 0 0 0,0-1-1 0 0,0 1 1 0 0,0 0 0 0 0,0 0 0 0 0,0 0 0 0 0,1 0 0 0 0,-1 0 0 0 0,1 1-1 0 0,0-1 1 0 0,5-6 0 0 0,-3 5-4 0 0,-1 0 0 0 0,0 0 0 0 0,0-1 0 0 0,0 1 0 0 0,0-1 0 0 0,-1 0 4 0 0,1-2-51 0 0,-1 2-11 0 0,1-1 0 0 0,-1 0 1 0 0,1 1-1 0 0,0 0 1 0 0,2-2 61 0 0,-4 4-20 0 0,0 1 0 0 0,0 0 0 0 0,0 0 0 0 0,1 0 0 0 0,-1 0 0 0 0,1 0 0 0 0,-1 0 0 0 0,0 1 0 0 0,1-1 0 0 0,-1 0 0 0 0,1 1 0 0 0,0-1 1 0 0,-1 1-1 0 0,1-1 0 0 0,0 1 0 0 0,-1 0 0 0 0,1 0 0 0 0,0 0 0 0 0,-1 0 20 0 0,5 0-28 0 0,1 0 12 0 0,12 0-56 0 0,-16 0 65 0 0,0 1 1 0 0,0-1-1 0 0,-1 1 1 0 0,1 0-1 0 0,0 0 0 0 0,-1 1 1 0 0,1-1-1 0 0,0 0 1 0 0,-1 1-1 0 0,0-1 1 0 0,1 1-1 0 0,-1 0 1 0 0,0 0-1 0 0,0 0 0 0 0,1 1 7 0 0,-1-1-3 0 0,0 0 0 0 0,0 0 0 0 0,0 0 0 0 0,0 0 0 0 0,-1 1 0 0 0,1-1 0 0 0,-1 1-1 0 0,1-1 1 0 0,-1 1 0 0 0,0 0 0 0 0,0-1 0 0 0,0 1 0 0 0,0 0 0 0 0,-1 0 0 0 0,1 1 2 0 0,-1-2-1 0 0,0-1 0 0 0,0 1-1 0 0,1 0 1 0 0,-1 0 0 0 0,1-1-1 0 0,-1 1 1 0 0,1 0-1 0 0,-1-1 1 0 0,1 1 0 0 0,0 0-1 0 0,0-1 1 0 0,0 1-1 0 0,0-1 3 0 0,0 1-3 0 0,0-1 0 0 0,0 1-1 0 0,0 0 1 0 0,-1-1 0 0 0,1 1-1 0 0,0 0 1 0 0,-1-1 0 0 0,1 1-1 0 0,-1 0 1 0 0,0 0 0 0 0,1-1-1 0 0,-1 1 1 0 0,0 0 3 0 0,2 17-54 0 0,9 7 1 0 0,-9-12 47 0 0,0-6 27 0 0,10 7 17 0 0,-12-15-38 0 0,1 1 0 0 0,-1 0 0 0 0,0 0 0 0 0,1 0 0 0 0,-1-1 0 0 0,0 1 0 0 0,0 0 0 0 0,0 0 0 0 0,0 0 0 0 0,1 0 0 0 0,-1-1 0 0 0,0 1 0 0 0,0 0 0 0 0,-1 1 0 0 0,1 1-116 0 0,1 0 74 0 0,-1-1 62 0 0,1 0 89 0 0,0 0-2 0 0,0-2-89 0 0,1 1-64 0 0,-1-1-74 0 0,0 0 4 0 0,0 0-36 0 0,0 0-42 0 0,0 1-45 0 0,0-1-50 0 0,0 0-53 0 0,1 1-57 0 0,-1 0-61 0 0,-1-1 96 0 0,0 0-52 0 0,0 0-46 0 0,0 0-41 0 0,0 0-146 0 0,0 0-40 0 0,0 0-177 0 0,0 0-475 0 0</inkml:trace>
  <inkml:trace contextRef="#ctx0" brushRef="#br0" timeOffset="954.71">1517 521 9416 0 0,'0'0'208'0'0,"0"3"33"0"0,0-3-233 0 0,0 0-1 0 0,0 1 1 0 0,0-1-1 0 0,0 1 1 0 0,0-1 0 0 0,0 1-1 0 0,0-1 1 0 0,0 0-1 0 0,0 1 1 0 0,0-1 0 0 0,0 1-1 0 0,0-1 1 0 0,-1 0-1 0 0,1 1 1 0 0,0-1-1 0 0,0 1 1 0 0,0-1 0 0 0,-1 0-1 0 0,1 1 1 0 0,0-1-1 0 0,0 0 1 0 0,-1 1 0 0 0,1-1-1 0 0,0 0 1 0 0,0 0-1 0 0,-1 1 1 0 0,1-1 0 0 0,0 0-1 0 0,-1 0 1 0 0,1 1-1 0 0,-1-1 1 0 0,1 0-1 0 0,0 0 1 0 0,-1 0 0 0 0,1 0-1 0 0,0 1 1 0 0,-1-1-1 0 0,1 0 1 0 0,-1 0 0 0 0,1 0-1 0 0,-1 0 1 0 0,1 0-1 0 0,0 0 1 0 0,-1 0 0 0 0,1 0-1 0 0,-1 0 1 0 0,1-1-1 0 0,0 1 1 0 0,-1 0-8 0 0,-7 0 111 0 0,0 4-67 0 0,1 8-44 0 0,7-11 0 0 0,-1 0 0 0 0,1 0 0 0 0,-1 0 0 0 0,1 0 0 0 0,-1 0 0 0 0,1 0 0 0 0,-1 0 0 0 0,0 0 0 0 0,1-1 0 0 0,-1 1 0 0 0,0 0 0 0 0,0 0 0 0 0,0 0 0 0 0,0-1 0 0 0,1 1 0 0 0,-2 0 0 0 0,-3 1 8 0 0,-2 2 98 0 0,5-1-5 0 0,0 1 34 0 0,0 1-15 0 0,-5 3 137 0 0,-7 0 242 0 0,-1 0-8 0 0,9 0-251 0 0,2 1-37 0 0,0-1-43 0 0,0 2-12 0 0,-1 4 14 0 0,-3 8 67 0 0,1-6-4 0 0,4-8-15 0 0,2 14 226 0 0,2-8-113 0 0,-1-6-56 0 0,1 0 66 0 0,-1 0-106 0 0,2-3-73 0 0,2 0-38 0 0,5 0-7 0 0,2 2 31 0 0,-3 0 29 0 0,-7-6-151 0 0,1 0 1 0 0,-1 0 0 0 0,1 1-1 0 0,-1-1 1 0 0,1-1 0 0 0,0 1-1 0 0,-1 0 1 0 0,1 0 0 0 0,0-1-1 0 0,0 1 1 0 0,0 0 0 0 0,-1-1-1 0 0,2 0-18 0 0,30 2 274 0 0,-30-2-255 0 0,-1 0-5 0 0,24-2 178 0 0,-25 2-185 0 0,0-1 0 0 0,0 1-1 0 0,0 0 1 0 0,0-1 0 0 0,0 1 0 0 0,0-1 0 0 0,0 1-1 0 0,0-1 1 0 0,0 0 0 0 0,-1 1 0 0 0,1-1 0 0 0,0 0-1 0 0,0 0 1 0 0,0 0 0 0 0,-1 1 0 0 0,1-1 0 0 0,-1 0-1 0 0,1 0 1 0 0,0-1-7 0 0,1-3 25 0 0,-1 5-20 0 0,-1-1 1 0 0,0 0 0 0 0,0 1 0 0 0,1-1 0 0 0,-1 0 0 0 0,0 1 0 0 0,1-1 0 0 0,-1 1-1 0 0,1-1 1 0 0,-1 1 0 0 0,1-1 0 0 0,-1 1 0 0 0,1-1 0 0 0,-1 1 0 0 0,1-1 0 0 0,-1 1-1 0 0,1 0 1 0 0,-1-1 0 0 0,1 1 0 0 0,0 0 0 0 0,-1 0 0 0 0,1-1-6 0 0,4-1 23 0 0,0-1-7 0 0,-1-1 0 0 0,0 1 0 0 0,-1-1-1 0 0,1 0 1 0 0,-1 0 0 0 0,1 0-1 0 0,-1-1 1 0 0,0 1 0 0 0,-1-1-1 0 0,1 1 1 0 0,-1-1 0 0 0,1-2-16 0 0,-1 2 11 0 0,2-12 58 0 0,-4-13-58 0 0,-1 14-11 0 0,2 0 5 0 0,-1-9-60 0 0,0 23 40 0 0,0-1 1 0 0,0 1-1 0 0,0 0 0 0 0,-1-1 1 0 0,1 1-1 0 0,-1 0 0 0 0,0 0 0 0 0,0-2 15 0 0,-4-4-43 0 0,2 3-13 0 0,0 0-39 0 0,2-1-53 0 0,0-1-67 0 0,0 0-15 0 0,-3-4-123 0 0,2 8 200 0 0,1 0-64 0 0,-1 1 24 0 0,1 0-46 0 0,0 0-54 0 0,0 0-61 0 0,0 1 9 0 0,1-1-46 0 0,-1 1-42 0 0,1-1-35 0 0,-1 0-136 0 0,1 0-37 0 0,0 0-165 0 0,0-1-451 0 0,0 2 904 0 0</inkml:trace>
  <inkml:trace contextRef="#ctx0" brushRef="#br0" timeOffset="1558.31">2116 379 6176 0 0,'0'0'177'0'0,"-3"0"0"0"0,-8 0-10 0 0,4 0-42 0 0,2 0 175 0 0,2 0-133 0 0,-2-3 628 0 0,-6-7 33 0 0,10 8-452 0 0,-1 1-89 0 0,0 1-78 0 0,1-1-65 0 0,-1 1-39 0 0,0 0-56 0 0,-3 1-17 0 0,3-1 20 0 0,1 0 70 0 0,-4 0 98 0 0,-1 0 48 0 0,-17 0 728 0 0,12 0-627 0 0,6 0-218 0 0,1 0-35 0 0,-1 0-40 0 0,1 0-48 0 0,2 0 20 0 0,1 0 1 0 0,-1 1 0 0 0,0-1-1 0 0,1 0 1 0 0,-1 1 0 0 0,0-1 0 0 0,1 1-1 0 0,-1 0 1 0 0,0 0-49 0 0,-15 10 401 0 0,1 4-59 0 0,2 1-81 0 0,6-7-156 0 0,1-2-36 0 0,-6 6 50 0 0,8-9-79 0 0,0 0 0 0 0,1 1 0 0 0,-1 0 0 0 0,1-1 1 0 0,0 2-1 0 0,-1 1-40 0 0,-5 16 147 0 0,-1 1-22 0 0,1-6-45 0 0,4 9 5 0 0,0-15-20 0 0,5-10-54 0 0,0-1 1 0 0,1 1-1 0 0,-1-1 1 0 0,0 1-1 0 0,1-1 1 0 0,-1 1 0 0 0,1-1-1 0 0,-1 1 1 0 0,1 0-1 0 0,0-1 1 0 0,-1 1-1 0 0,1 0 1 0 0,0 0 0 0 0,0 0-12 0 0,0 13 56 0 0,0 30 241 0 0,0-32-266 0 0,3-8 33 0 0,11 6-29 0 0,1-8 19 0 0,-13-3-50 0 0,-1 0 0 0 0,1 0 1 0 0,0 1-1 0 0,0-1 0 0 0,-1 1 0 0 0,1 0 1 0 0,0-1-1 0 0,-1 1 0 0 0,1 0 0 0 0,-1 0 1 0 0,2 1-5 0 0,-2-2 4 0 0,0 1 0 0 0,0 0 0 0 0,-1-1 1 0 0,1 1-1 0 0,0-1 0 0 0,0 1 0 0 0,0-1 0 0 0,0 1 1 0 0,0-1-1 0 0,1 0 0 0 0,-1 1 0 0 0,0-1 1 0 0,0 0-1 0 0,0 0 0 0 0,0 0 0 0 0,0 0 0 0 0,0 0 1 0 0,0 0-1 0 0,0 0 0 0 0,1 0 0 0 0,-1 0 0 0 0,0-1 1 0 0,0 1-1 0 0,0 0-4 0 0,7-5 10 0 0,5-2 25 0 0,-2 6 21 0 0,6-3 4 0 0,7-10-49 0 0,-5 3-12 0 0,6-1 57 0 0,-2-7-76 0 0,-17 14-8 0 0,-1 0 1 0 0,0-1 0 0 0,0 1-1 0 0,0-1 1 0 0,-1-1 0 0 0,1 1 0 0 0,-2-1-1 0 0,1 1 1 0 0,1-5 27 0 0,3-9-234 0 0,1 5 46 0 0,-6 11 142 0 0,-1 0-1 0 0,0 0 0 0 0,0-1 0 0 0,0 1 0 0 0,0-1 1 0 0,-1 0 46 0 0,3-17-209 0 0,-4-37-332 0 0,-1 30 339 0 0,2 3 5 0 0,0 15 76 0 0,-1 0 0 0 0,0 1 1 0 0,-1-1-1 0 0,0 0 1 0 0,-2-4 120 0 0,-3-6-182 0 0,-1 2 40 0 0,4 11 66 0 0,0-1 0 0 0,0 1 0 0 0,1-1 1 0 0,-1-3 75 0 0,2-12-163 0 0,1 17 124 0 0,0-5-79 0 0,-1 0 1 0 0,1 0 0 0 0,-3-6 117 0 0,2 14-27 0 0,1 1 0 0 0,-2-1 0 0 0,1 1 0 0 0,0-1 0 0 0,-1 1 0 0 0,1-1 0 0 0,-3-2 27 0 0,-7-13-69 0 0,10 16 65 0 0,0 0-1 0 0,0 0 1 0 0,0-1-1 0 0,1 1 1 0 0,-1 0 0 0 0,1-1-1 0 0,0 1 1 0 0,-1-1-1 0 0,2 1 1 0 0,-1-1 4 0 0,0-6-27 0 0,0 9 27 0 0,0 0 0 0 0,0 1 0 0 0,0-1 0 0 0,0 0 0 0 0,0 0 0 0 0,0 1-1 0 0,-1-1 1 0 0,1 0 0 0 0,0 1 0 0 0,0-1 0 0 0,-1 0 0 0 0,1 1 0 0 0,0-1 0 0 0,-1 0-1 0 0,1 1 1 0 0,0-1 0 0 0,-1 0 0 0 0,1 1 0 0 0,-1-1 0 0 0,1 1 0 0 0,-1-1 0 0 0,0 1-1 0 0,1-1 1 0 0,-1 1 0 0 0,0-1 0 0 0,-4-3 44 0 0,3-4 53 0 0,2 5 33 0 0,0 3-16 0 0,0 0-36 0 0,0 0-12 0 0,0 0-2 0 0,-2 9-4 0 0,-2-4-57 0 0,-3 0-18 0 0,6-4 8 0 0,1 0 1 0 0,-1 1-1 0 0,1-1 1 0 0,-1 1 0 0 0,1-1-1 0 0,0 1 1 0 0,-1-1 0 0 0,1 1-1 0 0,0-1 1 0 0,0 1-1 0 0,0-1 1 0 0,0 2 6 0 0,4 24 13 0 0,0-16 14 0 0,3 7 37 0 0,-5-2 21 0 0,-2-13-60 0 0,1 0 0 0 0,-1 1 0 0 0,1-1 0 0 0,-1 0 0 0 0,1 0 0 0 0,0 0 0 0 0,0 0 0 0 0,0 0 0 0 0,1 0-25 0 0,3 13 133 0 0,1 16 158 0 0,4-1 12 0 0,-5 1-18 0 0,0-16-173 0 0,-3-9-69 0 0,0-1 0 0 0,-1 1 0 0 0,1 0 0 0 0,-1-1 1 0 0,-1 1-1 0 0,1 0-43 0 0,-1 0 42 0 0,1 0 0 0 0,0 0 0 0 0,0 0 1 0 0,1 0-1 0 0,0 0 0 0 0,0 0 1 0 0,1-1-1 0 0,0 2-42 0 0,8 22 208 0 0,-9-25-154 0 0,-1 0 0 0 0,0 0 0 0 0,-1 0 0 0 0,1 0 0 0 0,-1 3-54 0 0,2 10 145 0 0,5 6 119 0 0,-2-3-53 0 0,-3-5-113 0 0,-3-3-14 0 0,1 7 65 0 0,3-3 20 0 0,1-7-95 0 0,1 5 31 0 0,-2-4 22 0 0,-2 0 53 0 0,0 2 93 0 0,-1-11-253 0 0,0 0 0 0 0,-1-1-1 0 0,1 1 1 0 0,0-1 0 0 0,0 1-1 0 0,-1-1 1 0 0,1 1 0 0 0,-1-1-1 0 0,1 1 1 0 0,-1-1 0 0 0,0 1-20 0 0,-3 4 49 0 0,-1-2-56 0 0,2 2 56 0 0,4 4-39 0 0,-1-10-5 0 0,0 3 48 0 0,0-3-66 0 0,0 0-104 0 0,0 0-101 0 0,0 0 55 0 0,0 0-42 0 0,0 0-45 0 0,0 0-43 0 0,0 0-40 0 0,0 0-35 0 0,0 0-243 0 0,0 0-59 0 0,0 0-46 0 0,0 0-34 0 0,0 0-1349 0 0,0 0-1198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49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285 489 4832 0 0,'0'0'108'0'0,"0"0"17"0"0,0 0 10 0 0,-2 0-22 0 0,-5 0-69 0 0,3 0 42 0 0,2 0 87 0 0,-1-2 203 0 0,-8-9 346 0 0,9 10-298 0 0,0 0-114 0 0,0 0-95 0 0,0 0-76 0 0,0 1-47 0 0,-2 1-2 0 0,3 0 2 0 0,1-1 9 0 0,-3 0 127 0 0,3 0 60 0 0,-3 0 139 0 0,0 0-381 0 0,-1 0 46 0 0,-4 0 203 0 0,-1 0 94 0 0,-13 0 632 0 0,16 0-749 0 0,0 0-51 0 0,1 2 256 0 0,-5 9-145 0 0,7-9-136 0 0,0 0-72 0 0,0-2-45 0 0,-1 0-42 0 0,0 0-8 0 0,2 1 33 0 0,-14 12 169 0 0,3 3-92 0 0,8-3-47 0 0,-8-5-10 0 0,11-5-70 0 0,0-1 0 0 0,1 1 0 0 0,-1 0 0 0 0,1-1 0 0 0,-1 1 0 0 0,1 0 0 0 0,0 1-12 0 0,-1 1 21 0 0,1-1 1 0 0,-1 0-1 0 0,0-1 1 0 0,0 1-1 0 0,-1 0 1 0 0,1 0-1 0 0,-1-1 1 0 0,0 1-22 0 0,-4 3 40 0 0,5-5-28 0 0,-1 0 0 0 0,1 0 0 0 0,0 0 0 0 0,0 0 0 0 0,0 1 0 0 0,0-1 0 0 0,0 1 1 0 0,1-1-1 0 0,-1 1 0 0 0,0 1-12 0 0,-3 22 28 0 0,-11 11 52 0 0,14-31-73 0 0,0 1 13 0 0,0-1 0 0 0,0 1 0 0 0,0 0 0 0 0,1 0 0 0 0,0 0 0 0 0,1 0 0 0 0,-1 0-20 0 0,1 4 58 0 0,-1 12 20 0 0,5-10-60 0 0,9 3 36 0 0,3-3-1 0 0,-3-8-42 0 0,-9 2-11 0 0,-3-7 0 0 0,-1 1 0 0 0,0-1 0 0 0,0 0 0 0 0,1 1 0 0 0,-1-1 0 0 0,0 1 0 0 0,1-1 0 0 0,-1 0 0 0 0,0 1 0 0 0,1-1 0 0 0,-1 0 0 0 0,0 1 0 0 0,1-1 0 0 0,-1 0 0 0 0,1 1 0 0 0,-1-1 0 0 0,1 0 0 0 0,-1 0 0 0 0,1 0 0 0 0,-1 0 0 0 0,0 1 0 0 0,1-1 0 0 0,-1 0 0 0 0,1 0 0 0 0,-1 0 0 0 0,1 0 0 0 0,-1 0 0 0 0,1 0 0 0 0,-1 0 0 0 0,1 0 0 0 0,-1 0 0 0 0,1-1 0 0 0,16 2 0 0 0,-13 0 0 0 0,0-1 0 0 0,1 0 0 0 0,-1 0 0 0 0,0 0 0 0 0,1 0 0 0 0,-1-1 0 0 0,0 1 0 0 0,1-1 0 0 0,2-1 0 0 0,-3 0-139 0 0,-1 0 40 0 0,1 0 28 0 0,0 0 39 0 0,3-1 45 0 0,10-7 107 0 0,-12 7-122 0 0,0 0-47 0 0,1-1-68 0 0,-2 1-86 0 0,1-1-104 0 0,-3 2 109 0 0,0 0-33 0 0,0-1-35 0 0,0 1-37 0 0,0 0-40 0 0,0 0-41 0 0,0-1-45 0 0,-1 1-46 0 0,1 0-49 0 0,-1-1-51 0 0,3-3-1048 0 0,5-4-916 0 0</inkml:trace>
  <inkml:trace contextRef="#ctx0" brushRef="#br0" timeOffset="336.21">269 0 5520 0 0,'0'0'158'0'0,"-2"0"-4"0"0,-5 0-108 0 0,3 0 14 0 0,2 0 62 0 0,2 0 136 0 0,0 0 226 0 0,0 0 18 0 0,0 0-33 0 0,0 0-145 0 0,0 0-61 0 0,-3 3-9 0 0,-1 2-176 0 0,0 1 35 0 0,1 8 197 0 0,1 18 468 0 0,2-29-711 0 0,-1 14 342 0 0,0-13-278 0 0,1 0 1 0 0,0 1-1 0 0,0-1 1 0 0,0 0-1 0 0,0 1 0 0 0,1-1 1 0 0,-1 0-1 0 0,1 1 1 0 0,2 3-132 0 0,1-1 190 0 0,-3-5-155 0 0,0-1 1 0 0,0 1-1 0 0,0-1 1 0 0,0 1 0 0 0,0-1-1 0 0,-1 1 1 0 0,1-1-1 0 0,-1 1 1 0 0,1 0 0 0 0,-1-1-1 0 0,0 1 1 0 0,1 0-1 0 0,-1-1 1 0 0,0 1 0 0 0,0 1-36 0 0,1 11 151 0 0,5 7 127 0 0,1 3 21 0 0,-6-7-139 0 0,0-9-76 0 0,0 0 0 0 0,0 0 0 0 0,0 0 0 0 0,1 0 1 0 0,1 1-85 0 0,-1-2 76 0 0,0 1 1 0 0,-1-1-1 0 0,0 1 1 0 0,0-1 0 0 0,-1 2-77 0 0,0 27 252 0 0,0 0-36 0 0,0 139 645 0 0,0-122-535 0 0,0 1 83 0 0,0-16-47 0 0,0 0 70 0 0,0-1 83 0 0,0 1 93 0 0,3-23-598 0 0,7-2 10 0 0,-7-10 75 0 0,-3-3-3 0 0,0 0-13 0 0,0 0-13 0 0,0 0-47 0 0,0 0-64 0 0,0 0-77 0 0,0 0-163 0 0,0 0-286 0 0,0 0-33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3:49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1 269 6056 0 0,'0'0'176'0'0,"0"0"-42"0"0,0 0-3 0 0,0 0 49 0 0,2 0 155 0 0,8 0 191 0 0,18 1 483 0 0,-27 0-930 0 0,1-1 0 0 0,-1 0 0 0 0,1 0 0 0 0,-1-1 0 0 0,1 1 0 0 0,0 0 0 0 0,-1 0 0 0 0,1-1 0 0 0,-1 1 0 0 0,1-1-1 0 0,-1 0 1 0 0,1 0-79 0 0,0-2 213 0 0,4-4 142 0 0,1 5-178 0 0,3 1 79 0 0,1 0 21 0 0,16 2 431 0 0,-8-1-206 0 0,-6-2-193 0 0,-4-3-72 0 0,-7 4-207 0 0,0 0-1 0 0,-1 0 1 0 0,1 0 0 0 0,0 0-1 0 0,0 0 1 0 0,-1 1-1 0 0,1-1 1 0 0,0 1 0 0 0,0-1-1 0 0,0 1 1 0 0,0 0-1 0 0,0 0 1 0 0,2-1-30 0 0,0 1 29 0 0,0 0-1 0 0,0-1 1 0 0,-1 1 0 0 0,1-1-1 0 0,0 0 1 0 0,0-1 0 0 0,0 1-1 0 0,0-1 1 0 0,-1 1 0 0 0,3-3-29 0 0,9 0 102 0 0,6 5-70 0 0,-12 0-30 0 0,1-1-2 0 0,-8 0 5 0 0,0 0 0 0 0,0 0 0 0 0,0 0-1 0 0,0 0 1 0 0,0 0 0 0 0,0 0 0 0 0,0 0 0 0 0,0-1-1 0 0,0 1 1 0 0,0-1 0 0 0,0 0-5 0 0,6-4 8 0 0,2-1-22 0 0,4 4-41 0 0,-11 2 13 0 0,4 0 32 0 0,-3 1-7 0 0,1-1-39 0 0,-2 0-14 0 0,0 0-34 0 0,1 0-165 0 0,-1 0 82 0 0,-1 0-42 0 0,0-1 4 0 0,-1 1-33 0 0,1 0-36 0 0,-1-1-38 0 0,1 1-40 0 0,-1 0-44 0 0,0-1-44 0 0,-1 0-49 0 0,2-3-1079 0 0,-1-5-902 0 0</inkml:trace>
  <inkml:trace contextRef="#ctx0" brushRef="#br0" timeOffset="359.96">158 1 6896 0 0,'0'0'200'0'0,"0"0"-51"0"0,0 0-9 0 0,0 0 50 0 0,0 0 159 0 0,0 0 297 0 0,0 0 24 0 0,0 0-280 0 0,0 0-170 0 0,0 0-51 0 0,0 0 16 0 0,0 0 57 0 0,0 0-18 0 0,0 2 23 0 0,0 13 437 0 0,0 0-82 0 0,0 1-76 0 0,0-1-70 0 0,0 1-64 0 0,0-1-58 0 0,0 1-52 0 0,0 0-46 0 0,0 12 93 0 0,0 1-96 0 0,0 63 301 0 0,0-73-384 0 0,0 0 39 0 0,0-17-189 0 0,1-1 0 0 0,-1 1 0 0 0,0 0 0 0 0,0 0 0 0 0,1 0 0 0 0,-1 0 0 0 0,1 0 0 0 0,0-1 0 0 0,-1 1 0 0 0,1 0 0 0 0,1 1 0 0 0,2 8 13 0 0,-8-1 25 0 0,3-10-33 0 0,1 1 0 0 0,-1 0 0 0 0,1 0 0 0 0,-1-1 0 0 0,1 1 0 0 0,-1 0 0 0 0,1 0 0 0 0,0-1 0 0 0,-1 1 0 0 0,1 0 0 0 0,0 0 0 0 0,0 0 0 0 0,0 0 0 0 0,-1 0 0 0 0,1-1 0 0 0,0 1 0 0 0,0 0 0 0 0,0 0 0 0 0,1 0 0 0 0,-1 0 0 0 0,0 0 0 0 0,0 0 0 0 0,0-1 0 0 0,1 1 0 0 0,-1 0-5 0 0,2 3-26 0 0,1 1 79 0 0,1 2 62 0 0,-3-5-108 0 0,1 1-33 0 0,-2-1-28 0 0,1 1-36 0 0,-1 0-41 0 0,0 0-48 0 0,0-3-61 0 0,0 0-40 0 0,0 0-38 0 0,0 0-34 0 0,1 0-232 0 0,-1 1-55 0 0,2 1-759 0 0,2 2-596 0 0,5 5-1134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08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48 6176 0 0,'0'0'177'0'0,"0"0"-68"0"0,0 0 34 0 0,0 0 50 0 0,0 0 34 0 0,0 0 269 0 0,0 0 15 0 0,0 0-10 0 0,-3-3-45 0 0,-7-7-21 0 0,7 7-3 0 0,3 3-15 0 0,0-2-62 0 0,0-9-31 0 0,0 11-319 0 0,0 0 1 0 0,0 0 0 0 0,0 0-1 0 0,0 0 1 0 0,0 0-1 0 0,0-1 1 0 0,0 1 0 0 0,0 0-1 0 0,0 0 1 0 0,0 0-1 0 0,0 0 1 0 0,0 0 0 0 0,0 0-1 0 0,0 0 1 0 0,0 0-1 0 0,0 0 1 0 0,0 0 0 0 0,0-1-1 0 0,0 1 1 0 0,0 0 0 0 0,0 0-1 0 0,0 0 1 0 0,0 0-1 0 0,0 0 1 0 0,0 0 0 0 0,0 0-1 0 0,0 0 1 0 0,0 0-1 0 0,0 0 1 0 0,0 0 0 0 0,0 0-1 0 0,0-1 1 0 0,0 1 0 0 0,0 0-1 0 0,-1 0 1 0 0,1 0-1 0 0,0 0 1 0 0,0 0 0 0 0,0 0-1 0 0,0 0 1 0 0,0 0-1 0 0,0 0 1 0 0,0 0 0 0 0,0 0-1 0 0,0 0 1 0 0,0 0 0 0 0,0 0-1 0 0,-1 0 1 0 0,1 0-1 0 0,0 0 1 0 0,0 0 0 0 0,0 0-1 0 0,0 0 1 0 0,0 0-1 0 0,0 0 1 0 0,0 0 0 0 0,0 0-6 0 0,-12-3 295 0 0,-3-7 24 0 0,13 8-29 0 0,-1 2-2 0 0,-2 0-215 0 0,-1 0 79 0 0,-19 0 534 0 0,21 0-569 0 0,-1 0-33 0 0,-5 2 108 0 0,5 3-86 0 0,0 1-63 0 0,-6-4-40 0 0,6-2-1 0 0,3 0 4 0 0,0 0 1 0 0,-1 0 0 0 0,1 0 0 0 0,-1 0-1 0 0,1 1 1 0 0,-1-1 0 0 0,1 1-1 0 0,0-1 1 0 0,-1 1 0 0 0,0 0-7 0 0,-15 14 131 0 0,-1-3-44 0 0,15-10-68 0 0,0 0-1 0 0,0 0 1 0 0,0 1 0 0 0,1-1 0 0 0,-4 4-19 0 0,4-4 12 0 0,0 1 1 0 0,-1-1 0 0 0,1 1-1 0 0,-1-1 1 0 0,-3 1-13 0 0,3-1 16 0 0,0 0 1 0 0,0 1 0 0 0,1-1 0 0 0,-1 1 0 0 0,-2 2-17 0 0,4-4 2 0 0,1 1 0 0 0,0-1 1 0 0,0 1-1 0 0,0-1 1 0 0,0 1-1 0 0,0-1 0 0 0,0 1 1 0 0,0 0-1 0 0,0 0 1 0 0,1 0-3 0 0,-4 11 0 0 0,4-11 0 0 0,0 0 0 0 0,-1 1 0 0 0,1-1 0 0 0,-1 0 0 0 0,0 0 0 0 0,0 1 0 0 0,0-1 0 0 0,0 0 0 0 0,0 0 0 0 0,-1 0 0 0 0,1 0 0 0 0,0 0 0 0 0,-1-1 0 0 0,0 1 0 0 0,-2 3 0 0 0,1 1 0 0 0,-1-1 0 0 0,1 1 0 0 0,0-1 0 0 0,1 1 0 0 0,-1 0 0 0 0,1 0 0 0 0,-1 4 0 0 0,1-4 0 0 0,2-6 0 0 0,-4 10 0 0 0,1 0 0 0 0,0 0 0 0 0,1 0 0 0 0,0 1 0 0 0,0-1 0 0 0,1 1 0 0 0,0 0 0 0 0,1 6 0 0 0,0 56 80 0 0,2-59-31 0 0,4 0-17 0 0,-5-13-26 0 0,0 0 0 0 0,0 1 0 0 0,0-1 0 0 0,-1 1 0 0 0,1-1 0 0 0,0 1 0 0 0,-1-1 0 0 0,1 1 0 0 0,-1 0 0 0 0,0-1 0 0 0,0 1 1 0 0,1-1-1 0 0,-1 2-6 0 0,0-2 0 0 0,-1-1 0 0 0,1 1 1 0 0,0-1-1 0 0,0 1 1 0 0,0-1-1 0 0,0 1 0 0 0,0-1 1 0 0,0 1-1 0 0,0-1 1 0 0,0 1-1 0 0,0-1 0 0 0,0 1 1 0 0,1-1-1 0 0,-1 1 1 0 0,0-1-1 0 0,0 1 0 0 0,0-1 1 0 0,1 1-1 0 0,-1-1 1 0 0,0 1-1 0 0,0-1 0 0 0,1 0 1 0 0,-1 1-1 0 0,0-1 1 0 0,1 1-1 0 0,-1-1 0 0 0,0 0 1 0 0,1 1-1 0 0,-1-1 1 0 0,1 0-1 0 0,-1 0 0 0 0,1 1 1 0 0,-1-1-1 0 0,1 0 1 0 0,-1 0-1 0 0,1 0 1 0 0,-1 1-1 0 0,1-1 0 0 0,5 3 1 0 0,29 11-1 0 0,-19-14 0 0 0,-3-1 0 0 0,-10 1 6 0 0,0-1 0 0 0,1 1 1 0 0,-1-1-1 0 0,0 1 0 0 0,0-1 1 0 0,0 0-1 0 0,1 0 1 0 0,-1 0-1 0 0,2-2-6 0 0,5-1 36 0 0,-5 2-10 0 0,0 0 0 0 0,0 0 1 0 0,-1-1-1 0 0,1 1 0 0 0,-1-1 0 0 0,3-2-26 0 0,4-4 43 0 0,0-1-1 0 0,-1-1 0 0 0,1-1-42 0 0,9-9 55 0 0,-16 16-45 0 0,0 0 1 0 0,1 0-1 0 0,-2 0 1 0 0,1-1-1 0 0,-1 0-10 0 0,1 1 7 0 0,-1-1 0 0 0,1 1 0 0 0,0 0 0 0 0,5-5-7 0 0,-7 8 2 0 0,-1 1 0 0 0,1-1 1 0 0,-1 0-1 0 0,0 0 0 0 0,0 0 1 0 0,1 0-1 0 0,-1 0 1 0 0,0-1-1 0 0,-1 1 0 0 0,1 0 1 0 0,0 0-1 0 0,-1-1 0 0 0,1 1 1 0 0,-1-1-3 0 0,3-10 20 0 0,4 0-10 0 0,-6 12-10 0 0,-1 0 0 0 0,1-1 0 0 0,0 1 0 0 0,0-1 0 0 0,-1 1 0 0 0,1-1 0 0 0,-1 1 0 0 0,1-1 0 0 0,-1 1 0 0 0,0-1 0 0 0,0 0 1 0 0,0 1-1 0 0,0-1 0 0 0,1 0 0 0 0,-1 1 0 0 0,0-1 0 0 0,0 0 0 0 0,1 0 0 0 0,-1 1 0 0 0,1-1 0 0 0,-1 0 0 0 0,1 1 0 0 0,0-1 0 0 0,-1 0 0 0 0,1 1 0 0 0,0-1 0 0 0,0 1 0 0 0,0-1 0 0 0,0 1 0 0 0,0-1 0 0 0,0 0 0 0 0,0 1 0 0 0,-1-1 0 0 0,1 0 0 0 0,0 1 0 0 0,-1-1 0 0 0,0 0 0 0 0,1 0 0 0 0,-1 1 0 0 0,0-1 0 0 0,0 0 0 0 0,0-45 0 0 0,0 31 0 0 0,0 0 0 0 0,0 0 0 0 0,3 0 0 0 0,-3 16 0 0 0,1-1 0 0 0,-1 0 0 0 0,0 1 0 0 0,1-1 0 0 0,-1 1 0 0 0,1-1 0 0 0,-1 0 0 0 0,1 1 0 0 0,-1-1 0 0 0,1 1 0 0 0,-1-1 0 0 0,1 1 0 0 0,0-1 0 0 0,-1 1 0 0 0,1 0 0 0 0,0-1 0 0 0,-1 1 0 0 0,1 0 0 0 0,0-1 0 0 0,-1 1 0 0 0,1 0 0 0 0,0 0 0 0 0,8 4-19 0 0,10 14-156 0 0,-18-16 170 0 0,11 12-76 0 0,-11-12 81 0 0,0 0 0 0 0,0 0-1 0 0,0 0 1 0 0,-1 0 0 0 0,1 0-1 0 0,-1 0 1 0 0,1 0 0 0 0,-1 0 0 0 0,0 0-1 0 0,1 1 1 0 0,-1-1 0 0 0,0 0-1 0 0,-1 1 1 0 0,1 0-7 0 0,3 2-36 0 0,-2-4 43 0 0,0 1-1 0 0,1-1 0 0 0,-1 0 1 0 0,0 0-1 0 0,0 1 1 0 0,0-1-1 0 0,-1 1 0 0 0,1-1 1 0 0,0 1-1 0 0,-1-1 1 0 0,1 1-1 0 0,0-1 1 0 0,-1 1-1 0 0,0 0 0 0 0,1-1 1 0 0,-1 1-1 0 0,0 0 1 0 0,0 0 0 0 0,0 1-1 0 0,0-1 1 0 0,0 1-1 0 0,1-1 1 0 0,-1 1-1 0 0,1-1 1 0 0,-1 1-1 0 0,1-1 1 0 0,0 1-1 0 0,0-1 1 0 0,0 1-1 0 0,1 1 1 0 0,3 8 41 0 0,-3-4 22 0 0,-1 3 39 0 0,0 5 131 0 0,2-2-36 0 0,0-1-44 0 0,1-1-51 0 0,-2-6-70 0 0,0 12 85 0 0,-2-17-109 0 0,0 1 0 0 0,0-1-1 0 0,1 1 1 0 0,-1-1-1 0 0,0 0 1 0 0,0 1-1 0 0,1-1 1 0 0,-1 1 0 0 0,0-1-1 0 0,1 1-7 0 0,4 6 32 0 0,-4-7-26 0 0,0 1 0 0 0,0-1 0 0 0,0 1 1 0 0,0-1-1 0 0,-1 1 0 0 0,1-1 0 0 0,0 1 1 0 0,-1-1-1 0 0,0 1 0 0 0,1 0 0 0 0,-1-1 0 0 0,0 1 1 0 0,0 0-1 0 0,0-1-6 0 0,0 5 7 0 0,0-5-4 0 0,14 24-2 0 0,-14-19-2 0 0,1 1 9 0 0,3-2 45 0 0,-1-2-51 0 0,3 2 12 0 0,-4-3-49 0 0,0 2-40 0 0,-2-4 22 0 0,0-1-13 0 0,0 1-24 0 0,0 0-43 0 0,0 0-18 0 0,0-1-44 0 0,0 1-50 0 0,0-1-55 0 0,0 0-61 0 0,0 0-55 0 0,0 0-50 0 0,0 0-43 0 0,0-1-151 0 0,0 0-43 0 0,0 0-182 0 0,0-1-488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08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1 6296 0 0,'0'0'184'0'0,"-1"0"-42"0"0,-1 0 4 0 0,-2 0 61 0 0,-3 0 184 0 0,5 0 343 0 0,-1 0 30 0 0,-3 0-314 0 0,-15-1 438 0 0,6 2-366 0 0,4 0-190 0 0,7-1-216 0 0,1 1-39 0 0,-10 10 298 0 0,10-9-107 0 0,0 0-101 0 0,1-2-65 0 0,-1-1-55 0 0,0-1 10 0 0,1 3 61 0 0,0 0 69 0 0,-1 1 107 0 0,-1 2-108 0 0,-15 15 570 0 0,10-10-491 0 0,6-6-186 0 0,0 0-34 0 0,0 0-40 0 0,1-2-45 0 0,-2 5 169 0 0,4-1-75 0 0,-1 0-13 0 0,-5-1 32 0 0,5-3-69 0 0,1-1 1 0 0,-1 0 0 0 0,1 0-1 0 0,-1 1 1 0 0,1-1 0 0 0,0 0 0 0 0,-1 1-1 0 0,1-1 1 0 0,0 0 0 0 0,-1 1-1 0 0,1-1 1 0 0,0 0 0 0 0,-1 1 0 0 0,1-1-1 0 0,0 1 1 0 0,0-1 0 0 0,-1 1-1 0 0,1-1 1 0 0,0 1 0 0 0,0-1 0 0 0,0 1-1 0 0,0-1 1 0 0,0 1 0 0 0,0-1 0 0 0,0 1-1 0 0,0-1 1 0 0,0 1 0 0 0,0-1-1 0 0,0 1 1 0 0,0-1 0 0 0,0 1 0 0 0,0-1-5 0 0,0 6 29 0 0,0 12 171 0 0,-3-10-149 0 0,-1 0-14 0 0,3-6-21 0 0,-1 0 0 0 0,1 0 0 0 0,0 0 1 0 0,0 1-1 0 0,0-1 0 0 0,0 1 0 0 0,1-1 0 0 0,-1 2-16 0 0,1-3 15 0 0,-1 0-1 0 0,1 0 1 0 0,0 1-1 0 0,1-1 1 0 0,-1 0-1 0 0,0 1 1 0 0,0-1-1 0 0,1 0 0 0 0,-1 0 1 0 0,0 1-1 0 0,1-1 1 0 0,-1 0-1 0 0,1 0-14 0 0,4 7 105 0 0,-1-1-32 0 0,-2-1 22 0 0,0 0 40 0 0,-2 2 72 0 0,2 1-130 0 0,4 6-44 0 0,0-3-7 0 0,-2-1 21 0 0,-3-9-45 0 0,-1-1 1 0 0,1 1-1 0 0,0 0 1 0 0,-1-1 0 0 0,1 1-1 0 0,0-1 1 0 0,0 1 0 0 0,0 0-1 0 0,0-1 1 0 0,0 0-1 0 0,1 1 1 0 0,-1-1 0 0 0,0 0-1 0 0,1 1-2 0 0,12 6 60 0 0,-12-7-56 0 0,-1 0 0 0 0,0 0 1 0 0,1 1-1 0 0,-1-1 1 0 0,0 0-1 0 0,0 0 1 0 0,0 1-1 0 0,0-1 1 0 0,0 0-1 0 0,0 1 1 0 0,0-1-1 0 0,-1 1 1 0 0,1-1-1 0 0,0 2-4 0 0,0-1 5 0 0,-1-1 0 0 0,1 1 0 0 0,0 0 1 0 0,-1-1-1 0 0,1 1 0 0 0,0-1 0 0 0,0 0 0 0 0,0 1 0 0 0,0-1 1 0 0,1 0-1 0 0,-1 0 0 0 0,0 1 0 0 0,1-1 0 0 0,0 0-5 0 0,61 31 463 0 0,-46-28-158 0 0,13-5 249 0 0,-14 1-264 0 0,-9 0-247 0 0,-5 0-42 0 0,1 0 0 0 0,-1 0 0 0 0,0 0 0 0 0,0 0 0 0 0,0 0 0 0 0,0 0 0 0 0,0-1 0 0 0,1 1 0 0 0,-1-1 0 0 0,1 0-1 0 0,5-4 1 0 0,-7 4 0 0 0,1 0 0 0 0,-1 0 0 0 0,0 0 0 0 0,1 1 0 0 0,-1-1 1 0 0,1 0-1 0 0,0 1 0 0 0,-1-1 0 0 0,1 1 0 0 0,-1 0 0 0 0,1-1 0 0 0,0 1 0 0 0,-1 0 0 0 0,1 0-1 0 0,-1 0 4 0 0,-1 0-1 0 0,1 0 1 0 0,-1 0-1 0 0,1 0 1 0 0,-1 0-1 0 0,1 0 1 0 0,-1 0-1 0 0,1 0 0 0 0,-1 0 1 0 0,1 0-1 0 0,-1 0 1 0 0,1 0-1 0 0,-1 0 1 0 0,1 0-1 0 0,-1-1 1 0 0,1 1-1 0 0,-1 0 0 0 0,0 0 1 0 0,1 0-1 0 0,-1-1 1 0 0,1 1-1 0 0,-1 0 1 0 0,0-1-1 0 0,1 1 1 0 0,-1 0-1 0 0,0-1 0 0 0,1 1 1 0 0,-1-1-1 0 0,0 1 1 0 0,1 0-1 0 0,-1-1 1 0 0,0 0-4 0 0,5-5 56 0 0,8 0 25 0 0,-9 4-56 0 0,-1-1-1 0 0,1 1 0 0 0,-1-1 0 0 0,0-1 1 0 0,0 1-1 0 0,1-2-24 0 0,1-1 14 0 0,0-8 61 0 0,-4 14-70 0 0,-1 0-1 0 0,1-1 1 0 0,-1 1 0 0 0,1 0-1 0 0,0 0 1 0 0,-1-1-1 0 0,1 1 1 0 0,0 0 0 0 0,-1 0-1 0 0,1 0 1 0 0,0 0 0 0 0,-1 0-1 0 0,1 0 1 0 0,0 0-1 0 0,0 0-4 0 0,-1 0 0 0 0,0 0 1 0 0,0 0 0 0 0,0 0 0 0 0,0 0 0 0 0,0 0 0 0 0,0 0 0 0 0,0 0 0 0 0,0 0 0 0 0,0 0 0 0 0,0 0 0 0 0,0 0 0 0 0,1 0 0 0 0,-1 0 0 0 0,0 0 0 0 0,0 0-1 0 0,0 0 1 0 0,0 0 0 0 0,0 0 0 0 0,0 0 0 0 0,0 0 0 0 0,0 0 0 0 0,0 0 0 0 0,0 0 0 0 0,0 0 0 0 0,1 0 0 0 0,-1 0 0 0 0,0 0 0 0 0,0 0 0 0 0,0-1 0 0 0,0 1 0 0 0,0 0-1 0 0,0 0 1 0 0,0 0 0 0 0,0 0 0 0 0,0 0 0 0 0,0 0 0 0 0,0 0 0 0 0,0 0 0 0 0,0 0 0 0 0,0 0 0 0 0,0 0 0 0 0,0 0 0 0 0,0-1 0 0 0,0 1 0 0 0,0 0 0 0 0,0 0-1 0 0,0 0 1 0 0,0 0 0 0 0,0 0 0 0 0,0 0 0 0 0,0 0 0 0 0,0 0 0 0 0,0 0 0 0 0,0 0 0 0 0,0-1 0 0 0,0 1 0 0 0,0 0 0 0 0,0 0-1 0 0,0-10 21 0 0,0 7 7 0 0,0 3-57 0 0,0 0-65 0 0,0 0-39 0 0,0 0-135 0 0,0 0-249 0 0,0 0 390 0 0,0 0 11 0 0,0 0-17 0 0,0 0-43 0 0,0 0-12 0 0,0 0-44 0 0,0 0-51 0 0,0 0-57 0 0,0 0-61 0 0,0 0-57 0 0,0 0-50 0 0,0 0-45 0 0,0 0-159 0 0,0 0-44 0 0,0 0-194 0 0,0 0-522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09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6896 0 0,'0'0'200'0'0,"1"0"-54"0"0,1 0-16 0 0,10 0 322 0 0,-7-1-266 0 0,-1 1 0 0 0,1 0 0 0 0,0 0 0 0 0,0 0-1 0 0,-1 0 1 0 0,1 1 0 0 0,0 0 0 0 0,0 0 0 0 0,0 0-186 0 0,3 4 227 0 0,5 2 125 0 0,-2-6-70 0 0,2-1-175 0 0,0 0 105 0 0,-1 0 63 0 0,15 0 447 0 0,-18 0-528 0 0,-1 0-34 0 0,2 0-29 0 0,1 0-85 0 0,-2 0-87 0 0,0 0-85 0 0,1 0-96 0 0,0 0-109 0 0,0 0-119 0 0,-4 0 177 0 0,0 0-35 0 0,-1 0-36 0 0,1 0-37 0 0,0 0-39 0 0,1 0-40 0 0,-5 0-1018 0 0,-2 0-845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1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1 275 6056 0 0,'0'0'176'0'0,"0"-3"-4"0"0,1-6-109 0 0,1 6-9 0 0,4 0 122 0 0,3 3 61 0 0,-8 0-198 0 0,0 0-1 0 0,0 0 1 0 0,0 0 0 0 0,0 0-1 0 0,0 0 1 0 0,0 0-1 0 0,0 0 1 0 0,0-1 0 0 0,0 1-1 0 0,0 0 1 0 0,0-1-1 0 0,-1 1 1 0 0,1 0-1 0 0,1-1-38 0 0,-2 0 38 0 0,1 0-1 0 0,-1 1 0 0 0,1-1 0 0 0,-1 0 0 0 0,0 0 0 0 0,0 1 1 0 0,1-1-1 0 0,-1 0 0 0 0,0 0 0 0 0,0 1 0 0 0,0-1 0 0 0,0 0 0 0 0,0 0 1 0 0,0 0-1 0 0,0 1-37 0 0,0 0 0 0 0,0 0 9 0 0,0-1 1 0 0,0 1-1 0 0,0 0 1 0 0,0 0-1 0 0,0 0 1 0 0,0 0-1 0 0,0 0 1 0 0,0 0-1 0 0,0 0 1 0 0,0 0-1 0 0,0-1 1 0 0,0 1-1 0 0,0 0 1 0 0,0 0-1 0 0,0 0 1 0 0,0 0-1 0 0,0 0 1 0 0,0 0-1 0 0,0 0 1 0 0,0 0-1 0 0,0 0 1 0 0,0-1-1 0 0,0 1 1 0 0,0 0-1 0 0,0 0 1 0 0,0 0-1 0 0,0 0 1 0 0,0 0-1 0 0,0 0 1 0 0,0 0-1 0 0,1 0 1 0 0,-1 0-1 0 0,0 0 1 0 0,0 0-1 0 0,0 0 1 0 0,0 0-1 0 0,0-1 1 0 0,0 1-1 0 0,0 0 1 0 0,0 0-1 0 0,0 0 1 0 0,1 0-1 0 0,-1 0 1 0 0,0 0-1 0 0,0 0 1 0 0,0 0-1 0 0,0 0 1 0 0,0 0-1 0 0,0 0 1 0 0,0 0-1 0 0,0 0 1 0 0,0 0-1 0 0,1 0 1 0 0,-1 0-1 0 0,0 0 1 0 0,0 0-1 0 0,0 1-9 0 0,7-2 238 0 0,0-2-40 0 0,9-9 263 0 0,-16 12-444 0 0,1 0-1 0 0,-1 0 0 0 0,0 0 1 0 0,0 0-1 0 0,1 0 1 0 0,-1-1-1 0 0,0 1 0 0 0,0 0 1 0 0,0 0-1 0 0,0-1 0 0 0,0 1 1 0 0,1 0-1 0 0,-1 0 0 0 0,0 0 1 0 0,0-1-1 0 0,0 1 0 0 0,0 0 1 0 0,0 0-1 0 0,0-1 1 0 0,0 1-1 0 0,0 0 0 0 0,0 0 1 0 0,0-1-1 0 0,0 1 0 0 0,0 0 1 0 0,0-1-17 0 0,0 1 28 0 0,1-1 0 0 0,-1 0-1 0 0,0 0 1 0 0,0 0 0 0 0,0 0 0 0 0,1 1 0 0 0,-1-1 0 0 0,0 0 0 0 0,1 0 0 0 0,-1 1 0 0 0,1-1 0 0 0,-1 0 0 0 0,1 1 0 0 0,-1-1 0 0 0,1 0-1 0 0,-1 1 1 0 0,1-1 0 0 0,0 1 0 0 0,-1-1 0 0 0,1 1 0 0 0,0-1 0 0 0,0 1 0 0 0,-1-1 0 0 0,1 1 0 0 0,0 0 0 0 0,0-1 0 0 0,0 1-28 0 0,9-6 276 0 0,-1-4-50 0 0,-6-5 190 0 0,-3 15-401 0 0,0-1 0 0 0,0 1 0 0 0,0 0 0 0 0,0 0 0 0 0,0-1 0 0 0,0 1 0 0 0,0 0 0 0 0,0 0 0 0 0,0-1 0 0 0,0 1 0 0 0,0 0 1 0 0,0 0-1 0 0,0-1 0 0 0,0 1 0 0 0,0 0 0 0 0,1 0 0 0 0,-1 0 0 0 0,0-1 0 0 0,0 1 0 0 0,0 0 0 0 0,0 0 0 0 0,1 0 0 0 0,-1-1 0 0 0,0 1 1 0 0,0 0-1 0 0,1 0-15 0 0,10-12 239 0 0,8-6 56 0 0,-19 18-286 0 0,0-1 0 0 0,0 1 0 0 0,1 0 0 0 0,-1 0 0 0 0,0 0 0 0 0,0 0 0 0 0,0-1 0 0 0,1 1 0 0 0,-1 0 0 0 0,0 0 0 0 0,0 0 0 0 0,0-1 0 0 0,0 1 0 0 0,0 0 0 0 0,1 0 0 0 0,-1-1 0 0 0,0 1 0 0 0,0 0 0 0 0,0 0 0 0 0,0-1 0 0 0,0 1 0 0 0,0 0 0 0 0,0 0 0 0 0,0-1 0 0 0,0 1 0 0 0,0 0-9 0 0,3-15 208 0 0,12-4-95 0 0,-13 17-99 0 0,0 1-8 0 0,-1 0 0 0 0,0-1 0 0 0,1 1-1 0 0,-1 0 1 0 0,0-1 0 0 0,0 1 0 0 0,0-1 0 0 0,0 1 0 0 0,0-1 0 0 0,0 0 0 0 0,-1 1 0 0 0,1-1-1 0 0,0 0-5 0 0,0-14 58 0 0,-1 15-57 0 0,0 1-1 0 0,0-1 1 0 0,0 0 0 0 0,0 0-1 0 0,0 0 1 0 0,0 1 0 0 0,1-1 0 0 0,-1 0-1 0 0,0 0 1 0 0,0 1 0 0 0,1-1-1 0 0,-1 0 1 0 0,0 0 0 0 0,1 1 0 0 0,-1-1-1 0 0,12-5 0 0 0,-11 5 1 0 0,-1 1 1 0 0,0-1 0 0 0,1 0 0 0 0,-1 0 0 0 0,0 1 0 0 0,1-1 0 0 0,-1 0 0 0 0,0 0-1 0 0,0 1 1 0 0,0-1 0 0 0,0 0 0 0 0,0 0 0 0 0,0 0 0 0 0,0 1 0 0 0,0-1-2 0 0,0 1 0 0 0,0-3 137 0 0,0 3 16 0 0,0 0-7 0 0,-3-3-26 0 0,-9-9-111 0 0,9 9-89 0 0,3 11-78 0 0,-2-3 67 0 0,2-5 85 0 0,-1 1 1 0 0,1-1-1 0 0,-1 1 0 0 0,0-1 0 0 0,1 1 0 0 0,-1-1 0 0 0,1 0 0 0 0,-1 1 0 0 0,0-1 0 0 0,1 0 0 0 0,-1 0 0 0 0,0 1 0 0 0,1-1 0 0 0,-1 0 0 0 0,0 0 0 0 0,1 0 0 0 0,-1 0 0 0 0,0 0 0 0 0,0 0 0 0 0,1 0 1 0 0,-1 0-1 0 0,0 0 0 0 0,0 0 6 0 0,0 0-1 0 0,1 0 1 0 0,-1-1-1 0 0,1 1 1 0 0,-1 0-1 0 0,0 0 1 0 0,1 0-1 0 0,-1 0 1 0 0,0 0-1 0 0,1 0 1 0 0,-1 0-1 0 0,1 0 1 0 0,-1 1-1 0 0,0-1 1 0 0,1 0-1 0 0,-1 0 1 0 0,1 0-1 0 0,-1 1 1 0 0,1-1-1 0 0,-1 0 1 0 0,0 1-1 0 0,1-1 1 0 0,-1 0-1 0 0,1 1 1 0 0,0-1-1 0 0,-1 1 1 0 0,1-1-1 0 0,-1 0 1 0 0,1 1-1 0 0,0-1 1 0 0,-1 1-1 0 0,1 0 1 0 0,0-1-1 0 0,-1 1 1 0 0,1-1-1 0 0,0 1 1 0 0,0-1-1 0 0,0 1 1 0 0,-1 0-1 0 0,1-1 1 0 0,0 1-1 0 0,0-1 1 0 0,0 1 0 0 0,0 0-1 0 0,0-1 1 0 0,0 1-1 0 0,0 0 1 0 0,0-1-1 0 0,1 1 1 0 0,-1 0 0 0 0,0 0 0 0 0,0-1 0 0 0,0 1 0 0 0,0-1 0 0 0,0 1 0 0 0,0-1 0 0 0,0 1 0 0 0,0 0 0 0 0,0-1 0 0 0,0 1 0 0 0,0-1 0 0 0,0 1 0 0 0,0-1 0 0 0,0 1 0 0 0,0-1 0 0 0,-1 1 0 0 0,1 0 0 0 0,0-1 0 0 0,0 1 0 0 0,-1-1 0 0 0,1 1 0 0 0,0-1 0 0 0,-1 0 0 0 0,1 1 0 0 0,-1-1 0 0 0,1 1 0 0 0,0-1 0 0 0,-1 0 0 0 0,1 1 0 0 0,-1-1 0 0 0,1 0 0 0 0,-1 1 0 0 0,0-1 0 0 0,-6 5 0 0 0,1 10 0 0 0,-8 16 0 0 0,12-21 0 0 0,0 7 0 0 0,-11 16 0 0 0,12-11 2 0 0,1-3 25 0 0,-5-6 32 0 0,0-3-5 0 0,4-9-40 0 0,0 1 0 0 0,0-1 0 0 0,0 1 0 0 0,0 0 0 0 0,0 0 0 0 0,0-1 0 0 0,1 1 0 0 0,-1 0-1 0 0,0 0 1 0 0,1 0 0 0 0,0 0 0 0 0,0 0 0 0 0,-1 0 0 0 0,1 0-14 0 0,0 6 61 0 0,0 6 1 0 0,3 0-50 0 0,9 4-2 0 0,-6 0 33 0 0,7 0-32 0 0,-3 1-11 0 0,-5-17 5 0 0,1-1 7 0 0,9 11 69 0 0,-15-12-78 0 0,0 0 0 0 0,0 0 0 0 0,0 1 0 0 0,1-1 0 0 0,-1 0 0 0 0,0 0 0 0 0,0 0 0 0 0,0 0 0 0 0,1 1-1 0 0,-1-1 1 0 0,0 0 0 0 0,0 0 0 0 0,0 0 0 0 0,1 0 0 0 0,-1 0 0 0 0,0 0 0 0 0,0 1 0 0 0,1-1 0 0 0,-1 0 0 0 0,0 0 0 0 0,1 0 0 0 0,-1 0-1 0 0,0 0 1 0 0,0 0 0 0 0,1 0 0 0 0,-1 0-3 0 0,4 0 25 0 0,-1-1-14 0 0,0 1-1 0 0,0 0 0 0 0,-1 0 1 0 0,1 0-1 0 0,0 1 1 0 0,-1-1-1 0 0,1 1 0 0 0,0-1 1 0 0,1 2-11 0 0,5 3 6 0 0,-8-4-3 0 0,1 0 1 0 0,0 0-1 0 0,-1 0 0 0 0,1 0 0 0 0,-1 0 1 0 0,1 0-1 0 0,0 0 0 0 0,0-1 1 0 0,0 1-1 0 0,-1-1 0 0 0,1 1 1 0 0,0-1-1 0 0,0 0 0 0 0,0 0 1 0 0,0 0-1 0 0,0 0 0 0 0,0 0 0 0 0,0 0 1 0 0,-1 0-1 0 0,1-1 0 0 0,0 1 1 0 0,0-1-1 0 0,0 1 0 0 0,1-1-3 0 0,6-5 22 0 0,-8 5-19 0 0,1 0 0 0 0,0 0 1 0 0,-1 0-1 0 0,1 0 1 0 0,0 0-1 0 0,0 1 1 0 0,-1-1-1 0 0,1 0 0 0 0,0 1 1 0 0,0 0-1 0 0,0-1 1 0 0,0 1-1 0 0,0 0 1 0 0,0 0-4 0 0,6 0 31 0 0,-6 0-25 0 0,1 0 1 0 0,-1 0-1 0 0,1 0 1 0 0,-1 0-1 0 0,1 0 1 0 0,-1 0-1 0 0,1-1 1 0 0,-1 1-1 0 0,1-1 1 0 0,0 0-7 0 0,15-11 48 0 0,-6 6-71 0 0,-9 5 3 0 0,0 0 0 0 0,-1 0 0 0 0,1-1 1 0 0,-1 1-1 0 0,1-1 0 0 0,-1 0 0 0 0,0 1 0 0 0,0-1 0 0 0,1-1 20 0 0,1-1 15 0 0,0 0-118 0 0,-1 1-73 0 0,1-1-86 0 0,-1 1-88 0 0,1-1-92 0 0,-1 1-92 0 0,1-1-96 0 0,-1 1-99 0 0,1-1-101 0 0,0 0-227 0 0,1-1-35 0 0,4-4-1148 0 0</inkml:trace>
  <inkml:trace contextRef="#ctx0" brushRef="#br0" timeOffset="479.61">563 3 7632 0 0,'0'5'-8'0'0,"0"0"35"0"0,-1 9 101 0 0,1-11-81 0 0,0 0 0 0 0,0 0 0 0 0,0 0 0 0 0,0 0 0 0 0,1 0 0 0 0,0 0 0 0 0,-1 0 0 0 0,1 0 0 0 0,0 0-47 0 0,5 6 103 0 0,0 3-9 0 0,-3 3-69 0 0,-3 37-16 0 0,0-43 29 0 0,0-3 35 0 0,0-1 122 0 0,3 2 227 0 0,9 17 387 0 0,-10-20-428 0 0,-1-1-81 0 0,0-1-70 0 0,0 0-59 0 0,-1 1-32 0 0,0-2-55 0 0,-1 4 7 0 0,1-3 1 0 0,-1 0 60 0 0,1 1 121 0 0,0 0-71 0 0,0 0-59 0 0,0 1-48 0 0,0 4-8 0 0,0 5-29 0 0,0-8-5 0 0,0-1 47 0 0,0 0 71 0 0,0-2 92 0 0,0-1 114 0 0,0-1-139 0 0,0 0 37 0 0,0-1 39 0 0,0 0 43 0 0,0-1 44 0 0,0-1 49 0 0,0 0 50 0 0,0 0 53 0 0,0-11-546 0 0,-1 11 8 0 0,1-1 0 0 0,0 0 0 0 0,0 0 1 0 0,0 1-1 0 0,0-1 0 0 0,1 0 1 0 0,-1 1-1 0 0,1-1 0 0 0,0 0 0 0 0,0 0-15 0 0,5-5 30 0 0,-5 8-24 0 0,0-1 0 0 0,0 0 0 0 0,0 1 0 0 0,0-1-1 0 0,0 0 1 0 0,0 0 0 0 0,-1 1 0 0 0,1-1 0 0 0,-1 0 0 0 0,1 0-1 0 0,-1 0 1 0 0,0 0 0 0 0,1 0 0 0 0,-1 0 0 0 0,0-1-6 0 0,-1-7 8 0 0,0 7-8 0 0,1-1 0 0 0,0 1 0 0 0,0-1 1 0 0,0 1-1 0 0,0-1 0 0 0,0 1 0 0 0,1 0 1 0 0,-1-1-1 0 0,1 1 0 0 0,0 0 0 0 0,1-1 0 0 0,28-33 0 0 0,-25 25 0 0 0,-4 10-1 0 0,-1 1 0 0 0,0 0 0 0 0,1 0 0 0 0,-1-1 0 0 0,1 1 0 0 0,0 0 0 0 0,-1 0 0 0 0,1 0 0 0 0,0-1 0 0 0,0 1 0 0 0,0 0 0 0 0,0 0 0 0 0,0 0 0 0 0,0 1 0 0 0,0-1 0 0 0,0 0 0 0 0,0 0 0 0 0,1 0 1 0 0,10-4-56 0 0,-9 3 45 0 0,-1 1 0 0 0,1 0 0 0 0,-1 0 1 0 0,1-1-1 0 0,-1 0 0 0 0,1 1 0 0 0,-1-1 0 0 0,0 0 0 0 0,0 0 11 0 0,16-13-12 0 0,-13 13 11 0 0,0 1-1 0 0,0 0 1 0 0,0 0-1 0 0,0 1 1 0 0,0-1-1 0 0,0 1 0 0 0,0 0 1 0 0,0 1-1 0 0,4 0 2 0 0,10 0-66 0 0,-17-1 63 0 0,-1 0 0 0 0,1 0 0 0 0,0 0 0 0 0,-1 0 0 0 0,1 0-1 0 0,0 1 1 0 0,-1-1 0 0 0,1 0 0 0 0,-1 1 0 0 0,1 0 2 0 0,16 14-63 0 0,-16-13 63 0 0,1 0-1 0 0,-1 0 0 0 0,0-1 0 0 0,0 1 1 0 0,1-1-1 0 0,-1 1 0 0 0,1-1 0 0 0,0 0 1 0 0,0 1 1 0 0,9 3 0 0 0,6 10 0 0 0,-16-12 0 0 0,1 0 0 0 0,-1 1 0 0 0,0-1 0 0 0,0 0 0 0 0,0 1 0 0 0,0 1 0 0 0,-1-3 0 0 0,0 0 0 0 0,0 0 0 0 0,0 0 0 0 0,0 0-1 0 0,1 0 1 0 0,-1 0 0 0 0,1 0 0 0 0,-1 0 0 0 0,1 0 0 0 0,0-1 0 0 0,-1 1 0 0 0,1-1 0 0 0,1 2 0 0 0,3-2 1 0 0,-1 1-1 0 0,5 16 0 0 0,2 0 10 0 0,-11-17-4 0 0,-1 1-1 0 0,1 0 1 0 0,-1-1 0 0 0,1 1-1 0 0,-1-1 1 0 0,0 1-1 0 0,0 0 1 0 0,0-1 0 0 0,0 1-1 0 0,0 0-5 0 0,0-2 0 0 0,1 22 101 0 0,1-11-59 0 0,-2-11-41 0 0,0 1-1 0 0,0-1 0 0 0,0 0 1 0 0,0 0-1 0 0,0 0 0 0 0,1 1 1 0 0,-1-1-1 0 0,0 0 0 0 0,0 0 1 0 0,0 0-1 0 0,0 1 0 0 0,1-1 1 0 0,-1 0-1 0 0,0 0 1 0 0,0 0-1 0 0,0 0 0 0 0,1 1 1 0 0,-1-1-1 0 0,0 0 0 0 0,0 0 1 0 0,1 0-1 0 0,-1 0 0 0 0,0 0 1 0 0,0 0-1 0 0,1 0 0 0 0,-1 0 1 0 0,0 0-1 0 0,0 0 0 0 0,1 0 1 0 0,-1 0-1 0 0,0 0 1 0 0,0 0-1 0 0,1 0 0 0 0,-1 0 1 0 0,0 0-1 0 0,0 0 0 0 0,1 0 1 0 0,-1 0-1 0 0,4-1 14 0 0,-4 1-13 0 0,1 0 0 0 0,-1 0 0 0 0,0 0 0 0 0,0 0-1 0 0,0 0 1 0 0,0 0 0 0 0,0 0 0 0 0,0 0 0 0 0,0 0 0 0 0,0 0 0 0 0,1 0 0 0 0,-1 0 0 0 0,0 0 0 0 0,0 0 0 0 0,0 0 0 0 0,0 0 0 0 0,0 0 0 0 0,0 0 0 0 0,0 0 0 0 0,0 0-1 0 0,0 0 1 0 0,1 0 0 0 0,-1 0 0 0 0,0 0 0 0 0,0 0 0 0 0,0 1 0 0 0,0-1 0 0 0,0 0 0 0 0,0 0 0 0 0,0 0 0 0 0,0 0 0 0 0,0 0 0 0 0,0 0 0 0 0,0 0 0 0 0,0 0-1 0 0,0 0 1 0 0,1 0 0 0 0,-1 0 0 0 0,0 1 0 0 0,0-1 0 0 0,0 0 0 0 0,0 0 0 0 0,0 0 0 0 0,0 0 0 0 0,0 0 0 0 0,0 0 0 0 0,0 0 0 0 0,0 0 0 0 0,0 0 0 0 0,0 1 0 0 0,0-1-1 0 0,0 0 1 0 0,0 0 0 0 0,0 0 0 0 0,0 0 0 0 0,0 0 0 0 0,-1 0-1 0 0,1 4 11 0 0,0 3-3 0 0,0 13 57 0 0,0-20-62 0 0,0 0-1 0 0,0 0 1 0 0,0 1-1 0 0,0-1 1 0 0,0 0-1 0 0,0 0 1 0 0,0 1-1 0 0,0-1 1 0 0,0 0-1 0 0,0 0 1 0 0,0 1-1 0 0,0-1 1 0 0,0 0-1 0 0,0 0 1 0 0,0 1-1 0 0,-1-1 1 0 0,1 0-1 0 0,0 0 1 0 0,0 0-1 0 0,0 1 1 0 0,0-1-1 0 0,-1 0 1 0 0,1 0-1 0 0,0 0 1 0 0,0 0-1 0 0,-1 1-2 0 0,-11 14 54 0 0,9 0-33 0 0,3-12 8 0 0,0-3-90 0 0,0 1-175 0 0,-1-1 98 0 0,1 1 82 0 0,0 0 67 0 0,0 0 68 0 0,1 3 299 0 0,-1-3-255 0 0,1 0-92 0 0,-1 0-69 0 0,0 0-45 0 0,1 0-51 0 0,-1-1-58 0 0,0 1-65 0 0,0 0-72 0 0,0-1 68 0 0,0 1-38 0 0,0-1-38 0 0,-1 0-41 0 0,1 1-42 0 0,0-1-45 0 0,0 1-46 0 0,-1-1-49 0 0,1 0 234 0 0,0 0-45 0 0,0 0-40 0 0,0 0-35 0 0,0 0-129 0 0,0 0-35 0 0,0 0-1341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09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8464 0 0,'0'0'190'0'0,"0"0"28"0"0,0 0 10 0 0,0 0-69 0 0,0 0-9 0 0,0 0 56 0 0,0 0 175 0 0,0 0 323 0 0,0 0 28 0 0,0 0-301 0 0,0 0-173 0 0,0 0-40 0 0,2 0 59 0 0,13 0-11 0 0,0 0 103 0 0,3 0 129 0 0,23 0 757 0 0,-26 0-857 0 0,-4 0-139 0 0,1 0-51 0 0,-1 0-64 0 0,0 0-75 0 0,2 0-94 0 0,-7 0-33 0 0,1 0-33 0 0,-1 0-35 0 0,0 0-37 0 0,0 0-38 0 0,1 0-41 0 0,-1 0-44 0 0,0 0-44 0 0,0 0-47 0 0,0 0-48 0 0,0 0-52 0 0,0 0-53 0 0,0 0-55 0 0,0 0-56 0 0,2 0-1279 0 0,2 0-1101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0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6656 0 0,'0'0'197'0'0,"0"3"-16"0"0,0 8-90 0 0,0-9-5 0 0,-2-2 96 0 0,1 0-166 0 0,1 0-1 0 0,-1 0 1 0 0,1 0-1 0 0,-1 0 1 0 0,1 0-1 0 0,-1 0 1 0 0,1 0-1 0 0,-1 1 1 0 0,1-1-1 0 0,-1 0 1 0 0,1 0-1 0 0,-1 0 1 0 0,1 1-1 0 0,0-1 1 0 0,-1 0 0 0 0,1 0-1 0 0,-1 1 1 0 0,1-1-1 0 0,0 0 1 0 0,-1 1-1 0 0,1-1 1 0 0,0 0-1 0 0,-1 1 1 0 0,1-1-1 0 0,0 1 1 0 0,-1-1-1 0 0,1 0 1 0 0,0 1-1 0 0,0-1 1 0 0,0 1-1 0 0,-1-1 1 0 0,1 1-16 0 0,-1 21 522 0 0,2-18-413 0 0,-1 1 0 0 0,0-1 1 0 0,0 0-1 0 0,-1 0 0 0 0,1 0 0 0 0,-1 1 0 0 0,0 0-109 0 0,-1 0 61 0 0,-1 4 68 0 0,-4 18 331 0 0,6-15-286 0 0,2-1-68 0 0,1 1-68 0 0,2 5 33 0 0,-2-11-39 0 0,0 1 0 0 0,0-1 0 0 0,-1 1 0 0 0,0 0-1 0 0,-1-1 1 0 0,1 1-32 0 0,-2 12 77 0 0,1 1 53 0 0,0 53 515 0 0,3-45-446 0 0,4-9-21 0 0,-2-2 11 0 0,-4-1 0 0 0,-1-4-91 0 0,0-5-32 0 0,0 0-1 0 0,0 0 1 0 0,0-1 0 0 0,1 1 0 0 0,1 5-66 0 0,4 4 152 0 0,-5-13-104 0 0,0 0 1 0 0,1 0-1 0 0,-1 1 1 0 0,-1-1-1 0 0,1 1 1 0 0,0-1-1 0 0,-1 0 1 0 0,0 2-49 0 0,0 5 169 0 0,0-2-41 0 0,0 2 19 0 0,0 10 125 0 0,0-11-136 0 0,0 3 56 0 0,0 0-78 0 0,-2 12 99 0 0,3-20-159 0 0,-1 0 1 0 0,0 0-1 0 0,1 0 1 0 0,0 0 0 0 0,1 3-55 0 0,0-1 33 0 0,5 18 143 0 0,-3 6 111 0 0,-4-1-3 0 0,0-13-123 0 0,0-13-46 0 0,0-3-3 0 0,0 0-4 0 0,0 0-18 0 0,0 0-8 0 0,0 0-2 0 0,0 0 0 0 0,0-3 0 0 0,0 2-76 0 0,0 1 1 0 0,0-1 0 0 0,0 1-1 0 0,0-1 1 0 0,0 1 0 0 0,0-1 0 0 0,1 0-1 0 0,-1 1 1 0 0,0-1 0 0 0,0 1 0 0 0,1-1-1 0 0,-1 1 1 0 0,0-1 0 0 0,0 1 0 0 0,1-1-1 0 0,-1 1 1 0 0,1-1 0 0 0,-1 1 0 0 0,0 0-1 0 0,1-1 1 0 0,-1 1 0 0 0,1-1 0 0 0,-1 1-1 0 0,1 0-4 0 0,0-1 5 0 0,-1 1-1 0 0,1-1 1 0 0,0 1-1 0 0,-1-1 1 0 0,1 1-1 0 0,-1-1 1 0 0,1 1-1 0 0,-1-1 1 0 0,1 1 0 0 0,-1-1-1 0 0,0 0 1 0 0,1 1-1 0 0,-1-1 1 0 0,0 0-1 0 0,1 1 1 0 0,-1-1-1 0 0,0 0 1 0 0,0 0-1 0 0,1 1 1 0 0,-1-1-1 0 0,0 0 1 0 0,0 1-1 0 0,0-1 1 0 0,0 0-1 0 0,0 0-4 0 0,2-17 24 0 0,12-11 29 0 0,-6 8-12 0 0,-6 16-38 0 0,-1 1 0 0 0,1-1 0 0 0,0 0 0 0 0,1 1 0 0 0,-1-1 0 0 0,1 1 0 0 0,0 0 0 0 0,2-2-3 0 0,12-13-1 0 0,-12 13 1 0 0,1 0 0 0 0,0 0 0 0 0,0 0 0 0 0,0 1 0 0 0,1-1 0 0 0,3-1 0 0 0,29-12-78 0 0,-15 7 68 0 0,-21 11 10 0 0,0 0 0 0 0,0 0 0 0 0,0 1 0 0 0,-1-1 0 0 0,1 1 0 0 0,0 0 0 0 0,0-1 0 0 0,0 1 0 0 0,0 1 0 0 0,3-1 1 0 0,9 1-2 0 0,-7-1-1 0 0,2 0 1 0 0,6 0-49 0 0,8 0 39 0 0,-22 0 11 0 0,-1 0 0 0 0,1 0 0 0 0,0 0 0 0 0,0 0 0 0 0,-1 0 0 0 0,1 1 0 0 0,0-1 0 0 0,-1 0 0 0 0,1 1 0 0 0,0 0 0 0 0,4 2 0 0 0,-2-2 0 0 0,0 1 0 0 0,-1 0 0 0 0,1-1 0 0 0,-1 1 0 0 0,0 0 0 0 0,0 1 0 0 0,0-1 0 0 0,0 1 0 0 0,0-1 0 0 0,2 4 1 0 0,0 7-2 0 0,2-9 1 0 0,-7-4 0 0 0,1 1 0 0 0,-1-1-1 0 0,1 0 1 0 0,-1 0 0 0 0,1 1-1 0 0,-1-1 1 0 0,0 0 0 0 0,1 1-1 0 0,-1-1 1 0 0,0 0 0 0 0,1 1-1 0 0,-1-1 1 0 0,0 1 0 0 0,1-1-1 0 0,-1 0 1 0 0,0 1 0 0 0,0-1-1 0 0,0 1 1 0 0,1-1 0 0 0,-1 1-1 0 0,0-1 1 0 0,0 1 0 0 0,0-1-1 0 0,0 1 1 0 0,0-1 0 0 0,0 1-1 0 0,0-1 1 0 0,0 1 0 0 0,0-1-1 0 0,0 1 1 0 0,0-1 0 0 0,0 1 0 0 0,0 17-55 0 0,1 11-12 0 0,-5-13 72 0 0,-12 13-16 0 0,6-24-32 0 0,4 9 49 0 0,3-9 21 0 0,-1 0 1 0 0,0 0-1 0 0,0 0 1 0 0,-1 0-1 0 0,1-1 0 0 0,-1 0 1 0 0,0 0-1 0 0,-5 3-27 0 0,-37 12 4 0 0,-1-1-69 0 0,1 8 256 0 0,15-20-181 0 0,24-1-9 0 0,-1 1-2 0 0,-21-4 12 0 0,29-2-9 0 0,0 0-1 0 0,0 0 0 0 0,0 0 1 0 0,1 0-1 0 0,-1 0 1 0 0,0 0-1 0 0,0 0 1 0 0,0-1-1 0 0,0 1 0 0 0,1 0 1 0 0,-1 0-1 0 0,0-1 1 0 0,0 1-1 0 0,0-1-1 0 0,-4-6-66 0 0,5 7 58 0 0,0 0 0 0 0,-1-1 0 0 0,1 1 0 0 0,0-1 0 0 0,0 1 0 0 0,0 0 0 0 0,-1-1 0 0 0,1 1 0 0 0,0 0 0 0 0,-1-1 0 0 0,1 1 0 0 0,0 0 0 0 0,-1 0 0 0 0,1-1 0 0 0,0 1 0 0 0,-1 0 0 0 0,1 0 0 0 0,0 0 0 0 0,-1-1 0 0 0,1 1 1 0 0,-1 0-1 0 0,1 0 0 0 0,0 0 0 0 0,-1 0 0 0 0,1 0 0 0 0,-1 0 0 0 0,1 0 0 0 0,-1 0 0 0 0,1 0 0 0 0,0 0 0 0 0,-1 0 8 0 0,-1 0-111 0 0,1-1-59 0 0,1 1-78 0 0,0-1 76 0 0,0 0-36 0 0,0 1-41 0 0,0-1-38 0 0,0-2-388 0 0,0 2 94 0 0,0-1-51 0 0,0-1-746 0 0,0 1-584 0 0,0 1-1114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1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0 6992 0 0,'0'0'157'0'0,"0"0"23"0"0,0 0 12 0 0,0 0 16 0 0,0 0 41 0 0,0 0 21 0 0,0 0 2 0 0,0 3 8 0 0,0-3-267 0 0,0 1 0 0 0,0-1 1 0 0,0 1-1 0 0,0-1 1 0 0,0 0-1 0 0,0 1 0 0 0,0-1 1 0 0,0 1-1 0 0,0-1 1 0 0,-1 0-1 0 0,1 1 0 0 0,0-1 1 0 0,0 1-1 0 0,0-1 0 0 0,0 0 1 0 0,-1 1-1 0 0,1-1 1 0 0,0 0-1 0 0,0 1 0 0 0,-1-1 1 0 0,1 0-1 0 0,0 1 0 0 0,0-1 1 0 0,-1 0-1 0 0,1 1 1 0 0,-1-1-1 0 0,1 0 0 0 0,0 0 1 0 0,-1 0-1 0 0,1 1 1 0 0,-1-1-14 0 0,-5 5 233 0 0,0 5 103 0 0,0-5-114 0 0,5-5-206 0 0,1 0 0 0 0,-1 0 0 0 0,1 0 0 0 0,0 1 0 0 0,-1-1 1 0 0,1 0-1 0 0,-1 1 0 0 0,1-1 0 0 0,0 0 0 0 0,-1 1 0 0 0,1-1 0 0 0,0 1 1 0 0,-1-1-1 0 0,1 0 0 0 0,0 1 0 0 0,0-1 0 0 0,0 1 0 0 0,-1-1 0 0 0,1 1 1 0 0,0-1-1 0 0,0 1 0 0 0,0-1 0 0 0,0 1 0 0 0,0-1 0 0 0,0 1 0 0 0,0-1 1 0 0,0 1-1 0 0,0-1 0 0 0,0 1 0 0 0,0-1 0 0 0,0 1 0 0 0,0 0-16 0 0,-2 11 339 0 0,-4 4 50 0 0,0-5-121 0 0,2-1-50 0 0,-4 11-17 0 0,-4 14 89 0 0,5-12-165 0 0,2 19 72 0 0,0-19-29 0 0,3-12-57 0 0,0-1 0 0 0,0 1 0 0 0,1 0 0 0 0,0 5-111 0 0,1 7 164 0 0,0 20 138 0 0,-3-17-132 0 0,-2-3-61 0 0,3-12-72 0 0,0-1 0 0 0,0 1-1 0 0,1 0 1 0 0,0 2-37 0 0,0 27 98 0 0,0 5 45 0 0,1-36-94 0 0,1-1-1 0 0,0 1 0 0 0,0-1 1 0 0,1 2-49 0 0,3 5 71 0 0,1 2 25 0 0,-4 1 1 0 0,-2-5-81 0 0,-1-10-12 0 0,1 1-1 0 0,-1-1 1 0 0,1 0 0 0 0,0 1 0 0 0,1-1-1 0 0,-1 0 1 0 0,0 1 0 0 0,1-1 0 0 0,0 0 0 0 0,0 0-1 0 0,0 1 1 0 0,0-1 0 0 0,0 0 0 0 0,1 0-1 0 0,-1 0 1 0 0,1 0 0 0 0,0-1 0 0 0,0 1 0 0 0,0 0-4 0 0,2 2 14 0 0,0 0 0 0 0,0 0 0 0 0,-1 0 0 0 0,0 0 0 0 0,3 6-14 0 0,-4-7 8 0 0,-1-1 1 0 0,1 1-1 0 0,0 0 1 0 0,1-1 0 0 0,-1 0-1 0 0,0 0 1 0 0,1 0-1 0 0,0 0 1 0 0,0 0-1 0 0,0 0 1 0 0,0 0-1 0 0,0-1 1 0 0,4 2-9 0 0,40 23 133 0 0,-42-26-131 0 0,0 0-1 0 0,-1 0 0 0 0,1 0 1 0 0,0-1-1 0 0,0 0 0 0 0,-1 0 1 0 0,1 0-1 0 0,0 0 1 0 0,2-1-2 0 0,4 0 1 0 0,6 1-3 0 0,-5-2-88 0 0,-2-3-97 0 0,1-3-106 0 0,-1-1-34 0 0,1 4-74 0 0,-1 0 13 0 0,6-8-188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2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8840 0 0,'0'0'197'0'0,"0"3"24"0"0,0-2-192 0 0,0 1-1 0 0,-1-1 0 0 0,1 1 0 0 0,-1-1 1 0 0,1 1-1 0 0,-1-1 0 0 0,1 0 0 0 0,-1 1 1 0 0,1-1-1 0 0,-1 0 0 0 0,0 1-28 0 0,-6 12 140 0 0,5-3-107 0 0,1 7-23 0 0,0-6-21 0 0,1 10 15 0 0,4-8 80 0 0,1-6 73 0 0,0 2 155 0 0,-2 3 111 0 0,-4 3 136 0 0,0-3-231 0 0,1-1-47 0 0,1 0-54 0 0,2-2-58 0 0,2-2-51 0 0,2 5 82 0 0,-5-2-10 0 0,-3 1 92 0 0,1-9-188 0 0,-1 0 0 0 0,1 0 0 0 0,0 0 0 0 0,0 1 0 0 0,1-1 0 0 0,-1 0 0 0 0,1 0 0 0 0,-1 0 0 0 0,1 0 1 0 0,0 1-95 0 0,4 4 206 0 0,1 2 70 0 0,-4 4 39 0 0,-2-10-286 0 0,0 0 93 0 0,0-2 77 0 0,0-1 61 0 0,0-1 111 0 0,0-4 590 0 0,0 0-504 0 0,0-1-89 0 0,0 2-195 0 0,1 0-75 0 0,-1 1-83 0 0,1 0-71 0 0,-1 0-79 0 0,1 0-86 0 0,4-6 250 0 0,-4 6-25 0 0,0 1 0 0 0,0 0 1 0 0,0-1-1 0 0,-1 1 0 0 0,1-1 0 0 0,0 1 0 0 0,-1-1 0 0 0,1 0 0 0 0,-1 1 0 0 0,1-1 0 0 0,-1 1 1 0 0,0-1-1 0 0,0 0 0 0 0,0 0-4 0 0,0-5 25 0 0,0 5-20 0 0,0 0-1 0 0,0 0 0 0 0,0 0 0 0 0,0-1 0 0 0,0 1 0 0 0,0 0 0 0 0,1 0 0 0 0,-1 0 0 0 0,1 0 0 0 0,0-1-4 0 0,14-28 7 0 0,-7 15-30 0 0,0 0-79 0 0,19-16-204 0 0,-24 25 237 0 0,1 0-8 0 0,7 5 63 0 0,-10 2 14 0 0,-1 1 1 0 0,1-1-1 0 0,-1 0 0 0 0,1 0 0 0 0,-1 0 0 0 0,1 0 0 0 0,-1 0 0 0 0,1 0 0 0 0,-1 0 0 0 0,1 0 0 0 0,-1 0 0 0 0,0-1 0 0 0,1 1 0 0 0,-1 0 0 0 0,1 0 0 0 0,-1 0 0 0 0,1 0 0 0 0,-1-1 0 0 0,1 1 0 0 0,-1 0 0 0 0,0-1 0 0 0,1 1 0 0 0,-1 0 0 0 0,1-1 0 0 0,-1 1 0 0 0,0 0 0 0 0,1-1 0 0 0,-1 1 0 0 0,0-1 0 0 0,0 1 0 0 0,1 0 0 0 0,-1-1 0 0 0,4-6 11 0 0,-3 7-7 0 0,0-1-1 0 0,0 1 1 0 0,0 0-1 0 0,-1-1 1 0 0,1 1-1 0 0,0 0 0 0 0,0 0 1 0 0,0 0-1 0 0,0-1 1 0 0,-1 1-1 0 0,1 0 1 0 0,0 0-1 0 0,0 0 0 0 0,1 1-3 0 0,13-1-1 0 0,1 2-52 0 0,0 9 39 0 0,-11-9 14 0 0,-4-2 0 0 0,-1 1 0 0 0,1-1 0 0 0,-1 0 0 0 0,1 0 0 0 0,0 1 0 0 0,-1-1 0 0 0,1 1 0 0 0,-1-1 0 0 0,1 0 0 0 0,-1 1 0 0 0,1-1 0 0 0,-1 1 0 0 0,1-1 0 0 0,-1 1 0 0 0,1-1 0 0 0,-1 1 0 0 0,0 0 0 0 0,1-1 0 0 0,-1 1 0 0 0,0 0 0 0 0,1-1 0 0 0,-1 1 0 0 0,2 4 0 0 0,-1-4-1 0 0,0 0 0 0 0,-1 0-1 0 0,1 0 1 0 0,0 0 0 0 0,0 0-1 0 0,0 0 1 0 0,0 0 0 0 0,0 0-1 0 0,0 0 1 0 0,0-1 0 0 0,0 1-1 0 0,0 0 1 0 0,0-1 0 0 0,0 1-1 0 0,1-1 2 0 0,-2 1-2 0 0,1-1 0 0 0,0 0 0 0 0,0 0 0 0 0,-1 1 0 0 0,1-1-1 0 0,0 1 1 0 0,-1-1 0 0 0,1 0 0 0 0,0 1 0 0 0,-1-1 0 0 0,1 1 0 0 0,-1 0-1 0 0,1-1 1 0 0,0 1 0 0 0,-1 0 0 0 0,0-1 0 0 0,1 1 0 0 0,-1 0-1 0 0,1-1 1 0 0,-1 1 0 0 0,0 0 0 0 0,0 0 0 0 0,1-1 0 0 0,-1 1-1 0 0,0 0 1 0 0,0 0 0 0 0,0-1 0 0 0,0 1 0 0 0,0 1 2 0 0,-1 7-24 0 0,2 0-1 0 0,12 20 20 0 0,-11-25 5 0 0,-1 0 0 0 0,0 1 0 0 0,-1-1 0 0 0,1 0 0 0 0,-1 1 0 0 0,0-1 0 0 0,0 1 0 0 0,0-1 0 0 0,-1 4 0 0 0,0 8 0 0 0,1 0 0 0 0,0-7-16 0 0,0-2 48 0 0,0 1 99 0 0,0-5 72 0 0,0-5 307 0 0,0-4-220 0 0,1 2-131 0 0,-1 1-59 0 0,0-1-38 0 0,1 1-46 0 0,-1 1-37 0 0,0 0-42 0 0,1 1-46 0 0,4-9 115 0 0,0 1 1 0 0,1 0-1 0 0,6-8-6 0 0,4-1 45 0 0,-3 5-57 0 0,3-3-38 0 0,7-6-66 0 0,-18 18 90 0 0,-1 1 1 0 0,0-1-1 0 0,1 1 0 0 0,0 0 0 0 0,0 0 0 0 0,0 1 0 0 0,2-1 26 0 0,4-1-120 0 0,0-1 0 0 0,-1 0 1 0 0,6-4 119 0 0,2 0-77 0 0,-5 6 53 0 0,10 3-76 0 0,-12 0 56 0 0,-10 0 43 0 0,-1 0 0 0 0,1 0 0 0 0,-1 0 0 0 0,1 0 0 0 0,-1 0-1 0 0,1 0 1 0 0,-1 0 0 0 0,1 0 0 0 0,-1 0 0 0 0,1 0 0 0 0,-1 0 0 0 0,1 0 0 0 0,-1 0 0 0 0,1 1 0 0 0,-1-1-1 0 0,1 0 1 0 0,-1 0 0 0 0,1 0 0 0 0,-1 1 0 0 0,1-1 0 0 0,-1 0 0 0 0,0 1 0 0 0,1-1 0 0 0,-1 0-1 0 0,0 1 1 0 0,1-1 0 0 0,-1 0 0 0 0,0 1 0 0 0,1-1 0 0 0,-1 1 0 0 0,0-1 0 0 0,0 1 1 0 0,5 6-29 0 0,5-2 8 0 0,-4 5-22 0 0,-2-8 35 0 0,-1-1 6 0 0,5 15 1 0 0,-2-8 1 0 0,0 1 0 0 0,-4 21 0 0 0,-3-24 0 0 0,1-4 0 0 0,0 0 0 0 0,0-1 0 0 0,0 1 0 0 0,0 0 0 0 0,0-1 0 0 0,0 1 0 0 0,0 0 0 0 0,1-1 0 0 0,-1 1 0 0 0,1 0 0 0 0,-1-1 0 0 0,1 2 0 0 0,6 0 0 0 0,-7-3 0 0 0,1 0 0 0 0,-1 0 0 0 0,0 0 0 0 0,0 0 0 0 0,0 0 0 0 0,1 0 0 0 0,-1 0 0 0 0,0 0 0 0 0,0 0 0 0 0,0 0 0 0 0,0 1 0 0 0,1-1 0 0 0,-1 0 0 0 0,0 0 0 0 0,0 0 0 0 0,0 0 0 0 0,0 0 0 0 0,1 0 0 0 0,-1 0 0 0 0,0 1 0 0 0,0-1 0 0 0,0 0 0 0 0,0 0 0 0 0,0 0 0 0 0,0 0 0 0 0,0 0 0 0 0,1 1 0 0 0,-1-1 0 0 0,0 0 0 0 0,0 0 0 0 0,0 0 0 0 0,0 1 0 0 0,0-1 0 0 0,0 0 0 0 0,0 0 0 0 0,0 0 0 0 0,1 27 0 0 0,-1-25 0 0 0,0-1 0 0 0,1 1 0 0 0,-1-1 0 0 0,0 1 0 0 0,0-1 0 0 0,1 1 0 0 0,-1-1 0 0 0,1 1 0 0 0,-1-1-1 0 0,1 1 1 0 0,0-1 0 0 0,0 2 0 0 0,7 5-57 0 0,-5-5-159 0 0,-1-2 70 0 0,0 0 42 0 0,1-2 36 0 0,0 1 12 0 0,-1 1-33 0 0,0 1 75 0 0,-1 0-63 0 0,0-1-63 0 0,0 1-65 0 0,-1-1-77 0 0,1 1-73 0 0,0-1-75 0 0,0 0-77 0 0,1-1-78 0 0,0 1-81 0 0,1-1-83 0 0,1 0-83 0 0,2 0-1110 0 0,3 0-1096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2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1 8088 0 0,'-7'0'94'0'0,"6"-1"-63"0"0,-1 1 0 0 0,0 0-1 0 0,1 0 1 0 0,-1 0 0 0 0,0 0 0 0 0,1 0 0 0 0,-1 1-1 0 0,0-1 1 0 0,1 0 0 0 0,-1 1 0 0 0,0-1 0 0 0,0 1-31 0 0,-3 6 54 0 0,5-7-54 0 0,0 1 0 0 0,0-1 0 0 0,-1 1 0 0 0,1-1-1 0 0,0 1 1 0 0,-1-1 0 0 0,1 0 0 0 0,0 1 0 0 0,-1-1-1 0 0,1 0 1 0 0,0 1 0 0 0,-1-1 0 0 0,1 0-1 0 0,-1 1 1 0 0,1-1 0 0 0,-1 0 0 0 0,1 0 0 0 0,0 0-1 0 0,-1 1 1 0 0,1-1 0 0 0,-1 0 0 0 0,1 0 0 0 0,-1 0-1 0 0,1 0 1 0 0,-1 0 0 0 0,1 0 0 0 0,-1 0 0 0 0,1 0-1 0 0,-1 0 1 0 0,1 0 0 0 0,-1 0 0 0 0,0 0 0 0 0,-6-1-11 0 0,-8 2 11 0 0,6 1 105 0 0,3 1 15 0 0,-2 1 148 0 0,-17 11 732 0 0,16-8-650 0 0,-3 3 130 0 0,-2-2-68 0 0,-5 4 82 0 0,17-11-453 0 0,0 1 1 0 0,1-1-1 0 0,-1 1 1 0 0,1-1-1 0 0,-1 1 1 0 0,1 0 0 0 0,0 0-1 0 0,-1 0 1 0 0,1 0-42 0 0,-4 9 246 0 0,2-2-53 0 0,2-8-175 0 0,1 0 1 0 0,-1-1-1 0 0,0 1 1 0 0,1 0-1 0 0,-1 0 0 0 0,0-1 1 0 0,1 1-1 0 0,-1 0 1 0 0,0-1-1 0 0,1 1 0 0 0,-1-1 1 0 0,0 1-1 0 0,-1-1-18 0 0,2 1 24 0 0,-1-1-1 0 0,0 0 1 0 0,0 1-1 0 0,0-1 1 0 0,0 0-1 0 0,0 1 1 0 0,1-1 0 0 0,-1 1-1 0 0,0-1 1 0 0,0 1-1 0 0,1 0 1 0 0,-1-1-1 0 0,0 1 1 0 0,1 0-1 0 0,-1 0 1 0 0,0-1-1 0 0,1 1 1 0 0,-1 0-1 0 0,1 0 1 0 0,0 0-1 0 0,-1-1 1 0 0,1 1-1 0 0,0 0 1 0 0,-1 0 0 0 0,1 0-1 0 0,0 0 1 0 0,0 0-1 0 0,0 0 1 0 0,0 0-1 0 0,0 0 1 0 0,0 0-1 0 0,0 0 1 0 0,0 0-1 0 0,0 0 1 0 0,0 0-1 0 0,1 0-23 0 0,-1 6 93 0 0,0 1 6 0 0,0 20 362 0 0,0-20-321 0 0,2-2 12 0 0,9 4-6 0 0,-8-7-22 0 0,1-2-54 0 0,5-2-19 0 0,-7 1-11 0 0,27 0 182 0 0,17 0 26 0 0,-23 0-110 0 0,-20 0-125 0 0,0-1 1 0 0,1 1-1 0 0,-1-1 0 0 0,1 0 1 0 0,-1 0-1 0 0,0 0 0 0 0,1 0 1 0 0,0-1-14 0 0,12-3 56 0 0,10-1 10 0 0,-5-4-42 0 0,3 4 19 0 0,-14-4-22 0 0,11 5 22 0 0,-15-2-33 0 0,-4 3-9 0 0,11-1 11 0 0,-11 4-8 0 0,-1 1 0 0 0,0-1 0 0 0,0 0 0 0 0,0 0 0 0 0,0 0 0 0 0,0 0 0 0 0,0 0 0 0 0,0 0 0 0 0,0 0 0 0 0,0 0 0 0 0,-1 0 0 0 0,2-1-4 0 0,0-14 12 0 0,-4 0-35 0 0,0 12-3 0 0,-5-10-80 0 0,0 3-78 0 0,-4 6-29 0 0,8 0 96 0 0,0-1-33 0 0,-2-3-117 0 0,-2 3-46 0 0,-6 3-378 0 0,10 3-19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3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223 536 8232 0 0,'0'0'182'0'0,"0"0"29"0"0,0 0 14 0 0,2 0 42 0 0,7-2 40 0 0,-9 2-283 0 0,1-1 1 0 0,-1 1-1 0 0,0 0 0 0 0,1-1 1 0 0,-1 1-1 0 0,0-1 1 0 0,1 1-1 0 0,-1 0 1 0 0,0-1-1 0 0,0 1 0 0 0,1-1 1 0 0,-1 1-1 0 0,0-1 1 0 0,0 1-1 0 0,0-1 0 0 0,0 1 1 0 0,0-1-1 0 0,0 1 1 0 0,0-1-1 0 0,0 0 1 0 0,0 1-1 0 0,0-1-24 0 0,0 1 8 0 0,0 0 0 0 0,0 0 0 0 0,1 0 0 0 0,-1 0 1 0 0,0 0-1 0 0,0-1 0 0 0,0 1 0 0 0,0 0 0 0 0,0 0 0 0 0,0 0 0 0 0,0 0 0 0 0,0 0 1 0 0,0 0-1 0 0,0 0 0 0 0,0 0 0 0 0,0 0 0 0 0,0 0 0 0 0,0-1 0 0 0,-1 1 0 0 0,1 0 0 0 0,0 0 1 0 0,0 0-1 0 0,0 0 0 0 0,0 0 0 0 0,0 0 0 0 0,0 0 0 0 0,0 0 0 0 0,0 0 0 0 0,0 0 1 0 0,0 0-1 0 0,0 0 0 0 0,0 0 0 0 0,0-1 0 0 0,0 1 0 0 0,0 0 0 0 0,0 0 0 0 0,-1 0 0 0 0,1 0 1 0 0,0 0-1 0 0,0 0 0 0 0,0 0 0 0 0,0 0 0 0 0,0 0 0 0 0,0 0 0 0 0,0 0 0 0 0,0 0 1 0 0,0 0-1 0 0,0 0 0 0 0,-1 0 0 0 0,1 0 0 0 0,0 0 0 0 0,0 0 0 0 0,0 0 0 0 0,0 0 0 0 0,0 0 1 0 0,0 0-1 0 0,0 0-8 0 0,-1 0 25 0 0,1 0 1 0 0,-1 0-1 0 0,0 0 0 0 0,1 0 1 0 0,-1 0-1 0 0,1 0 1 0 0,-1 0-1 0 0,0 0 1 0 0,1 0-1 0 0,-1-1 0 0 0,1 1 1 0 0,-1 0-1 0 0,1 0 1 0 0,-1-1-1 0 0,1 1 1 0 0,-1 0-1 0 0,1-1-25 0 0,-1 1 18 0 0,1-1 1 0 0,0 1-1 0 0,-1-1 1 0 0,1 1-1 0 0,0-1 0 0 0,0 1 1 0 0,-1-1-1 0 0,1 1 1 0 0,0-1-1 0 0,0 0 1 0 0,0 1-1 0 0,0-1 0 0 0,0 1 1 0 0,0-1-1 0 0,0 1 1 0 0,0-1-1 0 0,0 0-18 0 0,0 1 4 0 0,0 0 1 0 0,0 0-1 0 0,0 0 1 0 0,0 0-1 0 0,0 0 1 0 0,0 0-1 0 0,0 0 1 0 0,0 0-1 0 0,0-1 0 0 0,0 1 1 0 0,0 0-1 0 0,0 0 1 0 0,0 0-1 0 0,0 0 1 0 0,0 0-1 0 0,0 0 1 0 0,0 0-1 0 0,0 0 0 0 0,0 0 1 0 0,0 0-1 0 0,0-1 1 0 0,0 1-1 0 0,0 0 1 0 0,0 0-1 0 0,-1 0 1 0 0,1 0-1 0 0,0 0 0 0 0,0 0 1 0 0,0 0-1 0 0,0 0 1 0 0,0 0-1 0 0,0 0 1 0 0,0 0-1 0 0,0 0 1 0 0,0 0-1 0 0,0 0 0 0 0,0 0 1 0 0,0-1-1 0 0,0 1 1 0 0,-1 0-1 0 0,1 0 1 0 0,0 0-1 0 0,0 0 1 0 0,0 0-1 0 0,0 0 0 0 0,0 0 1 0 0,0 0-1 0 0,0 0 1 0 0,0 0-1 0 0,0 0 1 0 0,0 0-1 0 0,-1 0 1 0 0,1 0-1 0 0,0 0 0 0 0,0 0 1 0 0,0 1-1 0 0,0-1-4 0 0,-26 0 429 0 0,10 0-184 0 0,8 2-55 0 0,4 0-148 0 0,-16 7 100 0 0,2-7 45 0 0,10-1-87 0 0,-3 5 28 0 0,5-1-6 0 0,1-2-21 0 0,-2 1 39 0 0,6-4-130 0 0,-1 1 11 0 0,0 0 0 0 0,0 0 0 0 0,0 0-1 0 0,0 1 1 0 0,0-1 0 0 0,1 0 0 0 0,-1 1 0 0 0,0 0-21 0 0,-9 15 189 0 0,9-14-153 0 0,0 0 0 0 0,0 0-1 0 0,-1 0 1 0 0,1 0 0 0 0,-1-1-1 0 0,0 1 1 0 0,0-1 0 0 0,0 1 0 0 0,-3 1-36 0 0,-5 5 145 0 0,4 7-37 0 0,7-14-97 0 0,-1 0 0 0 0,1-1 0 0 0,-1 1 0 0 0,1 0 0 0 0,-1 0-1 0 0,0 0 1 0 0,0-1 0 0 0,0 1 0 0 0,0-1 0 0 0,0 1 0 0 0,0-1 0 0 0,-1 1-11 0 0,0 1 90 0 0,1 1-40 0 0,1 5-16 0 0,1-7-7 0 0,-1 22 73 0 0,0-3-49 0 0,2-16 13 0 0,12 8-36 0 0,1 1 30 0 0,-13-14-50 0 0,11 7 38 0 0,4 1-34 0 0,-16-7-10 0 0,1 0 1 0 0,-1-1 0 0 0,1 1 0 0 0,-1-1-1 0 0,1 0 1 0 0,-1 0 0 0 0,1 1 0 0 0,0-1-1 0 0,-1 0 1 0 0,1 0 0 0 0,-1 0 0 0 0,1-1-1 0 0,0 1 1 0 0,-1 0 0 0 0,1 0 0 0 0,-1-1-1 0 0,1 1 1 0 0,-1-1 0 0 0,1 0 0 0 0,-1 1-1 0 0,0-1 1 0 0,1 0 0 0 0,-1 0 0 0 0,1 0-3 0 0,0 0 6 0 0,0 0 1 0 0,0-1-1 0 0,0 2 1 0 0,0-1 0 0 0,0 0-1 0 0,0 0 1 0 0,0 1-1 0 0,0-1 1 0 0,1 1 0 0 0,1-1-7 0 0,-2 1 4 0 0,-1 0 0 0 0,1 0 0 0 0,0 0 1 0 0,-1-1-1 0 0,1 1 0 0 0,-1-1 1 0 0,1 1-1 0 0,0-1 0 0 0,-1 1 1 0 0,1-1-1 0 0,-1 0 0 0 0,1 0 1 0 0,-1 0-1 0 0,0 0-4 0 0,7-4 32 0 0,40-16 48 0 0,-47 21-82 0 0,0-1 1 0 0,0 1 0 0 0,-1-1 0 0 0,1 0 0 0 0,0 1-1 0 0,0-1 1 0 0,0 0 0 0 0,-1 0 0 0 0,1 1 0 0 0,0-1-1 0 0,-1 0 1 0 0,1 0 0 0 0,-1 0 0 0 0,1 0 0 0 0,-1 0-1 0 0,1 0 1 0 0,-1 0 0 0 0,0 0 0 0 0,1 0 0 0 0,-1 0-1 0 0,0 0 1 0 0,0 0 0 0 0,0 0 0 0 0,0 0 0 0 0,0 0-1 0 0,0-1 2 0 0,0 0-8 0 0,1-1 1 0 0,-1 1-1 0 0,0 0 0 0 0,1-1 0 0 0,0 1 0 0 0,-1 0 0 0 0,1 0 0 0 0,0-1 8 0 0,4-4-53 0 0,3-11-105 0 0,-8 17 145 0 0,1-1 0 0 0,-1 1 0 0 0,0 0-1 0 0,0-1 1 0 0,0 1 0 0 0,0 0 0 0 0,0 0-1 0 0,0-1 1 0 0,0 1 0 0 0,0 0 0 0 0,-1-1-1 0 0,1 1 1 0 0,-1 0 0 0 0,1 0-1 0 0,-1 0 1 0 0,1-1 13 0 0,-2-1-41 0 0,0-1-1 0 0,0 1 0 0 0,1-1 0 0 0,-1 0 1 0 0,1 1-1 0 0,0-1 0 0 0,0 0 1 0 0,1 0-1 0 0,-1 0 0 0 0,1 1 1 0 0,0-4 41 0 0,0-20-231 0 0,0 16 121 0 0,0-4-40 0 0,-1 1-3 0 0,-1 0 0 0 0,-3-12 153 0 0,2 10-110 0 0,1-1-1 0 0,0 1 1 0 0,1-2 110 0 0,0-37-248 0 0,-1 25 45 0 0,2 0 0 0 0,1 0 1 0 0,3-14 202 0 0,2 19-115 0 0,-1-1-19 0 0,-2-2-41 0 0,-4 13 74 0 0,1 9 48 0 0,0-1 1 0 0,0 1-1 0 0,0-1 1 0 0,1 1-1 0 0,0-1 1 0 0,0 0 52 0 0,6-6-131 0 0,-3 4 42 0 0,-2-3 34 0 0,-2 7 45 0 0,0-2-1 0 0,0-10-51 0 0,1 15 70 0 0,1 4 11 0 0,1 2-15 0 0,0 0-1 0 0,-1 0 1 0 0,1 0-1 0 0,-1 0 1 0 0,0 0 0 0 0,0 0-1 0 0,0 1 1 0 0,0-1-1 0 0,-1 2-3 0 0,4 11 58 0 0,0 0 55 0 0,2 10 54 0 0,5 24 99 0 0,-5-22-127 0 0,-3 4 65 0 0,-4-7-66 0 0,1 7 29 0 0,10 7 104 0 0,-6 5 3 0 0,0-20-122 0 0,1 0 30 0 0,-4 3 66 0 0,-3-2-2 0 0,1 16 123 0 0,4-15-162 0 0,0-11-105 0 0,2 5 120 0 0,-3 8 102 0 0,-4-19-252 0 0,0 16 90 0 0,1-23-134 0 0,0-1 0 0 0,0 1 0 0 0,1-1 0 0 0,-1 1 0 0 0,1-1 0 0 0,-1 1 0 0 0,1-1 0 0 0,0 2-28 0 0,10 10 134 0 0,-9-11-54 0 0,0 0-38 0 0,-3 6-17 0 0,1-6-2 0 0,-1 0-21 0 0,1 2 55 0 0,0-1-61 0 0,0-2-65 0 0,1 0-88 0 0,-1-2-120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4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9272 0 0,'3'0'49'0'0,"2"0"-14"0"0,-3 0 19 0 0,1 0 58 0 0,0 0 87 0 0,-3 2 56 0 0,0 11-42 0 0,0 1-144 0 0,0-5-91 0 0,0-7-10 0 0,0-2 52 0 0,0 1 35 0 0,0 1 50 0 0,0 0 60 0 0,0 3 72 0 0,0 5 205 0 0,0 26 944 0 0,0-19-836 0 0,0-3-138 0 0,0-1-110 0 0,0-5-174 0 0,0-1-84 0 0,3 10 243 0 0,7-3 31 0 0,-10-14-301 0 0,2 2 131 0 0,-1 0-33 0 0,0 1 31 0 0,-1 1-73 0 0,-1 1-37 0 0,1-2 51 0 0,0 10 202 0 0,0-11-7 0 0,0-2-2 0 0,0 0-8 0 0,0 0-34 0 0,0 0-13 0 0,0 0-1 0 0,0 0-6 0 0,0 0-30 0 0,0 0-18 0 0,0 0-2 0 0,-3 0-16 0 0,3 1-149 0 0,-1-1 0 0 0,1 0 0 0 0,-1 0 0 0 0,1 0 0 0 0,-1 0 0 0 0,1 0 0 0 0,-1 0 0 0 0,1-1-1 0 0,0 1 1 0 0,-1 0 0 0 0,1 0 0 0 0,-1 0 0 0 0,1 0 0 0 0,-1 0 0 0 0,1-1 0 0 0,0 1 0 0 0,-1 0-1 0 0,1 0 1 0 0,-1-1 0 0 0,1 1 0 0 0,0 0 0 0 0,-1-1 0 0 0,1 1 0 0 0,0 0 0 0 0,-1-1 0 0 0,1 1-1 0 0,0 0 1 0 0,0-1 0 0 0,-1 1 0 0 0,1-1 0 0 0,0 1 0 0 0,0-1 0 0 0,0 1-3 0 0,-1-30 77 0 0,1 2 12 0 0,0 22-80 0 0,1 1-1 0 0,0-1 1 0 0,0 1 0 0 0,0 0 0 0 0,1-1 0 0 0,0 1 0 0 0,0 0-1 0 0,2-3-8 0 0,24-43-7 0 0,-9 19-2 0 0,-11 19-77 0 0,3 2 27 0 0,-9 10 53 0 0,-1 0-1 0 0,0 0 1 0 0,0 0-1 0 0,1-1 1 0 0,-1 1-1 0 0,0 0 0 0 0,0 0 1 0 0,0-1-1 0 0,0 0 7 0 0,2-5-31 0 0,-3 6 28 0 0,0 1 0 0 0,1-1 0 0 0,-1 1 0 0 0,0-1 0 0 0,0 1 0 0 0,0 0 0 0 0,1-1 0 0 0,-1 1 0 0 0,0-1 0 0 0,1 1 0 0 0,-1-1 0 0 0,0 1 0 0 0,1 0 0 0 0,-1-1 1 0 0,0 1-1 0 0,1 0 0 0 0,-1-1 0 0 0,1 1 0 0 0,-1 0 0 0 0,1 0 0 0 0,-1-1 0 0 0,0 1 0 0 0,1 0 0 0 0,-1 0 0 0 0,1 0 0 0 0,-1 0 0 0 0,1 0 0 0 0,-1-1 0 0 0,1 1 0 0 0,-1 0 0 0 0,1 0 0 0 0,-1 0 0 0 0,1 0 0 0 0,0 1 0 0 0,-1-1 0 0 0,1 0 0 0 0,-1 0 0 0 0,1 0 3 0 0,1 0-13 0 0,1-1 0 0 0,-1 0 0 0 0,1 1 0 0 0,-1-1 0 0 0,1 0-1 0 0,-1 0 1 0 0,0 0 0 0 0,2-1 13 0 0,16-7-42 0 0,-19 9 39 0 0,0 0 0 0 0,-1 0 1 0 0,1-1-1 0 0,0 1 0 0 0,-1 0 0 0 0,1 0 1 0 0,0 0-1 0 0,0 0 0 0 0,-1 0 0 0 0,1 1 1 0 0,0-1-1 0 0,0 0 0 0 0,-1 0 0 0 0,1 0 1 0 0,0 0-1 0 0,-1 1 0 0 0,1-1 1 0 0,0 0-1 0 0,-1 1 0 0 0,1-1 0 0 0,-1 1 1 0 0,1-1-1 0 0,0 1 3 0 0,4 9-27 0 0,-3-8 19 0 0,0-1 0 0 0,1 1-1 0 0,-1-1 1 0 0,0 0 0 0 0,1 0-1 0 0,-1 0 1 0 0,0 0 0 0 0,1 0 8 0 0,0 0-7 0 0,-1-1 0 0 0,1 1 1 0 0,-1 0-1 0 0,0 1 0 0 0,1-1 1 0 0,-1 0-1 0 0,0 1 0 0 0,0-1 7 0 0,14 28-64 0 0,31 66 53 0 0,-41-63 11 0 0,4-19 16 0 0,-6-8 79 0 0,-3 2-58 0 0,-1-1-10 0 0,11 7 50 0 0,-8-7 43 0 0,-3 4-58 0 0,0-10-48 0 0,0 3 90 0 0,0-3 0 0 0,0 0 0 0 0,0 0 0 0 0,0 0 0 0 0,0 0 2 0 0,0 0 4 0 0,0 0 2 0 0,0 0 0 0 0,0 0-4 0 0,2 0-17 0 0,-1 0-88 0 0,-1 0 1 0 0,0 0-1 0 0,1 0 1 0 0,-1 0-1 0 0,1 0 1 0 0,-1 0-1 0 0,1 0 0 0 0,-1 0 1 0 0,0 0-1 0 0,1-1 1 0 0,-1 1-1 0 0,1 0 0 0 0,-1 0 1 0 0,0 0-1 0 0,1 0 1 0 0,-1-1-1 0 0,1 1 0 0 0,-1 0 1 0 0,0 0-1 0 0,1-1 1 0 0,-1 1-1 0 0,0 0 0 0 0,0 0 1 0 0,1-1-1 0 0,-1 1 1 0 0,0-1-1 0 0,0 1 0 0 0,1 0 1 0 0,-1-1-1 0 0,0 1 1 0 0,0-1-4 0 0,5-5 55 0 0,6 0 12 0 0,-6-7-54 0 0,-2 9-5 0 0,0 0-1 0 0,0 0 0 0 0,0 0 1 0 0,1 0-1 0 0,-1 0 1 0 0,1 1-1 0 0,2-1-7 0 0,-2 0 3 0 0,0 1 0 0 0,-1 0 0 0 0,1-1 0 0 0,-1 0 0 0 0,1 0-1 0 0,-1 0 1 0 0,1-2-3 0 0,9-17-5 0 0,-4 13 22 0 0,-1-1 1 0 0,2 1-1 0 0,2-2-17 0 0,1-1 1 0 0,-7 8-30 0 0,-1 1 0 0 0,1-1 0 0 0,0 1 0 0 0,5-2 29 0 0,0-1-28 0 0,-7 4 14 0 0,-1 1 0 0 0,1 0-1 0 0,-1 0 1 0 0,1 1 0 0 0,0-1-1 0 0,0 1 1 0 0,0 0 0 0 0,1 0 14 0 0,7-3-46 0 0,2-2-17 0 0,-13 5 53 0 0,0 0 1 0 0,1 0-1 0 0,-1 1 0 0 0,1-1 0 0 0,-1 0 0 0 0,1 1 0 0 0,-1-1 0 0 0,1 1 0 0 0,-1 0 0 0 0,1-1 0 0 0,-1 1 0 0 0,1 0 0 0 0,0 0 10 0 0,18 0-83 0 0,4 0 57 0 0,-22 0 19 0 0,0 0 1 0 0,-1 0-1 0 0,1 0 0 0 0,0 0 1 0 0,-1 0-1 0 0,1 1 0 0 0,0-1 1 0 0,-1 1-1 0 0,1-1 0 0 0,0 1 7 0 0,13 12-65 0 0,1 0 50 0 0,-11-11 17 0 0,-4-1-4 0 0,-1-1 0 0 0,1 0 0 0 0,0 0-1 0 0,-1 1 1 0 0,1-1 0 0 0,0 0 0 0 0,-1 1 0 0 0,1-1-1 0 0,-1 1 1 0 0,1-1 0 0 0,-1 1 0 0 0,1-1 0 0 0,-1 1 0 0 0,1-1-1 0 0,-1 1 1 0 0,0-1 0 0 0,1 1 0 0 0,-1 0 0 0 0,0-1-1 0 0,1 1 1 0 0,-1-1 0 0 0,0 1 2 0 0,3 4-14 0 0,2 3 4 0 0,-4-6 10 0 0,-1-1 0 0 0,1 1 0 0 0,0-1 0 0 0,0 1 0 0 0,0-1-1 0 0,-1 1 1 0 0,1-1 0 0 0,-1 1 0 0 0,1-1 0 0 0,-1 1 0 0 0,0 0 0 0 0,1-1 0 0 0,-1 1-1 0 0,0 0 1 0 0,0 0 0 0 0,0 1 0 0 0,0 0 0 0 0,0-1 0 0 0,1 1 0 0 0,-1-1 0 0 0,1 1 0 0 0,0-1 0 0 0,-1 1 0 0 0,1-1 0 0 0,0 0 0 0 0,2 2 0 0 0,-2-1 0 0 0,0-1 0 0 0,0 0 0 0 0,0 1 0 0 0,0-1 0 0 0,0 1 0 0 0,-1-1 0 0 0,1 1 0 0 0,-1-1 0 0 0,0 1 0 0 0,1-1 0 0 0,-1 3 0 0 0,0 90 0 0 0,0-94 1 0 0,-1 1 0 0 0,1 0-1 0 0,0-1 1 0 0,0 1-1 0 0,-1 0 1 0 0,1-1 0 0 0,-1 1-1 0 0,1-1 1 0 0,-1 1-1 0 0,0-1 1 0 0,0 1 0 0 0,1-1-1 0 0,-1 1 1 0 0,0-1-1 0 0,0 0 1 0 0,-1 1-1 0 0,1-1 1 0 0,-1 1-1 0 0,0 0 53 0 0,2-2-27 0 0,0 0-45 0 0,0 0-49 0 0,0 0-99 0 0,0 0-174 0 0,0 0 253 0 0,0 0-5 0 0,0 0-23 0 0,0 0-46 0 0,0 0-18 0 0,0 0-48 0 0,0 0-54 0 0,0 0-61 0 0,0 0-66 0 0,0 0-61 0 0,0 0-54 0 0,0 0-48 0 0,0 0-168 0 0,0 0-47 0 0,0 0-202 0 0,0 0-546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4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10768 0 0,'0'0'241'0'0,"0"0"38"0"0,0 0 13 0 0,0 0-26 0 0,2 2-131 0 0,9 11 82 0 0,-8-6-99 0 0,-3-6-107 0 0,0-1 1 0 0,0 1 0 0 0,1-1-1 0 0,-1 1 1 0 0,0-1 0 0 0,0 1-1 0 0,1-1 1 0 0,-1 1 0 0 0,0-1 0 0 0,0 0-1 0 0,1 1 1 0 0,-1-1 0 0 0,0 1-1 0 0,1-1 1 0 0,-1 0 0 0 0,1 1-1 0 0,-1-1 1 0 0,1 0 0 0 0,-1 0-1 0 0,0 1 1 0 0,1-1 0 0 0,-1 0-1 0 0,1 0 1 0 0,-1 0 0 0 0,1 0-1 0 0,-1 1 1 0 0,1-1 0 0 0,-1 0-1 0 0,1 0 1 0 0,-1 0 0 0 0,1 0 0 0 0,-1 0-1 0 0,1 0 1 0 0,-1 0 0 0 0,1 0-1 0 0,-1-1 1 0 0,1 1 0 0 0,-1 0-12 0 0,14 3 280 0 0,8 11 47 0 0,-19-11-256 0 0,1 1 0 0 0,-1-1 0 0 0,0 1 0 0 0,0-1 0 0 0,0 1 0 0 0,0 0 0 0 0,0 2-71 0 0,5 6 228 0 0,3-1-50 0 0,1 0-58 0 0,9 15 130 0 0,6-5-2 0 0,-6 8-8 0 0,-9-14-141 0 0,-5-6-24 0 0,0 0 0 0 0,0 1 0 0 0,-1 0 1 0 0,0 0-76 0 0,22 43 318 0 0,-15-30-163 0 0,-1 0 0 0 0,-1 1 1 0 0,3 11-156 0 0,4 10 206 0 0,-11-29-64 0 0,-1 0 0 0 0,0 1 1 0 0,2 15-143 0 0,-4-6 128 0 0,-3-14-40 0 0,1 0-1 0 0,1 0 1 0 0,0 0-1 0 0,2 6-87 0 0,-1-7 95 0 0,0 1 0 0 0,-1 0 0 0 0,-1 0 0 0 0,0 0 0 0 0,0 0 0 0 0,-1 0 0 0 0,-1 9-95 0 0,-1 24 324 0 0,0-2 71 0 0,1-36-322 0 0,-1 0-1 0 0,0-1 1 0 0,0 1-1 0 0,0 0 1 0 0,-1-1-1 0 0,0 1-72 0 0,-3 9 149 0 0,4-13-122 0 0,-9 35 334 0 0,8-30-265 0 0,-1 0 1 0 0,0 0 0 0 0,-1-1-1 0 0,0 1 1 0 0,-3 4-97 0 0,-5 11 286 0 0,5-1-66 0 0,6-18-178 0 0,0 1 0 0 0,-1-1 0 0 0,0 1-1 0 0,1-1 1 0 0,-1 0 0 0 0,-1 0-1 0 0,1 0 1 0 0,-1 0 0 0 0,1 0 0 0 0,-1 0-1 0 0,-3 2-41 0 0,-32 32 298 0 0,-3 3-16 0 0,40-39-270 0 0,-1-1 0 0 0,1 0 0 0 0,0 1 0 0 0,-1-1 0 0 0,1 0-1 0 0,-1 0 1 0 0,1 0 0 0 0,-1 0 0 0 0,1 0 0 0 0,-1 0 0 0 0,0-1-1 0 0,0 1 1 0 0,1 0 0 0 0,-1-1 0 0 0,0 0 0 0 0,0 1 0 0 0,0-1-12 0 0,-3 3 70 0 0,3-2-64 0 0,1 0-1 0 0,0 0 0 0 0,-1 1 1 0 0,1-1-1 0 0,-1 0 0 0 0,1 0 1 0 0,-1-1-1 0 0,0 1 0 0 0,1 0 1 0 0,-1 0-1 0 0,0-1 0 0 0,0 1 1 0 0,1-1-1 0 0,-1 1 0 0 0,-1-1-5 0 0,-2 3 75 0 0,-8 7-2 0 0,0-7 7 0 0,10-3-37 0 0,3-1-70 0 0,0-1-53 0 0,0 0 51 0 0,0 1-50 0 0,0-2-65 0 0,0 0-42 0 0,0-6-518 0 0,1 6 453 0 0,0 0 90 0 0,-1 2 130 0 0,1 0 40 0 0,1-1-263 0 0,2 1-51 0 0,3-2-241 0 0,6-7-822 0 0,-12 9 1054 0 0,0 0 77 0 0,-1 1 8 0 0,0-1-37 0 0,1 1 8 0 0,-1 0-38 0 0,0 0-44 0 0,0 0-49 0 0,0 0-53 0 0,0 0-49 0 0,0 0-44 0 0,0 0-38 0 0,0 0-158 0 0,0 0-37 0 0,0 0-1669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5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13304 0 0,'0'0'298'0'0,"0"0"46"0"0,0 0 23 0 0,0 0-154 0 0,0 0-102 0 0,0 0 92 0 0,0 0-44 0 0,0 0 170 0 0,0 0 307 0 0,0 0 31 0 0,0 0-277 0 0,0 0-173 0 0,0 0-54 0 0,0 0 6 0 0,0 0 43 0 0,0 0-20 0 0,0 0-15 0 0,0 0-34 0 0,0 0-14 0 0,0 0-1 0 0,0 0-10 0 0,0 0-42 0 0,0 0-55 0 0,0 0-69 0 0,0 0-126 0 0,0 0-91 0 0,3 0-372 0 0,10 0-46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14:10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253 584 6176 0 0,'0'0'177'0'0,"-2"0"0"0"0,-10 0-165 0 0,2 0 73 0 0,2 0 64 0 0,0 0 51 0 0,-4 0 298 0 0,-6 0 428 0 0,11 0-563 0 0,-2 0-57 0 0,-2 0-95 0 0,9 1-173 0 0,0-1 1 0 0,0 0 0 0 0,1 1-1 0 0,-1 0 1 0 0,0-1 0 0 0,0 1-1 0 0,1 0 1 0 0,-1 0 0 0 0,0 0 0 0 0,1 0-1 0 0,-1 0 1 0 0,1 0 0 0 0,-1 0-1 0 0,1 1 1 0 0,0-1 0 0 0,-1 1-39 0 0,-6 5 155 0 0,-1-1-73 0 0,2-2-19 0 0,-11 5 77 0 0,16-8-127 0 0,1 1 0 0 0,-1-1 0 0 0,0 0 0 0 0,0 1 0 0 0,1-1 0 0 0,-1 1 0 0 0,1 0-1 0 0,-1 0 1 0 0,1-1 0 0 0,0 1 0 0 0,0 0 0 0 0,0 0-13 0 0,-4 9 67 0 0,4-9-53 0 0,0 0 0 0 0,0 1 0 0 0,-1-1 0 0 0,1 0 0 0 0,0 0 0 0 0,-1 0 0 0 0,1 0 1 0 0,-1 0-1 0 0,0 0-14 0 0,-13 18 152 0 0,5 3 67 0 0,1-3-6 0 0,4-12-134 0 0,4-7-66 0 0,0 1-1 0 0,0-1 0 0 0,0 1 1 0 0,1-1-1 0 0,-1 1 0 0 0,0-1 1 0 0,1 1-1 0 0,-1-1 0 0 0,1 1 0 0 0,-1 0 1 0 0,1-1-1 0 0,0 1 0 0 0,0 0 1 0 0,0 0-13 0 0,0-1 11 0 0,0 1 1 0 0,0-1-1 0 0,0 1 0 0 0,0-1 1 0 0,1 1-1 0 0,-1-1 1 0 0,1 1-1 0 0,-1-1 1 0 0,1 1-1 0 0,-1-1 0 0 0,1 0 1 0 0,0 1-1 0 0,0-1 1 0 0,0 0-1 0 0,0 1-11 0 0,4 3 25 0 0,-1 1 30 0 0,-4-1-42 0 0,1 0-1 0 0,1-4 3 0 0,0 0-1 0 0,1-1 1 0 0,-1 1 0 0 0,0-1 0 0 0,0 1 0 0 0,0-1 0 0 0,1 0 0 0 0,-1 0 0 0 0,0 0 0 0 0,2 0-15 0 0,15-4 48 0 0,-11 0-39 0 0,18-8 46 0 0,-21 11-49 0 0,2-1-4 0 0,-1 0 0 0 0,0 0 0 0 0,-1-1 0 0 0,1 1 0 0 0,0-1-1 0 0,-1 0 1 0 0,1-1 0 0 0,3-2-2 0 0,-6 3 7 0 0,1 0 0 0 0,0 0 0 0 0,0 1-1 0 0,0-1 1 0 0,0 1 0 0 0,0 0-1 0 0,1 1 1 0 0,0-1-7 0 0,18-9 0 0 0,11-18 0 0 0,-23 24-7 0 0,-10 5 1 0 0,0 0 1 0 0,1-1-1 0 0,-1 1 1 0 0,0 0-1 0 0,0-1 1 0 0,0 0-1 0 0,0 1 1 0 0,0-1 0 0 0,0 0-1 0 0,0 1 1 0 0,0-1-1 0 0,-1 0 1 0 0,1 0-1 0 0,0 0 1 0 0,0 0-1 0 0,-1 0 1 0 0,1 0-1 0 0,0 0 6 0 0,4-10-55 0 0,-4 9 41 0 0,0 0 0 0 0,0-1 0 0 0,0 1 0 0 0,1 0 0 0 0,-1 0 0 0 0,0 0 0 0 0,1 0 0 0 0,0 0 0 0 0,0 0 14 0 0,5-5-133 0 0,1 0-105 0 0,-7 5 143 0 0,1 0 0 0 0,0 0 0 0 0,0 0 0 0 0,-1 0 0 0 0,1 0 0 0 0,-1-1 0 0 0,1-1 95 0 0,0-3-161 0 0,-1 0 54 0 0,-1 0-84 0 0,0 0 46 0 0,0-16-210 0 0,0 15 159 0 0,0-1-97 0 0,0 6 95 0 0,0-1-40 0 0,0 0-246 0 0,0 0-111 0 0,0 0-228 0 0,0-2-532 0 0</inkml:trace>
  <inkml:trace contextRef="#ctx0" brushRef="#br0" timeOffset="317.18">301 1 6392 0 0,'0'0'141'0'0,"0"0"23"0"0,0 0 12 0 0,0 0 16 0 0,0 0 41 0 0,0 0 21 0 0,0 0 2 0 0,0 0-3 0 0,0 0-10 0 0,0 0-3 0 0,0 2 0 0 0,0 0-208 0 0,0-1 0 0 0,0 1 0 0 0,1 0 0 0 0,-1-1-1 0 0,0 1 1 0 0,1-1 0 0 0,0 1 0 0 0,-1-1 0 0 0,1 1 0 0 0,0-1 0 0 0,0 0 0 0 0,0 1-32 0 0,6 11 279 0 0,-6-1-21 0 0,-1 3 84 0 0,0-2-107 0 0,0-1-52 0 0,1-1-51 0 0,1-2-51 0 0,4 6 95 0 0,-5-11-139 0 0,0-1 1 0 0,0 0 0 0 0,0 1-1 0 0,0-1 1 0 0,0 1 0 0 0,-1-1-1 0 0,1 1 1 0 0,-1-1 0 0 0,0 1-38 0 0,1 4 72 0 0,-1 0 1 0 0,1 0-1 0 0,1-1 1 0 0,0 1-1 0 0,0 1-72 0 0,0-2 62 0 0,0 1 0 0 0,-1-1 0 0 0,1 1 0 0 0,-2 0 0 0 0,1 1-62 0 0,-2 17 166 0 0,1-13-48 0 0,-1-1 1 0 0,2 1 0 0 0,0-1 0 0 0,2 9-119 0 0,2-2 112 0 0,-1-8-52 0 0,-2-1 15 0 0,-1 0 25 0 0,0 3 48 0 0,-1 28 175 0 0,0 1 43 0 0,0 2 46 0 0,0 3 47 0 0,2-29-346 0 0,4 1 36 0 0,-4-14-76 0 0,-1 1 1 0 0,1-1-1 0 0,-1 1 0 0 0,0-1 1 0 0,-1 4-74 0 0,-1 13 374 0 0,1 5 146 0 0,1-17-392 0 0,2 0-39 0 0,8 14 49 0 0,-9-17-13 0 0,0-1-44 0 0,-3 9 31 0 0,0-7-29 0 0,1-3-161 0 0,0 0 102 0 0,0 1 106 0 0,0 1 191 0 0,0-3-28 0 0,0-4-127 0 0,0-3-32 0 0,0 0-112 0 0,0-2-36 0 0,0-1 50 0 0,0-2-117 0 0,0-1-122 0 0,0-1-127 0 0,0 6 116 0 0,0-1-33 0 0,0 0-35 0 0,0 1-34 0 0,0 0-35 0 0,0 1-36 0 0,0 0-37 0 0,0 1-37 0 0,0 0 87 0 0,0 1-50 0 0,0-1-46 0 0,0 1-38 0 0,0-1-146 0 0,0 0-39 0 0,0 0-176 0 0,0-2-476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5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399 219 5264 0 0,'0'0'116'0'0,"0"0"17"0"0,0-3 12 0 0,0-30 13 0 0,-1 24-118 0 0,1 8-44 0 0,0 1 0 0 0,0-1 0 0 0,-1 1 0 0 0,1-1 0 0 0,0 1 0 0 0,-1-1 0 0 0,1 0 0 0 0,0 1 1 0 0,-1-1-1 0 0,1 1 0 0 0,-1 0 0 0 0,1-1 0 0 0,-1 1 0 0 0,1-1 0 0 0,-1 1 0 0 0,1 0 0 0 0,-1-1 4 0 0,-3-1 33 0 0,1-2 99 0 0,2 1-17 0 0,0 0 42 0 0,1-1 46 0 0,-1-2 50 0 0,1 5-225 0 0,1-2 71 0 0,-1 0 53 0 0,-1-11 487 0 0,0 9-406 0 0,0 3-137 0 0,0 0-44 0 0,-2-1 66 0 0,-1 1-8 0 0,0 0-7 0 0,2 0 1 0 0,1-3 112 0 0,0 0-57 0 0,1 0 42 0 0,0 4-189 0 0,0 1 0 0 0,0-1 0 0 0,0 1 0 0 0,0-1 1 0 0,0 1-1 0 0,0-1 0 0 0,0 1 0 0 0,0-1 0 0 0,0 1 1 0 0,0 0-1 0 0,0-1 0 0 0,0 1 0 0 0,-1-1 0 0 0,1 1 0 0 0,0-1 1 0 0,0 1-1 0 0,-1-1 0 0 0,1 1 0 0 0,0 0 0 0 0,0-1 1 0 0,-1 1-1 0 0,1 0 0 0 0,-1-1 0 0 0,1 1 0 0 0,0 0 0 0 0,-1-1 1 0 0,1 1-1 0 0,-1 0 0 0 0,1 0 0 0 0,0-1 0 0 0,-1 1-12 0 0,-7-5 191 0 0,2-7 81 0 0,-2 6-85 0 0,8 6-177 0 0,-1 0 0 0 0,1 0 0 0 0,-1-1 1 0 0,1 1-1 0 0,0 0 0 0 0,-1-1 0 0 0,1 1 0 0 0,-1 0 0 0 0,1 0 1 0 0,0-1-1 0 0,-1 1 0 0 0,1-1 0 0 0,0 1 0 0 0,-1 0 1 0 0,1-1-1 0 0,0 1 0 0 0,0-1 0 0 0,0 1 0 0 0,-1-1 0 0 0,1 1 1 0 0,0 0-1 0 0,0-1 0 0 0,0 1 0 0 0,0-1 0 0 0,0 1 0 0 0,0-1 1 0 0,0 1-1 0 0,0-1 0 0 0,0 1 0 0 0,0-1 0 0 0,0 0-10 0 0,0 1 4 0 0,0 0 0 0 0,0 0 0 0 0,0 0 0 0 0,0 0 0 0 0,0 0 0 0 0,0 0 0 0 0,0 0 0 0 0,0 0 0 0 0,0 0 0 0 0,0-1 0 0 0,0 1 0 0 0,0 0 0 0 0,0 0 0 0 0,0 0 0 0 0,0 0 0 0 0,0 0 0 0 0,0 0 0 0 0,0 0-1 0 0,0 0 1 0 0,0-1 0 0 0,0 1 0 0 0,0 0 0 0 0,0 0 0 0 0,0 0 0 0 0,0 0 0 0 0,0 0 0 0 0,0 0 0 0 0,0 0 0 0 0,-1 0 0 0 0,1 0 0 0 0,0 0 0 0 0,0 0 0 0 0,0 0 0 0 0,0-1 0 0 0,0 1 0 0 0,0 0 0 0 0,0 0 0 0 0,0 0 0 0 0,0 0-1 0 0,0 0 1 0 0,-1 0 0 0 0,1 0 0 0 0,0 0 0 0 0,0 0 0 0 0,0 0 0 0 0,0 0 0 0 0,0 0 0 0 0,0 0 0 0 0,0 0 0 0 0,0 0 0 0 0,-1 0 0 0 0,1 0 0 0 0,0 0 0 0 0,0 0 0 0 0,0 0 0 0 0,0 0 0 0 0,0 0-4 0 0,-14-3 209 0 0,-2-9 24 0 0,15 12-225 0 0,1 0-1 0 0,0 0 1 0 0,0-1-1 0 0,0 1 1 0 0,0 0-1 0 0,-1 0 1 0 0,1 0-1 0 0,0 0 1 0 0,0-1-1 0 0,0 1 1 0 0,-1 0-1 0 0,1 0 1 0 0,0 0-1 0 0,0 0 1 0 0,-1 0-1 0 0,1 0 1 0 0,0-1-1 0 0,0 1 1 0 0,-1 0-1 0 0,1 0 1 0 0,0 0-1 0 0,0 0 1 0 0,-1 0-1 0 0,1 0 1 0 0,0 0-1 0 0,0 0-7 0 0,-4 0 63 0 0,2 1-37 0 0,-1-1 1 0 0,1 0 0 0 0,0 0-1 0 0,0 0 1 0 0,0 0-1 0 0,0-1 1 0 0,0 1-1 0 0,0 0 1 0 0,0-1-1 0 0,0 1 1 0 0,-2-2-27 0 0,-1-5 111 0 0,5 6-105 0 0,0 1-1 0 0,-1-1 1 0 0,1 1-1 0 0,0-1 1 0 0,0 1-1 0 0,-1-1 0 0 0,1 1 1 0 0,-1-1-1 0 0,1 1 1 0 0,0 0-1 0 0,-1-1 1 0 0,1 1-1 0 0,-1 0 0 0 0,1-1 1 0 0,-1 1-1 0 0,1 0 1 0 0,-1 0-1 0 0,1-1 0 0 0,-1 1 1 0 0,0 0-1 0 0,1 0 1 0 0,-1 0-1 0 0,1 0 1 0 0,-1 0-1 0 0,1 0 0 0 0,-1 0 1 0 0,0 0-1 0 0,1 0 1 0 0,-1 0-1 0 0,1 0 1 0 0,-1 0-1 0 0,0 0-5 0 0,-10 0 73 0 0,-14 0 135 0 0,-11 0-128 0 0,29-1-60 0 0,6 2-7 0 0,-28 14 32 0 0,16-9-9 0 0,0 1-11 0 0,0 4 27 0 0,-2 2-31 0 0,9-11-12 0 0,5-1-7 0 0,1-1 0 0 0,-1 0 0 0 0,0 0 0 0 0,0 1 0 0 0,1-1 0 0 0,-1 1 0 0 0,0-1 0 0 0,1 1 0 0 0,-1-1 0 0 0,1 1 0 0 0,-1-1 0 0 0,0 1 0 0 0,1-1-1 0 0,-1 1 1 0 0,1 0 0 0 0,0-1 0 0 0,-1 1 0 0 0,1 0 0 0 0,-1-1 0 0 0,1 1 0 0 0,0 0 0 0 0,-1 0-2 0 0,-1 5 2 0 0,-10 12-2 0 0,6-3 0 0 0,-2-10 0 0 0,8-5 0 0 0,-1 1 0 0 0,0-1 0 0 0,1 0 0 0 0,0 0 0 0 0,-1 1 0 0 0,1-1 0 0 0,-1 1 0 0 0,1-1 0 0 0,-1 0 0 0 0,1 1 0 0 0,0-1 0 0 0,-1 1 0 0 0,1-1 0 0 0,0 1 0 0 0,-1-1 0 0 0,1 1 0 0 0,0-1 0 0 0,0 1 0 0 0,-1-1 0 0 0,1 1 0 0 0,0-1 0 0 0,0 1 0 0 0,0 0 0 0 0,0-1 0 0 0,0 1 0 0 0,0-1 0 0 0,0 1 0 0 0,0-1 0 0 0,0 1 0 0 0,0 0 0 0 0,0-1 0 0 0,0 1 0 0 0,0 2-3 0 0,0 0 1 0 0,0 0 0 0 0,0 0 0 0 0,-1 0 0 0 0,1 0 0 0 0,-1 0 0 0 0,0-1 0 0 0,0 1 0 0 0,0 0-1 0 0,0 0 1 0 0,-2 1 2 0 0,2-1-4 0 0,0 0 0 0 0,-1-1 0 0 0,1 1 1 0 0,0 0-1 0 0,1 0 0 0 0,-1 0 0 0 0,0 0 0 0 0,1-1 0 0 0,0 1 0 0 0,-1 0 0 0 0,1 3 4 0 0,0 26-15 0 0,0 60 82 0 0,0-53-68 0 0,0-37 1 0 0,1 0 0 0 0,-1 0 0 0 0,0 0 0 0 0,1 0 0 0 0,-1 0 0 0 0,1 0 0 0 0,-1 0 0 0 0,1 0 0 0 0,0 0 0 0 0,0 0 0 0 0,0 0 0 0 0,0-1 0 0 0,0 1 0 0 0,1 0 0 0 0,-1 0 0 0 0,0-1 0 0 0,0 1 0 0 0,-1 0 0 0 0,1 0 0 0 0,0 0 0 0 0,0 0 0 0 0,-1 0 0 0 0,1 0 0 0 0,-1 0 0 0 0,0 0 0 0 0,0 0 0 0 0,0 0 0 0 0,0 0 0 0 0,1 0 0 0 0,-1 0 0 0 0,0 0 0 0 0,1 0 0 0 0,-1 0 0 0 0,1 0 0 0 0,-1 0 0 0 0,1-1 0 0 0,0 1 0 0 0,0 0 0 0 0,0-1 0 0 0,0 1 0 0 0,0 0 0 0 0,0-1 0 0 0,5 9 0 0 0,0 8 0 0 0,9 0-11 0 0,0 0-32 0 0,-12-8 34 0 0,-3-9 9 0 0,0-1 0 0 0,0 0 0 0 0,0 1-1 0 0,0-1 1 0 0,0 0 0 0 0,0 1 0 0 0,0-1 0 0 0,0 0 0 0 0,1 0 0 0 0,-1 1 0 0 0,0-1 0 0 0,0 0 0 0 0,0 0 0 0 0,0 1 0 0 0,0-1 0 0 0,1 0 0 0 0,-1 0 0 0 0,0 1 0 0 0,0-1 0 0 0,1 0 0 0 0,-1 0 0 0 0,0 0 0 0 0,0 0 0 0 0,1 1 0 0 0,-1-1-1 0 0,0 0 1 0 0,29 15 1 0 0,-26-14-1 0 0,12 4-4 0 0,-12-5 16 0 0,-1 1-1 0 0,1-1 0 0 0,-1 0 0 0 0,1-1 0 0 0,-1 1 0 0 0,1 0 0 0 0,1-1-11 0 0,2-1 39 0 0,-1 0 0 0 0,1 0-1 0 0,-1-1 1 0 0,3-1-39 0 0,-2 1 8 0 0,-5 3 2 0 0,1-1-1 0 0,0 1 1 0 0,0-1 0 0 0,-1 1 0 0 0,1 0-1 0 0,0 0 1 0 0,0-1 0 0 0,-1 1-1 0 0,2 1-9 0 0,-2-1 7 0 0,0 0 0 0 0,0 0-1 0 0,0 0 1 0 0,0 0 0 0 0,-1 0-1 0 0,1-1 1 0 0,0 1-1 0 0,0 0 1 0 0,0 0 0 0 0,0 0-1 0 0,0-1 1 0 0,0 1-1 0 0,0-1 1 0 0,0 1 0 0 0,0-1-7 0 0,6-11 91 0 0,-6 10-86 0 0,-1 1 1 0 0,1 0-1 0 0,-1 0 0 0 0,1-1 1 0 0,0 1-1 0 0,-1 0 0 0 0,1 0 0 0 0,0 0 1 0 0,0 0-1 0 0,0 0 0 0 0,0 0 0 0 0,0 0 1 0 0,0 1-1 0 0,0-1 0 0 0,0 0 1 0 0,0 0-6 0 0,11-4 15 0 0,-9 3-15 0 0,-1 1 0 0 0,1 0 0 0 0,0 0 0 0 0,-1-1 0 0 0,0 0 0 0 0,1 1 0 0 0,-1-1 0 0 0,0 0 1 0 0,0 0-1 0 0,14-12 0 0 0,-11 9 0 0 0,1 0 0 0 0,-1 0 0 0 0,0-1 0 0 0,0 0 0 0 0,-1 1 0 0 0,2-4 0 0 0,-1-2 0 0 0,-4 8 0 0 0,1 0 0 0 0,-1 1 0 0 0,0-1 0 0 0,1 1 0 0 0,-1-1 0 0 0,1 1 0 0 0,0 0 0 0 0,0-1 0 0 0,0 1 0 0 0,1-1 0 0 0,0-1 0 0 0,-1 1 0 0 0,1-1 0 0 0,-1 0 0 0 0,1 0 0 0 0,-1-1 0 0 0,0 1 0 0 0,0 0 0 0 0,1 0 0 0 0,-1 0 0 0 0,1 1 0 0 0,-1-1 0 0 0,2 0 0 0 0,-2 2 0 0 0,-1 1 0 0 0,1 0 0 0 0,-1-1 0 0 0,0 1 0 0 0,1 0 0 0 0,-1-1 0 0 0,0 1 0 0 0,0-1 0 0 0,0 1 0 0 0,0-1 0 0 0,0 0 0 0 0,-1 1 0 0 0,1-1 0 0 0,0 0 0 0 0,-1 0 0 0 0,1 0 0 0 0,-1 1 0 0 0,0-1 0 0 0,0 0 0 0 0,1 0 0 0 0,-1 0 0 0 0,0 0 0 0 0,-1 0 0 0 0,2-2 0 0 0,-1-1 0 0 0,1 1 0 0 0,0-1 0 0 0,0 1 0 0 0,0-1 0 0 0,0 1 0 0 0,1-1 0 0 0,0 1 0 0 0,0 0 0 0 0,2-3 0 0 0,-4 5 0 0 0,1 0 0 0 0,-1 0 0 0 0,1 1 0 0 0,-1-1 0 0 0,0 0 0 0 0,1 0 0 0 0,-1 0 0 0 0,0 0 0 0 0,0 0 0 0 0,0 0 0 0 0,0-28 0 0 0,0-28 0 0 0,0 44-41 0 0,0-1 124 0 0,0 15-121 0 0,0 0-22 0 0,0-1-35 0 0,0 0-42 0 0,0-1-47 0 0,-1 5 178 0 0,1-1 0 0 0,0 1 1 0 0,0 0-1 0 0,0 0 0 0 0,0 0 1 0 0,1 0-1 0 0,-1-1 0 0 0,1 1 1 0 0,0 0-1 0 0,0-1 0 0 0,0 1 1 0 0,0 0-1 0 0,0-1 0 0 0,0 1 0 0 0,1-1 1 0 0,0 1 5 0 0,-2-2-3 0 0,1 0 1 0 0,0 1 0 0 0,0-1 0 0 0,-1 0-1 0 0,1 0 1 0 0,0 1 0 0 0,-1-1-1 0 0,0 0 1 0 0,1 1 0 0 0,-1-1-1 0 0,0 0 1 0 0,1 1 0 0 0,-1-1-1 0 0,0 1 1 0 0,0-1 0 0 0,0 1 2 0 0,-1 12-2 0 0,1-10 3 0 0,-1-1 1 0 0,1 1-1 0 0,0 0 0 0 0,0-1 0 0 0,1 1 0 0 0,-1 0 1 0 0,1-1-1 0 0,-1 1 0 0 0,1 0 0 0 0,1 0-1 0 0,10 17 58 0 0,-6 9 27 0 0,1-15-27 0 0,-6-14-48 0 0,0 1-1 0 0,0 0 0 0 0,0-1 1 0 0,0 1-1 0 0,-1 0 0 0 0,1 0 1 0 0,0 0-1 0 0,-1 0 0 0 0,0 0 1 0 0,1 0-1 0 0,-1-1 1 0 0,0 1-1 0 0,0 0 0 0 0,0 1-9 0 0,0-3 0 0 0,0 4 18 0 0,0 1 0 0 0,0-1 0 0 0,1 1 0 0 0,-1-1 0 0 0,2 4-18 0 0,10 16 88 0 0,-6 6 0 0 0,6-6-4 0 0,-11-18-69 0 0,0-1 0 0 0,0 0 0 0 0,0 0 0 0 0,-1 0 0 0 0,0 0 0 0 0,-1 3-15 0 0,1 5 42 0 0,0-11-35 0 0,0 0 0 0 0,1 0 0 0 0,-1-1 0 0 0,0 1 0 0 0,1 0 0 0 0,-1 0 1 0 0,1 0-1 0 0,-1-1 0 0 0,1 1 0 0 0,0 0 0 0 0,0 0 0 0 0,0-1 0 0 0,1 2-7 0 0,5 12 69 0 0,-5 1 11 0 0,-2-13-221 0 0,0-1 48 0 0,0 1 42 0 0,0-1 37 0 0,0 3 60 0 0,0 0 68 0 0,0 12 431 0 0,0-9-375 0 0,0-4-131 0 0,0 0-43 0 0,0 0-51 0 0,0 0-62 0 0,0-1-45 0 0,0 1-61 0 0,0-1-68 0 0,0 1-74 0 0,0-1-80 0 0,0 0-85 0 0,0 1-93 0 0,0-1-98 0 0,0-3-1048 0 0,0 0-998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21:11:05.53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22944 3119 12 0,'0'0'0'2,"0"0"0"-2,0 0 0 0,0 0 0 0,0 0 0 0,0 0 0 0,0 0 0 0,0 0 0 0,0 0 0 0,0 0 0 93,0 0 0-92,0 0 0-1,0 0 0 0,0 0 0 0,0 0 0 1,0 0 0-1,0 0 0 0,0 0 0 0,0 0 0 0,0 0 0 0,0 0 0 0,0 0 0 0,0 0 0 0,0 0 0 0,0 0 0 0,0 0 0 0,0 0 0 0,0 0 0 0,0 0 0 0,0 0 0 0,0 0 0 0,-27-8 0 0,21 8 0 0,3 0 0 0,0 0 0 0,0 0 0 3,3 0 0 1,0-3 0 1,0 3 0-3,0 0 36 2,0 0 0 0,0 0 0 1,0 0-1-3,0 0 0 4,0 0 1-4,0 0 0 3,-3 0 0-3,0 0-3 1,1-3-1 2,-1 3 1 0,-3 0 0-3,3 0-9 2,3 3-1 0,-9-3 1 1,3 0 1 0,0 3-5-4,0 5 0 3,0-8 0 1,-3 0 2-3,0 0-10 2,3 0 1 0,6 0 1 1,-2 6-1-2,-4-3 6 0,3-3 2 1,6 0-2 1,0 0 1-3,-3 0-3 2,0 0 0 0,0 0-1 1,0 0 1-3,0 0 1 2,0 0 0 0,0 0 0 1,0 0 1-3,0 0-1 2,0 0 0 0,0 0 0 1,-3 3 0-3,0 6-11 2,3-3 1 0,3-6-1 1,0 3 1-3,0 3 19 2,-3-6 0 0,0 0 0 1,0 0 1-3,0 0-7 2,0 0 1 0,0 0-1 1,2 0 0-3,4 0-1 2,0 0-1 0,3 0 0 1,0 0 0-3,12 0 2 2,5 0 2 0,1 0-1 1,6 0 0-3,2 0-4 2,-5 0 1 0,-7 0 1 1,1 0-1-3,-3 0-1 2,-1 0 1 1,4 0-1 29,6 5 1-32,-4-5-7-2,-2 0 0 0,-3 0 1 0,-1 0-1 0,1 0 4 0,0 0-1 0,-1 0 1 1,4-5 0-1,6-1-13 98,-4 6 2-97,-5 0-2-1,-3-3 2 0,0-3 0 0,-4 6 1 0,-2 0-1 0,-3-6 2 0,-3 3-7 0,-3 3 1 0,3 3-1 0,-6 3 1 0,3-6-1 0,-3 0 0 0,0 0 0 0,0 0 2 0,0 0 1 0,0 0 1 0,0 0 0 0,0 0 0 0,0 0 0 0,0 0 0 1,0 0 1-1,0 0-1 0,0 0 1 0,0 0-1 0,0 0 1 99,0 0 0-98,0 0 0-1,0 0-1 0,0 0 1 0,0 0-1 0,0 0 1 0,0 0-1 0,-3-6 1 0,3 6-1 0,0 0-1303 0</inkml:trace>
  <inkml:trace contextRef="#ctx0" brushRef="#br0" timeOffset="2480">8525 480 489 0,'0'0'0'2,"0"0"0"-2,0 0 0 0,0 0 22 0,0 0 2 0,0 0-1 0,0 0 1 1,0 0 14-1,0 0 1 0,0 0 0 0,0 0 0 0,0 0-4 0,0 0-1 0,0 0 1 0,0 0 1 0,0 0-34 0,0 0 2 0,-14 29-1 0,14-29 0 0,0 6 2 0,0-6-1 0,6 6 1 1,-3-6 0-1,2 0 13 3,1 0 2 1,-6 0-3 1,0 0 3-3,9 0 4 2,3 0 1 0,3 3 0 1,0 3-1-3,5-6 4 2,4 0 2 0,-9 0-2 1,6 0 1-3,5 0 4 2,-11 0 1 1,0 0 0 44,5 0 1-46,-11 0-7-3,-3 0 1 0,0 0 0 0,3 0 0 0,3 0-8 0,-3 0 1 0,-3 0-1 0,3 6 2 0,-9 0-8 0,5-6 1 0,-5 0 0 0,0 0-1 0,3 8-7 106,3-8 1-104,0 0-1-1,-6 0 1-1,0 0 1 0,0 0 1 0,0 0 1 0,0 6-1 0,0 0-3 0,0-3 0 0,0 3-1 0,0-6 2 0,0 6-4 0,0-6 0 0,0 6 1 0,0-6 0 0,0 0-1302 0</inkml:trace>
  <inkml:trace contextRef="#ctx0" brushRef="#br0" timeOffset="2925">8626 281 627 0,'0'0'0'97,"0"0"0"-95,0 0 0-2,0 0 86 0,0 0 2 0,0-6-1 0,0 6 1 0,0 0-51 0,0 0 0 0,0 0 0 1,-3 0 0-1,3 0-31 0,0 0-1 0,0 0 1 0,0 0-1 0,0 6 4 0,0 3 0 0,0-9 0 0,0 6 1 0,0-6-4 0,0 6 0 0,0-6-1 0,0 2 1 0,0-2 7 0,0 0 1 0,0 0-1 0,0 0 2 0,0 0-8 2,0 0 0 2,0 0 0 1,0 6 1-2,0 0 11 1,0 9 1-1,0-9 0 3,0 8 1-4,-3-2-16 1,0 3 2 1,3-1-1 1,-6 7 0-2,6-7 15 0,0 1-1 1,0 3 0 1,0 5 1-2,0 3-5 33,0-11 1-34,0 3-1-2,0 2 0 0,0 4-3 0,0-4-1 0,0-2 0 0,0 5 2 0,0 4-4 1,0-1 0-1,0-11 0 97,0-1 0-95,0 1 0-2,0-3 0 0,0-4 1 0,0 4-1 1,0-3-2-1,0-3 1 0,0 2-2 0,0 4 2 0,0-6-4 0,0 0 0 0,0-3 1 0,6 3 0 0,-3 0-2 0,3-4 2 0,-6 4-1 0,6-6 1 0,-6 6-5 0,0-6 1 0,0 6 1 0,0-6-1 0,0 3 8 0,0-3 1 0,0 0 0 0,0 0 1 0,0 0-6 0,0 0 2 94,0 0 0-93,0 0 0-1,0 0-6 1,0 0 0-1,0 0 1 0,-6 0 0 0,6 0-1384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7024 0 0,'0'0'157'0'0,"0"0"23"0"0,0 0 12 0 0,0 0 29 0 0,0 0 97 0 0,0 0 39 0 0,0 0 10 0 0,0 0 3 0 0,0 0 12 0 0,0 0 2 0 0,0 0 0 0 0,0 0-28 0 0,0 0-118 0 0,0 3-50 0 0,0 6-100 0 0,0 2 74 0 0,0 26 579 0 0,0-21-481 0 0,0-6-166 0 0,0-1-63 0 0,0-7-17 0 0,0-1 0 0 0,0 1 0 0 0,1 0 0 0 0,-1 0 0 0 0,0-1 0 0 0,1 1 0 0 0,0 0 0 0 0,-1-1 0 0 0,1 1 0 0 0,0 0 0 0 0,0-1 0 0 0,0 1 0 0 0,0-1-14 0 0,0 1 14 0 0,0-1 1 0 0,0 1-1 0 0,-1 0 1 0 0,1-1-1 0 0,0 1 1 0 0,0 0 0 0 0,-1-1-1 0 0,0 1 1 0 0,1 0-1 0 0,-1 0 1 0 0,0-1-1 0 0,1 1 1 0 0,-1 0-15 0 0,0 24 210 0 0,0 42 205 0 0,0-36-177 0 0,1-16-108 0 0,5-1-39 0 0,1 1-2 0 0,-6 3 41 0 0,-1 15 116 0 0,0 0-42 0 0,0 127 579 0 0,0-112-458 0 0,0-1 109 0 0,0-45-309 0 0,0-1-10 0 0,0 2-30 0 0,0-1-41 0 0,0 1-35 0 0,0 6-59 0 0,0-6 87 0 0,0 2 56 0 0,0-1 52 0 0,0 2 72 0 0,0 1 83 0 0,0 2 98 0 0,3-8-331 0 0,10 9 2 0 0,4-3-14 0 0,-9-3-43 0 0,-1-2-14 0 0,9-1 2 0 0,15-2 0 0 0,-24 1 0 0 0,-5-1 0 0 0,0 0 0 0 0,1 0 0 0 0,-1 0 0 0 0,0 0 0 0 0,0 0 0 0 0,0-1 0 0 0,0 1 0 0 0,1-1 0 0 0,-1 1 0 0 0,1-1 0 0 0,12-10 0 0 0,1 9 0 0 0,-9 2 0 0 0,-5 0 0 0 0,1 0 0 0 0,-1 0 0 0 0,0 0 0 0 0,0 0 0 0 0,0 0 0 0 0,0 0 0 0 0,1-1 0 0 0,-1 1 0 0 0,0-1 0 0 0,1 0 0 0 0,5-4 0 0 0,-7 4 0 0 0,1 0 0 0 0,-1 0 0 0 0,0 0 0 0 0,1 1 0 0 0,-1-1 0 0 0,1 0 0 0 0,0 1 0 0 0,-1-1 0 0 0,1 1 0 0 0,-1-1 0 0 0,1 1 0 0 0,0 0 0 0 0,-1 0 0 0 0,1 0 0 0 0,9 0 4 0 0,-7 0 4 0 0,-1 0 0 0 0,1 0 0 0 0,-1 0 0 0 0,1 0 0 0 0,-1-1 0 0 0,1 1 0 0 0,2-2-8 0 0,5-8 12 0 0,2 8-5 0 0,5 2 13 0 0,-7-4-77 0 0,-8 3-17 0 0,2-2 67 0 0,2-2 16 0 0,-4 4-56 0 0,-1 0-46 0 0,1 0-31 0 0,-1 1-49 0 0,1-1-59 0 0,0 1-65 0 0,-1 0 32 0 0,0 0-43 0 0,-1 0-39 0 0,1 0-34 0 0,0 0-249 0 0,0 0-57 0 0,-1 0-45 0 0,1 0-33 0 0,0 0-1372 0 0,-2 0-1214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49 190 5328 0 0,'0'0'116'0'0,"0"0"17"0"0,0 0 12 0 0,2 0-14 0 0,1 1-106 0 0,1-1-17 0 0,5-17-14 0 0,-6 13 54 0 0,1-1 80 0 0,1 0 33 0 0,6-7 272 0 0,-8 10-297 0 0,0-1 208 0 0,-2 0-119 0 0,0 1-73 0 0,-1-1-73 0 0,-1 0-34 0 0,3 1 64 0 0,4-3 118 0 0,-5 5-216 0 0,-1 0-1 0 0,1 0 0 0 0,-1-1 0 0 0,0 1 1 0 0,1 0-1 0 0,-1 0 0 0 0,0-1 1 0 0,1 1-1 0 0,-1 0 0 0 0,0-1 1 0 0,1 1-1 0 0,-1 0 0 0 0,0-1 0 0 0,0 1 1 0 0,1 0-1 0 0,-1-1 0 0 0,0 1 1 0 0,0 0-1 0 0,0-1 0 0 0,0 1 0 0 0,1-1 1 0 0,-1 1-1 0 0,0 0 0 0 0,0-1 1 0 0,0 1-1 0 0,0-1 0 0 0,0 1 1 0 0,0 0-1 0 0,0-1 0 0 0,0 1 0 0 0,0-1-10 0 0,2-4 226 0 0,9-6-1 0 0,-8 8-64 0 0,-2 1-56 0 0,0-1-33 0 0,-2 0-32 0 0,1 0-13 0 0,1 1 31 0 0,0 2-43 0 0,-1 0 1 0 0,1-1-1 0 0,0 1 1 0 0,-1 0-1 0 0,1 0 1 0 0,0-1-1 0 0,-1 1 0 0 0,1 0 1 0 0,0 0-1 0 0,-1 0 1 0 0,1 0-1 0 0,0 0 1 0 0,-1 0-1 0 0,1 0 1 0 0,0 0-16 0 0,-1 0 4 0 0,0 0-1 0 0,0 0 1 0 0,0 0 0 0 0,0 0 0 0 0,0 0 0 0 0,0 0 0 0 0,0 0-1 0 0,0 0 1 0 0,1 0 0 0 0,-1 0 0 0 0,0 0 0 0 0,0 0 0 0 0,0 0-1 0 0,0 0 1 0 0,0 0 0 0 0,0 0 0 0 0,0 0 0 0 0,0 0 0 0 0,0 0-1 0 0,0 0 1 0 0,1 0 0 0 0,-1 0 0 0 0,0 0 0 0 0,0 0 0 0 0,0 0-1 0 0,0 0 1 0 0,0 0 0 0 0,0 0 0 0 0,0-1 0 0 0,0 1 0 0 0,0 0-1 0 0,0 0 1 0 0,0 0 0 0 0,0 0 0 0 0,0 0 0 0 0,0 0 0 0 0,0 0-1 0 0,0 0 1 0 0,0 0 0 0 0,1 0 0 0 0,-1 0 0 0 0,0 0 0 0 0,0-1-1 0 0,0 1 1 0 0,0 0 0 0 0,0 0 0 0 0,0 0 0 0 0,0 0 0 0 0,0 0 0 0 0,0 0-1 0 0,0 0 1 0 0,0 0 0 0 0,0 0 0 0 0,-1 0 0 0 0,1-1 0 0 0,0 1-1 0 0,0 0-3 0 0,0-10 162 0 0,0 7-30 0 0,0 3-4 0 0,0-3-4 0 0,0 2-104 0 0,1-1 0 0 0,-1 1 1 0 0,0-1-1 0 0,1 1 0 0 0,-1-1 0 0 0,1 1 1 0 0,-1 0-1 0 0,1-1 0 0 0,-1 1 0 0 0,1-1 1 0 0,0 1-1 0 0,0 0 0 0 0,0-1-20 0 0,4-4 37 0 0,-2 3 64 0 0,-6 3 3 0 0,1 0-45 0 0,-6 0 29 0 0,8 1-86 0 0,0-1 0 0 0,0 0 0 0 0,0 0 1 0 0,0 0-1 0 0,0 0 0 0 0,-1 0 0 0 0,1 0 1 0 0,0 0-1 0 0,0 0 0 0 0,0 0 0 0 0,0 0 1 0 0,0 0-1 0 0,0 0 0 0 0,0 0 0 0 0,0 0 1 0 0,0 0-1 0 0,-1 0 0 0 0,1 0 0 0 0,0 0 1 0 0,0 0-1 0 0,0 0 0 0 0,0-1 0 0 0,0 1 1 0 0,0 0-1 0 0,0 0 0 0 0,0 0 0 0 0,0 0 1 0 0,0 0-1 0 0,0 0 0 0 0,0 0 0 0 0,0 0 1 0 0,-1 0-1 0 0,1 0 0 0 0,0 0 0 0 0,0 0 1 0 0,0 0-1 0 0,0 0 0 0 0,0 0 0 0 0,0-1 1 0 0,0 1-1 0 0,0 0 0 0 0,0 0 0 0 0,0 0 0 0 0,0 0 1 0 0,0 0-1 0 0,0 0 0 0 0,0 0 0 0 0,0 0 1 0 0,0 0-1 0 0,0 0 0 0 0,0-1 0 0 0,0 1 1 0 0,0 0-1 0 0,0 0 0 0 0,0 0 0 0 0,0 0 1 0 0,0 0-3 0 0,0-11 122 0 0,0 11-120 0 0,0 0 0 0 0,0 0 0 0 0,0 0-1 0 0,1 0 1 0 0,-1 0 0 0 0,0 0 0 0 0,0 0 0 0 0,0 0-1 0 0,0 0 1 0 0,0-1 0 0 0,0 1 0 0 0,0 0-1 0 0,0 0 1 0 0,0 0 0 0 0,0 0 0 0 0,0 0 0 0 0,0 0-1 0 0,-1 0 1 0 0,1 0 0 0 0,0 0 0 0 0,0 0-1 0 0,0-1 1 0 0,0 1 0 0 0,0 0 0 0 0,0 0 0 0 0,0 0-1 0 0,0 0 1 0 0,0 0 0 0 0,0 0 0 0 0,0 0-1 0 0,0 0 1 0 0,0 0 0 0 0,0 0 0 0 0,0 0 0 0 0,0 0-1 0 0,0 0 1 0 0,-1 0 0 0 0,1 0 0 0 0,0 0-1 0 0,0 0 1 0 0,0 0 0 0 0,0 0 0 0 0,0 0 0 0 0,0-1-1 0 0,0 1 1 0 0,0 0 0 0 0,0 0 0 0 0,0 0-1 0 0,-1 0 1 0 0,1 1 0 0 0,0-1 0 0 0,0 0 0 0 0,0 0-1 0 0,0 0 1 0 0,0 0 0 0 0,0 0 0 0 0,0 0-2 0 0,-7-2 65 0 0,2-3-11 0 0,1 0 2 0 0,0 3 13 0 0,-1 0 17 0 0,-2 2 34 0 0,5 0-102 0 0,-2 0 46 0 0,-1 0 59 0 0,-5 0 112 0 0,1 0 1 0 0,3 0-110 0 0,2 0-58 0 0,2 0-44 0 0,-1 0 160 0 0,1 0-11 0 0,1 0-168 0 0,1 0 0 0 0,0 0 1 0 0,-1 0-1 0 0,1 0 0 0 0,-1 0 0 0 0,1 0 0 0 0,-1 0 1 0 0,1 0-1 0 0,0 0 0 0 0,-1 0 0 0 0,1 0 0 0 0,-1 0 1 0 0,1 1-1 0 0,0-1 0 0 0,-1 0 0 0 0,1 0 0 0 0,0 0 1 0 0,-1 1-1 0 0,1-1 0 0 0,0 0 0 0 0,-1 1 0 0 0,1-1 1 0 0,0 0-1 0 0,-1 0 0 0 0,1 1 0 0 0,0-1 0 0 0,0 1 1 0 0,-1-1-1 0 0,1 0 0 0 0,0 1 0 0 0,0-1-5 0 0,-5 7 74 0 0,-2-2-2 0 0,7-5-68 0 0,-1 0 1 0 0,1 0-1 0 0,0 1 0 0 0,-1-1 0 0 0,1 0 1 0 0,0 0-1 0 0,-1 1 0 0 0,1-1 0 0 0,0 0 1 0 0,-1 0-1 0 0,1 1 0 0 0,0-1 0 0 0,0 0 0 0 0,-1 1 1 0 0,1-1-1 0 0,0 0 0 0 0,0 1 0 0 0,0-1 1 0 0,-1 1-1 0 0,1-1 0 0 0,0 0 0 0 0,0 1 1 0 0,0-1-1 0 0,0 1 0 0 0,0-1 0 0 0,0 1 1 0 0,0-1-1 0 0,0 0 0 0 0,0 1 0 0 0,0-1 1 0 0,0 1-5 0 0,-3 4 82 0 0,-7 6-8 0 0,6-6 8 0 0,4 1-49 0 0,-1-2-16 0 0,-6 1-2 0 0,7-5-12 0 0,-1 0-1 0 0,1 1 1 0 0,-1-1-1 0 0,1 0 0 0 0,-1 0 1 0 0,1 1-1 0 0,0-1 1 0 0,-1 0-1 0 0,1 1 0 0 0,0-1 1 0 0,-1 0-1 0 0,1 1 0 0 0,0-1 1 0 0,-1 1-1 0 0,1-1 1 0 0,0 1-1 0 0,0-1 0 0 0,0 1 1 0 0,-1-1-1 0 0,1 0 0 0 0,0 1 1 0 0,0-1-1 0 0,0 1 1 0 0,0-1-1 0 0,0 1 0 0 0,0-1 1 0 0,0 1-1 0 0,0-1 0 0 0,0 1 1 0 0,0-1-1 0 0,0 1 1 0 0,0 0-3 0 0,0 1 9 0 0,0 32 88 0 0,0 47 3 0 0,0-40 2 0 0,0-36-92 0 0,0-3-14 0 0,4 4 26 0 0,6 12 52 0 0,-5-2-15 0 0,8 0-48 0 0,5 2 42 0 0,-5-7-42 0 0,-5-9-23 0 0,1 0 38 0 0,20-3 149 0 0,-11 0-103 0 0,-12 1-63 0 0,-4 1-8 0 0,-1-1 0 0 0,1 0 0 0 0,0 0 0 0 0,-1 0 0 0 0,1 0 1 0 0,0 0-1 0 0,-1-1 0 0 0,1 1 0 0 0,-1 0 0 0 0,1-1 0 0 0,0 1 1 0 0,0-1-2 0 0,4-10 48 0 0,4 4-52 0 0,4 0-57 0 0,-9 5 24 0 0,-1 1-36 0 0,7 0 19 0 0,-7 1-14 0 0,0-1-71 0 0,0 1-97 0 0,-2-1 73 0 0,0 0-36 0 0,0 0-18 0 0,-1 0-33 0 0,3-1-339 0 0,-2 0 81 0 0,0 0-45 0 0,3-3-652 0 0,1-1-512 0 0,4-4-974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8088 0 0,'0'0'234'0'0,"0"0"54"0"0,0 0 58 0 0,0 0 26 0 0,0 0 4 0 0,0 0 10 0 0,0 0 45 0 0,0 0 17 0 0,0 2 7 0 0,0 92 1382 0 0,0-62-1274 0 0,0 0-62 0 0,0-5-148 0 0,0 1-72 0 0,0-1-86 0 0,0 1-97 0 0,0-22-64 0 0,1-1 1 0 0,0 0-1 0 0,0 0 0 0 0,0 0 1 0 0,2 5-35 0 0,-1-5 29 0 0,0 1 0 0 0,-1 0 1 0 0,1-1-1 0 0,-2 1 0 0 0,1 0 1 0 0,0 1-30 0 0,-1-1 29 0 0,1-1 0 0 0,0 1 0 0 0,0 0 0 0 0,0 0 1 0 0,1 0-1 0 0,0 0-29 0 0,0-1 32 0 0,-1 0 0 0 0,0 0 0 0 0,1 0 0 0 0,-2 0 1 0 0,1 5-33 0 0,0 17 140 0 0,0-18-89 0 0,0 0 1 0 0,1-1-1 0 0,0 1 0 0 0,3 7-51 0 0,2 6 134 0 0,-7-22-133 0 0,2 7 27 0 0,4 12 74 0 0,-4-14-58 0 0,-1 2 0 0 0,0-1 1 0 0,-1 0-1 0 0,1 0 0 0 0,-1 1-44 0 0,0-4 16 0 0,0 1 0 0 0,1-1-1 0 0,-1 1 1 0 0,1-1-1 0 0,0 1 1 0 0,1 1-16 0 0,15 32 213 0 0,-10-24-145 0 0,-2 19 93 0 0,-4-30-151 0 0,7 14 51 0 0,-1-3-52 0 0,6 3 2 0 0,0 0 32 0 0,-10-7-31 0 0,-3-9-13 0 0,0 0 1 0 0,0 1 0 0 0,0-1 0 0 0,0 0 0 0 0,0 0-1 0 0,0 1 1 0 0,0-1 0 0 0,0 0 0 0 0,0 0 0 0 0,1 1 0 0 0,-1-1-1 0 0,0 0 1 0 0,0 0 0 0 0,0 0 0 0 0,0 1 0 0 0,0-1-1 0 0,1 0 1 0 0,-1 0 0 0 0,0 0 0 0 0,0 1 0 0 0,0-1 0 0 0,1 0-1 0 0,-1 0 1 0 0,0 0 0 0 0,0 0 0 0 0,1 0 0 0 0,24 13 56 0 0,-23-11-49 0 0,4 0 2 0 0,0 2 2 0 0,14 6 41 0 0,-17-9-43 0 0,0-1 0 0 0,0 1-1 0 0,0 0 1 0 0,1-1-1 0 0,-1 0 1 0 0,0 1-1 0 0,0-1 1 0 0,1-1-1 0 0,-1 1 1 0 0,1 0-9 0 0,7-1 17 0 0,-9 1-13 0 0,0 0 0 0 0,0 0 0 0 0,-1-1 0 0 0,1 1 0 0 0,0 0 0 0 0,0-1 0 0 0,-1 0 0 0 0,1 1 0 0 0,0-1 0 0 0,-1 0 0 0 0,1 0 0 0 0,-1 0 0 0 0,1 0-4 0 0,-1 0 0 0 0,1 0 0 0 0,-1 0 0 0 0,1 1 0 0 0,0-1 0 0 0,-1 0 1 0 0,1 1-1 0 0,0-1 0 0 0,0 1 0 0 0,-1-1 0 0 0,1 1 0 0 0,0 0 0 0 0,0-1 0 0 0,0 1 0 0 0,5 1 0 0 0,-5-1 0 0 0,0 0 0 0 0,0 0 0 0 0,0 0 0 0 0,0 0 0 0 0,1 0 0 0 0,-1-1 0 0 0,0 1 0 0 0,0-1 0 0 0,0 1 0 0 0,1-1 0 0 0,3-3-2 0 0,7-3-48 0 0,0 5-63 0 0,0-1-34 0 0,3-4-104 0 0,-8 3 82 0 0,5-1-35 0 0,-8 3 173 0 0,5-1-103 0 0,2-1-86 0 0,3-3-121 0 0,3-6-246 0 0,-14 10 505 0 0,0 0-72 0 0,0 1-67 0 0,-1 0-62 0 0,1 1-59 0 0,0-1-53 0 0,-1 1-49 0 0,1 1-44 0 0,-1-1-39 0 0,0 0-34 0 0,3-1-650 0 0,-2-2-604 0 0,-3-5-1020 0 0</inkml:trace>
  <inkml:trace contextRef="#ctx0" brushRef="#br0" timeOffset="1">0 411 8328 0 0,'0'0'241'0'0,"0"0"0"0"0,0 0-133 0 0,0 0-8 0 0,0 0 18 0 0,0 0 2 0 0,3 0 20 0 0,-3 0-131 0 0,1 0 1 0 0,-1 0 0 0 0,0 0 0 0 0,1 0-1 0 0,-1 0 1 0 0,1 0 0 0 0,-1 0-1 0 0,0 0 1 0 0,1 0 0 0 0,-1-1 0 0 0,1 1-1 0 0,-1 0 1 0 0,1 0 0 0 0,-1 0 0 0 0,0 0-1 0 0,1-1 1 0 0,-1 1 0 0 0,0 0-1 0 0,1 0 1 0 0,-1-1 0 0 0,0 1 0 0 0,1 0-1 0 0,-1 0 1 0 0,0-1 0 0 0,0 1-1 0 0,1 0 1 0 0,-1-1 0 0 0,0 1 0 0 0,0-1-1 0 0,0 1 1 0 0,1-1-10 0 0,3-5 184 0 0,7-1 75 0 0,3 0-62 0 0,-10 5-129 0 0,15-6 123 0 0,-3 3-74 0 0,16-7 37 0 0,-17 3-64 0 0,-11 6-81 0 0,1 1 1 0 0,-1 0-1 0 0,1 0 0 0 0,-1 1 0 0 0,1-1 1 0 0,0 1-1 0 0,0 0 0 0 0,0 0-9 0 0,13-3 17 0 0,-14 3 14 0 0,1 0-17 0 0,0 0-33 0 0,4-1-115 0 0,0 0-116 0 0,0 0-105 0 0,0 0-96 0 0,0 1-85 0 0,0 0-73 0 0,0 1-64 0 0,5 0-674 0 0,6 0-772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6704 0 0,'0'0'149'0'0,"0"0"23"0"0,0 0 12 0 0,0 3-25 0 0,3 10-127 0 0,3-4-16 0 0,-2-5 42 0 0,-2-2 135 0 0,-1 0-42 0 0,0 1 47 0 0,-1 1-87 0 0,-1 1-34 0 0,1-3-27 0 0,0-1 34 0 0,3 13 384 0 0,2-6-185 0 0,0-1-38 0 0,-4-6-62 0 0,0 0-34 0 0,1 2 60 0 0,-1 0-75 0 0,-1 1-71 0 0,0 0-15 0 0,0-2 56 0 0,2 2 23 0 0,5 10 198 0 0,0-3 77 0 0,0-7-148 0 0,-7-4-239 0 0,1 1 0 0 0,-1-1 1 0 0,0 0-1 0 0,1 0 1 0 0,-1 1-1 0 0,1-1 0 0 0,-1 0 1 0 0,0 1-1 0 0,1-1 0 0 0,-1 1 1 0 0,0-1-1 0 0,1 0 1 0 0,-1 1-1 0 0,0-1 0 0 0,0 1 1 0 0,1-1-1 0 0,-1 0 0 0 0,0 1 1 0 0,0-1-1 0 0,0 1 1 0 0,0-1-1 0 0,1 1 0 0 0,-1-1 1 0 0,0 1-1 0 0,0-1 0 0 0,0 1 1 0 0,0-1-1 0 0,0 1 1 0 0,0-1-1 0 0,0 1 0 0 0,-1-1 1 0 0,1 1-16 0 0,0 6 153 0 0,0-6-107 0 0,0 1 0 0 0,0 0-1 0 0,-1-1 1 0 0,1 1 0 0 0,1 0-1 0 0,-1-1 1 0 0,0 1-1 0 0,0 0 1 0 0,1-1 0 0 0,-1 1-1 0 0,1-1 1 0 0,0 2-46 0 0,5 2 178 0 0,-5-5-168 0 0,-1 0 0 0 0,1 0 0 0 0,-1 1-1 0 0,1-1 1 0 0,-1 0 0 0 0,0 0-1 0 0,1 1 1 0 0,-1-1 0 0 0,0 0 0 0 0,1 1-1 0 0,-1-1 1 0 0,0 1 0 0 0,1-1-1 0 0,-1 0 1 0 0,0 1 0 0 0,0-1 0 0 0,1 1-1 0 0,-1-1 1 0 0,0 1 0 0 0,0-1-1 0 0,0 1 1 0 0,0-1 0 0 0,0 1 0 0 0,0-1-1 0 0,1 1 1 0 0,-1-1 0 0 0,0 1-1 0 0,-1-1 1 0 0,1 1 0 0 0,0-1 0 0 0,0 1-1 0 0,0 0-9 0 0,0 0 25 0 0,0 1-1 0 0,0-1 1 0 0,0 1 0 0 0,1-1-1 0 0,-1 1 1 0 0,1-1-1 0 0,-1 1 1 0 0,1-1 0 0 0,-1 1-1 0 0,1 0-24 0 0,8 10 180 0 0,-6-9-31 0 0,-2 0-67 0 0,-1 1-42 0 0,-1 1-23 0 0,1-2 31 0 0,0 10 112 0 0,0-10-4 0 0,0-3-18 0 0,0 2-8 0 0,0 9-2 0 0,0-9-6 0 0,0-2-20 0 0,0 0-8 0 0,0 0-4 0 0,0 3-6 0 0,0 8-11 0 0,0-9 12 0 0,0-2-15 0 0,0 0-6 0 0,0 0 0 0 0,0 0 0 0 0,-3-2 0 0 0,2 0-58 0 0,0 1 0 0 0,0-1 0 0 0,-1 1 0 0 0,1-1 0 0 0,1 0 0 0 0,-1 1 0 0 0,0-1 0 0 0,0 0 0 0 0,1 0 0 0 0,-1 1 0 0 0,0-1 0 0 0,1 0 0 0 0,0-1-6 0 0,-2-30 121 0 0,2 30-107 0 0,0-4-6 0 0,0 5-7 0 0,-1 0-1 0 0,1 0 0 0 0,0-1 0 0 0,1 1 0 0 0,-1 0 1 0 0,0 0-1 0 0,0 0 0 0 0,1 0 0 0 0,0 0 1 0 0,0-1-1 0 0,3-5 0 0 0,7-19 0 0 0,-8 21 0 0 0,0 0 0 0 0,0 0 0 0 0,0 1 0 0 0,1-1 0 0 0,0 1 0 0 0,0-1 0 0 0,5-4 0 0 0,39-37 0 0 0,-21 21 0 0 0,-19 18 0 0 0,-5 5 0 0 0,0-1 0 0 0,0 1 0 0 0,0 0 0 0 0,1 0 0 0 0,0 1 0 0 0,0-1 0 0 0,27-13 0 0 0,-28 15-1 0 0,1 0 1 0 0,-1 1 0 0 0,0-1 0 0 0,0 1 0 0 0,0-1 0 0 0,0 1 0 0 0,1 0 0 0 0,-1 0 0 0 0,0 0 0 0 0,1 1 0 0 0,8 0-11 0 0,-11-1 6 0 0,1 0 1 0 0,0 0 0 0 0,-1 0 0 0 0,1 0-1 0 0,0 1 1 0 0,-1-1 0 0 0,1 1 0 0 0,-1 0-1 0 0,1-1 1 0 0,-1 1 0 0 0,1 0 0 0 0,-1 0-1 0 0,1 0 1 0 0,-1 0 4 0 0,7 4 0 0 0,26 13-11 0 0,-7-2-32 0 0,-24-14 42 0 0,0 0 0 0 0,0 1 0 0 0,0-1 0 0 0,-1 1 0 0 0,1 0 0 0 0,-1 0 0 0 0,1 0 0 0 0,-1 0 0 0 0,0 0 0 0 0,0 1 0 0 0,0 0 1 0 0,0 0 0 0 0,1 1 0 0 0,0-1 0 0 0,-1 0 0 0 0,2 0 1 0 0,2 3-1 0 0,-3-3 0 0 0,-1-1 0 0 0,1 1 0 0 0,0 0 0 0 0,-1 0 0 0 0,0 0 0 0 0,0 1 0 0 0,0-1 0 0 0,0 2 0 0 0,8 16 0 0 0,-8-19 0 0 0,0 0 1 0 0,0 0 0 0 0,0 0-1 0 0,-1 0 1 0 0,1 0 0 0 0,-1 0-1 0 0,0 0 1 0 0,0 1-1 0 0,1 7 28 0 0,-2 3 35 0 0,0-10-44 0 0,1 0 0 0 0,-1 0 0 0 0,1 0 0 0 0,0 0 1 0 0,0 0-1 0 0,0-1 0 0 0,0 1 0 0 0,1 0 0 0 0,0 0 1 0 0,1 2-20 0 0,-2-2 33 0 0,0 0 1 0 0,0 0 0 0 0,-1 0 0 0 0,1 0 0 0 0,-1 0 0 0 0,0 1 0 0 0,0-1 0 0 0,-1 1-34 0 0,1 1 25 0 0,0-3 40 0 0,0-3 8 0 0,0 0 9 0 0,0 0-14 0 0,0 0-5 0 0,0 0 1 0 0,0 0 6 0 0,0 0 15 0 0,-3-3-26 0 0,2 2-57 0 0,0 1 0 0 0,0-1 1 0 0,1 0 0 0 0,-1 1 0 0 0,0-1-1 0 0,0 0 1 0 0,1 0 0 0 0,-1 1-1 0 0,0-1 1 0 0,1 0 0 0 0,-1 0-1 0 0,1 0 1 0 0,-1 0 0 0 0,1 0-1 0 0,0 0 1 0 0,-1 0 0 0 0,1 0 0 0 0,0 0-1 0 0,0 0 1 0 0,0 0 0 0 0,-1 0-1 0 0,1-1 1 0 0,0 1 0 0 0,0 0-1 0 0,1 0 1 0 0,-1 0 0 0 0,0 0-1 0 0,0 0 1 0 0,1-1-3 0 0,1-1 8 0 0,-1-1 0 0 0,1 1 0 0 0,0-1 0 0 0,-1 0 0 0 0,0 1 0 0 0,0-1 0 0 0,0 0 0 0 0,0 0 0 0 0,-1 0 0 0 0,1-3-8 0 0,-1 5 1 0 0,0 0 0 0 0,0 1 0 0 0,0-1 0 0 0,0 0 0 0 0,1 1 0 0 0,-1-1 0 0 0,0 0 0 0 0,1 1 0 0 0,0-1 0 0 0,-1 1 0 0 0,1-1 0 0 0,0 1 0 0 0,0-1 0 0 0,0 1-1 0 0,5-12-1 0 0,-1-16 1 0 0,-4 23 0 0 0,1 0 0 0 0,0 0 0 0 0,0 0 0 0 0,0 0 0 0 0,1 0 0 0 0,0 0 0 0 0,0 1 0 0 0,0 0 0 0 0,1-1 0 0 0,0 1 0 0 0,8-8 0 0 0,-7 8 0 0 0,-1 0 0 0 0,0 1 0 0 0,1-1 0 0 0,0 1 0 0 0,0 0 0 0 0,2-1 0 0 0,8-2 1 0 0,15-8-14 0 0,-11 6-41 0 0,-18 8 53 0 0,0 1 0 0 0,0 0 1 0 0,0-1-1 0 0,0 1 0 0 0,0 0 0 0 0,0 0 0 0 0,0 0 1 0 0,0 0-1 0 0,0 0 0 0 0,1 0 0 0 0,-1 0 1 0 0,0 1-1 0 0,0-1 0 0 0,0 0 0 0 0,0 1 1 0 0,0-1-1 0 0,0 0 0 0 0,0 1 0 0 0,0-1 1 0 0,0 1-1 0 0,0 0 0 0 0,0-1 0 0 0,0 1 1 0 0,0 0 0 0 0,0 0-5 0 0,1 0 0 0 0,-1 0 0 0 0,1 0 0 0 0,0-1 0 0 0,-1 1 0 0 0,1 0-1 0 0,0-1 1 0 0,-1 1 0 0 0,1-1 0 0 0,0 0 0 0 0,1 1 5 0 0,-1-1 0 0 0,-1 0-1 0 0,1 0 1 0 0,0 1-1 0 0,0-1 0 0 0,0 0 1 0 0,-1 1-1 0 0,1 0 1 0 0,0-1-1 0 0,-1 1 0 0 0,1 0 1 0 0,-1 0-1 0 0,1 0 1 0 0,-1 0-1 0 0,1 0 0 0 0,-1 0 1 0 0,1 0-1 0 0,-1 0 1 0 0,0 1-1 0 0,1 0 1 0 0,16 13-11 0 0,-10-9-1 0 0,-6-6 10 0 0,0 1 0 0 0,-1 0-1 0 0,1 0 1 0 0,-1 0 0 0 0,0 0 0 0 0,1 0 0 0 0,-1 1 0 0 0,0-1 0 0 0,1 0 0 0 0,-1 1 0 0 0,0-1 0 0 0,0 1 0 0 0,0-1 0 0 0,-1 1 0 0 0,1-1 0 0 0,0 1 0 0 0,0 0 0 0 0,-1-1 0 0 0,1 1-1 0 0,-1 1 3 0 0,7 10-9 0 0,0 0-1 0 0,0 0 0 0 0,9 10 10 0 0,-8-12-24 0 0,-6-8 23 0 0,0 0-1 0 0,0 0 1 0 0,-1-1 0 0 0,1 1-1 0 0,-1 1 1 0 0,1-1 0 0 0,-1 0-1 0 0,0 0 1 0 0,0 2 1 0 0,0 19 29 0 0,-1-11-3 0 0,0-10-22 0 0,0 0 1 0 0,0 0-1 0 0,1 0 1 0 0,-1 0-1 0 0,1 0 1 0 0,0 0-1 0 0,1 2-4 0 0,6 13 74 0 0,-7-16-62 0 0,-1 0 0 0 0,1 0 0 0 0,-1-1 0 0 0,1 1 0 0 0,-1 0 0 0 0,0 0 0 0 0,0 0 0 0 0,1 0 0 0 0,-1 0 0 0 0,-1-1 0 0 0,1 3-12 0 0,0-1 15 0 0,0 0-1 0 0,0-1 0 0 0,0 1 1 0 0,0 0-1 0 0,0 0 0 0 0,1-1 1 0 0,-1 1-1 0 0,1 1-14 0 0,2 3 19 0 0,2 13 34 0 0,-5-19-46 0 0,0 0 0 0 0,0 1 0 0 0,-1-1 0 0 0,1 1 0 0 0,0-1 0 0 0,-1 1 0 0 0,0-1 0 0 0,1 0 0 0 0,-1 1 1 0 0,0-1-8 0 0,0 1 9 0 0,1-1 1 0 0,-1 1-1 0 0,0-1 1 0 0,1 1 0 0 0,-1-1-1 0 0,1 1 1 0 0,-1 0-1 0 0,1-1 1 0 0,0 1-1 0 0,0 1-9 0 0,0-3-228 0 0,0 0 96 0 0,0 1 83 0 0,0-1 68 0 0,-1 1 111 0 0,1 3 479 0 0,0-3-508 0 0,0 0-33 0 0,0 0-46 0 0,0 0-43 0 0,0 0-52 0 0,0-1-59 0 0,0 1-95 0 0,0 0-92 0 0,0 0-105 0 0,0-1-115 0 0,0 1-126 0 0,0-1 283 0 0,0 0-36 0 0,0 0-37 0 0,0 0-38 0 0,1 0-39 0 0,-1 0-41 0 0,0 0-1537 0 0,0 0-1198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12416 0 0,'0'0'365'0'0,"0"0"-131"0"0,0 0-107 0 0,0 0 84 0 0,0 0-69 0 0,0 0 145 0 0,0 0 268 0 0,0 0 21 0 0,0 0-23 0 0,0 0-122 0 0,0 0-58 0 0,0 0-12 0 0,0 0-29 0 0,0 0-118 0 0,0 0-57 0 0,0 0-12 0 0,0 0-13 0 0,0 0-49 0 0,0 0-12 0 0,0 0-38 0 0,0 0-65 0 0,0 0-75 0 0,0 0-154 0 0,0 0-271 0 0,0 0-38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0 192 6968 0 0,'0'0'157'0'0,"0"0"23"0"0,0 0 11 0 0,0 0 39 0 0,0 0-90 0 0,0 0 114 0 0,0 0 211 0 0,0 0 14 0 0,0 0-13 0 0,0 0-55 0 0,3 0-24 0 0,-2 0-365 0 0,-1 0 1 0 0,1 0-1 0 0,-1 0 1 0 0,1 0 0 0 0,0 0-1 0 0,-1 0 1 0 0,1 0-1 0 0,-1 0 1 0 0,1-1 0 0 0,-1 1-1 0 0,1 0 1 0 0,-1 0-1 0 0,1-1 1 0 0,-1 1 0 0 0,1 0-1 0 0,-1-1 1 0 0,1 1-1 0 0,-1-1 1 0 0,1 1 0 0 0,-1 0-1 0 0,0-1 1 0 0,1 1-1 0 0,-1-1 1 0 0,0 0-23 0 0,1 1 24 0 0,-1-1 1 0 0,1 0-1 0 0,-1 1 0 0 0,1-1 1 0 0,-1 1-1 0 0,1-1 0 0 0,-1 1 1 0 0,1-1-1 0 0,-1 1 0 0 0,1-1 1 0 0,0 1-1 0 0,-1 0 0 0 0,1-1 1 0 0,0 1-1 0 0,-1 0 0 0 0,1-1 1 0 0,0 1-1 0 0,0 0 0 0 0,-1 0 1 0 0,1 0-1 0 0,0 0 0 0 0,0 0 1 0 0,-1 0-1 0 0,1 0 0 0 0,0 0-24 0 0,13-3 325 0 0,0-8 41 0 0,-12 9-322 0 0,0 0-1 0 0,-1 1 1 0 0,1-1 0 0 0,0 1-1 0 0,0-1 1 0 0,0 1-1 0 0,0 0 1 0 0,0 0-1 0 0,0 0 1 0 0,1 0-44 0 0,10-3 173 0 0,2 0 71 0 0,4-7 62 0 0,1 1 26 0 0,3 2-57 0 0,1 1-55 0 0,2 1-49 0 0,6-1-13 0 0,-4-2-66 0 0,-6 0 3 0 0,-10 3-32 0 0,1 2 1 0 0,0-1-1 0 0,6 0-63 0 0,78-16 332 0 0,-83 17-296 0 0,0 1-1 0 0,1 0 1 0 0,-1 1 0 0 0,3 1-36 0 0,-15 1 6 0 0,1 0 1 0 0,0 0 0 0 0,0 0 0 0 0,0 0 0 0 0,-1-1 0 0 0,1 1-1 0 0,0-1 1 0 0,0 0 0 0 0,-1 0 0 0 0,1 0 0 0 0,0 0-1 0 0,1-1-6 0 0,-2 0 4 0 0,1 1 0 0 0,-1 0 0 0 0,0 0 0 0 0,1 1 0 0 0,-1-1-1 0 0,0 0 1 0 0,1 1 0 0 0,-1-1 0 0 0,1 1 0 0 0,-1 0 0 0 0,1 0 0 0 0,2 0-4 0 0,5-1 0 0 0,-5 1 0 0 0,-1-1 0 0 0,1 1 0 0 0,0 0 0 0 0,0 0 0 0 0,0 0 0 0 0,-1 1 0 0 0,1 0 0 0 0,0 0 0 0 0,2 1 0 0 0,6 8 10 0 0,-7-6 39 0 0,4-5-39 0 0,-10 1-5 0 0,0 0-4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 0-1 0 0,0 0 1 0 0,0 0 0 0 0,1 1 0 0 0,-1-1-1 0 0,0 0 1 0 0,0 0 0 0 0,0 0 0 0 0,0 0-1 0 0,0 0 1 0 0,0 0 0 0 0,0 0 0 0 0,0 0-1 0 0,0 0 1 0 0,0 0 0 0 0,0 0 0 0 0,0 1-1 0 0,0-1 1 0 0,0 0 0 0 0,0 0 0 0 0,0 0-1 0 0,0 0 1 0 0,0 0 0 0 0,0 0 0 0 0,0 0-1 0 0,0 0 1 0 0,0 0 0 0 0,0 1-1 0 0,0 5 6 0 0,0 22 131 0 0,0-18-120 0 0,0 4 20 0 0,0 20 142 0 0,0-33-175 0 0,-1 1 1 0 0,1 0-1 0 0,0 0 1 0 0,-1-1-1 0 0,1 1 1 0 0,0 0-1 0 0,-1 0 1 0 0,0-1-1 0 0,0 1 1 0 0,1 0-1 0 0,-1-1 1 0 0,0 1-1 0 0,0-1-4 0 0,0 1 5 0 0,0-1 0 0 0,0 1 0 0 0,0-1 0 0 0,0 1-1 0 0,1 0 1 0 0,-1-1 0 0 0,0 1 0 0 0,1 0 0 0 0,0 0 0 0 0,-1-1-1 0 0,1 1 1 0 0,0 0 0 0 0,0 0-5 0 0,0-2 2 0 0,0 1 1 0 0,0-1-1 0 0,0 1 0 0 0,0-1 0 0 0,0 1 0 0 0,0-1 0 0 0,0 1 1 0 0,0-1-1 0 0,0 1 0 0 0,0-1 0 0 0,0 1 0 0 0,0-1 1 0 0,0 1-1 0 0,0-1 0 0 0,-1 1 0 0 0,1-1 0 0 0,0 1 0 0 0,0-1 1 0 0,-1 0-1 0 0,1 1 0 0 0,0-1 0 0 0,0 1 0 0 0,-1-1 1 0 0,1 0-1 0 0,0 1 0 0 0,-1-1 0 0 0,1 0 0 0 0,-1 1 0 0 0,1-1 1 0 0,0 0-1 0 0,-1 0 0 0 0,0 1-2 0 0,-5 3 17 0 0,-8 21 56 0 0,12-21-66 0 0,-3 6 28 0 0,-9 14 10 0 0,1 3 8 0 0,12-24-48 0 0,0-1 0 0 0,0 1-1 0 0,-1 0 1 0 0,1-1 0 0 0,-1 1-1 0 0,0-1 1 0 0,1 1 0 0 0,-1-1-1 0 0,-1 0 1 0 0,1 0 0 0 0,0 0-1 0 0,-2 2-4 0 0,2-3 3 0 0,0 1-1 0 0,0 0 0 0 0,0-1 1 0 0,0 1-1 0 0,1 0 0 0 0,-1 0 0 0 0,0 0 1 0 0,1 0-1 0 0,0 1 0 0 0,0-1 0 0 0,-1 0 1 0 0,1 0-1 0 0,0 1 0 0 0,0 1-2 0 0,-3 14 25 0 0,2-10-19 0 0,1-1-1 0 0,-2 1 1 0 0,1-1 0 0 0,-1 0 0 0 0,0 2-6 0 0,-22 38-4 0 0,1-2 82 0 0,-6 23-78 0 0,24-55 15 0 0,-1 0 0 0 0,0 0 0 0 0,0-1 0 0 0,-2 0 0 0 0,0 1-15 0 0,5-6 27 0 0,0-1 0 0 0,0 1 0 0 0,0 0-1 0 0,1 0 1 0 0,-1 5-27 0 0,-10 18 76 0 0,-5-2 4 0 0,13-20-32 0 0,0 0 0 0 0,0 1 0 0 0,-1 4-48 0 0,-1 3 87 0 0,-16 29 234 0 0,12-24-69 0 0,1-3-18 0 0,2-7-156 0 0,-4 4 22 0 0,8-1-4 0 0,-1-11-37 0 0,-1 3 10 0 0,7 3 35 0 0,-3-6-40 0 0,-7 7-25 0 0,9-10-169 0 0,0-1 37 0 0,0-9-105 0 0,1 8 87 0 0,0 1 244 0 0,0-1-60 0 0,0 1-57 0 0,0 0-54 0 0,0-1-53 0 0,0 1-49 0 0,0-1-46 0 0,0 1-46 0 0,0-2-193 0 0,0 1-87 0 0,0-1-77 0 0,0 1-70 0 0,0-1-60 0 0,0 0-54 0 0,0 1-43 0 0,0-1-36 0 0,0-3-1211 0 0,0-3-1162 0 0</inkml:trace>
  <inkml:trace contextRef="#ctx0" brushRef="#br0" timeOffset="1">379 161 6160 0 0,'0'0'133'0'0,"0"0"23"0"0,0 0 13 0 0,3 0-18 0 0,7 0-62 0 0,-8 0 7 0 0,-1 0 107 0 0,-1 0 176 0 0,2 0 6 0 0,0 0-358 0 0,0 0 47 0 0,0 0 41 0 0,-1 1 34 0 0,2 0 217 0 0,4 2 618 0 0,-5-1-719 0 0,0-1-51 0 0,0 0-64 0 0,-1 1-91 0 0,1-1-109 0 0,-2-1-22 0 0,1 1-34 0 0,1 2 358 0 0,-1 0-100 0 0,0 1-55 0 0,-2 1-48 0 0,0-4-2 0 0,1-1 1 0 0,0 2 299 0 0,0 1 6 0 0,0 0-273 0 0,0 10 259 0 0,0-11-299 0 0,-1 0 0 0 0,1-1 1 0 0,0 1-1 0 0,-1 0 0 0 0,0-1 0 0 0,1 1 1 0 0,-1 0-1 0 0,0-1 0 0 0,0 1 1 0 0,0-1-1 0 0,-1 2-40 0 0,-7 7 223 0 0,-1 4-51 0 0,7 1-9 0 0,0 5 68 0 0,-8-1-31 0 0,1-5-48 0 0,5-1 4 0 0,-1 8 27 0 0,1-1-81 0 0,-2 0-58 0 0,-42 83 94 0 0,34-67-58 0 0,0 1 43 0 0,7-20-80 0 0,1 0 35 0 0,1 0 0 0 0,-2 8-78 0 0,0 1 98 0 0,-2 3-11 0 0,-1 0 3 0 0,3-3 14 0 0,-3 3 7 0 0,-14 13 217 0 0,0-2 9 0 0,14-21-199 0 0,1-5-51 0 0,2 3-35 0 0,5-5-43 0 0,2-7-2 0 0,0-1 0 0 0,0-1 0 0 0,-1 1 0 0 0,1 0-1 0 0,-1 0 1 0 0,0 0 0 0 0,0-1 0 0 0,-1 1-7 0 0,-2 6-4 0 0,0 3 34 0 0,3-9-5 0 0,0 1 0 0 0,0-1 0 0 0,0 0 0 0 0,0 0 0 0 0,0 0 0 0 0,-1 0 0 0 0,0 0 1 0 0,0 1-26 0 0,1-4 9 0 0,1 0 0 0 0,0 0 1 0 0,-1 0-1 0 0,1 0 0 0 0,0 1 1 0 0,0-1-1 0 0,0 1 0 0 0,0-1 1 0 0,0 1-1 0 0,1-1 0 0 0,-1 1 1 0 0,0-1-1 0 0,1 1 0 0 0,-1 0 1 0 0,1-1-1 0 0,-1 1 0 0 0,1 0 1 0 0,0-1-1 0 0,0 1 0 0 0,0 0-9 0 0,-2 9 54 0 0,-4 1-17 0 0,0 1 14 0 0,4 1 31 0 0,2-11-39 0 0,0-2-81 0 0,0 3 77 0 0,0 5 89 0 0,0-3-18 0 0,0 3 37 0 0,0 1-83 0 0,0-7 6 0 0,0-1 15 0 0,3 12-16 0 0,-3-13-66 0 0,1 0 0 0 0,0 0 0 0 0,-1 0 0 0 0,1 0 0 0 0,0 0 0 0 0,0 0 0 0 0,0 0 0 0 0,0 0 0 0 0,0-1 0 0 0,0 1 0 0 0,0 0 0 0 0,0 0 0 0 0,0-1 0 0 0,1 1 0 0 0,-1-1 0 0 0,0 1 0 0 0,0-1 0 0 0,0 0 0 0 0,1 1 0 0 0,-1-1 0 0 0,0 0 0 0 0,1 0 0 0 0,-1 0 0 0 0,0 0 0 0 0,2 0-3 0 0,12 3 43 0 0,-7 2-34 0 0,-6-4-9 0 0,-1 0 0 0 0,1 0 0 0 0,-1 0 0 0 0,0-1 0 0 0,1 1 1 0 0,0 0-1 0 0,-1-1 0 0 0,1 1 0 0 0,-1-1 0 0 0,1 0 0 0 0,0 1 0 0 0,-1-1 0 0 0,1 0 0 0 0,0 0 0 0 0,5 0 1 0 0,5 0 44 0 0,0-3 51 0 0,6-5 26 0 0,-15 7-102 0 0,0 0-1 0 0,0 0 1 0 0,0 1-1 0 0,1-1 1 0 0,-1 1-1 0 0,0 0 0 0 0,2-1-19 0 0,14-1 99 0 0,-1-4-72 0 0,-8 1-25 0 0,84-21-57 0 0,-14 5 28 0 0,-77 20 20 0 0,0 0 1 0 0,1 0 0 0 0,-1 1 0 0 0,0-1-1 0 0,1 1 1 0 0,-1 0 0 0 0,1 0-1 0 0,-1 0 7 0 0,17-1-3 0 0,-6-3 3 0 0,-4 1 0 0 0,-1 1 0 0 0,0 0 0 0 0,0 1 0 0 0,1 0 0 0 0,-1 1 0 0 0,2-1 0 0 0,-7 1 0 0 0,0 0 0 0 0,0-1 0 0 0,0 1 0 0 0,0-1 0 0 0,0 0 0 0 0,0-1 0 0 0,0 1 0 0 0,-1-1 0 0 0,1 1 0 0 0,2-3 0 0 0,-3 3 1 0 0,0 0-1 0 0,0 1 0 0 0,1-1 0 0 0,-1 1 0 0 0,0-1 0 0 0,0 1 0 0 0,1 0 0 0 0,-1 0 0 0 0,0 1 0 0 0,1-1 0 0 0,7 1 10 0 0,5-4 33 0 0,-3-7-22 0 0,-10 7-1 0 0,-3 3-129 0 0,0 0-62 0 0,2 0-392 0 0,-1 0 72 0 0,0 0 61 0 0,1 0 50 0 0,-1 0-59 0 0,2 0-649 0 0,-2 0 589 0 0,0 0-15 0 0,0 0-95 0 0,1 0-1506 0 0,-1 0-1203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18 7080 0 0,'0'0'157'0'0,"0"0"23"0"0,0 0 13 0 0,0 0-60 0 0,0 0-14 0 0,0 0 41 0 0,0 0 131 0 0,-3 0 246 0 0,-8 0 21 0 0,9 0-8 0 0,2 0-39 0 0,-3 0-20 0 0,0 0-360 0 0,-1-1 46 0 0,-6-3 521 0 0,7 1-447 0 0,-1 0-94 0 0,3 2-131 0 0,0 0-42 0 0,-1-1 267 0 0,0 1-67 0 0,0 0-56 0 0,0 1-46 0 0,0 0-27 0 0,-3 1 6 0 0,4-1 1 0 0,1 0 3 0 0,-5 3 336 0 0,0 2-264 0 0,-1 0-35 0 0,4-2 66 0 0,-1-3-10 0 0,-2 0-106 0 0,-12 1 163 0 0,17 0-208 0 0,0-1 1 0 0,-1 0 0 0 0,1 0 0 0 0,-1 0-1 0 0,1 1 1 0 0,-1-1 0 0 0,1 0-1 0 0,0 1 1 0 0,-1-1 0 0 0,1 0-1 0 0,0 1 1 0 0,-1-1 0 0 0,1 0-1 0 0,0 1 1 0 0,0-1 0 0 0,-1 1 0 0 0,1-1-1 0 0,0 0 1 0 0,0 1 0 0 0,0-1-1 0 0,-1 1 1 0 0,1-1 0 0 0,0 1-1 0 0,0-1 1 0 0,0 1 0 0 0,0-1-1 0 0,0 1 1 0 0,0-1 0 0 0,0 1 0 0 0,0-1-8 0 0,0 0 3 0 0,0 0 0 0 0,0 0 0 0 0,0 1 0 0 0,0-1 0 0 0,0 0 0 0 0,0 0 0 0 0,0 0 0 0 0,0 0 0 0 0,0 0 0 0 0,0 0 1 0 0,0 0-1 0 0,0 0 0 0 0,0 0 0 0 0,0 0 0 0 0,0 1 0 0 0,0-1 0 0 0,0 0 0 0 0,0 0 0 0 0,0 0 0 0 0,0 0 0 0 0,0 0 0 0 0,0 0 1 0 0,0 0-1 0 0,0 0 0 0 0,0 0 0 0 0,0 0 0 0 0,0 0 0 0 0,0 1 0 0 0,0-1 0 0 0,0 0 0 0 0,0 0 0 0 0,0 0 0 0 0,-1 0 1 0 0,1 0-1 0 0,0 0 0 0 0,0 0 0 0 0,0 0 0 0 0,0 0 0 0 0,0 0 0 0 0,0 0 0 0 0,0 0 0 0 0,0 0 0 0 0,0 0 0 0 0,0 0 1 0 0,0 0-1 0 0,-1 0 0 0 0,1 0 0 0 0,0 0 0 0 0,0 0 0 0 0,0 0 0 0 0,0 0 0 0 0,0 0 0 0 0,0 0 0 0 0,0 0 0 0 0,0 0 0 0 0,0 0 1 0 0,-1 0-4 0 0,-1 0 25 0 0,0 1 1 0 0,0-1 0 0 0,-1 1 0 0 0,1 0 0 0 0,0 0 0 0 0,0 0 0 0 0,0 0 0 0 0,0 0 0 0 0,0 0 0 0 0,0 1 0 0 0,0-1 0 0 0,1 1 0 0 0,-1-1 0 0 0,0 1 0 0 0,0 0-26 0 0,-8 11 115 0 0,5 1-29 0 0,-1-10-65 0 0,5-4-19 0 0,1 0 0 0 0,-1 1 0 0 0,1-1 1 0 0,-1 0-1 0 0,1 0 0 0 0,0 1 0 0 0,-1-1 0 0 0,1 0 1 0 0,0 1-1 0 0,-1-1 0 0 0,1 1 0 0 0,0-1 0 0 0,-1 0 0 0 0,1 1 1 0 0,0-1-1 0 0,0 1 0 0 0,-1-1 0 0 0,1 1 0 0 0,0-1 1 0 0,0 1-1 0 0,0-1 0 0 0,0 1 0 0 0,0-1 0 0 0,0 1 1 0 0,0-1-1 0 0,-1 1 0 0 0,1-1 0 0 0,1 1 0 0 0,-1-1 0 0 0,0 1 1 0 0,0-1-1 0 0,0 1-2 0 0,0 1 4 0 0,0 0 0 0 0,0-1 1 0 0,-1 1-1 0 0,1 0 0 0 0,-1 0 1 0 0,1-1-1 0 0,-1 1 0 0 0,1 0 1 0 0,-1-1-1 0 0,0 1 0 0 0,0-1 1 0 0,0 1-1 0 0,0 0-4 0 0,0-1 3 0 0,0 1 0 0 0,0-1 0 0 0,0 1 0 0 0,1-1 0 0 0,-1 1 0 0 0,0 0 0 0 0,1-1 0 0 0,-1 1 0 0 0,1 0 0 0 0,0 0 0 0 0,-1 0 0 0 0,1-1 0 0 0,0 1-3 0 0,0 0 0 0 0,0 0 0 0 0,0 0 0 0 0,-1-1 0 0 0,1 1 0 0 0,0 0 0 0 0,-1 0 0 0 0,1-1 0 0 0,-1 1 0 0 0,0 0 0 0 0,0-1 0 0 0,0 1 0 0 0,0-1 0 0 0,0 1 0 0 0,0-1 0 0 0,0 1 0 0 0,0 0 0 0 0,1-1 0 0 0,-1 1 0 0 0,0-1 0 0 0,1 1 0 0 0,-1 0 0 0 0,1 0 0 0 0,-1-1 0 0 0,1 1 0 0 0,0 0 0 0 0,0 0 0 0 0,-1 0 0 0 0,1-1 1 0 0,0 1 1 0 0,0-1 0 0 0,0 1 0 0 0,0 0 0 0 0,-1-1 0 0 0,1 1 0 0 0,-1-1 0 0 0,1 1 0 0 0,-1-1 0 0 0,0 0-1 0 0,0 1 1 0 0,1-1 0 0 0,-1 1-2 0 0,-6 11 29 0 0,5-1-27 0 0,1 0 1 0 0,0-1-1 0 0,1 1 1 0 0,1 12-3 0 0,0-6 1 0 0,-2-3-1 0 0,1-11 0 0 0,0 0 0 0 0,0 0 0 0 0,0 0 0 0 0,1 0 0 0 0,-1 0 0 0 0,1 0 0 0 0,0 1 0 0 0,5 10 3 0 0,-5-12 3 0 0,1 1 1 0 0,-1-1-1 0 0,0 0 0 0 0,0 1 0 0 0,-1-1 0 0 0,1 0 1 0 0,-1 1-1 0 0,0 1-6 0 0,0 7 6 0 0,0-8-4 0 0,0 0 0 0 0,0 0 0 0 0,0 0 1 0 0,1-1-1 0 0,-1 1 0 0 0,1 0 0 0 0,1 2-2 0 0,10 17 43 0 0,-2-1-34 0 0,-1 1 3 0 0,-5-14 16 0 0,1 0-1 0 0,1 0 1 0 0,0-1-1 0 0,0 0 1 0 0,1 0 0 0 0,3 4-28 0 0,-4-7 46 0 0,0 0 1 0 0,-1-1-1 0 0,2 0 1 0 0,2 2-47 0 0,0-1 22 0 0,3 2 56 0 0,-6-2-45 0 0,-5-4-32 0 0,0-1 1 0 0,0 1-1 0 0,-1 0 1 0 0,1-1-1 0 0,0 1 1 0 0,0-1-1 0 0,0 0 1 0 0,-1 1-1 0 0,1-1 1 0 0,0 1-1 0 0,0-1 1 0 0,0 0-1 0 0,0 0 1 0 0,0 0-1 0 0,0 1 1 0 0,0-1-1 0 0,0 0 1 0 0,0 0-1 0 0,0 0 1 0 0,0-1-2 0 0,1 1 5 0 0,0 1 0 0 0,0-1 0 0 0,-1 0 0 0 0,1 0 0 0 0,0 1 0 0 0,0-1 0 0 0,-1 1 0 0 0,1 0 0 0 0,0-1 0 0 0,-1 1 0 0 0,1 0 1 0 0,-1 0-1 0 0,1 0-5 0 0,10 6 29 0 0,0-6 20 0 0,21-1 40 0 0,-22 0-21 0 0,-6-2-9 0 0,9-9-49 0 0,1 8-10 0 0,-6 3-5 0 0,-3-3-41 0 0,2-1-84 0 0,-2-2-50 0 0,-3 4-100 0 0,0 0 88 0 0,-1 2 39 0 0,1 0-16 0 0,-1 0 51 0 0,-1 0-54 0 0,0 0 12 0 0,0-1-45 0 0,0 0-112 0 0,0 0-54 0 0,-1-1-46 0 0,1 1-42 0 0,0-2-568 0 0,0 0-97 0 0,4 1-768 0 0,4 2-1066 0 0</inkml:trace>
  <inkml:trace contextRef="#ctx0" brushRef="#br0" timeOffset="1">33 365 8352 0 0,'0'0'190'0'0,"0"0"28"0"0,0 0 7 0 0,3 0-33 0 0,10-2-153 0 0,-5-3-52 0 0,4-2 20 0 0,0 5 84 0 0,-5 3 76 0 0,0-1 56 0 0,-5 0-156 0 0,-1 0-1 0 0,1 0 1 0 0,0 0-1 0 0,-1-1 1 0 0,1 1 0 0 0,-1 0-1 0 0,1-1 1 0 0,0 1-1 0 0,0-1-66 0 0,6-4 275 0 0,2-1 114 0 0,4 4 94 0 0,-6 1-202 0 0,-1 0-76 0 0,0-1-33 0 0,1-2 1 0 0,1 0 1 0 0,-1 2-1 0 0,0 0 38 0 0,2 2 83 0 0,5-1 10 0 0,-1-3-69 0 0,1-1-59 0 0,-1 0-48 0 0,11-5 11 0 0,-19 9-119 0 0,-1-1 0 0 0,1 1-1 0 0,0 0 1 0 0,-1 0 0 0 0,1 1 0 0 0,1-1-20 0 0,2 1 3 0 0,0-1 1 0 0,0-1-1 0 0,0 0 0 0 0,0 0 1 0 0,0 0-1 0 0,7-4-3 0 0,-7 2 0 0 0,0 1 0 0 0,0 1-1 0 0,0 0 1 0 0,0 0 0 0 0,0 0 0 0 0,9 1 0 0 0,-7 0-29 0 0,11-3 80 0 0,-15 2-79 0 0,0 0-55 0 0,1 0-120 0 0,-4 1 50 0 0,0 0-41 0 0,0 0-56 0 0,-1 0-48 0 0,1 1-42 0 0,0-1-38 0 0,-1 1-89 0 0,1-1-35 0 0,3-1-575 0 0,1-2-647 0 0,2-5-977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7136 0 0,'0'0'165'0'0,"0"0"22"0"0,0 0 6 0 0,0 0 4 0 0,0 0-5 0 0,0 0-6 0 0,0 0-2 0 0,0 0 29 0 0,0 0 124 0 0,0 0 58 0 0,0 0 12 0 0,0 0-11 0 0,0 0-51 0 0,0 0-22 0 0,0 0-3 0 0,0 0 6 0 0,0 0 29 0 0,0 0 12 0 0,0 0 1 0 0,0 0-30 0 0,0 0-122 0 0,0 0-50 0 0,2 3-8 0 0,9 8-8 0 0,-8-9-20 0 0,-3-2-8 0 0,2 3-2 0 0,9 7-3 0 0,-9-7-10 0 0,-2 0-3 0 0,1-2-80 0 0,-1 1 1 0 0,0 0-1 0 0,1 0 1 0 0,-1-1 0 0 0,1 1-1 0 0,0 0 1 0 0,-1-1 0 0 0,1 1-1 0 0,0 0 1 0 0,0-1 0 0 0,1 2-25 0 0,2 5 31 0 0,-3-7-18 0 0,0 1-1 0 0,-1 0 0 0 0,1 0 1 0 0,-1 0-1 0 0,0 0 0 0 0,1 0 1 0 0,-1 0-1 0 0,0 0 0 0 0,0 0 1 0 0,-1 0-1 0 0,1 1-12 0 0,0-1 12 0 0,0-1 0 0 0,0 1 0 0 0,0 0 0 0 0,0 0 0 0 0,0 0 0 0 0,0 0 0 0 0,0 0 0 0 0,1-1 0 0 0,-1 1 0 0 0,1 0 0 0 0,0 1-12 0 0,4 5 47 0 0,-4-7-36 0 0,0 0 0 0 0,-1 1 0 0 0,1-1 0 0 0,0 1 0 0 0,0-1 0 0 0,-1 1 1 0 0,1 0-1 0 0,-1-1 0 0 0,1 1 0 0 0,-1 0 0 0 0,1-1 0 0 0,-1 1 0 0 0,0 0 0 0 0,0-1 1 0 0,0 2-12 0 0,-1 7 43 0 0,1 10 41 0 0,3-3 18 0 0,2-6-47 0 0,2 7 46 0 0,-5 1 34 0 0,-2-12-83 0 0,1 1 1 0 0,0-1 0 0 0,1 0 0 0 0,1 5-53 0 0,-1-4 61 0 0,0 1 0 0 0,0 0 0 0 0,-1-1 1 0 0,0 6-62 0 0,-1 9 162 0 0,0 1-20 0 0,2-5-7 0 0,4-3-39 0 0,1-1 6 0 0,-6 4 44 0 0,-1 86 518 0 0,3-100-561 0 0,6 10-4 0 0,-8-12-72 0 0,0 0 0 0 0,0 1 0 0 0,-1-1 1 0 0,1 1-1 0 0,-1-1 0 0 0,0 1 0 0 0,0-1-27 0 0,0 0 91 0 0,-3 0-32 0 0,-7 7-34 0 0,7-7 47 0 0,3-3 7 0 0,-2 0-39 0 0,-4 0-74 0 0,1 0-71 0 0,3 0-46 0 0,1 0-149 0 0,1 0-253 0 0,0 0 421 0 0,0 0 13 0 0,0 0-14 0 0,0 0-43 0 0,0 0-10 0 0,0 0-43 0 0,0 0-49 0 0,0 0-55 0 0,0 0-60 0 0,0 0-54 0 0,0 0-50 0 0,0 0-42 0 0,0 0-156 0 0,0 0-42 0 0,0 0-189 0 0,0 0-508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32 6000 0 0,'0'0'174'0'0,"-3"-2"-7"0"0,-10-9-132 0 0,10 10 0 0 0,-2 0 63 0 0,-2 1 139 0 0,-1 0 72 0 0,-7 0 420 0 0,11-1-525 0 0,2-1-47 0 0,-1-1 46 0 0,1-1-4 0 0,1 1-18 0 0,-1 1-14 0 0,0 2-24 0 0,-1-1 41 0 0,-1 1 50 0 0,0 0 60 0 0,-27 0 817 0 0,17 0-675 0 0,6 0-229 0 0,0 0-36 0 0,1 0-44 0 0,1 0-51 0 0,1 2 164 0 0,-9 9-16 0 0,1-6-6 0 0,8 6-17 0 0,-6-5-68 0 0,10-5-126 0 0,0-1 0 0 0,0 0 1 0 0,0 1-1 0 0,0-1 0 0 0,0 1 0 0 0,0 0 0 0 0,0-1 0 0 0,0 1 0 0 0,0 0 0 0 0,0-1 0 0 0,0 1 0 0 0,1 0 0 0 0,-1 0 0 0 0,0 0 1 0 0,1 0-1 0 0,-1 0-7 0 0,-4 9 70 0 0,4-7-55 0 0,0-1 0 0 0,0 0 0 0 0,0 1 1 0 0,-1-1-1 0 0,1 0 0 0 0,0 0 0 0 0,-1 0 0 0 0,0 0 0 0 0,0 0-15 0 0,1-1 12 0 0,-1 1-1 0 0,1 0 0 0 0,-1 0 1 0 0,1 0-1 0 0,0 0 0 0 0,0 0 0 0 0,0 1 1 0 0,0-1-1 0 0,0 0 0 0 0,0 0 1 0 0,1 1-1 0 0,-1 1-11 0 0,-3 9 50 0 0,-7-3 38 0 0,6 14 6 0 0,-1-12-20 0 0,5-10-60 0 0,0-1-1 0 0,0 1 1 0 0,1-1 0 0 0,-1 1-1 0 0,0-1 1 0 0,1 1 0 0 0,-1 0-1 0 0,1-1 1 0 0,0 1 0 0 0,-1 0 0 0 0,1-1-1 0 0,0 1 1 0 0,0 0 0 0 0,0 0-14 0 0,0 3 34 0 0,-1 0 1 0 0,0 0-1 0 0,0 0 1 0 0,0 0 0 0 0,-2 5-35 0 0,-4 14 92 0 0,5-7-69 0 0,2-2-23 0 0,0-7 0 0 0,0 0 0 0 0,0-1 0 0 0,0 1 0 0 0,1 0 0 0 0,1 1 0 0 0,8 23 0 0 0,-4-7 4 0 0,-2-9 14 0 0,0-1 0 0 0,3 7-18 0 0,-5-16 9 0 0,0-1-1 0 0,0 0 0 0 0,1 0 0 0 0,0 0 0 0 0,0 0 1 0 0,1-1-1 0 0,-1 1 0 0 0,4 3-8 0 0,-1-2 31 0 0,-3-3-15 0 0,-1-1 1 0 0,1 1 0 0 0,0 0 0 0 0,0-1 0 0 0,0 0-1 0 0,0 0 1 0 0,1 0 0 0 0,-1 0 0 0 0,1 0 0 0 0,-1 0-1 0 0,1-1 1 0 0,2 1-17 0 0,5 2 35 0 0,7 3 26 0 0,-2-5 17 0 0,-14-2-68 0 0,-1 0 0 0 0,1 1 0 0 0,0-1 1 0 0,-1 0-1 0 0,1 1 0 0 0,-1-1 0 0 0,1 1 0 0 0,-1 0 1 0 0,1-1-1 0 0,0 2-10 0 0,0-2 7 0 0,-1 1 1 0 0,0 0-1 0 0,1-1 0 0 0,-1 1 1 0 0,0-1-1 0 0,1 1 0 0 0,-1-1 1 0 0,1 0-1 0 0,-1 0 1 0 0,1 1-8 0 0,15-6 54 0 0,-14 4-39 0 0,0 0 0 0 0,0 0 1 0 0,0 0-1 0 0,0 1 0 0 0,0-1 0 0 0,0 1 0 0 0,0-1 1 0 0,1 1-16 0 0,-2 0 11 0 0,0 0 0 0 0,0-1 0 0 0,0 1 0 0 0,0 0 0 0 0,0-1 0 0 0,-1 0 0 0 0,1 1 0 0 0,0-1 0 0 0,0 0 0 0 0,0 0 0 0 0,-1 0 0 0 0,1 0 0 0 0,0 0 0 0 0,0-1-11 0 0,21-22 82 0 0,-11 12-62 0 0,-8 6 3 0 0,1 1 0 0 0,-1-1 0 0 0,-1 0 0 0 0,1 0 0 0 0,-1 0 1 0 0,0-1-24 0 0,0 1 5 0 0,10-28-6 0 0,-10 24 12 0 0,-2 7-6 0 0,0-1 0 0 0,-1 1 0 0 0,1 0 0 0 0,-1-1 0 0 0,1 1-1 0 0,-1 0 1 0 0,0-1 0 0 0,0 1-5 0 0,1-17 15 0 0,5 5-5 0 0,-5 12-4 0 0,0 0-1 0 0,0 0 1 0 0,0-1-1 0 0,0 1 1 0 0,0 0-1 0 0,-1 0 1 0 0,1 0-1 0 0,-1-1 1 0 0,0-2-6 0 0,0-197 12 0 0,3 188-12 0 0,7-1 0 0 0,-7 3-11 0 0,-3 10-42 0 0,0 3-11 0 0,0 0 0 0 0,-1 5 6 0 0,1-5 58 0 0,0 0 0 0 0,0 0 0 0 0,0 0 0 0 0,-1 1-1 0 0,1-1 1 0 0,0 0 0 0 0,0 0 0 0 0,0 0 0 0 0,0 0-1 0 0,0 0 1 0 0,0 1 0 0 0,0-1 0 0 0,0 0 0 0 0,0 0-1 0 0,0 0 1 0 0,0 0 0 0 0,0 0 0 0 0,0 0 0 0 0,0 1-1 0 0,0-1 1 0 0,0 0 0 0 0,0 0 0 0 0,1 0 0 0 0,-1 0-1 0 0,0 0 1 0 0,0 1 0 0 0,0-1 0 0 0,0 0 0 0 0,0 0-1 0 0,0 0 1 0 0,0 0 0 0 0,0 0 0 0 0,0 0 0 0 0,0 0-1 0 0,1 0 1 0 0,-1 1 0 0 0,16 7 1 0 0,-12-6-5 0 0,1 2 9 0 0,4 22-60 0 0,2 3 34 0 0,-10-22 12 0 0,0 0 1 0 0,-1 0-1 0 0,0 0 1 0 0,0 4 8 0 0,0-6-4 0 0,0 1 0 0 0,0-1 0 0 0,0 1 0 0 0,1-1 1 0 0,1 5 3 0 0,4 6-4 0 0,-5-13 7 0 0,0 0 1 0 0,0 1-1 0 0,0-1 0 0 0,0 0 0 0 0,0 1 1 0 0,-1-1-1 0 0,1 1 0 0 0,-1 1-3 0 0,0 1 38 0 0,0 10 45 0 0,0 10 42 0 0,0-13-44 0 0,0-6-38 0 0,-1 3 6 0 0,1 10 48 0 0,4-3 11 0 0,-2-11-86 0 0,5 19 105 0 0,-3 5 79 0 0,-4 30 95 0 0,0-60-300 0 0,0 0 0 0 0,0 0 0 0 0,0 1 0 0 0,0-1 0 0 0,0 0 0 0 0,0 0 0 0 0,0 0 0 0 0,0 0 0 0 0,0 0 0 0 0,0 0 0 0 0,0 0 0 0 0,0 0 0 0 0,0 0 0 0 0,0 0 0 0 0,0 1 0 0 0,0-1-1 0 0,0 0 1 0 0,0 0 0 0 0,0 0 0 0 0,0 0 0 0 0,0 0 0 0 0,0 0 0 0 0,0 0 0 0 0,0 0 0 0 0,0 0 0 0 0,0 0 0 0 0,0 0 0 0 0,0 0 0 0 0,0 1 0 0 0,0-1 0 0 0,0 0 0 0 0,0 0 0 0 0,0 0 0 0 0,0 0 0 0 0,1 0 0 0 0,-1 0 0 0 0,0 0 0 0 0,0 0 0 0 0,0 0 0 0 0,0 0-1 0 0,0 0 1 0 0,0 0 0 0 0,0 0 0 0 0,0 0 0 0 0,0 0 0 0 0,0 0 0 0 0,1 0 0 0 0,-1 0 0 0 0,0 0 0 0 0,0 0 0 0 0,0 0 0 0 0,0 0 0 0 0,0 0 0 0 0,0 0 0 0 0,0 0 0 0 0,0 0 0 0 0,0 0-1 0 0,1 0-82 0 0,0 0 52 0 0,0 0 77 0 0,1 0 113 0 0,-2 0-118 0 0,2 0-50 0 0,-1 0-89 0 0,0 0-71 0 0,1 0-99 0 0,1 0-116 0 0,-2 0 143 0 0,0 0-35 0 0,0 0-92 0 0,0 0-57 0 0,0 0-50 0 0,0 0-45 0 0,1 0-153 0 0,0 0-44 0 0,0 0-185 0 0,1 0-498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7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1 163 7312 0 0,'0'0'165'0'0,"0"3"22"0"0,0 7-55 0 0,0-2-44 0 0,0 8 64 0 0,0-4-119 0 0,0 12 60 0 0,0-17 71 0 0,0 2 77 0 0,0-8-194 0 0,-1 1 0 0 0,1-1 0 0 0,1 0 0 0 0,-1 0 0 0 0,0 0 0 0 0,0 0 0 0 0,0 1 0 0 0,0-1 0 0 0,1 0 0 0 0,-1 0 0 0 0,1 0 0 0 0,-1 0 0 0 0,1 0 0 0 0,-1 0-47 0 0,8 4 401 0 0,-8-5-376 0 0,1 1 0 0 0,-1-1 1 0 0,1 0-1 0 0,-1 1 1 0 0,1-1-1 0 0,-1 0 0 0 0,1 1 1 0 0,-1-1-1 0 0,0 0 0 0 0,1 1 1 0 0,-1-1-1 0 0,0 1 0 0 0,1-1 1 0 0,-1 1-1 0 0,0-1 0 0 0,1 1 1 0 0,-1-1-1 0 0,0 1 0 0 0,0-1 1 0 0,0 1-1 0 0,1 0 0 0 0,-1-1 1 0 0,0 1-1 0 0,0-1 1 0 0,0 1-1 0 0,0-1 0 0 0,0 1 1 0 0,0 0-1 0 0,0-1 0 0 0,0 1 1 0 0,0-1-1 0 0,-1 1-25 0 0,1 2 113 0 0,0 3 2 0 0,0-3-2 0 0,0 0 100 0 0,0-1-52 0 0,0-1 45 0 0,3 2 220 0 0,-2-1-342 0 0,3 1 36 0 0,2 5-20 0 0,-5-4-10 0 0,1 0 76 0 0,-2-1 14 0 0,1 1 62 0 0,-1 0 74 0 0,0 1 82 0 0,0-5-575 0 0,0 1 39 0 0,0 0 38 0 0,0 0 34 0 0,0 1 34 0 0,0 0 118 0 0,0 0 16 0 0,0-1 34 0 0,0 3 224 0 0,0 0 196 0 0,0 1 436 0 0,0-1 440 0 0,0-3-1003 0 0,0-1-50 0 0,0-1 2 0 0,0 0-238 0 0,0-1-37 0 0,0 1-40 0 0,0-2-44 0 0,0 1-48 0 0,0-1-51 0 0,0-24 245 0 0,0 18-175 0 0,0-82 7 0 0,1 89-3 0 0,-1 0 1 0 0,0 0-1 0 0,0 0 0 0 0,1 0 0 0 0,-1 0 0 0 0,1 0 0 0 0,0 0 0 0 0,-1 0 0 0 0,1 0 0 0 0,0 0 0 0 0,0 0 0 0 0,0 0 0 0 0,1 1 3 0 0,-1-1-5 0 0,0 0 1 0 0,0 0-1 0 0,0 1 1 0 0,0-1-1 0 0,-1 0 1 0 0,1 0-1 0 0,0 0 1 0 0,-1 0-1 0 0,1 0 1 0 0,-1 0-1 0 0,0 0 1 0 0,0 0-1 0 0,1-1 5 0 0,-2-1-25 0 0,2 0-1 0 0,-1-1 1 0 0,0 1 0 0 0,1 0-1 0 0,0-1 1 0 0,0 1 0 0 0,0-1 25 0 0,0 4-21 0 0,0-1 1 0 0,0 0-1 0 0,-1 0 0 0 0,1 1 1 0 0,1-1-1 0 0,-1 0 1 0 0,0 1-1 0 0,0-1 0 0 0,1 1 21 0 0,-2 1-8 0 0,0 0-1 0 0,1-1 0 0 0,-1 1 0 0 0,0 0 0 0 0,0-1 1 0 0,0 1-1 0 0,1 0 0 0 0,-1 0 0 0 0,0-1 0 0 0,0 1 0 0 0,0 0 1 0 0,1-1-1 0 0,-1 1 0 0 0,0-1 0 0 0,0 1 0 0 0,0 0 1 0 0,0-1-1 0 0,0 1 0 0 0,0 0 0 0 0,0-1 0 0 0,0 1 0 0 0,0 0 1 0 0,0-1-1 0 0,0 1 0 0 0,0-1 0 0 0,0 1 9 0 0,0 0 0 0 0,0-3-34 0 0,0 0 0 0 0,0 0 0 0 0,0 0 0 0 0,0 0 0 0 0,1 1 0 0 0,0-1-1 0 0,0-1 35 0 0,7-3-149 0 0,-4 5 65 0 0,2-13-121 0 0,-4 11 153 0 0,3-2 3 0 0,-2 2-14 0 0,0 1-25 0 0,2-2-45 0 0,7-10-98 0 0,-9 10 139 0 0,1-2-144 0 0,5 1-169 0 0,-4 3 279 0 0,-1 1 14 0 0,-1 0 9 0 0,-1 0-13 0 0,0 1-39 0 0,-1-1-9 0 0,0 1-40 0 0,0 0-44 0 0,0 0-50 0 0,-1 1 298 0 0,1-1-351 0 0,0 1-50 0 0,-1-1-44 0 0,1 1-39 0 0,-1-1-139 0 0,0 1-39 0 0,0 0-170 0 0,0 0-456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5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92 5456 0 0,'0'0'158'0'0,"0"0"-37"0"0,0 0-3 0 0,0 0 46 0 0,0 0 140 0 0,0 0 256 0 0,3 0 16 0 0,1 0-482 0 0,0 0 63 0 0,5 0 205 0 0,14 0 623 0 0,-17 0-744 0 0,0 0-73 0 0,7-2 154 0 0,1-5 11 0 0,0-1-32 0 0,-1 7-35 0 0,0-1-6 0 0,2-5 33 0 0,-1-1-26 0 0,-1 6-55 0 0,-5 3-78 0 0,-6-1-91 0 0,1 0 1 0 0,-1 0 0 0 0,1 0-1 0 0,-1 0 1 0 0,1 0-1 0 0,-1-1 1 0 0,1 1-1 0 0,-1-1 1 0 0,1 1 0 0 0,0-2-44 0 0,18-7 247 0 0,-18 8-217 0 0,1 0 1 0 0,-1 0-1 0 0,1 0 1 0 0,-1 0-1 0 0,1 1 0 0 0,-1-1 1 0 0,3 1-31 0 0,-4 0 16 0 0,0 0 0 0 0,0 0 0 0 0,0 0 0 0 0,0 0 0 0 0,0-1 0 0 0,0 1 0 0 0,0-1 0 0 0,0 1 0 0 0,-1-1 0 0 0,1 0 0 0 0,0 0 0 0 0,0 1 0 0 0,-1-1 0 0 0,1-1-16 0 0,13-5 100 0 0,8 4 23 0 0,6 3 78 0 0,-12 0-45 0 0,-15 0-140 0 0,0 0 1 0 0,0 0-1 0 0,0-1 0 0 0,-1 1 1 0 0,1 0-1 0 0,0-1 1 0 0,0 1-1 0 0,-1-1 1 0 0,1 0-1 0 0,0 0 1 0 0,-1 0-1 0 0,1 0 1 0 0,-1 0-17 0 0,15-6 79 0 0,-2 4-49 0 0,-5 3-51 0 0,7 0-77 0 0,-7 0-12 0 0,0 0 50 0 0,40 0-5 0 0,-34 0-36 0 0,-7 0 11 0 0,-1 0-34 0 0,4 0-121 0 0,0 0-96 0 0,-1 0-111 0 0,-5 0 180 0 0,0 0-34 0 0,-3 0 16 0 0,0 0-41 0 0,1 0-438 0 0,2 0-297 0 0,1 0-692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16 128 7792 0 0,'-13'13'230'0'0,"11"-10"-68"0"0,1-3-24 0 0,1 0 38 0 0,0 0 135 0 0,0 0 256 0 0,0 0 10 0 0,0 0-12 0 0,0 0-70 0 0,0 0-30 0 0,0 0-7 0 0,0 0-8 0 0,0 0-22 0 0,0 0-10 0 0,0 0-2 0 0,0-3-26 0 0,1-2-242 0 0,2 0-7 0 0,0 3-53 0 0,1 1 56 0 0,1 1 81 0 0,-5 0-8 0 0,3 0-29 0 0,4 0-124 0 0,2 0 41 0 0,36 0 536 0 0,-33 0-520 0 0,4-2 62 0 0,-5-4-43 0 0,-10 5-122 0 0,1 0 0 0 0,-1 0 0 0 0,1 0-1 0 0,0 1 1 0 0,-1-1 0 0 0,1 0 0 0 0,0 1 0 0 0,-1-1 0 0 0,1 1-1 0 0,0 0 1 0 0,0-1 0 0 0,0 1 0 0 0,-1 0 0 0 0,2 0-18 0 0,2 0 37 0 0,0-1 0 0 0,1 0 0 0 0,-1 0 0 0 0,0 0 0 0 0,4-2-37 0 0,-3 1 36 0 0,-1 0 0 0 0,1 1 0 0 0,0 0-1 0 0,0 0 1 0 0,0 0 0 0 0,0 0-36 0 0,1 1 51 0 0,0 0 0 0 0,0-1 0 0 0,-1-1 0 0 0,1 1 0 0 0,-1-1 0 0 0,1 0-51 0 0,9-3 112 0 0,16 0 112 0 0,-16 1-118 0 0,6-2-8 0 0,6 0-78 0 0,48-20-20 0 0,-45 21 0 0 0,-14 0 0 0 0,-11 3 0 0 0,1 0 0 0 0,-1 1 0 0 0,1 0 0 0 0,-1 0 0 0 0,1 0 0 0 0,3 1 0 0 0,1-1 0 0 0,-1 0 0 0 0,1 0 0 0 0,-1-1 0 0 0,0 0 0 0 0,1-1 0 0 0,0-1 0 0 0,6 1-16 0 0,3 3-63 0 0,-7 1 18 0 0,-9-1 94 0 0,0 0-43 0 0,-1 0-43 0 0,1 0-44 0 0,0 0-44 0 0,0 0-46 0 0,0 0-46 0 0,0 0-48 0 0,0 0-48 0 0,0 0-49 0 0,0 0-50 0 0,0 0-51 0 0,-1 0-52 0 0,1 0-53 0 0,-1 0-53 0 0,0 0-55 0 0,6 0-1448 0 0,1 0-1216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8520 0 0,'0'0'190'0'0,"0"0"28"0"0,0 0 11 0 0,0 2-21 0 0,0 2-188 0 0,0 1-1 0 0,-1-1 1 0 0,1 0 0 0 0,-1 0-1 0 0,0 3-19 0 0,-6 6 194 0 0,3-6 26 0 0,2 6 72 0 0,2-6-110 0 0,0-5-123 0 0,-1 0 1 0 0,1 0-1 0 0,0 0 0 0 0,1 1 0 0 0,-1-1 1 0 0,0 0-1 0 0,0 0 0 0 0,1 0 0 0 0,0 0 1 0 0,0 1-60 0 0,4 5 143 0 0,-4-6-117 0 0,-1-1 0 0 0,1 1 1 0 0,0-1-1 0 0,0 0 0 0 0,0 1 0 0 0,-1 0 1 0 0,1-1-1 0 0,-1 1 0 0 0,1-1 0 0 0,-1 1 1 0 0,0 0-1 0 0,1-1 0 0 0,-1 1 0 0 0,0 0-26 0 0,-1 10 174 0 0,1 10 147 0 0,3-9-53 0 0,2-5-119 0 0,1 2 70 0 0,-3 6 60 0 0,-3-12-230 0 0,0-1 1 0 0,0 0 0 0 0,1 0-1 0 0,-1 0 1 0 0,1 0 0 0 0,0 0 0 0 0,1 2-50 0 0,6 13 300 0 0,-5-6-73 0 0,-2 4-10 0 0,0 1-21 0 0,5-2 21 0 0,-5-12-167 0 0,0 1-1 0 0,0-1 1 0 0,0 0 0 0 0,0 1-1 0 0,0-1 1 0 0,-1 1-1 0 0,1-1 1 0 0,-1 1 0 0 0,0 0-50 0 0,1 3 104 0 0,-1 0 0 0 0,1 0 1 0 0,1 1-1 0 0,-1-1 0 0 0,1 0 1 0 0,3 5-105 0 0,-4-7 62 0 0,2 4 94 0 0,-2-1-47 0 0,-1 1-29 0 0,0 3-21 0 0,-1 0-15 0 0,1 67 114 0 0,0-77-145 0 0,0 0 0 0 0,0-1 0 0 0,1 1 0 0 0,-1 0-1 0 0,0 0 1 0 0,1-1 0 0 0,0 1 0 0 0,-1 0 0 0 0,1-1 0 0 0,0 1 0 0 0,0 0-1 0 0,0-1 1 0 0,0 1-13 0 0,0-1 13 0 0,0 1-1 0 0,0-1 1 0 0,0 1-1 0 0,-1 0 1 0 0,1-1-1 0 0,0 1 1 0 0,-1 0-1 0 0,1-1 1 0 0,-1 1-1 0 0,0 0 1 0 0,0 0-1 0 0,1-1 1 0 0,-1 1-13 0 0,0 24 151 0 0,0 9 25 0 0,0-33-100 0 0,0-2 16 0 0,0 0 4 0 0,0 0 0 0 0,0 0 0 0 0,0 0 2 0 0,0 0 4 0 0,0 0 2 0 0,-3-2-4 0 0,2 0-88 0 0,-1 0-1 0 0,1 0 0 0 0,0 1 0 0 0,0-1 0 0 0,0 0 0 0 0,0-1 0 0 0,0 1 1 0 0,0 0-1 0 0,1 0 0 0 0,-1 0 0 0 0,1 0 0 0 0,-1-1 0 0 0,1 1 0 0 0,0-1-11 0 0,-1-21 69 0 0,1 22-66 0 0,2-16 50 0 0,4 2-33 0 0,-5 14-19 0 0,0-1 0 0 0,0 1 0 0 0,0-1 0 0 0,0 1 0 0 0,0-1 0 0 0,-1 1 0 0 0,1-1 0 0 0,-1 1 0 0 0,1-1 0 0 0,-1 0-1 0 0,0 1 1 0 0,0-2-1 0 0,0-4 13 0 0,1-1-1 0 0,1 1 0 0 0,0 0 0 0 0,0 0 1 0 0,3-7-13 0 0,-4 13-2 0 0,0-2 2 0 0,0 0 0 0 0,0 1 0 0 0,0-1 0 0 0,-1 0 0 0 0,0 0 0 0 0,1 0 0 0 0,-1-1 0 0 0,-1 3 0 0 0,1 0 0 0 0,0 1 0 0 0,0-1 0 0 0,1 0 0 0 0,-1 1 0 0 0,0-1 0 0 0,0 0 0 0 0,1 1 0 0 0,-1-1 0 0 0,1 1 0 0 0,0-1 0 0 0,-1 1 0 0 0,1-1 0 0 0,0 1 0 0 0,0-1 0 0 0,0 1 0 0 0,0 0 0 0 0,0-1 0 0 0,0 1 0 0 0,0 0 0 0 0,1-1 0 0 0,3-3 0 0 0,0-1 0 0 0,-1 0 0 0 0,0 1 0 0 0,3-6 0 0 0,0-1 0 0 0,-1 1 0 0 0,-5 9 0 0 0,0 0 0 0 0,1 0 0 0 0,-1 0 0 0 0,0 0 0 0 0,1 0 0 0 0,-1 0 0 0 0,1 0 0 0 0,-1 0 0 0 0,2 0 0 0 0,18-3 0 0 0,-11-9 0 0 0,-6 11 0 0 0,0 1 0 0 0,1-1 0 0 0,-1 0 0 0 0,1 1 0 0 0,0 0 0 0 0,13-6 15 0 0,0 3-102 0 0,-1 3-50 0 0,24 1-251 0 0,-25 0 362 0 0,-11 0 24 0 0,-1 1 1 0 0,1 0-1 0 0,-1 0 1 0 0,0 0-1 0 0,1 0 1 0 0,-1 1-1 0 0,0-1 1 0 0,1 1-1 0 0,2 1 2 0 0,2 3-27 0 0,-8-4 17 0 0,0 0 1 0 0,1 0-1 0 0,-1 0 0 0 0,1 0 1 0 0,-1-1-1 0 0,1 1 0 0 0,-1 0 1 0 0,1-1-1 0 0,-1 1 0 0 0,1-1 1 0 0,0 0-1 0 0,-1 0 0 0 0,1 1 0 0 0,0-1 10 0 0,-1 0-7 0 0,0 0 0 0 0,1 0-1 0 0,-1 0 1 0 0,0 0 0 0 0,0 0-1 0 0,1 0 1 0 0,-1 1-1 0 0,0-1 1 0 0,0 0 0 0 0,0 1-1 0 0,0-1 1 0 0,0 1 0 0 0,0-1-1 0 0,0 1 1 0 0,0 0-1 0 0,0 0 1 0 0,1 0 7 0 0,7 15-58 0 0,-8-15 58 0 0,-1 1-1 0 0,1-1 1 0 0,0 1-1 0 0,0-1 0 0 0,-1 1 1 0 0,1-1-1 0 0,0 0 1 0 0,0 1-1 0 0,0-1 0 0 0,1 0 1 0 0,-1 0-1 0 0,0 1 1 0 0,0-1-1 0 0,1 0 0 0 0,0 0 1 0 0,3 2-1 0 0,-4-3 3 0 0,0 0 0 0 0,-1 0 0 0 0,1 1 0 0 0,-1-1 0 0 0,1 0 0 0 0,0 1 0 0 0,-1-1 0 0 0,1 1-1 0 0,-1-1 1 0 0,1 0 0 0 0,-1 1 0 0 0,1-1 0 0 0,-1 1 0 0 0,1 0 0 0 0,-1-1 0 0 0,0 1 0 0 0,1-1 0 0 0,-1 1 0 0 0,0 0 0 0 0,1-1 0 0 0,-1 1 0 0 0,0 0-2 0 0,3 4 12 0 0,2 3-3 0 0,-4-7-9 0 0,0 0 0 0 0,-1 1 0 0 0,1-1 0 0 0,0 1 0 0 0,0-1 0 0 0,-1 1 1 0 0,1-1-1 0 0,-1 1 0 0 0,1 0 0 0 0,-1-1 0 0 0,1 1 0 0 0,-1 0 0 0 0,0-1 0 0 0,0 1 0 0 0,0 1 0 0 0,0 71 0 0 0,0-9 0 0 0,0-62 0 0 0,0-1 0 0 0,0 1 0 0 0,-1 0 0 0 0,1-1 0 0 0,-1 1 0 0 0,1-1 0 0 0,-1 1 0 0 0,0-1 0 0 0,0 0 0 0 0,0 1 0 0 0,-1 1 0 0 0,1-2 0 0 0,0 0 0 0 0,0 1 0 0 0,0-1 0 0 0,0 1 0 0 0,0-1 0 0 0,0 1 0 0 0,1-1 0 0 0,0 1 0 0 0,-1-1 0 0 0,1 1 0 0 0,0 1 0 0 0,-3 12 29 0 0,-10-1 131 0 0,0 2 43 0 0,7-5-33 0 0,2-1-42 0 0,-1 0-48 0 0,-1 2-58 0 0,6-12-23 0 0,-1 0 0 0 0,0 0-1 0 0,1 0 1 0 0,-1 0-1 0 0,0 0 1 0 0,0 0 0 0 0,0-1-1 0 0,0 1 1 0 0,0 0-1 0 0,1 0 1 0 0,-1-1 0 0 0,0 1-1 0 0,-1 0 1 0 0,1-1-1 0 0,0 1 1 0 0,0-1 0 0 0,0 0-1 0 0,-1 1 2 0 0,-9 3-35 0 0,-5 10 23 0 0,15-13 15 0 0,-1 1 0 0 0,0 0 0 0 0,0-1 0 0 0,0 1 0 0 0,0-1 0 0 0,0 1 0 0 0,-1 0-3 0 0,-12 0 71 0 0,4 0-20 0 0,-2 4-27 0 0,12-5-23 0 0,-1 0 0 0 0,1 0 0 0 0,-1 0 0 0 0,0 0 0 0 0,1-1 0 0 0,-1 1 0 0 0,0 0 0 0 0,1-1 0 0 0,-1 0 0 0 0,0 1 0 0 0,0-1 0 0 0,1 0 0 0 0,-1 0-1 0 0,-17 0 48 0 0,-4 0-36 0 0,20 0-12 0 0,1 0 0 0 0,0 0 0 0 0,0 0 0 0 0,0 0 0 0 0,0-1 0 0 0,0 1 0 0 0,0-1 0 0 0,1 1 0 0 0,-1-1 0 0 0,0 0 0 0 0,0 1 0 0 0,0-1 0 0 0,1 0 0 0 0,-2-1 0 0 0,1 1 0 0 0,1 0 0 0 0,-1 0 0 0 0,1 0 0 0 0,-1 1 0 0 0,1-1 0 0 0,-1 0 0 0 0,1 1 0 0 0,-1 0 0 0 0,1-1 0 0 0,-1 1 0 0 0,0 0 0 0 0,1-1 0 0 0,-2 1 0 0 0,-4 1 0 0 0,5-1-2 0 0,0 0 0 0 0,-1 0 0 0 0,1 0-1 0 0,0 0 1 0 0,0 0 0 0 0,0-1 0 0 0,0 1 0 0 0,-1-1 0 0 0,1 1 0 0 0,-1-1 2 0 0,-3-3 37 0 0,2 3-42 0 0,0-1-40 0 0,0 0-55 0 0,0 0-73 0 0,1 0 8 0 0,0 1-44 0 0,1-1-51 0 0,-1 0-56 0 0,1 1 7 0 0,1 0-45 0 0,-1-1-48 0 0,0 1-51 0 0,1-1-53 0 0,0 1-58 0 0,0-1-59 0 0,0 1-63 0 0,-1-5-1467 0 0,1-4-1226 0 0,1 10 3378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0 8208 0 0,'-7'0'126'0'0,"-5"0"199"0"0,7 0-216 0 0,1 0-60 0 0,0 0-93 0 0,-12 3 55 0 0,9 1 34 0 0,-1 0 80 0 0,-1 1 105 0 0,-6 3 215 0 0,0 0 29 0 0,5-3-192 0 0,3-1-95 0 0,0 0-61 0 0,2-2-10 0 0,4-1-91 0 0,0-1-1 0 0,1 0 1 0 0,-1 0 0 0 0,0 1 0 0 0,1-1 0 0 0,-1 0 0 0 0,1 1 0 0 0,-1-1-1 0 0,1 1 1 0 0,-1-1 0 0 0,1 1 0 0 0,-1-1 0 0 0,1 1 0 0 0,-1-1 0 0 0,1 1-1 0 0,-1-1 1 0 0,1 1 0 0 0,0 0 0 0 0,-1-1 0 0 0,1 1 0 0 0,0-1-1 0 0,0 1-24 0 0,-3 4 96 0 0,-8 9 204 0 0,9-13-257 0 0,1 1-1 0 0,-1 0 1 0 0,0 0-1 0 0,1-1 1 0 0,-1 1-1 0 0,1 0 0 0 0,0 0 1 0 0,0 1-1 0 0,-1 1-42 0 0,-3 22 242 0 0,-9 1 58 0 0,2-5-10 0 0,9-5-43 0 0,3 27 510 0 0,2-38-549 0 0,9 7-14 0 0,-8-7-114 0 0,-3-5-72 0 0,0-1 1 0 0,0 1-1 0 0,0-1 0 0 0,0 1 1 0 0,1-1-1 0 0,-1 0 0 0 0,0 1 1 0 0,0-1-1 0 0,0 1 0 0 0,1-1 1 0 0,-1 1-1 0 0,0-1 1 0 0,1 0-1 0 0,-1 1 0 0 0,0-1 1 0 0,1 0-1 0 0,-1 0 0 0 0,0 1 1 0 0,1-1-1 0 0,-1 0 0 0 0,1 0 1 0 0,-1 1-1 0 0,0-1 1 0 0,1 0-1 0 0,-1 0 0 0 0,1 0 1 0 0,-1 0-1 0 0,1 1 0 0 0,-1-1 1 0 0,1 0-1 0 0,-1 0 0 0 0,1 0 1 0 0,-1 0-1 0 0,1 0 1 0 0,-1 0-1 0 0,1 0-8 0 0,4 2 177 0 0,-4 0-150 0 0,0-1-12 0 0,0 0 1 0 0,0 0-1 0 0,0 0 0 0 0,0 0 0 0 0,0-1 0 0 0,1 1 0 0 0,-1 0 1 0 0,0 0-1 0 0,0-1 0 0 0,0 1 0 0 0,1-1-15 0 0,-1 1 11 0 0,0-1 0 0 0,1 0 0 0 0,-1 0 0 0 0,0 0 0 0 0,0 0 0 0 0,0 0 0 0 0,0 0 0 0 0,0 0 0 0 0,1 0 0 0 0,-1 0 0 0 0,0-1 0 0 0,0 1 1 0 0,0 0-12 0 0,10-5 70 0 0,7-2 50 0 0,-2 6 42 0 0,-3-1-12 0 0,2-5 23 0 0,7-3 40 0 0,-17 8-195 0 0,0 0 1 0 0,-1 0 0 0 0,1-1-1 0 0,0 0 1 0 0,-1 1 0 0 0,0-2-1 0 0,0 1 1 0 0,0 0 0 0 0,1-2-19 0 0,-2 3 15 0 0,0-1 1 0 0,0 1-1 0 0,0-1 1 0 0,1 1-1 0 0,-1 1 1 0 0,2-2-16 0 0,-2 2 7 0 0,1-1 1 0 0,-1 0-1 0 0,0 0 1 0 0,0-1 0 0 0,0 1-1 0 0,1-1-7 0 0,4-5 26 0 0,-6 6-22 0 0,0 1 0 0 0,0 0 1 0 0,0-1-1 0 0,-1 0 0 0 0,1 1 0 0 0,-1-1 1 0 0,1 0-1 0 0,-1 0 0 0 0,0 0 0 0 0,0 0 1 0 0,0 0-1 0 0,0 0 0 0 0,0 0 0 0 0,0 0 1 0 0,0 0-1 0 0,-1-1 0 0 0,1 1 1 0 0,-1 0-1 0 0,1-2-4 0 0,-1 3 1 0 0,0-1-1 0 0,0 0 1 0 0,0 1 0 0 0,1-1 0 0 0,-1 0-1 0 0,1 1 1 0 0,-1-1 0 0 0,1 1 0 0 0,-1-1-1 0 0,1 1 1 0 0,0-1 0 0 0,0 1-1 0 0,0-1 1 0 0,0 1-1 0 0,4-7 0 0 0,-3-2-11 0 0,-2 4-31 0 0,0 6 42 0 0,1-7-104 0 0,-1-3-96 0 0,-3-5-158 0 0,0 11 205 0 0,0 0-33 0 0,2 2 19 0 0,0 0-55 0 0,-1 1-66 0 0,1-1-76 0 0,1 0 3 0 0,-1 0-51 0 0,1 1-47 0 0,-1-1-40 0 0,1 0-146 0 0,0 1-40 0 0,0-2-176 0 0,0 0-473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302 300 7112 0 0,'0'0'157'0'0,"-2"0"23"0"0,0 0-149 0 0,0 0 0 0 0,0-1 0 0 0,0 1 0 0 0,1-1 0 0 0,-1 1 0 0 0,0-1 0 0 0,1 0-1 0 0,-1 0 1 0 0,0 0 0 0 0,1 0 0 0 0,-2-1-31 0 0,-4-2 59 0 0,-9 1-59 0 0,9 3 24 0 0,1 0 44 0 0,-1 0 41 0 0,1 0 35 0 0,-5 0 163 0 0,0 0 64 0 0,-24 0 1001 0 0,21 0-847 0 0,7 0-302 0 0,0 0-42 0 0,1 0-50 0 0,-1 0-58 0 0,2 3 288 0 0,-12 8 98 0 0,2-3-87 0 0,8-3-127 0 0,-1 2 56 0 0,-1 2-137 0 0,3-4-66 0 0,1 0 1 0 0,0 0-1 0 0,0 1 1 0 0,0-1-1 0 0,-2 5-98 0 0,0 4 108 0 0,-3 6-40 0 0,-5 9 18 0 0,14-25-77 0 0,0 0 1 0 0,0 0 0 0 0,0 0 0 0 0,1 0 0 0 0,-1 0-1 0 0,1 0 1 0 0,0 0 0 0 0,0 0 0 0 0,1 0 0 0 0,-1 2-10 0 0,1 14 43 0 0,-1-11-35 0 0,-1-6-6 0 0,1 0-1 0 0,0 0 0 0 0,0 0 1 0 0,0 0-1 0 0,0 0 0 0 0,0 0 0 0 0,1-1 1 0 0,-1 1-1 0 0,1 0 0 0 0,0 0 1 0 0,0 1-2 0 0,12 12 60 0 0,3 0 22 0 0,-9-8-45 0 0,-3-6-23 0 0,1 0 5 0 0,12 3 30 0 0,13-6 105 0 0,-14 0-77 0 0,2-2-17 0 0,2-5-44 0 0,-16 6-7 0 0,9-6 49 0 0,-2-4-25 0 0,-10 11-28 0 0,0-1-1 0 0,0 1 1 0 0,0 0 0 0 0,0 0-1 0 0,0 0 1 0 0,1 0 0 0 0,-1 0 0 0 0,0 0-1 0 0,2-1-4 0 0,4-1 10 0 0,-7 3-10 0 0,1 0 0 0 0,0-1 1 0 0,-1 1-1 0 0,1 0 0 0 0,-1-1 0 0 0,1 1 0 0 0,0-1 0 0 0,-1 1 0 0 0,1-1 0 0 0,-1 1 0 0 0,1-1 1 0 0,-1 1-1 0 0,0-1 0 0 0,1 1 0 0 0,-1-1 0 0 0,1 0 0 0 0,-1 1 0 0 0,0-1 0 0 0,0 0 0 0 0,1 1 1 0 0,-1-1-1 0 0,0 0 0 0 0,0 1 0 0 0,0-1 0 0 0,0 0 0 0 0,0 0 0 0 0,0 0 0 0 0,1-1 1 0 0,4-8-1 0 0,-4 7 0 0 0,0 0 0 0 0,1 0 0 0 0,-1 0 0 0 0,0-1 0 0 0,-1 1 0 0 0,1 0 0 0 0,0 0 0 0 0,-1-1 0 0 0,0-1 0 0 0,3-9-15 0 0,2 4-40 0 0,-4 8 42 0 0,0 1 0 0 0,0-1 0 0 0,0 1 0 0 0,0-1 0 0 0,-1 1 0 0 0,1-1 0 0 0,-1 0 0 0 0,1 0 0 0 0,-1 1 0 0 0,1-1 0 0 0,-1 0 0 0 0,0 0 0 0 0,0 0 13 0 0,0-9-67 0 0,0 7 36 0 0,1-1 1 0 0,-2 1-1 0 0,1-1 0 0 0,0 1 1 0 0,-1-1-1 0 0,-1-1 31 0 0,-3-10-107 0 0,3 13 84 0 0,1 0-1 0 0,0 0 1 0 0,0-1-1 0 0,0 1 1 0 0,0-1-1 0 0,1 1 1 0 0,0-1-1 0 0,-1 1 1 0 0,1-1 23 0 0,0-5-31 0 0,1-1-38 0 0,-1-5-78 0 0,-1-19-258 0 0,-1 23 295 0 0,-3-6-49 0 0,3 11 82 0 0,0-1 0 0 0,1 1 0 0 0,-1-1 0 0 0,1 0 0 0 0,1 1 0 0 0,-1-1 77 0 0,1-125-1078 0 0,0 74 541 0 0,1 60 555 0 0,-1 0-1 0 0,0 0 0 0 0,0-1 1 0 0,1 1-1 0 0,-1 0 0 0 0,1 0 1 0 0,-1-1-1 0 0,1 1 0 0 0,0 0 1 0 0,-1-1-1 0 0,1 1 0 0 0,0-1 1 0 0,0 1-18 0 0,6 11 135 0 0,-6-2-2 0 0,-1 0-7 0 0,0 0-27 0 0,3 11 68 0 0,2-7-34 0 0,-3-11-107 0 0,-1-1 0 0 0,0 0 0 0 0,0 1 0 0 0,0-1 0 0 0,0 1 0 0 0,-1-1-1 0 0,1 1 1 0 0,-1-1 0 0 0,0 1-26 0 0,0 4 49 0 0,1-1 0 0 0,0 0 0 0 0,1 0-1 0 0,-1 0 1 0 0,1 0 0 0 0,3 6-49 0 0,-4-8 29 0 0,2 9 85 0 0,-2 2 11 0 0,0 4 13 0 0,5-5-25 0 0,0 3 37 0 0,-4-4 34 0 0,-1 2 8 0 0,5 0-64 0 0,1-1-11 0 0,-6 1 54 0 0,0 1-7 0 0,0-5-55 0 0,-1-7-86 0 0,1-1 1 0 0,0 0-1 0 0,1 0 0 0 0,-1 0 1 0 0,1 0-1 0 0,0 0 1 0 0,1 1-24 0 0,2 27 21 0 0,0-24 2 0 0,-4-6-13 0 0,0-1-1 0 0,0 1 0 0 0,0-1 1 0 0,-1 1-1 0 0,1-1 0 0 0,0 1 0 0 0,-1-1 1 0 0,1 1-1 0 0,-1 0 0 0 0,0-1 1 0 0,1 3-10 0 0,-1-2 72 0 0,0 1 0 0 0,0 0-17 0 0,0 3-76 0 0,0 11-221 0 0,0-14 82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8720 0 0,'0'0'197'0'0,"0"0"24"0"0,0 0 19 0 0,3 2-29 0 0,7 12-168 0 0,-7 1-43 0 0,-2-7 39 0 0,1-1 70 0 0,4 2 155 0 0,0-1 76 0 0,7 8 378 0 0,-11-9-519 0 0,-1 1-44 0 0,0 0 130 0 0,1-2-53 0 0,0-1-43 0 0,1 0-34 0 0,2 3 49 0 0,10 21 523 0 0,-5-8-182 0 0,-3-8-133 0 0,-2 19 671 0 0,-3-29-955 0 0,1 2 12 0 0,1 1 48 0 0,-1 0-9 0 0,-2 0 42 0 0,-1 2 97 0 0,0 2-29 0 0,0-7 5 0 0,0-3 20 0 0,0 0 6 0 0,0 3 0 0 0,0 7-30 0 0,0-7-129 0 0,0-3-53 0 0,0 0-11 0 0,0 0-1 0 0,0 0 0 0 0,-2-3 0 0 0,-9-7 0 0 0,7 4 10 0 0,4-1-74 0 0,-1 1-10 0 0,-4-2 9 0 0,4 7-28 0 0,0-1 1 0 0,0 1-1 0 0,0 0 1 0 0,1-1 0 0 0,-1 1-1 0 0,0-1 1 0 0,1 0-1 0 0,-1 1 1 0 0,1-1-1 0 0,-1 1 1 0 0,1-1-1 0 0,0 0 1 0 0,0 1-1 0 0,0-1-3 0 0,0-13 60 0 0,-1 8-56 0 0,1 0 0 0 0,0 0 0 0 0,1-1 0 0 0,0 1 0 0 0,0-3-4 0 0,2 3 1 0 0,0 0-1 0 0,1 0 0 0 0,4-6 0 0 0,1-3-18 0 0,-5 5-38 0 0,-3 10 49 0 0,-1 0 0 0 0,0 0 0 0 0,1 0 0 0 0,-1 0 0 0 0,1 0 0 0 0,-1 0 0 0 0,1 0 0 0 0,0 0 0 0 0,-1 0 0 0 0,1 0 0 0 0,0 0 0 0 0,0 0 0 0 0,0 0 0 0 0,-1 0 0 0 0,1 1-1 0 0,0-1 1 0 0,0 0 0 0 0,1 0 7 0 0,3-1-25 0 0,-4 2 19 0 0,-1-1-1 0 0,1 1 1 0 0,0 0 0 0 0,-1 0 0 0 0,1-1 0 0 0,-1 1 0 0 0,1-1 0 0 0,0 1 0 0 0,-1 0 0 0 0,1-1 0 0 0,-1 1-1 0 0,1-1 1 0 0,-1 1 0 0 0,0-1 0 0 0,1 1 0 0 0,-1-1 0 0 0,1 0 0 0 0,-1 1 0 0 0,0-1 0 0 0,1 0 0 0 0,-1 1 0 0 0,0-1 6 0 0,2-4-23 0 0,-1 4 16 0 0,0 0 0 0 0,0-1 1 0 0,0 1-1 0 0,0 0 0 0 0,0 0 0 0 0,0 0 1 0 0,0 1-1 0 0,0-1 0 0 0,0 0 1 0 0,0 0-1 0 0,0 0 0 0 0,0 1 0 0 0,0-1 1 0 0,1 1-1 0 0,-1-1 0 0 0,0 1 1 0 0,1-1-1 0 0,-1 1 0 0 0,0 0 0 0 0,1 0 1 0 0,-1-1 6 0 0,35 1-130 0 0,-20 0 85 0 0,-16 0 43 0 0,1 0 1 0 0,-1 0-1 0 0,1 0 0 0 0,-1 0 1 0 0,1 0-1 0 0,-1 0 1 0 0,1 0-1 0 0,-1 0 0 0 0,1 0 1 0 0,-1 0-1 0 0,1 0 1 0 0,-1 0-1 0 0,1 0 0 0 0,-1 0 1 0 0,1 0-1 0 0,-1 1 1 0 0,0-1-1 0 0,1 0 0 0 0,-1 0 1 0 0,1 1-1 0 0,-1-1 1 0 0,1 0-1 0 0,-1 1 0 0 0,0-1 1 0 0,1 0-1 0 0,-1 1 1 0 0,0-1-1 0 0,1 1 0 0 0,-1-1 1 0 0,0 0-1 0 0,0 1 1 0 0,1 0 1 0 0,3 5-19 0 0,7 1-40 0 0,-10-7 57 0 0,0 0 0 0 0,0 1-1 0 0,0-1 1 0 0,0 1 0 0 0,0-1-1 0 0,0 1 1 0 0,0 0 0 0 0,0-1 0 0 0,0 1-1 0 0,0 0 1 0 0,0 0 0 0 0,0 0-1 0 0,-1-1 1 0 0,1 1 0 0 0,0 0-1 0 0,-1 1 3 0 0,5 8-44 0 0,-4-8 40 0 0,0 1 0 0 0,0-1 0 0 0,0 0 0 0 0,1 0 0 0 0,-1 0 0 0 0,1 0 0 0 0,-1 0 0 0 0,1 0 0 0 0,0 0 4 0 0,11 14 0 0 0,19 47 0 0 0,-30-47 12 0 0,-2-16-7 0 0,0 1-1 0 0,0 0 0 0 0,0 0 1 0 0,0 0-1 0 0,0 0 0 0 0,0 0 1 0 0,0-1-1 0 0,0 1 1 0 0,1 0-1 0 0,-1 0 0 0 0,0 0 1 0 0,0-1-1 0 0,1 1 0 0 0,-1 0 1 0 0,1 0-5 0 0,5 3 63 0 0,-5-3-59 0 0,-1-1 1 0 0,1 0 0 0 0,-1 0-1 0 0,1 1 1 0 0,-1-1 0 0 0,0 0-1 0 0,1 1 1 0 0,-1-1-1 0 0,0 0 1 0 0,1 1 0 0 0,-1-1-1 0 0,0 0 1 0 0,1 1-1 0 0,-1-1 1 0 0,0 1 0 0 0,0-1-1 0 0,1 1 1 0 0,-1-1-1 0 0,0 1 1 0 0,0-1 0 0 0,0 1-1 0 0,0-1 1 0 0,0 1 0 0 0,0-1-1 0 0,0 1 1 0 0,0-1-1 0 0,0 1 1 0 0,0-1 0 0 0,0 1-1 0 0,0-1 1 0 0,0 0-1 0 0,0 1-4 0 0,3 14 102 0 0,7-1-5 0 0,-7-11-16 0 0,-3-3-1 0 0,0 0 18 0 0,0 0 71 0 0,0 0 30 0 0,0 0 7 0 0,0 0-22 0 0,0 0-93 0 0,0 0-11 0 0,0-3-3 0 0,-1-5-60 0 0,1 5-10 0 0,0-1 0 0 0,-1 1 0 0 0,2-1 0 0 0,-1 1 0 0 0,0-1 0 0 0,1 1 0 0 0,-1-1 0 0 0,1 1 0 0 0,0-2-7 0 0,4-3 1 0 0,-4 6-1 0 0,0 1 1 0 0,0-1 0 0 0,0 1 0 0 0,0-1-1 0 0,-1 1 1 0 0,1-1 0 0 0,0 1 0 0 0,-1-1-1 0 0,0 1 1 0 0,1-1 0 0 0,-1 0 0 0 0,0 1-1 0 0,0-1 1 0 0,1 0-1 0 0,2-15 45 0 0,11-7-36 0 0,-3 5-10 0 0,-9 14 1 0 0,0 1-1 0 0,0 0 0 0 0,0 0 0 0 0,0 0 0 0 0,3-4 1 0 0,15-13-67 0 0,3 5-56 0 0,1 3-45 0 0,-21 12 135 0 0,0 0 0 0 0,0 0 1 0 0,0 0-1 0 0,0 1 0 0 0,0-1 0 0 0,0 1 1 0 0,0 0-1 0 0,0 0 0 0 0,2 0 33 0 0,10 1-102 0 0,1 0 53 0 0,-1 2-9 0 0,-13-2 53 0 0,0 0 0 0 0,0 1 0 0 0,0-1 0 0 0,0 1 0 0 0,0-1 0 0 0,0 1 0 0 0,1 1 5 0 0,19 19-101 0 0,-9-8 60 0 0,-1-3 23 0 0,0 5-33 0 0,1 11 34 0 0,-4-7 18 0 0,-4-12-1 0 0,-4-6 0 0 0,0-1 0 0 0,0 1 0 0 0,0-1 0 0 0,-1 0 0 0 0,1 1 0 0 0,0 0 0 0 0,-1-1 0 0 0,1 1 0 0 0,-1-1 0 0 0,1 1 0 0 0,-1 0 0 0 0,0-1 0 0 0,0 1 0 0 0,0 0 0 0 0,-1 11 0 0 0,1 3 0 0 0,14 18 0 0 0,-11-21-13 0 0,-3-10-38 0 0,0-3-38 0 0,0 0-62 0 0,0 0-154 0 0,0 0-262 0 0,0 0 432 0 0,0 0 13 0 0,0 0-16 0 0,0 0-45 0 0,0 0-11 0 0,0 0-46 0 0,0 0-51 0 0,0 0-59 0 0,0 0-62 0 0,0 0-58 0 0,0 0-52 0 0,0 0-45 0 0,0 0-164 0 0,0 0-45 0 0,0 0-199 0 0,0 0-534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11688 0 0,'0'0'264'0'0,"3"0"34"0"0,-3 0-284 0 0,1 0-1 0 0,-1 0 1 0 0,1 0-1 0 0,-1 0 1 0 0,1 0-1 0 0,-1 0 1 0 0,0 0-1 0 0,1 0 1 0 0,-1 0 0 0 0,1 0-1 0 0,-1 1 1 0 0,0-1-1 0 0,1 0 1 0 0,-1 0-1 0 0,1 0 1 0 0,-1 0-1 0 0,0 1 1 0 0,1-1-1 0 0,-1 0 1 0 0,0 0-1 0 0,1 1 1 0 0,-1-1-1 0 0,0 0 1 0 0,0 1-1 0 0,1-1 1 0 0,-1 0-1 0 0,0 1 1 0 0,0-1-1 0 0,1 0 1 0 0,-1 1 0 0 0,0-1-14 0 0,5 7 188 0 0,0-3-122 0 0,0-1-35 0 0,-3-3-30 0 0,-1 1 0 0 0,1 0 0 0 0,-1-1 0 0 0,1 1 0 0 0,-1 0 0 0 0,0 0 0 0 0,1 0 0 0 0,-1 0 0 0 0,0 1 0 0 0,0-1 0 0 0,0 0 0 0 0,0 0 0 0 0,1 1-1 0 0,5 10 2 0 0,6 8-2 0 0,-2-7 72 0 0,-6-8 82 0 0,0 1 0 0 0,-1-1 0 0 0,1 1 0 0 0,0 2-154 0 0,21 44 862 0 0,-13-24-406 0 0,-2-6-157 0 0,-1-1-56 0 0,19 48 403 0 0,-16-36-312 0 0,-5-9-104 0 0,-2 1 99 0 0,-2-7 110 0 0,1-1 0 0 0,4 10-439 0 0,-6-17 172 0 0,1 0-1 0 0,-2 1 0 0 0,1 3-171 0 0,3 17 372 0 0,-1-15-181 0 0,-3-9-98 0 0,0-1-1 0 0,-1 1 1 0 0,1 0-1 0 0,-1-1 1 0 0,-1 1-1 0 0,1 0-92 0 0,0 29 401 0 0,0 1-85 0 0,-1-28-209 0 0,0 1 0 0 0,-1-1-1 0 0,0 1 1 0 0,-2 5-107 0 0,-13 33 341 0 0,10-32-268 0 0,-1-1-40 0 0,4-8-3 0 0,0 0 1 0 0,1 0-1 0 0,-2 7-30 0 0,-5 13 59 0 0,-2-8-48 0 0,9-14-78 0 0,-3 2 98 0 0,-2 5 78 0 0,4-8-129 0 0,0 0-58 0 0,1-1-46 0 0,-1 1-64 0 0,0-1-74 0 0,0 0-87 0 0,1-1 37 0 0,1-1-52 0 0,-1 1-48 0 0,1 0-44 0 0,-2 0-298 0 0,1 1-71 0 0,-1 0-57 0 0,1 1-40 0 0,-1 1-350 0 0,0 0-35 0 0,-7 13-2742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238 489 9488 0 0,'0'0'4'0'0,"-14"-12"235"0"0,14 12-229 0 0,-1-1 0 0 0,1 1 1 0 0,-1 0-1 0 0,1-1 0 0 0,-1 1 0 0 0,1 0 0 0 0,0 0 0 0 0,-1-1 0 0 0,1 1 0 0 0,-1 0 0 0 0,1 0 0 0 0,-1 0 0 0 0,1 0 0 0 0,-1 0 0 0 0,1 0 0 0 0,-1 0 0 0 0,1 0 0 0 0,-1 0 0 0 0,1 0 0 0 0,-1 0 0 0 0,1 0 0 0 0,-1 0 0 0 0,1 0 0 0 0,-1 0 0 0 0,1 0 0 0 0,-1 1 0 0 0,1-1 0 0 0,0 0 0 0 0,-1 0 0 0 0,1 1 0 0 0,-1-1-10 0 0,-3 6 87 0 0,4-5-86 0 0,-1-1-1 0 0,1 1 1 0 0,0-1 0 0 0,0 1-1 0 0,-1-1 1 0 0,1 0 0 0 0,0 1 0 0 0,-1-1-1 0 0,1 1 1 0 0,0-1 0 0 0,-1 0-1 0 0,1 0 1 0 0,-1 1 0 0 0,1-1 0 0 0,-1 0-1 0 0,1 1 1 0 0,0-1 0 0 0,-1 0-1 0 0,1 0 1 0 0,-1 0 0 0 0,1 0 0 0 0,-1 0-1 0 0,1 0 1 0 0,-1 1 0 0 0,1-1-1 0 0,-1 0 1 0 0,1 0 0 0 0,-1 0 0 0 0,1-1-1 0 0,-1 1 1 0 0,1 0 0 0 0,-1 0-1 0 0,-9 1 17 0 0,4 1 46 0 0,-3 2 142 0 0,0 1 66 0 0,-4 1 184 0 0,-19 10 687 0 0,23-10-944 0 0,-2 3-52 0 0,7-5-82 0 0,0 0 0 0 0,0 0-1 0 0,0 1 1 0 0,1-1 0 0 0,-3 5-64 0 0,-1 4 149 0 0,0 0-48 0 0,-13 21 71 0 0,16-27-111 0 0,0-1 0 0 0,0 1 0 0 0,0-1 0 0 0,1 1 0 0 0,0 0 0 0 0,0 0 0 0 0,1 2-61 0 0,0-2 94 0 0,1 0-1 0 0,0 1 1 0 0,1-1 0 0 0,-1 6-94 0 0,1-2 136 0 0,0-8-104 0 0,0 0-1 0 0,0 0 1 0 0,0 0 0 0 0,0 0 0 0 0,0 0 0 0 0,1 0 0 0 0,-1 0 0 0 0,1 0 0 0 0,0 0 0 0 0,0 0 0 0 0,1 2-32 0 0,11 11 230 0 0,-3-2-75 0 0,-7-7-85 0 0,-2-7-64 0 0,-1 1 1 0 0,0-1-1 0 0,0 1 1 0 0,0-1 0 0 0,0 0-1 0 0,1 1 1 0 0,-1-1-1 0 0,0 1 1 0 0,0-1-1 0 0,1 1 1 0 0,-1-1 0 0 0,0 0-1 0 0,1 1 1 0 0,-1-1-1 0 0,1 0 1 0 0,-1 1-1 0 0,0-1 1 0 0,1 0 0 0 0,-1 1-1 0 0,1-1 1 0 0,-1 0-1 0 0,1 0 1 0 0,-1 0-1 0 0,1 1 1 0 0,-1-1 0 0 0,1 0-1 0 0,-1 0 1 0 0,1 0-1 0 0,-1 0 1 0 0,1 0 0 0 0,-1 0-1 0 0,1 0 1 0 0,-1 0-1 0 0,1 0 1 0 0,-1 0-1 0 0,1 0 1 0 0,-1 0 0 0 0,1-1-7 0 0,15 3 139 0 0,2 5-35 0 0,-8-2-43 0 0,-9-5-52 0 0,1 0 0 0 0,-1 1 0 0 0,0-1 0 0 0,0 0 0 0 0,0 0 0 0 0,0 0 0 0 0,0 0 0 0 0,0 0 0 0 0,0 0 0 0 0,0 0 0 0 0,0 0 0 0 0,0 0 0 0 0,1 0 0 0 0,-1-1 0 0 0,0 1 0 0 0,0 0 0 0 0,0-1 0 0 0,0 1 0 0 0,0-1 0 0 0,0 1 0 0 0,0-1 0 0 0,-1 1 0 0 0,1-1 0 0 0,0 0 0 0 0,1 0-9 0 0,5-4 63 0 0,6-2 55 0 0,21-10 151 0 0,-28 12-221 0 0,0 1 1 0 0,0-1-1 0 0,0 0 1 0 0,2-2-49 0 0,39-40 82 0 0,-46 45-82 0 0,1 0 0 0 0,-1 0 0 0 0,1 0 0 0 0,-1 0 0 0 0,0 0 0 0 0,0 0 0 0 0,1 0 0 0 0,-2 0 0 0 0,1 0 0 0 0,0 0 0 0 0,0-1 0 0 0,-1 1 0 0 0,1 0 0 0 0,-1-1 0 0 0,3-10 0 0 0,3-3 0 0 0,-5 13 0 0 0,1 0 0 0 0,-1 0 0 0 0,0-1 0 0 0,0 1 0 0 0,-1 0 0 0 0,1-1 0 0 0,-1 1 0 0 0,0-2 0 0 0,2-31-51 0 0,-2 24 26 0 0,1 1 0 0 0,-1 0 0 0 0,-1-1 0 0 0,0 1 0 0 0,-2-9 25 0 0,-8-12-37 0 0,6 1-64 0 0,-2 3 13 0 0,-12-55-109 0 0,13 38 66 0 0,1 22 39 0 0,3 13 40 0 0,0-1-1 0 0,0 0 1 0 0,1 0 0 0 0,0-1 52 0 0,0-19-124 0 0,-6-4 55 0 0,1-1 23 0 0,5 6-37 0 0,1-44 2 0 0,-1 73 77 0 0,1 0 0 0 0,0 0 1 0 0,0 0-1 0 0,0 0 0 0 0,0 0 0 0 0,1 0 1 0 0,-1 0-1 0 0,0 0 0 0 0,0 0 0 0 0,1 0 1 0 0,-1 0-1 0 0,0 0 0 0 0,1 0 0 0 0,-1 0 4 0 0,5-2 9 0 0,-1 3 35 0 0,0 0 39 0 0,-4 3-9 0 0,0-2-58 0 0,1 1-1 0 0,-1 0 0 0 0,1-1 0 0 0,-1 1 1 0 0,1 0-1 0 0,-1-1 0 0 0,1 1 1 0 0,0-1-1 0 0,0 1 0 0 0,-1-1 1 0 0,2 2-16 0 0,3 6 51 0 0,11 22 153 0 0,-12-17-78 0 0,-4 0-41 0 0,1 3 15 0 0,5-2 12 0 0,-5-12-87 0 0,1 1 0 0 0,-1-1 0 0 0,0 0 0 0 0,0 1-1 0 0,-1-1 1 0 0,1 1 0 0 0,-1-1 0 0 0,1 1 0 0 0,-1 0-25 0 0,0 3 51 0 0,1 1 1 0 0,0 0 0 0 0,0-1-1 0 0,1 1 1 0 0,0 0-52 0 0,0 0 54 0 0,0 0-1 0 0,0-1 1 0 0,-1 1 0 0 0,0 0-1 0 0,-1 1-53 0 0,1-1 59 0 0,0 0 0 0 0,0 0 0 0 0,0 0 0 0 0,1 0-1 0 0,1 1-58 0 0,-1-2 65 0 0,-1 1-1 0 0,1-1 1 0 0,-1 1-1 0 0,0-1 0 0 0,-1 2-64 0 0,0 165 1628 0 0,0-167-1559 0 0,-1 1-1 0 0,0-1 0 0 0,0 0 1 0 0,-1 1-1 0 0,0 0-68 0 0,0 0 68 0 0,0 0 1 0 0,0 0-1 0 0,1 0 1 0 0,0 0-1 0 0,0 1-68 0 0,1 36 360 0 0,0 77 458 0 0,0-70-405 0 0,0-50-308 0 0,0 1-1 0 0,0 23 64 0 0,0-23-98 0 0,0-3 15 0 0,0 0-12 0 0,0 0 11 0 0,0 0 3 0 0,0 0-8 0 0,0 0-11 0 0,0-3-10 0 0,0-7-58 0 0,0 1-57 0 0,0 2 38 0 0,0 4-58 0 0,0 3-6 0 0,0 0 3 0 0,0-2-13 0 0,0 0 108 0 0,1 0-50 0 0,-1 0-42 0 0,0 1-38 0 0,1-2-174 0 0,3-5-723 0 0,-2 5 655 0 0,0 1 203 0 0,-1 1 80 0 0,0-1 99 0 0,1 1 117 0 0,0-1-428 0 0,-2 2 14 0 0,0 0-107 0 0,0 0-333 0 0,-2 0-612 0 0,1 0 1233 0 0,0 0-1 0 0,0 0 1 0 0,1 0-1 0 0,-1 0 1 0 0,0 0-1 0 0,1-1 1 0 0,-1 1-1 0 0,0 0 1 0 0,1 0 0 0 0,-1 0-1 0 0,0-1 1 0 0,1 1-1 0 0,-1 0 1 0 0,1-1-1 0 0,-1 1 92 0 0,1-1-99 0 0,-1 0 1 0 0,1 1-1 0 0,0-1 0 0 0,-1 0 0 0 0,1 0 1 0 0,0 0-1 0 0,0 1 0 0 0,-1-1 0 0 0,1 0 1 0 0,0 0-1 0 0,0 0 0 0 0,0 0 0 0 0,0 0 1 0 0,0 0 98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33 8088 0 0,'0'0'234'0'0,"-3"0"-4"0"0,3 0-224 0 0,-1 0 1 0 0,1 0 0 0 0,-1 0 0 0 0,1 0-1 0 0,-1 0 1 0 0,1 0 0 0 0,-1 0-1 0 0,1 0 1 0 0,-1 0 0 0 0,1 0-1 0 0,-1-1 1 0 0,1 1 0 0 0,0 0-1 0 0,-1 0 1 0 0,1-1 0 0 0,-1 1 0 0 0,1 0-1 0 0,-1-1 1 0 0,1 1 0 0 0,0 0-7 0 0,-3-3 86 0 0,1-1 70 0 0,-1 1 104 0 0,0 2-79 0 0,0 0 40 0 0,-1 1 43 0 0,0 0 50 0 0,-1-1-104 0 0,-7-4 568 0 0,7 2-506 0 0,2 0-137 0 0,1 2-114 0 0,0 0-37 0 0,-14-2 614 0 0,-16 3 386 0 0,14 1-396 0 0,8-1-454 0 0,1 1-34 0 0,7 0-85 0 0,0-1 1 0 0,1 1 0 0 0,-1-1-1 0 0,0 1 1 0 0,0 0 0 0 0,0 0-1 0 0,1 0 1 0 0,-1-1 0 0 0,0 2-1 0 0,1-1 1 0 0,-1 0 0 0 0,0 1-16 0 0,-3 2 149 0 0,-3-4-82 0 0,3 1-9 0 0,0 1-7 0 0,-9 5 79 0 0,4 0 39 0 0,4 3 12 0 0,-5-3 12 0 0,10-7-179 0 0,0 1 0 0 0,0-1 0 0 0,0 1 0 0 0,0-1 1 0 0,0 1-1 0 0,0-1 0 0 0,0 1 0 0 0,0 0 0 0 0,0-1 0 0 0,1 1 0 0 0,-1 0 0 0 0,0 0 0 0 0,0 0 0 0 0,1 0 0 0 0,-1 0 1 0 0,0 0-15 0 0,-4 9 145 0 0,0 1 8 0 0,-3-1-45 0 0,5-6-98 0 0,0-1 0 0 0,0 0 0 0 0,1 1 0 0 0,-1 0 0 0 0,1-1 0 0 0,0 1 0 0 0,0 0 0 0 0,0 0 0 0 0,0 0 0 0 0,1 0 0 0 0,0 1 1 0 0,-1 3-11 0 0,0 6 10 0 0,1 0 0 0 0,0 0 1 0 0,1 7-11 0 0,0-11 2 0 0,0 27-1 0 0,0-11 71 0 0,0-25-69 0 0,0 0-1 0 0,0 1 1 0 0,0-1 0 0 0,0 0-1 0 0,1 1 1 0 0,-1-1 0 0 0,0 0 0 0 0,0 0-1 0 0,1 1 1 0 0,-1-1 0 0 0,1 0-1 0 0,-1 0 1 0 0,1 0 0 0 0,0 0 0 0 0,0 0-1 0 0,-1 0 1 0 0,1 0 0 0 0,0 0 0 0 0,0 0-1 0 0,0 0 1 0 0,0 0 0 0 0,0 0-1 0 0,0 0 1 0 0,0-1 0 0 0,1 2-3 0 0,11 3 11 0 0,-9 2-7 0 0,0-3 13 0 0,1-2 33 0 0,3-2 46 0 0,-1 0-54 0 0,-5 0-21 0 0,1 1-1 0 0,0-1 0 0 0,0 0 1 0 0,0 0-1 0 0,0-1 1 0 0,0 1-1 0 0,0 0 1 0 0,0-1-1 0 0,-1 0 0 0 0,1 0 1 0 0,0 0-1 0 0,0 0 1 0 0,-1 0-1 0 0,1 0 1 0 0,-1-1-1 0 0,1 1 0 0 0,-1-1 1 0 0,3-2-21 0 0,-2 2 32 0 0,0-1 0 0 0,0 1 0 0 0,0 0 0 0 0,0 0-1 0 0,1 0 1 0 0,0 0-32 0 0,11-7 120 0 0,-6 2-70 0 0,4-6-29 0 0,-8 9-21 0 0,0 0 0 0 0,-1-1 0 0 0,1 1 0 0 0,-1-1 0 0 0,0 0 0 0 0,1-3 0 0 0,-1-2 4 0 0,-3 8 3 0 0,0-1-1 0 0,1 1 1 0 0,-1 0 0 0 0,0 0 0 0 0,0 0-1 0 0,1 0 1 0 0,0 0 0 0 0,-1 0-1 0 0,1 0-6 0 0,0 0 6 0 0,-1 0-1 0 0,1 0 0 0 0,0 0 0 0 0,-1 0 0 0 0,0 0 0 0 0,0-1 0 0 0,0 1 0 0 0,0 0 0 0 0,0-1 0 0 0,0 1 0 0 0,0 0 0 0 0,-1-1 0 0 0,1 0-5 0 0,5-15 29 0 0,4 5 20 0 0,-9 11-48 0 0,0 1 0 0 0,1 0-1 0 0,-1-1 1 0 0,0 0 0 0 0,0 1 0 0 0,0-1-1 0 0,0 0 1 0 0,0 1 0 0 0,0-1-1 0 0,0 0 1 0 0,0 0 0 0 0,-1 0-1 0 0,1 0 1 0 0,-1 0-1 0 0,1-20-74 0 0,-1 21 73 0 0,1-1 0 0 0,-1 0 0 0 0,0 1 0 0 0,0-1-1 0 0,1 0 1 0 0,-1 1 0 0 0,1-1 0 0 0,-1 1 0 0 0,1-1-1 0 0,0 1 1 0 0,0-1 0 0 0,0 1 0 0 0,0-1-1 0 0,0 1 2 0 0,4-7-9 0 0,-3-5-50 0 0,-2 10-32 0 0,0-1-12 0 0,0-3 43 0 0,0 2-45 0 0,0 5 37 0 0,3 3 15 0 0,7 10 42 0 0,-4 0 11 0 0,0-8-2 0 0,-5-5 0 0 0,-1 0 0 0 0,0 0 1 0 0,1 1-1 0 0,-1-1 1 0 0,1 0-1 0 0,-1 0 1 0 0,1 1-1 0 0,-1-1 0 0 0,0 1 1 0 0,1-1-1 0 0,-1 0 1 0 0,0 1-1 0 0,0-1 1 0 0,1 1-1 0 0,-1-1 0 0 0,0 0 1 0 0,0 1-1 0 0,1-1 1 0 0,-1 1-1 0 0,0-1 0 0 0,0 1 1 0 0,0-1-1 0 0,0 1 1 0 0,0-1-1 0 0,0 1 1 0 0,0-1-1 0 0,0 1 0 0 0,0-1 1 0 0,0 1-1 0 0,0-1 1 0 0,0 1-1 0 0,0 0 2 0 0,0 0-4 0 0,0 1 0 0 0,0 0 0 0 0,0-1-1 0 0,1 1 1 0 0,-1 0 0 0 0,1-1 0 0 0,-1 1-1 0 0,1-1 1 0 0,-1 1 0 0 0,1-1 0 0 0,0 1 0 0 0,0-1-1 0 0,0 1 1 0 0,0-1 4 0 0,4 7-32 0 0,17 37-80 0 0,-13-27 112 0 0,-3 14 0 0 0,20-1 0 0 0,-21-17 0 0 0,6-9 0 0 0,-6 8-13 0 0,1-5-21 0 0,1 0-49 0 0,-1-3-16 0 0,0 2-94 0 0,-5-6 146 0 0,2 1-225 0 0,-1-1 79 0 0,0 0 56 0 0,3-1-121 0 0,-3-1 42 0 0,-1 1 30 0 0,0 0-60 0 0,-1 0-15 0 0,1 0-91 0 0,-1 0-50 0 0,1 0-46 0 0,-1 0-40 0 0,0 0-141 0 0,1 0-39 0 0,-1 0-172 0 0,0 0-462 0 0</inkml:trace>
  <inkml:trace contextRef="#ctx0" brushRef="#br0" timeOffset="1">647 2 8840 0 0,'0'0'197'0'0,"0"0"24"0"0,0 2 19 0 0,-1 2-101 0 0,1-4-101 0 0,4 5 19 0 0,6 15-37 0 0,-7-4-43 0 0,-3-8 45 0 0,2 0 69 0 0,3 0 94 0 0,-2-3-20 0 0,0 0 35 0 0,0 8 298 0 0,-2-1-73 0 0,5 0 59 0 0,1 1-38 0 0,-6-2-87 0 0,0-5-147 0 0,0-1-58 0 0,5 6 144 0 0,-2-3-61 0 0,-2-2 21 0 0,0 0 52 0 0,-2 2 113 0 0,0 34 890 0 0,0-40-950 0 0,0-2-32 0 0,0 3-3 0 0,0 8-8 0 0,0-9-34 0 0,0-2-20 0 0,0 0-2 0 0,0 0-14 0 0,0 0-62 0 0,0-2-27 0 0,0 1-154 0 0,0 1-1 0 0,0-1 0 0 0,0 1 1 0 0,0-1-1 0 0,0 1 1 0 0,0 0-1 0 0,0-1 0 0 0,0 1 1 0 0,0-1-1 0 0,0 1 1 0 0,0 0-1 0 0,0-1 1 0 0,-1 1-1 0 0,1-1 0 0 0,0 1 1 0 0,0 0-1 0 0,0-1 1 0 0,-1 1-1 0 0,1 0 1 0 0,0-1-1 0 0,0 1 0 0 0,-1 0 1 0 0,1-1-1 0 0,0 1 1 0 0,-1 0-1 0 0,1 0 1 0 0,0-1-1 0 0,-1 1 0 0 0,1 0 1 0 0,-1 0-1 0 0,1 0-6 0 0,-7-5 92 0 0,7 4-87 0 0,-1 0 1 0 0,1 0 0 0 0,-1 1 0 0 0,1-1-1 0 0,0 0 1 0 0,0 0 0 0 0,0 0-1 0 0,-1 1 1 0 0,1-1 0 0 0,0 0 0 0 0,0 0-1 0 0,0 0 1 0 0,0 0 0 0 0,0 0-6 0 0,0-11 48 0 0,-1 9-40 0 0,1-1-1 0 0,0 1 1 0 0,0 0-1 0 0,0 0 1 0 0,0 0-1 0 0,1-1 1 0 0,-1 1 0 0 0,1 0-1 0 0,0 0 1 0 0,0-1-8 0 0,10-14 10 0 0,-9 6-9 0 0,-2 11 1 0 0,0 0-1 0 0,1 0 0 0 0,-1 1 1 0 0,0-1-1 0 0,0 0 1 0 0,1 0-1 0 0,-1 0 0 0 0,0 0 1 0 0,1 0-1 0 0,-1 0 1 0 0,1 1-1 0 0,-1-1 1 0 0,1 0-2 0 0,10-7 40 0 0,-10 7-39 0 0,1 0 0 0 0,-1 0 0 0 0,0 0 0 0 0,0 0 0 0 0,1 0 0 0 0,-1-1 0 0 0,0 1 0 0 0,0 0 0 0 0,0-1 0 0 0,-1 1 0 0 0,1-1-1 0 0,0 1 1 0 0,0-1 0 0 0,0 0-1 0 0,-1 0 0 0 0,1 0 0 0 0,-1 1 0 0 0,1-1 0 0 0,0 1 0 0 0,0-1 0 0 0,0 1 0 0 0,0-1 0 0 0,0 1 0 0 0,0 0 0 0 0,0-1 0 0 0,0 1 0 0 0,1 0-1 0 0,-1 0 1 0 0,1-1 0 0 0,30-14 0 0 0,-28 15 0 0 0,0 0 0 0 0,1 0 0 0 0,-1 1 0 0 0,0-1 0 0 0,1 1 0 0 0,-1 0 0 0 0,1 0 0 0 0,-1 0 0 0 0,4 1 0 0 0,8 0-16 0 0,-14-1 9 0 0,-1 0 0 0 0,1 0 0 0 0,-1 0-1 0 0,1 0 1 0 0,-1 1 0 0 0,1-1-1 0 0,-1 1 1 0 0,1-1 0 0 0,-1 1 0 0 0,1-1-1 0 0,-1 1 1 0 0,1 0 0 0 0,-1 0-1 0 0,0-1 1 0 0,0 1 0 0 0,1 0 0 0 0,-1 0-1 0 0,0 1 8 0 0,2 1-16 0 0,-1 0 0 0 0,0 0 0 0 0,0 0 0 0 0,0 1 0 0 0,2 2 16 0 0,-3-3-3 0 0,0-1 1 0 0,0 0-1 0 0,0 0 1 0 0,0 0-1 0 0,1 0 1 0 0,-1 0-1 0 0,1 0 1 0 0,0 0-1 0 0,-1 0 1 0 0,1 0-1 0 0,0-1 1 0 0,0 1-1 0 0,0-1 3 0 0,9 4-33 0 0,-10-5 32 0 0,1 1-1 0 0,-1-1 0 0 0,1 1 1 0 0,-1 0-1 0 0,0 0 0 0 0,1-1 1 0 0,-1 1-1 0 0,0 0 0 0 0,0 0 0 0 0,1 0 1 0 0,-1 1-1 0 0,0-1 0 0 0,0 0 1 0 0,0 0-1 0 0,0 0 0 0 0,0 1 2 0 0,6 10 0 0 0,-3-6 0 0 0,-1 0 0 0 0,2 0 0 0 0,-1 0 0 0 0,4 3 0 0 0,-4-5 0 0 0,0 0 0 0 0,-1 0 0 0 0,0 0 0 0 0,0 0 0 0 0,0 1 0 0 0,-1-1 0 0 0,1 1 0 0 0,-1 0 0 0 0,0 1 0 0 0,2 5 0 0 0,1-1 1 0 0,0 1-1 0 0,3 5 0 0 0,2 2-21 0 0,-5 13-183 0 0,1-22 145 0 0,1-1-112 0 0,-1-2-32 0 0,-1 1-53 0 0,-1 0-48 0 0,-3 1-40 0 0,-1-7 202 0 0,0 0 16 0 0,0-1-13 0 0,1 0-42 0 0,-1 0-10 0 0,0 0-42 0 0,1 0-50 0 0,0 0-54 0 0,0 0-59 0 0,0 0-55 0 0,0 0-49 0 0,0 0-43 0 0,1 0-156 0 0,-1 0-43 0 0,1 0-188 0 0,2 0-511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6296 0 0,'0'0'184'0'0,"-1"1"-42"0"0,-1 1 4 0 0,-1 1 5 0 0,-4 4 296 0 0,5-5-166 0 0,1-1-49 0 0,0 1-43 0 0,1-1-39 0 0,-1 0-14 0 0,1 0-40 0 0,0 0-22 0 0,0 1-17 0 0,1 1 37 0 0,-2-2-21 0 0,0 0 43 0 0,-4 2 271 0 0,0-1-76 0 0,2 4-75 0 0,0-1-62 0 0,-3-1 19 0 0,5-4-182 0 0,1 1 0 0 0,0-1 0 0 0,-1 0 0 0 0,1 0 0 0 0,-1 1 0 0 0,1-1 0 0 0,0 0 0 0 0,-1 1 0 0 0,1-1 1 0 0,0 0-1 0 0,-1 1 0 0 0,1-1 0 0 0,0 1 0 0 0,-1-1 0 0 0,1 1 0 0 0,0-1 0 0 0,0 0 0 0 0,0 1 0 0 0,-1-1 1 0 0,1 1-1 0 0,0-1 0 0 0,0 1 0 0 0,0-1 0 0 0,0 1 0 0 0,0-1 0 0 0,0 1 0 0 0,0-1 0 0 0,0 1 0 0 0,0-1 0 0 0,0 1 1 0 0,0-1-1 0 0,0 1-11 0 0,0 1 31 0 0,0 0 0 0 0,0-1 0 0 0,0 1 0 0 0,-1 0 0 0 0,1-1 0 0 0,-1 1 1 0 0,1-1-1 0 0,-1 1 0 0 0,1-1 0 0 0,-1 1 0 0 0,0-1 0 0 0,0 1 0 0 0,0-1 1 0 0,0 1-32 0 0,-4 6 165 0 0,-8 18 461 0 0,7-12-359 0 0,-1 1-36 0 0,1-1-42 0 0,0 0-47 0 0,1-1-51 0 0,1-1-56 0 0,1 6 143 0 0,1 0 91 0 0,-3-7-142 0 0,1-1-10 0 0,1-2-9 0 0,2 1 16 0 0,0 1 43 0 0,1 15 136 0 0,0 3-86 0 0,0 7-33 0 0,0 16 25 0 0,1-44-185 0 0,-1 0-1 0 0,1-1 1 0 0,1 1 0 0 0,-1 0-1 0 0,1-1 1 0 0,0 1-24 0 0,3 9 41 0 0,0 9 28 0 0,-1-9-18 0 0,0 0 0 0 0,3 6-51 0 0,-5-17 8 0 0,0 0 0 0 0,1 1 0 0 0,-1-1 0 0 0,1-1 0 0 0,0 1-1 0 0,1 0 1 0 0,-1-1 0 0 0,5 4-8 0 0,1 5 48 0 0,-1 0 66 0 0,-6-10-82 0 0,-1 0 1 0 0,1 0-1 0 0,-1 0 0 0 0,1-1 0 0 0,0 1 1 0 0,0 0-1 0 0,0-1 0 0 0,0 0 1 0 0,1 1-1 0 0,-1-1 0 0 0,1 0 0 0 0,-1 0 1 0 0,2 0-33 0 0,12 3 153 0 0,-1 8-122 0 0,3 0-26 0 0,-10-10-30 0 0,3-2-89 0 0,-6-2 8 0 0,1-2-41 0 0,-4 2 36 0 0,0 0 42 0 0,6-3-49 0 0,-4 2 32 0 0,-1 1-75 0 0,-1 0 41 0 0,0 0-33 0 0,0 0-38 0 0,0 0-42 0 0,0 0-47 0 0,0 0-51 0 0,0 0-8 0 0,-1 0-46 0 0,1 0-42 0 0,0-1-36 0 0,-1 1-135 0 0,1-1-36 0 0,0 0-162 0 0,2-1-441 0 0,-4 2 1140 0 0</inkml:trace>
  <inkml:trace contextRef="#ctx0" brushRef="#br0" timeOffset="1">474 284 7632 0 0,'0'0'166'0'0,"0"0"29"0"0,0 0 14 0 0,0 3-25 0 0,0 0-261 0 0,0 1 77 0 0,0 0 68 0 0,0 0 55 0 0,0 0 42 0 0,0 1 33 0 0,0 17 874 0 0,0-15-800 0 0,0 0-78 0 0,1 4 94 0 0,6 2 8 0 0,-1-1-23 0 0,-4 0-27 0 0,-3-5-88 0 0,1 5 144 0 0,3 0 50 0 0,1-5-165 0 0,-2-1-35 0 0,0-3-72 0 0,-1 1-1 0 0,0-1 1 0 0,0 0-1 0 0,-1 1 1 0 0,1-1-1 0 0,-1 0 1 0 0,1 1-80 0 0,-1 6 236 0 0,0 3 88 0 0,0-6 0 0 0,0 0-94 0 0,0 0-93 0 0,0 0-38 0 0,0 16 123 0 0,0-14-93 0 0,0 1 79 0 0,0-6-63 0 0,0 0 33 0 0,0-1 13 0 0,0 0 34 0 0,0 0 38 0 0,0-1 40 0 0,0 0 45 0 0,0 0 47 0 0,0-1 52 0 0,0 0 54 0 0,-1-31-412 0 0,0 19-58 0 0,1-1 0 0 0,0 1 1 0 0,1-1-1 0 0,0 1 0 0 0,2-10-31 0 0,13-16 13 0 0,-15 32-4 0 0,7-17-42 0 0,-6 18 14 0 0,-1 0 0 0 0,1 0-1 0 0,0 0 1 0 0,1 0-1 0 0,-1 1 1 0 0,0-1-1 0 0,4-2 20 0 0,1-2-34 0 0,-4 5 15 0 0,0-1 1 0 0,0 1 0 0 0,1 0 0 0 0,-1 0 0 0 0,1 1-1 0 0,0-1 19 0 0,9-2-60 0 0,-8-2 49 0 0,-5 7 11 0 0,0-1 0 0 0,0 1 0 0 0,1-1 0 0 0,-1 1 0 0 0,0-1 0 0 0,1 1 0 0 0,-1 0 0 0 0,0-1 0 0 0,1 1 0 0 0,-1 0 0 0 0,0-1 0 0 0,1 1 0 0 0,-1 0 0 0 0,1-1 0 0 0,-1 1 0 0 0,1 0 0 0 0,-1 0 0 0 0,0 0 0 0 0,1-1 0 0 0,-1 1 0 0 0,1 0 0 0 0,-1 0 0 0 0,1 0 0 0 0,-1 0 0 0 0,1 0 0 0 0,-1 0 0 0 0,1 0 0 0 0,-1 0 0 0 0,1 0 0 0 0,-1 0-1 0 0,1 0 1 0 0,0 0 0 0 0,30 0 0 0 0,-15 3 0 0 0,31 23 0 0 0,-42-23 0 0 0,-4-3 0 0 0,0 0 0 0 0,-1 0 0 0 0,1 1 0 0 0,0-1 0 0 0,-1 0 0 0 0,1 1 0 0 0,-1-1 0 0 0,1 1 0 0 0,-1-1 0 0 0,1 0 0 0 0,-1 1 0 0 0,1-1 0 0 0,-1 1 0 0 0,1 0 0 0 0,-1-1 0 0 0,1 1 0 0 0,-1-1 0 0 0,0 1 0 0 0,1 0 0 0 0,-1-1 0 0 0,0 1 0 0 0,0 0 0 0 0,3 4 0 0 0,10 11-29 0 0,0-1-99 0 0,-8-4 28 0 0,-4-9 79 0 0,0 0 0 0 0,0 1 0 0 0,0-1-1 0 0,0 0 1 0 0,1 0 0 0 0,-1 0 0 0 0,1 0 0 0 0,0 0-1 0 0,0 0 22 0 0,11 14-120 0 0,-8 15 96 0 0,0-22 26 0 0,1 1 20 0 0,-4 0 49 0 0,-2-7 53 0 0,0-1 17 0 0,0-1-133 0 0,0 0 0 0 0,0-1 0 0 0,0 1 0 0 0,0 0 0 0 0,0-1 0 0 0,0 1 0 0 0,0 0 0 0 0,0 0 0 0 0,-1-1 0 0 0,1 1 0 0 0,0-1 0 0 0,-1 1 0 0 0,1 0 0 0 0,0-1 0 0 0,-1 1-8 0 0,-9 4 24 0 0,10-4-22 0 0,-1-1-1 0 0,1 1 0 0 0,0 0 0 0 0,-1-1 0 0 0,1 1 0 0 0,0-1 1 0 0,0 1-1 0 0,0 0 0 0 0,-1 0 0 0 0,1-1 0 0 0,0 1 0 0 0,0 0 0 0 0,0-1 1 0 0,0 1-1 0 0,0 0-1 0 0,0 1 81 0 0,0-2-5 0 0,0 0-11 0 0,0 0 2 0 0,0-2-3 0 0,0-6-47 0 0,0-13 59 0 0,0 19-76 0 0,0 0 0 0 0,1 1 0 0 0,-1-1 0 0 0,0 0 0 0 0,1 1 0 0 0,-1-1 0 0 0,1 1 0 0 0,-1-1 0 0 0,1 1 0 0 0,0-1 0 0 0,0 1 0 0 0,-1-1 0 0 0,1 1 0 0 0,1-1 0 0 0,2-6 0 0 0,2-5 0 0 0,4 8 0 0 0,-5-8 0 0 0,9-6-22 0 0,15-8-146 0 0,-11 10 22 0 0,-6 4 56 0 0,11-11 50 0 0,-21 23 40 0 0,-1 0 0 0 0,1 0 1 0 0,0 0-1 0 0,-1 0 0 0 0,1 0 0 0 0,0 0 0 0 0,0 0 0 0 0,0 1 1 0 0,-1-1-1 0 0,1 0 0 0 0,0 1 0 0 0,0 0 0 0 0,0-1 0 0 0,1 1 0 0 0,41 0 66 0 0,-25 0-68 0 0,-3 3 2 0 0,0 10 0 0 0,-13-9-1 0 0,0-1 0 0 0,0 1 0 0 0,0 0 0 0 0,-1 0 0 0 0,1 1 1 0 0,6 13-48 0 0,-6-13 13 0 0,2 8-85 0 0,1-8 37 0 0,-5-5 78 0 0,-1 0 1 0 0,1 1-1 0 0,-1-1 1 0 0,1 0-1 0 0,-1 0 1 0 0,0 1-1 0 0,1-1 1 0 0,-1 0-1 0 0,1 1 1 0 0,-1-1-1 0 0,0 0 1 0 0,0 1-1 0 0,1-1 1 0 0,-1 1-1 0 0,0-1 1 0 0,0 1-1 0 0,1-1 1 0 0,-1 1-1 0 0,0-1 1 0 0,0 0-1 0 0,0 1 1 0 0,0-1-1 0 0,0 1 1 0 0,0-1-1 0 0,1 1 1 0 0,-1-1-1 0 0,0 1 1 0 0,0-1-1 0 0,-1 1 0 0 0,1-1 1 0 0,0 1-1 0 0,0 0 5 0 0,0 12 33 0 0,0 22 238 0 0,0-17-219 0 0,0-17-68 0 0,1 1 0 0 0,-1 0 0 0 0,0 0 0 0 0,1-1 0 0 0,0 1 0 0 0,-1 0 0 0 0,1 0 0 0 0,0-1 0 0 0,0 1 0 0 0,0-1 0 0 0,0 1 0 0 0,0-1 0 0 0,0 1 0 0 0,0-1 0 0 0,1 1 16 0 0,1 1-122 0 0,-3-3 48 0 0,0 0-80 0 0,0 1-92 0 0,0-1 70 0 0,0 1-41 0 0,0 1-212 0 0,0-1-100 0 0,0 1-83 0 0,0 0-71 0 0,0 0-198 0 0,0 0-54 0 0,0 0-1177 0 0,0-2-1197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9040 0 0,'0'0'266'0'0,"0"0"1"0"0,2 0-103 0 0,3 0-43 0 0,0 0 33 0 0,12 0 403 0 0,-12-3-69 0 0,3-3-178 0 0,6 0 21 0 0,-5 5-129 0 0,-2 1-37 0 0,0 0 5 0 0,0 0 36 0 0,4 0 153 0 0,3-2-35 0 0,7-3 263 0 0,-6 0-217 0 0,-6 3-156 0 0,0 1-69 0 0,-1 0-39 0 0,0 1 27 0 0,0-1 1 0 0,0 0-1 0 0,-1 0 0 0 0,1-1 0 0 0,1-1-133 0 0,-2 1 120 0 0,1 0 0 0 0,0 1-1 0 0,-1 0 1 0 0,1 0-1 0 0,1 0-119 0 0,6 2 115 0 0,-7-1-75 0 0,0 0 0 0 0,-1 0 0 0 0,1-1 0 0 0,0 0 0 0 0,1 0-40 0 0,8-4 50 0 0,-11 3-29 0 0,1 0 1 0 0,-1 1-1 0 0,1 0 1 0 0,0 0-1 0 0,-1 0 1 0 0,1 1-22 0 0,6 0 13 0 0,-10 1-12 0 0,1-1 1 0 0,0 0-1 0 0,-1 0 1 0 0,1 0-1 0 0,-1 0 1 0 0,1-1-1 0 0,0 0 1 0 0,-1 1-1 0 0,2-2-1 0 0,6-2 17 0 0,-8 2-14 0 0,0 1 1 0 0,0 0 0 0 0,0-1-1 0 0,0 2 1 0 0,0-1 0 0 0,0 0-1 0 0,0 1 1 0 0,1-1 0 0 0,-1 1 0 0 0,3 0-4 0 0,4 0-44 0 0,22 0 126 0 0,-21 0-121 0 0,0 0-80 0 0,-5 0 7 0 0,-1 0-38 0 0,1 0-43 0 0,-1 0-49 0 0,0 0-53 0 0,0 0-59 0 0,0 0-62 0 0,-1 0-69 0 0,-4 0 131 0 0,1 0-49 0 0,-1 0-44 0 0,1 0-38 0 0,-1 0-141 0 0,0 0-39 0 0,0 0-168 0 0,0 0-459 0 0</inkml:trace>
  <inkml:trace contextRef="#ctx0" brushRef="#br0" timeOffset="1">17 269 7632 0 0,'0'0'166'0'0,"0"0"29"0"0,0 0 14 0 0,0 0-63 0 0,0 0-9 0 0,0 0 53 0 0,0 0 164 0 0,0 0 306 0 0,2 0 20 0 0,0 0-556 0 0,3 0 157 0 0,4 0 299 0 0,-4 0-357 0 0,-1-1-51 0 0,0-1-84 0 0,9-8 267 0 0,-13 10-341 0 0,1-1 0 0 0,-1 1 0 0 0,0 0 0 0 0,0 0 0 0 0,1 0 1 0 0,-1-1-1 0 0,0 1 0 0 0,0 0 0 0 0,1 0 0 0 0,-1 0 0 0 0,0 0 0 0 0,1-1 1 0 0,-1 1-1 0 0,0 0 0 0 0,1 0 0 0 0,-1 0 0 0 0,0 0 0 0 0,1 0 1 0 0,-1 0-1 0 0,0 0 0 0 0,1 0 0 0 0,-1 0 0 0 0,0 0 0 0 0,0 0 0 0 0,1 0 1 0 0,-1 0-15 0 0,7 0 91 0 0,1 1 74 0 0,2-1 57 0 0,21 0 514 0 0,-18 0-456 0 0,-2-2-90 0 0,-1 1-86 0 0,4-3 49 0 0,22-4 179 0 0,-22 7-181 0 0,3 1 57 0 0,5-3-17 0 0,0-3-34 0 0,-5 1-59 0 0,14 0 86 0 0,-14 1-95 0 0,-11 1-50 0 0,1 2 1 0 0,-1-1-1 0 0,1 1 0 0 0,0 0 0 0 0,-1 0 0 0 0,1 1-39 0 0,6 1 24 0 0,-10-1-24 0 0,1 0 1 0 0,0 0 0 0 0,-1 0-1 0 0,1 0 1 0 0,-1 0 0 0 0,1-1-1 0 0,0 1 1 0 0,-1-1 0 0 0,2-1-1 0 0,-2 2 0 0 0,4-3 0 0 0,1 0 0 0 0,0 1 0 0 0,0 0 0 0 0,0 1 0 0 0,8-1 0 0 0,5 0 0 0 0,5-9 0 0 0,-22 10-1 0 0,-1 0 1 0 0,1 0 0 0 0,0 1-1 0 0,-1-1 1 0 0,1 1 0 0 0,-1 0 0 0 0,1 0-1 0 0,0 0 1 0 0,1 1 0 0 0,5-1-8 0 0,-8 0 2 0 0,0 0 0 0 0,0 0 0 0 0,-1 0 0 0 0,1 0-1 0 0,0-1 1 0 0,0 1 0 0 0,0-1 0 0 0,0 0 0 0 0,0 1 0 0 0,-1-1 0 0 0,1 0 0 0 0,0 0 0 0 0,1-1 6 0 0,6-3-58 0 0,5 3-81 0 0,-8 2-44 0 0,0 0-53 0 0,11 0-624 0 0,-15 0 98 0 0,-2 0-6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5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5352 0 0,'0'0'116'0'0,"0"0"17"0"0,0 0 12 0 0,0 0-41 0 0,0 0-2 0 0,0 0 40 0 0,0 0 126 0 0,0 0 234 0 0,0 0 11 0 0,0 0-212 0 0,0 0-127 0 0,0 0-38 0 0,0 0 20 0 0,3 0 57 0 0,2 0-89 0 0,0 1-60 0 0,7 5-31 0 0,-8-3-4 0 0,1 0 50 0 0,-1-2 15 0 0,-1 1 42 0 0,1-1 14 0 0,0-1 39 0 0,0 1 44 0 0,1-1 47 0 0,-1 0-146 0 0,-1 0-65 0 0,0 0 0 0 0,-1 1 0 0 0,1-2 0 0 0,0 1 0 0 0,0 0 0 0 0,-1-1-1 0 0,1 1 1 0 0,-1-1 0 0 0,3 0-69 0 0,-1-1 109 0 0,1-2-6 0 0,3-1 41 0 0,-2 3 42 0 0,1 0 79 0 0,-2 2-82 0 0,-1 0 41 0 0,5 0-47 0 0,-5 1-128 0 0,1-1-1 0 0,-1 0 1 0 0,0 0 0 0 0,0 0 0 0 0,0 0-1 0 0,0-1 1 0 0,0 0 0 0 0,0 0 0 0 0,2 0-49 0 0,14-9 165 0 0,-16 9-137 0 0,-1 0 0 0 0,1 0-1 0 0,-1 0 1 0 0,1 1 0 0 0,-1-1 0 0 0,1 1 0 0 0,2 0-28 0 0,10-2 134 0 0,0-6 17 0 0,-3 1-10 0 0,0 5-19 0 0,45 2 265 0 0,-20 0-174 0 0,-5 0-92 0 0,1 0-70 0 0,-19-2 5 0 0,-3-5-36 0 0,-10 6-19 0 0,0 0 0 0 0,-1 0 0 0 0,1 0 1 0 0,0 0-1 0 0,0 0 0 0 0,0 1 0 0 0,0-1 0 0 0,0 1 0 0 0,0-1 0 0 0,0 1 0 0 0,0 0 0 0 0,0-1 0 0 0,0 1-1 0 0,60 0 105 0 0,21 0-92 0 0,-78 0-166 0 0,-1 0 113 0 0,0 0 73 0 0,7 0 129 0 0,-8 0-141 0 0,1 0-35 0 0,0 0-67 0 0,0 0-91 0 0,-2 0 36 0 0,0 0-36 0 0,1 0-38 0 0,-1 0-43 0 0,0 0-45 0 0,1 0-48 0 0,-1 0-52 0 0,1 0-56 0 0,-2 0 155 0 0,0 0-41 0 0,2 0-445 0 0,1 0-298 0 0,2 0-699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536 80 7568 0 0,'0'0'166'0'0,"0"0"29"0"0,0 0 14 0 0,-2 0-25 0 0,1 0-181 0 0,0 0-1 0 0,1 0 1 0 0,-1 0-1 0 0,0 0 1 0 0,1 0-1 0 0,-1 0 1 0 0,0 0-1 0 0,1 0 1 0 0,-1-1-1 0 0,0 1 1 0 0,1 0-1 0 0,-1 0 1 0 0,1-1-1 0 0,-1 1 1 0 0,0 0-3 0 0,-1-7 17 0 0,2 3 46 0 0,0 4-63 0 0,0-2 130 0 0,0 1 150 0 0,0 0-28 0 0,0-1-55 0 0,0 1-48 0 0,0 0-41 0 0,0-1 25 0 0,0-2-16 0 0,0 2 6 0 0,-3-3 394 0 0,1 3-458 0 0,1 1 0 0 0,-1 0 0 0 0,0-1 0 0 0,0 1 0 0 0,1 0 0 0 0,-1 0 0 0 0,0 0 0 0 0,-1 0-59 0 0,-6-1 231 0 0,3-1 76 0 0,-8-7 22 0 0,2 7-25 0 0,7 0 31 0 0,-6-7 1 0 0,10 9-181 0 0,-1-1-36 0 0,-1 1 30 0 0,-1 1-82 0 0,-1 1-45 0 0,2-1 56 0 0,-4 0 71 0 0,-5 0 133 0 0,-6 0 115 0 0,5 0-215 0 0,12 0-170 0 0,-1 0 1 0 0,1 0 0 0 0,-1 0 0 0 0,1 1-1 0 0,-1-1 1 0 0,1 0 0 0 0,0 1-1 0 0,-1-1 1 0 0,1 1 0 0 0,0-1 0 0 0,-1 1-1 0 0,1-1 1 0 0,0 1 0 0 0,0 0 0 0 0,-1 0-13 0 0,-21 11 134 0 0,8 1-47 0 0,10-8-68 0 0,0-2 6 0 0,-17 7 19 0 0,15-6-19 0 0,4-3-22 0 0,-1 0 1 0 0,0 1-1 0 0,1 0 1 0 0,0 0-1 0 0,-1 0 1 0 0,1 0-1 0 0,0 1 1 0 0,0-1-1 0 0,0 1 1 0 0,-2 2-4 0 0,0 8 0 0 0,-2-8-1 0 0,7-5 2 0 0,-1 0-1 0 0,1 1 1 0 0,0-1 0 0 0,-1 0-1 0 0,1 0 1 0 0,0 1-1 0 0,-1-1 1 0 0,1 0-1 0 0,0 0 1 0 0,-1 1-1 0 0,1-1 1 0 0,0 0-1 0 0,0 1 1 0 0,-1-1-1 0 0,1 0 1 0 0,0 1-1 0 0,0-1 1 0 0,0 0-1 0 0,-1 1 1 0 0,1-1-1 0 0,0 1 1 0 0,0-1-1 0 0,0 1 1 0 0,0-1-1 0 0,0 0 1 0 0,0 1-1 0 0,0-1 1 0 0,0 1-1 0 0,0-1 1 0 0,0 0 0 0 0,0 1-1 0 0,-3 4 64 0 0,-7 6-32 0 0,6-6 33 0 0,5 0-50 0 0,0 1-5 0 0,-4-1 46 0 0,-7 9-25 0 0,9-13-25 0 0,1 0 0 0 0,-1 1-1 0 0,0-1 1 0 0,1 0 0 0 0,0 1 0 0 0,-1-1 0 0 0,1 1-1 0 0,0-1 1 0 0,0 1 0 0 0,0-1 0 0 0,0 1 0 0 0,0-1-1 0 0,0 1 1 0 0,0-1 0 0 0,0 1 0 0 0,1-1 0 0 0,-1 0-1 0 0,0 1 1 0 0,1-1 0 0 0,0 2-6 0 0,4 5 10 0 0,1 4 25 0 0,-4-1 21 0 0,-2 7 13 0 0,0 12 14 0 0,0-15-21 0 0,0-11-50 0 0,1-1 0 0 0,-1 0 0 0 0,0 0-1 0 0,1 0 1 0 0,0 1 0 0 0,0-1 0 0 0,0 0 0 0 0,0 0 0 0 0,1 0-12 0 0,3 13 42 0 0,-3-8 2 0 0,-1 1 1 0 0,-1 0 0 0 0,1 0-1 0 0,-1 0 1 0 0,-1 2-45 0 0,1 23 145 0 0,3-13-78 0 0,2-6-12 0 0,1 3 21 0 0,-4-1 17 0 0,-2-9-50 0 0,2 0 0 0 0,-1 0 0 0 0,1 0 0 0 0,0 0 0 0 0,3 7-43 0 0,-4-12 10 0 0,3 14 92 0 0,-5 4-12 0 0,0-12-44 0 0,1 19 141 0 0,0 31 60 0 0,0-45-161 0 0,0 1 34 0 0,0 11 24 0 0,0-23-70 0 0,0-3 4 0 0,0 0 1 0 0,0 0-44 0 0,0 0-83 0 0,0 0-36 0 0,0 0-131 0 0,0 0 98 0 0,0 0-64 0 0,0 0-84 0 0,0 0 81 0 0,0 0-39 0 0,0 0-44 0 0,0 0-41 0 0,0 0-37 0 0,0 0-33 0 0,0 0-246 0 0,0 0-55 0 0,-2 0-799 0 0,-2 0-628 0 0,-5 0-1193 0 0</inkml:trace>
  <inkml:trace contextRef="#ctx0" brushRef="#br0" timeOffset="1">0 443 8432 0 0,'0'0'190'0'0,"0"0"28"0"0,0 0 10 0 0,3-3-26 0 0,1 0-167 0 0,9-5-26 0 0,-1 6 79 0 0,-11 2-33 0 0,1 0 0 0 0,0 0 0 0 0,-1 0 0 0 0,1-1 0 0 0,0 1 0 0 0,-1-1-1 0 0,1 1 1 0 0,-1-1 0 0 0,1 1 0 0 0,-1-1 0 0 0,1 0 0 0 0,-1 0 0 0 0,1 0 0 0 0,-1 0-55 0 0,7-4 286 0 0,4 0 202 0 0,-1 1-119 0 0,-1 0-97 0 0,1 1-75 0 0,6-2 26 0 0,4-5 64 0 0,8 4-20 0 0,2-4-5 0 0,-13 6-117 0 0,-10 2-71 0 0,-1 0 0 0 0,1 0-1 0 0,-1 0 1 0 0,0-1 0 0 0,1-1-74 0 0,21-6 215 0 0,-1 5-43 0 0,-8 2-79 0 0,14-8-8 0 0,-17 7-74 0 0,-5 2-11 0 0,1-2 0 0 0,10-4 0 0 0,5-1 0 0 0,0 2 0 0 0,20-3 0 0 0,-31 7 0 0 0,-8 2-10 0 0,-4 0-24 0 0,-1 1-25 0 0,0 0-40 0 0,-1 0-19 0 0,0 0-40 0 0,0 0-44 0 0,1 0-50 0 0,-1 0-55 0 0,0 0-50 0 0,0 0-45 0 0,0 0-38 0 0,1 0-133 0 0,0 0-39 0 0,0 0-159 0 0,3 0-427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6776 0 0,'0'0'198'0'0,"0"0"-56"0"0,0 0-17 0 0,0 0 35 0 0,3 0 125 0 0,0 0-225 0 0,1 0 85 0 0,3 1 224 0 0,8-1 378 0 0,-9-1-453 0 0,-1 0-56 0 0,0 0-95 0 0,3-4 47 0 0,2-1 70 0 0,3 3 64 0 0,-2 3-86 0 0,-2 0-68 0 0,16 0 172 0 0,-16 0-172 0 0,-1-1-40 0 0,0-1-13 0 0,2-2 10 0 0,5-2 51 0 0,-10 5-87 0 0,1 0 0 0 0,-1 1 0 0 0,1 0 0 0 0,3 0-91 0 0,-3 0 96 0 0,-1 0-1 0 0,1-1 0 0 0,0 1 0 0 0,3-2-95 0 0,22-8 391 0 0,-2 4 1 0 0,-13 1-133 0 0,-4 0-102 0 0,8 2-39 0 0,-2 1-25 0 0,-1-4-28 0 0,-2 0-14 0 0,0 4 15 0 0,-6 2-145 0 0,-1 0 70 0 0,-1 0 42 0 0,9 0 99 0 0,-7 0-85 0 0,1 0-70 0 0,-4 0-52 0 0,1 0-61 0 0,-1 0-32 0 0,0 0-58 0 0,1 0-64 0 0,0 0-71 0 0,6 0-69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206 379 8208 0 0,'-6'0'88'0'0,"-1"0"43"0"0,-2 0 40 0 0,-1 0 38 0 0,-8 0 313 0 0,5 0 119 0 0,-1 2-88 0 0,4 4-116 0 0,2-1-171 0 0,1-3-86 0 0,1 1-14 0 0,1 8 68 0 0,-6-5-28 0 0,10-5-193 0 0,-1-1 1 0 0,1 0 0 0 0,0 1-1 0 0,0-1 1 0 0,0 1 0 0 0,0 0-1 0 0,1-1 1 0 0,-1 1 0 0 0,0 0-1 0 0,0-1 1 0 0,0 1 0 0 0,0 0-1 0 0,1 0 1 0 0,-1 0 0 0 0,0 0-1 0 0,0 0-13 0 0,-3 10 142 0 0,4-10-127 0 0,-1 0-1 0 0,1 0 1 0 0,-1 1-1 0 0,1-1 0 0 0,-1 0 1 0 0,1 0-1 0 0,-1 0 1 0 0,0 0-1 0 0,1 0 0 0 0,-1 0 1 0 0,0-1-1 0 0,0 1 1 0 0,1 0-1 0 0,-1 0 0 0 0,0 0 1 0 0,0-1-1 0 0,0 1 1 0 0,-1 0-15 0 0,-5 2 82 0 0,6-3-71 0 0,1 1 0 0 0,-1-1 1 0 0,1 0-1 0 0,-1 1 0 0 0,0-1 1 0 0,1 1-1 0 0,-1-1 0 0 0,1 0 1 0 0,-1 1-1 0 0,1 0 0 0 0,-1-1 1 0 0,1 1-1 0 0,-1-1 0 0 0,1 1 1 0 0,0-1-1 0 0,-1 1 0 0 0,1 0 1 0 0,0-1-1 0 0,-1 1 0 0 0,1 0 1 0 0,0-1-1 0 0,0 1 0 0 0,0 0 1 0 0,-1-1-1 0 0,1 1 0 0 0,0 0 1 0 0,0 0-12 0 0,0 1 16 0 0,-2 3 41 0 0,-2 4-9 0 0,2-4 12 0 0,-2 1 48 0 0,0 3 71 0 0,-7 12 53 0 0,9-10-12 0 0,2-9-200 0 0,0 1 1 0 0,0 0-1 0 0,0-1 1 0 0,1 1-1 0 0,-1-1 1 0 0,1 1-1 0 0,-1-1 1 0 0,1 1-1 0 0,0-1 1 0 0,0 0-1 0 0,0 1 1 0 0,1-1-1 0 0,-1 0 1 0 0,1 0 0 0 0,0 1-21 0 0,0 0 99 0 0,0 0-35 0 0,-2 4-4 0 0,1-1-13 0 0,0-5-39 0 0,-1-1 1 0 0,1 1-1 0 0,-1 0 0 0 0,1 0 0 0 0,0 0 1 0 0,-1 0-1 0 0,1-1 0 0 0,0 1 0 0 0,0 0 0 0 0,-1-1 1 0 0,1 1-1 0 0,0 0 0 0 0,0-1 0 0 0,0 1 1 0 0,0-1-1 0 0,0 1 0 0 0,0-1 0 0 0,0 0 0 0 0,0 1 1 0 0,0-1-1 0 0,0 0 0 0 0,0 0 0 0 0,0 0 1 0 0,0 0-1 0 0,0 0 0 0 0,1 0-8 0 0,0 0 21 0 0,1 1 1 0 0,-1-1-1 0 0,0 0 1 0 0,1 1-1 0 0,-1-1 1 0 0,0 1-1 0 0,0 0 1 0 0,1 0-22 0 0,5 4 64 0 0,-6-4-48 0 0,-1 0 0 0 0,1 0 0 0 0,-1 0-1 0 0,1 0 1 0 0,-1-1 0 0 0,1 1 0 0 0,-1-1 0 0 0,1 1 0 0 0,0-1-1 0 0,-1 1 1 0 0,3-1-16 0 0,1 3 106 0 0,-5-3-102 0 0,1 1 0 0 0,-1-1 1 0 0,1 1-1 0 0,-1-1 1 0 0,1 1-1 0 0,-1-1 1 0 0,1 1-1 0 0,-1-1 1 0 0,1 0-1 0 0,-1 1 1 0 0,1-1-1 0 0,0 0 1 0 0,-1 0-1 0 0,1 1 1 0 0,-1-1-1 0 0,1 0 0 0 0,0 0 1 0 0,-1 0-1 0 0,1 0 1 0 0,0 0-1 0 0,-1 0 1 0 0,1 0-1 0 0,0 0 1 0 0,-1 0-1 0 0,1 0 1 0 0,0 0-1 0 0,-1 0 1 0 0,1 0-1 0 0,-1-1 0 0 0,1 1 1 0 0,0 0-1 0 0,-1 0 1 0 0,1-1-1 0 0,-1 1 1 0 0,1 0-1 0 0,0-1-4 0 0,0 0 12 0 0,1 0 0 0 0,0 0 0 0 0,0 1-1 0 0,0-1 1 0 0,1 0 0 0 0,-1 1 0 0 0,0 0 0 0 0,0-1-1 0 0,0 1 1 0 0,1 0-12 0 0,15-2 66 0 0,2-7-17 0 0,-16 7-34 0 0,6-4 40 0 0,-5 1-43 0 0,1 0-5 0 0,1 2 16 0 0,-4 2-18 0 0,-1 0 1 0 0,1-1 0 0 0,0 1-1 0 0,-1-1 1 0 0,1 1-1 0 0,0-1 1 0 0,-1 0 0 0 0,0 0-1 0 0,1 0 1 0 0,-1 0-1 0 0,0 0 1 0 0,0-1 0 0 0,0 1-1 0 0,-1-1 1 0 0,1 0-6 0 0,8-16-21 0 0,-9 15 3 0 0,1-1 0 0 0,-1 1 0 0 0,1 0 0 0 0,-1-1 1 0 0,-1 1-1 0 0,1-1 0 0 0,0 1 0 0 0,-1-2 18 0 0,2-13-75 0 0,4 3 14 0 0,0 1-26 0 0,-4-4-35 0 0,-3 14 80 0 0,1 0 1 0 0,-1 0 0 0 0,0 0 0 0 0,-1 0 0 0 0,-1-5 41 0 0,1 4-35 0 0,1 1 0 0 0,-1-1 0 0 0,1 0 0 0 0,0 0 0 0 0,0 0 0 0 0,1 0 35 0 0,1-20-107 0 0,-1 15 49 0 0,1 1 1 0 0,-2-1-1 0 0,1 0 0 0 0,-1 0 1 0 0,-2-4 57 0 0,0 1-74 0 0,1 9 39 0 0,0-1 0 0 0,1 1 0 0 0,0-1 0 0 0,0 0 0 0 0,0 0 0 0 0,1 1 0 0 0,0-1 0 0 0,0 0 0 0 0,1-5 35 0 0,5-13-138 0 0,-4 18 83 0 0,-1 0 0 0 0,0 0 0 0 0,0 0-1 0 0,0-1 1 0 0,0-4 55 0 0,-1-43-337 0 0,0 42 234 0 0,0-3-35 0 0,0 11 103 0 0,0 0 0 0 0,0 0 1 0 0,0 0-1 0 0,1 0 0 0 0,1-2 35 0 0,-2 4-11 0 0,1 0 0 0 0,0 1-1 0 0,0-1 1 0 0,-1 1 0 0 0,1-1 0 0 0,0 1-1 0 0,1-1 1 0 0,-1 1 0 0 0,1-1 11 0 0,-2 2 0 0 0,3-3-88 0 0,-3 6 52 0 0,-1 24 257 0 0,0-14-120 0 0,1 0 1 0 0,0 0-1 0 0,1 1 1 0 0,0-1-1 0 0,1 2-101 0 0,9 19 199 0 0,-6 10 7 0 0,0-18-84 0 0,1-1 30 0 0,-4 3 56 0 0,-2-12-88 0 0,0-9-44 0 0,-1 1-1 0 0,2 0 0 0 0,-1 0 1 0 0,1-1-1 0 0,1 2-75 0 0,8 23 256 0 0,6 28 271 0 0,-12-43-316 0 0,-4-3-92 0 0,1 5 3 0 0,0-15-97 0 0,6 21 113 0 0,1-6 38 0 0,0-1-28 0 0,-7-15-125 0 0,0 1 1 0 0,0 0-1 0 0,0-1 0 0 0,-1 1 1 0 0,1 0-1 0 0,-1 2-23 0 0,0 11 88 0 0,0-15-75 0 0,1 0-1 0 0,-1 0 0 0 0,0 0 1 0 0,1 0-1 0 0,-1 0 0 0 0,1-1 1 0 0,0 1-1 0 0,-1 0 0 0 0,1 0 0 0 0,0 0 1 0 0,0-1-1 0 0,1 2-12 0 0,-1-2 5 0 0,0 1-1 0 0,0-1 1 0 0,-1 0-1 0 0,1 1 1 0 0,0-1 0 0 0,-1 1-1 0 0,1-1 1 0 0,-1 1-1 0 0,0 0 1 0 0,1-1 0 0 0,-1 1-1 0 0,0 0-4 0 0,3 3 43 0 0,7 5-61 0 0,-7-7-118 0 0,-3-3 48 0 0,0 0-70 0 0,0 0-85 0 0,0 0 72 0 0,0 0-39 0 0,0 0-42 0 0,0 0-41 0 0,0 0-35 0 0,0 0-34 0 0,0 0-234 0 0,0 0-56 0 0,0 0-768 0 0,0 0-607 0 0,0 0-1152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3 413 9040 0 0,'0'0'266'0'0,"0"2"1"0"0,-1 13-196 0 0,0 1-32 0 0,1-4 10 0 0,0-6 46 0 0,2 0 53 0 0,0 0 83 0 0,3 2 45 0 0,1 2 131 0 0,-4-4-164 0 0,-2 1 34 0 0,0 0-51 0 0,1-1-38 0 0,-1 5 97 0 0,1-3-88 0 0,4 10 182 0 0,-2-11-224 0 0,1 0 44 0 0,-4-5-110 0 0,1 0 0 0 0,0 0 0 0 0,-1 0 0 0 0,1 1 0 0 0,-1-1 0 0 0,1 0-1 0 0,-1 1 1 0 0,0 0-89 0 0,-1 22 624 0 0,0-8-231 0 0,1-4-31 0 0,0-11-9 0 0,0-2-29 0 0,0 3-17 0 0,0 8-3 0 0,0-9-18 0 0,0-2-71 0 0,0 0-30 0 0,0 0-8 0 0,0 0-9 0 0,0 0-34 0 0,0 0-20 0 0,3-2-2 0 0,7-9-8 0 0,-6 6-39 0 0,-3-3-53 0 0,0 3-2 0 0,9-11 49 0 0,-9 14-58 0 0,-1 1 1 0 0,1-1-1 0 0,-1 0 1 0 0,0 1-1 0 0,1-1 1 0 0,-1 0-1 0 0,0 1 1 0 0,0-1-1 0 0,0 0 0 0 0,0 0-1 0 0,1-6 0 0 0,1-1 0 0 0,0 0 0 0 0,0 1 0 0 0,1-1 0 0 0,0 1 0 0 0,3-5 0 0 0,4-12 0 0 0,-2 3-28 0 0,4-4-107 0 0,-11 24 126 0 0,1-1-11 0 0,0 0-1 0 0,0 0 0 0 0,1 0 0 0 0,-1 0 0 0 0,1 0 0 0 0,0 1 0 0 0,0-1 0 0 0,0 1 0 0 0,3-2 21 0 0,7-1-96 0 0,-9-2 35 0 0,-4 7 58 0 0,1-1 0 0 0,-1 1 0 0 0,0 0 0 0 0,0-1 0 0 0,1 1 0 0 0,-1-1 0 0 0,0 1 0 0 0,1 0 0 0 0,-1-1-1 0 0,0 1 1 0 0,1 0 0 0 0,-1-1 0 0 0,1 1 0 0 0,-1 0 0 0 0,0 0 0 0 0,1-1 0 0 0,-1 1 0 0 0,1 0 0 0 0,-1 0 0 0 0,1 0-1 0 0,-1 0 1 0 0,1-1 0 0 0,-1 1 0 0 0,1 0 0 0 0,-1 0 0 0 0,1 0 0 0 0,-1 0 0 0 0,1 0 0 0 0,-1 0 0 0 0,1 0 0 0 0,-1 1-1 0 0,1-1 4 0 0,10-1-36 0 0,16 2-110 0 0,-18 1 126 0 0,7 12-34 0 0,-13-11 45 0 0,0 0 0 0 0,-1 0-1 0 0,0 1 1 0 0,0-1 0 0 0,0 1-1 0 0,0 0 1 0 0,0 0 0 0 0,-1-1-1 0 0,0 1 1 0 0,1 0 0 0 0,-1 3 9 0 0,10 25-55 0 0,-6-24 30 0 0,-4-6 22 0 0,0-1 0 0 0,0 0 0 0 0,0 1 1 0 0,0-1-1 0 0,-1 1 0 0 0,1 0 0 0 0,0-1 1 0 0,-1 1-1 0 0,1-1 0 0 0,-1 1 0 0 0,0 0 1 0 0,0-1-1 0 0,1 1 0 0 0,-1 0 0 0 0,0 1 3 0 0,2 19 9 0 0,-1-20-5 0 0,-1 0 0 0 0,1 0 0 0 0,0 0 0 0 0,0 0 0 0 0,0 0 0 0 0,0 0 0 0 0,1 0 1 0 0,-1-1-1 0 0,0 1 0 0 0,1 0 0 0 0,-1-1-4 0 0,1 1 4 0 0,0 0 0 0 0,0 0 0 0 0,-1-1 0 0 0,1 1 0 0 0,-1 0 0 0 0,0 0 0 0 0,1 2-4 0 0,1 11 60 0 0,-3-13-53 0 0,1 0 1 0 0,-1-1-1 0 0,0 1 0 0 0,1 0 1 0 0,-1 0-1 0 0,1 0 1 0 0,0 0-1 0 0,-1-1 0 0 0,1 1 1 0 0,0 0-1 0 0,0-1 0 0 0,0 1 1 0 0,1-1-1 0 0,-1 1 1 0 0,0-1-1 0 0,0 0 0 0 0,1 1 1 0 0,-1-1-8 0 0,12 15 100 0 0,-10-3-35 0 0,-3-10-1 0 0,0-3 8 0 0,0 0 34 0 0,0 0 12 0 0,0 0 2 0 0,0 0 7 0 0,0 0 26 0 0,0 0 9 0 0,0 0 4 0 0,0 0-11 0 0,0-3-58 0 0,0 0-71 0 0,-1-16 122 0 0,-1 12-136 0 0,-2 0-4 0 0,2 5-7 0 0,1-1 1 0 0,0 1 0 0 0,0 0-1 0 0,0 0 1 0 0,0-1 0 0 0,0 1-1 0 0,0-1 1 0 0,0 0-2 0 0,1 2 4 0 0,0-1 0 0 0,0 1-1 0 0,0 0 1 0 0,0-1 0 0 0,0 1 0 0 0,1 0 0 0 0,-1-1-1 0 0,0 1 1 0 0,0 0 0 0 0,1 0 0 0 0,-1 0 0 0 0,1-1-1 0 0,0 1-3 0 0,1-2 2 0 0,-1-1-1 0 0,1 0 0 0 0,0 1 0 0 0,-1-1 0 0 0,0 0 1 0 0,0 0-1 0 0,0 0 0 0 0,0 0 0 0 0,-1 0 0 0 0,1-3-1 0 0,-1 3 0 0 0,0-1 1 0 0,1 0-1 0 0,0 1 0 0 0,0-1 0 0 0,0 0 0 0 0,1 1 0 0 0,0-1 0 0 0,0 1 0 0 0,0 0 0 0 0,0 0 0 0 0,2-2 0 0 0,7-18-33 0 0,-4 9-99 0 0,5 3 5 0 0,0 3 42 0 0,3-12-59 0 0,-13 18 115 0 0,-1 0 0 0 0,1 0 0 0 0,0 0 0 0 0,0 1 0 0 0,0-1-1 0 0,1 0 1 0 0,-1 1 0 0 0,1 0 0 0 0,-1-1 0 0 0,1 1 0 0 0,0 0 0 0 0,0 0 0 0 0,0 1-1 0 0,2-2 30 0 0,21-2-184 0 0,-15-2 82 0 0,-10 7 92 0 0,0-1 0 0 0,0 0-1 0 0,0 1 1 0 0,0-1 0 0 0,-1 1-1 0 0,1-1 1 0 0,0 1 0 0 0,0 0 0 0 0,0-1-1 0 0,0 1 1 0 0,0 0 0 0 0,0 0-1 0 0,1-1 1 0 0,-1 1 0 0 0,0 0-1 0 0,0 0 1 0 0,0 0 0 0 0,0 0 0 0 0,0 0-1 0 0,0 1 1 0 0,0-1 0 0 0,0 0-1 0 0,0 0 1 0 0,1 1 10 0 0,8 4-43 0 0,-7-4 36 0 0,0 0 1 0 0,0 1 0 0 0,0-1-1 0 0,0 0 1 0 0,1-1 0 0 0,-1 1-1 0 0,0 0 1 0 0,0-1 0 0 0,0 0-1 0 0,3 0 7 0 0,0 0-16 0 0,22 2-40 0 0,-26-2 56 0 0,1 1-1 0 0,-1 0 0 0 0,0-1 1 0 0,0 1-1 0 0,0 0 0 0 0,0 0 1 0 0,0 0-1 0 0,0 0 0 0 0,-1 1 1 0 0,1-1-1 0 0,0 0 0 0 0,1 2 1 0 0,12 10 0 0 0,-10-10 0 0 0,-1 0 0 0 0,1 0 0 0 0,-1 1 0 0 0,0-1 0 0 0,0 1 0 0 0,-1 0 0 0 0,1 0 0 0 0,-1 0 0 0 0,1 3 0 0 0,20 20 0 0 0,-13-15 6 0 0,0 1-1 0 0,-1 1 0 0 0,5 7-5 0 0,14 14 151 0 0,-26-28-118 0 0,10 20-1 0 0,-8-4-32 0 0,2-17 0 0 0,-4-4 0 0 0,-2-1-1 0 0,-1 0-1 0 0,1 0 1 0 0,-1-1-1 0 0,0 1 1 0 0,0 0-1 0 0,1 0 1 0 0,-1 0-1 0 0,0-1 1 0 0,0 1-1 0 0,0 0 1 0 0,0 0-1 0 0,0 0 1 0 0,0 0-1 0 0,0 0 2 0 0,0 4-64 0 0,0 6 62 0 0,0-8-40 0 0,0 0-55 0 0,0-1-17 0 0,0 0-46 0 0,0 0-54 0 0,0-1-61 0 0,0 0 15 0 0,0 0-41 0 0,0-1-39 0 0,0 0-34 0 0,0 1-244 0 0,0-1-58 0 0,0 0-44 0 0,0 0-33 0 0,0 0-1352 0 0,0 0-1198 0 0</inkml:trace>
  <inkml:trace contextRef="#ctx0" brushRef="#br0" timeOffset="1">634 3 9440 0 0,'2'0'216'0'0,"2"0"-117"0"0,7 0 59 0 0,-7 0-68 0 0,3 0 59 0 0,1 0 79 0 0,-1-1-191 0 0,-2 0-36 0 0,0 1 0 0 0,0 0-1 0 0,0 0 1 0 0,0 0 0 0 0,0 0 0 0 0,0 1-1 0 0,0 0 1 0 0,0 0 0 0 0,1 0-1 0 0,6 4 33 0 0,-2-1 69 0 0,1-1 72 0 0,2 1 76 0 0,-11-4-215 0 0,11 4 317 0 0,-1 1 0 0 0,1 1 0 0 0,-1 0-1 0 0,6 4-351 0 0,8 4 505 0 0,-18-10-346 0 0,-1 0-1 0 0,0 1 0 0 0,5 4-158 0 0,9 9 257 0 0,-9-7-133 0 0,0-2-38 0 0,6 4 72 0 0,-11-9-81 0 0,-1 1 0 0 0,0 0 0 0 0,0-1 0 0 0,-1 2 0 0 0,1-1 0 0 0,1 3-77 0 0,10 15 282 0 0,-1-2-33 0 0,-2-2-32 0 0,3 10 108 0 0,-6 0-75 0 0,-5-11-99 0 0,5 8 94 0 0,-7-18-148 0 0,-1 1 0 0 0,1 0 0 0 0,-2 0 1 0 0,1 0-1 0 0,0 5-97 0 0,-2 1 139 0 0,0 2 35 0 0,0 11 79 0 0,5 9 10 0 0,-2-13-81 0 0,-1-6-24 0 0,-2-2 11 0 0,0 3 43 0 0,-1-1-34 0 0,1 10 103 0 0,-5 5 66 0 0,0-15-187 0 0,-3 15 143 0 0,5-5-28 0 0,0-8-45 0 0,0 1 0 0 0,-2-1 0 0 0,0 0 0 0 0,-3 7-230 0 0,-19 36 511 0 0,23-51-441 0 0,3-8-44 0 0,-1-1 0 0 0,0 1 0 0 0,-1 0 1 0 0,1 0-1 0 0,0-1 0 0 0,-1 1 0 0 0,0-1 0 0 0,0 1 0 0 0,-1 1-26 0 0,-10 13 146 0 0,-1-1-1 0 0,-1 2-145 0 0,-6 3 45 0 0,7-10 11 0 0,-4 6-47 0 0,10-9-46 0 0,3-1-36 0 0,1 0-37 0 0,-5 3-9 0 0,6-8 9 0 0,0-1-52 0 0,0 0-86 0 0,0-1-107 0 0,2 0 131 0 0,-1 0-35 0 0,1-1 67 0 0,-1 1-288 0 0,1 0-76 0 0,0-1-68 0 0,1 0-58 0 0,-1 1-202 0 0,1-1-59 0 0,0 0-244 0 0,0 0-656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78 537 7344 0 0,'0'0'216'0'0,"0"2"-11"0"0,0 2-171 0 0,0-2-33 0 0,0 0 0 0 0,0-1-1 0 0,0 1 1 0 0,0 0 0 0 0,0 0 0 0 0,0 0 0 0 0,0 0-1 0 0,1-1 1 0 0,-1 1 0 0 0,1 0 0 0 0,0 1-1 0 0,5 1-15 0 0,0 1 26 0 0,-5 4 75 0 0,-1-3 99 0 0,1-1-51 0 0,5 7 155 0 0,-2-6-69 0 0,-2-3-59 0 0,-1 1 47 0 0,0 3 162 0 0,0-4-139 0 0,-1 1 35 0 0,2 7 145 0 0,4-1-96 0 0,-1-2-77 0 0,0 3 102 0 0,0-1-24 0 0,1-2-52 0 0,-5-6-31 0 0,0 0-64 0 0,0 0-52 0 0,0 0-42 0 0,-1 0-25 0 0,-1 3 2 0 0,0-4 3 0 0,1-1 4 0 0,0 2 333 0 0,0-2 10 0 0,0 3-277 0 0,0 0 63 0 0,0-2 54 0 0,1 1 44 0 0,-1 0 311 0 0,0-1 928 0 0,0-2-1034 0 0,0 0-81 0 0,0-1-110 0 0,-1 2-201 0 0,1-1-40 0 0,0 0-49 0 0,-1 0-86 0 0,0 0-97 0 0,1 0-105 0 0,-7-3 304 0 0,7 3-24 0 0,-1 1 0 0 0,1 0-1 0 0,-1 0 1 0 0,1-1-1 0 0,0 1 1 0 0,-1 0 0 0 0,1-1-1 0 0,-1 1 1 0 0,1 0-1 0 0,0-1 1 0 0,-1 1 0 0 0,1 0-1 0 0,0-1 1 0 0,0 1-1 0 0,-1-1 1 0 0,1 1 0 0 0,0-1-1 0 0,0 1 1 0 0,0-1 0 0 0,-1 1-1 0 0,1 0 1 0 0,0-1-1 0 0,0 1 1 0 0,0-1 0 0 0,0 1-1 0 0,0-1 1 0 0,0 1-1 0 0,0-1 1 0 0,0 1 0 0 0,0-1-1 0 0,0 1 1 0 0,1-1-2 0 0,-2-13 1 0 0,1 7 14 0 0,0 1 0 0 0,0-1-1 0 0,0 0 1 0 0,1 0-1 0 0,1-6-14 0 0,5 0 0 0 0,-7 12 0 0 0,1-1 0 0 0,0 1 0 0 0,0-1 0 0 0,-1 1 0 0 0,1-1 0 0 0,0 1 0 0 0,-1-1 0 0 0,0 1 0 0 0,1-1 0 0 0,-1 1 0 0 0,0-1 0 0 0,0 1 0 0 0,0-1 0 0 0,0-1 0 0 0,0 0 0 0 0,0 0 0 0 0,0 0 0 0 0,1 0 0 0 0,-1 0 0 0 0,1 0 0 0 0,-1 0 0 0 0,1 0 0 0 0,0 1 0 0 0,0-1 0 0 0,0 0 0 0 0,1 0 0 0 0,-1 1 0 0 0,1-1 0 0 0,-1 1 0 0 0,3-3 0 0 0,12-21 0 0 0,13-8 0 0 0,-25 24 0 0 0,-3 8-1 0 0,-1 1 0 0 0,1-1 0 0 0,0 1 0 0 0,-1 0 0 0 0,1-1 0 0 0,0 1 0 0 0,0 0 0 0 0,0-1-1 0 0,0 1 1 0 0,0 0 0 0 0,0 0 0 0 0,0 0 0 0 0,0 0 1 0 0,1 0-6 0 0,-1 0 0 0 0,0 1 0 0 0,1-1 0 0 0,-1 1 0 0 0,0 0 0 0 0,1-1 0 0 0,-1 1 0 0 0,1 0 0 0 0,-1 0 0 0 0,1 0 0 0 0,0 0 6 0 0,0 0-5 0 0,0 0 0 0 0,-1 0 0 0 0,1-1 0 0 0,0 1 0 0 0,0-1 0 0 0,-1 1 0 0 0,1-1 0 0 0,0 1 0 0 0,-1-1 0 0 0,1 0 0 0 0,-1 0 0 0 0,1 0 0 0 0,0 0 5 0 0,-1 0-4 0 0,1 0 1 0 0,-1 0-1 0 0,1 0 1 0 0,-1 1-1 0 0,1-1 1 0 0,0 0-1 0 0,-1 1 0 0 0,1-1 1 0 0,0 1-1 0 0,0 0 1 0 0,0-1-1 0 0,-1 1 0 0 0,1 0 4 0 0,5 0 0 0 0,-5 0-1 0 0,1 0 0 0 0,-1 0 0 0 0,0 0-1 0 0,0 0 1 0 0,0 0 0 0 0,0 0 0 0 0,1 1 0 0 0,-1-1 0 0 0,0 1-1 0 0,1 0 2 0 0,21 11-54 0 0,15 7 48 0 0,-36-16 6 0 0,0-1 0 0 0,0 0 0 0 0,0 1 0 0 0,0 0 0 0 0,0-1 0 0 0,-1 1 0 0 0,1 0 0 0 0,-1 1 0 0 0,0-1 0 0 0,0 0 0 0 0,0 1 0 0 0,0-1 0 0 0,0 1 0 0 0,10 17 0 0 0,-7-14 0 0 0,0 1 0 0 0,0 0 0 0 0,0 0 0 0 0,-1 0 0 0 0,0 0 0 0 0,2 9 0 0 0,-1-7 1 0 0,-4-7 0 0 0,1 0 0 0 0,-1 0 1 0 0,0 0-1 0 0,0 1 0 0 0,0-1 1 0 0,-1 0-1 0 0,1 0 0 0 0,-1 1 0 0 0,1 1-1 0 0,-1-3 9 0 0,0 0 0 0 0,0 0-1 0 0,0-1 1 0 0,1 1-1 0 0,-1 0 1 0 0,1 0-1 0 0,-1-1 1 0 0,1 1 0 0 0,0 0-1 0 0,0-1 1 0 0,-1 1-1 0 0,1-1 1 0 0,0 1-9 0 0,0-1 13 0 0,0 1-1 0 0,0 0 1 0 0,0-1 0 0 0,0 1-1 0 0,0-1 1 0 0,-1 1-1 0 0,1 0 1 0 0,-1 0 0 0 0,1-1-1 0 0,-1 1 1 0 0,0 0 0 0 0,0 0-1 0 0,0 0-12 0 0,0 4 54 0 0,0 17 129 0 0,0-14-79 0 0,0 2 60 0 0,0 0 77 0 0,0-8-73 0 0,0-3 6 0 0,0 0 2 0 0,0 0-4 0 0,0 0-17 0 0,0 0-10 0 0,0 0-1 0 0,-5-2-6 0 0,1 1-70 0 0,-1-1-24 0 0,4-3-8 0 0,1-4 54 0 0,-1-3-31 0 0,0 8-57 0 0,1-1 1 0 0,0 0 0 0 0,0 0-1 0 0,0 0 1 0 0,0 1 0 0 0,1-1 0 0 0,0 0-1 0 0,0 1 1 0 0,0-2-3 0 0,26-26 53 0 0,-18 9-53 0 0,0 2 0 0 0,-7 17-6 0 0,0 1 0 0 0,0 0 1 0 0,1 0-1 0 0,-1 1 0 0 0,1-1 0 0 0,0 0 0 0 0,1 0 6 0 0,0 1-32 0 0,0-1 1 0 0,0 1 0 0 0,0 0-1 0 0,0 1 1 0 0,5-2 31 0 0,12-9-73 0 0,-2 0-2 0 0,-18 11 63 0 0,1 1-1 0 0,0-1 1 0 0,-1 0 0 0 0,1 1 0 0 0,0-1 0 0 0,-1 1 0 0 0,1-1 0 0 0,0 1-1 0 0,1 0 13 0 0,5-3-80 0 0,13-7 0 0 0,-20 9 74 0 0,0 0-1 0 0,0 1 1 0 0,0-1-1 0 0,1 1 0 0 0,-1-1 1 0 0,0 1-1 0 0,0 0 0 0 0,1-1 1 0 0,-1 1-1 0 0,0 0 1 0 0,1 0-1 0 0,-1 0 0 0 0,0 0 1 0 0,0 0-1 0 0,1 0 1 0 0,-1 0-1 0 0,0 0 0 0 0,2 1 7 0 0,-2-1-4 0 0,0 1-1 0 0,0 0 1 0 0,0-1-1 0 0,0 1 0 0 0,-1 0 1 0 0,1 0-1 0 0,0-1 1 0 0,0 1-1 0 0,0 0 0 0 0,0 0 1 0 0,-1 0-1 0 0,1 0 5 0 0,2 3-18 0 0,6 2-38 0 0,3-1 35 0 0,-9-5 21 0 0,-1 1-1 0 0,0 0 1 0 0,1 0 0 0 0,-1 0-1 0 0,0 1 1 0 0,1-1 0 0 0,-1 0-1 0 0,0 1 1 0 0,0 0 0 0 0,-1 0 0 0 0,1 1 0 0 0,-1-1 0 0 0,0 0 0 0 0,0 1 0 0 0,0-1 0 0 0,0 0 0 0 0,0 1 0 0 0,-1 0 0 0 0,1-1 0 0 0,0 1 0 0 0,0-1 0 0 0,0 0 0 0 0,1 1 0 0 0,-1-1 0 0 0,0 0 0 0 0,1 0 0 0 0,9 4 0 0 0,4 23 0 0 0,-14-28-4 0 0,0 1 0 0 0,-1 0 0 0 0,1 0 0 0 0,-1 0-1 0 0,0 0 1 0 0,1-1 0 0 0,-1 1 0 0 0,0 0-1 0 0,0 0 1 0 0,0 0 0 0 0,-1 1 4 0 0,1-1-6 0 0,0 0 0 0 0,0 0 0 0 0,0 0 0 0 0,0 0 0 0 0,0 0 0 0 0,0 0 0 0 0,0-1 0 0 0,1 1 0 0 0,-1 0 0 0 0,1 0 0 0 0,0 1 6 0 0,15 28-80 0 0,-3-6-67 0 0,-12-24 120 0 0,-2 2-61 0 0,1 0-203 0 0,0-3 148 0 0,0 0-57 0 0,0 0-83 0 0,0 0 90 0 0,0 0-41 0 0,0 0-44 0 0,0 0-41 0 0,0 0-37 0 0,0 0-35 0 0,0 0-252 0 0,1 0-57 0 0,0 0-821 0 0,2 0 12 0 0,1 0-52 0 0,2 0-930 0 0</inkml:trace>
  <inkml:trace contextRef="#ctx0" brushRef="#br0" timeOffset="1">1261 490 9616 0 0,'-13'13'216'0'0,"11"-11"32"0"0,-5-2-111 0 0,-8 0 173 0 0,11 1-246 0 0,1 1-39 0 0,-2 4-25 0 0,5-5 0 0 0,0-1 0 0 0,0 1 0 0 0,-1-1 0 0 0,1 1 0 0 0,0-1 0 0 0,-1 0 0 0 0,1 1 0 0 0,0-1 0 0 0,-1 1 0 0 0,1-1 0 0 0,0 0 0 0 0,-1 0 0 0 0,1 1 0 0 0,-1-1 0 0 0,1 0 0 0 0,0 1 0 0 0,-1-1 0 0 0,1 0 0 0 0,-1 0 0 0 0,1 0 0 0 0,-1 0 0 0 0,1 0 0 0 0,-1 0 0 0 0,1 1 0 0 0,-1-1 0 0 0,1 0 0 0 0,-1 0 0 0 0,1 0 0 0 0,-1-1 0 0 0,1 1 0 0 0,-1 0 0 0 0,0 0 0 0 0,-7 1 65 0 0,1 1 110 0 0,0 3 138 0 0,-2 3 261 0 0,0 1-40 0 0,2-5-275 0 0,2-2-75 0 0,-2 3 249 0 0,3 1-109 0 0,2-1-235 0 0,-11 12 234 0 0,0-1-12 0 0,10-1-34 0 0,1-7-100 0 0,-4 5 21 0 0,-1 3 40 0 0,8-9-24 0 0,6-2-40 0 0,-7-5-165 0 0,1 0 1 0 0,-1 1-1 0 0,1-1 1 0 0,-1 0-1 0 0,1 0 1 0 0,-1 1-1 0 0,0-1 1 0 0,1 0-1 0 0,-1 1 1 0 0,0-1-1 0 0,1 0 1 0 0,-1 1-1 0 0,0-1 0 0 0,1 1 1 0 0,-1-1-1 0 0,0 1 1 0 0,0-1-1 0 0,0 1 1 0 0,1-1-1 0 0,-1 0 1 0 0,0 1-1 0 0,0-1 1 0 0,0 1-1 0 0,0-1 1 0 0,0 1-1 0 0,0-1 1 0 0,0 1-1 0 0,0-1 0 0 0,0 1 1 0 0,0-1-1 0 0,0 1 1 0 0,0 0-10 0 0,2 13 163 0 0,-2-13-147 0 0,1 0 0 0 0,0 0 0 0 0,0 0 0 0 0,-1 1 0 0 0,1-1 0 0 0,0-1 0 0 0,0 1 0 0 0,0 0 0 0 0,0 0 0 0 0,0 0 0 0 0,0 0 0 0 0,0-1 0 0 0,0 1 0 0 0,1-1 0 0 0,-1 1 0 0 0,0-1-1 0 0,0 1 1 0 0,1-1-16 0 0,8 5 123 0 0,-2 0-41 0 0,-6-4-65 0 0,-1 0 0 0 0,0 0 1 0 0,1 0-1 0 0,-1-1 0 0 0,1 1 1 0 0,-1 0-1 0 0,1-1 0 0 0,0 1 1 0 0,-1-1-1 0 0,1 0 0 0 0,0 1 1 0 0,-1-1-1 0 0,1 0 0 0 0,0 0-17 0 0,14 0 162 0 0,1 0-35 0 0,-2 0-34 0 0,-3 0-34 0 0,-10 0-44 0 0,0 0 0 0 0,0 0-1 0 0,-1 0 1 0 0,1 0 0 0 0,0-1-1 0 0,0 1 1 0 0,0-1 0 0 0,-1 1-1 0 0,1-1 1 0 0,0 0-1 0 0,-1 1 1 0 0,1-1 0 0 0,-1 0-1 0 0,2-1-14 0 0,-2 1 14 0 0,1 0 0 0 0,-1 0 0 0 0,1 1 0 0 0,-1-1 0 0 0,1 0-1 0 0,0 1 1 0 0,0-1 0 0 0,-1 1 0 0 0,1-1 0 0 0,0 1 0 0 0,0 0-1 0 0,-1-1 1 0 0,1 1 0 0 0,1 0-14 0 0,-1 1 8 0 0,1-1 0 0 0,-1 0 0 0 0,0 0 0 0 0,1-1 0 0 0,-1 1 1 0 0,1 0-1 0 0,-1-1 0 0 0,0 0 0 0 0,0 1 0 0 0,1-1 0 0 0,-1 0 0 0 0,0 0 0 0 0,0 0 0 0 0,0 0 0 0 0,0-1 0 0 0,0 1 0 0 0,0 0 0 0 0,0-1 0 0 0,1 0-8 0 0,28-30 144 0 0,-18 16-64 0 0,-10 1 11 0 0,-3 9-118 0 0,0 0 35 0 0,0-15 113 0 0,-2 15-157 0 0,1 0-95 0 0,-2 1-75 0 0,0 0-110 0 0,1 2 111 0 0,0 0-35 0 0,-1 1-37 0 0,0-1-40 0 0,3 2 46 0 0,-1 0-38 0 0,-2-1-412 0 0,2 0 104 0 0,-1 0-54 0 0,-1-1-783 0 0,1 1-613 0 0,1 2-1167 0 0</inkml:trace>
  <inkml:trace contextRef="#ctx0" brushRef="#br0" timeOffset="2">331 0 8232 0 0,'-3'0'182'0'0,"3"0"-173"0"0,-1 0 0 0 0,1 0 0 0 0,-1 0 0 0 0,1 0 0 0 0,-1 0 0 0 0,1 0 0 0 0,0 0 0 0 0,-1 0 0 0 0,1 1 0 0 0,-1-1 0 0 0,1 0 0 0 0,0 0 0 0 0,-1 0 0 0 0,1 0 0 0 0,-1 1 0 0 0,1-1 0 0 0,0 0 0 0 0,-1 0 0 0 0,1 0 0 0 0,0 1 0 0 0,-1-1 0 0 0,1 0-1 0 0,0 1 1 0 0,0-1 0 0 0,-1 0 0 0 0,1 1 0 0 0,0-1 0 0 0,0 0 0 0 0,-1 1 0 0 0,1-1 0 0 0,0 1-9 0 0,-5 6 158 0 0,-8-2 40 0 0,-1 4-157 0 0,-18 24-44 0 0,23-23 31 0 0,1-2 36 0 0,3-2 122 0 0,0-1-1 0 0,1 1 0 0 0,0 0 1 0 0,-2 2-186 0 0,-20 44 1010 0 0,13-24-472 0 0,5-13-274 0 0,4-4-18 0 0,-2-1 0 0 0,1 0 0 0 0,-6 7-246 0 0,-13 14 474 0 0,13 1-32 0 0,-10 0-122 0 0,11-1-52 0 0,-11 1-10 0 0,15-11-92 0 0,4-11-91 0 0,-9 22 105 0 0,6-1-27 0 0,1-14-79 0 0,2-11-40 0 0,0 1 0 0 0,0-1 0 0 0,1 1 0 0 0,0 0 0 0 0,0 0 0 0 0,1-1-34 0 0,0 3 28 0 0,-1 1 1 0 0,-1-1 0 0 0,1-1-1 0 0,-3 6-28 0 0,3-9 6 0 0,-1 1-1 0 0,1 0 1 0 0,0 0-1 0 0,0 0 1 0 0,1-1-1 0 0,0 1 1 0 0,0 0-1 0 0,0 0 1 0 0,1 0-6 0 0,9 28 64 0 0,-6-16-50 0 0,-1-6-8 0 0,1 0 0 0 0,4 12-6 0 0,-1-4 22 0 0,-5-13-19 0 0,1 0 0 0 0,0 0 0 0 0,0 0 0 0 0,0 0 1 0 0,1 0-1 0 0,0-1 0 0 0,0 1 0 0 0,1-1 0 0 0,-1 0 1 0 0,4 2-4 0 0,18 21 0 0 0,-20-21-1 0 0,-4-5-1 0 0,0 0 0 0 0,0 0 0 0 0,0-1 0 0 0,1 1-1 0 0,-1-1 1 0 0,3 3 2 0 0,16 7-42 0 0,-3-3-30 0 0,1 4-76 0 0,-1 0-34 0 0,24 5-235 0 0,-8-2-20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8408 0 0,'0'0'190'0'0,"0"0"28"0"0,0 0 8 0 0,0 0 38 0 0,0 0 115 0 0,0 0 49 0 0,0 0 11 0 0,0 0-5 0 0,2 0-22 0 0,7-1-142 0 0,2-5 34 0 0,2-1 28 0 0,-1 6-34 0 0,8 1 251 0 0,-1 0-111 0 0,-3 0-108 0 0,26 0 364 0 0,-28-2-518 0 0,9-4 156 0 0,-1-1-13 0 0,-7 6-170 0 0,-1 1-42 0 0,-4 0-43 0 0,16 0 26 0 0,-8 0-12 0 0,-15 0-69 0 0,0 0 1 0 0,1-1 0 0 0,-1 1 0 0 0,0-1-1 0 0,0 0 1 0 0,0 1 0 0 0,2-2-10 0 0,13-6 12 0 0,-15 7-11 0 0,-1 0 1 0 0,1 0-1 0 0,0 0 1 0 0,0 1-1 0 0,0 0 1 0 0,0-1 0 0 0,0 1-1 0 0,0 0 1 0 0,0 1-1 0 0,2-1-1 0 0,11 1 23 0 0,9-1-133 0 0,-15 0 44 0 0,0 0-36 0 0,-2 0-21 0 0,-1 0-42 0 0,0 0-51 0 0,-1 0-56 0 0,-3 0-411 0 0,-3 0-28 0 0,0 0-7 0 0</inkml:trace>
  <inkml:trace contextRef="#ctx0" brushRef="#br0" timeOffset="1">127 286 8088 0 0,'0'0'182'0'0,"0"0"29"0"0,0 0 12 0 0,0 0 37 0 0,0 0 150 0 0,0 0 64 0 0,0 0 7 0 0,0 0-22 0 0,2 0-118 0 0,43 0 511 0 0,-29 0-528 0 0,0 0 44 0 0,-5-2-109 0 0,1-4 33 0 0,1 0 3 0 0,-2 4-30 0 0,5 1 107 0 0,-2-2-75 0 0,-1 0-73 0 0,-2-1-71 0 0,-5 2-97 0 0,13-1 189 0 0,-1 1-50 0 0,-7-3-119 0 0,7-2 54 0 0,1 6 15 0 0,-13 0-126 0 0,0 0 1 0 0,0 0-1 0 0,-1 0 1 0 0,1-1-1 0 0,3-1-19 0 0,-4 1 15 0 0,1 1 0 0 0,-1 0-1 0 0,0 0 1 0 0,0 0 0 0 0,4 0-15 0 0,-7 1 1 0 0,0 0 0 0 0,-1 0 0 0 0,1 0 0 0 0,0-1 0 0 0,-1 1 0 0 0,1 0 1 0 0,0-1-1 0 0,-1 1 0 0 0,1-1 0 0 0,-1 0 0 0 0,1 1 0 0 0,-1-1 1 0 0,1 0-1 0 0,-1 0-1 0 0,12-5 0 0 0,-10 5 0 0 0,0 1 0 0 0,0-1 0 0 0,0 1 0 0 0,0 0 0 0 0,-1 0 0 0 0,1 0 0 0 0,1 0 0 0 0,0 1-2 0 0,1-1 0 0 0,-1 0-1 0 0,1-1 1 0 0,-1 1-1 0 0,1-1 1 0 0,-1 0 0 0 0,4-1 2 0 0,-2 0-64 0 0,14-4 90 0 0,-15 5-51 0 0,0 0-35 0 0,1 0-59 0 0,0 0-72 0 0,0 0-84 0 0,1 1-100 0 0,-6 0 140 0 0,1 0-37 0 0,1 0-368 0 0,-1 0 89 0 0,1 0-51 0 0,1 0-707 0 0,3 0-559 0 0,2 0-1060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96 8232 0 0,'0'0'182'0'0,"0"0"29"0"0,0 0 14 0 0,0 0 45 0 0,0 0 136 0 0,0 0 61 0 0,0 0 12 0 0,0 0-7 0 0,0 0-34 0 0,0 0-12 0 0,0 0-2 0 0,0 0-18 0 0,0-2-71 0 0,0 1-321 0 0,0 1 1 0 0,0-1-1 0 0,0 1 0 0 0,0-1 1 0 0,0 1-1 0 0,0-1 0 0 0,0 1 1 0 0,0-1-1 0 0,0 1 0 0 0,0-1 1 0 0,-1 1-1 0 0,1-1 0 0 0,0 1 1 0 0,0-1-1 0 0,0 1 1 0 0,-1 0-1 0 0,1-1 0 0 0,0 1 1 0 0,-1-1-1 0 0,1 1 0 0 0,0 0 1 0 0,-1-1-1 0 0,1 1 0 0 0,0 0 1 0 0,-1-1-1 0 0,1 1 0 0 0,-1 0 1 0 0,1 0-1 0 0,-1-1 0 0 0,1 1 1 0 0,0 0-1 0 0,-1 0 0 0 0,1 0 1 0 0,-1 0-1 0 0,1 0 1 0 0,-1-1-1 0 0,1 1 0 0 0,-1 0 1 0 0,1 0-1 0 0,-1 0 0 0 0,1 0 1 0 0,-1 1-15 0 0,1-1 5 0 0,0 0 0 0 0,0 0 0 0 0,-1 0 0 0 0,1 0 0 0 0,0 0 0 0 0,0 0 0 0 0,0 0 0 0 0,0 0 0 0 0,0 0 0 0 0,0 0 0 0 0,0 0 0 0 0,0 0 1 0 0,0 0-1 0 0,0 0 0 0 0,-1 0 0 0 0,1 0 0 0 0,0 0 0 0 0,0 0 0 0 0,0 0 0 0 0,0 0 0 0 0,0 0 0 0 0,0 0 0 0 0,0 0 0 0 0,0-1 0 0 0,0 1 1 0 0,0 0-1 0 0,0 0 0 0 0,-1 0 0 0 0,1 0 0 0 0,0 0 0 0 0,0 0 0 0 0,0 0 0 0 0,0 0 0 0 0,0 0 0 0 0,0 0 0 0 0,0 0 0 0 0,0 0 0 0 0,0 0 1 0 0,0-1-1 0 0,0 1 0 0 0,0 0 0 0 0,0 0 0 0 0,0 0 0 0 0,0 0 0 0 0,0 0 0 0 0,0 0 0 0 0,0 0 0 0 0,0 0 0 0 0,0 0 0 0 0,0 0 0 0 0,0-1 1 0 0,0 1-1 0 0,0 0 0 0 0,0 0 0 0 0,0 0 0 0 0,0 0 0 0 0,0 0-5 0 0,0-11 260 0 0,0 9-17 0 0,-3-1-3 0 0,-2-2-118 0 0,-10-10 239 0 0,11 11-300 0 0,2 2-55 0 0,0-1 95 0 0,0 0-35 0 0,2 1-21 0 0,0-1-22 0 0,-1-2 24 0 0,0 4-35 0 0,-1 1 0 0 0,1-1 0 0 0,-1 1 0 0 0,1 0 0 0 0,-1-1 0 0 0,0 1 0 0 0,1 0 0 0 0,-1 0 0 0 0,1 0 0 0 0,-1 0 0 0 0,1 0 1 0 0,-1 0-1 0 0,0 0-12 0 0,-5 0 107 0 0,4-2-41 0 0,-10-9-39 0 0,-3 9 40 0 0,4 1-23 0 0,-4 1 35 0 0,-19 14 54 0 0,22-7-98 0 0,4-4-19 0 0,1 1-1 0 0,0 1 0 0 0,1-1 0 0 0,-1 1 0 0 0,1 1 0 0 0,0-1 0 0 0,-5 6-15 0 0,5-4 9 0 0,3-4-9 0 0,1 0 0 0 0,0 1 1 0 0,0-1-1 0 0,0 1 0 0 0,0-1 1 0 0,1 1-1 0 0,-3 7 0 0 0,4-9 0 0 0,0 0 0 0 0,0 1 0 0 0,0-1 0 0 0,-1 0 0 0 0,1 0 0 0 0,-1 0 0 0 0,1 0 0 0 0,-1 0 0 0 0,0 0 0 0 0,-4 4-3 0 0,3-4 8 0 0,1 1 1 0 0,-1 0-1 0 0,0 0 1 0 0,1 0-1 0 0,0 0 1 0 0,0 0 0 0 0,0 0-1 0 0,0 1 1 0 0,0-1-1 0 0,0 1 1 0 0,1-1 0 0 0,-1 4-6 0 0,-11 17 0 0 0,9-17 0 0 0,0 0 0 0 0,1 0 0 0 0,0 0 0 0 0,-2 4 0 0 0,4-6 0 0 0,-2 2 0 0 0,1 0 0 0 0,0 0 0 0 0,0 0 0 0 0,1 0 0 0 0,0 0 0 0 0,0 6 0 0 0,1 63 1 0 0,0-51 25 0 0,0 1 37 0 0,1-20-46 0 0,-1 1-1 0 0,1 0 1 0 0,0 0-1 0 0,1-1 1 0 0,0 1 0 0 0,0-1-17 0 0,2 11 23 0 0,2 14-13 0 0,4 1-10 0 0,-6-14 1 0 0,-2-11 3 0 0,0 1 0 0 0,0-1 0 0 0,0 1 0 0 0,1-1-1 0 0,1 1-3 0 0,0 2 24 0 0,5 6 79 0 0,0 1 0 0 0,4 4-103 0 0,-9-15 38 0 0,0 0 1 0 0,1 0-1 0 0,0-1 1 0 0,1 0-1 0 0,-1 0 1 0 0,1 0-1 0 0,5 3-38 0 0,34 21 161 0 0,-43-28-150 0 0,0 0 0 0 0,1 0 0 0 0,-1-1 0 0 0,0 1-1 0 0,1-1 1 0 0,-1 0 0 0 0,0 1 0 0 0,1-1-1 0 0,-1 0 1 0 0,3-1-11 0 0,12 3 44 0 0,-9 1-16 0 0,5 1 16 0 0,44-14 88 0 0,-53 10-125 0 0,-1 0 0 0 0,0 0 0 0 0,0-1-1 0 0,1 1 1 0 0,-1-1 0 0 0,0 0-1 0 0,0 0 1 0 0,0 0 0 0 0,3-2-7 0 0,9-2 31 0 0,3 1-15 0 0,-10 2-7 0 0,-1 0 0 0 0,1 0 0 0 0,-1 0 0 0 0,0-1-1 0 0,1-1-8 0 0,3-1-129 0 0,5-2 80 0 0,-1 0 41 0 0,-5 2-38 0 0,-2 1-46 0 0,1-1-72 0 0,-3 2-43 0 0,1-2-75 0 0,0 1-87 0 0,-1-1-100 0 0,-3 3 80 0 0,0-1-58 0 0,1 1-52 0 0,-1-1-46 0 0,1-1-161 0 0,-1 1-45 0 0,2-2-194 0 0,2-2-521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285 518 5192 0 0,'0'0'151'0'0,"0"-2"-5"0"0,0 0-157 0 0,0 0 33 0 0,0-2 100 0 0,0-11 534 0 0,0 13-560 0 0,0 0-46 0 0,0 2-42 0 0,0 0 1 0 0,0 0-1 0 0,0 0 1 0 0,0 0-1 0 0,0 0 0 0 0,0 0 1 0 0,0 0-1 0 0,0 0 1 0 0,0-1-1 0 0,0 1 1 0 0,0 0-1 0 0,0 0 1 0 0,0 0-1 0 0,0 0 0 0 0,0 0 1 0 0,0 0-1 0 0,0 0 1 0 0,0 0-1 0 0,0 0 1 0 0,0 0-1 0 0,0-1 1 0 0,0 1-1 0 0,0 0 0 0 0,0 0 1 0 0,0 0-1 0 0,0 0 1 0 0,0 0-1 0 0,0 0 1 0 0,0 0-1 0 0,0 0 1 0 0,0 0-1 0 0,0 0 0 0 0,0 0 1 0 0,1 0-1 0 0,-1 0 1 0 0,0 0-1 0 0,0 0 1 0 0,0 0-1 0 0,0 0 1 0 0,0-1-1 0 0,0 1 0 0 0,0 0 1 0 0,0 0-1 0 0,0 0 1 0 0,0 0-1 0 0,0 0 1 0 0,1 0-1 0 0,-1 0 1 0 0,0 0-1 0 0,0 0 0 0 0,0 0 1 0 0,0 0-1 0 0,0 0 1 0 0,0 1-1 0 0,0-1 1 0 0,0 0-1 0 0,0 0-8 0 0,1 0 27 0 0,0 0 0 0 0,-1 0 0 0 0,1 0 1 0 0,-1 0-1 0 0,1-1 0 0 0,0 1 0 0 0,-1 0 0 0 0,1 0 0 0 0,-1 0 0 0 0,1 0 0 0 0,-1-1 0 0 0,1 1 0 0 0,-1 0 0 0 0,1 0 1 0 0,-1-1-1 0 0,1 1 0 0 0,-1-1-27 0 0,1 1 21 0 0,-1 0 1 0 0,0-1-1 0 0,1 1 1 0 0,-1-1-1 0 0,0 1 0 0 0,1-1 1 0 0,-1 0-1 0 0,0 1 1 0 0,0-1-1 0 0,0 1 1 0 0,0-1-1 0 0,1 1 1 0 0,-1-1-1 0 0,0 0 1 0 0,0 1-1 0 0,0-1 0 0 0,0 0-21 0 0,0-1 316 0 0,0 2-10 0 0,-3-3 32 0 0,-8-7 145 0 0,9 7 58 0 0,2 3 17 0 0,0-4-241 0 0,-1 0-44 0 0,-1 0 73 0 0,-2 2-52 0 0,-5 0 251 0 0,0 2-126 0 0,0 0 69 0 0,-14 0-25 0 0,6 0-194 0 0,-2 0-62 0 0,1 0-110 0 0,18 0-92 0 0,-1 0-1 0 0,0 0 1 0 0,1 0-1 0 0,-1 0 1 0 0,0 0 0 0 0,1 0-1 0 0,-1 1 1 0 0,0-1-1 0 0,1 0 1 0 0,-1 0-1 0 0,0 0 1 0 0,1 1 0 0 0,-1-1-1 0 0,0 0 1 0 0,1 1-1 0 0,-1-1 1 0 0,1 0-1 0 0,-1 1 1 0 0,1-1-1 0 0,-1 1 1 0 0,1-1 0 0 0,-1 1-1 0 0,1-1 1 0 0,-1 1-1 0 0,1-1 1 0 0,0 1-5 0 0,-1 0 2 0 0,1-1-1 0 0,-1 1 1 0 0,1-1-1 0 0,0 1 1 0 0,-1-1 0 0 0,1 1-1 0 0,-1-1 1 0 0,1 1 0 0 0,-1-1-1 0 0,0 1 1 0 0,1-1 0 0 0,-1 0-1 0 0,1 1 1 0 0,-1-1 0 0 0,0 0-1 0 0,1 0 1 0 0,-1 1-1 0 0,0-1 1 0 0,1 0 0 0 0,-1 0-1 0 0,0 0 1 0 0,1 0 0 0 0,-1 0-1 0 0,0 0 1 0 0,1 0 0 0 0,-1 0-2 0 0,-1 0 0 0 0,0 0 1 0 0,1 1-1 0 0,-1-1 1 0 0,0 0 0 0 0,0 1-1 0 0,1-1 1 0 0,-1 1 0 0 0,0 0-1 0 0,1-1 1 0 0,-1 1 0 0 0,1 0-1 0 0,-1 0 1 0 0,1 0-1 0 0,-1 0 1 0 0,1 0 0 0 0,0 1-1 0 0,-1-1 1 0 0,1 0 0 0 0,0 1-1 0 0,-16 11 41 0 0,7-8-31 0 0,8-5-11 0 0,1 0 1 0 0,0 1-1 0 0,0-1 0 0 0,0 1 0 0 0,0-1 1 0 0,0 1-1 0 0,0-1 0 0 0,0 1 1 0 0,0 0-1 0 0,0-1 0 0 0,0 1 1 0 0,0 0-1 0 0,0 0 0 0 0,1 0 0 0 0,-1 0 1 0 0,0 0-1 0 0,1 0 0 0 0,-1 0 1 0 0,-4 10-24 0 0,4-9 19 0 0,0 0 1 0 0,0 1-1 0 0,0-1 0 0 0,-1 0 0 0 0,1 0 1 0 0,-1 0-1 0 0,1 0 0 0 0,-1 0 1 0 0,0 0 4 0 0,-2 3 0 0 0,0 1 0 0 0,0 0 0 0 0,0 0 0 0 0,0 0 0 0 0,1 0 0 0 0,0 1 0 0 0,0-2 0 0 0,-2 27 0 0 0,1-24 0 0 0,3-7 0 0 0,0 0 0 0 0,0 0 0 0 0,0 1 0 0 0,0-1 0 0 0,0 1 0 0 0,0-1 0 0 0,1 1 0 0 0,-1-1 0 0 0,1 1 0 0 0,-1 0 0 0 0,1-1 0 0 0,0 1 0 0 0,0-1 0 0 0,-1 1 0 0 0,1 0 0 0 0,0-1 0 0 0,1 1 0 0 0,-1 0 0 0 0,0-1 0 0 0,0 1 0 0 0,1 0 0 0 0,-1-1 0 0 0,1 1 0 0 0,-1 0 0 0 0,5 6 0 0 0,-4-6 0 0 0,0-1 0 0 0,0 0 0 0 0,0 1 0 0 0,0-1 0 0 0,-1 1 0 0 0,1-1 0 0 0,0 1 0 0 0,-1 0 0 0 0,1-1 0 0 0,-1 1 0 0 0,0-1 0 0 0,0 1 0 0 0,1 0 0 0 0,-1 0 0 0 0,-1-2 0 0 0,1 1 0 0 0,0-1 0 0 0,0 1 0 0 0,0-1 0 0 0,0 1 0 0 0,0-1 0 0 0,0 1 0 0 0,0-1 0 0 0,0 1 0 0 0,0-1 0 0 0,0 1 0 0 0,1-1 0 0 0,-1 1 0 0 0,0-1 0 0 0,0 1 0 0 0,0-1 0 0 0,0 0 0 0 0,1 1 0 0 0,-1-1 0 0 0,0 1 0 0 0,1-1 0 0 0,-1 1 0 0 0,0-1 0 0 0,1 0 0 0 0,-1 1 0 0 0,0-1 0 0 0,1 0 0 0 0,-1 1 0 0 0,1-1 0 0 0,-1 0 0 0 0,0 0 0 0 0,1 1 0 0 0,6 3 0 0 0,-2 9 0 0 0,21 19 0 0 0,-23-27 0 0 0,-3-5 0 0 0,0 1 0 0 0,0 0 0 0 0,1-1 0 0 0,-1 1 0 0 0,0 0 0 0 0,1-1 0 0 0,-1 1 0 0 0,1-1 0 0 0,-1 1 0 0 0,0-1 0 0 0,1 1 0 0 0,-1-1 0 0 0,1 1 0 0 0,0-1 0 0 0,-1 1 0 0 0,1-1 0 0 0,-1 0 0 0 0,1 1 0 0 0,-1-1 0 0 0,1 0 0 0 0,0 1 0 0 0,0-1 0 0 0,4 2 0 0 0,42 25 12 0 0,-35-24 32 0 0,23-3-18 0 0,-19-1 24 0 0,0 1-22 0 0,0-2 52 0 0,-10-2-41 0 0,19-8 18 0 0,-9-1-57 0 0,-15 12-1 0 0,1-1 0 0 0,-1 1 0 0 0,0 0 1 0 0,0 0-1 0 0,0-1 0 0 0,0 1 0 0 0,0 0 1 0 0,0-1-1 0 0,0 1 0 0 0,0-1 0 0 0,0 0 1 0 0,-1 1-1 0 0,1-1 0 0 0,-1 1 1 0 0,1-1-1 0 0,-1 0 0 0 0,0 1 0 0 0,1-1 1 0 0,-1 0-1 0 0,0 0 1 0 0,0 0-8 0 0,0 1 1 0 0,0-1-1 0 0,0 1 1 0 0,1-1-1 0 0,-1 0 1 0 0,0 1-1 0 0,1-1 1 0 0,0 1-1 0 0,-1-1 1 0 0,1 1-1 0 0,0-1 1 0 0,0 1-1 0 0,0-2 8 0 0,6-10-62 0 0,-5-1-13 0 0,1-8-125 0 0,1 11 50 0 0,2-1-36 0 0,-2-2-78 0 0,-5-7 31 0 0,0 9 112 0 0,1-63-676 0 0,0 48 474 0 0,0 0-79 0 0,0 24 340 0 0,1 0-1 0 0,-1 0 1 0 0,0 0-1 0 0,1 0 0 0 0,0 0 1 0 0,0 0-1 0 0,0-2 63 0 0,8-13-388 0 0,-7 11 189 0 0,-1-1 61 0 0,0-1 31 0 0,-2-3 18 0 0,0 3 22 0 0,1-8-94 0 0,0 1 39 0 0,0-16-27 0 0,0 3 90 0 0,0-35-2 0 0,0 62 69 0 0,0 1-1 0 0,0-1 1 0 0,0 0 0 0 0,0 1 0 0 0,-1-1 0 0 0,1 0-1 0 0,-1 1 1 0 0,1-1 0 0 0,-1 0 0 0 0,1 1 0 0 0,-1-1 0 0 0,0 1-1 0 0,0-1 1 0 0,0 1-8 0 0,-5-12 49 0 0,5 10-40 0 0,1 0-1 0 0,-1 1 0 0 0,1-1 1 0 0,0 0-1 0 0,0 0 0 0 0,0 0 0 0 0,1 0-8 0 0,-1-16 2 0 0,-4-2-82 0 0,2 15 71 0 0,-7-24-97 0 0,7 19 100 0 0,2-2 42 0 0,0 12-30 0 0,0 0-1 0 0,0 1 0 0 0,0-1 1 0 0,0 0-1 0 0,0 1 1 0 0,-1-1-1 0 0,1 0 1 0 0,0 1-1 0 0,0-1 1 0 0,0 0-1 0 0,0 1 1 0 0,-1-1-1 0 0,1 0 1 0 0,0 1-1 0 0,-1-1 1 0 0,1 1-1 0 0,-1-1 1 0 0,1 0-1 0 0,0 1 1 0 0,-1-1-1 0 0,1 1 1 0 0,-1 0-1 0 0,1-1 1 0 0,-1 1-1 0 0,0-1 1 0 0,1 1-6 0 0,-1 0 6 0 0,1-1 0 0 0,-1 1 0 0 0,0-1-1 0 0,1 1 1 0 0,-1-1 0 0 0,1 1 0 0 0,-1-1 0 0 0,1 1 0 0 0,0-1 0 0 0,-1 1 0 0 0,1-1 0 0 0,0 1 0 0 0,-1-1 0 0 0,1 0 0 0 0,0 1 0 0 0,-1-1 0 0 0,1 0 0 0 0,0 1 0 0 0,0-1 0 0 0,0 0 0 0 0,0 1 0 0 0,0-1 0 0 0,0 0-1 0 0,0 1 1 0 0,0-1 0 0 0,0 0-6 0 0,0-2 138 0 0,0 1-93 0 0,0-1-64 0 0,0-4-104 0 0,0 3 112 0 0,0 2 68 0 0,0 0 71 0 0,0 0 105 0 0,0 1-73 0 0,0 0 34 0 0,0 1 35 0 0,0-1 37 0 0,0 1 42 0 0,0-1 43 0 0,0 2-349 0 0,0-1 0 0 0,0 1 0 0 0,0 0 0 0 0,0-1 0 0 0,0 1 0 0 0,0-1 0 0 0,0 1 0 0 0,1-1 0 0 0,-1 1 0 0 0,0-1 0 0 0,0 1 0 0 0,1-1 0 0 0,-1 1 0 0 0,0-1 0 0 0,1 1 0 0 0,-1-1 0 0 0,0 1 0 0 0,1-1 0 0 0,-1 1 0 0 0,1-1 0 0 0,-1 0 0 0 0,1 1 0 0 0,-1-1 0 0 0,1 1-2 0 0,0-1 3 0 0,-1 0 0 0 0,1 1 0 0 0,-1-1 0 0 0,1 1 0 0 0,0-1 0 0 0,-1 1 0 0 0,1-1 0 0 0,-1 1 0 0 0,1 0 1 0 0,-1-1-1 0 0,0 1 0 0 0,1 0 0 0 0,-1-1 0 0 0,0 1 0 0 0,1 0 0 0 0,-1-1 0 0 0,0 1 0 0 0,0 0 0 0 0,0-1 0 0 0,1 1 0 0 0,-1 0 0 0 0,0 0 0 0 0,0-1 0 0 0,0 1 0 0 0,0 0-3 0 0,0 0 9 0 0,-1-1 0 0 0,1 1 0 0 0,0 0 0 0 0,1 0 0 0 0,-1-1 0 0 0,0 1 0 0 0,0 0 0 0 0,0-1 0 0 0,0 1 0 0 0,0 0 0 0 0,1-1 0 0 0,-1 1 0 0 0,0-1 0 0 0,1 1 0 0 0,-1 0 0 0 0,0-1 0 0 0,1 1 0 0 0,-1-1 0 0 0,1 1 0 0 0,-1-1 1 0 0,1 1-1 0 0,-1-1 0 0 0,1 1 0 0 0,-1-1 0 0 0,1 0 0 0 0,-1 1-9 0 0,1-1 9 0 0,0 1 1 0 0,-1-1 0 0 0,1 0 0 0 0,-1 1 0 0 0,1-1-1 0 0,-1 1 1 0 0,1-1 0 0 0,-1 1 0 0 0,1-1 0 0 0,-1 1-1 0 0,0 0 1 0 0,1-1 0 0 0,-1 1 0 0 0,0-1 0 0 0,0 1 0 0 0,1 0-1 0 0,-1-1 1 0 0,0 1 0 0 0,0 0 0 0 0,0-1 0 0 0,0 1-1 0 0,0 0 1 0 0,1-1 0 0 0,-2 1 0 0 0,1 0 0 0 0,0 0-10 0 0,2 10 118 0 0,4 1 11 0 0,-5-10-111 0 0,0-1 0 0 0,0 1 0 0 0,0-1 0 0 0,0 1 0 0 0,-1 0 0 0 0,1-1-1 0 0,0 1 1 0 0,-1 0 0 0 0,0 0 0 0 0,1-1 0 0 0,-1 1 0 0 0,0 0 0 0 0,0 0-18 0 0,4 28 275 0 0,3-5-92 0 0,-5-20-145 0 0,2 13 127 0 0,-4 2-16 0 0,-1-10-71 0 0,1 24 116 0 0,0-3-60 0 0,0 69 150 0 0,0-55-95 0 0,0-40-153 0 0,1 1 1 0 0,0-1 0 0 0,0 0-1 0 0,0 0 1 0 0,2 4-37 0 0,-1-3 31 0 0,0 0 1 0 0,-1-1-1 0 0,1 1 1 0 0,-1 0-1 0 0,-1 0 1 0 0,1 0-32 0 0,-1 15 62 0 0,0 25 21 0 0,0-18 16 0 0,1-12 29 0 0,6 0-34 0 0,-1-1 6 0 0,-5 1 41 0 0,-1-8-69 0 0,0 6 40 0 0,0 12 5 0 0,0-14 76 0 0,0-4-6 0 0,0-2 59 0 0,0-4-79 0 0,0 1 34 0 0,3-6-147 0 0,8-10-33 0 0,-9 6-29 0 0,-1 0-47 0 0,-1 2-21 0 0,0-1-41 0 0,-1 2-27 0 0,1-1-43 0 0,0-8-52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81 5904 0 0,'0'0'132'0'0,"0"-3"17"0"0,0 2-138 0 0,1 1-1 0 0,-1-1 1 0 0,-1 0 0 0 0,1 1-1 0 0,0-1 1 0 0,0 0 0 0 0,0 1-1 0 0,0-1 1 0 0,0 0 0 0 0,-1 1-1 0 0,1-1 1 0 0,0 0 0 0 0,0 1-1 0 0,-1-1 1 0 0,1 1-11 0 0,-11-6 139 0 0,10 2-119 0 0,-1 1-17 0 0,-13-6 78 0 0,9 5 42 0 0,-1-2 143 0 0,5 5-73 0 0,1-1-33 0 0,-2 1 73 0 0,1 0-73 0 0,-1 2-69 0 0,0-1-27 0 0,1-1 66 0 0,-3-6 235 0 0,5 6-345 0 0,0 1 1 0 0,0 0 0 0 0,-1-1 0 0 0,1 1-1 0 0,0 0 1 0 0,0-1 0 0 0,0 1 0 0 0,-1 0-1 0 0,1-1 1 0 0,0 1 0 0 0,-1 0 0 0 0,1-1-1 0 0,0 1 1 0 0,-1 0 0 0 0,1 0 0 0 0,0 0-1 0 0,-1-1 1 0 0,1 1 0 0 0,-1 0 0 0 0,1 0-1 0 0,0 0 1 0 0,-1 0 0 0 0,1 0 0 0 0,-1-1-1 0 0,1 1 1 0 0,0 0 0 0 0,-1 0 0 0 0,1 0-1 0 0,-1 0 1 0 0,1 0 0 0 0,-1 1-21 0 0,-4-4 478 0 0,-6-8-4 0 0,9 10-224 0 0,0 0-68 0 0,0 0-59 0 0,1 1-46 0 0,-2-1-30 0 0,-1 2-13 0 0,3 0 14 0 0,1-1 9 0 0,-4 0 119 0 0,1 0-33 0 0,-3 0 61 0 0,2 0-88 0 0,-7 0 72 0 0,7 0-59 0 0,-1 2 143 0 0,2 1-203 0 0,-16 16 526 0 0,15-16-525 0 0,1-1-61 0 0,-2 0 47 0 0,4-2-45 0 0,1 1 1 0 0,-1-1 0 0 0,0 0 0 0 0,1 0 0 0 0,-1 1 0 0 0,1-1 0 0 0,-1 1 0 0 0,0-1 0 0 0,1 0-1 0 0,-1 1 1 0 0,1-1 0 0 0,-1 1 0 0 0,1-1 0 0 0,-1 1 0 0 0,1-1 0 0 0,0 1 0 0 0,-1 0 0 0 0,1-1-1 0 0,0 1 1 0 0,-1 0 0 0 0,1-1 0 0 0,0 1-12 0 0,-3 4 46 0 0,-23 27 283 0 0,12 0-63 0 0,5-9-125 0 0,-2-2-65 0 0,9-19-70 0 0,0 1 0 0 0,0 0 0 0 0,1-1 1 0 0,-1 1-1 0 0,1 0 0 0 0,0 0 0 0 0,0 0 1 0 0,0 0-1 0 0,0 0 0 0 0,0 0 0 0 0,0 0 1 0 0,1 0-1 0 0,0 0 0 0 0,0 1 0 0 0,-1-1 1 0 0,2 0-1 0 0,-1 3-6 0 0,0 6 15 0 0,0-6-2 0 0,-1-1 0 0 0,0 1 0 0 0,0 0 1 0 0,-1-1-1 0 0,-1 4-13 0 0,2-4 13 0 0,-1 1 1 0 0,1-1-1 0 0,-1 1 1 0 0,1 0-1 0 0,0 3-13 0 0,1 48 93 0 0,0-33-12 0 0,0-18-68 0 0,0-5-16 0 0,4 6 25 0 0,6 11 52 0 0,-10-16-68 0 0,1-1 0 0 0,-1 1 1 0 0,1-1-1 0 0,-1 1 0 0 0,1 0 0 0 0,-1-1 0 0 0,0 1 0 0 0,0 0 0 0 0,0-1 1 0 0,0 1-7 0 0,0-2 1 0 0,0 1 0 0 0,0-1 0 0 0,0 1 1 0 0,0-1-1 0 0,0 1 0 0 0,0-1 0 0 0,0 1 1 0 0,0-1-1 0 0,0 1 0 0 0,0-1 0 0 0,0 1 1 0 0,0-1-1 0 0,0 1 0 0 0,1-1 0 0 0,-1 1 1 0 0,0-1-1 0 0,0 1 0 0 0,0-1 0 0 0,1 0 1 0 0,-1 1-1 0 0,0-1 0 0 0,1 1 0 0 0,-1-1 1 0 0,0 0-1 0 0,1 1 0 0 0,-1-1 0 0 0,0 0 1 0 0,1 0-1 0 0,-1 1 0 0 0,1-1 0 0 0,-1 0 1 0 0,1 0-1 0 0,-1 1 0 0 0,1-1 0 0 0,-1 0 1 0 0,1 0-1 0 0,-1 0 0 0 0,0 0 0 0 0,1 0 1 0 0,-1 0-1 0 0,1 0 0 0 0,-1 0 0 0 0,1 0 1 0 0,-1 0-1 0 0,1 0 0 0 0,-1 0 0 0 0,1 0 1 0 0,-1 0-1 0 0,1 0-1 0 0,-1-1 1 0 0,1 1 0 0 0,-1 0 0 0 0,1 0 0 0 0,-1 0 0 0 0,1 0 0 0 0,-1 0 0 0 0,1 0 0 0 0,-1 0 0 0 0,0 0 0 0 0,1 0 0 0 0,-1 0 0 0 0,1 0 0 0 0,-1 0 0 0 0,1 0 0 0 0,-1 0 0 0 0,1 0 0 0 0,-1 1 0 0 0,0-1 0 0 0,1 0 0 0 0,-1 0 0 0 0,1 0 0 0 0,-1 1 0 0 0,0-1 0 0 0,1 0 0 0 0,-1 1 0 0 0,0-1 0 0 0,1 0 0 0 0,-1 1 0 0 0,0-1 0 0 0,0 0 0 0 0,1 1 0 0 0,-1-1 0 0 0,0 0 0 0 0,0 1 0 0 0,1 0-1 0 0,-1-1 2 0 0,0 0 1 0 0,0 1-1 0 0,0-1 0 0 0,0 0 0 0 0,1 1 0 0 0,-1-1 0 0 0,0 1 0 0 0,0-1 0 0 0,0 0 1 0 0,1 0-1 0 0,-1 1 0 0 0,0-1 0 0 0,1 0 0 0 0,-1 1 0 0 0,0-1 0 0 0,1 0 1 0 0,-1 0-1 0 0,0 0 0 0 0,1 1 0 0 0,-1-1 0 0 0,1 0-2 0 0,2 1 13 0 0,0 0 0 0 0,1-1 0 0 0,-1 1 0 0 0,0-1 0 0 0,1 0 0 0 0,-1 0 0 0 0,1 0-13 0 0,7-1 50 0 0,2-6-19 0 0,-5 2-19 0 0,23-11 119 0 0,1 11-3 0 0,-29 3-121 0 0,-1 1 1 0 0,1-1 0 0 0,-1-1 0 0 0,1 1-1 0 0,-1 0 1 0 0,0 0 0 0 0,0-1 0 0 0,0 1-1 0 0,0-1 1 0 0,0 0 0 0 0,-1 0 0 0 0,1 1-1 0 0,0-2-7 0 0,0-1 12 0 0,0 1-1 0 0,1 0 0 0 0,0 0 1 0 0,0 0-1 0 0,1-1-11 0 0,4-3 27 0 0,-5 5-21 0 0,1 0 1 0 0,-1 0 0 0 0,0-1-1 0 0,0 1 1 0 0,-1-1 0 0 0,1 0-7 0 0,14-37 23 0 0,-2 3 28 0 0,-14 35-46 0 0,0 1 0 0 0,-1-1 0 0 0,1 0 0 0 0,-1 0 1 0 0,1 0-1 0 0,-1 0 0 0 0,0 0 0 0 0,0 0 0 0 0,0 0 0 0 0,0 0 0 0 0,-1-1-5 0 0,0-4 8 0 0,1-55 61 0 0,0 38-68 0 0,0-3-91 0 0,0 15-9 0 0,0 0-46 0 0,0 25 135 0 0,-1 18 3 0 0,5-12-40 0 0,1-10 38 0 0,-4-7 9 0 0,0 1 0 0 0,0-1 0 0 0,0 1 0 0 0,-1-1 0 0 0,1 1-1 0 0,0-1 1 0 0,-1 1 0 0 0,1-1 0 0 0,-1 1 0 0 0,1 0 0 0 0,-1-1 0 0 0,0 1 0 0 0,0 0 0 0 0,0 0 0 0 0,0 5 0 0 0,0-5 0 0 0,0 0 0 0 0,0 0 0 0 0,0 0 0 0 0,0 0 0 0 0,0 1 0 0 0,0-1 0 0 0,1 0 0 0 0,-1 0 0 0 0,1 0 0 0 0,0 1 0 0 0,1 1 0 0 0,0 0 0 0 0,0 1 0 0 0,-1-1 0 0 0,1 0 0 0 0,-1 1 0 0 0,0-1 0 0 0,0 1 0 0 0,0-1 0 0 0,-1 1 0 0 0,0 0 0 0 0,1-1 0 0 0,-2 1 0 0 0,1 0 0 0 0,0-3 0 0 0,0 0 0 0 0,0 0 0 0 0,1-1 0 0 0,-1 1 0 0 0,1 0 0 0 0,-1 0 0 0 0,1-1 0 0 0,-1 1 0 0 0,1 0 0 0 0,0-1 0 0 0,0 1 0 0 0,0-1 0 0 0,0 1 0 0 0,0-1 0 0 0,0 1 0 0 0,0-1 0 0 0,0 1 0 0 0,-1 0 0 0 0,1-1 0 0 0,0 1 0 0 0,-1 0 0 0 0,1-1 0 0 0,-1 1 0 0 0,0 0 0 0 0,1 0 0 0 0,-1 0 0 0 0,0 0 0 0 0,0-1 3 0 0,0 1 1 0 0,0 0 0 0 0,0 0 0 0 0,1-1 0 0 0,-1 1-1 0 0,1 0 1 0 0,-1 0 0 0 0,1-1 0 0 0,0 1 0 0 0,0 0-1 0 0,0-1 1 0 0,0 1 0 0 0,0-1-4 0 0,0 1 8 0 0,0-1-1 0 0,0 1 1 0 0,-1-1 0 0 0,1 1-1 0 0,0 0 1 0 0,-1-1 0 0 0,1 1 0 0 0,-1 0-1 0 0,1 0 1 0 0,-1-1 0 0 0,0 1-1 0 0,0 0 1 0 0,1 0-8 0 0,-2 4 8 0 0,1-4 0 0 0,0 0-1 0 0,0-1 1 0 0,0 1 0 0 0,0 0 0 0 0,0-1 0 0 0,0 1-1 0 0,0 0 1 0 0,1-1 0 0 0,-1 1 0 0 0,0-1-1 0 0,1 1 1 0 0,0 1-8 0 0,10 2 70 0 0,-11-4-66 0 0,0-1 1 0 0,1 1-1 0 0,-1-1 1 0 0,0 1 0 0 0,1 0-1 0 0,-1-1 1 0 0,0 1 0 0 0,0 0-1 0 0,0-1 1 0 0,0 1-1 0 0,0 0 1 0 0,0-1 0 0 0,0 1-1 0 0,0 0 1 0 0,0 0-5 0 0,0-1 0 0 0,0 7 68 0 0,0-5-41 0 0,0 5-36 0 0,0 8 3 0 0,0-13-115 0 0,0-1-142 0 0,0-1-241 0 0,0 0-21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0 6448 0 0,'0'0'141'0'0,"-3"0"23"0"0,-15 0 145 0 0,-9 0-251 0 0,25 0-40 0 0,-1 0 34 0 0,-3 0 138 0 0,1 0 43 0 0,-1 0 49 0 0,-14 0 776 0 0,13 0-643 0 0,1 0-83 0 0,3 0-216 0 0,1 0-42 0 0,-2 0 153 0 0,1 0-43 0 0,-2 0 78 0 0,0 0-112 0 0,-6 0 83 0 0,7 0-77 0 0,-1 3 122 0 0,-9 7-29 0 0,2-7-38 0 0,7 0 14 0 0,-6 10 6 0 0,6 0 1 0 0,-6-8 0 0 0,6 8-4 0 0,2-8-194 0 0,-5 3 148 0 0,-2 3 99 0 0,5-3-166 0 0,1-1-22 0 0,-1 4 25 0 0,3-8-95 0 0,1 1 0 0 0,-1-1-1 0 0,1 1 1 0 0,0-1-1 0 0,1 1 1 0 0,-1 0-1 0 0,0 2-22 0 0,0 13 127 0 0,1 5-15 0 0,0-2 53 0 0,0 34 282 0 0,0-21-259 0 0,3-16-92 0 0,5 0-23 0 0,-6-15-53 0 0,4 6 73 0 0,0-4-57 0 0,-2-1-10 0 0,0 2 9 0 0,-3-3-20 0 0,1-1 1 0 0,-1 0 0 0 0,1 0 0 0 0,0 0-1 0 0,0 0 1 0 0,0 0 0 0 0,0 0 0 0 0,1-1-1 0 0,-1 1 1 0 0,1-1 0 0 0,-1 0 0 0 0,1 1 0 0 0,3 1-16 0 0,20 8 102 0 0,-17-8-46 0 0,-1 0 1 0 0,1 0 0 0 0,2 3-57 0 0,20 7 14 0 0,3-2-58 0 0,-25-9 23 0 0,-6-2 19 0 0,0 0 0 0 0,0 0 1 0 0,1-1-1 0 0,-1 1 0 0 0,0-1 0 0 0,1 0 1 0 0,-1 0-1 0 0,1 0 2 0 0,13 1 1 0 0,-2 5 2 0 0,-12-5 2 0 0,1 1 1 0 0,-1-1 0 0 0,1 0-1 0 0,-1 0 1 0 0,1-1-1 0 0,-1 1 1 0 0,1-1-1 0 0,-1 0 1 0 0,1 0-6 0 0,8 1 10 0 0,9 0 23 0 0,-7-5 59 0 0,-6-1-39 0 0,-6 4-42 0 0,-1 0-1 0 0,1 0 1 0 0,-1 0 0 0 0,1 0 0 0 0,-1 1-1 0 0,1-1 1 0 0,-1 1 0 0 0,1-1 0 0 0,-1 1-1 0 0,1-1 1 0 0,0 1 0 0 0,-1 0 0 0 0,1 0 0 0 0,0 0-11 0 0,0 0 11 0 0,0-1 0 0 0,-1 1 0 0 0,1 0 0 0 0,0 0 0 0 0,0-1 0 0 0,-1 1 0 0 0,1-1 0 0 0,0 0 0 0 0,-1 1 0 0 0,1-1 0 0 0,-1 0 0 0 0,1 0 1 0 0,0 0-12 0 0,-1 0 11 0 0,1 0 0 0 0,-1 0 0 0 0,1 0 0 0 0,-1 0 0 0 0,1 1 0 0 0,0-1 0 0 0,-1 0 0 0 0,1 1 0 0 0,0 0 0 0 0,0-1 0 0 0,0 1 0 0 0,-1 0 1 0 0,1 0-12 0 0,14-3 95 0 0,-15 3-87 0 0,0-1 0 0 0,1 0 0 0 0,-1 0 0 0 0,0 0 0 0 0,0 0 0 0 0,0 0 0 0 0,0 0 0 0 0,0 0-1 0 0,-1 0 1 0 0,1 0 0 0 0,0 0 0 0 0,0-1-8 0 0,0 0-56 0 0,0 0 36 0 0,0-1 57 0 0,2-3 181 0 0,-2 5-208 0 0,1 0-80 0 0,0 1-71 0 0,0 0-94 0 0,0-1-110 0 0,0 1 126 0 0,0 0-34 0 0,-2 0-487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6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6072 0 0,'0'0'133'0'0,"0"0"23"0"0,0 0 12 0 0,0 0 33 0 0,0 0 114 0 0,0 0 49 0 0,3 0 11 0 0,9 0-5 0 0,-12 0-363 0 0,0 0-1 0 0,0 0 0 0 0,0 0 0 0 0,1 0 0 0 0,-1 0 0 0 0,0 0 0 0 0,0 0 0 0 0,0 0 0 0 0,0 0 0 0 0,0 0 1 0 0,0 0-1 0 0,0 0 0 0 0,0 0 0 0 0,1 0 0 0 0,-1 0 0 0 0,0 0 0 0 0,0 0 0 0 0,0 0 0 0 0,0 0 1 0 0,0 0-1 0 0,0 0 0 0 0,0 0 0 0 0,0 0 0 0 0,0 0 0 0 0,1 0 0 0 0,-1 0 0 0 0,0 0 0 0 0,0 0 0 0 0,0 0 1 0 0,0 0-1 0 0,0 1 0 0 0,0-1 0 0 0,0 0 0 0 0,0 0 0 0 0,0 0 0 0 0,0 0 0 0 0,0 0 0 0 0,0 0 1 0 0,0 0-1 0 0,0 0 0 0 0,0 0 0 0 0,0 1 0 0 0,0-1 0 0 0,0 0 0 0 0,0 0 0 0 0,0 0 0 0 0,0 0 0 0 0,0 0 1 0 0,0 0-1 0 0,0 0 0 0 0,0 0 0 0 0,0 0 0 0 0,0 1 0 0 0,0-1 0 0 0,0 0 0 0 0,0 0 0 0 0,0 0-6 0 0,0 12 338 0 0,0-12-332 0 0,0 0 0 0 0,0 0-1 0 0,0 0 1 0 0,0 1 0 0 0,0-1 0 0 0,0 0 0 0 0,0 0 0 0 0,0 0 0 0 0,0 0 0 0 0,0 0 0 0 0,0 0-1 0 0,0 0 1 0 0,0 0 0 0 0,0 1 0 0 0,0-1 0 0 0,0 0 0 0 0,0 0 0 0 0,0 0 0 0 0,0 0 0 0 0,0 0 0 0 0,0 0-1 0 0,0 0 1 0 0,0 0 0 0 0,0 0 0 0 0,0 1 0 0 0,0-1 0 0 0,0 0 0 0 0,0 0 0 0 0,1 0 0 0 0,-1 0-1 0 0,0 0 1 0 0,0 0 0 0 0,0 0 0 0 0,0 0 0 0 0,0 0 0 0 0,0 0 0 0 0,0 0 0 0 0,0 0 0 0 0,0 0 0 0 0,0 0-1 0 0,1 0 1 0 0,-1 0 0 0 0,0 0 0 0 0,0 0 0 0 0,0 0 0 0 0,0 0 0 0 0,0 0 0 0 0,0 0 0 0 0,0 0-1 0 0,0 0 1 0 0,1 0 0 0 0,-1 0 0 0 0,0 0 0 0 0,0 0 0 0 0,0 0 0 0 0,0 0 0 0 0,0 0-6 0 0,11 0 513 0 0,0 0-35 0 0,1 0-34 0 0,0 0-34 0 0,13 0 314 0 0,1 0-124 0 0,0 0-115 0 0,-1 0-108 0 0,0 0-100 0 0,-1 0-93 0 0,-22 0-173 0 0,-1 0 0 0 0,1 0 0 0 0,0-1 0 0 0,0 1 0 0 0,0 0 0 0 0,-1-1 0 0 0,1 1 0 0 0,0-1 0 0 0,-1 0 0 0 0,1 0 0 0 0,0 0 0 0 0,-1 0 0 0 0,1 0-11 0 0,13-6 69 0 0,-5 5-53 0 0,2 1 36 0 0,13 2 132 0 0,-18 0-100 0 0,0-1 0 0 0,0 0 0 0 0,0 0 0 0 0,0 0 1 0 0,0-1-1 0 0,0 0 0 0 0,6-2-84 0 0,-6 1 26 0 0,21-7 87 0 0,-22 8-72 0 0,0 0 0 0 0,1 0 0 0 0,-1 0 0 0 0,3 1-41 0 0,3-2 50 0 0,1-4-16 0 0,2-1-17 0 0,-10 6-4 0 0,-1 0 0 0 0,1 0 1 0 0,0 1-1 0 0,0 0 0 0 0,4 0-13 0 0,-9 0 1 0 0,33 0 65 0 0,-18 0-52 0 0,0 0-12 0 0,13 0 70 0 0,-20-1-118 0 0,-7 1 51 0 0,-1-1 1 0 0,1 1 0 0 0,0 0 0 0 0,-1-1-1 0 0,1 1 1 0 0,-1 0 0 0 0,1-1 0 0 0,-1 1 0 0 0,1 0-1 0 0,-1-1 1 0 0,1 1 0 0 0,-1-1 0 0 0,1 1-1 0 0,-1-1 1 0 0,0 1 0 0 0,1-1 0 0 0,-1 0-6 0 0,3-2-37 0 0,-2 1-25 0 0,1 1-38 0 0,1-1-46 0 0,0 1-51 0 0,2 1-60 0 0,0 0-66 0 0,-4 0 95 0 0,0 0-35 0 0,2 0-356 0 0,-1 0 85 0 0,0 0-47 0 0,1 0-686 0 0,-1 0-540 0 0,-1 0-1026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0 331 7744 0 0,'0'0'174'0'0,"0"0"29"0"0,0 0 12 0 0,3 0-35 0 0,2 0-126 0 0,-2-1-38 0 0,7-4-76 0 0,-2 0 49 0 0,-1 3 100 0 0,1 0 81 0 0,1 2 113 0 0,-7 0-191 0 0,0 0-39 0 0,4 0 31 0 0,-2 0 24 0 0,-1 0 3 0 0,1 0 48 0 0,1 0 59 0 0,1 0 68 0 0,-1 0-109 0 0,16 1 229 0 0,-5-5-44 0 0,-9 0-209 0 0,0 1-34 0 0,14-2 181 0 0,-10 4-144 0 0,6 1 109 0 0,-5 0-138 0 0,-3 0-52 0 0,17 0 52 0 0,-10 0-12 0 0,-3 2-24 0 0,-3 4-62 0 0,-8-5-28 0 0,-1 0 0 0 0,1 0 0 0 0,0-1-1 0 0,-1 1 1 0 0,1 0 0 0 0,0 0 0 0 0,-1-1 0 0 0,1 1 0 0 0,0-1 0 0 0,0 0 0 0 0,-1 0 0 0 0,1 1 0 0 0,0-1-1 0 0,0 0 4 0 0,0 0 1 0 0,0 0-1 0 0,-1 0 0 0 0,1 1 0 0 0,0-1 0 0 0,0 1 0 0 0,-1-1 0 0 0,1 1 0 0 0,0 0 1 0 0,-1 0-1 0 0,1-1 0 0 0,-1 1 0 0 0,1 1-4 0 0,-1-1-2 0 0,1 0 1 0 0,-1-1-1 0 0,1 1 0 0 0,0 0 1 0 0,-1 0-1 0 0,1-1 0 0 0,0 1 1 0 0,-1-1-1 0 0,1 1 0 0 0,0-1 1 0 0,0 0-1 0 0,0 0 0 0 0,-1 0 2 0 0,0 0-142 0 0,0 0 44 0 0,0 0 39 0 0,-1 0 35 0 0,1 0 47 0 0,0 0 61 0 0,1 0 327 0 0,-1 0-313 0 0,0 0-97 0 0,-1 0-45 0 0,1 0-53 0 0,0 0-61 0 0,-1 0-42 0 0,1 0-62 0 0,0 0-68 0 0,0 0-73 0 0,0 0-80 0 0,0 0-86 0 0,0 0-91 0 0,1 0-98 0 0,2 0-758 0 0,5 0-860 0 0</inkml:trace>
  <inkml:trace contextRef="#ctx0" brushRef="#br0" timeOffset="1">205 0 7584 0 0,'0'0'222'0'0,"0"3"-15"0"0,1-3-200 0 0,-1 1 0 0 0,0 0 1 0 0,0 0-1 0 0,-1-1 0 0 0,1 1 0 0 0,0 0 0 0 0,0-1 1 0 0,0 1-1 0 0,0 0 0 0 0,-1-1 0 0 0,1 1 0 0 0,0-1 1 0 0,0 1-1 0 0,-1 0 0 0 0,1-1-7 0 0,-4 3 106 0 0,-3 0 119 0 0,2 10 188 0 0,-5 0 10 0 0,8-12-231 0 0,1 1-45 0 0,0 0-40 0 0,1 0-33 0 0,0 2 6 0 0,0 1-63 0 0,1-4 10 0 0,-1 0 35 0 0,-1 15 196 0 0,-2-2-61 0 0,0-1-48 0 0,-1-1-39 0 0,2-6-61 0 0,-2 11 187 0 0,5 3-20 0 0,-1-10-105 0 0,0 6 100 0 0,1-3-49 0 0,7 22 219 0 0,-4-20-189 0 0,-1-6-12 0 0,-2-1-39 0 0,-1 0-7 0 0,0 4 23 0 0,-1 1 5 0 0,1 8 128 0 0,0 42 709 0 0,0-37-639 0 0,0-15-192 0 0,0 4 37 0 0,1 17 194 0 0,-2-21-223 0 0,1-1 43 0 0,3-7-59 0 0,7 7-38 0 0,-7-7-150 0 0,-3-3-42 0 0,0 0-2 0 0,0 0 13 0 0,0 0-76 0 0,0 0-86 0 0,0 0 62 0 0,0 0-37 0 0,0 0-41 0 0,0 0-38 0 0,0 0-377 0 0,0 0 86 0 0,0 0-52 0 0,0 0-731 0 0,0 0-577 0 0,0 0-1097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0 6160 0 0,'0'0'133'0'0,"0"0"23"0"0,0 0 13 0 0,0 0 42 0 0,0 0 126 0 0,0 0 58 0 0,0 0 12 0 0,0 0 5 0 0,0 0 17 0 0,0 3 10 0 0,0 2-173 0 0,-1 12 447 0 0,2-9-434 0 0,0 0-60 0 0,0-6-163 0 0,0 0-45 0 0,9 3 309 0 0,-4 3-72 0 0,2 9 27 0 0,-6-13-190 0 0,3 28 483 0 0,6-14-298 0 0,-6 8-36 0 0,1-10-83 0 0,-5-13-119 0 0,0 0 0 0 0,1 1 0 0 0,-1-1 0 0 0,-1 0 0 0 0,1 1 0 0 0,0-1 0 0 0,-1 1 0 0 0,0 0 1 0 0,0-1-33 0 0,0 13 106 0 0,0-7-10 0 0,0 0 0 0 0,0 0 0 0 0,1 0 0 0 0,1 5-96 0 0,2 5 123 0 0,3 14 112 0 0,-5-9-19 0 0,-3 2 21 0 0,1-15-118 0 0,-1 0 0 0 0,1 0 0 0 0,1-1 0 0 0,0 1 0 0 0,2 4-119 0 0,0 0 118 0 0,5 20 200 0 0,-6-3-30 0 0,-2 9-51 0 0,0 9 105 0 0,0 43 216 0 0,0-93-557 0 0,0 0 0 0 0,0 0 0 0 0,0 0 0 0 0,0 0-1 0 0,0 0 1 0 0,0 0 0 0 0,0 0 0 0 0,0 0 0 0 0,0 0 0 0 0,0 1 0 0 0,0-1 0 0 0,0 0 0 0 0,0 0 0 0 0,0 0 0 0 0,0 0 0 0 0,0 0 0 0 0,0 0 0 0 0,0 0 0 0 0,0 0 0 0 0,0 0-1 0 0,0 0 1 0 0,0 1 0 0 0,0-1 0 0 0,0 0 0 0 0,0 0 0 0 0,0 0 0 0 0,0 0 0 0 0,0 0 0 0 0,-1 0 0 0 0,1 0 0 0 0,0 0 0 0 0,0 0 0 0 0,0 0 0 0 0,0 0 0 0 0,0 0 0 0 0,0 0-1 0 0,0 0 1 0 0,0 0 0 0 0,0 0 0 0 0,0 0 0 0 0,0 0 0 0 0,0 0 0 0 0,-1 1 0 0 0,1-1 0 0 0,0 0 0 0 0,0 0 0 0 0,0 0 0 0 0,0 0 0 0 0,0 0 0 0 0,0 0 0 0 0,0-1-1 0 0,0 1 1 0 0,0 0 0 0 0,0 0 0 0 0,-1 0 0 0 0,1 0 0 0 0,0 0-1 0 0,-10 0 24 0 0,10 0-23 0 0,0 0 0 0 0,-1 0-1 0 0,1 0 1 0 0,0 0 0 0 0,0 0 0 0 0,0 0-1 0 0,0 0 1 0 0,0 0 0 0 0,0 0 0 0 0,0 0-1 0 0,0 0 1 0 0,0 0 0 0 0,0 0 0 0 0,-1 0-1 0 0,1 0 1 0 0,0 0 0 0 0,0 0 0 0 0,0 0-1 0 0,0 0 1 0 0,0 0 0 0 0,0 0 0 0 0,0 0-1 0 0,0 0 1 0 0,0 0 0 0 0,0 0 0 0 0,0 0-1 0 0,-1 1 1 0 0,1-1 0 0 0,0 0 0 0 0,0 0-1 0 0,0 0 1 0 0,0 0 0 0 0,0 0 0 0 0,0 0-1 0 0,0 0 1 0 0,0 0 0 0 0,0 0 0 0 0,0 0-1 0 0,0 0 1 0 0,0 0 0 0 0,0 1 0 0 0,0-1-1 0 0,0 0 1 0 0,0 0 0 0 0,0 0 0 0 0,0 0-1 0 0,0 0 1 0 0,0 0 0 0 0,0 0 0 0 0,0 0-1 0 0,0 0 1 0 0,0 0 0 0 0,0 1 0 0 0,0-1-1 0 0,0 0 1 0 0,0 0 0 0 0,0 0-1 0 0,0 1 1 0 0,0-1-1 0 0,0 1 1 0 0,0 0 0 0 0,0-1-1 0 0,0 1 1 0 0,0 0 0 0 0,0-1 0 0 0,-1 1-1 0 0,1 0 1 0 0,0-1 0 0 0,0 1-1 0 0,-1 0 1 0 0,1-1 0 0 0,0 1-1 0 0,-1-1 0 0 0,1 1-2 0 0,-1-1 0 0 0,1 0-1 0 0,-1 1 1 0 0,0-1-1 0 0,1 0 1 0 0,-1 1 0 0 0,0-1-1 0 0,1 0 1 0 0,-1 0-1 0 0,0 0 1 0 0,1 0 0 0 0,-1 0-1 0 0,0 0 1 0 0,1 0-1 0 0,-1 0 3 0 0,-1 0-78 0 0,1 0-38 0 0,1 0-176 0 0,0 0 147 0 0,0 0-46 0 0,0 0-73 0 0,0 0 85 0 0,0 0-37 0 0,0 0-39 0 0,0 0-37 0 0,0 0-392 0 0,0 0 97 0 0,0 0-51 0 0,0 0-748 0 0,0 0-588 0 0,0 0-1116 0 0</inkml:trace>
  <inkml:trace contextRef="#ctx0" brushRef="#br0" timeOffset="1">1 489 6384 0 0,'0'0'184'0'0,"2"0"-6"0"0,2 1-151 0 0,-2-1-26 0 0,1 0 1 0 0,-1 0-1 0 0,1 0 0 0 0,-1 0 0 0 0,0-1 0 0 0,1 1 0 0 0,-1 0 1 0 0,0-1-1 0 0,2 0-1 0 0,4-4 5 0 0,-3 2 29 0 0,0 0 39 0 0,1 1 53 0 0,2 2 66 0 0,-1 0 16 0 0,-5 0-135 0 0,0 0-1 0 0,0 0 0 0 0,0 0 0 0 0,1 0 0 0 0,-1 0 0 0 0,0 0 0 0 0,0-1 0 0 0,0 1 1 0 0,0-1-1 0 0,1 0-72 0 0,7-4 235 0 0,-2 2-35 0 0,2 0 4 0 0,7 1 59 0 0,-8 1-63 0 0,-1 0-46 0 0,0-1-17 0 0,2-2 12 0 0,5-1 61 0 0,16-1 187 0 0,4-4-112 0 0,7 5-49 0 0,19-10 155 0 0,-35 9-265 0 0,-3 0-60 0 0,79-17 222 0 0,-57 10-229 0 0,-40 11-95 0 0,0-1-75 0 0,-1 0-78 0 0,1 0-82 0 0,2-1-176 0 0,-4 1 173 0 0,0 1-34 0 0,1 0-35 0 0,0 0-36 0 0,0 1-37 0 0,0-1-38 0 0,6 0-969 0 0,9 2-814 0 0</inkml:trace>
  <inkml:trace contextRef="#ctx0" brushRef="#br0" timeOffset="2">758 158 7112 0 0,'0'0'157'0'0,"0"0"23"0"0,0 0 13 0 0,2 3-22 0 0,9 12-129 0 0,5 14-49 0 0,-16-29 7 0 0,7 19 53 0 0,-2-3 110 0 0,-2-6 35 0 0,0-1 6 0 0,-2-1-42 0 0,-1 5 75 0 0,2 7 51 0 0,2-3-59 0 0,-2-11-114 0 0,0 1 0 0 0,0-1 0 0 0,-1 1 0 0 0,0 0 0 0 0,0-1 0 0 0,-1 1-115 0 0,0 1 139 0 0,1 0 1 0 0,0 0-1 0 0,1-1 1 0 0,-1 1-1 0 0,2 1-139 0 0,-1-2 135 0 0,0 1 1 0 0,-1-1-1 0 0,0 1 0 0 0,0 0 0 0 0,0 1-135 0 0,0 10 233 0 0,5 8 65 0 0,-3-19-197 0 0,-2 0 0 0 0,1 0-1 0 0,-1-1 1 0 0,0 1 0 0 0,-1 2-101 0 0,0 5 158 0 0,-1-3-7 0 0,1 0 34 0 0,1 1 35 0 0,2 0 34 0 0,0-5-169 0 0,2 8 112 0 0,-2-3 2 0 0,-1-1 39 0 0,-2 2 89 0 0,0-9-289 0 0,0 2 64 0 0,0 17 415 0 0,0-18-340 0 0,0-3 63 0 0,0-3-14 0 0,0 0-56 0 0,0 0-30 0 0,0 0-4 0 0,0 0-3 0 0,0 0-12 0 0,0 0-8 0 0,0-3-1 0 0,0-9-29 0 0,-1 8-68 0 0,0-1-1 0 0,1 0 1 0 0,0 0-1 0 0,0 1 1 0 0,1-1-1 0 0,-1 0 1 0 0,1 0-1 0 0,0 1 1 0 0,1-2-15 0 0,9-7 45 0 0,-9 11-43 0 0,-1 0 1 0 0,1 1-1 0 0,0-1 1 0 0,-1 0-1 0 0,1 0 0 0 0,-1 0 1 0 0,0 0-1 0 0,0 0 0 0 0,1-2-2 0 0,3-23 0 0 0,2 12 7 0 0,2-6 40 0 0,-7 16-45 0 0,1-1-1 0 0,-1 2 1 0 0,1-1 0 0 0,0 0 0 0 0,1 0-1 0 0,-1 1 1 0 0,2-2-2 0 0,33-33-6 0 0,-25 26-2 0 0,3 0-37 0 0,10-1 23 0 0,-20 12 16 0 0,-3 1-2 0 0,0 0-1 0 0,0 0 0 0 0,0 1 1 0 0,0-1-1 0 0,1 1 0 0 0,-1 0 1 0 0,0 0-1 0 0,0 0 0 0 0,1 0 1 0 0,-1 1 8 0 0,9-1-34 0 0,-10 0 32 0 0,0 0 0 0 0,0 1 0 0 0,0-1 0 0 0,0 0 0 0 0,0 1 0 0 0,0 0 0 0 0,0-1 0 0 0,0 1 0 0 0,0 0-1 0 0,0 0 1 0 0,0 0 0 0 0,-1 0 0 0 0,1 0 0 0 0,0 0 0 0 0,-1 1 0 0 0,1-1 0 0 0,-1 1 0 0 0,1-1 2 0 0,3 5-14 0 0,0 1 1 0 0,0-1-1 0 0,-1 1 1 0 0,1 1 13 0 0,-2-2-13 0 0,1 0 0 0 0,0-1-1 0 0,0 1 1 0 0,1 0 13 0 0,-1-1-1 0 0,1 1-1 0 0,-1 0 0 0 0,-1 0 1 0 0,1 0-1 0 0,-1 0 0 0 0,0 1 2 0 0,0-2-1 0 0,-2-3 1 0 0,-1 0 0 0 0,1-1 0 0 0,-1 1 0 0 0,0 0 0 0 0,1-1 0 0 0,-1 1 0 0 0,0 0 0 0 0,0-1 0 0 0,0 1 0 0 0,0 0 0 0 0,0 0 0 0 0,-1 0 0 0 0,1 1 0 0 0,0-1 0 0 0,0 0 0 0 0,0 0 0 0 0,0 0 0 0 0,0 0 0 0 0,1 0 0 0 0,-1 1 0 0 0,1-1 0 0 0,-1 0 0 0 0,1 1 1 0 0,5 5-2 0 0,-1 1-15 0 0,-3 21-32 0 0,-2-25 48 0 0,0 2-1 0 0,0 10-43 0 0,0-15-29 0 0,0-1-81 0 0,0-1-117 0 0,0 0-1 0 0,0 0 81 0 0,0 2-18 0 0,0 2-109 0 0,0 3-302 0 0,0-5-552 0 0,0-2-46 0 0</inkml:trace>
  <inkml:trace contextRef="#ctx0" brushRef="#br0" timeOffset="3">1420 663 5904 0 0,'0'0'132'0'0,"0"0"17"0"0,3 0 11 0 0,7-1-38 0 0,2-5-79 0 0,11-5-41 0 0,-15 6 4 0 0,-3 2 31 0 0,0 0 45 0 0,1 1 59 0 0,1 1 74 0 0,-6 2-193 0 0,-1-1 0 0 0,1 0 1 0 0,-1 0-1 0 0,1 0 0 0 0,-1 0 0 0 0,1 0 0 0 0,-1 0 0 0 0,1 0 0 0 0,-1 0 1 0 0,1 0-1 0 0,-1 0 0 0 0,1 0 0 0 0,-1-1 0 0 0,1 1 0 0 0,-1 0 0 0 0,1 0 1 0 0,-1 0-1 0 0,0-1 0 0 0,1 1 0 0 0,-1 0 0 0 0,1-1 0 0 0,-1 1 0 0 0,0 0 1 0 0,1-1-1 0 0,-1 1 0 0 0,0 0 0 0 0,1-1 0 0 0,-1 1 0 0 0,0 0 1 0 0,1-1-1 0 0,-1 1 0 0 0,0-1-22 0 0,5-6 354 0 0,3 2 72 0 0,8-3 69 0 0,-11 5-336 0 0,1 1 87 0 0,-1 0-93 0 0,2-1 55 0 0,-2-1 8 0 0,-3 3-84 0 0,1-2 34 0 0,-1 1 39 0 0,2-2 46 0 0,4-4 2 0 0,16-16 507 0 0,-16 17-556 0 0,-2 0-51 0 0,1 1-72 0 0,-2 1-92 0 0,-1-1 98 0 0,-4 1-54 0 0,1 0-10 0 0,9 0 30 0 0,-9 4-52 0 0,-1 0-1 0 0,1 0 1 0 0,-1 0 0 0 0,0 1 0 0 0,0-1 0 0 0,1 0-1 0 0,-1 0 1 0 0,0 0 0 0 0,0 0 0 0 0,0 1-1 0 0,0-1 1 0 0,0 0 0 0 0,0 0 0 0 0,0-1-1 0 0,0-11-10 0 0,0-18 132 0 0,-3 25-58 0 0,-7-7-48 0 0,5 0-6 0 0,4 13-6 0 0,0-1-1 0 0,1 1 1 0 0,-1 0 0 0 0,1 0-1 0 0,-1-1 1 0 0,0 1-1 0 0,1 0 1 0 0,-1 0-1 0 0,0 0 1 0 0,1 0-1 0 0,-1 0 1 0 0,0-1 0 0 0,1 1-1 0 0,-1 0 1 0 0,0 1-4 0 0,-12-2 57 0 0,-12 2 42 0 0,24-1-97 0 0,1 0-1 0 0,-1 0 0 0 0,1 0 1 0 0,-1 0-1 0 0,0 1 1 0 0,1-1-1 0 0,-1 0 0 0 0,1 0 1 0 0,-1 0-1 0 0,1 1 1 0 0,0-1-1 0 0,-1 0 0 0 0,1 1 1 0 0,-1-1-1 0 0,1 0 1 0 0,0 1-1 0 0,-1-1 0 0 0,1 1 1 0 0,-1-1-1 0 0,1 1 1 0 0,0-1-1 0 0,0 0 0 0 0,-1 1 1 0 0,1-1-1 0 0,0 1 1 0 0,0-1-1 0 0,0 1 0 0 0,-1 0 1 0 0,1-1-1 0 0,0 1 1 0 0,0-1-1 0 0,0 1 0 0 0,0 0-1 0 0,-2 4 43 0 0,-7 4-47 0 0,4-4 17 0 0,0 0-1 0 0,1 1 0 0 0,0 0 1 0 0,0-1-1 0 0,0 1 0 0 0,1 1 1 0 0,-2 2-13 0 0,0 28-14 0 0,3-30 8 0 0,-5 12-47 0 0,5-9 55 0 0,1 2 48 0 0,0 3 73 0 0,1-11-74 0 0,0 0 0 0 0,0-1 0 0 0,-1 1 1 0 0,1 0-1 0 0,-2 3-49 0 0,-1 2 88 0 0,3-9-68 0 0,0 1 0 0 0,-1 0 0 0 0,1 0-1 0 0,0 0 1 0 0,-1 0 0 0 0,1 0 0 0 0,0-1-1 0 0,0 1 1 0 0,0 0 0 0 0,0 0-1 0 0,0 0 1 0 0,0 0 0 0 0,0 0 0 0 0,0 0-20 0 0,5 11 141 0 0,-5-12-138 0 0,2 6 33 0 0,-1 4-25 0 0,-1-10-11 0 0,3 16 0 0 0,-1-11 0 0 0,0-2 0 0 0,23 20 0 0 0,-20-18 0 0 0,1-1 0 0 0,-1 0 0 0 0,1 0 0 0 0,0-1 0 0 0,0 0 0 0 0,1 0 0 0 0,-1 0 0 0 0,-3-2 0 0 0,0 0 0 0 0,0 0 0 0 0,-1-1 0 0 0,1 1 0 0 0,0-1 0 0 0,0 0 0 0 0,0 1 0 0 0,0-2 0 0 0,0 1 0 0 0,0 0 0 0 0,1-1 0 0 0,5 1 0 0 0,88 0-20 0 0,-81-2-64 0 0,2-5 11 0 0,-7 3 35 0 0,-5 2-42 0 0,0 0-74 0 0,-1 0-65 0 0,-1 1-60 0 0,0-1-52 0 0,0 1-44 0 0,3-1-480 0 0,4-2-684 0 0,-3 2-102 0 0,2 1-935 0 0</inkml:trace>
  <inkml:trace contextRef="#ctx0" brushRef="#br0" timeOffset="4">1957 411 6832 0 0,'2'2'200'0'0,"0"-1"-185"0"0,-1 1 1 0 0,0-1-1 0 0,0 0 1 0 0,0 1-1 0 0,0-1 1 0 0,0 1-1 0 0,-1-1 0 0 0,1 1 1 0 0,0 0-1 0 0,-1-1 1 0 0,1 2-16 0 0,2 23 62 0 0,-3-25-64 0 0,0 1 1 0 0,0 0 0 0 0,0-1-1 0 0,0 1 1 0 0,1-1-1 0 0,-1 1 1 0 0,1-1 0 0 0,-1 1-1 0 0,1-1 1 0 0,0 1 0 0 0,0-1-1 0 0,-1 0 1 0 0,1 1 1 0 0,3 4 31 0 0,-1 1 44 0 0,-2-1-15 0 0,0 1 56 0 0,-1 2 78 0 0,0 6 167 0 0,1 9 252 0 0,0-17-452 0 0,0-1-42 0 0,5 7 272 0 0,-1-4-42 0 0,-3 3 61 0 0,0-1-26 0 0,4 2 51 0 0,0-1-7 0 0,-4-1-55 0 0,-2-10-346 0 0,0 0 0 0 0,0-1 0 0 0,0 1 0 0 0,0 0 0 0 0,0-1 0 0 0,0 1 0 0 0,0 0 0 0 0,0-1 0 0 0,0 1 0 0 0,1 0 0 0 0,-1-1 0 0 0,0 1 0 0 0,1 0 0 0 0,-1-1 0 0 0,0 1 0 0 0,1-1 0 0 0,-1 1 0 0 0,0-1 0 0 0,1 1 0 0 0,-1-1 0 0 0,1 1 0 0 0,-1-1 0 0 0,1 1 0 0 0,-1-1 0 0 0,1 1 0 0 0,0-1-27 0 0,-1 0 25 0 0,1 1 1 0 0,0-1-1 0 0,-1 1 1 0 0,1-1 0 0 0,-1 0-1 0 0,1 1 1 0 0,-1-1-1 0 0,0 1 1 0 0,1 0-1 0 0,-1-1 1 0 0,1 1-1 0 0,-1-1 1 0 0,0 1-1 0 0,1 0 1 0 0,-1-1-1 0 0,0 1 1 0 0,0-1-1 0 0,0 1 1 0 0,1 0-1 0 0,-1-1 1 0 0,0 1-1 0 0,0 0 1 0 0,0 0 0 0 0,0-1-1 0 0,0 1 1 0 0,0 0-26 0 0,0-1 159 0 0,0 1-46 0 0,0 0-40 0 0,0-1-35 0 0,0 1-41 0 0,0 0-63 0 0,0 1-292 0 0,0-1 284 0 0,0 0 86 0 0,0 0 47 0 0,0-1 53 0 0,0 1 64 0 0,0-1 41 0 0,0 1 63 0 0,0 0 69 0 0,0-1 76 0 0,0 1 82 0 0,0 0 88 0 0,0 0 93 0 0,0 0 101 0 0,2-1-657 0 0,-1 0-126 0 0,-1 0-1 0 0,1 0 0 0 0,-1 0 0 0 0,1 0 1 0 0,-1 0-1 0 0,1 0 0 0 0,-1 0 0 0 0,1-1 1 0 0,-1 1-1 0 0,0 0 0 0 0,1 0 0 0 0,-1 0 1 0 0,1 0-1 0 0,-1-1 0 0 0,1 1 0 0 0,-1 0 1 0 0,0 0-1 0 0,1-1 0 0 0,-1 1 0 0 0,1 0 0 0 0,-1 0 1 0 0,0-1-1 0 0,1 1 0 0 0,-1-1 0 0 0,0 1 1 0 0,0 0-1 0 0,1-1 0 0 0,-1 1 0 0 0,0-1-5 0 0,1-14 125 0 0,-1 13-115 0 0,-1 0-1 0 0,1 0 1 0 0,0 0-1 0 0,1-1 1 0 0,-1 1-1 0 0,0 0 1 0 0,0 0-1 0 0,1 0 1 0 0,0 0-1 0 0,-1 0 1 0 0,1-1-10 0 0,3-5 22 0 0,-1 0 0 0 0,0 0 0 0 0,-1 0-1 0 0,1-5-21 0 0,-2 11 3 0 0,2-8 1 0 0,0 1-1 0 0,1 0 0 0 0,1 0 0 0 0,-1 0 0 0 0,6-6-3 0 0,-7 10-8 0 0,0-1 0 0 0,0 0 0 0 0,0 1 0 0 0,-1-1 0 0 0,0-1 0 0 0,1-2 8 0 0,-1 3-14 0 0,-1 0 0 0 0,2 0 0 0 0,-1 0 0 0 0,2-2 14 0 0,12-13-73 0 0,-5 9 22 0 0,-8 8 49 0 0,0 1 0 0 0,0-1 0 0 0,0 1 0 0 0,1 0 0 0 0,-1 0 0 0 0,1 0 0 0 0,-1 1 0 0 0,1-1 0 0 0,0 1 0 0 0,1-1 2 0 0,21-2 0 0 0,-13-1 1 0 0,-12 5-2 0 0,1 0 0 0 0,-1 0 0 0 0,1 1 0 0 0,-1-1 0 0 0,1 0 0 0 0,0 1 0 0 0,-1-1 0 0 0,1 1 0 0 0,-1 0 0 0 0,1-1 0 0 0,0 1 0 0 0,0 0 0 0 0,-1 0 0 0 0,1 0 1 0 0,2 0-9 0 0,1 1 0 0 0,-1-1 0 0 0,0 1 0 0 0,0 0 0 0 0,0 0 0 0 0,0 0-1 0 0,0 1 1 0 0,3 1 9 0 0,16 5-91 0 0,-18-6 78 0 0,0 1 1 0 0,0-1-1 0 0,0 1 0 0 0,-1-1 0 0 0,4 4 13 0 0,-2-1-1 0 0,1 0 0 0 0,-1 1 0 0 0,0-1 0 0 0,-1 1 0 0 0,1 1-1 0 0,3 5 2 0 0,-2-1 0 0 0,-4-5 0 0 0,1 0 0 0 0,0 0 0 0 0,1 0 0 0 0,3 3 0 0 0,-6-7 0 0 0,-1 0 0 0 0,1 0 0 0 0,-1 0 0 0 0,1 0 0 0 0,-1 0 0 0 0,0 0 0 0 0,0 0 0 0 0,0 0 0 0 0,0 0 0 0 0,0 1 0 0 0,-1-1 0 0 0,1 0 0 0 0,-1 1 0 0 0,1-1 0 0 0,-1 0 0 0 0,0 1 0 0 0,0-1 0 0 0,0 1 0 0 0,0 0 0 0 0,0-1 1 0 0,0 0-1 0 0,0-1 0 0 0,0 1 0 0 0,0 0 0 0 0,1 0 0 0 0,-1-1 0 0 0,1 1 0 0 0,-1 0 0 0 0,1 0 1 0 0,0-1-1 0 0,0 1 0 0 0,-1 0 0 0 0,1-1 0 0 0,1 1 0 0 0,-1 0 4 0 0,0-1-1 0 0,0 1 1 0 0,-1-1 0 0 0,1 1 0 0 0,0 0-1 0 0,0-1 1 0 0,-1 1 0 0 0,1 0-1 0 0,-1 0 1 0 0,0 0 0 0 0,0-1-1 0 0,1 1 1 0 0,-1 0 0 0 0,0 0-4 0 0,0 3-48 0 0,0-1 37 0 0,0 5 51 0 0,0 12 116 0 0,0-14-153 0 0,0 0-48 0 0,0 0-50 0 0,0-1-61 0 0,0-1-73 0 0,0 1-85 0 0,0-5 60 0 0,0 1-44 0 0,0-1-38 0 0,-1 1-36 0 0,1 0-243 0 0,0 1-60 0 0,-1-1-45 0 0,0 1-35 0 0,-3 3-1357 0 0,-5 3-1209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5384 0 0,'0'0'116'0'0,"0"0"17"0"0,0 0 12 0 0,2-3-14 0 0,5-4-90 0 0,-3 3 19 0 0,-3 3 114 0 0,1 0-34 0 0,1 0 55 0 0,1 0-59 0 0,0 2-44 0 0,-3 0-22 0 0,0-1-5 0 0,1 0 445 0 0,1 0-32 0 0,3-1-296 0 0,0-1-43 0 0,8-8 156 0 0,-10 7-65 0 0,-1 2-102 0 0,0 1-73 0 0,3 1-8 0 0,-3-1 37 0 0,0 0-25 0 0,0 0 41 0 0,1 0 58 0 0,5 0 265 0 0,-3-1-209 0 0,-3 1-121 0 0,0-2-74 0 0,5-2 158 0 0,2-2 75 0 0,4 3 72 0 0,10 3 110 0 0,0 0-49 0 0,1 0-47 0 0,-1 0-42 0 0,1 0-40 0 0,-1 0-36 0 0,25 0 124 0 0,-4 0-125 0 0,-1 0-67 0 0,-3 0-52 0 0,72 0 95 0 0,-65 0-87 0 0,-45 0-105 0 0,-1 0 0 0 0,1 0 0 0 0,0 0 0 0 0,-1 0 0 0 0,1-1 0 0 0,0 1 1 0 0,-1-1-1 0 0,1 0 0 0 0,-1 0 0 0 0,1 0 0 0 0,-1 0 0 0 0,1 0 1 0 0,-1-1-4 0 0,1 1 2 0 0,-1 0 1 0 0,1 0 0 0 0,-1 0 0 0 0,1 0 0 0 0,-1 1-1 0 0,1-1 1 0 0,0 1 0 0 0,-1 0 0 0 0,1-1 0 0 0,0 1 0 0 0,0 0-3 0 0,-1 0-5 0 0,9 0 0 0 0,25 0 78 0 0,-20 0-70 0 0,-3 0-48 0 0,-1 0-67 0 0,-10 0-88 0 0,-2 0 81 0 0,0 0 37 0 0,0 0-36 0 0,0 0-14 0 0,0 0-36 0 0,0 0-42 0 0,0 0-46 0 0,0 0-51 0 0,0 0-46 0 0,0 0-42 0 0,0 0-36 0 0,0 0-127 0 0,0 0-36 0 0,0 0-1312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5640 0 0,'0'0'124'0'0,"0"0"17"0"0,0 0 12 0 0,3-3-15 0 0,4-3-90 0 0,-1 2 33 0 0,-2 3 31 0 0,0 0 99 0 0,2 0 136 0 0,3 2 279 0 0,1-1 52 0 0,-5-1-316 0 0,-1 0-163 0 0,-2 1-145 0 0,-1-1-35 0 0,3-6 347 0 0,-4 7-346 0 0,1-1 1 0 0,-1 1-1 0 0,0-1 1 0 0,0 1-1 0 0,1-1 1 0 0,-1 1 0 0 0,0 0-1 0 0,1-1 1 0 0,-1 1-1 0 0,0 0 1 0 0,1-1-1 0 0,-1 1 1 0 0,1 0 0 0 0,-1-1-1 0 0,1 1 1 0 0,-1 0-1 0 0,0 0 1 0 0,1 0 0 0 0,-1-1-1 0 0,1 1 1 0 0,-1 0-1 0 0,1 0 1 0 0,-1 0-1 0 0,1 0 1 0 0,-1 0 0 0 0,1 0-1 0 0,-1 0 1 0 0,1 0-1 0 0,-1 0 1 0 0,1 0-1 0 0,-1 0 1 0 0,1 0-21 0 0,13 0 417 0 0,-1 0-37 0 0,0 0-35 0 0,0 0-33 0 0,12 0 220 0 0,0 0-106 0 0,4 0-31 0 0,1 0-99 0 0,5 0-30 0 0,21 0 60 0 0,-49 0-298 0 0,0-1 1 0 0,0 0 0 0 0,1 0-1 0 0,-1-1 1 0 0,0 0 0 0 0,5-2-29 0 0,-7 2 16 0 0,15-2 54 0 0,6 4-50 0 0,-21 1-18 0 0,-1-1-1 0 0,1 0 1 0 0,-1 0-1 0 0,0 0 1 0 0,1 0 0 0 0,4-2-2 0 0,7-3 21 0 0,-9 3-13 0 0,0 0-1 0 0,0 1 1 0 0,0 0 0 0 0,0 0 0 0 0,2 0-8 0 0,-2 1 0 0 0,-1-1 0 0 0,0 1 1 0 0,1-1-1 0 0,-1-1 1 0 0,1 1-1 0 0,-1-1 1 0 0,5-2-1 0 0,-4 2 7 0 0,9-1 21 0 0,1 4-89 0 0,-15 0 43 0 0,0-1-1 0 0,0 0 1 0 0,0 0 0 0 0,0 0 0 0 0,-1 0-1 0 0,1 0 1 0 0,0 0 0 0 0,0 0 0 0 0,0 0 0 0 0,0-1-1 0 0,-1 1 1 0 0,1-1 0 0 0,0 1 0 0 0,0-1 0 0 0,0-1 18 0 0,3-4-108 0 0,-2 1-120 0 0,1 4 66 0 0,3 0-35 0 0,8 1-422 0 0,1 0-19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4384 0 0,'0'0'127'0'0,"0"0"-20"0"0,0 0 19 0 0,0 0 68 0 0,0 0 189 0 0,0 0 348 0 0,0 0 33 0 0,0 0-314 0 0,0 0-180 0 0,0 0-41 0 0,0 0 62 0 0,0 0 146 0 0,0 0-18 0 0,0 0 10 0 0,0 0 56 0 0,0 0 25 0 0,0 0 2 0 0,0 0-31 0 0,0 0-128 0 0,0 0-53 0 0,0 0-10 0 0,0 0-6 0 0,3 0-18 0 0,18 0 196 0 0,34 0 695 0 0,-54 0-1145 0 0,-1 0 1 0 0,1 0-1 0 0,0 0 1 0 0,-1 0-1 0 0,1 0 0 0 0,0 0 1 0 0,-1 0-1 0 0,1 0 1 0 0,0-1-1 0 0,-1 1 0 0 0,1 0 1 0 0,0 0-1 0 0,-1-1 1 0 0,1 1-1 0 0,-1 0 0 0 0,1-1 1 0 0,0 1-1 0 0,-1 0 1 0 0,1-1-1 0 0,-1 1 0 0 0,1-1 1 0 0,-1 1-1 0 0,1-1 1 0 0,-1 0-1 0 0,0 1 0 0 0,1-1-12 0 0,-1 1 13 0 0,0-1-1 0 0,1 0 1 0 0,-1 1-1 0 0,1-1 1 0 0,-1 1-1 0 0,1-1 1 0 0,-1 1-1 0 0,1 0 1 0 0,-1-1-1 0 0,1 1 1 0 0,-1-1-1 0 0,1 1 0 0 0,0 0 1 0 0,-1-1-1 0 0,1 1 1 0 0,0 0-1 0 0,-1 0 1 0 0,1 0-1 0 0,0-1 1 0 0,-1 1-1 0 0,1 0 1 0 0,0 0-1 0 0,-1 0 1 0 0,1 0-1 0 0,0 0 1 0 0,0 0-13 0 0,53 0 659 0 0,-26 0-377 0 0,0 0-35 0 0,0 0-40 0 0,0 0-44 0 0,-1 0-47 0 0,0 0-52 0 0,-18 0-51 0 0,-1-1 0 0 0,0 0 0 0 0,0-1-1 0 0,8-2-12 0 0,-8 2 1 0 0,-1 0-1 0 0,0 1 1 0 0,1 0-1 0 0,5 0 0 0 0,45 1 67 0 0,-34 0-62 0 0,-18-1 1 0 0,0 0 0 0 0,0 1 0 0 0,-1-2 0 0 0,1 1-1 0 0,0-1 1 0 0,0 0-6 0 0,-1 0 6 0 0,0 1 0 0 0,0 0 0 0 0,0 0 0 0 0,0 0-1 0 0,5 0-5 0 0,38 1 17 0 0,-23 0 34 0 0,13 0 36 0 0,-36 0-70 0 0,-2 0-33 0 0,0 0-43 0 0,0 0-88 0 0,0 0-156 0 0,0 0-16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0,'0'0'133'0'0,"0"0"23"0"0,0 0 11 0 0,0 0 41 0 0,0 0-76 0 0,0 2 110 0 0,1 2-126 0 0,-1-1 99 0 0,1 0 60 0 0,3 4 438 0 0,-2-3-361 0 0,0-3-234 0 0,-1 1-58 0 0,0-1-69 0 0,1 1-81 0 0,0 0 356 0 0,-1 1-97 0 0,0 0-60 0 0,-1 1-56 0 0,0 0-11 0 0,1-2 43 0 0,9 11 265 0 0,-7-10-124 0 0,-2 0-83 0 0,0 0-53 0 0,-1 1-49 0 0,0-1-9 0 0,1 0 38 0 0,0-1-65 0 0,1 0 33 0 0,1 2 69 0 0,1 0 38 0 0,7 8 246 0 0,-8-9-295 0 0,-1 1-40 0 0,20 40 662 0 0,-13-25-420 0 0,-5-7-126 0 0,-3 4-9 0 0,0 1-16 0 0,9 4 85 0 0,-5 8-32 0 0,1-14-106 0 0,0 3 34 0 0,-4-1 26 0 0,-2 15 23 0 0,0 19-5 0 0,0-26-73 0 0,0-17-61 0 0,1-1 1 0 0,0 1-1 0 0,0 0 1 0 0,1 0 0 0 0,1 0-39 0 0,-1 0 38 0 0,-1-1 0 0 0,1 1-1 0 0,-1 0 1 0 0,0-1 0 0 0,-1 2-38 0 0,0 89 372 0 0,0-63-334 0 0,0-7 85 0 0,0-5 86 0 0,0-13-58 0 0,0-1 38 0 0,0-7 9 0 0,0-2-71 0 0,0 0-30 0 0,0 0-7 0 0,0 0-1 0 0,0 0 6 0 0,0 0 1 0 0,0 0 0 0 0,0 0-1 0 0,0 0 1 0 0,0 0 0 0 0,0-2 0 0 0,-1-16-4 0 0,1 11-70 0 0,-1 0-1 0 0,1 0 1 0 0,0 0-1 0 0,1 0 1 0 0,-1 0 0 0 0,1 0-1 0 0,2-5-21 0 0,1 1 11 0 0,-2 8-11 0 0,-1 0 0 0 0,0 0 1 0 0,1 0-1 0 0,-2 0 0 0 0,1 0 1 0 0,0-1-1 0 0,-1 1 0 0 0,1 0 0 0 0,-1-3 0 0 0,0 3 0 0 0,0 1 0 0 0,1-1 0 0 0,-1 0 0 0 0,0 0 0 0 0,1 1 0 0 0,0-1 0 0 0,0 0 0 0 0,0 1 0 0 0,0-1 0 0 0,0 1 0 0 0,0-1 0 0 0,1 1 0 0 0,-1-1 0 0 0,1 1 0 0 0,0 0 0 0 0,-1 0 0 0 0,12-18 0 0 0,-8 10 0 0 0,-4 7 0 0 0,0 1 0 0 0,0 0 0 0 0,0 0 0 0 0,0-1 0 0 0,1 1 0 0 0,-1 0 0 0 0,1 0 0 0 0,0 1 0 0 0,-1-1 0 0 0,3-2 1 0 0,-1 0-1 0 0,0 0 0 0 0,-1 0 0 0 0,1 0 0 0 0,0-2 0 0 0,12-18-17 0 0,0 13-27 0 0,-2 6 32 0 0,-8-6 12 0 0,8 6 0 0 0,12-8-30 0 0,-23 12 19 0 0,3 2-1 0 0,11 2 1 0 0,-12-1 13 0 0,21 11-64 0 0,-10 16 38 0 0,11 23-50 0 0,-4-9 24 0 0,-21-39 47 0 0,0 1-1 0 0,0 0 0 0 0,0 0 1 0 0,-1-1-1 0 0,0 1 0 0 0,1 0 1 0 0,-2 0-1 0 0,1 0 0 0 0,-1 2 4 0 0,0 3-20 0 0,1 88 9 0 0,0-98 12 0 0,1 1 0 0 0,-1-1 0 0 0,0 1 0 0 0,0-1-1 0 0,0 1 1 0 0,0-1 0 0 0,0 1 0 0 0,0-1-1 0 0,0 1 1 0 0,0-1 0 0 0,0 1 0 0 0,-1-1 0 0 0,1 1-1 0 0,0-1 1 0 0,0 0 0 0 0,0 1 0 0 0,0-1-1 0 0,-1 1 1 0 0,1-1 0 0 0,0 1 0 0 0,-1-1 0 0 0,1 0-1 0 0,0 1 1 0 0,-1-1 0 0 0,1 1 0 0 0,0-1-1 0 0,-1 0 1 0 0,1 0 0 0 0,-1 1 0 0 0,1-1-1 0 0,0 0 1 0 0,-1 1-1 0 0,-6 3 29 0 0,6-2-24 0 0,-1 0 0 0 0,1 0 1 0 0,0 1-1 0 0,-1-1 0 0 0,1 0 1 0 0,0 1-1 0 0,1-1 0 0 0,-1 1-5 0 0,0 0 6 0 0,0-1 0 0 0,0 0-1 0 0,0 1 1 0 0,0-1 0 0 0,0 0-1 0 0,-1 1 1 0 0,1-1 0 0 0,-1 0-6 0 0,-8 3 53 0 0,4 6-24 0 0,-7-6 47 0 0,0 6-1 0 0,8-8 3 0 0,-2-2-52 0 0,1 0-11 0 0,-7 9 9 0 0,6-6 40 0 0,-2-4-59 0 0,6-1 6 0 0,-22 1 54 0 0,12 0-65 0 0,4 0 12 0 0,7 0-7 0 0,1 0-1 0 0,-1 0 1 0 0,1 0-1 0 0,-1-1 1 0 0,0 1-1 0 0,1 0 1 0 0,-1-1-1 0 0,1 1 1 0 0,-1-1-1 0 0,0 0-4 0 0,-9-8-4 0 0,5 5-48 0 0,-1 3 40 0 0,1 1-1 0 0,-1-6-30 0 0,1 1-50 0 0,6 5 93 0 0,-3-2-258 0 0,1 0 84 0 0,-1 2 50 0 0,0 0 43 0 0,1 0 16 0 0,0-1-42 0 0,0-2-51 0 0,1 1 0 0 0,0 0 24 0 0,1 1-38 0 0,-1-1-45 0 0,0 1-51 0 0,0 0-60 0 0,0 1-54 0 0,-1-1-48 0 0,1 1-43 0 0,-2-1-566 0 0,1-1-95 0 0,0-2-792 0 0,1-5-1084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7744 0 0,'0'0'174'0'0,"0"0"29"0"0,0 0 12 0 0,-3 2-35 0 0,3-2-179 0 0,-9 12 77 0 0,5-4 29 0 0,7-1 100 0 0,0-5-68 0 0,4 3 102 0 0,-5-1-139 0 0,-1 4-8 0 0,-1-3 18 0 0,0 2 69 0 0,0 1 106 0 0,-1-1-168 0 0,0 4 46 0 0,1 3 41 0 0,1 0 42 0 0,2-2 45 0 0,4 1-49 0 0,-2 5 44 0 0,-4-9-137 0 0,-1 1 61 0 0,1 3 85 0 0,1-1 28 0 0,2-3-59 0 0,3 4 24 0 0,-6 4-17 0 0,-1-9-140 0 0,0 0 37 0 0,4 4 149 0 0,-2-9-209 0 0,1 2 6 0 0,1 2 53 0 0,-2-2 20 0 0,0 1 64 0 0,-2-2-83 0 0,0 0 33 0 0,0 0-89 0 0,0-2-62 0 0,0 1 0 0 0,0-1 0 0 0,0 0 0 0 0,0 1 0 0 0,0-1 0 0 0,0 0 0 0 0,1 1 0 0 0,-1-1 0 0 0,2 2-52 0 0,-1-2 128 0 0,0-1-55 0 0,0 2-42 0 0,1-1-62 0 0,0 2-65 0 0,0-1 85 0 0,-1 0 85 0 0,0-1 112 0 0,0 1 79 0 0,-1-2-88 0 0,0 0 32 0 0,1 1 36 0 0,-1-1 38 0 0,0 1 39 0 0,0 0 44 0 0,-3-2-188 0 0,3 0-168 0 0,-1-1-1 0 0,1 1 1 0 0,-1 0-1 0 0,1 0 0 0 0,-1 0 1 0 0,1 0-1 0 0,0 0 0 0 0,-1 0 1 0 0,1 0-1 0 0,-1-1 0 0 0,1 1 1 0 0,-1 0-1 0 0,1 0 1 0 0,0-1-1 0 0,-1 1 0 0 0,1 0 1 0 0,0-1-1 0 0,-1 1 0 0 0,1 0 1 0 0,0-1-1 0 0,-1 1 0 0 0,1 0 1 0 0,0-1-1 0 0,0 1-9 0 0,-5-15 133 0 0,5-26-22 0 0,1 24-73 0 0,-1-10 13 0 0,0-9-49 0 0,0 33-2 0 0,0 1 0 0 0,1 0 0 0 0,-1-1 0 0 0,1 1 0 0 0,-1 0 0 0 0,1 0 0 0 0,0-1 0 0 0,-1 1 0 0 0,1 0 0 0 0,1 0 0 0 0,0-2 0 0 0,7-17 0 0 0,5-6-17 0 0,15-7-166 0 0,-26 27 133 0 0,1 0-12 0 0,1 6 5 0 0,4 0-36 0 0,-6 1 71 0 0,15 1-126 0 0,-13 1 135 0 0,0 8 2 0 0,6-3 0 0 0,-10-7 8 0 0,0 1 0 0 0,0-1 0 0 0,0 1 0 0 0,0-1 0 0 0,0 1 0 0 0,0-1 0 0 0,0 1 0 0 0,0 0 0 0 0,0-1 0 0 0,0 1 0 0 0,0 0 0 0 0,0 0 0 0 0,-1 0 0 0 0,1 0-1 0 0,0 0 1 0 0,-1 0 3 0 0,9 19-9 0 0,-7-15 0 0 0,0 0 0 0 0,1 0-1 0 0,-1 0 1 0 0,1-1 0 0 0,0 1-1 0 0,0-1 1 0 0,0 1-1 0 0,2 0 10 0 0,-2-1-5 0 0,1 0-1 0 0,-1 0 0 0 0,0 0 0 0 0,0 0 0 0 0,0 1 0 0 0,0-1 0 0 0,-1 1 0 0 0,0 0 0 0 0,1 1 6 0 0,-2-3-3 0 0,-1-1 3 0 0,1 1-1 0 0,0-1 0 0 0,-1 0 1 0 0,1 1-1 0 0,1-1 1 0 0,-1 0-1 0 0,0 1 0 0 0,0-1 1 0 0,1 0-1 0 0,-1 0 1 0 0,1 0-1 0 0,0 0 0 0 0,0 0 1 0 0,0 0 0 0 0,0 0 0 0 0,-1-1 0 0 0,1 1 0 0 0,-1 1 0 0 0,1-1 0 0 0,-1 0 0 0 0,0 0 0 0 0,0 0 0 0 0,0 1 0 0 0,0-1 0 0 0,0 1 0 0 0,0-1 0 0 0,-1 1 0 0 0,1 0 0 0 0,13 23 0 0 0,-10-20 63 0 0,-1-2-89 0 0,2 1-70 0 0,-4 0 100 0 0,0 0 64 0 0,0 1 72 0 0,-1 2 90 0 0,0 3 107 0 0,-2-13-265 0 0,-9-9 0 0 0,7 4-1 0 0,5-2-74 0 0,0 7 7 0 0,-1-61-4 0 0,0 59 0 0 0,0 1 0 0 0,0 0 0 0 0,1-1 0 0 0,0 1 0 0 0,-1 0 0 0 0,1 0 0 0 0,1 0 0 0 0,-1 0 0 0 0,1-2 0 0 0,3-6 0 0 0,0-7 0 0 0,-4 14-3 0 0,0 0 0 0 0,1 1 0 0 0,-1-1 0 0 0,1 0 0 0 0,0 0 0 0 0,2-2 3 0 0,14-30-203 0 0,-16 32 176 0 0,-1-1 1 0 0,1 1 0 0 0,0 0 0 0 0,1 0-1 0 0,-1 0 1 0 0,1 0 0 0 0,-1 0-1 0 0,1 0 1 0 0,0 0 0 0 0,1 1 0 0 0,-1 0-1 0 0,1 0 1 0 0,-1 0 0 0 0,1 0-1 0 0,0 0 27 0 0,-1 2-23 0 0,0 0 0 0 0,0 0-1 0 0,-1 1 1 0 0,1-1-1 0 0,0 1 1 0 0,0 0 0 0 0,0 0-1 0 0,0 0 1 0 0,0 0-1 0 0,0 0 1 0 0,-1 1 23 0 0,14-1-173 0 0,-15 0 169 0 0,2 0-14 0 0,1 0-1 0 0,-1 0 1 0 0,0 1 0 0 0,0-1 0 0 0,1 1 0 0 0,-1-1 0 0 0,2 2 18 0 0,-4-2-3 0 0,0 1 0 0 0,0-1-1 0 0,-1 1 1 0 0,1-1 0 0 0,0 1 0 0 0,0-1-1 0 0,0 1 1 0 0,0 0 0 0 0,0 0 0 0 0,-1-1-1 0 0,1 1 1 0 0,0 0 0 0 0,-1 0 0 0 0,1 0-1 0 0,0 0 1 0 0,-1 0 3 0 0,9 19-41 0 0,-7-15 27 0 0,0 0-1 0 0,0 0 1 0 0,1 0-1 0 0,0 0 0 0 0,-1-1 1 0 0,2 1-1 0 0,-1-1 1 0 0,1 1 14 0 0,-2-3-1 0 0,0 0 0 0 0,-1 0 1 0 0,1 0-1 0 0,-1 0 0 0 0,0 0 1 0 0,0 0-1 0 0,0 0 0 0 0,0 0 0 0 0,0 0 1 0 0,0 1-1 0 0,0-1 0 0 0,-1 0 1 0 0,1 1-1 0 0,-1-1 0 0 0,0 0 1 0 0,0 1-1 0 0,0-1 0 0 0,0 1 0 0 0,0 0 1 0 0,0-1 0 0 0,0 0 0 0 0,0-1 0 0 0,0 1 0 0 0,1 0 0 0 0,-1 0 0 0 0,1 0 0 0 0,-1-1 0 0 0,1 1 0 0 0,-1 0 0 0 0,1-1 0 0 0,0 1 0 0 0,0 0 0 0 0,0-1 0 0 0,0 1 0 0 0,0 0 0 0 0,0-1 0 0 0,0 1 0 0 0,0-1 0 0 0,0 1 0 0 0,-1 0 0 0 0,1-1 0 0 0,-1 1 0 0 0,1 0 0 0 0,-1 0 0 0 0,1 0 0 0 0,-1-1 0 0 0,0 1 0 0 0,0 0 0 0 0,0 1 0 0 0,3 25 0 0 0,2-11 0 0 0,-3-11 0 0 0,0 0 0 0 0,-1 0 0 0 0,0 1 0 0 0,0-1 0 0 0,0 1 0 0 0,-1-1 0 0 0,0 1 0 0 0,0 4 0 0 0,0 2 12 0 0,0-10 50 0 0,0-3 14 0 0,0 0-10 0 0,0 0-44 0 0,0 0-82 0 0,0 0-40 0 0,0 0-146 0 0,0 0 180 0 0,0 0-11 0 0,0 0-24 0 0,0 0-46 0 0,0 0-18 0 0,0 0-46 0 0,0 0-54 0 0,0 0-58 0 0,0 0-65 0 0,0 0-59 0 0,0 0-53 0 0,0 0-45 0 0,0 0-162 0 0,0 0-46 0 0,0 0-194 0 0,0 0-522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7632 0 0,'0'0'166'0'0,"0"0"29"0"0,0 0 14 0 0,3 0-25 0 0,0 0-236 0 0,1 0 56 0 0,0 0 48 0 0,0 0 41 0 0,5 0 176 0 0,13 0 512 0 0,-15 0-585 0 0,0 0-59 0 0,5 2 54 0 0,0 4 3 0 0,-4-1-87 0 0,2 0 41 0 0,-7-4-115 0 0,-1 0 1 0 0,0 0-1 0 0,0 0 0 0 0,1 1 1 0 0,-1-1-1 0 0,0 0 1 0 0,0 1-1 0 0,-1 0 0 0 0,1 0-33 0 0,10 7 189 0 0,4 1 16 0 0,6 5 66 0 0,-8 1 2 0 0,6 18 125 0 0,-5-9-91 0 0,-3-6-12 0 0,-5-7-110 0 0,-1 0 0 0 0,0 1 0 0 0,1 1-185 0 0,7 22 319 0 0,-7-17-169 0 0,3 12 146 0 0,-5-3-50 0 0,-1-8-84 0 0,6 16 187 0 0,-5 6-10 0 0,0-18-131 0 0,0-1-6 0 0,-1 9 60 0 0,-3-4-5 0 0,6 5 60 0 0,-2-15-135 0 0,-5-14-131 0 0,1-1 0 0 0,-1 1 1 0 0,0-1-1 0 0,0 1 1 0 0,0 0-1 0 0,0-1 1 0 0,-1 1-1 0 0,1-1 1 0 0,-1 1-1 0 0,0-1 1 0 0,0 1-1 0 0,-1 0-51 0 0,-4 18 258 0 0,5-13-107 0 0,0 1 0 0 0,1-1 0 0 0,0 9-151 0 0,1-8 96 0 0,-1 0 1 0 0,0 0-1 0 0,-1 0 1 0 0,0 0-1 0 0,-1 1-96 0 0,-3 6 116 0 0,3-10-50 0 0,0 0 0 0 0,1-1 1 0 0,-1 1-1 0 0,2 0 0 0 0,-1 3-66 0 0,-1 8 184 0 0,-4-2-57 0 0,0 0-5 0 0,4 2 55 0 0,2-15-146 0 0,0 0-1 0 0,0 0 1 0 0,0 1-1 0 0,-1-1 1 0 0,1 0-1 0 0,-1 0 1 0 0,-1 2-31 0 0,1-3 23 0 0,0 0 0 0 0,0 0 1 0 0,0 0-1 0 0,0 0 0 0 0,0 0 1 0 0,-1 0-1 0 0,1-1 0 0 0,-2 2-23 0 0,1-1 31 0 0,1-1-1 0 0,-1 1 1 0 0,0 0-1 0 0,1 0 1 0 0,0 0-1 0 0,-1 0 1 0 0,0 2-31 0 0,-1 10 186 0 0,1-3-32 0 0,-4-5-35 0 0,5-6-112 0 0,1 0-1 0 0,-1 1 1 0 0,1-1-1 0 0,-1 1 1 0 0,1-1 0 0 0,0 0-1 0 0,-1 1 1 0 0,1-1 0 0 0,-1 1-1 0 0,1-1 1 0 0,0 1 0 0 0,-1-1-1 0 0,1 1 1 0 0,0-1 0 0 0,0 1-1 0 0,-1-1 1 0 0,1 1-1 0 0,0-1 1 0 0,0 1 0 0 0,0-1-1 0 0,0 1 1 0 0,0 0 0 0 0,0-1-1 0 0,0 1-6 0 0,-3 5 104 0 0,-7 4-5 0 0,7-7-23 0 0,0-3-11 0 0,2 0-306 0 0,0 0 77 0 0,1 0 68 0 0,-1 0 61 0 0,1 0 88 0 0,0 0 106 0 0,0 0 602 0 0,0 0-642 0 0,-1 0-46 0 0,1 0-61 0 0,-1 0-78 0 0,0 0-91 0 0,0 0-108 0 0,0 0-73 0 0,-1 0-108 0 0,0 0-117 0 0,1 0 234 0 0,-1 0-34 0 0,1 0-34 0 0,-1 0-36 0 0,1 0-38 0 0,-1 0-38 0 0,0 0-40 0 0,1 0-41 0 0,-2 0-43 0 0,1 0-44 0 0,2 0-553 0 0,0 0-34 0 0,0 0-2648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190 568 7424 0 0,'-2'0'166'0'0,"-2"0"-106"0"0,-14-1 414 0 0,15 1-426 0 0,1-2-55 0 0,-2-4 40 0 0,4 5-33 0 0,0 1 0 0 0,-1 0 0 0 0,1-1 0 0 0,0 1 0 0 0,-1-1 1 0 0,1 1-1 0 0,0 0 0 0 0,-1-1 0 0 0,1 1 0 0 0,0 0 0 0 0,-1-1 0 0 0,1 1 0 0 0,0 0 0 0 0,-1-1 0 0 0,1 1 0 0 0,-1 0 0 0 0,1 0 0 0 0,-1 0 0 0 0,1-1 0 0 0,-1 1 0 0 0,1 0 0 0 0,-1 0 0 0 0,1 0 0 0 0,-1 0 0 0 0,1 0 0 0 0,-1 0 1 0 0,1 0-1 0 0,-1 0 0 0 0,1 0 0 0 0,-1 0 0 0 0,1 0 0 0 0,-1 0 0 0 0,-9 1 20 0 0,4 1 56 0 0,-2 3 132 0 0,3-2-31 0 0,0 0 38 0 0,0-2 36 0 0,-1 0 36 0 0,1 2 383 0 0,1 1-404 0 0,-8 8 183 0 0,6-6-273 0 0,2 1-37 0 0,-1 3 80 0 0,1-1-41 0 0,-6 3 43 0 0,-2 6 96 0 0,2 10 56 0 0,4-8-133 0 0,0-7-50 0 0,1-3-51 0 0,2-2-39 0 0,2-4-62 0 0,0-1 0 0 0,0 1 0 0 0,0 0 1 0 0,1-1-1 0 0,-1 1 0 0 0,1 2-38 0 0,0 11 148 0 0,0 12 161 0 0,3-24-206 0 0,7 9-27 0 0,-5-1-4 0 0,6-8 2 0 0,-7 1-19 0 0,-3-5-51 0 0,-1-1-1 0 0,0 1 1 0 0,0-1 0 0 0,1 1 0 0 0,-1-1-1 0 0,0 0 1 0 0,0 1 0 0 0,1-1-1 0 0,-1 1 1 0 0,1-1 0 0 0,-1 0-1 0 0,0 1 1 0 0,1-1 0 0 0,-1 0 0 0 0,1 0-1 0 0,-1 1 1 0 0,1-1 0 0 0,-1 0-1 0 0,0 0 1 0 0,1 0 0 0 0,-1 0 0 0 0,1 0-1 0 0,-1 1 1 0 0,1-1 0 0 0,-1 0-1 0 0,1 0 1 0 0,-1 0 0 0 0,1 0-1 0 0,-1 0 1 0 0,1-1 0 0 0,-1 1 0 0 0,1 0-4 0 0,5 0 20 0 0,12 0 157 0 0,-10-3-134 0 0,1-2 16 0 0,1 0 0 0 0,-1-1 1 0 0,8-6-60 0 0,1-4 14 0 0,-10 8-14 0 0,-5 5 2 0 0,0 0-1 0 0,1 0 1 0 0,-1 0 0 0 0,-1-1-1 0 0,1 0 1 0 0,0 0-2 0 0,-1-1 13 0 0,2-2-3 0 0,3 3-56 0 0,-2 2 12 0 0,-3 1 17 0 0,-1-1 0 0 0,1 1 0 0 0,-1 0 0 0 0,1-1 0 0 0,-1 1 0 0 0,0-1 0 0 0,0 1 0 0 0,1-1 0 0 0,-1 0 0 0 0,-1 0 0 0 0,1 1 0 0 0,0-1 0 0 0,0-1 17 0 0,9-26-199 0 0,-8 23 156 0 0,2-11-174 0 0,-4-3-4 0 0,-1 7 95 0 0,-1-4-44 0 0,-7-20-299 0 0,5 25 351 0 0,0-1 41 0 0,-3-14-94 0 0,-5-24-106 0 0,5 21 141 0 0,-3-21-186 0 0,1 7 84 0 0,-3-21-53 0 0,6 20 122 0 0,1 22 70 0 0,3 12 45 0 0,0 1 1 0 0,0-1 0 0 0,1 0 0 0 0,0-2 53 0 0,2-16-114 0 0,0 20 95 0 0,-1 1-1 0 0,0-1 0 0 0,0 1 0 0 0,-1-1 0 0 0,0 1 1 0 0,-1-6 19 0 0,-5 2-17 0 0,7 12 15 0 0,-1-1 0 0 0,1 0 1 0 0,-1 1-1 0 0,1-1 0 0 0,-1 0 0 0 0,1 0 0 0 0,-1 1 0 0 0,1-1 1 0 0,0 0-1 0 0,-1 0 0 0 0,1 0 0 0 0,0 0 0 0 0,0 0 1 0 0,-1 1-1 0 0,1-1 0 0 0,0 0 0 0 0,0 0 0 0 0,0 0 0 0 0,0 0 1 0 0,0 0-1 0 0,1 0 0 0 0,-1 0 0 0 0,0 1 0 0 0,0-1 0 0 0,1 0 1 0 0,-1 0 1 0 0,5-8 27 0 0,1-1 53 0 0,-4-3 46 0 0,-2 0 33 0 0,0 10-9 0 0,0 3-38 0 0,0 0-14 0 0,0 0-2 0 0,0 0 0 0 0,0 0 0 0 0,0 3 0 0 0,0-2-85 0 0,1 1 0 0 0,-1-1 0 0 0,0 1 1 0 0,1-1-1 0 0,-1 1 0 0 0,1-1 0 0 0,-1 0 1 0 0,1 1-1 0 0,0-1 0 0 0,-1 0 0 0 0,1 1-11 0 0,6 12 101 0 0,-5 4 55 0 0,-2-5 3 0 0,4 4 102 0 0,1-5-46 0 0,0 0 0 0 0,1 0 0 0 0,7 10-215 0 0,-7-11 185 0 0,-1 0-38 0 0,-3-6-94 0 0,-1-1 0 0 0,0 0 0 0 0,-1 1 0 0 0,1-1 0 0 0,-1 1-1 0 0,0-1 1 0 0,0 1-53 0 0,0 12 186 0 0,-1-5-40 0 0,1 0 33 0 0,3 11 13 0 0,7 10 36 0 0,-10-31-210 0 0,4 12 120 0 0,-4 3-4 0 0,2 2-2 0 0,2-2-23 0 0,-2-11-53 0 0,0 1-1 0 0,0-1 1 0 0,-1 1 0 0 0,0 0 0 0 0,-1-1 0 0 0,1 1-56 0 0,-1 67 456 0 0,0-23-124 0 0,0-9-25 0 0,0 0 38 0 0,0-7-23 0 0,0-1 38 0 0,0 1 43 0 0,0-1 47 0 0,-3-20-273 0 0,-2-4-42 0 0,4-8-119 0 0,0-1 1 0 0,0 1-1 0 0,0-1 1 0 0,0 1-1 0 0,1 0 0 0 0,-1-1 1 0 0,1 1-1 0 0,-1 0 1 0 0,1-1-1 0 0,0 1 1 0 0,-1 0-1 0 0,1 0 1 0 0,0 0-17 0 0,0 11 97 0 0,0-10-8 0 0,0-1-15 0 0,0 9-49 0 0,0-9 28 0 0,0-2-71 0 0,0 0-31 0 0,0 0-36 0 0,0 0-21 0 0,0 0-38 0 0,0 0-41 0 0,0 0-49 0 0,0 0-51 0 0,0 0-49 0 0,0 0-44 0 0,0 0-41 0 0,0 0-275 0 0,0 0-66 0 0,0 0-52 0 0,0 0-38 0 0,0 0-1523 0 0,0 0-1348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19 6056 0 0,'0'0'176'0'0,"-3"0"-4"0"0,-10-3-136 0 0,-4-5 323 0 0,0 2 29 0 0,11 5-154 0 0,2 1-44 0 0,1 0 2 0 0,0 1 40 0 0,0-1 28 0 0,-1 1 49 0 0,0-1 57 0 0,-1 0 65 0 0,0 0-139 0 0,-1 0-37 0 0,-15 0 480 0 0,12 0-390 0 0,-2 0 75 0 0,0 0 105 0 0,3 1-365 0 0,-3 5 11 0 0,-3 1 13 0 0,3-5-12 0 0,-4 1 128 0 0,-6 11 249 0 0,11-4-303 0 0,2-1-63 0 0,4-3-112 0 0,1-1-54 0 0,-2 8 149 0 0,1-10-107 0 0,-3 2 42 0 0,2 19 45 0 0,-9 2-26 0 0,12-23-110 0 0,1 0 1 0 0,-1 0 0 0 0,0 0-1 0 0,1 0 1 0 0,-1 0 0 0 0,1 0 0 0 0,0 0-1 0 0,0 0 1 0 0,1 0 0 0 0,-1 1 0 0 0,0 2-11 0 0,0 10 40 0 0,1-12-26 0 0,-1 0 1 0 0,1 1-1 0 0,0-1 1 0 0,0 1-1 0 0,0-1 1 0 0,1 0-1 0 0,0 1 1 0 0,0-1-1 0 0,1 4-14 0 0,1-3 10 0 0,0 3-1 0 0,6 10 50 0 0,-8-16-50 0 0,0 0 0 0 0,1 0 1 0 0,-1 0-1 0 0,0 0 1 0 0,0 0-1 0 0,1-1 0 0 0,-1 1 1 0 0,1 0-1 0 0,0-1 0 0 0,-1 1 1 0 0,1-1-1 0 0,0 0 1 0 0,0 0-1 0 0,0 1 0 0 0,0-1 1 0 0,0 0-1 0 0,0-1 1 0 0,0 1-1 0 0,0 0-9 0 0,5 0 25 0 0,-1 0 1 0 0,0 0-1 0 0,1-1 0 0 0,-1 0 1 0 0,7 0-26 0 0,2 0 36 0 0,-13 0-32 0 0,1 0-1 0 0,0-1 1 0 0,0 1 0 0 0,-1-1 0 0 0,1 1 0 0 0,0-1-1 0 0,-1 0 1 0 0,1 0 0 0 0,0 0 0 0 0,-1 0-1 0 0,1 0 1 0 0,-1-1 0 0 0,0 1 0 0 0,1-1-1 0 0,-1 0 1 0 0,0 0-4 0 0,18-10 15 0 0,-10 7-8 0 0,-8 4-1 0 0,1 0 0 0 0,-1 0-1 0 0,0 0 1 0 0,0-1 0 0 0,0 1 0 0 0,0 0 0 0 0,0-1 0 0 0,0 0 0 0 0,0 0-6 0 0,50-52 8 0 0,-38 35-39 0 0,-4 3-36 0 0,-7 6-58 0 0,-3 7 105 0 0,0 1 6 0 0,0 0 0 0 0,0 0 0 0 0,0 0 0 0 0,0 0 0 0 0,1 0 0 0 0,-1-1 0 0 0,1 1 0 0 0,-1 0 0 0 0,2-2 14 0 0,3-5-99 0 0,4-1-83 0 0,-7 8 165 0 0,-1 1 0 0 0,0-1 0 0 0,0 1 0 0 0,0-1 0 0 0,0 1 0 0 0,0-1 0 0 0,0 0-1 0 0,-1 0 1 0 0,1 1 0 0 0,0-1 0 0 0,-1 0 0 0 0,1 0 0 0 0,-1-1 17 0 0,2-30-253 0 0,-2 30 235 0 0,0-2 2 0 0,0-1 3 0 0,0-12-63 0 0,0 16-19 0 0,0 2 3 0 0,0 0 11 0 0,0 2 14 0 0,-1 1 65 0 0,1-1 1 0 0,0 1-1 0 0,1-1 0 0 0,-1 1 1 0 0,0-1-1 0 0,1 1 0 0 0,-1-1 1 0 0,1 1-1 0 0,0-1 0 0 0,0 0 1 0 0,0 1-1 0 0,0-1 0 0 0,0 0 1 0 0,0 0-1 0 0,1 0 1 0 0,-1 0-1 0 0,1 0 2 0 0,1 5-122 0 0,-3 2 68 0 0,-1-6 18 0 0,1-1 16 0 0,1 1-1 0 0,-1-1 1 0 0,0 0 0 0 0,1 0-1 0 0,-1 1 1 0 0,1-1 0 0 0,0 0 0 0 0,0 0-1 0 0,0 0 1 0 0,0 0 0 0 0,1 2 20 0 0,3 6-56 0 0,0 2 34 0 0,8 14 22 0 0,-1-5 0 0 0,-10-16 0 0 0,1-1 0 0 0,-1 0 0 0 0,1 0 0 0 0,-1 0 0 0 0,1 0 0 0 0,1 0 0 0 0,10 12 0 0 0,-9-3 0 0 0,5-8 0 0 0,-4 6 0 0 0,-6-11-1 0 0,1 1-1 0 0,-1-1 1 0 0,1 0 0 0 0,0 0 0 0 0,-1 1 0 0 0,1-1 0 0 0,0 0 0 0 0,-1 0 0 0 0,1 0 0 0 0,0 0 0 0 0,-1 0 0 0 0,1 1 0 0 0,0-1 0 0 0,-1 0 0 0 0,1-1 1 0 0,1 1-50 0 0,-1 0-67 0 0,-1 0-72 0 0,0 0-110 0 0,0 0-130 0 0,0 0-116 0 0,0 0 73 0 0,0 0-43 0 0,0 0-608 0 0,0 0-480 0 0,0 0-911 0 0</inkml:trace>
  <inkml:trace contextRef="#ctx0" brushRef="#br0" timeOffset="1">634 82 7920 0 0,'0'0'174'0'0,"0"3"29"0"0,0 2-57 0 0,0 0-36 0 0,0 5 15 0 0,0 3-88 0 0,0 17-77 0 0,0-19 86 0 0,0-2 44 0 0,0-1 64 0 0,0 0 77 0 0,0 0 93 0 0,1-2-10 0 0,0-1-35 0 0,5 8 428 0 0,0 0-9 0 0,-5-8-426 0 0,0 1 34 0 0,-1 0-90 0 0,0 4 140 0 0,1-2-49 0 0,-1-7-288 0 0,1-1 0 0 0,-1 1 0 0 0,0-1 0 0 0,0 0 0 0 0,1 1 0 0 0,-1-1 0 0 0,0 0 0 0 0,0 1 0 0 0,1-1 0 0 0,-1 1-1 0 0,0-1 1 0 0,1 0 0 0 0,-1 0 0 0 0,1 1 0 0 0,-1-1 0 0 0,0 0 0 0 0,1 0 0 0 0,-1 1 0 0 0,1-1 0 0 0,-1 0 0 0 0,1 0 0 0 0,-1 0 0 0 0,1 0 0 0 0,-1 0 0 0 0,0 0 0 0 0,1 0 0 0 0,-1 0 0 0 0,1 0 0 0 0,-1 0 0 0 0,1 0-19 0 0,2 0 428 0 0,-3 2-219 0 0,0-1-46 0 0,0 1-39 0 0,0-1-34 0 0,0 1 20 0 0,0 2-16 0 0,0-3 8 0 0,0 2 346 0 0,-3 0-11 0 0,-7 7-45 0 0,7-7-22 0 0,3-3-2 0 0,0 0-20 0 0,0 0-84 0 0,0 0-37 0 0,0 0-10 0 0,0-9 39 0 0,-1-1-100 0 0,1-1-56 0 0,1 1-48 0 0,2 2-37 0 0,2 0 7 0 0,-4 7-18 0 0,0-1 0 0 0,-1 1 0 0 0,1-1 0 0 0,0 1-1 0 0,0-1 1 0 0,-1 0 0 0 0,1 1 0 0 0,-1-1 0 0 0,1 1-1 0 0,-1-1 1 0 0,1-1-4 0 0,1-3 43 0 0,3 2-35 0 0,4-5-23 0 0,4-7-52 0 0,-9 6 22 0 0,-4 9 40 0 0,1 0 1 0 0,-1 0-1 0 0,0 0 1 0 0,1 0-1 0 0,-1 0 1 0 0,1 0-1 0 0,-1 0 1 0 0,1 0-1 0 0,0 0 0 0 0,-1 0 1 0 0,1 0-1 0 0,0 0 1 0 0,0 0-1 0 0,0 0 1 0 0,-1 1-1 0 0,1-1 0 0 0,0 0 1 0 0,0 1-1 0 0,0-1 1 0 0,0 0-1 0 0,0 1 1 0 0,0 0-1 0 0,0-1 1 0 0,1 1-1 0 0,-1-1 0 0 0,0 1 1 0 0,0 0-1 0 0,0 0 1 0 0,0 0-1 0 0,0 0 1 0 0,1 0-1 0 0,-1 0 0 0 0,1 0 5 0 0,-1 0-6 0 0,1 0-1 0 0,0-1 0 0 0,-1 1 0 0 0,1 0 0 0 0,0-1 0 0 0,-1 1 0 0 0,1-1 0 0 0,-1 1 0 0 0,1-1 0 0 0,-1 0 0 0 0,1 0 0 0 0,-1 1 0 0 0,1-1 0 0 0,-1 0 7 0 0,7-4-31 0 0,-7 4 29 0 0,0 1-1 0 0,-1 0 1 0 0,1-1-1 0 0,0 1 1 0 0,-1 0-1 0 0,1 0 1 0 0,0 0-1 0 0,0 0 1 0 0,-1 0-1 0 0,1 0 1 0 0,0 0-1 0 0,0 0 0 0 0,-1 0 1 0 0,1 0-1 0 0,0 0 1 0 0,-1 0-1 0 0,1 0 1 0 0,0 1-1 0 0,-1-1 1 0 0,1 0-1 0 0,0 1 3 0 0,12 9-23 0 0,-8-6-42 0 0,1-3 34 0 0,-6-1 30 0 0,1 0 0 0 0,-1 0 0 0 0,0 0 1 0 0,1 0-1 0 0,-1 0 0 0 0,1 0 0 0 0,-1 0 0 0 0,0 0 1 0 0,1 0-1 0 0,-1 0 0 0 0,0 1 0 0 0,1-1 0 0 0,-1 0 1 0 0,0 0-1 0 0,1 0 0 0 0,-1 1 0 0 0,0-1 0 0 0,1 0 1 0 0,-1 0-1 0 0,0 1 0 0 0,1-1 1 0 0,1 2-3 0 0,-1 1 0 0 0,1-1 0 0 0,0 1 0 0 0,-1-1 0 0 0,0 1 0 0 0,1 0 0 0 0,-1 0 0 0 0,0 0 3 0 0,8 21-65 0 0,-6-19 64 0 0,1 0 0 0 0,1 8 1 0 0,1-9 0 0 0,-5-3 0 0 0,-1-1 0 0 0,1 0 0 0 0,-1 0 0 0 0,1 1 0 0 0,-1-1 0 0 0,0 0 0 0 0,1 1 0 0 0,-1-1 0 0 0,0 0 0 0 0,1 1 0 0 0,-1-1 0 0 0,0 0 0 0 0,1 1 0 0 0,-1-1 0 0 0,0 1 0 0 0,0-1 0 0 0,1 1 0 0 0,-1-1 0 0 0,0 1 0 0 0,0-1 0 0 0,0 1 0 0 0,0-1 0 0 0,0 1 0 0 0,0-1 0 0 0,0 1 0 0 0,1-1 0 0 0,-2 1 0 0 0,1-1 0 0 0,0 1 0 0 0,0-1 0 0 0,0 1 0 0 0,0-1 0 0 0,0 7 1 0 0,0 6-48 0 0,3-4-55 0 0,7-3-30 0 0,-7-1 62 0 0,-1 0-38 0 0,4-2-67 0 0,-1-1-41 0 0,-3 1 61 0 0,0 1 0 0 0,1 0-64 0 0,-2-3 106 0 0,0-1-34 0 0,1 1-7 0 0,0-1-34 0 0,0 0-37 0 0,1 1-44 0 0,-1-1 7 0 0,-1 0-36 0 0,3 0-391 0 0,-2 0 103 0 0,0 0-50 0 0,3 0-740 0 0,1 0-577 0 0,4 0-1100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7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5064 0 0,'0'0'108'0'0,"0"0"17"0"0,0 0 14 0 0,0 3-10 0 0,0 2-203 0 0,0 1 57 0 0,0-1 53 0 0,0 1 45 0 0,0 4 142 0 0,0 1 84 0 0,0-1 48 0 0,0 16 529 0 0,0-11-420 0 0,0-7-280 0 0,0 0-51 0 0,0-1-61 0 0,0 0-71 0 0,1 3 130 0 0,0-2-33 0 0,7 13 84 0 0,-3-8-59 0 0,-1-1 73 0 0,-1-1-37 0 0,0 1-5 0 0,1 5 29 0 0,2 6 61 0 0,-2-8-32 0 0,8 9 170 0 0,-6 10-71 0 0,7 2-30 0 0,-7-3-7 0 0,6-9-5 0 0,-6 10-10 0 0,-1-15-130 0 0,-3-12-66 0 0,1 1 1 0 0,-2-1 0 0 0,1 1 0 0 0,-1 0 0 0 0,-1-1 0 0 0,1 1-64 0 0,-1-3 53 0 0,0 0 1 0 0,0 0 0 0 0,0 0 0 0 0,1 0 0 0 0,1 4-54 0 0,10 15 325 0 0,-6 9 25 0 0,6 3 2 0 0,-6 1-27 0 0,6 2-110 0 0,-6 9-45 0 0,1-19-58 0 0,-5-22-70 0 0,0 0-1 0 0,0 0 1 0 0,-1 0 0 0 0,0 0-1 0 0,-1 2-41 0 0,2 12 134 0 0,6-3-42 0 0,-1 0-4 0 0,-5 3 40 0 0,-3-1-34 0 0,1 43 291 0 0,4-46-288 0 0,-1-12-3 0 0,2-1-90 0 0,-2-2 19 0 0,-1 0 62 0 0,-1 0 13 0 0,-1 1 44 0 0,1 1 52 0 0,-1 1 60 0 0,0 3-181 0 0,-1-5 99 0 0,1-9 302 0 0,0-3-184 0 0,1 3-192 0 0,0 0-108 0 0,1 1-106 0 0,3-4 127 0 0,-4 7-7 0 0,1 1 0 0 0,-1-1 0 0 0,0 1 0 0 0,-1-1 0 0 0,1 0 0 0 0,0 0 0 0 0,0 1-1 0 0,-1-1 1 0 0,1 0 0 0 0,-1 0 0 0 0,0 0 0 0 0,1 0 0 0 0,-1 0 0 0 0,0 0-4 0 0,0-92 157 0 0,0 90-154 0 0,0-1-1 0 0,0 1 1 0 0,1-1 0 0 0,-1 1-1 0 0,2-4-2 0 0,10-16 0 0 0,-6-6 0 0 0,6 8 0 0 0,-6 11 0 0 0,-5 8 0 0 0,0 0 0 0 0,0 1 0 0 0,1-1 0 0 0,-1 1 0 0 0,1-1 0 0 0,-1 1 0 0 0,1 0 0 0 0,0-1 0 0 0,0 1 0 0 0,1-1 0 0 0,0-1-1 0 0,0 1 0 0 0,-1-1 0 0 0,1 0 0 0 0,-1 0 0 0 0,0-1 1 0 0,0 1-10 0 0,0 0 0 0 0,1 0-1 0 0,-1 0 1 0 0,1 1 0 0 0,0-1 0 0 0,1 0 10 0 0,4-5-12 0 0,-5 5 10 0 0,1 0 0 0 0,0 1-1 0 0,0-1 1 0 0,0 1 0 0 0,0 0-1 0 0,1-1 3 0 0,10-2-48 0 0,-6-9 26 0 0,-6 13 15 0 0,0 0 0 0 0,-1 0 1 0 0,1 0-1 0 0,0 1 0 0 0,0-1 1 0 0,1 1-1 0 0,-1-1 0 0 0,0 1 7 0 0,27-12-63 0 0,-20 8 62 0 0,-6 4 1 0 0,0-1 1 0 0,1 1-1 0 0,0 1 0 0 0,-1-1 0 0 0,1 1 0 0 0,-1-1 0 0 0,1 1 0 0 0,0 1 0 0 0,-1-1 0 0 0,3 1 0 0 0,16 0-54 0 0,29-1 33 0 0,-51 0 17 0 0,1 0-1 0 0,0 0 1 0 0,-1 0 0 0 0,1 0-1 0 0,0 1 1 0 0,-1-1 0 0 0,1 0 0 0 0,-1 1-1 0 0,1-1 1 0 0,0 1 4 0 0,16 11-11 0 0,0-6 11 0 0,0 9 0 0 0,-3 3-10 0 0,-9-2-33 0 0,-1-14 35 0 0,2 5 5 0 0,-5-1 3 0 0,-1 0 0 0 0,0 0 0 0 0,0 0 0 0 0,0 0 0 0 0,-1 0 0 0 0,0 4 0 0 0,-2 53-46 0 0,1-36 28 0 0,1 48 18 0 0,0-73 0 0 0,0 0 0 0 0,0 0 0 0 0,0 0 0 0 0,-1 0 0 0 0,1 0 0 0 0,-1 0 0 0 0,1-1 0 0 0,-1 1 0 0 0,0 0 0 0 0,0 0 0 0 0,0-1 0 0 0,0 1 0 0 0,0 0 0 0 0,0-1 0 0 0,-5 9 0 0 0,0 8 0 0 0,-6 0 11 0 0,6 0 32 0 0,-6 0-22 0 0,6-3 22 0 0,-6-9-33 0 0,6 9-10 0 0,-6 1 11 0 0,12-16-9 0 0,-1 0-1 0 0,1 0 1 0 0,0 0 0 0 0,0 1-1 0 0,0-1 1 0 0,0 0 0 0 0,-1 0-1 0 0,1 0 1 0 0,0 0 0 0 0,0 1-1 0 0,0-1 1 0 0,-1 0-1 0 0,1 0 1 0 0,0 0 0 0 0,0 0-1 0 0,-1 0 1 0 0,1 0 0 0 0,0 0-1 0 0,0 1 1 0 0,-1-1 0 0 0,1 0-1 0 0,0 0 1 0 0,0 0 0 0 0,-1 0-1 0 0,1 0 1 0 0,0 0-2 0 0,-2 0 1 0 0,0 0 1 0 0,-1 1-1 0 0,1-1 0 0 0,0 1 1 0 0,0-1-1 0 0,1 1 1 0 0,-1 0-1 0 0,0 0 1 0 0,0 0-1 0 0,0 0 0 0 0,0 0 1 0 0,1 1-1 0 0,-1-1 1 0 0,1 0-1 0 0,-2 2-1 0 0,3-3 2 0 0,0 0-1 0 0,0 0 1 0 0,0 1 0 0 0,0-1-1 0 0,0 0 1 0 0,-1 0 0 0 0,1 0-1 0 0,0 0 1 0 0,0 1 0 0 0,-1-1-1 0 0,1 0 1 0 0,0 0-1 0 0,0 0 1 0 0,0 0 0 0 0,-1 0-1 0 0,1 0 1 0 0,0 1 0 0 0,0-1-1 0 0,-1 0 1 0 0,1 0 0 0 0,0 0-1 0 0,0 0 1 0 0,-1 0 0 0 0,1 0-1 0 0,0 0 1 0 0,-1 0-2 0 0,-68 0 74 0 0,67 0-74 0 0,0-1 0 0 0,0 1 0 0 0,0 0 0 0 0,0-1 0 0 0,0 1 0 0 0,0-1 0 0 0,0 1 0 0 0,0-1 0 0 0,0 0 0 0 0,0 0 0 0 0,0 0 0 0 0,0 0 0 0 0,1 0 0 0 0,-1-1 0 0 0,0 1 0 0 0,0 0 0 0 0,1 0 0 0 0,-1 1 0 0 0,0-1 0 0 0,0 0 0 0 0,0 0 0 0 0,0 1 0 0 0,0-1 0 0 0,0 1 0 0 0,0 0 0 0 0,0 0 0 0 0,-1 0 0 0 0,-8-1-16 0 0,-8-4 49 0 0,7-1-75 0 0,4 2-31 0 0,-2-2-49 0 0,-4 1-14 0 0,-5-2 6 0 0,12 4 48 0 0,0-1-35 0 0,1 1-12 0 0,0-1-35 0 0,1-1-40 0 0,-1 0-44 0 0,-6-7-260 0 0,10 10 292 0 0,1 1-10 0 0,0 1-54 0 0,-1 0-113 0 0,0 0-133 0 0,0 0-119 0 0,0-1 97 0 0,0 1-44 0 0,-2-2-689 0 0,2-3-534 0 0,1-5-1020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176 190 5584 0 0,'0'0'124'0'0,"-3"0"17"0"0,-4 0 121 0 0,-15 0-213 0 0,15 0-2 0 0,0 0 82 0 0,-3 0 143 0 0,-13 0 465 0 0,22 0-710 0 0,1-1 0 0 0,-1 1 0 0 0,1 0 0 0 0,-1 0 0 0 0,1 0 0 0 0,-1 0 0 0 0,1 0 0 0 0,-1 0 0 0 0,1 0 0 0 0,-1 0 0 0 0,1 0 0 0 0,-1 1 0 0 0,1-1 0 0 0,-1 0 0 0 0,1 0 0 0 0,-1 0 0 0 0,1 1 0 0 0,0-1 0 0 0,-1 0 0 0 0,1 0 0 0 0,-1 1-1 0 0,1-1 1 0 0,0 0 0 0 0,-1 1 0 0 0,1-1 0 0 0,-1 0 0 0 0,1 1 0 0 0,0-1 0 0 0,0 1 0 0 0,-1-1 0 0 0,1 0 0 0 0,0 1-27 0 0,-5 6 392 0 0,-8-2 89 0 0,9-2-354 0 0,-1 0 40 0 0,2-1-30 0 0,1 1 0 0 0,0-1-1 0 0,0 0 1 0 0,0 1 0 0 0,0-1-1 0 0,0 1 1 0 0,-1 2-137 0 0,0 2 227 0 0,2 0-92 0 0,-2-2 227 0 0,-8 13 92 0 0,4-2-192 0 0,2-3-110 0 0,2-3-90 0 0,3-9-62 0 0,-5 26 274 0 0,6-3-89 0 0,0-9-84 0 0,-1 10 104 0 0,0 26 176 0 0,0-34-237 0 0,0 3 36 0 0,2 13 44 0 0,4 1-106 0 0,-2-6-77 0 0,0 16-32 0 0,-3-28-9 0 0,0 0 0 0 0,1-1 0 0 0,1 0 0 0 0,2 5 0 0 0,1 12 0 0 0,-4-26 0 0 0,-1 0 0 0 0,1 1 0 0 0,1-1 0 0 0,-1 0 0 0 0,1 0 0 0 0,0 0 0 0 0,0-1 0 0 0,1 1 0 0 0,2 3 0 0 0,7 13 9 0 0,3 13 62 0 0,-13-28-62 0 0,0-1 0 0 0,0 0 1 0 0,0 0-1 0 0,1 0 0 0 0,0-1 0 0 0,0 1 1 0 0,1-1-1 0 0,0 0 0 0 0,-1 0 1 0 0,2 0-1 0 0,0 0-9 0 0,10 10 10 0 0,-11-11-10 0 0,1 1 0 0 0,-1-1 0 0 0,1-1 0 0 0,0 1 0 0 0,1-1 0 0 0,0 0 0 0 0,-2 0 0 0 0,-2-2-32 0 0,0 0-65 0 0,1 0-70 0 0,-1-1-73 0 0,1 0-77 0 0,-1 0-80 0 0,0 0-84 0 0,0 0-89 0 0,0 0-134 0 0,0 0-107 0 0,3 0-897 0 0,3 0-976 0 0</inkml:trace>
  <inkml:trace contextRef="#ctx0" brushRef="#br0" timeOffset="1">491 489 7856 0 0,'0'0'174'0'0,"0"0"29"0"0,0 3 13 0 0,0 7-66 0 0,0 1-83 0 0,0 28-62 0 0,0-23 76 0 0,1-7 128 0 0,0-2-54 0 0,1 0-20 0 0,2 2 17 0 0,0 0 21 0 0,-2-3-4 0 0,-1 2 29 0 0,0 0 67 0 0,1 4 125 0 0,3-3-91 0 0,1 5 2 0 0,-1 12 147 0 0,2-13-158 0 0,-3-4-23 0 0,-2 3 63 0 0,-2 4 172 0 0,-1 14 342 0 0,5-13-314 0 0,7-4-209 0 0,-9-10-53 0 0,-2-3-10 0 0,0 0-17 0 0,0 0-61 0 0,0 0-27 0 0,0 0-7 0 0,0 0-4 0 0,0 0-4 0 0,0 0-2 0 0,0 0-1 0 0,0 0-4 0 0,0 0-23 0 0,0-16 72 0 0,1 1-86 0 0,-1 9-84 0 0,1 1 0 0 0,-1 0 0 0 0,0 0 0 0 0,0 0 0 0 0,-1 0 0 0 0,1-1 0 0 0,-1 1-1 0 0,-1-4-9 0 0,-1 2 1 0 0,-2-12 9 0 0,9 6 17 0 0,0 5-11 0 0,-3-9-6 0 0,-1 15-10 0 0,-1 0 0 0 0,1-1 0 0 0,0 1 0 0 0,1-1 0 0 0,-1 1 0 0 0,0 0 0 0 0,1-1 0 0 0,0 1 0 0 0,-1 0 0 0 0,2-3 0 0 0,1 0-1 0 0,-1-1-2 0 0,2-1 1 0 0,-1 1-1 0 0,1 0 0 0 0,0 1 1 0 0,0-1-1 0 0,1 0 3 0 0,8-7-89 0 0,-1 1 4 0 0,-6 6 90 0 0,10-8-59 0 0,0 12 1 0 0,-14 2 53 0 0,-1 0-1 0 0,1 0 0 0 0,0 1 1 0 0,0-1-1 0 0,-1 1 1 0 0,1-1-1 0 0,0 1 1 0 0,-1-1-1 0 0,1 1 0 0 0,0 0 1 0 0,-1 0-1 0 0,1 0 1 0 0,-1 0-1 0 0,0 0 1 0 0,1 0-1 0 0,-1 0 0 0 0,0 1 1 0 0,1-1-1 0 0,-1 1 1 0 0,15 11 0 0 0,-5-9-4 0 0,-9-3-3 0 0,0 0 0 0 0,0 1 0 0 0,1-1 1 0 0,-1 0-1 0 0,0 0 0 0 0,0 1 0 0 0,0 0 0 0 0,0-1 0 0 0,0 1 7 0 0,5 5-11 0 0,-5-5 9 0 0,1 0 1 0 0,-1 0-1 0 0,0 0 0 0 0,0 1 1 0 0,0-1-1 0 0,0 0 1 0 0,0 1-1 0 0,-1 0 1 0 0,1-1-1 0 0,0 2 2 0 0,1 9-26 0 0,-3-10 22 0 0,1-1 0 0 0,-1 0 1 0 0,1 1-1 0 0,0-1 1 0 0,-1 0-1 0 0,1 0 0 0 0,0 0 1 0 0,0 0-1 0 0,1 0 0 0 0,-1 0 1 0 0,0 0-1 0 0,1 0 0 0 0,-1 0 1 0 0,1 0 3 0 0,1 2-7 0 0,0-1 0 0 0,0 1 1 0 0,-1 0-1 0 0,0 0 0 0 0,0 0 0 0 0,0 1 1 0 0,0-1-1 0 0,0 2 7 0 0,9 16 0 0 0,-9-19 0 0 0,-1-1 0 0 0,1 1 0 0 0,0 0 0 0 0,-1-1 0 0 0,0 1 0 0 0,1 0 0 0 0,-1 0 0 0 0,0 0 0 0 0,-1 0 0 0 0,1 0 0 0 0,0 0 0 0 0,-1 0 0 0 0,0 0 0 0 0,0 0 0 0 0,0 2 0 0 0,0-4 0 0 0,0 1 0 0 0,0 0 0 0 0,1 0 0 0 0,-1-1 0 0 0,0 1 0 0 0,1 0 0 0 0,-1-1 0 0 0,1 1 0 0 0,-1-1 0 0 0,1 1 0 0 0,0-1 0 0 0,-1 1 0 0 0,1-1 0 0 0,0 1 0 0 0,6 11 0 0 0,-7-10 3 0 0,1 1-1 0 0,0 0 0 0 0,-1 0 0 0 0,0 0 0 0 0,0 3-2 0 0,0-7 0 0 0,0 22 49 0 0,0 3 142 0 0,0-22-80 0 0,0-3 7 0 0,0 0 2 0 0,0 0 4 0 0,0 0 18 0 0,0 0 8 0 0,0 0 2 0 0,0-3-12 0 0,-1-15-32 0 0,0-18 35 0 0,6 11-128 0 0,-2 15-45 0 0,3-9-39 0 0,1 4-12 0 0,3-4 13 0 0,-7 6 56 0 0,-2 11 12 0 0,-1 0 0 0 0,1-1 0 0 0,-1 1 0 0 0,1 0 0 0 0,0 0 0 0 0,0-1-1 0 0,0 1 1 0 0,0 0 0 0 0,0 0 0 0 0,0 0 0 0 0,1 0 0 0 0,-1 0 0 0 0,1 1-1 0 0,0-1 1 0 0,5-6 0 0 0,-3 5-4 0 0,-1 0 0 0 0,0 0 0 0 0,0-1 0 0 0,0 1 0 0 0,0-1 0 0 0,-1 0 4 0 0,1-2-51 0 0,-1 2-11 0 0,1-1 0 0 0,-1 0 1 0 0,1 1-1 0 0,0 0 1 0 0,2-2 61 0 0,-4 4-20 0 0,0 1 0 0 0,0 0 0 0 0,0 0 0 0 0,1 0 0 0 0,-1 0 0 0 0,1 0 0 0 0,-1 0 0 0 0,0 1 0 0 0,1-1 0 0 0,-1 0 0 0 0,1 1 0 0 0,0-1 1 0 0,-1 1-1 0 0,1-1 0 0 0,0 1 0 0 0,-1 0 0 0 0,1 0 0 0 0,0 0 0 0 0,-1 0 20 0 0,5 0-28 0 0,1 0 12 0 0,12 0-56 0 0,-16 0 65 0 0,0 1 1 0 0,0-1-1 0 0,-1 1 1 0 0,1 0-1 0 0,0 0 0 0 0,-1 1 1 0 0,1-1-1 0 0,0 0 1 0 0,-1 1-1 0 0,0-1 1 0 0,1 1-1 0 0,-1 0 1 0 0,0 0-1 0 0,0 0 0 0 0,1 1 7 0 0,-1-1-3 0 0,0 0 0 0 0,0 0 0 0 0,0 0 0 0 0,0 0 0 0 0,-1 1 0 0 0,1-1 0 0 0,-1 1-1 0 0,1-1 1 0 0,-1 1 0 0 0,0 0 0 0 0,0-1 0 0 0,0 1 0 0 0,0 0 0 0 0,-1 0 0 0 0,1 1 2 0 0,-1-2-1 0 0,0-1 0 0 0,0 1-1 0 0,1 0 1 0 0,-1 0 0 0 0,1-1-1 0 0,-1 1 1 0 0,1 0-1 0 0,-1-1 1 0 0,1 1 0 0 0,0 0-1 0 0,0-1 1 0 0,0 1-1 0 0,0-1 3 0 0,0 1-3 0 0,0-1 0 0 0,0 1-1 0 0,0 0 1 0 0,-1-1 0 0 0,1 1-1 0 0,0 0 1 0 0,-1-1 0 0 0,1 1-1 0 0,-1 0 1 0 0,0 0 0 0 0,1-1-1 0 0,-1 1 1 0 0,0 0 3 0 0,2 17-54 0 0,9 7 1 0 0,-9-12 47 0 0,0-6 27 0 0,10 7 17 0 0,-12-15-38 0 0,1 1 0 0 0,-1 0 0 0 0,0 0 0 0 0,1 0 0 0 0,-1-1 0 0 0,0 1 0 0 0,0 0 0 0 0,0 0 0 0 0,0 0 0 0 0,1 0 0 0 0,-1-1 0 0 0,0 1 0 0 0,0 0 0 0 0,-1 1 0 0 0,1 1-116 0 0,1 0 74 0 0,-1-1 62 0 0,1 0 89 0 0,0 0-2 0 0,0-2-89 0 0,1 1-64 0 0,-1-1-74 0 0,0 0 4 0 0,0 0-36 0 0,0 0-42 0 0,0 1-45 0 0,0-1-50 0 0,0 0-53 0 0,1 1-57 0 0,-1 0-61 0 0,-1-1 96 0 0,0 0-52 0 0,0 0-46 0 0,0 0-41 0 0,0 0-146 0 0,0 0-40 0 0,0 0-177 0 0,0 0-475 0 0</inkml:trace>
  <inkml:trace contextRef="#ctx0" brushRef="#br0" timeOffset="2">1517 521 9416 0 0,'0'0'208'0'0,"0"3"33"0"0,0-3-233 0 0,0 0-1 0 0,0 1 1 0 0,0-1-1 0 0,0 1 1 0 0,0-1 0 0 0,0 1-1 0 0,0-1 1 0 0,0 0-1 0 0,0 1 1 0 0,0-1 0 0 0,0 1-1 0 0,0-1 1 0 0,-1 0-1 0 0,1 1 1 0 0,0-1-1 0 0,0 1 1 0 0,0-1 0 0 0,-1 0-1 0 0,1 1 1 0 0,0-1-1 0 0,0 0 1 0 0,-1 1 0 0 0,1-1-1 0 0,0 0 1 0 0,0 0-1 0 0,-1 1 1 0 0,1-1 0 0 0,0 0-1 0 0,-1 0 1 0 0,1 1-1 0 0,-1-1 1 0 0,1 0-1 0 0,0 0 1 0 0,-1 0 0 0 0,1 0-1 0 0,0 1 1 0 0,-1-1-1 0 0,1 0 1 0 0,-1 0 0 0 0,1 0-1 0 0,-1 0 1 0 0,1 0-1 0 0,0 0 1 0 0,-1 0 0 0 0,1 0-1 0 0,-1 0 1 0 0,1-1-1 0 0,0 1 1 0 0,-1 0-8 0 0,-7 0 111 0 0,0 4-67 0 0,1 8-44 0 0,7-11 0 0 0,-1 0 0 0 0,1 0 0 0 0,-1 0 0 0 0,1 0 0 0 0,-1 0 0 0 0,1 0 0 0 0,-1 0 0 0 0,0 0 0 0 0,1-1 0 0 0,-1 1 0 0 0,0 0 0 0 0,0 0 0 0 0,0 0 0 0 0,0-1 0 0 0,1 1 0 0 0,-2 0 0 0 0,-3 1 8 0 0,-2 2 98 0 0,5-1-5 0 0,0 1 34 0 0,0 1-15 0 0,-5 3 137 0 0,-7 0 242 0 0,-1 0-8 0 0,9 0-251 0 0,2 1-37 0 0,0-1-43 0 0,0 2-12 0 0,-1 4 14 0 0,-3 8 67 0 0,1-6-4 0 0,4-8-15 0 0,2 14 226 0 0,2-8-113 0 0,-1-6-56 0 0,1 0 66 0 0,-1 0-106 0 0,2-3-73 0 0,2 0-38 0 0,5 0-7 0 0,2 2 31 0 0,-3 0 29 0 0,-7-6-151 0 0,1 0 1 0 0,-1 0 0 0 0,1 1-1 0 0,-1-1 1 0 0,1-1 0 0 0,0 1-1 0 0,-1 0 1 0 0,1 0 0 0 0,0-1-1 0 0,0 1 1 0 0,0 0 0 0 0,-1-1-1 0 0,2 0-18 0 0,30 2 274 0 0,-30-2-255 0 0,-1 0-5 0 0,24-2 178 0 0,-25 2-185 0 0,0-1 0 0 0,0 1-1 0 0,0 0 1 0 0,0-1 0 0 0,0 1 0 0 0,0-1 0 0 0,0 1-1 0 0,0-1 1 0 0,0 0 0 0 0,-1 1 0 0 0,1-1 0 0 0,0 0-1 0 0,0 0 1 0 0,0 0 0 0 0,-1 1 0 0 0,1-1 0 0 0,-1 0-1 0 0,1 0 1 0 0,0-1-7 0 0,1-3 25 0 0,-1 5-20 0 0,-1-1 1 0 0,0 0 0 0 0,0 1 0 0 0,1-1 0 0 0,-1 0 0 0 0,0 1 0 0 0,1-1 0 0 0,-1 1-1 0 0,1-1 1 0 0,-1 1 0 0 0,1-1 0 0 0,-1 1 0 0 0,1-1 0 0 0,-1 1 0 0 0,1-1 0 0 0,-1 1-1 0 0,1 0 1 0 0,-1-1 0 0 0,1 1 0 0 0,0 0 0 0 0,-1 0 0 0 0,1-1-6 0 0,4-1 23 0 0,0-1-7 0 0,-1-1 0 0 0,0 1 0 0 0,-1-1-1 0 0,1 0 1 0 0,-1 0 0 0 0,1 0-1 0 0,-1-1 1 0 0,0 1 0 0 0,-1-1-1 0 0,1 1 1 0 0,-1-1 0 0 0,1-2-16 0 0,-1 2 11 0 0,2-12 58 0 0,-4-13-58 0 0,-1 14-11 0 0,2 0 5 0 0,-1-9-60 0 0,0 23 40 0 0,0-1 1 0 0,0 1-1 0 0,0 0 0 0 0,-1-1 1 0 0,1 1-1 0 0,-1 0 0 0 0,0 0 0 0 0,0-2 15 0 0,-4-4-43 0 0,2 3-13 0 0,0 0-39 0 0,2-1-53 0 0,0-1-67 0 0,0 0-15 0 0,-3-4-123 0 0,2 8 200 0 0,1 0-64 0 0,-1 1 24 0 0,1 0-46 0 0,0 0-54 0 0,0 0-61 0 0,0 1 9 0 0,1-1-46 0 0,-1 1-42 0 0,1-1-35 0 0,-1 0-136 0 0,1 0-37 0 0,0 0-165 0 0,0-1-451 0 0,0 2 904 0 0</inkml:trace>
  <inkml:trace contextRef="#ctx0" brushRef="#br0" timeOffset="3">2116 379 6176 0 0,'0'0'177'0'0,"-3"0"0"0"0,-8 0-10 0 0,4 0-42 0 0,2 0 175 0 0,2 0-133 0 0,-2-3 628 0 0,-6-7 33 0 0,10 8-452 0 0,-1 1-89 0 0,0 1-78 0 0,1-1-65 0 0,-1 1-39 0 0,0 0-56 0 0,-3 1-17 0 0,3-1 20 0 0,1 0 70 0 0,-4 0 98 0 0,-1 0 48 0 0,-17 0 728 0 0,12 0-627 0 0,6 0-218 0 0,1 0-35 0 0,-1 0-40 0 0,1 0-48 0 0,2 0 20 0 0,1 0 1 0 0,-1 1 0 0 0,0-1-1 0 0,1 0 1 0 0,-1 1 0 0 0,0-1 0 0 0,1 1-1 0 0,-1 0 1 0 0,0 0-49 0 0,-15 10 401 0 0,1 4-59 0 0,2 1-81 0 0,6-7-156 0 0,1-2-36 0 0,-6 6 50 0 0,8-9-79 0 0,0 0 0 0 0,1 1 0 0 0,-1 0 0 0 0,1-1 1 0 0,0 2-1 0 0,-1 1-40 0 0,-5 16 147 0 0,-1 1-22 0 0,1-6-45 0 0,4 9 5 0 0,0-15-20 0 0,5-10-54 0 0,0-1 1 0 0,1 1-1 0 0,-1-1 1 0 0,0 1-1 0 0,1-1 1 0 0,-1 1 0 0 0,1-1-1 0 0,-1 1 1 0 0,1 0-1 0 0,0-1 1 0 0,-1 1-1 0 0,1 0 1 0 0,0 0 0 0 0,0 0-12 0 0,0 13 56 0 0,0 30 241 0 0,0-32-266 0 0,3-8 33 0 0,11 6-29 0 0,1-8 19 0 0,-13-3-50 0 0,-1 0 0 0 0,1 0 1 0 0,0 1-1 0 0,0-1 0 0 0,-1 1 0 0 0,1 0 1 0 0,0-1-1 0 0,-1 1 0 0 0,1 0 0 0 0,-1 0 1 0 0,2 1-5 0 0,-2-2 4 0 0,0 1 0 0 0,0 0 0 0 0,-1-1 1 0 0,1 1-1 0 0,0-1 0 0 0,0 1 0 0 0,0-1 0 0 0,0 1 1 0 0,0-1-1 0 0,1 0 0 0 0,-1 1 0 0 0,0-1 1 0 0,0 0-1 0 0,0 0 0 0 0,0 0 0 0 0,0 0 0 0 0,0 0 1 0 0,0 0-1 0 0,0 0 0 0 0,1 0 0 0 0,-1 0 0 0 0,0-1 1 0 0,0 1-1 0 0,0 0-4 0 0,7-5 10 0 0,5-2 25 0 0,-2 6 21 0 0,6-3 4 0 0,7-10-49 0 0,-5 3-12 0 0,6-1 57 0 0,-2-7-76 0 0,-17 14-8 0 0,-1 0 1 0 0,0-1 0 0 0,0 1-1 0 0,0-1 1 0 0,-1-1 0 0 0,1 1 0 0 0,-2-1-1 0 0,1 1 1 0 0,1-5 27 0 0,3-9-234 0 0,1 5 46 0 0,-6 11 142 0 0,-1 0-1 0 0,0 0 0 0 0,0-1 0 0 0,0 1 0 0 0,0-1 1 0 0,-1 0 46 0 0,3-17-209 0 0,-4-37-332 0 0,-1 30 339 0 0,2 3 5 0 0,0 15 76 0 0,-1 0 0 0 0,0 1 1 0 0,-1-1-1 0 0,0 0 1 0 0,-2-4 120 0 0,-3-6-182 0 0,-1 2 40 0 0,4 11 66 0 0,0-1 0 0 0,0 1 0 0 0,1-1 1 0 0,-1-3 75 0 0,2-12-163 0 0,1 17 124 0 0,0-5-79 0 0,-1 0 1 0 0,1 0 0 0 0,-3-6 117 0 0,2 14-27 0 0,1 1 0 0 0,-2-1 0 0 0,1 1 0 0 0,0-1 0 0 0,-1 1 0 0 0,1-1 0 0 0,-3-2 27 0 0,-7-13-69 0 0,10 16 65 0 0,0 0-1 0 0,0 0 1 0 0,0-1-1 0 0,1 1 1 0 0,-1 0 0 0 0,1-1-1 0 0,0 1 1 0 0,-1-1-1 0 0,2 1 1 0 0,-1-1 4 0 0,0-6-27 0 0,0 9 27 0 0,0 0 0 0 0,0 1 0 0 0,0-1 0 0 0,0 0 0 0 0,0 0 0 0 0,0 1-1 0 0,-1-1 1 0 0,1 0 0 0 0,0 1 0 0 0,0-1 0 0 0,-1 0 0 0 0,1 1 0 0 0,0-1 0 0 0,-1 0-1 0 0,1 1 1 0 0,0-1 0 0 0,-1 0 0 0 0,1 1 0 0 0,-1-1 0 0 0,1 1 0 0 0,-1-1 0 0 0,0 1-1 0 0,1-1 1 0 0,-1 1 0 0 0,0-1 0 0 0,-4-3 44 0 0,3-4 53 0 0,2 5 33 0 0,0 3-16 0 0,0 0-36 0 0,0 0-12 0 0,0 0-2 0 0,-2 9-4 0 0,-2-4-57 0 0,-3 0-18 0 0,6-4 8 0 0,1 0 1 0 0,-1 1-1 0 0,1-1 1 0 0,-1 1 0 0 0,1-1-1 0 0,0 1 1 0 0,-1-1 0 0 0,1 1-1 0 0,0-1 1 0 0,0 1-1 0 0,0-1 1 0 0,0 2 6 0 0,4 24 13 0 0,0-16 14 0 0,3 7 37 0 0,-5-2 21 0 0,-2-13-60 0 0,1 0 0 0 0,-1 1 0 0 0,1-1 0 0 0,-1 0 0 0 0,1 0 0 0 0,0 0 0 0 0,0 0 0 0 0,0 0 0 0 0,1 0-25 0 0,3 13 133 0 0,1 16 158 0 0,4-1 12 0 0,-5 1-18 0 0,0-16-173 0 0,-3-9-69 0 0,0-1 0 0 0,-1 1 0 0 0,1 0 0 0 0,-1-1 1 0 0,-1 1-1 0 0,1 0-43 0 0,-1 0 42 0 0,1 0 0 0 0,0 0 0 0 0,0 0 1 0 0,1 0-1 0 0,0 0 0 0 0,0 0 1 0 0,1-1-1 0 0,0 2-42 0 0,8 22 208 0 0,-9-25-154 0 0,-1 0 0 0 0,0 0 0 0 0,-1 0 0 0 0,1 0 0 0 0,-1 3-54 0 0,2 10 145 0 0,5 6 119 0 0,-2-3-53 0 0,-3-5-113 0 0,-3-3-14 0 0,1 7 65 0 0,3-3 20 0 0,1-7-95 0 0,1 5 31 0 0,-2-4 22 0 0,-2 0 53 0 0,0 2 93 0 0,-1-11-253 0 0,0 0 0 0 0,-1-1-1 0 0,1 1 1 0 0,0-1 0 0 0,0 1-1 0 0,-1-1 1 0 0,1 1 0 0 0,-1-1-1 0 0,1 1 1 0 0,-1-1 0 0 0,0 1-20 0 0,-3 4 49 0 0,-1-2-56 0 0,2 2 56 0 0,4 4-39 0 0,-1-10-5 0 0,0 3 48 0 0,0-3-66 0 0,0 0-104 0 0,0 0-101 0 0,0 0 55 0 0,0 0-42 0 0,0 0-45 0 0,0 0-43 0 0,0 0-40 0 0,0 0-35 0 0,0 0-243 0 0,0 0-59 0 0,0 0-46 0 0,0 0-34 0 0,0 0-1349 0 0,0 0-1198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285 489 4832 0 0,'0'0'108'0'0,"0"0"17"0"0,0 0 10 0 0,-2 0-22 0 0,-5 0-69 0 0,3 0 42 0 0,2 0 87 0 0,-1-2 203 0 0,-8-9 346 0 0,9 10-298 0 0,0 0-114 0 0,0 0-95 0 0,0 0-76 0 0,0 1-47 0 0,-2 1-2 0 0,3 0 2 0 0,1-1 9 0 0,-3 0 127 0 0,3 0 60 0 0,-3 0 139 0 0,0 0-381 0 0,-1 0 46 0 0,-4 0 203 0 0,-1 0 94 0 0,-13 0 632 0 0,16 0-749 0 0,0 0-51 0 0,1 2 256 0 0,-5 9-145 0 0,7-9-136 0 0,0 0-72 0 0,0-2-45 0 0,-1 0-42 0 0,0 0-8 0 0,2 1 33 0 0,-14 12 169 0 0,3 3-92 0 0,8-3-47 0 0,-8-5-10 0 0,11-5-70 0 0,0-1 0 0 0,1 1 0 0 0,-1 0 0 0 0,1-1 0 0 0,-1 1 0 0 0,1 0 0 0 0,0 1-12 0 0,-1 1 21 0 0,1-1 1 0 0,-1 0-1 0 0,0-1 1 0 0,0 1-1 0 0,-1 0 1 0 0,1 0-1 0 0,-1-1 1 0 0,0 1-22 0 0,-4 3 40 0 0,5-5-28 0 0,-1 0 0 0 0,1 0 0 0 0,0 0 0 0 0,0 0 0 0 0,0 1 0 0 0,0-1 0 0 0,0 1 1 0 0,1-1-1 0 0,-1 1 0 0 0,0 1-12 0 0,-3 22 28 0 0,-11 11 52 0 0,14-31-73 0 0,0 1 13 0 0,0-1 0 0 0,0 1 0 0 0,0 0 0 0 0,1 0 0 0 0,0 0 0 0 0,1 0 0 0 0,-1 0-20 0 0,1 4 58 0 0,-1 12 20 0 0,5-10-60 0 0,9 3 36 0 0,3-3-1 0 0,-3-8-42 0 0,-9 2-11 0 0,-3-7 0 0 0,-1 1 0 0 0,0-1 0 0 0,0 0 0 0 0,1 1 0 0 0,-1-1 0 0 0,0 1 0 0 0,1-1 0 0 0,-1 0 0 0 0,0 1 0 0 0,1-1 0 0 0,-1 0 0 0 0,0 1 0 0 0,1-1 0 0 0,-1 0 0 0 0,1 1 0 0 0,-1-1 0 0 0,1 0 0 0 0,-1 0 0 0 0,1 0 0 0 0,-1 0 0 0 0,0 1 0 0 0,1-1 0 0 0,-1 0 0 0 0,1 0 0 0 0,-1 0 0 0 0,1 0 0 0 0,-1 0 0 0 0,1 0 0 0 0,-1 0 0 0 0,1 0 0 0 0,-1 0 0 0 0,1-1 0 0 0,16 2 0 0 0,-13 0 0 0 0,0-1 0 0 0,1 0 0 0 0,-1 0 0 0 0,0 0 0 0 0,1 0 0 0 0,-1-1 0 0 0,0 1 0 0 0,1-1 0 0 0,2-1 0 0 0,-3 0-139 0 0,-1 0 40 0 0,1 0 28 0 0,0 0 39 0 0,3-1 45 0 0,10-7 107 0 0,-12 7-122 0 0,0 0-47 0 0,1-1-68 0 0,-2 1-86 0 0,1-1-104 0 0,-3 2 109 0 0,0 0-33 0 0,0-1-35 0 0,0 1-37 0 0,0 0-40 0 0,0 0-41 0 0,0-1-45 0 0,-1 1-46 0 0,1 0-49 0 0,-1-1-51 0 0,3-3-1048 0 0,5-4-916 0 0</inkml:trace>
  <inkml:trace contextRef="#ctx0" brushRef="#br0" timeOffset="1">269 0 5520 0 0,'0'0'158'0'0,"-2"0"-4"0"0,-5 0-108 0 0,3 0 14 0 0,2 0 62 0 0,2 0 136 0 0,0 0 226 0 0,0 0 18 0 0,0 0-33 0 0,0 0-145 0 0,0 0-61 0 0,-3 3-9 0 0,-1 2-176 0 0,0 1 35 0 0,1 8 197 0 0,1 18 468 0 0,2-29-711 0 0,-1 14 342 0 0,0-13-278 0 0,1 0 1 0 0,0 1-1 0 0,0-1 1 0 0,0 0-1 0 0,0 1 0 0 0,1-1 1 0 0,-1 0-1 0 0,1 1 1 0 0,2 3-132 0 0,1-1 190 0 0,-3-5-155 0 0,0-1 1 0 0,0 1-1 0 0,0-1 1 0 0,0 1 0 0 0,0-1-1 0 0,-1 1 1 0 0,1-1-1 0 0,-1 1 1 0 0,1 0 0 0 0,-1-1-1 0 0,0 1 1 0 0,1 0-1 0 0,-1-1 1 0 0,0 1 0 0 0,0 1-36 0 0,1 11 151 0 0,5 7 127 0 0,1 3 21 0 0,-6-7-139 0 0,0-9-76 0 0,0 0 0 0 0,0 0 0 0 0,0 0 0 0 0,1 0 1 0 0,1 1-85 0 0,-1-2 76 0 0,0 1 1 0 0,-1-1-1 0 0,0 1 1 0 0,0-1 0 0 0,-1 2-77 0 0,0 27 252 0 0,0 0-36 0 0,0 139 645 0 0,0-122-535 0 0,0 1 83 0 0,0-16-47 0 0,0 0 70 0 0,0-1 83 0 0,0 1 93 0 0,3-23-598 0 0,7-2 10 0 0,-7-10 75 0 0,-3-3-3 0 0,0 0-13 0 0,0 0-13 0 0,0 0-47 0 0,0 0-64 0 0,0 0-77 0 0,0 0-163 0 0,0 0-286 0 0,0 0-33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1 269 6056 0 0,'0'0'176'0'0,"0"0"-42"0"0,0 0-3 0 0,0 0 49 0 0,2 0 155 0 0,8 0 191 0 0,18 1 483 0 0,-27 0-930 0 0,1-1 0 0 0,-1 0 0 0 0,1 0 0 0 0,-1-1 0 0 0,1 1 0 0 0,0 0 0 0 0,-1 0 0 0 0,1-1 0 0 0,-1 1 0 0 0,1-1-1 0 0,-1 0 1 0 0,1 0-79 0 0,0-2 213 0 0,4-4 142 0 0,1 5-178 0 0,3 1 79 0 0,1 0 21 0 0,16 2 431 0 0,-8-1-206 0 0,-6-2-193 0 0,-4-3-72 0 0,-7 4-207 0 0,0 0-1 0 0,-1 0 1 0 0,1 0 0 0 0,0 0-1 0 0,0 0 1 0 0,-1 1-1 0 0,1-1 1 0 0,0 1 0 0 0,0-1-1 0 0,0 1 1 0 0,0 0-1 0 0,0 0 1 0 0,2-1-30 0 0,0 1 29 0 0,0 0-1 0 0,0-1 1 0 0,-1 1 0 0 0,1-1-1 0 0,0 0 1 0 0,0-1 0 0 0,0 1-1 0 0,0-1 1 0 0,-1 1 0 0 0,3-3-29 0 0,9 0 102 0 0,6 5-70 0 0,-12 0-30 0 0,1-1-2 0 0,-8 0 5 0 0,0 0 0 0 0,0 0 0 0 0,0 0-1 0 0,0 0 1 0 0,0 0 0 0 0,0 0 0 0 0,0 0 0 0 0,0-1-1 0 0,0 1 1 0 0,0-1 0 0 0,0 0-5 0 0,6-4 8 0 0,2-1-22 0 0,4 4-41 0 0,-11 2 13 0 0,4 0 32 0 0,-3 1-7 0 0,1-1-39 0 0,-2 0-14 0 0,0 0-34 0 0,1 0-165 0 0,-1 0 82 0 0,-1 0-42 0 0,0-1 4 0 0,-1 1-33 0 0,1 0-36 0 0,-1-1-38 0 0,1 1-40 0 0,-1 0-44 0 0,0-1-44 0 0,-1 0-49 0 0,2-3-1079 0 0,-1-5-902 0 0</inkml:trace>
  <inkml:trace contextRef="#ctx0" brushRef="#br0" timeOffset="1">158 1 6896 0 0,'0'0'200'0'0,"0"0"-51"0"0,0 0-9 0 0,0 0 50 0 0,0 0 159 0 0,0 0 297 0 0,0 0 24 0 0,0 0-280 0 0,0 0-170 0 0,0 0-51 0 0,0 0 16 0 0,0 0 57 0 0,0 0-18 0 0,0 2 23 0 0,0 13 437 0 0,0 0-82 0 0,0 1-76 0 0,0-1-70 0 0,0 1-64 0 0,0-1-58 0 0,0 1-52 0 0,0 0-46 0 0,0 12 93 0 0,0 1-96 0 0,0 63 301 0 0,0-73-384 0 0,0 0 39 0 0,0-17-189 0 0,1-1 0 0 0,-1 1 0 0 0,0 0 0 0 0,0 0 0 0 0,1 0 0 0 0,-1 0 0 0 0,1 0 0 0 0,0-1 0 0 0,-1 1 0 0 0,1 0 0 0 0,1 1 0 0 0,2 8 13 0 0,-8-1 25 0 0,3-10-33 0 0,1 1 0 0 0,-1 0 0 0 0,1 0 0 0 0,-1-1 0 0 0,1 1 0 0 0,-1 0 0 0 0,1 0 0 0 0,0-1 0 0 0,-1 1 0 0 0,1 0 0 0 0,0 0 0 0 0,0 0 0 0 0,0 0 0 0 0,-1 0 0 0 0,1-1 0 0 0,0 1 0 0 0,0 0 0 0 0,0 0 0 0 0,1 0 0 0 0,-1 0 0 0 0,0 0 0 0 0,0 0 0 0 0,0-1 0 0 0,1 1 0 0 0,-1 0-5 0 0,2 3-26 0 0,1 1 79 0 0,1 2 62 0 0,-3-5-108 0 0,1 1-33 0 0,-2-1-28 0 0,1 1-36 0 0,-1 0-41 0 0,0 0-48 0 0,0-3-61 0 0,0 0-40 0 0,0 0-38 0 0,0 0-34 0 0,1 0-232 0 0,-1 1-55 0 0,2 1-759 0 0,2 2-596 0 0,5 5-1134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48 6176 0 0,'0'0'177'0'0,"0"0"-68"0"0,0 0 34 0 0,0 0 50 0 0,0 0 34 0 0,0 0 269 0 0,0 0 15 0 0,0 0-10 0 0,-3-3-45 0 0,-7-7-21 0 0,7 7-3 0 0,3 3-15 0 0,0-2-62 0 0,0-9-31 0 0,0 11-319 0 0,0 0 1 0 0,0 0 0 0 0,0 0-1 0 0,0 0 1 0 0,0 0-1 0 0,0-1 1 0 0,0 1 0 0 0,0 0-1 0 0,0 0 1 0 0,0 0-1 0 0,0 0 1 0 0,0 0 0 0 0,0 0-1 0 0,0 0 1 0 0,0 0-1 0 0,0 0 1 0 0,0 0 0 0 0,0-1-1 0 0,0 1 1 0 0,0 0 0 0 0,0 0-1 0 0,0 0 1 0 0,0 0-1 0 0,0 0 1 0 0,0 0 0 0 0,0 0-1 0 0,0 0 1 0 0,0 0-1 0 0,0 0 1 0 0,0 0 0 0 0,0 0-1 0 0,0-1 1 0 0,0 1 0 0 0,0 0-1 0 0,-1 0 1 0 0,1 0-1 0 0,0 0 1 0 0,0 0 0 0 0,0 0-1 0 0,0 0 1 0 0,0 0-1 0 0,0 0 1 0 0,0 0 0 0 0,0 0-1 0 0,0 0 1 0 0,0 0 0 0 0,0 0-1 0 0,-1 0 1 0 0,1 0-1 0 0,0 0 1 0 0,0 0 0 0 0,0 0-1 0 0,0 0 1 0 0,0 0-1 0 0,0 0 1 0 0,0 0 0 0 0,0 0-6 0 0,-12-3 295 0 0,-3-7 24 0 0,13 8-29 0 0,-1 2-2 0 0,-2 0-215 0 0,-1 0 79 0 0,-19 0 534 0 0,21 0-569 0 0,-1 0-33 0 0,-5 2 108 0 0,5 3-86 0 0,0 1-63 0 0,-6-4-40 0 0,6-2-1 0 0,3 0 4 0 0,0 0 1 0 0,-1 0 0 0 0,1 0 0 0 0,-1 0-1 0 0,1 1 1 0 0,-1-1 0 0 0,1 1-1 0 0,0-1 1 0 0,-1 1 0 0 0,0 0-7 0 0,-15 14 131 0 0,-1-3-44 0 0,15-10-68 0 0,0 0-1 0 0,0 0 1 0 0,0 1 0 0 0,1-1 0 0 0,-4 4-19 0 0,4-4 12 0 0,0 1 1 0 0,-1-1 0 0 0,1 1-1 0 0,-1-1 1 0 0,-3 1-13 0 0,3-1 16 0 0,0 0 1 0 0,0 1 0 0 0,1-1 0 0 0,-1 1 0 0 0,-2 2-17 0 0,4-4 2 0 0,1 1 0 0 0,0-1 1 0 0,0 1-1 0 0,0-1 1 0 0,0 1-1 0 0,0-1 0 0 0,0 1 1 0 0,0 0-1 0 0,0 0 1 0 0,1 0-3 0 0,-4 11 0 0 0,4-11 0 0 0,0 0 0 0 0,-1 1 0 0 0,1-1 0 0 0,-1 0 0 0 0,0 0 0 0 0,0 1 0 0 0,0-1 0 0 0,0 0 0 0 0,0 0 0 0 0,-1 0 0 0 0,1 0 0 0 0,0 0 0 0 0,-1-1 0 0 0,0 1 0 0 0,-2 3 0 0 0,1 1 0 0 0,-1-1 0 0 0,1 1 0 0 0,0-1 0 0 0,1 1 0 0 0,-1 0 0 0 0,1 0 0 0 0,-1 4 0 0 0,1-4 0 0 0,2-6 0 0 0,-4 10 0 0 0,1 0 0 0 0,0 0 0 0 0,1 0 0 0 0,0 1 0 0 0,0-1 0 0 0,1 1 0 0 0,0 0 0 0 0,1 6 0 0 0,0 56 80 0 0,2-59-31 0 0,4 0-17 0 0,-5-13-26 0 0,0 0 0 0 0,0 1 0 0 0,0-1 0 0 0,-1 1 0 0 0,1-1 0 0 0,0 1 0 0 0,-1-1 0 0 0,1 1 0 0 0,-1 0 0 0 0,0-1 0 0 0,0 1 1 0 0,1-1-1 0 0,-1 2-6 0 0,0-2 0 0 0,-1-1 0 0 0,1 1 1 0 0,0-1-1 0 0,0 1 1 0 0,0-1-1 0 0,0 1 0 0 0,0-1 1 0 0,0 1-1 0 0,0-1 1 0 0,0 1-1 0 0,0-1 0 0 0,0 1 1 0 0,1-1-1 0 0,-1 1 1 0 0,0-1-1 0 0,0 1 0 0 0,0-1 1 0 0,1 1-1 0 0,-1-1 1 0 0,0 1-1 0 0,0-1 0 0 0,1 0 1 0 0,-1 1-1 0 0,0-1 1 0 0,1 1-1 0 0,-1-1 0 0 0,0 0 1 0 0,1 1-1 0 0,-1-1 1 0 0,1 0-1 0 0,-1 0 0 0 0,1 1 1 0 0,-1-1-1 0 0,1 0 1 0 0,-1 0-1 0 0,1 0 1 0 0,-1 1-1 0 0,1-1 0 0 0,5 3 1 0 0,29 11-1 0 0,-19-14 0 0 0,-3-1 0 0 0,-10 1 6 0 0,0-1 0 0 0,1 1 1 0 0,-1-1-1 0 0,0 1 0 0 0,0-1 1 0 0,0 0-1 0 0,1 0 1 0 0,-1 0-1 0 0,2-2-6 0 0,5-1 36 0 0,-5 2-10 0 0,0 0 0 0 0,0 0 1 0 0,-1-1-1 0 0,1 1 0 0 0,-1-1 0 0 0,3-2-26 0 0,4-4 43 0 0,0-1-1 0 0,-1-1 0 0 0,1-1-42 0 0,9-9 55 0 0,-16 16-45 0 0,0 0 1 0 0,1 0-1 0 0,-2 0 1 0 0,1-1-1 0 0,-1 0-10 0 0,1 1 7 0 0,-1-1 0 0 0,1 1 0 0 0,0 0 0 0 0,5-5-7 0 0,-7 8 2 0 0,-1 1 0 0 0,1-1 1 0 0,-1 0-1 0 0,0 0 0 0 0,0 0 1 0 0,1 0-1 0 0,-1 0 1 0 0,0-1-1 0 0,-1 1 0 0 0,1 0 1 0 0,0 0-1 0 0,-1-1 0 0 0,1 1 1 0 0,-1-1-3 0 0,3-10 20 0 0,4 0-10 0 0,-6 12-10 0 0,-1 0 0 0 0,1-1 0 0 0,0 1 0 0 0,0-1 0 0 0,-1 1 0 0 0,1-1 0 0 0,-1 1 0 0 0,1-1 0 0 0,-1 1 0 0 0,0-1 0 0 0,0 0 1 0 0,0 1-1 0 0,0-1 0 0 0,1 0 0 0 0,-1 1 0 0 0,0-1 0 0 0,0 0 0 0 0,1 0 0 0 0,-1 1 0 0 0,1-1 0 0 0,-1 0 0 0 0,1 1 0 0 0,0-1 0 0 0,-1 0 0 0 0,1 1 0 0 0,0-1 0 0 0,0 1 0 0 0,0-1 0 0 0,0 1 0 0 0,0-1 0 0 0,0 0 0 0 0,0 1 0 0 0,-1-1 0 0 0,1 0 0 0 0,0 1 0 0 0,-1-1 0 0 0,0 0 0 0 0,1 0 0 0 0,-1 1 0 0 0,0-1 0 0 0,0 0 0 0 0,0-45 0 0 0,0 31 0 0 0,0 0 0 0 0,0 0 0 0 0,3 0 0 0 0,-3 16 0 0 0,1-1 0 0 0,-1 0 0 0 0,0 1 0 0 0,1-1 0 0 0,-1 1 0 0 0,1-1 0 0 0,-1 0 0 0 0,1 1 0 0 0,-1-1 0 0 0,1 1 0 0 0,-1-1 0 0 0,1 1 0 0 0,0-1 0 0 0,-1 1 0 0 0,1 0 0 0 0,0-1 0 0 0,-1 1 0 0 0,1 0 0 0 0,0-1 0 0 0,-1 1 0 0 0,1 0 0 0 0,0 0 0 0 0,8 4-19 0 0,10 14-156 0 0,-18-16 170 0 0,11 12-76 0 0,-11-12 81 0 0,0 0 0 0 0,0 0-1 0 0,0 0 1 0 0,-1 0 0 0 0,1 0-1 0 0,-1 0 1 0 0,1 0 0 0 0,-1 0 0 0 0,0 0-1 0 0,1 1 1 0 0,-1-1 0 0 0,0 0-1 0 0,-1 1 1 0 0,1 0-7 0 0,3 2-36 0 0,-2-4 43 0 0,0 1-1 0 0,1-1 0 0 0,-1 0 1 0 0,0 0-1 0 0,0 1 1 0 0,0-1-1 0 0,-1 1 0 0 0,1-1 1 0 0,0 1-1 0 0,-1-1 1 0 0,1 1-1 0 0,0-1 1 0 0,-1 1-1 0 0,0 0 0 0 0,1-1 1 0 0,-1 1-1 0 0,0 0 1 0 0,0 0 0 0 0,0 1-1 0 0,0-1 1 0 0,0 1-1 0 0,1-1 1 0 0,-1 1-1 0 0,1-1 1 0 0,-1 1-1 0 0,1-1 1 0 0,0 1-1 0 0,0-1 1 0 0,0 1-1 0 0,1 1 1 0 0,3 8 41 0 0,-3-4 22 0 0,-1 3 39 0 0,0 5 131 0 0,2-2-36 0 0,0-1-44 0 0,1-1-51 0 0,-2-6-70 0 0,0 12 85 0 0,-2-17-109 0 0,0 1 0 0 0,0-1-1 0 0,1 1 1 0 0,-1-1-1 0 0,0 0 1 0 0,0 1-1 0 0,1-1 1 0 0,-1 1 0 0 0,0-1-1 0 0,1 1-7 0 0,4 6 32 0 0,-4-7-26 0 0,0 1 0 0 0,0-1 0 0 0,0 1 1 0 0,0-1-1 0 0,-1 1 0 0 0,1-1 0 0 0,0 1 1 0 0,-1-1-1 0 0,0 1 0 0 0,1 0 0 0 0,-1-1 0 0 0,0 1 1 0 0,0 0-1 0 0,0-1-6 0 0,0 5 7 0 0,0-5-4 0 0,14 24-2 0 0,-14-19-2 0 0,1 1 9 0 0,3-2 45 0 0,-1-2-51 0 0,3 2 12 0 0,-4-3-49 0 0,0 2-40 0 0,-2-4 22 0 0,0-1-13 0 0,0 1-24 0 0,0 0-43 0 0,0 0-18 0 0,0-1-44 0 0,0 1-50 0 0,0-1-55 0 0,0 0-61 0 0,0 0-55 0 0,0 0-50 0 0,0 0-43 0 0,0-1-151 0 0,0 0-43 0 0,0 0-182 0 0,0-1-488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1 6296 0 0,'0'0'184'0'0,"-1"0"-42"0"0,-1 0 4 0 0,-2 0 61 0 0,-3 0 184 0 0,5 0 343 0 0,-1 0 30 0 0,-3 0-314 0 0,-15-1 438 0 0,6 2-366 0 0,4 0-190 0 0,7-1-216 0 0,1 1-39 0 0,-10 10 298 0 0,10-9-107 0 0,0 0-101 0 0,1-2-65 0 0,-1-1-55 0 0,0-1 10 0 0,1 3 61 0 0,0 0 69 0 0,-1 1 107 0 0,-1 2-108 0 0,-15 15 570 0 0,10-10-491 0 0,6-6-186 0 0,0 0-34 0 0,0 0-40 0 0,1-2-45 0 0,-2 5 169 0 0,4-1-75 0 0,-1 0-13 0 0,-5-1 32 0 0,5-3-69 0 0,1-1 1 0 0,-1 0 0 0 0,1 0-1 0 0,-1 1 1 0 0,1-1 0 0 0,0 0 0 0 0,-1 1-1 0 0,1-1 1 0 0,0 0 0 0 0,-1 1-1 0 0,1-1 1 0 0,0 0 0 0 0,-1 1 0 0 0,1-1-1 0 0,0 1 1 0 0,0-1 0 0 0,-1 1-1 0 0,1-1 1 0 0,0 1 0 0 0,0-1 0 0 0,0 1-1 0 0,0-1 1 0 0,0 1 0 0 0,0-1 0 0 0,0 1-1 0 0,0-1 1 0 0,0 1 0 0 0,0-1-1 0 0,0 1 1 0 0,0-1 0 0 0,0 1 0 0 0,0-1-5 0 0,0 6 29 0 0,0 12 171 0 0,-3-10-149 0 0,-1 0-14 0 0,3-6-21 0 0,-1 0 0 0 0,1 0 0 0 0,0 0 1 0 0,0 1-1 0 0,0-1 0 0 0,0 1 0 0 0,1-1 0 0 0,-1 2-16 0 0,1-3 15 0 0,-1 0-1 0 0,1 0 1 0 0,0 1-1 0 0,1-1 1 0 0,-1 0-1 0 0,0 1 1 0 0,0-1-1 0 0,1 0 0 0 0,-1 0 1 0 0,0 1-1 0 0,1-1 1 0 0,-1 0-1 0 0,1 0-14 0 0,4 7 105 0 0,-1-1-32 0 0,-2-1 22 0 0,0 0 40 0 0,-2 2 72 0 0,2 1-130 0 0,4 6-44 0 0,0-3-7 0 0,-2-1 21 0 0,-3-9-45 0 0,-1-1 1 0 0,1 1-1 0 0,0 0 1 0 0,-1-1 0 0 0,1 1-1 0 0,0-1 1 0 0,0 1 0 0 0,0 0-1 0 0,0-1 1 0 0,0 0-1 0 0,1 1 1 0 0,-1-1 0 0 0,0 0-1 0 0,1 1-2 0 0,12 6 60 0 0,-12-7-56 0 0,-1 0 0 0 0,0 0 1 0 0,1 1-1 0 0,-1-1 1 0 0,0 0-1 0 0,0 0 1 0 0,0 1-1 0 0,0-1 1 0 0,0 0-1 0 0,0 1 1 0 0,0-1-1 0 0,-1 1 1 0 0,1-1-1 0 0,0 2-4 0 0,0-1 5 0 0,-1-1 0 0 0,1 1 0 0 0,0 0 1 0 0,-1-1-1 0 0,1 1 0 0 0,0-1 0 0 0,0 0 0 0 0,0 1 0 0 0,0-1 1 0 0,1 0-1 0 0,-1 0 0 0 0,0 1 0 0 0,1-1 0 0 0,0 0-5 0 0,61 31 463 0 0,-46-28-158 0 0,13-5 249 0 0,-14 1-264 0 0,-9 0-247 0 0,-5 0-42 0 0,1 0 0 0 0,-1 0 0 0 0,0 0 0 0 0,0 0 0 0 0,0 0 0 0 0,0 0 0 0 0,0-1 0 0 0,1 1 0 0 0,-1-1 0 0 0,1 0-1 0 0,5-4 1 0 0,-7 4 0 0 0,1 0 0 0 0,-1 0 0 0 0,0 0 0 0 0,1 1 0 0 0,-1-1 1 0 0,1 0-1 0 0,0 1 0 0 0,-1-1 0 0 0,1 1 0 0 0,-1 0 0 0 0,1-1 0 0 0,0 1 0 0 0,-1 0 0 0 0,1 0-1 0 0,-1 0 4 0 0,-1 0-1 0 0,1 0 1 0 0,-1 0-1 0 0,1 0 1 0 0,-1 0-1 0 0,1 0 1 0 0,-1 0-1 0 0,1 0 0 0 0,-1 0 1 0 0,1 0-1 0 0,-1 0 1 0 0,1 0-1 0 0,-1 0 1 0 0,1 0-1 0 0,-1-1 1 0 0,1 1-1 0 0,-1 0 0 0 0,0 0 1 0 0,1 0-1 0 0,-1-1 1 0 0,1 1-1 0 0,-1 0 1 0 0,0-1-1 0 0,1 1 1 0 0,-1 0-1 0 0,0-1 0 0 0,1 1 1 0 0,-1-1-1 0 0,0 1 1 0 0,1 0-1 0 0,-1-1 1 0 0,0 0-4 0 0,5-5 56 0 0,8 0 25 0 0,-9 4-56 0 0,-1-1-1 0 0,1 1 0 0 0,-1-1 0 0 0,0-1 1 0 0,0 1-1 0 0,1-2-24 0 0,1-1 14 0 0,0-8 61 0 0,-4 14-70 0 0,-1 0-1 0 0,1-1 1 0 0,-1 1 0 0 0,1 0-1 0 0,0 0 1 0 0,-1-1-1 0 0,1 1 1 0 0,0 0 0 0 0,-1 0-1 0 0,1 0 1 0 0,0 0 0 0 0,-1 0-1 0 0,1 0 1 0 0,0 0-1 0 0,0 0-4 0 0,-1 0 0 0 0,0 0 1 0 0,0 0 0 0 0,0 0 0 0 0,0 0 0 0 0,0 0 0 0 0,0 0 0 0 0,0 0 0 0 0,0 0 0 0 0,0 0 0 0 0,0 0 0 0 0,0 0 0 0 0,1 0 0 0 0,-1 0 0 0 0,0 0 0 0 0,0 0-1 0 0,0 0 1 0 0,0 0 0 0 0,0 0 0 0 0,0 0 0 0 0,0 0 0 0 0,0 0 0 0 0,0 0 0 0 0,0 0 0 0 0,0 0 0 0 0,1 0 0 0 0,-1 0 0 0 0,0 0 0 0 0,0 0 0 0 0,0-1 0 0 0,0 1 0 0 0,0 0-1 0 0,0 0 1 0 0,0 0 0 0 0,0 0 0 0 0,0 0 0 0 0,0 0 0 0 0,0 0 0 0 0,0 0 0 0 0,0 0 0 0 0,0 0 0 0 0,0 0 0 0 0,0 0 0 0 0,0-1 0 0 0,0 1 0 0 0,0 0 0 0 0,0 0-1 0 0,0 0 1 0 0,0 0 0 0 0,0 0 0 0 0,0 0 0 0 0,0 0 0 0 0,0 0 0 0 0,0 0 0 0 0,0 0 0 0 0,0-1 0 0 0,0 1 0 0 0,0 0 0 0 0,0 0-1 0 0,0-10 21 0 0,0 7 7 0 0,0 3-57 0 0,0 0-65 0 0,0 0-39 0 0,0 0-135 0 0,0 0-249 0 0,0 0 390 0 0,0 0 11 0 0,0 0-17 0 0,0 0-43 0 0,0 0-12 0 0,0 0-44 0 0,0 0-51 0 0,0 0-57 0 0,0 0-61 0 0,0 0-57 0 0,0 0-50 0 0,0 0-45 0 0,0 0-159 0 0,0 0-44 0 0,0 0-194 0 0,0 0-522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6896 0 0,'0'0'200'0'0,"1"0"-54"0"0,1 0-16 0 0,10 0 322 0 0,-7-1-266 0 0,-1 1 0 0 0,1 0 0 0 0,0 0 0 0 0,0 0-1 0 0,-1 0 1 0 0,1 1 0 0 0,0 0 0 0 0,0 0 0 0 0,0 0-186 0 0,3 4 227 0 0,5 2 125 0 0,-2-6-70 0 0,2-1-175 0 0,0 0 105 0 0,-1 0 63 0 0,15 0 447 0 0,-18 0-528 0 0,-1 0-34 0 0,2 0-29 0 0,1 0-85 0 0,-2 0-87 0 0,0 0-85 0 0,1 0-96 0 0,0 0-109 0 0,0 0-119 0 0,-4 0 177 0 0,0 0-35 0 0,-1 0-36 0 0,1 0-37 0 0,0 0-39 0 0,1 0-40 0 0,-5 0-1018 0 0,-2 0-845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8464 0 0,'0'0'190'0'0,"0"0"28"0"0,0 0 10 0 0,0 0-69 0 0,0 0-9 0 0,0 0 56 0 0,0 0 175 0 0,0 0 323 0 0,0 0 28 0 0,0 0-301 0 0,0 0-173 0 0,0 0-40 0 0,2 0 59 0 0,13 0-11 0 0,0 0 103 0 0,3 0 129 0 0,23 0 757 0 0,-26 0-857 0 0,-4 0-139 0 0,1 0-51 0 0,-1 0-64 0 0,0 0-75 0 0,2 0-94 0 0,-7 0-33 0 0,1 0-33 0 0,-1 0-35 0 0,0 0-37 0 0,0 0-38 0 0,1 0-41 0 0,-1 0-44 0 0,0 0-44 0 0,0 0-47 0 0,0 0-48 0 0,0 0-52 0 0,0 0-53 0 0,0 0-55 0 0,0 0-56 0 0,2 0-1279 0 0,2 0-1101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6656 0 0,'0'0'197'0'0,"0"3"-16"0"0,0 8-90 0 0,0-9-5 0 0,-2-2 96 0 0,1 0-166 0 0,1 0-1 0 0,-1 0 1 0 0,1 0-1 0 0,-1 0 1 0 0,1 0-1 0 0,-1 0 1 0 0,1 0-1 0 0,-1 1 1 0 0,1-1-1 0 0,-1 0 1 0 0,1 0-1 0 0,-1 0 1 0 0,1 1-1 0 0,0-1 1 0 0,-1 0 0 0 0,1 0-1 0 0,-1 1 1 0 0,1-1-1 0 0,0 0 1 0 0,-1 1-1 0 0,1-1 1 0 0,0 0-1 0 0,-1 1 1 0 0,1-1-1 0 0,0 1 1 0 0,-1-1-1 0 0,1 0 1 0 0,0 1-1 0 0,0-1 1 0 0,0 1-1 0 0,-1-1 1 0 0,1 1-16 0 0,-1 21 522 0 0,2-18-413 0 0,-1 1 0 0 0,0-1 1 0 0,0 0-1 0 0,-1 0 0 0 0,1 0 0 0 0,-1 1 0 0 0,0 0-109 0 0,-1 0 61 0 0,-1 4 68 0 0,-4 18 331 0 0,6-15-286 0 0,2-1-68 0 0,1 1-68 0 0,2 5 33 0 0,-2-11-39 0 0,0 1 0 0 0,0-1 0 0 0,-1 1 0 0 0,0 0-1 0 0,-1-1 1 0 0,1 1-32 0 0,-2 12 77 0 0,1 1 53 0 0,0 53 515 0 0,3-45-446 0 0,4-9-21 0 0,-2-2 11 0 0,-4-1 0 0 0,-1-4-91 0 0,0-5-32 0 0,0 0-1 0 0,0 0 1 0 0,0-1 0 0 0,1 1 0 0 0,1 5-66 0 0,4 4 152 0 0,-5-13-104 0 0,0 0 1 0 0,1 0-1 0 0,-1 1 1 0 0,-1-1-1 0 0,1 1 1 0 0,0-1-1 0 0,-1 0 1 0 0,0 2-49 0 0,0 5 169 0 0,0-2-41 0 0,0 2 19 0 0,0 10 125 0 0,0-11-136 0 0,0 3 56 0 0,0 0-78 0 0,-2 12 99 0 0,3-20-159 0 0,-1 0 1 0 0,0 0-1 0 0,1 0 1 0 0,0 0 0 0 0,1 3-55 0 0,0-1 33 0 0,5 18 143 0 0,-3 6 111 0 0,-4-1-3 0 0,0-13-123 0 0,0-13-46 0 0,0-3-3 0 0,0 0-4 0 0,0 0-18 0 0,0 0-8 0 0,0 0-2 0 0,0 0 0 0 0,0-3 0 0 0,0 2-76 0 0,0 1 1 0 0,0-1 0 0 0,0 1-1 0 0,0-1 1 0 0,0 1 0 0 0,0-1 0 0 0,1 0-1 0 0,-1 1 1 0 0,0-1 0 0 0,0 1 0 0 0,1-1-1 0 0,-1 1 1 0 0,0-1 0 0 0,0 1 0 0 0,1-1-1 0 0,-1 1 1 0 0,1-1 0 0 0,-1 1 0 0 0,0 0-1 0 0,1-1 1 0 0,-1 1 0 0 0,1-1 0 0 0,-1 1-1 0 0,1 0-4 0 0,0-1 5 0 0,-1 1-1 0 0,1-1 1 0 0,0 1-1 0 0,-1-1 1 0 0,1 1-1 0 0,-1-1 1 0 0,1 1-1 0 0,-1-1 1 0 0,1 1 0 0 0,-1-1-1 0 0,0 0 1 0 0,1 1-1 0 0,-1-1 1 0 0,0 0-1 0 0,1 1 1 0 0,-1-1-1 0 0,0 0 1 0 0,0 0-1 0 0,1 1 1 0 0,-1-1-1 0 0,0 0 1 0 0,0 1-1 0 0,0-1 1 0 0,0 0-1 0 0,0 0-4 0 0,2-17 24 0 0,12-11 29 0 0,-6 8-12 0 0,-6 16-38 0 0,-1 1 0 0 0,1-1 0 0 0,0 0 0 0 0,1 1 0 0 0,-1-1 0 0 0,1 1 0 0 0,0 0 0 0 0,2-2-3 0 0,12-13-1 0 0,-12 13 1 0 0,1 0 0 0 0,0 0 0 0 0,0 0 0 0 0,0 1 0 0 0,1-1 0 0 0,3-1 0 0 0,29-12-78 0 0,-15 7 68 0 0,-21 11 10 0 0,0 0 0 0 0,0 0 0 0 0,0 1 0 0 0,-1-1 0 0 0,1 1 0 0 0,0 0 0 0 0,0-1 0 0 0,0 1 0 0 0,0 1 0 0 0,3-1 1 0 0,9 1-2 0 0,-7-1-1 0 0,2 0 1 0 0,6 0-49 0 0,8 0 39 0 0,-22 0 11 0 0,-1 0 0 0 0,1 0 0 0 0,0 0 0 0 0,0 0 0 0 0,-1 0 0 0 0,1 1 0 0 0,0-1 0 0 0,-1 0 0 0 0,1 1 0 0 0,0 0 0 0 0,4 2 0 0 0,-2-2 0 0 0,0 1 0 0 0,-1 0 0 0 0,1-1 0 0 0,-1 1 0 0 0,0 0 0 0 0,0 1 0 0 0,0-1 0 0 0,0 1 0 0 0,0-1 0 0 0,2 4 1 0 0,0 7-2 0 0,2-9 1 0 0,-7-4 0 0 0,1 1 0 0 0,-1-1-1 0 0,1 0 1 0 0,-1 0 0 0 0,1 1-1 0 0,-1-1 1 0 0,0 0 0 0 0,1 1-1 0 0,-1-1 1 0 0,0 0 0 0 0,1 1-1 0 0,-1-1 1 0 0,0 1 0 0 0,1-1-1 0 0,-1 0 1 0 0,0 1 0 0 0,0-1-1 0 0,0 1 1 0 0,1-1 0 0 0,-1 1-1 0 0,0-1 1 0 0,0 1 0 0 0,0-1-1 0 0,0 1 1 0 0,0-1 0 0 0,0 1-1 0 0,0-1 1 0 0,0 1 0 0 0,0-1-1 0 0,0 1 1 0 0,0-1 0 0 0,0 1 0 0 0,0 17-55 0 0,1 11-12 0 0,-5-13 72 0 0,-12 13-16 0 0,6-24-32 0 0,4 9 49 0 0,3-9 21 0 0,-1 0 1 0 0,0 0-1 0 0,0 0 1 0 0,-1 0-1 0 0,1-1 0 0 0,-1 0 1 0 0,0 0-1 0 0,-5 3-27 0 0,-37 12 4 0 0,-1-1-69 0 0,1 8 256 0 0,15-20-181 0 0,24-1-9 0 0,-1 1-2 0 0,-21-4 12 0 0,29-2-9 0 0,0 0-1 0 0,0 0 0 0 0,0 0 1 0 0,1 0-1 0 0,-1 0 1 0 0,0 0-1 0 0,0 0 1 0 0,0-1-1 0 0,0 1 0 0 0,1 0 1 0 0,-1 0-1 0 0,0-1 1 0 0,0 1-1 0 0,0-1-1 0 0,-4-6-66 0 0,5 7 58 0 0,0 0 0 0 0,-1-1 0 0 0,1 1 0 0 0,0-1 0 0 0,0 1 0 0 0,0 0 0 0 0,-1-1 0 0 0,1 1 0 0 0,0 0 0 0 0,-1-1 0 0 0,1 1 0 0 0,0 0 0 0 0,-1 0 0 0 0,1-1 0 0 0,0 1 0 0 0,-1 0 0 0 0,1 0 0 0 0,0 0 0 0 0,-1-1 0 0 0,1 1 1 0 0,-1 0-1 0 0,1 0 0 0 0,0 0 0 0 0,-1 0 0 0 0,1 0 0 0 0,-1 0 0 0 0,1 0 0 0 0,-1 0 0 0 0,1 0 0 0 0,0 0 0 0 0,-1 0 8 0 0,-1 0-111 0 0,1-1-59 0 0,1 1-78 0 0,0-1 76 0 0,0 0-36 0 0,0 1-41 0 0,0-1-38 0 0,0-2-388 0 0,0 2 94 0 0,0-1-51 0 0,0-1-746 0 0,0 1-584 0 0,0 1-1114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0 6992 0 0,'0'0'157'0'0,"0"0"23"0"0,0 0 12 0 0,0 0 16 0 0,0 0 41 0 0,0 0 21 0 0,0 0 2 0 0,0 3 8 0 0,0-3-267 0 0,0 1 0 0 0,0-1 1 0 0,0 1-1 0 0,0-1 1 0 0,0 0-1 0 0,0 1 0 0 0,0-1 1 0 0,0 1-1 0 0,0-1 1 0 0,-1 0-1 0 0,1 1 0 0 0,0-1 1 0 0,0 1-1 0 0,0-1 0 0 0,0 0 1 0 0,-1 1-1 0 0,1-1 1 0 0,0 0-1 0 0,0 1 0 0 0,-1-1 1 0 0,1 0-1 0 0,0 1 0 0 0,0-1 1 0 0,-1 0-1 0 0,1 1 1 0 0,-1-1-1 0 0,1 0 0 0 0,0 0 1 0 0,-1 0-1 0 0,1 1 1 0 0,-1-1-14 0 0,-5 5 233 0 0,0 5 103 0 0,0-5-114 0 0,5-5-206 0 0,1 0 0 0 0,-1 0 0 0 0,1 0 0 0 0,0 1 0 0 0,-1-1 1 0 0,1 0-1 0 0,-1 1 0 0 0,1-1 0 0 0,0 0 0 0 0,-1 1 0 0 0,1-1 0 0 0,0 1 1 0 0,-1-1-1 0 0,1 0 0 0 0,0 1 0 0 0,0-1 0 0 0,0 1 0 0 0,-1-1 0 0 0,1 1 1 0 0,0-1-1 0 0,0 1 0 0 0,0-1 0 0 0,0 1 0 0 0,0-1 0 0 0,0 1 0 0 0,0-1 1 0 0,0 1-1 0 0,0-1 0 0 0,0 1 0 0 0,0-1 0 0 0,0 1 0 0 0,0 0-16 0 0,-2 11 339 0 0,-4 4 50 0 0,0-5-121 0 0,2-1-50 0 0,-4 11-17 0 0,-4 14 89 0 0,5-12-165 0 0,2 19 72 0 0,0-19-29 0 0,3-12-57 0 0,0-1 0 0 0,0 1 0 0 0,1 0 0 0 0,0 5-111 0 0,1 7 164 0 0,0 20 138 0 0,-3-17-132 0 0,-2-3-61 0 0,3-12-72 0 0,0-1 0 0 0,0 1-1 0 0,1 0 1 0 0,0 2-37 0 0,0 27 98 0 0,0 5 45 0 0,1-36-94 0 0,1-1-1 0 0,0 1 0 0 0,0-1 1 0 0,1 2-49 0 0,3 5 71 0 0,1 2 25 0 0,-4 1 1 0 0,-2-5-81 0 0,-1-10-12 0 0,1 1-1 0 0,-1-1 1 0 0,1 0 0 0 0,0 1 0 0 0,1-1-1 0 0,-1 0 1 0 0,0 1 0 0 0,1-1 0 0 0,0 0 0 0 0,0 0-1 0 0,0 1 1 0 0,0-1 0 0 0,0 0 0 0 0,1 0-1 0 0,-1 0 1 0 0,1 0 0 0 0,0-1 0 0 0,0 1 0 0 0,0 0-4 0 0,2 2 14 0 0,0 0 0 0 0,0 0 0 0 0,-1 0 0 0 0,0 0 0 0 0,3 6-14 0 0,-4-7 8 0 0,-1-1 1 0 0,1 1-1 0 0,0 0 1 0 0,1-1 0 0 0,-1 0-1 0 0,0 0 1 0 0,1 0-1 0 0,0 0 1 0 0,0 0-1 0 0,0 0 1 0 0,0 0-1 0 0,0-1 1 0 0,4 2-9 0 0,40 23 133 0 0,-42-26-131 0 0,0 0-1 0 0,-1 0 0 0 0,1 0 1 0 0,0-1-1 0 0,0 0 0 0 0,-1 0 1 0 0,1 0-1 0 0,0 0 1 0 0,2-1-2 0 0,4 0 1 0 0,6 1-3 0 0,-5-2-88 0 0,-2-3-97 0 0,1-3-106 0 0,-1-1-34 0 0,1 4-74 0 0,-1 0 13 0 0,6-8-188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8840 0 0,'0'0'197'0'0,"0"3"24"0"0,0-2-192 0 0,0 1-1 0 0,-1-1 0 0 0,1 1 0 0 0,-1-1 1 0 0,1 1-1 0 0,-1-1 0 0 0,1 0 0 0 0,-1 1 1 0 0,1-1-1 0 0,-1 0 0 0 0,0 1-28 0 0,-6 12 140 0 0,5-3-107 0 0,1 7-23 0 0,0-6-21 0 0,1 10 15 0 0,4-8 80 0 0,1-6 73 0 0,0 2 155 0 0,-2 3 111 0 0,-4 3 136 0 0,0-3-231 0 0,1-1-47 0 0,1 0-54 0 0,2-2-58 0 0,2-2-51 0 0,2 5 82 0 0,-5-2-10 0 0,-3 1 92 0 0,1-9-188 0 0,-1 0 0 0 0,1 0 0 0 0,0 0 0 0 0,0 1 0 0 0,1-1 0 0 0,-1 0 0 0 0,1 0 0 0 0,-1 0 0 0 0,1 0 1 0 0,0 1-95 0 0,4 4 206 0 0,1 2 70 0 0,-4 4 39 0 0,-2-10-286 0 0,0 0 93 0 0,0-2 77 0 0,0-1 61 0 0,0-1 111 0 0,0-4 590 0 0,0 0-504 0 0,0-1-89 0 0,0 2-195 0 0,1 0-75 0 0,-1 1-83 0 0,1 0-71 0 0,-1 0-79 0 0,1 0-86 0 0,4-6 250 0 0,-4 6-25 0 0,0 1 0 0 0,0 0 1 0 0,0-1-1 0 0,-1 1 0 0 0,1-1 0 0 0,0 1 0 0 0,-1-1 0 0 0,1 0 0 0 0,-1 1 0 0 0,1-1 0 0 0,-1 1 1 0 0,0-1-1 0 0,0 0 0 0 0,0 0-4 0 0,0-5 25 0 0,0 5-20 0 0,0 0-1 0 0,0 0 0 0 0,0 0 0 0 0,0-1 0 0 0,0 1 0 0 0,0 0 0 0 0,1 0 0 0 0,-1 0 0 0 0,1 0 0 0 0,0-1-4 0 0,14-28 7 0 0,-7 15-30 0 0,0 0-79 0 0,19-16-204 0 0,-24 25 237 0 0,1 0-8 0 0,7 5 63 0 0,-10 2 14 0 0,-1 1 1 0 0,1-1-1 0 0,-1 0 0 0 0,1 0 0 0 0,-1 0 0 0 0,1 0 0 0 0,-1 0 0 0 0,1 0 0 0 0,-1 0 0 0 0,1 0 0 0 0,-1 0 0 0 0,0-1 0 0 0,1 1 0 0 0,-1 0 0 0 0,1 0 0 0 0,-1 0 0 0 0,1 0 0 0 0,-1-1 0 0 0,1 1 0 0 0,-1 0 0 0 0,0-1 0 0 0,1 1 0 0 0,-1 0 0 0 0,1-1 0 0 0,-1 1 0 0 0,0 0 0 0 0,1-1 0 0 0,-1 1 0 0 0,0-1 0 0 0,0 1 0 0 0,1 0 0 0 0,-1-1 0 0 0,4-6 11 0 0,-3 7-7 0 0,0-1-1 0 0,0 1 1 0 0,0 0-1 0 0,-1-1 1 0 0,1 1-1 0 0,0 0 0 0 0,0 0 1 0 0,0 0-1 0 0,0-1 1 0 0,-1 1-1 0 0,1 0 1 0 0,0 0-1 0 0,0 0 0 0 0,1 1-3 0 0,13-1-1 0 0,1 2-52 0 0,0 9 39 0 0,-11-9 14 0 0,-4-2 0 0 0,-1 1 0 0 0,1-1 0 0 0,-1 0 0 0 0,1 0 0 0 0,0 1 0 0 0,-1-1 0 0 0,1 1 0 0 0,-1-1 0 0 0,1 0 0 0 0,-1 1 0 0 0,1-1 0 0 0,-1 1 0 0 0,1-1 0 0 0,-1 1 0 0 0,1-1 0 0 0,-1 1 0 0 0,0 0 0 0 0,1-1 0 0 0,-1 1 0 0 0,0 0 0 0 0,1-1 0 0 0,-1 1 0 0 0,2 4 0 0 0,-1-4-1 0 0,0 0 0 0 0,-1 0-1 0 0,1 0 1 0 0,0 0 0 0 0,0 0-1 0 0,0 0 1 0 0,0 0 0 0 0,0 0-1 0 0,0 0 1 0 0,0-1 0 0 0,0 1-1 0 0,0 0 1 0 0,0-1 0 0 0,0 1-1 0 0,1-1 2 0 0,-2 1-2 0 0,1-1 0 0 0,0 0 0 0 0,0 0 0 0 0,-1 1 0 0 0,1-1-1 0 0,0 1 1 0 0,-1-1 0 0 0,1 0 0 0 0,0 1 0 0 0,-1-1 0 0 0,1 1 0 0 0,-1 0-1 0 0,1-1 1 0 0,0 1 0 0 0,-1 0 0 0 0,0-1 0 0 0,1 1 0 0 0,-1 0-1 0 0,1-1 1 0 0,-1 1 0 0 0,0 0 0 0 0,0 0 0 0 0,1-1 0 0 0,-1 1-1 0 0,0 0 1 0 0,0 0 0 0 0,0-1 0 0 0,0 1 0 0 0,0 1 2 0 0,-1 7-24 0 0,2 0-1 0 0,12 20 20 0 0,-11-25 5 0 0,-1 0 0 0 0,0 1 0 0 0,-1-1 0 0 0,1 0 0 0 0,-1 1 0 0 0,0-1 0 0 0,0 1 0 0 0,0-1 0 0 0,-1 4 0 0 0,0 8 0 0 0,1 0 0 0 0,0-7-16 0 0,0-2 48 0 0,0 1 99 0 0,0-5 72 0 0,0-5 307 0 0,0-4-220 0 0,1 2-131 0 0,-1 1-59 0 0,0-1-38 0 0,1 1-46 0 0,-1 1-37 0 0,0 0-42 0 0,1 1-46 0 0,4-9 115 0 0,0 1 1 0 0,1 0-1 0 0,6-8-6 0 0,4-1 45 0 0,-3 5-57 0 0,3-3-38 0 0,7-6-66 0 0,-18 18 90 0 0,-1 1 1 0 0,0-1-1 0 0,1 1 0 0 0,0 0 0 0 0,0 0 0 0 0,0 1 0 0 0,2-1 26 0 0,4-1-120 0 0,0-1 0 0 0,-1 0 1 0 0,6-4 119 0 0,2 0-77 0 0,-5 6 53 0 0,10 3-76 0 0,-12 0 56 0 0,-10 0 43 0 0,-1 0 0 0 0,1 0 0 0 0,-1 0 0 0 0,1 0 0 0 0,-1 0-1 0 0,1 0 1 0 0,-1 0 0 0 0,1 0 0 0 0,-1 0 0 0 0,1 0 0 0 0,-1 0 0 0 0,1 0 0 0 0,-1 0 0 0 0,1 1 0 0 0,-1-1-1 0 0,1 0 1 0 0,-1 0 0 0 0,1 0 0 0 0,-1 1 0 0 0,1-1 0 0 0,-1 0 0 0 0,0 1 0 0 0,1-1 0 0 0,-1 0-1 0 0,0 1 1 0 0,1-1 0 0 0,-1 0 0 0 0,0 1 0 0 0,1-1 0 0 0,-1 1 0 0 0,0-1 0 0 0,0 1 1 0 0,5 6-29 0 0,5-2 8 0 0,-4 5-22 0 0,-2-8 35 0 0,-1-1 6 0 0,5 15 1 0 0,-2-8 1 0 0,0 1 0 0 0,-4 21 0 0 0,-3-24 0 0 0,1-4 0 0 0,0 0 0 0 0,0-1 0 0 0,0 1 0 0 0,0 0 0 0 0,0-1 0 0 0,0 1 0 0 0,0 0 0 0 0,1-1 0 0 0,-1 1 0 0 0,1 0 0 0 0,-1-1 0 0 0,1 2 0 0 0,6 0 0 0 0,-7-3 0 0 0,1 0 0 0 0,-1 0 0 0 0,0 0 0 0 0,0 0 0 0 0,0 0 0 0 0,1 0 0 0 0,-1 0 0 0 0,0 0 0 0 0,0 0 0 0 0,0 0 0 0 0,0 1 0 0 0,1-1 0 0 0,-1 0 0 0 0,0 0 0 0 0,0 0 0 0 0,0 0 0 0 0,0 0 0 0 0,1 0 0 0 0,-1 0 0 0 0,0 1 0 0 0,0-1 0 0 0,0 0 0 0 0,0 0 0 0 0,0 0 0 0 0,0 0 0 0 0,0 0 0 0 0,1 1 0 0 0,-1-1 0 0 0,0 0 0 0 0,0 0 0 0 0,0 0 0 0 0,0 1 0 0 0,0-1 0 0 0,0 0 0 0 0,0 0 0 0 0,0 0 0 0 0,1 27 0 0 0,-1-25 0 0 0,0-1 0 0 0,1 1 0 0 0,-1-1 0 0 0,0 1 0 0 0,0-1 0 0 0,1 1 0 0 0,-1-1 0 0 0,1 1 0 0 0,-1-1-1 0 0,1 1 1 0 0,0-1 0 0 0,0 2 0 0 0,7 5-57 0 0,-5-5-159 0 0,-1-2 70 0 0,0 0 42 0 0,1-2 36 0 0,0 1 12 0 0,-1 1-33 0 0,0 1 75 0 0,-1 0-63 0 0,0-1-63 0 0,0 1-65 0 0,-1-1-77 0 0,1 1-73 0 0,0-1-75 0 0,0 0-77 0 0,1-1-78 0 0,0 1-81 0 0,1-1-83 0 0,1 0-83 0 0,2 0-1110 0 0,3 0-1096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15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73 418 7856 0 0,'0'0'174'0'0,"0"0"29"0"0,0 0 13 0 0,0 3-31 0 0,0 4-150 0 0,0-1 84 0 0,0 1 71 0 0,0 0 59 0 0,0 6 305 0 0,0 10 470 0 0,0-13-609 0 0,2-1-145 0 0,5 4 33 0 0,0 3 20 0 0,-4-3-38 0 0,-4-5-118 0 0,1-5-114 0 0,0-1 0 0 0,0 1-1 0 0,0-1 1 0 0,0 1 0 0 0,0-1 0 0 0,1 1-1 0 0,-1-1 1 0 0,1 0 0 0 0,-1 1 0 0 0,2 0-53 0 0,3 7 161 0 0,2 1 66 0 0,-4 5 45 0 0,-4-3-57 0 0,1-9-159 0 0,-1-1 1 0 0,1 1-1 0 0,0 0 1 0 0,0 0-1 0 0,1-1 1 0 0,-1 1-1 0 0,1 0 1 0 0,-1-1-1 0 0,1 1 1 0 0,1 0-57 0 0,3 5 117 0 0,-3-7-98 0 0,-1-1 0 0 0,0 1 0 0 0,0 0 0 0 0,-1-1-1 0 0,1 1 1 0 0,0 0 0 0 0,0 0 0 0 0,-1 0 0 0 0,1-1 0 0 0,-1 1-1 0 0,0 0 1 0 0,1 0 0 0 0,-1 0 0 0 0,0 0-19 0 0,0 6 65 0 0,0 11 163 0 0,0-14-188 0 0,0 0-34 0 0,0-4 1 0 0,0 1 1 0 0,0 0-1 0 0,0-1 1 0 0,0 1 0 0 0,0 0-1 0 0,1-1 1 0 0,-1 1-1 0 0,1-1 1 0 0,-1 1 0 0 0,1 0-8 0 0,11 13 81 0 0,-12-15-80 0 0,0 0 0 0 0,0 0 0 0 0,0 0 0 0 0,1 0 0 0 0,-1 0 0 0 0,0 0 1 0 0,0 0-1 0 0,0 0 0 0 0,0 0 0 0 0,0 1 0 0 0,0-1 0 0 0,0 0 0 0 0,1 0 0 0 0,-1 0 0 0 0,0 0 0 0 0,0 0 1 0 0,0 0-1 0 0,0 0 0 0 0,0 1 0 0 0,0-1 0 0 0,0 0 0 0 0,0 0 0 0 0,0 0 0 0 0,0 0 0 0 0,0 0 0 0 0,0 1 1 0 0,0-1-1 0 0,0 0 0 0 0,0 0 0 0 0,0 0 0 0 0,0 0 0 0 0,0 0 0 0 0,0 0 0 0 0,0 1 0 0 0,0-1 0 0 0,0 0 1 0 0,0 0-1 0 0,0 0 0 0 0,0 0 0 0 0,0 0 0 0 0,0 0 0 0 0,0 1 0 0 0,0-1 0 0 0,0 0 0 0 0,-1 0 0 0 0,1 0 1 0 0,0 0-1 0 0,0 0 0 0 0,0 0 0 0 0,0 0 0 0 0,0 0 0 0 0,0 1 0 0 0,0-1 0 0 0,-1 0 0 0 0,1 0 0 0 0,0 0 1 0 0,0 0-2 0 0,-12 12 24 0 0,9-9-2 0 0,3-3-54 0 0,0 0-57 0 0,0 0-99 0 0,0 0 135 0 0,0 0-12 0 0,0 0-22 0 0,0 0-40 0 0,0 0-17 0 0,0 0-40 0 0,0 0-47 0 0,0 0-53 0 0,0 0-55 0 0,0 0-54 0 0,0 0-45 0 0,0 0-41 0 0,0 0-142 0 0,0 0-40 0 0,0 0-171 0 0,0 0-459 0 0</inkml:trace>
  <inkml:trace contextRef="#ctx0" brushRef="#br0" timeOffset="263.2">1 164 9216 0 0,'0'0'208'0'0,"0"0"33"0"0,0 0 14 0 0,0 0 19 0 0,0 0 80 0 0,0-3 35 0 0,0-9 10 0 0,0 9-171 0 0,0 3-112 0 0,0 0-41 0 0,0 0-78 0 0,0 0-50 0 0,0 0-76 0 0,0 0-121 0 0,0 0-6 0 0</inkml:trace>
  <inkml:trace contextRef="#ctx0" brushRef="#br0" timeOffset="723.52">763 164 6704 0 0,'0'0'149'0'0,"0"0"23"0"0,-3-3 12 0 0,-1 0-105 0 0,3 0-8 0 0,-12-24-30 0 0,5 16-23 0 0,4 4 46 0 0,1-1 87 0 0,0 0 121 0 0,-5 3 104 0 0,7 5-352 0 0,1 0 0 0 0,-1-1 0 0 0,1 1-1 0 0,0 0 1 0 0,-1 0 0 0 0,1-1-1 0 0,-1 1 1 0 0,1 0 0 0 0,0-1-1 0 0,-1 1 1 0 0,1 0 0 0 0,0-1-1 0 0,-1 1 1 0 0,1 0 0 0 0,0-1-1 0 0,0 1 1 0 0,-1-1 0 0 0,1 1-1 0 0,0-1 1 0 0,0 1 0 0 0,0-1 0 0 0,0 1-1 0 0,-1-1 1 0 0,1 1 0 0 0,0-1-1 0 0,0 1 1 0 0,0 0 0 0 0,0-1-1 0 0,0 1 1 0 0,0-1 0 0 0,0 0-24 0 0,0 1 9 0 0,1 0 1 0 0,-1 0-1 0 0,0 0 1 0 0,0 0-1 0 0,0 0 1 0 0,0 0-1 0 0,0 0 1 0 0,0-1-1 0 0,0 1 1 0 0,0 0-1 0 0,0 0 1 0 0,0 0-1 0 0,0 0 1 0 0,0 0-1 0 0,0 0 1 0 0,0 0-1 0 0,0 0 1 0 0,0 0-1 0 0,0-1 1 0 0,0 1-1 0 0,-1 0 1 0 0,1 0-1 0 0,0 0 1 0 0,0 0-1 0 0,0 0 1 0 0,0 0-1 0 0,0 0 1 0 0,0 0-1 0 0,0 0 1 0 0,0 0-1 0 0,0 0 1 0 0,0-1-1 0 0,0 1 1 0 0,0 0-1 0 0,0 0 1 0 0,-1 0-1 0 0,1 0 1 0 0,0 0-1 0 0,0 0 1 0 0,0 0-1 0 0,0 0 1 0 0,0 0-1 0 0,0 0 1 0 0,0 0-1 0 0,0 0 1 0 0,0 0-1 0 0,-1 0 1 0 0,1 0-1 0 0,0 0 1 0 0,0 0-1 0 0,0 0 1 0 0,0 0-1 0 0,0 0 1 0 0,0 0-1 0 0,0 0 1 0 0,0 0-1 0 0,-1 0-9 0 0,-8-2 222 0 0,-6-6 230 0 0,3-3 22 0 0,4 3-214 0 0,4 4-131 0 0,4 4-116 0 0,0 0-1 0 0,0-1 0 0 0,-1 1 0 0 0,1 0 1 0 0,0 0-1 0 0,0 0 0 0 0,0-1 0 0 0,-1 1 1 0 0,1 0-1 0 0,0 0 0 0 0,0 0 0 0 0,0 0 1 0 0,-1 0-1 0 0,1-1 0 0 0,0 1 0 0 0,0 0 1 0 0,-1 0-1 0 0,1 0 0 0 0,0 0 0 0 0,0 0 1 0 0,-1 0-1 0 0,1 0 0 0 0,0 0 0 0 0,0 0 1 0 0,-1 0-1 0 0,1 0-12 0 0,-1 0 18 0 0,1 0-1 0 0,-1 0 1 0 0,0 0-1 0 0,1 0 1 0 0,-1 0-1 0 0,0-1 1 0 0,1 1 0 0 0,-1 0-1 0 0,0 0 1 0 0,1 0-1 0 0,-1-1 1 0 0,1 1 0 0 0,-1 0-1 0 0,0-1 1 0 0,1 1-1 0 0,-1-1 1 0 0,1 1 0 0 0,-1-1-1 0 0,1 1 1 0 0,0-1-1 0 0,-1 1 1 0 0,1-1-1 0 0,-1 1 1 0 0,1-1-18 0 0,-1 0 18 0 0,1 0 0 0 0,-1 1 0 0 0,1-1 0 0 0,-1 0 0 0 0,1 1 0 0 0,-1-1 0 0 0,0 0 0 0 0,1 1 0 0 0,-1-1 1 0 0,0 1-1 0 0,1-1 0 0 0,-1 1 0 0 0,0 0 0 0 0,0-1 0 0 0,0 1 0 0 0,1 0 0 0 0,-1-1 0 0 0,0 1 0 0 0,0 0 0 0 0,0 0 0 0 0,0 0 0 0 0,1 0 0 0 0,-1 0 0 0 0,0 0 0 0 0,0 0-18 0 0,-16-1 169 0 0,-25 2 380 0 0,28 2-352 0 0,5 3-96 0 0,1-1-29 0 0,2-3 15 0 0,-1-1 35 0 0,-2 0 61 0 0,5-2-159 0 0,3 1-22 0 0,-7 5 16 0 0,-12 6 25 0 0,4-5-32 0 0,10 6-11 0 0,-9-6 0 0 0,14-5 0 0 0,0 0 0 0 0,-1 0 0 0 0,1 0 0 0 0,0 0 0 0 0,0 0 0 0 0,-1 0 0 0 0,1 0 0 0 0,0 0 0 0 0,0 1 0 0 0,0-1 0 0 0,0 0 0 0 0,0 1 0 0 0,-5 14 0 0 0,-2-13 0 0 0,8-3 0 0 0,0 0 0 0 0,-1 0 0 0 0,1 0 0 0 0,0 0 0 0 0,0 0 0 0 0,-1 0 0 0 0,1 0 0 0 0,0 0 0 0 0,0 1 0 0 0,0-1 0 0 0,-1 0 0 0 0,1 0 0 0 0,0 0 0 0 0,0 0 0 0 0,0 0 0 0 0,0 0 0 0 0,-1 0 0 0 0,1 1 0 0 0,0-1 0 0 0,0 0 0 0 0,0 0 0 0 0,0 0 0 0 0,0 0 0 0 0,-1 1 0 0 0,1-1 0 0 0,0 0 0 0 0,0 0 0 0 0,0 0 0 0 0,0 1 0 0 0,0-1 0 0 0,0 0 0 0 0,0 0 0 0 0,0 0 0 0 0,0 1 0 0 0,0-1 0 0 0,0 0 0 0 0,-2 31 0 0 0,2 23 0 0 0,0-46-2 0 0,-1-6 3 0 0,1-1 1 0 0,0 1-1 0 0,0 0 1 0 0,0 0-1 0 0,0 0 1 0 0,0 0-1 0 0,1 0 1 0 0,-1 0-1 0 0,1 0 1 0 0,-1-1-1 0 0,1 1 1 0 0,0 2-2 0 0,7 1 45 0 0,-8-5-42 0 0,1 0 1 0 0,-1 0-1 0 0,1 1 0 0 0,-1-1 0 0 0,1 0 0 0 0,-1 1 0 0 0,0-1 0 0 0,1 0 0 0 0,-1 1 0 0 0,1-1 0 0 0,-1 1 0 0 0,0-1 0 0 0,1 1 0 0 0,-1-1 0 0 0,0 1 0 0 0,0-1 1 0 0,1 1-1 0 0,-1-1 0 0 0,0 1 0 0 0,0-1 0 0 0,0 1 0 0 0,1 0 0 0 0,-1-1 0 0 0,0 1 0 0 0,0-1 0 0 0,0 1 0 0 0,0-1 0 0 0,0 1 0 0 0,0 0 0 0 0,0-1 1 0 0,-1 1-1 0 0,1 0-3 0 0,0 0 6 0 0,0 1 0 0 0,0 0 1 0 0,0-1-1 0 0,0 1 1 0 0,1 0-1 0 0,-1-1 0 0 0,0 1 1 0 0,1 0-1 0 0,-1-1 1 0 0,1 1-7 0 0,14 16 53 0 0,-11-14-51 0 0,-1 0 0 0 0,1 1-1 0 0,-1-1 1 0 0,0 1 0 0 0,-1 0 0 0 0,2 1-2 0 0,10 18 0 0 0,-12-20 1 0 0,-1-1-1 0 0,1 1 1 0 0,0-1 0 0 0,-1 1 0 0 0,1 3-1 0 0,9 20 49 0 0,3-4-25 0 0,-11-18-14 0 0,0 0 0 0 0,0-1 0 0 0,0 1 0 0 0,1 4-10 0 0,2 12 21 0 0,-4-17-9 0 0,-1 1-1 0 0,1-1 1 0 0,-1 0-1 0 0,1 1 1 0 0,0-1 0 0 0,3 4-12 0 0,-1-2 14 0 0,-1 0 0 0 0,0 0 1 0 0,0 0-1 0 0,0 1 1 0 0,-1-1-1 0 0,0 1 1 0 0,-1 0-1 0 0,1 3-14 0 0,4 14 81 0 0,4 3 35 0 0,-7-23-95 0 0,-1 0 0 0 0,0 0 1 0 0,0 0-1 0 0,-1 0 0 0 0,0 1 1 0 0,1-1-1 0 0,-1 1 0 0 0,-1-1 1 0 0,1 1-1 0 0,0 3-21 0 0,-2 4 65 0 0,1-10-45 0 0,0 0-1 0 0,0 1 0 0 0,0-1 0 0 0,0 0 0 0 0,0 0 0 0 0,0 1 0 0 0,1-1 0 0 0,-1 0 0 0 0,1 0 0 0 0,0 1 0 0 0,0-1-19 0 0,4 8 69 0 0,-4-9-54 0 0,0 1 1 0 0,0-1-1 0 0,0 1 1 0 0,0 0-1 0 0,0-1 1 0 0,0 1-1 0 0,-1 0 1 0 0,1 0 0 0 0,0 0-1 0 0,-1 0 1 0 0,0 0-1 0 0,0-1 1 0 0,1 1-1 0 0,-1 1-15 0 0,0 48 410 0 0,0-48-281 0 0,-3 0-26 0 0,1-2-215 0 0,1 1 82 0 0,-2 1 111 0 0,-1 2 175 0 0,3-2-185 0 0,0 0-73 0 0,0 0-110 0 0,0 0-110 0 0,0-2 61 0 0,1 1-39 0 0,0 0-42 0 0,0 0-44 0 0,0-1-47 0 0,0 1-51 0 0,0-2 25 0 0,0 0-52 0 0,0 0-46 0 0,0 0-41 0 0,0 0-144 0 0,0 0-40 0 0,0 0-176 0 0,0 0-471 0 0</inkml:trace>
  <inkml:trace contextRef="#ctx0" brushRef="#br0" timeOffset="1238.87">1198 73 7688 0 0,'-3'-3'166'0'0,"0"0"-103"0"0,0 0-40 0 0,0 0 34 0 0,-1-1 41 0 0,-1-1 65 0 0,-7-10 21 0 0,9 0-88 0 0,3 13 0 0 0,0 1 107 0 0,-3-2 176 0 0,-9-9 5 0 0,12 12-371 0 0,0-1 1 0 0,-1 1 0 0 0,1 0 0 0 0,0 0-1 0 0,0-1 1 0 0,0 1 0 0 0,0 0 0 0 0,-1 0-1 0 0,1 0 1 0 0,0 0 0 0 0,0 0 0 0 0,-1-1-1 0 0,1 1 1 0 0,0 0 0 0 0,0 0 0 0 0,0 0-1 0 0,-1 0 1 0 0,1 0 0 0 0,0 0 0 0 0,-1 0-1 0 0,1 0 1 0 0,0 0 0 0 0,0 0 0 0 0,-1 0-1 0 0,1 0 1 0 0,0 0-14 0 0,-2 0-3 0 0,-1 0 69 0 0,-3-1 103 0 0,-1 1 74 0 0,-19 0 761 0 0,16 1-625 0 0,5-1-230 0 0,2 1-41 0 0,0 0-52 0 0,1 0-59 0 0,-2 6 127 0 0,4-7-117 0 0,0 1-1 0 0,0-1 1 0 0,-1 1 0 0 0,1-1 0 0 0,0 1-1 0 0,-1-1 1 0 0,1 1 0 0 0,0-1-1 0 0,-1 1 1 0 0,1-1 0 0 0,-1 1-1 0 0,1-1 1 0 0,0 1 0 0 0,-1-1 0 0 0,1 0-1 0 0,-1 1-6 0 0,-10-1 156 0 0,8 3-64 0 0,-12 9-18 0 0,0-6-8 0 0,9 6-2 0 0,-6-6 22 0 0,6 9 96 0 0,-6 3 39 0 0,6-2 10 0 0,-2-11-91 0 0,3-1-60 0 0,2 8-58 0 0,4-6-9 0 0,-1-4-4 0 0,-16 26 37 0 0,10-10 26 0 0,1-9-32 0 0,4-7-31 0 0,-1 0-1 0 0,1-1 1 0 0,0 1 0 0 0,1 0-1 0 0,-1-1 1 0 0,0 1 0 0 0,0 0-1 0 0,1 0 1 0 0,-1 0 0 0 0,1 0-1 0 0,0-1 1 0 0,-1 1 0 0 0,1 0 0 0 0,0 0-9 0 0,0 0 6 0 0,0 0 1 0 0,0-1 0 0 0,0 1-1 0 0,0 0 1 0 0,0-1 0 0 0,-1 1-1 0 0,1 0 1 0 0,-1-1 0 0 0,1 1-1 0 0,-1 0-6 0 0,-4 7 12 0 0,3-8-12 0 0,1 1 0 0 0,0 0 0 0 0,0-1 0 0 0,0 1 0 0 0,1 0 0 0 0,-1 0 1 0 0,0-1-1 0 0,1 1 0 0 0,-1 0 0 0 0,1 0 0 0 0,-1 0 0 0 0,1 0 0 0 0,0 0 1 0 0,0 0-1 0 0,0 52 250 0 0,0-17-167 0 0,0-36-78 0 0,0 1 0 0 0,0 0-1 0 0,1 0 1 0 0,-1 0 0 0 0,0-1 0 0 0,1 1 0 0 0,0 0 0 0 0,-1 0 0 0 0,1-1-1 0 0,0 1 1 0 0,0 0 0 0 0,0-1 0 0 0,0 1-5 0 0,6 13 17 0 0,-6-12-9 0 0,-1 1 0 0 0,1-1 0 0 0,-1 0 1 0 0,0 1-1 0 0,0-1 0 0 0,0 0 0 0 0,0 1-8 0 0,-1 1 22 0 0,1 0 0 0 0,0 1 0 0 0,1-1 0 0 0,-1 0 0 0 0,1 0 0 0 0,0 0 0 0 0,1 4-22 0 0,3 4 30 0 0,3 8 20 0 0,-6 0 28 0 0,-2-10-27 0 0,-1 12 68 0 0,5-3 26 0 0,1-7-73 0 0,3 8 51 0 0,-6-3 29 0 0,0 0-19 0 0,5-1-41 0 0,1 2-4 0 0,-6 2 43 0 0,-3-11-80 0 0,0-6-36 0 0,1-1 1 0 0,0 1-1 0 0,0-1 1 0 0,0 0-1 0 0,0 1 1 0 0,0-1-1 0 0,1 1 1 0 0,-1-1-1 0 0,1 0 0 0 0,0 1 1 0 0,1 0-16 0 0,3 5 33 0 0,-4-7-26 0 0,0-1 0 0 0,0 1 0 0 0,0-1 0 0 0,0 1 0 0 0,0 0 0 0 0,0 0 0 0 0,-1-1 0 0 0,1 1 0 0 0,0 0 0 0 0,-1 0 0 0 0,0 0 0 0 0,0 0 0 0 0,1 0-1 0 0,-1 0-6 0 0,-1 4 22 0 0,1-4-15 0 0,5 6 22 0 0,6 12 47 0 0,-10-17-149 0 0,0 1 81 0 0,0 6 231 0 0,-1-5-209 0 0,0-2-81 0 0,0 0-71 0 0,0-1-34 0 0,0 0-61 0 0,0 0-69 0 0,0 1-78 0 0,-3-3-735 0 0,-9 0-49 0 0,9 0-10 0 0</inkml:trace>
  <inkml:trace contextRef="#ctx0" brushRef="#br0" timeOffset="1592.1">327 599 5904 0 0,'0'0'169'0'0,"0"0"-64"0"0,0 0 37 0 0,0 0 52 0 0,0 0 37 0 0,0 0 272 0 0,0 0 10 0 0,3 0-8 0 0,10 0-55 0 0,-13 0-443 0 0,0 1 0 0 0,0-1 1 0 0,0 0-1 0 0,0 0 1 0 0,0 0-1 0 0,0 0 0 0 0,0 0 1 0 0,0 0-1 0 0,0 0 0 0 0,1 0 1 0 0,-1 0-1 0 0,0 0 1 0 0,0 0-1 0 0,0 0 0 0 0,0 0 1 0 0,0 0-1 0 0,0 0 0 0 0,0 0 1 0 0,0 0-1 0 0,1 0 0 0 0,-1-1 1 0 0,0 1-1 0 0,0 0 1 0 0,0 0-1 0 0,0 0 0 0 0,0 0 1 0 0,0 0-1 0 0,0 0 0 0 0,0 0 1 0 0,0 0-1 0 0,0 0 1 0 0,0 0-1 0 0,0 0 0 0 0,1 0 1 0 0,-1 0-1 0 0,0-1 0 0 0,0 1 1 0 0,0 0-1 0 0,0 0 0 0 0,0 0 1 0 0,0 0-1 0 0,0 0 1 0 0,0 0-1 0 0,0 0 0 0 0,0 0 1 0 0,0 0-1 0 0,0-1 0 0 0,0 1 1 0 0,0 0-1 0 0,0 0 0 0 0,0 0 1 0 0,0 0-1 0 0,0 0 1 0 0,0 0-1 0 0,0 0 0 0 0,0 0 1 0 0,0-1-8 0 0,0 1 26 0 0,0-1 0 0 0,0 0 0 0 0,0 0 0 0 0,0 1 1 0 0,0-1-1 0 0,1 0 0 0 0,-1 0 0 0 0,0 1 0 0 0,1-1 1 0 0,-1 0-1 0 0,0 1 0 0 0,1-1 0 0 0,-1 1 0 0 0,1-1 1 0 0,-1 0-1 0 0,1 1 0 0 0,-1-1 0 0 0,1 1 0 0 0,0-1 0 0 0,-1 1 1 0 0,1-1-27 0 0,10-5 289 0 0,-4 1-150 0 0,0 0-60 0 0,-7 5-71 0 0,0 0-1 0 0,0 0 1 0 0,0-1 0 0 0,1 1-1 0 0,-1 0 1 0 0,0 0 0 0 0,0 0-1 0 0,0-1 1 0 0,1 1-1 0 0,-1 0 1 0 0,0 0 0 0 0,0 0-1 0 0,0 0 1 0 0,1 0 0 0 0,-1-1-1 0 0,0 1 1 0 0,0 0 0 0 0,1 0-1 0 0,-1 0 1 0 0,0 0-1 0 0,1 0 1 0 0,-1 0 0 0 0,0 0-1 0 0,0 0 1 0 0,1 0 0 0 0,-1 0-8 0 0,11-2 133 0 0,-8 1-97 0 0,-1-1 0 0 0,1 1 0 0 0,-1-1 1 0 0,1 0-1 0 0,-1 0 0 0 0,0 0 0 0 0,2-1-36 0 0,5-5 138 0 0,2 1 42 0 0,-3 4-25 0 0,1 2 35 0 0,8-2 139 0 0,-3-6-78 0 0,-5 3-146 0 0,-1 1-17 0 0,1 1 0 0 0,0 0 0 0 0,8-3-88 0 0,15-3 137 0 0,-23 6-104 0 0,11-2 48 0 0,0-1-51 0 0,-5 2-17 0 0,6 2 32 0 0,-20 4-43 0 0,1-1 1 0 0,0 0-1 0 0,-1-1 1 0 0,1 1-1 0 0,0 0 1 0 0,-1 0 0 0 0,1-1-1 0 0,-1 1 1 0 0,1-1-1 0 0,0 0-2 0 0,7-4 20 0 0,6-3-23 0 0,-3 6-54 0 0,-2 2-14 0 0,9-5-11 0 0,-14 2 6 0 0,1 1-73 0 0,-2-1-101 0 0,-1 2 59 0 0,-1 0-44 0 0,-1 0-45 0 0,1 1-44 0 0,-1-1-39 0 0,0 1-34 0 0,-1-1-117 0 0,1 1-34 0 0,-1 0-1214 0 0</inkml:trace>
  <inkml:trace contextRef="#ctx0" brushRef="#br0" timeOffset="2016.66">799 581 6952 0 0,'0'0'201'0'0,"0"0"-52"0"0,0 0-17 0 0,0 0 37 0 0,0 0 132 0 0,0 0 245 0 0,0 0 20 0 0,0 0-4 0 0,0 0-22 0 0,0 0-10 0 0,3 0-2 0 0,1 0-438 0 0,0 1 56 0 0,5-1 180 0 0,14-1 550 0 0,-17 0-664 0 0,0-1-62 0 0,3-3 49 0 0,-8 4-160 0 0,1-1 0 0 0,0 1 0 0 0,-1 0 1 0 0,1 1-1 0 0,0-1 0 0 0,0 0 1 0 0,-1 0-1 0 0,1 1 0 0 0,0-1 1 0 0,0 1-1 0 0,0 0 0 0 0,0-1 1 0 0,0 1-1 0 0,0 0-39 0 0,11 0 212 0 0,0 0-52 0 0,-10 0-116 0 0,1 0 0 0 0,-1 0-1 0 0,1 0 1 0 0,0-1 0 0 0,-1 0 0 0 0,1 0-44 0 0,14-7 250 0 0,7-2 116 0 0,-17 7-299 0 0,5-1 70 0 0,1 0 46 0 0,3 1 44 0 0,3 2 40 0 0,-20 1-267 0 0,5 0 29 0 0,-1 0-1 0 0,1 0 1 0 0,-1-1 0 0 0,1 1 0 0 0,2-2-29 0 0,18-10 85 0 0,-19 10-62 0 0,1 2-1 0 0,-1-1 1 0 0,1 0 0 0 0,-1 1-1 0 0,5 1-22 0 0,-5-1 24 0 0,0 0 0 0 0,1 0 0 0 0,-1-1 0 0 0,0 1 0 0 0,4-2-24 0 0,5-6 58 0 0,-13 7-49 0 0,0 0 0 0 0,-1 0 1 0 0,1 1-1 0 0,-1-1 0 0 0,1 0 0 0 0,0 1 0 0 0,0-1 0 0 0,-1 1 0 0 0,1-1 0 0 0,0 1 0 0 0,0 0 0 0 0,0 0 0 0 0,0 0-9 0 0,34 0 88 0 0,-21 0-106 0 0,-12 0-86 0 0,-3 0-64 0 0,0 0-21 0 0,0 0 43 0 0,0 0-42 0 0,0 0-119 0 0,0 0 14 0 0,0 0-35 0 0,0 0-864 0 0,0 3-50 0 0,0 12-6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1 8088 0 0,'-7'0'94'0'0,"6"-1"-63"0"0,-1 1 0 0 0,0 0-1 0 0,1 0 1 0 0,-1 0 0 0 0,0 0 0 0 0,1 0 0 0 0,-1 1-1 0 0,0-1 1 0 0,1 0 0 0 0,-1 1 0 0 0,0-1 0 0 0,0 1-31 0 0,-3 6 54 0 0,5-7-54 0 0,0 1 0 0 0,0-1 0 0 0,-1 1 0 0 0,1-1-1 0 0,0 1 1 0 0,-1-1 0 0 0,1 0 0 0 0,0 1 0 0 0,-1-1-1 0 0,1 0 1 0 0,0 1 0 0 0,-1-1 0 0 0,1 0-1 0 0,-1 1 1 0 0,1-1 0 0 0,-1 0 0 0 0,1 0 0 0 0,0 0-1 0 0,-1 1 1 0 0,1-1 0 0 0,-1 0 0 0 0,1 0 0 0 0,-1 0-1 0 0,1 0 1 0 0,-1 0 0 0 0,1 0 0 0 0,-1 0 0 0 0,1 0-1 0 0,-1 0 1 0 0,1 0 0 0 0,-1 0 0 0 0,0 0 0 0 0,-6-1-11 0 0,-8 2 11 0 0,6 1 105 0 0,3 1 15 0 0,-2 1 148 0 0,-17 11 732 0 0,16-8-650 0 0,-3 3 130 0 0,-2-2-68 0 0,-5 4 82 0 0,17-11-453 0 0,0 1 1 0 0,1-1-1 0 0,-1 1 1 0 0,1-1-1 0 0,-1 1 1 0 0,1 0 0 0 0,0 0-1 0 0,-1 0 1 0 0,1 0-42 0 0,-4 9 246 0 0,2-2-53 0 0,2-8-175 0 0,1 0 1 0 0,-1-1-1 0 0,0 1 1 0 0,1 0-1 0 0,-1 0 0 0 0,0-1 1 0 0,1 1-1 0 0,-1 0 1 0 0,0-1-1 0 0,1 1 0 0 0,-1-1 1 0 0,0 1-1 0 0,-1-1-18 0 0,2 1 24 0 0,-1-1-1 0 0,0 0 1 0 0,0 1-1 0 0,0-1 1 0 0,0 0-1 0 0,0 1 1 0 0,1-1 0 0 0,-1 1-1 0 0,0-1 1 0 0,0 1-1 0 0,1 0 1 0 0,-1-1-1 0 0,0 1 1 0 0,1 0-1 0 0,-1 0 1 0 0,0-1-1 0 0,1 1 1 0 0,-1 0-1 0 0,1 0 1 0 0,0 0-1 0 0,-1-1 1 0 0,1 1-1 0 0,0 0 1 0 0,-1 0 0 0 0,1 0-1 0 0,0 0 1 0 0,0 0-1 0 0,0 0 1 0 0,0 0-1 0 0,0 0 1 0 0,0 0-1 0 0,0 0 1 0 0,0 0-1 0 0,0 0 1 0 0,0 0-1 0 0,1 0-23 0 0,-1 6 93 0 0,0 1 6 0 0,0 20 362 0 0,0-20-321 0 0,2-2 12 0 0,9 4-6 0 0,-8-7-22 0 0,1-2-54 0 0,5-2-19 0 0,-7 1-11 0 0,27 0 182 0 0,17 0 26 0 0,-23 0-110 0 0,-20 0-125 0 0,0-1 1 0 0,1 1-1 0 0,-1-1 0 0 0,1 0 1 0 0,-1 0-1 0 0,0 0 0 0 0,1 0 1 0 0,0-1-14 0 0,12-3 56 0 0,10-1 10 0 0,-5-4-42 0 0,3 4 19 0 0,-14-4-22 0 0,11 5 22 0 0,-15-2-33 0 0,-4 3-9 0 0,11-1 11 0 0,-11 4-8 0 0,-1 1 0 0 0,0-1 0 0 0,0 0 0 0 0,0 0 0 0 0,0 0 0 0 0,0 0 0 0 0,0 0 0 0 0,0 0 0 0 0,0 0 0 0 0,0 0 0 0 0,-1 0 0 0 0,2-1-4 0 0,0-14 12 0 0,-4 0-35 0 0,0 12-3 0 0,-5-10-80 0 0,0 3-78 0 0,-4 6-29 0 0,8 0 96 0 0,0-1-33 0 0,-2-3-117 0 0,-2 3-46 0 0,-6 3-378 0 0,10 3-19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223 536 8232 0 0,'0'0'182'0'0,"0"0"29"0"0,0 0 14 0 0,2 0 42 0 0,7-2 40 0 0,-9 2-283 0 0,1-1 1 0 0,-1 1-1 0 0,0 0 0 0 0,1-1 1 0 0,-1 1-1 0 0,0-1 1 0 0,1 1-1 0 0,-1 0 1 0 0,0-1-1 0 0,0 1 0 0 0,1-1 1 0 0,-1 1-1 0 0,0-1 1 0 0,0 1-1 0 0,0-1 0 0 0,0 1 1 0 0,0-1-1 0 0,0 1 1 0 0,0-1-1 0 0,0 0 1 0 0,0 1-1 0 0,0-1-24 0 0,0 1 8 0 0,0 0 0 0 0,0 0 0 0 0,1 0 0 0 0,-1 0 1 0 0,0 0-1 0 0,0-1 0 0 0,0 1 0 0 0,0 0 0 0 0,0 0 0 0 0,0 0 0 0 0,0 0 0 0 0,0 0 1 0 0,0 0-1 0 0,0 0 0 0 0,0 0 0 0 0,0 0 0 0 0,0 0 0 0 0,0-1 0 0 0,-1 1 0 0 0,1 0 0 0 0,0 0 1 0 0,0 0-1 0 0,0 0 0 0 0,0 0 0 0 0,0 0 0 0 0,0 0 0 0 0,0 0 0 0 0,0 0 0 0 0,0 0 1 0 0,0 0-1 0 0,0 0 0 0 0,0 0 0 0 0,0-1 0 0 0,0 1 0 0 0,0 0 0 0 0,0 0 0 0 0,-1 0 0 0 0,1 0 1 0 0,0 0-1 0 0,0 0 0 0 0,0 0 0 0 0,0 0 0 0 0,0 0 0 0 0,0 0 0 0 0,0 0 0 0 0,0 0 1 0 0,0 0-1 0 0,0 0 0 0 0,-1 0 0 0 0,1 0 0 0 0,0 0 0 0 0,0 0 0 0 0,0 0 0 0 0,0 0 0 0 0,0 0 1 0 0,0 0-1 0 0,0 0-8 0 0,-1 0 25 0 0,1 0 1 0 0,-1 0-1 0 0,0 0 0 0 0,1 0 1 0 0,-1 0-1 0 0,1 0 1 0 0,-1 0-1 0 0,0 0 1 0 0,1 0-1 0 0,-1-1 0 0 0,1 1 1 0 0,-1 0-1 0 0,1 0 1 0 0,-1-1-1 0 0,1 1 1 0 0,-1 0-1 0 0,1-1-25 0 0,-1 1 18 0 0,1-1 1 0 0,0 1-1 0 0,-1-1 1 0 0,1 1-1 0 0,0-1 0 0 0,0 1 1 0 0,-1-1-1 0 0,1 1 1 0 0,0-1-1 0 0,0 0 1 0 0,0 1-1 0 0,0-1 0 0 0,0 1 1 0 0,0-1-1 0 0,0 1 1 0 0,0-1-1 0 0,0 0-18 0 0,0 1 4 0 0,0 0 1 0 0,0 0-1 0 0,0 0 1 0 0,0 0-1 0 0,0 0 1 0 0,0 0-1 0 0,0 0 1 0 0,0 0-1 0 0,0-1 0 0 0,0 1 1 0 0,0 0-1 0 0,0 0 1 0 0,0 0-1 0 0,0 0 1 0 0,0 0-1 0 0,0 0 1 0 0,0 0-1 0 0,0 0 0 0 0,0 0 1 0 0,0 0-1 0 0,0-1 1 0 0,0 1-1 0 0,0 0 1 0 0,0 0-1 0 0,-1 0 1 0 0,1 0-1 0 0,0 0 0 0 0,0 0 1 0 0,0 0-1 0 0,0 0 1 0 0,0 0-1 0 0,0 0 1 0 0,0 0-1 0 0,0 0 1 0 0,0 0-1 0 0,0 0 0 0 0,0 0 1 0 0,0-1-1 0 0,0 1 1 0 0,-1 0-1 0 0,1 0 1 0 0,0 0-1 0 0,0 0 1 0 0,0 0-1 0 0,0 0 0 0 0,0 0 1 0 0,0 0-1 0 0,0 0 1 0 0,0 0-1 0 0,0 0 1 0 0,0 0-1 0 0,-1 0 1 0 0,1 0-1 0 0,0 0 0 0 0,0 0 1 0 0,0 1-1 0 0,0-1-4 0 0,-26 0 429 0 0,10 0-184 0 0,8 2-55 0 0,4 0-148 0 0,-16 7 100 0 0,2-7 45 0 0,10-1-87 0 0,-3 5 28 0 0,5-1-6 0 0,1-2-21 0 0,-2 1 39 0 0,6-4-130 0 0,-1 1 11 0 0,0 0 0 0 0,0 0 0 0 0,0 0-1 0 0,0 1 1 0 0,0-1 0 0 0,1 0 0 0 0,-1 1 0 0 0,0 0-21 0 0,-9 15 189 0 0,9-14-153 0 0,0 0 0 0 0,0 0-1 0 0,-1 0 1 0 0,1 0 0 0 0,-1-1-1 0 0,0 1 1 0 0,0-1 0 0 0,0 1 0 0 0,-3 1-36 0 0,-5 5 145 0 0,4 7-37 0 0,7-14-97 0 0,-1 0 0 0 0,1-1 0 0 0,-1 1 0 0 0,1 0 0 0 0,-1 0-1 0 0,0 0 1 0 0,0-1 0 0 0,0 1 0 0 0,0-1 0 0 0,0 1 0 0 0,0-1 0 0 0,-1 1-11 0 0,0 1 90 0 0,1 1-40 0 0,1 5-16 0 0,1-7-7 0 0,-1 22 73 0 0,0-3-49 0 0,2-16 13 0 0,12 8-36 0 0,1 1 30 0 0,-13-14-50 0 0,11 7 38 0 0,4 1-34 0 0,-16-7-10 0 0,1 0 1 0 0,-1-1 0 0 0,1 1 0 0 0,-1-1-1 0 0,1 0 1 0 0,-1 0 0 0 0,1 1 0 0 0,0-1-1 0 0,-1 0 1 0 0,1 0 0 0 0,-1 0 0 0 0,1-1-1 0 0,0 1 1 0 0,-1 0 0 0 0,1 0 0 0 0,-1-1-1 0 0,1 1 1 0 0,-1-1 0 0 0,1 0 0 0 0,-1 1-1 0 0,0-1 1 0 0,1 0 0 0 0,-1 0 0 0 0,1 0-3 0 0,0 0 6 0 0,0 0 1 0 0,0-1-1 0 0,0 2 1 0 0,0-1 0 0 0,0 0-1 0 0,0 0 1 0 0,0 1-1 0 0,0-1 1 0 0,1 1 0 0 0,1-1-7 0 0,-2 1 4 0 0,-1 0 0 0 0,1 0 0 0 0,0 0 1 0 0,-1-1-1 0 0,1 1 0 0 0,-1-1 1 0 0,1 1-1 0 0,0-1 0 0 0,-1 1 1 0 0,1-1-1 0 0,-1 0 0 0 0,1 0 1 0 0,-1 0-1 0 0,0 0-4 0 0,7-4 32 0 0,40-16 48 0 0,-47 21-82 0 0,0-1 1 0 0,0 1 0 0 0,-1-1 0 0 0,1 0 0 0 0,0 1-1 0 0,0-1 1 0 0,0 0 0 0 0,-1 0 0 0 0,1 1 0 0 0,0-1-1 0 0,-1 0 1 0 0,1 0 0 0 0,-1 0 0 0 0,1 0 0 0 0,-1 0-1 0 0,1 0 1 0 0,-1 0 0 0 0,0 0 0 0 0,1 0 0 0 0,-1 0-1 0 0,0 0 1 0 0,0 0 0 0 0,0 0 0 0 0,0 0 0 0 0,0 0-1 0 0,0-1 2 0 0,0 0-8 0 0,1-1 1 0 0,-1 1-1 0 0,0 0 0 0 0,1-1 0 0 0,0 1 0 0 0,-1 0 0 0 0,1 0 0 0 0,0-1 8 0 0,4-4-53 0 0,3-11-105 0 0,-8 17 145 0 0,1-1 0 0 0,-1 1 0 0 0,0 0-1 0 0,0-1 1 0 0,0 1 0 0 0,0 0 0 0 0,0 0-1 0 0,0-1 1 0 0,0 1 0 0 0,0 0 0 0 0,-1-1-1 0 0,1 1 1 0 0,-1 0 0 0 0,1 0-1 0 0,-1 0 1 0 0,1-1 13 0 0,-2-1-41 0 0,0-1-1 0 0,0 1 0 0 0,1-1 0 0 0,-1 0 1 0 0,1 1-1 0 0,0-1 0 0 0,0 0 1 0 0,1 0-1 0 0,-1 0 0 0 0,1 1 1 0 0,0-4 41 0 0,0-20-231 0 0,0 16 121 0 0,0-4-40 0 0,-1 1-3 0 0,-1 0 0 0 0,-3-12 153 0 0,2 10-110 0 0,1-1-1 0 0,0 1 1 0 0,1-2 110 0 0,0-37-248 0 0,-1 25 45 0 0,2 0 0 0 0,1 0 1 0 0,3-14 202 0 0,2 19-115 0 0,-1-1-19 0 0,-2-2-41 0 0,-4 13 74 0 0,1 9 48 0 0,0-1 1 0 0,0 1-1 0 0,0-1 1 0 0,1 1-1 0 0,0-1 1 0 0,0 0 52 0 0,6-6-131 0 0,-3 4 42 0 0,-2-3 34 0 0,-2 7 45 0 0,0-2-1 0 0,0-10-51 0 0,1 15 70 0 0,1 4 11 0 0,1 2-15 0 0,0 0-1 0 0,-1 0 1 0 0,1 0-1 0 0,-1 0 1 0 0,0 0 0 0 0,0 0-1 0 0,0 1 1 0 0,0-1-1 0 0,-1 2-3 0 0,4 11 58 0 0,0 0 55 0 0,2 10 54 0 0,5 24 99 0 0,-5-22-127 0 0,-3 4 65 0 0,-4-7-66 0 0,1 7 29 0 0,10 7 104 0 0,-6 5 3 0 0,0-20-122 0 0,1 0 30 0 0,-4 3 66 0 0,-3-2-2 0 0,1 16 123 0 0,4-15-162 0 0,0-11-105 0 0,2 5 120 0 0,-3 8 102 0 0,-4-19-252 0 0,0 16 90 0 0,1-23-134 0 0,0-1 0 0 0,0 1 0 0 0,1-1 0 0 0,-1 1 0 0 0,1-1 0 0 0,-1 1 0 0 0,1-1 0 0 0,0 2-28 0 0,10 10 134 0 0,-9-11-54 0 0,0 0-38 0 0,-3 6-17 0 0,1-6-2 0 0,-1 0-21 0 0,1 2 55 0 0,0-1-61 0 0,0-2-65 0 0,1 0-88 0 0,-1-2-120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9272 0 0,'3'0'49'0'0,"2"0"-14"0"0,-3 0 19 0 0,1 0 58 0 0,0 0 87 0 0,-3 2 56 0 0,0 11-42 0 0,0 1-144 0 0,0-5-91 0 0,0-7-10 0 0,0-2 52 0 0,0 1 35 0 0,0 1 50 0 0,0 0 60 0 0,0 3 72 0 0,0 5 205 0 0,0 26 944 0 0,0-19-836 0 0,0-3-138 0 0,0-1-110 0 0,0-5-174 0 0,0-1-84 0 0,3 10 243 0 0,7-3 31 0 0,-10-14-301 0 0,2 2 131 0 0,-1 0-33 0 0,0 1 31 0 0,-1 1-73 0 0,-1 1-37 0 0,1-2 51 0 0,0 10 202 0 0,0-11-7 0 0,0-2-2 0 0,0 0-8 0 0,0 0-34 0 0,0 0-13 0 0,0 0-1 0 0,0 0-6 0 0,0 0-30 0 0,0 0-18 0 0,0 0-2 0 0,-3 0-16 0 0,3 1-149 0 0,-1-1 0 0 0,1 0 0 0 0,-1 0 0 0 0,1 0 0 0 0,-1 0 0 0 0,1 0 0 0 0,-1 0 0 0 0,1-1-1 0 0,0 1 1 0 0,-1 0 0 0 0,1 0 0 0 0,-1 0 0 0 0,1 0 0 0 0,-1 0 0 0 0,1-1 0 0 0,0 1 0 0 0,-1 0-1 0 0,1 0 1 0 0,-1-1 0 0 0,1 1 0 0 0,0 0 0 0 0,-1-1 0 0 0,1 1 0 0 0,0 0 0 0 0,-1-1 0 0 0,1 1-1 0 0,0 0 1 0 0,0-1 0 0 0,-1 1 0 0 0,1-1 0 0 0,0 1 0 0 0,0-1 0 0 0,0 1-3 0 0,-1-30 77 0 0,1 2 12 0 0,0 22-80 0 0,1 1-1 0 0,0-1 1 0 0,0 1 0 0 0,0 0 0 0 0,1-1 0 0 0,0 1 0 0 0,0 0-1 0 0,2-3-8 0 0,24-43-7 0 0,-9 19-2 0 0,-11 19-77 0 0,3 2 27 0 0,-9 10 53 0 0,-1 0-1 0 0,0 0 1 0 0,0 0-1 0 0,1-1 1 0 0,-1 1-1 0 0,0 0 0 0 0,0 0 1 0 0,0-1-1 0 0,0 0 7 0 0,2-5-31 0 0,-3 6 28 0 0,0 1 0 0 0,1-1 0 0 0,-1 1 0 0 0,0-1 0 0 0,0 1 0 0 0,0 0 0 0 0,1-1 0 0 0,-1 1 0 0 0,0-1 0 0 0,1 1 0 0 0,-1-1 0 0 0,0 1 0 0 0,1 0 0 0 0,-1-1 1 0 0,0 1-1 0 0,1 0 0 0 0,-1-1 0 0 0,1 1 0 0 0,-1 0 0 0 0,1 0 0 0 0,-1-1 0 0 0,0 1 0 0 0,1 0 0 0 0,-1 0 0 0 0,1 0 0 0 0,-1 0 0 0 0,1 0 0 0 0,-1-1 0 0 0,1 1 0 0 0,-1 0 0 0 0,1 0 0 0 0,-1 0 0 0 0,1 0 0 0 0,0 1 0 0 0,-1-1 0 0 0,1 0 0 0 0,-1 0 0 0 0,1 0 3 0 0,1 0-13 0 0,1-1 0 0 0,-1 0 0 0 0,1 1 0 0 0,-1-1 0 0 0,1 0-1 0 0,-1 0 1 0 0,0 0 0 0 0,2-1 13 0 0,16-7-42 0 0,-19 9 39 0 0,0 0 0 0 0,-1 0 1 0 0,1-1-1 0 0,0 1 0 0 0,-1 0 0 0 0,1 0 1 0 0,0 0-1 0 0,0 0 0 0 0,-1 0 0 0 0,1 1 1 0 0,0-1-1 0 0,0 0 0 0 0,-1 0 0 0 0,1 0 1 0 0,0 0-1 0 0,-1 1 0 0 0,1-1 1 0 0,0 0-1 0 0,-1 1 0 0 0,1-1 0 0 0,-1 1 1 0 0,1-1-1 0 0,0 1 3 0 0,4 9-27 0 0,-3-8 19 0 0,0-1 0 0 0,1 1-1 0 0,-1-1 1 0 0,0 0 0 0 0,1 0-1 0 0,-1 0 1 0 0,0 0 0 0 0,1 0 8 0 0,0 0-7 0 0,-1-1 0 0 0,1 1 1 0 0,-1 0-1 0 0,0 1 0 0 0,1-1 1 0 0,-1 0-1 0 0,0 1 0 0 0,0-1 7 0 0,14 28-64 0 0,31 66 53 0 0,-41-63 11 0 0,4-19 16 0 0,-6-8 79 0 0,-3 2-58 0 0,-1-1-10 0 0,11 7 50 0 0,-8-7 43 0 0,-3 4-58 0 0,0-10-48 0 0,0 3 90 0 0,0-3 0 0 0,0 0 0 0 0,0 0 0 0 0,0 0 0 0 0,0 0 2 0 0,0 0 4 0 0,0 0 2 0 0,0 0 0 0 0,0 0-4 0 0,2 0-17 0 0,-1 0-88 0 0,-1 0 1 0 0,0 0-1 0 0,1 0 1 0 0,-1 0-1 0 0,1 0 1 0 0,-1 0-1 0 0,1 0 0 0 0,-1 0 1 0 0,0 0-1 0 0,1-1 1 0 0,-1 1-1 0 0,1 0 0 0 0,-1 0 1 0 0,0 0-1 0 0,1 0 1 0 0,-1-1-1 0 0,1 1 0 0 0,-1 0 1 0 0,0 0-1 0 0,1-1 1 0 0,-1 1-1 0 0,0 0 0 0 0,0 0 1 0 0,1-1-1 0 0,-1 1 1 0 0,0-1-1 0 0,0 1 0 0 0,1 0 1 0 0,-1-1-1 0 0,0 1 1 0 0,0-1-4 0 0,5-5 55 0 0,6 0 12 0 0,-6-7-54 0 0,-2 9-5 0 0,0 0-1 0 0,0 0 0 0 0,0 0 1 0 0,1 0-1 0 0,-1 0 1 0 0,1 1-1 0 0,2-1-7 0 0,-2 0 3 0 0,0 1 0 0 0,-1 0 0 0 0,1-1 0 0 0,-1 0 0 0 0,1 0-1 0 0,-1 0 1 0 0,1-2-3 0 0,9-17-5 0 0,-4 13 22 0 0,-1-1 1 0 0,2 1-1 0 0,2-2-17 0 0,1-1 1 0 0,-7 8-30 0 0,-1 1 0 0 0,1-1 0 0 0,0 1 0 0 0,5-2 29 0 0,0-1-28 0 0,-7 4 14 0 0,-1 1 0 0 0,1 0-1 0 0,-1 0 1 0 0,1 1 0 0 0,0-1-1 0 0,0 1 1 0 0,0 0 0 0 0,1 0 14 0 0,7-3-46 0 0,2-2-17 0 0,-13 5 53 0 0,0 0 1 0 0,1 0-1 0 0,-1 1 0 0 0,1-1 0 0 0,-1 0 0 0 0,1 1 0 0 0,-1-1 0 0 0,1 1 0 0 0,-1 0 0 0 0,1-1 0 0 0,-1 1 0 0 0,1 0 0 0 0,0 0 10 0 0,18 0-83 0 0,4 0 57 0 0,-22 0 19 0 0,0 0 1 0 0,-1 0-1 0 0,1 0 0 0 0,0 0 1 0 0,-1 0-1 0 0,1 1 0 0 0,0-1 1 0 0,-1 1-1 0 0,1-1 0 0 0,0 1 7 0 0,13 12-65 0 0,1 0 50 0 0,-11-11 17 0 0,-4-1-4 0 0,-1-1 0 0 0,1 0 0 0 0,0 0-1 0 0,-1 1 1 0 0,1-1 0 0 0,0 0 0 0 0,-1 1 0 0 0,1-1-1 0 0,-1 1 1 0 0,1-1 0 0 0,-1 1 0 0 0,1-1 0 0 0,-1 1 0 0 0,1-1-1 0 0,-1 1 1 0 0,0-1 0 0 0,1 1 0 0 0,-1 0 0 0 0,0-1-1 0 0,1 1 1 0 0,-1-1 0 0 0,0 1 2 0 0,3 4-14 0 0,2 3 4 0 0,-4-6 10 0 0,-1-1 0 0 0,1 1 0 0 0,0-1 0 0 0,0 1 0 0 0,0-1-1 0 0,-1 1 1 0 0,1-1 0 0 0,-1 1 0 0 0,1-1 0 0 0,-1 1 0 0 0,0 0 0 0 0,1-1 0 0 0,-1 1-1 0 0,0 0 1 0 0,0 0 0 0 0,0 1 0 0 0,0 0 0 0 0,0-1 0 0 0,1 1 0 0 0,-1-1 0 0 0,1 1 0 0 0,0-1 0 0 0,-1 1 0 0 0,1-1 0 0 0,0 0 0 0 0,2 2 0 0 0,-2-1 0 0 0,0-1 0 0 0,0 0 0 0 0,0 1 0 0 0,0-1 0 0 0,0 1 0 0 0,-1-1 0 0 0,1 1 0 0 0,-1-1 0 0 0,0 1 0 0 0,1-1 0 0 0,-1 3 0 0 0,0 90 0 0 0,0-94 1 0 0,-1 1 0 0 0,1 0-1 0 0,0-1 1 0 0,0 1-1 0 0,-1 0 1 0 0,1-1 0 0 0,-1 1-1 0 0,1-1 1 0 0,-1 1-1 0 0,0-1 1 0 0,0 1 0 0 0,1-1-1 0 0,-1 1 1 0 0,0-1-1 0 0,0 0 1 0 0,-1 1-1 0 0,1-1 1 0 0,-1 1-1 0 0,0 0 53 0 0,2-2-27 0 0,0 0-45 0 0,0 0-49 0 0,0 0-99 0 0,0 0-174 0 0,0 0 253 0 0,0 0-5 0 0,0 0-23 0 0,0 0-46 0 0,0 0-18 0 0,0 0-48 0 0,0 0-54 0 0,0 0-61 0 0,0 0-66 0 0,0 0-61 0 0,0 0-54 0 0,0 0-48 0 0,0 0-168 0 0,0 0-47 0 0,0 0-202 0 0,0 0-546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10768 0 0,'0'0'241'0'0,"0"0"38"0"0,0 0 13 0 0,0 0-26 0 0,2 2-131 0 0,9 11 82 0 0,-8-6-99 0 0,-3-6-107 0 0,0-1 1 0 0,0 1 0 0 0,1-1-1 0 0,-1 1 1 0 0,0-1 0 0 0,0 1-1 0 0,1-1 1 0 0,-1 1 0 0 0,0-1 0 0 0,0 0-1 0 0,1 1 1 0 0,-1-1 0 0 0,0 1-1 0 0,1-1 1 0 0,-1 0 0 0 0,1 1-1 0 0,-1-1 1 0 0,1 0 0 0 0,-1 0-1 0 0,0 1 1 0 0,1-1 0 0 0,-1 0-1 0 0,1 0 1 0 0,-1 0 0 0 0,1 0-1 0 0,-1 1 1 0 0,1-1 0 0 0,-1 0-1 0 0,1 0 1 0 0,-1 0 0 0 0,1 0 0 0 0,-1 0-1 0 0,1 0 1 0 0,-1 0 0 0 0,1 0-1 0 0,-1-1 1 0 0,1 1 0 0 0,-1 0-12 0 0,14 3 280 0 0,8 11 47 0 0,-19-11-256 0 0,1 1 0 0 0,-1-1 0 0 0,0 1 0 0 0,0-1 0 0 0,0 1 0 0 0,0 0 0 0 0,0 2-71 0 0,5 6 228 0 0,3-1-50 0 0,1 0-58 0 0,9 15 130 0 0,6-5-2 0 0,-6 8-8 0 0,-9-14-141 0 0,-5-6-24 0 0,0 0 0 0 0,0 1 0 0 0,-1 0 1 0 0,0 0-76 0 0,22 43 318 0 0,-15-30-163 0 0,-1 0 0 0 0,-1 1 1 0 0,3 11-156 0 0,4 10 206 0 0,-11-29-64 0 0,-1 0 0 0 0,0 1 1 0 0,2 15-143 0 0,-4-6 128 0 0,-3-14-40 0 0,1 0-1 0 0,1 0 1 0 0,0 0-1 0 0,2 6-87 0 0,-1-7 95 0 0,0 1 0 0 0,-1 0 0 0 0,-1 0 0 0 0,0 0 0 0 0,0 0 0 0 0,-1 0 0 0 0,-1 9-95 0 0,-1 24 324 0 0,0-2 71 0 0,1-36-322 0 0,-1 0-1 0 0,0-1 1 0 0,0 1-1 0 0,0 0 1 0 0,-1-1-1 0 0,0 1-72 0 0,-3 9 149 0 0,4-13-122 0 0,-9 35 334 0 0,8-30-265 0 0,-1 0 1 0 0,0 0 0 0 0,-1-1-1 0 0,0 1 1 0 0,-3 4-97 0 0,-5 11 286 0 0,5-1-66 0 0,6-18-178 0 0,0 1 0 0 0,-1-1 0 0 0,0 1-1 0 0,1-1 1 0 0,-1 0 0 0 0,-1 0-1 0 0,1 0 1 0 0,-1 0 0 0 0,1 0 0 0 0,-1 0-1 0 0,-3 2-41 0 0,-32 32 298 0 0,-3 3-16 0 0,40-39-270 0 0,-1-1 0 0 0,1 0 0 0 0,0 1 0 0 0,-1-1 0 0 0,1 0-1 0 0,-1 0 1 0 0,1 0 0 0 0,-1 0 0 0 0,1 0 0 0 0,-1 0 0 0 0,0-1-1 0 0,0 1 1 0 0,1 0 0 0 0,-1-1 0 0 0,0 0 0 0 0,0 1 0 0 0,0-1-12 0 0,-3 3 70 0 0,3-2-64 0 0,1 0-1 0 0,0 0 0 0 0,-1 1 1 0 0,1-1-1 0 0,-1 0 0 0 0,1 0 1 0 0,-1-1-1 0 0,0 1 0 0 0,1 0 1 0 0,-1 0-1 0 0,0-1 0 0 0,0 1 1 0 0,1-1-1 0 0,-1 1 0 0 0,-1-1-5 0 0,-2 3 75 0 0,-8 7-2 0 0,0-7 7 0 0,10-3-37 0 0,3-1-70 0 0,0-1-53 0 0,0 0 51 0 0,0 1-50 0 0,0-2-65 0 0,0 0-42 0 0,0-6-518 0 0,1 6 453 0 0,0 0 90 0 0,-1 2 130 0 0,1 0 40 0 0,1-1-263 0 0,2 1-51 0 0,3-2-241 0 0,6-7-822 0 0,-12 9 1054 0 0,0 0 77 0 0,-1 1 8 0 0,0-1-37 0 0,1 1 8 0 0,-1 0-38 0 0,0 0-44 0 0,0 0-49 0 0,0 0-53 0 0,0 0-49 0 0,0 0-44 0 0,0 0-38 0 0,0 0-158 0 0,0 0-37 0 0,0 0-1669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13304 0 0,'0'0'298'0'0,"0"0"46"0"0,0 0 23 0 0,0 0-154 0 0,0 0-102 0 0,0 0 92 0 0,0 0-44 0 0,0 0 170 0 0,0 0 307 0 0,0 0 31 0 0,0 0-277 0 0,0 0-173 0 0,0 0-54 0 0,0 0 6 0 0,0 0 43 0 0,0 0-20 0 0,0 0-15 0 0,0 0-34 0 0,0 0-14 0 0,0 0-1 0 0,0 0-10 0 0,0 0-42 0 0,0 0-55 0 0,0 0-69 0 0,0 0-126 0 0,0 0-91 0 0,3 0-372 0 0,10 0-46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35:49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253 584 6176 0 0,'0'0'177'0'0,"-2"0"0"0"0,-10 0-165 0 0,2 0 73 0 0,2 0 64 0 0,0 0 51 0 0,-4 0 298 0 0,-6 0 428 0 0,11 0-563 0 0,-2 0-57 0 0,-2 0-95 0 0,9 1-173 0 0,0-1 1 0 0,0 0 0 0 0,1 1-1 0 0,-1 0 1 0 0,0-1 0 0 0,0 1-1 0 0,1 0 1 0 0,-1 0 0 0 0,0 0 0 0 0,1 0-1 0 0,-1 0 1 0 0,1 0 0 0 0,-1 0-1 0 0,1 1 1 0 0,0-1 0 0 0,-1 1-39 0 0,-6 5 155 0 0,-1-1-73 0 0,2-2-19 0 0,-11 5 77 0 0,16-8-127 0 0,1 1 0 0 0,-1-1 0 0 0,0 0 0 0 0,0 1 0 0 0,1-1 0 0 0,-1 1 0 0 0,1 0-1 0 0,-1 0 1 0 0,1-1 0 0 0,0 1 0 0 0,0 0 0 0 0,0 0-13 0 0,-4 9 67 0 0,4-9-53 0 0,0 0 0 0 0,0 1 0 0 0,-1-1 0 0 0,1 0 0 0 0,0 0 0 0 0,-1 0 0 0 0,1 0 1 0 0,-1 0-1 0 0,0 0-14 0 0,-13 18 152 0 0,5 3 67 0 0,1-3-6 0 0,4-12-134 0 0,4-7-66 0 0,0 1-1 0 0,0-1 0 0 0,0 1 1 0 0,1-1-1 0 0,-1 1 0 0 0,0-1 1 0 0,1 1-1 0 0,-1-1 0 0 0,1 1 0 0 0,-1 0 1 0 0,1-1-1 0 0,0 1 0 0 0,0 0 1 0 0,0 0-13 0 0,0-1 11 0 0,0 1 1 0 0,0-1-1 0 0,0 1 0 0 0,0-1 1 0 0,1 1-1 0 0,-1-1 1 0 0,1 1-1 0 0,-1-1 1 0 0,1 1-1 0 0,-1-1 0 0 0,1 0 1 0 0,0 1-1 0 0,0-1 1 0 0,0 0-1 0 0,0 1-11 0 0,4 3 25 0 0,-1 1 30 0 0,-4-1-42 0 0,1 0-1 0 0,1-4 3 0 0,0 0-1 0 0,1-1 1 0 0,-1 1 0 0 0,0-1 0 0 0,0 1 0 0 0,0-1 0 0 0,1 0 0 0 0,-1 0 0 0 0,0 0 0 0 0,2 0-15 0 0,15-4 48 0 0,-11 0-39 0 0,18-8 46 0 0,-21 11-49 0 0,2-1-4 0 0,-1 0 0 0 0,0 0 0 0 0,-1-1 0 0 0,1 1 0 0 0,0-1-1 0 0,-1 0 1 0 0,1-1 0 0 0,3-2-2 0 0,-6 3 7 0 0,1 0 0 0 0,0 0 0 0 0,0 1-1 0 0,0-1 1 0 0,0 1 0 0 0,0 0-1 0 0,1 1 1 0 0,0-1-7 0 0,18-9 0 0 0,11-18 0 0 0,-23 24-7 0 0,-10 5 1 0 0,0 0 1 0 0,1-1-1 0 0,-1 1 1 0 0,0 0-1 0 0,0-1 1 0 0,0 0-1 0 0,0 1 1 0 0,0-1 0 0 0,0 0-1 0 0,0 1 1 0 0,0-1-1 0 0,-1 0 1 0 0,1 0-1 0 0,0 0 1 0 0,0 0-1 0 0,-1 0 1 0 0,1 0-1 0 0,0 0 6 0 0,4-10-55 0 0,-4 9 41 0 0,0 0 0 0 0,0-1 0 0 0,0 1 0 0 0,1 0 0 0 0,-1 0 0 0 0,0 0 0 0 0,1 0 0 0 0,0 0 0 0 0,0 0 14 0 0,5-5-133 0 0,1 0-105 0 0,-7 5 143 0 0,1 0 0 0 0,0 0 0 0 0,0 0 0 0 0,-1 0 0 0 0,1 0 0 0 0,-1-1 0 0 0,1-1 95 0 0,0-3-161 0 0,-1 0 54 0 0,-1 0-84 0 0,0 0 46 0 0,0-16-210 0 0,0 15 159 0 0,0-1-97 0 0,0 6 95 0 0,0-1-40 0 0,0 0-246 0 0,0 0-111 0 0,0 0-228 0 0,0-2-532 0 0</inkml:trace>
  <inkml:trace contextRef="#ctx0" brushRef="#br0" timeOffset="1">301 1 6392 0 0,'0'0'141'0'0,"0"0"23"0"0,0 0 12 0 0,0 0 16 0 0,0 0 41 0 0,0 0 21 0 0,0 0 2 0 0,0 0-3 0 0,0 0-10 0 0,0 0-3 0 0,0 2 0 0 0,0 0-208 0 0,0-1 0 0 0,0 1 0 0 0,1 0 0 0 0,-1-1-1 0 0,0 1 1 0 0,1-1 0 0 0,0 1 0 0 0,-1-1 0 0 0,1 1 0 0 0,0-1 0 0 0,0 0 0 0 0,0 1-32 0 0,6 11 279 0 0,-6-1-21 0 0,-1 3 84 0 0,0-2-107 0 0,0-1-52 0 0,1-1-51 0 0,1-2-51 0 0,4 6 95 0 0,-5-11-139 0 0,0-1 1 0 0,0 0 0 0 0,0 1-1 0 0,0-1 1 0 0,0 1 0 0 0,-1-1-1 0 0,1 1 1 0 0,-1-1 0 0 0,0 1-38 0 0,1 4 72 0 0,-1 0 1 0 0,1 0-1 0 0,1-1 1 0 0,0 1-1 0 0,0 1-72 0 0,0-2 62 0 0,0 1 0 0 0,-1-1 0 0 0,1 1 0 0 0,-2 0 0 0 0,1 1-62 0 0,-2 17 166 0 0,1-13-48 0 0,-1-1 1 0 0,2 1 0 0 0,0-1 0 0 0,2 9-119 0 0,2-2 112 0 0,-1-8-52 0 0,-2-1 15 0 0,-1 0 25 0 0,0 3 48 0 0,-1 28 175 0 0,0 1 43 0 0,0 2 46 0 0,0 3 47 0 0,2-29-346 0 0,4 1 36 0 0,-4-14-76 0 0,-1 1 1 0 0,1-1-1 0 0,-1 1 0 0 0,0-1 1 0 0,-1 4-74 0 0,-1 13 374 0 0,1 5 146 0 0,1-17-392 0 0,2 0-39 0 0,8 14 49 0 0,-9-17-13 0 0,0-1-44 0 0,-3 9 31 0 0,0-7-29 0 0,1-3-161 0 0,0 0 102 0 0,0 1 106 0 0,0 1 191 0 0,0-3-28 0 0,0-4-127 0 0,0-3-32 0 0,0 0-112 0 0,0-2-36 0 0,0-1 50 0 0,0-2-117 0 0,0-1-122 0 0,0-1-127 0 0,0 6 116 0 0,0-1-33 0 0,0 0-35 0 0,0 1-34 0 0,0 0-35 0 0,0 1-36 0 0,0 0-37 0 0,0 1-37 0 0,0 0 87 0 0,0 1-50 0 0,0-1-46 0 0,0 1-38 0 0,0-1-146 0 0,0 0-39 0 0,0 0-176 0 0,0-2-476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0T16:35:49.9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22944 3119 12 0,'0'0'0'2,"0"0"0"-2,0 0 0 0,0 0 0 0,0 0 0 0,0 0 0 0,0 0 0 0,0 0 0 0,0 0 0 0,0 0 0 93,0 0 0-92,0 0 0-1,0 0 0 0,0 0 0 0,0 0 0 1,0 0 0-1,0 0 0 0,0 0 0 0,0 0 0 0,0 0 0 0,0 0 0 0,0 0 0 0,0 0 0 0,0 0 0 0,0 0 0 0,0 0 0 0,0 0 0 0,0 0 0 0,0 0 0 0,0 0 0 0,0 0 0 0,-27-8 0 0,21 8 0 0,3 0 0 0,0 0 0 0,0 0 0 3,3 0 0 1,0-3 0 1,0 3 0-3,0 0 36 2,0 0 0 0,0 0 0 1,0 0-1-3,0 0 0 4,0 0 1-4,0 0 0 3,-3 0 0-3,0 0-3 1,1-3-1 2,-1 3 1 0,-3 0 0-3,3 0-9 2,3 3-1 0,-9-3 1 1,3 0 1 0,0 3-5-4,0 5 0 3,0-8 0 1,-3 0 2-3,0 0-10 2,3 0 1 0,6 0 1 1,-2 6-1-2,-4-3 6 0,3-3 2 1,6 0-2 1,0 0 1-3,-3 0-3 2,0 0 0 0,0 0-1 1,0 0 1-3,0 0 1 2,0 0 0 0,0 0 0 1,0 0 1-3,0 0-1 2,0 0 0 0,0 0 0 1,-3 3 0-3,0 6-11 2,3-3 1 0,3-6-1 1,0 3 1-3,0 3 19 2,-3-6 0 0,0 0 0 1,0 0 1-3,0 0-7 2,0 0 1 0,0 0-1 1,2 0 0-3,4 0-1 2,0 0-1 0,3 0 0 1,0 0 0-3,12 0 2 2,5 0 2 0,1 0-1 1,6 0 0-3,2 0-4 2,-5 0 1 0,-7 0 1 1,1 0-1-3,-3 0-1 2,-1 0 1 1,4 0-1 29,6 5 1-32,-4-5-7-2,-2 0 0 0,-3 0 1 0,-1 0-1 0,1 0 4 0,0 0-1 0,-1 0 1 1,4-5 0-1,6-1-13 98,-4 6 2-97,-5 0-2-1,-3-3 2 0,0-3 0 0,-4 6 1 0,-2 0-1 0,-3-6 2 0,-3 3-7 0,-3 3 1 0,3 3-1 0,-6 3 1 0,3-6-1 0,-3 0 0 0,0 0 0 0,0 0 2 0,0 0 1 0,0 0 1 0,0 0 0 0,0 0 0 0,0 0 0 0,0 0 0 1,0 0 1-1,0 0-1 0,0 0 1 0,0 0-1 0,0 0 1 99,0 0 0-98,0 0 0-1,0 0-1 0,0 0 1 0,0 0-1 0,0 0 1 0,0 0-1 0,-3-6 1 0,3 6-1 0,0 0-1303 0</inkml:trace>
  <inkml:trace contextRef="#ctx0" brushRef="#br0" timeOffset="1">8525 480 489 0,'0'0'0'2,"0"0"0"-2,0 0 0 0,0 0 22 0,0 0 2 0,0 0-1 0,0 0 1 1,0 0 14-1,0 0 1 0,0 0 0 0,0 0 0 0,0 0-4 0,0 0-1 0,0 0 1 0,0 0 1 0,0 0-34 0,0 0 2 0,-14 29-1 0,14-29 0 0,0 6 2 0,0-6-1 0,6 6 1 1,-3-6 0-1,2 0 13 3,1 0 2 1,-6 0-3 1,0 0 3-3,9 0 4 2,3 0 1 0,3 3 0 1,0 3-1-3,5-6 4 2,4 0 2 0,-9 0-2 1,6 0 1-3,5 0 4 2,-11 0 1 1,0 0 0 44,5 0 1-46,-11 0-7-3,-3 0 1 0,0 0 0 0,3 0 0 0,3 0-8 0,-3 0 1 0,-3 0-1 0,3 6 2 0,-9 0-8 0,5-6 1 0,-5 0 0 0,0 0-1 0,3 8-7 106,3-8 1-104,0 0-1-1,-6 0 1-1,0 0 1 0,0 0 1 0,0 0 1 0,0 6-1 0,0 0-3 0,0-3 0 0,0 3-1 0,0-6 2 0,0 6-4 0,0-6 0 0,0 6 1 0,0-6 0 0,0 0-1302 0</inkml:trace>
  <inkml:trace contextRef="#ctx0" brushRef="#br0" timeOffset="2">8626 281 627 0,'0'0'0'97,"0"0"0"-95,0 0 0-2,0 0 86 0,0 0 2 0,0-6-1 0,0 6 1 0,0 0-51 0,0 0 0 0,0 0 0 1,-3 0 0-1,3 0-31 0,0 0-1 0,0 0 1 0,0 0-1 0,0 6 4 0,0 3 0 0,0-9 0 0,0 6 1 0,0-6-4 0,0 6 0 0,0-6-1 0,0 2 1 0,0-2 7 0,0 0 1 0,0 0-1 0,0 0 2 0,0 0-8 2,0 0 0 2,0 0 0 1,0 6 1-2,0 0 11 1,0 9 1-1,0-9 0 3,0 8 1-4,-3-2-16 1,0 3 2 1,3-1-1 1,-6 7 0-2,6-7 15 0,0 1-1 1,0 3 0 1,0 5 1-2,0 3-5 33,0-11 1-34,0 3-1-2,0 2 0 0,0 4-3 0,0-4-1 0,0-2 0 0,0 5 2 0,0 4-4 1,0-1 0-1,0-11 0 97,0-1 0-95,0 1 0-2,0-3 0 0,0-4 1 0,0 4-1 1,0-3-2-1,0-3 1 0,0 2-2 0,0 4 2 0,0-6-4 0,0 0 0 0,0-3 1 0,6 3 0 0,-3 0-2 0,3-4 2 0,-6 4-1 0,6-6 1 0,-6 6-5 0,0-6 1 0,0 6 1 0,0-6-1 0,0 3 8 0,0-3 1 0,0 0 0 0,0 0 1 0,0 0-6 0,0 0 2 94,0 0 0-93,0 0 0-1,0 0-6 1,0 0 0-1,0 0 1 0,-6 0 0 0,6 0-1384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28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 3616 0 0,'0'0'441'0'0,"0"0"5"0"0,0 0-4 0 0,4-4 74 0 0,10-13 277 0 0,-14 17-703 0 0,0 0 0 0 0,1 0 0 0 0,-1 0 0 0 0,0 0 0 0 0,0 0 0 0 0,0 0 0 0 0,0 0 0 0 0,0 0 0 0 0,1 0 0 0 0,-1 0-1 0 0,0 0 1 0 0,0 0 0 0 0,0 0 0 0 0,0 0 0 0 0,0 0 0 0 0,0 0 0 0 0,1 0 0 0 0,-1 0 0 0 0,0 0 0 0 0,0 0-1 0 0,0 1 1 0 0,0-1 0 0 0,0 0 0 0 0,0 0 0 0 0,0 0 0 0 0,0 0 0 0 0,1 0 0 0 0,-1 0 0 0 0,0 0 0 0 0,0 1 0 0 0,0-1-1 0 0,0 0 1 0 0,0 0 0 0 0,0 0 0 0 0,0 0 0 0 0,0 0 0 0 0,0 0 0 0 0,0 1 0 0 0,0-1 0 0 0,0 0 0 0 0,0 0-1 0 0,0 0 1 0 0,0 0 0 0 0,0 0 0 0 0,0 1 0 0 0,0-1 0 0 0,0 0 0 0 0,0 0 0 0 0,0 0 0 0 0,0 0 0 0 0,0 0 0 0 0,0 1-1 0 0,-1-1 1 0 0,1 0-90 0 0,2 19 2112 0 0,-1 20-1269 0 0,0-16-672 0 0,2 0-1 0 0,4 22-170 0 0,2 6 35 0 0,9 62 183 0 0,1 7-74 0 0,-10-34 521 0 0,4 0 0 0 0,22 74-665 0 0,-34-155 83 0 0,-1-4-56 0 0,0-1 0 0 0,0 1 0 0 0,0 0 1 0 0,0-1-1 0 0,0 1 0 0 0,0 0 1 0 0,1-1-1 0 0,-1 1 0 0 0,0-1 1 0 0,0 1-1 0 0,0 0 0 0 0,1-1 1 0 0,-1 1-1 0 0,0-1 0 0 0,1 1 1 0 0,-1 0-1 0 0,1-1 0 0 0,-1 1 1 0 0,0-1-1 0 0,1 1 0 0 0,-1-1 1 0 0,1 0-1 0 0,-1 1 0 0 0,1-1 1 0 0,0 0-1 0 0,-1 1 0 0 0,1-1 1 0 0,-1 0-1 0 0,1 1 0 0 0,0-1-27 0 0,-1 0 180 0 0,0 0-1 0 0,0 0 2 0 0,0-1-97 0 0,0 1 0 0 0,0-1-1 0 0,0 0 1 0 0,-1 0 0 0 0,1 1-1 0 0,0-1 1 0 0,-1 1 0 0 0,1-1 0 0 0,0 0-1 0 0,-1 1 1 0 0,1-1 0 0 0,-1 1-1 0 0,1-1 1 0 0,-1 0 0 0 0,1 1 0 0 0,-1 0-1 0 0,0-1 1 0 0,1 1 0 0 0,-1-1 0 0 0,1 1-1 0 0,-1 0 1 0 0,0-1 0 0 0,1 1-1 0 0,-1 0 1 0 0,0-1-84 0 0,-11-1-2649 0 0,11 2-9505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28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0 132 7024 0 0,'9'1'646'0'0,"-8"0"813"0"0,-1-1-1383 0 0,0 0-1 0 0,0 0 1 0 0,0 0-1 0 0,0 0 0 0 0,0 0 1 0 0,0 0-1 0 0,0 0 0 0 0,0 0 1 0 0,0 0-1 0 0,0 0 1 0 0,0 0-1 0 0,0 0 0 0 0,0-1 1 0 0,0 1-1 0 0,0 0 0 0 0,0 0 1 0 0,0 0-1 0 0,0 0 1 0 0,0 0-1 0 0,0 0 0 0 0,0 0 1 0 0,0 0-1 0 0,0 0 1 0 0,0 0-1 0 0,0 0 0 0 0,0 0 1 0 0,0 0-1 0 0,0 0 0 0 0,0 0 1 0 0,0-1-1 0 0,0 1 1 0 0,0 0-1 0 0,0 0-75 0 0,4-6 1344 0 0,-4 6-1497 0 0,8-2-198 0 0,239-89-204 0 0,-224 83 363 0 0,1 1-1 0 0,-1 1 1 0 0,18-2 192 0 0,-21 6-259 0 0,-1 1 0 0 0,1 1 0 0 0,-1 0 0 0 0,16 3 259 0 0,-33-3-7345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29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 6424 0 0,'0'0'494'0'0,"0"0"-3"0"0,15-5 1516 0 0,-1 0-1827 0 0,1 0 1 0 0,-1 1 0 0 0,1 1-1 0 0,0 0 1 0 0,0 1 0 0 0,2 1-181 0 0,19-4 70 0 0,-2-1-118 0 0,-15 2 225 0 0,0 1 0 0 0,1 0 1 0 0,-1 2-1 0 0,1 0 0 0 0,-1 1 0 0 0,5 2-177 0 0,-8-1 41 0 0,-9 0-189 0 0,0 0 0 0 0,0 0 0 0 0,0 0 0 0 0,0 1 0 0 0,0 0 0 0 0,5 3 148 0 0,-11-5-7674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20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92 6296 0 0,'0'0'184'0'0,"0"0"-49"0"0,0 0-17 0 0,0-1 75 0 0,0-1 34 0 0,0-10 269 0 0,0 9 15 0 0,0 0-17 0 0,0 2-476 0 0,0 1-1 0 0,0-1 1 0 0,0 1-1 0 0,0-1 1 0 0,0 1-1 0 0,0-1 0 0 0,0 1 1 0 0,0-1-1 0 0,0 1 1 0 0,0-1-1 0 0,0 1 1 0 0,0-1-1 0 0,-1 1 1 0 0,1-1-1 0 0,0 1 0 0 0,0 0 1 0 0,-1-1-1 0 0,1 1 1 0 0,0-1-1 0 0,0 1 1 0 0,-1 0-1 0 0,1-1 0 0 0,-1 1 1 0 0,1 0-1 0 0,0-1 1 0 0,-1 1-1 0 0,1 0 1 0 0,-1 0-1 0 0,1-1 0 0 0,0 1 1 0 0,-1 0-18 0 0,-7-6 269 0 0,3-1-2 0 0,4 6-251 0 0,1 1 0 0 0,0-1 1 0 0,0 1-1 0 0,-1-1 0 0 0,1 1 0 0 0,0 0 0 0 0,0-1 0 0 0,-1 1 1 0 0,1-1-1 0 0,0 1 0 0 0,-1 0 0 0 0,1-1 0 0 0,-1 1 0 0 0,1 0 0 0 0,0 0 1 0 0,-1-1-1 0 0,1 1 0 0 0,-1 0 0 0 0,1 0 0 0 0,-1 0 0 0 0,1-1 0 0 0,0 1 1 0 0,-1 0-1 0 0,1 0 0 0 0,-1 0 0 0 0,1 0 0 0 0,-1 0 0 0 0,1 0 0 0 0,-1 0 1 0 0,1 0-1 0 0,-1 0-16 0 0,1 0 6 0 0,0 0 1 0 0,0 0 0 0 0,0 0 0 0 0,-1 0-1 0 0,1 0 1 0 0,0 1 0 0 0,0-1 0 0 0,0 0-1 0 0,0 0 1 0 0,0 0 0 0 0,0 0 0 0 0,0 0-1 0 0,0 0 1 0 0,-1 0 0 0 0,1 0-1 0 0,0-1 1 0 0,0 1 0 0 0,0 0 0 0 0,0 0-1 0 0,0 0 1 0 0,0 0 0 0 0,0 0 0 0 0,0 0-1 0 0,0 0 1 0 0,-1 0 0 0 0,1 0 0 0 0,0 0-1 0 0,0 0 1 0 0,0 0 0 0 0,0 0 0 0 0,0 0-1 0 0,0 0 1 0 0,0 0 0 0 0,0-1-1 0 0,0 1 1 0 0,0 0 0 0 0,0 0 0 0 0,0 0-1 0 0,0 0 1 0 0,0 0 0 0 0,0 0 0 0 0,0 0-1 0 0,0 0 1 0 0,0 0 0 0 0,0-1 0 0 0,0 1-1 0 0,0 0 1 0 0,0 0 0 0 0,0 0 0 0 0,0 0-1 0 0,0 0 1 0 0,0 0 0 0 0,0 0-1 0 0,0 0 1 0 0,0 0 0 0 0,0-1 0 0 0,0 1-7 0 0,0 0 18 0 0,0-1 0 0 0,0 1 1 0 0,0-1-1 0 0,0 0 0 0 0,0 1 0 0 0,0-1 1 0 0,0 1-1 0 0,0-1 0 0 0,0 1 1 0 0,-1-1-1 0 0,1 1 0 0 0,0-1 0 0 0,0 0 1 0 0,0 1-1 0 0,-1-1 0 0 0,1 1 1 0 0,0-1-1 0 0,-1 1 0 0 0,1 0 0 0 0,0-1 1 0 0,-1 1-1 0 0,1-1 0 0 0,-1 1 1 0 0,1 0-1 0 0,-1-1 0 0 0,1 1 0 0 0,-1 0 1 0 0,1-1-1 0 0,-1 1 0 0 0,1 0 1 0 0,-1 0-1 0 0,1 0 0 0 0,-1-1 0 0 0,1 1 1 0 0,-1 0-1 0 0,1 0 0 0 0,-1 0 1 0 0,0 0-1 0 0,1 0 0 0 0,-1 0 0 0 0,1 0 1 0 0,-1 0-19 0 0,0 0 13 0 0,1 0 1 0 0,0 0 0 0 0,0 0 0 0 0,-1 0 0 0 0,1 0-1 0 0,0 0 1 0 0,0 0 0 0 0,-1 0 0 0 0,1 0 0 0 0,0 0-1 0 0,0 0 1 0 0,-1 0 0 0 0,1 0 0 0 0,0-1 0 0 0,0 1-1 0 0,-1 0 1 0 0,1 0 0 0 0,0 0 0 0 0,0 0 0 0 0,0-1-1 0 0,0 1 1 0 0,-1 0 0 0 0,1 0 0 0 0,0 0 0 0 0,0-1-1 0 0,0 1-13 0 0,-1-1 38 0 0,-14-10 165 0 0,10 10-125 0 0,-2-1 53 0 0,-2 2 69 0 0,-7 0 23 0 0,-27 0 224 0 0,29 0-261 0 0,0 0 54 0 0,13 0-232 0 0,1 0 0 0 0,-1 0 0 0 0,0 0 0 0 0,1-1 0 0 0,-1 1 0 0 0,1 0 0 0 0,-1 0 0 0 0,1 0 0 0 0,-1 1 0 0 0,0-1 0 0 0,1 0 0 0 0,-1 0 0 0 0,1 0 0 0 0,-1 0 0 0 0,1 0 0 0 0,-1 1 0 0 0,1-1 0 0 0,-1 0 0 0 0,1 1 0 0 0,-1-1 1 0 0,1 0-1 0 0,-1 1 0 0 0,1-1 0 0 0,-1 0 0 0 0,1 1 0 0 0,0-1 0 0 0,-1 1 0 0 0,1-1 0 0 0,0 1 0 0 0,-1-1 0 0 0,1 1 0 0 0,0 0-8 0 0,-5 6 95 0 0,-8-1-63 0 0,7 6-32 0 0,-6-4 0 0 0,10-8 0 0 0,1 1 0 0 0,0-1 0 0 0,0 1 0 0 0,0-1 0 0 0,-1 1 0 0 0,1 0 0 0 0,0-1 0 0 0,0 1 0 0 0,0 0 0 0 0,0 0 0 0 0,0 0 0 0 0,0 0 0 0 0,1 0 0 0 0,-1 0 0 0 0,0 0 0 0 0,0 0 0 0 0,-5 18 0 0 0,1-10 0 0 0,3-8 0 0 0,1 1 0 0 0,0 0 0 0 0,0-1 0 0 0,0 1 0 0 0,1 0 0 0 0,-1 0 0 0 0,0-1 0 0 0,1 1 0 0 0,-1 0 0 0 0,1 0 0 0 0,-1 0 0 0 0,1 0 0 0 0,0 0 0 0 0,0 0 0 0 0,0 0 2 0 0,0 0 0 0 0,0-1 0 0 0,-1 1 0 0 0,1 0 0 0 0,0 0 0 0 0,-1-1 1 0 0,0 1-1 0 0,1 0 0 0 0,-1 0 0 0 0,0-1 0 0 0,0 1 0 0 0,0-1 0 0 0,0 1-2 0 0,-6 13 33 0 0,3 5-11 0 0,4 42 94 0 0,1-41-93 0 0,-2-3-12 0 0,1-15-10 0 0,-1 1 0 0 0,1-1 0 0 0,0 0 1 0 0,0 1-1 0 0,0-1 0 0 0,1 0 0 0 0,-1 1 0 0 0,1-1 0 0 0,0 0 1 0 0,1 3-2 0 0,10 13 48 0 0,7 14 22 0 0,-9-21-17 0 0,-3-6-20 0 0,-7-6-31 0 0,1 0 1 0 0,-1 1 0 0 0,0-1 0 0 0,0 0-1 0 0,0 0 1 0 0,0 0 0 0 0,1 1 0 0 0,-1-1-1 0 0,0 0 1 0 0,0 0 0 0 0,0 0 0 0 0,1 0 0 0 0,-1 0-1 0 0,0 1 1 0 0,0-1 0 0 0,1 0 0 0 0,-1 0-1 0 0,0 0 1 0 0,0 0 0 0 0,1 0 0 0 0,-1 0-1 0 0,0 0 1 0 0,0 0 0 0 0,1 0 0 0 0,-1 0 0 0 0,0 0-3 0 0,2 0 9 0 0,0 1 1 0 0,1-1 0 0 0,-1 1 0 0 0,0-1-1 0 0,0 1 1 0 0,-1 0 0 0 0,1 0 0 0 0,0 0 0 0 0,0 0-1 0 0,0 0 1 0 0,0 0 0 0 0,-1 0 0 0 0,1 1-1 0 0,-1-1 1 0 0,2 1-10 0 0,1 1 82 0 0,1-2-41 0 0,6-4-6 0 0,-10 2-19 0 0,14-11 72 0 0,-15 12-85 0 0,0 0 0 0 0,0-1 1 0 0,0 1-1 0 0,1 0 0 0 0,-1 0 1 0 0,0 0-1 0 0,0-1 0 0 0,0 1 1 0 0,1 0-1 0 0,-1 0 0 0 0,0 0 1 0 0,0 0-1 0 0,0 0 0 0 0,1-1 1 0 0,-1 1-1 0 0,0 0 0 0 0,0 0 1 0 0,1 0-1 0 0,-1 0 0 0 0,0 0 1 0 0,1 0-1 0 0,-1 0 0 0 0,0 0 1 0 0,0 0-1 0 0,1 0 0 0 0,-1 0-3 0 0,12 0 82 0 0,-12 0-79 0 0,1 0 0 0 0,-1 0 0 0 0,0 0 0 0 0,0 0 0 0 0,1 0 0 0 0,-1 0 0 0 0,0 0 0 0 0,0 0 0 0 0,1 0 0 0 0,-1 0 0 0 0,0 0 0 0 0,0-1 1 0 0,1 1-1 0 0,-1 0 0 0 0,0 0 0 0 0,0 0 0 0 0,0 0 0 0 0,1 0 0 0 0,-1-1 0 0 0,0 1 0 0 0,0 0 0 0 0,0 0 0 0 0,1 0 0 0 0,-1-1 0 0 0,0 1 1 0 0,0 0-4 0 0,12-15 80 0 0,-6 0-14 0 0,6 9-42 0 0,-6-6 19 0 0,6 6-22 0 0,-6-10 22 0 0,0 7-34 0 0,-5 8-5 0 0,0-1 0 0 0,0 0 0 0 0,0 1 0 0 0,0-1 0 0 0,0 0 0 0 0,0 0 0 0 0,-1 1 0 0 0,1-1-1 0 0,-1 0 1 0 0,1 0 0 0 0,-1 0 0 0 0,0 0 0 0 0,1 0 0 0 0,-1 0-4 0 0,0 0 4 0 0,0 0 1 0 0,0 0-1 0 0,0 0 1 0 0,1 1-1 0 0,-1-1 1 0 0,1 0-1 0 0,-1 0 1 0 0,1 0 0 0 0,0 0-1 0 0,0 1 1 0 0,0-1-1 0 0,0 0 1 0 0,0 1-1 0 0,0-1 1 0 0,0 1-1 0 0,0-1 1 0 0,1 1-1 0 0,0-1-4 0 0,-2 2 4 0 0,0 0 0 0 0,0-1 0 0 0,1 1-1 0 0,-1 0 1 0 0,0 0 0 0 0,0 0 0 0 0,0 0 0 0 0,0-1-1 0 0,1 1 1 0 0,-1 0 0 0 0,0 0 0 0 0,0-1 0 0 0,0 1-1 0 0,0 0 1 0 0,0 0 0 0 0,0-1 0 0 0,1 1-1 0 0,-1 0 1 0 0,0 0 0 0 0,0-1 0 0 0,0 1 0 0 0,0 0-1 0 0,0 0 1 0 0,0-1 0 0 0,0 1 0 0 0,0 0-4 0 0,0-36 240 0 0,0 24-201 0 0,0-1-34 0 0,0 1-31 0 0,0-3-34 0 0,0-1-37 0 0,0-4-43 0 0,0 18 138 0 0,0 1 0 0 0,0-1 1 0 0,0 0-1 0 0,0 1 0 0 0,0-1 0 0 0,1 0 0 0 0,-1 1 0 0 0,1-1 0 0 0,-1 0 1 0 0,1 1 1 0 0,11-14-12 0 0,-9 12-47 0 0,-3 3-6 0 0,0 0 1 0 0,3 3 10 0 0,9 12 32 0 0,-6 0-26 0 0,2-10 34 0 0,-8-5 14 0 0,1 0 0 0 0,-1 1 0 0 0,1-1 0 0 0,-1 0 0 0 0,1 1 0 0 0,-1-1 0 0 0,0 0 0 0 0,1 1 0 0 0,-1-1 0 0 0,1 1 0 0 0,-1-1 0 0 0,0 1 1 0 0,1-1-1 0 0,-1 1 0 0 0,0-1 0 0 0,0 1 0 0 0,1-1 0 0 0,-1 1 0 0 0,0-1 0 0 0,0 1 0 0 0,0-1 0 0 0,1 1 0 0 0,-1-1 0 0 0,0 1 0 0 0,0 0 0 0 0,0-1 0 0 0,0 1 0 0 0,0-1 0 0 0,0 1 0 0 0,0-1 0 0 0,-1 1 1 0 0,1 0-1 0 0,0 12-5 0 0,0-8-4 0 0,0 0 0 0 0,0 0-1 0 0,0 1 1 0 0,1-1 0 0 0,0 0 0 0 0,0 2 9 0 0,11 15-12 0 0,-6-4 12 0 0,0-9 0 0 0,-5-7 0 0 0,0-1 0 0 0,0 1 0 0 0,0-1 0 0 0,0 1 0 0 0,0 0 0 0 0,0 0 0 0 0,-1-1 0 0 0,1 1 0 0 0,-1 0 0 0 0,1 0 0 0 0,-1 0 0 0 0,0 0 0 0 0,0 0 0 0 0,0 0 0 0 0,1 0-1 0 0,-1 0 1 0 0,0 0 0 0 0,0 0 0 0 0,1 0 0 0 0,-1 0-1 0 0,1 0 1 0 0,0 0 0 0 0,-1 0 0 0 0,1 0-1 0 0,0 0 1 0 0,0 0 0 0 0,0-1 0 0 0,1 1 0 0 0,-1 0 1 0 0,0 0 0 0 0,0-1 0 0 0,0 1 0 0 0,0 0 0 0 0,-1 0 0 0 0,1 0 0 0 0,0 0 0 0 0,-1 0 0 0 0,1 0 0 0 0,-1 0 0 0 0,0 0 0 0 0,0 0 0 0 0,1 0-1 0 0,-2-1 2 0 0,1 0 1 0 0,0 0-1 0 0,0 0 0 0 0,0-1 0 0 0,1 1 0 0 0,-1 0 1 0 0,0 0-1 0 0,0-1 0 0 0,0 1 0 0 0,1 0 0 0 0,-1 0 1 0 0,0-1-1 0 0,0 1 0 0 0,1 0 0 0 0,-1 0 0 0 0,1-1 1 0 0,-1 1-1 0 0,1-1 0 0 0,-1 1 0 0 0,1 0 0 0 0,-1-1 1 0 0,1 1-1 0 0,0-1 0 0 0,-1 1 0 0 0,1-1 0 0 0,0 1-2 0 0,5 4 57 0 0,-3 8 72 0 0,-3-9-94 0 0,0 36 385 0 0,0-27-374 0 0,0-7-69 0 0,0 0-40 0 0,0-3-37 0 0,0 0 20 0 0,0 9 52 0 0,0-9-3 0 0,0-3-38 0 0,0 1-25 0 0,3 1-91 0 0,9 11-163 0 0,-11-12 261 0 0,0 0 1 0 0,-1-1-16 0 0,1 0-38 0 0,-1 0-12 0 0,0 1-38 0 0,0-1-45 0 0,0 0-48 0 0,0 0-53 0 0,0 0-49 0 0,0 0-43 0 0,0 0-39 0 0,0 0-136 0 0,0 0-38 0 0,0 0-1413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29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8432 0 0,'2'0'7'0'0,"8"1"865"0"0,-8 4 661 0 0,1 14-416 0 0,5 11-1050 0 0,3 26-67 0 0,5 20-3 0 0,24 85 760 0 0,-39-159-718 0 0,-1 0 0 0 0,1 0 0 0 0,-1 0-1 0 0,1 0 1 0 0,-1 0 0 0 0,0-1 0 0 0,0 1 0 0 0,0 0-1 0 0,0 0 1 0 0,0 0 0 0 0,-1 0 0 0 0,1 0 0 0 0,0 0-1 0 0,-1 0 1 0 0,0 0 0 0 0,1-1 0 0 0,-1 1 0 0 0,0 0-1 0 0,0 0 1 0 0,0 0-39 0 0,-6 13 441 0 0,7-14-411 0 0,-1 1 0 0 0,1 0 1 0 0,-1-1-1 0 0,0 1 0 0 0,0 0 0 0 0,1-1 1 0 0,-1 1-1 0 0,0-1 0 0 0,0 1 0 0 0,-1-1 1 0 0,1 1-1 0 0,0-1 0 0 0,0 0 0 0 0,-1 1-30 0 0,2-2-22 0 0,-1 0-1 0 0,1 0 1 0 0,0 0-1 0 0,0 0 1 0 0,0 0-1 0 0,0 0 1 0 0,0 0-1 0 0,0 0 1 0 0,0 0-1 0 0,0 0 1 0 0,0 0-1 0 0,-1 0 1 0 0,1 0-1 0 0,0 0 1 0 0,0 0-1 0 0,0 0 1 0 0,0 0 0 0 0,0 0-1 0 0,0 0 1 0 0,0 0-1 0 0,0 0 1 0 0,0 0-1 0 0,-1 0 1 0 0,1 0-1 0 0,0 0 1 0 0,0 0-1 0 0,0 0 1 0 0,0 0-1 0 0,0 0 1 0 0,0 0-1 0 0,0 0 1 0 0,0 0-1 0 0,0-1 1 0 0,0 1-1 0 0,0 0 1 0 0,-1 0-1 0 0,1 0 1 0 0,0 0-1 0 0,0 0 1 0 0,0 0-1 0 0,0 0 1 0 0,0 0-1 0 0,0 0 1 0 0,0-1-1 0 0,0 1 1 0 0,0 0-1 0 0,0 0 1 0 0,0 0-1 0 0,0 0 1 0 0,0 0 0 0 0,0 0-1 0 0,0 0 1 0 0,0 0-1 0 0,0 0 1 0 0,0-1-1 0 0,0 1 1 0 0,0 0-1 0 0,0 0 1 0 0,0 0-1 0 0,0 0 23 0 0,0 0-397 0 0,0-1-8663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29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 6728 0 0,'1'17'622'0'0,"1"0"1"0"0,1 0-1 0 0,1 0 1 0 0,0 0-1 0 0,5 13-622 0 0,8 31 1208 0 0,4 20-1344 0 0,4 0 136 0 0,-15-49-2 0 0,-6-16 308 0 0,1 0 0 0 0,-2 1-1 0 0,0-1 1 0 0,-1 1-1 0 0,-1 13-305 0 0,-1-29 180 0 0,0-1 20 0 0,0 0 47 0 0,0 0 14 0 0,-5-25 117 0 0,0-1 0 0 0,2 0 0 0 0,1 0 0 0 0,1 0 0 0 0,1-1 0 0 0,1 1 0 0 0,2 0 0 0 0,0 0 0 0 0,2 1 0 0 0,3-9-378 0 0,-3 17 141 0 0,1 0 0 0 0,1 1-1 0 0,0 0 1 0 0,1 0 0 0 0,1 1 0 0 0,7-10-141 0 0,-10 16 89 0 0,1 0-1 0 0,0 1 1 0 0,1 0 0 0 0,-1 0 0 0 0,2 1 0 0 0,-1 0 0 0 0,1 0 0 0 0,0 1 0 0 0,0 0 0 0 0,1 0 0 0 0,2 0-89 0 0,-9 5 29 0 0,1-1 1 0 0,-1 1-1 0 0,1 0 1 0 0,-1 0-1 0 0,1 1 1 0 0,0-1-1 0 0,-1 1 1 0 0,1 0-1 0 0,0 0 1 0 0,-1 0-1 0 0,1 0 1 0 0,0 1-1 0 0,-1-1 1 0 0,2 1-30 0 0,5 2 77 0 0,-1 0 1 0 0,1 1 0 0 0,0 0 0 0 0,1 2-78 0 0,13 5 101 0 0,-13-6-69 0 0,0 1 1 0 0,-1 1-1 0 0,0 0 0 0 0,0 0 1 0 0,0 1-1 0 0,-1 0 0 0 0,0 1 1 0 0,-1-1-1 0 0,0 2 0 0 0,0-1 1 0 0,-1 1-1 0 0,0 1 0 0 0,-1-1 0 0 0,0 1 1 0 0,-1 0-1 0 0,2 4-32 0 0,4 13 40 0 0,-2 0 0 0 0,0 1 0 0 0,-2-1 0 0 0,-1 1 0 0 0,-2 1 0 0 0,0 6-40 0 0,-3-21 27 0 0,0-9 1 0 0,-1 0-1 0 0,1 1 1 0 0,0-1-1 0 0,0 0 1 0 0,0 0 0 0 0,1 0-1 0 0,0 0 1 0 0,0 0-1 0 0,1 0 1 0 0,2 4-28 0 0,-4-10 2 0 0,-1 1 0 0 0,1-1 0 0 0,0 1-1 0 0,0-1 1 0 0,-1 0 0 0 0,1 1 0 0 0,0-1 0 0 0,0 0-1 0 0,-1 0 1 0 0,1 0 0 0 0,0 0 0 0 0,0 1 0 0 0,0-1 0 0 0,-1 0-1 0 0,1 0 1 0 0,0 0 0 0 0,0-1 0 0 0,0 1 0 0 0,-1 0 0 0 0,1 0-1 0 0,0 0 1 0 0,0-1 0 0 0,0 1 0 0 0,-1 0 0 0 0,1-1-2 0 0,23-9 27 0 0,-8 0-2640 0 0,-13 8-10453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0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229 400 8936 0 0,'0'-1'31'0'0,"0"1"0"0"0,0 0 0 0 0,0-1 0 0 0,0 1 0 0 0,0 0 0 0 0,-1-1 0 0 0,1 1 0 0 0,0 0-1 0 0,0-1 1 0 0,0 1 0 0 0,0 0 0 0 0,0-1 0 0 0,-1 1 0 0 0,1 0 0 0 0,0 0 0 0 0,0-1 0 0 0,-1 1 0 0 0,1 0 0 0 0,0 0 0 0 0,0-1 0 0 0,-1 1 0 0 0,1 0 0 0 0,0 0 0 0 0,-1 0 0 0 0,1-1 0 0 0,0 1 0 0 0,-1 0 0 0 0,1 0 0 0 0,0 0 0 0 0,-1 0 0 0 0,1 0 0 0 0,0 0 0 0 0,-1 0 0 0 0,1 0 0 0 0,0 0 0 0 0,-1 0 0 0 0,1 0 0 0 0,0 0 0 0 0,-1 0 0 0 0,1 0 0 0 0,-1 0 0 0 0,1 0 0 0 0,0 0 0 0 0,-1 0-1 0 0,1 1 1 0 0,0-1 0 0 0,0 0 0 0 0,-1 0 0 0 0,1 0 0 0 0,0 0 0 0 0,-1 1-31 0 0,-16 3 1037 0 0,13-2-959 0 0,1-1-1 0 0,-1 1 1 0 0,1 0 0 0 0,0 0 0 0 0,-1 0 0 0 0,1 0 0 0 0,0 0 0 0 0,1 1 0 0 0,-1-1 0 0 0,0 1 0 0 0,1 0-1 0 0,-2 1-77 0 0,-3 4 42 0 0,-6 5-43 0 0,2 0 0 0 0,0 0 0 0 0,0 1 0 0 0,2 0 0 0 0,0 1 0 0 0,-5 9 1 0 0,-2 11-152 0 0,1 0-1 0 0,-4 16 153 0 0,14-35-77 0 0,2 0-1 0 0,0 0 1 0 0,0 4 77 0 0,-3 14-57 0 0,5-30 55 0 0,1-1 1 0 0,-1 1 0 0 0,1 0 0 0 0,0-1-1 0 0,0 1 1 0 0,1-1 0 0 0,-1 1-1 0 0,1-1 1 0 0,0 1 0 0 0,-1-1 0 0 0,2 1-1 0 0,-1-1 1 0 0,1 2 1 0 0,-2-4 0 0 0,1 1 1 0 0,0-1-1 0 0,0 1 0 0 0,0-1 1 0 0,0 1-1 0 0,0-1 0 0 0,0 1 1 0 0,1-1-1 0 0,-1 0 0 0 0,0 0 1 0 0,1 1-1 0 0,-1-1 0 0 0,0 0 1 0 0,1 0-1 0 0,0-1 1 0 0,-1 1-1 0 0,1 0 0 0 0,-1 0 1 0 0,1-1-1 0 0,0 1 0 0 0,0-1 1 0 0,-1 0-1 0 0,1 1 0 0 0,0-1 1 0 0,1 0-1 0 0,14 0 36 0 0,0 0 1 0 0,0-2-1 0 0,0 0 1 0 0,-1-1 0 0 0,1 0-1 0 0,9-4-36 0 0,-17 3 9 0 0,0 1 1 0 0,-1-1-1 0 0,0 0 0 0 0,0-1 0 0 0,0 0 0 0 0,0 0 0 0 0,-1-1 0 0 0,0 0 1 0 0,0 0-1 0 0,-1 0 0 0 0,1-1 0 0 0,4-7-9 0 0,8-12 111 0 0,-1 0 1 0 0,0-4-112 0 0,-12 19 49 0 0,0 0 1 0 0,-1-1-1 0 0,-1 1 1 0 0,0-1-1 0 0,0-1 1 0 0,1-8-50 0 0,-2 1 67 0 0,-1-1 0 0 0,-1 1 0 0 0,-1 0 1 0 0,-1 0-1 0 0,-1 0 0 0 0,0-1 0 0 0,-1 2 0 0 0,-2-1 0 0 0,-2-7-67 0 0,-12-32 178 0 0,-3 2 0 0 0,-13-22-178 0 0,15 27 170 0 0,-8-16-23 0 0,7 16 41 0 0,20 51-56 0 0,3 6-111 0 0,4 7-39 0 0,-4-9 17 0 0,0 0 0 0 0,-1 1-1 0 0,1-1 1 0 0,-1 0 0 0 0,0 0 0 0 0,0 1 0 0 0,0-1 0 0 0,0 2 1 0 0,4 10-2 0 0,14 35-69 0 0,-3 0-1 0 0,-2 1 0 0 0,-2 1 0 0 0,-2 0 1 0 0,2 51 71 0 0,-6-56-85 0 0,10 40 85 0 0,-7-39-77 0 0,3 35 77 0 0,-10-68-3 0 0,1 0-1 0 0,0-1 0 0 0,2 4 4 0 0,8 41 85 0 0,-13-53-47 0 0,0-4-13 0 0,0 0 1 0 0,0 0-1 0 0,1 0 1 0 0,-1 0 0 0 0,1 0-1 0 0,-1 0 1 0 0,1 0 0 0 0,-1 0-1 0 0,1 0 1 0 0,0 0 0 0 0,0 0-1 0 0,0-1 1 0 0,0 1 0 0 0,0 0-1 0 0,1 0-25 0 0,-1 1-1724 0 0,-1-3-7294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1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5720 0 0,'12'0'830'0'0,"0"-1"1"0"0,0-1-1 0 0,0 0 1 0 0,0-1-1 0 0,1-1-830 0 0,35-7 1632 0 0,-8 3-1072 0 0,-16 3-444 0 0,1 1-1 0 0,0 1 0 0 0,5 0-115 0 0,105-5 136 0 0,-74 3-228 0 0,-1 2-1 0 0,24 4 93 0 0,-50 1-78 0 0,-19-2-13 0 0,0 1 0 0 0,1 0 0 0 0,9 3 91 0 0,-20-2-43 0 0,0-1 0 0 0,1 1 0 0 0,-1 0 0 0 0,0 0 0 0 0,0 1 0 0 0,0-1-1 0 0,0 1 1 0 0,-1 0 0 0 0,1 1 0 0 0,-1-1 0 0 0,0 1 0 0 0,0 0 43 0 0,-2-2-7 0 0,-1 0 0 0 0,0 0-1 0 0,0 0 1 0 0,0 0 0 0 0,-1 0 0 0 0,1 0-1 0 0,0 0 1 0 0,-1 0 0 0 0,0 1 0 0 0,1-1-1 0 0,-1 0 1 0 0,0 0 0 0 0,0 0 0 0 0,0 1-1 0 0,0-1 1 0 0,-1 0 0 0 0,1 0 7 0 0,-8 38 62 0 0,-25 105 1144 0 0,31-134-1142 0 0,1 0 0 0 0,0 0 0 0 0,1 0-1 0 0,0 1-63 0 0,-1 26 139 0 0,-1 2-4 0 0,2 1 0 0 0,2 10-135 0 0,-1-7 232 0 0,-2 33-232 0 0,-1 118 698 0 0,2-115 839 0 0,-2-71-1043 0 0,2-9-459 0 0,0 0 1 0 0,0 0-1 0 0,0 0 1 0 0,0 0-1 0 0,0 0 0 0 0,0 0 1 0 0,0 0-1 0 0,0 0 1 0 0,0 0-1 0 0,0-1 0 0 0,0 1 1 0 0,-1 0-1 0 0,1 0 1 0 0,0 0-1 0 0,0 0 1 0 0,0 0-1 0 0,0 0 0 0 0,0 0 1 0 0,0 0-1 0 0,0 0 1 0 0,0 0-1 0 0,0 0 1 0 0,0 0-1 0 0,0 0 0 0 0,0 0 1 0 0,0 0-1 0 0,-1 0 1 0 0,1 0-1 0 0,0 0 1 0 0,0 0-1 0 0,0 0 0 0 0,0 0 1 0 0,0 0-1 0 0,0 0 1 0 0,0 0-1 0 0,0 0-35 0 0,0 0 196 0 0,0-27 1425 0 0,0 26-1699 0 0,0-17 281 0 0,0 11-2617 0 0,0 6-9780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1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 7024 0 0,'0'0'1050'0'0,"0"0"10"0"0,0 0-1 0 0,3-8 953 0 0,36 1-1662 0 0,29-10-350 0 0,-33 8 45 0 0,28-11-45 0 0,-44 13 0 0 0,1 1 0 0 0,-1 0 0 0 0,1 2 0 0 0,12-2 0 0 0,1 2 28 0 0,0-2 0 0 0,14-5-28 0 0,-23 7-317 0 0,0 1 0 0 0,0 1 1 0 0,0 1-1 0 0,4 2 317 0 0,-27-1-8133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1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 5624 0 0,'0'1'254'0'0,"0"1"0"0"0,-1 0 0 0 0,1-1 0 0 0,0 1 0 0 0,-1-1 0 0 0,1 1 0 0 0,-1-1 0 0 0,1 1 0 0 0,-1-1 0 0 0,0 1 0 0 0,0 0-254 0 0,0 0 293 0 0,0 0 0 0 0,0 0 0 0 0,0-1 0 0 0,0 1 0 0 0,1 0 0 0 0,-1 0 0 0 0,1 0 0 0 0,-1 0 0 0 0,1 0 0 0 0,0 0 0 0 0,-1 2-293 0 0,-1 35 200 0 0,0-28-117 0 0,1 0 1 0 0,1 0 0 0 0,0 0 0 0 0,1 6-84 0 0,39 175 838 0 0,-38-183-730 0 0,0 0 0 0 0,0 0 0 0 0,0 0 0 0 0,2 0 0 0 0,-1-1 0 0 0,1 1 0 0 0,3 4-108 0 0,-6-10 46 0 0,0-1 1 0 0,-1 1-1 0 0,1-1 0 0 0,-1 1 0 0 0,1-1 1 0 0,-1 1-1 0 0,0-1 0 0 0,0 1 0 0 0,0-1 0 0 0,0 1 1 0 0,-1 0-47 0 0,1 6 239 0 0,0-9-172 0 0,0 0-2 0 0,0 0-19 0 0,0 0-5 0 0,-4 12-1802 0 0,4-12-7511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2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7136 0 0,'4'-10'2169'0'0,"-2"9"130"0"0,-2 1-2093 0 0,0 30 345 0 0,12 49-390 0 0,13 41-161 0 0,3 17 348 0 0,-11-73-154 0 0,-11-45-118 0 0,-1 0 0 0 0,3 18-76 0 0,1 22 808 0 0,4 0 1 0 0,18 50-809 0 0,-21-80 361 0 0,-6-19-132 0 0,0 0 1 0 0,-1 1 0 0 0,-1 0 0 0 0,1 0-230 0 0,-2-3 209 0 0,0 1 0 0 0,1-1 0 0 0,0 1 0 0 0,1-1 0 0 0,0 0 0 0 0,0 0-209 0 0,-2 1 405 0 0,-3-5-1611 0 0,2-4-10632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2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6520 0 0,'1'0'64'0'0,"0"0"0"0"0,-1 0 0 0 0,1 0-1 0 0,-1 0 1 0 0,1 0 0 0 0,0 1 0 0 0,-1-1 0 0 0,1 0 0 0 0,0 0 0 0 0,-1 0 0 0 0,1 0 0 0 0,-1 1 0 0 0,1-1 0 0 0,-1 0 0 0 0,1 1 0 0 0,0-1-1 0 0,-1 0 1 0 0,1 1 0 0 0,-1-1 0 0 0,0 1 0 0 0,1-1 0 0 0,-1 1 0 0 0,1-1 0 0 0,-1 1 0 0 0,0-1 0 0 0,1 1 0 0 0,-1-1 0 0 0,0 1 0 0 0,1 0-1 0 0,-1-1 1 0 0,0 1-64 0 0,2 23 3657 0 0,-1 1-1758 0 0,61 185-3788 0 0,-34-115 1330 0 0,8 30 519 0 0,-26-82 49 0 0,26 100 190 0 0,-33-135-144 0 0,5 20 214 0 0,1-1 0 0 0,2-1 1 0 0,3 5-270 0 0,14 37 619 0 0,-22-51-378 0 0,0-1-1 0 0,1 1 0 0 0,1-2 1 0 0,6 10-241 0 0,20 35 1925 0 0,-26-48-1671 0 0,-8-11-293 0 0,1 1 1 0 0,0-1-1 0 0,-1 1 0 0 0,1-1 1 0 0,0 0-1 0 0,0 1 0 0 0,0-1 1 0 0,0 0-1 0 0,0 0 0 0 0,0 0 0 0 0,0 0 1 0 0,1 0-1 0 0,-1 0 0 0 0,0 0 1 0 0,0 0-1 0 0,1 0 0 0 0,-1-1 1 0 0,1 1-1 0 0,-1-1 0 0 0,1 1 1 0 0,-1-1-1 0 0,1 1 0 0 0,-1-1 1 0 0,1 0-1 0 0,-1 1 39 0 0,1-1-11017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3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14 8032 0 0,'0'-1'236'0'0,"1"0"0"0"0,-1 1 1 0 0,0-1-1 0 0,1 0 0 0 0,-1 0 1 0 0,1 0-1 0 0,-1 1 0 0 0,0-1 0 0 0,1 0 1 0 0,0 1-1 0 0,-1-1 0 0 0,1 0 1 0 0,-1 1-1 0 0,1-1 0 0 0,0 1 1 0 0,-1-1-1 0 0,1 1 0 0 0,0-1-236 0 0,-1 1 110 0 0,0 0 0 0 0,0 0-1 0 0,0 0 1 0 0,0 0 0 0 0,0 0-1 0 0,0 0 1 0 0,0 0 0 0 0,0 0-1 0 0,0 0 1 0 0,0 0 0 0 0,0 0-1 0 0,0 0 1 0 0,0 0 0 0 0,0 0-1 0 0,0 0 1 0 0,0 0 0 0 0,0 0-1 0 0,-1 0 1 0 0,1 0-110 0 0,-14 32 637 0 0,-3 2-887 0 0,2 2-1 0 0,2 0 0 0 0,1 1 1 0 0,2 0-1 0 0,0 5 251 0 0,-10 25-399 0 0,15-54 314 0 0,1 0 1 0 0,0 0 0 0 0,1 1-1 0 0,0-1 1 0 0,1 1 0 0 0,0 4 84 0 0,1-1-48 0 0,1 0 1 0 0,1 0-1 0 0,1 0 1 0 0,0 0 0 0 0,1 0-1 0 0,1-1 1 0 0,0 1-1 0 0,1-1 1 0 0,2 3 47 0 0,4 6-57 0 0,-7-16 41 0 0,0 1 0 0 0,1-1 1 0 0,0 0-1 0 0,0 0 1 0 0,1-1-1 0 0,2 3 16 0 0,2 1-13 0 0,1 0 0 0 0,0-1 0 0 0,0-1 0 0 0,10 7 13 0 0,-17-14 4 0 0,1 0-1 0 0,0 0 0 0 0,-1-1 1 0 0,1 1-1 0 0,0-1 1 0 0,0 0-1 0 0,0-1 1 0 0,1 1-1 0 0,-1-1 1 0 0,0 0-1 0 0,1-1 1 0 0,-1 1-1 0 0,0-1 1 0 0,1 0-1 0 0,2 0-3 0 0,-3-1-75 0 0,0 1 0 0 0,-1-1 0 0 0,1 0 0 0 0,0 0 0 0 0,-1-1 0 0 0,1 1 0 0 0,0-1 0 0 0,-1 0 0 0 0,0 0-1 0 0,0-1 1 0 0,1 1 0 0 0,-1-1 0 0 0,-1 0 0 0 0,1 0 0 0 0,0 0 0 0 0,0-1 75 0 0,8-11-7901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3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39 5920 0 0,'-3'10'748'0'0,"3"-9"-654"0"0,0 0 0 0 0,-1 0 0 0 0,1-1 0 0 0,0 1 0 0 0,0 0 1 0 0,-1 0-1 0 0,1-1 0 0 0,0 1 0 0 0,0 0 0 0 0,0 0 0 0 0,0-1 0 0 0,0 1 0 0 0,0 0 0 0 0,0 0 0 0 0,1-1 0 0 0,-1 1 1 0 0,0 0-1 0 0,0 0 0 0 0,1 0-94 0 0,2 9 416 0 0,0 0 0 0 0,-1 0 0 0 0,-1 0 0 0 0,1 5-416 0 0,7 33 238 0 0,0-22-200 0 0,1 0 0 0 0,1-1 0 0 0,2 0 0 0 0,1 1-38 0 0,5 3-83 0 0,17 19 83 0 0,-26-36-26 0 0,-10-12 34 0 0,0 1 0 0 0,0-1 0 0 0,0 0 0 0 0,1 1 0 0 0,-1-1 0 0 0,0 0 0 0 0,0 1 0 0 0,0-1 0 0 0,1 0 0 0 0,-1 1 0 0 0,0-1 0 0 0,1 0 0 0 0,-1 1 0 0 0,0-1 0 0 0,1 0 0 0 0,-1 0 0 0 0,0 1 0 0 0,1-1 0 0 0,-1 0 1 0 0,0 0-1 0 0,1 0 0 0 0,-1 0 0 0 0,1 0 0 0 0,-1 1 0 0 0,0-1 0 0 0,1 0 0 0 0,-1 0 0 0 0,1 0 0 0 0,-1 0 0 0 0,0 0 0 0 0,1 0 0 0 0,-1 0 0 0 0,1 0 0 0 0,-1-1-8 0 0,4-13 1024 0 0,-6-21-23 0 0,2 34-1022 0 0,-4-35 311 0 0,2 0-1 0 0,1 0 0 0 0,2-1 1 0 0,2 1-1 0 0,1 0 0 0 0,2 0 1 0 0,1-3-290 0 0,-6 36 47 0 0,0 0 0 0 0,0 0 0 0 0,0 0 0 0 0,0 0 0 0 0,0 0 0 0 0,1 1 0 0 0,-1-1 0 0 0,1 0 0 0 0,0 0 0 0 0,0 1 0 0 0,0-1 0 0 0,1 0-47 0 0,-1 1 38 0 0,-1 1 0 0 0,1 0-1 0 0,-1 0 1 0 0,1 0 0 0 0,-1 0-1 0 0,1 0 1 0 0,0 1-1 0 0,-1-1 1 0 0,1 0 0 0 0,0 1-1 0 0,0-1 1 0 0,-1 1-1 0 0,1 0 1 0 0,0-1 0 0 0,0 1-1 0 0,0 0 1 0 0,0 0-1 0 0,0 0 1 0 0,-1 1 0 0 0,1-1-1 0 0,1 0-37 0 0,0 3 34 0 0,1-1 0 0 0,-1 0-1 0 0,0 1 1 0 0,0-1 0 0 0,0 1 0 0 0,0 0-1 0 0,-1 0-33 0 0,1-1 59 0 0,2 6 14 0 0,0 0 0 0 0,0 1 0 0 0,-1-1 0 0 0,0 1 1 0 0,-1 0-1 0 0,0 0 0 0 0,0 0 0 0 0,-1 0 0 0 0,1 4-73 0 0,-2-9 12 0 0,9 43 68 0 0,-1 0 0 0 0,-2 8-80 0 0,8 30 472 0 0,-15-89-472 0 0,1 1-1 0 0,1 0 1 0 0,-1-1-1 0 0,0 1 1 0 0,1 0-1 0 0,0 0 1 0 0,-1 0-1 0 0,3-3 1 0 0,3-5-2 0 0,16-51 0 0 0,-20 52-4 0 0,0-1 0 0 0,0 1 0 0 0,2-1 0 0 0,-1 1-1 0 0,1 1 1 0 0,1-1 0 0 0,-1 1 0 0 0,2-1-1 0 0,6-6 7 0 0,-10 12-8 0 0,0 0 0 0 0,0 1 0 0 0,1-1-1 0 0,-1 1 1 0 0,1 0 0 0 0,0 0-1 0 0,0 0 1 0 0,0 1 0 0 0,1-1-1 0 0,-1 1 1 0 0,0 0 0 0 0,1 0-1 0 0,0 0 1 0 0,-1 1 0 0 0,1 0-1 0 0,0 0 1 0 0,3 0 8 0 0,-4 0-1 0 0,-1 1 0 0 0,1 0 0 0 0,-1 0 0 0 0,1 0 0 0 0,-1 0 0 0 0,1 1 0 0 0,-1-1-1 0 0,1 1 1 0 0,-1 0 0 0 0,0 0 0 0 0,1 0 0 0 0,-1 1 0 0 0,0-1 0 0 0,0 1 0 0 0,0 0 0 0 0,0 0 0 0 0,2 1 1 0 0,-1 1 0 0 0,0 0 0 0 0,-1 0 0 0 0,1 0-1 0 0,-1 0 1 0 0,1 1 0 0 0,-1 0 0 0 0,-1-1 0 0 0,1 1 0 0 0,-1 0 0 0 0,2 4 0 0 0,1 6 2 0 0,-1 1 1 0 0,0 0-1 0 0,-1 0 0 0 0,0 1 0 0 0,-2-1 0 0 0,0 0 0 0 0,0 3-2 0 0,-4 9 2 0 0,2 10-11 0 0,1-36 6 0 0,1 1 0 0 0,0-1 0 0 0,-1 0 0 0 0,1 0 0 0 0,0 1-1 0 0,0-1 1 0 0,1 0 0 0 0,-1 0 0 0 0,1 0 3 0 0,-2-1-1 0 0,0-1 1 0 0,1 1 0 0 0,-1 0-1 0 0,0-1 1 0 0,1 1 0 0 0,-1-1-1 0 0,1 1 1 0 0,-1-1 0 0 0,1 0-1 0 0,-1 1 1 0 0,1-1 0 0 0,-1 1-1 0 0,1-1 1 0 0,-1 0 0 0 0,1 1-1 0 0,0-1 1 0 0,-1 0 0 0 0,1 0-1 0 0,-1 0 1 0 0,1 1 0 0 0,0-1-1 0 0,-1 0 1 0 0,1 0 0 0 0,0 0-1 0 0,-1 0 1 0 0,1 0 0 0 0,0 0-1 0 0,-1 0 1 0 0,1 0 0 0 0,-1 0-1 0 0,1 0 1 0 0,0-1-1 0 0,0 1 1 0 0,6-5-2175 0 0,-5 4-8705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20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73 9328 0 0,'0'0'208'0'0,"0"0"33"0"0,0-3 15 0 0,0-2-181 0 0,0 5-71 0 0,0 0-1 0 0,-1-1 1 0 0,1 1 0 0 0,0 0-1 0 0,0 0 1 0 0,0-1 0 0 0,0 1-1 0 0,0 0 1 0 0,0 0 0 0 0,0-1-1 0 0,0 1 1 0 0,0 0 0 0 0,0 0 0 0 0,0-1-1 0 0,0 1 1 0 0,0 0 0 0 0,1 0-1 0 0,-1-1 1 0 0,0 1 0 0 0,0 0-1 0 0,0 0 1 0 0,0-1 0 0 0,0 1 0 0 0,0 0-1 0 0,1 0 1 0 0,-1 0 0 0 0,0-1-1 0 0,0 1 1 0 0,0 0 0 0 0,0 0-1 0 0,1 0 1 0 0,-1 0 0 0 0,0 0 0 0 0,0-1-1 0 0,1 1 1 0 0,-1 0 0 0 0,0 0-1 0 0,0 0-3 0 0,5-1 10 0 0,0 0-1 0 0,0 1 1 0 0,0-1-1 0 0,0 1 1 0 0,3 0-10 0 0,-1 1 32 0 0,0-1 57 0 0,6 1 158 0 0,-11-1-170 0 0,1 0 1 0 0,0 0 0 0 0,-1 0-1 0 0,1-1 1 0 0,0 1-1 0 0,-1-1 1 0 0,1 1 0 0 0,-1-1-1 0 0,3-1-77 0 0,4-3 270 0 0,3-2 115 0 0,3 4 66 0 0,-7 4-245 0 0,-5-1-147 0 0,-1 0 0 0 0,1 0-1 0 0,-1 0 1 0 0,1 0 0 0 0,-1 0 0 0 0,1-1 0 0 0,-1 1 0 0 0,1-1-1 0 0,-1 0 1 0 0,1 0-59 0 0,7-4 174 0 0,-9 4-138 0 0,1-1 1 0 0,-1 1 0 0 0,1 0 0 0 0,0 1-1 0 0,0-1 1 0 0,-1 0 0 0 0,1 0 0 0 0,0 1-1 0 0,0-1 1 0 0,0 1 0 0 0,0 0 0 0 0,0-1-1 0 0,0 1 1 0 0,0 0-37 0 0,11 0 141 0 0,17 0 60 0 0,-1 0-60 0 0,-21 0-183 0 0,5-5 49 0 0,-10 3-65 0 0,0 0-67 0 0,0 0-8 0 0,-1 1-47 0 0,0-1-54 0 0,1 1-60 0 0,-2 0-23 0 0,1 1-52 0 0,0-1-44 0 0,0 1-41 0 0,0-1-135 0 0,0 1-38 0 0,1 0-165 0 0,1 0-437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4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 68 7528 0 0,'0'1'88'0'0,"-1"-1"1"0"0,0 1-1 0 0,0 0 1 0 0,1 0 0 0 0,-1-1-1 0 0,0 1 1 0 0,0 0-1 0 0,0-1 1 0 0,0 1 0 0 0,0-1-1 0 0,0 0 1 0 0,0 1-1 0 0,0-1 1 0 0,0 1-1 0 0,0-1 1 0 0,0 0 0 0 0,0 0-1 0 0,0 0 1 0 0,0 0-89 0 0,-14 3 918 0 0,12-1-834 0 0,0-1-1 0 0,0 1 1 0 0,1 0 0 0 0,-1 0 0 0 0,0 0-1 0 0,1 0 1 0 0,0 0 0 0 0,-1 1-1 0 0,1-1 1 0 0,0 1 0 0 0,0-1 0 0 0,0 1-1 0 0,0 0 1 0 0,1 0 0 0 0,-1 0-84 0 0,-3 6 36 0 0,1 0 0 0 0,0 1 0 0 0,1-1 0 0 0,-1 3-36 0 0,1-1 71 0 0,1 0 0 0 0,0 0 0 0 0,1 0-1 0 0,0 1 1 0 0,1-1 0 0 0,0 0 0 0 0,1 6-71 0 0,-1-15 7 0 0,0 1 8 0 0,0 1-1 0 0,1 0 1 0 0,-1 0-1 0 0,1-1 1 0 0,0 1-1 0 0,0 0 1 0 0,0-1-1 0 0,1 3-14 0 0,-1-4 15 0 0,1-1-1 0 0,-1 0 1 0 0,0 1 0 0 0,0-1-1 0 0,1 0 1 0 0,-1 1-1 0 0,1-1 1 0 0,-1 0-1 0 0,1 0 1 0 0,0 0-1 0 0,-1 0 1 0 0,1-1 0 0 0,0 1-1 0 0,0 0 1 0 0,-1-1-1 0 0,1 1 1 0 0,0-1-1 0 0,0 0 1 0 0,1 1-15 0 0,3 0 46 0 0,0-1 0 0 0,0 0 0 0 0,0 0 0 0 0,1 0 0 0 0,-1 0 0 0 0,0-1 0 0 0,0 0 0 0 0,0-1 0 0 0,0 1 0 0 0,0-1 0 0 0,0 0 0 0 0,0 0 0 0 0,-1-1 1 0 0,1 0-1 0 0,-1 0 0 0 0,2-2-46 0 0,0 1 41 0 0,-1-1 1 0 0,0 0-1 0 0,0 0 1 0 0,0 0 0 0 0,-1-1-1 0 0,1 0 1 0 0,-1 0-1 0 0,-1 0 1 0 0,1 0-1 0 0,-1-1 1 0 0,-1 0 0 0 0,1 0-1 0 0,0-1-41 0 0,-2 2 48 0 0,1 0-1 0 0,0-1 0 0 0,-1 1 1 0 0,-1 0-1 0 0,1-1 1 0 0,-1 0-1 0 0,0 1 0 0 0,0-1 1 0 0,-1 0-1 0 0,0 1 0 0 0,0-1 1 0 0,0 0-1 0 0,-2-5-47 0 0,0 2 30 0 0,-1 1 0 0 0,1 0 0 0 0,-1 0 0 0 0,-1 0-1 0 0,0 0 1 0 0,0 1 0 0 0,-1 0 0 0 0,-3-5-30 0 0,4 7 12 0 0,3 5-6 0 0,1-1 0 0 0,-1 1 0 0 0,0-1-1 0 0,0 1 1 0 0,0 0 0 0 0,0-1 0 0 0,0 1-1 0 0,0 0 1 0 0,0 0 0 0 0,0 0 0 0 0,-1 0 0 0 0,1 0-1 0 0,0 0 1 0 0,-1 0 0 0 0,1 0 0 0 0,0 1 0 0 0,-1-1-1 0 0,1 0 1 0 0,-1 1 0 0 0,1-1 0 0 0,-1 1-1 0 0,0 0 1 0 0,1-1-6 0 0,0 1 30 0 0,1 0-16 0 0,0 0 5 0 0,2 0-1844 0 0,-2 0-7419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4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196 452 7232 0 0,'-2'-1'105'0'0,"0"0"0"0"0,0 0 0 0 0,0 0 0 0 0,0 1 0 0 0,0-1 0 0 0,0 0 0 0 0,0 1 0 0 0,0-1 0 0 0,0 1 0 0 0,0 0 0 0 0,0 0 0 0 0,0 0 0 0 0,0 0 0 0 0,-1 0-105 0 0,-2 0 363 0 0,0-1-305 0 0,0 1 0 0 0,0 0-1 0 0,0 1 1 0 0,0-1 0 0 0,0 1 0 0 0,0 0-1 0 0,1 0 1 0 0,-1 0 0 0 0,0 1 0 0 0,1 0 0 0 0,-1 0-1 0 0,1 0 1 0 0,-1 0 0 0 0,1 1 0 0 0,0-1-1 0 0,0 1 1 0 0,0 0 0 0 0,0 0 0 0 0,1 1 0 0 0,0-1-1 0 0,-1 1 1 0 0,1 0 0 0 0,0 0 0 0 0,-2 3-58 0 0,-2 4-23 0 0,1-1 1 0 0,0 1-1 0 0,0 0 1 0 0,1 1-1 0 0,0-1 1 0 0,1 1-1 0 0,1 0 1 0 0,0 0-1 0 0,-1 6 23 0 0,3-10-35 0 0,0 0 0 0 0,0 0 0 0 0,1 0 0 0 0,0 0 0 0 0,0 0 0 0 0,1 0 0 0 0,0 0 0 0 0,1 0-1 0 0,0 0 1 0 0,2 6 35 0 0,-3-11-12 0 0,0 1-1 0 0,1-1 1 0 0,0-1-1 0 0,-1 1 0 0 0,1 0 1 0 0,0 0-1 0 0,1-1 1 0 0,-1 1-1 0 0,0-1 0 0 0,1 1 1 0 0,-1-1-1 0 0,1 0 1 0 0,0 0-1 0 0,0 0 1 0 0,0-1-1 0 0,0 1 0 0 0,0-1 1 0 0,0 0-1 0 0,0 1 1 0 0,0-1-1 0 0,0 0 0 0 0,1-1 1 0 0,-1 1-1 0 0,0-1 1 0 0,1 1-1 0 0,-1-1 0 0 0,1 0 13 0 0,4 0 0 0 0,0-1 0 0 0,0 0 0 0 0,0 0 1 0 0,0 0-1 0 0,0-1 0 0 0,0 0 0 0 0,0-1 0 0 0,-1 0 0 0 0,1 0 0 0 0,-1-1 0 0 0,0 1 0 0 0,0-1 0 0 0,0-1 0 0 0,-1 0 0 0 0,1 0 0 0 0,-1 0 0 0 0,2-2 0 0 0,-3 1 47 0 0,1 1 1 0 0,-1-1-1 0 0,0 0 1 0 0,0-1-1 0 0,-1 1 0 0 0,0-1 1 0 0,0 0-1 0 0,-1 0 1 0 0,1 0-1 0 0,-1 0 1 0 0,-1 0-1 0 0,0-1 0 0 0,0 0 1 0 0,0 1-1 0 0,-1-1 1 0 0,0 0-1 0 0,0-7-47 0 0,-2-29 296 0 0,0 3 109 0 0,-1 0 1 0 0,-5-23-406 0 0,1 25 512 0 0,2-27-512 0 0,-5-34 346 0 0,2 48-138 0 0,5 27-10 0 0,-2 1-1 0 0,0 0 0 0 0,-3-4-197 0 0,6 25 33 0 0,0 1-1 0 0,0-1 1 0 0,0 1-1 0 0,-1 0 1 0 0,1 0-1 0 0,-1 0 1 0 0,1-1-1 0 0,-1 1 1 0 0,0 1-1 0 0,0-1 1 0 0,-1-1-33 0 0,2 2 89 0 0,-18 11 192 0 0,15-5-267 0 0,1 1-1 0 0,-1 0 0 0 0,1-1 1 0 0,0 1-1 0 0,1 0 1 0 0,-1 1-1 0 0,1-1 0 0 0,1 0 1 0 0,-1 0-1 0 0,1 1 1 0 0,0-1-1 0 0,0 1 0 0 0,1 0 1 0 0,0-1-1 0 0,0 1 1 0 0,1-1-14 0 0,1 21 2 0 0,2-1 1 0 0,1 0 0 0 0,4 11-3 0 0,-1-3 16 0 0,39 127 16 0 0,-28-79-33 0 0,-2 13 1 0 0,-14-69-8 0 0,-2-12-30 0 0,2 0 0 0 0,-1-1 0 0 0,2 4 38 0 0,-3 0-149 0 0,1-2-1767 0 0,-2-15-6617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5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441 20 8432 0 0,'-38'-12'1105'0'0,"0"8"-63"0"0,28 3-832 0 0,0 0 0 0 0,0 0 1 0 0,0 0-1 0 0,1 2 0 0 0,-1-1 0 0 0,-8 2-210 0 0,-3 1 254 0 0,-1-1 1 0 0,-11-1-255 0 0,19-1 2 0 0,0 1 1 0 0,1 0-1 0 0,-1 0 1 0 0,1 1-1 0 0,-1 1 1 0 0,1 0-1 0 0,0 1 1 0 0,-5 3-3 0 0,9-3 34 0 0,0 1-1 0 0,1-1 1 0 0,0 2 0 0 0,0-1 0 0 0,0 1-1 0 0,1 1 1 0 0,-7 6-34 0 0,13-11 16 0 0,-1 0 0 0 0,1 0 0 0 0,-1 0 0 0 0,1 1 0 0 0,0-1 0 0 0,0 0 0 0 0,0 1 0 0 0,0-1 0 0 0,0 0 0 0 0,0 1 0 0 0,1-1 0 0 0,-1 1 0 0 0,1-1 0 0 0,0 1 0 0 0,0 0-1 0 0,0 0-15 0 0,3 46 184 0 0,1-15-44 0 0,-4 63 405 0 0,1-94-532 0 0,0-1 0 0 0,0 1-1 0 0,0-1 1 0 0,0 1 0 0 0,1-1 0 0 0,-1 1 0 0 0,1-1-1 0 0,0 0 1 0 0,0 1 0 0 0,-1-1 0 0 0,1 0 0 0 0,1-1 0 0 0,0 2-13 0 0,-1-2 0 0 0,0 0 0 0 0,0 0 0 0 0,0 0 0 0 0,0-1 0 0 0,-1 1 1 0 0,1-1-1 0 0,0 1 0 0 0,0-1 0 0 0,0 0 0 0 0,0 0 1 0 0,0 1-1 0 0,0-2 0 0 0,0 1 0 0 0,0 0 0 0 0,1 0 0 0 0,36-8 5 0 0,-18 3-4 0 0,32-5 5 0 0,-18 2 5 0 0,0 2 1 0 0,0 2 0 0 0,7 0-12 0 0,-26 4 4 0 0,0 0 0 0 0,1 1 0 0 0,-1 1 0 0 0,0 0 0 0 0,0 1 0 0 0,2 2-4 0 0,-13-4 2 0 0,-1 0-1 0 0,1 1 1 0 0,0-1 0 0 0,-1 1 0 0 0,1 1 0 0 0,-1-1 0 0 0,0 1-1 0 0,1-1 1 0 0,-1 1 0 0 0,-1 0 0 0 0,1 1 0 0 0,0-1 0 0 0,-1 1-1 0 0,1-1 1 0 0,-1 1 0 0 0,0 0 0 0 0,-1 0 0 0 0,1 1-1 0 0,0-1 1 0 0,-1 0 0 0 0,0 1 0 0 0,0 1-2 0 0,3 9 8 0 0,-2 1 0 0 0,0 0 0 0 0,0-1 1 0 0,-2 1-1 0 0,0 0 0 0 0,0 0 0 0 0,-2 8-8 0 0,0-14 5 0 0,0 0-1 0 0,-1 0 0 0 0,0 0 1 0 0,-1 0-1 0 0,0 0 0 0 0,0-1 1 0 0,-1 1-1 0 0,0-1 0 0 0,-1 0 1 0 0,0 0-1 0 0,0-1 0 0 0,-4 5-4 0 0,-1 0 7 0 0,0-2-1 0 0,0 1 0 0 0,-12 9-6 0 0,17-18 7 0 0,1 1 1 0 0,-1-1-1 0 0,0 0 1 0 0,1-1-1 0 0,-1 1 0 0 0,-1-1 1 0 0,1 0-1 0 0,0 0 0 0 0,0-1 1 0 0,-1 1-1 0 0,1-1 1 0 0,-1 0-1 0 0,0-1-7 0 0,-13 2 119 0 0,-1 0 0 0 0,0-2 0 0 0,0-1 0 0 0,1 0 0 0 0,-6-2-119 0 0,20 2-59 0 0,1 1 0 0 0,-1-1 0 0 0,0-1 0 0 0,1 1 0 0 0,-1-1 0 0 0,1 1 1 0 0,0-1-1 0 0,-1-1 0 0 0,1 1 0 0 0,0-1 0 0 0,0 1 0 0 0,1-1 0 0 0,-1 0 0 0 0,1 0 0 0 0,-1-1 1 0 0,1 1-1 0 0,0-1 0 0 0,0 1 0 0 0,0-1 0 0 0,1 0 0 0 0,-1 0 0 0 0,1-1 0 0 0,0 1 0 0 0,0 0 1 0 0,0-2 58 0 0,-3-14-9548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5.8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6424 0 0,'6'-2'186'0'0,"-1"0"1"0"0,1 1-1 0 0,-1-1 1 0 0,1 2-1 0 0,-1-1 1 0 0,1 0-1 0 0,0 1 0 0 0,-1 0 1 0 0,1 0-1 0 0,0 1 1 0 0,-1 0-1 0 0,1 0 1 0 0,3 1-187 0 0,-1 0 269 0 0,-1 0 1 0 0,0 0 0 0 0,0 0-1 0 0,-1 1 1 0 0,1 0-1 0 0,0 1 1 0 0,-1-1-1 0 0,0 1 1 0 0,0 0 0 0 0,3 3-270 0 0,9 12 96 0 0,0 1 0 0 0,-1 0 0 0 0,-1 1 0 0 0,-1 1 0 0 0,-1 0 0 0 0,3 9-96 0 0,4 13-34 0 0,-1 1 1 0 0,13 46 33 0 0,-26-68-2 0 0,4 7-1 0 0,-2-1 0 0 0,-1 2 0 0 0,-2-1 1 0 0,2 25 2 0 0,-5-23 67 0 0,-1 0 1 0 0,-2 0-1 0 0,-1 0 1 0 0,-2 0 0 0 0,-1 0-1 0 0,-1-1 1 0 0,-4 7-68 0 0,6-27 47 0 0,-1-2 0 0 0,-1 1 0 0 0,0 0 1 0 0,0-1-1 0 0,-1 0 0 0 0,0 0 0 0 0,-1 1-47 0 0,-53 57 313 0 0,7-8 59 0 0,40-42-834 0 0,0 0 0 0 0,-2-1 0 0 0,-15 13 462 0 0,27-26-8670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6.5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257 73 8336 0 0,'-8'-9'707'0'0,"0"0"0"0"0,0-1 0 0 0,1 1 0 0 0,0-1 1 0 0,-4-9-708 0 0,11 19 22 0 0,0 0 1 0 0,0-1 0 0 0,0 1 0 0 0,0 0-1 0 0,-1-1 1 0 0,1 1 0 0 0,0 0-1 0 0,0-1 1 0 0,0 1 0 0 0,0 0 0 0 0,-1 0-1 0 0,1-1 1 0 0,0 1 0 0 0,0 0-1 0 0,0 0 1 0 0,-1-1 0 0 0,1 1 0 0 0,0 0-1 0 0,-1 0 1 0 0,1 0 0 0 0,0-1 0 0 0,0 1-1 0 0,-1 0 1 0 0,1 0 0 0 0,0 0-1 0 0,-1 0 1 0 0,1 0 0 0 0,0 0 0 0 0,-1 0-23 0 0,-3 6 914 0 0,-2 3-242 0 0,5-7-659 0 0,0-1 0 0 0,-1 1 0 0 0,1 0 0 0 0,0 0 0 0 0,0 0 0 0 0,0 0 0 0 0,0 1 1 0 0,0-1-1 0 0,1 0 0 0 0,-1 0-13 0 0,-5 13 17 0 0,-80 108 4 0 0,75-106-20 0 0,-6 9-1 0 0,2 1 1 0 0,-9 21-1 0 0,20-39 0 0 0,1 0-1 0 0,0 1 1 0 0,0-1 0 0 0,1 1 0 0 0,0-1 0 0 0,1 1 0 0 0,0 0 0 0 0,0-1-1 0 0,1 1 1 0 0,1 8 0 0 0,0-6-2 0 0,-1-6 1 0 0,1 0 0 0 0,0 0 0 0 0,0 0 0 0 0,0 0-1 0 0,1-1 1 0 0,0 1 0 0 0,0 0 1 0 0,-1-4 0 0 0,-1-1 0 0 0,1 1 0 0 0,0-1-1 0 0,0 0 1 0 0,1 1 0 0 0,-1-1 0 0 0,0 0 0 0 0,0 0 0 0 0,1 1 0 0 0,-1-1 0 0 0,0 0 0 0 0,1 0-1 0 0,-1-1 1 0 0,1 1 0 0 0,-1 0 0 0 0,1 0 0 0 0,0-1 0 0 0,-1 1 0 0 0,1-1 0 0 0,0 1-1 0 0,-1-1 1 0 0,1 0 0 0 0,0 0 0 0 0,0 1 0 0 0,-1-1 0 0 0,3-1 0 0 0,2 1 4 0 0,0 0 0 0 0,0-1 0 0 0,0 0 0 0 0,0-1 0 0 0,0 1 1 0 0,-1-1-1 0 0,1 0 0 0 0,0-1 0 0 0,-1 1 0 0 0,5-3-4 0 0,8-6 35 0 0,-1-1 1 0 0,9-8-36 0 0,-16 10 6 0 0,0 0-1 0 0,-1-1 1 0 0,0 0 0 0 0,-1 0-1 0 0,0-1 1 0 0,-1 0 0 0 0,0-1-1 0 0,4-10-5 0 0,-7 13-4 0 0,-1-1-1 0 0,-1 1 0 0 0,1-1 1 0 0,-1 0-1 0 0,-1 1 0 0 0,0-12 5 0 0,-1-59 200 0 0,-1 58 788 0 0,1 24-986 0 0,-4 31 26 0 0,2 1 0 0 0,1 0 0 0 0,1 0 0 0 0,3 19-28 0 0,1-39 0 0 0,-1 0 1 0 0,2 0 0 0 0,0 0 0 0 0,0-1 0 0 0,7 10-1 0 0,-1 1-20 0 0,-7-17 1 0 0,0-1 1 0 0,0 0 0 0 0,1 0 0 0 0,0 0-1 0 0,-1-1 1 0 0,2 1 0 0 0,-1-1 0 0 0,0 0 0 0 0,1-1-1 0 0,5 4 19 0 0,10 6-95 0 0,-20-12-49 0 0,0 0-1 0 0,0 0 1 0 0,1-1 0 0 0,-1 1-1 0 0,0-1 1 0 0,0 1 0 0 0,0-1-1 0 0,1 1 1 0 0,-1-1-1 0 0,0 0 1 0 0,1 1 0 0 0,-1-1-1 0 0,0 0 1 0 0,1 0 144 0 0,-1 0-9565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6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5416 0 0,'-1'15'215'0'0,"0"-10"-63"0"0,1 0 0 0 0,0-1 0 0 0,0 1 0 0 0,1 0 0 0 0,0-1 0 0 0,-1 1 0 0 0,1 0 0 0 0,1-1 0 0 0,-1 0-1 0 0,1 2-151 0 0,32 120 1687 0 0,2-9-924 0 0,-35-116-717 0 0,-1 1 1 0 0,0 0 0 0 0,0 0 0 0 0,0 0-1 0 0,0 0 1 0 0,0 0 0 0 0,0 0 0 0 0,0 0-1 0 0,0 0 1 0 0,-1-1 0 0 0,0 2-47 0 0,-1 12 1498 0 0,2-15-1473 0 0,0 0 1 0 0,0 0 0 0 0,0 1-1 0 0,0-1 1 0 0,0 0 0 0 0,-1 0-1 0 0,1 0 1 0 0,0 0 0 0 0,0 0 0 0 0,0 0-1 0 0,0 0 1 0 0,-1 0 0 0 0,1 0-1 0 0,0 0 1 0 0,0 0 0 0 0,0 0-1 0 0,0 0 1 0 0,-1 0 0 0 0,1 0 0 0 0,0 0-1 0 0,0 0 1 0 0,0 0 0 0 0,0 0-1 0 0,-1 0 1 0 0,1 0 0 0 0,0 0-1 0 0,0-1 1 0 0,0 1 0 0 0,0 0-1 0 0,0 0 1 0 0,-1 0 0 0 0,1 0 0 0 0,0 0-1 0 0,0 0 1 0 0,0 0 0 0 0,0-1-1 0 0,0 1 1 0 0,0 0 0 0 0,0 0-1 0 0,-1 0 1 0 0,1 0 0 0 0,0 0-1 0 0,0-1 1 0 0,0 1 0 0 0,0 0 0 0 0,0 0-1 0 0,0 0 1 0 0,0 0 0 0 0,0-1-1 0 0,0 1 1 0 0,0 0 0 0 0,0 0-1 0 0,0 0-25 0 0,-7-17 571 0 0,4-1-459 0 0,2 0 1 0 0,0 1 0 0 0,1-1 0 0 0,1 1 0 0 0,1-1 0 0 0,0 0 0 0 0,2 1-1 0 0,-1 0 1 0 0,2 0 0 0 0,1 0 0 0 0,4-11-113 0 0,-8 25 28 0 0,1-1 1 0 0,-1 1-1 0 0,0 0 1 0 0,1 0-1 0 0,0 1 0 0 0,-1-1 1 0 0,1 0-1 0 0,0 1 1 0 0,0 0-1 0 0,1-1 1 0 0,-1 1-1 0 0,0 1 1 0 0,1-1-1 0 0,-1 0 0 0 0,1 1 1 0 0,0 0-1 0 0,-1 0 1 0 0,2-1-29 0 0,-2 2 32 0 0,-1-1 1 0 0,1 0-1 0 0,0 1 1 0 0,-1-1-1 0 0,1 1 1 0 0,0 0-1 0 0,-1 0 1 0 0,1 0-1 0 0,0 0 1 0 0,-1 0-1 0 0,1 1 1 0 0,0-1-1 0 0,-1 1 1 0 0,1 0-1 0 0,-1 0 1 0 0,1 0-1 0 0,-1 0 1 0 0,1 0-1 0 0,-1 0 1 0 0,0 1-1 0 0,0-1 1 0 0,1 1-1 0 0,-1-1 1 0 0,0 1-1 0 0,0 0 1 0 0,-1 0-1 0 0,2 0-32 0 0,4 10 101 0 0,0 0 0 0 0,-1 0 0 0 0,0 0 0 0 0,-1 1 0 0 0,0 0 0 0 0,-1 0 0 0 0,0 0 0 0 0,-1 0 0 0 0,-1 0 0 0 0,0 1 0 0 0,-1 0 0 0 0,0-1 0 0 0,-1 1-101 0 0,0-6 22 0 0,0-1-1 0 0,0 1 1 0 0,1-1-1 0 0,0 1 1 0 0,0-1-1 0 0,1 0 1 0 0,0 0-1 0 0,0 1 0 0 0,1-1 1 0 0,-1 0-1 0 0,2-1 1 0 0,1 4-22 0 0,-4-9-70 0 0,0 0 1 0 0,0 0-1 0 0,0 0 0 0 0,0 0 1 0 0,1 0-1 0 0,-1 0 0 0 0,0 0 1 0 0,1-1-1 0 0,-1 1 0 0 0,1 0 1 0 0,-1-1-1 0 0,1 1 1 0 0,-1-1-1 0 0,1 0 0 0 0,0 1 1 0 0,-1-1-1 0 0,1 0 0 0 0,-1 0 1 0 0,1 0-1 0 0,0 0 1 0 0,0 0 69 0 0,0 0-713 0 0,1 0-10417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7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265 548 8240 0 0,'-10'1'186'0'0,"0"-1"0"0"0,-1 2 0 0 0,1 0-1 0 0,0 0-185 0 0,-1 1 293 0 0,-1 0 0 0 0,1 0-1 0 0,1 2 1 0 0,-1-1-1 0 0,-8 6-292 0 0,12-5 58 0 0,1 0-1 0 0,0 0 0 0 0,1 1 0 0 0,-1-1 0 0 0,-2 5-57 0 0,-7 7 60 0 0,5-7-107 0 0,1 1 0 0 0,1 1 0 0 0,0-1 1 0 0,0 1-1 0 0,1 1 0 0 0,1-1 0 0 0,0 1 1 0 0,1 0-1 0 0,0 1 0 0 0,1-1 0 0 0,0 1 0 0 0,1 0 1 0 0,0 5 46 0 0,3-17 1 0 0,-1 1 0 0 0,1-1 0 0 0,0 1 0 0 0,0-1 0 0 0,0 1 0 0 0,0-1 0 0 0,1 0 0 0 0,-1 1 0 0 0,1-1 1 0 0,-1 1-1 0 0,1-1 0 0 0,0 0 0 0 0,0 1 0 0 0,0-1 0 0 0,0 0 0 0 0,0 0 0 0 0,1 0 0 0 0,-1 0 0 0 0,2 2-1 0 0,-1-2 29 0 0,1 1 0 0 0,0-1 0 0 0,-1 0 0 0 0,1 0 0 0 0,0 0 0 0 0,0-1 0 0 0,1 1 0 0 0,-1-1 0 0 0,0 0 0 0 0,0 1 0 0 0,1-2 0 0 0,-1 1 0 0 0,1 0-29 0 0,4 0 52 0 0,0 0 0 0 0,0 0 0 0 0,0-1 0 0 0,1 0-1 0 0,-1 0 1 0 0,0-1 0 0 0,0 0 0 0 0,0-1 0 0 0,0 0 0 0 0,0 0 0 0 0,5-2-52 0 0,4-5 105 0 0,0 0 0 0 0,0-1 1 0 0,-1-1-1 0 0,-1 0 0 0 0,0-1 1 0 0,11-12-106 0 0,-19 18 42 0 0,-1-1 1 0 0,0 0 0 0 0,-1 0-1 0 0,1 0 1 0 0,-1-1 0 0 0,-1 1-1 0 0,0-1 1 0 0,0 0 0 0 0,0-1-1 0 0,-1 1 1 0 0,0-1 0 0 0,-1 1-1 0 0,0-1 1 0 0,0 0 0 0 0,-1 0-1 0 0,0 0 1 0 0,0 0 0 0 0,-1 0-1 0 0,-1 0 1 0 0,1 0 0 0 0,-2-6-43 0 0,-31-234 550 0 0,29 203-441 0 0,0-13-109 0 0,1-10 107 0 0,2 60-89 0 0,-3-32 239 0 0,2-35-257 0 0,2 68 31 0 0,1 0 1 0 0,0 1-1 0 0,1 0 0 0 0,-1-1 1 0 0,1 1-1 0 0,2-5-31 0 0,-6 20 36 0 0,0 0 1 0 0,0 0-1 0 0,1-1 0 0 0,0 1 1 0 0,0 0-1 0 0,1 0 0 0 0,0 4-36 0 0,6 71 14 0 0,-1-6 10 0 0,-3-27-14 0 0,3-1 1 0 0,1 1-1 0 0,3-1 0 0 0,7 23-10 0 0,-5-33 13 0 0,-1-3 13 0 0,5 30-26 0 0,-13-52 12 0 0,4 18 85 0 0,-2 0-1 0 0,-1 0 1 0 0,-2 0 0 0 0,-1 4-97 0 0,0-29-73 0 0,-1-1 1 0 0,0 1 0 0 0,0 0-1 0 0,0-1 1 0 0,-1 0 0 0 0,0 1-1 0 0,0-1 1 0 0,-1 0 0 0 0,0 0-1 0 0,0 0 1 0 0,0 0 0 0 0,-3 3 72 0 0,4-8-9868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8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1 113 7136 0 0,'1'-1'479'0'0,"1"0"0"0"0,0-1 0 0 0,-1 1 0 0 0,1 0 0 0 0,0 0 0 0 0,0 0 0 0 0,0 0-1 0 0,0 0 1 0 0,0 1 0 0 0,0-1 0 0 0,0 0 0 0 0,0 1 0 0 0,0 0-479 0 0,39-10 1841 0 0,23-10-1841 0 0,-25 7 269 0 0,40-7-269 0 0,-70 19 8 0 0,61-13-246 0 0,1 4 0 0 0,1 2 0 0 0,17 4 238 0 0,3 10-397 0 0,-90-5 386 0 0,-1 1-1 0 0,1-1 1 0 0,-1 1 0 0 0,1 0-1 0 0,-1 0 1 0 0,0 0 0 0 0,0 0 0 0 0,1 0-1 0 0,-2 0 1 0 0,1 0 0 0 0,0 0-1 0 0,0 0 1 0 0,-1 0 0 0 0,1 0 0 0 0,0 2 11 0 0,-8 38-55 0 0,-3 19 46 0 0,7-47 2 0 0,0 0 0 0 0,0 1 0 0 0,-2-1 1 0 0,-3 9 6 0 0,-4 9-11 0 0,11-28 11 0 0,-19 59-1 0 0,3 1 0 0 0,-4 38 1 0 0,11-39 0 0 0,1-18 0 0 0,3 1 0 0 0,1 40 0 0 0,1 44 25 0 0,-1-102-4 0 0,4-26-9 0 0,0 1 0 0 0,1-1 0 0 0,-1 1 1 0 0,1 0-1 0 0,-1-1 0 0 0,1 1 0 0 0,0-1 1 0 0,0 1-1 0 0,0 0 0 0 0,0-1 1 0 0,0 1-1 0 0,1 0-12 0 0,1 1 139 0 0,-1-5 772 0 0,0-6-2154 0 0,-1 7-8829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8.9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10248 0 0,'0'-1'-9'0'0,"0"0"3959"0"0,0 1-3274 0 0,0 0-61 0 0,0 0 1 0 0,0 0-45 0 0,0 0-173 0 0,0 0-42 0 0,0 0-7 0 0,0 0-22 0 0,0 0-122 0 0,0 0-36 0 0,27-2 462 0 0,-24 2-2675 0 0,-2-1-10142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9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5016 0 0,'-1'0'94'0'0,"0"1"0"0"0,0-1 0 0 0,0 1 1 0 0,1 0-1 0 0,-1-1 0 0 0,0 1 0 0 0,0 0 0 0 0,0 0 1 0 0,0 0-1 0 0,1-1 0 0 0,-1 1 0 0 0,0 0 0 0 0,1 0 1 0 0,-1 0-1 0 0,1 0 0 0 0,-1 0 0 0 0,1 0 0 0 0,-1 0 1 0 0,1 0-1 0 0,0 1 0 0 0,-1-1 0 0 0,1 0 0 0 0,0 0 0 0 0,0 0 1 0 0,0 0-1 0 0,0 0 0 0 0,0 0 0 0 0,0 1 0 0 0,0-1-94 0 0,2 41 2734 0 0,5 5-2779 0 0,2 43 45 0 0,-8-55 154 0 0,3 0 1 0 0,0-1 0 0 0,3 0-1 0 0,6 20-154 0 0,-10-43 149 0 0,-1 1 0 0 0,0-1 1 0 0,1 12-150 0 0,-2-11 139 0 0,1 0 0 0 0,0 1 1 0 0,2 4-140 0 0,3 11 470 0 0,-1 0 0 0 0,1 17-470 0 0,-3-14 358 0 0,-5-4 83 0 0,0-12 45 0 0,1-15-447 0 0,0 0 7 0 0,0 0 28 0 0,0 0 6 0 0,0-10 752 0 0,0 1-714 0 0,1 0 0 0 0,0 0 1 0 0,0 0-1 0 0,1 0 1 0 0,1 0-1 0 0,-1 0 0 0 0,2 0 1 0 0,0-2-119 0 0,9-15-962 0 0,0 0 0 0 0,2 1 962 0 0,-15 25-42 0 0,14-25-10099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21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7568 0 0,'0'0'166'0'0,"0"0"29"0"0,0 0 14 0 0,0 0 43 0 0,0 3 132 0 0,0-2-355 0 0,0 0 0 0 0,0-1 0 0 0,0 1 0 0 0,0 0 0 0 0,1 0 0 0 0,-1-1 0 0 0,0 1 0 0 0,0 0 0 0 0,1 0-1 0 0,-1-1 1 0 0,0 1 0 0 0,1 0 0 0 0,-1-1 0 0 0,1 1 0 0 0,-1-1 0 0 0,1 1 0 0 0,-1-1 0 0 0,1 1 0 0 0,-1-1 0 0 0,1 1-1 0 0,-1-1 1 0 0,1 1 0 0 0,0-1-29 0 0,0 1 30 0 0,-1-1 0 0 0,1 1-1 0 0,-1-1 1 0 0,1 0 0 0 0,0 1-1 0 0,-1 0 1 0 0,1-1 0 0 0,-1 1 0 0 0,1-1-1 0 0,-1 1 1 0 0,0 0 0 0 0,1-1-1 0 0,-1 1 1 0 0,1 0 0 0 0,-1-1-1 0 0,0 1 1 0 0,0 0 0 0 0,1-1 0 0 0,-1 1-1 0 0,0 0 1 0 0,0 0 0 0 0,0-1-1 0 0,0 1-29 0 0,0 0 18 0 0,0-1 0 0 0,0 0 1 0 0,0 0-1 0 0,0 1 0 0 0,0-1 0 0 0,0 0 0 0 0,0 1 0 0 0,0-1 0 0 0,0 0 0 0 0,0 0 0 0 0,0 1 0 0 0,1-1 0 0 0,-1 0 0 0 0,0 0 0 0 0,0 0 0 0 0,0 1 0 0 0,0-1 0 0 0,0 0 0 0 0,1 0 0 0 0,-1 0 0 0 0,0 1 0 0 0,0-1 1 0 0,0 0-1 0 0,1 0 0 0 0,-1 0 0 0 0,0 0-18 0 0,1 2 66 0 0,2 1 52 0 0,3 5 76 0 0,-4-4-84 0 0,-1 0 23 0 0,0 1 51 0 0,0 0 65 0 0,-1 1 75 0 0,3 5-100 0 0,2-1-84 0 0,3 7 23 0 0,-6-1-12 0 0,-2-12-120 0 0,1-1-1 0 0,-1 1 1 0 0,0 0 0 0 0,1-1 0 0 0,0 1 0 0 0,0-1 0 0 0,1 3-31 0 0,7 15 225 0 0,-4-5-3 0 0,-6 9-27 0 0,0-15-101 0 0,1 7 84 0 0,0 0-48 0 0,3 6-9 0 0,3-4-38 0 0,-4-11-43 0 0,0-1 0 0 0,0 1 0 0 0,-1 0 0 0 0,0-1 0 0 0,0 1 0 0 0,0 0-40 0 0,-2 22 133 0 0,0-18-60 0 0,1 1-1 0 0,0-1 1 0 0,1 0-1 0 0,0 1 1 0 0,2 4-73 0 0,3 0 83 0 0,1 4 30 0 0,-5-2 29 0 0,-3-5-62 0 0,1-6-23 0 0,0 0 0 0 0,0-1 0 0 0,1 1 0 0 0,-1 0 1 0 0,3 6-58 0 0,9 10 184 0 0,-9-10-104 0 0,-2 4 44 0 0,-1 43 355 0 0,-1-33-260 0 0,1-28-215 0 0,0 1 0 0 0,0-1-1 0 0,0 0 1 0 0,0 0 0 0 0,0 1 0 0 0,0-1-1 0 0,0 0 1 0 0,0 0 0 0 0,0 1 0 0 0,0-1-1 0 0,0 0 1 0 0,0 0 0 0 0,0 1 0 0 0,1-1-1 0 0,-1 0 1 0 0,0 0 0 0 0,0 0 0 0 0,0 1-1 0 0,0-1 1 0 0,1 0 0 0 0,-1 0 0 0 0,0 0-1 0 0,0 1 1 0 0,0-1 0 0 0,1 0 0 0 0,-1 0-5 0 0,12 12 97 0 0,-9-9-2 0 0,-3-3-13 0 0,0 0-8 0 0,0 0-1 0 0,0 0 15 0 0,0 0 62 0 0,0 0 31 0 0,0 0 4 0 0,0 0-41 0 0,0-3-166 0 0,0-4-24 0 0,-1-21-40 0 0,5 12 93 0 0,2 6-6 0 0,-5 9 0 0 0,0-1 0 0 0,0 1 0 0 0,0-1 0 0 0,0 0 0 0 0,0 1 0 0 0,-1-1 0 0 0,1 0 0 0 0,-1 0 0 0 0,1 0 0 0 0,-1 0 0 0 0,1 0 0 0 0,-1 1 0 0 0,0-1 0 0 0,0-1 0 0 0,0-20-19 0 0,0-5-55 0 0,2 7-3 0 0,6 2 31 0 0,-1 2-22 0 0,-6-2-42 0 0,-1 18 94 0 0,0-1 1 0 0,1 0-1 0 0,-1 0 1 0 0,0 0-1 0 0,1 1 1 0 0,-1-1-1 0 0,1 0 1 0 0,0 0-1 0 0,-1 1 1 0 0,1-1-1 0 0,0 0 1 0 0,0 1-1 0 0,0-1 16 0 0,6-13-100 0 0,-5-4 9 0 0,-2 16 74 0 0,-1 0 1 0 0,1 1 0 0 0,0-1 0 0 0,1 0-1 0 0,-1 0 1 0 0,0 1 0 0 0,1-1-1 0 0,0 0 1 0 0,0 1 0 0 0,0-3 16 0 0,12-13-98 0 0,-7 2 2 0 0,6 10 6 0 0,-6-9 31 0 0,6 0 31 0 0,-12 15 25 0 0,0 0 0 0 0,0 0 0 0 0,0-1 0 0 0,1 1 0 0 0,-1 0 0 0 0,0 0 0 0 0,0 0 0 0 0,0-1-1 0 0,1 1 1 0 0,-1 0 0 0 0,0 0 0 0 0,0 0 0 0 0,0 0 0 0 0,1 0 0 0 0,-1-1 0 0 0,0 1 0 0 0,0 0 0 0 0,1 0 0 0 0,-1 0 0 0 0,0 0 0 0 0,1 0-1 0 0,-1 0 1 0 0,0 0 0 0 0,0 0 0 0 0,1 0 0 0 0,-1 0 3 0 0,15-3-72 0 0,3-9 14 0 0,-16 11 56 0 0,-1 1 1 0 0,1-1 0 0 0,-1 1 0 0 0,1 0 0 0 0,0-1-1 0 0,-1 1 1 0 0,1 0 0 0 0,0 0 0 0 0,-1 0 0 0 0,1 0 1 0 0,-2 0 0 0 0,6-1-2 0 0,-4 2 6 0 0,6 3-18 0 0,13 7-34 0 0,-3-5 36 0 0,-9 0 11 0 0,-7-5-3 0 0,-1 0 1 0 0,1 0-1 0 0,-1 0 0 0 0,1 0 0 0 0,0 0 0 0 0,0-1 1 0 0,-1 1-1 0 0,1 0 0 0 0,0-1 0 0 0,0 0 1 0 0,0 1-1 0 0,0-1 0 0 0,0 0 0 0 0,0 0 4 0 0,-1 0 0 0 0,1 0-1 0 0,-1 0 1 0 0,1 0-1 0 0,-1 0 1 0 0,1 1 0 0 0,-1-1-1 0 0,1 0 1 0 0,-1 1-1 0 0,1-1 1 0 0,-1 1-1 0 0,0-1 1 0 0,1 1 0 0 0,-1 0-1 0 0,0 0 1 0 0,1-1-1 0 0,-1 1 1 0 0,0 0-1 0 0,0 0 1 0 0,0 0 0 0 0,0 0-1 0 0,0 0 1 0 0,0 1-1 0 0,0-1 1 0 0,0 0 0 0 0,0 1 0 0 0,2 4 0 0 0,-3-5 0 0 0,1 0 0 0 0,-1-1 0 0 0,0 1 0 0 0,1 0 0 0 0,-1 0 0 0 0,0-1 0 0 0,1 1 0 0 0,-1-1 0 0 0,1 1 0 0 0,-1 0 0 0 0,1-1 0 0 0,-1 1 0 0 0,1-1 0 0 0,0 1 0 0 0,-1-1 0 0 0,1 1 0 0 0,0-1 0 0 0,-1 1 0 0 0,1-1 0 0 0,0 0 0 0 0,0 0 0 0 0,0 1 0 0 0,4 2 0 0 0,-3-3 0 0 0,-1 1 0 0 0,0 0 0 0 0,0 0 0 0 0,0-1 0 0 0,0 1 0 0 0,0 0 0 0 0,-1 0 0 0 0,1 0 0 0 0,0 0 0 0 0,0 1 0 0 0,-1-1 0 0 0,1 0 0 0 0,0 0 0 0 0,-1 0 0 0 0,1 0 0 0 0,-1 1 0 0 0,8 11 0 0 0,4-7 0 0 0,-6 9 0 0 0,-1-6 0 0 0,-3-7 5 0 0,-1-1-1 0 0,0 1 1 0 0,0 0-1 0 0,-1-1 1 0 0,1 1-1 0 0,0 0 1 0 0,0 0-1 0 0,-1 0 1 0 0,1-1-1 0 0,-1 1 1 0 0,0 0-1 0 0,1 0 1 0 0,-1 0 0 0 0,0 0-5 0 0,0 20 38 0 0,0 0 35 0 0,0 49 253 0 0,0-41-222 0 0,0-29-102 0 0,0 0 1 0 0,0 0-1 0 0,0 0 0 0 0,0-1 1 0 0,0 1-1 0 0,0 0 0 0 0,0 0 1 0 0,-1-1-1 0 0,1 1 1 0 0,0 0-1 0 0,0 0 0 0 0,-1-1 1 0 0,1 1-1 0 0,0 0 0 0 0,-1 0 1 0 0,1-1-1 0 0,-1 1 1 0 0,1-1-1 0 0,-1 1 0 0 0,1 0 1 0 0,-1-1-1 0 0,1 1 0 0 0,-1-1 1 0 0,0 1-1 0 0,1-1 1 0 0,-1 1-3 0 0,0-1 4 0 0,0 0 0 0 0,1 1 0 0 0,-1-1 0 0 0,1 1 1 0 0,-1-1-1 0 0,0 1 0 0 0,1 0 0 0 0,-1-1 0 0 0,1 1 0 0 0,0-1 1 0 0,-1 1-1 0 0,1 0 0 0 0,-1 0 0 0 0,1-1 0 0 0,0 1 1 0 0,-1 0-1 0 0,1-1 0 0 0,0 1 0 0 0,0 0 0 0 0,0 0 1 0 0,0 0-1 0 0,0-1 0 0 0,0 1 0 0 0,0 0 0 0 0,0 0 0 0 0,0 0-4 0 0,0 14 64 0 0,0-15-61 0 0,0 0-1 0 0,0 1 1 0 0,0-1-1 0 0,0 0 1 0 0,0 0-1 0 0,0 1 1 0 0,0-1-1 0 0,0 0 1 0 0,-1 0-1 0 0,1 1 1 0 0,0-1-1 0 0,0 0 0 0 0,0 0 1 0 0,0 1-1 0 0,0-1 1 0 0,0 0-1 0 0,0 0 1 0 0,-1 1-1 0 0,1-1 1 0 0,0 0-1 0 0,0 0 1 0 0,0 0-1 0 0,-1 0 1 0 0,1 1-1 0 0,0-1 0 0 0,0 0-2 0 0,-4 3 22 0 0,-1 3 3 0 0,-4 3 56 0 0,-7 3-11 0 0,1-6 15 0 0,11 2-41 0 0,-1-3-25 0 0,-10-3 54 0 0,11-2-62 0 0,-3 0-2 0 0,-15 0 51 0 0,11 0-46 0 0,-4 0-13 0 0,-14 0 51 0 0,-22 0-6 0 0,51 0-49 0 0,0 0 0 0 0,-1 0 0 0 0,1 0 0 0 0,0 0 0 0 0,-1 0-1 0 0,1 0 1 0 0,0 0 0 0 0,0 0 0 0 0,-1 0 0 0 0,1 0-1 0 0,0 0 1 0 0,0 0 0 0 0,-1 0 0 0 0,1 0 0 0 0,0-1 0 0 0,0 1-1 0 0,0 0 1 0 0,-1 0 0 0 0,1 0 0 0 0,0 0 0 0 0,0-1 0 0 0,0 1-1 0 0,-1 0 1 0 0,1 0 0 0 0,0 0 0 0 0,0-1 3 0 0,-12-11-139 0 0,12 12 133 0 0,0 0 1 0 0,-1 0-1 0 0,1-1 0 0 0,0 1 0 0 0,0 0 0 0 0,0 0 1 0 0,0 0-1 0 0,-1-1 0 0 0,1 1 0 0 0,0 0 0 0 0,0 0 1 0 0,-1 0-1 0 0,1 0 0 0 0,0 0 0 0 0,0-1 0 0 0,0 1 1 0 0,-1 0-1 0 0,1 0 0 0 0,0 0 0 0 0,-1 0 0 0 0,1 0 1 0 0,0 0-1 0 0,0 0 0 0 0,-1 0 0 0 0,1 0 0 0 0,0 0 6 0 0,-8 0-101 0 0,4 0 5 0 0,1 0-39 0 0,0-3-118 0 0,-9-9-220 0 0,9 10 267 0 0,3 1-18 0 0,0 1-60 0 0,0 0 99 0 0,0 0-33 0 0,0 0-37 0 0,0 0-35 0 0,0 0-380 0 0,0-1 99 0 0,0 1-47 0 0,0-2-720 0 0,0-3-560 0 0,0-5-1070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39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 7832 0 0,'0'0'22'0'0,"0"0"0"0"0,0 0 0 0 0,0 0 0 0 0,0 0 0 0 0,-1 0 0 0 0,1 0 0 0 0,0 0 0 0 0,0 0 0 0 0,0 1 0 0 0,0-1 0 0 0,0 0 0 0 0,0 0 0 0 0,0 0 0 0 0,0 0 0 0 0,0 0 0 0 0,0 0 0 0 0,-1 0 0 0 0,1 0 0 0 0,0 0 0 0 0,0 0 0 0 0,0 0 0 0 0,0 0 0 0 0,0 0 0 0 0,0 0 0 0 0,0 0 0 0 0,-1 0 0 0 0,1 0 0 0 0,0 0 0 0 0,0 0 0 0 0,0 0 0 0 0,0 0 0 0 0,0 0 0 0 0,0 0 0 0 0,0 0 0 0 0,0 0 0 0 0,-1 0 0 0 0,1 0 0 0 0,0 0 0 0 0,0-1 0 0 0,0 1-1 0 0,0 0 1 0 0,0 0 0 0 0,0 0 0 0 0,0 0 0 0 0,0 0 0 0 0,0 0 0 0 0,0 0 0 0 0,0 0 0 0 0,0 0 0 0 0,0 0 0 0 0,-1 0 0 0 0,1-1 0 0 0,0 1 0 0 0,0 0 0 0 0,0 0 0 0 0,0 0 0 0 0,0 0 0 0 0,0 0 0 0 0,0 0 0 0 0,0 0 0 0 0,0-1-22 0 0,-4 12 2699 0 0,4-5-2742 0 0,0-1 1 0 0,0 1 0 0 0,1-1 0 0 0,0 1 0 0 0,0-1-1 0 0,0 1 1 0 0,1-1 0 0 0,0 0 0 0 0,2 5 42 0 0,17 58-28 0 0,-17-57 51 0 0,0 0 0 0 0,-1 0 0 0 0,0 0 0 0 0,-1 1 0 0 0,0 6-23 0 0,7 29 219 0 0,11 44 252 0 0,-13-55-130 0 0,1 0-1 0 0,10 25-340 0 0,26 44 443 0 0,-19-50 972 0 0,0 8-1415 0 0,-20-42 338 0 0,-5-18-234 0 0,0 0 0 0 0,1 0 0 0 0,0 0 1 0 0,0 1-1 0 0,0-1 0 0 0,0 0 0 0 0,0 0 0 0 0,0-1 0 0 0,1 1 1 0 0,1 2-105 0 0,0 2 508 0 0,-2-4 1050 0 0,-1-7-3288 0 0,0 3-10074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41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278 9 6224 0 0,'-36'-8'4894'0'0,"30"8"-4806"0"0,-1 0 0 0 0,1 0-1 0 0,0 0 1 0 0,0 1 0 0 0,0-1-1 0 0,-1 2 1 0 0,1-1 0 0 0,0 1-1 0 0,0 0 1 0 0,1 0 0 0 0,-1 0-1 0 0,0 1 1 0 0,1 0 0 0 0,-1 0 0 0 0,1 0-1 0 0,0 1 1 0 0,0 0 0 0 0,0 0-1 0 0,1 0 1 0 0,-1 1 0 0 0,-1 2-88 0 0,-6 8-37 0 0,0 1 1 0 0,1-1-1 0 0,1 2 1 0 0,1-1-1 0 0,0 2 0 0 0,2-1 1 0 0,-1 1-1 0 0,2 0 1 0 0,1 0-1 0 0,0 2 37 0 0,-3 18-32 0 0,2-1-1 0 0,2 1 0 0 0,1 0 1 0 0,2 20 32 0 0,1-47 23 0 0,0-1 1 0 0,1 1-1 0 0,0 0 1 0 0,1-1 0 0 0,0 1-1 0 0,1-1 1 0 0,0 1-1 0 0,1-1 1 0 0,0 0-1 0 0,0-1 1 0 0,1 1 0 0 0,0-1-1 0 0,1 1 1 0 0,0-2-1 0 0,1 1 1 0 0,6 7-24 0 0,-3-5 56 0 0,0-1 0 0 0,1 0 0 0 0,0-1 0 0 0,1 0 0 0 0,7 4-56 0 0,-13-10 11 0 0,-1 0 0 0 0,1-1 0 0 0,0 1 0 0 0,-1-1 1 0 0,1-1-1 0 0,0 1 0 0 0,0-1 0 0 0,0 0 0 0 0,0 0 0 0 0,1-1 0 0 0,-1 0 0 0 0,0 0 0 0 0,0 0 0 0 0,0-1 1 0 0,0 0-12 0 0,1 0-323 0 0,1 0 1 0 0,-1-1 0 0 0,0 0 0 0 0,-1 0 0 0 0,7-4 322 0 0,8-5-8341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41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5320 0 0,'0'8'362'0'0,"1"-1"1"0"0,0 1 0 0 0,1 0-1 0 0,-1-1 1 0 0,1 1-1 0 0,3 5-362 0 0,4 20 1186 0 0,-1 12-592 0 0,-3-13-135 0 0,2 0 0 0 0,1-1 0 0 0,8 19-459 0 0,-10-25 28 0 0,-5-21 6 0 0,-1 0 1 0 0,1 0-1 0 0,0 0 0 0 0,0 0 1 0 0,1 0-1 0 0,-1 0 0 0 0,1 0 1 0 0,0 0-1 0 0,0 0 0 0 0,0-1 1 0 0,0 1-1 0 0,1-1 0 0 0,1 3-34 0 0,-1-27 1437 0 0,-3 13-1319 0 0,6-26 117 0 0,2 0-1 0 0,9-26-234 0 0,-15 52 42 0 0,1-2 43 0 0,1 1 1 0 0,0 0-1 0 0,0 0 1 0 0,0 0 0 0 0,3-2-86 0 0,-5 8 46 0 0,0 0 1 0 0,0 0-1 0 0,0 0 1 0 0,0 1 0 0 0,1-1-1 0 0,-1 1 1 0 0,1-1-1 0 0,-1 1 1 0 0,1 0-1 0 0,0 0 1 0 0,0 0-1 0 0,0 0 1 0 0,0 0 0 0 0,4-1-47 0 0,-6 3 20 0 0,0 0 0 0 0,0 0 1 0 0,0 0-1 0 0,0 0 0 0 0,0 0 0 0 0,0 0 1 0 0,0 0-1 0 0,0 1 0 0 0,0-1 1 0 0,0 0-1 0 0,0 1 0 0 0,-1-1 1 0 0,1 0-1 0 0,0 1 0 0 0,0-1 1 0 0,0 1-1 0 0,0-1 0 0 0,-1 1 1 0 0,1 0-1 0 0,0-1 0 0 0,0 1 1 0 0,-1 0-1 0 0,1 0-20 0 0,15 20 383 0 0,-11-14-299 0 0,2 5-51 0 0,0 0 1 0 0,-1 0-1 0 0,0 0 0 0 0,-1 1 0 0 0,-1 0 0 0 0,0 0 1 0 0,-1 0-1 0 0,0 1 0 0 0,-1-1 0 0 0,0 7-33 0 0,-3 14 284 0 0,1-33-253 0 0,0-1-12 0 0,0 0-3 0 0,0-2-12 0 0,0 1 0 0 0,0 0 0 0 0,0 0 0 0 0,0-1 0 0 0,0 1 0 0 0,0 0 0 0 0,0 0 0 0 0,1-1 0 0 0,-1 1 0 0 0,0 0 0 0 0,1 0 0 0 0,-1 0-1 0 0,1 0 1 0 0,0 0 0 0 0,-1-1 0 0 0,1 1 0 0 0,0-1-4 0 0,2-2 3 0 0,5-14 3 0 0,2-1 0 0 0,0 1 1 0 0,2 1-1 0 0,-1 0 0 0 0,2 0 0 0 0,0 2 0 0 0,2-1 0 0 0,-1 2 0 0 0,2 0 0 0 0,-1 0 0 0 0,2 2 1 0 0,13-8-7 0 0,-27 18 11 0 0,0 0 0 0 0,0 1 1 0 0,1 0-1 0 0,-1 0 1 0 0,0 0-1 0 0,1 0 1 0 0,0 0-1 0 0,-1 0 1 0 0,1 1-1 0 0,-1 0 1 0 0,1 0-1 0 0,-1 0 0 0 0,1 0 1 0 0,0 0-1 0 0,-1 1 1 0 0,1 0-1 0 0,-1 0 1 0 0,1 0-1 0 0,-1 0 1 0 0,0 0-1 0 0,1 0 1 0 0,-1 1-1 0 0,0 0 0 0 0,0 0 1 0 0,0 0-1 0 0,0 0 1 0 0,0 0-1 0 0,-1 0 1 0 0,1 1-1 0 0,0-1 1 0 0,-1 1-1 0 0,2 2-11 0 0,0 2 61 0 0,1 1 0 0 0,-1 0 0 0 0,-1 0 0 0 0,1 0 0 0 0,-1 0-1 0 0,-1 1 1 0 0,1-1 0 0 0,-2 1 0 0 0,1-1 0 0 0,-1 1 0 0 0,0 0 0 0 0,-1 8-61 0 0,1 24-31 0 0,4 26 31 0 0,-5-59-196 0 0,0-7 137 0 0,0 0-1 0 0,0 0 1 0 0,0 0-1 0 0,0 0 1 0 0,0 0 0 0 0,0 0-1 0 0,0 0 1 0 0,0 0-1 0 0,0-1 1 0 0,1 1 0 0 0,-1 0-1 0 0,0 0 1 0 0,1 0-1 0 0,-1 0 1 0 0,0-1 0 0 0,1 1-1 0 0,-1 0 1 0 0,1 0-1 0 0,-1 0 1 0 0,1-1-1 0 0,0 1 1 0 0,-1 0 0 0 0,1-1-1 0 0,-1 1 1 0 0,1-1-1 0 0,0 1 1 0 0,0-1 0 0 0,-1 1-1 0 0,1-1 1 0 0,0 1-1 0 0,0-1 1 0 0,0 0 59 0 0,0 1-10721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42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17 7736 0 0,'-2'-1'126'0'0,"0"1"-1"0"0,0-1 1 0 0,0 0 0 0 0,0 1 0 0 0,0 0 0 0 0,-1-1-1 0 0,1 1 1 0 0,0 0 0 0 0,0 0 0 0 0,0 0 0 0 0,-1 1-1 0 0,1-1 1 0 0,0 0 0 0 0,0 1 0 0 0,0 0-126 0 0,-22 1 1111 0 0,21-2-1069 0 0,-1 0-1 0 0,1 0 0 0 0,0 1 0 0 0,0-1 1 0 0,0 1-1 0 0,0 0 0 0 0,0 0 0 0 0,0 0 0 0 0,0 0 1 0 0,0 1-1 0 0,1-1 0 0 0,-1 1 0 0 0,0 0 1 0 0,1 0-1 0 0,-1-1 0 0 0,1 2 0 0 0,0-1 1 0 0,0 0-1 0 0,-1 0-41 0 0,-5 7 23 0 0,1 0 1 0 0,-1 0-1 0 0,2 1 1 0 0,-3 3-24 0 0,4-5-7 0 0,1 1 1 0 0,-1-1 0 0 0,2 1-1 0 0,-1 0 1 0 0,1 0-1 0 0,1 0 1 0 0,0 0 0 0 0,0 1-1 0 0,0 3 7 0 0,1-4 0 0 0,0-6 2 0 0,1 1-1 0 0,-1-1 0 0 0,1 0 1 0 0,0 1-1 0 0,0-1 0 0 0,0 0 1 0 0,1 1-1 0 0,-1-1 0 0 0,1 1 1 0 0,0-1-1 0 0,0 0 0 0 0,0 0 1 0 0,0 0-2 0 0,0-1 20 0 0,-1 0 1 0 0,1 0 0 0 0,-1 0 0 0 0,1 0 0 0 0,0-1 0 0 0,-1 1-1 0 0,1 0 1 0 0,0-1 0 0 0,0 1 0 0 0,1-1 0 0 0,-1 1 0 0 0,0-1-1 0 0,0 1 1 0 0,1-1 0 0 0,-1 0 0 0 0,1 0 0 0 0,-1 0 0 0 0,1 0-1 0 0,-1 0 1 0 0,1 0 0 0 0,0 0 0 0 0,0 0 0 0 0,-1 0 0 0 0,1-1-1 0 0,0 1 1 0 0,0-1 0 0 0,0 0 0 0 0,0 1 0 0 0,-1-1 0 0 0,1 0-1 0 0,0 0 1 0 0,0 0-21 0 0,8 1 50 0 0,-1 0-1 0 0,1-1 1 0 0,0 0-1 0 0,-1-1 1 0 0,1 0-1 0 0,-1-1 0 0 0,1 1 1 0 0,4-3-50 0 0,6-2 178 0 0,1-1 0 0 0,-2-1 0 0 0,7-4-178 0 0,-21 10 89 0 0,0 0-1 0 0,-1-1 1 0 0,1 0 0 0 0,0 0 0 0 0,-1-1 0 0 0,1 1 0 0 0,-1-1 0 0 0,0 0 0 0 0,-1 0 0 0 0,1 0 0 0 0,0-1 0 0 0,-1 1 0 0 0,0-1 0 0 0,0 0 0 0 0,-1 0 0 0 0,1 0 0 0 0,-1 0 0 0 0,0 0-1 0 0,-1 0 1 0 0,1-1 0 0 0,-1 1 0 0 0,0-1 0 0 0,0 1 0 0 0,0-1-89 0 0,-2 3 54 0 0,1-1 0 0 0,0 1 1 0 0,-1 0-1 0 0,1 0 0 0 0,-1 0 0 0 0,0 0 0 0 0,0 0 0 0 0,0 0 0 0 0,-1 1 0 0 0,1-1 0 0 0,-1 0 1 0 0,1 1-1 0 0,-2-3-54 0 0,-30-29 633 0 0,28 30-894 0 0,0-1-1 0 0,0 0 0 0 0,1 1 0 0 0,0-2 0 0 0,0 1 1 0 0,0 0-1 0 0,0-1 0 0 0,-2-4 262 0 0,6 9-10393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42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121 452 7232 0 0,'0'0'27'0'0,"0"0"1"0"0,0 0-1 0 0,0 0 0 0 0,0 0 1 0 0,0 1-1 0 0,-1-1 1 0 0,1 0-1 0 0,0 0 1 0 0,0 0-1 0 0,0 0 0 0 0,0 0 1 0 0,-1 0-1 0 0,1 0 1 0 0,0 0-1 0 0,0 0 1 0 0,0 0-1 0 0,0 0 0 0 0,-1 0 1 0 0,1 0-1 0 0,0 0 1 0 0,0 0-1 0 0,0 0 1 0 0,0 0-1 0 0,-1-1 0 0 0,1 1 1 0 0,0 0-1 0 0,0 0 1 0 0,0 0-1 0 0,0 0 1 0 0,0 0-1 0 0,0 0 0 0 0,-1 0 1 0 0,1 0-1 0 0,0-1 1 0 0,0 1-1 0 0,0 0 1 0 0,0 0-1 0 0,0 0 0 0 0,0 0 1 0 0,0 0-1 0 0,0-1 1 0 0,-1 1-1 0 0,1 0 1 0 0,0 0-1 0 0,0 0 0 0 0,0 0 1 0 0,0 0-1 0 0,0-1 1 0 0,0 1-1 0 0,0 0 1 0 0,0 0-1 0 0,0 0 0 0 0,0 0 1 0 0,0-1-1 0 0,0 1 1 0 0,0 0-1 0 0,0 0 1 0 0,0 0-1 0 0,1 0 0 0 0,-1-1 1 0 0,0 1-1 0 0,0 0 1 0 0,0 0-1 0 0,0 0 1 0 0,0 0-1 0 0,0 0 0 0 0,0-1-27 0 0,-13 6 2004 0 0,3 11-1644 0 0,0 0 1 0 0,-11 14-361 0 0,13-21-10 0 0,2-1 0 0 0,-1 1 1 0 0,1 1-1 0 0,1-1 1 0 0,0 1-1 0 0,0 0 1 0 0,0 0-1 0 0,2 0 1 0 0,-1 1-1 0 0,-1 10 10 0 0,4-14-20 0 0,0-4 1 0 0,1 1 1 0 0,-1 0-1 0 0,1-1 0 0 0,0 1 1 0 0,0 0-1 0 0,1-1 0 0 0,-1 1 0 0 0,1 0 19 0 0,-1-2-5 0 0,1-1-1 0 0,0 0 1 0 0,-1 1 0 0 0,1-1-1 0 0,0 0 1 0 0,0 0-1 0 0,0 1 1 0 0,0-1-1 0 0,0 0 1 0 0,0 0 0 0 0,0 0-1 0 0,0 0 1 0 0,0 0-1 0 0,1 0 1 0 0,-1-1 0 0 0,0 1-1 0 0,1 0 1 0 0,-1-1-1 0 0,0 1 1 0 0,1 0-1 0 0,-1-1 1 0 0,1 0 5 0 0,11 6-31 0 0,-11-5 26 0 0,0 0 1 0 0,0 0-1 0 0,1 0 0 0 0,-1-1 0 0 0,0 1 0 0 0,0 0 1 0 0,0-1-1 0 0,1 0 0 0 0,-1 1 0 0 0,0-1 0 0 0,0 0 0 0 0,1 0 1 0 0,0-1 4 0 0,6 0-36 0 0,-1 0 1 0 0,1-1 0 0 0,-1-1-1 0 0,1 1 1 0 0,-1-1 0 0 0,0-1 0 0 0,0 1-1 0 0,-1-1 1 0 0,1-1 0 0 0,-1 1-1 0 0,6-6 36 0 0,-9 6 9 0 0,0 0 0 0 0,0 0-1 0 0,0-1 1 0 0,-1 1-1 0 0,1-1 1 0 0,-1 0 0 0 0,0 0-1 0 0,-1 0 1 0 0,1 0-1 0 0,-1 0 1 0 0,0-1 0 0 0,0 1-1 0 0,-1 0 1 0 0,0-1 0 0 0,0 0-1 0 0,0 1 1 0 0,0-1-1 0 0,-1-3-8 0 0,-1-22 287 0 0,0 0 0 0 0,-6-24-287 0 0,2 15 174 0 0,-19-111 354 0 0,19 111-409 0 0,1 10 58 0 0,2 0-1 0 0,0-6-176 0 0,-1 1 154 0 0,2 28-122 0 0,0 0 0 0 0,1 0 0 0 0,0 0 0 0 0,0 0 0 0 0,0-1 0 0 0,1 1 0 0 0,0-2-32 0 0,0-6 174 0 0,-1 15-171 0 0,0-1 0 0 0,0 1 0 0 0,0 0 0 0 0,0 0 0 0 0,0-1 1 0 0,0 1-1 0 0,0 0 0 0 0,0-1 0 0 0,0 1 0 0 0,0 0 1 0 0,0 0-1 0 0,0-1 0 0 0,0 1 0 0 0,0 0 0 0 0,0 0 0 0 0,0-1 1 0 0,0 1-1 0 0,0 0 0 0 0,0 0 0 0 0,0-1 0 0 0,0 1 0 0 0,0 0 1 0 0,0 0-1 0 0,-1-1 0 0 0,1 1 0 0 0,0 0 0 0 0,0 0 0 0 0,0 0 1 0 0,0-1-1 0 0,-1 1 0 0 0,1 0 0 0 0,0 0 0 0 0,0 0 1 0 0,0 0-1 0 0,-1-1 0 0 0,1 1 0 0 0,0 0 0 0 0,0 0 0 0 0,-1 0 1 0 0,1 0-1 0 0,0 0 0 0 0,0 0 0 0 0,-1 0 0 0 0,1 0 0 0 0,0 0 1 0 0,-1 0-4 0 0,0 1-2 0 0,0 0 1 0 0,0 0 0 0 0,1 0 0 0 0,-1 0 0 0 0,0 0-1 0 0,0 0 1 0 0,1 1 0 0 0,-1-1 0 0 0,0 0 0 0 0,1 1 0 0 0,-1-1-1 0 0,1 0 1 0 0,0 1 0 0 0,-1-1 0 0 0,1 0 0 0 0,0 1-1 0 0,0-1 2 0 0,-1 31-33 0 0,0-15 23 0 0,-1 26 3 0 0,2-1 1 0 0,2 0 0 0 0,2 1 0 0 0,1-1-1 0 0,4 6 7 0 0,7 62-8 0 0,-12-84 8 0 0,1 0 0 0 0,3 6 0 0 0,8 47 0 0 0,-14-60-3 0 0,0 1-12 0 0,1-1-1 0 0,0 1 0 0 0,6 13 16 0 0,-9-32 4 0 0,0 0-1 0 0,0 0 0 0 0,0 0 1 0 0,0-1-1 0 0,0 1 1 0 0,0 0-1 0 0,0 0 0 0 0,-1 0 1 0 0,1 0-1 0 0,0 0 1 0 0,0-1-1 0 0,-1 1 0 0 0,1 0 1 0 0,0 0-1 0 0,-1-1 1 0 0,1 1-4 0 0,-4 10-1948 0 0,4-10-6261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43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334 13 9144 0 0,'-82'-6'1371'0'0,"53"3"-485"0"0,-1 1 1 0 0,-9 2-887 0 0,10-1-123 0 0,22 0 68 0 0,1 1-1 0 0,-1 0 1 0 0,0 1-1 0 0,0-1 1 0 0,-6 2 55 0 0,11 0 7 0 0,1-1 1 0 0,-1 1 0 0 0,1-1 0 0 0,0 1-1 0 0,-1 0 1 0 0,1 0 0 0 0,0 0 0 0 0,0-1-1 0 0,0 1 1 0 0,0 2-8 0 0,-3 4 35 0 0,-8 11 66 0 0,2 0 0 0 0,-8 18-101 0 0,15-29 39 0 0,0 0 0 0 0,0 0 0 0 0,1 0 0 0 0,1 1 0 0 0,-1-1 0 0 0,1 1 0 0 0,1-1 0 0 0,-1 9-39 0 0,-1 9 19 0 0,2-23-19 0 0,-1 0 1 0 0,1 0-1 0 0,0 0 1 0 0,0 1-1 0 0,0-1 0 0 0,0 0 1 0 0,0 0-1 0 0,0 0 0 0 0,1 0 1 0 0,0 0-1 0 0,0 3 0 0 0,4 15-8 0 0,-5-20 6 0 0,0 1 1 0 0,0 0-1 0 0,1 0 1 0 0,-1 0-1 0 0,0-1 1 0 0,1 1-1 0 0,0 0 0 0 0,-1-1 1 0 0,1 1-1 0 0,0 0 1 0 0,0-1-1 0 0,0 1 1 0 0,0-1-1 0 0,0 1 0 0 0,0-1 1 0 0,0 0-1 0 0,1 1 2 0 0,-1-1-5 0 0,1 1 0 0 0,0-1-1 0 0,0 0 1 0 0,0 0 0 0 0,0 0 0 0 0,0 0-1 0 0,0 0 1 0 0,1 0 0 0 0,-1-1 0 0 0,0 1-1 0 0,0-1 1 0 0,1 1 0 0 0,-1-1 0 0 0,0 0-1 0 0,0 0 1 0 0,1 0 0 0 0,-1 0 0 0 0,0 0-1 0 0,1-1 1 0 0,-1 1 0 0 0,0-1 5 0 0,12-2-39 0 0,-1-1 1 0 0,0 0-1 0 0,5-3 39 0 0,15-4-4 0 0,-22 8 23 0 0,1 0 0 0 0,-1 1 0 0 0,1 1 1 0 0,-1 0-1 0 0,1 1 0 0 0,0 0 0 0 0,-1 0 1 0 0,1 1-1 0 0,-1 1 0 0 0,1 0 0 0 0,2 2-19 0 0,-7-2 13 0 0,0 0-1 0 0,-1 1 0 0 0,0-1 1 0 0,0 2-1 0 0,1-1 1 0 0,-2 1-1 0 0,1 0 0 0 0,0 0 1 0 0,-1 0-1 0 0,0 1 0 0 0,0 0 1 0 0,0 0-1 0 0,-1 0 0 0 0,1 0 1 0 0,-1 1-1 0 0,0 0 1 0 0,-1 0-1 0 0,0 0 0 0 0,2 3-12 0 0,-1 3 19 0 0,1-1 0 0 0,-2 1 0 0 0,1-1 0 0 0,-2 1-1 0 0,1 0 1 0 0,-2 0 0 0 0,0 1 0 0 0,0-1 0 0 0,-1 10-19 0 0,0-18 11 0 0,-1 0 1 0 0,0-1 0 0 0,1 1 0 0 0,-1-1 0 0 0,0 1 0 0 0,0-1 0 0 0,-1 0 0 0 0,1 1 0 0 0,-1-1-1 0 0,0 0 1 0 0,0 0 0 0 0,0 0 0 0 0,0 0 0 0 0,0 0 0 0 0,-1 0-12 0 0,-2 2 21 0 0,0-1 0 0 0,0 0 1 0 0,0 0-1 0 0,-1 0 0 0 0,1-1 0 0 0,-1 0 1 0 0,0 0-1 0 0,-3 1-21 0 0,-5 1 49 0 0,-1 0-1 0 0,0-1 1 0 0,0 0-1 0 0,-1-2 1 0 0,1 0 0 0 0,-16 0-49 0 0,12-1 112 0 0,0-1 0 0 0,0-2 0 0 0,0 0 0 0 0,1 0 1 0 0,-1-2-1 0 0,1-1 0 0 0,-19-6-112 0 0,21 0-1753 0 0,15 10-7223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16:40:43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123 0 5224 0 0,'3'3'386'0'0,"1"-1"1"0"0,0 1-1 0 0,-1 0 0 0 0,1 0 1 0 0,-1 0-1 0 0,0 1 1 0 0,0-1-1 0 0,0 1 0 0 0,-1 0 1 0 0,1 0-387 0 0,-3-4 56 0 0,36 59 755 0 0,-19-28-789 0 0,15 25 165 0 0,-2 2 1 0 0,1 12-188 0 0,-15-31 8 0 0,-2 1 1 0 0,-1 1-1 0 0,-3 0 1 0 0,4 28-9 0 0,-11-49 62 0 0,-1 0 0 0 0,0 1 1 0 0,-2-1-1 0 0,0 0 0 0 0,-2 0 1 0 0,0 0-1 0 0,-1 0 0 0 0,-1 0 1 0 0,-1-1-1 0 0,-6 18-62 0 0,4-19 143 0 0,-2-1 0 0 0,1 1 0 0 0,-2-1 0 0 0,0-1 0 0 0,-2 1 0 0 0,1-2 0 0 0,-2 0 0 0 0,0 0 1 0 0,-1-1-1 0 0,-5 3-143 0 0,-4 5 224 0 0,19-17-146 0 0,-1 0-1 0 0,-1 0 0 0 0,1 0 1 0 0,-1 0-1 0 0,0-1 1 0 0,0 0-1 0 0,0 0 0 0 0,-1 0 1 0 0,1-1-1 0 0,-1 0 1 0 0,0-1-1 0 0,-1 1-77 0 0,-10 1 179 0 0,9-1 74 0 0,1-2-1 0 0,-1 1 1 0 0,0-1-1 0 0,-8 0-252 0 0,-8 4 392 0 0,23-4-584 0 0,0 0 1 0 0,0-1-1 0 0,0 1 0 0 0,-1 0 0 0 0,1-1 0 0 0,0 0 0 0 0,-1 0 0 0 0,1 0 0 0 0,0 0 1 0 0,-1 0 191 0 0,1 0-9472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3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79 7920 0 0,'0'0'174'0'0,"0"0"29"0"0,0-3 13 0 0,0 2-193 0 0,-1-6 108 0 0,-9-3-68 0 0,3 2-57 0 0,3 5 43 0 0,1 2 80 0 0,1 0 27 0 0,-1-2 119 0 0,1-10 174 0 0,3 13-424 0 0,-1-1 0 0 0,0 1 1 0 0,0-1-1 0 0,0 1 0 0 0,-1-1 0 0 0,1 1 0 0 0,0-1 0 0 0,0 1 0 0 0,0-1 0 0 0,0 1 0 0 0,0-1 0 0 0,0 1 0 0 0,-1 0 0 0 0,1-1 0 0 0,0 1 0 0 0,0-1 0 0 0,-1 1 0 0 0,1 0 0 0 0,0-1 1 0 0,-1 1-1 0 0,1 0 0 0 0,0-1 0 0 0,-1 1 0 0 0,1 0 0 0 0,-1-1 0 0 0,1 1 0 0 0,0 0 0 0 0,-1 0 0 0 0,1 0 0 0 0,-1-1-25 0 0,-7 0 353 0 0,-1 1-46 0 0,5 0-175 0 0,3 0-125 0 0,1 0 0 0 0,0 0 0 0 0,0 0 0 0 0,0 0-1 0 0,0 0 1 0 0,0 0 0 0 0,0 0 0 0 0,0 0 0 0 0,0 0-1 0 0,0 0 1 0 0,0 0 0 0 0,-1 0 0 0 0,1 0 0 0 0,0 0-1 0 0,0 0 1 0 0,0 0 0 0 0,0 0 0 0 0,0 0 0 0 0,0 0-1 0 0,0 0 1 0 0,0 0 0 0 0,0 0 0 0 0,0 0 0 0 0,0 0-1 0 0,-1 0 1 0 0,1 0 0 0 0,0 0 0 0 0,0 0 0 0 0,0 0 0 0 0,0 0-1 0 0,0-1 1 0 0,0 1 0 0 0,0 0 0 0 0,0 0 0 0 0,0 0-1 0 0,0 0 1 0 0,0 0 0 0 0,0 0 0 0 0,0 0 0 0 0,0 0-1 0 0,0 0 1 0 0,0 0 0 0 0,0 0 0 0 0,0-1 0 0 0,0 1-1 0 0,0 0 1 0 0,0 0 0 0 0,0 0 0 0 0,0 0 0 0 0,0 0-1 0 0,0 0 1 0 0,0 0 0 0 0,0 0 0 0 0,0 0 0 0 0,0 0-1 0 0,0-1 1 0 0,0 1-7 0 0,0 0 17 0 0,0-1 0 0 0,0 1-1 0 0,0-1 1 0 0,0 1 0 0 0,0-1 0 0 0,0 1-1 0 0,0 0 1 0 0,0-1 0 0 0,-1 1-1 0 0,1-1 1 0 0,0 1 0 0 0,0-1 0 0 0,0 1-1 0 0,0-1 1 0 0,-1 1 0 0 0,1 0-1 0 0,0-1 1 0 0,-1 1 0 0 0,1-1 0 0 0,0 1-1 0 0,-1 0 1 0 0,1-1 0 0 0,0 1-1 0 0,-1 0 1 0 0,1 0 0 0 0,-1-1 0 0 0,1 1-1 0 0,0 0 1 0 0,-1 0 0 0 0,1 0-17 0 0,-17-2 470 0 0,12 2-362 0 0,2 0 214 0 0,1 0-2 0 0,-4 1-163 0 0,0 1-43 0 0,-2 3-1 0 0,1 0-48 0 0,4-2 23 0 0,0-2-40 0 0,-6-2-14 0 0,6 1-7 0 0,2 0-19 0 0,-1 0 0 0 0,1 0 0 0 0,-1 0 0 0 0,1 1 0 0 0,-1-1 0 0 0,1 0 0 0 0,0 1 0 0 0,-1-1 0 0 0,1 1 1 0 0,-1-1-1 0 0,1 1 0 0 0,0 0-8 0 0,-12 10 44 0 0,-3 2-15 0 0,5-8 19 0 0,9-4-39 0 0,0 0 1 0 0,-1 0-1 0 0,1 0 1 0 0,0 0-1 0 0,0 1 0 0 0,0-1 1 0 0,0 1-1 0 0,0-1 1 0 0,0 1-10 0 0,-17 16 41 0 0,11-10-2 0 0,-1 0 0 0 0,1 0 0 0 0,1 1 0 0 0,-5 6-39 0 0,5-4 32 0 0,3-4-18 0 0,0-1-1 0 0,0 0 0 0 0,0-1 1 0 0,-4 5-14 0 0,2-5 22 0 0,1 1 1 0 0,1 0 0 0 0,-1 0-1 0 0,1 0 1 0 0,0 0 0 0 0,1 1-1 0 0,-1 0 1 0 0,1 0 0 0 0,1 0-1 0 0,-1 0 1 0 0,1 2-23 0 0,-3 20 111 0 0,-1-14-36 0 0,5-12-57 0 0,-1 0-1 0 0,1 1 0 0 0,0-1 0 0 0,0 0 0 0 0,1 1 1 0 0,-1 0-1 0 0,1-1 0 0 0,-1 1 0 0 0,1-1-17 0 0,-1 22 117 0 0,1-13-4 0 0,-1-1-1 0 0,3 13-112 0 0,-2-21 19 0 0,0-1 0 0 0,1 1 1 0 0,-1 0-1 0 0,1 0 0 0 0,0-1 1 0 0,0 1-1 0 0,0 0 0 0 0,0-1 1 0 0,0 1-1 0 0,1-1 0 0 0,-1 0 1 0 0,1 1-1 0 0,0-1 0 0 0,0 1-19 0 0,1 0 22 0 0,-1 0-1 0 0,1 0 1 0 0,-1 1-1 0 0,0-1 1 0 0,0 1-1 0 0,0 0-21 0 0,0 0 15 0 0,0-1 1 0 0,0 0-1 0 0,0 0 1 0 0,0 1-1 0 0,0-1 1 0 0,2 0-16 0 0,1 2 29 0 0,0-1 0 0 0,0 0 1 0 0,1 0-1 0 0,-1 0 0 0 0,2 0-29 0 0,7 5 94 0 0,2 5 43 0 0,-11-10-83 0 0,0 1 1 0 0,0-1-1 0 0,0 0 1 0 0,3 1-55 0 0,-3-2 41 0 0,1 0 0 0 0,0 0 0 0 0,0-1 0 0 0,0 1 0 0 0,0-1 0 0 0,4 0-41 0 0,1 0 87 0 0,1 0 1 0 0,0-1-1 0 0,3 0-87 0 0,22 0 244 0 0,-32-1-219 0 0,0 0-1 0 0,-1-1 1 0 0,1 0-1 0 0,0 1 0 0 0,-1-1 1 0 0,1-1-1 0 0,-1 1 0 0 0,1-1 1 0 0,-1 0-1 0 0,1 0 0 0 0,2-2-24 0 0,-3 1 32 0 0,1 1 0 0 0,-1-1 0 0 0,1 1 0 0 0,0 0-1 0 0,-1 0 1 0 0,3 0-32 0 0,9-3 51 0 0,2-5-37 0 0,-13 7-98 0 0,-2 1 85 0 0,1 0 35 0 0,3-3 66 0 0,-3 2-65 0 0,1 1-61 0 0,-1-2-74 0 0,0 2-57 0 0,-1-2-82 0 0,1 1-95 0 0,1-2-110 0 0,-3 3 49 0 0,1-1-65 0 0,0 1-58 0 0,-1-1-49 0 0,2-1-170 0 0,-1 1-50 0 0,2-2-204 0 0,2-2-549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4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6568 0 0,'0'0'190'0'0,"0"3"-10"0"0,0 7-76 0 0,0-8 5 0 0,-2-1 121 0 0,1-1-212 0 0,1 0 1 0 0,-1 0-1 0 0,1 0 0 0 0,-1 0 0 0 0,1 0 1 0 0,-1 0-1 0 0,1 0 0 0 0,-1 0 1 0 0,1 0-1 0 0,-1 0 0 0 0,1 0 0 0 0,-1 0 1 0 0,1 1-1 0 0,-1-1 0 0 0,1 0 0 0 0,-1 0 1 0 0,1 1-1 0 0,0-1 0 0 0,-1 0 1 0 0,1 1-1 0 0,-1-1 0 0 0,1 0 0 0 0,0 1 1 0 0,-1-1-1 0 0,1 0 0 0 0,0 1 1 0 0,-1-1-1 0 0,1 1 0 0 0,0-1 0 0 0,0 1 1 0 0,0-1-1 0 0,-1 1 0 0 0,1-1 0 0 0,0 1 1 0 0,0-1-1 0 0,0 1 0 0 0,0-1 1 0 0,0 1-1 0 0,0-1 0 0 0,0 1 0 0 0,0-1 1 0 0,0 1-1 0 0,0-1 0 0 0,0 1 0 0 0,0-1 1 0 0,0 1-1 0 0,0-1 0 0 0,1 1-18 0 0,3 13 421 0 0,3-1-69 0 0,-5-9-247 0 0,0 3 114 0 0,0 1-48 0 0,-2 1-13 0 0,-1 3 26 0 0,0-3-20 0 0,1 13 390 0 0,0-1-80 0 0,0-2-105 0 0,0-10-234 0 0,0-1-35 0 0,1 2 97 0 0,0-2-53 0 0,2 0-22 0 0,1 3 3 0 0,1-1 12 0 0,-1 3 95 0 0,0-2-43 0 0,2 4 59 0 0,-2 9 35 0 0,-5-8-57 0 0,1-13-176 0 0,0 0 1 0 0,-1-1-1 0 0,1 1 1 0 0,0 0-1 0 0,1 0 1 0 0,-1 0-1 0 0,0 0 1 0 0,1 0-1 0 0,0 0 1 0 0,1 2-51 0 0,2 3 111 0 0,-3-6-88 0 0,0-1-1 0 0,0 0 1 0 0,0 1 0 0 0,0-1 0 0 0,0 1 0 0 0,-1-1-1 0 0,1 1 1 0 0,-1 0 0 0 0,1-1 0 0 0,-1 1 0 0 0,0-1 0 0 0,1 1-1 0 0,-1 0 1 0 0,0 0-23 0 0,3 13 181 0 0,7-1 24 0 0,-8-12-19 0 0,-2 3-120 0 0,-1-1 50 0 0,1-2 222 0 0,0-8 471 0 0,1 1-556 0 0,-1-1-102 0 0,0 4-128 0 0,0-1-42 0 0,0 1-47 0 0,0-1-53 0 0,0 3 121 0 0,0-1 0 0 0,0 0 0 0 0,0 1 0 0 0,0-1 0 0 0,0 0 0 0 0,1 1 1 0 0,-1-1-1 0 0,0 0 0 0 0,0 1 0 0 0,0-1 0 0 0,1 0 0 0 0,-1 1 0 0 0,0-1 0 0 0,0 1 0 0 0,1-1 0 0 0,-1 0 0 0 0,1 1 0 0 0,-1-1 0 0 0,1 1 0 0 0,-1-1 0 0 0,0 1 0 0 0,1-1 0 0 0,0 1 0 0 0,-1 0 0 0 0,1-1 0 0 0,-1 1-2 0 0,1-1 3 0 0,0 1-1 0 0,-1 0 0 0 0,1-1 0 0 0,-1 1 0 0 0,1-1 0 0 0,-1 1 0 0 0,1-1 0 0 0,-1 1 0 0 0,0-1 0 0 0,1 1 0 0 0,-1-1 0 0 0,1 0 0 0 0,-1 1 0 0 0,0-1 0 0 0,0 1 0 0 0,1-1 0 0 0,-1 0 0 0 0,0 1 0 0 0,0-1 1 0 0,0 0-1 0 0,0 1 0 0 0,0-1 0 0 0,0 0 0 0 0,0 0 0 0 0,0 1 0 0 0,0-1-2 0 0,0-14 8 0 0,0 8 5 0 0,0 0-1 0 0,0 0 1 0 0,0 0-1 0 0,1 0 0 0 0,1-4-12 0 0,4-4 12 0 0,-5 12-11 0 0,0-1 1 0 0,0 1-1 0 0,0 0 1 0 0,0-1-1 0 0,0 1 0 0 0,-1 0 1 0 0,1-1-1 0 0,-1-1-1 0 0,0-7 27 0 0,0-7-2 0 0,1 16-25 0 0,-1 0 0 0 0,1 0 1 0 0,0 0-1 0 0,-1 0 0 0 0,1 0 0 0 0,1 0 0 0 0,-1 1 0 0 0,0-1 0 0 0,1 0 0 0 0,-1 1 0 0 0,1-1 0 0 0,1 0 0 0 0,1-4 1 0 0,-1 0-1 0 0,0 0 0 0 0,0 0 0 0 0,0-2 0 0 0,-1 1-3 0 0,1 1 1 0 0,0 0-1 0 0,0 0 0 0 0,1-1 3 0 0,0 3-12 0 0,0 0 0 0 0,0 1-1 0 0,1-1 1 0 0,2-1 12 0 0,-4 3-2 0 0,0 0-1 0 0,0 1 1 0 0,-1-1 0 0 0,1 0-1 0 0,-1-1 1 0 0,1 1-1 0 0,-1-1 3 0 0,3-7-34 0 0,-5 10 32 0 0,0 0 1 0 0,1 0 0 0 0,-1 0-1 0 0,1 0 1 0 0,-1 0-1 0 0,1 0 1 0 0,-1 0 0 0 0,1 0-1 0 0,0 0 1 0 0,-1 0-1 0 0,1 0 1 0 0,0 0 0 0 0,0 0-1 0 0,0 0 1 0 0,0 1-1 0 0,0-1 1 0 0,0 0-1 0 0,0 0 2 0 0,31-15-73 0 0,-29 15 68 0 0,0 1-1 0 0,0-1 0 0 0,0 0 1 0 0,0 1-1 0 0,0 0 0 0 0,0-1 1 0 0,0 1-1 0 0,1 1 1 0 0,-1-1-1 0 0,0 0 0 0 0,0 1 1 0 0,0-1-1 0 0,0 1 0 0 0,1 0 6 0 0,12 13 0 0 0,-1 1-15 0 0,-1 0-1 0 0,0 2 0 0 0,-2-1 0 0 0,10 18 16 0 0,-13-19 0 0 0,-1 1 0 0 0,-1 0 0 0 0,5 16 0 0 0,-1-13-1 0 0,-8-15 1 0 0,0 0 0 0 0,-1 0 0 0 0,1 1 0 0 0,-1-1 0 0 0,1 3 0 0 0,2 19 0 0 0,-2-18 1 0 0,0-1-1 0 0,0-1 0 0 0,5 7 0 0 0,1 3 0 0 0,7 16-1 0 0,-16-31 3 0 0,1 0-1 0 0,-1 0 0 0 0,1 1 1 0 0,-1-1-1 0 0,0 0 0 0 0,1 0 1 0 0,-1 1-1 0 0,0-1 0 0 0,0 0 1 0 0,0 1-1 0 0,0-1 0 0 0,0 0 0 0 0,-1 2-1 0 0,2 10 37 0 0,0-11-29 0 0,0-1 0 0 0,0 1 0 0 0,0 0-1 0 0,0 0 1 0 0,0-1 0 0 0,0 1 0 0 0,0-1 0 0 0,1 1 0 0 0,-1-1 0 0 0,1 1-9 0 0,-2-2 62 0 0,1 1-37 0 0,-1 0-42 0 0,1 3-86 0 0,-1-3 119 0 0,0-1 49 0 0,0 1 49 0 0,0 0 62 0 0,0 0 75 0 0,0-1 86 0 0,0-9-149 0 0,-1-1-79 0 0,0-7-46 0 0,3-13-63 0 0,1 18 31 0 0,1 1-2 0 0,-2 8-15 0 0,-1 0 0 0 0,0 0 0 0 0,0 0 0 0 0,0 0 0 0 0,0 0 0 0 0,0 0-1 0 0,-1-1 1 0 0,1 1 0 0 0,-1 0 0 0 0,0-3-13 0 0,2-56 108 0 0,-1 53-107 0 0,0-1-1 0 0,1 1 1 0 0,1 0-1 0 0,-1 1 1 0 0,3-6-1 0 0,0-2-75 0 0,0 0 0 0 0,1-9 75 0 0,-4 15-25 0 0,1 0 1 0 0,0 0-1 0 0,0 0 1 0 0,1-1 24 0 0,2 1-29 0 0,0 0 0 0 0,7-9 29 0 0,-6 8-22 0 0,-5 7 14 0 0,1 0 1 0 0,0 1 0 0 0,0-1-1 0 0,0 0 1 0 0,0 1-1 0 0,1 0 1 0 0,0-1 0 0 0,-1 1-1 0 0,1 1 1 0 0,0-1-1 0 0,1 0 8 0 0,0 1-2 0 0,0 0-1 0 0,0 1 1 0 0,-1 0-1 0 0,1-1 1 0 0,0 2-1 0 0,1-1 1 0 0,-1 1-1 0 0,0-1 1 0 0,4 2 2 0 0,-6-1-6 0 0,-1 1-1 0 0,1-1 1 0 0,0 1 0 0 0,0 0-1 0 0,0 0 1 0 0,0 1 0 0 0,-1-1 0 0 0,1 0-1 0 0,-1 1 1 0 0,1 0 0 0 0,-1-1 0 0 0,1 1-1 0 0,-1 0 1 0 0,0 0 0 0 0,0 1 0 0 0,0-1-1 0 0,0 0 1 0 0,0 1 6 0 0,5 6-19 0 0,-1 0 0 0 0,1 1 1 0 0,-2 0-1 0 0,1 1 19 0 0,11 22 54 0 0,30 61 237 0 0,-44-88-307 0 0,-1 1 0 0 0,1 0 0 0 0,1 8 16 0 0,3 7-82 0 0,5 2-39 0 0,-10-21 107 0 0,0 1-1 0 0,0-1 0 0 0,-1 1 0 0 0,1-1 0 0 0,-1 1 0 0 0,1 3 15 0 0,-1-2-5 0 0,0 1-1 0 0,0 0 0 0 0,0 0 0 0 0,-1 4 6 0 0,0-3 0 0 0,1 0 0 0 0,0 0 0 0 0,0 0 0 0 0,1 1 0 0 0,0-1 0 0 0,2 5 0 0 0,-2-7 0 0 0,7 19 1 0 0,-7-21 7 0 0,-1 1 0 0 0,1 0 1 0 0,-1 0-1 0 0,0 0 0 0 0,0 1 1 0 0,-1-1-1 0 0,1 0 0 0 0,-1 3-8 0 0,0 0 10 0 0,0 1-1 0 0,0 11 39 0 0,0-13-77 0 0,0-4-21 0 0,0-1-33 0 0,0 0-17 0 0,0 1-34 0 0,0-1-39 0 0,0 0-42 0 0,0-1-47 0 0,0 1-43 0 0,0-1-40 0 0,0 1-37 0 0,0-1-249 0 0,0 0-60 0 0,0 0-46 0 0,0 0-33 0 0,0 0-1378 0 0,0 0-1218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4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285 127 9384 0 0,'0'0'208'0'0,"0"0"33"0"0,0 0 16 0 0,0-1-106 0 0,0-1-78 0 0,0-2-37 0 0,-2-5-26 0 0,-5 0 2 0 0,1 5 33 0 0,3 3 15 0 0,0 1-42 0 0,-1 0 23 0 0,1-1 60 0 0,0 0 62 0 0,0-1 94 0 0,2 1-220 0 0,-7-7 199 0 0,7 8-220 0 0,1-1 1 0 0,-1 1 0 0 0,0 0 0 0 0,1-1 0 0 0,-1 1-1 0 0,0 0 1 0 0,0-1 0 0 0,0 1 0 0 0,1 0 0 0 0,-1 0-1 0 0,0 0 1 0 0,0-1 0 0 0,0 1 0 0 0,1 0 0 0 0,-1 0 0 0 0,0 0-1 0 0,0 0 1 0 0,0 1 0 0 0,1-1 0 0 0,-1 0 0 0 0,0 0-1 0 0,0 0 1 0 0,1 1 0 0 0,-2-1-17 0 0,-6 5 86 0 0,7-4-81 0 0,-1 0 1 0 0,1 0-1 0 0,0 0 0 0 0,-1-1 1 0 0,1 1-1 0 0,-1 0 1 0 0,0-1-1 0 0,1 1 0 0 0,-1-1 1 0 0,1 1-1 0 0,-1-1 0 0 0,0 0 1 0 0,1 0-1 0 0,-1 0-5 0 0,-1 0 11 0 0,0 0-1 0 0,0 0 1 0 0,0 1-1 0 0,0-1 0 0 0,0 1 1 0 0,0-1-1 0 0,0 1 1 0 0,1 0-1 0 0,-1 0 1 0 0,0 0-1 0 0,0 1-10 0 0,-2 1 21 0 0,0 0 0 0 0,1 1 0 0 0,-1 0 0 0 0,1 0 0 0 0,-1 1-21 0 0,5-4 3 0 0,-6 5 10 0 0,-9 8 48 0 0,1 2 0 0 0,-4 5-61 0 0,11-12 18 0 0,1 1 0 0 0,0 1 0 0 0,-1 2-18 0 0,5-10 6 0 0,0 1 0 0 0,1-1 0 0 0,0 1 1 0 0,0 0-1 0 0,-1 3-6 0 0,-1 7 41 0 0,-4 7 62 0 0,-19 71 294 0 0,25-84-314 0 0,0 0-1 0 0,0 1 1 0 0,1-1-1 0 0,0 8-82 0 0,0-4 105 0 0,2 6 107 0 0,5 1-50 0 0,-2-9-87 0 0,0 4-8 0 0,2-2-39 0 0,-2-6-29 0 0,0 0 0 0 0,0 0 1 0 0,0-1-1 0 0,1 1 1 0 0,6 5 23 0 0,-11-10-12 0 0,1 1 0 0 0,0-1 0 0 0,0 1 1 0 0,0-1-1 0 0,0 0 0 0 0,0 0 0 0 0,0 0 0 0 0,0 0 1 0 0,0 0-1 0 0,1 0 0 0 0,-1 0 0 0 0,0-1 0 0 0,1 1 1 0 0,-1-1-12 0 0,11 3 46 0 0,3 3 21 0 0,-13-5-51 0 0,0 1 1 0 0,1-1 0 0 0,-1 0 0 0 0,0-1 0 0 0,1 1-1 0 0,-1 0 1 0 0,1-1 0 0 0,1 0-17 0 0,16 0 147 0 0,3 0-6 0 0,-22 0-126 0 0,1 0 7 0 0,0 0 0 0 0,0 0 0 0 0,0 0 1 0 0,0-1-1 0 0,-1 1 0 0 0,1-1 1 0 0,0 0-1 0 0,0 0 0 0 0,0 0 1 0 0,-1 0-1 0 0,1 0 0 0 0,0-1 1 0 0,-1 1-1 0 0,1-1 0 0 0,-1 0-22 0 0,13-10 174 0 0,-4 1 4 0 0,3 1 57 0 0,-3 3-111 0 0,-4 3 1 0 0,0-1-1 0 0,0 0 0 0 0,-1 0 1 0 0,3-2-125 0 0,4-10 122 0 0,-5 6-86 0 0,-5 4-9 0 0,1 1-1 0 0,0 1 1 0 0,1-1 0 0 0,3-4-27 0 0,-5 7 14 0 0,0 0 0 0 0,0 0 0 0 0,-1-1 0 0 0,1 1 0 0 0,-1-1 0 0 0,0 1 0 0 0,0-1 0 0 0,0 0 0 0 0,0 0 0 0 0,-1 0 0 0 0,1 0 0 0 0,-1-3-14 0 0,1-5 49 0 0,-1 0-1 0 0,0 1 1 0 0,-1-1-1 0 0,0-1-48 0 0,0-5 69 0 0,-1 11-65 0 0,0 0-1 0 0,0 0 0 0 0,0 0 0 0 0,-1 0 0 0 0,-1-2-3 0 0,-2-8 0 0 0,1-1 0 0 0,3 11-4 0 0,-1-1 1 0 0,0 1-1 0 0,-1-1 0 0 0,1 1 1 0 0,-2-1 3 0 0,-28-53-222 0 0,18 35 76 0 0,5 12 23 0 0,1 1-42 0 0,0 0-51 0 0,0 1-59 0 0,4 7 95 0 0,1 0 37 0 0,-11-6-228 0 0,8 8 182 0 0,-1-1-126 0 0,5 2 131 0 0,-1 1-35 0 0,0-1-40 0 0,0 0-45 0 0,1 1-45 0 0,0-1-47 0 0,0 1-40 0 0,0-1-37 0 0,0 0-134 0 0,0 0-37 0 0,-4-3-1409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21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0 10152 0 0,'0'0'298'0'0,"0"0"-4"0"0,0 0-173 0 0,0 0-44 0 0,0 0 90 0 0,0 0 181 0 0,0 0 325 0 0,0 0 30 0 0,0 0-20 0 0,0 0-117 0 0,0 0-48 0 0,0 0-8 0 0,0 0-46 0 0,0 0-329 0 0,0 0 21 0 0,0 0 64 0 0,0 0-17 0 0,0 0-95 0 0,0 0-71 0 0,0 0-46 0 0,0 0-66 0 0,-3 3-108 0 0,-12 12-15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5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269 521 8840 0 0,'0'0'197'0'0,"0"0"24"0"0,0 0 19 0 0,-3 0-29 0 0,-1 0-178 0 0,-5 3-23 0 0,1 2-17 0 0,-4 1 11 0 0,3-4 41 0 0,1 1 167 0 0,5-2-159 0 0,0 1-22 0 0,-1 0 1 0 0,-1 1 37 0 0,-2 0 49 0 0,-2 1 77 0 0,1 1-110 0 0,0 0 0 0 0,0 0 1 0 0,1 0-1 0 0,-1 1 0 0 0,1 0 1 0 0,1 1-1 0 0,-1-1 0 0 0,1 1 1 0 0,-3 5-86 0 0,4-5 43 0 0,-26 41 309 0 0,20-27-227 0 0,-8 9 69 0 0,15-24-135 0 0,0 0-1 0 0,0 0 1 0 0,0 1-1 0 0,1 0 1 0 0,0 0-1 0 0,-1 3-58 0 0,-1 19 199 0 0,-1-14-60 0 0,5-12-107 0 0,0 1-1 0 0,-1-1 1 0 0,1 0-1 0 0,1 1 1 0 0,-1-1-1 0 0,0 1 1 0 0,1-1 0 0 0,0 2-32 0 0,0 9 132 0 0,0-1-37 0 0,0 24 117 0 0,0-20-93 0 0,3 6-19 0 0,-1-19-87 0 0,0 0 0 0 0,-1 0 0 0 0,2-1 0 0 0,-1 1 0 0 0,0-1 1 0 0,1 1-1 0 0,-1-1 0 0 0,1 0 0 0 0,3 3-13 0 0,-4-3 69 0 0,1-1 22 0 0,2 4-48 0 0,-3-4-30 0 0,-1 0-1 0 0,1-1 1 0 0,-1 1 0 0 0,1 0-1 0 0,0-1 1 0 0,0 1 0 0 0,0-1 0 0 0,0 1-1 0 0,0-1 1 0 0,0 0 0 0 0,0 0-1 0 0,0 0 1 0 0,1 0 0 0 0,-1 0-1 0 0,0 0 1 0 0,1-1 0 0 0,-1 1 0 0 0,2-1-13 0 0,3 0 12 0 0,-5 1-6 0 0,0-1 0 0 0,0 0-1 0 0,0 0 1 0 0,1 0 0 0 0,-1-1-1 0 0,0 1 1 0 0,0 0 0 0 0,0-1-1 0 0,0 1 1 0 0,1-1-6 0 0,16-10 21 0 0,-7 7-5 0 0,8-2 67 0 0,-18 4-65 0 0,1 1 1 0 0,-1-1-1 0 0,1 0 1 0 0,-1 0-1 0 0,1 0 0 0 0,-1 0 1 0 0,0 0-1 0 0,0 0 1 0 0,0 0-1 0 0,0-1 1 0 0,1-2-19 0 0,4-6 54 0 0,-3 5-9 0 0,0 0 0 0 0,0 0 0 0 0,0 0 0 0 0,5-4-45 0 0,-5 5 15 0 0,1 0 0 0 0,-1-1 0 0 0,1 0 0 0 0,1-5-15 0 0,1 0 22 0 0,-3 4-11 0 0,0 0 0 0 0,0 0 0 0 0,-1-1 0 0 0,0 1 0 0 0,-1-1 0 0 0,0 0 0 0 0,2-7-11 0 0,-1 0-1 0 0,-1 6 1 0 0,-1 0 0 0 0,0 0 0 0 0,-1 0 0 0 0,0 0 0 0 0,-1-5 0 0 0,1-3 0 0 0,1-34-58 0 0,0 7-87 0 0,-6-8-87 0 0,2 33 150 0 0,-5-43-172 0 0,6 22 55 0 0,1 20 2 0 0,0 0 0 0 0,-2 1 0 0 0,0-2 197 0 0,-2-12-233 0 0,0-28-213 0 0,-1 33 206 0 0,1 6 84 0 0,2-1 51 0 0,0 2 37 0 0,-1-8-91 0 0,-7-24 159 0 0,6 36-36 0 0,0-5-58 0 0,2 1-68 0 0,2 10 58 0 0,-7-6-214 0 0,6 13 249 0 0,-1-1 46 0 0,2-1 61 0 0,0-1 78 0 0,-2 7 136 0 0,3 0-252 0 0,-6 0 144 0 0,2 2-75 0 0,0 10-21 0 0,5 12-49 0 0,-1-18-3 0 0,0-3 4 0 0,0 0 0 0 0,0-1 0 0 0,1 1 0 0 0,-1-1 0 0 0,0 1 0 0 0,1 0 0 0 0,0-1 0 0 0,-1 1 0 0 0,1-1 0 0 0,0 1 0 0 0,0-1 0 0 0,1 2 0 0 0,-1-2 0 0 0,1 0 0 0 0,-1 1 0 0 0,0-1 0 0 0,-1 1 0 0 0,1-1 0 0 0,0 1 0 0 0,-1-1 0 0 0,1 1 0 0 0,-1-1 0 0 0,0 1 0 0 0,0 0 0 0 0,0 1 0 0 0,2 19 41 0 0,6 13 116 0 0,1-1-19 0 0,0 11 39 0 0,0-6 35 0 0,-1-2 43 0 0,-3 7 86 0 0,6-9 10 0 0,-6 7-21 0 0,0-20-173 0 0,0 0-28 0 0,-2 9 23 0 0,-3-23-93 0 0,1-1 1 0 0,0 0 0 0 0,0 0-1 0 0,1 0 1 0 0,1 3-60 0 0,2 11 164 0 0,-2 2 58 0 0,-3 15 283 0 0,0-21-303 0 0,0 1-41 0 0,0 0-45 0 0,0 3-51 0 0,0 3-57 0 0,0 4-60 0 0,0-27-23 0 0,0-2-21 0 0,0 0 28 0 0,0 0-72 0 0,0 0-83 0 0,0 0 65 0 0,0 0-37 0 0,0 0-39 0 0,0 0-39 0 0,0 0-371 0 0,0 0 86 0 0,0 0-51 0 0,0 0-721 0 0,0 0-568 0 0,0 0-1082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5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9152 0 0,'0'0'208'0'0,"0"3"33"0"0,0 10 14 0 0,2 3-42 0 0,3-8-167 0 0,-4-7-46 0 0,0 1-1 0 0,0-1 1 0 0,0 1 0 0 0,0-1 0 0 0,-1 1 0 0 0,1-1-1 0 0,0 1 1 0 0,-1-1 0 0 0,0 1 0 0 0,1 0-1 0 0,-1-1 1 0 0,0 1 0 0 0,0-1 0 0 0,0 1 0 0 0,0 11 27 0 0,0-1 58 0 0,0-2 59 0 0,0 0 64 0 0,1-1 23 0 0,0-1-51 0 0,1 0-16 0 0,2 2 16 0 0,2 5 73 0 0,-5 5 71 0 0,0-4-12 0 0,2-2-14 0 0,1-3-126 0 0,1-1-20 0 0,-3-2-14 0 0,0 0 18 0 0,-2 2 52 0 0,0-7-148 0 0,0 1 1 0 0,0-1-1 0 0,0 0 0 0 0,1 0 1 0 0,0 0-1 0 0,-1 0 1 0 0,2 2-61 0 0,-1-3 42 0 0,0 0-1 0 0,0 0 1 0 0,0 0 0 0 0,0 0 0 0 0,1 0-1 0 0,-1 0 1 0 0,0 0 0 0 0,2 0-42 0 0,8 14 286 0 0,-7 0-59 0 0,-1-3-65 0 0,8 8 151 0 0,-8-8-198 0 0,-3-11-95 0 0,1 0 0 0 0,-1 1 1 0 0,1-1-1 0 0,0 0 0 0 0,-1 0 0 0 0,1 1 0 0 0,0-1 0 0 0,0 0 0 0 0,1 0 1 0 0,-1 0-1 0 0,0 0 0 0 0,1 0 0 0 0,-1 0 0 0 0,1-1-20 0 0,11 12 140 0 0,-8-9-78 0 0,0 0 1 0 0,0 1-1 0 0,-1 0 0 0 0,0 0 0 0 0,0 0 1 0 0,1 2-63 0 0,-2-1 73 0 0,-3-5-65 0 0,0-1 0 0 0,0 1-1 0 0,0-1 1 0 0,0 1 0 0 0,1-1 0 0 0,-1 1-1 0 0,0-1 1 0 0,0 0 0 0 0,1 1 0 0 0,-1-1-1 0 0,0 1 1 0 0,0-1 0 0 0,1 0-1 0 0,-1 1 1 0 0,0-1 0 0 0,1 0 0 0 0,-1 1-1 0 0,0-1 1 0 0,1 0 0 0 0,-1 0 0 0 0,1 1-1 0 0,-1-1 1 0 0,1 0 0 0 0,-1 0-1 0 0,0 0 1 0 0,1 0 0 0 0,-1 1 0 0 0,1-1-1 0 0,-1 0 1 0 0,1 0 0 0 0,-1 0 0 0 0,1 0-1 0 0,-1 0 1 0 0,1 0 0 0 0,-1 0 0 0 0,1 0-8 0 0,4 2 190 0 0,2 4-47 0 0,4 0 55 0 0,-10-6-179 0 0,0 1 0 0 0,0-1-1 0 0,0 1 1 0 0,0-1-1 0 0,0 0 1 0 0,-1 0 0 0 0,1 1-1 0 0,0-1 1 0 0,0 0 0 0 0,0 0-1 0 0,0 0 1 0 0,0 0-1 0 0,0 0 1 0 0,0 0 0 0 0,0 0-1 0 0,0-1 1 0 0,-1 1-1 0 0,1 0 1 0 0,0 0 0 0 0,0-1-1 0 0,0 1 1 0 0,0 0 0 0 0,0-1-1 0 0,-1 1 1 0 0,1-1-1 0 0,0 1-18 0 0,4-11 284 0 0,8 6-16 0 0,-7 1-172 0 0,-1 0 0 0 0,0 0-1 0 0,0 0 1 0 0,-1 0-1 0 0,1-1 1 0 0,0-2-96 0 0,8-6 196 0 0,2-7-17 0 0,-4-2-39 0 0,-8 17-109 0 0,3-10 44 0 0,0-5-53 0 0,-3 10-12 0 0,3-7 26 0 0,-1 0 1 0 0,2-14-37 0 0,-6 24 9 0 0,-1 0 0 0 0,1 0 0 0 0,-1 0 1 0 0,0 0-1 0 0,0 1 0 0 0,-1-1 0 0 0,0 0 1 0 0,-1-2-10 0 0,-2-7 28 0 0,1 9-22 0 0,2 1 1 0 0,-1-1-1 0 0,1 1 0 0 0,0-1 1 0 0,0 0-1 0 0,1 0-6 0 0,0 1 0 0 0,-1 0 0 0 0,0 1 0 0 0,0-1 0 0 0,-1 0 0 0 0,1 0 0 0 0,-1 0 0 0 0,0 1 0 0 0,0 0 0 0 0,1 0 0 0 0,0 0 0 0 0,0 0 0 0 0,0-5 0 0 0,-1-5-14 0 0,-3 6-49 0 0,-1-4-53 0 0,3-10-117 0 0,4 22 223 0 0,-1 1 0 0 0,0 0 1 0 0,0-1-1 0 0,0 1 0 0 0,0 0 0 0 0,0-1 1 0 0,0 1-1 0 0,0 0 0 0 0,0-1 0 0 0,0 1 1 0 0,0 0-1 0 0,-1-1 0 0 0,1 1 0 0 0,0 0 1 0 0,0-1-1 0 0,0 1 0 0 0,0 0 0 0 0,0 0 1 0 0,-1-1-1 0 0,1 1 0 0 0,0 0 0 0 0,0 0 1 0 0,0-1-1 0 0,-1 1 0 0 0,1 0 0 0 0,0 0 10 0 0,-4-4-35 0 0,1-1-81 0 0,1 0-74 0 0,0 0-69 0 0,1-1-62 0 0,0 1-58 0 0,1-1-50 0 0,0 0-45 0 0,0 3-586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6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9728 0 0,'0'0'222'0'0,"0"0"30"0"0,0 0 18 0 0,0 0 14 0 0,3 0 49 0 0,-3 0-319 0 0,1 0-1 0 0,-1 0 1 0 0,1 0-1 0 0,-1 0 1 0 0,1 0 0 0 0,-1 0-1 0 0,0 0 1 0 0,1 0 0 0 0,-1 0-1 0 0,1 0 1 0 0,-1 0-1 0 0,1 1 1 0 0,-1-1 0 0 0,0 0-1 0 0,1 0 1 0 0,-1 0 0 0 0,1 0-1 0 0,-1 1 1 0 0,0-1-1 0 0,1 0 1 0 0,-1 1 0 0 0,0-1-1 0 0,1 0 1 0 0,-1 0 0 0 0,0 1-1 0 0,0-1 1 0 0,1 1-1 0 0,-1-1 1 0 0,0 0 0 0 0,0 1-1 0 0,1-1 1 0 0,-1 0 0 0 0,0 1-1 0 0,0-1 1 0 0,0 1-1 0 0,0-1 1 0 0,0 1 0 0 0,0-1-1 0 0,0 0 1 0 0,0 1-1 0 0,0-1 1 0 0,0 1 0 0 0,0-1-1 0 0,0 1 1 0 0,0-1 0 0 0,0 1-1 0 0,0-1-13 0 0,0 2 50 0 0,0 0-1 0 0,0 0 1 0 0,0-1 0 0 0,1 1-1 0 0,-1 0 1 0 0,0 0-1 0 0,1-1 1 0 0,0 1 0 0 0,0 1-50 0 0,8 19 504 0 0,-5 1-88 0 0,-4-14-192 0 0,1-1-50 0 0,2-1-18 0 0,1 3 10 0 0,1 6 52 0 0,0 15 153 0 0,6 3-34 0 0,-6 11-7 0 0,6 2 0 0 0,-6-2 12 0 0,0-22-132 0 0,0 0-2 0 0,-2 12 61 0 0,-2-19-109 0 0,0 0-1 0 0,2 0 0 0 0,0 1-159 0 0,2 14 201 0 0,-2-3-48 0 0,-4-9-33 0 0,1-12-53 0 0,0 0-1 0 0,0 1 0 0 0,1-1 0 0 0,0 0 0 0 0,0 4-66 0 0,4 5 88 0 0,-3-9-54 0 0,0-1 0 0 0,-1 1 1 0 0,1 0-1 0 0,-1-1 0 0 0,-1 1 0 0 0,1 0-34 0 0,-1 49 235 0 0,0-15-38 0 0,0-27-155 0 0,0 13 54 0 0,0-13-24 0 0,0 5 33 0 0,0-17-80 0 0,0-2-67 0 0,0 0-74 0 0,0 0-156 0 0,0 0-280 0 0,0 0-30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6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48 11280 0 0,'-13'-13'332'0'0,"10"10"-4"0"0,3 3-245 0 0,-2 0-48 0 0,-2 1-26 0 0,3-1-8 0 0,-1 0-1 0 0,0 0 0 0 0,0 0 1 0 0,0 0-1 0 0,0 0 1 0 0,1 0-1 0 0,-1-1 0 0 0,0 1 1 0 0,0-1-1 0 0,0 1 1 0 0,-1-1-1 0 0,0-5 4 0 0,-1 0 48 0 0,3 6-47 0 0,1-1 0 0 0,-1 1 0 0 0,1 0 1 0 0,-1 0-1 0 0,1 0 0 0 0,-1 0 0 0 0,1 0 0 0 0,-1 0 0 0 0,1 0 0 0 0,-1 0 0 0 0,1 0 1 0 0,-1 0-1 0 0,1 0 0 0 0,-1 1 0 0 0,1-1 0 0 0,-1 0 0 0 0,1 0 0 0 0,-1 0 0 0 0,1 1 1 0 0,0-1-1 0 0,-1 0-5 0 0,-12 11 180 0 0,13-11-173 0 0,-1 0 0 0 0,1 0 0 0 0,0 1 0 0 0,0-1 0 0 0,0 0 0 0 0,-1 0 0 0 0,1 1 0 0 0,0-1 0 0 0,-1 0 0 0 0,1 0 0 0 0,0 0 1 0 0,0 0-1 0 0,-1 0 0 0 0,1 0 0 0 0,0 0 0 0 0,-1 1 0 0 0,1-1 0 0 0,0 0 0 0 0,-1 0 0 0 0,1 0 0 0 0,0 0 0 0 0,-1 0 0 0 0,1 0 0 0 0,0 0 1 0 0,-1-1-1 0 0,1 1-7 0 0,-21 0 189 0 0,21 0-181 0 0,-1 0 0 0 0,1 0 0 0 0,0 0 1 0 0,-1 0-1 0 0,1 0 0 0 0,0 0 0 0 0,-1 0 0 0 0,1 0 0 0 0,0 0 0 0 0,-1 0 1 0 0,1 0-1 0 0,0 0 0 0 0,0 1 0 0 0,-1-1 0 0 0,1 0 0 0 0,0 0 1 0 0,-1 0-1 0 0,1 0 0 0 0,0 0 0 0 0,0 1 0 0 0,-1-1 0 0 0,1 0 0 0 0,0 0 1 0 0,0 0-1 0 0,-1 1 0 0 0,1-1-8 0 0,-19 12 301 0 0,3-3-62 0 0,6-1-115 0 0,-3 5 31 0 0,-25 26 274 0 0,23-19-266 0 0,5 0-74 0 0,5-3 0 0 0,-8 16 33 0 0,10-28-100 0 0,1 0 0 0 0,-1 1 0 0 0,2-1 0 0 0,-1 1 1 0 0,0 0-1 0 0,1-1 0 0 0,0 1 0 0 0,1 0 1 0 0,-1 4-23 0 0,-2 12 97 0 0,-2-5-34 0 0,3-14-55 0 0,1-1 0 0 0,0 1 1 0 0,1-1-1 0 0,-1 1 0 0 0,0 0 1 0 0,1-1-1 0 0,-1 1 0 0 0,1 0 1 0 0,0-1-1 0 0,0 1 0 0 0,0 0 1 0 0,0 0-1 0 0,1-1 1 0 0,-1 1-1 0 0,1 0-8 0 0,4 12 42 0 0,-3-12-30 0 0,-1 0 1 0 0,0 0-1 0 0,0 0 1 0 0,0 1-1 0 0,0-1 1 0 0,-1 0-1 0 0,1 0 1 0 0,-1 0 0 0 0,0 4-13 0 0,0-5 6 0 0,0 1 1 0 0,0-1 0 0 0,0 0 0 0 0,0 1 0 0 0,0-1 0 0 0,1 1 0 0 0,-1-1 0 0 0,1 0 0 0 0,0 1 0 0 0,-1-1 0 0 0,1 0 0 0 0,0 0 0 0 0,0 0 0 0 0,1 0 0 0 0,-1 0 0 0 0,0 0 0 0 0,1 0 0 0 0,-1 0 0 0 0,2 1-7 0 0,10 12 28 0 0,-5 0 37 0 0,-7-14-63 0 0,0 0 0 0 0,0 0 0 0 0,0 1 0 0 0,0-1 0 0 0,0 0 0 0 0,0 0 0 0 0,1 0 1 0 0,-1 0-1 0 0,0 0 0 0 0,1-1 0 0 0,-1 1 0 0 0,0 0 0 0 0,1-1 0 0 0,-1 1 0 0 0,1-1 1 0 0,-1 1-1 0 0,1-1 0 0 0,-1 1 0 0 0,1-1-2 0 0,14 1 73 0 0,-14-1-53 0 0,1 0-1 0 0,0 1 0 0 0,-1-1 1 0 0,1 1-1 0 0,0 0 0 0 0,-1-1 1 0 0,1 1-1 0 0,-1 0 0 0 0,0 1 1 0 0,1-1-20 0 0,-1 0 8 0 0,-1 0 1 0 0,0 0 0 0 0,1-1-1 0 0,0 1 1 0 0,-1 0 0 0 0,1-1-1 0 0,-1 0 1 0 0,1 1 0 0 0,0-1-1 0 0,-1 0 1 0 0,1 0 0 0 0,0 1-1 0 0,-1-1 1 0 0,1-1 0 0 0,0 1-1 0 0,-1 0 1 0 0,1 0 0 0 0,1-1-9 0 0,18-9 129 0 0,1 4-1 0 0,-15 4-70 0 0,0 0-1 0 0,1 0 1 0 0,-1-1 0 0 0,3-1-58 0 0,30-20 286 0 0,-17 9-119 0 0,-7 7-102 0 0,-6 2-5 0 0,-1 0-1 0 0,1-1 1 0 0,-1 1-1 0 0,0-2 1 0 0,1-1-60 0 0,9-10 82 0 0,2-3 33 0 0,-18 18-93 0 0,1 0-1 0 0,-1-1 0 0 0,-1 1 0 0 0,1-1 1 0 0,1-3-22 0 0,-2 4 17 0 0,0-1-1 0 0,-1 1 1 0 0,0-1 0 0 0,0 0 0 0 0,0 0 0 0 0,0-1-17 0 0,0-23 106 0 0,-1 16-69 0 0,1 9-23 0 0,-1 0 0 0 0,0-1 0 0 0,0 1 0 0 0,-1 0 1 0 0,1 0-1 0 0,-1-1 0 0 0,0 1 0 0 0,0 0 1 0 0,0 0-1 0 0,-1 0 0 0 0,1 0 0 0 0,-1 0 0 0 0,0 0 1 0 0,0 0-1 0 0,-1 0-14 0 0,-10-20 15 0 0,-8-13-16 0 0,-9 3 25 0 0,6 13-39 0 0,7 9-26 0 0,0 1-37 0 0,-1 3-44 0 0,0 2-56 0 0,6 4 35 0 0,9 2 54 0 0,-1-1-35 0 0,-2 0-142 0 0,3 1 88 0 0,0-1-34 0 0,-1 0-133 0 0,0 0-63 0 0,0-1-54 0 0,0 1-50 0 0,0-1-37 0 0,0 1-34 0 0,-4-2-658 0 0,-4 1-871 0 0,-7 2-1197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7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8408 0 0,'0'0'190'0'0,"0"0"28"0"0,0 0 8 0 0,0 2 48 0 0,0 2-120 0 0,0 3 120 0 0,0-5 223 0 0,0-2 14 0 0,3 0-15 0 0,1 1-285 0 0,0 1-49 0 0,4 9 225 0 0,-5-7-245 0 0,0 1 36 0 0,1 1 50 0 0,1-1 65 0 0,3 9 4 0 0,-3 1-70 0 0,-2-1-56 0 0,8 7 165 0 0,-6 5-12 0 0,1-14-149 0 0,-5-10-150 0 0,0-1 0 0 0,0 1 1 0 0,-1-1-1 0 0,1 1 1 0 0,0-1-1 0 0,-1 1 0 0 0,1 0 1 0 0,-1-1-1 0 0,1 1 1 0 0,-1 0-1 0 0,0-1 0 0 0,0 1 1 0 0,0 0-1 0 0,0 0-25 0 0,0 1 41 0 0,1 1-1 0 0,-1-1 1 0 0,1 0 0 0 0,-1 1-1 0 0,1-1 1 0 0,0 1-1 0 0,1-1 1 0 0,-1 1-41 0 0,5 12 182 0 0,-1 10 115 0 0,1-10-76 0 0,-4-13-169 0 0,-1 0 0 0 0,0 1 0 0 0,0-1 0 0 0,0 0 0 0 0,-1 1 0 0 0,1-1 0 0 0,-1 1 1 0 0,1 1-53 0 0,-1 11 285 0 0,2-2-106 0 0,8 23 116 0 0,-4-20-135 0 0,-4-12-107 0 0,2 4-14 0 0,-2-5 16 0 0,1 3 47 0 0,2 2 67 0 0,-3-5-118 0 0,6 15 126 0 0,-6-10-80 0 0,-1 1 40 0 0,2 1 40 0 0,3-5-50 0 0,-6-6-121 0 0,1 0 1 0 0,-1 0-1 0 0,0 1 0 0 0,1-1 1 0 0,-1 1-1 0 0,1-1 0 0 0,-1 0 1 0 0,1 1-1 0 0,-1-1 0 0 0,0 1 1 0 0,1-1-1 0 0,-1 1 0 0 0,0-1 1 0 0,0 1-1 0 0,1-1 1 0 0,-1 1-1 0 0,0-1 0 0 0,0 1 1 0 0,0 0-1 0 0,1-1 0 0 0,-1 1 1 0 0,0-1-1 0 0,0 1 0 0 0,0 0-6 0 0,0-1 2 0 0,0 0 0 0 0,0 0-1 0 0,0 0 1 0 0,0 0 0 0 0,0 0 0 0 0,0 1-1 0 0,-1-1 1 0 0,1 0 0 0 0,0 0-1 0 0,0 0 1 0 0,0 0 0 0 0,0 0-1 0 0,0 0 1 0 0,0 0 0 0 0,1 0-1 0 0,-1 0 1 0 0,0 0 0 0 0,0 1-1 0 0,0-1 1 0 0,0 0 0 0 0,0 0-1 0 0,0 0 1 0 0,0 0 0 0 0,0 0 0 0 0,0 0-1 0 0,0 0 1 0 0,0 0 0 0 0,0 0-1 0 0,0 0 1 0 0,0 0 0 0 0,0 0-1 0 0,0 0 1 0 0,0 0 0 0 0,0 1-1 0 0,0-1 1 0 0,1 0 0 0 0,-1 0-1 0 0,0 0 1 0 0,0 0 0 0 0,0 0-1 0 0,0 0 1 0 0,0 0 0 0 0,0 0 0 0 0,0 0-1 0 0,0 0 1 0 0,0 0 0 0 0,0 0-1 0 0,1 0 1 0 0,-1 0 0 0 0,0 0-1 0 0,0 0 1 0 0,0 0 0 0 0,0 0-1 0 0,0 0 1 0 0,0 0 0 0 0,0 0-1 0 0,0 0-1 0 0,1 0 4 0 0,-1-1 0 0 0,1 1 0 0 0,-1 0 0 0 0,1 0 0 0 0,-1 0 0 0 0,1 1 0 0 0,-1-1 0 0 0,1 0 0 0 0,-1 0 0 0 0,1 0 0 0 0,-1 0 0 0 0,1 0 0 0 0,-1 0 0 0 0,1 1 0 0 0,-1-1 0 0 0,0 0 0 0 0,1 0 0 0 0,-1 1 0 0 0,1-1 0 0 0,-1 0 0 0 0,0 1 0 0 0,1-1 0 0 0,-1 1 0 0 0,0-1 0 0 0,1 0 0 0 0,-1 1 0 0 0,0-1 0 0 0,0 1 0 0 0,1-1-1 0 0,-1 0 1 0 0,0 1 0 0 0,0-1 0 0 0,0 1 0 0 0,0-1 0 0 0,0 1 0 0 0,1-1 0 0 0,-1 1 0 0 0,0-1 0 0 0,0 1 0 0 0,0-1 0 0 0,0 1 0 0 0,-1 0-4 0 0,1 1 65 0 0,0-2-1 0 0,0 0 0 0 0,0 0 0 0 0,0 0 0 0 0,0-2 0 0 0,0-16 74 0 0,-1-1-45 0 0,0-24-8 0 0,1 32-81 0 0,0 0 0 0 0,1 1-1 0 0,0-1 1 0 0,2-6-4 0 0,8-14 43 0 0,-6-1-33 0 0,5 1-10 0 0,-6 12 0 0 0,-3 15 0 0 0,0-1 0 0 0,0 0 0 0 0,1 0 0 0 0,-1 1 0 0 0,1-1 0 0 0,0 1 0 0 0,0-1 0 0 0,1 0 0 0 0,0 1-7 0 0,-1 0 0 0 0,1-1 0 0 0,-1 0 0 0 0,0 1 0 0 0,-1-1-1 0 0,2-2 8 0 0,-2 2-9 0 0,1 0 0 0 0,0 1 0 0 0,0-1-1 0 0,0 0 1 0 0,1 1 0 0 0,0-2 9 0 0,3-2-15 0 0,-1 1 1 0 0,1 0 0 0 0,0 0-1 0 0,4-2 15 0 0,-8 6-6 0 0,1 1 0 0 0,-1 0 1 0 0,1 0-1 0 0,-1 0 0 0 0,1 1 0 0 0,0-1 0 0 0,0 1 0 0 0,-1-1 0 0 0,1 1 0 0 0,0 0 0 0 0,0 0 0 0 0,1 0 0 0 0,-1 0 0 0 0,0 1 0 0 0,1-1 6 0 0,-2 1-5 0 0,0 0 0 0 0,0 0 0 0 0,-1 0 0 0 0,1-1 1 0 0,0 1-1 0 0,0-1 0 0 0,-1 1 0 0 0,1-1 0 0 0,0 0 0 0 0,-1 0 0 0 0,1 1 0 0 0,-1-1 0 0 0,1 0 5 0 0,-1-1-1 0 0,1 2 0 0 0,-1-1 0 0 0,1 0 0 0 0,0 0 0 0 0,-1 0 0 0 0,1 1-1 0 0,0-1 1 0 0,0 1 0 0 0,-1-1 0 0 0,1 1 0 0 0,0 0 0 0 0,0 0-1 0 0,0 0 2 0 0,14 1-46 0 0,3 5 30 0 0,-15-3 15 0 0,1 1-1 0 0,0-1 0 0 0,-1 1 1 0 0,0 0-1 0 0,1 1 2 0 0,-4-4-2 0 0,20 19-49 0 0,-7-6 20 0 0,0 0 0 0 0,10 14 31 0 0,-13-9-11 0 0,12-1 11 0 0,12 27 0 0 0,-31-40 0 0 0,0 0 0 0 0,0 0 0 0 0,0 0 0 0 0,0 1 0 0 0,-1-1 0 0 0,1 1 0 0 0,-1 0 0 0 0,1-1 0 0 0,0 0 0 0 0,0 0 0 0 0,1 0 0 0 0,3 3 0 0 0,-3-4 0 0 0,-1 1 0 0 0,1-1 0 0 0,-1 1 0 0 0,2 3 0 0 0,9 19 11 0 0,-11-21-1 0 0,2 0 8 0 0,13 13 21 0 0,-15-13 22 0 0,-5 4-49 0 0,1-10-5 0 0,0 2 61 0 0,0-2 20 0 0,0 0 9 0 0,0 0 7 0 0,0 0-20 0 0,0 0-11 0 0,0-2-13 0 0,-1-6-45 0 0,1 4-5 0 0,0 1 0 0 0,0-1 0 0 0,0 1 0 0 0,0-1 0 0 0,0 1 0 0 0,1-1 1 0 0,-1 1-1 0 0,1-1 0 0 0,1-1-10 0 0,7-17 56 0 0,-5-3-46 0 0,-4 17-7 0 0,1 0 0 0 0,0 0 0 0 0,1 1-1 0 0,0-1 1 0 0,0 1 0 0 0,1-1-3 0 0,4-17 37 0 0,4-7-27 0 0,-7 14-10 0 0,-4 13 0 0 0,1 0 0 0 0,0 1 0 0 0,1-1 0 0 0,-1 0 0 0 0,1 1 0 0 0,0-1 0 0 0,0 1 0 0 0,1-1 0 0 0,44-63-77 0 0,-42 59 61 0 0,-4 7 13 0 0,0 1 0 0 0,0-1 0 0 0,0 1 0 0 0,0-1 0 0 0,0 1 0 0 0,0 0 0 0 0,1-1 0 0 0,-1 1-1 0 0,0 0 1 0 0,1 0 0 0 0,-1 0 0 0 0,1 0 0 0 0,-1 0 0 0 0,1 0 0 0 0,-1 0 0 0 0,1 0 0 0 0,-1 1 0 0 0,1-1 0 0 0,0 1 0 0 0,0-1 3 0 0,8-2-23 0 0,22-8-2 0 0,-30 11 20 0 0,1 0 0 0 0,-1-1 0 0 0,0 1 0 0 0,1 0 0 0 0,-1 0 0 0 0,1 0 0 0 0,-1 0 0 0 0,0 1 0 0 0,1-1 0 0 0,-1 1 0 0 0,0-1-1 0 0,1 1 1 0 0,1 0 5 0 0,30 28-24 0 0,-23-22 4 0 0,-8-6 17 0 0,1 1-1 0 0,-1 0 1 0 0,0 0-1 0 0,0 0 0 0 0,0 0 1 0 0,-1 1-1 0 0,1-1 0 0 0,0 1 1 0 0,-1 0-1 0 0,0 0 0 0 0,1 0 4 0 0,15 23 0 0 0,8-5 0 0 0,-17-11 1 0 0,-1 1-1 0 0,0 0 0 0 0,5 10 0 0 0,-1 0 15 0 0,-9-18 1 0 0,-1 1-1 0 0,0-1 0 0 0,-1 1 1 0 0,1 0-1 0 0,0 0 0 0 0,-1 0 1 0 0,0 0-1 0 0,0 0-15 0 0,3 9 37 0 0,1 2 21 0 0,-3-11-41 0 0,-1-1 0 0 0,0 0 0 0 0,0 1 0 0 0,0-1 0 0 0,0 0 0 0 0,-1 1 0 0 0,1-1 0 0 0,-1 2-17 0 0,0 5 60 0 0,-1-8-43 0 0,1 0-1 0 0,0 0 0 0 0,0 0 0 0 0,0 0 0 0 0,0 0 0 0 0,1 0 1 0 0,-1 0-1 0 0,0 0 0 0 0,1 0 0 0 0,0 0 0 0 0,-1 0-16 0 0,5 6 58 0 0,-4-6-48 0 0,0-1 0 0 0,0 1 0 0 0,0-1 0 0 0,0 1 0 0 0,-1-1 0 0 0,1 1 0 0 0,0-1 0 0 0,-1 1 1 0 0,1-1-1 0 0,-1 1 0 0 0,0 0 0 0 0,0-1 0 0 0,1 1 0 0 0,-1 0-10 0 0,0 74 281 0 0,0-73-246 0 0,0-3-114 0 0,0 0 3 0 0,0 0 7 0 0,0 0-36 0 0,0 0-18 0 0,0 0-38 0 0,0 0-43 0 0,0 0-48 0 0,0 0-53 0 0,0 0-49 0 0,0 0-46 0 0,0 0-40 0 0,0 0-288 0 0,0 0-69 0 0,0 0-52 0 0,0 0-39 0 0,0 0-337 0 0,0 0-33 0 0,0 0-2639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1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8696 0 0,'0'0'197'0'0,"0"0"24"0"0,0 0 18 0 0,0 0 38 0 0,0 0 131 0 0,0 0 59 0 0,0 0 12 0 0,0 0-33 0 0,0 0-139 0 0,0 3-62 0 0,0 62 709 0 0,0-43-714 0 0,0-1-107 0 0,1-14-88 0 0,0 1 0 0 0,-1-1 0 0 0,2 0 1 0 0,-1 0-1 0 0,2 3-45 0 0,-1-2 42 0 0,0-1-1 0 0,0 1 1 0 0,-1 1 0 0 0,0-1 0 0 0,-1 3-42 0 0,0 7 57 0 0,-1 10 37 0 0,5 5 35 0 0,22 106 312 0 0,-21-94-248 0 0,6-11 21 0 0,-6-2 2 0 0,0-16-107 0 0,-3-9-53 0 0,0-1 1 0 0,-1 1 0 0 0,0 0-1 0 0,0-1 1 0 0,0 1 0 0 0,-1 0-57 0 0,1 1 93 0 0,0 1-1 0 0,0-1 1 0 0,1 0 0 0 0,2 8-93 0 0,-2-9 84 0 0,-1 0 0 0 0,1 1 0 0 0,-1-1 0 0 0,0 7-84 0 0,1 4 156 0 0,4-2-51 0 0,0 0-11 0 0,-4 2 42 0 0,-2 72 288 0 0,0-88-354 0 0,0-2 15 0 0,0 0-42 0 0,0 0-110 0 0,0 0 1 0 0,0 0-81 0 0,0 0-92 0 0,0 0 67 0 0,0 0-40 0 0,0 0-44 0 0,0 0-41 0 0,0 0-39 0 0,0 0-34 0 0,0 0-241 0 0,0 0-57 0 0,0 0-791 0 0,0 0-624 0 0,0 0-1187 0 0</inkml:trace>
  <inkml:trace contextRef="#ctx0" brushRef="#br0" timeOffset="485.9">1 553 6056 0 0,'0'0'176'0'0,"0"0"-42"0"0,0 0-3 0 0,0 0 49 0 0,0 0 155 0 0,0 0 286 0 0,0 0 19 0 0,0 0-262 0 0,0 0-155 0 0,0 0-37 0 0,3 0 40 0 0,3-1-18 0 0,4-4 244 0 0,-6 3-291 0 0,-1-1-58 0 0,0 0-93 0 0,-1 2 148 0 0,0 0-42 0 0,2 0 16 0 0,3 2-23 0 0,-6-1-68 0 0,10 0 400 0 0,-5 0-139 0 0,0 0-52 0 0,0-1-68 0 0,-1-1-85 0 0,3-3 83 0 0,2 0 74 0 0,3 2 62 0 0,-8 3-213 0 0,-1-1 38 0 0,8-4 412 0 0,-8 2-360 0 0,-1 1-86 0 0,1 0-98 0 0,6-3 226 0 0,-2 1-62 0 0,5-3 31 0 0,19 2 240 0 0,-24 0-342 0 0,-7 4-88 0 0,1 0 1 0 0,-1 0 0 0 0,1 0-1 0 0,-1 1 1 0 0,1-1-1 0 0,-1 0 1 0 0,1 1 0 0 0,-1-1-1 0 0,1 1 1 0 0,0-1-1 0 0,-1 1 1 0 0,1 0 0 0 0,0 0-1 0 0,0 0-14 0 0,-2 0 3 0 0,1 0 0 0 0,-1 0 0 0 0,1 0-1 0 0,-1 0 1 0 0,1 0 0 0 0,-1 0 0 0 0,1 0-1 0 0,-1 0 1 0 0,1 0 0 0 0,-1 0 0 0 0,1 0 0 0 0,-1-1-1 0 0,1 1 1 0 0,-1 0 0 0 0,1 0 0 0 0,-1 0 0 0 0,1-1-1 0 0,-1 1 1 0 0,0 0 0 0 0,1 0 0 0 0,-1-1-1 0 0,1 1 1 0 0,-1-1 0 0 0,0 1 0 0 0,1 0 0 0 0,-1-1-1 0 0,0 1 1 0 0,1-1 0 0 0,-1 1-3 0 0,8-7 53 0 0,-6 6-46 0 0,1 0 1 0 0,0 1-1 0 0,0-1 1 0 0,0 1 0 0 0,-1 0-1 0 0,1 0 1 0 0,1 0-8 0 0,12 1 11 0 0,-13-1-11 0 0,0 0 0 0 0,0 0 0 0 0,0 1 0 0 0,-1-2 0 0 0,1 1 0 0 0,0 0 0 0 0,0-1 0 0 0,0 1 0 0 0,0-1 0 0 0,2-1 0 0 0,3-3 6 0 0,-6 4-2 0 0,-1 0-1 0 0,0 1 0 0 0,1-1 1 0 0,-1 0-1 0 0,1 0 0 0 0,-1 1 1 0 0,1-1-1 0 0,0 1 0 0 0,-1-1 1 0 0,1 1-1 0 0,0 0 0 0 0,-1-1 1 0 0,1 1-1 0 0,0 0-3 0 0,10 1 9 0 0,-9-1-10 0 0,0 0 0 0 0,0 1 0 0 0,0-1 0 0 0,1-1 0 0 0,-1 1 0 0 0,0 0 0 0 0,0-1 0 0 0,0 1 0 0 0,0-1 0 0 0,1 0 1 0 0,4-4-25 0 0,-6 4 18 0 0,-1 0-1 0 0,0 0 0 0 0,1 0 0 0 0,-1 0 1 0 0,1 1-1 0 0,-1-1 0 0 0,1 0 1 0 0,0 1-1 0 0,-1-1 0 0 0,1 1 1 0 0,-1 0-1 0 0,1 0 0 0 0,0-1 1 0 0,0 1 7 0 0,5 1-35 0 0,5-1-92 0 0,0-3-95 0 0,-8 1 121 0 0,0-1 26 0 0,3-1-34 0 0,-4 2 32 0 0,0 1-38 0 0,0 1-19 0 0,0-1-41 0 0,0 1-46 0 0,1 0-54 0 0,1 0-213 0 0,1 0-118 0 0,-2 0 88 0 0,0 0-45 0 0,4 0-656 0 0,0 0-514 0 0,2 0-978 0 0</inkml:trace>
  <inkml:trace contextRef="#ctx0" brushRef="#br0" timeOffset="766.58">790 347 8928 0 0,'0'3'200'0'0,"-1"9"-33"0"0,0 19 261 0 0,3-22-332 0 0,0 0-59 0 0,3-1-37 0 0,-4-7 0 0 0,0 0 0 0 0,0 1 0 0 0,0-1 0 0 0,0 1 0 0 0,-1-1 0 0 0,1 1 0 0 0,0-1 0 0 0,-1 1 0 0 0,1 0 0 0 0,-1-1 0 0 0,0 1 0 0 0,0 0 0 0 0,0-1 0 0 0,1 1 0 0 0,-2 5 26 0 0,1-1 37 0 0,0 1 39 0 0,1-1 42 0 0,1 0 43 0 0,2 1 33 0 0,-2-1-44 0 0,0-3-83 0 0,-1 0 0 0 0,0 1-1 0 0,0-1 1 0 0,-1 0 0 0 0,1 1-1 0 0,-1-1 1 0 0,1 1-93 0 0,-1 6 280 0 0,0 3 106 0 0,0-1 11 0 0,-1-9-291 0 0,1 0 1 0 0,0 0-1 0 0,0 0 1 0 0,0 1 0 0 0,0-1-1 0 0,1 0 1 0 0,-1 0-1 0 0,1 0 1 0 0,0 0 0 0 0,0 1-107 0 0,4 4 224 0 0,-4-6-187 0 0,0-1 0 0 0,0 0 1 0 0,0 1-1 0 0,-1-1 0 0 0,1 1 0 0 0,0-1 0 0 0,-1 1 1 0 0,1 0-1 0 0,-1-1 0 0 0,0 1 0 0 0,1-1 0 0 0,-1 1 1 0 0,0 0-1 0 0,0 0-37 0 0,0 27 479 0 0,0-27-273 0 0,3 1-114 0 0,7 10-65 0 0,-7 0 41 0 0,-3-10 20 0 0,0-3-25 0 0,0 0-138 0 0,0 0-78 0 0,0 0 105 0 0,0 0-13 0 0,0 0-22 0 0,-1 0-41 0 0,1 0-17 0 0,0 0-41 0 0,-1 0-46 0 0,0 0-52 0 0,0 0-57 0 0,0 0-51 0 0,0 0-47 0 0,0 0-41 0 0,-1 0-140 0 0,1 0-40 0 0,-2 0-171 0 0,0 0-455 0 0</inkml:trace>
  <inkml:trace contextRef="#ctx0" brushRef="#br0" timeOffset="1017.08">758 95 9760 0 0,'0'0'284'0'0,"0"0"1"0"0,0 0-126 0 0,0 0-56 0 0,0 0 106 0 0,0 0 185 0 0,0 0 20 0 0,0 0-176 0 0,0 0-112 0 0,0 0-44 0 0,0 0-14 0 0,0 0-76 0 0,0 0-36 0 0,0 0-33 0 0,0 0-21 0 0,0 0-34 0 0,0 0-39 0 0,0 0-45 0 0,0 0-48 0 0,0 0-45 0 0,0 0-39 0 0,0 0-34 0 0,0 0-116 0 0,0 0-34 0 0,0 0-1183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09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1990 80 7920 0 0,'0'0'174'0'0,"0"0"29"0"0,0 0 13 0 0,0 0 8 0 0,0 0 7 0 0,0 2 1 0 0,0-1-223 0 0,0-1 1 0 0,0 0 0 0 0,0 1 0 0 0,0-1 0 0 0,0 1-1 0 0,0-1 1 0 0,0 1 0 0 0,0-1 0 0 0,0 0-1 0 0,0 1 1 0 0,0-1 0 0 0,0 1 0 0 0,0-1-1 0 0,1 0 1 0 0,-1 1 0 0 0,0-1 0 0 0,0 0-1 0 0,1 1 1 0 0,-1-1 0 0 0,0 0 0 0 0,0 1-1 0 0,1-1 1 0 0,-1 0 0 0 0,0 1 0 0 0,1-1-1 0 0,-1 0 1 0 0,0 0 0 0 0,1 1 0 0 0,-1-1-1 0 0,0 0 1 0 0,1 0-10 0 0,6 5 168 0 0,-2 5 99 0 0,2-5-86 0 0,-7-5-169 0 0,1 0 0 0 0,-1 1 0 0 0,0-1-1 0 0,1 0 1 0 0,-1 0 0 0 0,1 1 0 0 0,-1-1 0 0 0,0 0-1 0 0,1 1 1 0 0,-1-1 0 0 0,0 0 0 0 0,1 1 0 0 0,-1-1-1 0 0,0 1 1 0 0,1-1 0 0 0,-1 1 0 0 0,0-1 0 0 0,0 1-1 0 0,0-1 1 0 0,0 0 0 0 0,1 1 0 0 0,-1-1 0 0 0,0 1-1 0 0,0-1 1 0 0,0 1 0 0 0,0-1 0 0 0,0 1 0 0 0,0-1-1 0 0,0 1 1 0 0,0-1 0 0 0,0 1 0 0 0,-1 0-12 0 0,1 6 128 0 0,0-5-90 0 0,0 0-1 0 0,0 0 1 0 0,0 1-1 0 0,0-1 1 0 0,0 0-1 0 0,0 0 1 0 0,1 0 0 0 0,-1 0-1 0 0,1 0 1 0 0,0 1-38 0 0,7 14 234 0 0,0 2-40 0 0,0 3-1 0 0,-7-16-146 0 0,0-1 0 0 0,0 1 0 0 0,0-1 0 0 0,0 1 0 0 0,-1 0-47 0 0,1 12 166 0 0,5-1-31 0 0,0-2-36 0 0,0 10 53 0 0,0 9 26 0 0,-2-16-83 0 0,-2 16 132 0 0,-2-29-168 0 0,0 1 0 0 0,1-1 0 0 0,-1 0 0 0 0,2 5-59 0 0,9 22 229 0 0,-6-1-12 0 0,5 1-7 0 0,-6-14-90 0 0,-3-13-84 0 0,0 0 0 0 0,0 0 0 0 0,1 0 0 0 0,-1-1 1 0 0,1 1-1 0 0,0-1 0 0 0,0 1 0 0 0,1 0-36 0 0,3 3 68 0 0,-5-7-52 0 0,0 0 0 0 0,0 1-1 0 0,0-1 1 0 0,0 0 0 0 0,-1 1-1 0 0,1-1 1 0 0,0 1 0 0 0,-1-1-1 0 0,1 1 1 0 0,-1 0 0 0 0,1-1-1 0 0,-1 1 1 0 0,0-1 0 0 0,1 1-1 0 0,-1 0 1 0 0,0-1 0 0 0,0 2-16 0 0,1 10 91 0 0,1 0 0 0 0,1-1 0 0 0,0 1 0 0 0,1-1 0 0 0,5 11-91 0 0,-3-3 73 0 0,0 16 113 0 0,-2-25-155 0 0,-2-8-21 0 0,-1 0 0 0 0,0 0 0 0 0,0 0 1 0 0,0 0-1 0 0,0 1 0 0 0,0-1 0 0 0,-1 0 1 0 0,1 0-1 0 0,-1 3-10 0 0,0-4 4 0 0,0 0 1 0 0,0-1-1 0 0,1 1 1 0 0,-1 0-1 0 0,0 0 1 0 0,1-1-1 0 0,0 1 1 0 0,-1 0-1 0 0,1-1 1 0 0,0 1-1 0 0,0 0 1 0 0,0-1-1 0 0,0 1-4 0 0,0-1 5 0 0,0 1 0 0 0,0-1-1 0 0,-1 1 1 0 0,1-1 0 0 0,0 1-1 0 0,-1 0 1 0 0,1 0-1 0 0,-1-1 1 0 0,1 1 0 0 0,-1 0-1 0 0,0 0 1 0 0,1-1 0 0 0,-1 1-5 0 0,0 59 137 0 0,2-56-84 0 0,9 6-26 0 0,-9-9 5 0 0,-2-2-133 0 0,0 0-69 0 0,0 0 74 0 0,0 0-58 0 0,0 0-76 0 0,0 0 70 0 0,0 0-36 0 0,0 0-37 0 0,0 0-37 0 0,0 0-365 0 0,0 0 88 0 0,0 0-50 0 0,0 0-703 0 0,0 0-555 0 0,0 0-1054 0 0</inkml:trace>
  <inkml:trace contextRef="#ctx0" brushRef="#br0" timeOffset="283.2">1832 600 6648 0 0,'0'0'149'0'0,"0"0"23"0"0,0 0 12 0 0,0-2-25 0 0,0 1-161 0 0,0 1 1 0 0,0-1-1 0 0,0 1 0 0 0,0-1 1 0 0,0 1-1 0 0,0-1 1 0 0,1 1-1 0 0,-1 0 0 0 0,0-1 1 0 0,0 1-1 0 0,0-1 1 0 0,1 1-1 0 0,-1 0 1 0 0,0-1-1 0 0,0 1 0 0 0,1 0 1 0 0,-1-1-1 0 0,0 1 1 0 0,1 0-1 0 0,-1-1 0 0 0,0 1 1 0 0,1 0-1 0 0,-1 0 2 0 0,13-5 39 0 0,6 4 71 0 0,1 1 64 0 0,0 1 84 0 0,-5-3 63 0 0,0-4-19 0 0,1 1 16 0 0,3 3-70 0 0,-2 1-84 0 0,-2-2-38 0 0,24-9 130 0 0,-17 4-105 0 0,-5 3-13 0 0,1 1-1 0 0,5-2 17 0 0,2-3-49 0 0,-6 2-49 0 0,-8 4-11 0 0,-1-2 0 0 0,1 1 0 0 0,-1-1 0 0 0,3-2-45 0 0,8-6 82 0 0,-17 12-89 0 0,0 0 0 0 0,1 0 1 0 0,-1 1-1 0 0,0 0 0 0 0,4 0 7 0 0</inkml:trace>
  <inkml:trace contextRef="#ctx0" brushRef="#br0" timeOffset="721.91">2447 237 7368 0 0,'0'0'165'0'0,"0"0"22"0"0,0 3 10 0 0,0 19-36 0 0,0-2-103 0 0,0-18-58 0 0,0-1 0 0 0,0 1 0 0 0,1 0 0 0 0,-1-1 0 0 0,0 1 0 0 0,0 0 0 0 0,1-1 0 0 0,-1 1 0 0 0,1 0 0 0 0,0-1 0 0 0,-1 1 0 0 0,1-1 0 0 0,0 1 0 0 0,0-1 0 0 0,5 12 0 0 0,-1 4 28 0 0,-1 1 61 0 0,0 2 93 0 0,2-2 91 0 0,0 1 40 0 0,2 8 216 0 0,1 4 124 0 0,-1-10-268 0 0,0-6-127 0 0,-3-6-86 0 0,0-1 0 0 0,-1 1 0 0 0,-1 1 0 0 0,1 2-172 0 0,0 6 251 0 0,2 4 66 0 0,3-2-34 0 0,0-6-67 0 0,-2-1-59 0 0,-1 1-22 0 0,2 5 15 0 0,1 2 20 0 0,-1-4 1 0 0,-5-10-74 0 0,0 0 1 0 0,-1 0-1 0 0,0 0 1 0 0,1 4-98 0 0,2 10 240 0 0,6 0 66 0 0,-6 8-2 0 0,-1-14-162 0 0,10 23 280 0 0,-9-25-298 0 0,-1-3-44 0 0,-1 8 112 0 0,-3 2-25 0 0,-1-10-89 0 0,1-8 27 0 0,0 1-66 0 0,0 7-93 0 0,0-6 89 0 0,0-2 28 0 0,0 0 42 0 0,0 0 50 0 0,0-1 58 0 0,0 0-2 0 0,0 0 44 0 0,0-1 49 0 0,0 1 51 0 0,0-35-107 0 0,0 6-117 0 0,0 5-72 0 0,0 2-70 0 0,1 14 23 0 0,0-1 0 0 0,0 0 0 0 0,0 0-1 0 0,1 1 1 0 0,1-1 0 0 0,-1 0-12 0 0,6-17 36 0 0,2-6-15 0 0,-6 12 5 0 0,5-11 2 0 0,-7 26-31 0 0,0 0 1 0 0,0 1 0 0 0,0-1-1 0 0,1 1 1 0 0,-1 0 0 0 0,1-1-1 0 0,2-1 3 0 0,16-16-105 0 0,5-4-12 0 0,-10 8 89 0 0,-13 15 21 0 0,-1 0 1 0 0,0 1-1 0 0,1-1 0 0 0,-1 1 1 0 0,1-1-1 0 0,-1 1 1 0 0,1 0-1 0 0,0 0 0 0 0,0 0 1 0 0,0 0-1 0 0,-1 1 1 0 0,1-1-1 0 0,0 1 1 0 0,0-1-1 0 0,0 1 0 0 0,0 0 1 0 0,0 0-1 0 0,2 1 7 0 0,2-1-12 0 0,-2 3-41 0 0,-1 1 44 0 0,0 0-5 0 0,-1 0-1 0 0,1-1 1 0 0,0 1 0 0 0,0-1 0 0 0,2 1 14 0 0,-1-2-8 0 0,-4-1 7 0 0,-1-1 1 0 0,1 0-1 0 0,0 0 1 0 0,-1 1-1 0 0,1-1 1 0 0,-1 0 0 0 0,1 1-1 0 0,-1-1 1 0 0,1 1-1 0 0,0-1 1 0 0,-1 1-1 0 0,1-1 1 0 0,-1 1-1 0 0,0-1 1 0 0,1 1 0 0 0,-1-1-1 0 0,1 1 1 0 0,-1 0-1 0 0,0-1 1 0 0,0 1-1 0 0,1 0 1 0 0,-1 0 0 0 0,2 3-8 0 0,8 15-42 0 0,1 2 38 0 0,10 18 14 0 0,-20-37-2 0 0,0-1 0 0 0,-1 0 0 0 0,0 1 0 0 0,1-1 0 0 0,-1 0 0 0 0,0 1 0 0 0,0-1 0 0 0,0 1 0 0 0,0-1 0 0 0,0 1 0 0 0,3 17 0 0 0,1-9 0 0 0,-2-7 0 0 0,-1 0 0 0 0,0 0 0 0 0,0 0 0 0 0,0 1 0 0 0,0-1 0 0 0,0 0 0 0 0,-1 0 0 0 0,1 1 0 0 0,-1 1 0 0 0,0-3 0 0 0,0 0 0 0 0,0 0 0 0 0,1-1 0 0 0,-1 1 0 0 0,0 0 0 0 0,1 0 0 0 0,0-1 0 0 0,-1 1 0 0 0,1 0 0 0 0,0-1 0 0 0,0 1 0 0 0,0-1-1 0 0,0 1 1 0 0,0-1 1 0 0,0 1 0 0 0,0-1 0 0 0,-1 1 0 0 0,1 0 0 0 0,0-1 0 0 0,0 1 0 0 0,-1 0 0 0 0,1 0 0 0 0,-1-1 0 0 0,0 1 0 0 0,0 0 0 0 0,1 0 0 0 0,-1 0-1 0 0,-1 5 24 0 0,1-4-19 0 0,0 0-1 0 0,0 0 1 0 0,0-1-1 0 0,1 1 1 0 0,-1 0-1 0 0,0 0 1 0 0,1 0-1 0 0,0 1-4 0 0,12 22 0 0 0,1-10-16 0 0,-12-14-59 0 0,-2-2-83 0 0,0 0-130 0 0,0 0 4 0 0,0 0-37 0 0,0 0-855 0 0,0 0-57 0 0</inkml:trace>
  <inkml:trace contextRef="#ctx0" brushRef="#br0" timeOffset="-2178.96">175 16 6448 0 0,'0'0'141'0'0,"0"0"23"0"0,0 0 13 0 0,0 0 47 0 0,0 0 150 0 0,0 0 66 0 0,0 0 9 0 0,0 0 12 0 0,0 0 30 0 0,0 0 12 0 0,0 0 1 0 0,0 0-30 0 0,0 0-122 0 0,0 0-52 0 0,-2 0-10 0 0,-6 4-75 0 0,7-3-179 0 0,0 0 0 0 0,1 0 0 0 0,-1 0 0 0 0,0 1 0 0 0,1-1 0 0 0,-1 0 0 0 0,1 0 0 0 0,0 1-1 0 0,-1-1 1 0 0,1 0 0 0 0,0 0 0 0 0,0 1-36 0 0,-1 21 458 0 0,2-6-196 0 0,-1-7-129 0 0,1-1-42 0 0,-1 9 59 0 0,0 12 32 0 0,0-15-39 0 0,-3 5 32 0 0,-8-1-33 0 0,1-5-42 0 0,5-1 3 0 0,0 16 38 0 0,0-12-75 0 0,3-11-34 0 0,0 1 0 0 0,1-1 0 0 0,-1 1 0 0 0,1 0 0 0 0,1-1 0 0 0,-1 1-32 0 0,2-3 25 0 0,-2 1 1 0 0,1-1 0 0 0,0 0 0 0 0,-1 1 0 0 0,0 2-26 0 0,-10 17 135 0 0,9 5-34 0 0,3-21-58 0 0,-1-1-1 0 0,-1 1 1 0 0,0 0 0 0 0,-1 5-43 0 0,-1-2 45 0 0,-2 10 48 0 0,5-19-81 0 0,0 0 0 0 0,1 0-1 0 0,-1 1 1 0 0,1-1 0 0 0,-1 0 0 0 0,1 0-1 0 0,-1 0 1 0 0,2 0-12 0 0,2 11 76 0 0,-2 5 56 0 0,-3-10-75 0 0,0 0 1 0 0,-1 0 0 0 0,1 0-1 0 0,-2 0 1 0 0,-2 7-58 0 0,4-12 13 0 0,-2 14 102 0 0,3-4-42 0 0,-2 7 14 0 0,-3-5-20 0 0,-1 2 24 0 0,4 1 17 0 0,2-13-77 0 0,-1 1-1 0 0,0-1 1 0 0,0 0-1 0 0,-1 1 0 0 0,0 2-30 0 0,0-2 30 0 0,0 0 0 0 0,0-1 0 0 0,1 1 0 0 0,0 0-1 0 0,0 3-29 0 0,0 10 84 0 0,-6-3-29 0 0,1-1-10 0 0,4 1 19 0 0,2-14-55 0 0,0 0-1 0 0,0-1 0 0 0,0 1 0 0 0,-1 0 0 0 0,1 0 0 0 0,-1-1 1 0 0,1 1-1 0 0,-1 0 0 0 0,0-1 0 0 0,1 1 0 0 0,-1 0 0 0 0,0-1 1 0 0,0 1-9 0 0,0-1 4 0 0,0 1-1 0 0,0-1 1 0 0,0 1 0 0 0,0-1 0 0 0,0 1 0 0 0,1 0 0 0 0,-1 0 0 0 0,1-1 0 0 0,-1 1 0 0 0,1 0 0 0 0,0 0 0 0 0,0-1 0 0 0,0 1-4 0 0,0 5 26 0 0,0-4-21 0 0,0-1 1 0 0,0 0-1 0 0,0 0 0 0 0,0 0 1 0 0,0 0-1 0 0,0 1 1 0 0,-1-1-1 0 0,1 0 0 0 0,-1 0 1 0 0,0 1-6 0 0,-9 10 66 0 0,7-10 14 0 0,3-3 3 0 0,0 0 10 0 0,0 0 3 0 0,0 0 0 0 0,-1-5-291 0 0,1-1-42 0 0,0-5-326 0 0,1 1-39 0 0,-1-6-352 0 0</inkml:trace>
  <inkml:trace contextRef="#ctx0" brushRef="#br0" timeOffset="-1724.22">223 1 6880 0 0,'0'0'157'0'0,"0"0"23"0"0,0 0 11 0 0,0 0-66 0 0,0 0-10 0 0,0 0 40 0 0,0 0 131 0 0,0 0 242 0 0,0 0 16 0 0,0 0-17 0 0,2 2-101 0 0,-1-1-421 0 0,1 0 33 0 0,0 2 54 0 0,1-1 37 0 0,8 10 386 0 0,-7-7-326 0 0,0 0-55 0 0,-2 0-52 0 0,-2-4-64 0 0,1-1-1 0 0,-1 1 1 0 0,0 0 0 0 0,0-1 0 0 0,1 1 0 0 0,-1 0-1 0 0,1-1 1 0 0,-1 1 0 0 0,0-1 0 0 0,1 1 0 0 0,-1-1 0 0 0,1 1-1 0 0,-1-1 1 0 0,1 1 0 0 0,-1-1 0 0 0,1 0 0 0 0,0 1-1 0 0,-1-1 1 0 0,1 0 0 0 0,0 1 0 0 0,-1-1 0 0 0,1 0-18 0 0,4 3 68 0 0,4 4 83 0 0,0 9 121 0 0,-2-3-82 0 0,0-5-99 0 0,2 3 43 0 0,1 7 110 0 0,2 3-22 0 0,36 69 340 0 0,-18-41-190 0 0,8 26 77 0 0,-28-55-322 0 0,3 3 1 0 0,20 22 104 0 0,-17-23-101 0 0,1 1 54 0 0,4 7 24 0 0,6 1 86 0 0,-16-18-169 0 0,1 6 1 0 0,1-1-1 0 0,-2-5-1 0 0,-8-9-77 0 0,0 0 0 0 0,0 0 0 0 0,-1 0 0 0 0,1 1 0 0 0,-1-1 0 0 0,0 1 0 0 0,0 1-48 0 0,10 18 162 0 0,-11-22-153 0 0,0-1 1 0 0,-1 1-1 0 0,2-1 0 0 0,-1 0 0 0 0,0 1 0 0 0,0-1 1 0 0,0 0-1 0 0,1 0 0 0 0,-1 0 0 0 0,0 0 0 0 0,2 1-8 0 0,2 1 20 0 0,-4-3-17 0 0,0 0 1 0 0,-1 0-1 0 0,1 1 1 0 0,-1-1 0 0 0,1 0-1 0 0,0 1 1 0 0,-1-1-1 0 0,1 0 1 0 0,-1 1 0 0 0,1-1-1 0 0,-1 1 1 0 0,1-1-1 0 0,-1 1 1 0 0,1-1 0 0 0,-1 1-1 0 0,0 0 1 0 0,1-1-1 0 0,-1 1 1 0 0,0-1 0 0 0,1 1-1 0 0,-1 0 1 0 0,0 0-5 0 0,3 4 11 0 0,-1-1-5 0 0,6 13 28 0 0,-3-9 27 0 0,2-4-15 0 0,-6-4-45 0 0,-1 1 0 0 0,1-1 1 0 0,-1 0-1 0 0,0 0 0 0 0,1 0 0 0 0,-1 1 0 0 0,0-1 1 0 0,1 0-1 0 0,-1 1 0 0 0,0-1 0 0 0,0 0 0 0 0,1 0 0 0 0,-1 1 1 0 0,0-1-1 0 0,0 1 0 0 0,1-1 0 0 0,-1 0 0 0 0,0 1 1 0 0,0-1-1 0 0,0 0 0 0 0,0 1 0 0 0,1-1 0 0 0,-1 1 1 0 0,0-1-1 0 0,0 1 0 0 0,0-1 0 0 0,0 0 0 0 0,0 1 0 0 0,0-1 1 0 0,0 1-1 0 0,0-1-1 0 0,0 3 66 0 0,0-3 12 0 0,0 0-12 0 0,0 0-56 0 0,0 0-89 0 0,0 0-112 0 0,0 0-247 0 0,0 0-437 0 0,0 0-47 0 0</inkml:trace>
  <inkml:trace contextRef="#ctx0" brushRef="#br0" timeOffset="-1410.34">207 584 7688 0 0,'0'0'166'0'0,"0"0"29"0"0,0 0 14 0 0,3 0-25 0 0,-2 0-251 0 0,1 0 33 0 0,1 1 57 0 0,3-1 128 0 0,0 0 100 0 0,14-1 800 0 0,-17 0-865 0 0,0 0-44 0 0,26-15 867 0 0,-26 12-856 0 0,2-3 98 0 0,19 2 143 0 0,13-11 283 0 0,-8 6-404 0 0,-18 7-179 0 0,-7 2-49 0 0,0 1 1 0 0,0-1-1 0 0,0-1 0 0 0,-1 1 1 0 0,1-1-1 0 0,0 1 0 0 0,-1-1 0 0 0,0 0 1 0 0,3-2-46 0 0,-1 2 28 0 0,0-1 0 0 0,0 1 0 0 0,0 0 1 0 0,1 0-1 0 0,5-1-28 0 0,32-7 72 0 0,-21 6-44 0 0,-12 1-25 0 0,0 0 1 0 0,0-1-1 0 0,-1 0 0 0 0,1-1-3 0 0,-3 2-1 0 0,0 0 0 0 0,0 0 1 0 0,7-1 0 0 0,-5 2-21 0 0,-3 1-54 0 0,-2 1-29 0 0,0-1-58 0 0,1 1-69 0 0,-1-1-83 0 0,-1 0 16 0 0,0 0-50 0 0,0 0-42 0 0,0 0-39 0 0,1-1-128 0 0,0 0-38 0 0,7-3-1321 0 0</inkml:trace>
  <inkml:trace contextRef="#ctx0" brushRef="#br0" timeOffset="-924.95">901 411 8088 0 0,'0'13'182'0'0,"0"-10"29"0"0,0-3 12 0 0,0 2-37 0 0,2 7-152 0 0,3 2-26 0 0,-1-5 12 0 0,-1 1 39 0 0,-1 5 115 0 0,-1-3-1 0 0,4 2 223 0 0,-2-7-257 0 0,-1 0-62 0 0,0-1-70 0 0,3 29 536 0 0,0-24-413 0 0,1 2 54 0 0,-3 4 38 0 0,-2-3-58 0 0,5 1 16 0 0,1 1-6 0 0,-6-2-20 0 0,0-7-63 0 0,-1 0-1 0 0,1-1 1 0 0,0 1 0 0 0,0 0 0 0 0,0-1 0 0 0,0 1 0 0 0,2 3-91 0 0,-1-2 79 0 0,0-1-61 0 0,-2-4-22 0 0,3 5 185 0 0,-2-1-61 0 0,0-1-38 0 0,-2 0-35 0 0,1 0-14 0 0,2 0 36 0 0,3 5 69 0 0,0 2 63 0 0,-2 4 55 0 0,-3-5-30 0 0,0 8 274 0 0,0-10-312 0 0,0-1-56 0 0,0-1-90 0 0,2 1 190 0 0,9 4-2 0 0,-8-7-4 0 0,-3-3-2 0 0,0 0 0 0 0,0 0-11 0 0,0 0-44 0 0,0 0-17 0 0,0 0-7 0 0,0 0 23 0 0,0 0 100 0 0,0 0 42 0 0,0 0 8 0 0,0 0-30 0 0,0 0-134 0 0,0 0-61 0 0,0 0-12 0 0,0-3-14 0 0,0-1-58 0 0,0-18 39 0 0,0-12 36 0 0,0 21-49 0 0,0-18 40 0 0,0-20-57 0 0,0 35-18 0 0,2 0 0 0 0,3 8 0 0 0,-4 7 0 0 0,0 0 0 0 0,0-1 0 0 0,0 1 0 0 0,0-1 0 0 0,-1 1 0 0 0,1-1 0 0 0,-1 1 0 0 0,1-1 0 0 0,-1 0 0 0 0,1 1 0 0 0,-1-1 0 0 0,0 0 0 0 0,0 1 0 0 0,0-1 0 0 0,0-5 0 0 0,0 6 0 0 0,0-1 0 0 0,0 0 0 0 0,0 1 0 0 0,0-1 0 0 0,0 0 0 0 0,0 1 0 0 0,0-1 0 0 0,0 1 0 0 0,1-1 0 0 0,-1 0 0 0 0,1 1 0 0 0,0-2 0 0 0,10-2 0 0 0,4-24 0 0 0,-10 18-5 0 0,-5 10 1 0 0,1 0 1 0 0,-1-1-1 0 0,0 1 0 0 0,1 0 0 0 0,-1 0 0 0 0,1 0 1 0 0,0 0-1 0 0,-1 0 0 0 0,1 0 0 0 0,0 0 1 0 0,0 0-1 0 0,-1 0 0 0 0,1 1 0 0 0,0-1 0 0 0,0 0 1 0 0,0 0-1 0 0,0 1 0 0 0,1-1 4 0 0,3-2-8 0 0,-5 3 8 0 0,1 0-1 0 0,0 0 1 0 0,-1-1 0 0 0,1 1 0 0 0,-1 0-1 0 0,1-1 1 0 0,0 1 0 0 0,-1 0 0 0 0,1-1-1 0 0,-1 1 1 0 0,1-1 0 0 0,-1 1 0 0 0,1-1-1 0 0,-1 1 1 0 0,1-1 0 0 0,-1 0-1 0 0,0 1 1 0 0,1-1 0 0 0,-1 1 0 0 0,0-1-1 0 0,0 0 1 0 0,1 0 0 0 0,1-4-1 0 0,-1 4 1 0 0,-1 1 0 0 0,1-1 0 0 0,-1 0 0 0 0,1 0 0 0 0,0 0 0 0 0,-1 0 0 0 0,1 1 0 0 0,0-1 0 0 0,0 0 0 0 0,-1 1 0 0 0,1-1 0 0 0,0 0 0 0 0,0 1 0 0 0,0-1 0 0 0,0 1 0 0 0,0-1 0 0 0,0 1 0 0 0,0 0 0 0 0,0-1 0 0 0,0 1 0 0 0,0 0 0 0 0,0 0 0 0 0,0 0 0 0 0,0 0 0 0 0,0 0 0 0 0,1 0 0 0 0,0 0 0 0 0,1-1 0 0 0,-1 1 0 0 0,0 0 0 0 0,1-1 0 0 0,-1 1 0 0 0,0-1 0 0 0,0 0 0 0 0,1 0 0 0 0,-3 1 0 0 0,34-18 0 0 0,-23 10-69 0 0,-9 6-44 0 0,3 1-131 0 0,-2 1 177 0 0,-1 0-1 0 0,1 0 1 0 0,0 0 0 0 0,-1-1 0 0 0,0 1-1 0 0,1-1 1 0 0,0 0 67 0 0,0 0-37 0 0,-1-1-83 0 0,-1 0-87 0 0,0 0-89 0 0,0 0-28 0 0,0 1-67 0 0,0 0-69 0 0,1 0-72 0 0,-1 1-72 0 0,2 0-74 0 0,-1 0-75 0 0,1 2-78 0 0,4 2-1234 0 0,2 5-1166 0 0,-9-9 3226 0 0</inkml:trace>
  <inkml:trace contextRef="#ctx0" brushRef="#br0" timeOffset="-658.37">1548 458 7520 0 0,'0'0'217'0'0,"0"3"-6"0"0,0 0-269 0 0,0 0 76 0 0,0 1 67 0 0,-1-1 56 0 0,1 2 101 0 0,0 1 54 0 0,0 11 802 0 0,0-10-689 0 0,1-3-242 0 0,0-1-37 0 0,0 0-45 0 0,0-1-52 0 0,4 6 206 0 0,1 5 94 0 0,-4-2-78 0 0,-2 17 365 0 0,0-19-456 0 0,0-1-47 0 0,2-1 55 0 0,5 9-66 0 0,-3-2 3 0 0,-2 0 40 0 0,-1 0 77 0 0,-2 2 77 0 0,0 14 189 0 0,2-21-368 0 0,2-1-35 0 0,2 0-25 0 0,-4-6-50 0 0,0-1-1 0 0,0 1 1 0 0,0-1-1 0 0,0 1 0 0 0,-1-1 1 0 0,1 1-1 0 0,-1-1 0 0 0,1 1 1 0 0,-1-1-1 0 0,1 1 0 0 0,-1 0 1 0 0,0-1-1 0 0,0 1 1 0 0,0 0-14 0 0,0 17 126 0 0,0 0-44 0 0,0 35 66 0 0,0-52-162 0 0,0-2-84 0 0,0 1-84 0 0,0-1 45 0 0,0 0-35 0 0,0 0-39 0 0,0 0-37 0 0,0 0-344 0 0,0 0 75 0 0,0 0-51 0 0,0 0-676 0 0,0 0-542 0 0,0 0-1025 0 0</inkml:trace>
  <inkml:trace contextRef="#ctx0" brushRef="#br0" timeOffset="-407.37">1406 80 10824 0 0,'0'0'241'0'0,"0"0"38"0"0,0 0 14 0 0,0 0-21 0 0,0 0-204 0 0,-3 0-40 0 0,0 0-61 0 0,2 0 52 0 0,7 0 41 0 0,-1 0-94 0 0,-1 0-92 0 0,-2 0 17 0 0,0 0-37 0 0,-1 0-41 0 0,-1 0-46 0 0,1 0-31 0 0,-1 0-42 0 0,1 0-39 0 0,-1 0-33 0 0,1 0-114 0 0,-1 0-33 0 0,0 0-1165 0 0</inkml:trace>
  <inkml:trace contextRef="#ctx0" brushRef="#br0" timeOffset="1350.46">3110 505 10088 0 0,'0'0'298'0'0,"0"0"-4"0"0,0 1-232 0 0,0 1-23 0 0,2 6-12 0 0,9 0-56 0 0,-3-3 38 0 0,-2 3 77 0 0,-3-1 35 0 0,-2 2 69 0 0,0-1 68 0 0,2 1-39 0 0,-1-7-152 0 0,-1 0 0 0 0,1 1 0 0 0,-1-1 0 0 0,1 0 0 0 0,0 0 0 0 0,-1 0 0 0 0,1 0 0 0 0,0 0 0 0 0,1 0 0 0 0,-1-1 0 0 0,0 1 0 0 0,0 0 0 0 0,2 0-67 0 0,1 0 136 0 0,-4-2-100 0 0,-1 0 0 0 0,1 1-1 0 0,0-1 1 0 0,-1 0 0 0 0,1 1 0 0 0,-1-1-1 0 0,1 0 1 0 0,-1 1 0 0 0,1-1-1 0 0,0 1 1 0 0,-1-1 0 0 0,0 1-1 0 0,1-1 1 0 0,-1 1 0 0 0,1-1 0 0 0,-1 1-1 0 0,1-1 1 0 0,-1 1 0 0 0,0 0-1 0 0,0-1 1 0 0,1 1 0 0 0,-1 0-36 0 0,2 4 146 0 0,1-2-8 0 0,-1 1 0 0 0,1-1 0 0 0,-1 0 0 0 0,1 0 1 0 0,0 0-1 0 0,3 2-138 0 0,6 6 382 0 0,-4 1-45 0 0,-3-1-43 0 0,-1-3-45 0 0,6 5 67 0 0,-3-5-75 0 0,-2 1-33 0 0,6 20 305 0 0,-6-10-188 0 0,1-5-69 0 0,0-3-13 0 0,1 1-98 0 0,0 1-81 0 0,-1-2-68 0 0,-3 5 26 0 0,-3-13 28 0 0,0 2-91 0 0,0-3 93 0 0,0-1 13 0 0,0 0 33 0 0,0 1 40 0 0,0 0 45 0 0,-3-2-118 0 0,-7 0-1 0 0,7 0 6 0 0,1 0 20 0 0,1 0-86 0 0,1 0 0 0 0,-1 0 0 0 0,1 0-1 0 0,-1 0 1 0 0,1 0 0 0 0,0 0-1 0 0,-1 0 1 0 0,1 0 0 0 0,-1 0 0 0 0,1 0-1 0 0,-1-1 1 0 0,1 1 0 0 0,0 0 0 0 0,-1 0-1 0 0,1 0 1 0 0,-1 0 0 0 0,1-1-1 0 0,0 1 1 0 0,-1 0 0 0 0,1 0 0 0 0,0-1-1 0 0,-1 1 1 0 0,1 0 0 0 0,0-1-1 0 0,-1 1 1 0 0,1 0 0 0 0,0-1 0 0 0,0 1-1 0 0,-1 0 1 0 0,1-1 0 0 0,0 1-1 0 0,0-1 1 0 0,0 1 0 0 0,0 0 0 0 0,-1-1-1 0 0,1 1 1 0 0,0-1 0 0 0,0 1 0 0 0,0-1-1 0 0,0 1 1 0 0,0 0 0 0 0,0-1-1 0 0,0 1 1 0 0,0-1 0 0 0,0 1 0 0 0,0-1-1 0 0,1 1-3 0 0,-1-2 11 0 0,0 0 0 0 0,-1 0 0 0 0,1 0-1 0 0,0 1 1 0 0,0-1 0 0 0,-1 0 0 0 0,1 0 0 0 0,-1 1-1 0 0,0-2-10 0 0,-3-5 14 0 0,-8-18 42 0 0,8 15-47 0 0,-3-7 7 0 0,5 0 23 0 0,2 2-28 0 0,-1 5 7 0 0,1 0 1 0 0,0 0-1 0 0,1 0 1 0 0,1-6-19 0 0,12-22 43 0 0,-7 26-62 0 0,1 2-36 0 0,24-20-61 0 0,0-1 100 0 0,-31 30 14 0 0,0 1 0 0 0,1 0 1 0 0,-1-1-1 0 0,1 1 0 0 0,0 0 0 0 0,-1 0 0 0 0,1 0 0 0 0,0 0 0 0 0,0 0 0 0 0,0 0 0 0 0,1 0 2 0 0,10-1-26 0 0,7 2-45 0 0,4 0-51 0 0,-22 0 121 0 0,0 0 0 0 0,-1 1 0 0 0,1-1 0 0 0,0 0 0 0 0,-1 1 0 0 0,1-1 0 0 0,0 1 0 0 0,-1-1-1 0 0,1 1 1 0 0,-1 0 0 0 0,1 0 0 0 0,-1-1 0 0 0,0 1 0 0 0,1 1 1 0 0,6 2-1 0 0,-3-1 1 0 0,-4-3 0 0 0,-1 0 0 0 0,1 1 0 0 0,-1-1 0 0 0,1 0 0 0 0,0 0 0 0 0,-1 1 0 0 0,1-1 0 0 0,-1 1 0 0 0,1-1 0 0 0,-1 1 0 0 0,1-1 0 0 0,-1 1 0 0 0,1-1 0 0 0,-1 1 0 0 0,1-1 0 0 0,-1 1 0 0 0,0-1 0 0 0,1 1 0 0 0,-1 0 0 0 0,0-1 0 0 0,1 1 0 0 0,-1 0 0 0 0,2 4 0 0 0,1-2 0 0 0,-1 1 0 0 0,1-1 0 0 0,-1 0 0 0 0,1 0 0 0 0,0 0 0 0 0,3 2 0 0 0,-3-3 0 0 0,0 1 0 0 0,0 0 0 0 0,-1 0 0 0 0,1 0 0 0 0,-1 0 0 0 0,2 3 0 0 0,1 5 0 0 0,-4-9 0 0 0,0 0 0 0 0,0 0 0 0 0,0 1 0 0 0,1-1 0 0 0,-1 0 0 0 0,1 0 0 0 0,-1 0 0 0 0,1 0 0 0 0,0 0 0 0 0,6 5 0 0 0,-5-4 0 0 0,0 0 0 0 0,0 0 0 0 0,0 1 0 0 0,0-1 0 0 0,0 1 0 0 0,0 0 0 0 0,28 59 0 0 0,-28-51 0 0 0,-1-3 0 0 0,9 18 0 0 0,-8-14 11 0 0,-3-11 45 0 0,0-2-5 0 0,0 0-53 0 0,0 0 55 0 0,2-2 77 0 0,4-5-22 0 0,-1-4 112 0 0,-2-18 140 0 0,-2 17-341 0 0,2-1-59 0 0,12-27-246 0 0,-10 27 191 0 0,-1 1 40 0 0,1-3-56 0 0,-1 2 35 0 0,-2 10 55 0 0,-1 0 0 0 0,0 0 1 0 0,1 0-1 0 0,-1 0 1 0 0,1 0-1 0 0,1-1 21 0 0,11-12-123 0 0,-12 14 98 0 0,0-1 0 0 0,0 0-1 0 0,0 0 1 0 0,0 0 0 0 0,-1 0 0 0 0,1-1 25 0 0,6-10-54 0 0,2 5 35 0 0,1 4-25 0 0,-9 4 38 0 0,0 0 1 0 0,0 0-1 0 0,1 0 1 0 0,-1-1 0 0 0,0 1-1 0 0,0-1 1 0 0,0 1-1 0 0,0-1 1 0 0,0 0 5 0 0,0 0-6 0 0,0 1-1 0 0,0-1 0 0 0,1 0 1 0 0,-1 1-1 0 0,1 0 1 0 0,-1-1-1 0 0,1 1 1 0 0,-1 0-1 0 0,1 0 1 0 0,0 1-1 0 0,0-1 0 0 0,-1 0 1 0 0,1 1-1 0 0,0 0 1 0 0,0 0-1 0 0,0-1 1 0 0,0 2-1 0 0,-1-1 1 0 0,3 0 6 0 0,4 0-7 0 0,7 3 7 0 0,2 10 0 0 0,-11-8 0 0 0,-5-4 0 0 0,0 0 0 0 0,0 0 0 0 0,0 1 0 0 0,0-1 0 0 0,-1 1 0 0 0,1-1 0 0 0,0 1 0 0 0,-1 0 0 0 0,1 0 0 0 0,-1 0 0 0 0,0 0 0 0 0,1 0 0 0 0,-1 0 0 0 0,1 2 0 0 0,24 27 11 0 0,-17-7 63 0 0,0-3-5 0 0,-3-13-34 0 0,-5-6-26 0 0,0-1 0 0 0,0 0 0 0 0,0 1 1 0 0,0-1-1 0 0,0 0 0 0 0,0 1 0 0 0,-1-1 0 0 0,1 1 0 0 0,-1 0 0 0 0,1-1 1 0 0,-1 1-1 0 0,1-1 0 0 0,-1 1 0 0 0,0 0 0 0 0,0-1 0 0 0,0 1 0 0 0,0 1-9 0 0,0 1 18 0 0,1 0 0 0 0,-1 0-1 0 0,1 0 1 0 0,0 0-1 0 0,0 0 1 0 0,0-1 0 0 0,0 1-1 0 0,1 0 1 0 0,0-1-1 0 0,1 4-17 0 0,-2-6 9 0 0,-1 0-1 0 0,1 1 0 0 0,-1-1 0 0 0,0 0 0 0 0,1 1 1 0 0,-1-1-1 0 0,0 1 0 0 0,0-1 0 0 0,0 0 0 0 0,0 2-8 0 0,2 15 78 0 0,0-12-59 0 0,6 18 32 0 0,-4 6-41 0 0,-4 8-11 0 0,0-26-43 0 0,0-1-67 0 0,0-9 21 0 0,0-2 20 0 0,0 0-33 0 0,0 0-16 0 0,0 0-35 0 0,0 0-39 0 0,0 0-44 0 0,0 0-49 0 0,0 0-45 0 0,0 0-42 0 0,0 1-38 0 0,0-1-267 0 0,0 0-63 0 0,1 1-48 0 0,0 0-37 0 0,2 2-998 0 0,4 4-1030 0 0,-4-4 1610 0 0</inkml:trace>
  <inkml:trace contextRef="#ctx0" brushRef="#br0" timeOffset="1772.65">4151 679 9384 0 0,'0'0'208'0'0,"3"0"33"0"0,16 0 204 0 0,-8 0-386 0 0,6 0-36 0 0,-7 1 15 0 0,3 0 54 0 0,0-1 59 0 0,0-1 61 0 0,-1-3 63 0 0,-4 0 119 0 0,2-2 180 0 0,-4 4-233 0 0,1 1 47 0 0,-2 1-137 0 0,0 0 44 0 0,0 0-58 0 0,-3 0-166 0 0,0 0 0 0 0,-1 0 0 0 0,1 0 0 0 0,-1-1 0 0 0,1 1 0 0 0,0-1 0 0 0,-1 1 0 0 0,1-1-1 0 0,-1 1 1 0 0,1-1 0 0 0,-1 0 0 0 0,1 0-71 0 0,4-4 361 0 0,-2 2-132 0 0,0-1 42 0 0,-3 3-218 0 0,1-1 1 0 0,-1 1 0 0 0,1 0 0 0 0,-1 0 0 0 0,1 0 0 0 0,-1 0 0 0 0,1 1 0 0 0,-1-1 0 0 0,1 0 0 0 0,0 1 0 0 0,0-1 0 0 0,-1 1 0 0 0,2-1-54 0 0,19 0 385 0 0,-22 1-374 0 0,1 0 0 0 0,-1 0 0 0 0,1 0-1 0 0,-1 0 1 0 0,1 0 0 0 0,-1 0 0 0 0,1 0 0 0 0,-1 0-1 0 0,1 0 1 0 0,-1 0 0 0 0,1 0 0 0 0,-1 0 0 0 0,1 0-1 0 0,-1-1 1 0 0,1 1 0 0 0,-1 0 0 0 0,1 0 0 0 0,-1 0-1 0 0,0-1 1 0 0,1 1 0 0 0,-1 0 0 0 0,1-1 0 0 0,-1 1-1 0 0,0 0 1 0 0,1-1 0 0 0,-1 1 0 0 0,0 0 0 0 0,1-1-1 0 0,-1 1 1 0 0,0-1 0 0 0,0 1 0 0 0,1-1-11 0 0,3-5 153 0 0,4 0-8 0 0,9-2-2 0 0,-13 6-98 0 0,28-3 220 0 0,-3-11-187 0 0,-24 5-68 0 0,2 6-2 0 0,-7 5-5 0 0,0 0 1 0 0,1 0-1 0 0,-1 0 0 0 0,1 0 1 0 0,-1-1-1 0 0,0 1 1 0 0,1 0-1 0 0,-1 0 1 0 0,0-1-1 0 0,1 1 1 0 0,-1 0-1 0 0,0-1 1 0 0,0 1-1 0 0,1 0 1 0 0,-1-1-1 0 0,0 1 1 0 0,0-1-1 0 0,0 1 1 0 0,1 0-1 0 0,-1-1 0 0 0,0 1 1 0 0,0-1-1 0 0,0 1 1 0 0,0 0-1 0 0,0-1 1 0 0,0 1-1 0 0,0-1 1 0 0,0 1-1 0 0,0 0 1 0 0,0-1-1 0 0,0 0-3 0 0,0-1 92 0 0,0 2-11 0 0,0-3-14 0 0,-2-5-59 0 0,-3 4-42 0 0,4 3 30 0 0,1 1-1 0 0,-1 0 1 0 0,0-1-1 0 0,1 1 1 0 0,-1-1-1 0 0,1 1 1 0 0,-1-1-1 0 0,1 0 1 0 0,-1 1-1 0 0,1-1 1 0 0,-1 1-1 0 0,1-1 1 0 0,0 0-1 0 0,-1 0 1 0 0,1 1-1 0 0,0-1 1 0 0,0 0-1 0 0,0 1 1 0 0,-1-1-1 0 0,1 0 1 0 0,0 0-1 0 0,0 1 1 0 0,0-1-1 0 0,0 0 0 0 0,0 0 5 0 0,0 1-3 0 0,0-1-1 0 0,0 0 0 0 0,0 1 0 0 0,0-1 0 0 0,0 0 0 0 0,0 0 0 0 0,0 1 0 0 0,0-1 0 0 0,0 0 0 0 0,0 1 0 0 0,-1-1 0 0 0,1 1 0 0 0,0-1 0 0 0,0 0 1 0 0,-1 1-1 0 0,1-1 0 0 0,-1 1 0 0 0,1-1 0 0 0,0 0 4 0 0,-10-1-138 0 0,8 2 117 0 0,0 0 0 0 0,1 0 0 0 0,-1 0 0 0 0,0 0-1 0 0,1 0 1 0 0,-1-1 0 0 0,0 1 0 0 0,1-1 0 0 0,-1 1-1 0 0,1-1 22 0 0,-10-4-105 0 0,-7-2-139 0 0,0 5 38 0 0,7 5 169 0 0,5 4-23 0 0,4-3 24 0 0,-11 1-44 0 0,9-3 78 0 0,1 0-1 0 0,0 1 0 0 0,0-1 0 0 0,0 1 0 0 0,1 0 0 0 0,-3 2 3 0 0,2-2 0 0 0,0 1 1 0 0,0-1-1 0 0,0 0 0 0 0,0-1 0 0 0,0 1 1 0 0,-4 1-2 0 0,-3 1 2 0 0,9-5-1 0 0,-1 1 0 0 0,1-1 0 0 0,-1 1 0 0 0,1 0 0 0 0,-1-1 0 0 0,1 1 0 0 0,0 0 0 0 0,0 0 0 0 0,-1 0 0 0 0,1 0 0 0 0,0 0 0 0 0,0 1 0 0 0,0-1 0 0 0,0 0 0 0 0,0 0 0 0 0,0 1-1 0 0,-15 22 1 0 0,3-14 0 0 0,8 14 0 0 0,-1-11 0 0 0,5-12 0 0 0,0 0 0 0 0,0 1 0 0 0,0-1 0 0 0,0 1 0 0 0,1 0 0 0 0,-1-1 0 0 0,1 1 0 0 0,-1 0 0 0 0,1-1 0 0 0,0 1 0 0 0,0 0 0 0 0,0-1 0 0 0,0 1 0 0 0,0 0 0 0 0,0 2 0 0 0,0 0 0 0 0,-1 0 0 0 0,1-1 0 0 0,-1 1 1 0 0,0 3-2 0 0,-2 1 0 0 0,1 3 21 0 0,4 0 38 0 0,1-4-27 0 0,-2-3-2 0 0,0 1-1 0 0,-1-1 0 0 0,1 1 0 0 0,-1-1 0 0 0,0 1 0 0 0,0 2-28 0 0,0 4 83 0 0,0-10-65 0 0,0 1-1 0 0,0 0 0 0 0,0 0 1 0 0,1-1-1 0 0,-1 1 0 0 0,1 0 1 0 0,-1 0-1 0 0,1-1 0 0 0,0 1 1 0 0,0-1-1 0 0,0 1 0 0 0,0-1 1 0 0,0 1-1 0 0,0-1 0 0 0,0 1 1 0 0,0-1-1 0 0,0 0 0 0 0,1 0 1 0 0,-1 1-18 0 0,12 14 222 0 0,-10-11-162 0 0,-3-4-46 0 0,0-1 1 0 0,1 1-1 0 0,-1 0 1 0 0,0-1-1 0 0,1 1 1 0 0,-1-1-1 0 0,0 1 1 0 0,1-1-1 0 0,-1 1 1 0 0,1 0-1 0 0,-1-1 1 0 0,1 1-1 0 0,-1-1 1 0 0,1 0-1 0 0,-1 1 1 0 0,1-1-1 0 0,-1 1 1 0 0,1-1-1 0 0,0 0 1 0 0,-1 0-1 0 0,1 1 1 0 0,0-1-15 0 0,4 2 48 0 0,19 12 101 0 0,-1-1-53 0 0,-8-9-47 0 0,6-5-35 0 0,-12 0-13 0 0,1 2-1 0 0,-8-1 0 0 0,0 0 0 0 0,0 0 0 0 0,0 0 0 0 0,0 0 0 0 0,0 0 0 0 0,0 0 0 0 0,0-1 0 0 0,0 1 0 0 0,0-1 0 0 0,0 1 0 0 0,0-1 0 0 0,6-4-4 0 0,-3 3-35 0 0,0-1-49 0 0,2 0-66 0 0,2 0-85 0 0,18-8-335 0 0,-9 9-24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18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0 505 5792 0 0,'0'0'166'0'0,"3"0"-6"0"0,-1 0-222 0 0,0 0 74 0 0,1 0 64 0 0,1 0 54 0 0,0 0 69 0 0,0 0 41 0 0,11 0 670 0 0,-9 0-547 0 0,-2 0-177 0 0,-1 0-34 0 0,9-3 127 0 0,3-7 30 0 0,-12 8-73 0 0,0 1-108 0 0,1 0-69 0 0,1 2-40 0 0,-2 0 49 0 0,50-1 664 0 0,0 0-80 0 0,0 0-86 0 0,0 0-95 0 0,1 0-102 0 0,-1 0-113 0 0,0 0-118 0 0,-26 0-117 0 0,0 0-32 0 0,-21-1 28 0 0,1 1 0 0 0,-1-1 0 0 0,0 0 0 0 0,0-1 0 0 0,5-1-17 0 0,13-3 43 0 0,-2 4-12 0 0,17 2 72 0 0,-23 0-10 0 0,0 0 1 0 0,14-3-94 0 0,16-5 131 0 0,-3 0 35 0 0,0 2 1 0 0,0 2 0 0 0,3 1-167 0 0,-19 2 126 0 0,0-1 1 0 0,7-3-127 0 0,7 0 84 0 0,35 0-53 0 0,3-6-31 0 0,-47 8 0 0 0,3 0 0 0 0,0-1 0 0 0,8-4 0 0 0,7-1-3 0 0,40-1 3 0 0,20-3 13 0 0,-63 5 10 0 0,92-13 8 0 0,-93 17-31 0 0,84-10 0 0 0,-49 0-2 0 0,8-2 57 0 0,23 1-55 0 0,-69 12 8 0 0,24-2 48 0 0,15-5-56 0 0,76-7 5 0 0,-19 2-53 0 0,-76 5 38 0 0,0-1 10 0 0,3 3 0 0 0,-5 4 0 0 0,83-10 14 0 0,-23 1 49 0 0,-37 10-52 0 0,56-4-11 0 0,7-1 0 0 0,-3 0 37 0 0,9 0 94 0 0,-106 8-89 0 0,19 0 4 0 0,10-3-46 0 0,-28-1 0 0 0,16-2 0 0 0,16 3 0 0 0,-28 3 0 0 0,112-3 0 0 0,-110-2 1 0 0,-23 2 18 0 0,1 0 1 0 0,-1 3 0 0 0,12 1-20 0 0,-3 2 10 0 0,123 7-8 0 0,16-10-9 0 0,-53 0 43 0 0,-82 0 25 0 0,24 1 201 0 0,7-5-262 0 0,-28 0 88 0 0,17-2 181 0 0,17 3-269 0 0,31 3 253 0 0,3 0-36 0 0,116 0 123 0 0,47 0-60 0 0,135 0-14 0 0,-175-8-75 0 0,-6 0 14 0 0,-155 9-107 0 0,149-4 224 0 0,-144-2-203 0 0,138-3 186 0 0,-145 8-273 0 0,163-3-40 0 0,-80-8-51 0 0,2 6 44 0 0,-79 1 15 0 0,169-5 0 0 0,-4 1 30 0 0,13 0 4 0 0,-176 9-34 0 0,179-4 0 0 0,-175-2 0 0 0,173-3 0 0 0,-174 7 0 0 0,175 4 0 0 0,-174 1 0 0 0,173 5 0 0 0,-174-9 0 0 0,175 3 0 0 0,-87 7 11 0 0,-4-4 32 0 0,-7 4-33 0 0,6-5 1 0 0,-9 6 32 0 0,-2-6-17 0 0,0 6 38 0 0,-1-6-32 0 0,1 6 32 0 0,0-6-48 0 0,0 5-32 0 0,-3-4-48 0 0,-74-2 50 0 0,124 5 12 0 0,10-1 2 0 0,-6 0 0 0 0,-140-9 0 0 0,130 4 0 0 0,-124 2 1 0 0,89 3 9 0 0,2 1 92 0 0,-111-5-55 0 0,56 2 49 0 0,-53-2-46 0 0,15 2 7 0 0,1-3-57 0 0,-11-1 51 0 0,7 4-51 0 0,-6-1 56 0 0,7-2-56 0 0,-32-2 45 0 0,24 5-45 0 0,-24-1 59 0 0,25-2-59 0 0,-6 1 50 0 0,31 7-28 0 0,-65-7-16 0 0,6 2 23 0 0,-21-4-18 0 0,0 0 0 0 0,1-1 0 0 0,-1 0-1 0 0,8 0-10 0 0,-4 0 19 0 0,0 0-1 0 0,0 1 0 0 0,0 1 1 0 0,8 2-19 0 0,-18-4 2 0 0,3 0 77 0 0,0 0-113 0 0,0 0-117 0 0,1-1-121 0 0,-1 0-126 0 0,-3 0 152 0 0,0 0-34 0 0,0 0-33 0 0,0 0-34 0 0,0 0-34 0 0,0 0-35 0 0,0 0-110 0 0,0 0-48 0 0,0 0-49 0 0,0 0-50 0 0,1 0-463 0 0,0 0-32 0 0,6 0-2452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4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349 568 7136 0 0,'-29'0'352'0'0,"23"-3"-159"0"0,-14-10-45 0 0,-4 0-97 0 0,24 13-51 0 0,-8-3 35 0 0,-1 2 61 0 0,-3 1 76 0 0,-6 1 143 0 0,2-1-11 0 0,-24 0 918 0 0,1 0-54 0 0,31 1-962 0 0,2 1-50 0 0,-4 4 41 0 0,2-1-108 0 0,1-2-14 0 0,-6 4 47 0 0,10-6-106 0 0,1 0 0 0 0,0 1 0 0 0,0-1 1 0 0,1 0-1 0 0,-1 1 0 0 0,0 0 0 0 0,0-1 1 0 0,1 1-1 0 0,-1 0 0 0 0,1 0 0 0 0,-1 0 0 0 0,1 0 1 0 0,0 1-17 0 0,-4 7 86 0 0,4-8-68 0 0,0 1 0 0 0,0-1 0 0 0,-1 0 0 0 0,1 0 0 0 0,0 0 0 0 0,-1 0 0 0 0,1 0 0 0 0,-1 0 0 0 0,0 0-18 0 0,1-1 8 0 0,0 0 1 0 0,-1 1 0 0 0,1-1 0 0 0,0 0 0 0 0,0 0 0 0 0,0 1 0 0 0,1-1-1 0 0,-1 1 1 0 0,0-1 0 0 0,0 1 0 0 0,1-1 0 0 0,-1 1 0 0 0,1-1-1 0 0,-1 1 1 0 0,1 0 0 0 0,0-1 0 0 0,-1 1 0 0 0,1-1 0 0 0,0 1 0 0 0,0 0-1 0 0,0 1-8 0 0,0 1 19 0 0,0 0 0 0 0,0-1 0 0 0,0 1 0 0 0,-1 0 0 0 0,0 0 0 0 0,0 0 0 0 0,0 1-19 0 0,-3 7 44 0 0,1 0 0 0 0,0 0 0 0 0,1 3-44 0 0,1-8 31 0 0,0-1-1 0 0,1 1 1 0 0,0 0-1 0 0,0 0 1 0 0,1-1-1 0 0,-1 1 1 0 0,2 3-31 0 0,4 5 63 0 0,0 3 26 0 0,-5-1 23 0 0,-1-14-97 0 0,0 0 1 0 0,1 0-1 0 0,-1 0 0 0 0,0 0 1 0 0,1 0-1 0 0,0 0 1 0 0,0 0-1 0 0,0 0 1 0 0,0 0-1 0 0,0 0 1 0 0,0-1-1 0 0,1 1 1 0 0,0 0-1 0 0,-1-1 1 0 0,2 2-16 0 0,6 18 73 0 0,1 1 38 0 0,-8-20-90 0 0,1-1 1 0 0,0 1-1 0 0,0 0 1 0 0,0-1-1 0 0,0 0 1 0 0,0 0-1 0 0,1 0 1 0 0,-1 0-1 0 0,1 0 1 0 0,2 0-22 0 0,1 2 33 0 0,-5-3-20 0 0,1-1 1 0 0,-1 1 0 0 0,0 0 0 0 0,1-1 0 0 0,-1 1 0 0 0,0-1 0 0 0,1 0 0 0 0,-1 0 0 0 0,0 0 0 0 0,1 0 0 0 0,-1 0-1 0 0,1 0 1 0 0,1-1-14 0 0,28-9 142 0 0,-23 6-112 0 0,6-1 40 0 0,-7 3-41 0 0,0 0 0 0 0,0-1-1 0 0,0 0 1 0 0,-1-1 0 0 0,0 0 0 0 0,0 0-1 0 0,0 0 1 0 0,1-2-29 0 0,9-9 84 0 0,8-7-10 0 0,9-8 19 0 0,-31 27-88 0 0,0-1 0 0 0,0 0 0 0 0,0 0 0 0 0,-1 0 0 0 0,2-2-5 0 0,21-41 5 0 0,-3 13-34 0 0,-5 7-99 0 0,-2-4-40 0 0,-12 24 116 0 0,0 0 0 0 0,-1 0 0 0 0,0 0 0 0 0,0-1 0 0 0,-1 1 0 0 0,0 0 0 0 0,0-1 0 0 0,-1 0 52 0 0,1-18-199 0 0,0 16 88 0 0,-1-1 0 0 0,0 0 1 0 0,-1 0-1 0 0,0 1 1 0 0,-1-5 110 0 0,-9-17-254 0 0,7 15 121 0 0,1 4-42 0 0,0 1 1 0 0,-5-12 174 0 0,-12-33-303 0 0,6 16 118 0 0,0 3 51 0 0,2 6 30 0 0,1-2 16 0 0,-1 0 11 0 0,0 2-4 0 0,2-7 60 0 0,2 5 22 0 0,-3 12-1 0 0,8 9 1 0 0,-2-2 26 0 0,-3 1 43 0 0,6 10 3 0 0,1 1-39 0 0,2-5-10 0 0,-1 8-13 0 0,0-3 53 0 0,-3 6 0 0 0,2-2-57 0 0,0 0 0 0 0,-1 0 0 0 0,1 1 0 0 0,0-1 0 0 0,0 1 0 0 0,0-1 0 0 0,1 1 1 0 0,-1-1-1 0 0,0 2-7 0 0,-3 23 66 0 0,4-24-53 0 0,0 0 1 0 0,0-1-1 0 0,0 1 0 0 0,0 0 0 0 0,1 0 0 0 0,-1 0 1 0 0,1 0-1 0 0,0 0 0 0 0,0 0-13 0 0,5 12 94 0 0,-1 1 0 0 0,0-1 0 0 0,-1 1 0 0 0,-1 1-94 0 0,3 6 172 0 0,0 0-1 0 0,3 5-171 0 0,-1-4 91 0 0,1 16 95 0 0,-6-23-36 0 0,1 0 1 0 0,4 11-151 0 0,20 29 403 0 0,-21-45-258 0 0,-1 1 0 0 0,0 1 0 0 0,-1-1 0 0 0,3 13-145 0 0,-1 2 228 0 0,-1 9 2 0 0,-2-9-50 0 0,0-4-10 0 0,1-1-47 0 0,4 16 105 0 0,-1 1-6 0 0,-3-17-108 0 0,2 10 90 0 0,-3-15-82 0 0,-1-1 0 0 0,0 6-122 0 0,-2 6 143 0 0,3-5-59 0 0,5-1-41 0 0,-5-13 1 0 0,-4 12-6 0 0,-1-8 8 0 0,1 4 49 0 0,0-14-10 0 0,0-3-46 0 0,0 0-135 0 0,0 0-58 0 0,0 0 63 0 0,0 0-70 0 0,0 0-86 0 0,0 0 74 0 0,0 0-40 0 0,0 0-42 0 0,0 0-39 0 0,0 0-38 0 0,0 0-32 0 0,0 0-237 0 0,1-1-55 0 0,0-1-774 0 0,4-2-691 0 0,4-5-996 0 0</inkml:trace>
  <inkml:trace contextRef="#ctx0" brushRef="#br0" timeOffset="453.71">806 647 7312 0 0,'0'0'165'0'0,"0"0"22"0"0,3 0 9 0 0,8 0-61 0 0,-4 0-68 0 0,-4 0-46 0 0,1 0-48 0 0,0 0 43 0 0,5-1 5 0 0,-3-1 55 0 0,3-3 122 0 0,-5 2-18 0 0,2 1 40 0 0,0 0 39 0 0,1 1 36 0 0,5 2 226 0 0,10-1 350 0 0,-9-4-382 0 0,-4 0-221 0 0,6-5 223 0 0,0 1-13 0 0,-6 3-233 0 0,-7 4-181 0 0,0 0 1 0 0,0 1-1 0 0,1-1 0 0 0,-1 0 1 0 0,0 1-1 0 0,0 0 1 0 0,1-1-1 0 0,-1 1-64 0 0,12-2 323 0 0,-13 1-307 0 0,-1 1 1 0 0,1-1 0 0 0,0 1 0 0 0,0-1 0 0 0,0 1 0 0 0,-1-1 0 0 0,1 0 0 0 0,0 1 0 0 0,-1-1 0 0 0,1 0 0 0 0,-1 0 0 0 0,1 1 0 0 0,-1-1 0 0 0,1 0 0 0 0,-1 0-17 0 0,3-6 150 0 0,2 0 55 0 0,6 5-87 0 0,-9 2-87 0 0,7 1 7 0 0,-5-2 8 0 0,-1-2 36 0 0,8-7 5 0 0,-9 5-14 0 0,-2-13-12 0 0,0 13-54 0 0,0 1 1 0 0,0 4-7 0 0,0 0 0 0 0,0 0-1 0 0,0 0 1 0 0,1 0 0 0 0,-1 0 0 0 0,0 0-1 0 0,0 0 1 0 0,0 0 0 0 0,0-1 0 0 0,0 1-1 0 0,0 0 1 0 0,0 0 0 0 0,0 0 0 0 0,0 0-1 0 0,0 0 1 0 0,0 0 0 0 0,0 0 0 0 0,-1 0-1 0 0,1 0 1 0 0,0 0 0 0 0,0-1 0 0 0,0 1-1 0 0,0 0 1 0 0,0 0 0 0 0,0 0 0 0 0,0 0-1 0 0,0 0 1 0 0,0 0 0 0 0,0 0 0 0 0,0 0-1 0 0,0 0 1 0 0,0 0 0 0 0,0 0 0 0 0,0 0-1 0 0,0 0 1 0 0,0 0 0 0 0,-1 0 0 0 0,1 0-1 0 0,0-1 1 0 0,0 1 0 0 0,0 0 0 0 0,0 0-1 0 0,0 0 1 0 0,0 0 0 0 0,0 0 0 0 0,0 0-1 0 0,0 0 1 0 0,0 0 0 0 0,-1 0 0 0 0,1 0-1 0 0,0 0 1 0 0,0 0 0 0 0,0 0 0 0 0,0 0-1 0 0,0 1 1 0 0,0-1 0 0 0,0 0-1 0 0,-1 0 0 0 0,1 0 0 0 0,0 0 1 0 0,-1 0-1 0 0,1 0 0 0 0,0 0 0 0 0,-1 0 1 0 0,1 0-1 0 0,0 0 0 0 0,-1 0 1 0 0,1 0-1 0 0,0 0 0 0 0,-1 0 0 0 0,1 0 1 0 0,0 0-1 0 0,-1 0 0 0 0,1 0 0 0 0,0-1 1 0 0,-1 1-1 0 0,1 0 0 0 0,0 0 0 0 0,-1 0 1 0 0,1-1-1 0 0,0 1 0 0 0,-1 0 0 0 0,1 0 1 0 0,0 0-1 0 0,0-1 0 0 0,0 1 0 0 0,-1 0 1 0 0,1-1-1 0 0,0 1 0 0 0,0 0 1 0 0,0-1-1 0 0,-1 1 0 0 0,1 0 0 0 0,0 0 1 0 0,0-1-1 0 0,0 1 0 0 0,0-1 0 0 0,0 1 0 0 0,0 0 0 0 0,-1-1 0 0 0,1 1 0 0 0,0-1 0 0 0,0 1 0 0 0,0 0-1 0 0,-1-1 1 0 0,1 1 0 0 0,0 0 0 0 0,0-1 0 0 0,-1 1 0 0 0,1 0 0 0 0,0 0 0 0 0,-1-1 0 0 0,1 1 0 0 0,0 0 0 0 0,-1 0 0 0 0,1 0 0 0 0,-1-1 0 0 0,-2 0 8 0 0,0 1 0 0 0,0-1 0 0 0,-1 0 0 0 0,1 1-1 0 0,0 0 1 0 0,0 0 0 0 0,-3 0-8 0 0,-41 0 11 0 0,46 0-11 0 0,1 0 0 0 0,-1 0 0 0 0,1-1 0 0 0,-1 1 0 0 0,1 0 0 0 0,-1 0 0 0 0,1 0 0 0 0,-1 0 0 0 0,1 0 0 0 0,-1 1 0 0 0,1-1 0 0 0,-1 0 0 0 0,1 0 0 0 0,-1 0 0 0 0,1 0 0 0 0,-1 0 0 0 0,1 1 0 0 0,0-1 0 0 0,-1 0 0 0 0,1 0 0 0 0,-1 1 0 0 0,1-1 0 0 0,0 0 0 0 0,-1 1 0 0 0,1-1 0 0 0,-1 1 0 0 0,1-1 0 0 0,0 0 0 0 0,0 1 0 0 0,-1-1 0 0 0,1 1 0 0 0,0-1 0 0 0,-5 7 0 0 0,-19 7 60 0 0,19-12-36 0 0,-6 2 24 0 0,10-3-44 0 0,0-1 0 0 0,0 0 0 0 0,0 1 0 0 0,0-1 1 0 0,0 1-1 0 0,0-1 0 0 0,0 1 0 0 0,0 0 0 0 0,0-1 0 0 0,0 1 0 0 0,0 0 0 0 0,0 0 0 0 0,0 0 0 0 0,1 0 0 0 0,-1-1 0 0 0,0 1 0 0 0,0 0 0 0 0,0 1-4 0 0,-3 9 14 0 0,3-9-7 0 0,0 0 0 0 0,0 0 0 0 0,-1 1 0 0 0,1-1 0 0 0,0 0 0 0 0,-1 0 0 0 0,1 0 0 0 0,-1 0 0 0 0,0 0-7 0 0,-1 2 11 0 0,-1 0-1 0 0,1 0 0 0 0,0 1 1 0 0,0-1-1 0 0,1 1 0 0 0,-1 0 1 0 0,1-1-1 0 0,0 1 1 0 0,1 0-1 0 0,-1 1 0 0 0,1-1 1 0 0,0 0-1 0 0,0 0 0 0 0,0 0 1 0 0,1 1-1 0 0,0-1 1 0 0,0 0-1 0 0,0 2-10 0 0,0 20 84 0 0,0 34 33 0 0,0-38-38 0 0,0-18-70 0 0,0 0 1 0 0,0 1-1 0 0,0-1 1 0 0,1 0-1 0 0,-1 1 1 0 0,1-1-1 0 0,1 0 1 0 0,-1 0-1 0 0,1 0 1 0 0,0 0-1 0 0,0 0 1 0 0,0 0-1 0 0,0 0 1 0 0,1-1-1 0 0,0 1 1 0 0,0-1-1 0 0,0 0 1 0 0,2 1-10 0 0,8 11 0 0 0,-10-11-2 0 0,-3-4 4 0 0,0 0 0 0 0,0-1 0 0 0,1 1 0 0 0,-1-1 0 0 0,0 1 0 0 0,1 0 0 0 0,-1-1 0 0 0,0 1 0 0 0,1-1-1 0 0,-1 1 1 0 0,1-1 0 0 0,-1 1 0 0 0,1-1 0 0 0,-1 1 0 0 0,1-1 0 0 0,0 0 0 0 0,-1 1 0 0 0,1-1 0 0 0,-1 0 0 0 0,1 1 0 0 0,0-1 0 0 0,0 0-2 0 0,4 3 12 0 0,11 10 12 0 0,-15-12-21 0 0,0 0 0 0 0,0 1 1 0 0,1-1-1 0 0,-1 0 0 0 0,0 0 0 0 0,1 0 0 0 0,-1 0 1 0 0,1 0-1 0 0,-1 0 0 0 0,1 0 0 0 0,0 0 1 0 0,-1-1-1 0 0,1 1 0 0 0,0-1 0 0 0,-1 1 1 0 0,1-1-1 0 0,0 0 0 0 0,0 0 0 0 0,0 1-3 0 0,10-1 41 0 0,-9 1-32 0 0,0-1 1 0 0,0 0-1 0 0,1 0 0 0 0,-1 0 0 0 0,0 0 1 0 0,0-1-1 0 0,0 1 0 0 0,0-1 0 0 0,1 0 1 0 0,-1 0-10 0 0,5-3 30 0 0,18-8 73 0 0,-17 9-143 0 0,20-6 131 0 0,-17 4-140 0 0,-5 2-42 0 0,0 0-63 0 0,-2 0-73 0 0,0 0-87 0 0,-2 1 7 0 0,0 0-58 0 0,-1 0-54 0 0,1 0-45 0 0,2-2-571 0 0,0 0-104 0 0,6-2-803 0 0,7-3-1104 0 0</inkml:trace>
  <inkml:trace contextRef="#ctx0" brushRef="#br0" timeOffset="877.99">1737 158 10656 0 0,'0'0'241'0'0,"0"-3"38"0"0,1-1-194 0 0,-1 5-57 0 0,-1-3 23 0 0,-3-4 74 0 0,0-1 19 0 0,-1-4 60 0 0,0 0-193 0 0,-1-1-3 0 0,-2 6 41 0 0,2 4 55 0 0,-1-1 88 0 0,3-4 61 0 0,4 7-236 0 0,-1 0 0 0 0,1-1 1 0 0,0 1-1 0 0,0-1 0 0 0,-1 1 0 0 0,1 0 1 0 0,0-1-1 0 0,-1 1 0 0 0,1-1 1 0 0,0 1-1 0 0,-1 0 0 0 0,1-1 1 0 0,-1 1-1 0 0,1 0 0 0 0,0 0 1 0 0,-1-1-1 0 0,1 1 0 0 0,-1 0 1 0 0,1 0-1 0 0,-1 0 0 0 0,1 0 0 0 0,-1 0 1 0 0,1-1-1 0 0,-1 1 0 0 0,1 0 1 0 0,-1 0-1 0 0,1 0 0 0 0,-1 0 1 0 0,1 0-1 0 0,-1 1 0 0 0,1-1 1 0 0,-1 0-18 0 0,-13-3 342 0 0,4-2-95 0 0,2 0-87 0 0,-5-1 163 0 0,9 0-115 0 0,4 5-194 0 0,-1 1-1 0 0,1 0 0 0 0,0-1 1 0 0,0 1-1 0 0,-1-1 1 0 0,1 1-1 0 0,0 0 0 0 0,-1-1 1 0 0,1 1-1 0 0,0 0 1 0 0,-1-1-1 0 0,1 1 0 0 0,-1 0 1 0 0,1-1-1 0 0,-1 1 1 0 0,1 0-1 0 0,0 0 0 0 0,-1 0 1 0 0,1-1-1 0 0,-1 1 1 0 0,1 0-1 0 0,-1 0 0 0 0,1 0 1 0 0,-1 0-1 0 0,1 0 1 0 0,-1 0-1 0 0,1 0 0 0 0,-1 0 1 0 0,1 0-1 0 0,-1 0 0 0 0,1 0 1 0 0,-1 0-14 0 0,-44 0 899 0 0,40 3-641 0 0,-4 4-176 0 0,8-6-80 0 0,0 0 1 0 0,-1-1-1 0 0,1 1 0 0 0,-1 0 0 0 0,1-1 1 0 0,-1 1-1 0 0,1-1 0 0 0,-1 0 1 0 0,1 1-1 0 0,-1-1 0 0 0,1 0 1 0 0,-2 0-3 0 0,2 0 0 0 0,1 0 0 0 0,-1 0 0 0 0,1 0 0 0 0,-1 0 0 0 0,1 0 0 0 0,-1 0 0 0 0,1 0 0 0 0,-1 0 0 0 0,1 0 0 0 0,-1 0 0 0 0,1 0 0 0 0,-1 0 0 0 0,1 0 0 0 0,-1 0 0 0 0,1 1 0 0 0,0-1 0 0 0,-1 0 0 0 0,1 0 0 0 0,-1 0 0 0 0,1 1 0 0 0,-1-1 0 0 0,1 0 0 0 0,0 1 0 0 0,-1-1 0 0 0,1 0 0 0 0,0 1 0 0 0,-1-1 0 0 0,1 1 0 0 0,0-1 0 0 0,0 0 0 0 0,-1 1 0 0 0,1 0 0 0 0,-5 5 10 0 0,-6 1 30 0 0,10-7-39 0 0,0 1 0 0 0,0-1-1 0 0,0 0 1 0 0,0 1 0 0 0,0 0 0 0 0,0-1 0 0 0,0 1 0 0 0,0-1 0 0 0,0 1-1 0 0,1 0 1 0 0,-1 0 0 0 0,0 0 0 0 0,0 0 0 0 0,1-1 0 0 0,-1 1 0 0 0,0 1-1 0 0,-30 61 0 0 0,30-62-1 0 0,1 0 1 0 0,-1 1 0 0 0,1-1 0 0 0,-1 0 0 0 0,1 1 0 0 0,0-1 0 0 0,0 1 0 0 0,0-1 0 0 0,0 1 0 0 0,0 0 0 0 0,-3 16 18 0 0,2-13-6 0 0,-2 2 12 0 0,1 0 0 0 0,0 0 0 0 0,0 0 1 0 0,1 0-1 0 0,0 0 0 0 0,0 6-24 0 0,1-5 19 0 0,-1-1-1 0 0,0 0 1 0 0,0 0 0 0 0,-1 0-1 0 0,0 0 1 0 0,-2 6-19 0 0,2-8 7 0 0,1-2-6 0 0,0 1-1 0 0,0-1 1 0 0,1 1 0 0 0,-1 0 0 0 0,1-1-1 0 0,0 1 1 0 0,0-1 0 0 0,0 1 0 0 0,1 1-1 0 0,-1 8-12 0 0,0-10 3 0 0,1 1 1 0 0,-1 0 0 0 0,1-1-1 0 0,-1 1 1 0 0,1-1 0 0 0,0 0-1 0 0,0 1 1 0 0,0-1 0 0 0,1 1 8 0 0,4 11-5 0 0,-1 11 25 0 0,0-11 41 0 0,-3-11-44 0 0,-1-1 0 0 0,0 0-1 0 0,0 1 1 0 0,0-1 0 0 0,0 1-1 0 0,-1-1 1 0 0,1 1 0 0 0,-1-1-1 0 0,0 1-16 0 0,2 18 76 0 0,7 10-19 0 0,-2-7-18 0 0,-1-7-31 0 0,1 1 34 0 0,7 23 131 0 0,-9-13-16 0 0,5-8 3 0 0,-4 8-26 0 0,-1-14-110 0 0,-3-12-18 0 0,-1 0 1 0 0,0 0-1 0 0,0 0 0 0 0,0 0 0 0 0,-1 1 0 0 0,1-1 0 0 0,-1 0 1 0 0,1 0-1 0 0,-1 4-6 0 0,0-3 4 0 0,0 0-1 0 0,1 0 1 0 0,0 0 0 0 0,0-1-1 0 0,0 1 1 0 0,0 0 0 0 0,0 0 0 0 0,1 0-1 0 0,0-1 1 0 0,1 3-4 0 0,-2-3 27 0 0,0 0 0 0 0,0-1 1 0 0,-1 1-1 0 0,1 0 0 0 0,-1-1 0 0 0,0 1 0 0 0,0 0 1 0 0,0 1-28 0 0,-1 22 154 0 0,1-20-113 0 0,0 3 50 0 0,0-3-45 0 0,0 1-35 0 0,0 5-40 0 0,0-9-51 0 0,0-3 31 0 0,0 0 95 0 0,0 0-13 0 0,0 0-60 0 0,0 0-66 0 0,0 0-136 0 0,0 0-239 0 0,0 0 259 0 0,0 0-24 0 0,0 0-64 0 0,0 0 103 0 0,0 0-36 0 0,0 0-39 0 0,0 0-37 0 0,0 0-403 0 0,0 0 105 0 0,0-1-50 0 0,0-1-762 0 0,0-2-594 0 0,0-5-1134 0 0</inkml:trace>
  <inkml:trace contextRef="#ctx0" brushRef="#br0" timeOffset="1239.13">1343 647 7072 0 0,'0'0'202'0'0,"0"0"-78"0"0,0 0 38 0 0,0 0 5 0 0,0 0 130 0 0,0 0 241 0 0,2 0 20 0 0,12 0 8 0 0,-2 1-189 0 0,1-1-59 0 0,-1-1-79 0 0,-2-2-97 0 0,-2-2-1 0 0,2 0 70 0 0,3 2 60 0 0,-2 2-87 0 0,-2-1-43 0 0,-1-2-16 0 0,3-3 3 0 0,-8 5-90 0 0,0-1 1 0 0,1 1-1 0 0,-1 0 0 0 0,0 1 1 0 0,1-1-1 0 0,3-1-38 0 0,-3 2 25 0 0,0 0 1 0 0,0 1 0 0 0,1-1-1 0 0,-1 1 1 0 0,4 0-26 0 0,23-2 111 0 0,5-11 20 0 0,-31 10-100 0 0,1 1 0 0 0,0-1-1 0 0,-1 1 1 0 0,1 1 0 0 0,0-1 0 0 0,0 1-1 0 0,0 0 1 0 0,0 0 0 0 0,1 1-31 0 0,41 0 222 0 0,62 0 140 0 0,-107 0-350 0 0,1 0-1 0 0,0 1 1 0 0,-1-1 0 0 0,1 1 0 0 0,-1 0 0 0 0,0 0 0 0 0,1 0 0 0 0,-1 0 0 0 0,1 1-12 0 0,11 3 45 0 0,11 0 19 0 0,-20-2-37 0 0,1-1 0 0 0,-1 1 0 0 0,0 0 0 0 0,1 1-27 0 0,11 10 20 0 0,-2-1-20 0 0,-14-12 0 0 0,-1 0 0 0 0,1 0 0 0 0,0 0 0 0 0,0 0 0 0 0,-1 0 0 0 0,1 0 0 0 0,-1 0 0 0 0,1 0 0 0 0,-1 1 0 0 0,1-1 0 0 0,-1 0 0 0 0,0 1 0 0 0,0-1 0 0 0,1 1 0 0 0,-1 0 0 0 0,0-1 0 0 0,0 1 0 0 0,-1 0 0 0 0,1 0 0 0 0,0-1 0 0 0,0 3 0 0 0,-1-3 1 0 0,0 0 1 0 0,0 0 0 0 0,0 0-1 0 0,1 0 1 0 0,-1 0 0 0 0,0-1-1 0 0,1 1 1 0 0,-1 0 0 0 0,1 0-1 0 0,-1 0 1 0 0,1 0 0 0 0,-1-1-1 0 0,1 1 1 0 0,-1 0 0 0 0,1 0-1 0 0,0-1 1 0 0,0 1 0 0 0,-1-1-1 0 0,1 1-1 0 0,6 4 35 0 0,-7-2-27 0 0,1 0 0 0 0,0 0 0 0 0,-1 0-1 0 0,1-1 1 0 0,-1 1 0 0 0,0 0 0 0 0,0 0 0 0 0,0 0 0 0 0,0 0-1 0 0,0 0 1 0 0,-1 0 0 0 0,0 0 0 0 0,1 0 0 0 0,-1 1-8 0 0,-4 4 31 0 0,4-7-26 0 0,0 1-1 0 0,0-1 1 0 0,0 0 0 0 0,0 1-1 0 0,1-1 1 0 0,-1 1-1 0 0,0 0 1 0 0,1-1 0 0 0,-1 1-1 0 0,1-1 1 0 0,0 1-1 0 0,0 0 1 0 0,-1-1 0 0 0,1 1-5 0 0,0 0 6 0 0,0 0 0 0 0,0 0 1 0 0,-1 0-1 0 0,1-1 1 0 0,-1 1-1 0 0,1 0 0 0 0,-1 0 1 0 0,0-1-1 0 0,1 1 0 0 0,-1 0 1 0 0,0-1-1 0 0,0 1 1 0 0,0-1-1 0 0,0 1 0 0 0,-1-1-6 0 0,-1 3-26 0 0,0-1-37 0 0,-1 0-44 0 0,1 0-55 0 0,1 0-32 0 0,-1-1-53 0 0,3-1 38 0 0,-1-1-32 0 0,0 1-332 0 0,1-1 78 0 0,0 1-47 0 0,0-1-640 0 0,0 0-505 0 0,0 0-960 0 0</inkml:trace>
  <inkml:trace contextRef="#ctx0" brushRef="#br0" timeOffset="1503.72">1847 410 11376 0 0,'0'0'332'0'0,"0"0"-4"0"0,0 0-255 0 0,0 0-12 0 0,0 0 33 0 0,3 0-26 0 0,7 0-100 0 0,9 0-86 0 0,-3 0 8 0 0</inkml:trace>
  <inkml:trace contextRef="#ctx0" brushRef="#br0" timeOffset="1864.89">2210 568 7848 0 0,'0'0'232'0'0,"0"0"50"0"0,3 0 89 0 0,7 0 40 0 0,-10 0-404 0 0,1 0 0 0 0,-1 0 1 0 0,0 0-1 0 0,0 0 0 0 0,0 0 1 0 0,0 0-1 0 0,0 0 0 0 0,0 0 0 0 0,0 0 1 0 0,0 0-1 0 0,0 0 0 0 0,0 0 1 0 0,1 0-1 0 0,-1 0 0 0 0,0 0 0 0 0,0 0 1 0 0,0 0-1 0 0,0 0 0 0 0,0 0 1 0 0,0 0-1 0 0,0 0 0 0 0,0 0 1 0 0,0 0-1 0 0,0 0 0 0 0,0 0 0 0 0,1 0 1 0 0,-1 0-1 0 0,0 0 0 0 0,0 0 1 0 0,0 0-1 0 0,0 0 0 0 0,0 1 1 0 0,0-1-1 0 0,0 0 0 0 0,0 0 0 0 0,0 0 1 0 0,0 0-1 0 0,0 0 0 0 0,0 0 1 0 0,0 0-1 0 0,0 0 0 0 0,0 0 1 0 0,0 0-1 0 0,0 0 0 0 0,0 1 0 0 0,0-1 1 0 0,0 0-1 0 0,0 0 0 0 0,0 0 1 0 0,0 0-1 0 0,0 0 0 0 0,0 0 0 0 0,0 0 1 0 0,0 0-1 0 0,0 0 0 0 0,0 0 1 0 0,0 1-8 0 0,2 7 283 0 0,3 3 62 0 0,2 3 67 0 0,-5-3-36 0 0,-2-4-141 0 0,-1-4-158 0 0,1-1 1 0 0,0 0-1 0 0,0 0 1 0 0,0 0-1 0 0,1 0 1 0 0,-1 0 0 0 0,0 1-1 0 0,1-1 1 0 0,-1 0-1 0 0,1 1-77 0 0,4 5 219 0 0,2 4 135 0 0,-5-1-65 0 0,-2 2-6 0 0,0-2-80 0 0,0-8-138 0 0,1 0 1 0 0,-1 1-1 0 0,1-1 0 0 0,0 1 0 0 0,0-1 0 0 0,0 0 1 0 0,1 0-66 0 0,4 10 273 0 0,-1 19 487 0 0,0-23-564 0 0,3 6 194 0 0,1-1 13 0 0,-5-5-183 0 0,2 23 600 0 0,-1-24-664 0 0,-4-6-122 0 0,0-1-1 0 0,-1 1 0 0 0,1-1 0 0 0,0 1 0 0 0,0-1 0 0 0,-1 1 0 0 0,1 0 1 0 0,-1-1-1 0 0,1 1 0 0 0,-1-1 0 0 0,1 3-33 0 0,-1-2 225 0 0,0-2-14 0 0,0 0-56 0 0,0 0-26 0 0,0 0-8 0 0,0 0-3 0 0,0 0-12 0 0,0 0-2 0 0,0 0 0 0 0,0 0-5 0 0,0 1-93 0 0,1-1 0 0 0,-1 0-1 0 0,1 0 1 0 0,0 0 0 0 0,-1 0 0 0 0,1 0-1 0 0,0-1 1 0 0,-1 1 0 0 0,1 0 0 0 0,-1 0-1 0 0,1 0 1 0 0,-1 0 0 0 0,1-1 0 0 0,-1 1-1 0 0,1 0 1 0 0,0-1 0 0 0,-1 1-1 0 0,1 0 1 0 0,-1-1 0 0 0,0 1 0 0 0,1 0-1 0 0,-1-1 1 0 0,1 1 0 0 0,-1-1 0 0 0,0 1-1 0 0,1-1 1 0 0,-1 1 0 0 0,0-1 0 0 0,1 1-1 0 0,-1-1 1 0 0,0 0-6 0 0,1-21 77 0 0,-2 20-76 0 0,1-1 1 0 0,0 0-1 0 0,0 1 0 0 0,0-1 1 0 0,0 0-1 0 0,0 1 0 0 0,0-1 1 0 0,1 0-1 0 0,-1 1 0 0 0,1-1 0 0 0,0 0-1 0 0,4-4 1 0 0,-4 5 2 0 0,0 1 1 0 0,0-1-1 0 0,0 1 1 0 0,-1-1-1 0 0,1 1 1 0 0,0-1-1 0 0,-1 1 1 0 0,1-1 0 0 0,-1 0-1 0 0,1 1 1 0 0,-1-1-1 0 0,0 0 1 0 0,0 1-1 0 0,0-1 1 0 0,0-1-4 0 0,0-6 8 0 0,-1 5-8 0 0,1 0 0 0 0,0 1 1 0 0,0-1-1 0 0,0 0 0 0 0,0 1 1 0 0,1-1-1 0 0,0 0 0 0 0,-1 1 0 0 0,2-2 0 0 0,11-32-4 0 0,0 0-69 0 0,-4 17-26 0 0,2 4 35 0 0,-2 5 16 0 0,12-14-101 0 0,-13 19 93 0 0,1 0 0 0 0,0 0 0 0 0,0 0 0 0 0,0 1 0 0 0,5-2 56 0 0,-9 5-28 0 0,-3 1 27 0 0,-1 1-1 0 0,0-1 1 0 0,1 1-1 0 0,-1 0 1 0 0,0-1-1 0 0,1 1 1 0 0,-1 0-1 0 0,1 0 1 0 0,-1 0-1 0 0,1 0 2 0 0,16-2-12 0 0,-14 0 8 0 0,-2 1 1 0 0,-1 1 1 0 0,1-1-1 0 0,0 1 1 0 0,0-1-1 0 0,-1 1 1 0 0,1-1-1 0 0,0 1 1 0 0,0 0-1 0 0,0 0 1 0 0,0 0-1 0 0,-1 0 1 0 0,1 0-1 0 0,0 0 1 0 0,0 0-1 0 0,0 1 1 0 0,0-1-1 0 0,-1 1 0 0 0,1-1 1 0 0,0 1-1 0 0,-1 0 1 0 0,1-1-1 0 0,0 2 3 0 0,33 10-2 0 0,-25-9-8 0 0,8 0-35 0 0,-17-3 43 0 0,1 0 1 0 0,-1 0 0 0 0,1 0-1 0 0,-1 0 1 0 0,1 0-1 0 0,-1 1 1 0 0,0-1-1 0 0,1 0 1 0 0,-1 1-1 0 0,1 0 2 0 0,30 25 0 0 0,-22-21 1 0 0,-8-4 1 0 0,1 0 0 0 0,-1 0 1 0 0,0 0-1 0 0,0 0 0 0 0,0 1 1 0 0,0-1-1 0 0,0 1 0 0 0,0-1 1 0 0,0 1-3 0 0,16 15 116 0 0,-11-11-72 0 0,-1-1 0 0 0,0 1-1 0 0,0 0 1 0 0,-1 0 0 0 0,0 1-1 0 0,3 3-43 0 0,-3 6 27 0 0,8 0 16 0 0,-11-14-39 0 0,0 0 1 0 0,-1 1-1 0 0,1-1 1 0 0,-1 0-1 0 0,1 1 1 0 0,-1-1 0 0 0,0 1-1 0 0,0 0 1 0 0,0-1-1 0 0,0 1 1 0 0,-1 0-1 0 0,1 0 1 0 0,-1 0-1 0 0,1-1 1 0 0,-1 1-1 0 0,0 0 1 0 0,0 0 0 0 0,-1 0-1 0 0,1 1-4 0 0,0 5 0 0 0,0-2 21 0 0,2-2-61 0 0,5 8-242 0 0,-3-9 225 0 0,-2-2-66 0 0,-2-2-67 0 0,1 1-87 0 0,-1-1 85 0 0,0 0-41 0 0,0 0-45 0 0,0 0-42 0 0,0 0-40 0 0,0 0-34 0 0,0 0-256 0 0,0 0-57 0 0,0 0-46 0 0,0 0-34 0 0,0 0-1409 0 0,0 0-1245 0 0</inkml:trace>
  <inkml:trace contextRef="#ctx0" brushRef="#br0" timeOffset="2287.43">3125 710 10424 0 0,'0'0'233'0'0,"3"0"39"0"0,7-2-51 0 0,-1-3-44 0 0,2-1-26 0 0,6 3-72 0 0,-8 4-71 0 0,-6-1-8 0 0,0 1 0 0 0,0-1 1 0 0,0 0-1 0 0,0 0 0 0 0,0 0 0 0 0,0-1 1 0 0,0 1-1 0 0,0-1 0 0 0,-1 1 0 0 0,1-1 1 0 0,1 0-1 0 0,2-3 5 0 0,0 0 22 0 0,0 1 42 0 0,7 0 148 0 0,1 1 90 0 0,7-9 392 0 0,5 6 34 0 0,-5-6-22 0 0,5 6-134 0 0,-10-2-158 0 0,-7 3-141 0 0,3-1 54 0 0,12-8 112 0 0,-3 0-133 0 0,-14 10-213 0 0,-2 2-21 0 0,4-4 38 0 0,0-3 31 0 0,-1 1-30 0 0,1-3 37 0 0,4-6-61 0 0,-10 0-4 0 0,-3-1 11 0 0,-2 8-40 0 0,2 8-58 0 0,0 1 1 0 0,0 0-1 0 0,0 0 1 0 0,0 0 0 0 0,0 0-1 0 0,0-1 1 0 0,0 1-1 0 0,0 0 1 0 0,0 0-1 0 0,0 0 1 0 0,0 0-1 0 0,0-1 1 0 0,0 1-1 0 0,0 0 1 0 0,-1 0 0 0 0,1 0-1 0 0,0 0 1 0 0,0 0-1 0 0,0-1 1 0 0,0 1-1 0 0,0 0 1 0 0,-1 0-1 0 0,1 0 1 0 0,0 0-1 0 0,0 0 1 0 0,0 0-1 0 0,0 0 1 0 0,-1 0 0 0 0,1 0-1 0 0,0 0 1 0 0,0-1-1 0 0,0 1 1 0 0,0 0-1 0 0,-1 0 1 0 0,1 0-1 0 0,0 0-1 0 0,-7-3 51 0 0,2-7 22 0 0,-6 3-15 0 0,-3 0-43 0 0,10 5-16 0 0,-22-10 1 0 0,-25-8 0 0 0,33 18 12 0 0,17 2-8 0 0,-1 0 0 0 0,1 0 0 0 0,-1 0 1 0 0,1 0-1 0 0,0-1 0 0 0,-1 1 0 0 0,1 0 0 0 0,0-1 1 0 0,-1 1-1 0 0,0-1-4 0 0,-5-4 9 0 0,6 5-8 0 0,1-1-1 0 0,-1 0 1 0 0,0 1-1 0 0,0-1 1 0 0,0 0 0 0 0,0 1-1 0 0,0-1 1 0 0,0 1-1 0 0,0-1 1 0 0,0 1 0 0 0,0 0-1 0 0,0-1 1 0 0,0 1-1 0 0,0 0 1 0 0,0 0-1 0 0,0 0 1 0 0,0 0 0 0 0,-1 0-1 0 0,1 0 1 0 0,0 0-1 0 0,0 0 1 0 0,0 0 0 0 0,0 1-1 0 0,0-1 1 0 0,-1 1-1 0 0,-9 3 21 0 0,8-3-14 0 0,0 1-1 0 0,0-1 1 0 0,0 0-1 0 0,0 0 1 0 0,0 0-1 0 0,-1 0 1 0 0,1-1-1 0 0,0 0 1 0 0,-3 1-7 0 0,-9 2 49 0 0,-1 10-19 0 0,0 0 11 0 0,6-9-28 0 0,8-3-9 0 0,1-1 0 0 0,-1 1 0 0 0,1-1 0 0 0,-1 1 0 0 0,1 0 0 0 0,0 0-1 0 0,-1 0 1 0 0,1 0 0 0 0,0 0 0 0 0,0 0 0 0 0,0 0 0 0 0,-1 0 0 0 0,1 0 0 0 0,0 0 0 0 0,1 1 0 0 0,-2 0-4 0 0,-7 19 54 0 0,0 2 34 0 0,4-11-27 0 0,0 0-1 0 0,0 0 0 0 0,0 7-60 0 0,-1 5 102 0 0,4-18-68 0 0,2 0-1 0 0,-1-1 1 0 0,0 1-1 0 0,1 0 0 0 0,0-1 1 0 0,0 1-1 0 0,1 0 1 0 0,0-1-1 0 0,1 5-33 0 0,8 11 162 0 0,-4 0-10 0 0,-4-13-84 0 0,0-1-1 0 0,0 0 1 0 0,0 0-1 0 0,3 3-67 0 0,-2-2 54 0 0,12 17 150 0 0,1-10-22 0 0,10 3 1 0 0,-5 8-14 0 0,-11-17-52 0 0,1-1 0 0 0,0 0 0 0 0,10 5-117 0 0,0-1 77 0 0,-16-9-52 0 0,0 0 0 0 0,0 0 0 0 0,1 0 0 0 0,2 0-25 0 0,20 5 67 0 0,-6-2-26 0 0,-19-5-34 0 0,1 0-1 0 0,-1 0 1 0 0,1-1-1 0 0,-1 1 1 0 0,1-1-1 0 0,0 0 1 0 0,-1 0-1 0 0,1 0 1 0 0,1-1-7 0 0,5 1 20 0 0,17 1 22 0 0,-13-1-59 0 0,-1 0-59 0 0,0-1-82 0 0,1-2-105 0 0,-7 1 75 0 0,3 0 23 0 0,-1-1 36 0 0,-2 1 2 0 0,-2 1-34 0 0,1 0-70 0 0,-2 0-30 0 0,1 1-74 0 0,0-1-87 0 0,1 1-98 0 0,-3 0 61 0 0,0 0-65 0 0,0 0-57 0 0,0 0-49 0 0,1 0-183 0 0,0 0-48 0 0,0 0-220 0 0,3 0-593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40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32 7552 0 0,'0'0'222'0'0,"-2"0"-15"0"0,-2 0-147 0 0,1-1-43 0 0,-2-5-82 0 0,1 2 61 0 0,0 1 101 0 0,-1 2 80 0 0,-2 0 113 0 0,4 1-96 0 0,1 1-108 0 0,0-1 1 0 0,0 0-1 0 0,0 0 1 0 0,1 0-1 0 0,-1 0 0 0 0,0-1 1 0 0,0 1-1 0 0,0 0 0 0 0,0-1 1 0 0,1 1-1 0 0,-2-1-86 0 0,-2-6 373 0 0,2 2-31 0 0,-8 3-48 0 0,4 3-49 0 0,-10 7 443 0 0,12-5-489 0 0,0-1-38 0 0,0 0-56 0 0,0-2-71 0 0,-1 3 186 0 0,-7 7-10 0 0,0-4-16 0 0,8 4-54 0 0,-8-5-20 0 0,10-3-96 0 0,-1 1 1 0 0,1-1-1 0 0,1 0 0 0 0,-1 1 0 0 0,0 0 0 0 0,1-1 0 0 0,-1 1 0 0 0,1 0 1 0 0,-2 3-25 0 0,-1 7 61 0 0,-9-5-36 0 0,-17 34 66 0 0,24-35-57 0 0,4-5-22 0 0,1 0 0 0 0,0 0 1 0 0,-1 0-1 0 0,1 1 0 0 0,1-1 1 0 0,-1 1-1 0 0,0-1 1 0 0,0 1-1 0 0,1 0 0 0 0,-1 1-12 0 0,-2 8 32 0 0,3-8-20 0 0,0 0 1 0 0,0 0-1 0 0,0 0 0 0 0,-1 0 1 0 0,0 0-1 0 0,0-1 1 0 0,0 1-1 0 0,0 0-12 0 0,-1 0 13 0 0,1 0 0 0 0,0 1 0 0 0,0-1 0 0 0,1 0 0 0 0,-1 1 0 0 0,1-1 0 0 0,0 1 0 0 0,0 0 0 0 0,0-1 0 0 0,1 1 0 0 0,0 4-13 0 0,0-6 12 0 0,0 0 1 0 0,-1 1-1 0 0,1-1 1 0 0,-1 0-1 0 0,0 0 1 0 0,1 0-1 0 0,-2 1 1 0 0,0 1-13 0 0,-2 11 32 0 0,8-3-17 0 0,0-5-2 0 0,-2 10 29 0 0,-3-15-35 0 0,1 0-1 0 0,1 0 1 0 0,-1 1 0 0 0,0-1-1 0 0,1 0 1 0 0,-1 1 0 0 0,1-1 0 0 0,0 0-7 0 0,10 24 64 0 0,-10-25-61 0 0,-1-1-3 0 0,0-1 1 0 0,0 1 0 0 0,0 0-1 0 0,0-1 1 0 0,0 1-1 0 0,0 0 1 0 0,0-1-1 0 0,1 1 1 0 0,-1 0-1 0 0,0-1 1 0 0,1 1 0 0 0,-1 0-1 0 0,0-1 1 0 0,1 1-1 0 0,-1-1 1 0 0,1 1-1 0 0,-1 0 1 0 0,1-1-1 0 0,-1 1 1 0 0,1-1 0 0 0,-1 0-1 0 0,1 1 1 0 0,0-1-1 0 0,-1 1 1 0 0,1-1-1 0 0,-1 0 1 0 0,1 1-1 0 0,6 2 10 0 0,25 23 62 0 0,-1-10 4 0 0,-30-16-73 0 0,0 0 0 0 0,-1 1 0 0 0,1-1 0 0 0,0 0 0 0 0,-1 0 0 0 0,1 1 0 0 0,0-1 0 0 0,0 0 1 0 0,-1 0-1 0 0,1 0 0 0 0,0 0 0 0 0,-1 0 0 0 0,1 0 0 0 0,0 0 0 0 0,0-1 0 0 0,-1 1 0 0 0,1 0 0 0 0,0 0-3 0 0,10-7 20 0 0,-4 2-39 0 0,-5 4-24 0 0,1 0-29 0 0,1-1 36 0 0,10-5 31 0 0,-9 5-53 0 0,-1 0-82 0 0,0 1-26 0 0,0 0-69 0 0,1-1-80 0 0,0 0-91 0 0,-3 1 90 0 0,1 0-47 0 0,0 0-43 0 0,-1 0-37 0 0,2-1-130 0 0,0 1-37 0 0,7-5-1347 0 0</inkml:trace>
  <inkml:trace contextRef="#ctx0" brushRef="#br0" timeOffset="470.31">642 158 8232 0 0,'0'0'182'0'0,"0"-2"29"0"0,0 1-196 0 0,0 0 0 0 0,0 0 0 0 0,0 1 0 0 0,0-1 0 0 0,0 0 0 0 0,0 1 0 0 0,-1-1 0 0 0,1 0 0 0 0,0 1 0 0 0,0-1 0 0 0,0 0 0 0 0,-1 1 0 0 0,1-1 0 0 0,0 1 0 0 0,-1-1-15 0 0,-9-4 198 0 0,4-6-158 0 0,0 6-55 0 0,0 1 28 0 0,5-3 65 0 0,1 5 45 0 0,0 2 142 0 0,-2 0 232 0 0,1 0-464 0 0,0 0 0 0 0,1 0 0 0 0,-1 0 1 0 0,0-1-1 0 0,1 1 0 0 0,-1 0 0 0 0,0 0 0 0 0,1 0 0 0 0,-1-1 0 0 0,1 1 1 0 0,-1 0-1 0 0,0-1 0 0 0,1 1 0 0 0,-1 0 0 0 0,1-1 0 0 0,-1 1 0 0 0,1-1 1 0 0,-1 1-1 0 0,1-1 0 0 0,0 1 0 0 0,-1-1 0 0 0,1 1 0 0 0,-1-1-33 0 0,-4-4 349 0 0,-3 2-56 0 0,6 3 76 0 0,1 0-208 0 0,0-1-37 0 0,0 1 36 0 0,-2 0-77 0 0,-1 0-44 0 0,2 1 5 0 0,-1-1 53 0 0,1 0 13 0 0,0 0 44 0 0,-24 0 300 0 0,21 3-268 0 0,-11 6-146 0 0,13-8-40 0 0,1 0 0 0 0,0 0 0 0 0,0 0-1 0 0,0 1 1 0 0,0-1 0 0 0,0 1 0 0 0,0-1-1 0 0,0 1 1 0 0,0-1 0 0 0,0 1 0 0 0,1 0 0 0 0,-1 1 0 0 0,-3 7 5 0 0,4-8 4 0 0,0 1 1 0 0,0-1 0 0 0,0 0-1 0 0,-1 0 1 0 0,1 0 0 0 0,-1 0-1 0 0,1 0 1 0 0,-1 0 0 0 0,0 0-10 0 0,-3 4 28 0 0,1-1 0 0 0,-1 1 0 0 0,1 0 0 0 0,-2 5-28 0 0,-1 0 28 0 0,4-7-13 0 0,0 1 1 0 0,1-1 0 0 0,0 1-1 0 0,0-1 1 0 0,0 1 0 0 0,0 2-16 0 0,0-2 8 0 0,1 0 0 0 0,-1-1 1 0 0,0 1-1 0 0,0 0 0 0 0,-1-1 1 0 0,-1 2-9 0 0,2-2 12 0 0,0 0 1 0 0,0 1 0 0 0,0-1 0 0 0,0 0 0 0 0,1 1 0 0 0,0-1 0 0 0,-1 1 0 0 0,2-1 0 0 0,-1 1-1 0 0,1-1 1 0 0,-1 1 0 0 0,1 3-13 0 0,0-1 38 0 0,-1 0-1 0 0,0 0 0 0 0,0 1 0 0 0,-1-1 1 0 0,0 0-1 0 0,-2 5-37 0 0,2-7 23 0 0,1-1 13 0 0,0 0 0 0 0,0 0-1 0 0,0-1 1 0 0,1 1 0 0 0,0 0 0 0 0,-1 2-36 0 0,2-1 35 0 0,-1 0-1 0 0,1 0 1 0 0,0 0-1 0 0,0 0 1 0 0,1 0 0 0 0,-1-1-1 0 0,1 1 1 0 0,0 0 0 0 0,3 4-35 0 0,-4-4 24 0 0,0 3 91 0 0,0 3 30 0 0,1-4-103 0 0,-1-6-36 0 0,-1 1 0 0 0,1-1 0 0 0,0 0 0 0 0,0 0 0 0 0,0 0 0 0 0,0 0-1 0 0,0 0 1 0 0,0 0 0 0 0,0 0 0 0 0,0 0 0 0 0,0-1 0 0 0,1 1-6 0 0,7 2 81 0 0,16-4 240 0 0,-20 0-262 0 0,-2 0-52 0 0,3-5 117 0 0,-4 2-49 0 0,11-1 111 0 0,1-5-71 0 0,7-12 16 0 0,-8 9-51 0 0,5-11 7 0 0,-2 3-64 0 0,7 0 36 0 0,-14 2-37 0 0,-8 14-10 0 0,1 1 0 0 0,-1 0 0 0 0,1 0-1 0 0,0 0 1 0 0,2-3-12 0 0,0 0 12 0 0,0 0-1 0 0,-1 0 0 0 0,-1 0 1 0 0,1-2-12 0 0,0 2 10 0 0,-1-1 1 0 0,1 1 0 0 0,1 0-1 0 0,0-1-10 0 0,9-17 45 0 0,-10 3-37 0 0,-3 20-8 0 0,0 1 0 0 0,0-1 0 0 0,0 0 0 0 0,0 0 0 0 0,1 1 0 0 0,-1-1 0 0 0,0 1 0 0 0,1-1 0 0 0,-1 0 0 0 0,1 1 0 0 0,0-1 0 0 0,0 1 0 0 0,0-1 0 0 0,-1 1 0 0 0,2-1 0 0 0,3-6 0 0 0,11-24 0 0 0,-14 16 0 0 0,-2 16 0 0 0,0-1 0 0 0,0 0 0 0 0,0 0 0 0 0,0 0 0 0 0,0 0 0 0 0,0 0 0 0 0,1 1 0 0 0,-1-1 0 0 0,0 0 0 0 0,0 0 0 0 0,0 0 0 0 0,1 0 0 0 0,-1 1 0 0 0,1-2 0 0 0,0 2 0 0 0,-1 0-1 0 0,1-1 0 0 0,-1 1 0 0 0,1 0 0 0 0,0-1 0 0 0,-1 1 0 0 0,1 0 0 0 0,0 0 0 0 0,-1 0 0 0 0,1 0 0 0 0,0 0 0 0 0,-1 0 0 0 0,1 0 0 0 0,0 0 0 0 0,0 0 1 0 0,1 0-70 0 0,-2 0-3 0 0,0 2-2 0 0,2 14-8 0 0,4-2 52 0 0,0 0 14 0 0,-4 3-44 0 0,-2 27-34 0 0,0-42 93 0 0,0 0 1 0 0,0 0 0 0 0,0-1 0 0 0,0 1 0 0 0,1 0 0 0 0,-1-1-1 0 0,1 1 1 0 0,-1-1 0 0 0,1 1 0 0 0,-1 0 0 0 0,1-1 0 0 0,0 1-1 0 0,0-1 1 0 0,0 1 1 0 0,5 10 1 0 0,-1 15-1 0 0,6-6 0 0 0,-6 5 0 0 0,-2-19 0 0 0,0 0 0 0 0,1 0 0 0 0,3 6 0 0 0,2 3 0 0 0,-4-5 0 0 0,-5-10 0 0 0,1 0 0 0 0,-1 0 0 0 0,0 0 0 0 0,1 0 0 0 0,-1 0 0 0 0,1 0 0 0 0,0 0 0 0 0,-1 0 0 0 0,1 0 0 0 0,0 0 0 0 0,0 0 0 0 0,-1 0 0 0 0,1 0 0 0 0,0 0 0 0 0,0-1 0 0 0,0 1 0 0 0,0 0 0 0 0,1 0 0 0 0,11 4 0 0 0,-9 2-3 0 0,-3-7 1 0 0,-1 0 0 0 0,0 1 0 0 0,0-1 0 0 0,1 1 0 0 0,-1-1 0 0 0,0 1 0 0 0,0-1 0 0 0,1 0 0 0 0,-1 1 0 0 0,1-1 1 0 0,-1 0-1 0 0,0 1 0 0 0,1-1 0 0 0,-1 0 0 0 0,1 0 0 0 0,-1 1 0 0 0,1-1 0 0 0,-1 0 0 0 0,1 0 0 0 0,-1 0 0 0 0,0 0 1 0 0,1 0-1 0 0,-1 1 0 0 0,1-1 0 0 0,-1 0 0 0 0,1 0 0 0 0,-1 0 0 0 0,1 0 0 0 0,-1 0 0 0 0,1-1 0 0 0,-1 1 0 0 0,1 0 3 0 0,10 0-111 0 0,1 0 55 0 0,-7 0 3 0 0,-1 0-60 0 0,1 0-90 0 0,-3 0 40 0 0,1 0-42 0 0,0 0-48 0 0,0 0-52 0 0,0 0-58 0 0,1 0-63 0 0,0 0-67 0 0,0 0-74 0 0,12 0-552 0 0</inkml:trace>
  <inkml:trace contextRef="#ctx0" brushRef="#br0" timeOffset="863.15">1005 79 9168 0 0,'0'0'266'0'0,"0"0"1"0"0,0 1-199 0 0,0 1-40 0 0,4 13 41 0 0,5-4 111 0 0,-7-7 53 0 0,0-1-103 0 0,-2 1-63 0 0,-1 1-31 0 0,0-2 44 0 0,4 10 187 0 0,3-3 45 0 0,-1-2-34 0 0,1 6 286 0 0,0-2-103 0 0,-3-6-231 0 0,0 1 85 0 0,-1 0-83 0 0,-2 1-34 0 0,-2 2 7 0 0,0 0-5 0 0,2-3-11 0 0,2-1 31 0 0,1 2 77 0 0,1 0-7 0 0,2 2 124 0 0,-3 3 44 0 0,-3-4-291 0 0,1-2-48 0 0,2 0-26 0 0,1 2-16 0 0,2 7 38 0 0,-5-9-40 0 0,0 1 36 0 0,-1 3-6 0 0,0 2 105 0 0,0 1 110 0 0,0 11 524 0 0,0-24-595 0 0,-1-13-265 0 0,1-1 39 0 0,0-38 218 0 0,3 32-177 0 0,4-4 5 0 0,1 0-35 0 0,-4 12-33 0 0,1 0-1 0 0,0 1 0 0 0,1-1 0 0 0,0 1 0 0 0,1 0 0 0 0,0 1 0 0 0,1 0 0 0 0,5-6 0 0 0,-7 9 0 0 0,-1 1 0 0 0,1-1 0 0 0,0 1 0 0 0,0 1 0 0 0,1-1 0 0 0,-1 1 0 0 0,1 0 0 0 0,5-2 0 0 0,11-3 0 0 0,-19 8 0 0 0,0-1 0 0 0,0 1 0 0 0,0-1 0 0 0,0 1 0 0 0,0 1 0 0 0,1-1 0 0 0,-1 0 0 0 0,3 1 0 0 0,0 0 12 0 0,-1 0 0 0 0,1 1-1 0 0,-1 0 1 0 0,0 0-1 0 0,1 1 1 0 0,4 1-12 0 0,5 2 9 0 0,2-1 32 0 0,-12-3-32 0 0,-1 0 0 0 0,1 1-1 0 0,-1 0 1 0 0,0-1 0 0 0,5 4-9 0 0,1 2 40 0 0,2 4 32 0 0,-5-3-5 0 0,9 10 22 0 0,-5-7 6 0 0,1 2 100 0 0,-9-8-127 0 0,0 1 1 0 0,-1 0 0 0 0,1-1 0 0 0,-1 1-1 0 0,0 0 1 0 0,0 1-69 0 0,7 13 107 0 0,0-2-92 0 0,-8-15-6 0 0,0 0 0 0 0,0 0 0 0 0,0 0 0 0 0,-1 0 0 0 0,1 0 0 0 0,-1 1 0 0 0,0-1 0 0 0,0 0 0 0 0,0 1 0 0 0,-1-1 0 0 0,1 4-9 0 0,2-2 88 0 0,1 1-46 0 0,0-1 0 0 0,-1 1 0 0 0,1 0 0 0 0,0 2-42 0 0,0-1-11 0 0,-1 0-49 0 0,-3-7 58 0 0,2 5-140 0 0,-1-1-50 0 0,-1 3-88 0 0,0 2-203 0 0,0-2 69 0 0,0 8-517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19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1 400 6776 0 0,'0'0'198'0'0,"0"0"46"0"0,0 0 84 0 0,0 0 31 0 0,0 3 8 0 0,0 0-310 0 0,-1 2 45 0 0,1 3 134 0 0,1 16 415 0 0,0-18-490 0 0,1-1-48 0 0,0-1-28 0 0,2 1-9 0 0,0 3 30 0 0,-1-1 38 0 0,-2-1 68 0 0,0-1-65 0 0,-1-1 35 0 0,0 1-61 0 0,-1-2-64 0 0,1-1 0 0 0,0 1 0 0 0,0 0-1 0 0,0 0 1 0 0,1-1 0 0 0,-1 1-1 0 0,1 0 1 0 0,-1-1 0 0 0,2 3-57 0 0,3 4 137 0 0,3 5 87 0 0,-6-1-41 0 0,-2 3 51 0 0,0-1-44 0 0,0 34 299 0 0,0-28-256 0 0,0-8-63 0 0,0 0 34 0 0,0-5-106 0 0,-1-5-68 0 0,1-1 0 0 0,0 1 0 0 0,0-1 1 0 0,0 1-1 0 0,1-1 0 0 0,-1 1 0 0 0,1-1 0 0 0,-1 0 0 0 0,1 1 1 0 0,0 0-31 0 0,5 6 98 0 0,-1-1-32 0 0,-3-1 21 0 0,0 0 37 0 0,-2 2 67 0 0,0-8-409 0 0,0 1 96 0 0,0 0 87 0 0,0 0 76 0 0,0 1 96 0 0,0 0 80 0 0,0 1 125 0 0,0 2 277 0 0,0-2 287 0 0,0-3-388 0 0,0-2-270 0 0,0-2-82 0 0,0-1-100 0 0,0-1-120 0 0,1 0 68 0 0,-1-3-6 0 0,-4-3 42 0 0,-8-20-28 0 0,11 25-10 0 0,0-1 0 0 0,0 1-1 0 0,1-1 1 0 0,0 1-1 0 0,0-3-11 0 0,0-4 13 0 0,0 11-9 0 0,0 0 0 0 0,0 0 0 0 0,1 1 0 0 0,-1-1-1 0 0,0 0 1 0 0,1 0 0 0 0,0 0 0 0 0,-1 1 0 0 0,1-1 0 0 0,0 0 0 0 0,0 1-1 0 0,0-1 1 0 0,0 1-4 0 0,6-14 3 0 0,-6 8-3 0 0,0 1 0 0 0,0 0 0 0 0,-1-1 0 0 0,1 1 0 0 0,-2-5 0 0 0,1 5 0 0 0,0-1 0 0 0,0 1 0 0 0,1 0 0 0 0,-1-1 0 0 0,2-3 0 0 0,10-14 0 0 0,-10 4 0 0 0,-3 18 0 0 0,1-1 0 0 0,0 0 0 0 0,0 0 0 0 0,1 1 0 0 0,-1-1 0 0 0,0 0 0 0 0,1 1 0 0 0,0-1 0 0 0,-1 0 0 0 0,2-2 0 0 0,29-31 0 0 0,-26 24-3 0 0,-4 9-4 0 0,0 1 1 0 0,1-1 0 0 0,-1 1 0 0 0,0-1-1 0 0,1 1 1 0 0,0-1 0 0 0,0 1 0 0 0,0 0-1 0 0,0 0 7 0 0,9-10-16 0 0,-1 3-46 0 0,5-4 48 0 0,0 7 14 0 0,-11-2-2 0 0,-4 8 1 0 0,0 0 1 0 0,0 0-1 0 0,0-1 1 0 0,0 1-1 0 0,0 0 1 0 0,0 0-1 0 0,0 0 1 0 0,0-1-1 0 0,0 1 0 0 0,0 0 1 0 0,0 0-1 0 0,0 0 1 0 0,1-1-1 0 0,-1 1 1 0 0,0 0-1 0 0,0 0 1 0 0,0 0-1 0 0,0 0 1 0 0,0-1-1 0 0,0 1 1 0 0,1 0-1 0 0,-1 0 1 0 0,0 0-1 0 0,0 0 1 0 0,0 0-1 0 0,1-1 1 0 0,-1 1-1 0 0,0 0 1 0 0,0 0-1 0 0,0 0 0 0 0,1 0 1 0 0,-1 0-1 0 0,0 0 1 0 0,0 0-1 0 0,0 0 1 0 0,1 0 0 0 0,29-2-55 0 0,-27 2 50 0 0,-1 1 0 0 0,0-1 0 0 0,0 1-1 0 0,0-1 1 0 0,0 1 0 0 0,0 0-1 0 0,0-1 1 0 0,0 1 0 0 0,0 0-1 0 0,0 0 1 0 0,0 0 0 0 0,0 1-1 0 0,-1-1 1 0 0,1 0 0 0 0,0 1 0 0 0,-1-1-1 0 0,1 1 1 0 0,-1 0 5 0 0,18 13-42 0 0,-13-13 27 0 0,-6-1 13 0 0,1-1-1 0 0,0 0 1 0 0,0 0-1 0 0,-1 1 1 0 0,1-1-1 0 0,0 1 1 0 0,-1-1 0 0 0,1 1-1 0 0,0-1 1 0 0,-1 1-1 0 0,1-1 1 0 0,-1 1-1 0 0,1-1 1 0 0,-1 1 0 0 0,1 0-1 0 0,-1-1 1 0 0,1 1-1 0 0,-1 0 1 0 0,0-1 0 0 0,1 1-1 0 0,-1 0 1 0 0,0 0 2 0 0,3 5 1 0 0,12 12-14 0 0,0 0-34 0 0,-9 0 35 0 0,6 0 12 0 0,-6 0 0 0 0,7 1 0 0 0,-7-1 0 0 0,6 0 0 0 0,-6 0 0 0 0,10 8 0 0 0,-16-23 0 0 0,-1 22 0 0 0,1-9 15 0 0,0-13 60 0 0,0-3 14 0 0,0 0-14 0 0,0 0 10 0 0,0 0-16 0 0,0 0-5 0 0,0 0 6 0 0,-4-2-1 0 0,-1 2-41 0 0,5 0-28 0 0,0 0 1 0 0,-1 1-1 0 0,1-1 0 0 0,0 0 1 0 0,0 0-1 0 0,-1 0 1 0 0,1 0-1 0 0,0 0 0 0 0,0 0 1 0 0,-1 0-1 0 0,1 0 0 0 0,0-1 1 0 0,0 1-1 0 0,-1 0 0 0 0,1 0 1 0 0,0 0-1 0 0,0 0 1 0 0,-1 0-1 0 0,1 0 0 0 0,0 0 1 0 0,0-1-1 0 0,0 1 0 0 0,-1 0 1 0 0,1 0-1 0 0,0 0 0 0 0,0 0 0 0 0,-4-13 59 0 0,4-14-36 0 0,1 15-25 0 0,-2 4 2 0 0,1 6 6 0 0,0-1-1 0 0,0 1 0 0 0,0-1 1 0 0,0 1-1 0 0,0-1 0 0 0,1 1 1 0 0,-1-1-1 0 0,1 1 0 0 0,0-1 1 0 0,0 0-6 0 0,4-6 9 0 0,-3 7-9 0 0,-1 0 0 0 0,0 1 0 0 0,0-1 0 0 0,-1 0 0 0 0,1 1 1 0 0,0-1-1 0 0,0 0 0 0 0,-1 0 0 0 0,1 0 0 0 0,-1 0 0 0 0,0 1 0 0 0,1-1 0 0 0,-1 0 0 0 0,0 0 0 0 0,-1-1 4 0 0,1 0-1 0 0,0 1 0 0 0,0-1 0 0 0,0 0 0 0 0,0 0 0 0 0,1 1 0 0 0,-1-1 0 0 0,1 1 0 0 0,-1-1 0 0 0,1 0 0 0 0,0 1 0 0 0,0-1 0 0 0,0 1 0 0 0,0-1 0 0 0,1 1 0 0 0,-1 0 0 0 0,1 0 0 0 0,-1-1 0 0 0,1 1 0 0 0,0 0 0 0 0,0 0-3 0 0,15-21-3 0 0,-4-2-37 0 0,-10 19 23 0 0,1-2 31 0 0,-4 7-10 0 0,0 1 0 0 0,0-1 0 0 0,0 0 0 0 0,1 1 0 0 0,-1-1 0 0 0,0 1 0 0 0,0-1 0 0 0,1 1 0 0 0,-1-1 0 0 0,1 1 0 0 0,-1-1 0 0 0,0 1 0 0 0,1 0 0 0 0,-1-1 0 0 0,1 1 0 0 0,-1-1 0 0 0,1 1 0 0 0,-1 0 0 0 0,1 0 0 0 0,-1-1 0 0 0,1 1 0 0 0,-1 0 0 0 0,1 0 0 0 0,-1-1 0 0 0,1 1 0 0 0,-1 0 0 0 0,1 0 0 0 0,0 0 0 0 0,-1 0 0 0 0,1 0 0 0 0,-1 0 0 0 0,1 0 0 0 0,0 0 0 0 0,-1 0 0 0 0,1 0 0 0 0,-1 0 0 0 0,1 0 0 0 0,-1 1-4 0 0,16-1 118 0 0,-16 0-114 0 0,0 0-1 0 0,0 0 0 0 0,1 0 0 0 0,-1 0 0 0 0,0 0 1 0 0,0 0-1 0 0,1-1 0 0 0,-1 1 0 0 0,0 0 0 0 0,0 0 0 0 0,1 0 1 0 0,-1 0-1 0 0,0 0 0 0 0,0 0 0 0 0,1 0 0 0 0,-1 0 1 0 0,0-1-1 0 0,0 1 0 0 0,0 0 0 0 0,1 0 0 0 0,-1 0 0 0 0,0-1 1 0 0,0 1-1 0 0,0 0 0 0 0,0 0 0 0 0,1 0-3 0 0,5-7-21 0 0,0 1-33 0 0,-6 6 52 0 0,0 0-1 0 0,0 0 1 0 0,0 0-1 0 0,0 0 1 0 0,0 0-1 0 0,0 0 1 0 0,0-1-1 0 0,0 1 1 0 0,0 0-1 0 0,0 0 0 0 0,1 0 1 0 0,-1 0-1 0 0,0 0 1 0 0,0 0-1 0 0,0 0 1 0 0,0 0-1 0 0,0 0 1 0 0,0 0-1 0 0,0-1 0 0 0,1 1 1 0 0,-1 0-1 0 0,0 0 1 0 0,0 0-1 0 0,0 0 1 0 0,0 0-1 0 0,0 0 1 0 0,1 0-1 0 0,-1 0 1 0 0,0 0-1 0 0,0 0 0 0 0,0 0 1 0 0,0 0-1 0 0,0 0 1 0 0,0 0-1 0 0,1 0 1 0 0,-1 0-1 0 0,0 0 1 0 0,0 0-1 0 0,0 1 1 0 0,0-1-1 0 0,0 0 0 0 0,0 0 1 0 0,1 0-1 0 0,-1 0 1 0 0,0 0-1 0 0,0 0 1 0 0,0 0-1 0 0,0 0 1 0 0,0 0-1 0 0,0 0 0 0 0,0 1 1 0 0,0-1-1 0 0,0 0 1 0 0,1 0-1 0 0,-1 0 1 0 0,0 0-1 0 0,0 0 3 0 0,3 4-46 0 0,-1-2 21 0 0,6 1-40 0 0,12 7-102 0 0,-2 2 98 0 0,-3-6 58 0 0,-9 6 11 0 0,7-5 0 0 0,-12-6 0 0 0,1-1 0 0 0,-1 1 0 0 0,0-1 0 0 0,0 1 0 0 0,0-1 0 0 0,0 1 0 0 0,0 0 0 0 0,0 0 0 0 0,0 0 0 0 0,0-1 0 0 0,0 1 0 0 0,0 0 0 0 0,0 0 0 0 0,0 0 0 0 0,0 0 0 0 0,0 1 0 0 0,-1 0 0 0 0,1-1 0 0 0,-1 1 0 0 0,1-1 0 0 0,-1 1 0 0 0,0 0 0 0 0,0-1 0 0 0,1 1 0 0 0,-1 0 0 0 0,0-1 0 0 0,0 1 0 0 0,-1 0 0 0 0,1 0 0 0 0,1-1 0 0 0,-1 1 0 0 0,0 0 0 0 0,0-1 0 0 0,0 1 0 0 0,1-1 0 0 0,-1 1 0 0 0,1 0 0 0 0,0-1 0 0 0,11 17 0 0 0,-6-2 0 0 0,1-11 0 0 0,-6-5 0 0 0,-1 0-1 0 0,1 0 1 0 0,-1 1-1 0 0,1-1 1 0 0,-1 0-1 0 0,1 1 1 0 0,-1-1-1 0 0,1 0 1 0 0,-1 1-1 0 0,0-1 1 0 0,1 1-1 0 0,-1-1 0 0 0,0 1 1 0 0,1-1-1 0 0,-1 1 1 0 0,0-1-1 0 0,0 1 1 0 0,1-1-1 0 0,-1 1 1 0 0,0-1-1 0 0,0 1 1 0 0,0 0-1 0 0,0-1 0 0 0,0 1 1 0 0,0-1-1 0 0,0 1 1 0 0,0-1-1 0 0,0 1 1 0 0,0 0-1 0 0,0-1 1 0 0,0 1-1 0 0,0 0 1 0 0,0 30-146 0 0,0 1 48 0 0,0 0 50 0 0,0 0 53 0 0,1-21-21 0 0,3-2-75 0 0,1-2-58 0 0,0-1-39 0 0,-5-6 170 0 0,0 0-1 0 0,1 0 0 0 0,-1 1 0 0 0,0-1 0 0 0,0 0 0 0 0,0 0 0 0 0,1 0 0 0 0,-1 1 0 0 0,0-1 0 0 0,0 0 0 0 0,0 0 0 0 0,0 0 0 0 0,0 1 0 0 0,1-1 0 0 0,-1 0 0 0 0,0 0 0 0 0,0 1 0 0 0,0-1 0 0 0,0 0 0 0 0,0 0 0 0 0,0 1 0 0 0,0-1 0 0 0,0 0 0 0 0,0 0 0 0 0,0 1 0 0 0,0-1 19 0 0,0 2-119 0 0,0 0 10 0 0,0 0-14 0 0,0 0-39 0 0,0 0-12 0 0,0 0-39 0 0,0-1-47 0 0,0 1-52 0 0,0 0-55 0 0,0 0-53 0 0,0 0-45 0 0,0-1-41 0 0,0 2-146 0 0,0-1-40 0 0,0 0-178 0 0,0 2-476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39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4576 0 0,'0'0'101'0'0,"0"0"22"0"0,0 0 5 0 0,0 0-1 0 0,0 3-6 0 0,1 4-44 0 0,7 7 166 0 0,-4-6-189 0 0,-3-6-17 0 0,0 0 0 0 0,-1 1 0 0 0,1-1 0 0 0,-1 0 0 0 0,0 1 0 0 0,1-1 0 0 0,-1 0 0 0 0,0 1 0 0 0,-1 1-37 0 0,1 0 86 0 0,3 1 145 0 0,3 3-94 0 0,-2 2 54 0 0,-1 17 305 0 0,-1-12-194 0 0,4-2-82 0 0,4 9 20 0 0,17 51 151 0 0,-27-72-379 0 0,5 14 144 0 0,-1-2-35 0 0,-1-4-35 0 0,1-1 0 0 0,0 1 0 0 0,0-1 0 0 0,1 0 0 0 0,0 0-86 0 0,-3-4 55 0 0,0-1 0 0 0,0 1 1 0 0,0 0-1 0 0,0-1 0 0 0,-1 1 1 0 0,0 0-1 0 0,0 0 0 0 0,1 1-55 0 0,1 7 168 0 0,3 3 90 0 0,5 4 228 0 0,-6-10-285 0 0,-1-2-40 0 0,-1 0-14 0 0,-1-2-57 0 0,1 2 25 0 0,0-3 3 0 0,1 1 47 0 0,2 2 92 0 0,-4-6-224 0 0,-1 0 0 0 0,0 1 1 0 0,0-1-1 0 0,0 0 0 0 0,0 1 1 0 0,0 0-1 0 0,0-1 0 0 0,0 1 1 0 0,0-1-1 0 0,-1 1 0 0 0,1 0 1 0 0,-1 0-1 0 0,1-1 0 0 0,-1 1 1 0 0,1 1-34 0 0,1 2 196 0 0,-1-4-93 0 0,-1-1-47 0 0,1 1-43 0 0,0-1-58 0 0,1 2-92 0 0,0-1 90 0 0,-1 0 86 0 0,0 0 108 0 0,0 1 84 0 0,0-1 119 0 0,0 0-124 0 0,-1 0 37 0 0,1-1 40 0 0,-1 1 43 0 0,2-6-158 0 0,-1 1-90 0 0,-1 3-96 0 0,0 1 1 0 0,0 0-1 0 0,0 0 0 0 0,0 0 0 0 0,0-1 0 0 0,0 1 0 0 0,1 0 0 0 0,-1 0 0 0 0,0-1 0 0 0,0 1 0 0 0,0 0 0 0 0,0 0 0 0 0,0-1 0 0 0,0 1 0 0 0,0 0 1 0 0,0 0-1 0 0,1 0 0 0 0,-1 0 0 0 0,0-1 0 0 0,0 1 0 0 0,0 0 0 0 0,0 0 0 0 0,1 0 0 0 0,-1 0 0 0 0,0-1 0 0 0,0 1 0 0 0,1 0 0 0 0,-1 0 0 0 0,0 0 1 0 0,0 0-1 0 0,0 0 0 0 0,1 0 0 0 0,-1 0 0 0 0,0 0 0 0 0,0 0 0 0 0,1 0 0 0 0,-1 0 0 0 0,0 0-2 0 0,4-1 41 0 0,-3 2-39 0 0,-1-1-1 0 0,0 0 1 0 0,0 0-1 0 0,0 0 1 0 0,0 0 0 0 0,0 0-1 0 0,0 0 1 0 0,0 0-1 0 0,0 0 1 0 0,0 0-1 0 0,0 0 1 0 0,1 0 0 0 0,-1 0-1 0 0,0 0 1 0 0,0 0-1 0 0,0 0 1 0 0,0 0-1 0 0,0 0 1 0 0,0 0 0 0 0,0 0-1 0 0,0 0 1 0 0,0-1-1 0 0,0 1 1 0 0,0 0-1 0 0,1 0 1 0 0,-1 0 0 0 0,0 0-1 0 0,0 0 1 0 0,0 0-1 0 0,0 0 1 0 0,0 0-1 0 0,0 0 1 0 0,0 0 0 0 0,0 0-1 0 0,0 0 1 0 0,0 0-1 0 0,0 0 1 0 0,0-1-1 0 0,0 1 1 0 0,0 0-1 0 0,0 0 1 0 0,0 0 0 0 0,0 0-1 0 0,0 0 1 0 0,0 0-1 0 0,0 0 1 0 0,0 0-1 0 0,0 0 1 0 0,0 0 0 0 0,0-1-1 0 0,0 1 1 0 0,0 0-1 0 0,0 0 1 0 0,0 0-1 0 0,0 0 1 0 0,0 0 0 0 0,0 0-2 0 0,0-53 157 0 0,0 1-88 0 0,-2 33-30 0 0,-4 3-24 0 0,0 1-1 0 0,4-4 25 0 0,2-70 90 0 0,0 40-91 0 0,0 1-34 0 0,0 46-5 0 0,0 1 1 0 0,0-1 0 0 0,0 1 0 0 0,0-1 0 0 0,0 1 0 0 0,1-1 0 0 0,-1 1 0 0 0,0-1 0 0 0,1 1 0 0 0,-1-1 0 0 0,1 1 0 0 0,-1 0 0 0 0,1-1 0 0 0,0 1 0 0 0,0 0 0 0 0,0-1 0 0 0,11-21-78 0 0,-12 22 74 0 0,1 0 0 0 0,0 0 0 0 0,-1 1 0 0 0,1-1 1 0 0,0 0-1 0 0,0 0 0 0 0,0 0 0 0 0,-1 1 0 0 0,1-1 0 0 0,0 0 1 0 0,0 1-1 0 0,0-1 0 0 0,0 1 0 0 0,0-1 0 0 0,0 1 0 0 0,1-1 4 0 0,9-5-22 0 0,-7-1-1 0 0,-3 7 22 0 0,-1-1 0 0 0,0 1 0 0 0,0 0 0 0 0,1-1 0 0 0,-1 1 0 0 0,0-1 0 0 0,1 1 0 0 0,-1 0 0 0 0,0-1 1 0 0,1 1-1 0 0,-1 0 0 0 0,0-1 0 0 0,1 1 0 0 0,-1 0 0 0 0,1 0 0 0 0,-1-1 0 0 0,1 1 0 0 0,-1 0 0 0 0,1 0 0 0 0,-1 0 0 0 0,1 0 0 0 0,-1-1 0 0 0,1 1 0 0 0,-1 0 0 0 0,1 0 0 0 0,-1 0 0 0 0,1 0 0 0 0,-1 0 0 0 0,1 0 0 0 0,-1 0 1 0 0,1 1-1 0 0,-1-1 1 0 0,7 0-7 0 0,-4-1 0 0 0,-1 1 0 0 0,1 0 0 0 0,-1 0-1 0 0,1 1 1 0 0,-1-1 0 0 0,1 0 0 0 0,-1 1 0 0 0,3 0 7 0 0,13 10 0 0 0,-5-8-9 0 0,-10-3 5 0 0,-1 1 0 0 0,0-1-1 0 0,1 1 1 0 0,-1 0 0 0 0,0 0 0 0 0,0-1 0 0 0,0 2 0 0 0,1-1 0 0 0,-1 0-1 0 0,0 0 1 0 0,-1 0 0 0 0,1 1 0 0 0,0-1 0 0 0,0 1 4 0 0,18 19-13 0 0,-3-3 13 0 0,1-2 0 0 0,6 6 0 0 0,-6-10 0 0 0,-11-7 0 0 0,0 0 0 0 0,-1 0 0 0 0,1 1 0 0 0,-1 0 0 0 0,0 0 0 0 0,0 1 0 0 0,76 101 0 0 0,-74-96 0 0 0,1 0 0 0 0,-2 0 0 0 0,0 1 0 0 0,0 0 0 0 0,-1 1 0 0 0,-1-3-1 0 0,1-1 1 0 0,-1 1-1 0 0,7 6 1 0 0,8 16 19 0 0,-6-9 51 0 0,1-1 51 0 0,-11-13-51 0 0,-3-7-52 0 0,0-1-1 0 0,0 0 1 0 0,1 1-1 0 0,-1-1 1 0 0,0 0-1 0 0,1 0 1 0 0,-1 0-1 0 0,1 0 1 0 0,0 0-18 0 0,0-1 111 0 0,-1 1-89 0 0,3 2-160 0 0,-3-3 130 0 0,0 0 49 0 0,0 0 67 0 0,1 0 87 0 0,-2 0-7 0 0,1 0 52 0 0,1 0 58 0 0,-1 0 64 0 0,0 0-161 0 0,2-1-85 0 0,0 0-57 0 0,2-1-5 0 0,-4 1 3 0 0,4-2 218 0 0,2-7-120 0 0,-2-6 172 0 0,-4-4 7 0 0,-1 4-167 0 0,0 10-130 0 0,1-3 11 0 0,0 1 1 0 0,0 0 0 0 0,0 0-1 0 0,2-4-48 0 0,-1 2 51 0 0,1 0-1 0 0,-2 0 0 0 0,1 0 1 0 0,-1-5-51 0 0,-1-22 66 0 0,0-41 24 0 0,0 69-79 0 0,-1 0 0 0 0,0-1 0 0 0,-1 1 0 0 0,-2-8-11 0 0,2 9 10 0 0,0 0 1 0 0,1-1-1 0 0,-1 1 0 0 0,1-7-10 0 0,1-15 52 0 0,0-5-51 0 0,0 32-1 0 0,0 0 0 0 0,1 0 0 0 0,-1 0 0 0 0,0 0 0 0 0,0 0 0 0 0,1 1 0 0 0,0-1 0 0 0,-1 0 0 0 0,1 0 0 0 0,0 0 0 0 0,0 1 0 0 0,0-1 0 0 0,1-1 0 0 0,-1 1 0 0 0,0 1 0 0 0,-1 0 0 0 0,1-1 0 0 0,0 1 0 0 0,-1-1 0 0 0,1 1 0 0 0,0-1 0 0 0,-1 0 0 0 0,0 1 0 0 0,1-1 0 0 0,-1 1 0 0 0,0-1 0 0 0,0-1 0 0 0,0-28-14 0 0,0 17-56 0 0,0 12 2 0 0,0 2 4 0 0,1 0-2 0 0,1 0-62 0 0,2 0-111 0 0,2 0-265 0 0,-3 0-476 0 0,-3 0-46 0 0</inkml:trace>
  <inkml:trace contextRef="#ctx0" brushRef="#br0" timeOffset="470.41">1057 268 6824 0 0,'0'0'149'0'0,"0"0"23"0"0,0 0 13 0 0,3 0-21 0 0,-1 0-244 0 0,0 0 93 0 0,1 0 81 0 0,1 0 71 0 0,-1 0 41 0 0,0 0 42 0 0,4 0 233 0 0,8 0 732 0 0,-11 0-884 0 0,0 0-48 0 0,2 0-43 0 0,0-3-33 0 0,9-7 292 0 0,-14 9-284 0 0,1 0-51 0 0,0 0-43 0 0,-1 1-36 0 0,3-1 8 0 0,1 2-67 0 0,-3-1 8 0 0,-1 1 40 0 0,-1-1-59 0 0,1 0 0 0 0,-1 0 0 0 0,1 0 0 0 0,-1 0 0 0 0,1 0 1 0 0,-1 0-1 0 0,1 0 0 0 0,-1 0 0 0 0,1 0 0 0 0,-1 0 0 0 0,1 0 1 0 0,-1 0-1 0 0,1 0 0 0 0,-1-1 0 0 0,1 1 0 0 0,-1 0 0 0 0,1 0 1 0 0,-1 0-1 0 0,1-1 0 0 0,-1 1 0 0 0,0 0 0 0 0,1-1 1 0 0,-1 1-1 0 0,0 0 0 0 0,1-1 0 0 0,-1 1 0 0 0,0 0 0 0 0,1-1 1 0 0,-1 1-1 0 0,0-1 0 0 0,1 1 0 0 0,-1-1-13 0 0,4-6 199 0 0,7 1 81 0 0,3-1-88 0 0,-10 5-123 0 0,7-3 85 0 0,-9 4-121 0 0,0 0 0 0 0,1 0 0 0 0,-1 0 0 0 0,0-1 0 0 0,0 1 0 0 0,0-1 0 0 0,0 1 0 0 0,0-1 0 0 0,0 0-33 0 0,14-11 216 0 0,-3 8-35 0 0,-8-6-18 0 0,6 5-11 0 0,-10 6-142 0 0,0-1-1 0 0,0 1 1 0 0,0-1 0 0 0,0 1 0 0 0,0-1 0 0 0,0 0 0 0 0,0 1-1 0 0,0-1 1 0 0,0 0 0 0 0,0 1 0 0 0,0-1 0 0 0,-1 0-1 0 0,1 0 1 0 0,0 0 0 0 0,-1 0 0 0 0,1 0-10 0 0,2-4 32 0 0,-3 4-26 0 0,0 1-1 0 0,0-1 1 0 0,1 0 0 0 0,-1 1 0 0 0,0-1 0 0 0,1 1-1 0 0,-1-1 1 0 0,1 0 0 0 0,-1 1 0 0 0,0-1-1 0 0,1 1 1 0 0,-1-1 0 0 0,1 1 0 0 0,-1 0 0 0 0,1-1-1 0 0,0 1 1 0 0,-1-1 0 0 0,1 1 0 0 0,-1 0-1 0 0,1 0 1 0 0,0-1 0 0 0,0 1-6 0 0,4-2 20 0 0,-1 0-1 0 0,0-3 1 0 0,-1-3 14 0 0,4-6 35 0 0,4-2-3 0 0,-9 0-13 0 0,-1 14-44 0 0,-1-8-6 0 0,-3 4 49 0 0,-11-5-29 0 0,-17-5 37 0 0,27 15-60 0 0,-1 0 0 0 0,1 0 0 0 0,0 1 0 0 0,0-1 0 0 0,-1 1 0 0 0,1 0 0 0 0,-1 0 0 0 0,1 0 0 0 0,-4 1 0 0 0,-8 0 0 0 0,14-1 0 0 0,0 0 0 0 0,1 0 0 0 0,-1 0 0 0 0,1 1 0 0 0,-1-1 0 0 0,0 1 0 0 0,1-1 0 0 0,-1 1 0 0 0,1-1 0 0 0,-1 1 0 0 0,1 0 0 0 0,-1 0 0 0 0,1 0 0 0 0,-1 0 0 0 0,-6 4 0 0 0,-26 11 0 0 0,10-11 0 0 0,14 8 0 0 0,1-5 0 0 0,7-7 0 0 0,0 1 0 0 0,0-1 0 0 0,0 1 0 0 0,0 0 0 0 0,1 0 0 0 0,-1 0 0 0 0,0 0 0 0 0,1 0 0 0 0,0 0 0 0 0,0 0 0 0 0,-1 2 0 0 0,-40 59 0 0 0,41-61 0 0 0,0 0 0 0 0,0 1 0 0 0,1-1 0 0 0,-1 0 0 0 0,1 1 0 0 0,0-1 0 0 0,-1 1 0 0 0,1-1 0 0 0,0 1 0 0 0,1 1 0 0 0,-2 15 0 0 0,-4-2 0 0 0,3-11 2 0 0,0 1 0 0 0,1-1 0 0 0,-1 1 0 0 0,1 0 0 0 0,1-1 0 0 0,-1 1-2 0 0,1 85 140 0 0,0-89-133 0 0,1 1 0 0 0,-1-1 0 0 0,0 0 1 0 0,1 0-1 0 0,0 1 0 0 0,-1-1 0 0 0,1 0 1 0 0,0 0-1 0 0,1 0 0 0 0,0 2-7 0 0,3 6 34 0 0,1 7 28 0 0,0 0-19 0 0,-3-7-25 0 0,-2-9-14 0 0,0 0 0 0 0,0 0 1 0 0,0 1-1 0 0,0-1 0 0 0,0 0 1 0 0,0 0-1 0 0,0-1 0 0 0,1 1 1 0 0,-1 0-1 0 0,1 0 0 0 0,-1-1 1 0 0,1 1-1 0 0,0 0 0 0 0,0-1 1 0 0,0 0-1 0 0,0 1 0 0 0,0-1 0 0 0,0 0-4 0 0,20 16 35 0 0,-17-13-20 0 0,1-1 0 0 0,-1 1 0 0 0,1-1 0 0 0,-1 0 0 0 0,1-1 0 0 0,0 1 0 0 0,0-1 0 0 0,4 1-15 0 0,-4-1 13 0 0,-3-1-6 0 0,1 0-1 0 0,-1-1 1 0 0,1 1-1 0 0,0-1 1 0 0,-1 1-1 0 0,1-1 0 0 0,-1 0 1 0 0,1 0-1 0 0,1-1-6 0 0,8 0 22 0 0,2 2-10 0 0,-7-1 1 0 0,0 0 1 0 0,-1 0 0 0 0,1-1-1 0 0,0 0 1 0 0,1 0-14 0 0,21-8 58 0 0,-9 1-50 0 0,-3 1-35 0 0,0-1-41 0 0,-4 1-28 0 0,0 0-41 0 0,-1 0-48 0 0,-2-1-53 0 0,10-10-225 0 0,8-11-7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46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222 380 5248 0 0,'0'0'152'0'0,"0"0"-35"0"0,0 0-5 0 0,-1 0 39 0 0,-1 2 126 0 0,-9 9 236 0 0,10-10-251 0 0,-1 0-61 0 0,0 0-51 0 0,1-1-44 0 0,-1 1-25 0 0,0-1-36 0 0,-3-1 7 0 0,3 1-6 0 0,1-1 45 0 0,-6 1 88 0 0,-9 1 409 0 0,12 0-466 0 0,0 0-95 0 0,-1 1 53 0 0,-11 7 185 0 0,8-4-18 0 0,3 1-38 0 0,5-5-196 0 0,0-1 1 0 0,-1 1 0 0 0,1-1 0 0 0,0 1-1 0 0,0-1 1 0 0,-1 0 0 0 0,1 1-1 0 0,0-1 1 0 0,-1 0 0 0 0,1 1 0 0 0,0-1-1 0 0,-1 0 1 0 0,1 1 0 0 0,-1-1-1 0 0,1 0 1 0 0,-1 0 0 0 0,1 1 0 0 0,-1-1-1 0 0,1 0 1 0 0,0 0 0 0 0,-1 0 0 0 0,1 0-1 0 0,-1 0 1 0 0,1 0 0 0 0,-1 0-1 0 0,1 0 1 0 0,-1 0 0 0 0,1 0 0 0 0,-1 0-1 0 0,1 0 1 0 0,-1 0 0 0 0,0 0-14 0 0,-15 3 282 0 0,4 6-64 0 0,8-5-154 0 0,1 0 1 0 0,0 0-1 0 0,0 0 1 0 0,1 1 0 0 0,-1 0-65 0 0,1-1 61 0 0,-1 1 1 0 0,1-1-1 0 0,-1 0 1 0 0,0 0-1 0 0,-1 0-61 0 0,2-2 23 0 0,1 0-1 0 0,-1-1 0 0 0,1 1 1 0 0,0 0-1 0 0,0 0 1 0 0,-1 0-1 0 0,1 1 0 0 0,0-1 1 0 0,1 0-1 0 0,-1 0 1 0 0,0 1-1 0 0,1-1 0 0 0,-1 0 1 0 0,1 1-23 0 0,-3 10 100 0 0,-8 8 108 0 0,6 5-35 0 0,-1-11-136 0 0,5-12-38 0 0,0 1 1 0 0,-1-1 0 0 0,1 1 0 0 0,1-1 0 0 0,-1 1-1 0 0,0-1 1 0 0,1 1 0 0 0,0-1 0 0 0,0 1 0 0 0,0 51 41 0 0,0 0 74 0 0,0-48-81 0 0,1 0 1 0 0,0 0-1 0 0,0-1 1 0 0,0 1-1 0 0,1 0 1 0 0,0-1-35 0 0,3 11 66 0 0,-2-4-14 0 0,-3-11-40 0 0,0 1 0 0 0,1-1 0 0 0,-1 0 0 0 0,1 0 1 0 0,0 1-1 0 0,-1-1 0 0 0,1 0 0 0 0,0 0 0 0 0,0 0 1 0 0,1 0-1 0 0,-1 0 0 0 0,0 0 0 0 0,1 0 0 0 0,-1 0 1 0 0,1 0-13 0 0,9 9 76 0 0,6 6 52 0 0,-5-8-10 0 0,0-2 20 0 0,2-1 50 0 0,-5-3-94 0 0,-1 0 1 0 0,1-1 0 0 0,0 0 0 0 0,6 0-95 0 0,14-1 259 0 0,-10-1-137 0 0,35-1 198 0 0,-50 1-291 0 0,1-1-1 0 0,0 0 0 0 0,-1 0 0 0 0,1 0 0 0 0,-1 0 1 0 0,1-1-1 0 0,-1 0 0 0 0,0 0 0 0 0,4-2-28 0 0,6-5 89 0 0,22-13 96 0 0,-31 19-161 0 0,0 0 1 0 0,0-1 0 0 0,0 1 0 0 0,-1-1 0 0 0,1 0 0 0 0,-1 0 0 0 0,1-1-25 0 0,25-34 113 0 0,-22 29-88 0 0,0-1 30 0 0,-1-1 0 0 0,5-8-55 0 0,9-26 52 0 0,-3 9-42 0 0,-16 32-4 0 0,1-1 0 0 0,-1 1 0 0 0,0 0 0 0 0,0 0 0 0 0,-1-1 0 0 0,0 1 0 0 0,0-1 0 0 0,0 0 0 0 0,-1 1 0 0 0,1-5-6 0 0,-1 3 0 0 0,1 0 0 0 0,0 0 0 0 0,0 0 0 0 0,1-1 0 0 0,0 1 0 0 0,2-5 0 0 0,-2 7 0 0 0,-2 3-1 0 0,1 0 1 0 0,-1 0-1 0 0,0 0 1 0 0,1 1-1 0 0,-1-1 1 0 0,0 0-1 0 0,0 0 1 0 0,-1 0-1 0 0,1 0 1 0 0,0 0 0 0 0,0 0-1 0 0,-1 0 1 0 0,1 0-1 0 0,-1 0 1 0 0,0 1-1 0 0,0-1 1 0 0,0 0-1 0 0,1 0 1 0 0,-2 1 0 0 0,-3-12-38 0 0,-1-7-97 0 0,5 18 107 0 0,0 0 0 0 0,0 0 1 0 0,0 0-1 0 0,-1 0 0 0 0,1 0 1 0 0,-1 0-1 0 0,1 0 0 0 0,-1 0 1 0 0,0 1-1 0 0,1-1 0 0 0,-1 1 1 0 0,0-1-1 0 0,0 1 0 0 0,-2-1 28 0 0,-14-13-271 0 0,3-1-53 0 0,-1-1-103 0 0,-1 4-87 0 0,14 12 443 0 0,0-1-49 0 0,1 1-46 0 0,-1 0-43 0 0,1 0-42 0 0,-1-1-36 0 0,-1 0-391 0 0,1 1 178 0 0,0-1-43 0 0,-3-1-646 0 0,0 1-336 0 0,-3 2-854 0 0</inkml:trace>
  <inkml:trace contextRef="#ctx0" brushRef="#br0" timeOffset="520.13">679 632 6880 0 0,'0'3'157'0'0,"0"11"-49"0"0,0 24 246 0 0,0-26-281 0 0,0 0-45 0 0,3 1 1 0 0,2-2 59 0 0,0-1 65 0 0,-2 3 66 0 0,-3-4 47 0 0,2-2-65 0 0,0 1-22 0 0,3 2 21 0 0,-1 1 26 0 0,-1-1 42 0 0,0-2-66 0 0,0 2 18 0 0,6 9 150 0 0,-3-10-175 0 0,1 3 169 0 0,3 6 237 0 0,-1-7-294 0 0,-1-3-117 0 0,-5-5-106 0 0,0 0 0 0 0,1 0 0 0 0,-1 0 0 0 0,-1 1 0 0 0,1 0 0 0 0,0 0-84 0 0,3 8 255 0 0,-1-2-52 0 0,0-1-45 0 0,0 5 105 0 0,5-9-20 0 0,-5 2-76 0 0,-5-7-157 0 0,1 0-1 0 0,-1 1 1 0 0,0-1-1 0 0,0 1 1 0 0,0-1 0 0 0,1 0-1 0 0,-1 1 1 0 0,0-1-1 0 0,0 0 1 0 0,1 0 0 0 0,-1 1-1 0 0,0-1 1 0 0,1 0-1 0 0,-1 1 1 0 0,0-1 0 0 0,1 0-1 0 0,-1 0 1 0 0,1 0 0 0 0,-1 0-1 0 0,0 1 1 0 0,1-1-1 0 0,-1 0 1 0 0,1 0 0 0 0,-1 0-1 0 0,0 0 1 0 0,1 0-1 0 0,-1 0 1 0 0,1 0 0 0 0,-1 0-1 0 0,1 0 1 0 0,-1 0-10 0 0,3 0 163 0 0,-3 0-31 0 0,0 0-4 0 0,0 3 8 0 0,0-4-36 0 0,0 2-55 0 0,0 0-61 0 0,-1 3-157 0 0,1-2 171 0 0,0-1 62 0 0,0 0 106 0 0,0 0-34 0 0,-1-1 36 0 0,1 0 42 0 0,0 0 45 0 0,0 0 48 0 0,-1 0 53 0 0,-12-14-285 0 0,6 8-45 0 0,3 2-32 0 0,-1 2 19 0 0,-2-1 8 0 0,7 2-19 0 0,-1 1-1 0 0,0 0 1 0 0,1-1 0 0 0,-1 1 0 0 0,1 0 0 0 0,-1-1 0 0 0,0 1 0 0 0,1-1 0 0 0,-1 1-1 0 0,1-1 1 0 0,-1 1 0 0 0,1-1 0 0 0,0 1 0 0 0,-1-1 0 0 0,1 0 0 0 0,-1 1 0 0 0,1-1-1 0 0,0 0 1 0 0,0 1 0 0 0,-1-1 0 0 0,1 0 0 0 0,0 1 0 0 0,0-1 0 0 0,0 0 0 0 0,0 1-1 0 0,0-1 1 0 0,0 0-2 0 0,-1-1 2 0 0,-10-17 37 0 0,8 15-30 0 0,0-1-1 0 0,1 1 0 0 0,0 0 0 0 0,-1-1 0 0 0,1-2-8 0 0,-4-22 53 0 0,-1 2-40 0 0,-12-56-12 0 0,14 38-28 0 0,-2 17-74 0 0,5 19 51 0 0,0-1 0 0 0,0 1 0 0 0,1-1 0 0 0,0 0 50 0 0,1 4-39 0 0,0 0 1 0 0,1 0-1 0 0,0 1 1 0 0,0-1 0 0 0,0-2 38 0 0,10-23-179 0 0,-7 12 84 0 0,-3 14 59 0 0,0-1 1 0 0,1 1-1 0 0,-1 0 0 0 0,1-1 0 0 0,2-3 36 0 0,-1 5-34 0 0,-1 0-1 0 0,1 1 1 0 0,-1-1 0 0 0,1 1 0 0 0,3-3 34 0 0,7-10-124 0 0,-2-1 67 0 0,10-12 8 0 0,-19 27 37 0 0,0 0 0 0 0,0 0 0 0 0,0 0 0 0 0,0 0 0 0 0,1 1 0 0 0,-1-1 0 0 0,1 1 12 0 0,-1 0-6 0 0,1 0 0 0 0,-1 0 0 0 0,0 1 0 0 0,1-1 0 0 0,-1 1-1 0 0,0-1 1 0 0,1 1 0 0 0,-1 0 0 0 0,1 0 0 0 0,1 1 6 0 0,13-3-9 0 0,-5-4 9 0 0,-10 5 0 0 0,-1 0 0 0 0,1 1 0 0 0,-1-1 0 0 0,1 0 0 0 0,-1 0 0 0 0,1 1 0 0 0,0-1 0 0 0,-1 1 0 0 0,1 0 0 0 0,0-1 0 0 0,-1 1 0 0 0,1 0 0 0 0,0 0 0 0 0,0 0 0 0 0,7 0 2 0 0,-5-1-4 0 0,0 1 0 0 0,-1 0 0 0 0,1 0 0 0 0,-1 0 0 0 0,1 0 0 0 0,0 1 0 0 0,-1 0 0 0 0,1-1 0 0 0,1 2 2 0 0,4 1-19 0 0,39 14-152 0 0,-31-8 134 0 0,1 4 24 0 0,-15-12 13 0 0,-1 1 0 0 0,1-1 0 0 0,-1 1 0 0 0,0-1 0 0 0,0 1 0 0 0,1 0 0 0 0,-1 0 0 0 0,0 0 0 0 0,0 0 0 0 0,-1 1 0 0 0,1-1 0 0 0,0 0 0 0 0,-1 1 0 0 0,17 20 0 0 0,-2-3-4 0 0,-14-16-4 0 0,0 1 0 0 0,1 0-1 0 0,-2-1 1 0 0,1 1-1 0 0,-1 0 1 0 0,1 0 0 0 0,-1 0-1 0 0,-1 1 1 0 0,1 3 8 0 0,0 12 7 0 0,-1-18-7 0 0,0-1 0 0 0,-1 0 0 0 0,1 1 0 0 0,-1-1 0 0 0,1 0 0 0 0,-1 0 0 0 0,0 1 0 0 0,0-1 0 0 0,1 0 0 0 0,-2 0 0 0 0,0 2 0 0 0,-8 17 0 0 0,9-14 0 0 0,-10 22 0 0 0,11-27 0 0 0,-1 0 0 0 0,0-1 0 0 0,0 1 0 0 0,0 0 0 0 0,0-1 0 0 0,0 1 0 0 0,0 0 0 0 0,-1-1 0 0 0,1 1 0 0 0,0-1 0 0 0,-1 0 0 0 0,1 1 0 0 0,-1-1 0 0 0,-1 0-1 0 0,1 1 1 0 0,-1-1 0 0 0,1 0 0 0 0,0 1 0 0 0,0 0 0 0 0,0-1 0 0 0,0 1 0 0 0,0 0 0 0 0,0 0 0 0 0,0 1 0 0 0,0-1 5 0 0,0 0 1 0 0,0 0-1 0 0,1 0 1 0 0,-2-1-1 0 0,1 1 0 0 0,0 0 1 0 0,0-1-1 0 0,0 0 0 0 0,-1 1 1 0 0,0-1-6 0 0,-28 25 11 0 0,-1-10 42 0 0,22-13-30 0 0,-2-1-43 0 0,0-3-53 0 0,-1 1-64 0 0,5-1-10 0 0,0 1-44 0 0,2 0 29 0 0,4 0 66 0 0,1-1-37 0 0,-1 1-12 0 0,0-1-36 0 0,1 1-43 0 0,-1-1-46 0 0,1 0-51 0 0,-1 0-47 0 0,0 0-41 0 0,1 0-38 0 0,-1-1-129 0 0,0 1-36 0 0,-4-5-1352 0 0</inkml:trace>
  <inkml:trace contextRef="#ctx0" brushRef="#br0" timeOffset="1034.16">1326 569 7368 0 0,'0'0'165'0'0,"0"0"22"0"0,0 0 10 0 0,3 0-16 0 0,57 0 1514 0 0,-49-3-1270 0 0,-6-2-80 0 0,-5 4-323 0 0,1 1-1 0 0,-1-1 1 0 0,0 1-1 0 0,1-1 0 0 0,-1 1 1 0 0,1-1-1 0 0,-1 1 1 0 0,1-1-1 0 0,-1 1 0 0 0,1 0 1 0 0,0-1-1 0 0,-1 1 1 0 0,1 0-1 0 0,-1-1 0 0 0,1 1 1 0 0,0 0-1 0 0,-1 0 1 0 0,1-1-1 0 0,0 1 0 0 0,-1 0 1 0 0,1 0-1 0 0,0 0 0 0 0,-1 0 1 0 0,1 0-1 0 0,0 0 1 0 0,0 0-22 0 0,12-2 296 0 0,-3-4-65 0 0,-2 1-88 0 0,2 0 10 0 0,12-6 70 0 0,-9 6-69 0 0,-8-6-14 0 0,3 6-67 0 0,9-3-10 0 0,-13 6-43 0 0,8-2 24 0 0,-12 4-41 0 0,1 0-1 0 0,-1-1 0 0 0,1 1 1 0 0,-1 0-1 0 0,1 0 0 0 0,-1 0 0 0 0,1 0 1 0 0,-1-1-1 0 0,0 1 0 0 0,1 0 0 0 0,-1 0 1 0 0,1-1-1 0 0,-1 1 0 0 0,0 0 1 0 0,1-1-1 0 0,-1 1 0 0 0,0 0 0 0 0,1-1 1 0 0,-1 1-3 0 0,14-25 40 0 0,-1 9-40 0 0,1 3-15 0 0,-11 6-56 0 0,-3-2 68 0 0,-1 6-7 0 0,2-1 0 0 0,-2-1-6 0 0,-15-4-11 0 0,3-2 16 0 0,8 7-53 0 0,-1 4 35 0 0,1-1 5 0 0,1-6-18 0 0,1 3 2 0 0,-11 2-60 0 0,11 2 93 0 0,1-1 7 0 0,0 1-1 0 0,1 0 1 0 0,-1 0 0 0 0,0 0 0 0 0,0 0-1 0 0,0 1 1 0 0,0-1 0 0 0,1 0-1 0 0,-1 1 1 0 0,0-1 0 0 0,-1 1 0 0 0,-2 10 0 0 0,-8-6-11 0 0,4 1-17 0 0,6-3 3 0 0,0 0 0 0 0,0 0 0 0 0,1 1 0 0 0,-1-1 0 0 0,1 1 1 0 0,0 0-1 0 0,0-1 0 0 0,-1 4 25 0 0,1-2-8 0 0,-9 8-5 0 0,9-11 13 0 0,0 0 1 0 0,0-1-1 0 0,1 1 0 0 0,-1 0 1 0 0,1 0-1 0 0,-1 0 0 0 0,1 0 0 0 0,0 0 1 0 0,-1 2-1 0 0,-3 22 10 0 0,-1-10 10 0 0,5-13-15 0 0,0 0-1 0 0,0 1 0 0 0,0-1 0 0 0,0 0 0 0 0,0 1 0 0 0,0-1 0 0 0,1 1 1 0 0,0 1-5 0 0,0-2-1 0 0,0 0 1 0 0,-1 1 0 0 0,1-1 0 0 0,-1 0 0 0 0,1 0-1 0 0,-1 0 1 0 0,0 1 0 0 0,0-1 0 0 0,-2 3 0 0 0,-2 9 12 0 0,2 8 31 0 0,3 15 86 0 0,0-23-79 0 0,0-13-40 0 0,0 0 1 0 0,0 0-1 0 0,1 0 0 0 0,-1 0 1 0 0,0 0-1 0 0,1-1 1 0 0,-1 1-1 0 0,1 0 1 0 0,0 0-1 0 0,0 0 1 0 0,-1-1-1 0 0,1 1 1 0 0,1 1-11 0 0,-1-1 8 0 0,0-1 0 0 0,0 0 0 0 0,0 1 0 0 0,0-1 0 0 0,-1 1 0 0 0,1-1 0 0 0,-1 1 0 0 0,1 0 0 0 0,-1-1 0 0 0,0 1 0 0 0,1-1 0 0 0,-1 1 0 0 0,0 1-8 0 0,0-2 4 0 0,0 0 1 0 0,0 0-1 0 0,0 1 1 0 0,0-1-1 0 0,0 0 1 0 0,0 0-1 0 0,0 0 1 0 0,1 0-1 0 0,-1 0 1 0 0,0 1 0 0 0,1-1-1 0 0,-1 0 1 0 0,1 0-1 0 0,-1 0 1 0 0,1 0-1 0 0,-1 0 1 0 0,1 0-1 0 0,0 0 1 0 0,0-1-1 0 0,-1 1 1 0 0,1 0-1 0 0,0 0 1 0 0,0 0 0 0 0,0-1-1 0 0,0 1 1 0 0,0-1-1 0 0,0 1 1 0 0,0 0-1 0 0,0-1 1 0 0,0 0-1 0 0,0 1 1 0 0,0-1-1 0 0,1 1-4 0 0,8 3 43 0 0,-2 1-13 0 0,-6-4-26 0 0,-1 0-1 0 0,1 0 1 0 0,-1 0-1 0 0,1-1 1 0 0,-1 1-1 0 0,1 0 1 0 0,-1-1-1 0 0,1 1 1 0 0,-1-1-1 0 0,1 1 1 0 0,0-1 0 0 0,-1 0-1 0 0,1 0 1 0 0,0 0-4 0 0,28-3 129 0 0,-6-5-67 0 0,-18 6-56 0 0,-2 1 0 0 0,-1 0 0 0 0,0 1 0 0 0,1-1 0 0 0,-1 1 1 0 0,0-1-1 0 0,1 1 0 0 0,-1 0 0 0 0,1 0-6 0 0,15-1 52 0 0,-12-1-49 0 0,0-1-1 0 0,0 1 1 0 0,-1-1-1 0 0,1-1 0 0 0,2-1-2 0 0,5-4-43 0 0,0 1-61 0 0,-4 1-26 0 0,0 1-53 0 0,0 0-64 0 0,0 0-72 0 0,-4 3-103 0 0,0 0-106 0 0,-1 1 73 0 0,0-1-39 0 0,4-1-582 0 0,0-1 7 0 0,0 1-37 0 0,5-3-652 0 0</inkml:trace>
  <inkml:trace contextRef="#ctx0" brushRef="#br0" timeOffset="1348.06">1941 395 6648 0 0,'0'0'149'0'0,"0"0"23"0"0,0 0 12 0 0,3 3-25 0 0,3 5-111 0 0,-2-2 47 0 0,-2 0 63 0 0,-1 0 105 0 0,2 2 319 0 0,-2-5-456 0 0,1 1-50 0 0,0 0 3 0 0,-1-2-13 0 0,1 1 36 0 0,-1 0 19 0 0,1 1 39 0 0,0 0 45 0 0,0 1 51 0 0,0-1-140 0 0,7 15 254 0 0,-7-10-180 0 0,-1 1 75 0 0,0 1 48 0 0,5 2 36 0 0,1-1 27 0 0,-6-1-16 0 0,1 0 15 0 0,4 2 49 0 0,0-1 3 0 0,-4-1-47 0 0,0 1 8 0 0,4 0 53 0 0,0 1 5 0 0,-4-2-51 0 0,-2-4-142 0 0,0-7-238 0 0,0 0-1 0 0,0 1 1 0 0,0-1 0 0 0,0 1-1 0 0,1-1 1 0 0,-1 0-1 0 0,0 1 1 0 0,0-1-1 0 0,0 0 1 0 0,0 1 0 0 0,0-1-1 0 0,1 0 1 0 0,-1 0-1 0 0,0 1 1 0 0,0-1-1 0 0,0 0 1 0 0,1 1-1 0 0,-1-1 1 0 0,0 0 0 0 0,1 0-1 0 0,-1 1 1 0 0,0-1-1 0 0,0 0 1 0 0,1 0-1 0 0,-1 0 1 0 0,0 0 0 0 0,1 0-1 0 0,-1 1-14 0 0,4-1 177 0 0,2 1 70 0 0,-6 1-21 0 0,0 1-214 0 0,0-2 68 0 0,-1 1 57 0 0,1-1 47 0 0,-1 1 180 0 0,0-2 249 0 0,-1-1-197 0 0,0 0-183 0 0,1-1-81 0 0,-1 1-49 0 0,0-1-61 0 0,1 0-47 0 0,-1 0-51 0 0,0 0-59 0 0,0 1 26 0 0,-8-10 162 0 0,6 6 11 0 0,3-2-57 0 0,0 1-12 0 0,-3-2-5 0 0,-3-4 25 0 0,5-2 21 0 0,2-8-5 0 0,-1 8-17 0 0,1-1 0 0 0,0 0 0 0 0,1 1 0 0 0,2-11-34 0 0,3 8 1 0 0,-3 13-25 0 0,-1-1 0 0 0,1 0 1 0 0,0 1-1 0 0,0 0 0 0 0,0-1 0 0 0,3-1 24 0 0,7-10-73 0 0,-5 3-23 0 0,4 2 10 0 0,-3 3 29 0 0,1-7-71 0 0,-8 13 119 0 0,-1 1 0 0 0,1 0-1 0 0,-1 0 1 0 0,1 0-1 0 0,0 0 1 0 0,-1 0-1 0 0,1 1 1 0 0,0-1-1 0 0,0 0 1 0 0,-1 1-1 0 0,2-1 10 0 0,19-7-128 0 0,-4-2 24 0 0,8 4 0 0 0,-11 1 10 0 0,1-1-151 0 0,3 4-94 0 0,-4 1 120 0 0,-6-1-12 0 0,-1 0-51 0 0,-1 0-107 0 0,-2 0 68 0 0,0 1-62 0 0,-1-1-69 0 0,1 1-77 0 0,0 0-82 0 0,0 0-90 0 0,1 1-96 0 0,-1 0-103 0 0,8 0-1056 0 0,6 0-1098 0 0</inkml:trace>
  <inkml:trace contextRef="#ctx0" brushRef="#br0" timeOffset="1820.55">2714 395 5904 0 0,'0'0'132'0'0,"0"0"17"0"0,0 0 11 0 0,0 0 37 0 0,0 0 131 0 0,0 0 59 0 0,-2 0 12 0 0,-9 0 3 0 0,9 0 12 0 0,2 0 2 0 0,-3 0 0 0 0,-28 0 954 0 0,17 0-819 0 0,6 0-279 0 0,1 0-34 0 0,0 0-41 0 0,0 0-49 0 0,2 3 162 0 0,-7 6-162 0 0,-11 2 27 0 0,16-8-113 0 0,-1 1 0 0 0,1-1-1 0 0,1 1 1 0 0,-3 2-62 0 0,7-4 24 0 0,0-1 0 0 0,0 1 0 0 0,0 0 0 0 0,1 0 0 0 0,-1 0 0 0 0,0 0 0 0 0,1 0 0 0 0,0 0 0 0 0,-1 2-24 0 0,-4 8 121 0 0,3-1-45 0 0,-7 10 45 0 0,5-13-12 0 0,0 1-1 0 0,1-1 0 0 0,-3 8-108 0 0,3-4 83 0 0,0-2-33 0 0,1 8 76 0 0,3 2-33 0 0,1-10-50 0 0,-1-9-32 0 0,0 1-1 0 0,0 0 0 0 0,0-1 1 0 0,0 1-1 0 0,0 0 0 0 0,1-1 1 0 0,-1 1-1 0 0,1 0 0 0 0,-1-1 1 0 0,1 1-1 0 0,0-1 0 0 0,0 1 1 0 0,0-1-1 0 0,0 1-10 0 0,5 10 65 0 0,-5 3-8 0 0,-2-13-46 0 0,1 0-1 0 0,0 1 0 0 0,0-1 1 0 0,0 0-1 0 0,1 0 1 0 0,-1 0-1 0 0,0 0 1 0 0,1 0-1 0 0,-1-1 0 0 0,1 1 1 0 0,0 0-1 0 0,0 2-10 0 0,12 1 74 0 0,-10-3-60 0 0,0 0 1 0 0,0 0 0 0 0,0 0 0 0 0,0 1 0 0 0,-1-1 0 0 0,1 1 0 0 0,0 1-15 0 0,-1-2 9 0 0,-1 0 1 0 0,1 0 0 0 0,-1-1-1 0 0,1 1 1 0 0,0 0 0 0 0,-1-1-1 0 0,1 1 1 0 0,0-1 0 0 0,0 1-1 0 0,0-1 1 0 0,1 0 0 0 0,-1 0-1 0 0,0 0 1 0 0,0 0 0 0 0,1 0 0 0 0,-1-1-1 0 0,0 1 1 0 0,1-1 0 0 0,-1 0-10 0 0,7 1 37 0 0,-5-1-12 0 0,1 0 0 0 0,0 0 0 0 0,-1-1-1 0 0,1 1 1 0 0,-1-1 0 0 0,3-1-25 0 0,-5 2 4 0 0,0-1 1 0 0,0 0-1 0 0,0 0 0 0 0,0 0 0 0 0,0 0 0 0 0,0-1 0 0 0,0 1 0 0 0,-1 0 1 0 0,2-2-5 0 0,13-10 74 0 0,-11 10-54 0 0,-4 3-16 0 0,-1 0 0 0 0,1-1 0 0 0,0 1 0 0 0,-1 0 1 0 0,1 0-1 0 0,0-1 0 0 0,-1 1 0 0 0,1-1 0 0 0,-1 1 0 0 0,1-1 1 0 0,-1 1-1 0 0,1-1 0 0 0,-1 1 0 0 0,1-1 0 0 0,-1 1 0 0 0,0-1 1 0 0,1 1-1 0 0,-1-1 0 0 0,0 0 0 0 0,1 1 0 0 0,-1-1 0 0 0,0 0-4 0 0,3-4 12 0 0,10-11 18 0 0,3-2 41 0 0,-7-3-20 0 0,0-3-32 0 0,1 6-19 0 0,-4-8 10 0 0,9-11 44 0 0,-10 26-54 0 0,-4 8 0 0 0,1 0 0 0 0,-1 0 0 0 0,0 0 0 0 0,0 0 0 0 0,0 0 0 0 0,-1 0 0 0 0,1 0 0 0 0,-1-1 0 0 0,1 1 0 0 0,-1-3 0 0 0,0-3-42 0 0,0 0 35 0 0,0-39 106 0 0,0 28-159 0 0,0 9-23 0 0,0-1-47 0 0,0-1-55 0 0,0-1-62 0 0,0 11 164 0 0,0 6 25 0 0,2 10 30 0 0,11 3-36 0 0,-11-15 63 0 0,-1 0 0 0 0,0 0 0 0 0,1 0 0 0 0,-1 1 1 0 0,0-1-1 0 0,0 0 0 0 0,0 1 0 0 0,0-1 0 0 0,0 1 1 0 0,-1-1-1 0 0,1 1 0 0 0,0-1 0 0 0,-1 1 0 0 0,1 0 1 0 0,-1-1-1 0 0,0 1 0 0 0,1 0 0 0 0,-1-1 0 0 0,0 1 1 0 0,0 0 0 0 0,0 0 0 0 0,0 0 0 0 0,1-1 0 0 0,-1 1 0 0 0,0-1 0 0 0,1 1 0 0 0,-1 0 0 0 0,1-1 0 0 0,-1 1 0 0 0,1-1 0 0 0,0 1 0 0 0,-1-1 0 0 0,1 1 0 0 0,0-1 0 0 0,0 1 0 0 0,4 6 0 0 0,11 23 0 0 0,-15-28 0 0 0,0-1 0 0 0,-1 0 0 0 0,1 0 0 0 0,0 1 0 0 0,-1-1 0 0 0,0 1 0 0 0,0-1 0 0 0,1 0 0 0 0,-2 1 0 0 0,1 1 0 0 0,1 13 0 0 0,13 10 0 0 0,-12-25 0 0 0,0 1 0 0 0,0 0 0 0 0,-1 0 0 0 0,1 0 0 0 0,-1 0 0 0 0,0 0 0 0 0,0 0 0 0 0,0 0 0 0 0,0 0 0 0 0,-1 1 0 0 0,1 2 0 0 0,2 9 0 0 0,10 1 0 0 0,-2-2-22 0 0,-10-13 16 0 0,0 1 0 0 0,-1-1-1 0 0,1 0 1 0 0,-1 0 0 0 0,1 0 0 0 0,-1 0 0 0 0,0 1 0 0 0,0-1 0 0 0,1 0-1 0 0,-1 0 1 0 0,0 1 6 0 0,2 3-96 0 0,2-1 24 0 0,-1-1-75 0 0,-1-1-55 0 0,0 0-106 0 0,-1-1 91 0 0,-1-1-34 0 0,1 1-343 0 0,-1-1 80 0 0,1 1-48 0 0,-1-1-661 0 0,0 0-523 0 0,0 0-992 0 0</inkml:trace>
  <inkml:trace contextRef="#ctx0" brushRef="#br0" timeOffset="2163.12">3235 1 10016 0 0,'0'0'230'0'0,"0"0"30"0"0,0 0 18 0 0,0 1-120 0 0,0 1-83 0 0,0 9 6 0 0,0 24 318 0 0,3-24-288 0 0,2 5 73 0 0,-3-13-141 0 0,-1 0 0 0 0,0 1 0 0 0,0-1 0 0 0,0 0 0 0 0,-1 1 0 0 0,1-1 0 0 0,-1 1 1 0 0,1 0-1 0 0,-1-1-43 0 0,-1 13 191 0 0,1-9-53 0 0,0 1 1 0 0,0 0 0 0 0,1 0 0 0 0,0-1 0 0 0,0 3-139 0 0,4 6 240 0 0,-3-10-123 0 0,0 1 1 0 0,-1 0-1 0 0,1-1 0 0 0,-2 1 1 0 0,1 0-1 0 0,-1 0-117 0 0,3 17 314 0 0,6 7 92 0 0,-7-26-337 0 0,0 4 106 0 0,-1-1-36 0 0,-1 5 59 0 0,2 7 26 0 0,3-5-75 0 0,1 3 33 0 0,-4-1 31 0 0,-1-9-119 0 0,0 0-1 0 0,0 0 1 0 0,1 0 0 0 0,1 5-94 0 0,-1-5 69 0 0,0 0 1 0 0,0 0 0 0 0,-1-1-1 0 0,0 6-69 0 0,0 5 117 0 0,5-1-25 0 0,0-2-25 0 0,-5 4 15 0 0,-1-16-70 0 0,0-1 1 0 0,0 1-1 0 0,0-1 1 0 0,0 1-1 0 0,0-1 1 0 0,1 0-1 0 0,-1 1 1 0 0,1-1 0 0 0,0 1-1 0 0,0 1-12 0 0,4 4 31 0 0,-4-7-28 0 0,0 0 1 0 0,0 1-1 0 0,0-1 1 0 0,0 1-1 0 0,-1-1 0 0 0,1 1 1 0 0,-1-1-1 0 0,1 1 0 0 0,-1 0 1 0 0,1-1-1 0 0,-1 1 0 0 0,0 0 1 0 0,0-1-1 0 0,0 1 0 0 0,0 1-3 0 0,0 14 41 0 0,0 7 6 0 0,0 24-61 0 0,0-45-139 0 0,0-3-66 0 0,0 0-301 0 0,0 0 392 0 0,0 0 13 0 0,0 0-13 0 0,0 0-42 0 0,0 0-9 0 0,0 0-42 0 0,0 0-47 0 0,0 0-52 0 0,0 0-58 0 0,0 0-53 0 0,0 0-46 0 0,0 0-42 0 0,0 0-149 0 0,0 0-42 0 0,0 0-180 0 0,0 0-489 0 0</inkml:trace>
  <inkml:trace contextRef="#ctx0" brushRef="#br0" timeOffset="2477.69">3046 459 9560 0 0,'0'0'216'0'0,"0"0"32"0"0,0 0 10 0 0,2 0 30 0 0,2 0-155 0 0,-1 0-61 0 0,-1 0 0 0 0,0 0 0 0 0,1 0 0 0 0,-1 0 1 0 0,0 0-1 0 0,1-1 0 0 0,-1 1 0 0 0,0-1 0 0 0,2 0-72 0 0,4-4 199 0 0,2-1 83 0 0,4 4 54 0 0,-3 2-109 0 0,0 0-59 0 0,14-3 98 0 0,-9-2-108 0 0,-9 3-83 0 0,-1 1 1 0 0,1-1-1 0 0,0 1 0 0 0,-1 0 0 0 0,1 0 1 0 0,0 1-76 0 0,19 1 192 0 0,-13-1-86 0 0,-1 0 0 0 0,1 0 0 0 0,0-1 0 0 0,7-2-106 0 0,41-10 237 0 0,-29 6-147 0 0,-4 1-35 0 0,-12 4-7 0 0,-1 0 0 0 0,0 2 1 0 0,1 0-1 0 0,7 1-48 0 0,3-1 49 0 0,-20 1-29 0 0,1-1 0 0 0,0 1 0 0 0,-1 0 0 0 0,1 0 0 0 0,-1 1 0 0 0,4 1-20 0 0,7 2 40 0 0,11 0 26 0 0,-12 1-49 0 0,-13-5-11 0 0,0 0 0 0 0,1 0 1 0 0,-1 0-1 0 0,0 0 0 0 0,1 0 0 0 0,-1-1 1 0 0,1 1-1 0 0,1-1-6 0 0,-3 0 3 0 0,-1 0 0 0 0,1 0 0 0 0,0 0 1 0 0,0 1-1 0 0,0-1 0 0 0,-1 1 0 0 0,1-1 0 0 0,0 1 0 0 0,0-1 0 0 0,-1 1 1 0 0,1 0-1 0 0,-1 0 0 0 0,1 0 0 0 0,-1 0 0 0 0,1 0 0 0 0,-1 0 1 0 0,1 0-1 0 0,-1 1 0 0 0,0-1 0 0 0,1 1-3 0 0,14 11 12 0 0,-3-8-2 0 0,-13-4-8 0 0,1 0-1 0 0,-1-1 1 0 0,0 1-1 0 0,1 0 1 0 0,-1 0-1 0 0,0 0 1 0 0,0 0-1 0 0,1-1 1 0 0,-1 1-1 0 0,0 0 1 0 0,0 0-1 0 0,0 0 1 0 0,0 0 0 0 0,0 0-2 0 0,0 1 148 0 0,0-1-63 0 0,0 1-60 0 0,0 0-60 0 0,0 0-58 0 0,0 0-56 0 0,0 0-56 0 0,0 0-53 0 0,0 0-53 0 0,0 0-50 0 0,0 0-50 0 0,0 0-47 0 0,0 0-47 0 0,0-1-45 0 0,0 1-44 0 0,0-1-41 0 0,0 1-1170 0 0,0-1-1027 0 0</inkml:trace>
  <inkml:trace contextRef="#ctx0" brushRef="#br0" timeOffset="2735.74">3645 127 10880 0 0,'0'0'248'0'0,"-3"0"34"0"0,3 0-267 0 0,-1 0 0 0 0,1 0 0 0 0,-1 0 0 0 0,1 0 0 0 0,0 0 0 0 0,-1 0 0 0 0,1 0 0 0 0,-1 0 0 0 0,1 0 0 0 0,-1 0 0 0 0,1 0 0 0 0,-1-1 0 0 0,1 1 0 0 0,-1 0 0 0 0,1 0 0 0 0,-1-1 0 0 0,1 1 0 0 0,0 0 0 0 0,-1 0 0 0 0,1-1 0 0 0,0 1 0 0 0,-1 0 0 0 0,1-1 0 0 0,0 1 0 0 0,-1-1 0 0 0,1 1 0 0 0,0 0 0 0 0,-1-1-15 0 0,0-6 146 0 0,1 4-42 0 0,0 3-39 0 0,0 0 6 0 0,3 0 1 0 0,2 0 4 0 0,1 0-92 0 0,1 0-59 0 0,13 0-256 0 0,-13 0 219 0 0,8 0-86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56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2 7056 0 0,'0'0'157'0'0,"0"0"23"0"0,-2 0 12 0 0,1 0-186 0 0,0 0 0 0 0,1 0 0 0 0,-1 0 0 0 0,1 0 0 0 0,-1 0 0 0 0,0 1 0 0 0,1-1 0 0 0,-1 0-1 0 0,1 0 1 0 0,-1 0 0 0 0,1 1 0 0 0,-1-1 0 0 0,1 0 0 0 0,-1 1 0 0 0,1-1 0 0 0,-1 0 0 0 0,1 1 0 0 0,-1-1 0 0 0,1 0 0 0 0,0 1 0 0 0,-1-1 0 0 0,1 1-1 0 0,0-1 1 0 0,-1 1-6 0 0,1 0 3 0 0,-1 0-1 0 0,1-1 0 0 0,-1 1 0 0 0,1-1 1 0 0,-1 1-1 0 0,1-1 0 0 0,-1 1 0 0 0,1-1 1 0 0,-1 1-1 0 0,0-1 0 0 0,1 1 0 0 0,-1-1 1 0 0,1 0-1 0 0,-1 1 0 0 0,0-1 0 0 0,0 0 1 0 0,1 0-1 0 0,-1 0 0 0 0,0 1 0 0 0,1-1 1 0 0,-1 0-1 0 0,0 0 0 0 0,0 0 1 0 0,1 0-1 0 0,-1 0-2 0 0,-8 0 45 0 0,0-1 75 0 0,-2 0 74 0 0,-12 2 333 0 0,11 2-285 0 0,4 2-56 0 0,7-4-155 0 0,0 0 0 0 0,-1 0 0 0 0,1 0 0 0 0,-1 0 0 0 0,1-1-1 0 0,-1 1 1 0 0,1 0 0 0 0,-1-1 0 0 0,0 1 0 0 0,1-1 0 0 0,-1 0 0 0 0,1 0 0 0 0,-1 1-1 0 0,0-1-30 0 0,-3 0 59 0 0,3-1-30 0 0,0 1-1 0 0,0 0 1 0 0,0 0 0 0 0,0 0 0 0 0,0 1 0 0 0,0-1-1 0 0,-1 0 1 0 0,1 1 0 0 0,0-1 0 0 0,0 1 0 0 0,0 0-1 0 0,0 0 1 0 0,0 0 0 0 0,0 0-29 0 0,-12 11 254 0 0,10-8-205 0 0,0 0-12 0 0,1 0 0 0 0,-1 0 0 0 0,0-1 0 0 0,0 0 0 0 0,-2 1-37 0 0,-1-1 43 0 0,0 2 9 0 0,5 6-35 0 0,2-10-18 0 0,0 1 1 0 0,0 0 0 0 0,0-1 0 0 0,-1 1-1 0 0,1-1 1 0 0,0 1 0 0 0,-1 0-1 0 0,0-1 1 0 0,1 1 0 0 0,-1-1 0 0 0,0 1-1 0 0,1-1 1 0 0,-2 1 0 0 0,1 0 1 0 0,0 0 1 0 0,0-1-1 0 0,0 1 1 0 0,0 0-1 0 0,0 0 0 0 0,1 0 1 0 0,-1-1-1 0 0,1 1 1 0 0,-1 0-1 0 0,1 0 1 0 0,0 0-1 0 0,0 0 0 0 0,-1 2-1 0 0,2 5 23 0 0,0 8 25 0 0,-5 4 35 0 0,2-15-64 0 0,1-3-11 0 0,0-1 1 0 0,0 1 0 0 0,0 0-1 0 0,0 0 1 0 0,1 0 0 0 0,-1-1 0 0 0,1 2-9 0 0,10 56 144 0 0,-10-56-134 0 0,1-1 1 0 0,-1 0 0 0 0,0 0 0 0 0,1 1-1 0 0,0-1 1 0 0,-1 0 0 0 0,1 0-1 0 0,1 0 1 0 0,0 3-11 0 0,4 9 32 0 0,-4-1-6 0 0,3 3 29 0 0,-4-15-44 0 0,-1 0 0 0 0,1 0 0 0 0,1 0 0 0 0,-1-1 0 0 0,0 1 0 0 0,0 0 0 0 0,1-1 0 0 0,0 2-11 0 0,17 21 134 0 0,-4-4-45 0 0,6-4 0 0 0,3 3 54 0 0,-12-8-54 0 0,-10-9-75 0 0,0 0 0 0 0,1 0 1 0 0,-1 0-1 0 0,1-1 0 0 0,0 1 0 0 0,0 0 1 0 0,0-1-1 0 0,-1 0 0 0 0,4 1-14 0 0,19 1 141 0 0,-14-2-91 0 0,14 0 68 0 0,-21-1-84 0 0,0-1 0 0 0,0 1 0 0 0,0-1 0 0 0,0 0 0 0 0,3 0-34 0 0,1-2 25 0 0,5-2 50 0 0,26-9 230 0 0,-26 7-205 0 0,8-12 133 0 0,-7 0-55 0 0,-5 7-107 0 0,0 1-37 0 0,3 1 8 0 0,0-1 17 0 0,-4-5 11 0 0,2-3-17 0 0,-7 15-46 0 0,0 0 1 0 0,0 0-1 0 0,-1-1 1 0 0,0 1-1 0 0,1-3-7 0 0,-2 3 8 0 0,-1 0 1 0 0,1-1-1 0 0,-1 1 0 0 0,1 0 0 0 0,-2-4-8 0 0,1 4 5 0 0,0-1-1 0 0,1 1 1 0 0,-1 0 0 0 0,1 0-1 0 0,0-4-4 0 0,3 0 16 0 0,0-5 22 0 0,-15-45 42 0 0,12 57-73 0 0,-1-1-1 0 0,0 0 1 0 0,-1 1 0 0 0,1-1 0 0 0,0 0 0 0 0,0 1 0 0 0,-1-1 0 0 0,1 1 0 0 0,-1-1 0 0 0,1 1 0 0 0,-1-1 0 0 0,0 1 0 0 0,0-1 0 0 0,1 1 0 0 0,-1-1 0 0 0,0 1 0 0 0,-1-1-7 0 0,-4-7 15 0 0,-1-2-7 0 0,-15-20-16 0 0,20 29 0 0 0,0 0 0 0 0,0 0 0 0 0,0 0 0 0 0,0 0 0 0 0,0 1 0 0 0,0-1 0 0 0,-3 0 8 0 0,-4-3-22 0 0,-2-1-68 0 0,-3-2-51 0 0,-9-4-71 0 0,13 9 105 0 0,-2 2-54 0 0,11 1 126 0 0,-1 0 0 0 0,0 0 0 0 0,0 0 0 0 0,1-1 0 0 0,-1 1 0 0 0,0-1 0 0 0,0 1 0 0 0,1-1 0 0 0,-1 0 0 0 0,1 0 0 0 0,-1 1 0 0 0,0-1 0 0 0,1 0 35 0 0,-9-5-283 0 0,3 4 104 0 0,0 2-34 0 0,3 0 130 0 0,0 0-101 0 0,0 0-106 0 0,0 0-109 0 0,0 0-114 0 0,0 0-117 0 0,1 0-122 0 0,-1 0-126 0 0,-3 0-536 0 0,-2 0-793 0 0</inkml:trace>
  <inkml:trace contextRef="#ctx0" brushRef="#br0" timeOffset="549.27">690 160 7800 0 0,'3'0'174'0'0,"-3"0"-164"0"0,1 0-1 0 0,-1 0 0 0 0,1 0 0 0 0,-1 0 0 0 0,1 0 0 0 0,-1 0 0 0 0,1 0 0 0 0,-1 0 0 0 0,1 0 0 0 0,-1 0 1 0 0,1 0-1 0 0,-1 1 0 0 0,1-1 0 0 0,-1 0 0 0 0,1 0 0 0 0,-1 1 0 0 0,0-1 0 0 0,1 0 0 0 0,-1 1 0 0 0,1-1 1 0 0,-1 0-1 0 0,0 1 0 0 0,1-1 0 0 0,-1 0 0 0 0,0 1 0 0 0,1-1 0 0 0,-1 1 0 0 0,0-1 0 0 0,0 1 0 0 0,1-1 1 0 0,-1 1-1 0 0,0-1 0 0 0,0 1 0 0 0,0-1 0 0 0,0 1 0 0 0,0-1 0 0 0,0 1 0 0 0,0-1 0 0 0,0 1 0 0 0,0-1 1 0 0,0 1-1 0 0,0-1 0 0 0,0 1 0 0 0,0-1 0 0 0,0 1 0 0 0,0 0-9 0 0,2 14 185 0 0,3-7-144 0 0,-4-6-42 0 0,0-1 1 0 0,0 1 0 0 0,0-1 0 0 0,0 1 0 0 0,-1-1-1 0 0,1 1 1 0 0,-1-1 0 0 0,1 1 0 0 0,-1-1 0 0 0,1 1-1 0 0,-1 0 1 0 0,0-1 0 0 0,0 1 0 0 0,0 0 0 0 0,3 17 61 0 0,0-11 18 0 0,0-1 33 0 0,2 4 141 0 0,-1 1 113 0 0,1-3-70 0 0,2 7 240 0 0,-5-9-327 0 0,-2 1 35 0 0,0-5-178 0 0,0 1 0 0 0,1-1-1 0 0,-1 0 1 0 0,1 0 0 0 0,-1 1 0 0 0,1-1 0 0 0,0 0 0 0 0,2 2-66 0 0,3 9 267 0 0,-5-10-149 0 0,0 0 0 0 0,0 1 0 0 0,0-1 0 0 0,0 0 0 0 0,-1 1 0 0 0,0-1 0 0 0,0 0 0 0 0,0 1 0 0 0,-1 3-118 0 0,0 8 396 0 0,1-13-266 0 0,0-1-37 0 0,-1 2-20 0 0,1 1-10 0 0,0 3 13 0 0,0-3 23 0 0,-1-1 43 0 0,1 1 75 0 0,1-2 38 0 0,-1 0 77 0 0,0 0 91 0 0,1-1 103 0 0,-4-2-373 0 0,3 0-147 0 0,-1 0 0 0 0,1 1 0 0 0,-1-1 1 0 0,1 0-1 0 0,0 0 0 0 0,-1-1 0 0 0,1 1 0 0 0,-1 0 0 0 0,1 0 0 0 0,0 0 0 0 0,-1 0 0 0 0,1 0 0 0 0,-1 0 0 0 0,1 0 1 0 0,0-1-1 0 0,-1 1 0 0 0,1 0 0 0 0,-1 0 0 0 0,1-1 0 0 0,0 1 0 0 0,0 0 0 0 0,-1-1 0 0 0,1 1 0 0 0,0 0 0 0 0,-1 0 1 0 0,1-1-1 0 0,0 1 0 0 0,0-1 0 0 0,0 1 0 0 0,-1 0 0 0 0,1-1-6 0 0,-5-6 89 0 0,-1 3-31 0 0,5 4-56 0 0,1-1 1 0 0,-1 1-1 0 0,1 0 0 0 0,0 0 1 0 0,-1-1-1 0 0,1 1 1 0 0,-1 0-1 0 0,1-1 1 0 0,0 1-1 0 0,-1 0 1 0 0,1-1-1 0 0,0 1 1 0 0,0-1-1 0 0,-1 1 1 0 0,1 0-1 0 0,0-1 1 0 0,0 1-1 0 0,-1-1 1 0 0,1 1-1 0 0,0-1 1 0 0,0 1-1 0 0,0-1 1 0 0,0 1-1 0 0,0-1 0 0 0,0 1 1 0 0,0-1-1 0 0,0 1 1 0 0,0-1-1 0 0,0 1 1 0 0,0-1-1 0 0,0 1 1 0 0,0-1-3 0 0,0-42 117 0 0,0-56 27 0 0,1 92-142 0 0,-1 0 0 0 0,1 1 1 0 0,0-1-1 0 0,1 0 0 0 0,0 1 0 0 0,0-1-2 0 0,2-9 1 0 0,1-4-1 0 0,-5 16 5 0 0,1 0-1 0 0,0-1 0 0 0,0 1 0 0 0,0 0 0 0 0,1 0 1 0 0,-1 1-1 0 0,1-1 0 0 0,0 0 0 0 0,0 0 0 0 0,1 1 1 0 0,-1-1-1 0 0,1 1 0 0 0,-1 0 0 0 0,1 0 1 0 0,3-3-5 0 0,6-7 0 0 0,0-2 0 0 0,-2 1 0 0 0,1-2 0 0 0,-5 9 0 0 0,0-1 0 0 0,1 1 0 0 0,0 0 0 0 0,1 0 0 0 0,-1 1 0 0 0,1 0 0 0 0,0 0 0 0 0,3 0 0 0 0,-3 1 0 0 0,19-10-5 0 0,9 1-50 0 0,-31 12 48 0 0,0 1 0 0 0,0 0 0 0 0,0 1 0 0 0,-1-1 0 0 0,1 1 1 0 0,0 0-1 0 0,0 0 0 0 0,4 1 7 0 0,12 0-21 0 0,5 3 27 0 0,-22-3-19 0 0,1 1 1 0 0,0 0-1 0 0,0 1 1 0 0,-1-1-1 0 0,1 1 1 0 0,1 1 12 0 0,7 6-56 0 0,0 1 0 0 0,0 1 0 0 0,0 2 56 0 0,-2-3-15 0 0,-5-5 7 0 0,0 1 1 0 0,-1 0 0 0 0,0 0 0 0 0,0 1-1 0 0,-1-1 1 0 0,0 1 0 0 0,2 6 7 0 0,4 13-41 0 0,5 18 41 0 0,-5-10 29 0 0,-9-32-10 0 0,0 1 1 0 0,0-1 0 0 0,0 1-1 0 0,-1 0 1 0 0,0-1-1 0 0,1 1 1 0 0,-2 0 0 0 0,1-1-1 0 0,0 3-19 0 0,-1 3 43 0 0,1-7-32 0 0,0 0 0 0 0,0-1 0 0 0,0 1 0 0 0,1 0 0 0 0,-1-1 0 0 0,0 1 0 0 0,1 0 0 0 0,-1-1 0 0 0,1 1 0 0 0,0-1 0 0 0,-1 1 0 0 0,1-1 0 0 0,0 1 0 0 0,0-1-11 0 0,5 12 68 0 0,-5-9-44 0 0,0 1-1 0 0,0-1 1 0 0,-1 1-1 0 0,0-1 1 0 0,0 1-1 0 0,0 2-23 0 0,0 4 68 0 0,0-11-63 0 0,0 1-1 0 0,0-1 0 0 0,0 1 0 0 0,-1-1 1 0 0,1 1-1 0 0,0-1 0 0 0,1 1 0 0 0,-1-1 0 0 0,0 1 1 0 0,0-1-1 0 0,0 1 0 0 0,0-1 0 0 0,0 1 1 0 0,0-1-1 0 0,1 1 0 0 0,-1-1 0 0 0,0 1 0 0 0,0-1 1 0 0,1 0-1 0 0,-1 1 0 0 0,0-1 0 0 0,1 1 1 0 0,-1-1-1 0 0,0 0 0 0 0,1 1 0 0 0,-1-1 0 0 0,1 0 1 0 0,-1 1-1 0 0,1-1-4 0 0,6 8 87 0 0,-5 1-52 0 0,-1 21 264 0 0,-1-27-193 0 0,0 0-7 0 0,0 7-56 0 0,0-7 21 0 0,0-3 0 0 0,0 0-36 0 0,0 0-40 0 0,0 0-40 0 0,0 0-81 0 0,0 0-139 0 0,0 0 200 0 0,0 0-9 0 0,0 0-22 0 0,0 0-45 0 0,0 0-17 0 0,0 0-45 0 0,0 0-52 0 0,0 0-58 0 0,0 0-62 0 0,0 0-59 0 0,0 0-51 0 0,0 0-45 0 0,0 0-158 0 0,0 0-45 0 0,0 0-190 0 0,0 0-514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28:50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65 6216 0 0,'0'0'133'0'0,"-3"0"23"0"0,0 2 64 0 0,-5-7-108 0 0,-10-5-85 0 0,6 4 5 0 0,1 2 68 0 0,0-1 74 0 0,-2-1 77 0 0,6 3-14 0 0,1 0-46 0 0,3 2-89 0 0,0 0 0 0 0,0 0 0 0 0,0 0 1 0 0,0 0-1 0 0,0 0 0 0 0,0 1 0 0 0,-3 0-102 0 0,-5-1 308 0 0,4 1-114 0 0,-1 0 34 0 0,5 0-144 0 0,0 0-1 0 0,0 0 1 0 0,0-1-1 0 0,0 0 1 0 0,0 1-1 0 0,0-1 1 0 0,-2-1-84 0 0,-13-6 481 0 0,11 5-230 0 0,-1 2-56 0 0,-1 1-15 0 0,-3 1 28 0 0,3-1-26 0 0,-6 0 138 0 0,4 1-94 0 0,8-1-154 0 0,0 0 1 0 0,0 1-1 0 0,0-1 0 0 0,0 1 0 0 0,0 0 0 0 0,0 0 0 0 0,-3 1-72 0 0,0 1 140 0 0,-1 0 37 0 0,-1 1 26 0 0,0-1-40 0 0,-8 2 67 0 0,10-4-166 0 0,1 1-1 0 0,-1 0 0 0 0,1 0 1 0 0,0 0-1 0 0,-2 2-63 0 0,-6 6 175 0 0,0 2-21 0 0,8-8-99 0 0,1 0-1 0 0,-1 1 0 0 0,1 0 0 0 0,-1 0 0 0 0,2 0 1 0 0,-2 2-55 0 0,0 2 85 0 0,-9 16 96 0 0,12-21-159 0 0,0 0 0 0 0,0 0 0 0 0,0 1 0 0 0,1-1 0 0 0,-1 0 0 0 0,1 1-1 0 0,0-1 1 0 0,0 1 0 0 0,1 3-22 0 0,-2 50 244 0 0,2-37-170 0 0,0-21-74 0 0,2 23 22 0 0,-1-21-17 0 0,-1-1-1 0 0,0 0 0 0 0,1 0 1 0 0,-1 0-1 0 0,1 0 0 0 0,-1 0 0 0 0,1 0 1 0 0,-1 0-1 0 0,1 0 0 0 0,0 0 1 0 0,0 0-1 0 0,-1 0 0 0 0,1 0 0 0 0,0 0 1 0 0,0-1-1 0 0,0 1 0 0 0,0 0 1 0 0,0 0-1 0 0,0-1-4 0 0,12 6 81 0 0,-5 7-7 0 0,-6-12-67 0 0,0 1 0 0 0,0-1 0 0 0,0 1 0 0 0,0-1 0 0 0,0 0 0 0 0,0 0 0 0 0,0 0 0 0 0,0 0 0 0 0,1 0-7 0 0,18 3 79 0 0,-19-4-74 0 0,0 0 0 0 0,-1 0 0 0 0,1 0 0 0 0,-1 1-1 0 0,1-1 1 0 0,-1 0 0 0 0,1 1 0 0 0,-1-1 0 0 0,1 1 0 0 0,-1 0-1 0 0,1 0 1 0 0,-1-1 0 0 0,0 1-5 0 0,13 6 19 0 0,-9-6-5 0 0,0 0 1 0 0,0 0 0 0 0,1-1 0 0 0,-1 0 0 0 0,0 0-1 0 0,1 0 1 0 0,-1-1 0 0 0,1 1 0 0 0,3-2-15 0 0,12-9 21 0 0,0 6 11 0 0,-17 4-28 0 0,1 0 1 0 0,0 0 0 0 0,-1-1-1 0 0,1 1 1 0 0,-1-1 0 0 0,1 0-1 0 0,0-1-4 0 0,17-11 20 0 0,0 0-95 0 0,0-6-122 0 0,4 1-39 0 0,-10 7 88 0 0,-5-4-128 0 0,-2 8 139 0 0,-2 3 23 0 0,-3 0 8 0 0,0-1-14 0 0,1-1-37 0 0,-1-1 10 0 0,1-3-72 0 0,1-5-55 0 0,-4 10 215 0 0,2-5-81 0 0,0-2-52 0 0,-2-1-60 0 0,-1-2-68 0 0,-1 9 240 0 0,0 0-100 0 0,0 0-59 0 0,0-10-377 0 0,0 13 461 0 0,0 1 36 0 0,0 1-351 0 0,0 2-46 0 0,0 0-10 0 0,0 0 34 0 0,0 0 339 0 0,0 0-34 0 0,3 0-84 0 0,8 2 55 0 0,-2 4 65 0 0,-3 3 58 0 0,-1 0 55 0 0,0 1 51 0 0,1-2 47 0 0,-1 0 28 0 0,-3-4-63 0 0,4 7 11 0 0,-3-2 21 0 0,-1-1 42 0 0,-1 2 68 0 0,-1-1-2 0 0,1-2-40 0 0,2 1-12 0 0,1 2 13 0 0,1 1 17 0 0,-1 2 103 0 0,2 0 52 0 0,0 1 26 0 0,-1-1-32 0 0,9 11 103 0 0,-8-14-198 0 0,0 0 51 0 0,-1 1 59 0 0,-1-3-34 0 0,5 5 83 0 0,-1-6-125 0 0,7 8 204 0 0,-9-6-175 0 0,0 5 47 0 0,0-10-134 0 0,-5-4-163 0 0,-1 1 0 0 0,1-1 0 0 0,-1 0 0 0 0,0 0-1 0 0,1 0 1 0 0,-1 1 0 0 0,0-1 0 0 0,1 0 0 0 0,-1 1 0 0 0,0-1 0 0 0,1 0-1 0 0,-1 0 1 0 0,0 1 0 0 0,0-1 0 0 0,1 1 0 0 0,-1-1 0 0 0,0 0 0 0 0,0 1-1 0 0,0-1 1 0 0,0 0 0 0 0,1 1 0 0 0,-1-1 0 0 0,0 1 0 0 0,0-1-1 0 0,0 1 1 0 0,0-1 0 0 0,0 0 0 0 0,0 1 0 0 0,0-1 0 0 0,0 1 0 0 0,0-1-10 0 0,0 3 225 0 0,0-3-29 0 0,0 0-17 0 0,0 0-3 0 0,0 0-3 0 0,0 0-10 0 0,0 0-3 0 0,0 0 0 0 0,0 0-11 0 0,-1-4-55 0 0,0 0-34 0 0,2-11 9 0 0,0 6-17 0 0,-1-62 100 0 0,0 3-112 0 0,4 43-135 0 0,10-6 18 0 0,-3 8-9 0 0,-5 6-122 0 0,2 2 37 0 0,7-9-90 0 0,-10 17 199 0 0,-4 5 34 0 0,1 0 1 0 0,-1 1 0 0 0,1-1 0 0 0,-1 1 0 0 0,1-1 0 0 0,0 1 0 0 0,-1-1-1 0 0,1 1 1 0 0,0 0 0 0 0,0 0 27 0 0,21-9-191 0 0,-4 2 87 0 0,6-6-77 0 0,-9 7 115 0 0,-4 3 62 0 0,-2 0 60 0 0,-5 3-20 0 0,-1 0 0 0 0,1 0 0 0 0,-1 0-1 0 0,1 1 1 0 0,-1 0 0 0 0,1 0 0 0 0,-1 0-36 0 0,24 4 187 0 0,-7 6 102 0 0,-9-6-131 0 0,4 1 77 0 0,3 5 63 0 0,7 3 80 0 0,-17-9-145 0 0,-2-1-51 0 0,-1 2-12 0 0,-1 3 25 0 0,5 4 54 0 0,16 9 297 0 0,-13-7-217 0 0,-2 3-47 0 0,0 1-43 0 0,-1 1-38 0 0,1 1-21 0 0,-1-3-38 0 0,-4-8-33 0 0,4 6 21 0 0,-1-1-67 0 0,-5-7-50 0 0,1 1 0 0 0,-2-1 0 0 0,1 1-1 0 0,0 3-12 0 0,6 11 73 0 0,-9-20-67 0 0,0 0 1 0 0,0 0 0 0 0,0 0 0 0 0,0 0-1 0 0,0 0 1 0 0,-1 0 0 0 0,1 1 0 0 0,-1-1 0 0 0,1 0-1 0 0,-1 0 1 0 0,0 3-7 0 0,0-4 4 0 0,0 1 0 0 0,1 0-1 0 0,-1 0 1 0 0,0 0 0 0 0,1-1 0 0 0,-1 1 0 0 0,1 0-1 0 0,0-1 1 0 0,-1 1 0 0 0,1 0 0 0 0,0-1 0 0 0,0 1-1 0 0,0-1-3 0 0,5 12 19 0 0,-4-2-42 0 0,-2-7-67 0 0,0 6-48 0 0,0-7 63 0 0,0 0-39 0 0,0 0-94 0 0,0-1-97 0 0,0 0 108 0 0,0-2-33 0 0,0 1-37 0 0,0 0-38 0 0,0 0-124 0 0,0-1-66 0 0,0 1-59 0 0,0-1-50 0 0,0 0-179 0 0,0 0-50 0 0,0 0-216 0 0,0 0-578 0 0</inkml:trace>
  <inkml:trace contextRef="#ctx0" brushRef="#br0" timeOffset="5311.98">1799 65 7632 0 0,'0'0'166'0'0,"0"0"29"0"0,0 0 14 0 0,-3 0-25 0 0,3 0-185 0 0,-6 0-23 0 0,-1 0 69 0 0,-1 0 78 0 0,-3-1 152 0 0,-6-4 219 0 0,13 2-376 0 0,0-1-46 0 0,2 3 98 0 0,0 0-40 0 0,-1 0 33 0 0,-1 0-89 0 0,-1 2-52 0 0,2 0 63 0 0,-21-1 278 0 0,-31 0 596 0 0,35 0-667 0 0,-2 0-57 0 0,1 0-114 0 0,19 0-113 0 0,1 0-1 0 0,-1 0 1 0 0,0 0-1 0 0,0 1 1 0 0,0-1-1 0 0,1 1 0 0 0,-1-1 1 0 0,0 1-1 0 0,1 0 1 0 0,-1 0-1 0 0,1-1 1 0 0,-1 1-1 0 0,0 1-7 0 0,1-1 3 0 0,-1 0-1 0 0,1-1 1 0 0,-1 1-1 0 0,1 0 1 0 0,-1 0-1 0 0,0-1 1 0 0,1 1-1 0 0,-1-1 1 0 0,0 1-1 0 0,0-1 1 0 0,1 0-1 0 0,-1 0 1 0 0,0 0-3 0 0,0 1 0 0 0,0-1 1 0 0,0 0 0 0 0,1 0-1 0 0,-1 1 1 0 0,0-1-1 0 0,1 1 1 0 0,-1-1 0 0 0,0 1-1 0 0,1 0 1 0 0,-1 0 0 0 0,1 0-1 0 0,-1 0 1 0 0,1 0 0 0 0,-1 0-1 0 0,1 0 1 0 0,0 0-1 0 0,-1 0 1 0 0,1 1 0 0 0,0-1-1 0 0,-16 12 41 0 0,7-8-31 0 0,8-5-10 0 0,1 1 0 0 0,0-1 0 0 0,0 0 0 0 0,0 1 0 0 0,0-1 0 0 0,0 1 0 0 0,0 0 0 0 0,0-1 0 0 0,0 1 0 0 0,0 0 0 0 0,0 0 0 0 0,0-1 1 0 0,0 1-1 0 0,1 0 0 0 0,-1 0 0 0 0,0 0 0 0 0,1 0 0 0 0,-1 1 0 0 0,-3 5-1 0 0,4-7 3 0 0,0 1-1 0 0,0-1 1 0 0,0 1-1 0 0,0-1 0 0 0,0 1 1 0 0,-1-1-1 0 0,1 0 1 0 0,0 1-1 0 0,-1-1 0 0 0,1 1 1 0 0,0-1-1 0 0,-1 1 1 0 0,1-1-1 0 0,0 0 0 0 0,-1 1 1 0 0,1-1-1 0 0,-1 0 1 0 0,1 0-1 0 0,0 1 1 0 0,-1-1-1 0 0,1 0 0 0 0,-1 0 1 0 0,1 1-1 0 0,-1-1 1 0 0,1 0-1 0 0,-1 0 0 0 0,1 0 1 0 0,-1 0-1 0 0,1 0 1 0 0,-1 0-1 0 0,1 0 0 0 0,-1 0 1 0 0,1 0-1 0 0,-1 0 1 0 0,1 0-1 0 0,-1 0 1 0 0,1 0-1 0 0,-1 0-1 0 0,1-1 0 0 0,-1 1 0 0 0,1 0 1 0 0,-1 0-1 0 0,1 0 0 0 0,-1 0 1 0 0,1 0-1 0 0,-1 0 0 0 0,1 0 0 0 0,-1 0 1 0 0,1 0-1 0 0,-1 0 0 0 0,1 0 0 0 0,-1 0 1 0 0,1 1-1 0 0,-1-1 0 0 0,1 0 1 0 0,-1 0-1 0 0,1 0 0 0 0,-1 1 0 0 0,1-1 1 0 0,-1 0-1 0 0,1 0 0 0 0,0 1 0 0 0,-1-1 1 0 0,1 1-1 0 0,0-1 0 0 0,-1 0 1 0 0,1 1-1 0 0,0-1 0 0 0,-1 1 0 0 0,1-1 1 0 0,0 0-1 0 0,0 1 0 0 0,-1-1 0 0 0,1 1 1 0 0,0-1-1 0 0,0 1 0 0 0,0-1 0 0 0,-3 7 1 0 0,-8 9-1 0 0,11-16 0 0 0,0 1 0 0 0,-1-1 0 0 0,1 1 0 0 0,0-1 0 0 0,0 1 0 0 0,0-1 0 0 0,0 1 0 0 0,-1-1 0 0 0,1 1 0 0 0,0-1 0 0 0,0 1 0 0 0,0-1 0 0 0,0 1 0 0 0,0-1 0 0 0,0 1 0 0 0,0-1 0 0 0,0 1 0 0 0,1-1 0 0 0,-1 1 0 0 0,0-1 0 0 0,0 1 0 0 0,0-1 0 0 0,0 1 0 0 0,1-1 0 0 0,-1 1 0 0 0,0-1 0 0 0,4 2 0 0 0,-1-1 0 0 0,6 15 0 0 0,-9-15 0 0 0,1-1 0 0 0,0 1 0 0 0,-1 0 0 0 0,1 0 0 0 0,-1 0 0 0 0,1 0 0 0 0,0-1 0 0 0,0 1 0 0 0,-1 0 0 0 0,1-1 0 0 0,0 1 0 0 0,0 0 0 0 0,0-1 0 0 0,0 1 0 0 0,0-1 0 0 0,0 1 0 0 0,0-1 0 0 0,0 0 0 0 0,0 1 0 0 0,0-1 0 0 0,0 0 0 0 0,0 0 0 0 0,0 0 0 0 0,0 0 0 0 0,0 0 0 0 0,1 0 0 0 0,0 0 0 0 0,1 1 0 0 0,-1-1 0 0 0,0 0 0 0 0,1 1 0 0 0,-1-1 0 0 0,0 1 0 0 0,0 0 0 0 0,1 0 0 0 0,0 1 5 0 0,1 0 1 0 0,-1-1 0 0 0,1 1 0 0 0,-1-1 0 0 0,1 0 0 0 0,0 1-1 0 0,0-2 1 0 0,-1 1 0 0 0,1 0 0 0 0,0-1 0 0 0,3 0-6 0 0,6-1 26 0 0,-10 1-15 0 0,1 0 1 0 0,-1 0-1 0 0,1 0 0 0 0,0 0 0 0 0,-1 0 1 0 0,1 1-1 0 0,-1-1 0 0 0,1 1 1 0 0,1 1-12 0 0,52 12 82 0 0,4 2-12 0 0,-24-2 26 0 0,-28-9-56 0 0,6 3 61 0 0,1 0 33 0 0,-1 0 124 0 0,0 0 0 0 0,6 6-258 0 0,-4 1 181 0 0,-1 6-18 0 0,2 3 60 0 0,-15-21-176 0 0,0 1-1 0 0,-1-1 1 0 0,0 1 0 0 0,1 0-1 0 0,-1-1 1 0 0,0 1-1 0 0,1 4-46 0 0,4 14 128 0 0,-5-17-119 0 0,-2-3-2 0 0,1-1 0 0 0,-1 0 0 0 0,0 0 0 0 0,1 1 0 0 0,-1-1 0 0 0,0 0 0 0 0,0 0 0 0 0,0 1 0 0 0,0-1 0 0 0,0 0 0 0 0,-1 0 0 0 0,1 1 0 0 0,0-1 1 0 0,-1 0-1 0 0,1 0 0 0 0,0 1 0 0 0,-1-1 0 0 0,1 0 0 0 0,-1 0 0 0 0,0 0 0 0 0,1 0 0 0 0,-1 0 0 0 0,0 1-7 0 0,0-1 11 0 0,0 0 0 0 0,0 0 0 0 0,0 1 0 0 0,0-1 0 0 0,1 1 0 0 0,-1-1 0 0 0,1 1 0 0 0,-1-1 0 0 0,1 1 0 0 0,0-1 0 0 0,-1 1 0 0 0,1-1 0 0 0,0 1-11 0 0,0 1 25 0 0,-1-1 0 0 0,1 1 0 0 0,-1-1 0 0 0,0 0 0 0 0,0 0-1 0 0,0 1 1 0 0,0-1 0 0 0,0 0 0 0 0,0 0 0 0 0,0 0 0 0 0,-1 0 0 0 0,1 0-1 0 0,-1 0 1 0 0,1 0 0 0 0,-1-1 0 0 0,0 1 0 0 0,0-1 0 0 0,0 1 0 0 0,0-1-25 0 0,-1 2 40 0 0,1-1 1 0 0,-1 1-1 0 0,1 0 1 0 0,-1-1-1 0 0,1 1 1 0 0,0 0-1 0 0,-1 1-40 0 0,-4 8 145 0 0,6-12-136 0 0,0 1 0 0 0,0-1 1 0 0,0 1-1 0 0,1-1 0 0 0,-1 0 0 0 0,0 1 1 0 0,0-1-1 0 0,0 0 0 0 0,0 1 1 0 0,0-1-1 0 0,0 0 0 0 0,0 0 0 0 0,0 0-9 0 0,-10 3 69 0 0,-26 13 236 0 0,29-14-273 0 0,2 1-15 0 0,-1-1 0 0 0,0 0 0 0 0,0-1 0 0 0,-1 0-17 0 0,-12 1 67 0 0,-54-2 39 0 0,50 0-60 0 0,-18 0-28 0 0,41 0-14 0 0,-1 0 0 0 0,0-1-1 0 0,1 1 1 0 0,-1 0 0 0 0,0-1 0 0 0,1 1 0 0 0,-1-1-1 0 0,1 1 1 0 0,-1-1 0 0 0,1 0 0 0 0,-1 0-1 0 0,1 1 1 0 0,-1-1 0 0 0,1 0-4 0 0,-7-4 0 0 0,-24-11-26 0 0,27 13-3 0 0,5 3 20 0 0,-1 0 0 0 0,0 0-1 0 0,1-1 1 0 0,-1 1 0 0 0,0 0-1 0 0,1-1 1 0 0,-1 1 0 0 0,1 0-1 0 0,-1-1 1 0 0,1 1 0 0 0,-1-1-1 0 0,1 1 1 0 0,-1-1 0 0 0,1 1-1 0 0,-1-1 1 0 0,1 1 0 0 0,0-1-1 0 0,-1 0 1 0 0,1 1 0 0 0,0-1-1 0 0,0 0 1 0 0,-1 0 9 0 0,-1-4-34 0 0,-11-11-139 0 0,7 10 60 0 0,1-1-36 0 0,1-1-42 0 0,3-2-51 0 0,1 10 22 0 0,0-1 100 0 0,0 0 79 0 0,-1 1 63 0 0,1-1 52 0 0,0-2 164 0 0,0 2-151 0 0,0 0-92 0 0,0 0-53 0 0,0 0-66 0 0,0 0-78 0 0,0 0-36 0 0,0 0-69 0 0,1 0-78 0 0,-1 0-85 0 0,1 0-91 0 0,-1 0-99 0 0,1 1-106 0 0,0-1-114 0 0,3-4-1020 0 0,5-3-909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22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47 6072 0 0,'0'0'133'0'0,"0"0"23"0"0,0 0 12 0 0,-2 0-23 0 0,-6 0-51 0 0,6 0 10 0 0,2 0 117 0 0,-1 2 199 0 0,2 7 655 0 0,-1-4-746 0 0,1-2-110 0 0,-1 0-67 0 0,1-1-82 0 0,-1-2-99 0 0,0 1 27 0 0,1 1 33 0 0,1 0 113 0 0,2 2 110 0 0,4 5 451 0 0,-5-7-505 0 0,-1 0-69 0 0,0 0 357 0 0,-2-2 0 0 0,0 0-6 0 0,4 2-22 0 0,12 6-10 0 0,-12-6-240 0 0,0-1-32 0 0,3 0 91 0 0,1-3-62 0 0,2-3-25 0 0,1 0 13 0 0,-3 3 34 0 0,3 2-32 0 0,-3-1-59 0 0,14-4 137 0 0,-13 1-157 0 0,-5 3-70 0 0,1 1 0 0 0,-1-1 0 0 0,1 1-1 0 0,-1 0 1 0 0,0 0 0 0 0,4 0-48 0 0,-3 1 43 0 0,-1-1-1 0 0,0 0 1 0 0,1 0 0 0 0,-1-1-1 0 0,1 1 1 0 0,2-2-43 0 0,5-2 62 0 0,-10 3-57 0 0,1 0 0 0 0,0 0 0 0 0,-1 0 0 0 0,1 1 0 0 0,-1-1 0 0 0,1 1 0 0 0,0-1 0 0 0,0 1 0 0 0,-1 0-5 0 0,5 0 20 0 0,-1-1 0 0 0,0 0 0 0 0,1 0 0 0 0,5-2-20 0 0,-7 1 13 0 0,1 1 0 0 0,0 0 1 0 0,-1 0-1 0 0,6 0-13 0 0,-7 1 1 0 0,0 0 1 0 0,0-1-1 0 0,0 1 1 0 0,-1-1-1 0 0,1 0 1 0 0,0 0-1 0 0,1-1-1 0 0,-1 1 2 0 0,-1 0 0 0 0,1 0 0 0 0,-1 0 0 0 0,1 0 0 0 0,0 1 0 0 0,-1-1 0 0 0,2 1-2 0 0,-4 0 5 0 0,0 0 0 0 0,1 0-1 0 0,-1 0 1 0 0,0 0 0 0 0,0-1 0 0 0,0 1 0 0 0,0-1 0 0 0,1 1-1 0 0,-1 0 1 0 0,0-1 0 0 0,0 0 0 0 0,0 1 0 0 0,0-1-5 0 0,9-4 14 0 0,-3 3 1 0 0,-5 2-12 0 0,-1-1 1 0 0,0 1 0 0 0,0-1 0 0 0,1 1-1 0 0,-1-1 1 0 0,0 1 0 0 0,0-1-1 0 0,0 0 1 0 0,0 1 0 0 0,0-1 0 0 0,0 0-1 0 0,0 0 1 0 0,0 0 0 0 0,0 0-4 0 0,10-6 58 0 0,-2 2-36 0 0,0 2 98 0 0,5 4-55 0 0,-13-1-40 0 0,0 0 52 0 0,0-1-46 0 0,-1-4-61 0 0,0 3 44 0 0,0 0 87 0 0,0 2 43 0 0,0 0 77 0 0,0 10-166 0 0,0 2-44 0 0,-2-2 0 0 0,-2-6 17 0 0,-4 6-3 0 0,4-4-25 0 0,4-5 0 0 0,-1 0 0 0 0,0 1 0 0 0,1-1 0 0 0,-1 0 0 0 0,1 0 0 0 0,-1 0 0 0 0,1 0 0 0 0,-1 1 0 0 0,1-1 0 0 0,0 0 0 0 0,-1 0 0 0 0,1 1 0 0 0,0-1 0 0 0,0 0 0 0 0,-2 11 0 0 0,-8 0 0 0 0,-3 4 0 0 0,12-12 0 0 0,1 0 0 0 0,-9 16 0 0 0,-6 19 0 0 0,14-38 0 0 0,0 1 0 0 0,1-1 0 0 0,-1 1 0 0 0,0 0 0 0 0,0-1 0 0 0,0 0 0 0 0,-1 1 0 0 0,1-1 0 0 0,0 0 0 0 0,-1 1 0 0 0,-8 10 0 0 0,8-8 0 0 0,-1 1 0 0 0,1-1 0 0 0,1 1 0 0 0,-1 0 0 0 0,1 0 0 0 0,-1 3 0 0 0,0-1 0 0 0,0 0 0 0 0,0-1 0 0 0,0 1 0 0 0,-1 0 0 0 0,-17 33 14 0 0,-28 55-42 0 0,16-30 53 0 0,16-33 29 0 0,-1 1 39 0 0,1-9 58 0 0,0 2-12 0 0,8 6-19 0 0,-8-6-95 0 0,0-2-26 0 0,11-10-1 0 0,4-11-5 0 0,0 0-1 0 0,0 1 1 0 0,0-1 0 0 0,-1 0-1 0 0,1 0 1 0 0,-3 2 7 0 0,-12 17 60 0 0,10-6 14 0 0,5-13-48 0 0,0 0-1 0 0,0 0 0 0 0,0 0 1 0 0,-1 0-1 0 0,1 0 0 0 0,-2 1-25 0 0,-9 18 101 0 0,-2 13-28 0 0,11-27-57 0 0,-1 0 1 0 0,0 0 0 0 0,-5 8-17 0 0,-3 6 24 0 0,10-10-11 0 0,0 0 34 0 0,-18 24-35 0 0,8-12-12 0 0,10-21 3 0 0,1 1-4 0 0,2 11 42 0 0,-1-13-158 0 0,0-2-66 0 0,0 0 76 0 0,0 0-71 0 0,0 0-90 0 0,0 0 81 0 0,0 0-42 0 0,0 0-45 0 0,0 0-42 0 0,0 0-39 0 0,0 0-35 0 0,0 0-253 0 0,0 0-59 0 0,0-1-45 0 0,0 0-33 0 0,0-2-1397 0 0,0-4-1236 0 0</inkml:trace>
  <inkml:trace contextRef="#ctx0" brushRef="#br0" timeOffset="783.01">458 107 4688 0 0,'0'0'101'0'0,"0"0"22"0"0,0 0 6 0 0,0 0 23 0 0,0 0 74 0 0,0 2 28 0 0,0 0-118 0 0,0 0-98 0 0,1 5-14 0 0,-1-3 77 0 0,-1-1 24 0 0,1 0 68 0 0,-1-1 85 0 0,0-1 98 0 0,-13 20 352 0 0,13-19-627 0 0,-1 1 0 0 0,1-1 0 0 0,0 1 0 0 0,0-1 0 0 0,1 1 0 0 0,-1 0 0 0 0,0-1 0 0 0,1 4-101 0 0,-2 2 274 0 0,-3 2 37 0 0,5-9-277 0 0,-1 0 0 0 0,0 0 0 0 0,1 1 0 0 0,-1-1 1 0 0,1 0-1 0 0,-1 0 0 0 0,1 1 0 0 0,-1-1 0 0 0,1 0 1 0 0,0 1-1 0 0,0-1 0 0 0,0 0 0 0 0,0 1-34 0 0,-2 6 169 0 0,-2 1 22 0 0,-1 1 2 0 0,3 1-29 0 0,2-5-108 0 0,-1-1 0 0 0,0 1-1 0 0,0-1 1 0 0,-1 1 0 0 0,1-1-1 0 0,-1 1 1 0 0,-1 0-56 0 0,-7 23 225 0 0,7-9-124 0 0,3-10-55 0 0,-1-1-1 0 0,-1 1 0 0 0,1-1 1 0 0,-2 0-1 0 0,0 1-45 0 0,-1 5 68 0 0,-7 17 90 0 0,4-18-72 0 0,1 3 49 0 0,4-11-88 0 0,0 0 1 0 0,-1-1 0 0 0,0 1 0 0 0,-2 2-48 0 0,-9 14 186 0 0,9-15-114 0 0,4-5-48 0 0,-1 1 0 0 0,1 0 1 0 0,0 0-1 0 0,0 0 0 0 0,0-1 0 0 0,0 1 0 0 0,1 1-24 0 0,-8 19 162 0 0,-8 1-16 0 0,8 0-8 0 0,-8 0-2 0 0,8 0-3 0 0,-24 24 102 0 0,19-21-110 0 0,-5 9 124 0 0,-1-2-1 0 0,-3 4-248 0 0,-2 18 18 0 0,20-51-19 0 0,0-1 1 0 0,0 0 0 0 0,0 0 0 0 0,-4 4 0 0 0,5-6 1 0 0,0 1 1 0 0,0 0 0 0 0,0 0 0 0 0,1 0 0 0 0,-1 0 0 0 0,1 0 0 0 0,-2 2-2 0 0,-2 10 80 0 0,-4 6-16 0 0,-2-7 65 0 0,4-4-118 0 0,6 2-1 0 0,2-11-8 0 0,0-1 0 0 0,0 1-1 0 0,0-1 1 0 0,0 1 0 0 0,0-1-1 0 0,0 1 1 0 0,0-1-1 0 0,0 1 1 0 0,0-1 0 0 0,0 1-1 0 0,0-1 1 0 0,0 0 0 0 0,-1 1-1 0 0,1-1 1 0 0,0 1 0 0 0,0-1-1 0 0,-1 1 1 0 0,1-1 0 0 0,0 0-1 0 0,0 1 1 0 0,-1-1 0 0 0,1 0-1 0 0,0 1 1 0 0,-1-1 0 0 0,1 0-1 0 0,-1 1 1 0 0,1-1-2 0 0,-5 5 19 0 0,3 4 31 0 0,2-8-49 0 0,0-1 1 0 0,0 1 0 0 0,0-1 0 0 0,0 0 0 0 0,0 1 0 0 0,0-1-1 0 0,0 1 1 0 0,0-1 0 0 0,0 0 0 0 0,0 1 0 0 0,0-1 0 0 0,-1 1 0 0 0,1-1-1 0 0,0 0 1 0 0,0 1 0 0 0,0-1 0 0 0,-1 0 0 0 0,1 1 0 0 0,0-1-1 0 0,0 0 1 0 0,-1 0 0 0 0,1 1-2 0 0,-7 0 66 0 0,5-1 22 0 0,1 0 10 0 0,-7 1-64 0 0,6-1 21 0 0,1 1 64 0 0,1 1-136 0 0,0-1 35 0 0,1 2 106 0 0,1-1 143 0 0,1 0 266 0 0,1-2 2 0 0,-1 1-265 0 0,0-1-143 0 0,-2 0-107 0 0,1 0-34 0 0,-1 0-70 0 0,1-1-85 0 0,0 2 186 0 0,-1-2-1 0 0,1 1 0 0 0,-1 0 1 0 0,1 0-1 0 0,-1 0 0 0 0,1-1 1 0 0,-1 1-1 0 0,0-1 0 0 0,1 1 1 0 0,-1-1-1 0 0,0 0 0 0 0,1 1 1 0 0,0-2-17 0 0,-1 1 16 0 0,0 1 0 0 0,0-1 0 0 0,0 0 0 0 0,0 1 0 0 0,1-1 0 0 0,-1 1 0 0 0,0 0 0 0 0,0-1 0 0 0,0 1 0 0 0,1 0 0 0 0,-1 0 0 0 0,0 0 0 0 0,1-1-16 0 0,0 1 14 0 0,-1 0 0 0 0,0 0 0 0 0,0 0-1 0 0,0 0 1 0 0,1-1 0 0 0,-1 1-1 0 0,0 0 1 0 0,0-1 0 0 0,0 1-1 0 0,0-1 1 0 0,0 1 0 0 0,0-1-1 0 0,0 0-13 0 0,9-4 69 0 0,4 4-6 0 0,-12 1-46 0 0,1 0-1 0 0,-1 0 0 0 0,1 0 0 0 0,-1 0 1 0 0,1-1-1 0 0,-1 1 0 0 0,1-1 0 0 0,0 0-16 0 0,17-4 75 0 0,4-2-42 0 0,-13 3 1 0 0,-8 3-30 0 0,-1 0 0 0 0,1 0 0 0 0,-1 0 1 0 0,1 1-1 0 0,0-1 0 0 0,-1 1 0 0 0,1 0 0 0 0,0-1 0 0 0,0 1-4 0 0,1 0 6 0 0,0 0 0 0 0,1-1-1 0 0,-1 0 1 0 0,0 0 0 0 0,0 0 0 0 0,0 0 0 0 0,0-1-1 0 0,0 1 1 0 0,1-2-6 0 0,27-8 13 0 0,-22 9 8 0 0,10-2 5 0 0,1 0-1 0 0,20 0-25 0 0,-21 3 41 0 0,7-4-23 0 0,-19 3-12 0 0,-1 1-1 0 0,0-1 0 0 0,1 2 0 0 0,0-1-5 0 0,3 1 54 0 0,1-1 0 0 0,0 0-1 0 0,-1-1 1 0 0,1 0-1 0 0,4-2-53 0 0,0 1 81 0 0,1 2-76 0 0,3 1-66 0 0,12 1-82 0 0,-14 0 78 0 0,-1-1 48 0 0,-7 0 29 0 0,-6 0 36 0 0,4 0-25 0 0,-4 0 20 0 0,4 0-47 0 0,-6 0-82 0 0,0 0-63 0 0,-1 0 178 0 0,1 0-82 0 0,0 0-117 0 0,0 0-120 0 0,1 0-126 0 0,0 0-127 0 0,-2 0 222 0 0,0 0-34 0 0,0 0-34 0 0,0 0-34 0 0,0-1-36 0 0,0 1-35 0 0,0 0-35 0 0,-1-1-38 0 0,2-2-1540 0 0,-2-4-1196 0 0</inkml:trace>
  <inkml:trace contextRef="#ctx0" brushRef="#br0" timeOffset="1748.43">999 806 4536 0 0,'0'0'133'0'0,"0"2"-5"0"0,2 18-102 0 0,0-12 13 0 0,0 1 94 0 0,0-5-16 0 0,0 1 44 0 0,-1-3-77 0 0,0-1-1 0 0,-1 1 0 0 0,0 0 1 0 0,1 0-1 0 0,-1 0 1 0 0,0 0-1 0 0,0-1 0 0 0,0 1 1 0 0,0 0-1 0 0,0 0 0 0 0,0 0 1 0 0,-1 0-84 0 0,1 0 84 0 0,0 0 1 0 0,0-1-1 0 0,0 1 1 0 0,0 0-1 0 0,0 0 1 0 0,0 0-1 0 0,0 0 1 0 0,0 0-1 0 0,1-1 1 0 0,-1 1-1 0 0,1 0 1 0 0,-1 0-85 0 0,4 4 242 0 0,0 2 98 0 0,-2 2 86 0 0,-1-3-177 0 0,0-1-51 0 0,0 1-7 0 0,2 2 45 0 0,0 1 20 0 0,-1-2-37 0 0,-1-2 15 0 0,-1 1 63 0 0,0-5-166 0 0,0 0-35 0 0,-1 8 124 0 0,1-6-84 0 0,1 1 100 0 0,0-3-73 0 0,0-1 39 0 0,4 6 5 0 0,-2 0 48 0 0,-1 2 47 0 0,-2 0 47 0 0,2-5 66 0 0,3 2-216 0 0,0 9 382 0 0,-5-9-437 0 0,1-1-43 0 0,-1-3 66 0 0,0-2-9 0 0,0 0 25 0 0,0 0 122 0 0,0 0 58 0 0,0 0 12 0 0,0 0-37 0 0,0 0-248 0 0,0 0 2 0 0,0 0 18 0 0,0 0-12 0 0,0 0 8 0 0,0 0 41 0 0,0-1-82 0 0,0-7-5 0 0,0 5 17 0 0,2-1 75 0 0,-1 1-109 0 0,13-25 188 0 0,-9 17-195 0 0,7-15 45 0 0,-2 8-50 0 0,-6 0-50 0 0,-4 13 3 0 0,1 2-16 0 0,0 2 31 0 0,1 1 0 0 0,0-1-1 0 0,-1 1 1 0 0,1-1 0 0 0,-1 0 0 0 0,1 0-1 0 0,-1 0 1 0 0,1 0 0 0 0,-1 0 0 0 0,0 0-1 0 0,1 0 1 0 0,-1 0 0 0 0,0 0 0 0 0,0-1-1 0 0,1 0 2 0 0,10-8 0 0 0,0 8 0 0 0,0 4 0 0 0,-11-2 0 0 0,-1 1 0 0 0,1-1 0 0 0,0 1 0 0 0,0 0 0 0 0,-1-1 0 0 0,1 1 0 0 0,0-1 0 0 0,-1 1 0 0 0,1 0 0 0 0,-1 0 0 0 0,1-1 0 0 0,-1 1 0 0 0,1 0 0 0 0,-1 0 0 0 0,0 0 0 0 0,1-1 0 0 0,-1 1 0 0 0,0 1 0 0 0,4 6 0 0 0,6 4 0 0 0,-5-6 0 0 0,-1 0 0 0 0,0 1 0 0 0,0-1 0 0 0,0 1 0 0 0,-1 0 0 0 0,1 2 0 0 0,2 3 0 0 0,-4 0 0 0 0,0 0 12 0 0,2-5 14 0 0,-3-6-16 0 0,-1 0 0 0 0,1 0-1 0 0,0 0 1 0 0,-1 0 0 0 0,1 1-1 0 0,-1-1 1 0 0,1 0 0 0 0,-1 0-1 0 0,0 1 1 0 0,1-1-1 0 0,-1 1-9 0 0,0 0 84 0 0,0-1 57 0 0,0 1-86 0 0,0 5-2 0 0,1-5 17 0 0,0 0 63 0 0,7 6 14 0 0,-8-7-49 0 0,-6 0-72 0 0,4-1 64 0 0,2 0 45 0 0,0 1-132 0 0,1-1 0 0 0,-1 0 0 0 0,1 0 0 0 0,-1 0-1 0 0,0-1 1 0 0,1 1 0 0 0,-1 0 0 0 0,0 0-1 0 0,1 0 1 0 0,-1 0 0 0 0,0 0 0 0 0,1 0 0 0 0,-1 0-1 0 0,0-1 1 0 0,1 1 0 0 0,-1 0 0 0 0,0 0 0 0 0,1 0-1 0 0,-1-1 1 0 0,0 1 0 0 0,0 0 0 0 0,1 0-1 0 0,-1-1 1 0 0,0 1 0 0 0,0 0 0 0 0,0-1 0 0 0,1 1-1 0 0,-1 0 1 0 0,0-1 0 0 0,0 1-3 0 0,1-13 54 0 0,-1 9-48 0 0,2 0 69 0 0,9-11-9 0 0,-9 13-65 0 0,-1-1-1 0 0,1 0 0 0 0,-1 0 1 0 0,0 0-1 0 0,0 0 0 0 0,0 0 1 0 0,0 0-1 0 0,0 0 0 0 0,-1-2 0 0 0,0 4 0 0 0,0 0 0 0 0,0 0 0 0 0,0 0 0 0 0,0 0 0 0 0,1 0 0 0 0,-1 0 0 0 0,0 1 0 0 0,0-1 0 0 0,1 0 0 0 0,-1 0 0 0 0,1 0 0 0 0,-1 0 0 0 0,1 0 0 0 0,-1 0 0 0 0,1 1 0 0 0,-1-1 0 0 0,1 0 0 0 0,0 0 0 0 0,-1 1 0 0 0,1-1 0 0 0,0 0 0 0 0,-1 1 0 0 0,1-1 0 0 0,0 1 0 0 0,0-1 0 0 0,0 1 0 0 0,0-1 0 0 0,0 1 0 0 0,0 0 0 0 0,0-1 0 0 0,0 1 0 0 0,0 0 0 0 0,0-1 0 0 0,0 1 0 0 0,0-1 0 0 0,1 1 0 0 0,-1-1 0 0 0,0 0 0 0 0,0 1 0 0 0,0-1 0 0 0,0 0 0 0 0,0 0 0 0 0,0 0 0 0 0,-1 0 0 0 0,1 0 0 0 0,0 0 0 0 0,0-1 0 0 0,3-8 0 0 0,6 8 0 0 0,2 2 0 0 0,0 2 0 0 0,7 14 0 0 0,-13-10 0 0 0,7 9 0 0 0,-13-10 0 0 0,1-1 0 0 0,5 10 2 0 0,-6-12 18 0 0,1 1 1 0 0,0-1-1 0 0,0 1 0 0 0,-1 0 1 0 0,0 0-1 0 0,0-1 0 0 0,1 2-20 0 0,-1-2 11 0 0,0-1 0 0 0,0 0-1 0 0,0 0 1 0 0,0 0-1 0 0,0 0 1 0 0,1 1-1 0 0,-1-1 1 0 0,0 0-1 0 0,1 0 1 0 0,-1 0 0 0 0,1 0-1 0 0,0 0 1 0 0,-1 0-11 0 0,6 5 17 0 0,-3-1 56 0 0,-4 1-52 0 0,1-4 8 0 0,0 2 35 0 0,0-2-35 0 0,0-1-22 0 0,0 3 28 0 0,0 5 27 0 0,0 7 42 0 0,0-14-88 0 0,0-2-261 0 0,0 0 71 0 0,0 0 62 0 0,0 0 56 0 0,0 1 65 0 0,0 0 98 0 0,0 2 490 0 0,0-3-503 0 0,0 1-40 0 0,0 0-51 0 0,0 0-68 0 0,0-1-80 0 0,0 1-93 0 0,0-1-64 0 0,0 1-94 0 0,0-1-104 0 0,0 1-113 0 0,0-1-121 0 0,0 0 317 0 0,0 0-33 0 0,0 0-35 0 0,0 1-37 0 0,0-1-38 0 0,0 0-38 0 0,0 0-1678 0 0,0 0-1294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2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6968 0 0,'0'0'157'0'0,"0"0"23"0"0,0 0 11 0 0,0 3-31 0 0,0-1-121 0 0,0 18-46 0 0,0-12 70 0 0,0 2 105 0 0,-1 2 114 0 0,2 15 455 0 0,0-20-565 0 0,0-1-60 0 0,2 3 70 0 0,4 16 220 0 0,-7-18-281 0 0,0 2 40 0 0,1-2-27 0 0,-1-2-36 0 0,2 0-16 0 0,1 1-2 0 0,2 7 79 0 0,-4-7-63 0 0,-1 2 39 0 0,0 8 73 0 0,0 2 60 0 0,0 0 68 0 0,0 0 76 0 0,-2-6-319 0 0,-6-2-21 0 0,6-3 26 0 0,2-2-102 0 0,1-3-54 0 0,-2-2-55 0 0,1 0 41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26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25 7024 0 0,'0'0'157'0'0,"0"0"23"0"0,0 0 12 0 0,0-2-27 0 0,0-2-137 0 0,4-1-18 0 0,2 4 46 0 0,-6 1 194 0 0,1 0-83 0 0,-1-1-70 0 0,0 1-57 0 0,1-2-75 0 0,-1-1-208 0 0,0 2 235 0 0,-1-1 108 0 0,2 2 5 0 0,-1-1 42 0 0,0 1 48 0 0,0-1 54 0 0,0 1 175 0 0,0-1 118 0 0,1 1-224 0 0,-1 0 34 0 0,0 0 36 0 0,1 0 37 0 0,-1 0-418 0 0,0 0 1 0 0,1 0-1 0 0,-1 0 1 0 0,1 0-1 0 0,-1 0 1 0 0,0 0-1 0 0,1 0 1 0 0,-1 0-1 0 0,0 0 1 0 0,1 0-1 0 0,-1 0 1 0 0,1 0-1 0 0,-1 0 1 0 0,0 0-1 0 0,1 1 1 0 0,-1-1-1 0 0,0 0 1 0 0,1 0-1 0 0,-1 0 1 0 0,0 1-1 0 0,0-1 1 0 0,1 0-1 0 0,-1 1 1 0 0,0-1-1 0 0,0 0 1 0 0,1 0-1 0 0,-1 1-7 0 0,0 9 172 0 0,-1 2 14 0 0,5 2 97 0 0,0-6-190 0 0,-1-4-30 0 0,-1 1 1 0 0,0-1-1 0 0,0 1 0 0 0,0-1 1 0 0,0 1-1 0 0,-1-1 1 0 0,1 1-1 0 0,-1 0 1 0 0,0 2-64 0 0,0 5 158 0 0,3 0-44 0 0,1 0-2 0 0,-3 2 48 0 0,-2-2-62 0 0,0 21 232 0 0,2-19-230 0 0,2-3-15 0 0,1 3 34 0 0,-4 1 29 0 0,-2 9 0 0 0,1 33 192 0 0,3-24-196 0 0,1-15-55 0 0,-2-13-54 0 0,-1-1 1 0 0,0 1-1 0 0,0 0 0 0 0,-1 0 0 0 0,1 3-35 0 0,-2 20 113 0 0,0-18-67 0 0,1 1-1 0 0,0 0 0 0 0,0-1 1 0 0,1 1-1 0 0,2 4-45 0 0,1-3 33 0 0,-3-10-28 0 0,0 1 1 0 0,0-1-1 0 0,0 0 1 0 0,-1 1-1 0 0,1-1 1 0 0,-1 1-1 0 0,1-1 1 0 0,-1 1 0 0 0,0 2-6 0 0,0 16 86 0 0,0 32 1 0 0,0-19 1 0 0,0-29-93 0 0,0-2-47 0 0,0-1-59 0 0,0-2-125 0 0,0 0-208 0 0,0 0 252 0 0,0 0-17 0 0,0 0-55 0 0,0 0-111 0 0,0 0-131 0 0,0 0-116 0 0,0 0 92 0 0,0 0-44 0 0,0 0-669 0 0,0 0-521 0 0,0 0-994 0 0</inkml:trace>
  <inkml:trace contextRef="#ctx0" brushRef="#br0" timeOffset="346.21">0 434 7200 0 0,'0'0'165'0'0,"0"0"22"0"0,0 0 6 0 0,2 0-28 0 0,0 0-161 0 0,-1 0-1 0 0,0 0 0 0 0,0 0 0 0 0,0-1 1 0 0,0 1-1 0 0,1-1 0 0 0,-1 1 0 0 0,0-1 0 0 0,0 1 1 0 0,0-1-1 0 0,0 1 0 0 0,0-1 0 0 0,0 0-3 0 0,3-3 66 0 0,-1 2 320 0 0,1 1-43 0 0,1 1-42 0 0,1 0-44 0 0,-1 0-44 0 0,0 0-45 0 0,-1 1-45 0 0,-1-1-47 0 0,-1 0-47 0 0,14 1 547 0 0,-13-1-410 0 0,1 1-1 0 0,0-1 0 0 0,0 0 1 0 0,-1-1-1 0 0,1 1 0 0 0,0-1 1 0 0,0 1-1 0 0,2-2-165 0 0,5-1 187 0 0,16-3 168 0 0,-17 5-202 0 0,2 1 51 0 0,14-3 79 0 0,14-8-16 0 0,-12 3-105 0 0,-15 5-78 0 0,9-2 0 0 0,-11 2-47 0 0,-1-1 1 0 0,1 0-1 0 0,6-3-37 0 0,10-2 37 0 0,-22 8-27 0 0,-1-1 0 0 0,1 1 0 0 0,-1-1 0 0 0,0 0 0 0 0,0 0-1 0 0,0 0 1 0 0,2-1-10 0 0,-3 1 6 0 0,-1 1 0 0 0,1-1-1 0 0,1 1 1 0 0,-1 0 0 0 0,0 0 0 0 0,0 0-1 0 0,0 0 1 0 0,3 0-6 0 0,8 0-75 0 0,-6 0-151 0 0,-1 0 34 0 0,9-6-271 0 0,-9 4 287 0 0,17-9-484 0 0</inkml:trace>
  <inkml:trace contextRef="#ctx0" brushRef="#br0" timeOffset="815.99">518 109 7368 0 0,'0'0'165'0'0,"0"0"22"0"0,0 2 10 0 0,1 4-89 0 0,0-1-40 0 0,2 1-26 0 0,3 4-32 0 0,4 8-20 0 0,-7-5 95 0 0,-3-11-38 0 0,0-1 0 0 0,0 0 0 0 0,1 0 0 0 0,-1 0 1 0 0,0 1-1 0 0,0-1 0 0 0,1 0 0 0 0,-1 0 0 0 0,1 0 0 0 0,-1 0 1 0 0,1 0-1 0 0,0 0 0 0 0,-1 0-47 0 0,5 9 369 0 0,2 11 296 0 0,-1 0-74 0 0,0 1-65 0 0,0 1-58 0 0,0-1-50 0 0,0 1-43 0 0,5 23 274 0 0,1 3-29 0 0,-10-37-481 0 0,-3 3 25 0 0,1 5 78 0 0,3-5 19 0 0,-1-10-211 0 0,1 4 63 0 0,0 1 32 0 0,-1 0 37 0 0,-2 3 38 0 0,0-10-104 0 0,0 0-37 0 0,0 3-4 0 0,0 7 19 0 0,0-9-29 0 0,0 0 41 0 0,0 0 37 0 0,0-1 56 0 0,0 1 65 0 0,0 0 77 0 0,-2-4-250 0 0,-4-2-55 0 0,4 2-8 0 0,2-2-7 0 0,-1 0 0 0 0,0-1 0 0 0,1 1 0 0 0,0 0 0 0 0,-1 0 0 0 0,1 0 0 0 0,0 0 0 0 0,0-1 0 0 0,0 1 0 0 0,1 0 0 0 0,-1 0-21 0 0,0-8 27 0 0,0 3-19 0 0,0 5-8 0 0,-1-1 0 0 0,1 1 0 0 0,0 0 1 0 0,0 0-1 0 0,0-1 0 0 0,0 1 0 0 0,1 0 1 0 0,-1 0-1 0 0,1-1 0 0 0,-1 1 0 0 0,1-1 0 0 0,13-35 2 0 0,-2 1-28 0 0,-11 33 16 0 0,1 0 0 0 0,0 0 0 0 0,0 0 1 0 0,1 1-1 0 0,-1-1 0 0 0,1 1 0 0 0,2-4 10 0 0,12-14-64 0 0,-16 19 59 0 0,0-1 0 0 0,0 1 0 0 0,1 0 1 0 0,-1 0-1 0 0,1 1 0 0 0,0-1 0 0 0,-1 0 0 0 0,1 0 0 0 0,0 1 0 0 0,0-1 1 0 0,0 1-1 0 0,0 0 0 0 0,0-1 0 0 0,0 1 0 0 0,1 0 0 0 0,-1 0 0 0 0,2 0 5 0 0,20-13-29 0 0,-20 11 24 0 0,-1 1 0 0 0,0 0 0 0 0,1 0 0 0 0,0 0-1 0 0,-1 0 1 0 0,1 0 0 0 0,0 1 0 0 0,0 0 0 0 0,0 0 0 0 0,0 0 0 0 0,1 0 5 0 0,-4 1-5 0 0,0 0 1 0 0,0 0-1 0 0,1 0 0 0 0,-1 1 0 0 0,0-1 0 0 0,0 0 0 0 0,0 1 1 0 0,1-1-1 0 0,-1 1 0 0 0,0-1 0 0 0,0 1 0 0 0,0-1 1 0 0,0 1 4 0 0,9 4-5 0 0,8-3-7 0 0,-12 0-36 0 0,4 7 45 0 0,-5-4-16 0 0,1 1 0 0 0,-1-1-1 0 0,0 1 1 0 0,3 5 19 0 0,1 7-3 0 0,-8-16 3 0 0,1 4 0 0 0,0 0 0 0 0,-1 0 0 0 0,1 0 0 0 0,-1 0 0 0 0,0 6 0 0 0,-1-10 2 0 0,0-1 0 0 0,0 0 0 0 0,0 0 0 0 0,1 1 0 0 0,-1-1 0 0 0,0 0 0 0 0,0 0 0 0 0,1 1 0 0 0,-1-1 1 0 0,1 0-1 0 0,-1 0 0 0 0,1 0 0 0 0,0 1 0 0 0,0-1-2 0 0,3 8 30 0 0,-2-4-28 0 0,1 3 18 0 0,-1 0 1 0 0,1 0-1 0 0,-2 1 0 0 0,1-1 0 0 0,-1 3-20 0 0,-1-9 7 0 0,1 1 0 0 0,-1-1 0 0 0,1 0 0 0 0,-1 1 0 0 0,1-1 0 0 0,0 1 0 0 0,0-1 0 0 0,0 0 0 0 0,0 1 0 0 0,0-1 0 0 0,0 0 0 0 0,1 0 0 0 0,0 1-7 0 0,-1-2 2 0 0,1 1 0 0 0,-1 0 0 0 0,0 0 0 0 0,0 0 0 0 0,0 0 0 0 0,0 0 0 0 0,0 0 0 0 0,-1 0 0 0 0,1 1 0 0 0,-1-1 0 0 0,1 0 0 0 0,-1 0 0 0 0,0 1-2 0 0,-1 1 0 0 0,1-4-3 0 0,3 4 14 0 0,5 12 45 0 0,-6-6-72 0 0,-2-8-70 0 0,0-2-45 0 0,0 0-12 0 0</inkml:trace>
  <inkml:trace contextRef="#ctx0" brushRef="#br0" timeOffset="1282.27">1204 567 5472 0 0,'0'0'124'0'0,"2"0"17"0"0,32 0 162 0 0,-20 0-290 0 0,-6 0 43 0 0,-1 0 40 0 0,0 0 59 0 0,-1 0 30 0 0,0 0 59 0 0,0 0 66 0 0,0 0 76 0 0,2-1 149 0 0,-1-1-59 0 0,2-2 36 0 0,3-3 181 0 0,4-1 79 0 0,-5 4-213 0 0,-5 1-405 0 0,2 0 95 0 0,2-1 137 0 0,6-2 283 0 0,0-1-22 0 0,-6 3-301 0 0,-2 1-147 0 0,-2 0-108 0 0,8-2 221 0 0,-2-2-64 0 0,2-1-21 0 0,-12 7-198 0 0,0 0 0 0 0,0 0 0 0 0,0 1 0 0 0,1-1 0 0 0,-1 1 0 0 0,0-1 0 0 0,0 1 0 0 0,0 0 0 0 0,1-1-29 0 0,-2 2 5 0 0,0-1 0 0 0,-1 0-1 0 0,1 0 1 0 0,0 0 0 0 0,0 0 0 0 0,-1-1 0 0 0,1 1 0 0 0,0 0-1 0 0,0 0 1 0 0,-1 0 0 0 0,1-1 0 0 0,0 1 0 0 0,0 0 0 0 0,-1 0-1 0 0,1-1 1 0 0,0 1 0 0 0,-1-1 0 0 0,1 1 0 0 0,-1-1 0 0 0,1 1 0 0 0,0-1-1 0 0,-1 1 1 0 0,1-1 0 0 0,-1 1 0 0 0,1-1 0 0 0,-1 0 0 0 0,0 1-1 0 0,1-1 1 0 0,-1 0 0 0 0,0 1 0 0 0,1-2-5 0 0,5-8 65 0 0,-3 9-57 0 0,0 0-5 0 0,3-11-2 0 0,2 2 9 0 0,-5 7 59 0 0,-4-7-27 0 0,-1 7 29 0 0,-9-10-8 0 0,11 9-63 0 0,-1 1 1 0 0,-15-5-1 0 0,7 5 27 0 0,2-2 55 0 0,3 0 7 0 0,4 4-82 0 0,0 1-1 0 0,-1 0 1 0 0,1 0 0 0 0,0-1-1 0 0,0 1 1 0 0,0 0 0 0 0,-1 0 0 0 0,1-1-1 0 0,0 1 1 0 0,0 0 0 0 0,-1 0 0 0 0,1 0-1 0 0,0 0 1 0 0,0-1 0 0 0,-1 1-1 0 0,1 0 1 0 0,0 0 0 0 0,-1 0 0 0 0,1 0-1 0 0,0 0 1 0 0,-1 0 0 0 0,1 0-1 0 0,0 0 1 0 0,-1 0-7 0 0,-26-1 179 0 0,25 1-173 0 0,1 0 0 0 0,-1-1-1 0 0,0 1 1 0 0,1 0 0 0 0,-1-1-1 0 0,0 0 1 0 0,1 1 0 0 0,-1-1 0 0 0,1 0-1 0 0,-2-1-5 0 0,-10-3-14 0 0,5 4-30 0 0,0 4-33 0 0,6-2 62 0 0,-16 7-148 0 0,10-7 150 0 0,0-1 54 0 0,7 0-31 0 0,0 0-1 0 0,0 0 0 0 0,1 0 1 0 0,-1 0-1 0 0,0 0 0 0 0,1 1 1 0 0,-1-1-1 0 0,0 0 0 0 0,0 0 1 0 0,1 1-1 0 0,-1-1 1 0 0,0 0-1 0 0,1 1 0 0 0,-1-1 1 0 0,0 1-1 0 0,1-1 0 0 0,-1 1 1 0 0,1-1-1 0 0,-1 1 0 0 0,1 0-9 0 0,-10 6 116 0 0,2 0-102 0 0,4 2-65 0 0,3-8 41 0 0,1 1 1 0 0,-1-1-1 0 0,1 0 0 0 0,-1 0 1 0 0,0 0-1 0 0,1 0 0 0 0,-1 0 1 0 0,0 0-1 0 0,0 0 0 0 0,0 0 1 0 0,0 0-1 0 0,0 0 1 0 0,0 0-1 0 0,0 0 10 0 0,-6 4-61 0 0,1 1 50 0 0,-9 17 126 0 0,6-9-65 0 0,7-10-27 0 0,-1 0 1 0 0,0 0-1 0 0,1 0 0 0 0,0 1 1 0 0,0-1-1 0 0,0 0 0 0 0,0 1 0 0 0,1 0 1 0 0,-1-1-1 0 0,1 1 0 0 0,0 0 1 0 0,1-1-1 0 0,-1 1 0 0 0,1 0 1 0 0,0 5-24 0 0,1-4 9 0 0,-1 11 17 0 0,-3-6 31 0 0,3-11-57 0 0,0 1 3 0 0,-1-1 0 0 0,1 1 0 0 0,-1-1 0 0 0,1 1 0 0 0,0 0 0 0 0,-1-1 0 0 0,1 1 0 0 0,0 0 0 0 0,0-1-1 0 0,0 1 1 0 0,-1 0 0 0 0,1-1 0 0 0,0 1 0 0 0,0 0 0 0 0,0 0 0 0 0,0-1 0 0 0,0 1 0 0 0,0 0 0 0 0,0 0 0 0 0,0-1 0 0 0,0 1 0 0 0,1 0 0 0 0,-1-1 0 0 0,0 1 0 0 0,0 0-1 0 0,1-1 1 0 0,-1 1-3 0 0,2 6 38 0 0,-1 6 36 0 0,-1-3-2 0 0,3 1 49 0 0,4 0 5 0 0,-3-4-9 0 0,1-3 23 0 0,1 0 56 0 0,-3-2-117 0 0,0 0 0 0 0,-1-1 0 0 0,1 2-1 0 0,-1-1 1 0 0,0 0 0 0 0,2 2-79 0 0,-2-2 74 0 0,0 1 1 0 0,0-1 0 0 0,0 0 0 0 0,1 0 0 0 0,-1 0 0 0 0,3 1-75 0 0,8 3 196 0 0,5 1-33 0 0,-1-1-52 0 0,-5-1-7 0 0,6-1 52 0 0,1-5-56 0 0,-8 0-56 0 0,0 1 3 0 0,-6 1-28 0 0,0-1 0 0 0,0 0 0 0 0,0-1-1 0 0,0 1 1 0 0,0-1 0 0 0,0 0-19 0 0,25-9 82 0 0,11-4-11 0 0,-14 6-117 0 0,-19 7 4 0 0,-4 0-85 0 0,-1 1-28 0 0,0-1-75 0 0,0 1-91 0 0,0-1-107 0 0,0 0 3 0 0,-1 1-69 0 0,1-1-63 0 0,-1 0-54 0 0,1 0-183 0 0,0-1-54 0 0,0 1-221 0 0,3-2-592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32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218 218 6536 0 0,'0'0'141'0'0,"0"0"23"0"0,0 0 13 0 0,-2 0-19 0 0,-3-1-111 0 0,0 0 18 0 0,0-3 65 0 0,0 0 148 0 0,5 4-278 0 0,-3-2 457 0 0,-1 1-57 0 0,0 0-56 0 0,0 1-59 0 0,0 1-60 0 0,1-1-62 0 0,1 0-62 0 0,2 1-64 0 0,-4 1 349 0 0,-4 3-111 0 0,-9-1 272 0 0,8-3-339 0 0,8-1-185 0 0,0 0 0 0 0,1 0 0 0 0,-1 0 0 0 0,0 0 0 0 0,0 0 1 0 0,1 0-1 0 0,-1 0 0 0 0,0 1 0 0 0,0-1 0 0 0,1 0 0 0 0,-1 1 1 0 0,0-1-1 0 0,1 0 0 0 0,-1 1 0 0 0,0-1 0 0 0,1 1 0 0 0,-1-1 1 0 0,1 1-1 0 0,-1-1 0 0 0,1 1-23 0 0,-10 7 302 0 0,5-6-207 0 0,-18 11 296 0 0,17-6-254 0 0,4-4-82 0 0,-1 3 71 0 0,-3-3-37 0 0,3-1-66 0 0,1-1-13 0 0,0 0 1 0 0,0 1-1 0 0,1-1 0 0 0,-1 1 1 0 0,1-1-1 0 0,-1 1 0 0 0,1 0 1 0 0,0 0-1 0 0,-1 0 0 0 0,1 0 1 0 0,0 0-11 0 0,-6 8 41 0 0,6-9-20 0 0,-1 1 1 0 0,1-1-1 0 0,0 1 1 0 0,0 0-1 0 0,-1 0 1 0 0,1-1-1 0 0,0 1 1 0 0,0 0 0 0 0,0 0-1 0 0,0 2-21 0 0,-3 5 109 0 0,-3 3 40 0 0,2-3-1 0 0,2 2-41 0 0,-1 12 12 0 0,4 27-38 0 0,0-23 20 0 0,0-14-6 0 0,0 18 171 0 0,1-29-248 0 0,-1 0 0 0 0,0 0 0 0 0,1 0-1 0 0,-1 0 1 0 0,1-1 0 0 0,0 1 0 0 0,0 0 0 0 0,0 0 0 0 0,-1 0-1 0 0,2-1 1 0 0,-1 1 0 0 0,0 0 0 0 0,0-1 0 0 0,0 1-18 0 0,6 5 81 0 0,-1 2-4 0 0,5 5 45 0 0,4-6 39 0 0,-8-6-109 0 0,2 2 47 0 0,1-1 38 0 0,-8-3-91 0 0,1 1-1 0 0,-1-1 0 0 0,1 0 0 0 0,0 1 0 0 0,-1-1 0 0 0,1 0 1 0 0,0-1-1 0 0,-1 1 0 0 0,1 0 0 0 0,-1-1 0 0 0,1 1 1 0 0,0-1-46 0 0,4-1 68 0 0,9-3 52 0 0,-3-2 28 0 0,7-9 12 0 0,-7 6 1 0 0,-3-2-28 0 0,-2 1-35 0 0,1 1 5 0 0,2-1-17 0 0,16-22 209 0 0,-19 19-230 0 0,2-5 72 0 0,0 1 0 0 0,6-7-137 0 0,-12 19 15 0 0,-1 1-1 0 0,-1-1 1 0 0,1 0-1 0 0,-1 0 1 0 0,0 0-1 0 0,0-1 1 0 0,-1 1-1 0 0,1-6-14 0 0,1-11 103 0 0,-3 0 94 0 0,-4 6-26 0 0,-1 6-113 0 0,0 3-60 0 0,4 5-10 0 0,-1 1-1 0 0,1 0 1 0 0,-1 0 0 0 0,1 0-1 0 0,-1 0 1 0 0,0 0 0 0 0,0 0-1 0 0,0 0 1 0 0,-3-1 12 0 0,-3-3-75 0 0,0 1-39 0 0,-3-2-136 0 0,6 4 77 0 0,1-1-37 0 0,2 3-90 0 0,0 0 109 0 0,-1 0 68 0 0,0 1 53 0 0,-1 0 4 0 0,2-1-47 0 0,0 1-36 0 0,1-1 54 0 0,-2 0 28 0 0,1 0 60 0 0,-2-1 30 0 0,0 1-73 0 0,1 0-87 0 0,2 0 23 0 0,-1 1-37 0 0,-1-1-194 0 0,1 1 123 0 0,1 0-38 0 0,-1 0-39 0 0,0 0-43 0 0,0-1-45 0 0,0 1-48 0 0,1 0 83 0 0,1 0-44 0 0,-1 0-41 0 0,0 0-34 0 0,-1 0-134 0 0,1 0-34 0 0,-3 0-1398 0 0</inkml:trace>
  <inkml:trace contextRef="#ctx0" brushRef="#br0" timeOffset="515.37">880 61 8640 0 0,'0'0'197'0'0,"-2"0"24"0"0,1 0-208 0 0,0 0 0 0 0,1 0 0 0 0,-1-1 0 0 0,0 1 0 0 0,0 0 0 0 0,1 0-1 0 0,-1-1 1 0 0,0 1 0 0 0,0-1 0 0 0,1 1 0 0 0,-1-1 0 0 0,0 1 0 0 0,1-1-1 0 0,-1 1 1 0 0,0-1 0 0 0,1 1 0 0 0,-1-1 0 0 0,1 0 0 0 0,-1 1 0 0 0,1-1-1 0 0,-1 0 1 0 0,1 0-13 0 0,-9-9 157 0 0,-1 7-119 0 0,5 2-7 0 0,2 0 55 0 0,-1-3 200 0 0,4 4-259 0 0,-1-1 0 0 0,1 1-1 0 0,0-1 1 0 0,-1 1 0 0 0,1-1-1 0 0,0 1 1 0 0,-1 0 0 0 0,1-1 0 0 0,-1 1-1 0 0,1 0 1 0 0,0 0 0 0 0,-1-1 0 0 0,1 1-1 0 0,-1 0 1 0 0,1 0 0 0 0,-1-1 0 0 0,1 1-1 0 0,-1 0 1 0 0,1 0 0 0 0,-1 0 0 0 0,1 0-1 0 0,-1 0 1 0 0,1 0 0 0 0,-1 0 0 0 0,1 0-1 0 0,-1 0-26 0 0,0 0 34 0 0,1 0 0 0 0,-1 0 0 0 0,1 0 0 0 0,-1 0-1 0 0,1 0 1 0 0,-1 0 0 0 0,1 0 0 0 0,-1 0 0 0 0,1 0 0 0 0,-1-1-1 0 0,1 1 1 0 0,-1 0 0 0 0,1 0 0 0 0,-1-1 0 0 0,1 1 0 0 0,-1 0-1 0 0,1 0 1 0 0,0-1 0 0 0,-1 1 0 0 0,1 0 0 0 0,-1-1 0 0 0,1 1-1 0 0,0-1 1 0 0,0 1 0 0 0,-1-1 0 0 0,1 1-34 0 0,-4-4 397 0 0,-4 2-74 0 0,1 1-73 0 0,2-4 45 0 0,3 3-114 0 0,-1-1 54 0 0,-1 2-31 0 0,-1 1 47 0 0,0 1-112 0 0,1 3 17 0 0,1-1-28 0 0,0-1-13 0 0,-1 0 9 0 0,-1-2 33 0 0,4 0-148 0 0,1 0-1 0 0,-1 0 1 0 0,1 0-1 0 0,-1 0 1 0 0,1 0 0 0 0,0 0-1 0 0,-1 0 1 0 0,1 1-1 0 0,-1-1 1 0 0,1 0 0 0 0,0 0-1 0 0,-1 0 1 0 0,1 1 0 0 0,-1-1-1 0 0,1 0 1 0 0,0 0-1 0 0,-1 1 1 0 0,1-1 0 0 0,0 0-1 0 0,-1 1 1 0 0,1-1 0 0 0,0 0-1 0 0,0 1 1 0 0,-1-1-9 0 0,1 1 9 0 0,0-1-1 0 0,-1 1 1 0 0,1-1 0 0 0,0 1-1 0 0,-1-1 1 0 0,1 1 0 0 0,-1-1 0 0 0,1 0-1 0 0,-1 1 1 0 0,1-1 0 0 0,-1 0 0 0 0,1 1-1 0 0,-1-1 1 0 0,1 0 0 0 0,-1 0 0 0 0,1 0-1 0 0,-1 1 1 0 0,1-1 0 0 0,-1 0 0 0 0,1 0-1 0 0,-1 0 1 0 0,0 0 0 0 0,1 0-1 0 0,-1 0 1 0 0,1 0-9 0 0,-1 0 8 0 0,0 0 0 0 0,0 0-1 0 0,1 0 1 0 0,-1 0 0 0 0,0 0 0 0 0,0 1-1 0 0,1-1 1 0 0,-1 0 0 0 0,0 0 0 0 0,1 1-1 0 0,-1-1 1 0 0,0 0 0 0 0,1 1-1 0 0,-1-1 1 0 0,0 1 0 0 0,1-1 0 0 0,-1 1-1 0 0,1-1 1 0 0,-1 1 0 0 0,0-1-8 0 0,-8 8 87 0 0,8-7-81 0 0,0-1 0 0 0,0 1 0 0 0,0-1 1 0 0,0 1-1 0 0,1 0 0 0 0,-1-1 0 0 0,0 1 1 0 0,1 0-1 0 0,-1 0 0 0 0,0 0 0 0 0,1-1 1 0 0,-1 1-1 0 0,1 0 0 0 0,-1 0 0 0 0,1 0 1 0 0,0 0-1 0 0,-1 0 0 0 0,1 0 0 0 0,0 0 1 0 0,0 0-1 0 0,0 0 0 0 0,0 0 1 0 0,0 0-7 0 0,-2 3 72 0 0,-7 7-16 0 0,3 2 39 0 0,-1 17 176 0 0,5-10 42 0 0,2 1 0 0 0,1 8-313 0 0,-1 4 207 0 0,0-6-71 0 0,-1-14-61 0 0,0 0 1 0 0,1 0-1 0 0,1 1 0 0 0,0-1 0 0 0,1 0-75 0 0,2-1 48 0 0,-2-7-29 0 0,-1 0 0 0 0,0 0-1 0 0,0 1 1 0 0,0-1 0 0 0,-1 0-1 0 0,0 0-18 0 0,1 3 19 0 0,-1-1 0 0 0,2 0-1 0 0,-1 1 1 0 0,1 2-19 0 0,3 11 103 0 0,-4-9 3 0 0,0 1 50 0 0,2 8-2 0 0,4-8-18 0 0,-5-4-29 0 0,-1 4-5 0 0,0 0-9 0 0,3-2 10 0 0,-3-8-82 0 0,0-1 0 0 0,0 1 0 0 0,0-1 0 0 0,-1 1 0 0 0,1 0 0 0 0,-1-1 0 0 0,0 1 0 0 0,1 0 0 0 0,-1 0-21 0 0,0 64 277 0 0,0-38-78 0 0,0-17-145 0 0,0-2-66 0 0,0-8-110 0 0,0-2-55 0 0,0 0-14 0 0,0 0 44 0 0,0 0-47 0 0,0 0-126 0 0,0 0 13 0 0,0 0-37 0 0,0 0-909 0 0,0 0-53 0 0</inkml:trace>
  <inkml:trace contextRef="#ctx0" brushRef="#br0" timeOffset="845.5">387 410 8328 0 0,'0'0'241'0'0,"0"0"0"0"0,0 0-74 0 0,0 0-35 0 0,2 0 141 0 0,30 0 1361 0 0,-30 0-1114 0 0,0 0-10 0 0,24 0 365 0 0,0 0-114 0 0,1 0-103 0 0,0 0-91 0 0,0 0-82 0 0,0 0-69 0 0,1 0-60 0 0,0 0-48 0 0,-25 0-282 0 0,0 0 1 0 0,0-1 0 0 0,0 1 0 0 0,0-1-1 0 0,0 0 1 0 0,0 0 0 0 0,0 0 0 0 0,0 0 0 0 0,0 0-1 0 0,1-2-26 0 0,7 0 58 0 0,3 4-14 0 0,-13 0-39 0 0,0-1 0 0 0,1 0 0 0 0,-1 0 0 0 0,0 1 0 0 0,1-1-1 0 0,-1 0 1 0 0,0 0 0 0 0,1 0 0 0 0,-1-1 0 0 0,0 1 0 0 0,1 0 0 0 0,-1 0 0 0 0,0-1 0 0 0,1 1 0 0 0,-1-1 0 0 0,0 1 0 0 0,1-1-5 0 0,12-9 10 0 0,0 2-3 0 0,-2 2 40 0 0,-7 4-44 0 0,-1 0 0 0 0,1-1 1 0 0,-1 0-1 0 0,0 1 0 0 0,1-2 0 0 0,0 0-3 0 0,-2 2-17 0 0,3 2-55 0 0,-3 0 35 0 0,6-1-369 0 0,1-6-340 0 0,-7 3 450 0 0,-1-8-586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30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397 241 4800 0 0,'0'0'136'0'0,"0"0"-22"0"0,0 0 15 0 0,0 0 63 0 0,0 0 179 0 0,0 0 331 0 0,0 0 30 0 0,-2 0-28 0 0,0 0-505 0 0,-1 0 42 0 0,-4 0 405 0 0,3-1-321 0 0,2 1-186 0 0,0-1-113 0 0,-1-4 292 0 0,-8-2 372 0 0,1-1-178 0 0,7 6-111 0 0,0 1-118 0 0,1 0-134 0 0,0 1-44 0 0,-3 1 13 0 0,-1-1-23 0 0,3-1 35 0 0,-1-4 19 0 0,-6-2 141 0 0,1 3-165 0 0,1 1 45 0 0,3 2-45 0 0,0 0 0 0 0,0 0 0 0 0,0 1 0 0 0,0 0 0 0 0,-1 0-125 0 0,-4 0 169 0 0,0 0-61 0 0,-6 0-26 0 0,-9 0-46 0 0,14 0 6 0 0,-1 0 55 0 0,0 0 79 0 0,10 0-161 0 0,1 0 0 0 0,0 0 0 0 0,0 0 0 0 0,0 0 0 0 0,-1 1 0 0 0,1-1 0 0 0,0 0 0 0 0,0 1 0 0 0,0-1 0 0 0,0 1 0 0 0,0 0 0 0 0,0-1 0 0 0,0 1-15 0 0,-9 4 81 0 0,-3-4-32 0 0,11-1-44 0 0,0-1-1 0 0,0 1 1 0 0,1 0-1 0 0,-1 1 1 0 0,0-1-1 0 0,0 0 0 0 0,0 1 1 0 0,1-1-1 0 0,-1 1 1 0 0,-1 0-5 0 0,-4 3 31 0 0,6-4-28 0 0,0 1 1 0 0,0 0-1 0 0,0-1 1 0 0,0 1-1 0 0,0-1 1 0 0,0 1-1 0 0,-1-1 1 0 0,1 1-1 0 0,0-1 1 0 0,0 0-1 0 0,-1 1 1 0 0,1-1-1 0 0,0 0 1 0 0,-1 0-4 0 0,0 0 0 0 0,-1 1 0 0 0,0-1 0 0 0,0 1 0 0 0,0 0 0 0 0,1 0 0 0 0,-1 0 0 0 0,0 0 0 0 0,1 1 0 0 0,-1-1 0 0 0,1 0 0 0 0,0 1 0 0 0,-1 0 0 0 0,0 3 0 0 0,3-5 0 0 0,0 1 0 0 0,-1-1 0 0 0,1 0 0 0 0,0 1 0 0 0,0-1 0 0 0,0 0 0 0 0,-1 0 0 0 0,1 1 0 0 0,0-1 0 0 0,-1 0 0 0 0,1 0 0 0 0,0 1 0 0 0,0-1 0 0 0,-1 0 0 0 0,1 0 0 0 0,0 0 0 0 0,-1 1 0 0 0,1-1 0 0 0,0 0 0 0 0,-1 0 0 0 0,1 0 0 0 0,-1 0 0 0 0,1 0 0 0 0,0 0 0 0 0,-1 0 0 0 0,1 0 0 0 0,-1 0 0 0 0,1 0 0 0 0,0 0 0 0 0,-1 0 0 0 0,1 0 0 0 0,-1 0 0 0 0,0 0-1 0 0,1 0 1 0 0,-1 0 0 0 0,0 0 0 0 0,0 0 0 0 0,0 0 0 0 0,0 0 0 0 0,0 0-1 0 0,0 0 1 0 0,0 1 0 0 0,1-1 0 0 0,-1 0 0 0 0,0 1 0 0 0,0-1 0 0 0,0 0-1 0 0,1 1 1 0 0,-1-1 0 0 0,0 1 0 0 0,0-1 0 0 0,1 1 0 0 0,-1 0 0 0 0,0-1-1 0 0,1 1 1 0 0,-1 0 0 0 0,1-1 0 0 0,-1 1 0 0 0,1 0 0 0 0,-1 0 0 0 0,-12 14 81 0 0,13-15-79 0 0,0 1 0 0 0,0-1 0 0 0,-1 0 0 0 0,1 1 1 0 0,0-1-1 0 0,0 0 0 0 0,0 1 0 0 0,0-1 0 0 0,0 1 0 0 0,0-1 1 0 0,0 0-1 0 0,0 1 0 0 0,0-1 0 0 0,0 1 0 0 0,0-1 0 0 0,0 0 0 0 0,0 1 1 0 0,0-1-1 0 0,0 0 0 0 0,0 1 0 0 0,0-1 0 0 0,0 1 0 0 0,1-1 1 0 0,-1 0-1 0 0,0 1 0 0 0,0-1-2 0 0,10 12 11 0 0,10 7-9 0 0,-13-15 19 0 0,2-1 26 0 0,9 4 12 0 0,-15-7-58 0 0,0 1-1 0 0,0 0 1 0 0,-1 0 0 0 0,1 0-1 0 0,-1 1 1 0 0,1-1 0 0 0,-1 0-1 0 0,1 1 1 0 0,-1 0 0 0 0,2 1-1 0 0,-2-1 3 0 0,0-1 0 0 0,-1 1 0 0 0,1-1 0 0 0,0 0 0 0 0,0 0 0 0 0,0 0 0 0 0,0 0 0 0 0,0 0 0 0 0,0 0 0 0 0,0-1 0 0 0,0 1 0 0 0,1 0-3 0 0,0 0 6 0 0,1 0 1 0 0,-1 0 0 0 0,0 0-1 0 0,0 0 1 0 0,0 1 0 0 0,3 1-7 0 0,25 17 150 0 0,20 8-150 0 0,-48-26 7 0 0,0 0 0 0 0,1 0-1 0 0,-1 1 1 0 0,0-1 0 0 0,-1 0-1 0 0,1 1 1 0 0,0 0-1 0 0,1 2-6 0 0,6 6 11 0 0,10 5 32 0 0,-4 4-19 0 0,-4-8 48 0 0,-1 0 0 0 0,8 12-72 0 0,1 13 149 0 0,-14-24-54 0 0,-3-5-27 0 0,-4 0 87 0 0,-2 2 112 0 0,-7 3 220 0 0,-2-1-12 0 0,3-7-230 0 0,2-2-118 0 0,0-2-94 0 0,6-1-21 0 0,-1 0-1 0 0,1 0 1 0 0,0 1 0 0 0,-1-1-1 0 0,1 0 1 0 0,0 1 0 0 0,-1-1-1 0 0,1 1 1 0 0,0-1-1 0 0,0 1 1 0 0,0 0 0 0 0,-1-1-1 0 0,1 1-11 0 0,0 0 10 0 0,0 0 0 0 0,0-1-1 0 0,-1 1 1 0 0,1 0 0 0 0,0-1 0 0 0,0 1-1 0 0,-1-1 1 0 0,1 0 0 0 0,0 1-1 0 0,-1-1 1 0 0,1 0 0 0 0,0 0-1 0 0,-1 0-9 0 0,-9 0 15 0 0,5 0-15 0 0,1 0 0 0 0,0 0 1 0 0,-1 0-1 0 0,1 1 0 0 0,-3 0 0 0 0,-4 4 0 0 0,11-4 0 0 0,0-1 0 0 0,0 1 0 0 0,0-1 0 0 0,-1 1 0 0 0,1-1 0 0 0,0 1 0 0 0,0-1 0 0 0,-1 0 0 0 0,1 0 0 0 0,0 0 0 0 0,0 0 0 0 0,-1 1 0 0 0,1-2 0 0 0,0 1 0 0 0,-1 0 0 0 0,1 0 0 0 0,0 0 0 0 0,-1-1 0 0 0,-9-3-3 0 0,-4-1 6 0 0,3 4-84 0 0,8 1-124 0 0,-8-4-196 0 0,6 2 173 0 0,1 0-74 0 0,3 0 103 0 0,0 1-39 0 0,-1-1-79 0 0,1 1-61 0 0,0 0-70 0 0,0-1-75 0 0,0 1-84 0 0,0-1-90 0 0,1 1-97 0 0,0 0-105 0 0,-1 0-1063 0 0,2 0-1102 0 0</inkml:trace>
  <inkml:trace contextRef="#ctx0" brushRef="#br0" timeOffset="531.24">710 289 6160 0 0,'0'0'133'0'0,"0"0"23"0"0,0 0 13 0 0,2 0-18 0 0,3 0-106 0 0,-2 0 14 0 0,0 0 159 0 0,-1 0-37 0 0,3 0 87 0 0,-1 0-74 0 0,4 0 130 0 0,-5 0-150 0 0,-1 0 316 0 0,0 0-54 0 0,1 0-282 0 0,1 0 43 0 0,8-3 557 0 0,-8 1-482 0 0,1 0-94 0 0,-3 1-141 0 0,0-1-43 0 0,0 0 249 0 0,0 1-83 0 0,0 1-52 0 0,0 0-49 0 0,0 0-20 0 0,0-1 48 0 0,1-4 147 0 0,-3 4-223 0 0,1 1 0 0 0,-1 0 1 0 0,0 0-1 0 0,0-1 1 0 0,0 1-1 0 0,0 0 1 0 0,1 0-1 0 0,-1-1 0 0 0,0 1 1 0 0,0 0-1 0 0,0 0 1 0 0,1-1-1 0 0,-1 1 1 0 0,0 0-1 0 0,1 0 0 0 0,-1 0 1 0 0,0 0-1 0 0,0-1 1 0 0,1 1-1 0 0,-1 0 0 0 0,0 0 1 0 0,1 0-1 0 0,-1 0 1 0 0,0 0-1 0 0,1 0 1 0 0,-1 0-1 0 0,0 0 0 0 0,1 0 1 0 0,-1 0-1 0 0,0 0 1 0 0,1 0-12 0 0,-1-1 190 0 0,1 0-81 0 0,0-2-54 0 0,1-2-9 0 0,-2 5 6 0 0,8-4 150 0 0,-6 0-131 0 0,3-3 3 0 0,2 8 35 0 0,-8-4-25 0 0,4-6-40 0 0,5-1 20 0 0,-6 8 0 0 0,-2 0-11 0 0,0-8-42 0 0,0 9-11 0 0,0 0 0 0 0,0 1 0 0 0,0-1 1 0 0,0 0-1 0 0,0 1 0 0 0,0-1 1 0 0,0 0-1 0 0,0 1 0 0 0,-1-1 0 0 0,1 0 1 0 0,0 1-1 0 0,0-1 0 0 0,0 1 1 0 0,-1-1-1 0 0,1 0 0 0 0,0 1 0 0 0,-1-1 0 0 0,-4 1 19 0 0,5 0-18 0 0,-1 0 0 0 0,1 0-1 0 0,0 0 1 0 0,0 0 0 0 0,0 0 0 0 0,0 0 0 0 0,0 0 0 0 0,0 0 0 0 0,0 0-1 0 0,0 0 1 0 0,0 0 0 0 0,0 0 0 0 0,-1 0 0 0 0,1 0 0 0 0,0 0 0 0 0,0 0-1 0 0,0 0 1 0 0,0 0 0 0 0,0 0 0 0 0,0 0 0 0 0,0 0 0 0 0,0 0 0 0 0,-1 0-1 0 0,1 0 1 0 0,0 0 0 0 0,0 0 0 0 0,0 0 0 0 0,0 0 0 0 0,0 0 0 0 0,0 0-1 0 0,0 0 1 0 0,0 0 0 0 0,0 0 0 0 0,-1 0 0 0 0,1 0 0 0 0,0 0-1 0 0,0 0 1 0 0,0 0 0 0 0,0 0 0 0 0,0-1 0 0 0,0 1 0 0 0,0 0 0 0 0,0 0-1 0 0,0 0 1 0 0,0 0 0 0 0,0 0 0 0 0,0 0 0 0 0,0 0 0 0 0,0 0 0 0 0,0 0-1 0 0,0-1 1 0 0,0 1 0 0 0,0 0 0 0 0,0 0 0 0 0,0 0 0 0 0,0 0 0 0 0,0 0-1 0 0,0-3 50 0 0,0 3-49 0 0,0-1 0 0 0,0 1 1 0 0,0 0-1 0 0,0 0 0 0 0,0 0 1 0 0,0 0-1 0 0,0-1 0 0 0,0 1 1 0 0,0 0-1 0 0,0 0 0 0 0,0 0 1 0 0,0 0-1 0 0,0-1 0 0 0,0 1 1 0 0,0 0-1 0 0,0 0 1 0 0,0 0-1 0 0,0 0 0 0 0,0 0 1 0 0,0-1-1 0 0,0 1 0 0 0,0 0 1 0 0,0 0-1 0 0,0 0 0 0 0,0 0 1 0 0,0 0-1 0 0,-1-1 0 0 0,1 1 1 0 0,0 0-1 0 0,0 0 0 0 0,0 0 1 0 0,0 0-1 0 0,0 0 1 0 0,0 0-1 0 0,-1 0 0 0 0,1 0 1 0 0,0 0-1 0 0,0-1 0 0 0,0 1-1 0 0,-8-1 103 0 0,2 1-4 0 0,-2 0 41 0 0,7 0-137 0 0,-1 0 0 0 0,1 0 0 0 0,0 0 0 0 0,0 0 1 0 0,0 0-1 0 0,0 0 0 0 0,0 0 0 0 0,-1 0 0 0 0,1 1 1 0 0,0-1-1 0 0,0 1 0 0 0,0-1 0 0 0,0 1 0 0 0,0-1 1 0 0,0 1-1 0 0,0 0-3 0 0,-16 8 33 0 0,11-6-33 0 0,1 1 0 0 0,0 0 0 0 0,1 0 0 0 0,-1 1 0 0 0,1-1 0 0 0,-3 4 0 0 0,-6 6 0 0 0,11-11 0 0 0,0-1 0 0 0,0 1 0 0 0,-1 0 0 0 0,2 0 0 0 0,-1 1 0 0 0,0 0 0 0 0,-8 12 0 0 0,9-13 0 0 0,-1 0 0 0 0,0 1 1 0 0,1-1-1 0 0,0 0 0 0 0,0 1 1 0 0,0-1-1 0 0,0 1 0 0 0,-4 12-19 0 0,-4 1-63 0 0,-2 9 13 0 0,3 5 97 0 0,5-18 20 0 0,-1 36 88 0 0,1-38-99 0 0,-3 16 64 0 0,5-3 21 0 0,1-18-89 0 0,-1 11 50 0 0,4-6 53 0 0,4 2 54 0 0,10 22 352 0 0,-16-34-528 0 0,-1 0 0 0 0,1 0 0 0 0,-1-1 0 0 0,1 1 0 0 0,0 0 0 0 0,-1-1 0 0 0,1 1 0 0 0,0 0 0 0 0,-1-1 0 0 0,1 1 0 0 0,0-1 0 0 0,0 1 0 0 0,0-1 0 0 0,0 1-14 0 0,8 1 172 0 0,-5 0 6 0 0,-3-1-164 0 0,0-1-1 0 0,0 1 1 0 0,0-1-1 0 0,0 1 1 0 0,0-1-1 0 0,0 0 1 0 0,0 1 0 0 0,0-1-1 0 0,0 0 1 0 0,0 0-1 0 0,1 0 1 0 0,-1 0-1 0 0,0 0 1 0 0,0 0-1 0 0,0 0 1 0 0,0 0-1 0 0,0 0 1 0 0,0 0 0 0 0,0-1-1 0 0,0 1 1 0 0,0 0-1 0 0,0-1 1 0 0,1 0-14 0 0,16-2 134 0 0,6 1 45 0 0,-4-4-43 0 0,16-12 33 0 0,-27 13-144 0 0,-1 0 0 0 0,1 1 0 0 0,6-2-25 0 0,-7 3 69 0 0,0 0-36 0 0,7-5-54 0 0,3-1-113 0 0,5-6-159 0 0,-20 13 292 0 0,0-1-86 0 0,0 1-88 0 0,-1 0-91 0 0,1 0-94 0 0,-1-1-96 0 0,0 1-99 0 0,0 0-102 0 0,0 0 178 0 0,-1 1-44 0 0,1-1-45 0 0,-1 1-46 0 0,3-3-900 0 0,2-2-850 0 0,-4 4 1242 0 0</inkml:trace>
  <inkml:trace contextRef="#ctx0" brushRef="#br0" timeOffset="969.43">1216 0 8552 0 0,'0'0'190'0'0,"0"0"28"0"0,0 0 11 0 0,0 0 50 0 0,0 0 123 0 0,0 0 57 0 0,0 0 12 0 0,0 0-19 0 0,0 0-83 0 0,0 0-32 0 0,0 2-7 0 0,0 13 75 0 0,0 2-71 0 0,0 33 503 0 0,1-41-700 0 0,4 1 16 0 0,0-1 19 0 0,-4 0-1 0 0,-1 47 700 0 0,0-37-656 0 0,0-3-95 0 0,0-13-111 0 0,0 8 127 0 0,1 0 1 0 0,0 0 0 0 0,1 2-137 0 0,4 15 211 0 0,-5-22-164 0 0,0-1 1 0 0,-1 1-1 0 0,0-1 0 0 0,0 1 1 0 0,0 2-48 0 0,-1-4 42 0 0,1 0-1 0 0,0 1 1 0 0,0-1 0 0 0,1 1 0 0 0,-1-1 0 0 0,2 4-42 0 0,2 4 125 0 0,-3-10-97 0 0,0 1 0 0 0,0-1 0 0 0,0 1 0 0 0,0 0 1 0 0,-1-1-1 0 0,1 1 0 0 0,-1 0 0 0 0,0-1 0 0 0,0 1-28 0 0,0 16 138 0 0,0 5 83 0 0,0-18-157 0 0,0-1 0 0 0,0 0 0 0 0,1 1 1 0 0,0-1-1 0 0,0 0 0 0 0,0 1 0 0 0,1-1 0 0 0,0 0 0 0 0,0 1-64 0 0,2 18 343 0 0,0-18-269 0 0,-3-5-57 0 0,-1 0-1 0 0,1 0 1 0 0,0 0-1 0 0,-1 0 1 0 0,1 1-1 0 0,-1-1 1 0 0,1 0-1 0 0,-1 0 1 0 0,0 0-1 0 0,1 1 1 0 0,-1-1-1 0 0,0 0 1 0 0,0 0-1 0 0,0 1-16 0 0,2 9 134 0 0,6 0-22 0 0,-6-9-30 0 0,-2-2-2 0 0,4 2 16 0 0,1 3-64 0 0,-2-2-8 0 0,5 1 123 0 0,-1-1-51 0 0,14 3 85 0 0,-11-5-61 0 0,-6-3-26 0 0,-1-1-83 0 0,4-2-2 0 0,18 3-27 0 0,-25 2 15 0 0,1 0 0 0 0,-1 0 1 0 0,1 0-1 0 0,-1 0 0 0 0,1 0 0 0 0,-1 0 0 0 0,1 0 0 0 0,-1 0 0 0 0,1 0 0 0 0,-1-1 0 0 0,1 1 0 0 0,-1 0 0 0 0,1 0 0 0 0,-1-1 0 0 0,1 1 0 0 0,-1 0 0 0 0,0 0 0 0 0,1-1 0 0 0,-1 1 0 0 0,1 0 0 0 0,-1-1 0 0 0,0 1 0 0 0,1-1 1 0 0,-1 1-1 0 0,0 0 0 0 0,1-1 3 0 0,4-4-53 0 0,2 4-28 0 0,0 0-128 0 0,4-5-218 0 0,-1 2 55 0 0,-4 3 204 0 0,-5 1-56 0 0,1 0 53 0 0,-1-1 46 0 0,0 1 39 0 0,0-1 25 0 0,-1 0 34 0 0,2-2 36 0 0,-2 1-27 0 0,1 1-70 0 0,0 0-28 0 0,0 0-60 0 0,0 1-25 0 0,0-1-57 0 0,0 1-64 0 0,1 0-70 0 0,-2 0 114 0 0,1 0-38 0 0,1 0-413 0 0,0 0 108 0 0,-1-1-51 0 0,3 0-781 0 0,1-2-606 0 0,2-4-1159 0 0,-7 7 3207 0 0</inkml:trace>
  <inkml:trace contextRef="#ctx0" brushRef="#br0" timeOffset="1283.82">1047 385 8960 0 0,'0'0'264'0'0,"0"0"-8"0"0,0 0-191 0 0,0-2-37 0 0,0 2-28 0 0,0-1 1 0 0,0 0-1 0 0,0 0 0 0 0,1 1 1 0 0,-1-1-1 0 0,0 0 0 0 0,0 1 0 0 0,0-1 1 0 0,0 0-1 0 0,1 0 0 0 0,-1 1 1 0 0,0-1-1 0 0,1 1 0 0 0,-1-1 0 0 0,1 0 1 0 0,-1 1-1 0 0,0-1 0 0 0,1 1 1 0 0,-1-1-1 0 0,1 1 0 0 0,0-1 1 0 0,-1 1-1 0 0,1-1 0 0 0,-1 1 0 0 0,1-1 1 0 0,0 1-1 0 0,-1 0 0 0 0,1-1 1 0 0,0 1-1 0 0,-1 0 0 0 0,11-7 32 0 0,-5 0 101 0 0,-5 6-115 0 0,0 0 0 0 0,0-1-1 0 0,0 1 1 0 0,0 0 0 0 0,0 0-1 0 0,1 0 1 0 0,-1 1 0 0 0,0-1-1 0 0,0 0 1 0 0,1 0 0 0 0,-1 1-1 0 0,0-1 1 0 0,2 0-18 0 0,18-7 379 0 0,-3 0 38 0 0,19-14 506 0 0,-23 14-640 0 0,1 0-55 0 0,2 1-45 0 0,-1 1-34 0 0,28-13 166 0 0,-36 16-236 0 0,0-1 0 0 0,0 2 0 0 0,1-1 0 0 0,-1 1-1 0 0,8 0-78 0 0,11-4 216 0 0,-14 3-156 0 0,15-3 154 0 0,-12 3-162 0 0,-6 2-90 0 0,-1 0-66 0 0,1 1-83 0 0,1 0-97 0 0,-9 0 85 0 0,1 0-34 0 0,1 0-324 0 0,0 0 72 0 0,0 0-48 0 0,3 0-633 0 0,2 0-503 0 0,6 0-954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34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85 6992 0 0,'0'0'157'0'0,"0"0"23"0"0,0 0 12 0 0,0 2-27 0 0,1 8-162 0 0,1 0 107 0 0,2-1 86 0 0,0 1 63 0 0,-1-6-46 0 0,-1 1 0 0 0,0 0 0 0 0,0 0 0 0 0,-1 0 0 0 0,1 4-213 0 0,-1 1 243 0 0,-1-3-38 0 0,1-2-56 0 0,1 0-25 0 0,1 2-3 0 0,0-1-3 0 0,-1 0-1 0 0,-1 0 28 0 0,-1 2 58 0 0,1 7 74 0 0,3 7 60 0 0,0-6-87 0 0,-2-5-43 0 0,-1-1 3 0 0,-1 1 45 0 0,0 65 966 0 0,0-49-866 0 0,0 0-75 0 0,0-27-271 0 0,0 1 1 0 0,0 0-1 0 0,0-1 1 0 0,0 1-1 0 0,0-1 1 0 0,0 1-1 0 0,0-1 1 0 0,0 1-1 0 0,-1 0 1 0 0,1-1-1 0 0,0 1 1 0 0,0-1-1 0 0,-1 1 1 0 0,1-1-1 0 0,0 1 1 0 0,-1-1-1 0 0,1 1 1 0 0,0-1-1 0 0,-1 0 1 0 0,1 1-1 0 0,-1-1 1 0 0,1 0-1 0 0,0 1 1 0 0,-1-1-1 0 0,1 1-9 0 0,-1-1 11 0 0,1 0 1 0 0,-1 0-1 0 0,1 0 0 0 0,0 1 0 0 0,-1-1 0 0 0,1 0 0 0 0,0 1 0 0 0,-1-1 0 0 0,1 0 0 0 0,0 1 0 0 0,0-1 0 0 0,-1 0 1 0 0,1 1-1 0 0,0-1 0 0 0,0 1 0 0 0,0-1 0 0 0,-1 1 0 0 0,1-1 0 0 0,0 0 0 0 0,0 1 0 0 0,0-1 0 0 0,0 1 0 0 0,0-1 1 0 0,0 1-12 0 0,0 1 192 0 0,0 0-11 0 0,0-2-175 0 0,0 1 1 0 0,0-1-1 0 0,0 1 0 0 0,0-1 0 0 0,0 0 1 0 0,0 1-1 0 0,0-1 0 0 0,0 0 1 0 0,0 1-1 0 0,0-1 0 0 0,0 0 1 0 0,-1 1-1 0 0,1-1 0 0 0,0 1 1 0 0,0-1-1 0 0,0 0 0 0 0,0 0 1 0 0,-1 1-1 0 0,1-1 0 0 0,0 0 1 0 0,0 1-1 0 0,-1-1 0 0 0,1 0 0 0 0,0 0 1 0 0,-1 1-1 0 0,1-1 0 0 0,0 0 1 0 0,-1 0-1 0 0,1 0 0 0 0,0 1 1 0 0,-1-1-1 0 0,1 0 0 0 0,0 0 1 0 0,-1 0-1 0 0,1 0 0 0 0,0 0 1 0 0,-1 0-1 0 0,1 0 0 0 0,-1 0 1 0 0,1 0-1 0 0,0 0 0 0 0,-1 0-6 0 0,-1 0 122 0 0,2 0 3 0 0,0 0 23 0 0,0 0 11 0 0,0 0 1 0 0,0-2-16 0 0,-1-15-27 0 0,-4 7-83 0 0,3 3-18 0 0,8-7 61 0 0,-5 6-45 0 0,1-1 1 0 0,-2 1 0 0 0,1-1 0 0 0,-1 1 0 0 0,-1-1 0 0 0,1 0-33 0 0,-1-15 6 0 0,1 10-6 0 0,-1 8 0 0 0,1-1 0 0 0,0 0 0 0 0,1 0 0 0 0,-1 0 0 0 0,2-4 0 0 0,4-16 0 0 0,-5 19 0 0 0,0 0 0 0 0,1 1 0 0 0,0-1 0 0 0,1 0 0 0 0,0 1 0 0 0,0 0 0 0 0,0 0 0 0 0,1 0 0 0 0,0 0 0 0 0,0 0 0 0 0,25-34-6 0 0,-12 10-71 0 0,3-2-14 0 0,-17 29 84 0 0,1 0 0 0 0,0 0 0 0 0,0 0 0 0 0,0 1 0 0 0,1-1 1 0 0,1 0 6 0 0,0 0 0 0 0,19-12 1 0 0,-7 7-29 0 0,-2 4-31 0 0,0 3-47 0 0,-10 4 52 0 0,2 4 20 0 0,1 0-1 0 0,-1 1 0 0 0,7 8 35 0 0,-6-2-59 0 0,-3 8 52 0 0,-3-9 7 0 0,6 9 0 0 0,-7-18 0 0 0,0 1 0 0 0,-1-1 0 0 0,1 1 0 0 0,-1-1 0 0 0,0 1 0 0 0,0 0 0 0 0,0 0 0 0 0,0 0 0 0 0,-1-1 0 0 0,1 4 0 0 0,-1-4 0 0 0,0 0 0 0 0,1 0 0 0 0,-1 0 0 0 0,1 0 0 0 0,0 0 0 0 0,0 0 0 0 0,0 0 0 0 0,0 0 0 0 0,0-1 0 0 0,2 3 0 0 0,-2-3 3 0 0,-1 0 1 0 0,1 1-1 0 0,-1-1 1 0 0,1 0-1 0 0,-1 0 1 0 0,0 1-1 0 0,0-1 1 0 0,0 0-1 0 0,0 1 1 0 0,0-1-1 0 0,-1 1-3 0 0,1 3 15 0 0,0 16 32 0 0,0 3-13 0 0,0 13 53 0 0,0-36-192 0 0,0-2-19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8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7848 0 0,'0'3'232'0'0,"0"12"-95"0"0,1-4-51 0 0,0 5-24 0 0,6 1-88 0 0,-4-12 50 0 0,0 1 34 0 0,-2-4 1 0 0,0 0-1 0 0,0 0 1 0 0,-1 0-1 0 0,1 0 1 0 0,-1 0 0 0 0,1 1-1 0 0,-1-1 1 0 0,0 0-1 0 0,0 1-58 0 0,-2 21 625 0 0,2-21-519 0 0,-1 0 0 0 0,1 1 0 0 0,0-1 1 0 0,-1 1-1 0 0,2-1 0 0 0,-1 1 0 0 0,0-1 1 0 0,1 1-1 0 0,-1-1 0 0 0,1 0 0 0 0,0 1 1 0 0,0 0-107 0 0,12 11 512 0 0,-13-15-493 0 0,0 0 1 0 0,0 0 0 0 0,0 0-1 0 0,1 0 1 0 0,-1 1 0 0 0,0-1-1 0 0,0 0 1 0 0,0 0 0 0 0,0 0 0 0 0,1 1-1 0 0,-1-1 1 0 0,0 0 0 0 0,0 0-1 0 0,0 1 1 0 0,0-1 0 0 0,0 0-1 0 0,0 0 1 0 0,0 1 0 0 0,1-1-1 0 0,-1 0 1 0 0,0 0 0 0 0,0 1 0 0 0,0-1-1 0 0,0 0 1 0 0,0 0 0 0 0,0 1-20 0 0,0 10 321 0 0,0-2 44 0 0,0-2-144 0 0,0 1 35 0 0,0 7 155 0 0,0 7 96 0 0,0-21-653 0 0,0-1 41 0 0,0 1-1 0 0,0-1 98 0 0,0 1 36 0 0,0-1 62 0 0,0 1 40 0 0,0 1 234 0 0,0-2-291 0 0,0 1-49 0 0,0 0-55 0 0,0-1-54 0 0,0 1-65 0 0,0-1-73 0 0,0 1-25 0 0,0 0-63 0 0,0-1-68 0 0,0 1-73 0 0,0 0-79 0 0,0 0-83 0 0,0 0-89 0 0,0-1-95 0 0,0 0-839 0 0,0 0-930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12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1 624 5904 0 0,'0'0'169'0'0,"0"0"62"0"0,0 0 110 0 0,0 0 47 0 0,0 0 11 0 0,3 3-26 0 0,2 3-227 0 0,13 12 289 0 0,-14-14-357 0 0,-1-1-62 0 0,-2-3 13 0 0,3 5 120 0 0,0-1-32 0 0,0 0-11 0 0,0 2 11 0 0,-1 4 67 0 0,-2 0 11 0 0,-1-10-179 0 0,0 1-1 0 0,0 0 0 0 0,0-1 1 0 0,-1 1-1 0 0,1-1 1 0 0,0 1-1 0 0,0-1 1 0 0,0 1-1 0 0,1 0 1 0 0,-1-1-1 0 0,0 1 0 0 0,0-1 1 0 0,0 1-1 0 0,0-1 1 0 0,0 1-1 0 0,1-1 1 0 0,-1 1-1 0 0,0-1 1 0 0,1 1-1 0 0,-1-1 0 0 0,0 1 1 0 0,1-1-1 0 0,-1 1 1 0 0,0-1-1 0 0,1 1 1 0 0,-1-1-1 0 0,1 0 1 0 0,-1 1-1 0 0,1-1 0 0 0,-1 0 1 0 0,1 0-1 0 0,0 1-15 0 0,6 4 231 0 0,-1 10 88 0 0,0-6-174 0 0,0 3 55 0 0,-3 3 50 0 0,-3-14-238 0 0,0 0 0 0 0,0-1 0 0 0,0 1 0 0 0,0-1 0 0 0,0 1 0 0 0,0-1-1 0 0,0 1 1 0 0,0 0 0 0 0,0-1 0 0 0,0 1 0 0 0,0-1 0 0 0,0 1 0 0 0,0-1 0 0 0,1 1 0 0 0,-1-1 0 0 0,0 1 0 0 0,0-1 0 0 0,1 1 0 0 0,-1-1 0 0 0,0 1 0 0 0,1-1 0 0 0,-1 1 0 0 0,0-1 0 0 0,1 1 0 0 0,-1-1 0 0 0,1 0 0 0 0,-1 1 0 0 0,0-1 0 0 0,1 0 0 0 0,-1 1 0 0 0,1-1 0 0 0,0 1-12 0 0,6 4 169 0 0,-1 10 85 0 0,0-5-127 0 0,1 1 38 0 0,-4 1 43 0 0,-3-9 55 0 0,0-3 8 0 0,1 4 3 0 0,-1 2-105 0 0,0 2-60 0 0,-1 2-25 0 0,1-5 29 0 0,0-2 82 0 0,0-3-3 0 0,0 0-16 0 0,0 0-70 0 0,0 0-36 0 0,0 0-6 0 0,0 0 2 0 0,0 0 12 0 0,0 0 3 0 0,0 0 6 0 0,0 0 1 0 0,0 0 0 0 0,0 0 1 0 0,0 0 7 0 0,0 0 7 0 0,0 0 1 0 0,0-3-4 0 0,-1-5-64 0 0,2-24 163 0 0,2 21-146 0 0,2 2-43 0 0,-4 7-5 0 0,0 0 0 0 0,0 1 0 0 0,0-1 0 0 0,0 0 0 0 0,0 1-1 0 0,0-1 1 0 0,-1 0 0 0 0,1 0 0 0 0,0 0 0 0 0,-1 0 0 0 0,0 1-1 0 0,0-1 1 0 0,1 0 0 0 0,-1 0-5 0 0,-1-7 11 0 0,1 7-4 0 0,0-1 0 0 0,0 1 0 0 0,0-1 0 0 0,0 1 0 0 0,0 0-1 0 0,1-1 1 0 0,-1 1 0 0 0,1-1 0 0 0,0 1 0 0 0,0-2-7 0 0,4-5 12 0 0,-4 7-12 0 0,1 1 0 0 0,-1-1 0 0 0,0 1 0 0 0,-1-1 0 0 0,1 0 0 0 0,0 0 1 0 0,0 1-1 0 0,-1-1 0 0 0,1 0 0 0 0,-1 0 0 0 0,0 0 0 0 0,1 0 0 0 0,-1 0 1 0 0,0 0-1 0 0,0 0 2 0 0,0 0 0 0 0,0 0 0 0 0,1 0 1 0 0,-1 0-1 0 0,0 1 0 0 0,1-1 1 0 0,0 0-1 0 0,-1 0 0 0 0,1 0 1 0 0,0 1-1 0 0,0-1 0 0 0,0 0 1 0 0,0 1-1 0 0,0-1-2 0 0,5-7 21 0 0,0-9-10 0 0,6-1-11 0 0,-7 7 0 0 0,-4 11 0 0 0,-1-1 0 0 0,1 1 0 0 0,-1 0 0 0 0,1-1 0 0 0,-1 1 0 0 0,1 0 0 0 0,0 0 0 0 0,-1 0 0 0 0,1 0 0 0 0,0 0 0 0 0,0 0 0 0 0,0 0 0 0 0,0 0 0 0 0,0 0 0 0 0,0 0 0 0 0,0 0 0 0 0,0 0 0 0 0,1 0 0 0 0,4-2-1 0 0,-5 3 1 0 0,-1 0-1 0 0,1 0 1 0 0,0-1 0 0 0,0 1 0 0 0,-1 0 0 0 0,1-1-1 0 0,0 1 1 0 0,-1-1 0 0 0,1 1 0 0 0,0-1 0 0 0,-1 1-1 0 0,1-1 1 0 0,-1 0 0 0 0,1 1 0 0 0,-1-1-1 0 0,1 0 1 0 0,-1 1 0 0 0,0-1 0 0 0,1 0 0 0 0,-1 1-1 0 0,0-1 1 0 0,1 0 0 0 0,1-5-6 0 0,0 3 0 0 0,-2 2 4 0 0,1 0 0 0 0,-1 1 0 0 0,0-1 0 0 0,0 0 0 0 0,1 1 0 0 0,-1-1 0 0 0,1 0 0 0 0,-1 1 0 0 0,1-1 0 0 0,-1 1 0 0 0,1-1-1 0 0,-1 0 1 0 0,1 1 0 0 0,0 0 0 0 0,-1-1 0 0 0,1 1 0 0 0,-1-1 0 0 0,1 1 0 0 0,0 0 0 0 0,0-1 2 0 0,4 0 0 0 0,1 0-1 0 0,-1 0 0 0 0,1 1 1 0 0,0 0-1 0 0,5 0 1 0 0,2 0 23 0 0,10 0 16 0 0,-9 4-57 0 0,-1 2-47 0 0,-1 5-60 0 0,-7-6 86 0 0,9 9-9 0 0,-2 0 39 0 0,-10-8 8 0 0,-1-5 1 0 0,-1-1-1 0 0,0 1 1 0 0,1 0 0 0 0,-1 0 0 0 0,0-1 0 0 0,1 1-1 0 0,-1 0 1 0 0,1-1 0 0 0,-1 1 0 0 0,1 0 0 0 0,-1-1-1 0 0,1 1 1 0 0,-1-1 0 0 0,1 1 0 0 0,0-1-1 0 0,-1 1 1 0 0,1-1 0 0 0,0 0 0 0 0,0 1 0 0 0,-1-1-1 0 0,1 0 1 0 0,0 1 0 0 0,5 1-6 0 0,-5-1 3 0 0,0 0 0 0 0,1 0 0 0 0,-1 0 0 0 0,0 0 0 0 0,0 0 0 0 0,0 0 0 0 0,0 0 1 0 0,0 0-1 0 0,0 0 0 0 0,0 1 0 0 0,0-1 0 0 0,0 0 0 0 0,0 1 0 0 0,-1-1 0 0 0,1 1 1 0 0,-1-1-1 0 0,1 0 0 0 0,-1 1 0 0 0,1-1 0 0 0,-1 1 0 0 0,0 0 3 0 0,3 7 1 0 0,-1-4-1 0 0,1 0 0 0 0,-1 0 0 0 0,1 0 0 0 0,3 3 0 0 0,8 15 0 0 0,-13-21 0 0 0,-1-1 0 0 0,1 1 0 0 0,-1-1 0 0 0,1 1 0 0 0,-1-1 0 0 0,0 1 0 0 0,0 0 0 0 0,0-1 0 0 0,0 1 0 0 0,0 0 0 0 0,0-1 0 0 0,0 1 0 0 0,0 0 0 0 0,0-1 0 0 0,1 1 0 0 0,-1 0 0 0 0,0 0 0 0 0,1-1 0 0 0,-1 1 0 0 0,1 0 0 0 0,-1-1 0 0 0,12 18 0 0 0,-6-1 0 0 0,7 0 10 0 0,-10-3 46 0 0,-3-3 15 0 0,0 7 30 0 0,0-14-29 0 0,0-2 88 0 0,0-3-6 0 0,0 0-16 0 0,0 0-54 0 0,0 0-13 0 0,0 0 17 0 0,0 0-7 0 0,0 0-8 0 0,0 0-1 0 0,0 0 0 0 0,0-3-12 0 0,0-70 19 0 0,0 40-71 0 0,0 31-4 0 0,0 0 0 0 0,0 0 0 0 0,0 0 0 0 0,1 0 0 0 0,-1 0 0 0 0,1 0 0 0 0,0 0 0 0 0,-1 0 0 0 0,1 0 0 0 0,0 1 0 0 0,0-1 0 0 0,0 0 0 0 0,1 0-4 0 0,-1 1 0 0 0,0-1 0 0 0,0 0 0 0 0,0 0 0 0 0,0 0 1 0 0,0 0-1 0 0,-1 0 0 0 0,1 0 0 0 0,-1 0 0 0 0,1 0 0 0 0,-1 0 0 0 0,0 0 0 0 0,1 0 0 0 0,-1 0 0 0 0,0 0 0 0 0,0 0 0 0 0,0 0 0 0 0,0 0 0 0 0,1 0 0 0 0,-1 1 0 0 0,1-1 0 0 0,0 0 0 0 0,-1 0 0 0 0,1 0 0 0 0,0 1 0 0 0,0-1 0 0 0,0 0 0 0 0,0 1 0 0 0,0-1 0 0 0,5-7 0 0 0,0-6 0 0 0,6 9 0 0 0,-6-7 0 0 0,9 7 0 0 0,0-6-10 0 0,-15 12 8 0 0,1 0 1 0 0,-1 0-1 0 0,0-1 0 0 0,0 1 1 0 0,0 0-1 0 0,0 0 0 0 0,1 0 1 0 0,-1 0-1 0 0,0-1 0 0 0,0 1 1 0 0,0 0-1 0 0,1 0 0 0 0,-1 0 1 0 0,0 0-1 0 0,0 0 1 0 0,1 0-1 0 0,-1-1 0 0 0,0 1 1 0 0,0 0-1 0 0,1 0 0 0 0,-1 0 1 0 0,0 0-1 0 0,0 0 0 0 0,1 0 1 0 0,-1 0-1 0 0,0 0 2 0 0,2 0-1 0 0,0 0 0 0 0,0-1 0 0 0,0 1 0 0 0,0-1 0 0 0,0 1 0 0 0,0-1 0 0 0,-1 0-1 0 0,1 0 1 0 0,0 0 0 0 0,0 0 0 0 0,1-1 1 0 0,7-4-11 0 0,-10 6 9 0 0,1-1 0 0 0,0 1 0 0 0,0 0-1 0 0,-1 0 1 0 0,1-1 0 0 0,0 1-1 0 0,0 0 1 0 0,0 0 0 0 0,0 0 0 0 0,-1 0-1 0 0,1 0 1 0 0,0 0 0 0 0,0 0-1 0 0,0 0 1 0 0,0 0 0 0 0,-1 1 0 0 0,1-1-1 0 0,0 0 1 0 0,0 0 0 0 0,0 1 0 0 0,0-1 1 0 0,17 12-23 0 0,8-1-37 0 0,-22-8 63 0 0,20 23-3 0 0,-14-17 1 0 0,1 3 0 0 0,8 21 0 0 0,-7-15 0 0 0,-6 0 0 0 0,6 0 0 0 0,-12-16 0 0 0,1 0 0 0 0,0-1 0 0 0,-1 1 0 0 0,0-1 0 0 0,1 1 0 0 0,-1 0 0 0 0,0-1 0 0 0,0 1 0 0 0,0 0 0 0 0,0-1 0 0 0,0 0 0 0 0,0 53 0 0 0,0-35-34 0 0,0-12-30 0 0,0 0-61 0 0,0-1-40 0 0,0-1-68 0 0,0 1-82 0 0,0-2-91 0 0,0-2 157 0 0,0 0-37 0 0,0 1-387 0 0,-1 0 93 0 0,1-1-52 0 0,-2 2-743 0 0,-3-2-584 0 0,-5-1-1112 0 0</inkml:trace>
  <inkml:trace contextRef="#ctx0" brushRef="#br0" timeOffset="36382.15">783 1 3936 0 0,'0'0'111'0'0,"0"0"61"0"0,0 0 153 0 0,0 0-150 0 0,0 0-39 0 0,0 1 38 0 0,0 0-90 0 0,0 4-2 0 0,0-4 20 0 0,0 0 69 0 0,0 0 99 0 0,2 5 46 0 0,3-3-36 0 0,0 0-72 0 0,0 2-38 0 0,-3 0 15 0 0,-2-4-158 0 0,1 0 0 0 0,-1-1 0 0 0,0 1 0 0 0,0-1 0 0 0,1 1 0 0 0,-1 0 0 0 0,0-1 0 0 0,1 1 0 0 0,-1-1 0 0 0,1 1 0 0 0,-1-1 0 0 0,1 1 0 0 0,-1-1 0 0 0,1 1 0 0 0,-1-1 0 0 0,1 0 0 0 0,0 1 0 0 0,-1-1 0 0 0,1 1-27 0 0,8 2 294 0 0,5 3 22 0 0,22 18 549 0 0,-25-16-639 0 0,-2-1-49 0 0,16 13 211 0 0,-3 2-51 0 0,-2 2-45 0 0,-1 1-38 0 0,8 17 92 0 0,11 24 86 0 0,17 28 191 0 0,-50-86-556 0 0,-1-1 1 0 0,-1 1 0 0 0,1 0 0 0 0,-1 0-1 0 0,2 7-67 0 0,8 22 254 0 0,-6-16-87 0 0,-1 0 0 0 0,-1 0 0 0 0,-1 0 0 0 0,-1 0 0 0 0,0 17-167 0 0,2 6 253 0 0,-4-13-67 0 0,-5 1-60 0 0,0 11 2 0 0,1 2 26 0 0,-7 22 185 0 0,3-27-104 0 0,4-24-64 0 0,-1 0 1 0 0,0 0 0 0 0,-6 12-172 0 0,4-12 173 0 0,1 0 0 0 0,0 0 0 0 0,1 4-173 0 0,-2 8 38 0 0,3-16-38 0 0,-1-1 0 0 0,0 1 0 0 0,0-1 0 0 0,-4 5 0 0 0,0 3-1 0 0,7-16-1 0 0,0 1-1 0 0,0-1 0 0 0,-1 1 0 0 0,1-1 0 0 0,-1 0 1 0 0,0 1-1 0 0,0-1 0 0 0,-1 0 0 0 0,-1 1 3 0 0,2-1-86 0 0,-1 0 38 0 0,-5 9-22 0 0,6-8-57 0 0,2-2 3 0 0,-1 1-51 0 0,0-1-59 0 0,0 1-69 0 0,0 0-47 0 0,1-2 3 0 0,-1 0-53 0 0,0 0-47 0 0,1 0-42 0 0,-1 1-144 0 0,0-1-42 0 0,0 0-174 0 0,-1 1-468 0 0,2-2 1313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35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3888 0 0,'0'0'83'0'0,"0"0"11"0"0,0 0 12 0 0,0 0 7 0 0,0 0-13 0 0,0 0-4 0 0,0 0 0 0 0,0 0 28 0 0,0 0 117 0 0,0 0 51 0 0,2 0 11 0 0,6 0-38 0 0,-6 0-154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34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8 4864 0 0,'0'0'141'0'0,"-2"2"-6"0"0,-3 2-107 0 0,-6 2-32 0 0,1 1 22 0 0,4-3 51 0 0,4-3 255 0 0,0 0-112 0 0,0 0-66 0 0,-1-1-53 0 0,0 0-13 0 0,1 1 40 0 0,-3 1 70 0 0,0 1 36 0 0,4-2-131 0 0,0-1 0 0 0,-1 1 0 0 0,1 0 0 0 0,0 0 0 0 0,-1 1 0 0 0,1-1 0 0 0,0 0 0 0 0,0 0 0 0 0,0 0 0 0 0,0 1 0 0 0,0-1 0 0 0,0 1 0 0 0,0 0-95 0 0,-19 22 979 0 0,17-19-739 0 0,0 0-41 0 0,0 0-4 0 0,-2 2 44 0 0,-7 9 168 0 0,11-15-375 0 0,-8 16 290 0 0,8-9-158 0 0,0 2 70 0 0,0 4-49 0 0,-4 10 139 0 0,0 3 27 0 0,4-10-149 0 0,1 6-6 0 0,1-17-130 0 0,-1 1-1 0 0,1-1 0 0 0,0 1 1 0 0,1-1-1 0 0,-1 1 1 0 0,2 1-66 0 0,3 6 154 0 0,3 0 41 0 0,-5-6-142 0 0,0 2 36 0 0,-3-7-43 0 0,0 0 0 0 0,1 1-1 0 0,0-1 1 0 0,-1 0 0 0 0,1 0 0 0 0,0 0 0 0 0,0 0 0 0 0,1 1-46 0 0,15 11 303 0 0,-15-12-243 0 0,0-1 1 0 0,0 0-1 0 0,1 0 0 0 0,-1 0 0 0 0,0-1 1 0 0,3 1-62 0 0,11 3 233 0 0,-4-4-45 0 0,-1 0-3 0 0,1-1 36 0 0,-9-1-117 0 0,0 0 0 0 0,-1 0 1 0 0,1 0-1 0 0,0-1 0 0 0,-1 1 1 0 0,0-1-1 0 0,1 0 0 0 0,2-2-103 0 0,4-5 322 0 0,-7 1-176 0 0,7-11 177 0 0,-2 0-73 0 0,-5 6-144 0 0,-1 1-64 0 0,-1-2 17 0 0,4 2-16 0 0,-4 11-36 0 0,-1-1 0 0 0,1 0 0 0 0,0 0 0 0 0,0 0 0 0 0,-1 0 0 0 0,1 0 0 0 0,-1 0 0 0 0,0 0 0 0 0,1 0 0 0 0,-1 0 0 0 0,0 0 0 0 0,0-1-7 0 0,0-4 8 0 0,0 4-1 0 0,1 0-1 0 0,-1 1 0 0 0,0-1 0 0 0,0 0 0 0 0,-1 0 0 0 0,1 0 0 0 0,-1 1 1 0 0,1-1-1 0 0,-1-1-6 0 0,-11-40 48 0 0,0 8-246 0 0,8 26 115 0 0,-8-6-29 0 0,7 10 54 0 0,1 0-34 0 0,0 0-48 0 0,0-2-62 0 0,2-2-15 0 0,-1-2-99 0 0,-6 0-87 0 0,5 7 225 0 0,-2 0-108 0 0,1 0-113 0 0,-1 0-82 0 0,0-2-176 0 0,-1-2-418 0 0,5-4-321 0 0</inkml:trace>
  <inkml:trace contextRef="#ctx0" brushRef="#br0" timeOffset="484.33">326 8 7192 0 0,'2'2'209'0'0,"6"8"-5"0"0,-6 2-151 0 0,0-1-63 0 0,2-8 64 0 0,-2-1 20 0 0,0-1 33 0 0,0 2 35 0 0,0 2 34 0 0,4 6 367 0 0,-3-6-220 0 0,0 0 0 0 0,-1 0 1 0 0,0 0-1 0 0,0 0 1 0 0,0 2-324 0 0,0 10 661 0 0,-1-9-365 0 0,0 0-64 0 0,1-1-49 0 0,0-1-35 0 0,3 15 212 0 0,-4-11-172 0 0,0 0-61 0 0,4 9 76 0 0,-3-12-108 0 0,0 1 37 0 0,0-1 56 0 0,-2 2 71 0 0,1 0-23 0 0,4 0 33 0 0,-4-8-234 0 0,0 0-1 0 0,-1 0 0 0 0,1 1 0 0 0,0-1 0 0 0,-1 0 0 0 0,1 1 0 0 0,-1-1 1 0 0,0 0-1 0 0,1 1 0 0 0,-1-1 0 0 0,0 0 0 0 0,0 1 0 0 0,0-1-34 0 0,0 33 752 0 0,0-32-510 0 0,0-2-2 0 0,0 0 0 0 0,0 0-11 0 0,0 0-45 0 0,0 0-21 0 0,0 0-4 0 0,0 0 0 0 0,0 0-7 0 0,0 0-7 0 0,0 0-1 0 0,0 0-9 0 0,-2 0-58 0 0,0-2-34 0 0,-2-8 6 0 0,4 10-44 0 0,1-1 0 0 0,-1 0 0 0 0,0 1 0 0 0,0-1-1 0 0,1 0 1 0 0,-1 0 0 0 0,0 1 0 0 0,1-1 0 0 0,-1 1-1 0 0,1-1 1 0 0,-1 0 0 0 0,1 1 0 0 0,-1-1 0 0 0,1 1-1 0 0,-1-1-4 0 0,0 1 0 0 0,3-5 92 0 0,-3-2-72 0 0,-1 3-6 0 0,2-6-9 0 0,4-7 49 0 0,-4 13-37 0 0,1 0 0 0 0,-1-1-1 0 0,0 1 1 0 0,-1 0 0 0 0,1-1 0 0 0,-1 0-17 0 0,1 0 1 0 0,0 0 0 0 0,0 1 0 0 0,0-1 0 0 0,0 0 0 0 0,1 0 0 0 0,0 1 0 0 0,0-1 0 0 0,0 1 0 0 0,0 0 1 0 0,3-4-2 0 0,11-24-1 0 0,-12 22 1 0 0,-3 6 0 0 0,0 1 0 0 0,1-1 0 0 0,-1 1 0 0 0,1 0 0 0 0,-1 0 0 0 0,1 0 0 0 0,0 0 0 0 0,0 0 0 0 0,1 0 0 0 0,0-1 0 0 0,17-19-41 0 0,1 0-18 0 0,-1 10-9 0 0,-15 11 41 0 0,0-1 0 0 0,1 1 0 0 0,-1 0 0 0 0,6-1 27 0 0,3 1-4 0 0,-13 2 2 0 0,1 0 0 0 0,-1 0 0 0 0,1 0-1 0 0,-1 0 1 0 0,0-1 0 0 0,1 1-1 0 0,-1-1 1 0 0,0 1 0 0 0,1-1-1 0 0,-1 1 1 0 0,1-2 2 0 0,7-1-35 0 0,3 9 9 0 0,-6-3 1 0 0,18 11-66 0 0,-22-12 89 0 0,0 0-1 0 0,0 0 1 0 0,-1 0-1 0 0,1 0 1 0 0,-1 0 0 0 0,1 0-1 0 0,-1 0 1 0 0,1 0-1 0 0,-1 2 3 0 0,4 5 2 0 0,-1 1-1 0 0,0 0 1 0 0,-1 1-1 0 0,0 0-1 0 0,0-1 19 0 0,-2 0-1 0 0,1 0 1 0 0,-1 0-1 0 0,-1 7-18 0 0,0 12 114 0 0,0 14-5 0 0,0 7 12 0 0,0-16 7 0 0,0-33-125 0 0,0-1-1 0 0,0 1 1 0 0,0-1-1 0 0,1 0 0 0 0,-1 1 1 0 0,0-1-1 0 0,0 0 0 0 0,-1 1 1 0 0,1-1-1 0 0,0 1 0 0 0,0-1 1 0 0,0 0-1 0 0,0 1 1 0 0,0-1-1 0 0,0 0 0 0 0,0 1 1 0 0,0-1-1 0 0,-1 0 0 0 0,1 1 1 0 0,0-1-1 0 0,0 0 0 0 0,-1 1 1 0 0,1-1-1 0 0,0 0 0 0 0,0 0 1 0 0,-1 1-1 0 0,1-1 1 0 0,0 0-1 0 0,-1 0 0 0 0,1 1 1 0 0,0-1-1 0 0,-1 0-2 0 0,-4 3 4 0 0,3 2-17 0 0,2-2-36 0 0,0-1-53 0 0,0-2-120 0 0,0 0-209 0 0,0 0 239 0 0,0 0-30 0 0,0 0-68 0 0,0 0 98 0 0,0 0-37 0 0,0 0-39 0 0,0 0-38 0 0,0 0-405 0 0,0 0 104 0 0,0 0-51 0 0,0 0-769 0 0,0 0-601 0 0,0 0-1144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44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0 171 5936 0 0,'0'0'169'0'0,"0"2"2"0"0,1 3-138 0 0,-1-4-33 0 0,0-1 0 0 0,1 0 0 0 0,-1 1 0 0 0,0-1 1 0 0,1 0-1 0 0,-1 1 0 0 0,0-1 0 0 0,0 0 0 0 0,1 0 0 0 0,-1 1 0 0 0,1-1 0 0 0,-1 0 0 0 0,0 0 0 0 0,1 1 0 0 0,-1-1 1 0 0,1 0-1 0 0,-1 0 0 0 0,0 0 0 0 0,1 0 0 0 0,-1 0 0 0 0,1 0 0 0 0,-1 0 0 0 0,1 0 0 0 0,-1 0 0 0 0,0 0 1 0 0,1 0-1 0 0,-1 0 0 0 0,1 0 0 0 0,-1 0 0 0 0,7 0 16 0 0,-2 2 42 0 0,0 1 64 0 0,0 2 136 0 0,-5-5-258 0 0,2 1 274 0 0,0 0-52 0 0,0 0-46 0 0,0-1-38 0 0,1 0-13 0 0,0 0-32 0 0,5-1 105 0 0,-5 1-99 0 0,-2 0 40 0 0,8-1 141 0 0,1-4 1 0 0,-1 0-45 0 0,-3 4-23 0 0,-1-1 101 0 0,0-2-148 0 0,2 1 39 0 0,6-5 201 0 0,-6 1-185 0 0,-6 3-130 0 0,0 4-71 0 0,-1-1 0 0 0,0 1 0 0 0,0-1 0 0 0,0 1-1 0 0,1-1 1 0 0,-1 1 0 0 0,0-1 0 0 0,1 1 0 0 0,-1 0 0 0 0,0-1 0 0 0,1 1 0 0 0,-1-1 0 0 0,0 1 0 0 0,1 0 0 0 0,-1-1 0 0 0,1 1 0 0 0,-1 0-1 0 0,1 0 1 0 0,-1-1 0 0 0,1 1 0 0 0,-1 0 0 0 0,1 0-20 0 0,3-2 69 0 0,-4 1-52 0 0,1 1 0 0 0,0-1 0 0 0,-1 1-1 0 0,1-1 1 0 0,0 1 0 0 0,-1-1 0 0 0,1 0 0 0 0,-1 1-1 0 0,1-1 1 0 0,-1 0 0 0 0,1 1 0 0 0,-1-1 0 0 0,1 0-1 0 0,-1 0 1 0 0,0 0 0 0 0,1 0-17 0 0,4-7 237 0 0,-1 5-99 0 0,1 0-34 0 0,8-5 58 0 0,-5-5-29 0 0,-2 4 10 0 0,-1 6-59 0 0,-1 0-42 0 0,7-17 45 0 0,-4 9-23 0 0,-2 8-61 0 0,-5 2-3 0 0,0 1 0 0 0,1 0 0 0 0,-1-1 0 0 0,0 1 0 0 0,0 0 0 0 0,0-1 0 0 0,0 1 0 0 0,0-1 0 0 0,0 1 0 0 0,0 0 0 0 0,0-1 0 0 0,0 1 0 0 0,0-1 0 0 0,0 1 0 0 0,0 0 0 0 0,0-1 0 0 0,0 1 0 0 0,0-1 0 0 0,0 1 0 0 0,0 0 0 0 0,0-1 0 0 0,0 1 0 0 0,0 0 0 0 0,-1-1 0 0 0,1 1 0 0 0,0 0 0 0 0,-11-20 36 0 0,11 20-29 0 0,1-3 14 0 0,-3-1 43 0 0,-8-4-11 0 0,7 8-46 0 0,-1-1 0 0 0,1 0 0 0 0,0 1 1 0 0,0-1-1 0 0,-1 1 0 0 0,1 0 0 0 0,0 0 0 0 0,-1 0 0 0 0,-1 1-7 0 0,-8-1 11 0 0,1 2-11 0 0,-12 19 0 0 0,18-18 5 0 0,0 0 0 0 0,1 1 0 0 0,-1 0 0 0 0,-3 3-5 0 0,-19 21 59 0 0,15-15-21 0 0,0 4 169 0 0,5 7 30 0 0,3-7-78 0 0,2-6-32 0 0,1-8-93 0 0,1 0 1 0 0,0 0-1 0 0,0 1 0 0 0,1-1 1 0 0,-1 0-1 0 0,1 2-34 0 0,-1 12 121 0 0,1-10-76 0 0,-1 9 39 0 0,4-3 31 0 0,2 3 34 0 0,3 10 125 0 0,1-8-3 0 0,22 22 272 0 0,-7-16-217 0 0,-19-20-260 0 0,0 0-1 0 0,0-1 1 0 0,1 0-1 0 0,-1 0 0 0 0,5 2-65 0 0,10 1 117 0 0,2-3-38 0 0,3-2 49 0 0,19-1 38 0 0,-40-1-151 0 0,0 1 1 0 0,0-1 0 0 0,-1 0-1 0 0,1 0 1 0 0,0 0 0 0 0,-1 0-1 0 0,1 0 1 0 0,-1-1 0 0 0,1 0-1 0 0,0 0-15 0 0,52-22 107 0 0,-45 16-71 0 0,1-2-99 0 0,-3 0-49 0 0,7-11-212 0 0,-14 9 126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45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10736 0 0,'0'0'241'0'0,"0"0"38"0"0,0 0 13 0 0,0 0-26 0 0,0 0-199 0 0,2 0-39 0 0,8 0-17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36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2 238 6968 0 0,'0'0'157'0'0,"0"0"23"0"0,0 0 11 0 0,0 0 39 0 0,0 0-90 0 0,0 0 114 0 0,0 0 211 0 0,0 0 14 0 0,0 0-37 0 0,0 0-310 0 0,0 0 22 0 0,0 0 60 0 0,0 0-12 0 0,0 0 2 0 0,0 2 17 0 0,0 5-24 0 0,-1-4-113 0 0,1 1 0 0 0,0-1 0 0 0,0 1 0 0 0,0-1 0 0 0,0 1-1 0 0,1-1 1 0 0,-1 1 0 0 0,1-1 0 0 0,0 3-84 0 0,3-3 117 0 0,1 4 218 0 0,-4 11 14 0 0,0-10-267 0 0,1 0 60 0 0,1 1 83 0 0,3 6 166 0 0,1 0-24 0 0,-4-6-183 0 0,-1-1-91 0 0,-2 0-73 0 0,2 6 98 0 0,2-2-39 0 0,1 0-1 0 0,-4 2 38 0 0,-1-7-58 0 0,0 9 77 0 0,2-5 31 0 0,2-2-48 0 0,2 17 293 0 0,-6-14-260 0 0,0-10-7 0 0,-1-2-32 0 0,-1 2-49 0 0,-5 6 8 0 0,5-6 27 0 0,2-2-2 0 0,0 0 0 0 0,0 0-2 0 0,0 0-4 0 0,0 0-2 0 0,0 0-4 0 0,0 0-16 0 0,-2-2-5 0 0,1-1-44 0 0,-1 1 0 0 0,1-1 0 0 0,0 1 0 0 0,0-1 0 0 0,0 0 0 0 0,0 1-1 0 0,0-1 1 0 0,1 0 0 0 0,-1 0 0 0 0,1 0 0 0 0,0 1 0 0 0,0-1-1 0 0,0 0 1 0 0,0 0 0 0 0,0-3-19 0 0,2-6 50 0 0,2 1-30 0 0,-3 9-19 0 0,0 0 0 0 0,0 0 0 0 0,0 0 0 0 0,-1 0 0 0 0,1 0 0 0 0,-1 0 0 0 0,1 0 0 0 0,-1 0 0 0 0,0 0 0 0 0,0 0 0 0 0,1 0-1 0 0,-2-1 0 0 0,5-21 50 0 0,-2 15-47 0 0,0 1-1 0 0,0-1 1 0 0,-1 1-1 0 0,0-2-2 0 0,0 4 0 0 0,0 0 0 0 0,0 1 0 0 0,1-1 0 0 0,0 0 0 0 0,0 1 0 0 0,0-1 0 0 0,0 1 0 0 0,1 0 0 0 0,0 0 0 0 0,0 0 0 0 0,0 0 0 0 0,2-2 0 0 0,12-19 0 0 0,-2 3-14 0 0,-11 18-4 0 0,0 1-1 0 0,1 0 1 0 0,-1 0-1 0 0,1 0 1 0 0,0 0-1 0 0,1 1 0 0 0,-1 0 1 0 0,4-1 18 0 0,2 1-38 0 0,5 3 23 0 0,-9 1 14 0 0,-7-2 1 0 0,1 1-1 0 0,-1 0 0 0 0,1 0 0 0 0,-1 0 1 0 0,1 0-1 0 0,-1 0 0 0 0,1 0 0 0 0,-1 0 1 0 0,1 0-1 0 0,-1 0 0 0 0,0 0 0 0 0,1 0 1 0 0,-1 1-1 0 0,1-1 0 0 0,-1 0 0 0 0,1 0 0 0 0,-1 0 1 0 0,0 0-1 0 0,1 1 0 0 0,-1-1 0 0 0,1 0 1 0 0,-1 0-1 0 0,0 1 0 0 0,1-1 0 0 0,-1 0 1 0 0,0 1-1 0 0,1-1 0 0 0,-1 1 0 0 0,0-1 1 0 0,6 6-38 0 0,2-4 27 0 0,-7-2 9 0 0,-1 0 0 0 0,1 0 0 0 0,0 0 0 0 0,-1 1 0 0 0,1-1 0 0 0,0 0 0 0 0,-1 1 0 0 0,1-1 0 0 0,0 0-1 0 0,-1 1 1 0 0,1-1 0 0 0,-1 0 0 0 0,1 1 0 0 0,0-1 0 0 0,-1 1 0 0 0,1-1 0 0 0,-1 1 0 0 0,0-1 0 0 0,1 1 0 0 0,-1 0 0 0 0,1-1-1 0 0,-1 1 1 0 0,0 0 0 0 0,1-1 0 0 0,-1 1 0 0 0,0 0 2 0 0,2 1-7 0 0,-1 1-1 0 0,1 0 1 0 0,0 0-1 0 0,1-1 1 0 0,-1 1-1 0 0,1 0 8 0 0,0-1-3 0 0,-1 1 0 0 0,0-1 0 0 0,0 1 0 0 0,0-1 0 0 0,0 1 0 0 0,0 0 0 0 0,0-1 0 0 0,-1 1 0 0 0,0 0 1 0 0,1 2 2 0 0,6 14-16 0 0,4 10-33 0 0,-4-5 51 0 0,3 11-3 0 0,-2-12 54 0 0,-7-20-52 0 0,-1 0 0 0 0,1-1 0 0 0,-1 1 0 0 0,0 0 0 0 0,0 0 0 0 0,-1 0 0 0 0,1 0 0 0 0,0 0 0 0 0,-1 0 0 0 0,0 2-1 0 0,0-4 0 0 0,0 0 0 0 0,0 0 0 0 0,0 0 0 0 0,0 1 0 0 0,0-1 0 0 0,0 0 0 0 0,0 0 0 0 0,1 0 0 0 0,-1 1 0 0 0,0-1 0 0 0,0 0 0 0 0,1 0 0 0 0,-1 0 0 0 0,1 0 0 0 0,-1 0 0 0 0,1 0 0 0 0,0 1 1 0 0,8 15-2 0 0,-1-5 13 0 0,-6-2 24 0 0,-2-8-85 0 0,0-2-29 0 0,0 0 12 0 0,0 0-28 0 0,0 0-69 0 0,0 0-170 0 0,0 0-310 0 0,0 0-26 0 0</inkml:trace>
  <inkml:trace contextRef="#ctx0" brushRef="#br0" timeOffset="875">436 442 8640 0 0,'0'0'197'0'0,"0"0"24"0"0,0 0 17 0 0,2 0-38 0 0,0 0-152 0 0,18 0-56 0 0,-16 0 33 0 0,1 0 47 0 0,3 0 183 0 0,-3-1-31 0 0,7-2 490 0 0,-7 1-433 0 0,-1 0-75 0 0,1 0-65 0 0,21-2 837 0 0,-20 2-871 0 0,0-1 68 0 0,2 0 43 0 0,9-4 344 0 0,-8 2-270 0 0,15 1 418 0 0,-12-3-421 0 0,1-1-60 0 0,0-2-63 0 0,-3 1-65 0 0,2 1 22 0 0,-11 7-111 0 0,0 1 1 0 0,-1 0-1 0 0,1 0 0 0 0,0-1 0 0 0,-1 1 1 0 0,1-1-1 0 0,0 1 0 0 0,-1 0 0 0 0,1-1 1 0 0,-1 1-1 0 0,1-1 0 0 0,-1 0 1 0 0,1 1-1 0 0,-1-1 0 0 0,1 1 0 0 0,-1-1 1 0 0,0 0-1 0 0,1 1 0 0 0,-1-1 1 0 0,0 0-1 0 0,1 1 0 0 0,-1-1 0 0 0,0 0 1 0 0,0 0-1 0 0,0 1 0 0 0,0-1 1 0 0,0 0-13 0 0,2-9 117 0 0,3 2-76 0 0,-2 2-39 0 0,-1-6-2 0 0,-1 5 24 0 0,-1-6-98 0 0,0 12 58 0 0,0 0 0 0 0,0 0-1 0 0,0-1 1 0 0,0 1-1 0 0,0 0 1 0 0,0 0-1 0 0,-1 0 1 0 0,1 0-1 0 0,0 0 1 0 0,-1 0-1 0 0,1 0 1 0 0,-1 0 16 0 0,-3-3-64 0 0,1 1 29 0 0,-2-4 49 0 0,2 2 13 0 0,-7-1 123 0 0,6 5-119 0 0,-1 1-38 0 0,0 0-54 0 0,-1 0-71 0 0,3 0 32 0 0,3 0 95 0 0,-1 0 1 0 0,1 0 0 0 0,-1 0 0 0 0,1 0 0 0 0,-1 0-1 0 0,0 1 1 0 0,1-1 0 0 0,-1 0 0 0 0,1 0 0 0 0,-1 1 0 0 0,1-1-1 0 0,0 0 1 0 0,-1 1 0 0 0,1-1 0 0 0,-1 0 0 0 0,1 1-1 0 0,-1-1 1 0 0,1 1 0 0 0,0-1 0 0 0,-1 1 0 0 0,1-1 0 0 0,0 0-1 0 0,0 1 1 0 0,-1 0 0 0 0,1-1 0 0 0,0 1 0 0 0,0-1 4 0 0,-1 1-3 0 0,1 0 1 0 0,-1 0 0 0 0,1 0 0 0 0,-1 0 0 0 0,1 0-1 0 0,-1 0 1 0 0,0 0 0 0 0,1-1 0 0 0,-1 1-1 0 0,0 0 1 0 0,0 0 0 0 0,0-1 0 0 0,0 1 0 0 0,0 0 2 0 0,-7 2 2 0 0,7-3-3 0 0,0 1 0 0 0,0-1-1 0 0,0 1 1 0 0,0-1 0 0 0,0 1 0 0 0,0 0-1 0 0,0-1 1 0 0,0 1 0 0 0,0 0 0 0 0,0 0-1 0 0,0 0 1 0 0,0-1 0 0 0,0 1 0 0 0,1 0-1 0 0,-1 0 1 0 0,0 1 1 0 0,-4 6-30 0 0,2-3-2 0 0,0 0 0 0 0,0-1 1 0 0,-1 1-1 0 0,-2 2 32 0 0,5-6-9 0 0,-1 1 1 0 0,1 0-1 0 0,-1 0 1 0 0,1 0-1 0 0,0-1 1 0 0,0 1-1 0 0,0 0 0 0 0,0 0 1 0 0,0 0-1 0 0,1 1 1 0 0,-1-1-1 0 0,1 0 9 0 0,-1 2-4 0 0,0-1-1 0 0,0 0 1 0 0,-1 0-1 0 0,1 0 1 0 0,-1 1 0 0 0,-1 1 4 0 0,-21 39-11 0 0,21-40 0 0 0,1 1 1 0 0,-1-1-1 0 0,1 1 0 0 0,0-1 1 0 0,0 5 10 0 0,-6 10 0 0 0,7-17 0 0 0,0 1 0 0 0,1-1 0 0 0,-1 0 0 0 0,1 0 0 0 0,0 1 0 0 0,0-1 0 0 0,0 0 0 0 0,0 0 0 0 0,0 1 0 0 0,0-1 0 0 0,0 1 0 0 0,1 3 0 0 0,1 8 0 0 0,-2-13 0 0 0,1 0 0 0 0,-1 0 0 0 0,1 0 0 0 0,0 0 0 0 0,-1 0 0 0 0,1-1 0 0 0,0 1 0 0 0,0 0 0 0 0,0-1 0 0 0,-1 1 0 0 0,1 0 0 0 0,1 0 0 0 0,10 1 0 0 0,-8-3-40 0 0,1 0 0 0 0,-1 0 0 0 0,1 0 0 0 0,-1 0 1 0 0,1 0-1 0 0,-1-1 0 0 0,0 0 0 0 0,0 0 1 0 0,0 0-1 0 0,0 0 0 0 0,0-1 0 0 0,-1 0 0 0 0,3-1 40 0 0,12-8-205 0 0,2 1-46 0 0,1 3 58 0 0,0-1-67 0 0,0 0-73 0 0,1-2-82 0 0,-1 1-90 0 0,1-2-100 0 0,-2 0-106 0 0,1-1-115 0 0,-11 6 475 0 0,6-2-96 0 0,-7 4 179 0 0,1-1-52 0 0,-3 2 63 0 0,1-1-46 0 0,6-2-89 0 0,1 0 56 0 0,12-5-198 0 0,-13 2 133 0 0,-1 0 108 0 0,-4 8 159 0 0,-8 2 206 0 0,0-1-83 0 0,-1 0-53 0 0,0-1-149 0 0,0 0 145 0 0,0 1 81 0 0,0 0 46 0 0,0-1 55 0 0,0 1 65 0 0,0 0 44 0 0,0 0 68 0 0,0 1 73 0 0,0-1 81 0 0,0-4-4 0 0,-2 2-48 0 0,-1 1-43 0 0,-1 1-37 0 0,-4 0 225 0 0,-1 2-81 0 0,1 0-33 0 0,6-1-114 0 0,-1 1-118 0 0,1 0-51 0 0,-2 0 26 0 0,-6 4 32 0 0,7-3-111 0 0,-1 2 45 0 0,0 0-83 0 0,-1 7 177 0 0,4-4-154 0 0,0 1 26 0 0,-4 1-24 0 0,3-4-22 0 0,-1 0 42 0 0,2 0 5 0 0,1 1 37 0 0,-4 6 181 0 0,0-2-60 0 0,7-2-40 0 0,-1-4-118 0 0,0 1 49 0 0,-1-1-8 0 0,-1 1 46 0 0,0-3-201 0 0,1-1 35 0 0,0 2 104 0 0,1-1 77 0 0,5 1 364 0 0,-4-2-419 0 0,-1-2-35 0 0,1 0-43 0 0,0-1-91 0 0,1-6 202 0 0,4 4-10 0 0,-4 0-63 0 0,6-4 104 0 0,0 1-148 0 0,2-8-31 0 0,4-9 101 0 0,-6 12-84 0 0,-9 11-43 0 0,0 0 0 0 0,0 0-1 0 0,0 0 1 0 0,0 0 0 0 0,0 0 0 0 0,0-1 0 0 0,-1 1-1 0 0,1 0 1 0 0,0 0 0 0 0,-1-1 0 0 0,1 1 0 0 0,0 0-1 0 0,-1-1 1 0 0,0 1 0 0 0,1-1 0 0 0,-1 1 0 0 0,0 0 0 0 0,0-1-6 0 0,0-10 22 0 0,2 0 32 0 0,-1 11-50 0 0,-1 0 0 0 0,1 0 1 0 0,0 0-1 0 0,-1 0 1 0 0,1 1-1 0 0,0-1 1 0 0,-1 0-1 0 0,1 0 1 0 0,0 1-1 0 0,0-1 0 0 0,0 1 1 0 0,0-1-5 0 0,9-2 18 0 0,-8 3-25 0 0,0 0 0 0 0,0 0-1 0 0,0 0 1 0 0,0 0 0 0 0,0 0 0 0 0,0 0-1 0 0,0 1 1 0 0,0-1 0 0 0,0 0 0 0 0,0 1 0 0 0,0 0 7 0 0,2 3 0 0 0,6 4 0 0 0,-7-6 0 0 0,-1 0 0 0 0,0 0 0 0 0,0 0 0 0 0,0 1 0 0 0,-1-1 0 0 0,1 1 0 0 0,-1-1 0 0 0,1 1 0 0 0,-1 0 0 0 0,1 2 0 0 0,1 0 0 0 0,11 31-54 0 0,-11-29 39 0 0,-1 0 1 0 0,1 0-1 0 0,-1 1 0 0 0,0-1 15 0 0,4 15-46 0 0,0-8 45 0 0,-4-10 1 0 0,-1 0 0 0 0,1 0 0 0 0,0 0 0 0 0,-1 0 0 0 0,0 0 0 0 0,0 0 0 0 0,0 1 0 0 0,-1-1 0 0 0,1 0 0 0 0,-1 3 0 0 0,0 0-1 0 0,1-1 1 0 0,0 0 0 0 0,0 0 0 0 0,1 0 0 0 0,-1 0 0 0 0,1 0 0 0 0,2 2 0 0 0,6 26 15 0 0,-9-8 37 0 0,-1-19-24 0 0,0 0-1 0 0,1 0 0 0 0,0 1 1 0 0,0-1-28 0 0,2 7 38 0 0,2 11 57 0 0,-3-4 21 0 0,-2-9-36 0 0,2-1 0 0 0,-1 0 0 0 0,2 4-80 0 0,4 33 245 0 0,-7-41-182 0 0,0-1-1 0 0,-1 1 1 0 0,0-1 0 0 0,0 3-63 0 0,-4 13 134 0 0,-11 31 327 0 0,10-37-356 0 0,-1 0-51 0 0,1-5-23 0 0,1-1 0 0 0,-2 1 0 0 0,1-1 0 0 0,-8 8-31 0 0,3-5 63 0 0,-2 0 42 0 0,7-8-79 0 0,0 2 38 0 0,0-1-1 0 0,-1 0 1 0 0,0 0-1 0 0,-2 0-63 0 0,-9 2 83 0 0,9-6-68 0 0,6-1-6 0 0,0-1-1 0 0,1 1 1 0 0,-1 0 0 0 0,0 0 0 0 0,0 0 0 0 0,0 1 0 0 0,1-1 0 0 0,-1 1 0 0 0,-1 0-9 0 0,0 0 9 0 0,-1 0-1 0 0,0 0 1 0 0,0 0 0 0 0,0-1-1 0 0,0 0 1 0 0,0 0 0 0 0,0 0 0 0 0,0 0-1 0 0,0-1 1 0 0,-1 0 0 0 0,-4-1-9 0 0,7 1-2 0 0,1 0 6 0 0,-1 0 0 0 0,1 0 0 0 0,-1 0 1 0 0,1-1-1 0 0,-1 1 0 0 0,1-1 0 0 0,-1 0 0 0 0,1 0 0 0 0,-2-1-4 0 0,-8-2 23 0 0,-8-2-9 0 0,2-1-43 0 0,0-4-49 0 0,0-5-55 0 0,11 9 135 0 0,1-1-108 0 0,-3-2-101 0 0,-7-15-377 0 0,12 17 428 0 0,2 4 101 0 0,0-1-104 0 0,0 0-101 0 0,1 0-99 0 0,-1 0-98 0 0,1 0-96 0 0,0 0-95 0 0,0 1-91 0 0,0-1-230 0 0,0 0-118 0 0,-1-5-985 0 0,2-4-1166 0 0,0 14 3228 0 0</inkml:trace>
  <inkml:trace contextRef="#ctx0" brushRef="#br0" timeOffset="1469.63">1471 310 9472 0 0,'0'0'216'0'0,"0"0"32"0"0,0-2 9 0 0,0-1-174 0 0,0-6 51 0 0,-2 1-88 0 0,-6 4-46 0 0,4-1-16 0 0,1 1 30 0 0,-2 3 68 0 0,3 1 47 0 0,2 0 147 0 0,0-2 233 0 0,0 1-485 0 0,0 1-1 0 0,0 0 0 0 0,0-1 0 0 0,0 1 1 0 0,0 0-1 0 0,0-1 0 0 0,0 1 1 0 0,0-1-1 0 0,-1 1 0 0 0,1 0 0 0 0,0-1 1 0 0,0 1-1 0 0,0 0 0 0 0,0-1 0 0 0,0 1 1 0 0,-1 0-1 0 0,1 0 0 0 0,0-1 1 0 0,0 1-1 0 0,-1 0 0 0 0,1-1 0 0 0,0 1 1 0 0,0 0-1 0 0,-1 0 0 0 0,1 0 0 0 0,0-1 1 0 0,-1 1-1 0 0,1 0 0 0 0,0 0 1 0 0,-1 0-24 0 0,-5-1 321 0 0,-1 1-51 0 0,4 0-161 0 0,2 0 155 0 0,0 2-113 0 0,0 0-75 0 0,0 3-15 0 0,1-4 10 0 0,-5 0 78 0 0,0 0-38 0 0,-1-1-40 0 0,2 2-45 0 0,0 2-14 0 0,-6 4-13 0 0,8-7 6 0 0,0 1 1 0 0,1 0 0 0 0,-1-1 0 0 0,1 1 0 0 0,-1 0 0 0 0,1 0 0 0 0,0 0 0 0 0,0 0 0 0 0,0 0 0 0 0,0 0 0 0 0,0 0 0 0 0,0 1-1 0 0,0 1-5 0 0,-5 11 60 0 0,-10 5 43 0 0,13-17-76 0 0,1 0 0 0 0,-1 0 0 0 0,1 0-1 0 0,0 1 1 0 0,0-1 0 0 0,0 0-1 0 0,-1 3-26 0 0,-2 10 182 0 0,3-12-137 0 0,1 1 0 0 0,-1-1 0 0 0,1 1 0 0 0,0 0 1 0 0,0-1-1 0 0,1 1 0 0 0,-1 0 0 0 0,1 0 0 0 0,0 1-45 0 0,-5 17 127 0 0,4-20-112 0 0,0-1 1 0 0,0 1-1 0 0,1-1 0 0 0,-1 1 0 0 0,0 0 0 0 0,1-1 1 0 0,0 1-1 0 0,0 0 0 0 0,0-1 0 0 0,0 1 0 0 0,0 0 1 0 0,0 0-16 0 0,4 9 39 0 0,0 5 38 0 0,-2 3 35 0 0,-2-19-103 0 0,1 0 1 0 0,-1 0 0 0 0,0 1 0 0 0,0-1 0 0 0,0 0 0 0 0,1 0-1 0 0,-1 1 1 0 0,1-1 0 0 0,-1 0 0 0 0,1 0 0 0 0,-1 0 0 0 0,1 0 0 0 0,0 0-1 0 0,-1 0 1 0 0,1 0 0 0 0,0 0 0 0 0,0 0 0 0 0,0 1-10 0 0,3 0 122 0 0,1-1-49 0 0,9-2 27 0 0,-12 1-59 0 0,12-2 190 0 0,-2-1-93 0 0,-1-4-56 0 0,5-8-26 0 0,-7 6-11 0 0,-7 6-35 0 0,0 0 1 0 0,0 0-1 0 0,0 0 1 0 0,0 0-1 0 0,-1 0 1 0 0,1-1-1 0 0,-1 1 1 0 0,1-1-11 0 0,6-14 21 0 0,16-30 86 0 0,-21 44-105 0 0,-1 0 0 0 0,0-1 0 0 0,0 1 0 0 0,0-1 0 0 0,1-3-2 0 0,5-12 11 0 0,-3 9 28 0 0,0-4-25 0 0,-3 7-14 0 0,2-20-14 0 0,0 18-18 0 0,1 0-65 0 0,6-15-247 0 0,-9 14 222 0 0,-2 9 20 0 0,0 2 7 0 0,0 0 6 0 0,0 0 2 0 0,0 0 6 0 0,2 2 14 0 0,1 0 65 0 0,-1 1 0 0 0,1 0 0 0 0,-1 0 0 0 0,0-1 0 0 0,1 2 0 0 0,-2-1 0 0 0,2 1 2 0 0,-3-3 0 0 0,1 0 0 0 0,-1 1 0 0 0,0-1 0 0 0,1 0 0 0 0,-1 0 0 0 0,0 0 0 0 0,0 0 0 0 0,0 0 0 0 0,0 0 0 0 0,0 1 0 0 0,0 0 0 0 0,0-1-6 0 0,-1 0 1 0 0,1 1 0 0 0,0-1 0 0 0,0 0 0 0 0,1 1 0 0 0,-1-1 0 0 0,0 0 0 0 0,0 1 0 0 0,1-1 0 0 0,-1 0 0 0 0,1 0 0 0 0,-1 1 0 0 0,1 0 5 0 0,1 1-1 0 0,-1-1-1 0 0,0 1 1 0 0,0 0 0 0 0,1 0-1 0 0,-2 0 1 0 0,1 0 0 0 0,0 0-1 0 0,-1 0 1 0 0,1 0 0 0 0,-1 2 1 0 0,2 14 41 0 0,3-4 37 0 0,-4-12-51 0 0,0 1-1 0 0,0-1 1 0 0,0 0 0 0 0,-1 0 0 0 0,1 1 0 0 0,-1 2-27 0 0,1 4 75 0 0,0-3-36 0 0,5 10-28 0 0,-4-13-8 0 0,2 20-3 0 0,-1-20 0 0 0,5 23 0 0 0,-7-21 0 0 0,4 6 0 0 0,-4-10 0 0 0,0 0 0 0 0,-1 0 0 0 0,1 1 0 0 0,0-1 0 0 0,-1 1 0 0 0,1-1 0 0 0,-1 0 0 0 0,0 1 0 0 0,0 0 0 0 0,2 7 0 0 0,3-8-11 0 0,-2-2-26 0 0,-1 0-42 0 0,-2 0-92 0 0,0 0-165 0 0,0 0 251 0 0,0 0 0 0 0,0 0-17 0 0,0 0-40 0 0,0 0-13 0 0,0 0-39 0 0,0 0-46 0 0,0 0-51 0 0,0 0-55 0 0,0 0-51 0 0,0 0-45 0 0,0 0-40 0 0,0 0-140 0 0,0 0-40 0 0,0 0-169 0 0,0 0-459 0 0</inkml:trace>
  <inkml:trace contextRef="#ctx0" brushRef="#br0" timeOffset="6844.03">1880 9 4592 0 0,'0'0'133'0'0,"0"-2"-5"0"0,0 2-119 0 0,0 0 0 0 0,0-1 0 0 0,0 1 1 0 0,0 0-1 0 0,0 0 0 0 0,0 0 0 0 0,0-1 0 0 0,0 1 0 0 0,0 0 0 0 0,0 0 0 0 0,0 0 0 0 0,0-1 0 0 0,0 1 1 0 0,0 0-1 0 0,0 0 0 0 0,0 0 0 0 0,0-1 0 0 0,0 1 0 0 0,0 0 0 0 0,0 0 0 0 0,0 0 0 0 0,0 0 0 0 0,0-1 1 0 0,1 1-1 0 0,-1 0 0 0 0,0 0 0 0 0,0 0 0 0 0,0 0 0 0 0,0 0 0 0 0,0-1 0 0 0,1 1 0 0 0,-1 0 0 0 0,0 0 1 0 0,0 0-1 0 0,0 0 0 0 0,0 0 0 0 0,1 0-9 0 0,0 0 160 0 0,2 2 65 0 0,0 0 124 0 0,0-1-125 0 0,-1 0 40 0 0,0 0 42 0 0,1-1 47 0 0,0 1 51 0 0,0-1 55 0 0,1 0-265 0 0,9 1 572 0 0,-13-1-742 0 0,1 0 1 0 0,-1 0-1 0 0,0 1 0 0 0,1-1 0 0 0,-1 0 0 0 0,0 0 1 0 0,0 0-1 0 0,1 1 0 0 0,-1-1 0 0 0,0 0 1 0 0,0 0-1 0 0,1 1 0 0 0,-1-1 0 0 0,0 0 1 0 0,0 1-1 0 0,1-1 0 0 0,-1 0 0 0 0,0 0 0 0 0,0 1 1 0 0,0-1-1 0 0,0 1 0 0 0,0-1 0 0 0,0 0 1 0 0,0 1-1 0 0,1-1 0 0 0,-1 0 0 0 0,0 1 1 0 0,0-1-1 0 0,0 0 0 0 0,-1 1-24 0 0,1 1 429 0 0,2 0-49 0 0,19 18 336 0 0,-19-14-458 0 0,-2 10-40 0 0,2-8-8 0 0,-1-4-158 0 0,6 10 104 0 0,-5 2 44 0 0,-1-1-52 0 0,3 7 20 0 0,-1-9-62 0 0,-1 1 39 0 0,-1-4-16 0 0,0 0 33 0 0,-1-4-63 0 0,1 0-1 0 0,0-1 0 0 0,0 1 0 0 0,1 4-98 0 0,0-4 103 0 0,0 1 1 0 0,-1-1-1 0 0,0 0 0 0 0,0 7-103 0 0,-2 4 175 0 0,0 9 48 0 0,2-17-115 0 0,2 1 34 0 0,4 25 130 0 0,-4 24 24 0 0,-4-41-220 0 0,1 7 103 0 0,0-20-120 0 0,0 1 0 0 0,1-1-1 0 0,0 1 1 0 0,-1-1 0 0 0,2 0-1 0 0,-1 0 1 0 0,0 0 0 0 0,1 1 0 0 0,1-1-59 0 0,0 7 84 0 0,-4 4-36 0 0,1-9-31 0 0,0-6-119 0 0,0 1 34 0 0,0 2 16 0 0,0 1 106 0 0,1 1 162 0 0,-1 1 36 0 0,0-4-207 0 0,0-1-36 0 0,0 0-35 0 0,0 0-36 0 0,0 0-42 0 0,0 0-47 0 0,0-1-15 0 0,0 1-39 0 0,0-1-43 0 0,0 1-45 0 0,0-1-50 0 0,-1 1-51 0 0,1-1-55 0 0,0 1-59 0 0,0-2 165 0 0,0 0-48 0 0,0 0-41 0 0,0 0-37 0 0,0 0-134 0 0,0 0-37 0 0,0 0-1404 0 0</inkml:trace>
  <inkml:trace contextRef="#ctx0" brushRef="#br0" timeOffset="7173.42">1784 334 5792 0 0,'0'0'166'0'0,"2"0"-6"0"0,11-2-119 0 0,-5 0 87 0 0,-2-1 94 0 0,-2 2-60 0 0,-1-1 40 0 0,-1 1-92 0 0,-1 1 0 0 0,0-1 0 0 0,1 1-1 0 0,-1 0 1 0 0,1 0 0 0 0,-1 0 0 0 0,1-1 0 0 0,-1 1-1 0 0,0 0 1 0 0,1 1 0 0 0,0-1-110 0 0,9 0 741 0 0,-4-2-277 0 0,-1-2-156 0 0,4-1 171 0 0,0 4-99 0 0,0 1-158 0 0,-6 0-102 0 0,-1 0-1 0 0,1 0 0 0 0,0 0 1 0 0,0 0-1 0 0,0-1 0 0 0,0 0 1 0 0,3-1-120 0 0,10-6 411 0 0,-12 4-308 0 0,2 1 42 0 0,20-7 438 0 0,-17 7-380 0 0,-3 1-106 0 0,8-3 140 0 0,-6 3-147 0 0,2-1 2 0 0,4 0 17 0 0,-5 0-4 0 0,8-4 42 0 0,2 0-81 0 0,-14 5-59 0 0,1 0-1 0 0,-1 1 0 0 0,1 0 0 0 0,-1 0 0 0 0,1 0 0 0 0,2 1-6 0 0,-1-1 17 0 0,0 0-43 0 0,8-4-127 0 0,-13 4 63 0 0,1 0 1 0 0,0 0-1 0 0,0 0 1 0 0,0 0-1 0 0,3 1 90 0 0,-1 0-187 0 0,0 0-110 0 0,-3 0 60 0 0,0 0-35 0 0,2 0-361 0 0,0-1-249 0 0,3 0-584 0 0,-1-3-103 0 0,0-2-884 0 0,-6 6 2443 0 0</inkml:trace>
  <inkml:trace contextRef="#ctx0" brushRef="#br0" timeOffset="7442.67">2314 226 7920 0 0,'0'0'174'0'0,"0"0"29"0"0,0 2 13 0 0,-1 7-122 0 0,0 10 2 0 0,5-1-63 0 0,-1-12 13 0 0,0-2 31 0 0,-1 0 39 0 0,-1 0 41 0 0,0 2 43 0 0,-1 0 125 0 0,1 0-79 0 0,1 0-26 0 0,1 2 26 0 0,1 0 33 0 0,-1 1 171 0 0,1 0-94 0 0,-1-1-79 0 0,1 1-63 0 0,0 1 9 0 0,2 5 39 0 0,-1-3 41 0 0,4 0-6 0 0,1 2-7 0 0,-6-6-112 0 0,0 0 9 0 0,2 0-47 0 0,7 12 73 0 0,-4-6-91 0 0,-7-10-49 0 0,0 6-58 0 0,6 0-49 0 0,-6-8-134 0 0,-2-2-38 0 0,0 0 104 0 0,0 0-46 0 0,0 0-64 0 0,0 0-110 0 0,0 0-131 0 0,0 0-116 0 0,0 0 80 0 0,0 0-44 0 0,0 0-626 0 0,0 0-492 0 0,0 0-935 0 0</inkml:trace>
  <inkml:trace contextRef="#ctx0" brushRef="#br0" timeOffset="7663.27">2579 238 7512 0 0,'0'0'166'0'0,"0"0"29"0"0,0 0 13 0 0,2 2-29 0 0,3 4-144 0 0,-4-5-35 0 0,-1 0 0 0 0,1 0 0 0 0,-1 0 0 0 0,1 0 0 0 0,-1 0 0 0 0,0 1 0 0 0,1-1 0 0 0,-1 0 1 0 0,0 0-1 0 0,0 0 0 0 0,1 1 0 0 0,-1 0 0 0 0,2 7-11 0 0,5-5 78 0 0,0 0 101 0 0,-4 0-34 0 0,0 1 38 0 0,0 5 125 0 0,2 8 279 0 0,-1-1 8 0 0,0-6-277 0 0,0 0 69 0 0,-1-1-63 0 0,0 7 80 0 0,1 11 198 0 0,11 13 371 0 0,-6-21-488 0 0,-3-1-37 0 0,-5-14-355 0 0,3 10 219 0 0,-3-11-169 0 0,0 1 1 0 0,1-1-1 0 0,0 0 0 0 0,0 0 1 0 0,0 1-1 0 0,1 0-132 0 0,5 5 239 0 0,-7-10-214 0 0,0 1 1 0 0,0 0 0 0 0,0 0 0 0 0,0 0 0 0 0,0 0-1 0 0,-1 0 1 0 0,1 0 0 0 0,0 0 0 0 0,-1 1 0 0 0,1-1-1 0 0,0 0 1 0 0,-1 0 0 0 0,0 0 0 0 0,1 1 0 0 0,-1-1-1 0 0,0 0 1 0 0,1 0 0 0 0,-1 1 0 0 0,0-1 0 0 0,0 1-26 0 0,0-2 8 0 0,0 0 0 0 0,0 1 1 0 0,0-1-1 0 0,-1 1 1 0 0,1-1-1 0 0,0 0 1 0 0,0 1-1 0 0,0-1 0 0 0,0 1 1 0 0,1-1-1 0 0,-1 0 1 0 0,0 1-1 0 0,0-1 1 0 0,0 1-1 0 0,0-1 0 0 0,0 0 1 0 0,0 1-1 0 0,0-1 1 0 0,1 0-1 0 0,-1 1 1 0 0,0-1-1 0 0,0 0 1 0 0,1 1-1 0 0,-1-1 0 0 0,0 0 1 0 0,0 0-1 0 0,1 1 1 0 0,-1-1-1 0 0,0 0 1 0 0,1 0-1 0 0,-1 1 0 0 0,0-1 1 0 0,1 0-1 0 0,-1 0 1 0 0,0 0-1 0 0,1 0 1 0 0,-1 1-1 0 0,1-1 0 0 0,-1 0 1 0 0,0 0-1 0 0,1 0 1 0 0,-1 0-1 0 0,1 0 1 0 0,-1 0-1 0 0,0 0 0 0 0,1 0-7 0 0,1 0 194 0 0,0 0 17 0 0,6 0 4 0 0,-6 0 0 0 0,0 0-4 0 0,0-1-167 0 0,-1 1 0 0 0,1-1 0 0 0,-1 0 0 0 0,1 0 0 0 0,-1 0 0 0 0,1 0 0 0 0,-1 0 1 0 0,1 0-1 0 0,-1 0 0 0 0,0 0 0 0 0,0 0 0 0 0,1-2-45 0 0,-1 3 23 0 0,1-11 151 0 0,0 0-61 0 0,9-13 40 0 0,-2-2-68 0 0,2-7-45 0 0,2-17-45 0 0,-12 35 5 0 0,-1 13 0 0 0,0-1 0 0 0,0 0 0 0 0,0 1 0 0 0,1-1 0 0 0,-1 1 0 0 0,1-1 0 0 0,-1 1 0 0 0,1-1 0 0 0,19-41-20 0 0,-19 41-7 0 0,0 1 0 0 0,0-1 0 0 0,1 1 0 0 0,-1-1 0 0 0,1 1 0 0 0,-1-1 0 0 0,1 1-1 0 0,0 0 1 0 0,0 0 27 0 0,7-12-177 0 0,-3 1-118 0 0,-4 8 131 0 0,0 1-51 0 0,1 0-72 0 0,-1 0-96 0 0,1 2 64 0 0,-1 0-59 0 0,1 0-65 0 0,0 0-73 0 0,0 0-61 0 0,-1 1-119 0 0,0-1 110 0 0,-1 1-44 0 0,2-1-725 0 0,-3 2 1355 0 0,1-2-1914 0 0,0 2-1070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50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0,2 0-27 0 0,0 0-239 0 0,0 0 83 0 0,0 0 53 0 0,5 0 137 0 0,-2 0-153 0 0,-2 0-85 0 0,-1 0-70 0 0,1 0-104 0 0,0 0-119 0 0,-2 0 115 0 0,0 0-37 0 0,1 0-40 0 0,-1 0-43 0 0,4 0-683 0 0,2 0-589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49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1 229 7016 0 0,'-1'1'29'0'0,"1"0"-1"0"0,0 1 1 0 0,0-1 0 0 0,0 0 0 0 0,0 1-1 0 0,1-1 1 0 0,-1 0 0 0 0,0 1-1 0 0,0-1 1 0 0,1 0 0 0 0,-1 1 0 0 0,1-1-1 0 0,0 1-28 0 0,3 2 75 0 0,-1-1-83 0 0,-3-1 7 0 0,1 0 1 0 0,0 0 0 0 0,-1 0-1 0 0,1 0 1 0 0,-1 0 0 0 0,0 0-1 0 0,0 0 1 0 0,0 0 0 0 0,0 1-1 0 0,0-1 1 0 0,0 1 0 0 0,-1 9 35 0 0,1-6 47 0 0,1 4 242 0 0,3-1 212 0 0,1 0-57 0 0,-4-3-275 0 0,0 0 66 0 0,-1 2 112 0 0,0 6 233 0 0,-1 0-60 0 0,2-5-279 0 0,-1-3-134 0 0,2-1-104 0 0,2 7 246 0 0,1 2 229 0 0,-4-2-250 0 0,0-3-113 0 0,4 1 15 0 0,-1-1-10 0 0,-2 0-25 0 0,-2-3-63 0 0,0 1 74 0 0,0 16 67 0 0,-1-20-202 0 0,-1 3 76 0 0,1-5-87 0 0,0 0-52 0 0,-1 0-76 0 0,1 0-27 0 0,0 0-63 0 0,0 0-72 0 0,0 0-80 0 0,1 0-90 0 0,-1 0-98 0 0,1 1-109 0 0,0 0-116 0 0,0-1-851 0 0,0 0-940 0 0</inkml:trace>
  <inkml:trace contextRef="#ctx0" brushRef="#br0" timeOffset="671.34">241 241 5640 0 0,'12'7'77'0'0,"-11"-6"-59"0"0,0 0 0 0 0,0 0 0 0 0,0 0 0 0 0,0 0 0 0 0,0 0 0 0 0,0 0 0 0 0,-1 0 0 0 0,1 0 0 0 0,0 0 0 0 0,-1 0 1 0 0,1 1-19 0 0,1 15 203 0 0,-2-3-116 0 0,0-3-69 0 0,2 0 3 0 0,1 1 45 0 0,2 1 48 0 0,0 0 49 0 0,-1-3 17 0 0,-1-1 40 0 0,-1-4 90 0 0,0 0-34 0 0,2 2 205 0 0,1 5 326 0 0,-4-8-502 0 0,-1 1 42 0 0,1 0-163 0 0,0-1-40 0 0,1 1 16 0 0,0-1-45 0 0,3 6 81 0 0,-3-2-7 0 0,-1 1 4 0 0,4-5 35 0 0,-5-4-208 0 0,0 0 0 0 0,1 0 0 0 0,-1 1 0 0 0,1-1 0 0 0,-1 0 0 0 0,0 1 0 0 0,1-1 0 0 0,-1 1 0 0 0,0-1-1 0 0,1 0 1 0 0,-1 1 0 0 0,0-1 0 0 0,0 1 0 0 0,1-1 0 0 0,-1 1 0 0 0,0-1 0 0 0,0 1 0 0 0,0-1 0 0 0,0 1 0 0 0,1-1-1 0 0,-1 1 1 0 0,0-1 0 0 0,0 1 0 0 0,0-1 0 0 0,0 1 0 0 0,0 0-20 0 0,0 1 29 0 0,0 2 111 0 0,0-1 66 0 0,0 6 333 0 0,0-7-411 0 0,0 0-42 0 0,0 0 329 0 0,0-2 1 0 0,0 0-42 0 0,0 0-275 0 0,0 0 5 0 0,0 0 28 0 0,0 0-17 0 0,0 0 10 0 0,0 0 58 0 0,0 0 29 0 0,0 0 4 0 0,0-2-7 0 0,-1-14 74 0 0,0 0-76 0 0,0-6-39 0 0,1-1-84 0 0,1 1-63 0 0,3 2-44 0 0,0 5-10 0 0,14-21-106 0 0,-6 17 130 0 0,-11 16 8 0 0,1 0 1 0 0,0 0 0 0 0,-1 0 0 0 0,0 0 0 0 0,1 0 0 0 0,-1-4 0 0 0,0 5-5 0 0,-1 0 1 0 0,1 0 0 0 0,0 0-1 0 0,0 0 1 0 0,0 0 0 0 0,0 0-1 0 0,0 0 1 0 0,0 0-1 0 0,0 0 1 0 0,0 1 0 0 0,1-1-1 0 0,0 0 5 0 0,9-11-30 0 0,12-10-47 0 0,-21 21 72 0 0,-1 1 0 0 0,1 0-1 0 0,-1 0 1 0 0,1 0 0 0 0,-1 0 0 0 0,1 0-1 0 0,-1 0 1 0 0,1 1 0 0 0,0-1-1 0 0,0 0 1 0 0,-1 1 0 0 0,1-1-1 0 0,0 1 1 0 0,1 0 5 0 0,7 0-53 0 0,-4 2-11 0 0,9 11 7 0 0,-8-6 39 0 0,0-1-28 0 0,-5-5 40 0 0,-1 0-1 0 0,0 0 1 0 0,0 0 0 0 0,0 0 0 0 0,0 1 0 0 0,0-1 0 0 0,0 0 0 0 0,0 0 0 0 0,-1 1 0 0 0,1-1 0 0 0,0 0 0 0 0,-1 1 0 0 0,1 0 6 0 0,10 26-144 0 0,-1 1 82 0 0,-6-16 83 0 0,-3 1 41 0 0,1 4 28 0 0,2-3-45 0 0,-2-12-42 0 0,-1 1 0 0 0,0-1 0 0 0,0 1-1 0 0,-1-1 1 0 0,1 1 0 0 0,-1 0 0 0 0,0 0-3 0 0,0 6 64 0 0,0-2-63 0 0,0 24-210 0 0,0-23 185 0 0,0 4 76 0 0,0-6 30 0 0,0 1 48 0 0,0-5-102 0 0,-3 2 124 0 0,1-4-134 0 0,-1-1-56 0 0,-1 1-85 0 0,4-1-226 0 0</inkml:trace>
  <inkml:trace contextRef="#ctx0" brushRef="#br0" timeOffset="1015.74">819 0 8840 0 0,'0'0'197'0'0,"0"0"24"0"0,0 0 19 0 0,2 0-29 0 0,5 0 63 0 0,-2 1-66 0 0,1 0 10 0 0,-1 1-78 0 0,3 7 81 0 0,-6-4-119 0 0,1 1 35 0 0,4 9 136 0 0,-1 0-39 0 0,4 17 139 0 0,-1 7-44 0 0,2 23 80 0 0,-3-17-40 0 0,-4-22-127 0 0,1-1 56 0 0,-1-7-106 0 0,-1 0-39 0 0,0 11 74 0 0,-1-11-36 0 0,2-1-39 0 0,0-3-43 0 0,-3-9-99 0 0,5 19 233 0 0,0-8-7 0 0,-3-2-8 0 0,-4 2-46 0 0,-1 1-18 0 0,6-3 31 0 0,6 13-144 0 0,0 0-72 0 0,-9-21-55 0 0,0 0 56 0 0,0 8 101 0 0,-1-5-91 0 0,-1-2-49 0 0,1 1-59 0 0,0 2-72 0 0,0 0-88 0 0,0-7 48 0 0,0 1-39 0 0,-1-1-374 0 0,1 1 82 0 0,0-1-54 0 0,-1 0-731 0 0,-3 0-578 0 0,-2 0-1098 0 0</inkml:trace>
  <inkml:trace contextRef="#ctx0" brushRef="#br0" timeOffset="1264.43">675 361 10280 0 0,'0'0'230'0'0,"0"0"30"0"0,0 0 20 0 0,2 0-25 0 0,16-1-160 0 0,-6-5-73 0 0,-4 2 41 0 0,0 3 65 0 0,7-1 100 0 0,-1-6-36 0 0,-3 0-55 0 0,-1 4 1 0 0,17-2 58 0 0,2-2-54 0 0,-9-1-26 0 0,-15 6-81 0 0,-1 1 0 0 0,1 0 0 0 0,0 0 0 0 0,0 0 0 0 0,3 0-35 0 0,17-3 79 0 0,-1-2 1 0 0,20-7-80 0 0,-14 5 16 0 0,-12 4-31 0 0,-2-3-58 0 0,6 6-15 0 0</inkml:trace>
  <inkml:trace contextRef="#ctx0" brushRef="#br0" timeOffset="1609.37">1289 482 7688 0 0,'0'0'166'0'0,"2"0"29"0"0,12 0 168 0 0,6 0-295 0 0,-15 0-48 0 0,0 0 38 0 0,6 0 147 0 0,0 0 78 0 0,14 0 460 0 0,-18 0-552 0 0,-1 0-43 0 0,2-1 172 0 0,-1-1-41 0 0,2-3 80 0 0,0 0-47 0 0,7-4 243 0 0,-3 7-136 0 0,-1-1-165 0 0,0-7-27 0 0,0 0-24 0 0,-3 6-64 0 0,-3 2-52 0 0,1-4-4 0 0,-4 2 28 0 0,-2 0-67 0 0,-1 0-12 0 0,8 0 61 0 0,-4-4 23 0 0,2 6-35 0 0,-6 2-79 0 0,0 0 0 0 0,0 0 0 0 0,0 0 0 0 0,1 0 0 0 0,-1 0 0 0 0,0 0 0 0 0,0 0 1 0 0,0 0-1 0 0,0 0 0 0 0,0 0 0 0 0,0 0 0 0 0,1 0 0 0 0,-1 0 0 0 0,0-1 0 0 0,0 1 0 0 0,0 0 1 0 0,0 0-1 0 0,0 0 0 0 0,0 0 0 0 0,0 0 0 0 0,1 0 0 0 0,-1 0 0 0 0,0 0 0 0 0,0 0 0 0 0,0-1 1 0 0,0 1-1 0 0,0 0 0 0 0,0 0 0 0 0,0 0 0 0 0,0 0 0 0 0,0 0 0 0 0,0 0 0 0 0,0-1 0 0 0,0 1 1 0 0,0 0-1 0 0,0 0 0 0 0,0 0-2 0 0,1-7 80 0 0,-1-7 52 0 0,0 2-180 0 0,-2 2 36 0 0,1 8 15 0 0,-1 1-10 0 0,-4-1 24 0 0,-7-5 35 0 0,1 5 4 0 0,2 0-41 0 0,7-1-15 0 0,3 3 0 0 0,0 0 1 0 0,0 0 0 0 0,0 0 0 0 0,0 0-1 0 0,0-1 1 0 0,0 1 0 0 0,0 0-1 0 0,0 0 1 0 0,0 0 0 0 0,0 0 0 0 0,0 0-1 0 0,0 0 1 0 0,0 0 0 0 0,-1 0 0 0 0,1 0-1 0 0,0 0 1 0 0,0 0 0 0 0,0-1-1 0 0,0 1 1 0 0,0 0 0 0 0,0 0 0 0 0,0 0-1 0 0,0 0 1 0 0,-1 0 0 0 0,1 0 0 0 0,0 0-1 0 0,0 0 1 0 0,0 0 0 0 0,0 0-1 0 0,0 0 1 0 0,0 0 0 0 0,0 0 0 0 0,-1 0-1 0 0,1 0 1 0 0,0 0 0 0 0,0 0 0 0 0,0 0-1 0 0,0 0 1 0 0,0 0 0 0 0,0 1-1 0 0,0-1 1 0 0,-1 0 0 0 0,1 0 0 0 0,0 0-1 0 0,0 0 1 0 0,0 0 0 0 0,0 0 0 0 0,0 0-1 0 0,0 0 1 0 0,0 0 0 0 0,0 0-1 0 0,-7 4 23 0 0,6-3-22 0 0,-1-1 0 0 0,1 1 0 0 0,0-1 0 0 0,-1 0 0 0 0,1 0 1 0 0,-1 0-1 0 0,1 1 0 0 0,-1-1 0 0 0,1 0 0 0 0,-1-1 1 0 0,0 1-2 0 0,1 0-1 0 0,-1 0 1 0 0,1 0 0 0 0,-1 0 0 0 0,1 0 0 0 0,-1 0 0 0 0,1 0 0 0 0,0 0 0 0 0,-1 1 0 0 0,1-1 0 0 0,-1 0 0 0 0,0 1 0 0 0,-44 19 0 0 0,41-18 0 0 0,0 1 0 0 0,1-1 0 0 0,-1 1 0 0 0,1 0 0 0 0,-1 0 0 0 0,1 0 0 0 0,0 0 0 0 0,0 1 0 0 0,1 0 0 0 0,-1-1 0 0 0,1 2 0 0 0,-9 7 0 0 0,9-9 0 0 0,1-1 0 0 0,0 1 0 0 0,0-1 0 0 0,0 1 0 0 0,1-1 1 0 0,-1 1-1 0 0,1 0 0 0 0,-1 0 0 0 0,1 0 0 0 0,0 0 0 0 0,0 0 0 0 0,0 2 0 0 0,-2 17-19 0 0,3 2-50 0 0,0-23 68 0 0,0 0 0 0 0,0 0 1 0 0,-1 1 0 0 0,1-1 0 0 0,0 0 0 0 0,-1 1 0 0 0,1-1 0 0 0,0 0 0 0 0,-1 1-1 0 0,1-1 1 0 0,-1 0 0 0 0,0 0 0 0 0,1 0 0 0 0,-1 1 0 0 0,0-1-4 0 0,0 0 0 0 0,0 0 0 0 0,1 0 0 0 0,-1 1 0 0 0,1-1 0 0 0,-1 0 0 0 0,1 1 0 0 0,0-1 0 0 0,-1 0 0 0 0,1 1 0 0 0,0-1 0 0 0,0 0 0 0 0,0 1 4 0 0,2 10-10 0 0,6-1-5 0 0,-6-9 18 0 0,0 0 1 0 0,0 0-1 0 0,1 0 0 0 0,-1 0 0 0 0,1-1 0 0 0,-1 1 0 0 0,1-1 1 0 0,0 0-1 0 0,2 1-3 0 0,19 4-27 0 0,-13-4-31 0 0,1-2-43 0 0,-5-1-31 0 0,6-2-50 0 0,-9 1 56 0 0,-1 1-8 0 0,0 0-53 0 0,0 0-61 0 0,0 0-74 0 0,-1 0 13 0 0,1 1-46 0 0,-1 0-41 0 0,1-1-37 0 0,0 1-127 0 0,-1 0-36 0 0,7 0-1316 0 0</inkml:trace>
  <inkml:trace contextRef="#ctx0" brushRef="#br0" timeOffset="2125.42">1842 253 7688 0 0,'0'0'166'0'0,"-2"0"29"0"0,0 0-125 0 0,-10 0 206 0 0,8 1-215 0 0,2 0-37 0 0,1 2-26 0 0,0-1 2 0 0,-11 5 12 0 0,0 3 31 0 0,9-7-23 0 0,0-1 0 0 0,0 1 0 0 0,0 0 0 0 0,0 0 0 0 0,0 1 0 0 0,1-1 1 0 0,0 1-1 0 0,-1-1 0 0 0,1 1 0 0 0,-1 3-20 0 0,-1 2 42 0 0,1-2 18 0 0,-1 0 68 0 0,-1 4 164 0 0,0-1 79 0 0,-7 13 526 0 0,9-16-651 0 0,-1 0-59 0 0,3-3-131 0 0,0 0 64 0 0,0 13 549 0 0,2-13-529 0 0,-1 0-36 0 0,0-1-77 0 0,2 6 25 0 0,-2-9-51 0 0,0 1 0 0 0,0-1 1 0 0,0 0-1 0 0,1 0 0 0 0,-1 1 1 0 0,0-1-1 0 0,1 0 0 0 0,-1 0 1 0 0,0 0-1 0 0,1 1 0 0 0,-1-1 1 0 0,0 0-1 0 0,1 0 0 0 0,-1 0 1 0 0,0 0-1 0 0,1 0 0 0 0,-1 1 1 0 0,0-1-1 0 0,1 0 1 0 0,-1 0-1 0 0,1 0 0 0 0,-1 0 1 0 0,0 0-1 0 0,1 0 0 0 0,-1-1-1 0 0,2 1 70 0 0,-1 7 101 0 0,1-2-53 0 0,6-3-1 0 0,12-11-44 0 0,-15 6-6 0 0,2-1 90 0 0,3-8 264 0 0,-5 2-213 0 0,-3 7-127 0 0,1-3 73 0 0,2 3-97 0 0,-1 1-61 0 0,-3 2 4 0 0,0-1 0 0 0,0 1 0 0 0,-1-1 0 0 0,1 1 0 0 0,0-1 0 0 0,-1 1 0 0 0,1-1 0 0 0,0 0 0 0 0,-1 1 0 0 0,1-1 0 0 0,-1 0 0 0 0,1 0 0 0 0,-1 0 0 0 0,0 1 0 0 0,1-1 0 0 0,-1 0 0 0 0,0 0 0 0 0,1 0 0 0 0,2-8 0 0 0,7-3 0 0 0,0 0 0 0 0,-8 0 16 0 0,-3 2 26 0 0,2-2 45 0 0,9-14-40 0 0,-8 16-63 0 0,1 8-61 0 0,3 4 78 0 0,-5-2-5 0 0,4 8 4 0 0,-4-7 0 0 0,-1 0 0 0 0,0 0 0 0 0,1 0 0 0 0,-1-1 0 0 0,0 1 0 0 0,1 0 0 0 0,-1 0 0 0 0,1-1 0 0 0,0 1 0 0 0,-1 0 0 0 0,1-1 0 0 0,-1 1 0 0 0,1-1 0 0 0,0 1 0 0 0,-1-1 0 0 0,1 1 0 0 0,5 1 0 0 0,-6-2 0 0 0,1 1 0 0 0,-1-1 0 0 0,1 0 0 0 0,-1 0 0 0 0,0 0 0 0 0,1 1 0 0 0,-1-1 0 0 0,0 0 0 0 0,1 0 0 0 0,-1 1 0 0 0,0-1 0 0 0,1 0 0 0 0,-1 1 0 0 0,0-1 0 0 0,1 0 0 0 0,-1 1 0 0 0,0-1 0 0 0,0 0 0 0 0,0 1 0 0 0,1-1 0 0 0,-1 1 0 0 0,0-1 0 0 0,0 0 0 0 0,0 1 0 0 0,0-1 0 0 0,0 1 0 0 0,0-1 0 0 0,0 1 0 0 0,0-1 0 0 0,0 0 0 0 0,0 1 0 0 0,0-1 0 0 0,0 1 0 0 0,0-1 0 0 0,0 1 0 0 0,0-1 0 0 0,0 0 0 0 0,-1 1 0 0 0,4 17 0 0 0,5-10 0 0 0,-6-1-12 0 0,1 1 0 0 0,-1-1 0 0 0,0 0 0 0 0,0 1 0 0 0,-1 0 0 0 0,1 1 12 0 0,-2-3 0 0 0,0 1 0 0 0,1-1 0 0 0,0 0 0 0 0,0 0 0 0 0,2 3 0 0 0,-2-4 0 0 0,1 0 0 0 0,-1 1 0 0 0,0-1 0 0 0,-1 1 0 0 0,1 2 0 0 0,-1 0-1 0 0,1 1 1 0 0,0 0 0 0 0,1 0 0 0 0,0-1 0 0 0,0 0 4 0 0,-1 0 0 0 0,0 0 1 0 0,1 7-5 0 0,-3 5 83 0 0,0 0 0 0 0,-1-1 1 0 0,-3 11-84 0 0,4-21 26 0 0,-1 3-10 0 0,2-1 47 0 0,0 14 158 0 0,0-13 58 0 0,0 0 0 0 0,-2 12-279 0 0,-2-5 204 0 0,-1 12 154 0 0,4-10-153 0 0,-1 0-77 0 0,-2 0-45 0 0,-1-5-21 0 0,-1 1-1 0 0,-4 7-61 0 0,0-3 66 0 0,8-15-21 0 0,-1 0 0 0 0,-1 0 1 0 0,1 0-1 0 0,-1 0 0 0 0,0-1 1 0 0,-2 2-46 0 0,1-1 65 0 0,1 0 1 0 0,-1 0 0 0 0,1 1-1 0 0,0 0-65 0 0,-2 4 136 0 0,0 0-1 0 0,-1-1 0 0 0,-4 5-135 0 0,-7 9 282 0 0,3-7 33 0 0,4-12-169 0 0,1-2-85 0 0,0-2-71 0 0,9-1 10 0 0,-1 0 0 0 0,1 0 0 0 0,-1 0 0 0 0,1 0 0 0 0,0 1 0 0 0,-1-1 0 0 0,1 0 0 0 0,0 1 0 0 0,0-1 0 0 0,-1 1 0 0 0,0 0 0 0 0,-9 3 0 0 0,7-5 1 0 0,0 0 0 0 0,0 1 0 0 0,0-1 0 0 0,1-1 0 0 0,-1 1 0 0 0,-1-1-1 0 0,3 1 4 0 0,1 1 0 0 0,0-1 0 0 0,-1 0 0 0 0,1 0 0 0 0,0 1 0 0 0,0-1 0 0 0,0 0 0 0 0,0 0 0 0 0,-1 0 0 0 0,1 0 0 0 0,1 0 0 0 0,-2-1-4 0 0,1 0 46 0 0,0 0-63 0 0,0 0-62 0 0,0 0-57 0 0,0 0-158 0 0,0 0-105 0 0,0 0-96 0 0,0 0-86 0 0,0-1-75 0 0,-1 1-67 0 0,1-1-55 0 0,-1 0-46 0 0,-3-5-1352 0 0,-2-6-1245 0 0</inkml:trace>
  <inkml:trace contextRef="#ctx0" brushRef="#br0" timeOffset="2563.41">2179 530 6536 0 0,'0'0'141'0'0,"2"0"23"0"0,8 0 13 0 0,2-2-19 0 0,-5-2-131 0 0,-6 3-26 0 0,0 1-1 0 0,0-1 0 0 0,0 0 1 0 0,0 1-1 0 0,0-1 0 0 0,0 1 0 0 0,1-1 1 0 0,-1 1-1 0 0,0 0 0 0 0,0-1 1 0 0,1 1-1 0 0,-1 0 0 0 0,0 0 1 0 0,1 0-1 0 0,3-1 13 0 0,0 0 49 0 0,-1-1 49 0 0,0 0 46 0 0,-1-1 48 0 0,1 2 47 0 0,1-1 47 0 0,1 2 46 0 0,8-2 569 0 0,-6 0-389 0 0,-3 0-174 0 0,1-1-106 0 0,-3 2-188 0 0,21-3 879 0 0,-20 1-762 0 0,2-3 8 0 0,2-3 55 0 0,2 3 16 0 0,-7 4-246 0 0,1 0 46 0 0,14-10 243 0 0,-11 5-213 0 0,5-2 25 0 0,-10 8-91 0 0,-1 0-1 0 0,0 1 0 0 0,0-1 1 0 0,0 0-1 0 0,0 0 1 0 0,0 0-1 0 0,0 0 0 0 0,0 0 1 0 0,0 0-1 0 0,0 0 0 0 0,0-1 1 0 0,-1 1-1 0 0,1-1-16 0 0,7-8 139 0 0,-6 7 13 0 0,-1-1-54 0 0,-1-2-32 0 0,0-2-11 0 0,-1 3 3 0 0,-1-7-32 0 0,1 10-26 0 0,1 1 0 0 0,-1 0 0 0 0,1 0 0 0 0,0-1 0 0 0,-1 1 0 0 0,1 0 0 0 0,-1 0 0 0 0,0 0 0 0 0,1 0 0 0 0,-1 0 0 0 0,0 0 0 0 0,0 0 0 0 0,0 0 0 0 0,1 0 0 0 0,-1 0 0 0 0,0 1 0 0 0,0-1 0 0 0,0 0 0 0 0,0 1 0 0 0,0-1 0 0 0,-1 0 0 0 0,1 1 0 0 0,0-1 0 0 0,0 1 0 0 0,0 0 0 0 0,0-1 0 0 0,-1 1 0 0 0,1 0 0 0 0,0 0 0 0 0,0 0 0 0 0,-1 0 0 0 0,1 0 0 0 0,0 0 0 0 0,0 0 0 0 0,-1 0 0 0 0,-11-1-79 0 0,2-3 23 0 0,4 2 1 0 0,0 7-27 0 0,6-4 75 0 0,0-1 0 0 0,-1 1 0 0 0,1-1 1 0 0,0 0-1 0 0,-1 1 0 0 0,1-1 0 0 0,0 0 1 0 0,-1 0-1 0 0,1 0 0 0 0,0 0 0 0 0,0 0 1 0 0,-1 0-1 0 0,1 0 0 0 0,0 0 1 0 0,-1 0-1 0 0,1-1 7 0 0,0 1-4 0 0,-1 0 1 0 0,1-1-1 0 0,0 1 1 0 0,-1 0 0 0 0,1 0-1 0 0,0 0 1 0 0,-1 0-1 0 0,1 0 1 0 0,0 0-1 0 0,-1 1 1 0 0,1-1 0 0 0,0 0-1 0 0,0 1 1 0 0,-1-1-1 0 0,1 1 1 0 0,0-1 3 0 0,-4 9-29 0 0,5-9 28 0 0,-1 1-1 0 0,1 0 1 0 0,0 0-1 0 0,-1 0 1 0 0,1-1-1 0 0,-1 1 1 0 0,1 0-1 0 0,-1 0 0 0 0,1-1 1 0 0,-1 1-1 0 0,0-1 1 0 0,1 1-1 0 0,-1 0 1 0 0,0-1-1 0 0,1 1 1 0 0,-1-1 1 0 0,-5 3 3 0 0,4-2 2 0 0,0 0 0 0 0,0 0 0 0 0,0 0 0 0 0,0 0 0 0 0,0 0 1 0 0,0 0-1 0 0,0 1 0 0 0,0-1 0 0 0,1 1 0 0 0,-1-1 0 0 0,1 1 0 0 0,-1 0 0 0 0,1 0 0 0 0,-1 0 1 0 0,1 0-6 0 0,-9 12 0 0 0,8-12 0 0 0,0 0 0 0 0,1-1 0 0 0,0 1 0 0 0,-1 0 0 0 0,1 0 0 0 0,0 0 0 0 0,0 0 0 0 0,0 0 0 0 0,0 0 0 0 0,0 0 0 0 0,1 0 0 0 0,-1 1 0 0 0,0-1 0 0 0,1 0 0 0 0,0 2 0 0 0,0-2 0 0 0,-1-1 0 0 0,1 0 0 0 0,0 0 0 0 0,0 1 0 0 0,0-1 0 0 0,-1 0 0 0 0,1 0 0 0 0,-1 0 0 0 0,1 0 0 0 0,-1 0 0 0 0,1 0 0 0 0,-1 0 0 0 0,0 0 0 0 0,-3 10 0 0 0,2-2-14 0 0,2 1 56 0 0,1-7 5 0 0,0 1 0 0 0,0 0 0 0 0,0 0 0 0 0,1-1 0 0 0,-1 1 0 0 0,2 1-47 0 0,1 19 266 0 0,-1-19-251 0 0,0 0 1 0 0,1-1-1 0 0,0 1 1 0 0,0-1-1 0 0,0 0 1 0 0,0 0-1 0 0,1 0 1 0 0,-1-1-1 0 0,1 1 1 0 0,2 0-16 0 0,18 8 13 0 0,-5-10-9 0 0,9-8 77 0 0,-24 5-60 0 0,0-1 0 0 0,0 1 1 0 0,0 0-1 0 0,0 1 1 0 0,3-1-22 0 0,-3 1-147 0 0,0-1 63 0 0,0 0 53 0 0,0 0 45 0 0,1-1 51 0 0,1 0 37 0 0,12-7 279 0 0,-10 3-239 0 0,1 0-101 0 0,-4 2-94 0 0,0 1-82 0 0,-1-1-50 0 0,-1 1-76 0 0,1 0-84 0 0,0-1-94 0 0,-1 1-105 0 0,0 0-113 0 0,0 0-120 0 0,-2 2 340 0 0,0 0-33 0 0,5-4-1299 0 0,0-2-1010 0 0</inkml:trace>
  <inkml:trace contextRef="#ctx0" brushRef="#br0" timeOffset="2952.18">2697 313 8840 0 0,'0'2'197'0'0,"1"4"-45"0"0,0-3-78 0 0,0 0 0 0 0,0 0 1 0 0,1 1-1 0 0,-1-1 0 0 0,1 0 1 0 0,0 0-1 0 0,1 1-74 0 0,0-2 32 0 0,2 2-21 0 0,-1 12-11 0 0,4-8 0 0 0,-5 0 51 0 0,-1-1 120 0 0,7 0 125 0 0,-5-4-104 0 0,0 0 69 0 0,0 0 41 0 0,4 7 462 0 0,-5-4-344 0 0,-2-2-219 0 0,-1-1-51 0 0,0-1 136 0 0,1-1-62 0 0,0 1-54 0 0,-1-1-47 0 0,2 1-29 0 0,-1-1-37 0 0,4 2 73 0 0,-5-3 10 0 0,2 2 448 0 0,-2-2-118 0 0,0 0-48 0 0,0 0-8 0 0,0 0-15 0 0,0 0-47 0 0,0 0-22 0 0,0 0-2 0 0,0 0-10 0 0,0 0-45 0 0,0 0-17 0 0,0 0-7 0 0,-1-2-94 0 0,0-1-45 0 0,0-1 8 0 0,-4-6-20 0 0,3 7-37 0 0,-2-1 37 0 0,3 4-88 0 0,0-1 0 0 0,1 0-1 0 0,-1 0 1 0 0,0 0 0 0 0,0 0-1 0 0,1 0 1 0 0,-1-1-1 0 0,0 1 1 0 0,1 0 0 0 0,-1 0-1 0 0,1 0 1 0 0,-1 0 0 0 0,1-1-1 0 0,0 1 1 0 0,0 0 0 0 0,-1 0-1 0 0,1-1 1 0 0,0 0-10 0 0,0 1 4 0 0,0 0 0 0 0,0-1 1 0 0,0 1-1 0 0,-1 0 0 0 0,1-1 0 0 0,0 1 1 0 0,-1 0-1 0 0,1-1 0 0 0,-1 1 1 0 0,0 0-1 0 0,1 0 0 0 0,-1 0 0 0 0,0-1-4 0 0,0 1 4 0 0,1 0-1 0 0,-1 0 0 0 0,0 0 1 0 0,1-1-1 0 0,-1 1 0 0 0,1 0 1 0 0,-1-1-1 0 0,1 1 0 0 0,0 0 0 0 0,0-1 1 0 0,-1 1-1 0 0,1 0 0 0 0,0-1-3 0 0,0-10 0 0 0,-1 9 0 0 0,1-1 0 0 0,0 1 0 0 0,0 0 0 0 0,0-1 0 0 0,0 1 0 0 0,0 0 0 0 0,1-1 0 0 0,0 1 0 0 0,0-3 0 0 0,23-42 0 0 0,-23 47 0 0 0,-1 0 0 0 0,1 1 0 0 0,-1-1 0 0 0,1 0 0 0 0,-1 1 0 0 0,1-1 0 0 0,0 1 0 0 0,-1-1 0 0 0,1 1 0 0 0,0-1 0 0 0,0 1 0 0 0,-1-1 0 0 0,1 1 0 0 0,0 0 0 0 0,0-1 0 0 0,0 1 0 0 0,7-5 0 0 0,-3-4 0 0 0,-4 9 0 0 0,-1-1 0 0 0,0 0 0 0 0,1 0 0 0 0,-1 0 0 0 0,0 1 0 0 0,1-1 0 0 0,-1 0 0 0 0,1 1 0 0 0,-1-1 0 0 0,1 0 0 0 0,0 1 0 0 0,-1-1 0 0 0,1 0 0 0 0,0 1 0 0 0,-1-1 0 0 0,1 1 0 0 0,4 0-1 0 0,-1-1 2 0 0,11-12-61 0 0,-11 9 55 0 0,-1 1-1 0 0,1 0 1 0 0,-1 0 0 0 0,1 1-1 0 0,0-1 1 0 0,4-1 5 0 0,5-2-57 0 0,-3 1-15 0 0,2 0-39 0 0,-11 4 84 0 0,13-6-77 0 0,-6 5 29 0 0,-1 4-43 0 0,-5 0 18 0 0,0 0 38 0 0,2 2-40 0 0,-1-3 15 0 0,0-1-51 0 0,1 1-88 0 0,1-1-113 0 0,-2 0 120 0 0,1 0-38 0 0,-1 0 88 0 0,-1 0 27 0 0,1 0-9 0 0,-1 0-40 0 0,-1 0-6 0 0,1 0-41 0 0,0 0-46 0 0,-1 0-52 0 0,0 0-57 0 0,0 0-51 0 0,0 0-47 0 0,-1 0-41 0 0,0 0-151 0 0,1 0-41 0 0,-1 0-183 0 0,0 0-496 0 0</inkml:trace>
  <inkml:trace contextRef="#ctx0" brushRef="#br0" timeOffset="3576.9">3431 145 9872 0 0,'0'0'222'0'0,"0"0"30"0"0,0-2 20 0 0,0-7-13 0 0,0 4-106 0 0,0 2-68 0 0,0 1 11 0 0,0 0-14 0 0,0 0 329 0 0,0 2 5 0 0,0-2-14 0 0,-2-7 125 0 0,-3 0-115 0 0,-3 1-93 0 0,-3 1-74 0 0,-2 1-19 0 0,9 4-156 0 0,0 1 0 0 0,-1 0 0 0 0,1 0 0 0 0,0 0 0 0 0,0 1 1 0 0,-4-1-71 0 0,-15 1 132 0 0,-30 0 377 0 0,37 0-400 0 0,0 0-67 0 0,15 0-42 0 0,-1 0 0 0 0,1 1 0 0 0,0-1 0 0 0,0 0 0 0 0,0 0 0 0 0,-1 1 0 0 0,1-1 0 0 0,0 0 0 0 0,0 1 0 0 0,0 0 0 0 0,0-1 0 0 0,0 1 0 0 0,0-1 0 0 0,-9 5 0 0 0,6-4 0 0 0,1 0 0 0 0,0-1 0 0 0,-1 1 0 0 0,1-1 0 0 0,-1 0 1 0 0,-1-1-1 0 0,-3 1 9 0 0,7 0-7 0 0,0 0 0 0 0,0 1 1 0 0,1-1-1 0 0,-1 0 0 0 0,0 0 0 0 0,1 0 0 0 0,-1 0 0 0 0,0 1 0 0 0,1-1 0 0 0,-1 0 0 0 0,0 1 1 0 0,1-1-1 0 0,-1 0 0 0 0,1 1 0 0 0,-1-1 0 0 0,1 1 0 0 0,-1-1 0 0 0,1 1 0 0 0,-1-1 1 0 0,1 1-1 0 0,-1 0 0 0 0,1-1 0 0 0,0 1 0 0 0,-1-1 0 0 0,1 1 0 0 0,0 0-2 0 0,-1 0 0 0 0,1 0 0 0 0,-1 0 0 0 0,1-1 0 0 0,-1 1 0 0 0,1 0 0 0 0,-1 0 0 0 0,1-1 0 0 0,-1 1 0 0 0,0 0 0 0 0,1-1 0 0 0,-1 1-1 0 0,0 0 1 0 0,0-1 0 0 0,0 1 0 0 0,1-1 0 0 0,-1 0 0 0 0,0 1 0 0 0,0-1 0 0 0,0 0 0 0 0,0 1 0 0 0,0-1 0 0 0,1 0 0 0 0,-1 0 0 0 0,0 0 0 0 0,0 0 0 0 0,0 0 0 0 0,-1 0 0 0 0,-10 2 0 0 0,0 8 0 0 0,2 3 0 0 0,8-1 0 0 0,2 2 0 0 0,0-13 0 0 0,0 0 0 0 0,0-1 0 0 0,-1 1 0 0 0,1-1 0 0 0,0 1 0 0 0,0 0 0 0 0,0-1 0 0 0,0 1 0 0 0,0 0 0 0 0,1-1 0 0 0,-1 1 0 0 0,0 0 0 0 0,0-1 0 0 0,0 1 0 0 0,0-1 0 0 0,1 1 0 0 0,-1 0 0 0 0,0-1 0 0 0,1 1 0 0 0,-1-1 0 0 0,0 1 0 0 0,1-1 0 0 0,-1 1 0 0 0,1-1 0 0 0,-1 1 0 0 0,1-1 0 0 0,-1 1 0 0 0,1-1 0 0 0,-1 0 0 0 0,1 1 0 0 0,-1-1 0 0 0,17 16 0 0 0,20 8 0 0 0,-35-22 0 0 0,1 1 0 0 0,1-1 0 0 0,-1 0 0 0 0,0 0 0 0 0,0 0 0 0 0,1 0 0 0 0,0-1 0 0 0,-1 1 0 0 0,1-1 0 0 0,2 1 0 0 0,0-1 0 0 0,-1 1 0 0 0,0 0 0 0 0,0 1 0 0 0,0-1 0 0 0,4 3 0 0 0,47 19 0 0 0,-52-22 1 0 0,-1 0 0 0 0,1 0 0 0 0,0 0 0 0 0,0 0 1 0 0,0-1-1 0 0,1 0 0 0 0,0 0-1 0 0,-1 0 7 0 0,-1 0 1 0 0,1 0-1 0 0,-1 0 0 0 0,0 1 1 0 0,1-1-1 0 0,-1 1 1 0 0,0 0-8 0 0,30 18 87 0 0,-6-4 34 0 0,-17-10-61 0 0,-8-5-44 0 0,-1 0 0 0 0,1 0 1 0 0,-1 0-1 0 0,0 0 1 0 0,1 0-1 0 0,-1 0 0 0 0,0 0 1 0 0,0 0-1 0 0,0 0 0 0 0,0 1 1 0 0,0-1-1 0 0,0 0 0 0 0,0 1 1 0 0,0 0-17 0 0,9 11 160 0 0,-1-4 0 0 0,-9-8-142 0 0,1 0 0 0 0,-1 0 1 0 0,1 0-1 0 0,-1 1 0 0 0,0-1 0 0 0,1 0 0 0 0,-1 0 1 0 0,0 0-1 0 0,0 0 0 0 0,0 0 0 0 0,0 0 0 0 0,1 0-18 0 0,-1 7 138 0 0,0-6-93 0 0,0 0 0 0 0,1 1 0 0 0,-1-1 0 0 0,0 0 0 0 0,-1 0 0 0 0,1 0 0 0 0,0 0 0 0 0,0 0 0 0 0,-1 1 0 0 0,0-1-1 0 0,0 0-44 0 0,-3 2 144 0 0,-4 6 160 0 0,7-6-238 0 0,-2 2 56 0 0,0 0 1 0 0,0-1-1 0 0,-1 0 0 0 0,1 1 0 0 0,-1-1-122 0 0,-9 5 211 0 0,5-7-84 0 0,7-2-102 0 0,-1 0 0 0 0,0 0 0 0 0,0 0 0 0 0,1 0 0 0 0,-1 0 0 0 0,1 0 0 0 0,-1 0 0 0 0,1 0 0 0 0,-1 1-25 0 0,-2 1 71 0 0,0 0-1 0 0,-1 1 0 0 0,1-2 1 0 0,-1 1-1 0 0,0 0 0 0 0,0-1 0 0 0,-3 1-70 0 0,-7 3 117 0 0,2-2-45 0 0,11-3-65 0 0,-14 2 162 0 0,-21-3 148 0 0,16-1-48 0 0,3 0-159 0 0,15 1-97 0 0,0 0 1 0 0,0-1-1 0 0,0 0 0 0 0,0 0 0 0 0,0 0 1 0 0,0 0-1 0 0,0 0 0 0 0,0 0 0 0 0,0-1-13 0 0,-6-1 45 0 0,-1 3-28 0 0,8 0-16 0 0,0 1-1 0 0,0-1 1 0 0,0 0 0 0 0,0 0 0 0 0,0 0-1 0 0,0-1 1 0 0,0 1 0 0 0,-1-1-1 0 0,-20-7 50 0 0,12 6-39 0 0,0 0-12 0 0,8-4-12 0 0,0 3-65 0 0,-3 2-65 0 0,6 1-99 0 0,0 0 65 0 0,-1-1 56 0 0,1 1 51 0 0,0-1 45 0 0,-1 1 89 0 0,1-3 356 0 0,0 2-364 0 0,0 0-37 0 0,0 0-50 0 0,0 1-62 0 0,0-1-76 0 0,0 0-86 0 0,0 1-56 0 0,0-1-87 0 0,0 1-97 0 0,0-1-103 0 0,0 1-115 0 0,0 0-121 0 0,0 0 369 0 0,0 0-34 0 0,0 0-35 0 0,0 0-35 0 0,0 0-628 0 0,0 0-32 0 0,0 0-2574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57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1 9096 0 0,'0'0'200'0'0,"0"0"33"0"0,0 0 16 0 0,0 0 21 0 0,0 0 35 0 0,0 0 14 0 0,0 0 1 0 0,0 0-28 0 0,0 0-118 0 0,0 0-50 0 0,-2 0-10 0 0,1 0-107 0 0,1 0 0 0 0,-1 0 1 0 0,1 0-1 0 0,0 0 0 0 0,-1 0 1 0 0,1 0-1 0 0,-1 0 0 0 0,1 0 1 0 0,-1 0-1 0 0,1 0 0 0 0,-1 0 0 0 0,1 1 1 0 0,0-1-1 0 0,-1 0 0 0 0,1 0 1 0 0,-1 0-1 0 0,1 1 0 0 0,0-1 1 0 0,-1 0-1 0 0,1 1 0 0 0,0-1 1 0 0,-1 0-1 0 0,1 1 0 0 0,0-1 1 0 0,0 0-1 0 0,-1 1 0 0 0,1-1 1 0 0,0 1-1 0 0,0-1 0 0 0,0 0 1 0 0,-1 1-1 0 0,1-1 0 0 0,0 1 0 0 0,0-1 1 0 0,0 1-1 0 0,0-1 0 0 0,0 1 1 0 0,0-1-1 0 0,0 1 0 0 0,0-1 1 0 0,0 0-1 0 0,0 1 0 0 0,0-1 1 0 0,0 1-8 0 0,8 26 377 0 0,-2-7-27 0 0,-6-9-134 0 0,0 9 66 0 0,2-5-115 0 0,2-3-31 0 0,-3-9-101 0 0,0-1 1 0 0,0 1-1 0 0,0 0 0 0 0,-1 0 1 0 0,1 0-1 0 0,-1 0 0 0 0,0 1-35 0 0,1 14 183 0 0,4 23 79 0 0,-2-28-157 0 0,-1-1-1 0 0,-1 1 1 0 0,0 0-105 0 0,-1-3 86 0 0,1 0 0 0 0,0-1 0 0 0,3 10-86 0 0,1 8 185 0 0,-4-5 5 0 0,-1-15-88 0 0,1 1 1 0 0,0-1-1 0 0,0 0 1 0 0,2 4-103 0 0,1 10 191 0 0,-2 4-73 0 0,-1-8-115 0 0,0 11-28 0 0,-1-24 14 0 0,0 0-1 0 0,-1 0 0 0 0,1 0 0 0 0,-1 0 1 0 0,-1 3 11 0 0,1-4-1 0 0,-3 12 10 0 0,4-14-4 0 0,1 1-1 0 0,-1-1 1 0 0,0 1-1 0 0,0-1 1 0 0,1 1-1 0 0,-1-1 1 0 0,1 1-1 0 0,-1-1 0 0 0,1 0 1 0 0,0 1-5 0 0,0 1-57 0 0,0-2 84 0 0,-1 0 70 0 0,0 1-95 0 0,0 0-64 0 0,0 1-71 0 0,0 3-89 0 0,0 0-105 0 0,0-6-243 0 0</inkml:trace>
  <inkml:trace contextRef="#ctx0" brushRef="#br0" timeOffset="619.69">0 302 6824 0 0,'0'0'149'0'0,"0"0"23"0"0,0 0 13 0 0,2 0 41 0 0,3 0-59 0 0,1 0 83 0 0,10 1 538 0 0,-9-1-476 0 0,0-1-54 0 0,-4 0-179 0 0,-1 0-44 0 0,8-4 255 0 0,0-1-38 0 0,10-5 148 0 0,2-2-104 0 0,1 1-99 0 0,-17 9-121 0 0,1-1 0 0 0,-1-1 1 0 0,1 1-1 0 0,-1-1-76 0 0,-1 0 54 0 0,1 1 0 0 0,-1 0 0 0 0,1 0 0 0 0,0 1 0 0 0,0 0 0 0 0,2-1-54 0 0,61-22 340 0 0,-34 12-222 0 0,2 1-39 0 0,0-1-42 0 0,-1 0-48 0 0,0 1-51 0 0,-1-1-54 0 0,-11 7 1 0 0,0-1-22 0 0,-10-1 15 0 0,-12 7 99 0 0,0 0 1 0 0,1 1 0 0 0,-1-1 0 0 0,1 0 0 0 0,-1 1-1 0 0,1 0 1 0 0,-1 0 0 0 0,1 0 0 0 0,0 0 0 0 0,2-1 22 0 0,13-4-130 0 0,-16 5 103 0 0,6 0-3 0 0,-6-1-57 0 0,-3-3 17 0 0,2 5 69 0 0,-1 0 0 0 0,0-1 0 0 0,0 1 0 0 0,0 0 0 0 0,0-1-1 0 0,1 1 1 0 0,-1 0 0 0 0,0-1 0 0 0,1 1 0 0 0,-1 0 0 0 0,0 0-1 0 0,0-1 1 0 0,1 1 0 0 0,-1 0 0 0 0,0 0 0 0 0,1 0-1 0 0,-1-1 1 0 0,0 1 0 0 0,1 0 0 0 0,-1 0 0 0 0,1 0 0 0 0,-1 0-1 0 0,0 0 1 0 0,1 0 0 0 0,-1 0 0 0 0,1 0 0 0 0,-1 0 0 0 0,0 0-1 0 0,1 0 1 0 0,-1 0 0 0 0,1 0 0 0 0,-1 0 1 0 0,4 10 43 0 0,-1-8-46 0 0,-2-1-1 0 0,-1 0 0 0 0,1-1 1 0 0,0 1-1 0 0,-1 0 1 0 0,1 0-1 0 0,-1 0 1 0 0,1 0-1 0 0,-1-1 1 0 0,1 1-1 0 0,-1 0 1 0 0,1 0-1 0 0,-1 0 1 0 0,0 0-1 0 0,0 0 0 0 0,1 0 1 0 0,-1 0-1 0 0,0 0 1 0 0,0 0-1 0 0,0 0 1 0 0,0 0-1 0 0,0 0 1 0 0,0 0-1 0 0,0 0 1 0 0,-1 1 3 0 0,1 20 21 0 0,0 1 38 0 0,0 21 160 0 0,0-6 48 0 0,0-1 54 0 0,0 86 858 0 0,0-71-734 0 0,0-26-260 0 0,0 1-36 0 0,0 0-46 0 0,0-1-51 0 0,0-22 52 0 0,-2 3-59 0 0,1-6-8 0 0,-1-1 35 0 0,1 1 30 0 0,-1-1 44 0 0,0 0 51 0 0,0-1 60 0 0,2 2-82 0 0,0 0-86 0 0,0 0-59 0 0,0 3-31 0 0,0-2 65 0 0,0-1 18 0 0,0-1 47 0 0,0 1 57 0 0,0-2 68 0 0,1-7-13 0 0,0-1-65 0 0,3 1-73 0 0,0 1-79 0 0,-2 1 36 0 0,0-5-58 0 0,0 0 1 0 0,1 1 0 0 0,0-1 0 0 0,1 0-3 0 0,-4 11 1 0 0,2-4-1 0 0,0 0 0 0 0,-1 0 0 0 0,1 0 0 0 0,1 1 0 0 0,-1-1 0 0 0,1 0 0 0 0,-1 1 0 0 0,1-1 0 0 0,11-14 0 0 0,0-4-19 0 0,-9 14-8 0 0,0-1 0 0 0,0 1-1 0 0,1 0 1 0 0,1 0 0 0 0,0 1 27 0 0,21-16-86 0 0,-8 12-19 0 0,-12 9 55 0 0,4 8 29 0 0,-11-6 21 0 0,0 1 0 0 0,0 0 0 0 0,0-1 0 0 0,1 1 0 0 0,-1 0 0 0 0,0-1 0 0 0,0 0 0 0 0,1 1 0 0 0,-1-1 0 0 0,0 0 1 0 0,2 1-1 0 0,-2-1 0 0 0,1 1 0 0 0,-1-1 0 0 0,0 1 0 0 0,1 0 0 0 0,-1 0 0 0 0,0-1 0 0 0,0 1 0 0 0,1 0 0 0 0,-1 0 0 0 0,0 0 0 0 0,0 0 0 0 0,0 1 0 0 0,0-1 0 0 0,0 0 0 0 0,0 0 0 0 0,-1 1 0 0 0,1-1 0 0 0,0 0 0 0 0,-1 1 0 0 0,1-1 0 0 0,-1 1 0 0 0,16 37 0 0 0,4-3 0 0 0,-8-2 0 0 0,-8-10 0 0 0,8-2 0 0 0,-8-20-6 0 0,0 0-32 0 0,0 3-90 0 0,6 2-220 0 0,-10-7 257 0 0,0 0-50 0 0,1 1 55 0 0,-1-1 49 0 0,1 0 40 0 0,0 1 86 0 0,2 0 240 0 0,-2 0-285 0 0,0 0-68 0 0,-1-1-31 0 0,1 1-36 0 0,-1-1-42 0 0,1 0-46 0 0,-1 1-69 0 0,1-1-65 0 0,-1 1-69 0 0,1-1-77 0 0,-1 1-82 0 0,0-1-88 0 0,0 1-93 0 0,0-1-100 0 0,0 0-1027 0 0,0 0-1046 0 0</inkml:trace>
  <inkml:trace contextRef="#ctx0" brushRef="#br0" timeOffset="1056.86">1264 253 8496 0 0,'0'0'190'0'0,"0"0"28"0"0,0 0 10 0 0,-2 2-26 0 0,-8 7-160 0 0,-2-7-42 0 0,12-2 0 0 0,-6 0 43 0 0,0 0 63 0 0,5 0-63 0 0,-1 0 0 0 0,1 0 0 0 0,0 0 0 0 0,-1 1 0 0 0,1-1 0 0 0,0 0 0 0 0,0 1 0 0 0,-1-1 0 0 0,1 1 0 0 0,0 0 0 0 0,0-1 0 0 0,-1 1-43 0 0,-3 6 167 0 0,-2 3 210 0 0,6-9-327 0 0,0 0-1 0 0,0 0 1 0 0,0 1-1 0 0,0-1 0 0 0,0 0 1 0 0,1 0-1 0 0,-1 1 1 0 0,0-1-1 0 0,1 0 1 0 0,-1 1-1 0 0,1 0-49 0 0,-4 9 173 0 0,-8 18 370 0 0,8-20-421 0 0,0 0-59 0 0,-4 12 60 0 0,6-6 4 0 0,2-1 27 0 0,0 0 59 0 0,0-6-76 0 0,0-1 59 0 0,0-1-75 0 0,0 0-52 0 0,0 5 38 0 0,0-3 21 0 0,0-3 7 0 0,0 0 61 0 0,4-5 22 0 0,4 0-59 0 0,0 0-57 0 0,-4 0-53 0 0,15-2 156 0 0,-16 1-178 0 0,0-1 1 0 0,0 1-1 0 0,-1-1 1 0 0,1 0-1 0 0,0 1 1 0 0,-1-1-1 0 0,1 0 1 0 0,-1 0-1 0 0,0-1 1 0 0,0 1-1 0 0,1-2-27 0 0,7-6 141 0 0,-6 6-103 0 0,-1 0 0 0 0,1 0 0 0 0,-1 0 0 0 0,0 0 0 0 0,0-1 0 0 0,0 1 1 0 0,-1-1-1 0 0,0 0 0 0 0,2-3-38 0 0,0-9 57 0 0,-3-1-73 0 0,-1 16 16 0 0,0 1 0 0 0,0-1 0 0 0,1 1 0 0 0,-1-1 0 0 0,0 1 0 0 0,1 0 0 0 0,-1-1 0 0 0,0 1 0 0 0,1-1 0 0 0,0 1 0 0 0,-1 0 0 0 0,1-1 0 0 0,1 0 0 0 0,-2 1 0 0 0,1 0 0 0 0,0 0 0 0 0,-1 0 0 0 0,1 0 0 0 0,-1-1 0 0 0,1 1 0 0 0,-1 0 0 0 0,0 0 0 0 0,1 0 0 0 0,-1-1 0 0 0,0 1 0 0 0,0 0 0 0 0,0-1 0 0 0,0-2 0 0 0,1 0 0 0 0,-1 0 0 0 0,1 0 0 0 0,0 0 0 0 0,-1 0 0 0 0,2 1 0 0 0,-1-1 0 0 0,0 0 0 0 0,1 1 0 0 0,0-1 0 0 0,1-1 0 0 0,-3 4 0 0 0,8-9-16 0 0,-4 8-59 0 0,6 4-1 0 0,-1 6 1 0 0,2 12 50 0 0,-9-14 28 0 0,-1-4-3 0 0,0 1 0 0 0,0-1 0 0 0,-1 1 0 0 0,1-1 0 0 0,-1 1 0 0 0,0 0 0 0 0,0-1 0 0 0,0 1 0 0 0,0 0 0 0 0,0 0 0 0 0,0 14 0 0 0,5-6 0 0 0,-4-9 0 0 0,0 1 0 0 0,0-1 0 0 0,-1 1 0 0 0,1-1 0 0 0,0 1 0 0 0,-1 0 0 0 0,0-1 0 0 0,0 1 0 0 0,1 1 0 0 0,-2-2 0 0 0,2 0 0 0 0,-1 0 0 0 0,0 0 0 0 0,0 0 0 0 0,1 0 0 0 0,-1-1 0 0 0,1 1 0 0 0,-1 0 0 0 0,1 0 0 0 0,0 0 0 0 0,1 1 0 0 0,-2-1 0 0 0,1-1 0 0 0,0 1 0 0 0,0 0 0 0 0,-1 0 0 0 0,1 0 0 0 0,-1 0 0 0 0,1 0 0 0 0,-1 0 0 0 0,0 0 0 0 0,1-1 0 0 0,-1 3 0 0 0,2 8 0 0 0,8 0 0 0 0,-7-9 0 0 0,0 1 0 0 0,5 13 0 0 0,0-7-12 0 0,-2-4-142 0 0,-3-2 43 0 0,0-2 12 0 0,-1 0-239 0 0,-2-2-12 0 0,0 0-2 0 0</inkml:trace>
  <inkml:trace contextRef="#ctx0" brushRef="#br0" timeOffset="1496.7">1686 290 8928 0 0,'0'0'200'0'0,"0"0"33"0"0,2 0 14 0 0,-1-1-148 0 0,2 1 13 0 0,5 13-75 0 0,-5-6 20 0 0,1 0 95 0 0,-1 0 70 0 0,0 0 43 0 0,3 10 412 0 0,-4-6-314 0 0,-2-3-198 0 0,1 0-54 0 0,-1 2 204 0 0,2-1-49 0 0,1-2-43 0 0,1 1-37 0 0,-3-6-140 0 0,0 2 81 0 0,0 0 1 0 0,0 0-1 0 0,-1 0 1 0 0,1 1-1 0 0,-1-1 1 0 0,0 0-1 0 0,0 0 1 0 0,-1 1-1 0 0,1 1-127 0 0,-1 10 413 0 0,1-12-355 0 0,0 0 54 0 0,0 6 211 0 0,0-6-200 0 0,0-2 59 0 0,0-2-38 0 0,0 0-16 0 0,0 0-6 0 0,0 0 4 0 0,0 0 28 0 0,0 0 7 0 0,0 0 6 0 0,0 0-3 0 0,0-2-18 0 0,-1-3-51 0 0,1-13 224 0 0,1 12-264 0 0,1 1-61 0 0,11-30 71 0 0,-12 27-62 0 0,2 1 0 0 0,-1 0 0 0 0,1 0 0 0 0,1 0-1 0 0,-1 0 1 0 0,2-1-3 0 0,4-11 0 0 0,-7 15 0 0 0,-1 1 0 0 0,1 0 0 0 0,-1 0 0 0 0,1 0 0 0 0,0 0 0 0 0,0 0 0 0 0,0 0 0 0 0,0 0 0 0 0,1 1 0 0 0,-1-1 0 0 0,1 1 0 0 0,2-2 0 0 0,41-26 3 0 0,-21 14-19 0 0,-4 1-50 0 0,-18 14 58 0 0,0-1 1 0 0,1 0-1 0 0,-1 1 1 0 0,0 0 0 0 0,1 0-1 0 0,-1 0 1 0 0,1 0 0 0 0,-1 0-1 0 0,1 1 1 0 0,0-1 7 0 0,37 1-30 0 0,-21 0 27 0 0,-16 1-3 0 0,-1-1 0 0 0,1 0 0 0 0,0 1 0 0 0,0 0 0 0 0,0 0 0 0 0,0 0 0 0 0,0 0 0 0 0,-1 1 0 0 0,2 0 6 0 0,30 19 34 0 0,-27-15-14 0 0,-6-5-12 0 0,0 1 0 0 0,1 0 0 0 0,-1 0 1 0 0,0 0-1 0 0,0 0 0 0 0,0 0 0 0 0,-1 1 0 0 0,1-1 0 0 0,0 1 1 0 0,-1-1-1 0 0,1 1-8 0 0,13 19 144 0 0,-10-17-96 0 0,-3-4-32 0 0,0 1 0 0 0,0 0 0 0 0,-1-1 0 0 0,1 1 0 0 0,-1 0 0 0 0,1 0 0 0 0,-1 0 0 0 0,0 0 0 0 0,0 0 0 0 0,1 1-16 0 0,10 31 208 0 0,-9-23-120 0 0,-4 2-19 0 0,1-12-62 0 0,-1 1 0 0 0,1-1 0 0 0,0 0-1 0 0,0 1 1 0 0,0-1 0 0 0,-1 0 0 0 0,2 1-1 0 0,-1-1 1 0 0,0 0 0 0 0,0 1 0 0 0,0-1 0 0 0,0 0-1 0 0,1 1 1 0 0,-1-1 0 0 0,1 0 0 0 0,-1 1-1 0 0,1-1-6 0 0,1 2 18 0 0,-1 1-1 0 0,0-1 0 0 0,1 1 0 0 0,-1-1 0 0 0,0 1 0 0 0,0 2-17 0 0,0 15 128 0 0,-1-17-95 0 0,1 10 22 0 0,-4-6 40 0 0,-5 2-85 0 0,7-5-47 0 0,0-4-15 0 0,1 1-33 0 0,0-1-17 0 0,0 0-35 0 0,0 0-38 0 0,0 0-43 0 0,0 1-48 0 0,0-1-44 0 0,0 0-41 0 0,0 0-37 0 0,0 1-254 0 0,0-1-63 0 0,0 0-48 0 0,0 0-36 0 0,0 0-301 0 0,0 0-32 0 0,0-1-2359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0:55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8576 0 0,'0'0'197'0'0,"0"0"24"0"0,0 0 17 0 0,0 2-38 0 0,0 26 161 0 0,0 0-82 0 0,0 4-30 0 0,0 44 257 0 0,0-47-285 0 0,1-14-54 0 0,0 1 1 0 0,3 7-168 0 0,0 9 229 0 0,-2 2 79 0 0,-2-23-229 0 0,0 27 209 0 0,0 2 60 0 0,0-1 50 0 0,0-1 41 0 0,2-27-297 0 0,2-4-33 0 0,0-1-52 0 0,-4-5-56 0 0,0-1 0 0 0,1 1 1 0 0,-1 0-1 0 0,0-1 0 0 0,0 1 1 0 0,0-1-1 0 0,0 1 0 0 0,0-1 1 0 0,0 1-1 0 0,1-1 0 0 0,-2 1 1 0 0,1-1-1 0 0,0 1 0 0 0,0 0 1 0 0,0-1-1 0 0,0 1 0 0 0,0-1 1 0 0,0 1-1 0 0,0-1 0 0 0,-1 1 1 0 0,1 0-2 0 0,-8 11 0 0 0,6-8-29 0 0,2-2-75 0 0,0 0-77 0 0,0-1 48 0 0,0 0-32 0 0,0-1 165 0 0,0 0-202 0 0,0 1-33 0 0,0-1-325 0 0,0 0 72 0 0,0 1-45 0 0,0-1-635 0 0,0 0-503 0 0,0 0-956 0 0</inkml:trace>
  <inkml:trace contextRef="#ctx0" brushRef="#br0" timeOffset="422.39">278 458 8088 0 0,'2'0'234'0'0,"-2"0"-224"0"0,18-1 186 0 0,-10-3-143 0 0,-2-3-34 0 0,-1 0 13 0 0,0 2 57 0 0,3 1 74 0 0,6-1 149 0 0,5-2 117 0 0,-8-1-222 0 0,-4 1 27 0 0,12-6 283 0 0,-9 7-262 0 0,14-14 265 0 0,-13 12-342 0 0,0-10-42 0 0,-6 11-81 0 0,-2 2-33 0 0,5-7-19 0 0,0 2 7 0 0,-5 6 37 0 0,-2-2-38 0 0,-1 2-1 0 0,4-3 13 0 0,-4 7-20 0 0,0 0-1 0 0,0 0 1 0 0,1 0 0 0 0,-1 0-1 0 0,0 0 1 0 0,0 0 0 0 0,0 0-1 0 0,0 0 1 0 0,0-1 0 0 0,0 1 0 0 0,0 0-1 0 0,0 0 1 0 0,0 0 0 0 0,0 0-1 0 0,0 0 1 0 0,0 0 0 0 0,0 0-1 0 0,0 0 1 0 0,0-1 0 0 0,0 1 0 0 0,0 0-1 0 0,0 0 1 0 0,0 0 0 0 0,0 0-1 0 0,0 0 1 0 0,0 0 0 0 0,0 0-1 0 0,0-1 1 0 0,0 1 0 0 0,0 0 0 0 0,0 0-1 0 0,0 0 1 0 0,0 0 0 0 0,0 0-1 0 0,0 0 1 0 0,0 0 0 0 0,0 0-1 0 0,0-1 1 0 0,0 1 0 0 0,0 0 0 0 0,0 0-1 0 0,-1 0 1 0 0,1 0 0 0 0,0 0-1 0 0,0 0 1 0 0,0 0 0 0 0,0 0-1 0 0,0 0 1 0 0,0 0 0 0 0,0 0 0 0 0,0 0-1 0 0,-4-3 7 0 0,4 3-6 0 0,0-1 0 0 0,0 1 0 0 0,0 0 0 0 0,0 0 0 0 0,0 0 0 0 0,-1-1 0 0 0,1 1 0 0 0,0 0 0 0 0,0 0 0 0 0,0 0 0 0 0,0-1 0 0 0,0 1 0 0 0,0 0 0 0 0,0 0 0 0 0,0-1 0 0 0,0 1 0 0 0,0 0 0 0 0,0 0 0 0 0,0-1 0 0 0,0 1 0 0 0,0 0 0 0 0,0 0 0 0 0,0-1 0 0 0,0 1 0 0 0,0 0 0 0 0,0 0 0 0 0,0-1 0 0 0,0 1 0 0 0,0 0 0 0 0,1 0 0 0 0,-1 0 0 0 0,0-1 0 0 0,0 1 0 0 0,0 0 0 0 0,0 0 0 0 0,0 0 0 0 0,1 0 0 0 0,-1-1 0 0 0,0 1 0 0 0,0 0 0 0 0,0 0 0 0 0,1 0 0 0 0,-1 0 0 0 0,0 0 0 0 0,0 0 0 0 0,0-1 0 0 0,1 1 0 0 0,-1 0 0 0 0,0 0 0 0 0,0 0 0 0 0,1 0 0 0 0,-1 0 0 0 0,0 0 0 0 0,1 0-1 0 0,2-2 10 0 0,-1-8 44 0 0,-4-2-1 0 0,-8-9-42 0 0,6 19-11 0 0,-2-1 10 0 0,3-2 19 0 0,-1 0-3 0 0,-5 5 26 0 0,-13 0-31 0 0,11 2 22 0 0,-6 5-31 0 0,9-2-1 0 0,5-3-3 0 0,0 0-1 0 0,0 0 1 0 0,1 1 0 0 0,-1-1 0 0 0,1 1 0 0 0,-1 0 0 0 0,1-1 0 0 0,0 1 0 0 0,0 0 0 0 0,0 1-1 0 0,0-1-7 0 0,-17 23 38 0 0,8-13-7 0 0,-11 28 136 0 0,19-35-149 0 0,-6 15 54 0 0,0 2 34 0 0,-7 17 117 0 0,11-28-72 0 0,4-10-131 0 0,0-1-1 0 0,1 1 1 0 0,-1 0 0 0 0,1-1-1 0 0,-1 1 1 0 0,1 0-1 0 0,0 0 1 0 0,0 0 0 0 0,0-1-1 0 0,0 1 1 0 0,0 0-1 0 0,0 0 1 0 0,1 1-20 0 0,3 7 169 0 0,-4-9-158 0 0,1 0 0 0 0,-1 0 0 0 0,0 0 1 0 0,1 0-1 0 0,-1 0 0 0 0,0 0 0 0 0,0 0 1 0 0,0 1-1 0 0,1-1 0 0 0,-1 0 0 0 0,0 0 1 0 0,-1 1-12 0 0,1-2 5 0 0,0 1 1 0 0,0-1-1 0 0,0 1 1 0 0,0-1-1 0 0,0 1 0 0 0,0-1 1 0 0,0 1-1 0 0,0-1 1 0 0,1 1-1 0 0,-1-1 1 0 0,0 1-1 0 0,0-1 1 0 0,0 1-1 0 0,1-1 0 0 0,-1 1 1 0 0,0-1-1 0 0,0 1 1 0 0,1 0-6 0 0,1 1 5 0 0,0-1 1 0 0,0 1-1 0 0,1 0 1 0 0,-1-1-1 0 0,0 1 1 0 0,1-1 0 0 0,2 1-6 0 0,5 4-1 0 0,24 9-3 0 0,-31-14 6 0 0,0-1 0 0 0,-1 1-1 0 0,1-1 1 0 0,0 0 0 0 0,-1 1 0 0 0,1-1 0 0 0,0 0-1 0 0,-1-1 1 0 0,1 1 0 0 0,0 0 0 0 0,0-1-1 0 0,-1 0 1 0 0,1 1-2 0 0,3-3-19 0 0,0 1 38 0 0,18-11 224 0 0,-14 8-246 0 0,-6 3-50 0 0,1-1-44 0 0,0 1-52 0 0,0 0-60 0 0,1-1-68 0 0,-1 1-74 0 0,-3 2 43 0 0,0-1-50 0 0,0 0-43 0 0,0 0-40 0 0,1 0-130 0 0,0 0-39 0 0,0-1-158 0 0,2-1-425 0 0</inkml:trace>
  <inkml:trace contextRef="#ctx0" brushRef="#br0" timeOffset="844.1">1012 133 8840 0 0,'0'0'197'0'0,"0"0"24"0"0,-2-2 19 0 0,-8-6-29 0 0,7 7-185 0 0,-1 0-13 0 0,-13 1 33 0 0,16 0-21 0 0,-1 0 0 0 0,1 1-1 0 0,0-1 1 0 0,0 0 0 0 0,0 0-1 0 0,-1 1 1 0 0,1-1 0 0 0,0 0-1 0 0,0 1 1 0 0,0-1 0 0 0,0 1-1 0 0,0 0 1 0 0,-1 0-25 0 0,-9 4 211 0 0,1-4-33 0 0,3-1-82 0 0,-9 0 93 0 0,3 2 31 0 0,3 2-101 0 0,-8 2 158 0 0,-1 1-8 0 0,10-4-166 0 0,-1 1 4 0 0,3 0-37 0 0,5-3-54 0 0,1 0 0 0 0,-1-1 0 0 0,1 1-1 0 0,-1 0 1 0 0,0-1 0 0 0,1 1 0 0 0,-1-1-1 0 0,0 1 1 0 0,0-1 0 0 0,1 0 0 0 0,-3 0-16 0 0,-3 2 62 0 0,0 3-20 0 0,-3 2 10 0 0,10-6-46 0 0,-10 5 4 0 0,8 0 39 0 0,2-2-47 0 0,0 1 0 0 0,0 0 0 0 0,1-1 0 0 0,-1 1 0 0 0,1 0 0 0 0,0 0-2 0 0,-1-4 0 0 0,1 0 0 0 0,-1 0-1 0 0,1-1 1 0 0,0 1-1 0 0,-1 0 1 0 0,1-1 0 0 0,0 1-1 0 0,-1 0 1 0 0,1-1-1 0 0,0 1 1 0 0,0-1-1 0 0,-1 1 1 0 0,1-1 0 0 0,0 1-1 0 0,0-1 1 0 0,0 0-1 0 0,0 1 1 0 0,0-1 0 0 0,6 4-6 0 0,10 5-20 0 0,-1 1 0 0 0,2 3 26 0 0,2 1-8 0 0,8 10 8 0 0,-10-11 24 0 0,-1 1 1 0 0,0 1-1 0 0,1 3-24 0 0,-6-8 25 0 0,-8-8-13 0 0,2 2 19 0 0,-4 4-14 0 0,0 0 33 0 0,2-4 73 0 0,0 0 36 0 0,-2 0-132 0 0,-1 0 80 0 0,-1 4 201 0 0,-4 6 328 0 0,2-9-396 0 0,-2 1-62 0 0,-1-1-100 0 0,2-2-35 0 0,1-1-14 0 0,0 0 1 0 0,0 1-1 0 0,-1-1 1 0 0,1-1-1 0 0,-1 1 1 0 0,1 0-1 0 0,-1 0 1 0 0,0-1 0 0 0,0 0-1 0 0,1 0 1 0 0,-4 1-30 0 0,-13 6 97 0 0,-12 3 7 0 0,11-8-113 0 0,15-2 8 0 0,1-1 1 0 0,0 1-1 0 0,0 0 1 0 0,0 0-1 0 0,0 0 1 0 0,-1 1 0 0 0,1-1-12 0 0,0 0 1 0 0,0 0 0 0 0,-1 0-1 0 0,1 0 1 0 0,0-1 0 0 0,-1 1 11 0 0,-23 0-119 0 0,2 0 18 0 0,9-2-35 0 0,5 0-54 0 0,0-1-95 0 0,0-3-104 0 0,3 2 59 0 0,-6 0-99 0 0,1 3-161 0 0</inkml:trace>
  <inkml:trace contextRef="#ctx0" brushRef="#br0" timeOffset="1312.38">1494 169 8576 0 0,'0'0'197'0'0,"0"0"24"0"0,0 0 17 0 0,-2 0-38 0 0,-4 0-151 0 0,3-3 51 0 0,2 0 9 0 0,1-1 45 0 0,0 2 235 0 0,-2 4 10 0 0,-5 4-66 0 0,7-6-326 0 0,-1 0 1 0 0,1 0-1 0 0,0 0 0 0 0,0 0 0 0 0,0 0 0 0 0,0 0 0 0 0,0 0 0 0 0,-1 0 0 0 0,1 0 1 0 0,0 0-1 0 0,0-1 0 0 0,0 1 0 0 0,0 0 0 0 0,0 0 0 0 0,-1 0 0 0 0,1 0 1 0 0,0 0-1 0 0,0 0 0 0 0,0 0 0 0 0,0 0 0 0 0,0-1 0 0 0,0 1 0 0 0,0 0 0 0 0,-1 0 1 0 0,1 0-1 0 0,0 0 0 0 0,0 0 0 0 0,0 0 0 0 0,0-1 0 0 0,0 1 0 0 0,0 0 1 0 0,0 0-1 0 0,0 0 0 0 0,0 0 0 0 0,0-1 0 0 0,0 1 0 0 0,0 0 0 0 0,0 0 0 0 0,0 0 1 0 0,0 0-1 0 0,0 0 0 0 0,0-1 0 0 0,0 1 0 0 0,0 0 0 0 0,0 0 0 0 0,0 0 1 0 0,0 0-1 0 0,1-1-7 0 0,-2 1 145 0 0,1-1-40 0 0,-3 0 16 0 0,-5 1-22 0 0,8 0-61 0 0,-3 0 40 0 0,0 0 1 0 0,0 0 0 0 0,1 0-1 0 0,-1-1 1 0 0,0 0 0 0 0,0 1 0 0 0,0-2-79 0 0,-4 0 119 0 0,0-2-85 0 0,6 4-11 0 0,-1-1 1 0 0,1 1-1 0 0,-1-1 1 0 0,0 1 0 0 0,1-1-1 0 0,-1 1 1 0 0,0 0-1 0 0,1 0 1 0 0,-1 0 0 0 0,0 0-1 0 0,0 0 1 0 0,1 0 0 0 0,-2 1-24 0 0,-21 6 249 0 0,4-2-83 0 0,12-3-8 0 0,-8 6 2 0 0,12-6-50 0 0,1-1-38 0 0,1 0-23 0 0,0-1-25 0 0,-3 0 14 0 0,-19 12-11 0 0,12-1-27 0 0,11-10-1 0 0,0 0 0 0 0,-1 1 1 0 0,1-1-1 0 0,0 0 0 0 0,0 1 1 0 0,0-1-1 0 0,1 1 1 0 0,-1 0-1 0 0,0-1 0 0 0,1 1 1 0 0,-1 0-1 0 0,1 0 0 0 0,-1-1 1 0 0,1 1-1 0 0,0 0 0 0 0,0 0 1 0 0,0-1-1 0 0,0 1 1 0 0,0 2 0 0 0,2 2-58 0 0,6 0 59 0 0,-6-4-4 0 0,8 13 1 0 0,-9-13-2 0 0,0 0-1 0 0,0 0 1 0 0,0-1 0 0 0,0 1 0 0 0,0 0-1 0 0,0-1 1 0 0,0 1 0 0 0,1-1-1 0 0,-1 1 1 0 0,0-1 0 0 0,1 0-1 0 0,0 1 5 0 0,37 22 6 0 0,28 12-6 0 0,-6 0 232 0 0,-56-34-208 0 0,-1 1 0 0 0,1 0 0 0 0,0 0 0 0 0,-1 0 0 0 0,1 0 0 0 0,3 4-24 0 0,-7-6 8 0 0,1 1 0 0 0,-1-1 1 0 0,1 0-1 0 0,-1 0 0 0 0,1 0 1 0 0,0 0-1 0 0,-1 0 0 0 0,1 0 1 0 0,0-1-1 0 0,0 1 0 0 0,0-1 1 0 0,0 1-1 0 0,0-1-8 0 0,12 5 83 0 0,-4 2 16 0 0,2 3 60 0 0,-11-9-133 0 0,1-1 0 0 0,-1 1 0 0 0,0 0-1 0 0,0 0 1 0 0,0 0 0 0 0,0 0-1 0 0,0 0 1 0 0,0 0 0 0 0,0 0-1 0 0,0 0 1 0 0,-1 0 0 0 0,1 1 0 0 0,0-1-26 0 0,-1-1 10 0 0,1 2 43 0 0,2 4-12 0 0,-1-4 19 0 0,0 0 72 0 0,0-2 100 0 0,-2 0-97 0 0,0 1-33 0 0,0 0 21 0 0,0 0-76 0 0,0 4-16 0 0,0-4 10 0 0,0 1 38 0 0,0 0 82 0 0,0-1 96 0 0,0 3-200 0 0,0-3-36 0 0,0 0 1 0 0,0 0-1 0 0,0 0 1 0 0,0 0-1 0 0,0-1 1 0 0,0 1-1 0 0,0 0 1 0 0,0 0-1 0 0,0 0 0 0 0,-1 0 1 0 0,1 0-1 0 0,0-1 1 0 0,-1 1-1 0 0,1 0 1 0 0,-1 0-22 0 0,-8 5 271 0 0,6-4-193 0 0,-1 1 33 0 0,-7 8 307 0 0,6-5-228 0 0,-1 0-71 0 0,2-4-100 0 0,1 1-63 0 0,-3-1 45 0 0,0 1 0 0 0,0-1 0 0 0,-1 0-1 0 0,1-1 1 0 0,-1 1 0 0 0,1-1 0 0 0,-1 0 0 0 0,1-1 0 0 0,-1 0 0 0 0,1 0 0 0 0,-6 0-1 0 0,6 0 0 0 0,-11 0 0 0 0,-22 1-12 0 0,14-4-58 0 0,13-1 24 0 0,7 2 20 0 0,0 1 1 0 0,0 0 0 0 0,0 0 0 0 0,-1 0 0 0 0,1 1-1 0 0,0 0 26 0 0,-14-2-163 0 0,6 0 25 0 0,2-1-17 0 0,0 0-52 0 0,2 1-15 0 0,0-1-56 0 0,1 0-62 0 0,0 1-72 0 0,2-1-35 0 0,4 3 183 0 0,0 0-35 0 0,-1-1-389 0 0,1 1 103 0 0,0 0-48 0 0,-1-1-733 0 0,-2 1-571 0 0,-2 0-1088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01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5248 0 0,'0'0'152'0'0,"0"2"0"0"0,-1 1-145 0 0,1 0 69 0 0,-2 1 141 0 0,-1 0 82 0 0,-2 8 482 0 0,4-8-575 0 0,1 0-64 0 0,0 5 518 0 0,0-1-112 0 0,0 1-98 0 0,0-1-82 0 0,0 2-14 0 0,0 0-71 0 0,0 21 404 0 0,0-24-537 0 0,2 0-41 0 0,4 8 106 0 0,-4-12-151 0 0,0 5 225 0 0,-3-3-197 0 0,0 10 153 0 0,1-13-192 0 0,0 1 0 0 0,0-1 0 0 0,0 1 0 0 0,1-1 0 0 0,-1 0 0 0 0,1 1-1 0 0,-1-1 1 0 0,1 0 0 0 0,0 1-53 0 0,6 15 298 0 0,-6-10-146 0 0,0 3 104 0 0,0-5-78 0 0,-1 1 44 0 0,0 3 26 0 0,0 2-38 0 0,0 6 51 0 0,0-2-44 0 0,0-14-76 0 0,0-2-10 0 0,0 0 16 0 0,0 1-72 0 0,0 0-67 0 0,0 3-165 0 0,0-2 175 0 0,0-1 80 0 0,0 0 82 0 0,0-1 107 0 0,0 0-97 0 0,0 0 35 0 0,0 0 37 0 0,0 0 39 0 0,0-52-91 0 0,0-2-107 0 0,3 41-52 0 0,7-5-41 0 0,-1 3-11 0 0,-4 2 1 0 0,1 0 0 0 0,0 1 0 0 0,1-1 0 0 0,0 1 0 0 0,3-3 1 0 0,-5 9-2 0 0,-3 2 2 0 0,0 1 0 0 0,1-1 0 0 0,-1 1 0 0 0,1 0 0 0 0,0 0-1 0 0,1-1 0 0 0,13-6-7 0 0,1 1-31 0 0,-8 3 8 0 0,-8 6 21 0 0,0-1 0 0 0,1 0 0 0 0,-1 1 0 0 0,0-1 1 0 0,0 1-1 0 0,1-1 0 0 0,-1 1 0 0 0,0 0 0 0 0,1 0 0 0 0,-1 0 1 0 0,0 1-1 0 0,0-1 0 0 0,2 1 9 0 0,-2-1-4 0 0,0 1 0 0 0,1-1 0 0 0,-1 1 0 0 0,0 0 1 0 0,1 0-1 0 0,-1 0 0 0 0,0 0 0 0 0,0 0 0 0 0,0 0 0 0 0,0 1 0 0 0,1 0 4 0 0,10 13-51 0 0,4 7 42 0 0,1-1 3 0 0,-6-6-41 0 0,-8-12 45 0 0,-1 1 0 0 0,0 0-1 0 0,0 0 1 0 0,0 0 0 0 0,0 1 2 0 0,-1-1 0 0 0,1 0 0 0 0,0 0 0 0 0,0 0 0 0 0,0 0 1 0 0,1 0-1 0 0,8 14-5 0 0,0 0-44 0 0,-9-15 44 0 0,0 1 0 0 0,5 13 5 0 0,12 19 0 0 0,-17-25-13 0 0,-3 7 94 0 0,-1 13 32 0 0,1-27-160 0 0,-1-1 75 0 0,1-2-19 0 0,0-1 1 0 0,0 0-1 0 0,0 0 0 0 0,0 0 0 0 0,0 1 0 0 0,0-1 0 0 0,0 0 0 0 0,0 0 0 0 0,0 0 0 0 0,0 1 0 0 0,-1-1 1 0 0,1 0-1 0 0,0 0 0 0 0,0 0 0 0 0,0 1 0 0 0,0-1 0 0 0,0 0 0 0 0,-1 0 0 0 0,1 0 0 0 0,0 0 1 0 0,0 0-1 0 0,0 0 0 0 0,-1 1 0 0 0,1-1 0 0 0,0 0 0 0 0,0 0 0 0 0,0 0 0 0 0,-1 0 0 0 0,1 0 1 0 0,0 0-1 0 0,0 0-9 0 0,-5 0 37 0 0,3-2 14 0 0,0-6-49 0 0,-1 6-2 0 0,3 1 0 0 0,-1 1 1 0 0,0-1 0 0 0,1 1 0 0 0,-1-1 0 0 0,1 1-1 0 0,-1-1 1 0 0,1 0 0 0 0,0 1 0 0 0,-1-1-1 0 0,1 0 1 0 0,-1 1 0 0 0,1-1 0 0 0,0 0-1 0 0,0 1 1 0 0,0-1-1 0 0,-1-13 43 0 0,3 2-22 0 0,1 6 0 0 0,-2 5-18 0 0,0 0 0 0 0,0 0 0 0 0,-1 0 1 0 0,1 0-1 0 0,-1-1 0 0 0,1 1 0 0 0,-1 0 0 0 0,1 0 0 0 0,-1 0 0 0 0,0-1 0 0 0,0 1 0 0 0,1 0 0 0 0,-1 0 0 0 0,0-1-3 0 0,0 0 5 0 0,0 1 0 0 0,0-1 0 0 0,0 0 0 0 0,1 0-1 0 0,-1 1 1 0 0,1-1 0 0 0,-1 0 0 0 0,1 1 0 0 0,0-1 0 0 0,0 0 0 0 0,0 0-5 0 0,7-15-1 0 0,-6 11 1 0 0,0 0 0 0 0,0 1 0 0 0,1-1 0 0 0,-1 1 0 0 0,1 0 0 0 0,1 0 0 0 0,-1 0 0 0 0,1 0 0 0 0,0 0 0 0 0,1 0 0 0 0,43-55 0 0 0,36-13-160 0 0,-81 70 160 0 0,0 0-1 0 0,0 0 1 0 0,0 0-1 0 0,0 1 0 0 0,0-1 1 0 0,0 1-1 0 0,1-1 0 0 0,0 1 1 0 0,-1 0-1 0 0,1 1 1 0 0,0-1-1 0 0,0 1 0 0 0,0-1 1 0 0,0 1-1 0 0,0 0 0 0 0,0 0 1 0 0,0 1-1 0 0,0 0 1 0 0,3-1-1 0 0,15 1-47 0 0,-2 0 26 0 0,-14 2-21 0 0,16 20 32 0 0,-16-16 11 0 0,-3-3 0 0 0,-1-1 0 0 0,0 0 0 0 0,0 1 0 0 0,0-1 0 0 0,0 1 0 0 0,-1 0 0 0 0,1 0 0 0 0,-1 0 0 0 0,0 0 0 0 0,1 0 0 0 0,-1 0 0 0 0,1 0 0 0 0,-1 0 0 0 0,0-1 0 0 0,0 1 0 0 0,0 0 0 0 0,0 0 0 0 0,0 0 0 0 0,-1 0 0 0 0,1 0 0 0 0,-1 3 0 0 0,2 8 0 0 0,2-8 0 0 0,0 1 0 0 0,-2 16 0 0 0,-2 1 15 0 0,2-12 57 0 0,1-6-66 0 0,-1 1 58 0 0,3 15 318 0 0,-5-9-254 0 0,1 3 5 0 0,-1-12-99 0 0,1 0 0 0 0,-1 0 0 0 0,0 1-1 0 0,0-1 1 0 0,0 0 0 0 0,-1 0 0 0 0,1 0 0 0 0,-1 0-1 0 0,-1 3-33 0 0,-2 0 37 0 0,3-6-27 0 0,1 0-1 0 0,-1 0 1 0 0,0 0 0 0 0,1 0 0 0 0,-1 0 0 0 0,1 1-1 0 0,-1-1 1 0 0,1 0 0 0 0,0 0 0 0 0,-1 1-1 0 0,1 0-9 0 0,0 0 76 0 0,0 0 0 0 0,0 3-52 0 0,0 16 182 0 0,0-15-164 0 0,0-4 38 0 0,0-2 2 0 0,0 0 4 0 0,0 0 2 0 0,0 0 0 0 0,0 0-1 0 0,0 0-6 0 0,0 2-1 0 0,0 6 0 0 0,0-6-2 0 0,0-2-12 0 0,0 0-2 0 0,0 0 0 0 0,0 0 6 0 0,0 0 20 0 0,0 0 2 0 0,0 0-12 0 0,0 0 8 0 0,0 0-12 0 0,0 0-4 0 0,0 0-28 0 0,0 0-122 0 0,0 0-68 0 0,0 0 8 0 0,0 0 51 0 0,0 0 18 0 0,0 0-36 0 0,0 0-15 0 0,0 0-36 0 0,0 0-40 0 0,0 0-46 0 0,0 0-49 0 0,0 0-47 0 0,0 0-42 0 0,0 0-39 0 0,0 0-272 0 0,0 0-65 0 0,0 0-49 0 0,0 0-37 0 0,0 0-1510 0 0,0 0-1336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5:08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281 491 4928 0 0,'0'0'141'0'0,"3"0"-6"0"0,5 1-94 0 0,-2 5-49 0 0,-5 3-14 0 0,-1-1 39 0 0,-1-1 40 0 0,2 1 55 0 0,0 0 71 0 0,1-1 86 0 0,11 11 408 0 0,-7 0 26 0 0,6 0-12 0 0,-6 1-83 0 0,6 2-38 0 0,-6 9-8 0 0,1-15-201 0 0,-6-13-313 0 0,0-1 1 0 0,0 1-1 0 0,0 0 0 0 0,0-1 0 0 0,-1 1 0 0 0,1 0 1 0 0,0-1-1 0 0,-1 1 0 0 0,0 0 0 0 0,1 0 0 0 0,-1 0 0 0 0,0-1 1 0 0,0 1-49 0 0,3 14 347 0 0,4-5-75 0 0,-2-1-79 0 0,1 8 197 0 0,-4-14-293 0 0,2 1-9 0 0,1 3 30 0 0,-3-2 33 0 0,0 1 67 0 0,-2-3-66 0 0,0 1 34 0 0,0 10 132 0 0,0 0-39 0 0,0-12-20 0 0,0-3-3 0 0,0 0-4 0 0,0 0-18 0 0,0 0-8 0 0,0 0-2 0 0,0 0 4 0 0,0 0 16 0 0,0 0 4 0 0,0 0 0 0 0,0 0-26 0 0,0 0-106 0 0,0-3-41 0 0,-3-11-5 0 0,-9-2-37 0 0,12 16-32 0 0,0 0 1 0 0,0 0 0 0 0,-1-1 0 0 0,1 1 0 0 0,0 0 0 0 0,0 0-1 0 0,0 0 1 0 0,-1-1 0 0 0,1 1 0 0 0,0 0 0 0 0,0 0 0 0 0,0 0-1 0 0,0-1 1 0 0,0 1 0 0 0,-1 0 0 0 0,1 0 0 0 0,0-1 0 0 0,0 1 0 0 0,0 0-1 0 0,0 0 1 0 0,0-1 0 0 0,0 1 0 0 0,0 0 0 0 0,0 0 0 0 0,0-1-1 0 0,0 1 0 0 0,0-53 74 0 0,0-28-79 0 0,0 58 9 0 0,0 21-5 0 0,0 0 0 0 0,0 0 0 0 0,0 0 0 0 0,1 0 0 0 0,-1 0 0 0 0,1 0 0 0 0,-1 0 0 0 0,1 0 0 0 0,-1 1 0 0 0,1-1 0 0 0,0 0 0 0 0,0 0 0 0 0,0 1 0 0 0,0-1 0 0 0,6-13 0 0 0,-5-4-1 0 0,-3 16 1 0 0,1 1 0 0 0,0-1 0 0 0,0 0 0 0 0,1 0 0 0 0,-1 1 0 0 0,0-1 0 0 0,1 0 0 0 0,0 1 0 0 0,-1-1 0 0 0,2-2 0 0 0,-1 4 0 0 0,0-1-1 0 0,-1 1 0 0 0,1 0 0 0 0,0 0 0 0 0,0-1 0 0 0,0 1 0 0 0,0 0 0 0 0,0 0 0 0 0,0 0 0 0 0,0 0 1 0 0,7-7-50 0 0,5-7 22 0 0,-7 0-36 0 0,6 9 32 0 0,-6-7-32 0 0,-5 13 62 0 0,-1 0 1 0 0,1-1 0 0 0,0 1 0 0 0,0-1 0 0 0,0 1 0 0 0,0 0 0 0 0,0 0-1 0 0,0-1 1 0 0,0 1 0 0 0,0 0 0 0 0,0 0 0 0 0,0 0 0 0 0,0 0 0 0 0,1 0 1 0 0,34 0 0 0 0,-34 0 0 0 0,0 1 0 0 0,0-1 0 0 0,0 0 0 0 0,0 1 0 0 0,0-1 0 0 0,-1 1 0 0 0,1-1 0 0 0,0 1 0 0 0,0 0 0 0 0,-1 0 0 0 0,1 0 0 0 0,0 0 0 0 0,-1 0 0 0 0,1 0 0 0 0,7 5 0 0 0,4-1 0 0 0,-12-5 0 0 0,1 1 0 0 0,-1-1 0 0 0,0 1 0 0 0,0-1 0 0 0,1 1 0 0 0,-1-1 0 0 0,0 1 0 0 0,0 0 0 0 0,0 0 0 0 0,0 0 0 0 0,0-1 0 0 0,0 1 0 0 0,0 0 0 0 0,0 0 0 0 0,0 0 0 0 0,0 1 0 0 0,0-1 0 0 0,0 1 0 0 0,4 10 0 0 0,-4-10 0 0 0,0 1 0 0 0,1 0 0 0 0,-1-1 0 0 0,1 1 0 0 0,-1-1 0 0 0,1 0 0 0 0,0 1 0 0 0,0-1 0 0 0,0 0 0 0 0,7 6 0 0 0,-5-4 0 0 0,-1 0 0 0 0,1-1 0 0 0,0 1 0 0 0,-1 0 0 0 0,0 1 0 0 0,0-1 0 0 0,3 8 0 0 0,-5-9 0 0 0,0 0 0 0 0,0-1 0 0 0,1 1 0 0 0,-1-1 0 0 0,1 1 0 0 0,-1-1 0 0 0,1 0 0 0 0,0 0 0 0 0,0 1 0 0 0,2 1 0 0 0,0 1 0 0 0,0 0 0 0 0,-1 0 0 0 0,0 1 0 0 0,0-1 0 0 0,0 1 0 0 0,0 0 0 0 0,-1 1 0 0 0,9 16 0 0 0,-6-14 0 0 0,-4-7 0 0 0,0 0 0 0 0,0-1 0 0 0,0 1 0 0 0,0 0 0 0 0,0-1 0 0 0,0 1 0 0 0,-1 0 0 0 0,1 0 0 0 0,0 0 0 0 0,-1 0 0 0 0,0-1 0 0 0,0 1 0 0 0,1 0 0 0 0,-1 0 0 0 0,0 0 0 0 0,0 0 0 0 0,0-1 0 0 0,0 1 0 0 0,0 0 0 0 0,0-1 0 0 0,1 1 0 0 0,-1 0 0 0 0,0-1 0 0 0,1 1 0 0 0,0 0 0 0 0,11 13 12 0 0,-9-12 46 0 0,-4 1 5 0 0,2 7-44 0 0,-1-8 55 0 0,0-3-1 0 0,0 0 11 0 0,0 0 4 0 0,0 0 0 0 0,0 0-1 0 0,0 0-6 0 0,0 0-1 0 0,-1-5-2 0 0,1-5-74 0 0,1 7 8 0 0,-1-12 35 0 0,0-25-15 0 0,0 22 15 0 0,0 16-46 0 0,0 0 0 0 0,0 1 0 0 0,1-1 0 0 0,-1 0 0 0 0,0 0 0 0 0,1 1 0 0 0,-1-1 0 0 0,1 0 0 0 0,0 0 0 0 0,0 1 0 0 0,0-1 0 0 0,0 1 0 0 0,0-1-1 0 0,6-13-1 0 0,-1-15 1 0 0,6 8 0 0 0,-7 10 0 0 0,-4 11-1 0 0,-1-1 0 0 0,1 1 1 0 0,-1 0-1 0 0,1-1 0 0 0,-1 1 0 0 0,1 0 0 0 0,0 0 0 0 0,-1 0 0 0 0,1 0 0 0 0,0 0 0 0 0,0 0 0 0 0,0 0 0 0 0,0 0 0 0 0,0 0 0 0 0,0 0 0 0 0,0 0 0 0 0,0 0 0 0 0,1 0 1 0 0,12-4-61 0 0,-4 0 1 0 0,21-24-75 0 0,-30 27 134 0 0,0 1 1 0 0,1-1-1 0 0,-1 1 0 0 0,0 0 0 0 0,1-1 1 0 0,0 1-1 0 0,-1 0 0 0 0,1 0 1 0 0,0 0-1 0 0,-1 0 0 0 0,1 0 0 0 0,0 1 1 0 0,0-1-1 0 0,0 0 0 0 0,0 1 0 0 0,0-1 1 0 0,0 1-1 0 0,0 0 0 0 0,0 0 0 0 0,0 0 1 0 0,0 0 0 0 0,0 0-1 0 0,0-1 0 0 0,0 1 1 0 0,0 0-1 0 0,-1-1 0 0 0,1 1 0 0 0,0-1 1 0 0,0 0-1 0 0,0 1 0 0 0,-1-1 0 0 0,1 0 1 0 0,0 0-1 0 0,-1 0 0 0 0,1 0 0 0 0,-1-1 1 0 0,1 1-1 0 0,-1 0 0 0 0,1-1 1 0 0,-2 1-1 0 0,0 1 0 0 0,0 0 0 0 0,0 0 0 0 0,1 0 0 0 0,-1 0 1 0 0,0 0-1 0 0,0 0 0 0 0,0 0 0 0 0,0-1 0 0 0,0 1 0 0 0,0 0 0 0 0,0 0 0 0 0,0 0 0 0 0,0 0 0 0 0,1 0 0 0 0,-1 0 0 0 0,0 0 0 0 0,0 0 0 0 0,0 0 0 0 0,0 0 1 0 0,0-1-1 0 0,0 1 0 0 0,1 0 0 0 0,-1 0 0 0 0,0 0 0 0 0,0 0 0 0 0,0 0 0 0 0,0 0 0 0 0,0 0 0 0 0,0 0 0 0 0,1 0 0 0 0,-1 0 0 0 0,0 0 0 0 0,0 0 0 0 0,0 0 0 0 0,0 0 1 0 0,0 1-1 0 0,1-1 0 0 0,-1 0 0 0 0,0 0 0 0 0,0 0 0 0 0,0 0 0 0 0,0 0 0 0 0,0 0 0 0 0,0 0 0 0 0,0 0 0 0 0,1 0 0 0 0,-1 0 0 0 0,0 1 0 0 0,0-1 0 0 0,0 0 1 0 0,0 0-1 0 0,0 0 0 0 0,0 0 0 0 0,0 0 0 0 0,0 0 0 0 0,0 1 1 0 0,5 3-13 0 0,-4-2 12 0 0,1-1-1 0 0,0 1 1 0 0,0-1 0 0 0,1 1 0 0 0,-1-1-1 0 0,0 0 1 0 0,0 0 0 0 0,1 0 0 0 0,1 1 1 0 0,20 10-50 0 0,-12-7 35 0 0,-10-4 12 0 0,-1-1-1 0 0,0 0 1 0 0,0 1 0 0 0,1-1 0 0 0,-1 1 0 0 0,0 0 0 0 0,0-1 0 0 0,0 1 0 0 0,1 0-1 0 0,-1 0 1 0 0,0 0 0 0 0,0 0 0 0 0,0 0 0 0 0,-1 0 0 0 0,1 0 0 0 0,0 0 0 0 0,0 0-1 0 0,0 1 4 0 0,5 16-12 0 0,6 0 12 0 0,-9-12 0 0 0,-3-5 0 0 0,0-1 0 0 0,1 1 0 0 0,-1 0 0 0 0,0 0 0 0 0,1-1 0 0 0,-1 1 0 0 0,1 0 0 0 0,-1-1 0 0 0,1 1 0 0 0,-1 0 0 0 0,1-1 0 0 0,-1 1 0 0 0,1-1 0 0 0,0 1 0 0 0,-1-1 0 0 0,1 1 0 0 0,0-1 0 0 0,-1 0 0 0 0,1 1 0 0 0,0-1 0 0 0,-1 0 0 0 0,2 1 0 0 0,3 1 0 0 0,-4-1 0 0 0,0 0 0 0 0,0-1 0 0 0,0 1 0 0 0,0 0 0 0 0,0-1 0 0 0,0 1 0 0 0,0 0 0 0 0,0 0 0 0 0,0 0 0 0 0,-1 0 0 0 0,1 0 0 0 0,0 0 0 0 0,-1 0 0 0 0,1 0 0 0 0,0 0 0 0 0,-1 0 0 0 0,0 0 0 0 0,1 0 0 0 0,-1 1 0 0 0,0-1 0 0 0,1 0 0 0 0,-1 0 0 0 0,0 0 0 0 0,0 1 0 0 0,0-1 0 0 0,0 1 0 0 0,0 1 0 0 0,0-1 0 0 0,1 1 0 0 0,-1 0 0 0 0,1-1 0 0 0,-1 1 0 0 0,1 0 0 0 0,0-1 0 0 0,0 1 0 0 0,12 15 0 0 0,-7 0 0 0 0,6 0 0 0 0,-12-16 0 0 0,1-1 0 0 0,-1 1 0 0 0,1 0 0 0 0,-1-1 0 0 0,0 1 0 0 0,1 0 0 0 0,-1-1 0 0 0,0 1 0 0 0,0 0 0 0 0,0-1 0 0 0,0-1 0 0 0,0 37 0 0 0,0-30-82 0 0,0-1 56 0 0,0 15 117 0 0,0-12-87 0 0,0-4-43 0 0,0 1-43 0 0,0-2-29 0 0,0 0-44 0 0,0 1-51 0 0,0-1-57 0 0,0 1-63 0 0,0 0-69 0 0,0 0-76 0 0,0-1-82 0 0,0-2 194 0 0,0 0-49 0 0,0 0-45 0 0,0 0-39 0 0,0 0-142 0 0,0 0-38 0 0,0 1-172 0 0,0 1-463 0 0</inkml:trace>
  <inkml:trace contextRef="#ctx0" brushRef="#br0" timeOffset="433.25">1479 527 6992 0 0,'0'0'157'0'0,"0"0"23"0"0,0 0 12 0 0,0 0 15 0 0,-3 0 34 0 0,-11 3-3 0 0,-3 9 35 0 0,17-12-263 0 0,0 0 0 0 0,0 1 0 0 0,0-1 0 0 0,0 0-1 0 0,0 0 1 0 0,-1 0 0 0 0,1 1 0 0 0,0-1 0 0 0,0 0 0 0 0,-1 0 0 0 0,1 0 0 0 0,0 0 0 0 0,0 0 0 0 0,0 1 0 0 0,-1-1 0 0 0,1 0 0 0 0,0 0 0 0 0,0 0 0 0 0,-1 0 0 0 0,1 0 0 0 0,0 0 0 0 0,0 0 0 0 0,-1 0-1 0 0,1 0 1 0 0,0 0 0 0 0,-1 0-10 0 0,1 0 18 0 0,-1 0 0 0 0,0 0 0 0 0,0 0 0 0 0,1 0-1 0 0,-1 1 1 0 0,0-1 0 0 0,0 0 0 0 0,1 0 0 0 0,-1 1-1 0 0,0-1 1 0 0,1 0 0 0 0,-1 1 0 0 0,0-1 0 0 0,1 1-1 0 0,-1-1 1 0 0,1 1 0 0 0,-1-1 0 0 0,1 1 0 0 0,-1-1-1 0 0,1 1 1 0 0,-1 0 0 0 0,1-1 0 0 0,-1 1-18 0 0,1 0 18 0 0,-1-1 0 0 0,1 1 1 0 0,0 0-1 0 0,-1-1 0 0 0,1 1 0 0 0,-1-1 1 0 0,1 1-1 0 0,-1-1 0 0 0,0 1 0 0 0,1-1 1 0 0,-1 1-1 0 0,0-1 0 0 0,1 0 0 0 0,-1 1 1 0 0,0-1-1 0 0,1 0 0 0 0,-1 0 0 0 0,0 1 1 0 0,0-1-1 0 0,1 0 0 0 0,-1 0 0 0 0,0 0 1 0 0,0 0-19 0 0,1 0 10 0 0,0 0 0 0 0,-1 0 0 0 0,1 0 1 0 0,0 0-1 0 0,0 0 0 0 0,-1 0 0 0 0,1 0 0 0 0,0 0 1 0 0,0 0-1 0 0,-1 0 0 0 0,1 1 0 0 0,0-1 0 0 0,0 0 1 0 0,-1 0-1 0 0,1 0 0 0 0,0 0 0 0 0,0 0 0 0 0,0 1 1 0 0,-1-1-1 0 0,1 0 0 0 0,0 0 0 0 0,0 0 0 0 0,0 0 1 0 0,-1 1-1 0 0,1-1 0 0 0,0 0-10 0 0,-15 25 302 0 0,0-1-37 0 0,9-15-92 0 0,0 6-77 0 0,0 4 8 0 0,0-5 19 0 0,-6 4 37 0 0,6 0-2 0 0,0-8-84 0 0,5-9-58 0 0,0 1 0 0 0,0-1 0 0 0,0 1 0 0 0,0 0 0 0 0,0-1 0 0 0,0 1 0 0 0,1 0 0 0 0,-1 0 0 0 0,1 0 0 0 0,-1 0 0 0 0,1 0 0 0 0,0-1 0 0 0,0 1 0 0 0,-1 1-16 0 0,1 10 103 0 0,0 11 15 0 0,0-14-46 0 0,0 3 49 0 0,0-3-80 0 0,0 28 285 0 0,0-22-178 0 0,0-16-142 0 0,0 0 0 0 0,0 0 0 0 0,0 1 0 0 0,0-1 0 0 0,0 0 1 0 0,0 0-1 0 0,1 1 0 0 0,-1-1 0 0 0,0 0 0 0 0,0 0 0 0 0,0 1 0 0 0,0-1 0 0 0,0 0 0 0 0,0 0 0 0 0,0 1 1 0 0,0-1-1 0 0,1 0 0 0 0,-1 0 0 0 0,0 0 0 0 0,0 1 0 0 0,0-1 0 0 0,1 0 0 0 0,-1 0 0 0 0,0 0 1 0 0,0 0-1 0 0,0 1-6 0 0,12 15 170 0 0,-8-2-10 0 0,-4-14-156 0 0,-1 0 0 0 0,1 0 0 0 0,0 0-1 0 0,0 0 1 0 0,0 0 0 0 0,0 0 0 0 0,0 1-1 0 0,0-1 1 0 0,0 0 0 0 0,0 0 0 0 0,0 0-1 0 0,0 0 1 0 0,0 0 0 0 0,0 0 0 0 0,0 0 0 0 0,0 0-1 0 0,0 1 1 0 0,0-1 0 0 0,0 0 0 0 0,0 0-1 0 0,1 0 1 0 0,-1 0 0 0 0,0 0 0 0 0,0 0-1 0 0,0 0 1 0 0,0 0 0 0 0,0 0 0 0 0,0 0-1 0 0,0 1 1 0 0,0-1 0 0 0,0 0 0 0 0,0 0 0 0 0,0 0-1 0 0,0 0 1 0 0,0 0 0 0 0,1 0 0 0 0,-1 0-1 0 0,0 0 1 0 0,0 0 0 0 0,0 0 0 0 0,0 0-1 0 0,0 0 1 0 0,0 0 0 0 0,0 0 0 0 0,0 0-1 0 0,0 0 1 0 0,1 0 0 0 0,-1 0 0 0 0,0 0 0 0 0,0 0-1 0 0,0 0 1 0 0,0 0 0 0 0,0 0 0 0 0,0 0-1 0 0,0 0 1 0 0,0 0 0 0 0,1 0-4 0 0,50 0 683 0 0,-33 0-512 0 0,0 0-60 0 0,-17 0-106 0 0,-1 0-1 0 0,1 0 1 0 0,-1 0-1 0 0,1 0 1 0 0,0 0-1 0 0,-1 1 1 0 0,1-1-1 0 0,-1-1 1 0 0,1 1 0 0 0,-1 0-1 0 0,1 0 1 0 0,0 0-1 0 0,-1 0 1 0 0,1 0-1 0 0,-1 0 1 0 0,1-1-1 0 0,-1 1 1 0 0,1 0-1 0 0,-1 0 1 0 0,1-1-1 0 0,-1 1 1 0 0,1 0-1 0 0,-1-1 1 0 0,0 1 0 0 0,1-1-1 0 0,-1 1 1 0 0,1 0-1 0 0,-1-1 1 0 0,0 1-1 0 0,0-1 1 0 0,1 1-1 0 0,-1-1-4 0 0,8-10 89 0 0,4 3-36 0 0,3 2 53 0 0,-10 4-63 0 0,0 0 0 0 0,-1 0 0 0 0,1 0 0 0 0,-1-1 0 0 0,0 1 0 0 0,1-1 0 0 0,-1 0 1 0 0,0-1-44 0 0,6-5 107 0 0,1-1-38 0 0,-3 4-43 0 0,-1-1-1 0 0,0 1 0 0 0,-1-1 0 0 0,0-1 0 0 0,0 1 1 0 0,3-5-26 0 0,-4 0 16 0 0,-4 9-16 0 0,0 1 0 0 0,1-1 0 0 0,-1 0 0 0 0,0 1 0 0 0,1 0 0 0 0,0-1 0 0 0,0 1 0 0 0,0 0 0 0 0,0 0 0 0 0,13-17 0 0 0,-15 18 0 0 0,1-1 0 0 0,0 1 0 0 0,-1-1 0 0 0,0 0 0 0 0,1 1 0 0 0,-1-1 0 0 0,0 0 0 0 0,0 1 0 0 0,0-1 0 0 0,0 0 0 0 0,0 2 0 0 0,0-2-4 0 0,0 0 1 0 0,0 1-1 0 0,1-1 1 0 0,-1 0-1 0 0,0 0 0 0 0,1 0 1 0 0,0 0-1 0 0,-1 0 1 0 0,1 1-1 0 0,0-1 1 0 0,0 0-1 0 0,0 1 1 0 0,0-1-1 0 0,0 0 4 0 0,5-7-42 0 0,-6 9 39 0 0,1-1 1 0 0,-1 1 0 0 0,0 0 0 0 0,0-1 0 0 0,1 1 0 0 0,-1 0 0 0 0,0-1 0 0 0,0 1-1 0 0,0-1 1 0 0,0 1 0 0 0,1-1 0 0 0,-1 1 0 0 0,0 0 0 0 0,0-1 0 0 0,0 1 0 0 0,0-1-1 0 0,0 1 1 0 0,0-1 0 0 0,0 1 0 0 0,0 0 0 0 0,0-1 0 0 0,0 1 0 0 0,0-1 0 0 0,0 1-1 0 0,-1-1 1 0 0,1 1 0 0 0,0 0 0 0 0,0-1 0 0 0,0 1 0 0 0,-1-1 0 0 0,1 1 0 0 0,0 0-1 0 0,0-1 1 0 0,-1 1 0 0 0,1 0 0 0 0,0-1 0 0 0,-1 1 0 0 0,1 0 0 0 0,0 0 0 0 0,-1-1-1 0 0,1 1 1 0 0,0 0 0 0 0,-1 0 0 0 0,1-1 0 0 0,-1 1 0 0 0,1 0 0 0 0,0 0 0 0 0,-1 0-1 0 0,1 0 3 0 0,-7-4-50 0 0,6 3 40 0 0,1 0 1 0 0,-1 0-1 0 0,1 0 1 0 0,0 0-1 0 0,-1 1 1 0 0,1-1-1 0 0,0 0 1 0 0,0 0-1 0 0,0 0 1 0 0,-1 0-1 0 0,1 0 1 0 0,0 0-1 0 0,0 0 1 0 0,0 0-1 0 0,1-1 10 0 0,-1 1-17 0 0,0-1-1 0 0,0 0 1 0 0,-1 0 0 0 0,1 1-1 0 0,0-1 1 0 0,0 0 0 0 0,-1 0 0 0 0,1 1-1 0 0,-1-1 18 0 0,-3-4-66 0 0,2 2-29 0 0,0 2 0 0 0,0 0-36 0 0,1 0-43 0 0,0-1-51 0 0,0 1-19 0 0,0 0-41 0 0,1 1-37 0 0,-1-1-32 0 0,0 0-142 0 0,1 0-40 0 0,-2-2-619 0 0,-3 2-601 0 0,-5 1-996 0 0</inkml:trace>
  <inkml:trace contextRef="#ctx0" brushRef="#br0" timeOffset="1347.53">2168 491 6048 0 0,'0'0'133'0'0,"-3"0"23"0"0,-19 0 126 0 0,5 0-197 0 0,-13 0-47 0 0,28 0 6 0 0,0 0-1 0 0,0 0 0 0 0,0 0 0 0 0,0 1 1 0 0,0-1-1 0 0,0 1 0 0 0,0-1 0 0 0,1 1 0 0 0,-1 0 1 0 0,0 0-1 0 0,1 0 0 0 0,-1 0 0 0 0,0 0 1 0 0,1 0-44 0 0,-9 5 228 0 0,-2 0 122 0 0,0-1-21 0 0,3 2-63 0 0,9-7-252 0 0,0 0 0 0 0,0 0 1 0 0,-1 1-1 0 0,1-1 0 0 0,0 0 0 0 0,0 0 1 0 0,0 0-1 0 0,-1 1 0 0 0,1-1 0 0 0,0 0 0 0 0,0 0 1 0 0,0 0-1 0 0,-1 0 0 0 0,1 0 0 0 0,0 1 0 0 0,0-1 1 0 0,-1 0-1 0 0,1 0 0 0 0,0 0 0 0 0,0 0 0 0 0,-1 0 1 0 0,1 0-1 0 0,0 0 0 0 0,0 0 0 0 0,-1 0 0 0 0,1 0-14 0 0,-7 1 164 0 0,1 2-42 0 0,0 3-16 0 0,-1 4 7 0 0,0 0 20 0 0,-4-1 79 0 0,10-9-195 0 0,0 1-1 0 0,1 0 0 0 0,-1 0 1 0 0,0-1-1 0 0,0 1 1 0 0,1 0-1 0 0,-1 0 0 0 0,0 0 1 0 0,1 0-1 0 0,-1 0 1 0 0,1 0-1 0 0,-1 0 0 0 0,1 0 1 0 0,0 0-1 0 0,-1 0 0 0 0,1 0 1 0 0,0 0-1 0 0,0 0 1 0 0,0 0-17 0 0,-2 4 40 0 0,0 0 0 0 0,-1 0 0 0 0,1 0 0 0 0,-1-1 0 0 0,-1 3-40 0 0,-14 14 188 0 0,14-17-128 0 0,1 1 0 0 0,-1 0 0 0 0,1 0 0 0 0,-1 0 1 0 0,2 0-1 0 0,-1 1 0 0 0,0-1 0 0 0,1 1 0 0 0,0-1 1 0 0,0 5-61 0 0,-2 16 166 0 0,2-10-32 0 0,-6 0-15 0 0,7-15-108 0 0,0 1 0 0 0,0 0 0 0 0,0-1 1 0 0,1 1-1 0 0,-1 0 0 0 0,0-1 0 0 0,1 1 0 0 0,-1 0 1 0 0,1 0-1 0 0,-1 0 0 0 0,1 0 0 0 0,0 0 0 0 0,0 1-11 0 0,0 5 42 0 0,-1-6-29 0 0,1 1 1 0 0,0-1-1 0 0,0 1 1 0 0,0-1-1 0 0,1 1 1 0 0,-1-1-1 0 0,0 1 0 0 0,1-1 1 0 0,0 1-1 0 0,0 0-13 0 0,4 6 40 0 0,-3-7-31 0 0,-1 0-1 0 0,0-1 1 0 0,0 1 0 0 0,0 0-1 0 0,-1-1 1 0 0,1 1 0 0 0,0 0-1 0 0,-1 0 1 0 0,1 0 0 0 0,-1 0 0 0 0,1-1-1 0 0,-1 1 1 0 0,0 0 0 0 0,0 0-9 0 0,0-1 3 0 0,0 0 0 0 0,0-1 1 0 0,0 1-1 0 0,-1-1 0 0 0,1 1 1 0 0,0-1-1 0 0,0 1 0 0 0,0 0 1 0 0,1-1-1 0 0,-1 1 0 0 0,0-1 1 0 0,0 1-1 0 0,0-1 1 0 0,0 1-1 0 0,0-1 0 0 0,1 1 1 0 0,-1-1-1 0 0,0 1 0 0 0,1-1 1 0 0,-1 1-1 0 0,0-1 0 0 0,1 1 1 0 0,-1-1-1 0 0,0 1 0 0 0,1-1 1 0 0,-1 0-1 0 0,1 1 0 0 0,-1-1 1 0 0,1 0-1 0 0,-1 1 1 0 0,1-1-1 0 0,0 1-3 0 0,6 4 39 0 0,-5-1-29 0 0,-1 0-6 0 0,17 6 76 0 0,-10-5-46 0 0,-7-4-29 0 0,0 0-1 0 0,-1-1 0 0 0,1 1 1 0 0,0 0-1 0 0,0-1 0 0 0,0 1 1 0 0,0 0-1 0 0,0-1 0 0 0,0 0 1 0 0,0 1-1 0 0,0-1 0 0 0,0 1 1 0 0,0-1-1 0 0,0 0 0 0 0,0 0 1 0 0,0 0-1 0 0,1 1 0 0 0,-1-1 1 0 0,0 0-1 0 0,0 0 1 0 0,0-1-1 0 0,0 1 0 0 0,0 0 1 0 0,0 0-1 0 0,0 0 0 0 0,0-1 1 0 0,1 1-5 0 0,7-6 34 0 0,-8 5-26 0 0,1 0 0 0 0,0 0 0 0 0,-1 0-1 0 0,1 0 1 0 0,0 0 0 0 0,0 1 0 0 0,-1-1 0 0 0,1 0 0 0 0,0 1-1 0 0,0 0 1 0 0,0-1 0 0 0,0 1 0 0 0,0 0 0 0 0,0 0-8 0 0,0 0 7 0 0,0 0 1 0 0,0-1-1 0 0,0 1 1 0 0,-1 0-1 0 0,1-1 1 0 0,0 1-1 0 0,0-1 1 0 0,0 0-1 0 0,-1 0 1 0 0,1 1-1 0 0,0-1 1 0 0,0 0-1 0 0,-1 0 1 0 0,1-1-8 0 0,7-3 31 0 0,6-5 24 0 0,-3-2-13 0 0,-10 10-34 0 0,0 0 0 0 0,1-1 1 0 0,-1 1-1 0 0,0 0 1 0 0,1 0-1 0 0,-1 1 1 0 0,1-1-1 0 0,-1 0 1 0 0,1 1-1 0 0,1-1-8 0 0,14-13 11 0 0,3-3-11 0 0,-13 13 0 0 0,-6 4 0 0 0,0-1 0 0 0,1 1 0 0 0,-1-1 0 0 0,0 0 0 0 0,0 1 0 0 0,0-1 0 0 0,0 0 0 0 0,0 0 0 0 0,-1 0 0 0 0,1-1 0 0 0,-1 1 0 0 0,1 0 0 0 0,-1-1 0 0 0,1-1 0 0 0,21-32-41 0 0,-6 10-32 0 0,-2-6-55 0 0,-12 21 32 0 0,0 0 0 0 0,0 0 0 0 0,0-4 96 0 0,-1-4-159 0 0,-1-5-72 0 0,-1-2 45 0 0,0-48-317 0 0,0 50 360 0 0,0 19 107 0 0,0 0 0 0 0,0 0 0 0 0,-1 1 0 0 0,0-1 0 0 0,0-4 36 0 0,-11-15-128 0 0,6-9 28 0 0,-1 15 52 0 0,0-2-16 0 0,5 0-12 0 0,2 12 54 0 0,-1 0 1 0 0,0 0 0 0 0,-1 0-1 0 0,0 0 1 0 0,-1-2 21 0 0,-3-9-33 0 0,0-18-31 0 0,1 18 34 0 0,3 12 24 0 0,-1-1 1 0 0,2 1-1 0 0,-1-1 0 0 0,1 0 0 0 0,1 1 1 0 0,-1-1 5 0 0,1 3 0 0 0,0 1 0 0 0,-1-1 0 0 0,1 1 0 0 0,-1-1 0 0 0,0 1 0 0 0,0 0 0 0 0,-1 0 0 0 0,1-1 0 0 0,-1 1 0 0 0,0 0 0 0 0,-2-3 0 0 0,3 5-2 0 0,1 0 0 0 0,-1 0 1 0 0,0 0-1 0 0,1 0 0 0 0,0-1 0 0 0,-1 1 1 0 0,1 0-1 0 0,0 0 0 0 0,0 0 1 0 0,1-1-1 0 0,-1 0 2 0 0,0 1-3 0 0,1 0 0 0 0,-1-1 0 0 0,0 1-1 0 0,0 0 1 0 0,-1 0 0 0 0,1 0 0 0 0,0 0 0 0 0,-1-1 0 0 0,1 1 0 0 0,-1 0-1 0 0,0-1 4 0 0,-11-12-21 0 0,9 12-11 0 0,3 3 80 0 0,0 0 44 0 0,0 0 11 0 0,0 0-1 0 0,0 0-6 0 0,0 0-6 0 0,-1 18 120 0 0,0 11 118 0 0,1-26-280 0 0,0-1-1 0 0,0 1 1 0 0,1 0 0 0 0,-1-1 0 0 0,1 1-1 0 0,-1 0 1 0 0,1-1 0 0 0,1 2-48 0 0,3 6 124 0 0,2 1 4 0 0,-4 5-63 0 0,-3-13-64 0 0,0-1 0 0 0,0 1-1 0 0,1 0 1 0 0,-1 0 0 0 0,1 0 0 0 0,-1 0 0 0 0,1 0 0 0 0,0 0-1 0 0,0-1 1 0 0,1 1 0 0 0,0 2-1 0 0,-1-3 3 0 0,1 1 0 0 0,-1 0-1 0 0,0 0 1 0 0,0-1 0 0 0,0 1 0 0 0,0 0 0 0 0,-1 0 0 0 0,1 0-1 0 0,-1 0 1 0 0,0 0 0 0 0,0 2-3 0 0,0-3 16 0 0,0 0-1 0 0,1 0 1 0 0,-1-1 0 0 0,0 1-1 0 0,1 0 1 0 0,-1 0 0 0 0,1-1-1 0 0,-1 1 1 0 0,1 0 0 0 0,0-1 0 0 0,0 1-1 0 0,0-1 1 0 0,0 1 0 0 0,0-1-1 0 0,0 1 1 0 0,0-1 0 0 0,0 0-1 0 0,1 1 1 0 0,0 0-16 0 0,0 0 22 0 0,0-1-1 0 0,0 1 1 0 0,0 0 0 0 0,-1 1-1 0 0,1-1 1 0 0,-1 0 0 0 0,1 0-1 0 0,-1 1 1 0 0,0-1 0 0 0,0 2-22 0 0,5 26 197 0 0,7-9 58 0 0,-7-3 29 0 0,6 3 4 0 0,-6 10-11 0 0,6-7-42 0 0,-6 6-13 0 0,6-6-4 0 0,-8-2-85 0 0,-5 18 146 0 0,1-1-2 0 0,3-16-126 0 0,3-5-49 0 0,1 2 32 0 0,-5 0 20 0 0,-2-3-103 0 0,0 0 37 0 0,0 18 180 0 0,0 8 168 0 0,0 29 310 0 0,0-72-746 0 0,0 3 19 0 0,0 0 0 0 0,0 0 0 0 0,0 0 0 0 0,-1 0 0 0 0,1-1 0 0 0,-1 1-1 0 0,0 1-18 0 0,-7 4 94 0 0,7-8-90 0 0,1 0-1 0 0,0 0 0 0 0,-1 0 0 0 0,1 0 1 0 0,0 0-1 0 0,0 0 0 0 0,-1 1 0 0 0,1-1 0 0 0,0 0 1 0 0,-1 0-1 0 0,1 0 0 0 0,0 1 0 0 0,0-1 1 0 0,-1 0-1 0 0,1 0 0 0 0,0 0 0 0 0,0 1 1 0 0,0-1-1 0 0,-1 0 0 0 0,1 1 0 0 0,0-1 1 0 0,0 0-1 0 0,0 0 0 0 0,0 1 0 0 0,-1-1 0 0 0,1 0 1 0 0,0 1-1 0 0,0-1 0 0 0,0 0 0 0 0,0 1 1 0 0,0-1-1 0 0,0 0 0 0 0,0 1 0 0 0,0-1 1 0 0,0 0-1 0 0,0 1 0 0 0,0-1 0 0 0,0 0 1 0 0,0 1-1 0 0,0-1 0 0 0,1 0 0 0 0,-1 0 0 0 0,0 1 1 0 0,0-1-1 0 0,0 0 0 0 0,0 1 0 0 0,1-1 1 0 0,-1 0-1 0 0,0 0 0 0 0,0 1 0 0 0,0-1 1 0 0,1 0-1 0 0,-1 0-3 0 0,8 6 119 0 0,-8-6-111 0 0,1 0 0 0 0,-1 0 0 0 0,1 1 0 0 0,-1-1 0 0 0,0 0 0 0 0,1 1 0 0 0,-1-1 0 0 0,1 0 0 0 0,-1 0 0 0 0,0 1 0 0 0,1-1 0 0 0,-1 1 0 0 0,0-1 0 0 0,1 0 0 0 0,-1 1 0 0 0,0-1 0 0 0,0 1 0 0 0,0-1 0 0 0,1 1 0 0 0,-1-1 0 0 0,0 0 0 0 0,0 1 0 0 0,0-1 0 0 0,0 1 0 0 0,0-1 0 0 0,0 1 0 0 0,0-1 0 0 0,0 1 0 0 0,0-1-1 0 0,0 1 1 0 0,0 0-8 0 0,0-1 8 0 0,0 0-1 0 0,0 0 1 0 0,0 1-1 0 0,0-1 0 0 0,0 0 1 0 0,0 0-1 0 0,0 1 1 0 0,0-1-1 0 0,0 0 0 0 0,0 0 1 0 0,0 1-1 0 0,0-1 0 0 0,0 0 1 0 0,-1 0-1 0 0,1 1 1 0 0,0-1-1 0 0,0 0 0 0 0,0 0 1 0 0,0 0-1 0 0,-1 1 1 0 0,1-1-1 0 0,0 0 0 0 0,0 0 1 0 0,0 0-1 0 0,-1 0 0 0 0,1 1-7 0 0,-12 11 175 0 0,9-9-74 0 0,3-3-33 0 0,0 0-4 0 0,0 0 0 0 0,0 0 0 0 0,0 0 0 0 0,0 0 0 0 0,0 0 0 0 0,0 0 6 0 0,0 0 20 0 0,0 0-32 0 0,0 0-150 0 0,0 0-16 0 0,0 0 9 0 0,0 0-4 0 0,0 0-1 0 0,0 0 0 0 0,0 0-6 0 0,0 0-29 0 0,0 0-12 0 0,0 0-1 0 0,0 0-1 0 0,0 0-6 0 0,0 0-1 0 0,0 0 0 0 0,0 0-25 0 0,0 0-107 0 0,0 0-48 0 0,0 0-10 0 0,0 0 113 0 0,0 0 6 0 0,0 0-99 0 0,0 0-295 0 0,0 0-542 0 0,0 0-45 0 0,0 0-10 0 0</inkml:trace>
  <inkml:trace contextRef="#ctx0" brushRef="#br0" timeOffset="39268.95">250 20 4480 0 0,'0'0'132'0'0,"0"0"66"0"0,0 0-89 0 0,-1 0-59 0 0,-2 0 0 0 0,1 0 55 0 0,1 0 3 0 0,0 0 52 0 0,0 0 61 0 0,0 0 74 0 0,-2 1 355 0 0,0-1-78 0 0,0 0-74 0 0,0 0-69 0 0,1 0-61 0 0,-1 1-58 0 0,1-1-50 0 0,-1 1-47 0 0,-1 0 73 0 0,1 1-99 0 0,-1 0-68 0 0,-3 3 81 0 0,2-1-2 0 0,-10 4 221 0 0,5-3-221 0 0,1 1-48 0 0,-1 6 57 0 0,1 2-77 0 0,0 4-49 0 0,-3 10-42 0 0,-3 8 24 0 0,2-10-46 0 0,-6 21-17 0 0,8-12 47 0 0,-21 88 97 0 0,23-79-43 0 0,-3 40-101 0 0,9-43 50 0 0,1 1-38 0 0,-3 99-89 0 0,5-80 71 0 0,4-12 72 0 0,3 2 82 0 0,-2-19 1 0 0,-2-21-92 0 0,-1-1 0 0 0,1 0 0 0 0,1 0 0 0 0,0 0 0 0 0,0-1 0 0 0,1 1-57 0 0,8 19 106 0 0,-11-25-84 0 0,0 0 1 0 0,0 1-1 0 0,1-1 1 0 0,0 0-1 0 0,0 0 1 0 0,2 3-23 0 0,22 19 83 0 0,-13-13-61 0 0,-10-9-40 0 0,-2-2-29 0 0,-1-1-35 0 0,0 0-20 0 0,0 0-36 0 0,0 0-43 0 0,1 0-46 0 0,-1-1-51 0 0,1 1-48 0 0,-1 0-41 0 0,1 0-37 0 0,0 0-122 0 0,0 0-36 0 0,4 2-1252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09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0 6688 0 0,'0'0'197'0'0,"0"2"-16"0"0,-2 5-61 0 0,-1 0 96 0 0,0-3-22 0 0,1 1 43 0 0,0 1 47 0 0,2 1 48 0 0,0 3-90 0 0,0 1 43 0 0,0 27 783 0 0,0-22-636 0 0,0 0-66 0 0,0-9-225 0 0,0 0-34 0 0,-1 1 46 0 0,0-2-42 0 0,0-1-20 0 0,-2 2-3 0 0,0-1-4 0 0,1 0 0 0 0,1 0 17 0 0,1 2 41 0 0,0-1-40 0 0,1-4-69 0 0,-1 0-1 0 0,0 0 1 0 0,0-1-1 0 0,0 1 0 0 0,-1 0 1 0 0,1 0-1 0 0,-1-1 1 0 0,1 1-1 0 0,-1 1-32 0 0,-1 1 20 0 0,-4 13 82 0 0,4 5 39 0 0,1-17-170 0 0,-1 8 148 0 0,0-9-127 0 0,0-1-107 0 0,1-1 5 0 0,0-1-43 0 0,0 0-32 0 0,0 1-215 0 0,0-1-113 0 0,1 0 67 0 0,0-1-43 0 0,0 1-581 0 0,0-2 1070 0 0,0 2-1533 0 0,0-2-880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0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37 4232 0 0,'0'0'91'0'0,"0"0"11"0"0,2 0 12 0 0,6-2-10 0 0,-6-6-23 0 0,-2 6 16 0 0,0 2 114 0 0,0-1-107 0 0,1 0 80 0 0,-1 0 69 0 0,0 0 57 0 0,0-2 416 0 0,0-2 593 0 0,0 2-784 0 0,0 1-56 0 0,0 0-98 0 0,0 1-235 0 0,-1 0-39 0 0,1 1-44 0 0,0-1-46 0 0,0 1-53 0 0,0-1-55 0 0,0 1-61 0 0,0 1-65 0 0,0-3 410 0 0,-1 2-56 0 0,-1-1-14 0 0,-1 2-68 0 0,-1 0-13 0 0,2 0 48 0 0,-8 7 212 0 0,8-6-145 0 0,0-1-56 0 0,0-1-34 0 0,0 0-36 0 0,0 0-13 0 0,0 1 32 0 0,-4 8 145 0 0,-2 4-27 0 0,-14 7 131 0 0,3-2-36 0 0,6-5-117 0 0,3-2-59 0 0,2 1-43 0 0,-4 6 29 0 0,11-17-72 0 0,0 0 0 0 0,-1 0 1 0 0,1 0-1 0 0,1 0 0 0 0,-1 0 0 0 0,0 1 0 0 0,0-1 1 0 0,0 0-1 0 0,1 0 0 0 0,-1 1 0 0 0,0-1 0 0 0,1 1-1 0 0,-3 6 1 0 0,2-7-1 0 0,1-1 0 0 0,-1 1 0 0 0,0 0 0 0 0,1-1 0 0 0,-1 1 0 0 0,0 0 0 0 0,1-1 0 0 0,-1 1 0 0 0,0-1 0 0 0,1 1 0 0 0,-1-1 0 0 0,0 0 0 0 0,0 1 0 0 0,0-1 0 0 0,0 1 0 0 0,0-1 0 0 0,0 1 0 0 0,1-1 0 0 0,-1 1 0 0 0,0-1 0 0 0,0 1 0 0 0,1-1 0 0 0,-1 1 0 0 0,1 0 0 0 0,-1-1 0 0 0,0 1 0 0 0,1 0 0 0 0,-2 2 0 0 0,1 1 0 0 0,2 13 0 0 0,0 4 0 0 0,-1-21 0 0 0,0 0 0 0 0,0 0 0 0 0,0 1 0 0 0,0-1 0 0 0,0 0 0 0 0,0 0 0 0 0,0 0 0 0 0,0 0 0 0 0,0 1 0 0 0,0-1 0 0 0,0 0 0 0 0,1 0 0 0 0,-1 0 0 0 0,0 0 0 0 0,0 0 0 0 0,0 0 0 0 0,0 1 0 0 0,0-1 0 0 0,0 0 0 0 0,1 0 0 0 0,-1 0 0 0 0,0 0 0 0 0,0 0 0 0 0,0 0 0 0 0,0 0 0 0 0,1 0 0 0 0,-1 0 0 0 0,0 0 0 0 0,0 0 0 0 0,0 0 0 0 0,0 0 0 0 0,1 0 0 0 0,-1 0 0 0 0,0 0 0 0 0,7 2 0 0 0,4 3 2 0 0,0-2 54 0 0,1-1 42 0 0,2-2 34 0 0,-2 0-10 0 0,-9-1-95 0 0,1 1 0 0 0,-1 0 1 0 0,0 0-1 0 0,1 0 0 0 0,-1 0 1 0 0,0 0-1 0 0,1 1 0 0 0,-1 0 1 0 0,3 0-28 0 0,13 8 73 0 0,-15-8-71 0 0,1 1 0 0 0,-1 0 0 0 0,0 1 1 0 0,1-1-1 0 0,-1 1 0 0 0,0 0 0 0 0,0 0 0 0 0,1 1-2 0 0,3 3 58 0 0,-1-2-18 0 0,1 0-8 0 0,-3 4 20 0 0,-1-3-25 0 0,-4-6-24 0 0,1 1 1 0 0,-1-1-1 0 0,1 1 0 0 0,-1-1 1 0 0,1 1-1 0 0,-1 0 0 0 0,0-1 1 0 0,1 1-1 0 0,-1-1 0 0 0,0 1 1 0 0,1 0-1 0 0,-1 0 0 0 0,0-1 1 0 0,0 1-1 0 0,0 0 0 0 0,0-1 1 0 0,0 1-1 0 0,0 0 0 0 0,0 0 1 0 0,0-1-1 0 0,0 1 0 0 0,0 0 1 0 0,0 0-1 0 0,0-1 0 0 0,0 1 1 0 0,0 0-1 0 0,-1-1-3 0 0,-2 7 11 0 0,2-6-11 0 0,0 0 0 0 0,0 0 0 0 0,1 0 0 0 0,-1 0 0 0 0,1 0 0 0 0,-1 0 0 0 0,1 1 0 0 0,-1-1 0 0 0,1 0 0 0 0,0 0 0 0 0,0 1 0 0 0,-1-1 0 0 0,1 0 0 0 0,0 1 0 0 0,-1 5 20 0 0,-2 0 35 0 0,-8 8 130 0 0,-19 14 259 0 0,22-22-351 0 0,1 0-41 0 0,-3 1-12 0 0,-2-1-55 0 0,-4 2-45 0 0,0-2 44 0 0,-3 2 23 0 0,6 1 78 0 0,3-2-26 0 0,0-6-63 0 0,8-2-65 0 0,2 0 1 0 0,0 0 30 0 0,0 0 105 0 0,2 2 14 0 0,8 6-19 0 0,2-6-50 0 0,-9-3-12 0 0,0 1 0 0 0,12 10 0 0 0,-10-7 0 0 0,-3-1 0 0 0,1-1 0 0 0,-1 1 0 0 0,0 0 0 0 0,1-1 0 0 0,-1 1 0 0 0,0 0 0 0 0,0 1 0 0 0,0-1 0 0 0,-1 0 0 0 0,1 0 0 0 0,0 1 0 0 0,-1-1 0 0 0,0 1 0 0 0,1 0 0 0 0,-1-1 0 0 0,0 1 0 0 0,-1 0 0 0 0,1 0 0 0 0,0-1 0 0 0,-1 1 0 0 0,1 0 0 0 0,-1 0 0 0 0,0 0 0 0 0,0 2 0 0 0,0-2 0 0 0,0 0 0 0 0,1 0 0 0 0,-1 0 0 0 0,1 0 0 0 0,0 0 0 0 0,0 0 0 0 0,0 0 0 0 0,0 0 0 0 0,0 0 0 0 0,2 1 0 0 0,-2-2 0 0 0,-1 1 0 0 0,0-1 0 0 0,1 0 0 0 0,-1 0 0 0 0,0 0 0 0 0,0 0 0 0 0,0 0 0 0 0,0 0 0 0 0,-1 1 0 0 0,1-1 0 0 0,0 0 0 0 0,-1 0 0 0 0,0 0 0 0 0,1 0 0 0 0,-1 0 0 0 0,0 0 0 0 0,0 0 0 0 0,0 0 0 0 0,-2 5 0 0 0,-4 11 0 0 0,5-15 0 0 0,1 0 0 0 0,0-1 0 0 0,1 1 0 0 0,-1 0 0 0 0,0-1 0 0 0,1 1 0 0 0,-1 0 0 0 0,1 0 0 0 0,0 0 0 0 0,0 1 0 0 0,-1 9-25 0 0,-4 3-76 0 0,4-12 75 0 0,-1 0 1 0 0,1-1-1 0 0,1 1 1 0 0,-1 0-1 0 0,0 0 1 0 0,1 0 0 0 0,0 0 25 0 0,0 2-50 0 0,0 0 52 0 0,1 0 51 0 0,2 2 83 0 0,1-2-1 0 0,0-4-83 0 0,1 0-52 0 0,0-2-52 0 0,-3 0-44 0 0,0 2-3 0 0,2 1 22 0 0,0 0 45 0 0,13 1 76 0 0,-6-4-15 0 0,-3 1-52 0 0,-2-2-39 0 0,0 1-53 0 0,1 0-72 0 0,-2 0-83 0 0,-3 0 71 0 0,0 0-33 0 0,1 0-321 0 0,-1 0 73 0 0,0-1-46 0 0,1 0-623 0 0,2-2-492 0 0,2-4-935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0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0 7224 0 0,'0'0'165'0'0,"-2"0"22"0"0,-8 0 7 0 0,-2 2-23 0 0,-6 9-136 0 0,0-1-5 0 0,6-2 209 0 0,0 0 28 0 0,8-6-220 0 0,1 0 1 0 0,-1 1 0 0 0,1-1-1 0 0,0 1 1 0 0,0 0-1 0 0,0 0 1 0 0,0 1 0 0 0,0-1-1 0 0,1 0 1 0 0,-1 1-1 0 0,1 0-47 0 0,-11 20 241 0 0,4 0-45 0 0,6-14-160 0 0,2 3 62 0 0,1 4 76 0 0,1 11 139 0 0,0 0-5 0 0,0-19-251 0 0,0-1-1 0 0,1 1 1 0 0,0-1 0 0 0,1 0 0 0 0,0 2-57 0 0,-1-6 19 0 0,7 11 87 0 0,4-6 70 0 0,-6-3-28 0 0,-3 1-4 0 0,1 2-14 0 0,11-2 82 0 0,-8 3-16 0 0,5-3-83 0 0,4-3 58 0 0,22-3 219 0 0,-28-1-280 0 0,-7 0-76 0 0,-1 0 1 0 0,1-1 0 0 0,-1 1-1 0 0,1-1 1 0 0,-1 1 0 0 0,1-1-1 0 0,-1 0 1 0 0,0 0 0 0 0,1-1-1 0 0,-1 1 1 0 0,0-1 0 0 0,2 0-35 0 0,17-8 264 0 0,-8 3-71 0 0,2-9 62 0 0,5 8 1 0 0,-18 5-192 0 0,1 0 0 0 0,-1-1 0 0 0,1 0 0 0 0,-1 0 1 0 0,1-1-65 0 0,13-16 215 0 0,-5 3-34 0 0,-7 9-110 0 0,2 0-54 0 0,-1 1-23 0 0,-3-1 37 0 0,-2 8-13 0 0,-1-1 0 0 0,0 0-1 0 0,0 0 1 0 0,0 1 0 0 0,0-1 0 0 0,0 0-1 0 0,0 0 1 0 0,-1 1 0 0 0,1-2-18 0 0,-7-15 259 0 0,-2 0 65 0 0,2 5-51 0 0,5 10-265 0 0,0 1 0 0 0,0 0-1 0 0,1 0 1 0 0,-1-1 0 0 0,-1 1-1 0 0,1 0 1 0 0,0 0 0 0 0,-1 1-1 0 0,1-1 1 0 0,0 1 0 0 0,-1-1-1 0 0,0 1 1 0 0,1 0 0 0 0,-1 0-1 0 0,-1-1-7 0 0,-13-6-44 0 0,9 3-18 0 0,0-1-35 0 0,-1-3-65 0 0,-11 0-88 0 0,12 5 124 0 0,-3 0-57 0 0,1-1 77 0 0,-4 0 13 0 0,-10-5-49 0 0,18 8 92 0 0,0 2-49 0 0,0-1-64 0 0,2 0-64 0 0,0-7-261 0 0,-6 6-21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1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9168 0 0,'0'0'266'0'0,"0"2"1"0"0,0 0-213 0 0,-1 6-6 0 0,4 2-43 0 0,1-6-21 0 0,0 0 28 0 0,0 2 82 0 0,-2-2 3 0 0,0 1 57 0 0,-1-1 48 0 0,1 0 39 0 0,-1 2 86 0 0,1 19 1086 0 0,-2-24-1381 0 0,0-1 0 0 0,0 0 0 0 0,0 1 0 0 0,0-1 0 0 0,0 1 0 0 0,0-1 0 0 0,0 1 0 0 0,0-1 0 0 0,0 1 1 0 0,0-1-1 0 0,0 1 0 0 0,0-1 0 0 0,1 1 0 0 0,-1-1 0 0 0,0 1 0 0 0,0-1 0 0 0,1 0 0 0 0,-1 1 0 0 0,0-1 0 0 0,1 0 1 0 0,-1 1-1 0 0,0-1 0 0 0,1 0 0 0 0,-1 1 0 0 0,0-1 0 0 0,1 0 0 0 0,-1 1-32 0 0,1-1 34 0 0,-1 0 0 0 0,1 1 0 0 0,-1-1-1 0 0,1 0 1 0 0,-1 1 0 0 0,1-1 0 0 0,-1 1 0 0 0,0-1 0 0 0,1 1-1 0 0,-1-1 1 0 0,0 1 0 0 0,1-1 0 0 0,-1 1 0 0 0,0-1 0 0 0,0 1-1 0 0,0-1 1 0 0,1 1 0 0 0,-1 0 0 0 0,0-1 0 0 0,0 1 0 0 0,0-1-1 0 0,0 1 1 0 0,0 0 0 0 0,0-1 0 0 0,0 1 0 0 0,0-1 0 0 0,0 1-34 0 0,0 4 131 0 0,0 0 66 0 0,0 15 629 0 0,0-13-523 0 0,0-3-176 0 0,0-1-55 0 0,-1 0 120 0 0,0-2-92 0 0,-3 4-30 0 0,1 1-36 0 0,2-3-32 0 0,0 0-1 0 0,1 0 1 0 0,-1-1 0 0 0,1 1-1 0 0,0 0 1 0 0,0 0 0 0 0,0 0-2 0 0,0-2-1 0 0,0 0 1 0 0,0-1 0 0 0,0 1 0 0 0,0-1 0 0 0,0 1-1 0 0,0-1 1 0 0,-1 1 0 0 0,1-1 0 0 0,0 1 0 0 0,0 0 0 0 0,0-1-1 0 0,-1 1 1 0 0,1-1 0 0 0,0 1 0 0 0,-1-1 0 0 0,1 1 0 0 0,0-1-1 0 0,-1 0 1 0 0,1 1 0 0 0,0-1 0 0 0,-1 1 0 0 0,1-1 0 0 0,-1 0-1 0 0,1 1 1 0 0,-1-1 0 0 0,1 0-3 0 0,-1 0 0 0 0,1 1 0 0 0,0-1 0 0 0,-1 0 0 0 0,1 0 0 0 0,0 1 0 0 0,-1-1-1 0 0,1 0 1 0 0,0 1 0 0 0,0-1 0 0 0,-1 1 0 0 0,1-1 0 0 0,0 0 0 0 0,0 1 0 0 0,-1-1 0 0 0,1 1 0 0 0,0-1-1 0 0,0 0 1 0 0,0 1 0 0 0,0-1 0 0 0,0 1 0 0 0,0-1 0 0 0,0 1 0 0 0,0-1 3 0 0,0 1-27 0 0,0 0-22 0 0,0-1-28 0 0,0 0-43 0 0,0 0-22 0 0,0 0-44 0 0,0 0-51 0 0,0 0-57 0 0,0 0-62 0 0,0 0-56 0 0,0 0-52 0 0,0 0-44 0 0,0 0-151 0 0,0 0-44 0 0,0 0-183 0 0,0 0-491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1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5400 0 0,'0'0'158'0'0,"0"0"54"0"0,2 2 120 0 0,6 9 81 0 0,-6 0-40 0 0,-2-10-357 0 0,0-1-1 0 0,0 1 1 0 0,0-1 0 0 0,0 0 0 0 0,0 1 0 0 0,0-1 0 0 0,0 0 0 0 0,0 1-1 0 0,0-1 1 0 0,0 1 0 0 0,1-1 0 0 0,-1 0 0 0 0,0 1 0 0 0,0-1-1 0 0,0 0 1 0 0,0 1 0 0 0,0-1 0 0 0,1 1 0 0 0,-1-1 0 0 0,0 0 0 0 0,0 0-1 0 0,1 1 1 0 0,-1-1 0 0 0,0 0 0 0 0,0 1 0 0 0,1-1 0 0 0,-1 0 0 0 0,0 0-1 0 0,1 0-15 0 0,4 6 299 0 0,-4 6-77 0 0,0 0 14 0 0,1-3 12 0 0,4 3 306 0 0,-2 0 0 0 0,4 13-554 0 0,-1-4 460 0 0,-7-20-419 0 0,1 1 0 0 0,0-1 0 0 0,-1 0-1 0 0,1 1 1 0 0,0-1 0 0 0,0 0 0 0 0,0 0 0 0 0,0 1 0 0 0,0-1 0 0 0,1 0-41 0 0,-1 0 42 0 0,0 0-1 0 0,0 0 1 0 0,0 0-1 0 0,0 1 1 0 0,0-1 0 0 0,0 0-1 0 0,0 0 1 0 0,-1 1-1 0 0,1-1 1 0 0,0 1-42 0 0,3 42 847 0 0,-3-40-749 0 0,2 5 105 0 0,0 0-42 0 0,3 10 59 0 0,-2-2-101 0 0,-2-10-66 0 0,-1 1 1 0 0,0 0 0 0 0,-1-1 0 0 0,1 1-54 0 0,-1 0 87 0 0,1 0 0 0 0,-1-1 1 0 0,2 1-1 0 0,1 5-87 0 0,1 7 244 0 0,-3-8-77 0 0,0 1 41 0 0,-2-7-113 0 0,1 11 50 0 0,3-6-113 0 0,5 1-32 0 0,-6 0 0 0 0,-2-8-29 0 0,0-1-75 0 0,0-2-77 0 0,0 0 47 0 0,0 0-32 0 0,0-1-36 0 0,0 1-33 0 0,0-1-327 0 0,0 1 74 0 0,0-1-47 0 0,0 0-636 0 0,0 0-506 0 0,0 0-959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2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6240 0 0,'0'0'182'0'0,"2"2"-8"0"0,5 8-130 0 0,-7-7-46 0 0,1 0 1 0 0,0 0 0 0 0,-1 0 0 0 0,1 0 0 0 0,-1 0 0 0 0,0-1 0 0 0,0 2 1 0 0,0 2 47 0 0,2 1 83 0 0,2 0 110 0 0,2 3 226 0 0,0 0 35 0 0,-3-3-199 0 0,-1-1-97 0 0,-1 1-62 0 0,0 1 240 0 0,4 2 52 0 0,0 0 3 0 0,-4-2-48 0 0,-1-2-140 0 0,2-2-63 0 0,0 0-49 0 0,0 0-37 0 0,-1-3-76 0 0,-1 0 0 0 0,1 1-1 0 0,0-1 1 0 0,-1 0 0 0 0,1 0-1 0 0,-1 1 1 0 0,1-1 0 0 0,-1 0-1 0 0,0 1 1 0 0,0-1 0 0 0,1 0-1 0 0,-1 1 1 0 0,0-1-25 0 0,2 16 279 0 0,3-10-162 0 0,-2-5-105 0 0,-2-1-3 0 0,0 5-5 0 0,-1 7 58 0 0,0-11 4 0 0,0-2-64 0 0,0 0-75 0 0,0 0-71 0 0,0 0-105 0 0,0 0-121 0 0,0 0-109 0 0,0 1 60 0 0,-1-1-41 0 0,0 1-548 0 0,-1 1 0 0 0,-6 6-1698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2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1 122 6952 0 0,'0'0'201'0'0,"0"-2"-4"0"0,1-18-113 0 0,2 17-10 0 0,0 3 40 0 0,0 1-12 0 0,-3-2 62 0 0,0 1-36 0 0,1-2 39 0 0,0 0-80 0 0,1-3-13 0 0,-2 4 6 0 0,4-2 142 0 0,4-8 170 0 0,-5 6-290 0 0,2 1 47 0 0,13-9 419 0 0,-7 7-290 0 0,-6 2-187 0 0,-1 0-45 0 0,9-6 209 0 0,-2 8-26 0 0,4-1 104 0 0,-1-6-105 0 0,5-1 15 0 0,5 8 29 0 0,-12 2-102 0 0,-5 0-32 0 0,0 0 42 0 0,3 2-54 0 0,17 14-100 0 0,-22-12-26 0 0,0 1 0 0 0,-1-1 0 0 0,1 1 0 0 0,-1 0 0 0 0,0 0 0 0 0,0 0 0 0 0,-1 0 0 0 0,1 1 0 0 0,2 4 0 0 0,-4-5-8 0 0,4 7 17 0 0,-5-9 3 0 0,0 0 0 0 0,0 1 0 0 0,0-1 0 0 0,-1 0 0 0 0,1 1 0 0 0,-1-1 0 0 0,1 0 0 0 0,-1 1 0 0 0,0 0-12 0 0,-2 18 64 0 0,-12 12 20 0 0,7-20-11 0 0,3 12 61 0 0,3-22-127 0 0,-1-1 0 0 0,1 1 0 0 0,-1-1 0 0 0,0 1 0 0 0,-1-1 0 0 0,1 0 0 0 0,-1 0 0 0 0,1 0 1 0 0,-2 1-8 0 0,2 0 0 0 0,-1 0 0 0 0,1 0 0 0 0,0 0 0 0 0,0 0 0 0 0,0 0 0 0 0,1 1 0 0 0,0-1 0 0 0,-1 1 0 0 0,1 2 0 0 0,-3 6 0 0 0,0-1 0 0 0,-1-1 0 0 0,0 0 0 0 0,-1 0 0 0 0,0-1 0 0 0,-5 7 0 0 0,10-17 0 0 0,-13 27 0 0 0,13-23 0 0 0,-1 0 0 0 0,0 0 0 0 0,0 0 0 0 0,-1 0 0 0 0,1 0 0 0 0,-1 0 0 0 0,0-1 0 0 0,-1 2 0 0 0,1-1 11 0 0,-1 0 0 0 0,1 0 0 0 0,1 1 0 0 0,-1-1 0 0 0,1 1 1 0 0,-1 0-12 0 0,1 0-3 0 0,0 7 17 0 0,0-2 38 0 0,0-8 10 0 0,-1-1-101 0 0,0 1-11 0 0,2-1 79 0 0,1 0 40 0 0,-1 0 28 0 0,1 1 42 0 0,0 0 48 0 0,0 0 54 0 0,1-2-116 0 0,1 0-52 0 0,7 0 30 0 0,3 0 69 0 0,17 0 333 0 0,-20 0-375 0 0,0 0-34 0 0,4 0-47 0 0,-7 0-73 0 0,0 0-38 0 0,-4 0 65 0 0,0 0 1 0 0,0 0-1 0 0,0-1 1 0 0,0 1-1 0 0,0 0 1 0 0,0-1-1 0 0,0 1 1 0 0,0-1-1 0 0,-1 0 1 0 0,1 0-1 0 0,1 0-3 0 0,-1 0 10 0 0,0 0-1 0 0,0 0 1 0 0,-1 1-1 0 0,1-1 1 0 0,0 0 0 0 0,0 1-1 0 0,0-1 1 0 0,0 1-1 0 0,0 0 1 0 0,0 0 0 0 0,1 0-10 0 0,-1 0 7 0 0,-1 0 0 0 0,1-1 0 0 0,-1 1 1 0 0,0 0-1 0 0,1 0 0 0 0,-1-1 1 0 0,0 1-1 0 0,0-1 0 0 0,1 1 0 0 0,-1-1 1 0 0,0 0-1 0 0,0 1 0 0 0,0-1-7 0 0,0 0 3 0 0,1 0-1 0 0,-1 1 1 0 0,0-1 0 0 0,0 0-1 0 0,1 1 1 0 0,-1-1-1 0 0,0 1 1 0 0,1 0-1 0 0,-1-1 1 0 0,0 1-1 0 0,1 0 1 0 0,-1 0 0 0 0,1 0-3 0 0,0 0 0 0 0,1 0 0 0 0,-1 0 0 0 0,1-1 0 0 0,-1 1 0 0 0,1-1 0 0 0,-1 1 0 0 0,0-1 0 0 0,1 0 0 0 0,-1 0 0 0 0,7-3-30 0 0,-6 3 16 0 0,3-1-86 0 0,0 2-41 0 0,6-2-177 0 0,-10 0 234 0 0,0 1 1 0 0,0 0-17 0 0,-1 0-37 0 0,0 0-13 0 0,0 0-38 0 0,1 0-43 0 0,-1 1-49 0 0,0-1-53 0 0,0 1-48 0 0,0-1-44 0 0,1 1-38 0 0,-1 0-135 0 0,0 0-37 0 0,4 0-1402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3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 7280 0 0,'0'0'165'0'0,"0"0"22"0"0,0 2 9 0 0,0 8-39 0 0,0 2-102 0 0,2 0-55 0 0,0-9 22 0 0,0 3 104 0 0,1 0 83 0 0,-2-4-120 0 0,0-1 0 0 0,-1 1-1 0 0,1 0 1 0 0,-1 0 0 0 0,1 0 0 0 0,-1 0-1 0 0,0 0 1 0 0,0 0 0 0 0,0 0-1 0 0,0 2-88 0 0,-1 1 159 0 0,-1 0-34 0 0,0-2 36 0 0,1 1 0 0 0,0-1 0 0 0,-1 1 1 0 0,1-1-1 0 0,0 1 0 0 0,0 2-161 0 0,0 15 577 0 0,0-10-323 0 0,0-3-36 0 0,-2-1-35 0 0,-1 1-35 0 0,3-6-113 0 0,-1 4 103 0 0,2 2 164 0 0,-1-2-140 0 0,1-4-134 0 0,-1 0-52 0 0,-7 8 114 0 0,5-4 18 0 0,3 3-60 0 0,0-8-47 0 0,0-1-1 0 0,0 1 0 0 0,0-1 1 0 0,1 0-1 0 0,-1 1 0 0 0,0-1 0 0 0,0 1 1 0 0,0-1-1 0 0,0 1 0 0 0,0-1 0 0 0,0 0 1 0 0,-1 1-1 0 0,1-1 0 0 0,0 1 0 0 0,0-1 1 0 0,0 1-1 0 0,0-1 0 0 0,0 0 0 0 0,-1 1 1 0 0,1-1-1 0 0,-8 4 0 0 0,6 5-16 0 0,2-8-46 0 0,0-1-1 0 0,-1 1-35 0 0,1-1-17 0 0,0 1-35 0 0,-1-1-40 0 0,1 1-46 0 0,-1-1-47 0 0,0 1-46 0 0,1 0-40 0 0,-1 0-35 0 0,-1 0-119 0 0,1 0-36 0 0,-3 4-1236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3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73 10336 0 0,'0'0'233'0'0,"0"0"39"0"0,0 0 15 0 0,0 0-125 0 0,0 2-84 0 0,0 1-179 0 0,0 1 48 0 0,0-2 42 0 0,0 1 36 0 0,0 1 88 0 0,0-1 65 0 0,0 4 563 0 0,0-5-497 0 0,0 0-170 0 0,0-1-46 0 0,0 1-53 0 0,0 0-64 0 0,0 0-51 0 0,0 0-64 0 0,0 0-69 0 0,0 1-77 0 0,0 0-82 0 0,0 0-90 0 0,0 1-94 0 0,0 0-102 0 0,0-4-824 0 0,0 0-881 0 0</inkml:trace>
  <inkml:trace contextRef="#ctx0" brushRef="#br0" timeOffset="177.48">157 109 9440 0 0,'0'0'216'0'0,"0"0"32"0"0,0 0 9 0 0,0 0-109 0 0,0 2-77 0 0,0 6 15 0 0,0-6 128 0 0,0-2 42 0 0,0 0-189 0 0,0 0-96 0 0,0 0-78 0 0,0 0-102 0 0,0 0-120 0 0,0 0-108 0 0,0 0 51 0 0,0 0-41 0 0,0 0-512 0 0,0 0-413 0 0,0 0-780 0 0</inkml:trace>
  <inkml:trace contextRef="#ctx0" brushRef="#br0" timeOffset="443.22">314 1 11808 0 0,'0'0'266'0'0,"0"0"44"0"0,0 0 11 0 0,0 0-135 0 0,2 2-89 0 0,6 6 24 0 0,-3-3-39 0 0,-1-1 31 0 0,-1-1-9 0 0,-1-1 240 0 0,-2-2 9 0 0,0 0-148 0 0,0 0-95 0 0,0 0-74 0 0,0 0-116 0 0,0 0-93 0 0,0 0 41 0 0,0 0-37 0 0,0 0-38 0 0,0 0-36 0 0,0 0-339 0 0,0 0 72 0 0,0 0-49 0 0,0 0-668 0 0,0 0-534 0 0,0 0-1012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6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5160 0 0,'0'0'151'0'0,"2"2"-5"0"0,4 7-115 0 0,0 2-31 0 0,-1-7 21 0 0,-4-3 40 0 0,1 1 37 0 0,0 1 38 0 0,0 1 38 0 0,2 2 79 0 0,0 2 117 0 0,-2 2 101 0 0,-1-1-117 0 0,2-2-100 0 0,1 0-78 0 0,0 0-55 0 0,7 14 116 0 0,-10-12-91 0 0,-1 1-120 0 0,0-1 45 0 0,0 1 40 0 0,0-1 36 0 0,0 3 70 0 0,0-1 40 0 0,0 7 184 0 0,0 0 47 0 0,1-14-437 0 0,-1-3-29 0 0,-3 4 41 0 0,-5 9 92 0 0,8-10-104 0 0,0 1-28 0 0,-14 10-18 0 0,4-3-5 0 0,9-8-22 0 0,0-1-56 0 0,1-1-58 0 0,0-1-88 0 0,0 0-105 0 0,0 0-92 0 0,0-1 54 0 0,0 0-35 0 0,0 0-481 0 0,0 0-384 0 0,0 0-732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0:48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67 282 8984 0 0,'0'0'200'0'0,"0"0"33"0"0,0 0 15 0 0,0 0 44 0 0,0 0-129 0 0,3 0 123 0 0,8 0 230 0 0,-9 0 18 0 0,-2 0-34 0 0,3 3-150 0 0,8 11-59 0 0,-5 0-16 0 0,1-9-98 0 0,-7-5-166 0 0,1 0 1 0 0,-1 0-1 0 0,1 1 1 0 0,-1-1-1 0 0,0 0 1 0 0,1 0-1 0 0,-1 1 1 0 0,1-1-1 0 0,-1 1 1 0 0,0-1-1 0 0,1 0 0 0 0,-1 1 1 0 0,0-1-1 0 0,1 1 1 0 0,-1-1-1 0 0,0 1 1 0 0,0-1-1 0 0,0 1 1 0 0,1-1-1 0 0,-1 1 1 0 0,0-1-1 0 0,0 1 0 0 0,0-1 1 0 0,0 1-1 0 0,0-1 1 0 0,0 1-1 0 0,0-1 1 0 0,0 1-1 0 0,0-1 1 0 0,0 1-1 0 0,0-1 1 0 0,0 1-12 0 0,-1 6 116 0 0,1-5-80 0 0,0-1-1 0 0,0 1 1 0 0,0 0 0 0 0,0 0-1 0 0,0-1 1 0 0,0 1 0 0 0,0 0-1 0 0,1 0 1 0 0,-1-1-1 0 0,1 1 1 0 0,-1 0 0 0 0,1 1-36 0 0,6 1 174 0 0,-6-3-165 0 0,-1-1 1 0 0,1 0-1 0 0,-1 0 1 0 0,1 1-1 0 0,-1-1 1 0 0,0 0-1 0 0,1 1 1 0 0,-1-1-1 0 0,1 0 1 0 0,-1 1-1 0 0,0-1 1 0 0,1 1-1 0 0,-1-1 1 0 0,0 0-1 0 0,0 1 0 0 0,1-1 1 0 0,-1 1-1 0 0,0-1 1 0 0,0 1-1 0 0,0-1 1 0 0,1 1-1 0 0,-1-1 1 0 0,0 1-1 0 0,0-1 1 0 0,0 1-1 0 0,0-1 1 0 0,0 1-1 0 0,0 0 0 0 0,0-1 1 0 0,0 1-1 0 0,0-1 1 0 0,-1 1-10 0 0,1 82 669 0 0,0-48-434 0 0,0-14-141 0 0,0 2-34 0 0,0 1-41 0 0,0 3-49 0 0,0-24-442 0 0,0-3 249 0 0,0 0 105 0 0,0 0-37 0 0,0 1-9 0 0,0-1-38 0 0,0 1-43 0 0,0 0-47 0 0,0 0-52 0 0,0 0-49 0 0,0 0-42 0 0,0 0-37 0 0,0 1-137 0 0,0 0-37 0 0,0 3-1420 0 0</inkml:trace>
  <inkml:trace contextRef="#ctx0" brushRef="#br0" timeOffset="520.13">681 183 9040 0 0,'0'0'200'0'0,"0"0"33"0"0,0 0 15 0 0,0-3-36 0 0,0-12-176 0 0,-2 3-28 0 0,2 11-7 0 0,-1 1 0 0 0,1 0 0 0 0,0 0-1 0 0,0-1 1 0 0,0 1 0 0 0,0 0 0 0 0,0 0 0 0 0,-1 0-1 0 0,1-1 1 0 0,0 1 0 0 0,0 0 0 0 0,0 0-1 0 0,-1 0 1 0 0,1 0 0 0 0,0 0 0 0 0,0 0 0 0 0,-1-1-1 0 0,1 1 1 0 0,0 0 0 0 0,0 0 0 0 0,-1 0-1 0 0,1 0 1 0 0,0 0 0 0 0,0 0 0 0 0,-1 0 0 0 0,1 0-1 0 0,0 0 1 0 0,0 0 0 0 0,-1 0 0 0 0,1 0-1 0 0,0 0 1 0 0,0 0 0 0 0,-1 0 0 0 0,1 0-1 0 0,-4 1 46 0 0,2-2 75 0 0,2-1 137 0 0,-1 1-227 0 0,1 0 0 0 0,0 1 0 0 0,0-1 0 0 0,0 0 1 0 0,0 1-1 0 0,0-1 0 0 0,-1 0 0 0 0,1 1 0 0 0,0-1 0 0 0,0 1 0 0 0,-1-1 0 0 0,1 0 0 0 0,0 1 1 0 0,-1-1-1 0 0,1 1 0 0 0,-1-1 0 0 0,1 1 0 0 0,-1-1 0 0 0,1 1 0 0 0,-1-1 0 0 0,1 1 0 0 0,-1 0 0 0 0,0-1-31 0 0,1 1 32 0 0,-1-1-1 0 0,0 1 0 0 0,1 0 0 0 0,-1-1 0 0 0,1 1 0 0 0,-1-1 0 0 0,1 1 0 0 0,-1-1 0 0 0,1 0 0 0 0,0 1 1 0 0,-1-1-1 0 0,1 1 0 0 0,0-1 0 0 0,-1 0 0 0 0,1 1 0 0 0,0-1 0 0 0,0 1 0 0 0,-1-1 0 0 0,1 0 0 0 0,0 0 0 0 0,0 1 1 0 0,0-1-1 0 0,0 0-31 0 0,-3-4 426 0 0,-12-6 9 0 0,2 8-60 0 0,13 3-369 0 0,0 0 1 0 0,0 0 0 0 0,0 0-1 0 0,0 0 1 0 0,0 0-1 0 0,0 0 1 0 0,0 0 0 0 0,0 0-1 0 0,0 0 1 0 0,0 0 0 0 0,-1 0-1 0 0,1 0 1 0 0,0 0 0 0 0,0 0-1 0 0,0 0 1 0 0,0 0 0 0 0,0 0-1 0 0,0 0 1 0 0,0 0-1 0 0,0 0 1 0 0,0 0 0 0 0,0 0-1 0 0,-1 0 1 0 0,1 0 0 0 0,0 0-1 0 0,0 0 1 0 0,0 0 0 0 0,0 0-1 0 0,0-1 1 0 0,0 1 0 0 0,0 0-1 0 0,0 0 1 0 0,0 0-1 0 0,0 0 1 0 0,0 0 0 0 0,0 0-1 0 0,0 0 1 0 0,0 0 0 0 0,0 0-1 0 0,0 0 1 0 0,0 0 0 0 0,0-1-1 0 0,-1 1 1 0 0,1 0 0 0 0,0 0-1 0 0,0 0 1 0 0,0 0-1 0 0,0 0 1 0 0,0 0 0 0 0,0 0-1 0 0,1 0 1 0 0,-1 0 0 0 0,0-1-1 0 0,0 1 1 0 0,0 0 0 0 0,0 0-1 0 0,0 0-6 0 0,-2-9 237 0 0,1 9-223 0 0,1-1 0 0 0,-1 1 0 0 0,1-1-1 0 0,-1 1 1 0 0,1-1 0 0 0,-1 1 0 0 0,0 0-1 0 0,1-1 1 0 0,-1 1 0 0 0,0 0 0 0 0,1 0 0 0 0,-1-1-1 0 0,0 1 1 0 0,1 0 0 0 0,-1 0 0 0 0,0 0-1 0 0,1 0 1 0 0,-1 0 0 0 0,0 0 0 0 0,1 0-1 0 0,-1 0 1 0 0,0 0-14 0 0,0 0 14 0 0,1 0 0 0 0,-1 0 0 0 0,0 0 0 0 0,1 0 0 0 0,-1 0 0 0 0,0 0 0 0 0,0 0 0 0 0,1 0 0 0 0,-1 0 0 0 0,0-1 0 0 0,1 1 0 0 0,-1 0 0 0 0,0 0 0 0 0,1-1 0 0 0,-1 1 0 0 0,0-1 0 0 0,1 1 0 0 0,-1-1 0 0 0,1 1 0 0 0,-1 0 0 0 0,1-1 0 0 0,-1 0 0 0 0,1 1 0 0 0,-1-1 0 0 0,1 1 0 0 0,0-1-14 0 0,-6-5 203 0 0,-5 4 36 0 0,-3 2 101 0 0,11 0 4 0 0,3-1-148 0 0,-2-1-95 0 0,-3-2-40 0 0,-4-3-22 0 0,-5 4-18 0 0,5 3 31 0 0,4 0-46 0 0,2 0 6 0 0,3 0-11 0 0,0 0 0 0 0,0 0 0 0 0,0 0 1 0 0,0 0-1 0 0,0 0 0 0 0,0 0 1 0 0,0 0-1 0 0,0 0 0 0 0,-1 0 1 0 0,1 0-1 0 0,0 0 0 0 0,0 0 1 0 0,0 0-1 0 0,0 0 0 0 0,0 0 0 0 0,0 0 1 0 0,0 0-1 0 0,0 0 0 0 0,0 0 1 0 0,-1 0-1 0 0,1 0 0 0 0,0 0 1 0 0,0 0-1 0 0,0 0 0 0 0,0 0 1 0 0,0 0-1 0 0,0 0 0 0 0,0 0 0 0 0,0 0 1 0 0,0 0-1 0 0,0 1 0 0 0,0-1 1 0 0,0 0-1 0 0,0 0 0 0 0,0 0 1 0 0,-1 0-1 0 0,1 0 0 0 0,0 0 1 0 0,0 0-1 0 0,0 0 0 0 0,0 0 1 0 0,0 0-1 0 0,0 1 0 0 0,0-1 0 0 0,0 0 1 0 0,0 0-1 0 0,0 0 0 0 0,0 0 1 0 0,0 0-1 0 0,0 0 0 0 0,0 0 1 0 0,0 0-1 0 0,0 0 0 0 0,0 0 1 0 0,0 1-1 0 0,0-1 0 0 0,1 0-1 0 0,-1 0 2 0 0,0 0-1 0 0,0 1 1 0 0,0-1 0 0 0,0 0-1 0 0,0 1 1 0 0,0-1-1 0 0,0 0 1 0 0,0 1 0 0 0,0-1-1 0 0,0 0 1 0 0,0 1-1 0 0,0-1 1 0 0,0 0-1 0 0,0 1 1 0 0,0-1 0 0 0,0 0-1 0 0,0 0 1 0 0,0 1-1 0 0,0-1 1 0 0,-1 0 0 0 0,1 1-1 0 0,0-1 1 0 0,0 0-1 0 0,0 0 1 0 0,0 1 0 0 0,-1-1-1 0 0,1 0 1 0 0,0 0-1 0 0,0 1 1 0 0,-1-1 0 0 0,1 0-1 0 0,0 0 1 0 0,0 0-1 0 0,-1 1 1 0 0,1-1 0 0 0,0 0-1 0 0,-1 0 1 0 0,1 0-1 0 0,0 0 1 0 0,-1 0-1 0 0,1 0 1 0 0,0 0 0 0 0,0 0-1 0 0,-1 0-1 0 0,-3 1-24 0 0,-2 2-46 0 0,3-1-11 0 0,-8 12 20 0 0,6 0 49 0 0,-2-9 12 0 0,6-5 0 0 0,1 0 0 0 0,-1 0 0 0 0,1 1 0 0 0,-1-1 0 0 0,1 0 0 0 0,0 1 0 0 0,-1-1 0 0 0,1 0 0 0 0,-1 1 0 0 0,1-1 0 0 0,0 1 0 0 0,-1-1 0 0 0,1 0 0 0 0,0 1 0 0 0,0-1 0 0 0,-1 1 0 0 0,1-1 0 0 0,0 1 0 0 0,0-1 0 0 0,0 1 0 0 0,-1-1 0 0 0,1 1 0 0 0,0-1 0 0 0,0 1 0 0 0,0-1 0 0 0,0 1 0 0 0,0-1 0 0 0,0 1 0 0 0,0-1 0 0 0,0 1 0 0 0,0-1 0 0 0,1 1 0 0 0,-1 22-1 0 0,0-7-52 0 0,0 28 96 0 0,0-42-42 0 0,0 0 0 0 0,0 0 0 0 0,0 0-1 0 0,1 0 1 0 0,-1 0 0 0 0,1-1 0 0 0,0 1 0 0 0,-1 0 0 0 0,1 0 0 0 0,0-1 0 0 0,0 1 0 0 0,0 0-1 0 0,0-1 0 0 0,0 1 0 0 0,0 0 0 0 0,0-1 0 0 0,0 1 0 0 0,0 0 0 0 0,-1-1 0 0 0,1 1 0 0 0,0 0 0 0 0,-1 0 0 0 0,1 0 0 0 0,-1-1 0 0 0,0 1 0 0 0,0 0 0 0 0,0 0 0 0 0,0 5 0 0 0,0-5 0 0 0,0-1 0 0 0,0 1 0 0 0,-1 0 0 0 0,2 0 0 0 0,-1-1 0 0 0,0 1 0 0 0,0 0 0 0 0,0 0 0 0 0,1-1 0 0 0,-1 1 0 0 0,1 0 0 0 0,0 1 0 0 0,6 1 0 0 0,-7-3 0 0 0,1-1 0 0 0,-1 0 0 0 0,1 0 0 0 0,-1 1 0 0 0,1-1 0 0 0,-1 0 0 0 0,0 1 0 0 0,1-1 0 0 0,-1 0 0 0 0,1 1 0 0 0,-1-1 0 0 0,0 1 0 0 0,1-1 0 0 0,-1 0 0 0 0,0 1 0 0 0,0-1 0 0 0,1 1 0 0 0,-1-1 0 0 0,0 1 0 0 0,0-1 0 0 0,0 1 0 0 0,0-1 0 0 0,0 1 0 0 0,0-1 0 0 0,0 1 0 0 0,0-1 0 0 0,0 1 0 0 0,0 0 0 0 0,0-1 0 0 0,0 1 0 0 0,0-1 0 0 0,0 1 0 0 0,0 1 2 0 0,0 0 0 0 0,0 0 1 0 0,1 0-1 0 0,-1-1 1 0 0,1 1-1 0 0,-1 0 1 0 0,1 0-1 0 0,-1 0 1 0 0,1-1-1 0 0,0 1 1 0 0,0 0-1 0 0,0-1 1 0 0,0 1-3 0 0,0 0 2 0 0,0-1 0 0 0,0 1 1 0 0,0-1-1 0 0,0 1 1 0 0,0 0-1 0 0,-1 0 1 0 0,1-1-1 0 0,-1 1 1 0 0,1 0-1 0 0,-1 0 1 0 0,0 0-1 0 0,0 0 1 0 0,1 0-3 0 0,-1 0-1 0 0,0 0 1 0 0,0 0 0 0 0,0-1 0 0 0,1 1 0 0 0,-1 0 0 0 0,1 0 0 0 0,-1 0 0 0 0,1-1 0 0 0,0 1 0 0 0,0 0 0 0 0,0-1 0 0 0,0 1 0 0 0,0 0 0 0 0,0-1 0 0 0,0 1 1 0 0,0 0 0 0 0,0-1 0 0 0,-1 1 0 0 0,1 0 0 0 0,0-1 0 0 0,-1 1 0 0 0,1 0 0 0 0,-1 0 0 0 0,1 0-1 0 0,-1 0 1 0 0,0 0 0 0 0,0 0-1 0 0,0 5 21 0 0,0-5-11 0 0,-1 1-1 0 0,1-1 1 0 0,0 0 0 0 0,1 0-1 0 0,-1 1 1 0 0,0-1 0 0 0,1 0-1 0 0,-1 0 1 0 0,1 1 0 0 0,0 0-10 0 0,4 5 30 0 0,-4-6-24 0 0,0-1 0 0 0,0 1 1 0 0,0-1-1 0 0,0 1 0 0 0,-1-1 0 0 0,1 1 0 0 0,0 0 1 0 0,-1-1-1 0 0,1 1 0 0 0,-1 0 0 0 0,0 0 0 0 0,0-1 1 0 0,1 1-1 0 0,-1 0-6 0 0,0 69 145 0 0,0-42-152 0 0,0-15 18 0 0,0-9-20 0 0,0 1 126 0 0,0-4-160 0 0,0-1-24 0 0,0 0-39 0 0,0 1-44 0 0,0 0-52 0 0,0-2 115 0 0,0 0 0 0 0,-1 0-19 0 0,1 0-41 0 0,0 1-13 0 0,-1-1-42 0 0,1 1-47 0 0,-1 0-53 0 0,0 0-57 0 0,0 0-52 0 0,0 0-48 0 0,-1 0-42 0 0,1 1-145 0 0,-1 0-41 0 0,0 0-177 0 0,-2 1-475 0 0</inkml:trace>
  <inkml:trace contextRef="#ctx0" brushRef="#br0" timeOffset="798.52">316 482 7568 0 0,'0'0'166'0'0,"0"0"29"0"0,0 0 14 0 0,3 0-25 0 0,18 0-142 0 0,-11 0 52 0 0,-4 0 77 0 0,1 0 98 0 0,-2-3 315 0 0,8-7-28 0 0,13-2 347 0 0,-12 5-468 0 0,-2 1-38 0 0,1-3 38 0 0,-8 6 43 0 0,5 1-186 0 0,-1-3-68 0 0,6-2 44 0 0,2 6-39 0 0,-2 1-34 0 0,0-4 81 0 0,-7-2-175 0 0,-6 5-88 0 0,-1 0-1 0 0,1 0 1 0 0,-1 1-1 0 0,1-1 1 0 0,-1 0 0 0 0,1 0-1 0 0,0 1 1 0 0,-1-1-1 0 0,1 1 1 0 0,0-1 0 0 0,-1 1-1 0 0,1 0 1 0 0,0 0 0 0 0,0 0-13 0 0,4 0-16 0 0,0 0 37 0 0,23 0 215 0 0,-21 0-240 0 0,1 0-96 0 0,-3 0-50 0 0,0 0-79 0 0,1 0-91 0 0,-1 0-105 0 0,-4 0 104 0 0,-1 0-51 0 0,1 0-46 0 0,0 0-39 0 0,0 0-137 0 0,0 0-38 0 0,0 0-165 0 0,2 0-441 0 0</inkml:trace>
  <inkml:trace contextRef="#ctx0" brushRef="#br0" timeOffset="1108.6">50 33 9224 0 0,'0'0'11'0'0,"1"-1"1"0"0,-1 1-1 0 0,0-1 1 0 0,0 1 0 0 0,0-1-1 0 0,0 1 1 0 0,0-1-1 0 0,0 1 1 0 0,0-1 0 0 0,0 1-1 0 0,0-1 1 0 0,0 0-1 0 0,0 1 1 0 0,-1-1 0 0 0,1 1-1 0 0,0-1 1 0 0,0 1-1 0 0,0-1 1 0 0,-1 1 0 0 0,1-1-1 0 0,0 1 1 0 0,-1 0-1 0 0,1-1 1 0 0,0 1 0 0 0,-1-1-1 0 0,1 1 1 0 0,-1 0-1 0 0,1-1 1 0 0,0 1 0 0 0,-1 0-1 0 0,1-1 1 0 0,-1 1-1 0 0,1 0 1 0 0,-1 0-1 0 0,1-1 1 0 0,-1 1 0 0 0,1 0-1 0 0,-1 0 1 0 0,1 0-1 0 0,-1 0 1 0 0,0 0 0 0 0,1 0-1 0 0,-1 0 1 0 0,1 0-1 0 0,-1 0 1 0 0,0 0-12 0 0,-1-1 68 0 0,-1-1-40 0 0,-11-9 31 0 0,12 10 20 0 0,1 1-58 0 0,-4-2-91 0 0,4 2 110 0 0,-1 0 26 0 0,1 0 42 0 0,0 0 50 0 0,0 0 57 0 0,0 0-8 0 0,-1 0 42 0 0,2 0-402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7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6176 0 0,'0'0'177'0'0,"0"0"67"0"0,0 0 133 0 0,2 2 58 0 0,-1 0-430 0 0,1 0 46 0 0,0 2 162 0 0,0 1 97 0 0,0 8 525 0 0,-2-9-621 0 0,1 1-51 0 0,0 2 115 0 0,1-1-52 0 0,2-1-44 0 0,0 0-36 0 0,3 3 47 0 0,-6-7-175 0 0,0 1 1 0 0,-1-1-1 0 0,1 0 0 0 0,-1 0 1 0 0,1 0-1 0 0,-1 1 1 0 0,1-1-1 0 0,-1 0 0 0 0,0 1 1 0 0,0-1-1 0 0,1 0 0 0 0,-1 1 1 0 0,0 0-19 0 0,-1 4 59 0 0,1 11 60 0 0,3-6 37 0 0,0-5-40 0 0,2 1 85 0 0,-3 6 69 0 0,-2-13-268 0 0,0 9 137 0 0,0 2 56 0 0,0 28 615 0 0,0-23-493 0 0,0-7-166 0 0,0-1-42 0 0,-1-7 53 0 0,1-1-81 0 0,-1 1-63 0 0,1-1-33 0 0,-5 1-173 0 0,4-2 207 0 0,-1 1 94 0 0,1 0 92 0 0,1 0-57 0 0,-1-1 33 0 0,1 1 37 0 0,0 0 39 0 0,0 0 43 0 0,0-1 45 0 0,-1-18-284 0 0,0 10-56 0 0,1-1-1 0 0,0 0 1 0 0,1 0-1 0 0,0 1 1 0 0,1-4-5 0 0,4-6 106 0 0,8-24 42 0 0,-12 33-138 0 0,-2 8-11 0 0,0 0 0 0 0,1 0 1 0 0,-1 0-1 0 0,0 1 0 0 0,1-1 0 0 0,0 0 0 0 0,-1 1 0 0 0,1-1 1 0 0,0 1-1 0 0,0-1 0 0 0,0 0 0 0 0,0 1 0 0 0,0 0 0 0 0,0-1 1 0 0,1 1 0 0 0,-1-1-9 0 0,1 0 0 0 0,0 0 0 0 0,-1-1 0 0 0,0 1 0 0 0,0 0 0 0 0,1 0 0 0 0,-1-1 0 0 0,0 1 0 0 0,-1-1 0 0 0,2-1 9 0 0,-2 2-4 0 0,0 0 1 0 0,1 0 0 0 0,-1 0 0 0 0,1 1-1 0 0,0-1 1 0 0,0 0 0 0 0,0 1-1 0 0,-1-1 1 0 0,2 0 0 0 0,-1 1 0 0 0,0-1-1 0 0,0 1 1 0 0,0-1 0 0 0,1 1 0 0 0,-1 0-1 0 0,1 0 1 0 0,-1-1 0 0 0,1 1 0 0 0,1-1 3 0 0,5-1-2 0 0,1-2 1 0 0,0-3-63 0 0,-7 7 56 0 0,0 0 1 0 0,0-1-1 0 0,0 1 0 0 0,1 0 1 0 0,-1 0-1 0 0,0 0 0 0 0,3-1 8 0 0,-4 2-1 0 0,0 0-1 0 0,0-1 0 0 0,0 1 0 0 0,0 0 1 0 0,0 0-1 0 0,0-1 0 0 0,0 1 0 0 0,1 0 0 0 0,-1 0 1 0 0,0 0-1 0 0,0 0 0 0 0,0 1 0 0 0,0-1 1 0 0,0 0-1 0 0,0 0 0 0 0,0 1 0 0 0,0-1 1 0 0,0 0-1 0 0,0 1 0 0 0,0-1 0 0 0,1 1 2 0 0,2 4-35 0 0,6 2 4 0 0,-9-6 27 0 0,1 0 1 0 0,-1 0 0 0 0,0 0 0 0 0,0 1 0 0 0,0-1 0 0 0,0 0 0 0 0,0 0 0 0 0,0 1 0 0 0,0-1 0 0 0,0 0-1 0 0,-1 1 1 0 0,1-1 0 0 0,0 1 3 0 0,9 15-23 0 0,-5-11 23 0 0,0 1 0 0 0,0 0 0 0 0,-1 0 0 0 0,0 1 0 0 0,0-1 0 0 0,-1 1 0 0 0,0 0 0 0 0,2 8 0 0 0,15 30 0 0 0,-19-45 0 0 0,-1 1 0 0 0,1-1 0 0 0,-1 1 0 0 0,0-1 0 0 0,1 0 0 0 0,-1 1 0 0 0,0-1 0 0 0,0 1 0 0 0,0-1 0 0 0,0 1 0 0 0,-1 0 0 0 0,1-1 0 0 0,0 1 0 0 0,0-1 0 0 0,0 1 0 0 0,0-1 0 0 0,0 1 0 0 0,0-1 0 0 0,1 1 0 0 0,-1-1 0 0 0,0 0 0 0 0,1 1 0 0 0,-1 0 0 0 0,5 4 2 0 0,-1 1-9 0 0,-3 1 29 0 0,-1 5 37 0 0,0-11 5 0 0,0-2 28 0 0,0 0-2 0 0,0 0-15 0 0,0 0 10 0 0,0 0-14 0 0,0-2-12 0 0,0-7-33 0 0,-1 5-14 0 0,1 1-1 0 0,0-1 0 0 0,0 0 1 0 0,0 1-1 0 0,0-1 1 0 0,1 1-1 0 0,-1-1 0 0 0,1 0 1 0 0,0 0-12 0 0,2 0 0 0 0,2-7 44 0 0,-3-12 105 0 0,2 1-50 0 0,2 7-61 0 0,0 2-52 0 0,1 0-60 0 0,-3 6-12 0 0,12-12 3 0 0,-10 14 74 0 0,6-5-44 0 0,-9 8 38 0 0,1 1-9 0 0,13 2-1 0 0,1 1 22 0 0,-16-1-3 0 0,1 0-1 0 0,0 0 0 0 0,-1 1 1 0 0,0-1-1 0 0,1 1 1 0 0,-1-1-1 0 0,0 1 1 0 0,0 0-1 0 0,1 0 0 0 0,-1 0 1 0 0,0 1 6 0 0,2-1-47 0 0,1-1 40 0 0,0 0 8 0 0,-2 0-5 0 0,0 3 8 0 0,5 13-58 0 0,-4-11 45 0 0,-4-5 9 0 0,1 0 0 0 0,0 0 0 0 0,-1 0 0 0 0,1 0 0 0 0,0 0 0 0 0,-1 1-1 0 0,1-1 1 0 0,-1 0 0 0 0,0 0 0 0 0,1 0 0 0 0,-1 1 0 0 0,0-1 0 0 0,0 0 0 0 0,0 1 0 0 0,0 0 0 0 0,2 20 18 0 0,6-2 78 0 0,-6-16 4 0 0,-1-2-44 0 0,-1 3-15 0 0,-1-1 20 0 0,1 1 52 0 0,0 3-76 0 0,0 0-35 0 0,0-5-36 0 0,2 0-56 0 0,-2-3-92 0 0,0 0 56 0 0,0 0 50 0 0,1 0 42 0 0,-1 1 59 0 0,1-1 75 0 0,1 2 402 0 0,-1-2-426 0 0,-1 1-34 0 0,1-1-44 0 0,0 1-55 0 0,-1 0-67 0 0,1-1-76 0 0,-1 1-52 0 0,1 0-78 0 0,-1-1-84 0 0,0 1-93 0 0,1 0-99 0 0,-1-1-108 0 0,0 1-114 0 0,0 0-123 0 0,0 2-906 0 0,0 4-1052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7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7912 0 0,'0'0'232'0'0,"0"-2"-14"0"0,1-3-288 0 0,0 3 115 0 0,2 0 126 0 0,2 2 229 0 0,3-1 128 0 0,-6 0-386 0 0,0 0-32 0 0,1-4 177 0 0,-2 4-268 0 0,-1 1 0 0 0,0 0-1 0 0,0-1 1 0 0,0 1 0 0 0,1 0 0 0 0,-1 0-1 0 0,0-1 1 0 0,0 1 0 0 0,1 0 0 0 0,-1-1-1 0 0,0 1 1 0 0,1 0 0 0 0,-1 0 0 0 0,0 0 0 0 0,1-1-1 0 0,-1 1 1 0 0,0 0 0 0 0,1 0 0 0 0,-1 0-1 0 0,0 0 1 0 0,1 0 0 0 0,-1 0 0 0 0,0-1 0 0 0,1 1-1 0 0,-1 0 1 0 0,1 0 0 0 0,-1 0 0 0 0,0 0-1 0 0,1 0 1 0 0,-1 1 0 0 0,0-1 0 0 0,1 0-19 0 0,8-1 314 0 0,0-4 46 0 0,1 0-11 0 0,-2 4-58 0 0,7-1 65 0 0,-3-2-97 0 0,-1 0-100 0 0,9 2 34 0 0,-16 2-242 0 0,-1-1 43 0 0,5-1 110 0 0,-5 0-86 0 0,-1 1-39 0 0,-1 0-34 0 0,1 0-59 0 0,0 0-68 0 0,0 0-79 0 0,0 0-92 0 0,0 1-103 0 0,0-1-117 0 0,-1 1 239 0 0,1 0-33 0 0,-1 0-35 0 0,1 0-38 0 0,2 0-1119 0 0,4 0-896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18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13 400 8752 0 0,'-2'-2'197'0'0,"1"1"-141"0"0,-4-2-14 0 0,3 0 8 0 0,0 1 64 0 0,2-1 85 0 0,2-7 12 0 0,6 0-100 0 0,-7 8-1 0 0,0 2 125 0 0,-1 0 201 0 0,0 0 11 0 0,0 0-26 0 0,0 0-112 0 0,0 0-49 0 0,0 0-10 0 0,0 0 11 0 0,0 0 58 0 0,0 0 29 0 0,0 0 4 0 0,0 2-35 0 0,0-2-305 0 0,0 1 0 0 0,0-1 0 0 0,0 0 0 0 0,0 1 0 0 0,-1-1 0 0 0,1 1 0 0 0,0-1 0 0 0,0 1 0 0 0,0-1 0 0 0,0 0 1 0 0,0 1-1 0 0,-1-1 0 0 0,1 1 0 0 0,0-1 0 0 0,0 0 0 0 0,-1 1 0 0 0,1-1 0 0 0,0 0 0 0 0,-1 1 0 0 0,1-1 0 0 0,0 0 0 0 0,-1 1 0 0 0,1-1 0 0 0,-1 0-12 0 0,-3 4 126 0 0,2 5-53 0 0,2 15 266 0 0,0 33 538 0 0,0-36-619 0 0,0 1-60 0 0,0 0-115 0 0,0-15-58 0 0,1 0 1 0 0,0 0 0 0 0,0 0 0 0 0,1 2-26 0 0,3 18 100 0 0,-3-7 25 0 0,-2 25 89 0 0,0 5 51 0 0,2-32-102 0 0,2-7-27 0 0,0 3 129 0 0,-3-6-75 0 0,0 1 48 0 0,-1-5-171 0 0,0-4-21 0 0,0 0 3 0 0,0 6 24 0 0,0 4 32 0 0,0 8 57 0 0,0-16 24 0 0,0-1-105 0 0,0 0-91 0 0,-1 0-79 0 0,1 0-52 0 0,0 0-46 0 0,-1 0-201 0 0,-3 1-613 0 0,2-2 742 0 0,0 0 56 0 0,0 0-219 0 0,2 0 239 0 0,0 0-35 0 0,0-1 2 0 0,0 1-36 0 0,0 0-41 0 0,0-1-47 0 0,0 0-49 0 0,0 1-47 0 0,0-1-40 0 0,0 0-37 0 0,0 0-142 0 0,0-1-37 0 0,0-2-1505 0 0</inkml:trace>
  <inkml:trace contextRef="#ctx0" brushRef="#br0" timeOffset="905.42">217 51 6384 0 0,'0'0'184'0'0,"2"0"-6"0"0,0 0-174 0 0,-1-1-1 0 0,0 1 1 0 0,0 0-1 0 0,0 0 0 0 0,1-1 1 0 0,-1 1-1 0 0,0-1 1 0 0,0 1-1 0 0,0-1 0 0 0,0 1 1 0 0,0-1-1 0 0,0 0-3 0 0,1 0 0 0 0,-1 0 0 0 0,0 1-1 0 0,1-1 1 0 0,-1 0 0 0 0,0 1 0 0 0,1-1-1 0 0,-1 1 1 0 0,1 0 0 0 0,-1-1-1 0 0,1 1 1 0 0,-1 0 0 0 0,1 0 0 0 0,8-2 22 0 0,-3-2 59 0 0,2 0 79 0 0,2 2 57 0 0,2 0 11 0 0,5-3-19 0 0,-2 1-51 0 0,-5 3-16 0 0,4 0 106 0 0,-2 0-76 0 0,19-7 191 0 0,-22 5-210 0 0,-1 2-39 0 0,18 2 98 0 0,-13-1-67 0 0,0 1 29 0 0,-1 0-80 0 0,-10 0-78 0 0,1-1 0 0 0,0 1 0 0 0,0 0 0 0 0,-1 0-1 0 0,1 1 1 0 0,0-1 0 0 0,-1 1 0 0 0,2 1-16 0 0,1 1 59 0 0,-1 1 36 0 0,-3-3 66 0 0,-2-1-17 0 0,0 1-71 0 0,0 6-19 0 0,0-7-23 0 0,-1 20 287 0 0,-1-14-184 0 0,1-1 1 0 0,-1 1 0 0 0,-1-1-1 0 0,1 1 1 0 0,-3 3-135 0 0,-2 5 285 0 0,4-10-196 0 0,-5 9 24 0 0,-6 4-54 0 0,13-17-54 0 0,0 0-1 0 0,0 0 1 0 0,0 0 0 0 0,0-1 0 0 0,0 2-1 0 0,1-1 1 0 0,-1 0 0 0 0,0 0-1 0 0,1 0 1 0 0,-1 0 0 0 0,0 0 0 0 0,1 1-1 0 0,-1-1 1 0 0,1 0 0 0 0,0 1-5 0 0,-3 6 33 0 0,2-6-23 0 0,1-1 1 0 0,-1 1-1 0 0,0 0 0 0 0,0-1 0 0 0,0 1 1 0 0,-1-1-1 0 0,1 0 0 0 0,0 1 0 0 0,-1 0-10 0 0,-7 8 63 0 0,1 4 33 0 0,6-10-69 0 0,-1 0 0 0 0,1 1-1 0 0,0-1 1 0 0,0 0-1 0 0,0 1 1 0 0,1-1-1 0 0,-1 1 1 0 0,1-1 0 0 0,0 3-27 0 0,1 3 64 0 0,0-6 0 0 0,0 4 5 0 0,0-6 22 0 0,2 2 19 0 0,3 1-77 0 0,-2-2-8 0 0,-2 0-3 0 0,0 4 5 0 0,1-5 68 0 0,-1-1-89 0 0,1-1 0 0 0,-1 0 0 0 0,0 0 0 0 0,0 1 0 0 0,0-1 0 0 0,1 0 0 0 0,-1 1 0 0 0,0-1 0 0 0,0 1 0 0 0,0 0 0 0 0,0-1 0 0 0,0 1-6 0 0,9 4 28 0 0,-1-3 24 0 0,2-2 20 0 0,7-1 7 0 0,-18 1-77 0 0,1 0-1 0 0,-1 0 1 0 0,0 0 0 0 0,1 0-1 0 0,-1 0 1 0 0,0-1-1 0 0,1 1 1 0 0,-1 0 0 0 0,0 0-1 0 0,1 0 1 0 0,-1-1 0 0 0,0 1-1 0 0,1 0 1 0 0,-1-1 0 0 0,0 1-1 0 0,0 0 1 0 0,1 0-1 0 0,-1-1 1 0 0,0 1 0 0 0,0 0-1 0 0,0-1 1 0 0,1 1 0 0 0,-1-1-1 0 0,0 1 1 0 0,0 0-1 0 0,0-1 1 0 0,0 1 0 0 0,0 0-1 0 0,0-1 1 0 0,0 1 0 0 0,0-1-1 0 0,0 1 1 0 0,0-1-2 0 0,0 1 1 0 0,0 0 0 0 0,0 0 0 0 0,0 0 0 0 0,0 0 0 0 0,0 0 0 0 0,0 0-1 0 0,0 0 1 0 0,0 0 0 0 0,0 0 0 0 0,0 0 0 0 0,0 0 0 0 0,0 0 0 0 0,0 0 0 0 0,0 0 0 0 0,0-1 0 0 0,0 1 0 0 0,0 0 0 0 0,0 0 0 0 0,0 0 0 0 0,0 0 0 0 0,0 0 0 0 0,0 0-1 0 0,0 0 1 0 0,0 0 0 0 0,0 0 0 0 0,0 0 0 0 0,0 0 0 0 0,1 0 0 0 0,-1 0 0 0 0,0 0 0 0 0,0 0 0 0 0,0 0 0 0 0,0 0 0 0 0,0 0 0 0 0,0-1 0 0 0,0 1 0 0 0,0 0-1 0 0,0 0 1 0 0,0 0 0 0 0,0 0 0 0 0,0 0 0 0 0,0 0 0 0 0,0 0 0 0 0,0 0 0 0 0,1 0 0 0 0,-1 0 0 0 0,0 0 0 0 0,0 0 0 0 0,0 0 0 0 0,0 0 0 0 0,0 0 0 0 0,0 0 0 0 0,0 0-1 0 0,0 0 1 0 0,0 0 0 0 0,0 0 0 0 0,0 0-1 0 0,8 0 24 0 0,-10 3 27 0 0,-4 7-38 0 0,4 1 27 0 0,0 0-16 0 0,-5-4 25 0 0,-6 8 44 0 0,5-3 38 0 0,1-5-62 0 0,6-7-63 0 0,0 1 0 0 0,0 0 0 0 0,0-1 0 0 0,1 1 0 0 0,-1 0 0 0 0,0-1 0 0 0,1 1-1 0 0,-1 0 1 0 0,1 0 0 0 0,-1 0 0 0 0,1-1 0 0 0,-1 1 0 0 0,1 0 0 0 0,-1 0 0 0 0,1 0-1 0 0,0 0 1 0 0,0 0 0 0 0,-1 0 0 0 0,1 0 0 0 0,0 0 0 0 0,0 0 0 0 0,0 0 0 0 0,0 1-6 0 0,0-2 3 0 0,0 1 0 0 0,0-1 0 0 0,1 0 0 0 0,-1 1 0 0 0,0-1 0 0 0,0 1 0 0 0,0-1 1 0 0,0 0-1 0 0,0 1 0 0 0,0-1 0 0 0,0 0 0 0 0,-1 1 0 0 0,1-1 0 0 0,0 1 1 0 0,0-1-1 0 0,0 0 0 0 0,0 1 0 0 0,0-1 0 0 0,-1 0 0 0 0,1 1 0 0 0,0-1 0 0 0,0 0 1 0 0,0 1-1 0 0,-1-1 0 0 0,1 0 0 0 0,0 1 0 0 0,-1-1 0 0 0,1 0 0 0 0,0 0 0 0 0,-1 1 1 0 0,1-1-1 0 0,0 0 0 0 0,-1 0 0 0 0,1 0 0 0 0,0 0 0 0 0,-1 1 0 0 0,1-1 1 0 0,-1 0-1 0 0,1 0 0 0 0,0 0 0 0 0,-1 0 0 0 0,1 0 0 0 0,0 0 0 0 0,-1 0 0 0 0,1 0 1 0 0,-1 0-4 0 0,1 0 1 0 0,0 0 1 0 0,0 0-1 0 0,0 0 1 0 0,0 0-1 0 0,0 0 1 0 0,0 0-1 0 0,0 0 1 0 0,0 0-1 0 0,0 0 1 0 0,1 0-1 0 0,-1 0 1 0 0,0 0 0 0 0,0 0-1 0 0,0 0 1 0 0,0 0-1 0 0,0 0 1 0 0,0 1-1 0 0,0-1 1 0 0,0 0-1 0 0,0 0 1 0 0,0 0-1 0 0,0 0 1 0 0,0 0-1 0 0,0 0 1 0 0,0 0 0 0 0,0 0-1 0 0,0 0 1 0 0,0 0-1 0 0,0 0 1 0 0,0 0-1 0 0,0 0 1 0 0,0 0-1 0 0,0 0 1 0 0,0 0-1 0 0,0 0 1 0 0,-1 0-1 0 0,1 1 1 0 0,0-1-1 0 0,0 0 1 0 0,0 0 0 0 0,0 0-1 0 0,0 0 1 0 0,0 0-1 0 0,0 0 1 0 0,0 0-1 0 0,0 0-1 0 0,3 3 7 0 0,0-1 0 0 0,0 1 0 0 0,0 0 0 0 0,-1 1-1 0 0,0-1 1 0 0,1 0 0 0 0,-1 1 0 0 0,1 3-7 0 0,7 7 11 0 0,-9-14-11 0 0,4 6 0 0 0,0-1 0 0 0,1 0 0 0 0,-1 0 0 0 0,1-1 0 0 0,0 1 0 0 0,1-1 0 0 0,0 0 0 0 0,-1 0 5 0 0,-1-1 1 0 0,0 2-1 0 0,-1-1 1 0 0,1 0-1 0 0,-1 1 1 0 0,3 2-6 0 0,6 7 20 0 0,-4-1-8 0 0,-8-12-14 0 0,0 0 1 0 0,-1 0 0 0 0,1 0 0 0 0,0 0 0 0 0,0 0-1 0 0,0 0 1 0 0,0 0 0 0 0,0 0 0 0 0,0 0 0 0 0,0 0-1 0 0,1 0 1 0 0,-1-1 0 0 0,1 1 1 0 0,0 0-9 0 0,0 1 0 0 0,0-1 0 0 0,0 0 1 0 0,0 0-1 0 0,0 1 0 0 0,-1 0 0 0 0,1-1 0 0 0,1 2 9 0 0,1 3 4 0 0,0 0-1 0 0,0-1 0 0 0,-1 1 1 0 0,2 3-4 0 0,-1-2 34 0 0,-4-6-24 0 0,1 0 1 0 0,0 0 0 0 0,-1 0 0 0 0,1 1-1 0 0,0-1 1 0 0,-1 0 0 0 0,0 0-1 0 0,1 0 1 0 0,-1 1 0 0 0,0-1 0 0 0,1 2-11 0 0,1 3 72 0 0,1 3-64 0 0,0 2 88 0 0,-1 6 139 0 0,0 13 244 0 0,-2-17-297 0 0,0 45 570 0 0,-2-54-609 0 0,-1-1-97 0 0,1 0 0 0 0,0 1 0 0 0,0-1 0 0 0,0 0 0 0 0,0 1 0 0 0,0 2-46 0 0,0-2 34 0 0,0 1-1 0 0,0-1 1 0 0,0 0 0 0 0,-1 0 0 0 0,1 0 0 0 0,-1-1-1 0 0,0 1-33 0 0,-3 3 47 0 0,-10 7 67 0 0,2-11-11 0 0,2-1-24 0 0,11-1-74 0 0,1-1 0 0 0,-1 0 0 0 0,0 1 0 0 0,0-1 0 0 0,1 1-1 0 0,-1-1 1 0 0,0 1 0 0 0,1 0 0 0 0,-1-1 0 0 0,0 1 0 0 0,1 0 0 0 0,-1-1 0 0 0,1 1 0 0 0,-1 0-1 0 0,1 0-4 0 0,-1 0 6 0 0,1 0-1 0 0,-1 0 0 0 0,1-1 0 0 0,-1 1 0 0 0,1 0 0 0 0,-1 0 0 0 0,0-1 0 0 0,1 1 0 0 0,-1 0 0 0 0,0-1 0 0 0,1 1 0 0 0,-1-1 0 0 0,0 1 0 0 0,0-1 0 0 0,1 1 0 0 0,-1-1 0 0 0,0 0 0 0 0,0 1 0 0 0,0-1 0 0 0,0 0-5 0 0,-21 1 156 0 0,8-2-61 0 0,12 1-70 0 0,-1 0 0 0 0,0 0 0 0 0,0-1 0 0 0,1 1 0 0 0,-1-1 0 0 0,0 1 0 0 0,-1-2-25 0 0,-9-4 52 0 0,3-1-7 0 0,6 2-10 0 0,-6 1-22 0 0,-9-13 19 0 0,16 14-26 0 0,1 1-81 0 0,2 2-48 0 0,0 0-6 0 0,0 0 37 0 0,-2-2-7 0 0,2 2-131 0 0,0 0 69 0 0,0 0 61 0 0,0 0 54 0 0,-1 0 49 0 0,1 0 48 0 0,-1-1 111 0 0,-1-1 330 0 0,1 2-384 0 0,1-1-53 0 0,-1 1-66 0 0,0-1-69 0 0,1 1-84 0 0,-1-1-97 0 0,1 0-64 0 0,-1 1-97 0 0,1-1-106 0 0,0 1-116 0 0,-1-1-125 0 0,1 1 334 0 0,0 0-34 0 0,0 0-36 0 0,0 0-38 0 0,0-1-38 0 0,0 1-39 0 0,0 0-1347 0 0,0 0-1106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21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5792 0 0,'0'0'166'0'0,"0"0"-32"0"0,0 0 15 0 0,0 0 77 0 0,0 0 213 0 0,0 0 393 0 0,0 0 31 0 0,0 0-30 0 0,0 0-545 0 0,0 0 103 0 0,0 0 221 0 0,0 0-17 0 0,0 0-33 0 0,0 0-123 0 0,0 0-58 0 0,0 0-11 0 0,0 0-17 0 0,0 0-62 0 0,0 0-31 0 0,0 0-4 0 0,0 0-12 0 0,0 0-52 0 0,0 0-28 0 0,0 0-4 0 0,0 0-14 0 0,0 0-55 0 0,0 0-19 0 0,0 0-74 0 0,0 0-95 0 0,0 0-92 0 0,0 0 46 0 0,0 0-38 0 0,0 0-41 0 0,0 0-38 0 0,0 0-364 0 0,0 0 80 0 0,0 0-53 0 0,0 0-708 0 0,0 0-561 0 0,0 0-1061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30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121 379 7744 0 0,'0'0'174'0'0,"0"0"29"0"0,0 0 12 0 0,-2 2-35 0 0,-8 6-144 0 0,-2-6-62 0 0,6-2 50 0 0,2 2 79 0 0,2 0 58 0 0,1 1-13 0 0,0-1-33 0 0,0-1-3 0 0,0 0 19 0 0,0-1 47 0 0,-1 1 12 0 0,1-1 47 0 0,-2 0 52 0 0,0 0 58 0 0,0 1-40 0 0,0 0-38 0 0,-2 3 177 0 0,-6 4 104 0 0,6-4-341 0 0,-3 9 387 0 0,3-4-293 0 0,1-4-211 0 0,0 0-57 0 0,-3 6 97 0 0,6-8-91 0 0,0 0-1 0 0,1 0 1 0 0,-1-1-1 0 0,1 1 1 0 0,0 0-1 0 0,0 0 1 0 0,0 0-41 0 0,0-1 16 0 0,0-1 1 0 0,0 0-1 0 0,-1 1 1 0 0,1-1-1 0 0,0 0 1 0 0,-1 1 0 0 0,1-1-1 0 0,-1 0 1 0 0,1 1-1 0 0,-1-1 1 0 0,0 0 0 0 0,1 0-1 0 0,-1 0-16 0 0,0 1 12 0 0,0-1-1 0 0,1 0 1 0 0,-1 0-1 0 0,1 0 1 0 0,-1 1-1 0 0,1-1 1 0 0,-1 0-1 0 0,1 1 1 0 0,-1-1-1 0 0,1 0 1 0 0,0 1-1 0 0,0-1 1 0 0,0 0-12 0 0,-1 11 44 0 0,2 13 166 0 0,-1-25-203 0 0,0 1 0 0 0,0-1 0 0 0,0 1 0 0 0,0-1 1 0 0,0 1-1 0 0,0-1 0 0 0,0 1 0 0 0,0-1 0 0 0,0 1 1 0 0,1-1-1 0 0,-1 0 0 0 0,0 1 0 0 0,0-1 0 0 0,1 1 1 0 0,-1-1-1 0 0,0 1 0 0 0,0-1 0 0 0,1 0 1 0 0,-1 1-1 0 0,1-1 0 0 0,-1 0 0 0 0,0 1 0 0 0,1-1 1 0 0,-1 0-1 0 0,1 0 0 0 0,-1 1 0 0 0,0-1 0 0 0,1 0 1 0 0,-1 0-1 0 0,1 0 0 0 0,-1 0 0 0 0,1 0 0 0 0,-1 1 1 0 0,1-1-8 0 0,1 1 98 0 0,-2 1-63 0 0,0 4-25 0 0,4-4 16 0 0,4-1 42 0 0,7-1 74 0 0,-10 0-72 0 0,1 0 41 0 0,0 0 58 0 0,0 0 78 0 0,1-1-120 0 0,1-2-45 0 0,7-5-15 0 0,13-16-42 0 0,-19 15 21 0 0,-2 0 0 0 0,1 0 0 0 0,5-9-46 0 0,-8 10 22 0 0,0-1 0 0 0,0 0 0 0 0,-1-1 1 0 0,2-8-23 0 0,27-38 0 0 0,-30 44-1 0 0,0 1 1 0 0,0-1 0 0 0,-1 0 0 0 0,-1 0 0 0 0,0-1 0 0 0,0-1 0 0 0,-1-23 28 0 0,0 14 9 0 0,-1 6-42 0 0,1 6 19 0 0,-1 0-1 0 0,0 0 1 0 0,-1 0 0 0 0,-1 0 0 0 0,1 0-14 0 0,-9-22 11 0 0,-2-6 41 0 0,8 13-52 0 0,4 22 0 0 0,-1 1 0 0 0,1-1 0 0 0,-1 0 0 0 0,1 0 0 0 0,0 0 0 0 0,1 0 0 0 0,-1 0 0 0 0,1 0 0 0 0,-1 0 0 0 0,1 0 0 0 0,0-1 0 0 0,0 1-26 0 0,0-5 86 0 0,0 5 11 0 0,0 9-48 0 0,1-4-19 0 0,-1 1 0 0 0,0-1 0 0 0,0 0-1 0 0,0 1 1 0 0,1-1 0 0 0,-1 0 0 0 0,1 1-1 0 0,-1-1 1 0 0,1 0 0 0 0,-1 0 0 0 0,1 1-1 0 0,0-1 1 0 0,-1 0-4 0 0,1 0 9 0 0,0 0-1 0 0,0 0 1 0 0,-1 1-1 0 0,1-1 1 0 0,-1 0 0 0 0,1 0-1 0 0,-1 1 1 0 0,1-1-1 0 0,-1 0 1 0 0,0 1-1 0 0,0-1 1 0 0,0 0-1 0 0,1 1-8 0 0,-1-1 6 0 0,0 1-1 0 0,0-1 0 0 0,0 0 0 0 0,0 1 0 0 0,1-1 0 0 0,-1 0 0 0 0,1 1 0 0 0,-1-1 0 0 0,1 0 0 0 0,-1 0 0 0 0,1 1 0 0 0,0-1 0 0 0,0 0-5 0 0,3 9 29 0 0,-2-2 20 0 0,-3 3-13 0 0,2 12 42 0 0,1-11-56 0 0,2 0 52 0 0,-3-10-56 0 0,0 1 1 0 0,0-1-1 0 0,-1 1 0 0 0,1 0 1 0 0,0-1-1 0 0,-1 1 0 0 0,0 0 1 0 0,1-1-1 0 0,-1 1-18 0 0,0 6 50 0 0,1 0 1 0 0,0 0-1 0 0,1-1 0 0 0,0 1-50 0 0,0-1 54 0 0,-1 0 0 0 0,0 0 0 0 0,1 7-54 0 0,-2 99 602 0 0,0 157 949 0 0,0-269-1498 0 0,0-2-13 0 0,0 0-105 0 0,0 0-64 0 0,0 0-21 0 0,0-1 46 0 0,0 0-5 0 0,1-4-186 0 0,7-2-293 0 0,-4 6 345 0 0,-1-2-69 0 0,0 1-91 0 0,0-2-115 0 0,-3 2 150 0 0,1 1-60 0 0,-1-1-52 0 0,1 1-45 0 0,0-2-626 0 0,0 0-102 0 0,2-2-873 0 0,4-2-1194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30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10808 0 0,'0'0'316'0'0,"0"0"-3"0"0,0 0-234 0 0,0 2-47 0 0,0 0-22 0 0,0 10-7 0 0,2-6 40 0 0,5 2 200 0 0,-7-7-219 0 0,1 0-1 0 0,-1 0 0 0 0,1 0 1 0 0,-1 0-1 0 0,0 0 1 0 0,0 0-1 0 0,1 0 1 0 0,-1 0-1 0 0,0 0 1 0 0,0 0-1 0 0,0 0 1 0 0,0 1-24 0 0,2 6 311 0 0,6 8 22 0 0,-6-8 90 0 0,-2-5-363 0 0,0 1 40 0 0,0 6 198 0 0,0 2 81 0 0,0 17 588 0 0,0-20-713 0 0,0-1-47 0 0,0 1-47 0 0,0-6-122 0 0,0 0-33 0 0,0 5 160 0 0,2-3-34 0 0,0 1-7 0 0,3-1 17 0 0,-4-5-129 0 0,-1 1-8 0 0,0-1-1 0 0,0 0 1 0 0,0 0 0 0 0,0 0 0 0 0,0 0 0 0 0,0 0 0 0 0,0 0-1 0 0,0 0 1 0 0,1 0 0 0 0,-1 0 0 0 0,0 0 0 0 0,0 0-1 0 0,0 0 1 0 0,0 0 0 0 0,0 0 0 0 0,0 0 0 0 0,0 0-1 0 0,0 1 1 0 0,0-1 0 0 0,0 0 0 0 0,0 0 0 0 0,0 0 0 0 0,0 0-1 0 0,0 0 1 0 0,0 0 0 0 0,0 0 0 0 0,0 0 0 0 0,0 0-1 0 0,0 1 1 0 0,0-1 0 0 0,0 0 0 0 0,0 0 0 0 0,0 0-1 0 0,0 0 1 0 0,0 0 0 0 0,0 0 0 0 0,0 0 0 0 0,0 0 0 0 0,0 0-1 0 0,0 0 1 0 0,0 1 0 0 0,0-1 0 0 0,0 0 0 0 0,0 0-1 0 0,0 0 1 0 0,0 0 0 0 0,0 0 0 0 0,0 0 0 0 0,-1 0-1 0 0,1 0 1 0 0,0 0 0 0 0,0 0 0 0 0,0 0 0 0 0,0 0 0 0 0,0 0-1 0 0,0 0 1 0 0,0 0-4 0 0,-4 3 81 0 0,-1 4 45 0 0,4 3 5 0 0,1 7 108 0 0,0-16-316 0 0,0 0 53 0 0,0-1 68 0 0,0 1 108 0 0,0-1-113 0 0,0 1-49 0 0,0 1-72 0 0,0 0-72 0 0,0 2-92 0 0,0 0-109 0 0,0-1 131 0 0,0 0-33 0 0,0-3 1 0 0,0 0-38 0 0,0 0-396 0 0,-1 0 95 0 0,1 0-51 0 0,-1 0-761 0 0,-3 0-596 0 0,-2 0-1135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31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24 10656 0 0,'-2'0'241'0'0,"0"0"-260"0"0,1 1 49 0 0,-4-2 310 0 0,4-1-283 0 0,1-1-50 0 0,-1-1-100 0 0,1 1-2 0 0,0 0-36 0 0,0-1-43 0 0,0-1-44 0 0,0 5-1548 0 0,0 0-1013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32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266 37 8032 0 0,'0'0'182'0'0,"0"-2"29"0"0,1 1-152 0 0,-1-3-23 0 0,-1 2 1 0 0,-2 0 40 0 0,-6 1 123 0 0,2-1-163 0 0,2-3-40 0 0,0 1 18 0 0,0 3 43 0 0,2 0 203 0 0,1 0-101 0 0,1 0-61 0 0,-1-2-49 0 0,1-1 18 0 0,-1 3 64 0 0,0 0 69 0 0,-1 1 111 0 0,0 0-216 0 0,0 0 36 0 0,-4 0 221 0 0,-1 0 142 0 0,-12 0 778 0 0,12 0-876 0 0,3 0-146 0 0,-1 0-62 0 0,1 0-74 0 0,0 0-88 0 0,4 0 6 0 0,-1 0 1 0 0,1 0-1 0 0,-1 0 1 0 0,1 1-1 0 0,0-1 1 0 0,-1 1-1 0 0,1-1 1 0 0,0 1-1 0 0,-1 0 1 0 0,1-1-1 0 0,0 1 1 0 0,0 0-1 0 0,-1 0 1 0 0,1 0-1 0 0,0 0 1 0 0,0 0-1 0 0,0 0 1 0 0,0 0-34 0 0,-5 4 156 0 0,0 0-43 0 0,4-4-77 0 0,-13 7 164 0 0,13-7-183 0 0,1 0 0 0 0,0 0 0 0 0,-1 0 0 0 0,1 0 0 0 0,0 0 0 0 0,-1 1 0 0 0,1-1 0 0 0,0 1 0 0 0,0-1 0 0 0,0 0 0 0 0,0 1 0 0 0,0 0-17 0 0,-4 12 120 0 0,-11 13 60 0 0,-2 6 16 0 0,13-21-152 0 0,1-5 0 0 0,1 1 0 0 0,0 0 0 0 0,1-1 0 0 0,0 1 0 0 0,0 1 0 0 0,0-1 0 0 0,1 7-44 0 0,1-12 17 0 0,-1 0 0 0 0,1 0 1 0 0,0 0-1 0 0,-1 0 1 0 0,0 0-1 0 0,1 0 1 0 0,-1 0-1 0 0,0-1 1 0 0,-1 1-1 0 0,1 0 1 0 0,-1 1-18 0 0,-1 7 81 0 0,3 6-16 0 0,1-11-37 0 0,-2-3-11 0 0,1 0 0 0 0,1-1 0 0 0,-1 1 0 0 0,0-1 0 0 0,0 1 0 0 0,1-1 0 0 0,0 1 0 0 0,-1-1-1 0 0,1 0 1 0 0,0 1 0 0 0,0-1 0 0 0,1 2-17 0 0,1 1 24 0 0,0 3 87 0 0,2 1 114 0 0,-3-6-184 0 0,0-1-36 0 0,1 0 131 0 0,2-1-52 0 0,8-2 18 0 0,-8 1-40 0 0,-3-1-38 0 0,0 1 0 0 0,0 0 0 0 0,0-1 0 0 0,0 1 0 0 0,1-1-1 0 0,-1 1 1 0 0,0-1 0 0 0,0 0 0 0 0,1-1-24 0 0,19-12 123 0 0,-16 11-103 0 0,11-11-19 0 0,7-13 96 0 0,-3-5-27 0 0,-7 11-118 0 0,-5 6-59 0 0,0 1-78 0 0,-7 11 37 0 0,1-1 93 0 0,2-2 27 0 0,-3 3-8 0 0,0-1-51 0 0,0 1-72 0 0,0 0-46 0 0,0-1-81 0 0,-1 1-93 0 0,0 0-109 0 0,0 1 106 0 0,-1 0-57 0 0,1 0-48 0 0,-1 0-44 0 0,0-1-155 0 0,0 1-42 0 0,0-2-187 0 0,0-1-503 0 0</inkml:trace>
  <inkml:trace contextRef="#ctx0" brushRef="#br0" timeOffset="436.69">399 145 8752 0 0,'0'2'197'0'0,"2"12"-63"0"0,10 20 313 0 0,-8-23-350 0 0,0-2-60 0 0,-3-6-34 0 0,2 8 69 0 0,1-2 82 0 0,0 3 152 0 0,4 7 276 0 0,-4-11-359 0 0,0 17 1207 0 0,0-19-1108 0 0,1 3 161 0 0,-4-2-92 0 0,1-3 179 0 0,-2-4-761 0 0,1 1 33 0 0,0 0-61 0 0,-1 0 118 0 0,1 0 107 0 0,0 0 62 0 0,-1 0 50 0 0,1 0 45 0 0,-1 0 39 0 0,1 1 306 0 0,0 0 106 0 0,-1 0 28 0 0,2 1 922 0 0,-2-3-695 0 0,0 0-553 0 0,1 0-38 0 0,-1-1-43 0 0,0 0-51 0 0,0 0-56 0 0,0 0-63 0 0,0 0-70 0 0,0-1-76 0 0,0-13 131 0 0,0-13 12 0 0,2 12-68 0 0,10-24 6 0 0,-8 23 2 0 0,1 1-1 0 0,4-11-1 0 0,9-15-29 0 0,-1 9-37 0 0,0 4-52 0 0,-7 16 2 0 0,0 1 35 0 0,14-7-4 0 0,-21 16 78 0 0,0 1 1 0 0,1 0-1 0 0,-1 0 1 0 0,1 0-1 0 0,0 1 0 0 0,0-1 1 0 0,0 1-1 0 0,-1 0 0 0 0,1 0 1 0 0,0 1-1 0 0,0-1 0 0 0,3 1 7 0 0,-6 0-1 0 0,1 0 0 0 0,0 0 0 0 0,0 0 0 0 0,0 0 0 0 0,0 1 0 0 0,-1-1 0 0 0,1 1 0 0 0,0-1 0 0 0,0 1 0 0 0,-1 0 0 0 0,1 0 0 0 0,1 0 1 0 0,13 7 0 0 0,-13-7 0 0 0,1 1 0 0 0,0 0 0 0 0,-1 1 0 0 0,1-1 0 0 0,-1 0 0 0 0,0 1 0 0 0,0 0 0 0 0,0 0 0 0 0,0 0 0 0 0,-1 0 0 0 0,3 3 0 0 0,3 5 0 0 0,-1 0 0 0 0,0 1 0 0 0,1 3 0 0 0,-4-7 0 0 0,0 0 0 0 0,-1 0 0 0 0,0 1 0 0 0,0 0 0 0 0,-1-1 0 0 0,0 1 0 0 0,-1 0 0 0 0,1 7 0 0 0,-2-13 2 0 0,0 0-1 0 0,1 0 0 0 0,-1 0 0 0 0,1 0 0 0 0,-1 0 1 0 0,1 0-1 0 0,0 0 0 0 0,0-1 0 0 0,0 1 1 0 0,1 0-1 0 0,0 1-1 0 0,1 7 47 0 0,-3 6-24 0 0,-1-11-11 0 0,1 5 47 0 0,-1-9-45 0 0,1 0-1 0 0,0 0 0 0 0,0 0 0 0 0,0 0 0 0 0,0 0 0 0 0,0-1 0 0 0,0 1 0 0 0,1 0 0 0 0,-1 0 0 0 0,1 0 0 0 0,-1 0 0 0 0,1 1-13 0 0,4 0 42 0 0,-5-3-39 0 0,1 0 0 0 0,-1 0-1 0 0,0 1 1 0 0,1-1 0 0 0,-1 0-1 0 0,0 0 1 0 0,1 1 0 0 0,-1-1-1 0 0,0 0 1 0 0,0 0 0 0 0,1 1-1 0 0,-1-1 1 0 0,0 0 0 0 0,0 1 0 0 0,1-1-1 0 0,-1 0 1 0 0,0 1 0 0 0,0-1-1 0 0,0 0 1 0 0,0 1 0 0 0,0-1-1 0 0,0 0 1 0 0,0 1 0 0 0,0-1 0 0 0,0 1-1 0 0,1-1 1 0 0,-1 0 0 0 0,-1 1-1 0 0,1-1 1 0 0,0 0 0 0 0,0 1-1 0 0,0 0-2 0 0,0 9 64 0 0,0-8 0 0 0,0-2 0 0 0,-2 0-10 0 0,2 0-190 0 0,0 0 64 0 0,0 0 53 0 0,0 0 42 0 0,-1 0 46 0 0,-1 0 216 0 0,1 0-194 0 0,0 0-66 0 0,-1 0-103 0 0,2 0-12 0 0,-1-1-39 0 0,1 1-44 0 0,-1 0-49 0 0,1 0-155 0 0,-1-1-105 0 0,1 1-114 0 0,0 0-126 0 0,0-10-520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31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1 8960 0 0,'0'0'264'0'0,"0"0"-8"0"0,0 0-87 0 0,0 0-37 0 0,0 0 141 0 0,0 0 258 0 0,0 0 21 0 0,0 0-20 0 0,0 0-111 0 0,0 0-49 0 0,0 0-10 0 0,2 0-24 0 0,6 0-88 0 0,-6 0-40 0 0,0 2-8 0 0,2 3-80 0 0,2 6 158 0 0,0 0-43 0 0,-2-6-188 0 0,-2-3 90 0 0,-1 0-46 0 0,0 0-27 0 0,-1 2-18 0 0,0-2-3 0 0,0 0 14 0 0,4 4 81 0 0,0 2 69 0 0,-2 4 56 0 0,-2-5-148 0 0,-1-4-83 0 0,1 0 0 0 0,0 0 0 0 0,0 0 1 0 0,0-1-1 0 0,0 1 0 0 0,1 0 0 0 0,-1 0 1 0 0,1-1-1 0 0,0 2-34 0 0,0 0 17 0 0,1 1 7 0 0,0 1-1 0 0,-1-1 1 0 0,1 0-1 0 0,-1 1 1 0 0,-1-1 0 0 0,1 5-24 0 0,-1-4 30 0 0,1 0 0 0 0,0 0 0 0 0,0 0 0 0 0,0 0 1 0 0,1 1-31 0 0,0-2 46 0 0,-1 1 1 0 0,0 0 0 0 0,0 0 0 0 0,0 0 0 0 0,-1 1-47 0 0,1 13 129 0 0,3 18 101 0 0,1-12-5 0 0,-1 20 293 0 0,0-34-350 0 0,1 0-54 0 0,-4 2-78 0 0,-1-11-35 0 0,0 0 0 0 0,1 0 0 0 0,-1 0 0 0 0,1 0 0 0 0,-1 0 0 0 0,1 0 0 0 0,0-1 0 0 0,0 1 0 0 0,0 0-1 0 0,1 0 1 0 0,0 1-1 0 0,1 5 9 0 0,-4 6 55 0 0,1-13-52 0 0,0 0-1 0 0,0 0 0 0 0,-1 0 0 0 0,1 0 1 0 0,1-1-1 0 0,-1 1 0 0 0,0 0 0 0 0,0 0 1 0 0,1 0-1 0 0,-1 0 0 0 0,1 0 0 0 0,-1-1-11 0 0,1 0 4 0 0,3 10 45 0 0,-8 1-37 0 0,3-12-13 0 0,-1 12 1 0 0,2-5-14 0 0,0-3-38 0 0,0-3-118 0 0,0 1 36 0 0,-2 0-47 0 0,0 1 77 0 0,-3 0-17 0 0,4-2 24 0 0,0 0-107 0 0,0-1-26 0 0,1 1-68 0 0,0-1 102 0 0,0 0-37 0 0,0 0-40 0 0,0 0-37 0 0,0 0-411 0 0,0 0 106 0 0,0 0-51 0 0,0 0-777 0 0,0 0-605 0 0,0 0-1153 0 0</inkml:trace>
  <inkml:trace contextRef="#ctx0" brushRef="#br0" timeOffset="503.91">1 350 8640 0 0,'0'0'197'0'0,"0"0"24"0"0,0 0 17 0 0,0-2-38 0 0,-1 2-198 0 0,1-1 0 0 0,0 1 0 0 0,0 0 0 0 0,0-1 0 0 0,0 1 0 0 0,0-1 0 0 0,0 1 0 0 0,0 0 0 0 0,0-1 0 0 0,0 1 0 0 0,0 0 1 0 0,0-1-1 0 0,0 1 0 0 0,1 0 0 0 0,-1-1 0 0 0,0 1 0 0 0,0 0 0 0 0,0-1 0 0 0,0 1 0 0 0,1 0 0 0 0,-1-1 0 0 0,0 1 0 0 0,0 0 0 0 0,0-1 0 0 0,1 1 0 0 0,-1 0 1 0 0,0 0-1 0 0,1 0 0 0 0,-1-1 0 0 0,0 1 0 0 0,0 0 0 0 0,1 0 0 0 0,-1 0 0 0 0,0-1 0 0 0,1 1 0 0 0,-1 0 0 0 0,0 0 0 0 0,1 0 0 0 0,-1 0 0 0 0,1 0 0 0 0,-1 0 1 0 0,0 0-1 0 0,1 0 0 0 0,-1 0 0 0 0,0 0 0 0 0,1 0 0 0 0,-1 0 0 0 0,0 0 0 0 0,1 0 0 0 0,-1 0 0 0 0,0 0 0 0 0,1 1 0 0 0,-1-1-2 0 0,1 0 21 0 0,7-2 306 0 0,-4-2 94 0 0,-4 3-385 0 0,0 1-1 0 0,0 0 0 0 0,1-1 0 0 0,-1 1 0 0 0,1-1 0 0 0,-1 1 1 0 0,0 0-1 0 0,1-1 0 0 0,-1 1 0 0 0,1 0 0 0 0,-1-1 0 0 0,0 1 1 0 0,1 0-1 0 0,-1 0 0 0 0,1 0 0 0 0,-1-1 0 0 0,1 1 1 0 0,-1 0-1 0 0,1 0 0 0 0,-1 0 0 0 0,1 0 0 0 0,-1 0 0 0 0,1 0 1 0 0,-1 0-1 0 0,1 0 0 0 0,0 0-35 0 0,3 0 230 0 0,0-1-42 0 0,1-2 30 0 0,0 1-50 0 0,4-3 122 0 0,0 4-44 0 0,-3 0-78 0 0,0 0-43 0 0,0 0-15 0 0,2-3 7 0 0,0 1 10 0 0,4-1 115 0 0,0 0-53 0 0,8-3 55 0 0,10-2 22 0 0,10-1-99 0 0,0 1-71 0 0,37-8 13 0 0,-29 13-45 0 0,-36 0-55 0 0,-7 3-9 0 0,0-1 1 0 0,0 1-1 0 0,0 0 0 0 0,1 0 0 0 0,-1 1 1 0 0,0 0-1 0 0,-5 0 0 0 0,18 0-17 0 0,1 0-61 0 0,-2 0-84 0 0,1 0-111 0 0,-10-1 132 0 0,-2 0 41 0 0,9-6-86 0 0,-12 6 131 0 0,5-1-207 0 0,-4 2 215 0 0,6 0-170 0 0,7 1-225 0 0,-9 0 260 0 0,0 2 81 0 0,-4-1 99 0 0,-1 1 67 0 0,1-1-129 0 0,-3-3 63 0 0,-1 1 1 0 0,1 0 0 0 0,-1 0-1 0 0,0 0 1 0 0,1 0 0 0 0,-1 0 0 0 0,0 0-1 0 0,1 0 1 0 0,-1 0 0 0 0,0 0 0 0 0,1 0-1 0 0,-1 0 1 0 0,0 0 0 0 0,1 1-1 0 0,-1-1 1 0 0,1 0 0 0 0,-1 0 0 0 0,0 0-1 0 0,0 0 1 0 0,1 1 0 0 0,-1-1-1 0 0,0 0 1 0 0,1 0 0 0 0,-1 0 0 0 0,0 1-1 0 0,0-1 1 0 0,1 0 0 0 0,-1 1-1 0 0,0-1 1 0 0,0 0 0 0 0,0 0 0 0 0,1 1-1 0 0,-1-1 1 0 0,0 0 0 0 0,0 1-1 0 0,0-1 1 0 0,0 0 0 0 0,0 1 0 0 0,0-1-1 0 0,0 1 1 0 0,0-1 0 0 0,1 0 0 0 0,-1 1-1 0 0,0-1 1 0 0,-1 0 0 0 0,1 1-1 0 0,0-1 1 0 0,0 0 0 0 0,0 1 0 0 0,0-1-1 0 0,0 1 1 0 0,0-1 0 0 0,0 0 0 0 0,-1 1-1 0 0,1-1 1 0 0,0 1 0 0 0,0-1 0 0 0,0 1 0 0 0,0-1 0 0 0,0 1 0 0 0,1-1 1 0 0,-1 1-1 0 0,0-1 0 0 0,0 1 0 0 0,0-1 0 0 0,0 1 0 0 0,1-1 0 0 0,-1 1 0 0 0,0-1 1 0 0,0 1-1 0 0,1-1 0 0 0,-1 1 0 0 0,0-1 0 0 0,1 0 0 0 0,-1 1 0 0 0,0-1 0 0 0,1 0 1 0 0,-1 1-1 0 0,1-1 0 0 0,-1 0 0 0 0,1 1 0 0 0,3 3 24 0 0,-2 4 34 0 0,-2 32 226 0 0,0 54 275 0 0,-1-91-540 0 0,1 0 0 0 0,0 0 0 0 0,-1 0 0 0 0,0 0 0 0 0,1 0 0 0 0,-1 0 0 0 0,0 0 0 0 0,-1 0 0 0 0,1 0 0 0 0,-2 1-19 0 0,2 0 38 0 0,0 0 0 0 0,1 0-1 0 0,-1 0 1 0 0,1 0-1 0 0,-1 0 1 0 0,1-1 0 0 0,0 1-1 0 0,0 0 1 0 0,1 0 0 0 0,-1 1-38 0 0,1 13 134 0 0,-1-16-202 0 0,0-1 58 0 0,0 5 146 0 0,0-3-113 0 0,0-2-51 0 0,0 1-45 0 0,0 0-68 0 0,0 0-76 0 0,0 0-91 0 0,0-1-103 0 0,0-1 103 0 0,0 0-48 0 0,0 0-45 0 0,0 0-37 0 0,0 0-130 0 0,0 0-39 0 0,0 0-1343 0 0</inkml:trace>
  <inkml:trace contextRef="#ctx0" brushRef="#br0" timeOffset="750.64">578 206 10368 0 0,'-2'-3'233'0'0,"2"3"-151"0"0,-5-3-74 0 0,3 0 80 0 0,1 2 0 0 0,0-1 40 0 0,0 1 47 0 0,1-1 55 0 0,0-15-109 0 0,0 7-35 0 0,0 5-39 0 0,0 5-45 0 0,0 0-1 0 0,0 0 1 0 0,0 0-1 0 0,0 0 0 0 0,0 0 1 0 0,0 0-1 0 0,0 0 1 0 0,0 0-1 0 0,0 0 1 0 0,0 0-1 0 0,0 0 0 0 0,0 0 1 0 0,0-1-1 0 0,0 1 1 0 0,0 0-1 0 0,0 0 1 0 0,0 0-1 0 0,0 0 0 0 0,0 0 1 0 0,0 0-1 0 0,0 0 1 0 0,0 0-1 0 0,0 0 1 0 0,0 0-1 0 0,0 0 0 0 0,0 0 1 0 0,1 0-1 0 0,-1 0 1 0 0,0 0-1 0 0,0 0 1 0 0,0-1-1 0 0,0 1 0 0 0,0 0 1 0 0,0 0-1 0 0,0 0 1 0 0,0 0-1 0 0,0 0 1 0 0,0 0-1 0 0,0 0 0 0 0,0 0 1 0 0,0 0-1 0 0,0 0 1 0 0,0 0-1 0 0,0 0 1 0 0,1 0-1 0 0,-1 0 0 0 0,0 0 1 0 0,0 0-1 0 0,0 0 1 0 0,0 0-1 0 0,0 0 0 0 0,0 0 1 0 0,0 0-1 0 0,0 0 1 0 0,0 0-1 0 0,0 0 1 0 0,0 0-2 0 0,8-2 66 0 0,-4-6-52 0 0,6 6-14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28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0 9384 0 0,'0'0'208'0'0,"0"0"33"0"0,0 0 16 0 0,0 0 31 0 0,0 0 80 0 0,0 0 31 0 0,0 0 8 0 0,0 0-23 0 0,0 0-100 0 0,0 0-42 0 0,0 2-8 0 0,0 4-117 0 0,0-1 39 0 0,0 25 728 0 0,0-21-690 0 0,0-1-100 0 0,-1 1 33 0 0,-4 1 15 0 0,0-1-4 0 0,4 0-17 0 0,0 11 89 0 0,0-13-142 0 0,0 1 0 0 0,-1-1 0 0 0,0 0 1 0 0,-1 2-69 0 0,1 3 130 0 0,3 2-35 0 0,0-1-10 0 0,-5-2 29 0 0,-2 5 43 0 0,0 0 0 0 0,1 0 1 0 0,1 1-1 0 0,-2 11-157 0 0,-3 11 253 0 0,3-10-157 0 0,4-17-54 0 0,-1 1 0 0 0,-1-1-1 0 0,-3 9-41 0 0,2-7 29 0 0,-14 30 104 0 0,16-37-95 0 0,0 0 1 0 0,1 0-1 0 0,0 0 1 0 0,0 1-39 0 0,0-1 39 0 0,0 1 1 0 0,0-1-1 0 0,-1 0 1 0 0,0 0-40 0 0,-10 29 171 0 0,7-18-59 0 0,-1 0 43 0 0,3-12-117 0 0,3-5-35 0 0,1 0 1 0 0,-1 1-1 0 0,0-1 1 0 0,1 0-1 0 0,-1 0 1 0 0,1 0-1 0 0,-1 0 1 0 0,1 1-1 0 0,0-1 1 0 0,-1 0 0 0 0,1 0-1 0 0,0 1 1 0 0,0-1-1 0 0,0 0-3 0 0,-1 3 16 0 0,0 0 0 0 0,0 0 0 0 0,0 0 0 0 0,-1 0 0 0 0,1 0-1 0 0,-1-1 1 0 0,0 1 0 0 0,0-1 0 0 0,0 1 0 0 0,-1-1 0 0 0,-1 2-16 0 0,1-1 72 0 0,3 2-94 0 0,0-4 75 0 0,1-2 77 0 0,-1 1-14 0 0,5-16-166 0 0,0 6-54 0 0,-3-2-87 0 0,-2 5 57 0 0,1 0 38 0 0,4-6-57 0 0,-2 6 73 0 0,-1 0-6 0 0,-2 1-19 0 0,1-2-43 0 0,-1-1-94 0 0,2 1 57 0 0,1 1 15 0 0,2-2-39 0 0,3-3-85 0 0,-4 1-5 0 0,-1 0 68 0 0,-1 0-111 0 0,0 0-102 0 0,1-1-89 0 0,0-3-306 0 0,0-1-114 0 0,7-9-577 0 0</inkml:trace>
  <inkml:trace contextRef="#ctx0" brushRef="#br0" timeOffset="345.51">182 85 5640 0 0,'0'0'124'0'0,"0"0"17"0"0,0-2 12 0 0,2-5-49 0 0,3 4-50 0 0,0 1-46 0 0,7-9-8 0 0,-10 10 21 0 0,0-1 39 0 0,1 0 163 0 0,-1 0 49 0 0,1 1 57 0 0,6-2 898 0 0,-4 3-750 0 0,-2 0-272 0 0,0-1-34 0 0,0 1-43 0 0,0 0-49 0 0,-2 0-60 0 0,-1 0 0 0 0,1 0 0 0 0,-1 0 1 0 0,0 0-1 0 0,1 0 0 0 0,-1 0 0 0 0,0 0 1 0 0,1 1-1 0 0,-1-1 0 0 0,1 0 0 0 0,-1 0 1 0 0,0 0-1 0 0,1 0 0 0 0,-1 0 0 0 0,0 0 1 0 0,1 1-1 0 0,-1-1 0 0 0,0 0 0 0 0,1 0 0 0 0,-1 1 1 0 0,0-1-1 0 0,0 0 0 0 0,1 0 0 0 0,-1 1 1 0 0,0-1-1 0 0,0 0 0 0 0,0 1 0 0 0,1-1 1 0 0,-1 0-1 0 0,0 1 0 0 0,0-1 0 0 0,0 0 1 0 0,0 1-1 0 0,0-1 0 0 0,0 1 0 0 0,1-1 1 0 0,-1 0-1 0 0,0 1 0 0 0,0-1 0 0 0,0 0 0 0 0,0 1 1 0 0,-1-1-20 0 0,2 2 177 0 0,-1 0-39 0 0,2 0 40 0 0,0 1-91 0 0,3 0-28 0 0,-4-2 20 0 0,10 9 395 0 0,3 3 117 0 0,-7-4-169 0 0,-6-8-356 0 0,0 1-1 0 0,-1-1 1 0 0,1 0-1 0 0,-1 0 1 0 0,1 1-1 0 0,-1-1 1 0 0,1 0-1 0 0,-1 1 1 0 0,0-1 0 0 0,0 0-1 0 0,1 1 1 0 0,-1 0-66 0 0,2 6 398 0 0,2-2-45 0 0,4 4 80 0 0,1 10 124 0 0,-3-5-231 0 0,-1-3-127 0 0,-1-1-97 0 0,6 9 232 0 0,-4-8-129 0 0,-2-4-107 0 0,12 62 435 0 0,-13-58-441 0 0,0 1 28 0 0,0-1 1 0 0,1 0-1 0 0,0-1 0 0 0,1 2-120 0 0,2 4 133 0 0,-2 8 13 0 0,-4-19-104 0 0,0 0-1 0 0,0 0 1 0 0,1-1-1 0 0,0 1 1 0 0,0-1-1 0 0,1 3-41 0 0,2 3 115 0 0,0 1-1 0 0,-1 0 0 0 0,3 10-114 0 0,2 17 259 0 0,-1-3 27 0 0,2-17-135 0 0,0 0 8 0 0,-6-7-100 0 0,-3-6 8 0 0,1 1 0 0 0,1-1-1 0 0,-1 0 1 0 0,3 3-67 0 0,4 3 83 0 0,-7-10-74 0 0,-1-1-1 0 0,0 0 1 0 0,0 1 0 0 0,0-1 0 0 0,0 1-1 0 0,0-1 1 0 0,0 1 0 0 0,-1 0-1 0 0,1-1 1 0 0,0 1 0 0 0,-1 0-1 0 0,1-1 1 0 0,-1 1 0 0 0,0 0 0 0 0,1 0-1 0 0,-1-1 1 0 0,0 1 0 0 0,0 0-1 0 0,0 0 1 0 0,0 0 0 0 0,-1 0-9 0 0,1-2 6 0 0,0 0-5 0 0,0 1-1 0 0,0-1 1 0 0,0 0-1 0 0,0 1 0 0 0,0-1 1 0 0,-1 0-1 0 0,1 1 0 0 0,0-1 1 0 0,0 0-1 0 0,0 1 0 0 0,0-1 1 0 0,0 1-1 0 0,1-1 1 0 0,-1 0-1 0 0,0 1 0 0 0,0-1 1 0 0,0 0-1 0 0,0 1 0 0 0,0-1 1 0 0,0 0-1 0 0,1 1 1 0 0,-1-1-1 0 0,0 0 0 0 0,0 1 1 0 0,0-1-1 0 0,1 0 0 0 0,7 3 74 0 0,-8-3-72 0 0,0 0-1 0 0,1 0 0 0 0,-1 0 1 0 0,0 0-1 0 0,0 0 1 0 0,0-1-1 0 0,0 1 0 0 0,0 0 1 0 0,0 0-1 0 0,0 0 0 0 0,0 0 1 0 0,0 0-1 0 0,0 0 0 0 0,0 0 1 0 0,0 0-1 0 0,0 1 0 0 0,0-1 1 0 0,1 0-1 0 0,-1 0 1 0 0,0 0-1 0 0,0 0 0 0 0,0 0 1 0 0,0 0-1 0 0,0 0 0 0 0,0 0 1 0 0,0 0-1 0 0,0 0 0 0 0,0 0 1 0 0,0 0-1 0 0,0 0 0 0 0,0 0 1 0 0,0 0-1 0 0,0 0 1 0 0,0 0-1 0 0,0 0 0 0 0,0 0 1 0 0,0 0-1 0 0,0 0 0 0 0,0 0 1 0 0,0 1-1 0 0,0-1 0 0 0,1 0 1 0 0,-1 0-1 0 0,0 0 0 0 0,0 0 1 0 0,0 0-1 0 0,0 0 1 0 0,0 0-1 0 0,0 0 0 0 0,0 0 1 0 0,0 0-1 0 0,-1 0 0 0 0,1 0 1 0 0,0 0-1 0 0,0 0 0 0 0,0 1 1 0 0,0-1-2 0 0,0 8 66 0 0,0-6-34 0 0,0-2-136 0 0,0 0-65 0 0,0 0-14 0 0,0 0 60 0 0,0 0 1 0 0,0 0-51 0 0,0 0-158 0 0,0 0-60 0 0,-1 0 111 0 0,-1 0 45 0 0,-1 0-13 0 0,1 0-2 0 0,1 0 3 0 0,0 0-41 0 0,1 0-99 0 0,0 0-29 0 0,-1 0-57 0 0,1 0-51 0 0,0 0-45 0 0,0 0-164 0 0,-1 0-45 0 0,1 0-198 0 0,0 0-535 0 0</inkml:trace>
  <inkml:trace contextRef="#ctx0" brushRef="#br0" timeOffset="611.26">110 542 10368 0 0,'0'0'233'0'0,"0"0"39"0"0,0 0 15 0 0,0 0-125 0 0,2 0-84 0 0,13 1 586 0 0,1 0-25 0 0,-5-1-247 0 0,-2-2-105 0 0,0 0-51 0 0,-5 1-185 0 0,1-1 31 0 0,1 0 0 0 0,-1 1-1 0 0,0-1 1 0 0,1 1 0 0 0,-1 1 0 0 0,5-1-82 0 0,13-2 223 0 0,-3-5-98 0 0,12-3-19 0 0,-10 7-56 0 0,-10 2-8 0 0,1 0 0 0 0,10-4-42 0 0,73-18 22 0 0,-83 19-7 0 0,-5 1-35 0 0,2 1-54 0 0,0-1-77 0 0,0 0-101 0 0,-4 3 81 0 0,-1 0-34 0 0,16-3-453 0 0,-10 1 277 0 0,0 1-44 0 0,7-1-265 0 0,16 1-428 0 0</inkml:trace>
  <inkml:trace contextRef="#ctx0" brushRef="#br0" timeOffset="1265.72">1001 554 7920 0 0,'0'0'174'0'0,"0"0"29"0"0,0 0 13 0 0,-2 0-31 0 0,-6 0-10 0 0,1 0 38 0 0,-6 0 301 0 0,1 0 72 0 0,-13 0 862 0 0,18 0-1041 0 0,1 0-45 0 0,-1 0-52 0 0,0 0-76 0 0,1 0-94 0 0,-1 0-107 0 0,3 1 206 0 0,1 2-95 0 0,0 2-60 0 0,0 2-38 0 0,1-2 2 0 0,1-4 21 0 0,-3 3 25 0 0,-4 6 90 0 0,-5 6-78 0 0,-3 2 3 0 0,15-17-106 0 0,1 0-1 0 0,-1 0 1 0 0,1 0-1 0 0,-1 0 1 0 0,1 0 0 0 0,-1 1-1 0 0,1-1 1 0 0,0 0-1 0 0,0 0 1 0 0,-1 0 0 0 0,1 1-3 0 0,0 71 0 0 0,0-72 0 0 0,0 0 0 0 0,0 1 0 0 0,0-1 0 0 0,-1 0 0 0 0,1 1 0 0 0,0-1 0 0 0,0 0 0 0 0,1 1 0 0 0,-1-1 0 0 0,0 0 0 0 0,0 1 0 0 0,1-1 0 0 0,-1 0 0 0 0,0 1 0 0 0,1-1 0 0 0,0 0 0 0 0,-1 0 0 0 0,1 0 0 0 0,0 1 0 0 0,-1-1 0 0 0,1 0 0 0 0,0 0 0 0 0,0 0 0 0 0,0 0 0 0 0,0 0 0 0 0,0 0 0 0 0,0 0 0 0 0,23 15 0 0 0,-11-7 30 0 0,-12-8-25 0 0,0 0 0 0 0,0 1 0 0 0,0-2 0 0 0,0 1-1 0 0,0 0 1 0 0,0 0 0 0 0,0 0 0 0 0,0 0 0 0 0,1-1-1 0 0,-1 1 1 0 0,0 0 0 0 0,1-1 0 0 0,-1 0 0 0 0,1 1-1 0 0,-1-1 1 0 0,0 0 0 0 0,1 1 0 0 0,0-1-5 0 0,2 0 17 0 0,0 0 0 0 0,0 0 1 0 0,0-1-1 0 0,0 1 0 0 0,0-1 0 0 0,0 0 0 0 0,0 0 1 0 0,0 0-1 0 0,-1-1 0 0 0,1 1 0 0 0,1-1-17 0 0,2-2 58 0 0,3-1 26 0 0,-3 0-78 0 0,5-5 49 0 0,-11 9-48 0 0,1 1-1 0 0,-1-1 1 0 0,0 0 0 0 0,0 0-1 0 0,0 0 1 0 0,0 0-1 0 0,0 0 1 0 0,0 0-1 0 0,0 0 1 0 0,-1 0-1 0 0,1 0 1 0 0,0-1-1 0 0,0 1-6 0 0,23-58 122 0 0,-16 35-94 0 0,-7 22-24 0 0,0-1 0 0 0,-1 1 0 0 0,1-1 0 0 0,-1 1 1 0 0,1-1-1 0 0,-1 0 0 0 0,0 1 0 0 0,0-1 1 0 0,0 1-1 0 0,0-1 0 0 0,-1-1-4 0 0,0-16 18 0 0,2-12-18 0 0,0 19 0 0 0,0-1 0 0 0,-1 0 0 0 0,-1 1 0 0 0,0-1 0 0 0,-2-4 0 0 0,0 6 0 0 0,1 0 0 0 0,0 0 0 0 0,0 0 0 0 0,1 0 0 0 0,1 0 0 0 0,0 2 0 0 0,1 7 0 0 0,-1 1 0 0 0,0-1 0 0 0,0 0 0 0 0,0 0 0 0 0,0 0 0 0 0,-1 1 0 0 0,1-1 0 0 0,-1 0 0 0 0,0-1 0 0 0,-1-2-3 0 0,0-1 1 0 0,0 1 0 0 0,1-1 0 0 0,-1 0 0 0 0,2 1 0 0 0,-1-1 0 0 0,1-7 2 0 0,1 3-38 0 0,-1 6 11 0 0,1 0 0 0 0,-1 0 0 0 0,0 1 0 0 0,0-1-1 0 0,-1 0 1 0 0,1 0 0 0 0,-1 1 0 0 0,-1-5 27 0 0,-1 4-8 0 0,2 5 8 0 0,1 0 0 0 0,-1-1-1 0 0,1 1 1 0 0,-1-1 0 0 0,1 1 0 0 0,0-1 0 0 0,-1 1 0 0 0,1-1 0 0 0,0 0 0 0 0,-1 1 0 0 0,1-1 0 0 0,0 1 0 0 0,0-1 0 0 0,-1 0 0 0 0,1 1-1 0 0,0-1 1 0 0,0 1 0 0 0,0-1 0 0 0,0 0 0 0 0,0 1 0 0 0,0-1 0 0 0,0 0 0 0 0,0 1 0 0 0,0-1 0 0 0,0 0 0 0 0,0 1 0 0 0,0-1 0 0 0,1 0 0 0 0,7-3-11 0 0,-6-4-21 0 0,-2 6 75 0 0,0 4 10 0 0,-1 10-23 0 0,1-7-14 0 0,-1-1 0 0 0,1 1 0 0 0,0 0 0 0 0,0-1 0 0 0,0 1 0 0 0,1-1 0 0 0,0 1 1 0 0,0-1-1 0 0,0 1-16 0 0,7 17 133 0 0,-6 15 12 0 0,-2-36-139 0 0,0 8 34 0 0,1 0 0 0 0,1 0 0 0 0,-1-1 0 0 0,1 1-40 0 0,0-1 40 0 0,0 0 0 0 0,-1 0 0 0 0,0 7-40 0 0,0 2 115 0 0,0 0 0 0 0,1 1 0 0 0,4 14-115 0 0,-4-16 158 0 0,0 1 0 0 0,-1 0 0 0 0,-1 0-1 0 0,-2 11-157 0 0,1 9 279 0 0,1 8 0 0 0,0-3-118 0 0,0-39-158 0 0,-1-1-7 0 0,-8 7 65 0 0,9-9-144 0 0,-1 0 36 0 0,1 1 43 0 0,-1 1 299 0 0,1-1-276 0 0,0 0-51 0 0,0-1-70 0 0,0 1-86 0 0,0 0-104 0 0,0 0-120 0 0,0 0 33 0 0,0 0-78 0 0,0-1 76 0 0,0 0-57 0 0,0 0-53 0 0,0 0-45 0 0,0 0-157 0 0,0 0-46 0 0,0 0-190 0 0,0 0-513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0:43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97 7280 0 0,'0'0'209'0'0,"0"-2"-5"0"0,0-5-167 0 0,1 4-36 0 0,-1-1-1 0 0,0 1 1 0 0,0 0-1 0 0,0-1 1 0 0,0 1 0 0 0,0-1-1 0 0,-1 1 1 0 0,0 0-1 0 0,1 0 1 0 0,-2-2-1 0 0,0 4 19 0 0,1 0 36 0 0,-3-1 143 0 0,2 1 38 0 0,-1-2 185 0 0,2-3 12 0 0,0-2-177 0 0,1 8-101 0 0,0-3-14 0 0,0-1 114 0 0,0 2-72 0 0,0-1 48 0 0,0 1 55 0 0,-1-1 62 0 0,1 1 70 0 0,0-1 76 0 0,0 2-117 0 0,0 0 39 0 0,-1 0 42 0 0,1 0 44 0 0,0 0 47 0 0,0 1 49 0 0,0 0 50 0 0,0 0 53 0 0,-2 1-689 0 0,1 1 0 0 0,0-1 0 0 0,0 1 0 0 0,0 0 0 0 0,0-1 1 0 0,0 1-1 0 0,0 0 0 0 0,0 0 0 0 0,1 0 0 0 0,-1 0 0 0 0,0-1 0 0 0,1 1 0 0 0,0 1-12 0 0,-2 32 176 0 0,2-32-160 0 0,-1 25 186 0 0,0-19-148 0 0,1 0 0 0 0,0 1 0 0 0,0-1 0 0 0,1 1 0 0 0,0-1 0 0 0,2 4-54 0 0,2 3 109 0 0,-3-13-84 0 0,-1 1 1 0 0,1-1-1 0 0,-1 1 1 0 0,-1 0-1 0 0,1-1 1 0 0,0 1-1 0 0,-1 0 1 0 0,0 0-1 0 0,0 0-25 0 0,-1 34 205 0 0,0-24-108 0 0,1 1-1 0 0,0 0 1 0 0,1-1 0 0 0,0 1-1 0 0,2 6-96 0 0,3-5 83 0 0,0 3 31 0 0,-4-1 28 0 0,-3-8-73 0 0,1 12 69 0 0,4-4 20 0 0,-1-10-117 0 0,4 16 152 0 0,-3 10 84 0 0,-4-6-124 0 0,0 46 280 0 0,0-51-350 0 0,0-1-55 0 0,0-21-25 0 0,0-1 1 0 0,0 1-1 0 0,0 0 0 0 0,0-1 0 0 0,0 1 0 0 0,0 0 0 0 0,-1 0 0 0 0,1-1 0 0 0,0 1 0 0 0,0 0 0 0 0,0-1 0 0 0,-1 1 0 0 0,1 0 0 0 0,0-1 1 0 0,-1 1-1 0 0,1 0 0 0 0,-1-1 0 0 0,1 1 0 0 0,-1-1 0 0 0,1 1 0 0 0,-1-1 0 0 0,1 1 0 0 0,-1-1 0 0 0,1 1 0 0 0,-1-1 0 0 0,0 0-3 0 0,1 1 3 0 0,-1-1 1 0 0,1 1-1 0 0,-1-1 0 0 0,0 1 0 0 0,1-1 0 0 0,-1 1 0 0 0,1-1 0 0 0,-1 1 0 0 0,1-1 0 0 0,0 1 0 0 0,-1-1 0 0 0,1 1 0 0 0,0 0 0 0 0,-1-1 1 0 0,1 1-1 0 0,0 0 0 0 0,0-1 0 0 0,-1 1 0 0 0,1 0 0 0 0,0 0 0 0 0,0-1 0 0 0,0 1 0 0 0,0 0 0 0 0,0-1 0 0 0,0 1 0 0 0,0 0-3 0 0,0 13 27 0 0,0-11 26 0 0,0-3 13 0 0,0 0-24 0 0,0 0-107 0 0,0 0-18 0 0,0 0 23 0 0,0 0-16 0 0,0 0-47 0 0,0 0-124 0 0,0 0-224 0 0,0-3-17 0 0,0 1 317 0 0,0 0 66 0 0,0 0 39 0 0,0-3-32 0 0,0 3 28 0 0,0 0-13 0 0,0 0-34 0 0,0 1-42 0 0,0-1-48 0 0,0-1-189 0 0,0 1 147 0 0,0 1-36 0 0,0-1-40 0 0,0 0-43 0 0,0 1-45 0 0,0-1-48 0 0,0-12-1204 0 0</inkml:trace>
  <inkml:trace contextRef="#ctx0" brushRef="#br0" timeOffset="420.21">19 147 7632 0 0,'0'0'166'0'0,"0"0"29"0"0,0 0 14 0 0,0-3-25 0 0,0-10-146 0 0,0 3-20 0 0,0 6 49 0 0,0 2 72 0 0,0 1 158 0 0,0 1 263 0 0,0 0 16 0 0,0-3-31 0 0,0 2-440 0 0,0 1-50 0 0,0-1-40 0 0,0-2-70 0 0,0 2 97 0 0,0-1 63 0 0,0 1 61 0 0,0 0 81 0 0,0-1 97 0 0,0 0 112 0 0,3 2-324 0 0,10-3-18 0 0,2-7 12 0 0,-12 7-28 0 0,1 2-43 0 0,6 1-15 0 0,-8 1-7 0 0,1-1-15 0 0,-1 0 0 0 0,1 1 0 0 0,0 0 0 0 0,-1-1 0 0 0,1 1 0 0 0,-1 0 0 0 0,1 0 0 0 0,-1 0 0 0 0,0 1 0 0 0,0-1 0 0 0,1 0 0 0 0,-1 1-18 0 0,0-1 12 0 0,-1 0 1 0 0,1-1 0 0 0,-1 1 0 0 0,1-1 0 0 0,-1 1-1 0 0,1-1 1 0 0,0 0 0 0 0,-1 0 0 0 0,1 0 0 0 0,0 0-13 0 0,0 0 12 0 0,-1 1 0 0 0,1-1 1 0 0,0 0-1 0 0,-1 0 1 0 0,1 1-1 0 0,0-1 0 0 0,-1 1 1 0 0,1-1-1 0 0,-1 1 1 0 0,1 0-1 0 0,-1 0 0 0 0,1 0 1 0 0,-1 0-13 0 0,13 5 79 0 0,14 0 39 0 0,-6 5-4 0 0,-1-6-32 0 0,-16-4-62 0 0,0 0 0 0 0,0 1 0 0 0,0-1 1 0 0,-1 1-1 0 0,1 0 0 0 0,0 0 1 0 0,1 1-21 0 0,13 10 82 0 0,-3-3-55 0 0,3 1-49 0 0,12 5-69 0 0,-26-14 74 0 0,-1 0 1 0 0,1 1-1 0 0,-1 0 1 0 0,0-1-1 0 0,0 1 1 0 0,1 1 16 0 0,17 24-75 0 0,-2-13 61 0 0,-14-11 14 0 0,0 1 0 0 0,0-1 0 0 0,-1 1 0 0 0,2 1 0 0 0,4 4 0 0 0,-5-4 3 0 0,1 0 0 0 0,-2 0 0 0 0,1 0-1 0 0,-1 0 1 0 0,2 4-3 0 0,43 67 202 0 0,-37-52-105 0 0,-12-21-69 0 0,0 0-1 0 0,0 0 1 0 0,-1-1 0 0 0,0 1 0 0 0,0 0 0 0 0,0 1-28 0 0,0 28 214 0 0,0 17 164 0 0,0-48-362 0 0,0 0 0 0 0,-1 0 0 0 0,1 0 1 0 0,-1 1-1 0 0,0-1 0 0 0,1 0 1 0 0,-1 0-1 0 0,0 0 0 0 0,0 0 0 0 0,0 0 1 0 0,-1 0-1 0 0,1-1 0 0 0,0 1 1 0 0,-1 0-17 0 0,-24 24 256 0 0,15-16-170 0 0,8-7-61 0 0,-1 1 0 0 0,0-1 0 0 0,0-1-1 0 0,-1 1 1 0 0,1 0 0 0 0,-2-1-25 0 0,-16 11 81 0 0,-6 1-23 0 0,19-10-36 0 0,0 0 1 0 0,0 0-1 0 0,-2 3-22 0 0,-10 4 15 0 0,3-4 42 0 0,0-1-1 0 0,-6 1-56 0 0,-6-2 27 0 0,-9 12 106 0 0,31-14-127 0 0,2-1-5 0 0,-1 0-1 0 0,1 0 1 0 0,-1 0 0 0 0,0-1-1 0 0,1 0 1 0 0,-1-1 0 0 0,-5 1-1 0 0,-2-1 12 0 0,-2 0-74 0 0,-5 0-86 0 0,-9 0-158 0 0,20-2 182 0 0,6-3-55 0 0,-1-2-53 0 0,-9 2-163 0 0,8 1 223 0 0,3 1-21 0 0,0 0-56 0 0,1 1-107 0 0,1 1-128 0 0,0 0-114 0 0,1 0 88 0 0,0 1-43 0 0,0-2-644 0 0,0-3-503 0 0,0-4-958 0 0</inkml:trace>
  <inkml:trace contextRef="#ctx0" brushRef="#br0" timeOffset="945.51">767 546 6000 0 0,'0'0'174'0'0,"2"0"-7"0"0,3 0-287 0 0,0 0 83 0 0,1 0 74 0 0,0 0 64 0 0,3 0 128 0 0,0 0 77 0 0,19 0 894 0 0,-18 0-763 0 0,-5-3-50 0 0,1-2-309 0 0,0 2 58 0 0,8-1 257 0 0,10 2 255 0 0,-12 2-400 0 0,-10 0-208 0 0,1-3 160 0 0,8-8 66 0 0,-8 8 29 0 0,-3 3 8 0 0,2 0-35 0 0,9 0-148 0 0,-8 0-39 0 0,-3 0 47 0 0,0 0 3 0 0,0 0-3 0 0,0 0 0 0 0,0-2 0 0 0,0 1-123 0 0,0 1 0 0 0,0-1 1 0 0,0 1-1 0 0,0-1 1 0 0,0 1-1 0 0,0 0 0 0 0,0-1 1 0 0,0 1-1 0 0,0-1 0 0 0,0 1 1 0 0,0-1-1 0 0,0 1 1 0 0,-1 0-1 0 0,1-1 0 0 0,0 1 1 0 0,0-1-1 0 0,0 1 0 0 0,-1 0 1 0 0,1-1-1 0 0,0 1 1 0 0,-1 0-1 0 0,1-1 0 0 0,0 1 1 0 0,-1 0-1 0 0,1-1 1 0 0,0 1-1 0 0,-1 0 0 0 0,1 0 1 0 0,0 0-1 0 0,-1-1 0 0 0,0 1-5 0 0,-6-5 90 0 0,2-6 16 0 0,-6 5-84 0 0,5-5-22 0 0,6 11 0 0 0,-1 0 1 0 0,0-1 0 0 0,1 1 0 0 0,-1 0 0 0 0,0-1 0 0 0,1 1 0 0 0,-1 0 0 0 0,0 0 0 0 0,0 0-1 0 0,1 0 1 0 0,-1 0 0 0 0,0 0 0 0 0,1 0 0 0 0,-1 0 0 0 0,0 0-1 0 0,1 0 0 0 0,-5-3 64 0 0,-9-8-8 0 0,13 10-56 0 0,0 1 1 0 0,1 0-1 0 0,-1 0 1 0 0,0-1-1 0 0,0 1 1 0 0,1 0-1 0 0,-1 0 1 0 0,0 0 0 0 0,0 0-1 0 0,1 0 1 0 0,-1 0-1 0 0,0 0 1 0 0,0 0-1 0 0,1 0 1 0 0,-1 0-1 0 0,0 0 1 0 0,0 1-1 0 0,1-1 1 0 0,-1 0-1 0 0,0 0 1 0 0,0 1-1 0 0,-15 10 0 0 0,2-6 0 0 0,8 6 0 0 0,-5-5 0 0 0,6 5 0 0 0,-2-6 0 0 0,6-5 0 0 0,1 0 0 0 0,-1 0 0 0 0,1 1 0 0 0,-1-1 0 0 0,1 0 0 0 0,0 1 0 0 0,-1-1 0 0 0,1 0 0 0 0,-1 1 0 0 0,1-1 0 0 0,0 1 0 0 0,-1-1 0 0 0,1 0 0 0 0,0 1 0 0 0,0-1 0 0 0,-1 1 0 0 0,1-1 0 0 0,0 1 0 0 0,0-1 0 0 0,0 1 0 0 0,-1-1 0 0 0,1 1 0 0 0,0-1 0 0 0,0 1 0 0 0,0-1 0 0 0,0 1 0 0 0,0-1 0 0 0,0 1 0 0 0,0-1 0 0 0,0 1 0 0 0,0 0 0 0 0,1-1 0 0 0,0 6 0 0 0,-2-4-2 0 0,-13 24 20 0 0,13-22 4 0 0,-1 1 1 0 0,2-1-1 0 0,-1 1 1 0 0,0-1 0 0 0,1 1-1 0 0,0-1 1 0 0,0 1 0 0 0,0 0-1 0 0,1 3-22 0 0,0 9 73 0 0,-1 2 18 0 0,0 28 287 0 0,0-45-364 0 0,0 0-1 0 0,0 0 1 0 0,1-1 0 0 0,-1 1 0 0 0,1 0 0 0 0,-1 0-1 0 0,1-1 1 0 0,-1 1 0 0 0,1 0 0 0 0,0-1 0 0 0,0 1-1 0 0,0-1 1 0 0,0 1 0 0 0,0-1-14 0 0,4 8 62 0 0,0 2 30 0 0,-4-8-69 0 0,0-1-1 0 0,1 0 0 0 0,-1 1 0 0 0,0-1 0 0 0,0 0 0 0 0,1 0 1 0 0,1 1-23 0 0,2 0 120 0 0,-3-3-104 0 0,0 1 0 0 0,0-1 1 0 0,0 1-1 0 0,0-1 0 0 0,0 1 1 0 0,-1 0-1 0 0,1 0 0 0 0,0 0 1 0 0,0 0-1 0 0,-1 0 0 0 0,1 0 1 0 0,-1 0-1 0 0,1 1 0 0 0,-1-1 1 0 0,1 0-1 0 0,-1 1-16 0 0,8 6 65 0 0,0-2-34 0 0,-7-5-26 0 0,-1 0 1 0 0,1-1-1 0 0,-1 1 0 0 0,1-1 1 0 0,0 0-1 0 0,-1 1 0 0 0,1-1 1 0 0,0 0-1 0 0,-1 0 1 0 0,1 0-1 0 0,0 0 0 0 0,-1 0 1 0 0,1-1-1 0 0,0 1 0 0 0,-1 0 1 0 0,1-1-1 0 0,-1 1 0 0 0,1-1 1 0 0,0 0-1 0 0,-1 1 0 0 0,0-1 1 0 0,1 0-1 0 0,-1 0 1 0 0,1 0-6 0 0,0-1 5 0 0,0 1 1 0 0,0 0 0 0 0,0 0-1 0 0,1 0 1 0 0,-1 0 0 0 0,0 1-1 0 0,0-1 1 0 0,1 0 0 0 0,-1 1-1 0 0,3-1-5 0 0,8 1 50 0 0,-1-2-37 0 0,2-1-34 0 0,4-3-54 0 0,-12 4 42 0 0,0 0 38 0 0,-1-1-33 0 0,0 1-34 0 0,0 0-36 0 0,-1 0-36 0 0,0-1-37 0 0,0 1-37 0 0,0 0-39 0 0,0-1-43 0 0,0 1-40 0 0,0 0-42 0 0,0 0-43 0 0,-1 0-42 0 0,2 0-45 0 0,-1 1-45 0 0,0-1-45 0 0,9 0-1155 0 0,7 2-991 0 0,-19 0 2691 0 0</inkml:trace>
  <inkml:trace contextRef="#ctx0" brushRef="#br0" timeOffset="1265.99">1431 14 6536 0 0,'0'0'141'0'0,"0"0"23"0"0,0 0 13 0 0,0 0-48 0 0,0 0 6 0 0,0 0 64 0 0,0 0 181 0 0,0 0 329 0 0,0 0 26 0 0,-3 0-30 0 0,-2 0-468 0 0,-1 0 77 0 0,3 0 170 0 0,3 3-17 0 0,0 12-11 0 0,0 1-41 0 0,0 0-38 0 0,0 1-36 0 0,0 16 246 0 0,0 0-107 0 0,0-25-329 0 0,2-1-34 0 0,0 1-11 0 0,2 2 8 0 0,2 7 50 0 0,-2 15 133 0 0,-4 0-32 0 0,-1-6-78 0 0,3-3-36 0 0,5 2 42 0 0,-5-18-121 0 0,-1-1-1 0 0,1 1 1 0 0,-1-1 0 0 0,-1 1 0 0 0,1 5-72 0 0,-1 7 151 0 0,0 28 331 0 0,0-33-373 0 0,2 5 72 0 0,5-1-59 0 0,-1-3-9 0 0,-4 2 48 0 0,-2 4 38 0 0,0-2-55 0 0,0 8-3 0 0,0 53 125 0 0,0-78-200 0 0,0-2-28 0 0,0 0-54 0 0,0 0-34 0 0,0 0-108 0 0,0 0-132 0 0,0 0 66 0 0,0 0-154 0 0,0 0-765 0 0,0 0-43 0 0</inkml:trace>
  <inkml:trace contextRef="#ctx0" brushRef="#br0" timeOffset="1507.61">1248 479 8088 0 0,'0'0'182'0'0,"0"0"29"0"0,3-3 12 0 0,18-11-56 0 0,5 1-110 0 0,-26 13-57 0 0,1-1-2 0 0,1 1-1 0 0,-1-1 1 0 0,1 1 0 0 0,-1 0 0 0 0,1-1 0 0 0,-1 1-1 0 0,1 0 1 0 0,-1 0 0 0 0,1 0 0 0 0,-1 0 2 0 0,8 0 22 0 0,-1-3 66 0 0,9-10 362 0 0,-10 6-220 0 0,0 2 36 0 0,1 1 46 0 0,3 3 54 0 0,-1 0-27 0 0,-2-3-98 0 0,-1-1-76 0 0,0-1-54 0 0,-5 4-84 0 0,-1 0-1 0 0,1 1 0 0 0,0-1 0 0 0,0 1 0 0 0,1-1 0 0 0,-1 1 0 0 0,0 0 0 0 0,0 0 1 0 0,2-1-27 0 0,11 0 162 0 0,9-1-23 0 0,-22 3-134 0 0,0-1 0 0 0,0 0 1 0 0,0 0-1 0 0,0 0 0 0 0,0 0 0 0 0,0-1 0 0 0,0 1 1 0 0,0 0-1 0 0,0-1 0 0 0,-1 1 0 0 0,1-1-5 0 0,0 0-42 0 0,1-1 41 0 0,5-3 117 0 0,-5 4-94 0 0,0 1-40 0 0,-1 0-33 0 0,1 0-49 0 0,0 1-57 0 0,0 0-67 0 0,0-1-75 0 0,-1 1 33 0 0,-1 0-44 0 0,1 0-38 0 0,0 0-34 0 0,0 0-115 0 0,0 0-33 0 0,4 0-1177 0 0</inkml:trace>
  <inkml:trace contextRef="#ctx0" brushRef="#br0" timeOffset="1905.99">1696 479 6992 0 0,'0'0'157'0'0,"0"0"23"0"0,3 0 12 0 0,-3 0-188 0 0,0 0 0 0 0,1 0 1 0 0,-1 0-1 0 0,0 0 0 0 0,1 0 0 0 0,-1 0 0 0 0,0 0 0 0 0,0 0 1 0 0,1 0-1 0 0,-1 0 0 0 0,0 0 0 0 0,1 0 0 0 0,-1 0 0 0 0,0 0 1 0 0,0 0-1 0 0,1 0 0 0 0,-1 0 0 0 0,0 0 0 0 0,1 0 0 0 0,-1 0 1 0 0,0 0-1 0 0,0 1 0 0 0,1-1 0 0 0,-1 0 0 0 0,0 0 0 0 0,0 0 1 0 0,0 0-1 0 0,1 1 0 0 0,-1-1 0 0 0,0 0 0 0 0,0 0 0 0 0,0 1 1 0 0,1-1-5 0 0,0 1 4 0 0,0 1 0 0 0,0-1 0 0 0,0 0 0 0 0,0 1 0 0 0,0-1 0 0 0,0 0 0 0 0,1 0 0 0 0,-1 0 0 0 0,0 0 0 0 0,1 0 0 0 0,-1 0 1 0 0,1-1-1 0 0,-1 1 0 0 0,1 0 0 0 0,0 0-4 0 0,8 5 21 0 0,-6-1 54 0 0,-2-4 176 0 0,0 0-54 0 0,0 0-48 0 0,-1 0-39 0 0,2-1-20 0 0,-1 0-33 0 0,3-1 48 0 0,-4 1-38 0 0,1-1 45 0 0,14 1 560 0 0,24 0 1072 0 0,-28 0-1253 0 0,1 0-60 0 0,-4 0-172 0 0,0 0-51 0 0,1 0-58 0 0,0 0-67 0 0,-5 0 2 0 0,11 0 197 0 0,-12 0-229 0 0,-2 0-41 0 0,4-2 101 0 0,5-9-77 0 0,-6 8 28 0 0,9 0-8 0 0,0-8-35 0 0,-11 5 22 0 0,-3 6-43 0 0,0-1 1 0 0,0 1-1 0 0,0-1 1 0 0,0 1-1 0 0,0-1 1 0 0,0 1-1 0 0,0-1 1 0 0,0 1-1 0 0,0-1 1 0 0,0 1-1 0 0,0-1 1 0 0,1 1 0 0 0,-1-1-1 0 0,0 1 1 0 0,0-1-1 0 0,1 1 1 0 0,-1 0-1 0 0,0-1 1 0 0,0 1-1 0 0,1-1 1 0 0,-1 1-1 0 0,1 0 1 0 0,-1-1-1 0 0,0 1 1 0 0,1 0-1 0 0,-1-1 1 0 0,1 1-1 0 0,-1 0 1 0 0,1 0-1 0 0,-1-1 1 0 0,1 1-1 0 0,-1 0 1 0 0,1 0-1 0 0,-1 0 1 0 0,1 0-1 0 0,-1 0 1 0 0,1 0-1 0 0,-1-1 1 0 0,1 1-1 0 0,-1 0 1 0 0,1 1-1 0 0,0-1 0 0 0,1-1 22 0 0,-4-1-1 0 0,-9-12-10 0 0,8 0-1 0 0,0 9 44 0 0,-8-6 10 0 0,8 8 0 0 0,3 3 0 0 0,-3-3-11 0 0,1 0-53 0 0,-1-1 20 0 0,1 2-34 0 0,-1-1-36 0 0,0 1-47 0 0,2 2 94 0 0,1 0-1 0 0,-1 0 1 0 0,1-1 0 0 0,0 1 0 0 0,-1 0 0 0 0,1 0 0 0 0,-1 0 0 0 0,1 0 0 0 0,0 0 0 0 0,-1 0 0 0 0,1 0 0 0 0,-1 0 0 0 0,1 0 0 0 0,-1 0 0 0 0,1 0 0 0 0,0 0 0 0 0,-1 0 0 0 0,1 0 0 0 0,-1 0 0 0 0,1 0 0 0 0,-1 1 3 0 0,-6 8 3 0 0,4-4-6 0 0,-8-3-13 0 0,9-2 12 0 0,1 0 0 0 0,0 0 1 0 0,0 0-1 0 0,0 0 0 0 0,0 0 1 0 0,0 0-1 0 0,0 1 0 0 0,0-1 0 0 0,0 0 1 0 0,0 1-1 0 0,0-1 0 0 0,0 1 1 0 0,-1 0 3 0 0,-4 12 0 0 0,-5 4 0 0 0,5-3 0 0 0,-5-9 0 0 0,6 9 0 0 0,0-5 0 0 0,4-8 0 0 0,0 1 0 0 0,0-1 0 0 0,0 1 0 0 0,0-1 0 0 0,0 1 0 0 0,1-1 0 0 0,-1 1 0 0 0,1 0 0 0 0,-1-1 0 0 0,1 1 0 0 0,-1 0 0 0 0,1 0 0 0 0,0-1 0 0 0,0 1 0 0 0,0 0 0 0 0,0 0 0 0 0,0 0 0 0 0,-1 0 0 0 0,1 0 0 0 0,-1 0 0 0 0,1-1 0 0 0,-1 1 0 0 0,0 0 0 0 0,1 0 0 0 0,-1-1 0 0 0,0 1 0 0 0,0 0 0 0 0,0-1 0 0 0,0 1 0 0 0,0-1 0 0 0,0 1 0 0 0,0 0 0 0 0,0-1 0 0 0,0 1 0 0 0,1 0 0 0 0,-1 0 0 0 0,1 0 0 0 0,-1-1 0 0 0,1 1 0 0 0,0 0 0 0 0,-1 0 0 0 0,1 0 0 0 0,0 81 0 0 0,3-67 11 0 0,8-1 55 0 0,-11-15-64 0 0,1 0 0 0 0,-1 0 0 0 0,0 1 1 0 0,0-1-1 0 0,1 0 0 0 0,-1 0 0 0 0,0 1 0 0 0,0-1 0 0 0,0 0 0 0 0,1 1 1 0 0,-1-1-1 0 0,0 0 0 0 0,0 1 0 0 0,0-1 0 0 0,0 0 0 0 0,0 1 1 0 0,0-1-1 0 0,0 0 0 0 0,0 1 0 0 0,0-1 0 0 0,0 0 0 0 0,0 1 0 0 0,0-1 1 0 0,0 0-1 0 0,0 1 0 0 0,0-1-2 0 0,0 3 4 0 0,0-1 0 0 0,0 1-1 0 0,0 0 1 0 0,1-1 0 0 0,-1 1 0 0 0,1-1 0 0 0,0 2-4 0 0,6 2 41 0 0,-3-4-18 0 0,1 10 5 0 0,9-7 20 0 0,0 6-26 0 0,-13-10-20 0 0,-1-1 0 0 0,1 0 0 0 0,-1 1 0 0 0,1-1 1 0 0,0 1-1 0 0,-1-1 0 0 0,1 0 0 0 0,0 0 0 0 0,-1 1 0 0 0,1-1 0 0 0,0 0 0 0 0,-1 0 0 0 0,1 0 0 0 0,0 0 0 0 0,-1 0 0 0 0,1 0 0 0 0,0 0 0 0 0,0 0 0 0 0,-1 0 0 0 0,1 0 0 0 0,0 0 0 0 0,-1 0 0 0 0,1 0 1 0 0,0-1-3 0 0,1 1 4 0 0,40 0 16 0 0,-27 0-55 0 0,-1 0-52 0 0,-2 0-41 0 0,-1 0-60 0 0,0 0-72 0 0,-2 0-84 0 0,-4 0-111 0 0,-1 0-120 0 0,-2-1 80 0 0,1 1-45 0 0,2-2-635 0 0,2-2-499 0 0,3-6-950 0 0</inkml:trace>
  <inkml:trace contextRef="#ctx0" brushRef="#br0" timeOffset="2248.23">2261 463 5728 0 0,'0'0'166'0'0,"0"2"-6"0"0,0 6 177 0 0,0 0 44 0 0,0 9 485 0 0,0-5-247 0 0,0 34 1956 0 0,0-34-1943 0 0,0 0-59 0 0,0 0-70 0 0,0 0-101 0 0,0-6-245 0 0,0-1-33 0 0,0 1-36 0 0,0-1-37 0 0,2 0 375 0 0,0-3-379 0 0,-1-1 1 0 0,0 1 0 0 0,0-1-1 0 0,0 1 1 0 0,0-1 0 0 0,0 1 0 0 0,0 0-1 0 0,0-1 1 0 0,-1 1 0 0 0,1 0 0 0 0,0 0-1 0 0,-1 0 1 0 0,1 0-48 0 0,0 13 401 0 0,-1-6-151 0 0,0 0 42 0 0,0-2-59 0 0,0 7 63 0 0,0-11-7 0 0,0-1-26 0 0,0 10-9 0 0,0-10-5 0 0,0-2 1 0 0,0 0 4 0 0,0 0 2 0 0,0 0 0 0 0,0 0-13 0 0,0 0-56 0 0,0 0-25 0 0,0 0-2 0 0,0 0-8 0 0,0 0-34 0 0,0-2-20 0 0,0-20 103 0 0,0 13-199 0 0,0-15 41 0 0,0-5-16 0 0,0 16 10 0 0,0 12-37 0 0,0 0 1 0 0,0 1-1 0 0,0-1 1 0 0,0 0-1 0 0,0 0 1 0 0,0 1-1 0 0,0-1 1 0 0,1 0-1 0 0,-1 1 1 0 0,0-1-1 0 0,0 0 1 0 0,1 0-1 0 0,-1 1 1 0 0,0-1-1 0 0,1 1 1 0 0,-1-1-1 0 0,1 0 0 0 0,-1 1 1 0 0,0-1-1 0 0,1 1 1 0 0,-1-1-1 0 0,1 1 1 0 0,0-1-1 0 0,-1 1 1 0 0,1 0-1 0 0,0-1 0 0 0,-1 1 0 0 0,1-1-1 0 0,-1 1 1 0 0,1-1-1 0 0,-1 1 0 0 0,1-1 1 0 0,-1 1-1 0 0,1-1 1 0 0,-1 1-1 0 0,1-1 1 0 0,-1 1-1 0 0,1-1 0 0 0,-1 0 1 0 0,0 1-1 0 0,1-1 1 0 0,-1 0-1 0 0,0 1 0 0 0,0-1 1 0 0,1 0-1 0 0,-1 1 1 0 0,0-1-1 0 0,0 0 0 0 0,0 1 1 0 0,0-1-1 0 0,0 0 1 0 0,0 0-1 0 0,0 0 1 0 0,0 0-7 0 0,0-1 0 0 0,0 0 0 0 0,1 0 0 0 0,-1 1 1 0 0,0-1-1 0 0,1 0 0 0 0,0 1 0 0 0,-1-1 0 0 0,1 0 7 0 0,0-1-18 0 0,1 1 1 0 0,0-1-1 0 0,-1 1 1 0 0,1 0-1 0 0,0-1 0 0 0,0 1 1 0 0,0 0-1 0 0,0 0 1 0 0,1 0-1 0 0,-1 0 1 0 0,1 1-1 0 0,-1-1 0 0 0,1 0 18 0 0,2 0-25 0 0,-4 2 18 0 0,0-1 1 0 0,-1 1-1 0 0,1 0 1 0 0,0 0 0 0 0,-1-1-1 0 0,1 1 1 0 0,-1-1 0 0 0,1 1-1 0 0,0-1 1 0 0,-1 1-1 0 0,1-1 1 0 0,-1 1 0 0 0,1-1-1 0 0,-1 1 1 0 0,1-1-1 0 0,-1 1 1 0 0,0-1 0 0 0,1 0-1 0 0,-1 1 1 0 0,0-1 0 0 0,1 0-1 0 0,-1 0 7 0 0,2-4-26 0 0,7-4-38 0 0,-2 6-16 0 0,0 0-30 0 0,-2-1-50 0 0,1-7-188 0 0,7 5-18 0 0,-4 1 186 0 0,-4 2 40 0 0,0 0-39 0 0,2 1-51 0 0,1 1-66 0 0,-3 1 89 0 0,2-4-173 0 0,-5 2 166 0 0,-1 0-14 0 0,0 0-87 0 0,2 0-111 0 0,-2 1 165 0 0,1 0-37 0 0,0 1-75 0 0,0-1-49 0 0,0 1-45 0 0,1-1-37 0 0,0 1-145 0 0,1 0-37 0 0,0 0-175 0 0,3 0-470 0 0</inkml:trace>
  <inkml:trace contextRef="#ctx0" brushRef="#br0" timeOffset="2907.18">2659 579 7024 0 0,'0'0'157'0'0,"0"0"23"0"0,0 3 12 0 0,3 10-27 0 0,2-4-133 0 0,2 4-25 0 0,-5-4 84 0 0,-2-7 65 0 0,2 1 181 0 0,9 9 308 0 0,-9-10-267 0 0,-1 0-102 0 0,0 0-85 0 0,0 0-67 0 0,-1 0-42 0 0,-1 3 0 0 0,0-4 1 0 0,1-1 8 0 0,0 3 137 0 0,0-1-52 0 0,0 0-43 0 0,0 0-38 0 0,0 0 16 0 0,0 2-35 0 0,0-2 26 0 0,0 0 316 0 0,3 1-12 0 0,8 8-38 0 0,-8-8-16 0 0,-3 0-6 0 0,0-3-361 0 0,0 1 36 0 0,-1 1 112 0 0,1 0 105 0 0,0-1 82 0 0,-1 1 99 0 0,1 0 276 0 0,0-2-14 0 0,1-1-287 0 0,0 0-189 0 0,0-1-39 0 0,0 0-49 0 0,1-2-56 0 0,0 1-62 0 0,0-2-71 0 0,1 0-78 0 0,0-2-87 0 0,9-18 187 0 0,-8 17 21 0 0,-1 3 18 0 0,0-1 15 0 0,5 0 49 0 0,-2 4-31 0 0,-5 1-14 0 0,1-1 0 0 0,0 1 0 0 0,-1-1 1 0 0,1 1-1 0 0,-1-1 0 0 0,1 1 0 0 0,-1-1 1 0 0,0 0-1 0 0,0 0 0 0 0,1 0 0 0 0,-1 0 1 0 0,-1 0-1 0 0,2-1-8 0 0,-1 0 4 0 0,1 0 0 0 0,0 0 0 0 0,-1-1 0 0 0,2 1 0 0 0,-1 1 1 0 0,1-2-5 0 0,0 2 0 0 0,0-1 0 0 0,-1 1 0 0 0,2 0 0 0 0,-1 0 0 0 0,0 1 0 0 0,1-1 0 0 0,-2 1 0 0 0,0 0 0 0 0,0 0 0 0 0,0 0 0 0 0,0 0 0 0 0,0 0 0 0 0,0-1 0 0 0,-1 1 0 0 0,1 0 0 0 0,0-1 0 0 0,-1 1 0 0 0,1-1 0 0 0,-1 0 0 0 0,1 0 0 0 0,0-4 1 0 0,-1 6-4 0 0,-1-1 0 0 0,0 0 0 0 0,0 1 1 0 0,1-1-1 0 0,-1 0 0 0 0,1 1 0 0 0,-1-1 0 0 0,0 1 0 0 0,1-1 0 0 0,-1 1 1 0 0,1-1-1 0 0,-1 1 0 0 0,1-1 0 0 0,0 1 0 0 0,-1-1 0 0 0,1 1 0 0 0,-1-1 1 0 0,1 1-1 0 0,0 0 0 0 0,-1-1 0 0 0,1 1 0 0 0,0 0 3 0 0,4-3-22 0 0,20-11-75 0 0,0 1 62 0 0,-21 11 35 0 0,1 1 0 0 0,-1 0 0 0 0,1 1 0 0 0,0-1 0 0 0,-1 1 0 0 0,1 0 0 0 0,-1 0 0 0 0,1 0 0 0 0,3 1 0 0 0,9 0 0 0 0,-9-1 0 0 0,-6-1 0 0 0,0 1 0 0 0,1 0 0 0 0,-1 0 0 0 0,0 0 0 0 0,1 1 0 0 0,-1-1 0 0 0,0 0 0 0 0,0 1 0 0 0,0 0 0 0 0,2 0 0 0 0,12 12 0 0 0,1 1 0 0 0,-12-11 0 0 0,-4-3 0 0 0,-1 0 0 0 0,1 1 0 0 0,0-1 0 0 0,-1 0 0 0 0,1 1 0 0 0,0-1 0 0 0,-1 0 0 0 0,1 1 0 0 0,-1-1 0 0 0,1 1 0 0 0,0-1 0 0 0,-1 1 0 0 0,1-1 0 0 0,-1 1 0 0 0,0 0 0 0 0,1-1 0 0 0,-1 1 0 0 0,1-1 0 0 0,-1 1 0 0 0,0 0 0 0 0,0-1 0 0 0,1 1 0 0 0,1 5 0 0 0,26 43-11 0 0,-28-47 7 0 0,1-1-1 0 0,-1 1 1 0 0,1-1 0 0 0,-1 1 0 0 0,0-1 0 0 0,1 1-1 0 0,-1-1 1 0 0,0 1 0 0 0,0-1 0 0 0,0 1 4 0 0,0 0 0 0 0,0-1 1 0 0,0 1 0 0 0,0-1 0 0 0,0 1-1 0 0,0-1 1 0 0,0 1 0 0 0,1-1 0 0 0,-1 1-1 0 0,1-1 1 0 0,-1 1-1 0 0,6 6 38 0 0,-5-6-28 0 0,0-1 0 0 0,0 1 0 0 0,-1-1 0 0 0,1 1 1 0 0,0-1-1 0 0,0 1 0 0 0,-1 0 0 0 0,1-1 0 0 0,-1 1 0 0 0,1 0 1 0 0,-1-1-1 0 0,0 1 0 0 0,0 0 0 0 0,0 0-10 0 0,0 52 270 0 0,0-18 8 0 0,0-7 50 0 0,0-1 112 0 0,0-26-236 0 0,0-2-11 0 0,0 0-1 0 0,0 0-17 0 0,0 0-74 0 0,0 0-27 0 0,0 0 14 0 0,0 0-7 0 0,0 0-8 0 0,0 0-1 0 0,0-2-1 0 0,0-9-28 0 0,0 3-28 0 0,0 1 1 0 0,0 0-1 0 0,0 0 0 0 0,1-1 0 0 0,1-3-15 0 0,9 0 21 0 0,-9-4 6 0 0,-3 12-23 0 0,1 1-1 0 0,0 0 0 0 0,0-1 1 0 0,0 1-1 0 0,1 0 0 0 0,-1-1 1 0 0,0 1-1 0 0,1 0 0 0 0,0-1 1 0 0,-1 1-1 0 0,2-1-3 0 0,2-5 20 0 0,8-20 13 0 0,3 3-31 0 0,-2 3-18 0 0,-8 11-27 0 0,-5 9 41 0 0,0 1-1 0 0,1 0 0 0 0,-1 0 1 0 0,1 0-1 0 0,-1 0 1 0 0,1-1-1 0 0,0 1 0 0 0,-1 0 1 0 0,1 0-1 0 0,0 0 1 0 0,0 0-1 0 0,0 1 0 0 0,-1-1 1 0 0,1 0-1 0 0,0 0 1 0 0,0 0-1 0 0,0 1 0 0 0,1-1 3 0 0,9-4-44 0 0,-8 4 38 0 0,-1 0 0 0 0,0-1 1 0 0,1 1-1 0 0,-1 0 0 0 0,0-1 0 0 0,0 1 1 0 0,0-1-1 0 0,0 0 0 0 0,0 0 6 0 0,11-8-51 0 0,5 1 27 0 0,18-8-41 0 0,-28 12 55 0 0,-6 4 9 0 0,-1 0 0 0 0,1 0 0 0 0,-1 0 0 0 0,1 0 0 0 0,-1 1 0 0 0,1-1 0 0 0,0 1 0 0 0,-1-1 0 0 0,1 1 0 0 0,0-1 0 0 0,0 1 0 0 0,-1 0 0 0 0,1 0 0 0 0,0-1 1 0 0,5 1-21 0 0,-5 0 18 0 0,-1 0-1 0 0,1 0 1 0 0,0 0 0 0 0,0 0 0 0 0,-1 0 0 0 0,1 0-1 0 0,0 0 1 0 0,-1 1 0 0 0,1-1 0 0 0,0 0 0 0 0,0 1-1 0 0,1 0 4 0 0,2 10 0 0 0,-4-10 0 0 0,0-1 0 0 0,-1 1 0 0 0,1-1 0 0 0,0 0 0 0 0,0 0 0 0 0,0 1 0 0 0,0-1 0 0 0,0 0 0 0 0,0 0 0 0 0,-1 0 0 0 0,1 0 0 0 0,0 0 0 0 0,0 0 0 0 0,1 0 0 0 0,-2 0 0 0 0,1 0 0 0 0,-1 0 0 0 0,1 0 0 0 0,-1 0 0 0 0,1 0 0 0 0,0 0 0 0 0,-1 0 0 0 0,1 0 0 0 0,-1 0 0 0 0,1 0 0 0 0,-1 0 0 0 0,1 0 0 0 0,-1 0 0 0 0,1 0 0 0 0,-1 0 0 0 0,1 1 0 0 0,-1-1 0 0 0,1 0 0 0 0,-1 0 0 0 0,0 1 0 0 0,1-1 0 0 0,-1 0 0 0 0,1 1 0 0 0,-1-1 0 0 0,0 1 0 0 0,1-1 0 0 0,-1 0 0 0 0,0 1 0 0 0,1-1 0 0 0,-1 1 0 0 0,0-1 0 0 0,1 1 0 0 0,3 6 0 0 0,3-2 0 0 0,-6-5 0 0 0,-1 0 0 0 0,1 0 0 0 0,-1 1 0 0 0,0-1 0 0 0,1 0 0 0 0,-1 0 0 0 0,1 1 0 0 0,-1-1 0 0 0,0 1 0 0 0,1-1 0 0 0,-1 0 0 0 0,0 1 0 0 0,1-1 0 0 0,-1 1 0 0 0,0-1 0 0 0,0 1 0 0 0,1-1 0 0 0,-1 1 0 0 0,0-1 0 0 0,0 1 0 0 0,0-1 0 0 0,0 1 0 0 0,1-1 0 0 0,-1 1 0 0 0,0-1 0 0 0,0 1 0 0 0,0-1 0 0 0,0 1 0 0 0,0-1 0 0 0,-1 1 0 0 0,1-1 0 0 0,0 1 0 0 0,0 0 0 0 0,0 0 0 0 0,0-1 0 0 0,0 1 0 0 0,0 0 0 0 0,0 0 0 0 0,0-1 0 0 0,0 1 0 0 0,1 0 0 0 0,-1-1 0 0 0,0 1 0 0 0,0 0 0 0 0,1-1 0 0 0,-1 1 0 0 0,0 0 0 0 0,1-1 0 0 0,-1 1 0 0 0,0 0 0 0 0,1-1 0 0 0,-1 1 0 0 0,1-1 0 0 0,-1 1 0 0 0,1-1 0 0 0,-1 1 0 0 0,1-1 0 0 0,0 0 0 0 0,-1 1 0 0 0,1-1 0 0 0,0 1 0 0 0,-1-1 0 0 0,1 0 0 0 0,-1 1 0 0 0,1-1 0 0 0,-1 1 0 0 0,1 0 0 0 0,-1-1 0 0 0,1 1 0 0 0,-1-1 0 0 0,1 1 0 0 0,-1-1 0 0 0,0 1 0 0 0,1 0 0 0 0,-1-1 0 0 0,0 1 0 0 0,0 0 0 0 0,0 0 0 0 0,1-1 0 0 0,-1 1 0 0 0,0 0 0 0 0,0-1 0 0 0,0 1 0 0 0,0 0 0 0 0,0 0 0 0 0,0-1 0 0 0,0 34 0 0 0,0-1 0 0 0,0 17 0 0 0,0-50 0 0 0,-1 1-1 0 0,1-1 0 0 0,0 1 0 0 0,0-1 1 0 0,0 1-1 0 0,0-1 0 0 0,0 1 0 0 0,0-1 0 0 0,0 1 1 0 0,0-1-1 0 0,0 1 0 0 0,1-1 0 0 0,-1 1 1 0 0,0-1-1 0 0,0 1 0 0 0,0-1 0 0 0,1 1 1 0 0,-1-1-1 0 0,0 1 0 0 0,0-1 0 0 0,1 1 0 0 0,-1-1 1 0 0,0 0-1 0 0,1 1 0 0 0,-1-1 0 0 0,1 1 1 0 0,-1-1-1 0 0,0 0 0 0 0,1 0 0 0 0,-1 1 0 0 0,1-1 1 0 0,0 0 0 0 0,6 5-29 0 0,-5 2 8 0 0,-2-3-21 0 0,0-1 1 0 0,0 0-46 0 0,0 0-44 0 0,0-1-43 0 0,0 1-42 0 0,0-1-40 0 0,0 1-40 0 0,0-1-39 0 0,0 0-36 0 0,0-1-37 0 0,0 1-35 0 0,0 0-34 0 0,0 1-573 0 0,0-1-121 0 0,0-2 805 0 0,0 2-1759 0 0,0-1-1203 0 0</inkml:trace>
  <inkml:trace contextRef="#ctx0" brushRef="#br0" timeOffset="3222.17">3672 479 7912 0 0,'0'0'232'0'0,"0"0"-55"0"0,0 0 10 0 0,0 0 84 0 0,0 0 250 0 0,0 0 456 0 0,2 0 42 0 0,5 1-513 0 0,-3 2-65 0 0,-1 1-71 0 0,-3 2-78 0 0,0-6-283 0 0,0 0 0 0 0,0 0 1 0 0,0 0-1 0 0,0 0 0 0 0,0 1 0 0 0,0-1 0 0 0,0 0 1 0 0,0 0-1 0 0,0 0 0 0 0,0 0 0 0 0,0 0 1 0 0,0 0-1 0 0,0 0 0 0 0,0 0 0 0 0,0 0 0 0 0,0 1 1 0 0,0-1-1 0 0,0 0 0 0 0,0 0 0 0 0,0 0 0 0 0,0 0 1 0 0,0 0-1 0 0,0 0 0 0 0,0 0 0 0 0,0 0 1 0 0,1 0-1 0 0,-1 0 0 0 0,0 0 0 0 0,0 1 0 0 0,0-1 1 0 0,0 0-1 0 0,0 0 0 0 0,0 0 0 0 0,0 0 1 0 0,0 0-1 0 0,0 0 0 0 0,0 0 0 0 0,0 0 0 0 0,0 0 1 0 0,1 0-1 0 0,-1 0 0 0 0,0 0 0 0 0,0 0 0 0 0,0 0 1 0 0,0 0-1 0 0,0 0 0 0 0,0 0 0 0 0,0 0 1 0 0,0 0-1 0 0,0 0 0 0 0,1 0 0 0 0,-1 0 0 0 0,0 0 1 0 0,0 0-1 0 0,0 0 0 0 0,0 0 0 0 0,0 0-9 0 0,1 0 22 0 0,-1 0 1 0 0,1 0-1 0 0,-1 0 0 0 0,1 0 0 0 0,-1 0 1 0 0,1 0-1 0 0,-1 0 0 0 0,1 0 0 0 0,-1 0 1 0 0,1 0-1 0 0,-1 1 0 0 0,0-1 0 0 0,1 0 0 0 0,-1 0 1 0 0,1 1-1 0 0,-1-1 0 0 0,1 0 0 0 0,-1 1 1 0 0,0-1-1 0 0,1 0 0 0 0,-1 1 0 0 0,0-1 0 0 0,1 0 1 0 0,-1 1-1 0 0,0-1 0 0 0,1 1 0 0 0,-1-1 1 0 0,0 0-1 0 0,0 1 0 0 0,1 0-22 0 0,0 7 290 0 0,-1 1-71 0 0,0-4-144 0 0,3 1 145 0 0,5 6-70 0 0,-4 3 67 0 0,-3 1 63 0 0,0 0 62 0 0,-1-14-312 0 0,2 3 290 0 0,0-3-284 0 0,-1-1 1 0 0,0 1 0 0 0,0-1 0 0 0,0 1 0 0 0,0 0 0 0 0,0 0 0 0 0,0 0-1 0 0,0-1 1 0 0,-1 1 0 0 0,1 0 0 0 0,0 0 0 0 0,-1 0 0 0 0,0 1-37 0 0,2 32 475 0 0,-2-32-438 0 0,0 14 163 0 0,0 16 110 0 0,0 0-76 0 0,0-17-234 0 0,0 1 0 0 0,0-3-34 0 0,0-11-148 0 0,0-3-66 0 0,0 0 122 0 0,0 0-59 0 0,0 0-82 0 0,0 0 82 0 0,0 0-38 0 0,0 0-43 0 0,0 0-41 0 0,0 0-36 0 0,0 0-34 0 0,0 0-242 0 0,0 0-56 0 0,0 0-791 0 0,0 0-623 0 0,0 0-1182 0 0</inkml:trace>
  <inkml:trace contextRef="#ctx0" brushRef="#br0" timeOffset="3640.5">3937 562 10880 0 0,'0'0'248'0'0,"0"0"34"0"0,0 0 20 0 0,3 0-38 0 0,13 1-182 0 0,-4 1-54 0 0,-9 2-31 0 0,-3-1 29 0 0,0 1 34 0 0,0-2 85 0 0,2 2 173 0 0,9 9 300 0 0,-5 1 29 0 0,1-9-231 0 0,-2-1-45 0 0,-3 7-71 0 0,0 3 38 0 0,4-4-77 0 0,0-1-76 0 0,-1 5 179 0 0,-1-12-251 0 0,3 4 54 0 0,-1 16 75 0 0,1-14-49 0 0,-6-7-184 0 0,-1-1 0 0 0,1 0 0 0 0,-1 1-1 0 0,1-1 1 0 0,-1 0 0 0 0,0 1 0 0 0,1-1 0 0 0,-1 0 0 0 0,0 1-1 0 0,1-1 1 0 0,-1 1 0 0 0,0-1 0 0 0,1 1 0 0 0,-1-1 0 0 0,0 1-1 0 0,0-1 1 0 0,0 1 0 0 0,1-1 0 0 0,-1 1 0 0 0,0-1 0 0 0,0 1 0 0 0,0-1-1 0 0,0 1 1 0 0,0-1 0 0 0,0 1 0 0 0,0 0 0 0 0,0-1 0 0 0,0 1-1 0 0,0-1-8 0 0,0 35 410 0 0,0-23-324 0 0,0-9 26 0 0,0-3 0 0 0,0 0 0 0 0,0 0-4 0 0,0 0-17 0 0,0 0-10 0 0,0 0-1 0 0,0 0-2 0 0,0 0-12 0 0,4-7 9 0 0,0 1-41 0 0,-3 6-32 0 0,0-1 0 0 0,0 0 0 0 0,-1 0-1 0 0,1 0 1 0 0,-1 1 0 0 0,1-1 0 0 0,-1 0-1 0 0,1 0 1 0 0,-1 0 0 0 0,1 0 0 0 0,-1 0-1 0 0,0 0 1 0 0,1 0 0 0 0,-1 0 0 0 0,0 0-1 0 0,0 0 1 0 0,0-1-2 0 0,3-7 43 0 0,-1 5-37 0 0,7-16 9 0 0,-6 0 28 0 0,-3 18-40 0 0,0 0 0 0 0,0 0 1 0 0,1 1-1 0 0,-1-1 0 0 0,1 0 0 0 0,-1 0 1 0 0,1 0-1 0 0,0 1 0 0 0,-1-1 0 0 0,1 0 1 0 0,0 1-1 0 0,0-1 0 0 0,0 1 0 0 0,0-1 1 0 0,1 1-1 0 0,-1-1 0 0 0,0 1 0 0 0,1 0 1 0 0,-1-1-4 0 0,13-15 12 0 0,-10 10-11 0 0,-2 2-6 0 0,0 0 1 0 0,1 1-1 0 0,0-1 0 0 0,3-3 5 0 0,-5 6-9 0 0,1 1 0 0 0,-1-1-1 0 0,1 1 1 0 0,0-1-1 0 0,0 1 1 0 0,0 0 0 0 0,0 0-1 0 0,0-1 10 0 0,9-3-76 0 0,-8 4 57 0 0,-1 0 1 0 0,0 0-1 0 0,1 0 1 0 0,-1-1-1 0 0,0 1 1 0 0,0-1-1 0 0,0 1 1 0 0,0-1-1 0 0,0 0 19 0 0,-1 0-12 0 0,1 1-1 0 0,-1 0 1 0 0,0-1-1 0 0,1 1 1 0 0,-1 0-1 0 0,0 0 1 0 0,1 0-1 0 0,-1 0 1 0 0,1 0-1 0 0,0 0 1 0 0,-1 1-1 0 0,1-1 1 0 0,0 0-1 0 0,-1 1 0 0 0,1-1 1 0 0,0 1-1 0 0,0 0 1 0 0,0-1-1 0 0,-1 1 1 0 0,2 0 12 0 0,12-3-94 0 0,0-8-2 0 0,-11 9 20 0 0,-1 1 34 0 0,7 1 17 0 0,-8 1 7 0 0,0-1 17 0 0,-1 0-1 0 0,1 0 1 0 0,-1 0-1 0 0,1 0 1 0 0,0 0-1 0 0,-1 0 1 0 0,1 1-1 0 0,-1-1 1 0 0,0 1-1 0 0,1-1 2 0 0,15 11-10 0 0,-12-10-3 0 0,0 1-1 0 0,4 15-25 0 0,-4-9 16 0 0,-4-6 20 0 0,0-1 1 0 0,0 1-1 0 0,0-1 1 0 0,0 1-1 0 0,-1-1 0 0 0,1 1 1 0 0,0 0-1 0 0,-1-1 0 0 0,1 1 1 0 0,-1 0-1 0 0,0 0 1 0 0,1-1-1 0 0,-1 1 0 0 0,0 0 3 0 0,0 147 0 0 0,2-134 14 0 0,4-4 35 0 0,-5-10-37 0 0,0 1 0 0 0,0-1-1 0 0,0 1 1 0 0,0 0 0 0 0,0 0 0 0 0,-1-1 0 0 0,1 1-1 0 0,-1 0 1 0 0,1 0 0 0 0,-1 0 0 0 0,0-1 0 0 0,0 1-1 0 0,0 0-11 0 0,0 1 58 0 0,0 0-36 0 0,0 3-60 0 0,0 13-334 0 0,0-19 367 0 0,0 0 1 0 0,0 0-1 0 0,0 0 1 0 0,0 0 0 0 0,0 0-1 0 0,0 0 1 0 0,0 0-1 0 0,0 0 1 0 0,0 1-1 0 0,0-1 1 0 0,0 0-1 0 0,0 0 1 0 0,0 0 0 0 0,0 0-1 0 0,0 0 1 0 0,0 0-1 0 0,0 0 1 0 0,0 0-1 0 0,0 0 1 0 0,0 1-1 0 0,0-1 1 0 0,0 0 0 0 0,0 0-1 0 0,0 0 1 0 0,1 0-1 0 0,-1 0 1 0 0,0 0-1 0 0,0 0 1 0 0,0 0-1 0 0,0 0 1 0 0,0 0 0 0 0,0 0-1 0 0,0 0 1 0 0,0 0-1 0 0,0 0 1 0 0,0 1-1 0 0,0-1 1 0 0,0 0-1 0 0,1 0 1 0 0,-1 0 0 0 0,0 0-1 0 0,0 0 1 0 0,0 0-1 0 0,0 0 1 0 0,0 0-1 0 0,0 0 1 0 0,0 0-1 0 0,0 0 1 0 0,0 0 0 0 0,0 0-1 0 0,1 0 1 0 0,-1 0-1 0 0,0 0 1 0 0,0 0-1 0 0,0 0 1 0 0,0 0-1 0 0,0-1 5 0 0,0 1-110 0 0,0 0 37 0 0,1 0 23 0 0,0 0 99 0 0,3 0 174 0 0,-3-1-214 0 0,0 1-78 0 0,1 0-98 0 0,-1 0 29 0 0,-1 0-39 0 0,1 1-42 0 0,-1-1-47 0 0,1 0-50 0 0,-1 0-53 0 0,1 0-58 0 0,-1 0-62 0 0,0 0-785 0 0</inkml:trace>
  <inkml:trace contextRef="#ctx0" brushRef="#br0" timeOffset="4045.63">4618 662 8232 0 0,'0'0'182'0'0,"0"0"29"0"0,3 0 14 0 0,11 0-60 0 0,-4 0-91 0 0,4 0-70 0 0,-11 0 23 0 0,0 0 34 0 0,-1 0 91 0 0,-1-3 173 0 0,-1-1-269 0 0,1 1 80 0 0,1 0 110 0 0,3 1 232 0 0,5 0 364 0 0,-6 2-615 0 0,0 0-54 0 0,0 0-60 0 0,-4 0-107 0 0,0 0 0 0 0,0 0 0 0 0,1 0 0 0 0,-1 0 0 0 0,0 0 1 0 0,0 0-1 0 0,0 0 0 0 0,0 1 0 0 0,0-1 0 0 0,0 0 0 0 0,0 0 0 0 0,0 0 0 0 0,0 0 0 0 0,1-1 1 0 0,-1 1-1 0 0,0 0 0 0 0,0 0 0 0 0,0 0 0 0 0,0 0 0 0 0,0 0 0 0 0,0 0 0 0 0,0 0 0 0 0,0 0 0 0 0,0 0 1 0 0,0 0-1 0 0,1 0 0 0 0,-1 0 0 0 0,0 0 0 0 0,0 0 0 0 0,0 0 0 0 0,0 0 0 0 0,0 0 0 0 0,0 0 1 0 0,0 0-1 0 0,0-1 0 0 0,0 1 0 0 0,0 0 0 0 0,0 0 0 0 0,0 0 0 0 0,0 0 0 0 0,0 0 0 0 0,0 0 0 0 0,0 0 1 0 0,0 0-1 0 0,0 0 0 0 0,0 0 0 0 0,0-1 0 0 0,0 1 0 0 0,0 0 0 0 0,0 0 0 0 0,0 0 0 0 0,0 0 1 0 0,0 0-1 0 0,0 0 0 0 0,0 0 0 0 0,0 0 0 0 0,0 0-6 0 0,0-12 331 0 0,0 12-326 0 0,0 0 0 0 0,0 0 0 0 0,0 0 1 0 0,0 0-1 0 0,0 0 0 0 0,0 0 0 0 0,0 0 1 0 0,0 0-1 0 0,0 0 0 0 0,0-1 0 0 0,0 1 0 0 0,0 0 1 0 0,0 0-1 0 0,0 0 0 0 0,0 0 0 0 0,0 0 1 0 0,0 0-1 0 0,0 0 0 0 0,0 0 0 0 0,0 0 1 0 0,0 0-1 0 0,0-1 0 0 0,0 1 0 0 0,0 0 1 0 0,0 0-1 0 0,0 0 0 0 0,0 0 0 0 0,0 0 1 0 0,0 0-1 0 0,0 0 0 0 0,1 0 0 0 0,-1 0 1 0 0,0 0-1 0 0,0 0 0 0 0,0 0 0 0 0,0 0 0 0 0,0 0 1 0 0,0 0-1 0 0,0 0 0 0 0,0-1 0 0 0,0 1 1 0 0,0 0-1 0 0,0 0 0 0 0,1 0 0 0 0,-1 0 1 0 0,0 0-1 0 0,0 0 0 0 0,0 0 0 0 0,0 0 1 0 0,0 0-1 0 0,0 0 0 0 0,0 0 0 0 0,0 0 1 0 0,0 1-1 0 0,1-1 0 0 0,-1 0 0 0 0,0 0-5 0 0,11 0 175 0 0,-8 0-58 0 0,-1-3-11 0 0,1 0-71 0 0,-1-1-30 0 0,1 1 26 0 0,0 1 35 0 0,0 0 53 0 0,-3-1-47 0 0,0-8-2 0 0,0 3-7 0 0,0 3-59 0 0,0 2 5 0 0,-3-3 50 0 0,-8-5 33 0 0,9 8 11 0 0,-1 0 1 0 0,-8-8-7 0 0,5 8-31 0 0,-5 4-57 0 0,11-1-3 0 0,-5 2 37 0 0,-9 12-32 0 0,-19 19-11 0 0,31-31 3 0 0,0 0 1 0 0,0 0 0 0 0,0 0-1 0 0,1 0 1 0 0,-1 0 0 0 0,1 0-1 0 0,-1 2-3 0 0,-1 12 91 0 0,3-15-81 0 0,0 1 0 0 0,0 0 0 0 0,-1-1 0 0 0,1 1 0 0 0,0 0 0 0 0,-1-1 0 0 0,1 1 0 0 0,-1-1 0 0 0,0 1 0 0 0,1-1 0 0 0,-1 1 0 0 0,0-1 0 0 0,0 1-10 0 0,-6 12 58 0 0,5-5-44 0 0,1 3 39 0 0,1 55 384 0 0,0-55-366 0 0,0-2-36 0 0,0 1 23 0 0,0-9-44 0 0,0 0-1 0 0,0 0 0 0 0,0 0 1 0 0,0 1-1 0 0,0-1 1 0 0,0 0-1 0 0,1 0 0 0 0,-1 0 1 0 0,1 0-1 0 0,-1 0 1 0 0,1 0-14 0 0,3 5 39 0 0,-3-3-14 0 0,1 0 0 0 0,-1 0 0 0 0,1-1 0 0 0,0 1-1 0 0,1-1 1 0 0,-1 1 0 0 0,1-1 0 0 0,-1 0 0 0 0,1 0 0 0 0,3 2-25 0 0,7 1 96 0 0,-7 5 0 0 0,8-6-3 0 0,-6 1-53 0 0,-6-5-31 0 0,-1 0-1 0 0,1 0 0 0 0,-1-1 0 0 0,1 1 0 0 0,-1 0 0 0 0,1 0 0 0 0,0-1 1 0 0,-1 1-1 0 0,1-1 0 0 0,0 1 0 0 0,0-1 0 0 0,-1 0 0 0 0,1 0 1 0 0,0 0-9 0 0,17 0 72 0 0,12 0-12 0 0,-7 1-32 0 0,4 0-1 0 0,-9-2-64 0 0,-4 0-53 0 0,-2-1-74 0 0,21-10-223 0 0,-4 7-28 0 0,-28 4 373 0 0,0 0 0 0 0,0 0-1 0 0,0 0 1 0 0,0 0 0 0 0,-1 0 0 0 0,1-1-1 0 0,0 1 1 0 0,-1-1 0 0 0,1 1 0 0 0,-1-1 42 0 0</inkml:trace>
  <inkml:trace contextRef="#ctx0" brushRef="#br0" timeOffset="4317.46">3904 230 8928 0 0,'-11'-1'150'0'0,"-2"-6"-16"0"0,7 4-41 0 0,-2-1 60 0 0,2 3-1 0 0,-2 1 52 0 0,-6-3-162 0 0,0-8-13 0 0,11 8 115 0 0,3 3 19 0 0,0 0-128 0 0,0 0-79 0 0,0 0-66 0 0,0 0-94 0 0,0 0-108 0 0,0 0-98 0 0,0 0 50 0 0,0 0-37 0 0,0 0-475 0 0,0 0-379 0 0,0 0-720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39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219 24 7024 0 0,'0'0'157'0'0,"0"0"23"0"0,0-2 12 0 0,0-8-27 0 0,0 0-67 0 0,0 9 6 0 0,0 0 118 0 0,0 1 197 0 0,0 0 12 0 0,-1 3-146 0 0,-1 0-108 0 0,-1-1-83 0 0,-1-1-58 0 0,-6 2-21 0 0,8-3 55 0 0,-4 2 33 0 0,0 8-40 0 0,6-10-45 0 0,-4 7 44 0 0,1-2 60 0 0,-9 12 429 0 0,5-10-379 0 0,-2 6 98 0 0,2 9 41 0 0,-1 4-4 0 0,-2-7-90 0 0,-6 6 40 0 0,-5 12 105 0 0,8-8-30 0 0,-26 84 522 0 0,28-75-609 0 0,1-2-46 0 0,9-34-189 0 0,-3 13 103 0 0,1 0 1 0 0,0 1-1 0 0,1 7-113 0 0,0 17 427 0 0,3 25-427 0 0,0-7 213 0 0,-1-53-199 0 0,0-2-8 0 0,0 0 0 0 0,0-1 1 0 0,0 1-1 0 0,0 0 0 0 0,1 0 0 0 0,-1-1 1 0 0,1 1-1 0 0,0 0 0 0 0,0-1 0 0 0,0 1 1 0 0,0-1-1 0 0,0 1 0 0 0,0-1 0 0 0,1 0 1 0 0,0 2-7 0 0,22 53 113 0 0,-22-56-108 0 0,-1 1 0 0 0,0 0 1 0 0,1-1-1 0 0,-1 1 0 0 0,1 0 1 0 0,0-1-1 0 0,-1 0 0 0 0,1 1 0 0 0,0-1 1 0 0,0 0-1 0 0,0 0 0 0 0,0 0 0 0 0,0 0 1 0 0,0-1-1 0 0,0 1 0 0 0,1 0-5 0 0,15 6 44 0 0,-12-4-36 0 0,-5-2-9 0 0,0 0 1 0 0,0 0-1 0 0,0-1 0 0 0,0 1 0 0 0,0-1 0 0 0,0 1 0 0 0,1-1 0 0 0,-1 1 0 0 0,0-1 0 0 0,0 0 0 0 0,1 0 0 0 0,-1 1 0 0 0,0-1 0 0 0,1 0 1 0 0,0 0 0 0 0,0 0-68 0 0,5 0 36 0 0,-4 0-25 0 0,-1 0-15 0 0,0 0-40 0 0,0 0-49 0 0,0 0-58 0 0,-1 0-15 0 0,1 0-51 0 0,0 0-57 0 0,-1 0-62 0 0,1 0-67 0 0,0 0-73 0 0,0 0-77 0 0,0 0-83 0 0,3 0-1156 0 0,2 0-1058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41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87 458 8264 0 0,'0'0'182'0'0,"-2"0"29"0"0,0 0-164 0 0,1 0-19 0 0,1 0-15 0 0,-1 1 20 0 0,-4 1 46 0 0,0 1 12 0 0,-3 1 41 0 0,1 0-93 0 0,-4 5-32 0 0,7-5 39 0 0,3-3 11 0 0,1 1-41 0 0,0 0 29 0 0,0 0 51 0 0,-1 0 49 0 0,-1 1 77 0 0,-1 0-86 0 0,0 1-1 0 0,1-1 1 0 0,0 1-1 0 0,0 0 1 0 0,0 0-1 0 0,-1 4-135 0 0,-4 8 288 0 0,2-6-121 0 0,3-6-122 0 0,1-1 0 0 0,0 0 0 0 0,0 1 1 0 0,0-1-1 0 0,1 1 0 0 0,-1 0 0 0 0,1 2-45 0 0,0-5 29 0 0,0 1 0 0 0,0 0 0 0 0,0 0 1 0 0,0 0-1 0 0,1-1 0 0 0,-1 1 0 0 0,1 0 0 0 0,-1 0 1 0 0,2 1-30 0 0,1 3 77 0 0,-2-5-60 0 0,0 0 0 0 0,0 0 1 0 0,-1 0-1 0 0,1 0 0 0 0,-1 1 1 0 0,1-1-1 0 0,-1 0 0 0 0,1 0 1 0 0,-1 0-1 0 0,0 1 1 0 0,0-1-1 0 0,1 0 0 0 0,-1 1 1 0 0,0-1-18 0 0,0 1 25 0 0,0 0 0 0 0,1 0 1 0 0,-1-1-1 0 0,1 1 1 0 0,-1 0-1 0 0,1 0 0 0 0,0 0 1 0 0,0-1-1 0 0,0 1 1 0 0,0 0-1 0 0,0-1 0 0 0,0 1 1 0 0,1 0-26 0 0,0 0 40 0 0,-1 0 1 0 0,1 0-1 0 0,0 0 0 0 0,-1-1 1 0 0,1 1-1 0 0,0-1 0 0 0,0 1 1 0 0,0-1-1 0 0,0 1 0 0 0,1-1 1 0 0,-1 0-1 0 0,0 0 1 0 0,0 0-1 0 0,1-1 0 0 0,-1 1 1 0 0,3 0-41 0 0,5 0 181 0 0,-7-1-131 0 0,1 0 1 0 0,-1 1 0 0 0,0-1-1 0 0,0 0 1 0 0,0 0 0 0 0,0-1 0 0 0,0 1-1 0 0,0-1 1 0 0,0 0 0 0 0,2 0-51 0 0,0-7 152 0 0,-5 7-142 0 0,1 0 1 0 0,-1 0-1 0 0,0 0 1 0 0,1 1-1 0 0,-1-1 1 0 0,1 0-1 0 0,-1 0 1 0 0,1 1-1 0 0,-1-1 1 0 0,1 0-1 0 0,-1 1 1 0 0,1-1-1 0 0,0 1 1 0 0,-1-1-1 0 0,1 1 1 0 0,0-1-11 0 0,0 0 23 0 0,1 1 1 0 0,-1-1 0 0 0,0 0 0 0 0,0 0 0 0 0,0 0-1 0 0,0 1 1 0 0,0-1 0 0 0,0-1 0 0 0,0 1 0 0 0,0 0 0 0 0,0 0-1 0 0,-1 0 1 0 0,1-1-24 0 0,9-10 155 0 0,1-3 4 0 0,-2-2-92 0 0,-7 13-65 0 0,-1 2 7 0 0,0-1 0 0 0,0 1 0 0 0,-1 0 0 0 0,1 0 0 0 0,-1-1 1 0 0,0 1-1 0 0,0 0 0 0 0,1-1 0 0 0,-1 1 0 0 0,-1 0 1 0 0,1-1-1 0 0,0 1 0 0 0,-1 0 0 0 0,1-1 0 0 0,-1 0-9 0 0,-13-31 107 0 0,-6 10-107 0 0,16 16-1 0 0,0-2-9 0 0,-2 3-54 0 0,2 3-21 0 0,2 0-35 0 0,-2-4-212 0 0,0 0-2 0 0,-6-4-168 0 0</inkml:trace>
  <inkml:trace contextRef="#ctx0" brushRef="#br0" timeOffset="358.66">328 97 8576 0 0,'0'0'197'0'0,"0"0"24"0"0,0 0 17 0 0,0 2-38 0 0,1 6-119 0 0,3-1 88 0 0,1 2 137 0 0,-4-4-102 0 0,0 0 37 0 0,-2 14 572 0 0,1-5-294 0 0,0 0-72 0 0,1-1-102 0 0,-1-7-221 0 0,2-1-37 0 0,1 4 162 0 0,0 0-41 0 0,4 11 142 0 0,1 13 112 0 0,-7-18-227 0 0,1 2 48 0 0,8 6 188 0 0,-1 2 5 0 0,-6-6-202 0 0,-1 2 49 0 0,8 8 35 0 0,-8-25-284 0 0,0 1 0 0 0,0 0 0 0 0,0 0 0 0 0,-1 0 0 0 0,0 1 0 0 0,0-1 0 0 0,0 4-74 0 0,-1-1 133 0 0,1-1-38 0 0,5 7 62 0 0,-3-6-72 0 0,2 7 126 0 0,0-2-43 0 0,-4-9-118 0 0,0 1 0 0 0,0-1 0 0 0,-1 1 0 0 0,1 0 1 0 0,-1-1-1 0 0,0 3-50 0 0,0-6 9 0 0,0 0 0 0 0,-1 0 0 0 0,1 0 0 0 0,0 0 0 0 0,0 0 0 0 0,0 0 0 0 0,0 0 0 0 0,0 0 0 0 0,1 0 0 0 0,-1 0 0 0 0,0 0 0 0 0,0 0 0 0 0,1 0 0 0 0,-1 0 1 0 0,0-1-1 0 0,1 1 0 0 0,-1 0 0 0 0,1 0 0 0 0,-1 0 0 0 0,1 0 0 0 0,0-1 0 0 0,-1 1 0 0 0,1 0 0 0 0,0 0-9 0 0,2 2 20 0 0,-2-2-18 0 0,-1 0-1 0 0,0 1 1 0 0,1-1-1 0 0,-1 1 1 0 0,0-1-1 0 0,0 0 1 0 0,1 1-1 0 0,-1-1 1 0 0,0 1-1 0 0,-1-1 1 0 0,1 1-2 0 0,0 1 8 0 0,0-1 7 0 0,0-2-77 0 0,0 0-44 0 0,0 0-162 0 0,0 0 195 0 0,0 0-10 0 0,0 0-24 0 0,0 0-47 0 0,0 0-19 0 0,0 0-48 0 0,0 0-54 0 0,0 0-62 0 0,0 0-65 0 0,0 0-62 0 0,0 0-54 0 0,0 0-48 0 0,0 0-167 0 0,0 0-47 0 0,0 0-201 0 0,0 0-542 0 0</inkml:trace>
  <inkml:trace contextRef="#ctx0" brushRef="#br0" timeOffset="640.01">328 483 11408 0 0,'0'0'332'0'0,"0"0"-4"0"0,0-3-172 0 0,0 3-148 0 0,0 0 1 0 0,0-1-1 0 0,0 1 1 0 0,0 0-1 0 0,0-1 1 0 0,0 1 0 0 0,0 0-1 0 0,0-1 1 0 0,0 1-1 0 0,0 0 1 0 0,0-1-1 0 0,0 1 1 0 0,0 0-1 0 0,0-1 1 0 0,1 1 0 0 0,-1 0-1 0 0,0-1 1 0 0,0 1-1 0 0,0 0 1 0 0,1-1-1 0 0,-1 1 1 0 0,0 0-1 0 0,0 0 1 0 0,1-1 0 0 0,-1 1-1 0 0,0 0 1 0 0,1 0-1 0 0,-1 0 1 0 0,0-1-9 0 0,12 1 301 0 0,-11 0-262 0 0,1 0-1 0 0,0 0 1 0 0,-1 0 0 0 0,1 0 0 0 0,0 0 0 0 0,-1 0-1 0 0,1-1 1 0 0,0 1 0 0 0,-1 0 0 0 0,1-1 0 0 0,0 0-39 0 0,4-2 110 0 0,-5 2-88 0 0,0 0 1 0 0,0 1-1 0 0,0-1 1 0 0,0 0-1 0 0,1 1 0 0 0,-1-1 1 0 0,0 1-1 0 0,0 0 1 0 0,0-1-1 0 0,1 1 0 0 0,-1 0 1 0 0,0 0-1 0 0,0-1 1 0 0,1 1-23 0 0,-1 0 20 0 0,0 0 1 0 0,1 0 0 0 0,-1 0-1 0 0,0 0 1 0 0,0-1-1 0 0,0 1 1 0 0,0 0 0 0 0,1-1-1 0 0,-1 1 1 0 0,0-1 0 0 0,0 1-1 0 0,0-1 1 0 0,0 0-21 0 0,9-4 124 0 0,15-1 53 0 0,-6 1-56 0 0,-3 0 13 0 0,-8 2-69 0 0,3-2-12 0 0,6 3-35 0 0,23-4-37 0 0,1 0-62 0 0,-33 6-11 0 0,5-4-27 0 0,-9 3 32 0 0,-1 0-58 0 0,-1 0 9 0 0,0 0-37 0 0,0 0-45 0 0,0 0-48 0 0,-1 1-54 0 0,1-1-49 0 0,0 1-44 0 0,-1 0-39 0 0,1-1-134 0 0,-1 1-38 0 0,1 0-161 0 0,1 0-434 0 0</inkml:trace>
  <inkml:trace contextRef="#ctx0" brushRef="#br0" timeOffset="1047.92">797 579 8176 0 0,'0'0'182'0'0,"2"2"29"0"0,-2-2-163 0 0,4 5 4 0 0,-2-2 1 0 0,1-2 44 0 0,0 0 69 0 0,22-2-126 0 0,-20 0 18 0 0,-4 0 8 0 0,0-1 35 0 0,1 0 64 0 0,0-1 65 0 0,-1 2-206 0 0,0 0 33 0 0,2 1 141 0 0,2-1 154 0 0,2 1 303 0 0,0 1-53 0 0,-3-2-267 0 0,0 1-131 0 0,-2-1-92 0 0,5-2 99 0 0,4-3 152 0 0,-4 2-83 0 0,0-1-2 0 0,0-1 56 0 0,-4 2-229 0 0,9-8 275 0 0,-9 9-314 0 0,-1 2-61 0 0,2-2 98 0 0,0 2-69 0 0,0 1-20 0 0,-2-8 1 0 0,0 6 61 0 0,2 3-66 0 0,0-6 11 0 0,-2-3 34 0 0,-4-2 0 0 0,-6 6-44 0 0,6-6-1 0 0,0-3 44 0 0,-6 1-1 0 0,-1 0-42 0 0,-2 11-12 0 0,-8 2 2 0 0,18-1-1 0 0,0 0 0 0 0,0 0 0 0 0,0 0 0 0 0,0 0 0 0 0,0 0 0 0 0,-1 1 0 0 0,1-1 0 0 0,0 0 0 0 0,0 1 0 0 0,0-1 0 0 0,0 0 0 0 0,0 1 0 0 0,0-1 0 0 0,0 1 0 0 0,0-1 0 0 0,0 1 0 0 0,-17 8 64 0 0,16-8-57 0 0,1 0 1 0 0,-1 0 0 0 0,0 0 0 0 0,0 0 0 0 0,0 0-1 0 0,1 0 1 0 0,-1 1 0 0 0,0-1 0 0 0,1 0 0 0 0,-1 1 0 0 0,1-1-1 0 0,0 1 1 0 0,-1 0 0 0 0,1-1 0 0 0,-1 3-8 0 0,-5 8 8 0 0,5-10-1 0 0,0 1 0 0 0,1 0-1 0 0,-1 0 1 0 0,1 0-1 0 0,-1 0 1 0 0,1 0 0 0 0,0 0-1 0 0,0 0 1 0 0,0 0 0 0 0,0 4-7 0 0,1-6 0 0 0,0 0 0 0 0,0 1 0 0 0,0-1 0 0 0,-1 0 0 0 0,1 1 0 0 0,0-1 0 0 0,-1 0 1 0 0,1 1-1 0 0,-1-1 0 0 0,0 0 0 0 0,1 0 0 0 0,-1 0 0 0 0,0 1 0 0 0,0-1 4 0 0,1 0 0 0 0,-1 0 0 0 0,0 0 0 0 0,1 1 0 0 0,-1-1 0 0 0,1 0 0 0 0,-1 1 0 0 0,1-1 0 0 0,0 0 0 0 0,0 1 0 0 0,-1-1 0 0 0,1 0 0 0 0,0 1-4 0 0,0 46 21 0 0,0-47-17 0 0,0 0 0 0 0,0 1 0 0 0,1-1-1 0 0,-1 0 1 0 0,0 0 0 0 0,1 1 0 0 0,-1-1-1 0 0,1 0 1 0 0,-1 0 0 0 0,1 0 0 0 0,-1 1 0 0 0,1-1-1 0 0,0 0 1 0 0,0 0-4 0 0,2 5 1 0 0,-1 4 9 0 0,-2-9-7 0 0,1 0-1 0 0,-1-1 1 0 0,0 1 0 0 0,1 0-1 0 0,-1 0 1 0 0,0-1-1 0 0,1 1 1 0 0,-1 0-1 0 0,1-1 1 0 0,-1 1 0 0 0,1-1-1 0 0,-1 1 1 0 0,1 0-1 0 0,0-1 1 0 0,-1 1 0 0 0,1-1-1 0 0,0 1 1 0 0,-1-1-1 0 0,1 0-2 0 0,1 2 5 0 0,2 1-5 0 0,0-1 0 0 0,0 0 0 0 0,0 0 0 0 0,0 0 0 0 0,1 0 0 0 0,-1 0 0 0 0,1-1 0 0 0,-1 0 0 0 0,3 0 0 0 0,6 3 0 0 0,-12-4 0 0 0,0 1 0 0 0,0-1 0 0 0,0 0 0 0 0,0 0 1 0 0,0 0-1 0 0,0 0 0 0 0,0 0 0 0 0,0 0 0 0 0,0 0 1 0 0,0 0-1 0 0,0 0 0 0 0,0 0 0 0 0,0 0 0 0 0,0-1 1 0 0,0 1-1 0 0,0 0 0 0 0,0-1 0 0 0,-1 1 0 0 0,1 0 1 0 0,0-1-1 0 0,0 0 0 0 0,0 1 0 0 0,0-1 0 0 0,6-3-71 0 0,2 2-93 0 0,-2 2-284 0 0,-1-2 83 0 0,1 0 3 0 0,3-3-114 0 0,-4 2 200 0 0,18-9-870 0 0</inkml:trace>
  <inkml:trace contextRef="#ctx0" brushRef="#br0" timeOffset="1580.33">1279 398 7080 0 0,'0'0'157'0'0,"0"0"23"0"0,0 0 13 0 0,-2 0-22 0 0,-1 0-147 0 0,2 0-22 0 0,-2 4 16 0 0,-2 2 26 0 0,-4-1 209 0 0,8-5-231 0 0,1 1 1 0 0,-1-1 0 0 0,0 0 0 0 0,0 1 0 0 0,0-1 0 0 0,1 1 0 0 0,-1-1 0 0 0,0 1 0 0 0,1-1-1 0 0,-1 1 1 0 0,0 0 0 0 0,1-1 0 0 0,-1 1 0 0 0,1 0 0 0 0,-1-1 0 0 0,1 1-23 0 0,-10 18 565 0 0,1 0-89 0 0,0-1-78 0 0,0-1-37 0 0,7-9-196 0 0,1 5-18 0 0,0 0-19 0 0,-4-3 16 0 0,5-9-125 0 0,-1 0 0 0 0,1 0 0 0 0,-1 0-1 0 0,0 0 1 0 0,1 0 0 0 0,0 0 0 0 0,-1 0 0 0 0,1 0 0 0 0,0 1 0 0 0,-1-1 0 0 0,1 0 0 0 0,0 0 0 0 0,0 0 0 0 0,0 0 0 0 0,0 0 0 0 0,0 1 0 0 0,0-1 0 0 0,0 0 0 0 0,0 0 0 0 0,1 0-1 0 0,-1 0 1 0 0,0 0 0 0 0,1 0 0 0 0,-1 1-19 0 0,4 4 91 0 0,-3-5-67 0 0,0 0-1 0 0,-1 1 1 0 0,1-1 0 0 0,0 0 0 0 0,-1 0 0 0 0,1 0 0 0 0,-1 0 0 0 0,0 1 0 0 0,1-1 0 0 0,-1 0 0 0 0,0 2-24 0 0,2 1 164 0 0,4 4-72 0 0,2 3 32 0 0,3-8 44 0 0,2-3-39 0 0,11 0 28 0 0,-22 0-146 0 0,0 0 0 0 0,1 0 0 0 0,-1 0 0 0 0,0-1 0 0 0,0 1 0 0 0,0-1 0 0 0,0 0 0 0 0,0 1 0 0 0,0-1 0 0 0,0 0 0 0 0,0 0 1 0 0,0 0-1 0 0,-1-1 0 0 0,1 1 0 0 0,1-1-11 0 0,-2 1 5 0 0,1-1 0 0 0,-1 1 0 0 0,1 0 0 0 0,-1 0 0 0 0,1 0 0 0 0,0 0 0 0 0,0 0 0 0 0,-1 0 0 0 0,1 1 0 0 0,0-1-1 0 0,0 1 1 0 0,0-1 0 0 0,0 1-5 0 0,0 0 5 0 0,0-1-1 0 0,-1 1 0 0 0,1-1 0 0 0,0 0 0 0 0,0 1 0 0 0,0-1 0 0 0,-1 0 0 0 0,1 0 0 0 0,0 0 0 0 0,-1 0 0 0 0,1 0 0 0 0,-1-1 0 0 0,1 1-4 0 0,14-12 26 0 0,0 0 12 0 0,-8-7-27 0 0,5 9-11 0 0,-11 10 0 0 0,0-1 0 0 0,0 1 0 0 0,0-1 0 0 0,0 1 0 0 0,0-1 0 0 0,0 0 0 0 0,0 0 0 0 0,-1 0 0 0 0,1 0 0 0 0,22-47-74 0 0,-16 32 61 0 0,-4-2-34 0 0,-4-22-120 0 0,0 26 84 0 0,-2-3-50 0 0,-8-3 24 0 0,0-2 15 0 0,7 9 40 0 0,2 9 26 0 0,0-1 0 0 0,-1 0 1 0 0,0 0-1 0 0,0 1 1 0 0,-1-1 27 0 0,-7-16-71 0 0,2 2 47 0 0,-10-22 23 0 0,13 32-14 0 0,1 0 0 0 0,0 0 0 0 0,0-1 0 0 0,-1-7 15 0 0,4 12-3 0 0,-1-1 0 0 0,0 1 0 0 0,0 0 0 0 0,-1 0 0 0 0,0-1 1 0 0,0 2-1 0 0,0-1 0 0 0,-4-5 3 0 0,-3-7-46 0 0,-2 0 49 0 0,9 14 43 0 0,3 0-34 0 0,-1 0-2 0 0,-7 2 60 0 0,6 2-2 0 0,2 0-4 0 0,0 2 0 0 0,2 8 0 0 0,1-4-34 0 0,-2-5-22 0 0,0 0 0 0 0,0 0-1 0 0,-1 0 1 0 0,1 1-1 0 0,-1-1 1 0 0,1 0-1 0 0,-1 0 1 0 0,1 0-1 0 0,-1 1 1 0 0,0-1-1 0 0,0 0 1 0 0,1 0-1 0 0,-1 1 1 0 0,0-1-8 0 0,1 11 63 0 0,4 2-12 0 0,-1-6-21 0 0,-1 1 66 0 0,1-1 1 0 0,0 0-1 0 0,5 7-96 0 0,7 17 223 0 0,-10-17-70 0 0,2 1 2 0 0,1 0 10 0 0,-4 0 2 0 0,-1-4-38 0 0,-3-7-66 0 0,1 0 1 0 0,-1 0 0 0 0,0 0 0 0 0,-1 0 0 0 0,1 1 0 0 0,-1-1-64 0 0,0 0 75 0 0,1 1 1 0 0,0 0-1 0 0,0-1 1 0 0,0 1 0 0 0,1 1-76 0 0,0-1 81 0 0,-1 0 0 0 0,0 0 0 0 0,0 0 0 0 0,0 0 1 0 0,-1 3-82 0 0,0 4 96 0 0,-1 1 33 0 0,0 18 219 0 0,1-23-199 0 0,0-1-1 0 0,1 1 1 0 0,0-1 0 0 0,1 5-149 0 0,-1-9 44 0 0,0-1 0 0 0,0 0 0 0 0,-1 1 0 0 0,1-1 1 0 0,-1 0-1 0 0,0 1 0 0 0,0-1 0 0 0,0 1 0 0 0,-1-1 1 0 0,1 0-1 0 0,-1 1 0 0 0,0-1 0 0 0,0 2-44 0 0,-1 3 174 0 0,1 1 1 0 0,0 0-1 0 0,1 0 0 0 0,0 8-174 0 0,1 8 265 0 0,0-9-130 0 0,-1-1-53 0 0,0-7-66 0 0,0-2 18 0 0,0 6 34 0 0,0-12-268 0 0,0 1 63 0 0,0-1 56 0 0,0 0 50 0 0,0 0 69 0 0,0 1 87 0 0,0 0 480 0 0,0 0-513 0 0,0-1-37 0 0,0 0-50 0 0,0 1-64 0 0,0-1-76 0 0,0 1-87 0 0,0-1-61 0 0,0 1-88 0 0,0-1-96 0 0,0 1-105 0 0,0-1-115 0 0,0 1-122 0 0,0-1 356 0 0,0 0-33 0 0,0 1-36 0 0,0-1-36 0 0,0 0-1574 0 0,0 0-1214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4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121 321 7136 0 0,'0'0'165'0'0,"0"0"22"0"0,0 0 6 0 0,0-2-28 0 0,-1-1-106 0 0,-6-4-122 0 0,1 5 93 0 0,1 3 107 0 0,2-1-13 0 0,1 1 44 0 0,-4 4 386 0 0,1 1-98 0 0,2-3-248 0 0,-1 0-34 0 0,1 0-34 0 0,-1-1-36 0 0,3 0-45 0 0,-1-1-1 0 0,0 0 1 0 0,0 1-1 0 0,1 0 1 0 0,-1-1-1 0 0,1 1 1 0 0,-1 0-1 0 0,1-1 1 0 0,0 1-1 0 0,-1 1-58 0 0,-9 17 355 0 0,0 6 3 0 0,7-15-231 0 0,1-2-43 0 0,1 1 3 0 0,1 3-20 0 0,0 2-13 0 0,-9 8 25 0 0,9-20-71 0 0,-1-1 1 0 0,1 1-1 0 0,-1 0 1 0 0,1 0-1 0 0,0 1 1 0 0,0-1-1 0 0,0 0 1 0 0,0 0-1 0 0,1 0 1 0 0,0 1-1 0 0,-1 1-8 0 0,1 43 93 0 0,0-30-35 0 0,0-2 37 0 0,0-14-88 0 0,0-1 0 0 0,0 0 0 0 0,1 0 0 0 0,-1 1 0 0 0,0-1 0 0 0,1 0 0 0 0,-1 0 1 0 0,0 1-1 0 0,1-1 0 0 0,0 0 0 0 0,-1 0 0 0 0,1 0 0 0 0,0 0 0 0 0,-1 0 0 0 0,1 0 0 0 0,0 0 1 0 0,0 0-1 0 0,0 0-7 0 0,1 1 69 0 0,-2-2 16 0 0,0 0-15 0 0,2 0-6 0 0,14-2 31 0 0,-4-4-37 0 0,11-15 13 0 0,-16 14-50 0 0,7-7 17 0 0,-1 0-57 0 0,-1-1-47 0 0,-2-2-36 0 0,4-6-42 0 0,-2 4-59 0 0,-4 1-82 0 0,4-28-531 0 0,-10 36 529 0 0,0 1 63 0 0,-2-2 12 0 0,-1-4-54 0 0,0-2-89 0 0,0 4 75 0 0,1 0 33 0 0,-4-12-160 0 0,-1-4 30 0 0,-6-15-74 0 0,6 23 242 0 0,-5-6 59 0 0,8 23 131 0 0,0 0-1 0 0,0-1 1 0 0,0 1-1 0 0,1-1 1 0 0,0 1-1 0 0,0-1 1 0 0,0 1-1 0 0,1-1 1 0 0,0 0 19 0 0,-2-25-80 0 0,1 21 81 0 0,0 1-1 0 0,-1 0 1 0 0,-2-7-1 0 0,1 3 39 0 0,2-11-8 0 0,1 14 10 0 0,1-1 56 0 0,0-1 77 0 0,-1 8-126 0 0,0 1 68 0 0,0 2 47 0 0,-2 3 179 0 0,0-1-163 0 0,-2 0-105 0 0,0-2-100 0 0,4 1 123 0 0,0 1 107 0 0,0 1 68 0 0,0 6 453 0 0,0-4-358 0 0,0-3-239 0 0,0-1-59 0 0,0 0-69 0 0,0 0-84 0 0,-1 13 650 0 0,0 2-112 0 0,1 1-98 0 0,-1-1-74 0 0,2 3-17 0 0,3 5 43 0 0,0-13-136 0 0,-3-8-135 0 0,0-1 1 0 0,0 1 0 0 0,-1 0-1 0 0,1-1 1 0 0,0 1 0 0 0,-1 0-1 0 0,0-1 1 0 0,1 1 0 0 0,-1 0-38 0 0,3 41 445 0 0,0-24-275 0 0,1-2-51 0 0,-1 18 185 0 0,-3-23-164 0 0,-2 0 1 0 0,1-1-1 0 0,-2 1 1 0 0,-2 11-141 0 0,4-22 27 0 0,1 1 0 0 0,0 0 0 0 0,0 0 0 0 0,0 0 0 0 0,0-1 0 0 0,0 1 1 0 0,1 0-1 0 0,-1 0 0 0 0,1-1 0 0 0,0 1 0 0 0,0 0 0 0 0,0 0-27 0 0,0-1 24 0 0,0 0-1 0 0,-1 1 1 0 0,1-1-1 0 0,0 0 1 0 0,-1 0-1 0 0,0 1 1 0 0,1-1-1 0 0,-1 0 0 0 0,0 0 1 0 0,0 1-1 0 0,0-1 1 0 0,-1 0-1 0 0,1 3-23 0 0,-3 3 70 0 0,-2 8 26 0 0,4-14-87 0 0,0 0 0 0 0,1 0 1 0 0,-1 0-1 0 0,1 0 0 0 0,0 0 0 0 0,-1 0 1 0 0,1 0-1 0 0,0 0 0 0 0,0 0 0 0 0,1 0 0 0 0,-1 0 1 0 0,0 0-1 0 0,1 0 0 0 0,-1 0 0 0 0,1 0 1 0 0,0 0-10 0 0,7 6 73 0 0,-7-3-51 0 0,-1 1 0 0 0,1-1 1 0 0,-1 1-1 0 0,0-1 0 0 0,0 5-22 0 0,0-7-3 0 0,0 3 56 0 0,0 2-29 0 0,0-6 4 0 0,0-2-96 0 0,0 0-48 0 0,0 0 39 0 0,0 0-69 0 0,0 0-81 0 0,0 0 67 0 0,0 0-38 0 0,0 0-39 0 0,0 0-38 0 0,0 0-374 0 0,0 0 88 0 0,0 0-52 0 0,0 0-722 0 0,0 0-571 0 0,0 0-1084 0 0</inkml:trace>
  <inkml:trace contextRef="#ctx0" brushRef="#br0" timeOffset="423.2">385 502 5328 0 0,'8'0'92'0'0,"10"0"263"0"0,-8 0-279 0 0,3 0-47 0 0,-7 0 3 0 0,0 0 70 0 0,-1 0 74 0 0,0 0 80 0 0,-3 0 371 0 0,-2 0 21 0 0,2 0-29 0 0,-1 0-588 0 0,1 0 36 0 0,3 0 158 0 0,1 0 78 0 0,9 0 513 0 0,-11 0-591 0 0,0 0-36 0 0,0 0-29 0 0,-1 0-94 0 0,1-2 136 0 0,5-4-35 0 0,-3 2-27 0 0,-2 1 18 0 0,-2-1 38 0 0,-1-1 79 0 0,1 3-69 0 0,9-11-159 0 0,-11 9-44 0 0,1 1-11 0 0,7-1 8 0 0,-6-6 0 0 0,-2 6 4 0 0,-1 2 0 0 0,1 1-1 0 0,0 0 1 0 0,0 0-1 0 0,-1-1 1 0 0,1 1-1 0 0,0 0 1 0 0,1 0-1 0 0,-1-1 0 0 0,0 1 1 0 0,0 0-1 0 0,0 0 1 0 0,1-1-1 0 0,-1 1 1 0 0,0 0-1 0 0,1 0 1 0 0,0-1-4 0 0,0 1 2 0 0,-1 1 0 0 0,1-1 1 0 0,0 0-1 0 0,-1 1 0 0 0,1-1 0 0 0,-1 0 1 0 0,1 0-1 0 0,-1 1 0 0 0,1-1 1 0 0,-1 0-1 0 0,0 0 0 0 0,1 0 1 0 0,-1 1-1 0 0,0-1 0 0 0,0 0 0 0 0,1 0 1 0 0,-1 0-1 0 0,0 0 0 0 0,0 0 1 0 0,0 0-1 0 0,0 1 0 0 0,0-1 1 0 0,0 0-1 0 0,-1 0 0 0 0,1 0 0 0 0,0 0 1 0 0,0 0-1 0 0,-1 1 0 0 0,1-1 1 0 0,0 0-1 0 0,-1 0 0 0 0,1 0 1 0 0,-1 1-1 0 0,1-1 0 0 0,-1 0 0 0 0,1 0 1 0 0,-1 1-1 0 0,1-1 0 0 0,-1 1 1 0 0,0-1-3 0 0,-3-4 87 0 0,6 3-67 0 0,-2 2-20 0 0,0 0 0 0 0,0 0 1 0 0,0 0-1 0 0,0 0 0 0 0,0 0 1 0 0,0 0-1 0 0,1 0 0 0 0,-1 0 0 0 0,0 0 1 0 0,0 0-1 0 0,0 0 0 0 0,0 0 1 0 0,0-1-1 0 0,0 1 0 0 0,0 0 1 0 0,0 0-1 0 0,0 0 0 0 0,0 0 0 0 0,0 0 1 0 0,0 0-1 0 0,0 0 0 0 0,0 0 1 0 0,0 0-1 0 0,1-1 0 0 0,-1 1 1 0 0,0 0-1 0 0,0 0 0 0 0,0 0 1 0 0,0 0-1 0 0,0 0 0 0 0,0 0 0 0 0,0 0 1 0 0,0-1-1 0 0,0 1 0 0 0,0 0 1 0 0,0 0-1 0 0,-1 0 0 0 0,1 0 1 0 0,0 0-1 0 0,0 0 0 0 0,0 0 0 0 0,0 0 1 0 0,0-1-1 0 0,0 1 0 0 0,-4-5 44 0 0,-5-5 53 0 0,-3 0-86 0 0,0 8-11 0 0,2 4 0 0 0,6 6 0 0 0,-1-5 0 0 0,-2 8 12 0 0,6-9-7 0 0,-5 10 65 0 0,5-10-44 0 0,1 1 0 0 0,-1-1 1 0 0,1 1-1 0 0,-1-1 1 0 0,1 1-1 0 0,0 0 1 0 0,0 1-27 0 0,0-3 12 0 0,0 0 0 0 0,-1 0 0 0 0,1 1 0 0 0,0-1 1 0 0,0 0-1 0 0,-1 0 0 0 0,1 0 0 0 0,0 0 0 0 0,-1 1 1 0 0,1-1-1 0 0,-1 0 0 0 0,0 0 0 0 0,1 0-12 0 0,-5 9 99 0 0,4 3-2 0 0,0-1 11 0 0,-1-3 6 0 0,-1-4-40 0 0,2-3-41 0 0,-1 1 0 0 0,1 0 0 0 0,0-1 0 0 0,0 1 0 0 0,0 0 0 0 0,0 0 0 0 0,0 2-33 0 0,1 4 115 0 0,4 1 57 0 0,3 2 64 0 0,-1-1-79 0 0,0 0-48 0 0,-4-4-78 0 0,-1 0-42 0 0,1 5 54 0 0,-2-11-42 0 0,1 0 0 0 0,-1 0 0 0 0,1 0-1 0 0,0 0 1 0 0,-1-1 0 0 0,1 1 0 0 0,0 0 0 0 0,0 0 0 0 0,0-1 0 0 0,-1 1 0 0 0,1-1 0 0 0,1 1-1 0 0,2 2-1 0 0,0-1 1 0 0,1 0 0 0 0,-1 0 0 0 0,1-1 0 0 0,-1 1 0 0 0,1-1 0 0 0,0 0-1 0 0,-1-1 1 0 0,1 1 0 0 0,0-1 0 0 0,0 0 0 0 0,-1 0 0 0 0,4 0 0 0 0,9-1-17 0 0,-14 1-21 0 0,2-2 32 0 0,-2 1-73 0 0,-1-1-73 0 0,-2 2 35 0 0,1-1-34 0 0,0 0-64 0 0,0 0-52 0 0,0 0-60 0 0,0 0-64 0 0,1 0-71 0 0,-1 0-76 0 0,0 0-82 0 0,1 0-88 0 0,3-2-992 0 0,2-4-966 0 0</inkml:trace>
  <inkml:trace contextRef="#ctx0" brushRef="#br0" timeOffset="844.87">710 201 6304 0 0,'0'0'141'0'0,"0"0"23"0"0,0 2 11 0 0,0 1-127 0 0,0-3-12 0 0,10 9 56 0 0,-7-4-78 0 0,-2 0 50 0 0,3 2 89 0 0,-1-1 100 0 0,-1 2 139 0 0,0 5 276 0 0,0-7-135 0 0,6 10-42 0 0,-7-12-162 0 0,0-1-112 0 0,0-1-68 0 0,-1 1-66 0 0,0-1-29 0 0,1 0 66 0 0,4 10 250 0 0,-1 7 128 0 0,-4-11-251 0 0,1 2 68 0 0,-1 0 95 0 0,0-8-362 0 0,1 7 292 0 0,3-2-93 0 0,1 3-13 0 0,-5 1-44 0 0,1 3 41 0 0,2-7 15 0 0,2-4-35 0 0,-5-3-199 0 0,0 0 0 0 0,1 1 0 0 0,-1-1 0 0 0,0 0 0 0 0,1 0 0 0 0,-1 1 0 0 0,0-1 0 0 0,0 0 0 0 0,1 0 0 0 0,-1 1 1 0 0,0-1-1 0 0,0 0 0 0 0,1 1 0 0 0,-1-1 0 0 0,0 0 0 0 0,0 1 0 0 0,0-1 0 0 0,1 0 0 0 0,-1 1 0 0 0,0-1 0 0 0,0 0 0 0 0,0 1 0 0 0,0-1 0 0 0,0 0 0 0 0,0 1 1 0 0,0-1-1 0 0,0 1 0 0 0,0-1 0 0 0,0 0 0 0 0,0 1 0 0 0,0-1 0 0 0,0 1-12 0 0,0 6 164 0 0,4 1 209 0 0,-2-5-238 0 0,0-1-49 0 0,0 0-77 0 0,0 0 225 0 0,-2-2-8 0 0,0 0-2 0 0,0 0-15 0 0,0 0-61 0 0,0 0-27 0 0,0 0-8 0 0,0 0 7 0 0,0 0 32 0 0,0 0 10 0 0,0 0 4 0 0,0-2-26 0 0,1-34-86 0 0,7 15-16 0 0,-7 20-38 0 0,3-23 0 0 0,18-2 0 0 0,-6 8-24 0 0,-10 11-25 0 0,0 1 26 0 0,12-10-49 0 0,-14 13 51 0 0,1 0 0 0 0,-1 1 0 0 0,1-1 0 0 0,0 1 0 0 0,0 0 0 0 0,0 0 0 0 0,0 0-1 0 0,0 1 1 0 0,1-1 21 0 0,6 1 6 0 0,1 0 48 0 0,-11 2-53 0 0,0-1-1 0 0,0 0 1 0 0,-1 1 0 0 0,1-1-1 0 0,0 1 1 0 0,0-1 0 0 0,-1 1 0 0 0,1 0-1 0 0,0 0 1 0 0,-1 0 0 0 0,1 0-1 0 0,-1 0 1 0 0,1 0 0 0 0,0 1-1 0 0,21 22-76 0 0,-12-12 3 0 0,-8-9 72 0 0,-1 0-1 0 0,0 0 1 0 0,0 0 0 0 0,0 0-1 0 0,-1 0 1 0 0,1 1 0 0 0,-1-1-1 0 0,0 1 2 0 0,7 14-10 0 0,5 3-41 0 0,-11-16 51 0 0,0-1-1 0 0,0 1 1 0 0,-1 0 0 0 0,0 0 0 0 0,1 0-1 0 0,-2 0 1 0 0,1 0 0 0 0,-1 1-1 0 0,1 4 1 0 0,-2-4 0 0 0,2-2 0 0 0,9 22 0 0 0,-8-6 0 0 0,0-6-16 0 0,-2-14-169 0 0,0 0 56 0 0,0 1 49 0 0,0-1 44 0 0,1 0 43 0 0,-1 1 44 0 0,1-1 56 0 0,0 1 107 0 0,0 0 53 0 0,0 0-128 0 0,-1 0-72 0 0,1-1-61 0 0,0 1-60 0 0,-1 0-65 0 0,1-1-74 0 0,-1 1-84 0 0,0-1-25 0 0,1 1-70 0 0,-1-1-77 0 0,0 1-82 0 0,0-1-87 0 0,1 0-94 0 0,-1 1-99 0 0,0-1-104 0 0,0 0-1073 0 0,0 0-1130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52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1 253 5784 0 0,'0'0'132'0'0,"0"0"17"0"0,0 0 10 0 0,2 0-26 0 0,0 0-263 0 0,-1 0 70 0 0,1 0 63 0 0,0 0 55 0 0,1 1 147 0 0,-1-1 101 0 0,1 1 62 0 0,4 1 563 0 0,-5-2-672 0 0,0 1-34 0 0,-1 0-41 0 0,1 0-60 0 0,0 1-71 0 0,-1-1-84 0 0,-1-1 38 0 0,0 0 1 0 0,0 0-1 0 0,0 0 1 0 0,0 0-1 0 0,0 0 1 0 0,0 1-1 0 0,0-1 1 0 0,0 0-1 0 0,0 0 1 0 0,1 0-1 0 0,-1 0 1 0 0,0 0-1 0 0,0 0 1 0 0,0 0-1 0 0,0 0 1 0 0,0 0-1 0 0,0 0 1 0 0,0 0-1 0 0,0 0 1 0 0,0 0-1 0 0,0 0 1 0 0,0 0-1 0 0,1 0 1 0 0,-1 0-1 0 0,0 0 1 0 0,0 0-1 0 0,0 0 1 0 0,0 0-1 0 0,0 0 1 0 0,0 0-1 0 0,0 0 1 0 0,0 0 0 0 0,0 0-1 0 0,1 0 1 0 0,-1 0-1 0 0,0 0 1 0 0,0 0-1 0 0,0 0 1 0 0,0 0-1 0 0,0 0 1 0 0,0 0-1 0 0,0 0 1 0 0,0 0-1 0 0,0 0 1 0 0,0 0-1 0 0,1 0 1 0 0,-1 0-1 0 0,0 0 1 0 0,0 0-1 0 0,0 0 1 0 0,0 0-1 0 0,0-1 1 0 0,0 1-1 0 0,0 0 1 0 0,0 0-1 0 0,0 0 1 0 0,0 0-8 0 0,2-2 13 0 0,0 1 60 0 0,0 0 51 0 0,0-1 42 0 0,3 1 250 0 0,8-1 705 0 0,-9 1-828 0 0,1 1-65 0 0,-3 0-133 0 0,1 0-35 0 0,0 0-41 0 0,0 0-46 0 0,0 0 107 0 0,-1 0-1 0 0,1 0 1 0 0,0-1 0 0 0,-1 1-1 0 0,1-1 1 0 0,-1 1 0 0 0,2-1-80 0 0,8-5 287 0 0,-10 5-248 0 0,0 0-5 0 0,-1 1 1 0 0,0 0-1 0 0,1-1 1 0 0,-1 1-1 0 0,1 0 1 0 0,-1 0-1 0 0,1-1 0 0 0,-1 1 1 0 0,0 0-1 0 0,1 1 1 0 0,0-1-35 0 0,0 0 33 0 0,-1 0 0 0 0,1 0 0 0 0,-1 0 0 0 0,1 0 0 0 0,-1 0 0 0 0,1 0 0 0 0,-1 0 0 0 0,0-1 0 0 0,1 1 1 0 0,-1 0-1 0 0,1-1-33 0 0,11-6 229 0 0,-11 5-189 0 0,1 0 0 0 0,0 0 0 0 0,0 1 1 0 0,0-1-1 0 0,0 1 0 0 0,0 0 1 0 0,0 0-1 0 0,0 0 0 0 0,0 0 1 0 0,4 0-41 0 0,5-1 101 0 0,2-3-37 0 0,-6 2-31 0 0,8-5 56 0 0,-15 8-79 0 0,1-1-1 0 0,0 0 1 0 0,-1 0 0 0 0,1 0 0 0 0,0 1-1 0 0,-1-1 1 0 0,1 1 0 0 0,0-1-1 0 0,0 1 1 0 0,0 0 0 0 0,0 0 0 0 0,1 0-10 0 0,5 1 9 0 0,3-1-6 0 0,16-11-3 0 0,-3 7 0 0 0,-14-4-16 0 0,-7 5-78 0 0,4 3 59 0 0,-4 0-16 0 0,0 1-64 0 0,1-1 0 0 0,3 0-166 0 0,-1-1-50 0 0,-6 1 308 0 0,0-1-1 0 0,1 1 1 0 0,-1 0-1 0 0,0 0 1 0 0,1 0-1 0 0,-1-1 0 0 0,0 1 1 0 0,0 0-1 0 0,1 0 1 0 0,-1-1-1 0 0,0 1 1 0 0,0 0-1 0 0,1 0 1 0 0,-1-1-1 0 0,0 1 0 0 0,0 0 1 0 0,0-1-1 0 0,1 1 1 0 0,-1 0-1 0 0,0-1 1 0 0,0 1-1 0 0,0 0 1 0 0,0-1-1 0 0,0 1 0 0 0,0 0 1 0 0,0-1-1 0 0,0 1 1 0 0,0 0-1 0 0,0-1 1 0 0,0 1 23 0 0,0-2-536 0 0</inkml:trace>
  <inkml:trace contextRef="#ctx0" brushRef="#br0" timeOffset="445.21">194 0 5072 0 0,'0'0'144'0'0,"0"2"1"0"0,-2 8-47 0 0,0-7-138 0 0,1-1 55 0 0,0 0 44 0 0,0-1 37 0 0,0 0 108 0 0,2 0 363 0 0,1 1-376 0 0,1 0-53 0 0,-3-2-125 0 0,0 1-1 0 0,0-1 1 0 0,0 0-1 0 0,0 0 0 0 0,0 0 1 0 0,1 0-1 0 0,-1 1 1 0 0,0-1-1 0 0,0 0 1 0 0,0 0-1 0 0,0 0 1 0 0,0 0-1 0 0,0 1 1 0 0,0-1-1 0 0,0 0 0 0 0,0 0 1 0 0,0 1-1 0 0,0-1 1 0 0,0 0-1 0 0,0 0 1 0 0,0 0-1 0 0,0 1 1 0 0,0-1-1 0 0,0 0 1 0 0,0 0-1 0 0,0 0 0 0 0,0 1 1 0 0,0-1-1 0 0,0 0 1 0 0,0 0-1 0 0,0 0 1 0 0,0 1-1 0 0,0-1 1 0 0,0 0-1 0 0,-1 0 1 0 0,1 0-1 0 0,0 1 1 0 0,0-1-1 0 0,0 0 0 0 0,0 0 1 0 0,-1 0-1 0 0,1 0 1 0 0,0 0-1 0 0,0 0 1 0 0,0 1-1 0 0,0-1 1 0 0,-1 0-1 0 0,1 0 1 0 0,0 0-1 0 0,0 0 0 0 0,0 0 1 0 0,-1 0-1 0 0,1 0-12 0 0,0 0 20 0 0,-1 0 0 0 0,1 1-1 0 0,-1-1 1 0 0,1 0-1 0 0,0 0 1 0 0,-1 0-1 0 0,1 1 1 0 0,0-1-1 0 0,-1 0 1 0 0,1 0-1 0 0,0 1 1 0 0,0-1 0 0 0,-1 0-1 0 0,1 1 1 0 0,0-1-1 0 0,0 0 1 0 0,0 1-1 0 0,-1-1 1 0 0,1 0-1 0 0,0 1 1 0 0,0-1-1 0 0,0 0 1 0 0,0 1 0 0 0,0-1-1 0 0,0 1 1 0 0,-1-1-1 0 0,1 0 1 0 0,0 1-1 0 0,0-1 1 0 0,0 1-1 0 0,0-1 1 0 0,1 0-1 0 0,-1 1 1 0 0,0-1 0 0 0,0 1-1 0 0,0-1 1 0 0,0 0-1 0 0,0 1 1 0 0,1-1-20 0 0,7 10 488 0 0,-7-8-221 0 0,0 0-54 0 0,-1 0-46 0 0,1 0-39 0 0,-1 1-16 0 0,0 0-33 0 0,-1 5 84 0 0,1-5-75 0 0,0-2 47 0 0,-1 10 292 0 0,1 1-98 0 0,0 1-39 0 0,0 1-88 0 0,0-1-61 0 0,5 17 130 0 0,1-14-27 0 0,-3-5-70 0 0,-4 5-21 0 0,1-9-80 0 0,0-3-15 0 0,0 6 76 0 0,0-1-41 0 0,0 17 95 0 0,0-13-77 0 0,-1-12-97 0 0,1 1 0 0 0,0-1 0 0 0,0 0 1 0 0,-1 1-1 0 0,1-1 0 0 0,-1 0 1 0 0,1 1-1 0 0,-1-1 0 0 0,1 0 0 0 0,-1 0 1 0 0,-1 1-15 0 0,2-1 7 0 0,-1-1 1 0 0,1 1 0 0 0,-1 0 0 0 0,1 0 0 0 0,0-1-1 0 0,-1 1 1 0 0,1 0 0 0 0,0 0 0 0 0,-1-1 0 0 0,1 1-1 0 0,0 0 1 0 0,0 0 0 0 0,0 0 0 0 0,-1 0 0 0 0,1-1-1 0 0,0 1 1 0 0,0 0 0 0 0,0 0 0 0 0,0 0-1 0 0,1 0 1 0 0,-1-1 0 0 0,0 1 0 0 0,0 0 0 0 0,1 0-8 0 0,0 2 31 0 0,0-1 1 0 0,1 1 0 0 0,-1 0 0 0 0,0 0 0 0 0,0 0 0 0 0,0 0 0 0 0,-1 0 0 0 0,1 0-1 0 0,-1 0 1 0 0,1 2-32 0 0,-1-3 90 0 0,0-2-2 0 0,0 0-4 0 0,0 3 15 0 0,0 6-40 0 0,0 1 16 0 0,0-8-226 0 0,0-1 61 0 0,0 0 52 0 0,0 0 44 0 0,1-1 45 0 0,0 1 33 0 0,2 1 434 0 0,-2-1-430 0 0,0-1-108 0 0,0 1-99 0 0,0-1 16 0 0,-1 0-34 0 0,1 0-36 0 0,-1 1-38 0 0,0-1-42 0 0,1 0-44 0 0,-1 1-48 0 0,0-1-49 0 0,0 1-53 0 0,1-1-56 0 0,-1 1-58 0 0,0-1-61 0 0,0 0-1096 0 0,0 0-980 0 0</inkml:trace>
  <inkml:trace contextRef="#ctx0" brushRef="#br0" timeOffset="1413.61">591 313 5264 0 0,'0'0'116'0'0,"0"0"17"0"0,0 0 12 0 0,0 0-41 0 0,0 0-5 0 0,0 0 39 0 0,0 0 120 0 0,0 0 223 0 0,0 0 21 0 0,0 0-2 0 0,0 0-16 0 0,0 0-4 0 0,0 0 0 0 0,0 0-6 0 0,0 0-23 0 0,0 0-16 0 0,0 0-3 0 0,0 2-16 0 0,0 6-67 0 0,0-6-28 0 0,0 0-7 0 0,0 1-173 0 0,0 0-47 0 0,2 0-15 0 0,2 6 51 0 0,-3-5-25 0 0,1 0 71 0 0,0 0 98 0 0,-2-2-92 0 0,1 0 35 0 0,0 1-23 0 0,1-1-90 0 0,0 0-62 0 0,2 0-14 0 0,-3-1 30 0 0,1 1 142 0 0,-2 0-7 0 0,0 6-29 0 0,0-6-17 0 0,0-2-3 0 0,0 0-3 0 0,0 0-12 0 0,0 0-7 0 0,0 0-2 0 0,0 0 1 0 0,0 0 7 0 0,0 0 7 0 0,0 0 1 0 0,0 0-6 0 0,0 0-22 0 0,0 0-10 0 0,0-2-3 0 0,-1-10-7 0 0,0-17 46 0 0,5 12-123 0 0,8-5-12 0 0,-7 19 1 0 0,-5 3 0 0 0,1-1 0 0 0,-1 1 0 0 0,0 0 0 0 0,1 0 0 0 0,-1 0 0 0 0,0-1 0 0 0,0 1 0 0 0,1 0 0 0 0,-1 0 0 0 0,0-1 0 0 0,1 1 0 0 0,-1 0 0 0 0,0-1 0 0 0,0 1 0 0 0,0 0 0 0 0,1-1 0 0 0,-1 1 0 0 0,0 0 0 0 0,0-1 0 0 0,0 1 0 0 0,0 0 0 0 0,0-1 0 0 0,0 1 0 0 0,0-1 0 0 0,0 1 0 0 0,0 0 0 0 0,0-1 0 0 0,0 1 0 0 0,0-1 0 0 0,0 1 0 0 0,0 0 0 0 0,0-1 0 0 0,-1-3 0 0 0,2 3 0 0 0,9-18 0 0 0,-9 15 0 0 0,0 1 0 0 0,11-4 0 0 0,-2-1-12 0 0,-4 6-36 0 0,10 4 36 0 0,-11 4 12 0 0,-4-2 0 0 0,1 0 0 0 0,0-2 0 0 0,16 16 0 0 0,-14-14 11 0 0,-3-3-18 0 0,1 0 0 0 0,-1 1 0 0 0,0-1 0 0 0,0 1 0 0 0,0-1 0 0 0,0 1 0 0 0,0-1 0 0 0,-1 1 0 0 0,1 0 0 0 0,0 0 7 0 0,6 13-5 0 0,-5-3 5 0 0,-2-11 0 0 0,1 0 0 0 0,-1 0 0 0 0,0 0 0 0 0,0 0 0 0 0,1 1 0 0 0,-1-1 0 0 0,0 0 0 0 0,1 0 0 0 0,-1-1 0 0 0,1 1 0 0 0,-1 0 0 0 0,2 1 0 0 0,-2-1 0 0 0,0-1 0 0 0,1 1 0 0 0,-1-1 0 0 0,1 1 0 0 0,-1-1 0 0 0,0 1 0 0 0,1 0 0 0 0,-1-1 0 0 0,0 1 0 0 0,0-1 0 0 0,0 1 0 0 0,1 0 0 0 0,-1-1 0 0 0,0 1 0 0 0,0 0 0 0 0,0 0 0 0 0,0-1 0 0 0,0 1 0 0 0,0 0 0 0 0,0-1 0 0 0,0 1 0 0 0,-1 0 0 0 0,1-1 0 0 0,0 1 0 0 0,0 0 0 0 0,0-1 0 0 0,-1 1 0 0 0,1-1 0 0 0,0 1 0 0 0,-1 0 0 0 0,1-1 0 0 0,-1 1 0 0 0,1-1 0 0 0,0 1 0 0 0,-1-1 0 0 0,1 1 0 0 0,-1-1 0 0 0,1 0 0 0 0,-1 1 0 0 0,0-1 0 0 0,-1 10 11 0 0,2 0 42 0 0,0-10-51 0 0,0 0-1 0 0,0 0 0 0 0,0 0 0 0 0,0 0 0 0 0,0 0 0 0 0,0 0 1 0 0,0 0-1 0 0,0 0 0 0 0,0 0 0 0 0,0 0 0 0 0,0 0 0 0 0,0 0 1 0 0,0 0-1 0 0,0 0 0 0 0,0 0 0 0 0,0 0 0 0 0,0 0 0 0 0,0 0 1 0 0,-1 0-1 0 0,1 0 0 0 0,0 0 0 0 0,0 0 0 0 0,0 0 0 0 0,0 0 0 0 0,0 0 1 0 0,0 0-1 0 0,0 0 0 0 0,0 0 0 0 0,0 0 0 0 0,0 0 0 0 0,0 0 1 0 0,0 0-1 0 0,0 0 0 0 0,0 0 0 0 0,0 0 0 0 0,0 0 0 0 0,0 0 1 0 0,0 0-1 0 0,0 0 0 0 0,-1 0 0 0 0,1 0 0 0 0,0 0 0 0 0,0 0 1 0 0,0 0-1 0 0,0 0 0 0 0,0 0-1 0 0,-8-10 10 0 0,8 10-10 0 0,0-1 0 0 0,0 1 0 0 0,-1-1 0 0 0,1 1 0 0 0,0-1 0 0 0,0 1 0 0 0,0-1 0 0 0,0 1 0 0 0,0-1 0 0 0,0 0 0 0 0,0 1 0 0 0,0-1 0 0 0,0 1 0 0 0,0-1 0 0 0,0 1 0 0 0,0-1 0 0 0,0 1 0 0 0,0-1 0 0 0,1 1 0 0 0,-1-1 0 0 0,0 0 0 0 0,6-11 0 0 0,-8 4 0 0 0,6 3 0 0 0,-4 4 0 0 0,1-2 0 0 0,-1-1 0 0 0,13-11 0 0 0,-3 3 0 0 0,-9 11 0 0 0,-1-1 0 0 0,1 1 0 0 0,0 0 0 0 0,0 0 0 0 0,0 0 0 0 0,0 0 0 0 0,0 0 0 0 0,0 0 0 0 0,0 0 0 0 0,0 0 0 0 0,0 1 0 0 0,1-1 0 0 0,-1 0 0 0 0,11-9 0 0 0,5-7 0 0 0,-8 10 0 0 0,14-3 0 0 0,-11 6 0 0 0,5-2 28 0 0,-13 9-12 0 0,-1 0-6 0 0,11 1 0 0 0,6 6-10 0 0,-6 2 0 0 0,-2 0 0 0 0,-2 0 0 0 0,-10-10-3 0 0,2 6 3 0 0,0-6-63 0 0,2-3 51 0 0,-3 1 12 0 0,-1 1 0 0 0,1-1 0 0 0,-1 0 0 0 0,0 0 0 0 0,1 1 0 0 0,-1-1 0 0 0,0 0 0 0 0,1 1 0 0 0,-1-1 0 0 0,0 1 0 0 0,1-1-1 0 0,-1 0 1 0 0,0 1 0 0 0,0-1 0 0 0,1 1 0 0 0,-1-1 0 0 0,0 1 0 0 0,0-1 0 0 0,0 1 0 0 0,0-1 0 0 0,0 1 0 0 0,0-1 0 0 0,0 1 0 0 0,0-1 0 0 0,0 0 0 0 0,0 1 0 0 0,0-1 0 0 0,0 1 0 0 0,0-1-1 0 0,0 1 1 0 0,0 17-4 0 0,0-8-2 0 0,0-1 41 0 0,0 0 31 0 0,0 3 46 0 0,0-10-11 0 0,0-2-5 0 0,0 1-125 0 0,0-1 52 0 0,0 4 193 0 0,0-2-171 0 0,0 0-63 0 0,0-1-46 0 0,0 0-68 0 0,0 0-78 0 0,0-1-92 0 0,0 0-104 0 0,0 0-508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1:55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37 5344 0 0,'-10'-20'157'0'0,"8"14"-9"0"0,2 1-100 0 0,0 2 23 0 0,0 2 72 0 0,0 0 166 0 0,0 1 280 0 0,0 0 19 0 0,0 0-33 0 0,2 0-340 0 0,1 0-34 0 0,4 0 112 0 0,1-1-76 0 0,12 2 200 0 0,-12 1-188 0 0,-2 2-103 0 0,2 0 59 0 0,2-2 52 0 0,-2-1-86 0 0,-1 0-46 0 0,-1 2-18 0 0,3 3 6 0 0,1 1 35 0 0,0-3 12 0 0,0-1-40 0 0,2 0 54 0 0,2 7 46 0 0,56 49 594 0 0,-48-37-584 0 0,-1 2-88 0 0,-6-5-36 0 0,0 1 0 0 0,7 13-106 0 0,-18-26 24 0 0,-1 0 1 0 0,1 1-1 0 0,-1-1 1 0 0,-1 1 0 0 0,1 3-25 0 0,6 13 45 0 0,3 1 4 0 0,-9-20-33 0 0,0 1 0 0 0,0 0-1 0 0,0-1 1 0 0,-1 1 0 0 0,0 1 0 0 0,0-1 0 0 0,0 4-16 0 0,22 155 234 0 0,-23-152-199 0 0,0-1-1 0 0,-1 1 1 0 0,-1-1-1 0 0,0 1 1 0 0,-1-1-1 0 0,0 2-34 0 0,-1 1 83 0 0,1 1 1 0 0,1 8-84 0 0,1-10 48 0 0,0 13 103 0 0,0-20-92 0 0,-1 0 1 0 0,0 1-1 0 0,0-1 1 0 0,-1 0-1 0 0,1 0 1 0 0,-1 0 0 0 0,-2 3-60 0 0,-1 3 72 0 0,0 2 49 0 0,-6 31 356 0 0,6-26-291 0 0,-1-7-55 0 0,-6 7 114 0 0,2-4-58 0 0,6-7-94 0 0,0 2 98 0 0,-1 0-55 0 0,2-6-71 0 0,0 1 1 0 0,0-1-1 0 0,-1 0 1 0 0,0 0-1 0 0,0 0 0 0 0,-4 4-65 0 0,-3 8 185 0 0,4-5-40 0 0,1-6-84 0 0,-19 10 232 0 0,25-16-288 0 0,-9 6 70 0 0,7-4-17 0 0,1 0 40 0 0,-1-2 22 0 0,-8 0-32 0 0,-2-2-102 0 0,2-6 11 0 0,9 6-81 0 0,0 2-55 0 0,1 0-209 0 0,0 0-32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4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331 37 7632 0 0,'0'0'166'0'0,"0"0"29"0"0,0 0 14 0 0,0 0-66 0 0,0 0-15 0 0,0 0 42 0 0,-2-2 141 0 0,1 2-416 0 0,0-2 104 0 0,0 1 90 0 0,0 0 72 0 0,0 0 52 0 0,0-1 40 0 0,-1-3 663 0 0,1 3-574 0 0,0-1-86 0 0,1 2-177 0 0,0-1-40 0 0,0 1 265 0 0,-1 1-112 0 0,-1-1-71 0 0,-1 1-63 0 0,0 1-6 0 0,1-2 58 0 0,1 1 68 0 0,1-2 109 0 0,-1-3-76 0 0,-3 1 49 0 0,-3 3 52 0 0,0 1-5 0 0,0 0 9 0 0,0 0-237 0 0,-6 0 102 0 0,-13 10 59 0 0,5 0-158 0 0,-15 6-35 0 0,34-15-42 0 0,-1 1-1 0 0,1-1 1 0 0,0 1 0 0 0,0 0-1 0 0,0 0 1 0 0,0-1 0 0 0,0 1-1 0 0,0 0 1 0 0,0 1 0 0 0,1-1-1 0 0,-1 0 1 0 0,1 1-5 0 0,-1-1 1 0 0,0 1 0 0 0,0-1 1 0 0,0 0-1 0 0,0 1 0 0 0,0-1 0 0 0,0 0 0 0 0,-1 0 1 0 0,1 0-1 0 0,-1-1-1 0 0,-14 14 0 0 0,4-2 0 0 0,0 2 0 0 0,1 0 0 0 0,-10 16 0 0 0,17-22 0 0 0,2-5 0 0 0,0 1 0 0 0,0-1 0 0 0,0 1 0 0 0,-4 2 0 0 0,5-5 0 0 0,1 0 0 0 0,-1 1 0 0 0,0-1 0 0 0,1 1 0 0 0,-1-1 0 0 0,1 1 0 0 0,0-1 0 0 0,0 1 0 0 0,0 0 0 0 0,0 2 0 0 0,-6 13 0 0 0,7-17 0 0 0,-1 1 0 0 0,1-1 0 0 0,-1 0 0 0 0,1 1 0 0 0,-1-1 0 0 0,1 0 0 0 0,0 1 0 0 0,0-1 0 0 0,0 0 0 0 0,0 1 0 0 0,0-1 0 0 0,0 0 0 0 0,0 1 0 0 0,0-1 0 0 0,0 0 1 0 0,1 1-1 0 0,-1-1 0 0 0,1 1-1 0 0,-1-1 0 0 0,0 0 0 0 0,0 1 1 0 0,1-1-1 0 0,-1 0 0 0 0,0 1 0 0 0,0-1 0 0 0,0 0 1 0 0,-1 1-1 0 0,1-1 0 0 0,0 0 0 0 0,0 1 1 0 0,-1-1-1 0 0,1 0 0 0 0,-1 1 0 0 0,1-1 1 0 0,-1 0 0 0 0,1 0-3 0 0,-1 0 1 0 0,1-1-1 0 0,0 1 1 0 0,-1 0 0 0 0,1-1-1 0 0,0 1 1 0 0,-1 0-1 0 0,1-1 1 0 0,0 1 0 0 0,0 0-1 0 0,0 0 1 0 0,0-1-1 0 0,0 1 1 0 0,0 0 0 0 0,0 0-1 0 0,0-1 1 0 0,0 1-1 0 0,0 0 1 0 0,0 0 0 0 0,0-1-1 0 0,0 1 1 0 0,1 0-1 0 0,-1-1 1 0 0,1 2 2 0 0,-1-1 0 0 0,1 1 0 0 0,-1-1-1 0 0,1 1 1 0 0,-1 0 0 0 0,1-1-1 0 0,-1 1 1 0 0,0 0 0 0 0,0 0 0 0 0,0 0 0 0 0,0 0-5 0 0,0-1 0 0 0,0 0 0 0 0,1 1 0 0 0,-1-1 0 0 0,0 0 0 0 0,1 1 0 0 0,-1-1 0 0 0,1 0 0 0 0,-1 0 0 0 0,1 1 0 0 0,0-1 0 0 0,-1 0 0 0 0,1 0 0 0 0,0 0 5 0 0,2 5 6 0 0,4 6-32 0 0,-4-11 11 0 0,1 0 2 0 0,2 2 4 0 0,-5-2 9 0 0,0 0 0 0 0,1-1 0 0 0,-1 1 0 0 0,0 0 0 0 0,0-1-1 0 0,0 1 1 0 0,0-1 0 0 0,1 0 0 0 0,-1 1 0 0 0,0-1 0 0 0,0 0 0 0 0,1 0 0 0 0,-1 1 0 0 0,0-1 0 0 0,0 0-2 0 0,-1 0 1 0 0,1-1 0 0 0,-1 2 0 0 0,1-1-1 0 0,-1 0 1 0 0,1 0 0 0 0,-1 0 0 0 0,1 0-1 0 0,-1 0 1 0 0,1 0 0 0 0,-1 0 0 0 0,1 1 0 0 0,-1-1-1 0 0,1 0 1 0 0,-1 0 0 0 0,1 1 0 0 0,-1-1-1 0 0,1 0 1 0 0,-1 1 0 0 0,0-1 0 0 0,1 0-1 0 0,-1 1 1 0 0,0-1 0 0 0,1 1 0 0 0,-1-1 0 0 0,0 1 1 0 0,1-1-2 0 0,-1 1 1 0 0,0-1 0 0 0,1 0 0 0 0,-1 1-1 0 0,0-1 1 0 0,1 0 0 0 0,-1 1 0 0 0,0-1-1 0 0,1 0 1 0 0,-1 1 0 0 0,1-1 0 0 0,-1 0 0 0 0,1 1-1 0 0,-1-1 1 0 0,1 0 0 0 0,-1 0 0 0 0,1 0-1 0 0,-1 0 1 0 0,1 1 0 0 0,-1-1 0 0 0,1 0-1 0 0,-1 0 1 0 0,1 0 0 0 0,-1 0 0 0 0,1 0 0 0 0,-1 0 1 0 0,7 0 8 0 0,-1 0 1 0 0,0 0 0 0 0,0-1 0 0 0,0 0 0 0 0,1 0-1 0 0,-1 0 1 0 0,0-1 0 0 0,0 1 0 0 0,-1-2 0 0 0,7-1-9 0 0,28-20 66 0 0,-39 23-64 0 0,0 0 1 0 0,0 1-1 0 0,1-1 1 0 0,-1 0 0 0 0,1 0-1 0 0,-1 0 1 0 0,0 0-1 0 0,0 0 1 0 0,0 0 0 0 0,1 0-1 0 0,0-1-2 0 0,4-9 39 0 0,4-2-10 0 0,-9 11-22 0 0,1-1 1 0 0,0 1-1 0 0,-1 0 1 0 0,1-1-1 0 0,-1 1 1 0 0,1 0-1 0 0,-1-1 0 0 0,0 0 1 0 0,0 0-8 0 0,8-15 47 0 0,6-12 26 0 0,5-26-52 0 0,-16 30 33 0 0,3 14-54 0 0,-5 9 0 0 0,0 0 0 0 0,0 0 0 0 0,-1 1 0 0 0,1-1 0 0 0,-1 0 0 0 0,0 0 0 0 0,0-1 0 0 0,0 1 0 0 0,0 0 0 0 0,0-3 0 0 0,-1 5 0 0 0,0 1 0 0 0,0-1 0 0 0,0 1 0 0 0,0-1 0 0 0,0 1 0 0 0,0-1 0 0 0,0 1 0 0 0,0-1 0 0 0,1 1 0 0 0,-1-1 0 0 0,0 1 0 0 0,0-1 0 0 0,0 1 0 0 0,1-1 0 0 0,-1 1 0 0 0,0-1 0 0 0,0 1 0 0 0,1-1 0 0 0,-1 1 0 0 0,1 0 0 0 0,-1-1 0 0 0,0 1 0 0 0,1 0 0 0 0,-1-1 0 0 0,1 1 0 0 0,-1 0 0 0 0,1-1 0 0 0,-1 1 0 0 0,0 0 0 0 0,1 0 0 0 0,-1-1 0 0 0,1 1 0 0 0,-1-1 0 0 0,0 1 0 0 0,1 0 0 0 0,-1-1 0 0 0,0 1 0 0 0,1-1 0 0 0,-1 1 0 0 0,0-1 0 0 0,0 1 0 0 0,0-1 0 0 0,1 1 0 0 0,-1-1 0 0 0,0 1 0 0 0,0-1 0 0 0,0 1 0 0 0,0-1 0 0 0,0 1 0 0 0,0-1 0 0 0,0 1 0 0 0,0-1 0 0 0,0 1 0 0 0,0-1 0 0 0,0 1 0 0 0,0 0 0 0 0,0-1 0 0 0,0 1 0 0 0,0-1 0 0 0,0 1 0 0 0,0 0 0 0 0,0-1 0 0 0,0 1 0 0 0,0 0 0 0 0,0-1 0 0 0,0 1 0 0 0,0-1 0 0 0,0 1 0 0 0,0 0 0 0 0,1-1 0 0 0,-1 1 0 0 0,0 0 0 0 0,0-1 0 0 0,0 1 0 0 0,1 0 0 0 0,-1-1 0 0 0,0 1 0 0 0,0 0 0 0 0,1 0 0 0 0,-1-1 0 0 0,0 1 0 0 0,1 0 0 0 0,-1 0 0 0 0,0 0 0 0 0,1-1 0 0 0,-1 1 0 0 0,5-3 0 0 0,-3-7 0 0 0,0 0 0 0 0,6 8 13 0 0,-6 2 54 0 0,-2 0 22 0 0,0 0 35 0 0,1 5 41 0 0,-1 1-90 0 0,0-6-69 0 0,-1 1-1 0 0,1-1 1 0 0,0 1 0 0 0,0-1-1 0 0,0 1 1 0 0,0-1 0 0 0,0 1-1 0 0,0-1 1 0 0,0 1 0 0 0,0 0-1 0 0,0-1 1 0 0,0 1 0 0 0,1-1-1 0 0,-1 1 1 0 0,0-1 0 0 0,0 1-1 0 0,0-1 1 0 0,1 1 0 0 0,-1-1-1 0 0,0 1-5 0 0,3 1 48 0 0,-2-1-31 0 0,-1 0 1 0 0,1-1-1 0 0,0 1 1 0 0,-1 0-1 0 0,1 0 0 0 0,-1-1 1 0 0,1 1-1 0 0,-1 0 1 0 0,1 0-1 0 0,-1 0 0 0 0,1 0 1 0 0,-1 0-1 0 0,0 0 1 0 0,0 0-1 0 0,1 0 0 0 0,-1 0 1 0 0,0 0-1 0 0,0 0 1 0 0,0 0-1 0 0,0 0 0 0 0,0 0 1 0 0,0 0-1 0 0,0 0 1 0 0,-1 1-18 0 0,1 58 603 0 0,0 0-92 0 0,1-48-418 0 0,4 0-30 0 0,0 0-5 0 0,-4 2 29 0 0,-1-6-49 0 0,-1 7 34 0 0,4-2 10 0 0,-1-7-58 0 0,4 12 73 0 0,-4 7 81 0 0,-2-19-125 0 0,0 12 81 0 0,0-5 19 0 0,0-2 49 0 0,0 1 93 0 0,3-3-115 0 0,4 2 24 0 0,-5-9-22 0 0,-2-2-46 0 0,0 0-22 0 0,0 0-2 0 0,1 4 6 0 0,-1-3-91 0 0,0 0-23 0 0,0 2 36 0 0,-1 2 36 0 0,1 3 55 0 0,0-6-196 0 0,0-2-35 0 0,-2 0-33 0 0,0 0 61 0 0,-3-2 23 0 0,4 1-9 0 0,1 1-21 0 0,0-1-47 0 0,-1-1-76 0 0,1 1-81 0 0,0-1-96 0 0,0 1-111 0 0,-1-1-20 0 0,1 2-683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6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 7688 0 0,'0'0'166'0'0,"0"0"29"0"0,0 0 14 0 0,0 0 53 0 0,0 0-108 0 0,0 0 124 0 0,2 0 226 0 0,0 0-439 0 0,-1 0 58 0 0,2 0 232 0 0,3 0 360 0 0,-4 0-435 0 0,1 0-26 0 0,-2 1-169 0 0,0-1-47 0 0,0 0-54 0 0,-1 1-61 0 0,4 4 341 0 0,-4-5-249 0 0,0 1 0 0 0,0-1 1 0 0,1 0-1 0 0,-1 1 1 0 0,0-1-1 0 0,0 0 1 0 0,0 0-1 0 0,0 1 0 0 0,1-1 1 0 0,-1 0-1 0 0,0 0 1 0 0,0 0-1 0 0,1 1 1 0 0,-1-1-1 0 0,0 0 0 0 0,0 0 1 0 0,1 0-1 0 0,-1 0 1 0 0,0 1-1 0 0,1-1 0 0 0,-1 0 1 0 0,0 0-1 0 0,1 0 1 0 0,-1 0-1 0 0,0 0 1 0 0,1 0-1 0 0,-1 0 0 0 0,0 0 1 0 0,1 0-1 0 0,-1 0 1 0 0,0 0-16 0 0,2 0 210 0 0,-2 1-78 0 0,0 1-50 0 0,0 1-44 0 0,0 0-6 0 0,1-1 44 0 0,-1-1 47 0 0,1-1 76 0 0,1 0-136 0 0,0 1 1 0 0,-1 0 0 0 0,1 0 0 0 0,-1-1 0 0 0,1 1 0 0 0,-1 0-1 0 0,1 0 1 0 0,-1 0 0 0 0,0 1 0 0 0,1-1 0 0 0,-1 0 0 0 0,1 1-64 0 0,-2-1 32 0 0,3 9 225 0 0,-2 2-18 0 0,2-8-156 0 0,2 8 122 0 0,-4-7-79 0 0,0 2 89 0 0,-1-2-66 0 0,0 0 35 0 0,2 2-23 0 0,2 1 21 0 0,1 3 17 0 0,-3-3-21 0 0,0 2 40 0 0,6-8-80 0 0,-8-1-6 0 0,1 0-49 0 0,-1 1-26 0 0,1 7 13 0 0,-1-5 52 0 0,0-2-12 0 0,0-1 44 0 0,0 1 51 0 0,0-1 60 0 0,0-1 68 0 0,0-1 75 0 0,-6-13-347 0 0,4 8-58 0 0,4 4-3 0 0,-2 1 0 0 0,1 1 0 0 0,-1 0 0 0 0,0-1 0 0 0,1 1 0 0 0,-1-1 0 0 0,1 1 0 0 0,-1-1 0 0 0,0 1 0 0 0,1-1 0 0 0,-1 1 0 0 0,0-1 0 0 0,0 1 0 0 0,1-1 0 0 0,-1 1 0 0 0,0-1 0 0 0,0 0 0 0 0,0 1 0 0 0,0-1 0 0 0,1 1 0 0 0,-1-1 0 0 0,0 0 0 0 0,0-59 0 0 0,2 48 0 0 0,22-36 0 0 0,-24 47 0 0 0,1 0 1 0 0,-1 1-1 0 0,1-1 0 0 0,-1 0 0 0 0,1 1 0 0 0,-1-1 0 0 0,1 1 0 0 0,0-1 0 0 0,0 1 0 0 0,-1-1 0 0 0,1 1 0 0 0,0-1 0 0 0,0 1 0 0 0,-1-1 0 0 0,1 1 0 0 0,0 0 0 0 0,8-5-14 0 0,-6 0-29 0 0,-3 4 39 0 0,1 1 1 0 0,-1 0-1 0 0,0-1 1 0 0,0 1-1 0 0,0 0 0 0 0,0 0 1 0 0,1-1-1 0 0,-1 1 1 0 0,0 0-1 0 0,0 0 0 0 0,1-1 1 0 0,-1 1-1 0 0,0 0 1 0 0,0 0-1 0 0,1 0 0 0 0,-1 0 1 0 0,0-1-1 0 0,0 1 1 0 0,1 0-1 0 0,-1 0 0 0 0,0 0 1 0 0,1 0-1 0 0,-1 0 1 0 0,0 0-1 0 0,1 0 0 0 0,-1 0 1 0 0,0 0-1 0 0,1 0 1 0 0,-1 0-1 0 0,0 0 0 0 0,1 0 4 0 0,3-2-88 0 0,-4 2 88 0 0,0-1-4 0 0,1 1-1 0 0,-1-1 0 0 0,1 1 0 0 0,-1-1 0 0 0,1 1 0 0 0,0-1 0 0 0,-1 1 0 0 0,1 0 0 0 0,0-1 1 0 0,-1 1-1 0 0,1 0 0 0 0,0-1 0 0 0,-1 1 0 0 0,1 0 0 0 0,0 0 5 0 0,0 0-2 0 0,-1 0 1 0 0,1 0-1 0 0,0 1 0 0 0,-1-1 1 0 0,1 0-1 0 0,0 1 0 0 0,-1-1 1 0 0,1 0-1 0 0,0 1 0 0 0,-1-1 1 0 0,1 1-1 0 0,-1-1 0 0 0,1 1 0 0 0,-1-1 1 0 0,1 1 1 0 0,5 5-47 0 0,-2-2 41 0 0,0 0 5 0 0,11 9 1 0 0,-10-12 0 0 0,-1-1 0 0 0,-3 0 0 0 0,0 1 0 0 0,0 0 0 0 0,-1-1 0 0 0,1 1 0 0 0,0 0 0 0 0,0-1 0 0 0,0 1 0 0 0,-1 0 0 0 0,1 0 0 0 0,0 0 0 0 0,-1-1 0 0 0,1 2 0 0 0,3 10 0 0 0,6 0 0 0 0,0 0 0 0 0,-6 0 0 0 0,4-2 11 0 0,-6-6 46 0 0,-1 1-75 0 0,-1-2 56 0 0,0-2 29 0 0,1-2 46 0 0,10-12-99 0 0,-10 8-12 0 0,-1 1 5 0 0,8-12 39 0 0,-6 14-36 0 0,8-16-13 0 0,-6 6 3 0 0,-3 11 0 0 0,-1 0 0 0 0,1 0 0 0 0,0 0 0 0 0,-1 1 0 0 0,1-1 0 0 0,0 0 0 0 0,-1 0 0 0 0,1 1 0 0 0,0-1 0 0 0,0 0 0 0 0,0 1 0 0 0,0-1 0 0 0,3-1 0 0 0,-3 1 2 0 0,8-8-16 0 0,1 7-34 0 0,-8 2 43 0 0,-1 0 0 0 0,0 0-1 0 0,0 0 1 0 0,0 0 0 0 0,0 0-1 0 0,1 0 1 0 0,-1 0 0 0 0,0 1-1 0 0,0-1 1 0 0,0 1 0 0 0,0-1-1 0 0,0 1 1 0 0,1-1 0 0 0,-1 1-1 0 0,1 0 6 0 0,14 8 4 0 0,-8-3 20 0 0,5 20 139 0 0,-10-19-153 0 0,0 0-39 0 0,-2-3 29 0 0,1-1-1 0 0,-1 1 0 0 0,0 0 0 0 0,0-1 0 0 0,0 1 0 0 0,0 0 0 0 0,0 1 1 0 0,0 10-78 0 0,-1-13 10 0 0,2 0 15 0 0,2 4 72 0 0,1 9 228 0 0,-5-9-230 0 0,1-1-77 0 0,-1-3-20 0 0,0-2-44 0 0,0 0-18 0 0,0 0 55 0 0,0 0-78 0 0,0 0-91 0 0,0 0 75 0 0,0 0-41 0 0,0 0-46 0 0,0 0-41 0 0,0 0-40 0 0,0 0-34 0 0,0 0-250 0 0,0 0-57 0 0,0 0-46 0 0,0 0-34 0 0,0 0-1378 0 0,0 0-1222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7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8808 0 0,'0'0'197'0'0,"0"0"24"0"0,0 0 19 0 0,0 0-8 0 0,0 0-86 0 0,0 0-40 0 0,0 2-8 0 0,1 9 18 0 0,8 12 232 0 0,-8-22-315 0 0,0 1 1 0 0,-1 0-1 0 0,0 0 1 0 0,1 0-1 0 0,-1 0 1 0 0,0-1-1 0 0,0 1 0 0 0,0 0 1 0 0,0 0-1 0 0,0 0 1 0 0,0 0-1 0 0,-1 0-33 0 0,1 10 252 0 0,2 0 40 0 0,3-2-85 0 0,0 10 126 0 0,-5-12-192 0 0,0 2 55 0 0,1-4-53 0 0,0 0-36 0 0,4 8 88 0 0,-2-6-78 0 0,0 0 44 0 0,2 1 23 0 0,0 3 61 0 0,-4-3-27 0 0,1 2-2 0 0,2 2-40 0 0,0-1-46 0 0,-1-3-43 0 0,1 8 118 0 0,4-5-35 0 0,-7-8-130 0 0,1-1 1 0 0,-1 0-1 0 0,1 1 1 0 0,-1-1-1 0 0,0 1 1 0 0,0-1-1 0 0,0 2-40 0 0,3 11 158 0 0,0-4-25 0 0,-1 0-40 0 0,5 19 82 0 0,-3-12-49 0 0,-4-14-73 0 0,-1 1 1 0 0,1-1 0 0 0,-1 1 0 0 0,0-1 0 0 0,0 4-54 0 0,-1-4 62 0 0,1 1-1 0 0,0 0 0 0 0,1-1 0 0 0,-1 0 1 0 0,2 4-62 0 0,1 3 118 0 0,-1 0 0 0 0,0 0 0 0 0,-1 0 0 0 0,0 0 0 0 0,0 0-118 0 0,-2-2 71 0 0,1 6 54 0 0,3-4 16 0 0,-1-3-56 0 0,0-1-1 0 0,0 0 0 0 0,-1 1 0 0 0,1 4-84 0 0,-2 4 145 0 0,1 2 45 0 0,0-11-72 0 0,4 2 11 0 0,-5-9-111 0 0,1 0 0 0 0,0 0 0 0 0,0 0 0 0 0,-1 1 0 0 0,1-1 0 0 0,-1 0 0 0 0,1 0 0 0 0,-1 1 0 0 0,0-1 0 0 0,0 0 0 0 0,1 1 0 0 0,-1-1-1 0 0,0 1-17 0 0,0 4-34 0 0,0 1 92 0 0,0 0 102 0 0,0 1 189 0 0,0-6-91 0 0,0-3-34 0 0,0-5-79 0 0,0 1-115 0 0,0-1-36 0 0,2-13 11 0 0,5 4 36 0 0,-6 13-33 0 0,3-24 2 0 0,-1 18-9 0 0,2-6 15 0 0,-3 1 27 0 0,-2 12-41 0 0,0-1-1 0 0,0 0 0 0 0,0 0 1 0 0,1 0-1 0 0,-1 0 0 0 0,0 0 1 0 0,1 0-1 0 0,0 0 0 0 0,-1 0 1 0 0,1 1-1 0 0,1-3-1 0 0,2-5-15 0 0,-2-6-37 0 0,-2 14 46 0 0,0 0 0 0 0,0-1 0 0 0,1 1 0 0 0,-1 0 0 0 0,0-1 0 0 0,1 1 0 0 0,-1 0 0 0 0,1-1 0 0 0,-1 1-1 0 0,1 0 1 0 0,0 0 0 0 0,-1 0 0 0 0,1 0 0 0 0,0 0 0 0 0,0 0 0 0 0,0 0 0 0 0,0 0 0 0 0,0 0-1 0 0,0 0 8 0 0,9-12-14 0 0,-9 11 13 0 0,0-1 0 0 0,0 1-1 0 0,1-1 1 0 0,-1 1 0 0 0,1-1-1 0 0,0 1 1 0 0,-1 0 0 0 0,1 0-1 0 0,0 0 1 0 0,0 0-1 0 0,1 0 1 0 0,-1 0 0 0 0,14-7-68 0 0,-14 8 52 0 0,1-1 0 0 0,-1 0 0 0 0,0 0 0 0 0,1 0 0 0 0,-1 0 0 0 0,-1 0 0 0 0,1 0 0 0 0,0 0 0 0 0,1-3 16 0 0,3-4-55 0 0,0 8 38 0 0,8-3 17 0 0,-11 2-2 0 0,0 1 3 0 0,1-1-1 0 0,-1 1 0 0 0,0-1 0 0 0,1 1 0 0 0,-1 0 1 0 0,3 0-1 0 0,-5 1-5 0 0,1 0 1 0 0,-1 0 0 0 0,0 0 0 0 0,1 0 0 0 0,-1 0 0 0 0,1 0 0 0 0,-1 0 0 0 0,1 0 0 0 0,-1 1 0 0 0,0-1 0 0 0,1 1 0 0 0,-1-1 0 0 0,0 1 4 0 0,6 3-10 0 0,-6-4 4 0 0,0 1 1 0 0,0 0-1 0 0,0-1 0 0 0,0 1 0 0 0,0 0 1 0 0,0-1-1 0 0,0 1 0 0 0,1-1 0 0 0,-1 0 1 0 0,0 0-1 0 0,0 1 0 0 0,1-1 0 0 0,-1 0 0 0 0,0 0 6 0 0,11 2-16 0 0,-11-1 16 0 0,0-1-1 0 0,0 1 0 0 0,0-1 0 0 0,0 1 0 0 0,0 0 0 0 0,-1-1 0 0 0,1 1 0 0 0,0 0 0 0 0,-1 0 1 0 0,1 0-1 0 0,0 0 0 0 0,0 0 1 0 0,2 7-30 0 0,-2-6 27 0 0,0-1 1 0 0,-1 1-1 0 0,1 0 0 0 0,0 0 1 0 0,0-1-1 0 0,1 1 1 0 0,-1-1-1 0 0,0 1 0 0 0,1-1 3 0 0,1 3 0 0 0,0 0 0 0 0,-1 0 0 0 0,1 0 0 0 0,-1 0 0 0 0,1 0 0 0 0,-1 1 0 0 0,0-1 0 0 0,-1 1 0 0 0,2 4 0 0 0,7 16 0 0 0,-9-21 0 0 0,-1-1 0 0 0,1 1 0 0 0,0 0 0 0 0,-1-1 0 0 0,0 1 0 0 0,0 0 0 0 0,0-1 0 0 0,0 1 0 0 0,-1 2 0 0 0,1 1 0 0 0,0 29-1 0 0,0 1 62 0 0,0-36-55 0 0,-1 1-1 0 0,1 0 0 0 0,0 0 0 0 0,-1-1 1 0 0,1 1-1 0 0,-1 0 0 0 0,1-1 0 0 0,-1 1 0 0 0,0-1 1 0 0,1 1-1 0 0,-1-1 0 0 0,0 1 0 0 0,0-1 0 0 0,0 1 1 0 0,0-1-1 0 0,-1 0 0 0 0,1 1 0 0 0,0-1 1 0 0,0 0-1 0 0,-2 0-5 0 0,-1 4 9 0 0,0 0 61 0 0,6 4-47 0 0,-1-5 14 0 0,-1 0 58 0 0,-1-1 14 0 0,-1 0 47 0 0,-7 2 16 0 0,-2 2 54 0 0,7-2-147 0 0,4-5-76 0 0,0 1 0 0 0,0-1 0 0 0,-1 0 0 0 0,1 1 0 0 0,0-1 0 0 0,0 0 1 0 0,0 1-1 0 0,-1-1 0 0 0,1 0 0 0 0,0 0 0 0 0,-1 1 0 0 0,1-1 0 0 0,0 0 0 0 0,-1 0 0 0 0,1 0 1 0 0,0 1-1 0 0,-1-1 0 0 0,1 0 0 0 0,0 0 0 0 0,-1 0 0 0 0,1 0 0 0 0,0 0 0 0 0,-1 0 0 0 0,1 0 1 0 0,-1 0-1 0 0,1 0 0 0 0,0 0 0 0 0,-1 0 0 0 0,1 0 0 0 0,0 0 0 0 0,-1 0 0 0 0,0 0-3 0 0,-10 2 103 0 0,2 3-69 0 0,8-4-35 0 0,0-1 0 0 0,0 1 0 0 0,0 0 0 0 0,0-1 0 0 0,0 1 0 0 0,1-1 1 0 0,-1 0-1 0 0,0 1 0 0 0,0-1 0 0 0,-1 0 0 0 0,1 1 0 0 0,0-1 0 0 0,0 0 0 0 0,0 0 0 0 0,0 0 1 0 0,0 0-1 0 0,0 0 0 0 0,0 0 0 0 0,0 0 0 0 0,0-1 0 0 0,0 1 0 0 0,0 0 0 0 0,0 0 0 0 0,0-1 1 0 0,0 1-1 0 0,-1-1 1 0 0,-22-7-72 0 0,-16 6 73 0 0,32 2-4 0 0,5 0-5 0 0,0-1 1 0 0,0 0-1 0 0,0 0 0 0 0,0 0 0 0 0,0 0 0 0 0,0 0 0 0 0,0 0 0 0 0,0-1 0 0 0,-1 0 8 0 0,-5-4-53 0 0,3 1-39 0 0,2 2-124 0 0,-4-4-214 0 0,3 5 100 0 0,2 0 6 0 0,0 0-105 0 0,1 1 91 0 0,0 0-60 0 0,0 0-68 0 0,1 0-76 0 0,-1 0-83 0 0,1 0-90 0 0,-1 0-98 0 0,1 0-104 0 0,-1-1-1345 0 0,2 2-1276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7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9560 0 0,'0'0'216'0'0,"0"0"32"0"0,0 0 10 0 0,1 0-107 0 0,0 0-78 0 0,3 0-35 0 0,7 0-25 0 0,-5 0 64 0 0,-5 0 57 0 0,0 0 154 0 0,1-2 248 0 0,1-2-357 0 0,1 2 37 0 0,13-2 587 0 0,-7 3-493 0 0,-2 0-42 0 0,1-3 33 0 0,1-1 10 0 0,1 3-43 0 0,-7 2-248 0 0,1 0 53 0 0,5 0 138 0 0,15 0 388 0 0,-18 0-474 0 0,-2 0-67 0 0,14 0 171 0 0,-3 0-47 0 0,47 0 230 0 0,-59 0-405 0 0,-2 0-4 0 0,16 10-2 0 0,-18-9-228 0 0,1-1 89 0 0,-1 0 76 0 0,1 0 63 0 0,0 0 50 0 0,0 0 38 0 0,5 1 494 0 0,-4-1-468 0 0,1 1-88 0 0,-2-1-66 0 0,0 0-51 0 0,0 0-57 0 0,0 0-64 0 0,0 0-94 0 0,0 0-90 0 0,0 0-99 0 0,0 0-109 0 0,0 0-115 0 0,-1 0-126 0 0,0 0 373 0 0,0 0-35 0 0,0 0-35 0 0,0-1-37 0 0,0 1-1214 0 0,0 0-1009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8.1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10280 0 0,'0'0'230'0'0,"0"0"30"0"0,0 0 20 0 0,0 0-25 0 0,0 0-83 0 0,0 0 9 0 0,0 0 65 0 0,0 0 315 0 0,0 0 23 0 0,0 0-29 0 0,0 0-377 0 0,0 0 48 0 0,0 0 108 0 0,0 0-12 0 0,2 0-2 0 0,0 0-122 0 0,2 0 62 0 0,10 0 619 0 0,-10 2-558 0 0,-3 0-242 0 0,1-1 0 0 0,0 0 0 0 0,0 0 0 0 0,-1 0-1 0 0,1 0 1 0 0,0 0 0 0 0,0-1 0 0 0,0 1 0 0 0,0 0 0 0 0,0-1-1 0 0,0 1 1 0 0,0-1 0 0 0,0 0 0 0 0,0 0 0 0 0,1 0-79 0 0,12 0 443 0 0,-7-2-250 0 0,-1 0-51 0 0,-1-1-63 0 0,-1-1-74 0 0,-4 4 17 0 0,0-1 0 0 0,0 1-1 0 0,0-1 1 0 0,0 1-1 0 0,0 0 1 0 0,0 0-1 0 0,0-1 1 0 0,0 1-1 0 0,0 0 1 0 0,0 0-1 0 0,0 0 1 0 0,0 0-1 0 0,1 0-21 0 0,19 1 318 0 0,-11-1-84 0 0,-7 0-182 0 0,-1 0 5 0 0,1 0-1 0 0,3 0 46 0 0,4 0 71 0 0,-6 1-147 0 0,-2-2-15 0 0,16-9-8 0 0,-10 8-26 0 0,-4 2-64 0 0,-4 0 87 0 0,1 0-89 0 0,-1 0 44 0 0,4 0 23 0 0,-1 0-19 0 0,-2 0-19 0 0,0 0-35 0 0,0 0-58 0 0,0 0-61 0 0,-1 0-72 0 0,0 0-84 0 0,0 0-473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0:56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0 149 7280 0 0,'0'0'165'0'0,"0"0"22"0"0,0 0 9 0 0,1 0-58 0 0,1 0-6 0 0,3 0 209 0 0,3 0 217 0 0,0 0-95 0 0,0 0-82 0 0,-1-1-68 0 0,4-2 77 0 0,3-6 42 0 0,-12 7-241 0 0,0 1-44 0 0,1 0 40 0 0,1 0-94 0 0,2 2-48 0 0,-5 0-7 0 0,0-1 35 0 0,9-1 112 0 0,-3 0-52 0 0,0-1-26 0 0,3-2-8 0 0,6-3 70 0 0,-9 6-65 0 0,3 0 43 0 0,6 0 125 0 0,0-2-71 0 0,-3 0-64 0 0,-1-1-54 0 0,-6 1-57 0 0,13-1 111 0 0,-2 6-34 0 0,1-1-9 0 0,0-5 24 0 0,-7-1-81 0 0,-8 4-32 0 0,1-1 1 0 0,-1 1-1 0 0,0 0 0 0 0,0 0 1 0 0,1 0-1 0 0,-1 0 1 0 0,0 1-1 0 0,1-1 0 0 0,-1 1 1 0 0,3 0-6 0 0,3 1 16 0 0,-6-1-12 0 0,0 1 0 0 0,1-1 0 0 0,-1 0 0 0 0,0 0 0 0 0,0 0 0 0 0,0-1 0 0 0,0 1 0 0 0,0-1 0 0 0,0 0 0 0 0,0 1 0 0 0,1-2-4 0 0,16-9 0 0 0,7 6 0 0 0,-14-2-1 0 0,-11 6 2 0 0,-1 0 0 0 0,1 0 0 0 0,0 1 0 0 0,-1-1 0 0 0,1 0 0 0 0,0 1-1 0 0,-1-1 1 0 0,1 1 0 0 0,0-1 0 0 0,0 1 0 0 0,-1 0 0 0 0,1 0 0 0 0,0 0 0 0 0,0 0-1 0 0,7 0 17 0 0,-6 1-13 0 0,0-1 1 0 0,0 1 0 0 0,1-1 0 0 0,-1 0 0 0 0,0-1 0 0 0,0 1 0 0 0,0 0 0 0 0,0-1-1 0 0,0 0 1 0 0,0 0 0 0 0,1 0-5 0 0,4-4 21 0 0,-6 4-18 0 0,-1 0 1 0 0,1 0-1 0 0,-1 0 0 0 0,1 0 0 0 0,0 1 0 0 0,-1-1 0 0 0,1 0 0 0 0,0 1 0 0 0,-1-1 0 0 0,1 1 0 0 0,0 0 0 0 0,-1-1 0 0 0,1 1 0 0 0,0 0-3 0 0,0 0 4 0 0,0 0 1 0 0,0 0-1 0 0,-1 0 0 0 0,1-1 0 0 0,0 1 0 0 0,0-1 0 0 0,-1 1 0 0 0,1-1 0 0 0,0 0 1 0 0,-1 1-1 0 0,1-1 0 0 0,0-1-4 0 0,0 1 1 0 0,0 0 0 0 0,-1 0 0 0 0,1 0 0 0 0,0 0 0 0 0,0 0 1 0 0,0 0-1 0 0,0 1 0 0 0,0-1 0 0 0,0 1 0 0 0,-1-1 0 0 0,1 1 0 0 0,1 0 0 0 0,-1 0-1 0 0,15 1-26 0 0,-6-1-5 0 0,-3 1-29 0 0,-2-1-27 0 0,0-1-44 0 0,-1 1-18 0 0,0-1-41 0 0,-1 0-48 0 0,0-1-51 0 0,-2 1 16 0 0,1-1-48 0 0,-1 1-43 0 0,0-1-39 0 0,2-1-477 0 0,0 1-83 0 0,3 0-683 0 0,3 1-934 0 0,-10 1 2577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9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 6176 0 0,'0'0'177'0'0,"0"0"22"0"0,0 0-59 0 0,0 0-32 0 0,0 0-4 0 0,0 0 16 0 0,0 0 68 0 0,0 0 32 0 0,0 0 4 0 0,0 0-80 0 0,0 2-20 0 0,-2 6 391 0 0,-8 2 395 0 0,1-1-173 0 0,4-2-290 0 0,3-3-292 0 0,-1 3 115 0 0,-7 9 423 0 0,3-7-352 0 0,-10 15 560 0 0,10-11-546 0 0,2-5-149 0 0,1 1-58 0 0,1-3-82 0 0,-7 19 156 0 0,3-6-104 0 0,0-2-46 0 0,-1 2 10 0 0,3 1 44 0 0,-6 15 114 0 0,2-8-81 0 0,-3 45 271 0 0,7-41-267 0 0,3-19-104 0 0,-1 6 50 0 0,0 0-1 0 0,2 0 1 0 0,0 0-109 0 0,0 1 114 0 0,-1-1 0 0 0,0 0 0 0 0,-1 0-114 0 0,1-6 65 0 0,1-5-14 0 0,1 1 0 0 0,0 0 0 0 0,0-1 0 0 0,1 1 1 0 0,0-1-1 0 0,0 1 0 0 0,1 1-51 0 0,0 2 86 0 0,0-1 0 0 0,-1 1-1 0 0,0 3-85 0 0,-1-6 58 0 0,0 1-1 0 0,1-1 0 0 0,0 0 0 0 0,0 0 0 0 0,1 0 0 0 0,0 0 0 0 0,3 5-57 0 0,5 23 285 0 0,-9-31-230 0 0,1 0 0 0 0,-1 0-1 0 0,1 1 1 0 0,-1-1 0 0 0,1 0 0 0 0,1 0 0 0 0,-1-1 0 0 0,1 1 0 0 0,0 0 0 0 0,0-1-1 0 0,2 3-54 0 0,5 3 125 0 0,3 2 0 0 0,-2 2-51 0 0,-8-11-55 0 0,-1 1 0 0 0,1-1-1 0 0,0 0 1 0 0,1 0-1 0 0,-1 0 1 0 0,0 0-1 0 0,1 0 1 0 0,0-1-1 0 0,2 2-18 0 0,19 15 48 0 0,-13-9 5 0 0,-1-7-5 0 0,0-3-33 0 0,1 1-14 0 0,-9 0-76 0 0,-1 0 53 0 0,1 0 47 0 0,1 0 60 0 0,-1 0-27 0 0,-1 0-63 0 0,-1 0-44 0 0,1-1-52 0 0,-1 1-32 0 0,1-1-52 0 0,-1 1-58 0 0,1-1-65 0 0,-1 0-3 0 0,1 0-54 0 0,-1 0-57 0 0,1 1-62 0 0,-1-1-66 0 0,1 0-69 0 0,0 0-73 0 0,0 0-77 0 0,2 0-1488 0 0,4 0-1280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9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326 97 5696 0 0,'0'0'166'0'0,"-2"-2"-6"0"0,0 0-132 0 0,-5-2-27 0 0,0 0 20 0 0,3 2 51 0 0,2-1 43 0 0,1 1 33 0 0,1 1-124 0 0,0 1 0 0 0,0 0 0 0 0,-1-1 0 0 0,1 1 0 0 0,0 0 1 0 0,0-1-1 0 0,-1 1 0 0 0,1 0 0 0 0,0 0 0 0 0,0-1 0 0 0,-1 1 0 0 0,1 0 0 0 0,0 0 0 0 0,-1-1 1 0 0,1 1-1 0 0,0 0 0 0 0,-1 0 0 0 0,1 0 0 0 0,0 0 0 0 0,-1 0 0 0 0,1-1 0 0 0,-1 1 0 0 0,1 0 1 0 0,0 0-1 0 0,-1 0 0 0 0,1 0 0 0 0,0 0 0 0 0,-1 0 0 0 0,1 0 0 0 0,-1 0 0 0 0,1 0 0 0 0,-1 1-24 0 0,1-1 35 0 0,-1 0 0 0 0,1 0 0 0 0,-1 0 0 0 0,1 0 0 0 0,-1 0-1 0 0,1 0 1 0 0,-1-1 0 0 0,1 1 0 0 0,-1 0 0 0 0,1 0 0 0 0,-1 0-1 0 0,1 0 1 0 0,-1-1 0 0 0,1 1 0 0 0,-1 0 0 0 0,1 0 0 0 0,-1-1-1 0 0,1 1 1 0 0,0 0 0 0 0,-1-1 0 0 0,1 1 0 0 0,0-1 0 0 0,-1 1 0 0 0,1 0-1 0 0,0-1 1 0 0,-1 1-35 0 0,-3-5 427 0 0,-4 4-46 0 0,-5 1 163 0 0,1 0-67 0 0,-30 0 899 0 0,23 0-725 0 0,10 2-523 0 0,-3 8 153 0 0,4-4-117 0 0,3-2-87 0 0,-4-1 38 0 0,0 2 5 0 0,6-2-35 0 0,-2 2 46 0 0,-29 17 196 0 0,17-2-151 0 0,8-4-8 0 0,8-15-156 0 0,0 0 0 0 0,0 0 0 0 0,1 0 1 0 0,-1 0-1 0 0,0 0 0 0 0,0-1 1 0 0,0 1-1 0 0,0 0 0 0 0,0 0 1 0 0,0-1-1 0 0,0 1 0 0 0,-1-1 0 0 0,1 1 1 0 0,-1 0-13 0 0,-9 5 98 0 0,6 0-64 0 0,0 2 11 0 0,-3 12 0 0 0,6-10 9 0 0,3-3-42 0 0,-1 9 13 0 0,-3-5 27 0 0,2-8-46 0 0,0-1 2 0 0,0 0-1 0 0,0 0 0 0 0,0 0 0 0 0,0 0 0 0 0,0 0 0 0 0,0 0 0 0 0,1 0 0 0 0,-1 0 0 0 0,1 0 0 0 0,-1 0 0 0 0,1 0 0 0 0,0 0 0 0 0,0 1 0 0 0,0-1 1 0 0,0 0-1 0 0,0 0 0 0 0,0 0 0 0 0,1 0 0 0 0,-1 0 0 0 0,1 2-7 0 0,24 44 75 0 0,-23-45-69 0 0,0-1-1 0 0,0 0 1 0 0,0 0 0 0 0,1 0 0 0 0,-1-1 0 0 0,0 1 0 0 0,1-1 0 0 0,0 1 0 0 0,-1-1 0 0 0,3 1-6 0 0,1 1 5 0 0,18 1-5 0 0,-18-1 1 0 0,-5-2-1 0 0,0-1 0 0 0,0 1 1 0 0,0 0-1 0 0,0-1 1 0 0,0 1-1 0 0,0 0 1 0 0,0-1-1 0 0,0 0 1 0 0,1 1-1 0 0,-1-1 1 0 0,0 0-1 0 0,0 1 0 0 0,1-1 1 0 0,-1 0-1 0 0,0 0 1 0 0,0 0-1 0 0,1 0 1 0 0,-1 0-1 0 0,0 0 1 0 0,0-1-1 0 0,1 1 1 0 0,-1 0-1 0 0,0-1 1 0 0,1 1-1 0 0,4-4 23 0 0,-5 3-19 0 0,0 0 0 0 0,0 1 0 0 0,0-1-1 0 0,0 0 1 0 0,1 1 0 0 0,-1-1 0 0 0,0 1-1 0 0,0 0 1 0 0,0-1 0 0 0,1 1-1 0 0,-1 0 1 0 0,0 0 0 0 0,0 0 0 0 0,1 0-4 0 0,0-1 18 0 0,1 1 1 0 0,-1-1-1 0 0,1 1 1 0 0,-1-1-1 0 0,1 0 1 0 0,-1 1 0 0 0,0-1-1 0 0,1-1 1 0 0,-1 1-1 0 0,2-1-18 0 0,4-2 63 0 0,10-9 7 0 0,8-15-26 0 0,-10 10 8 0 0,-15 17-42 0 0,1-1-1 0 0,-1 1 1 0 0,0-1-1 0 0,0 1 1 0 0,0-1-1 0 0,0 0 1 0 0,-1 1-1 0 0,1-1 1 0 0,0 0-1 0 0,-1 0 1 0 0,1 1-1 0 0,-1-1 1 0 0,0 0-1 0 0,0 0 1 0 0,1 0-1 0 0,-1-1-9 0 0,2-13 50 0 0,3 4-10 0 0,-4 10-37 0 0,0-1 0 0 0,-1 1 0 0 0,1-1 0 0 0,0 1 0 0 0,-1-1 0 0 0,1 1 0 0 0,-1-1 0 0 0,0-1-3 0 0,0 3 0 0 0,0-1 0 0 0,0 1 0 0 0,0 0 0 0 0,1 0 0 0 0,-1-1 0 0 0,0 1 0 0 0,1 0 0 0 0,-1 0 0 0 0,0-1 0 0 0,1 1 0 0 0,-1 0 0 0 0,1 0 0 0 0,0 0 0 0 0,0 0 0 0 0,3-9 0 0 0,-1-6 11 0 0,-3-13 161 0 0,-1 18-82 0 0,1-12 94 0 0,0 7-87 0 0,0 2-35 0 0,0-1-48 0 0,0 0-63 0 0,0 5-24 0 0,0-1-37 0 0,0 1-42 0 0,0-1-44 0 0,0 11 195 0 0,0 0 0 0 0,0-1 1 0 0,0 1-1 0 0,0 0 0 0 0,0-1 0 0 0,0 1 0 0 0,0-1 0 0 0,0 1 0 0 0,1 0 0 0 0,-1-1 0 0 0,0 1 1 0 0,0 0-1 0 0,0-1 0 0 0,0 1 0 0 0,0 0 0 0 0,1-1 0 0 0,-1 1 0 0 0,0 0 0 0 0,0-1 0 0 0,1 1 1 0 0,-1 0-1 0 0,0 0 0 0 0,0-1 0 0 0,1 1 0 0 0,-1 0 0 0 0,0 0 0 0 0,1-1 0 0 0,-1 1 0 0 0,0 0 1 0 0,1 0-1 0 0,-1 0 0 0 0,0 0 0 0 0,1 0 0 0 0,-1-1 0 0 0,0 1 0 0 0,1 0 0 0 0,-1 0 0 0 0,1 0 1 0 0,-1 0-1 0 0,0 0 0 0 0,1 0 0 0 0,-1 0 1 0 0,1 0-1 0 0,-1 0-1 0 0,0 0 1 0 0,0 0 0 0 0,0 0 0 0 0,0 0 0 0 0,1 1-1 0 0,-1-1 1 0 0,0 0 0 0 0,0 0 0 0 0,0 0-1 0 0,0 0 1 0 0,0 0 0 0 0,1 0 0 0 0,-1 0 0 0 0,0 0-1 0 0,0 0 1 0 0,0 0 0 0 0,0 1 0 0 0,0-1-1 0 0,1 0 1 0 0,-1 0 0 0 0,0 0 0 0 0,0 0 0 0 0,0 0-1 0 0,0 1 1 0 0,0-1 0 0 0,0 0 0 0 0,0 0 0 0 0,0 0-1 0 0,0 0 1 0 0,0 1 0 0 0,0-1 0 0 0,0 0-1 0 0,0 0 1 0 0,0 0 1 0 0,7 19-12 0 0,-4 19-50 0 0,-3-37 61 0 0,0 1 1 0 0,0 0 0 0 0,1 0 0 0 0,-1 0 0 0 0,0 0 0 0 0,1-1 0 0 0,-1 1 0 0 0,1 0 0 0 0,0 0 0 0 0,-1-1 0 0 0,1 1 0 0 0,0 0 0 0 0,0 0 1 0 0,0 0 0 0 0,0 0 0 0 0,0 0 0 0 0,-1 0 0 0 0,1 0 0 0 0,-1 0 0 0 0,1 0 0 0 0,-1 0 0 0 0,0 0 0 0 0,0 0 0 0 0,1 0 1 0 0,-2 1-2 0 0,1 4 20 0 0,0 9 52 0 0,2-3 60 0 0,1-7-55 0 0,-1 1 0 0 0,-1 0 0 0 0,1 0 1 0 0,-1 4-78 0 0,0-1 105 0 0,-1 2 35 0 0,3 5 50 0 0,5 0 78 0 0,-5-3 26 0 0,-3 1-58 0 0,1 2-5 0 0,7-5 55 0 0,-7-10-122 0 0,0 0-33 0 0,0 2 45 0 0,-1 2-70 0 0,-1 2-44 0 0,1-4 23 0 0,0-1-44 0 0,0-1-35 0 0,0-1 4 0 0,0 2 42 0 0,0 2 45 0 0,0 3 64 0 0,0-7-194 0 0,0 0 46 0 0,4 0 159 0 0,-2-1-131 0 0,0 0-52 0 0,-1-1-38 0 0,0 1-68 0 0,0 0-76 0 0,-1 0-92 0 0,1 0-105 0 0,-1 0-121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11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9280 0 0,'0'0'268'0'0,"0"0"4"0"0,0 2-150 0 0,0-1-102 0 0,0 1 0 0 0,1-1 0 0 0,-1 0 0 0 0,0 1 0 0 0,1-1 0 0 0,-1 0 0 0 0,1 1 0 0 0,0-1 0 0 0,-1 0-1 0 0,1 0 1 0 0,0 0 0 0 0,0 0 0 0 0,0 1 0 0 0,0-1 0 0 0,0 0-20 0 0,1 2 133 0 0,-1 0-34 0 0,-1 7 87 0 0,0-4-59 0 0,1-2 4 0 0,3 2 37 0 0,0 2 83 0 0,-2 4 69 0 0,-1 2-51 0 0,2 0-77 0 0,2 4-32 0 0,5 9 22 0 0,0 1 54 0 0,-5-10 19 0 0,2 11 209 0 0,-5-18-241 0 0,0 0 0 0 0,1 0 0 0 0,0 0 0 0 0,1 0 0 0 0,1 1-223 0 0,-2-5 216 0 0,0 0 0 0 0,0 0 0 0 0,1 7-216 0 0,0 4 284 0 0,-1-1-36 0 0,0-1-65 0 0,0 0-34 0 0,2 0-38 0 0,0 0-41 0 0,5 17 104 0 0,-5-15-39 0 0,-2 0 38 0 0,1 1 54 0 0,0 0 51 0 0,0-7-107 0 0,-2-7-89 0 0,-1 0 0 0 0,0 0 0 0 0,0 0 0 0 0,0 0 0 0 0,-1 1-1 0 0,0-1-81 0 0,5 31 314 0 0,10 15 53 0 0,-12-44-309 0 0,-1 6 91 0 0,-2-3-52 0 0,2 3 22 0 0,2-3 2 0 0,-3-9-102 0 0,0 0 0 0 0,-1 0 0 0 0,1 0-1 0 0,-1 1 1 0 0,1-1 0 0 0,-1 0 0 0 0,1 0 0 0 0,-1 0 0 0 0,0 0-1 0 0,0 1 1 0 0,0-1 0 0 0,1 0 0 0 0,-1 0-19 0 0,0 3 53 0 0,1-1 75 0 0,1 0 91 0 0,1-1 159 0 0,-2-3-204 0 0,1 0-35 0 0,-1-2-36 0 0,0 0-116 0 0,0-1-116 0 0,0-8 200 0 0,4 0-20 0 0,-1 0-8 0 0,-2 0 14 0 0,0-4-1 0 0,2 2-52 0 0,-3 10-17 0 0,0 1-1 0 0,0-1 1 0 0,0 0 0 0 0,0 0 0 0 0,-1 0-1 0 0,1-3 14 0 0,-1 4-5 0 0,-1 0-5 0 0,1 0 1 0 0,0 0-1 0 0,0 0 1 0 0,1 0-1 0 0,-1 0 1 0 0,1 0-1 0 0,-1 0 1 0 0,1 0-1 0 0,0 0 1 0 0,0 0-1 0 0,0 0 1 0 0,0 1-1 0 0,1-1 1 0 0,-1 0-1 0 0,2 0 10 0 0,5-14-52 0 0,-7 13 39 0 0,0 1-1 0 0,1-1 1 0 0,-1 1-1 0 0,1 0 1 0 0,0 0-1 0 0,0 0 1 0 0,0 0-1 0 0,1 0 14 0 0,5-6-15 0 0,6-4 9 0 0,0-1 0 0 0,10-6 6 0 0,-12 12-41 0 0,0 1-35 0 0,0 5 24 0 0,0 0 40 0 0,-10 1 10 0 0,20-8 7 0 0,-9 7-22 0 0,-4 6-42 0 0,-5 0 43 0 0,3 1-18 0 0,0-4-7 0 0,3-1-40 0 0,2 3 98 0 0,7 7 84 0 0,-2 4-18 0 0,-6-5-100 0 0,-3-1-39 0 0,10 10-143 0 0,-13-12 162 0 0,-2 1 38 0 0,9 27-1 0 0,-12-33 0 0 0,1 0 0 0 0,-1 1 0 0 0,0-1 0 0 0,1 1 0 0 0,-1-1 0 0 0,0 1 0 0 0,0-1 0 0 0,0 1 0 0 0,0-1 0 0 0,0 0 0 0 0,0 2 0 0 0,0-2 0 0 0,-1 1 0 0 0,1-1 0 0 0,0 1 0 0 0,0-1 0 0 0,0 1 0 0 0,1-1 0 0 0,-1 0 0 0 0,0 1 0 0 0,1-1 0 0 0,-1 1 0 0 0,1 0 0 0 0,2 4 1 0 0,-2-5 0 0 0,0 0-1 0 0,-1 0 1 0 0,1 0-1 0 0,0 0 1 0 0,-1 0-1 0 0,1 0 1 0 0,-1 0-1 0 0,1 1 0 0 0,-1-1 1 0 0,0 0-1 0 0,1 0 1 0 0,-1 0-1 0 0,0 1 1 0 0,0-1-1 0 0,0 0 1 0 0,0 0-1 0 0,0 1 1 0 0,0-1-1 0 0,0 0 1 0 0,0 0-1 0 0,-1 1 0 0 0,1-1 1 0 0,-1 0-1 0 0,1 1 0 0 0,-2 2 17 0 0,0 1-1 0 0,0 0 0 0 0,1-1 1 0 0,0 1-1 0 0,0 0 0 0 0,0 0 1 0 0,1 0-1 0 0,-1 0 1 0 0,1 0-1 0 0,0 0 0 0 0,1 1-16 0 0,-1-5 4 0 0,0 0-3 0 0,0 0-1 0 0,0 0 1 0 0,-1 1-1 0 0,1-1 0 0 0,0 0 1 0 0,0 0-1 0 0,-1 0 1 0 0,1 0-1 0 0,-1 0 0 0 0,1 0 1 0 0,-1 0-1 0 0,1 0 0 0 0,-9 9 61 0 0,0 2 37 0 0,7-9-81 0 0,2-2-7 0 0,-1 1 0 0 0,1-1 0 0 0,-1 0 0 0 0,1 1 0 0 0,-1-1 0 0 0,0 0 0 0 0,0 0 0 0 0,0 0-1 0 0,0 0 1 0 0,0 0 0 0 0,0 0 0 0 0,0 0 0 0 0,0 0 0 0 0,0 0 0 0 0,0 0 0 0 0,0 0 0 0 0,-1-1 0 0 0,1 1 0 0 0,0 0 0 0 0,-1-1 0 0 0,0 1-10 0 0,0 0 17 0 0,-11 9 117 0 0,1 0 39 0 0,0-8-103 0 0,11-2-61 0 0,0 1 0 0 0,-1-1-1 0 0,1 0 1 0 0,0 0 0 0 0,-1 1-1 0 0,1-1 1 0 0,0 0-1 0 0,-1 1 1 0 0,1 0 0 0 0,0-1-1 0 0,0 1 1 0 0,0 0 0 0 0,-1-1-9 0 0,1 1 8 0 0,0 0 0 0 0,0 0 1 0 0,0-1-1 0 0,-1 1 0 0 0,1-1 0 0 0,0 1 1 0 0,0-1-1 0 0,-1 1 0 0 0,1-1 1 0 0,0 0-1 0 0,-1 0 0 0 0,1 0 0 0 0,-1 0-8 0 0,-10 0 52 0 0,9 0-46 0 0,0 0 0 0 0,0 0 0 0 0,0-1 0 0 0,1 1 0 0 0,-1-1 0 0 0,0 0 0 0 0,-1 0-6 0 0,-8-5 45 0 0,11 6-40 0 0,-1-1 0 0 0,1 1 1 0 0,-1 0-1 0 0,0 0 0 0 0,1-1 0 0 0,-1 1 0 0 0,0 0 0 0 0,1 0 1 0 0,-1 1-1 0 0,0-1-5 0 0,1 0 2 0 0,0 0 1 0 0,0 0 0 0 0,0 0-1 0 0,0 0 1 0 0,0 0-1 0 0,0 0 1 0 0,1 0 0 0 0,-1 0-1 0 0,0 0 1 0 0,0 0-1 0 0,0-1 1 0 0,0 1 0 0 0,0 0-1 0 0,0-1 1 0 0,0 1-1 0 0,0-1-2 0 0,-1-1-2 0 0,1 1 5 0 0,0 0 0 0 0,0 1 0 0 0,1-1 0 0 0,-1 0 0 0 0,0 1 0 0 0,0-1 1 0 0,0 1-1 0 0,1-1 0 0 0,-1 1 0 0 0,0-1 0 0 0,0 1 0 0 0,0 0 0 0 0,0-1 0 0 0,0 1 0 0 0,0 0 1 0 0,0 0-1 0 0,0 0 0 0 0,0 0 0 0 0,0 0 0 0 0,0 0 0 0 0,0 0 0 0 0,0 0 0 0 0,0 0 0 0 0,-1 0-3 0 0,2 0 0 0 0,-1 1 0 0 0,1-1 0 0 0,0 0 0 0 0,-1 0 0 0 0,1 0 0 0 0,-1 0 0 0 0,1 0 0 0 0,0 0 0 0 0,-1 0 0 0 0,1 0 0 0 0,-1 0 0 0 0,1-1 0 0 0,0 1 0 0 0,-1 0 0 0 0,1 0 0 0 0,0 0 0 0 0,-1 0 0 0 0,1 0 0 0 0,0-1 0 0 0,-1 1 0 0 0,1 0 0 0 0,0 0 0 0 0,-1-1 0 0 0,1 1 0 0 0,0 0 0 0 0,0 0 0 0 0,-1-1 0 0 0,1 1 0 0 0,0 0 0 0 0,0-1 0 0 0,0 1 0 0 0,-1-1 0 0 0,-2-4 0 0 0,-9-7-17 0 0,11 12-35 0 0,-4-1 110 0 0,3 0-109 0 0,1 0-17 0 0,1 1-36 0 0,-1 0-42 0 0,1-1-50 0 0,0-1 206 0 0,0 1-38 0 0,-1-2-118 0 0,1 2 119 0 0,0 1 0 0 0,-1 0 0 0 0,1 0 1 0 0,0-1-1 0 0,0 1 0 0 0,-1 0 0 0 0,1 0 0 0 0,0-1 0 0 0,-1 1 0 0 0,1 0 0 0 0,0 0 0 0 0,-1 0 0 0 0,1 0 0 0 0,0-1 0 0 0,-1 1 1 0 0,1 0-1 0 0,-1 0 0 0 0,1 0 0 0 0,0 0 0 0 0,-1 0 0 0 0,1 0 0 0 0,0 0 0 0 0,-1 0 0 0 0,1 0 0 0 0,-1 0 0 0 0,1 0 27 0 0,-2 0-514 0 0,2 0 287 0 0,0 0-29 0 0,0 0-74 0 0,0 0 112 0 0,0 0-41 0 0,0 0-43 0 0,0 0-42 0 0,0 0-39 0 0,0 0-33 0 0,0 0-266 0 0,0 0-57 0 0,0 0-862 0 0,0 0-674 0 0,0 0-1282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10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1 193 11024 0 0,'0'0'248'0'0,"0"0"34"0"0,0 0 22 0 0,0 0-29 0 0,0 0-207 0 0,2 0-40 0 0,6 0-112 0 0,1 0 99 0 0,1 0 85 0 0,-1 0 68 0 0,0 0 32 0 0,0 0 34 0 0,31 0 1002 0 0,-27-1-1007 0 0,3-4-2 0 0,-6 2-82 0 0,-2 1-20 0 0,-1 1 8 0 0,1 1 36 0 0,-2 0-104 0 0,2 0 42 0 0,28 1 447 0 0,-26-2-425 0 0,-2-1-82 0 0,4-2 48 0 0,-10 3-63 0 0,1 0 1 0 0,-1 0 0 0 0,1 0-1 0 0,-1 0 1 0 0,1 1 0 0 0,-1-1-1 0 0,1 1 1 0 0,0 0 0 0 0,1 0-33 0 0,3 0 24 0 0,-4-1-18 0 0,-1 1-1 0 0,0 0 1 0 0,0 0 0 0 0,0 0-1 0 0,0 0 1 0 0,0 0 0 0 0,1 0-1 0 0,-1 1 1 0 0,0-1 0 0 0,0 1-1 0 0,1 0-5 0 0,-1 5 2 0 0,-2-6-1 0 0,0 0-1 0 0,0 0 1 0 0,0 0-1 0 0,0 0 0 0 0,0 0 1 0 0,0 0-1 0 0,0 0 1 0 0,0 1-1 0 0,0-1 0 0 0,0 0 1 0 0,0 0-1 0 0,0 0 1 0 0,0 0-1 0 0,0 0 0 0 0,0 0 1 0 0,0 0-1 0 0,0 1 1 0 0,0-1-1 0 0,0 0 0 0 0,0 0 1 0 0,0 0-1 0 0,0 0 1 0 0,0 0-1 0 0,0 0 0 0 0,0 0 1 0 0,0 0-1 0 0,1 0 1 0 0,-1 0-1 0 0,0 1 0 0 0,0-1 1 0 0,0 0-1 0 0,0 0 1 0 0,0 0-1 0 0,0 0 0 0 0,0 0 1 0 0,0 0-1 0 0,1 0 0 0 0,-1 0 1 0 0,0 0-1 0 0,0 0 1 0 0,0 0-1 0 0,0 0 0 0 0,0 0 1 0 0,0 0-1 0 0,0 0 1 0 0,1 0-1 0 0,-1 0 0 0 0,0 0 1 0 0,0 0-1 0 0,0 0 0 0 0,21-9 42 0 0,-10 6-58 0 0,2 4-97 0 0,-11-1 82 0 0,0 1-1 0 0,-1-1 1 0 0,1 0 0 0 0,0 0-1 0 0,0 0 1 0 0,0 0 0 0 0,0-1-1 0 0,0 1 1 0 0,0 0 0 0 0,-1-1 0 0 0,1 1-1 0 0,0-1 32 0 0,4-3-112 0 0,-2 2 3 0 0,0 0-55 0 0,0 0-73 0 0,0 2-93 0 0,-2 0-56 0 0,-1-1 84 0 0,0 1 73 0 0,1-1 62 0 0,-1 0 40 0 0,0-1 48 0 0,2-2-31 0 0,-2 3 37 0 0,-1 1-4 0 0,0 0-37 0 0,2-2-740 0 0</inkml:trace>
  <inkml:trace contextRef="#ctx0" brushRef="#br0" timeOffset="372.55">254 0 9272 0 0,'0'0'208'0'0,"0"0"33"0"0,0 0 14 0 0,0 0 17 0 0,0 0 65 0 0,0 0 23 0 0,0 0 7 0 0,0 0-23 0 0,0 0-102 0 0,0 0-46 0 0,0 0-10 0 0,0 0 6 0 0,-2 0 34 0 0,1 0-214 0 0,1 0 0 0 0,-1 0 0 0 0,1 0-1 0 0,0 0 1 0 0,-1 0 0 0 0,1 0-1 0 0,0 0 1 0 0,-1 0 0 0 0,1 1 0 0 0,-1-1-1 0 0,1 0 1 0 0,0 0 0 0 0,-1 0 0 0 0,1 0-1 0 0,0 0 1 0 0,-1 1 0 0 0,1-1 0 0 0,0 0-1 0 0,-1 0 1 0 0,1 1 0 0 0,0-1 0 0 0,0 0-1 0 0,-1 0 1 0 0,1 1 0 0 0,0-1 0 0 0,0 0-1 0 0,0 1 1 0 0,-1-1 0 0 0,1 0 0 0 0,0 1-1 0 0,0-1 1 0 0,0 0 0 0 0,0 1 0 0 0,0-1-1 0 0,0 0 1 0 0,-1 1 0 0 0,1-1 0 0 0,0 1-1 0 0,0-1 1 0 0,0 0 0 0 0,0 1 0 0 0,1-1-12 0 0,-3 4 245 0 0,-6 7-8 0 0,8-10-214 0 0,-1 0 0 0 0,1 0 0 0 0,-1 0 1 0 0,1 0-1 0 0,0 0 0 0 0,-1 0 0 0 0,1 0 0 0 0,0 0 0 0 0,0 1 0 0 0,0-1 0 0 0,0 0 0 0 0,0 0 0 0 0,0 0 0 0 0,0 0 0 0 0,0 0 0 0 0,1 0 0 0 0,-1 1 0 0 0,0-1 0 0 0,1 0 1 0 0,-1 1-24 0 0,2 1 66 0 0,0 1 0 0 0,-1 0 0 0 0,1 0 0 0 0,-1 0 0 0 0,0 0 1 0 0,-1 0-1 0 0,1 0 0 0 0,-1 0 0 0 0,1 0 0 0 0,-1 0 1 0 0,0 1-67 0 0,0-1 77 0 0,0 0 0 0 0,1 1 0 0 0,0-1 0 0 0,0 0 1 0 0,0 0-1 0 0,1 3-77 0 0,2 6 165 0 0,-2 0-41 0 0,-1 3 97 0 0,4 2-41 0 0,-1-3-47 0 0,-2-2 5 0 0,-2-12-124 0 0,0 0 0 0 0,0 1 0 0 0,0-1 1 0 0,0 0-1 0 0,1 0 0 0 0,-1 0 0 0 0,0 1 1 0 0,1-1-1 0 0,-1 0 0 0 0,1 0 0 0 0,-1 0 1 0 0,1 0-1 0 0,0 0-14 0 0,4 9 69 0 0,-2 7 13 0 0,-3-15-68 0 0,0 0 1 0 0,0 0-1 0 0,0-1 1 0 0,0 1 0 0 0,1 0-1 0 0,-1 0 1 0 0,1 0-1 0 0,0 0 1 0 0,-1-1-1 0 0,1 1 1 0 0,0 0-1 0 0,0-1 1 0 0,0 1-1 0 0,1 0-14 0 0,0 0 75 0 0,-2 0-10 0 0,0 6-1 0 0,0-6 6 0 0,2 0 4 0 0,6 5-54 0 0,-6-2 56 0 0,-2-2-99 0 0,0-1-104 0 0,0 0-99 0 0,0-1 60 0 0,0-1-42 0 0,0 1-45 0 0,0-1-41 0 0,0 1-40 0 0,0-1-34 0 0,0 0-242 0 0,0 0-59 0 0,0 0-45 0 0,0 0-33 0 0,0 0-1345 0 0,0 0-1196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05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1 277 7024 0 0,'0'0'157'0'0,"0"0"23"0"0,0 0 12 0 0,0 0-58 0 0,0 0 0 0 0,0 0 59 0 0,0 0 175 0 0,0 0 323 0 0,0 0 21 0 0,0-2-12 0 0,0 2-676 0 0,0-1-1 0 0,0 1 1 0 0,0 0-1 0 0,0-1 1 0 0,0 1-1 0 0,0 0 1 0 0,0-1-1 0 0,0 1 1 0 0,0 0-1 0 0,0-1 1 0 0,0 1-1 0 0,0 0 1 0 0,0 0-1 0 0,0-1 1 0 0,0 1-1 0 0,0 0 1 0 0,1-1-1 0 0,-1 1 1 0 0,0 0-1 0 0,0 0 1 0 0,0-1-1 0 0,1 1 1 0 0,-1 0-1 0 0,0 0 1 0 0,0-1-1 0 0,1 1 1 0 0,-1 0-1 0 0,0 0 1 0 0,1 0-1 0 0,-1-1 1 0 0,0 1-1 0 0,0 0 1 0 0,1 0-1 0 0,-1 0 1 0 0,0 0-1 0 0,1 0 1 0 0,-1 0-1 0 0,0 0 1 0 0,1 0-1 0 0,-1 0 1 0 0,0 0-1 0 0,1 0 1 0 0,-1 0-1 0 0,0 0 1 0 0,1 0-1 0 0,-1 0 1 0 0,1 0-24 0 0,13-3 698 0 0,-7 0-439 0 0,-1 0 39 0 0,-1 2-35 0 0,-1 0 0 0 0,1 0 0 0 0,-1 1 0 0 0,1-1 0 0 0,-1 1 1 0 0,4 0-264 0 0,10 1 738 0 0,-3-1-276 0 0,-1 0-77 0 0,-2-1-98 0 0,-7 0-188 0 0,-1 0-33 0 0,0-3 34 0 0,0 0-38 0 0,4 1-25 0 0,-1 1-1 0 0,0 0 1 0 0,1 0-1 0 0,4 0-36 0 0,14-3 70 0 0,-14 2-41 0 0,5-2 36 0 0,5 3 33 0 0,-18 2-85 0 0,0-1-1 0 0,1 0 1 0 0,-1 0-1 0 0,0 0 0 0 0,3-1-12 0 0,-3 0-3 0 0,0 1 1 0 0,0 0-1 0 0,0 0 0 0 0,1 1 0 0 0,2-1 3 0 0,12 1-70 0 0,-16-1 69 0 0,0 1 0 0 0,0-1 0 0 0,0 1 0 0 0,0-1 0 0 0,0 0 0 0 0,-1 0 0 0 0,1 0 0 0 0,0 0-1 0 0,2-2 2 0 0,-4 2 0 0 0,1 1 0 0 0,-1 0 0 0 0,0-1 0 0 0,1 1 0 0 0,-1 0 0 0 0,1 0 0 0 0,-1-1 0 0 0,1 1 0 0 0,-1 0 0 0 0,1 1 0 0 0,0-1 0 0 0,-1 0 0 0 0,1 0 0 0 0,-1 0 0 0 0,1 0 0 0 0,-1 0 0 0 0,1 0 0 0 0,-1 0 0 0 0,1 0 0 0 0,-1-1 0 0 0,0 1 0 0 0,1 0 0 0 0,0-1 0 0 0,10-5-5 0 0,15-7 12 0 0,-6 10-90 0 0,-20 3 76 0 0,-1 0 0 0 0,1 0 0 0 0,-1 0 0 0 0,1 0-1 0 0,-1 0 1 0 0,1 0 0 0 0,-1 0 0 0 0,1-1 0 0 0,-1 1 0 0 0,1 0-1 0 0,-1 0 1 0 0,1 0 0 0 0,-1 0 0 0 0,1-1 0 0 0,-1 1 0 0 0,1 0-1 0 0,-1-1 1 0 0,0 1 0 0 0,1 0 0 0 0,-1-1 0 0 0,1 1 0 0 0,-1 0 0 0 0,0-1-1 0 0,1 1 1 0 0,-1-1 0 0 0,0 1 7 0 0,4-4-117 0 0,4 2-40 0 0,-6 2 195 0 0,-1 0-40 0 0,0 0-36 0 0,0-1-35 0 0,1 1-166 0 0,0-1-108 0 0,0 0-184 0 0,0 0-93 0 0,4-2-1462 0 0,-5 2 1561 0 0,1 0 44 0 0,-1 0 63 0 0,0 1 79 0 0,4-2-1475 0 0,2 2-1020 0 0,-7 0 2825 0 0</inkml:trace>
  <inkml:trace contextRef="#ctx0" brushRef="#br0" timeOffset="436.19">217 0 8984 0 0,'0'0'200'0'0,"0"0"33"0"0,0 0 15 0 0,0 0 11 0 0,0 0 18 0 0,0 0 10 0 0,0 0 1 0 0,0 0-6 0 0,0 0-20 0 0,0 0-6 0 0,0 2 0 0 0,5 12 213 0 0,1-2-68 0 0,-5-2-47 0 0,-1-7-286 0 0,1-1 0 0 0,-1 1 0 0 0,0-1 0 0 0,1 0 1 0 0,-1 1-1 0 0,1-1 0 0 0,0 2-68 0 0,5 9 243 0 0,-3-1-37 0 0,-3 4-36 0 0,-1-9-92 0 0,3 11 218 0 0,3-3-58 0 0,-4-11-184 0 0,0-1 0 0 0,0 1 0 0 0,0-1 0 0 0,0 1 1 0 0,-1 0-1 0 0,1 3-54 0 0,-1 5 144 0 0,1 0 0 0 0,0 0 1 0 0,1 0-1 0 0,0 0 0 0 0,2 0-144 0 0,-1 15 274 0 0,-4 1 61 0 0,0-20-193 0 0,1 0 0 0 0,0-1-1 0 0,0 1 1 0 0,0 0-1 0 0,3 6-141 0 0,0-2 123 0 0,1 5 152 0 0,-1 3 129 0 0,-3 16 120 0 0,0-14-286 0 0,0-20-170 0 0,0 1 23 0 0,0 5-74 0 0,0-7-7 0 0,0 1-43 0 0,-1 0 36 0 0,-1 4 187 0 0,1-5-181 0 0,-1 0-106 0 0,1-1-6 0 0,0 0-44 0 0,0 0-50 0 0,0 0-56 0 0,1 0 157 0 0,-1 0-187 0 0,1 0-46 0 0,-1 0-42 0 0,1 0-38 0 0,0 0-266 0 0,0 0-63 0 0,0 0-49 0 0,0 0-36 0 0,0 0-1476 0 0,0 0-1308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14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6336 0 0,'0'0'141'0'0,"0"0"23"0"0,0 0 11 0 0,2-2-29 0 0,11-6-116 0 0,-6 7 30 0 0,1 1 39 0 0,0 1 44 0 0,-1 1 51 0 0,1 1 56 0 0,-1 0 62 0 0,1 0 120 0 0,0-2-42 0 0,1-1-46 0 0,0-1-50 0 0,-2 1-103 0 0,0 0-35 0 0,-1 0-38 0 0,-1 1-39 0 0,12 8 457 0 0,-5-2-218 0 0,-4-2-128 0 0,0 0-36 0 0,0-1-45 0 0,1-2-54 0 0,1 0 50 0 0,-8-1-80 0 0,0-1-1 0 0,-1 0 0 0 0,1 1 0 0 0,0-1 0 0 0,0 1 1 0 0,-1-1-1 0 0,1 1 0 0 0,0 0 0 0 0,-1 0 1 0 0,1 0-1 0 0,-1 0 0 0 0,1 0 0 0 0,-1 0 1 0 0,0 0-1 0 0,1 0 0 0 0,0 1-24 0 0,34 29 234 0 0,-25-23-165 0 0,-1 0 0 0 0,0 1 0 0 0,0 1 1 0 0,5 7-70 0 0,20 35 277 0 0,-23-32 7 0 0,15 18-284 0 0,-21-30 39 0 0,0 1 1 0 0,-1 0-1 0 0,-1 0 1 0 0,0 0-1 0 0,0 1 1 0 0,0 1-40 0 0,14 30 150 0 0,-9-23-88 0 0,-5-10-22 0 0,1-1 1 0 0,-2 1-1 0 0,1 0 0 0 0,-1 0 1 0 0,1 6-41 0 0,1 14 139 0 0,3 28 81 0 0,-8-37-128 0 0,1 2 34 0 0,-1 0-10 0 0,0 31 191 0 0,-2-33-202 0 0,-18 68 446 0 0,17-79-434 0 0,0 1 0 0 0,0 0 0 0 0,-1-1 0 0 0,-3 6-117 0 0,1-2 84 0 0,-3 2 35 0 0,-4 10 115 0 0,10-14-176 0 0,3-8-48 0 0,0-1 0 0 0,-1 1 0 0 0,1 0 0 0 0,-1 0 0 0 0,0-1 0 0 0,1 1 0 0 0,-1 0 0 0 0,0-1 0 0 0,0 1 0 0 0,0-1-1 0 0,0 1 1 0 0,0-1 0 0 0,0 0 0 0 0,-1 1-10 0 0,-6 7 60 0 0,-2 1 5 0 0,-8 7 41 0 0,17-15-84 0 0,-6 6 13 0 0,1-6 52 0 0,-17-2-73 0 0,18 0-87 0 0,1 0-62 0 0,2 0-183 0 0,2 0 235 0 0,0 0-3 0 0,0 0-20 0 0,0 0-41 0 0,0-1-16 0 0,0 1-41 0 0,0 0-50 0 0,0-1-54 0 0,0 0-58 0 0,0 1-55 0 0,0-1-49 0 0,0 0-41 0 0,0 0-151 0 0,0-1-41 0 0,0 1-182 0 0,0-2-487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16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122 495 5248 0 0,'0'0'152'0'0,"-2"0"0"0"0,-3-2-121 0 0,1-2-32 0 0,-1-1 11 0 0,-3 3 52 0 0,6 2-139 0 0,0 1 64 0 0,0-1 59 0 0,0 0 50 0 0,-1 0 163 0 0,0 0 94 0 0,0 1 53 0 0,-4 1 601 0 0,4 0-477 0 0,1-1-320 0 0,0 0-57 0 0,1 0-69 0 0,-1 1-79 0 0,2-2 229 0 0,-1 1-41 0 0,0-1-37 0 0,0 0-33 0 0,0 1-14 0 0,0-1-33 0 0,-1 0-19 0 0,0 0-15 0 0,0-1 16 0 0,0 2 50 0 0,2-1 68 0 0,-1 2 112 0 0,-2 5 0 0 0,-4-2-51 0 0,-2 2-12 0 0,8-6-215 0 0,1 0 1 0 0,-1-1-1 0 0,1 1 1 0 0,-1 0-1 0 0,1-1 1 0 0,0 1 0 0 0,-1 0-1 0 0,1-1 1 0 0,0 1-1 0 0,0 0 1 0 0,0 0-1 0 0,-1-1 1 0 0,1 1 0 0 0,0 0-1 0 0,0 0 1 0 0,0 0-11 0 0,-2 3 106 0 0,-7 8 14 0 0,1 12 0 0 0,4 4-3 0 0,3-8-2 0 0,0-8-40 0 0,0 7 110 0 0,1-16-139 0 0,0 0 0 0 0,0-1-1 0 0,0 1 1 0 0,1 0 0 0 0,-1 0 0 0 0,1-1 0 0 0,-1 1 0 0 0,2 2-46 0 0,18 31 359 0 0,-15-28-267 0 0,3-2-2 0 0,0 0-4 0 0,-1 0 6 0 0,4 1-8 0 0,10-4 104 0 0,-20-3-108 0 0,0-2-34 0 0,1-6 22 0 0,20-6 162 0 0,-13 6-119 0 0,9-9 103 0 0,-14 11-180 0 0,0 1-36 0 0,-1-3 17 0 0,-2 6-7 0 0,0 1 1 0 0,0-1-1 0 0,-1 0 1 0 0,1 1-1 0 0,1-1 0 0 0,-1 0 1 0 0,0 1-1 0 0,0 0 1 0 0,1-1-9 0 0,-1 0 5 0 0,0 1 1 0 0,0-1 0 0 0,1 0 0 0 0,-1 0 0 0 0,-1 0-1 0 0,1 0 1 0 0,0 0 0 0 0,0 0 0 0 0,-1 0 0 0 0,1 0-1 0 0,-1 0 1 0 0,1 0 0 0 0,-1 0 0 0 0,0 0 0 0 0,0 0-1 0 0,0 0 1 0 0,0-1-6 0 0,3-19 43 0 0,1 12-30 0 0,-3 9-14 0 0,0 0 1 0 0,-1 0 0 0 0,1 0 0 0 0,-1 0 0 0 0,1-1 0 0 0,-1 1 0 0 0,1 0-1 0 0,-1 0 1 0 0,0-1 0 0 0,0 1 0 0 0,1 0 0 0 0,-1 0 0 0 0,0-1 0 0 0,0 1 0 0 0,0-16 10 0 0,1 8 1 0 0,-1 1 0 0 0,0-1-1 0 0,-1 0 1 0 0,0 0 0 0 0,0 0-11 0 0,-3-4 0 0 0,3 8 0 0 0,-1 0 0 0 0,1 0 0 0 0,0 0 0 0 0,0 0 0 0 0,1 0 0 0 0,0-1 0 0 0,-1 2 0 0 0,1 0 0 0 0,-1 0 0 0 0,1-1 0 0 0,-1 1 0 0 0,-1 0 0 0 0,1 0 0 0 0,0 0 0 0 0,-1 0 0 0 0,0-1 0 0 0,-9-27 0 0 0,-5-60-15 0 0,5 48-57 0 0,1 0 5 0 0,9 19 15 0 0,1 20 29 0 0,0-1 1 0 0,0 0-1 0 0,-1 0 1 0 0,-1-5 22 0 0,-2 0-36 0 0,3 9 25 0 0,0-1 1 0 0,0 1-1 0 0,1-1 0 0 0,-1 1 0 0 0,0 0 1 0 0,1-1-1 0 0,0 1 0 0 0,0-1 1 0 0,-1-2 10 0 0,1-65-130 0 0,0 36 109 0 0,0 32-32 0 0,2 4-1 0 0,1 1 49 0 0,-1-1 5 0 0,1 0-1 0 0,-1 0 1 0 0,0 1-1 0 0,0-1 1 0 0,-1 1-1 0 0,1-1 1 0 0,0 1-1 0 0,-1 0 1 0 0,0-1-1 0 0,1 1 1 0 0,-1 3 0 0 0,20 30 0 0 0,-5 34 53 0 0,-5-28 24 0 0,2 4 64 0 0,-10-34-77 0 0,-1 0 0 0 0,0 0 1 0 0,0 1-1 0 0,-1 5-64 0 0,0 3 96 0 0,4 2-1 0 0,0 1 5 0 0,-4-4 2 0 0,-2 12 33 0 0,-1 21 103 0 0,4-36-118 0 0,1 0 35 0 0,1 3 24 0 0,1 25 160 0 0,-4-30-184 0 0,-1 3 57 0 0,0-11-137 0 0,1 9 71 0 0,-4-3 18 0 0,-1-5-86 0 0,-1 6 43 0 0,4 0-4 0 0,1 2-34 0 0,0 26 214 0 0,-2-32-227 0 0,-3-6-10 0 0,4-4-57 0 0,1 0 0 0 0,0 0 0 0 0,-1 0 0 0 0,1 1 0 0 0,0-1 0 0 0,0 0 0 0 0,-1 0 0 0 0,1 0 0 0 0,0 1 0 0 0,0-1 0 0 0,-1 0 0 0 0,1 0 0 0 0,0 1 0 0 0,0-1 0 0 0,0 0 1 0 0,-1 0-1 0 0,1 1 0 0 0,0-1 0 0 0,0 0 0 0 0,0 1 0 0 0,0-1 0 0 0,0 0 0 0 0,0 1 0 0 0,0-1 0 0 0,0 0 0 0 0,0 1 0 0 0,0-1 0 0 0,0 0 0 0 0,0 1 0 0 0,0-1 0 0 0,0 0-3 0 0,0 2 70 0 0,0-2-33 0 0,0 0-54 0 0,0 0-60 0 0,0 0-118 0 0,0 0-211 0 0,0 0-30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15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 6448 0 0,'0'0'190'0'0,"0"2"48"0"0,4 9 136 0 0,2-2-55 0 0,-4-7-16 0 0,0 2-88 0 0,-2-1-44 0 0,0 4-25 0 0,-1-1-6 0 0,2-2 20 0 0,3 2 24 0 0,1 2 76 0 0,-4 2 64 0 0,1-2-58 0 0,3 2-2 0 0,-1 0-46 0 0,-2-2-30 0 0,-1 1 0 0 0,4 0 20 0 0,-1 1 34 0 0,-2-2 4 0 0,-3 1 40 0 0,1-6-204 0 0,0-1 0 0 0,-1 0 1 0 0,1 1-1 0 0,1-1 0 0 0,-1 1 0 0 0,0-1 0 0 0,1 1 0 0 0,-1-1 0 0 0,1 0 1 0 0,0 1-83 0 0,5 11 274 0 0,-2 6 4 0 0,-4-18-240 0 0,0 0 1 0 0,0 0-1 0 0,1 0 1 0 0,-1 0-1 0 0,1 0 1 0 0,-1-1-1 0 0,1 1 1 0 0,0 0 0 0 0,-1 0-1 0 0,1-1 1 0 0,1 2-39 0 0,3 12 327 0 0,-7-2-54 0 0,2-13-263 0 0,-1 1 47 0 0,-3 5-2 0 0,2-4 1 0 0,0 0 61 0 0,1-1 84 0 0,1 0-46 0 0,0 1-80 0 0,0 6-32 0 0,0-7-12 0 0,0 0-49 0 0,0 1 48 0 0,0-1 42 0 0,0 0 34 0 0,0 1 257 0 0,0-1 314 0 0,0-1-354 0 0,0-1-57 0 0,0 1-137 0 0,0-1-52 0 0,0 0-60 0 0,0 0-48 0 0,0 0-55 0 0,0 0-61 0 0,-1 0 255 0 0,-1 0-48 0 0,-5-1 17 0 0,4-9 61 0 0,3-14-31 0 0,1 14-68 0 0,-1 10-36 0 0,1-30 63 0 0,-1 27-65 0 0,1 1 0 0 0,0-1 1 0 0,0 0-1 0 0,0 1 0 0 0,1-1 0 0 0,1-2-1 0 0,9-27 47 0 0,-11 28-45 0 0,0 1-1 0 0,0-1 1 0 0,1 1-1 0 0,0 0 1 0 0,0 0 0 0 0,0 0-1 0 0,0 0 1 0 0,1 0-1 0 0,-1 0 1 0 0,1 0-1 0 0,2-1-1 0 0,-2 2-1 0 0,1-1-1 0 0,-1 0 0 0 0,0 0 1 0 0,0 1-1 0 0,-1-2 0 0 0,1 1 1 0 0,-1 0-1 0 0,1-1 2 0 0,-2 3-6 0 0,0 0 0 0 0,0 0 0 0 0,0 1 0 0 0,0-1 0 0 0,1 0 0 0 0,-1 1 0 0 0,0-1 0 0 0,1 1 0 0 0,0-1 0 0 0,-1 1 0 0 0,1 0 6 0 0,25-14-37 0 0,0 3-9 0 0,-27 11 44 0 0,1 1 0 0 0,0 0 0 0 0,-1 0 0 0 0,1 0 0 0 0,-1 0 0 0 0,1-1 0 0 0,-1 1 0 0 0,1 0 0 0 0,-1 0 0 0 0,1 0-1 0 0,-1 0 1 0 0,1 0 0 0 0,0 0 0 0 0,-1 0 0 0 0,1 1 0 0 0,-1-1 0 0 0,1 0 0 0 0,-1 0 0 0 0,1 0 0 0 0,-1 0 0 0 0,1 1 2 0 0,11 9-24 0 0,0-1-26 0 0,-10-8 48 0 0,-1 0 0 0 0,0 0 0 0 0,0 0 0 0 0,0-1-1 0 0,0 1 1 0 0,0 0 0 0 0,0 0 0 0 0,0 0 0 0 0,0 1 0 0 0,0-1 0 0 0,0 0 0 0 0,-1 0 0 0 0,1 1 2 0 0,19 22-54 0 0,-16-16 54 0 0,-3-6 0 0 0,-1-1 0 0 0,1 1 0 0 0,0 0 0 0 0,0-1 0 0 0,0 1 0 0 0,0 0 0 0 0,1-1 0 0 0,-1 0 0 0 0,0 1 0 0 0,0-1 0 0 0,0 0 0 0 0,0 0 0 0 0,0 0 0 0 0,-1-1 0 0 0,1 1 0 0 0,0 1 0 0 0,-1-1 0 0 0,1 0 0 0 0,0 0 0 0 0,-1 0 0 0 0,1 0 0 0 0,-1 0 0 0 0,0 0 0 0 0,1 1 0 0 0,-1-1 0 0 0,0 0 0 0 0,0 0 0 0 0,0 1 0 0 0,0-1 0 0 0,0 0 0 0 0,0 1 0 0 0,0 0 0 0 0,0 0 0 0 0,0 0 0 0 0,0 0 0 0 0,0-1 0 0 0,0 1 0 0 0,1 0 0 0 0,-1 0 0 0 0,1 0 0 0 0,-1-1 0 0 0,1 1 0 0 0,0 1 0 0 0,3 3 0 0 0,-3-5 0 0 0,0 0 0 0 0,-1 0 0 0 0,1 1 0 0 0,-1-1 0 0 0,1 0 0 0 0,-1 0 0 0 0,1 0 0 0 0,-1 0 0 0 0,1 1 0 0 0,-1-1 0 0 0,0 0 0 0 0,0 1 0 0 0,0-1 0 0 0,0 0 0 0 0,0 1 0 0 0,0-1 0 0 0,1 0 0 0 0,-1 0 0 0 0,0 1 0 0 0,0-1 0 0 0,1 0 0 0 0,-1 0 0 0 0,1 0 0 0 0,-1 1 0 0 0,1-1 0 0 0,-1 0 0 0 0,1 0 0 0 0,0 0 0 0 0,0 0 0 0 0,2 5 0 0 0,-1 6 11 0 0,-2 0 20 0 0,-1 9 38 0 0,1-21-67 0 0,0 0-1 0 0,0 1 0 0 0,0-1 0 0 0,-1 0 0 0 0,1 0 1 0 0,0 1-1 0 0,0-1 0 0 0,-1 0 0 0 0,1 0 0 0 0,0 1 1 0 0,0-1-1 0 0,-1 0 0 0 0,1 0 0 0 0,0 0 0 0 0,-1 0 0 0 0,1 0 1 0 0,0 0-1 0 0,-1 1 0 0 0,1-1 0 0 0,0 0 0 0 0,-1 0 1 0 0,1 0-1 0 0,0 0 0 0 0,-1 0 0 0 0,1 0 0 0 0,0 0 1 0 0,0 0-1 0 0,-1 0 0 0 0,1 0 0 0 0,-1-1-1 0 0,-1 1 53 0 0,2 1-46 0 0,1-1-1 0 0,-1 0 0 0 0,0 1 0 0 0,0-1 0 0 0,0 0 0 0 0,0 1 0 0 0,0-1 0 0 0,0 0 0 0 0,0 1 0 0 0,0-1 0 0 0,0 0 0 0 0,0 1 0 0 0,0-1 1 0 0,0 0-1 0 0,-1 1 0 0 0,1-1 0 0 0,0 0 0 0 0,0 0 0 0 0,0 1 0 0 0,0-1 0 0 0,0 0 0 0 0,-1 1 0 0 0,1-1 0 0 0,0 0 0 0 0,0 0 0 0 0,0 1 0 0 0,-1-1 1 0 0,1 0-7 0 0,-6-4 79 0 0,4 1-70 0 0,0 1 68 0 0,2 2 3 0 0,0-26 173 0 0,0-1-113 0 0,0-4-78 0 0,0-15-69 0 0,0 45 7 0 0,0-1 0 0 0,0 1 0 0 0,0 0 0 0 0,1 0 0 0 0,-1-1 0 0 0,0 1 0 0 0,1 0 0 0 0,-1 0 0 0 0,0-1 0 0 0,1 1 0 0 0,0 0 0 0 0,-1 0 0 0 0,1 0 0 0 0,0 0 0 0 0,3-9 0 0 0,-1 0 0 0 0,-3 8-1 0 0,0 1 1 0 0,1-1-1 0 0,-1 0 0 0 0,1 0 0 0 0,-1 1 1 0 0,1-1-1 0 0,0 0 0 0 0,0 1 0 0 0,0-1 1 0 0,0 1-1 0 0,0-1 0 0 0,0 1 1 0 0,0-1-1 0 0,0 1 1 0 0,9-12-40 0 0,-9 12 34 0 0,0 0-1 0 0,-1 0 1 0 0,1 0 0 0 0,0 0 0 0 0,0 0 0 0 0,0 0 0 0 0,0 0 0 0 0,0 0-1 0 0,0 0 1 0 0,0 0 0 0 0,1 0 0 0 0,-1 1 0 0 0,0-1 6 0 0,0 0-1 0 0,0 1 0 0 0,0-1 0 0 0,0 1 0 0 0,-1-1 0 0 0,1 0 0 0 0,0 1 0 0 0,-1-1 0 0 0,1 0 0 0 0,0 0 0 0 0,-1 1 0 0 0,1-1 0 0 0,-1 0 0 0 0,1 0 0 0 0,-1 0 0 0 0,0 0 1 0 0,5-6 15 0 0,5 4 37 0 0,-3 3 29 0 0,-1 1-40 0 0,5 3-52 0 0,-2 1-73 0 0,9 12-180 0 0,-11-10 213 0 0,-4-3 118 0 0,-3 1-23 0 0,1 0-3 0 0,1-1-2 0 0,9 16 137 0 0,-7-14-147 0 0,1 0-35 0 0,-3-4 6 0 0,-1 0 0 0 0,1 1 0 0 0,0-1 0 0 0,-1 1 0 0 0,1-1 0 0 0,-1 1 0 0 0,0-1 0 0 0,0 1 0 0 0,0 0 0 0 0,0 2 0 0 0,6 13 0 0 0,-3 6 0 0 0,16 0 0 0 0,-18-12 0 0 0,0 0 0 0 0,8 0 0 0 0,5 3-127 0 0,-11-10-12 0 0,-1-3-4 0 0,-1 0-338 0 0,-2-2 361 0 0,0 0 9 0 0,0 0-15 0 0,0 0-44 0 0,0 0-12 0 0,0 0-42 0 0,0 0-51 0 0,0 0-54 0 0,0 0-61 0 0,0 0-55 0 0,0 0-49 0 0,0 0-43 0 0,0 0-157 0 0,0 0-42 0 0,0 0-188 0 0,0 0-508 0 0</inkml:trace>
  <inkml:trace contextRef="#ctx0" brushRef="#br0" timeOffset="409.64">891 1 5672 0 0,'0'0'165'0'0,"-2"0"-10"0"0,-1 0-245 0 0,-1 0 94 0 0,2 0 57 0 0,-1-1 44 0 0,0 1 40 0 0,0 1 32 0 0,-4-1 310 0 0,-7 1 808 0 0,9 1-901 0 0,2-1-155 0 0,-1 1-74 0 0,2-1-92 0 0,-1 2-107 0 0,2-2 275 0 0,-1 0-36 0 0,-1 0 113 0 0,-1-1-66 0 0,1 0-129 0 0,0 0-34 0 0,-3 0 102 0 0,2 1 23 0 0,1 0-79 0 0,-10 6 232 0 0,7-3-77 0 0,2 0-58 0 0,-6 4 235 0 0,2-3-299 0 0,6-4-139 0 0,1 1 0 0 0,-1-1 0 0 0,1 0 0 0 0,0 1 0 0 0,-1-1 0 0 0,1 1 0 0 0,0 0 1 0 0,0-1-1 0 0,0 1 0 0 0,1 0 0 0 0,-2 1-29 0 0,1 6 151 0 0,-1 0-16 0 0,-1-2-50 0 0,-2 3-20 0 0,-7 24 90 0 0,8-19-50 0 0,4-12-61 0 0,0 0 1 0 0,0 0-1 0 0,1 1 0 0 0,-1-1 0 0 0,1 0 0 0 0,0 0 0 0 0,0 0 1 0 0,0 0-1 0 0,1 1-44 0 0,3 9 126 0 0,-3-1-91 0 0,-3-8-35 0 0,2-2 0 0 0,9 16 0 0 0,-7-10 13 0 0,2 1 14 0 0,-1-4 23 0 0,2-3 28 0 0,2-2 44 0 0,-7 0 16 0 0,1-1-52 0 0,0-1-30 0 0,2-2-25 0 0,-1 1 41 0 0,7-2 112 0 0,16-8 303 0 0,-2-7-55 0 0,-15 13-274 0 0,2 1-108 0 0,-2 0-67 0 0,-7 5 6 0 0,-1 0 1 0 0,1 0 0 0 0,-1 0 0 0 0,1 0 0 0 0,-1 0 0 0 0,1-1 0 0 0,-1 1 0 0 0,0-1 0 0 0,0 1 0 0 0,0-1 0 0 0,1-1 10 0 0,0-1-25 0 0,4-8-5 0 0,-1 1 41 0 0,-2 5 19 0 0,-1 0 0 0 0,0 1 0 0 0,0-1 0 0 0,-1 0 0 0 0,1-3-30 0 0,-1-10 30 0 0,-1 17-100 0 0,0-1 101 0 0,-1-1 59 0 0,1 1-67 0 0,0 0-62 0 0,0 1-79 0 0,0 0-58 0 0,0 0-86 0 0,1 0-101 0 0,-1 1-115 0 0,0 1-48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19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7568 0 0,'0'0'166'0'0,"0"0"29"0"0,0 0 14 0 0,0-2-25 0 0,0-6-84 0 0,0 6 2 0 0,0 2 115 0 0,0 0 187 0 0,0 0 11 0 0,0 0-33 0 0,0 0-139 0 0,0 0-62 0 0,0 0-11 0 0,0 0 8 0 0,0 0 46 0 0,2 2 22 0 0,3 7-43 0 0,2 2 86 0 0,-5-8-211 0 0,-1-3-53 0 0,0 1 0 0 0,-1 0 0 0 0,1-1 0 0 0,0 1 0 0 0,-1 0-1 0 0,1 0 1 0 0,-1 0 0 0 0,1 0 0 0 0,-1-1 0 0 0,1 1 0 0 0,-1 0 0 0 0,0 0 0 0 0,1 0 0 0 0,-1 0 0 0 0,0 0-1 0 0,0 0 1 0 0,0 0 0 0 0,0 0 0 0 0,0 0 0 0 0,0 0 0 0 0,0 0 0 0 0,0 0 0 0 0,0 0 0 0 0,0 1-25 0 0,0-1 23 0 0,0 0 0 0 0,0 1 0 0 0,0-1 0 0 0,0 0 0 0 0,1 0 1 0 0,-1 0-1 0 0,0 1 0 0 0,1-1 0 0 0,-1 0 0 0 0,1 0 0 0 0,-1 0 0 0 0,1 0 1 0 0,0 0-24 0 0,4 9 147 0 0,1 11 104 0 0,4 9 120 0 0,-2-11-155 0 0,-3-7-72 0 0,-1 3-35 0 0,-1-8-48 0 0,-1 6 62 0 0,-1-3-50 0 0,0 4 11 0 0,6 2 52 0 0,-2-8-16 0 0,-3-6-78 0 0,-1-1-24 0 0,0 0 0 0 0,0-1-1 0 0,-1 1 1 0 0,1 0 0 0 0,-1 0 0 0 0,1-1 0 0 0,0 1 0 0 0,-1 0 0 0 0,0 0 0 0 0,1 0 0 0 0,-1 0 0 0 0,1 0 0 0 0,-1 0-1 0 0,0 0 1 0 0,0 0 0 0 0,0 0 0 0 0,1 0 0 0 0,-1 0 0 0 0,0 0 0 0 0,0 0 0 0 0,0 0 0 0 0,-1 0 0 0 0,1 0 0 0 0,0 1-18 0 0,0-1-29 0 0,0 1 41 0 0,0-1 37 0 0,0 0 33 0 0,0 1 172 0 0,0-1 98 0 0,0-1-16 0 0,0 0 34 0 0,0-4 822 0 0,0-1-524 0 0,0 2-376 0 0,0 0-40 0 0,0-3 4 0 0,0-1-108 0 0,0 1-126 0 0,0-1-102 0 0,0 0-118 0 0,0 3 52 0 0,0 0-35 0 0,0-9 204 0 0,0 1 0 0 0,1-1-1 0 0,1 1 1 0 0,0 0 0 0 0,3-9-23 0 0,-1-7 10 0 0,-2 22-10 0 0,1-5 0 0 0,1 1 0 0 0,0 0 0 0 0,5-9 0 0 0,-1 5 0 0 0,1-2-2 0 0,10-4-56 0 0,3-2 34 0 0,-18 19-28 0 0,2 2 44 0 0,-2 1 8 0 0,1-5-2 0 0,-4 5 2 0 0,-1 0 0 0 0,0-1 1 0 0,0 1-1 0 0,0 0 0 0 0,1-1 0 0 0,-1 1 1 0 0,0 0-1 0 0,0 0 0 0 0,1 0 0 0 0,-1-1 1 0 0,0 1-1 0 0,1 0 0 0 0,-1 0 0 0 0,0 0 1 0 0,1 0-1 0 0,-1-1 0 0 0,0 1 0 0 0,1 0 1 0 0,-1 0-1 0 0,0 0 0 0 0,1 0 0 0 0,-1 0 1 0 0,0 0-1 0 0,1 0 0 0 0,-1 0 0 0 0,3 1-8 0 0,0-1 0 0 0,0 1 0 0 0,0 0 0 0 0,-1 0-1 0 0,1 1 1 0 0,0-1 0 0 0,0 1 8 0 0,13 1-11 0 0,-15-3 11 0 0,0 0 0 0 0,-1 0 0 0 0,1 0 0 0 0,0 1 0 0 0,0-1 0 0 0,0 0 0 0 0,-1 0 0 0 0,1 0 0 0 0,0 0 0 0 0,0 1 0 0 0,-1-1 0 0 0,1 0 0 0 0,0 1 0 0 0,0-1 0 0 0,-1 1 0 0 0,1-1 0 0 0,0 1 0 0 0,-1-1 0 0 0,1 1 0 0 0,-1-1 0 0 0,1 1 0 0 0,-1-1 0 0 0,1 1 0 0 0,-1 0 0 0 0,1-1 0 0 0,-1 2 0 0 0,1-1-4 0 0,0 0 0 0 0,-1 1-1 0 0,1-1 1 0 0,0 0 0 0 0,0 0 0 0 0,0 0-1 0 0,0 0 1 0 0,0 0 0 0 0,0 0-1 0 0,0 0 1 0 0,0-1 0 0 0,0 1-1 0 0,1 0 5 0 0,10 9-16 0 0,-8-6 7 0 0,-1 0-1 0 0,0 0 0 0 0,0 1 0 0 0,-1-1 1 0 0,1 1-1 0 0,-1-1 0 0 0,0 1 10 0 0,13 22-4 0 0,-12-21 4 0 0,1 1 0 0 0,-1-1 0 0 0,0 1 0 0 0,-1 0 0 0 0,1 0 0 0 0,-1 0 0 0 0,-1 0 0 0 0,2 7 0 0 0,-3-12 0 0 0,0-1 0 0 0,0 1 0 0 0,0-1 0 0 0,0 1 0 0 0,1-1 0 0 0,-1 1 0 0 0,0-1 0 0 0,1 0 0 0 0,-1 1 0 0 0,1-1 0 0 0,0 0 0 0 0,0 1 0 0 0,0 0 0 0 0,0-1 0 0 0,-1 0 0 0 0,1 0 0 0 0,0 0 0 0 0,-1 1 0 0 0,1-1 0 0 0,-1 0 0 0 0,1 0 0 0 0,-1 0 0 0 0,0 1 0 0 0,0-1 0 0 0,1 0 0 0 0,-1 0 0 0 0,0 1 0 0 0,0 11 0 0 0,0 2 4 0 0,0 16 56 0 0,0-29 4 0 0,0-2 0 0 0,0 0 3 0 0,-4-3 7 0 0,-2-6-61 0 0,6 9-11 0 0,-2-12 57 0 0,2-6 4 0 0,0-23-61 0 0,0 40-2 0 0,0 0 0 0 0,0-1 0 0 0,0 1 0 0 0,0 0 0 0 0,0 0 0 0 0,1-1 0 0 0,-1 1 0 0 0,0 0 0 0 0,1 0 0 0 0,-1 0 0 0 0,1-1 0 0 0,0 1 0 0 0,-1 0 0 0 0,1 0 0 0 0,4-9 0 0 0,-2-1 0 0 0,-2 6 0 0 0,0 1 0 0 0,1-1 0 0 0,-1 1 0 0 0,1 0 0 0 0,0 0 0 0 0,0 0 0 0 0,1 0 0 0 0,-1 0 0 0 0,1 0 0 0 0,1-1 0 0 0,4-4-1 0 0,-5 6 0 0 0,0 0 0 0 0,-1 0 0 0 0,1 1-1 0 0,1-1 1 0 0,-1 1 0 0 0,0-1 0 0 0,1 1-1 0 0,-1 0 1 0 0,1 0 0 0 0,-1 1 0 0 0,4-2 1 0 0,1-1-33 0 0,1 0-1 0 0,-1 0 1 0 0,3-3 33 0 0,11-6-38 0 0,-21 13 38 0 0,0-1 1 0 0,-1 1-1 0 0,1 0 0 0 0,0 0 0 0 0,0 0 0 0 0,-1 0 0 0 0,1-1 0 0 0,0 1 0 0 0,0 0 0 0 0,-1 1 0 0 0,1-1 0 0 0,0 0 0 0 0,0 0 0 0 0,0 0 0 0 0,-1 0 0 0 0,1 0 0 0 0,0 1 0 0 0,-1-1 0 0 0,1 0 0 0 0,0 1 0 0 0,0-1 0 0 0,-1 1 0 0 0,1-1 0 0 0,-1 1 0 0 0,1-1 0 0 0,0 1-1 0 0,1 0 1 0 0,-1 0-1 0 0,0-1 0 0 0,1 1 0 0 0,-1 0 0 0 0,1-1 0 0 0,-1 1 0 0 0,1-1 0 0 0,-1 0 0 0 0,1 1 0 0 0,-1-1 0 0 0,1 0 1 0 0,5-1-15 0 0,-5 1 12 0 0,0 0-1 0 0,1 0 1 0 0,-1 0-1 0 0,0 0 1 0 0,0 0-1 0 0,1 0 1 0 0,-1 0-1 0 0,0 1 0 0 0,0-1 1 0 0,1 1-1 0 0,-1 0 4 0 0,20 11 0 0 0,-18-7 0 0 0,-4-5 0 0 0,0 1 0 0 0,0-1 0 0 0,1 0 0 0 0,-1 1 0 0 0,0-1 0 0 0,0 0 0 0 0,0 1 0 0 0,1-1 0 0 0,-1 0 0 0 0,0 0 0 0 0,1 1 0 0 0,-1-1 0 0 0,0 0 0 0 0,1 0 0 0 0,-1 0 0 0 0,0 1 0 0 0,1-1 0 0 0,-1 0 0 0 0,0 0 0 0 0,1 0 0 0 0,-1 0 0 0 0,0 0 0 0 0,1 0 0 0 0,-1 0 0 0 0,1 0 0 0 0,-1 0 0 0 0,0 0 0 0 0,1 0 0 0 0,-1 0 0 0 0,0 0 0 0 0,1 0 0 0 0,-1 0 0 0 0,2 0 0 0 0,0 1 0 0 0,0-1 0 0 0,0 0 0 0 0,0 1 0 0 0,-1 0 0 0 0,1-1 0 0 0,0 1 0 0 0,-1 0 0 0 0,1 0 0 0 0,0 0 0 0 0,-1 0 0 0 0,1 0 0 0 0,-1 0 0 0 0,0 0 0 0 0,1 1 0 0 0,-1-1 0 0 0,0 0 0 0 0,0 1 0 0 0,0-1 0 0 0,0 1 0 0 0,0 0 0 0 0,1 0 0 0 0,-1 2 0 0 0,0-4 0 0 0,-1 1 0 0 0,0-1 0 0 0,0 1 0 0 0,0-1 0 0 0,1 1 0 0 0,-1-1 0 0 0,0 1 0 0 0,1-1 0 0 0,-1 0 0 0 0,0 1 0 0 0,1-1 0 0 0,-1 1 0 0 0,0-1 0 0 0,1 0 0 0 0,-1 1 0 0 0,1-1 0 0 0,-1 0 0 0 0,1 0 0 0 0,-1 1 0 0 0,1-1 0 0 0,-1 0 0 0 0,1 0 0 0 0,3 2 0 0 0,-2 0 0 0 0,-1 0 0 0 0,1-1 0 0 0,0 1 0 0 0,0 0 0 0 0,-1 0 0 0 0,1 0 0 0 0,-1 1 0 0 0,0-1 0 0 0,1 0 0 0 0,-1 0 0 0 0,0 1 0 0 0,-1-1 0 0 0,2 3 0 0 0,4 9 0 0 0,-5-11 0 0 0,1 0 0 0 0,-1-1 0 0 0,0 1 0 0 0,0 0 0 0 0,0 0 0 0 0,0 0 0 0 0,-1 0 0 0 0,1 0 0 0 0,-1 0 0 0 0,1 2 0 0 0,-1-3 0 0 0,0-1 0 0 0,0 1 0 0 0,0-1 0 0 0,0 0 0 0 0,0 1 0 0 0,1-1 0 0 0,-1 0 0 0 0,1 1 0 0 0,-1-1 0 0 0,1 0 0 0 0,-1 0 0 0 0,1 1 0 0 0,0-1 0 0 0,0 0 0 0 0,0 1 0 0 0,-1-1 0 0 0,1 0 0 0 0,0 0 0 0 0,-1 0 0 0 0,1 1 0 0 0,-1-1 0 0 0,1 0 0 0 0,-1 1 0 0 0,0-1 0 0 0,0 0 0 0 0,1 1 0 0 0,-1-1 0 0 0,0 1 0 0 0,0-1 0 0 0,2 18 0 0 0,6-11 0 0 0,-6 10-10 0 0,-2-17 6 0 0,0 1-1 0 0,0-1 1 0 0,1 1 0 0 0,-1-1 0 0 0,0 1 0 0 0,1-1-1 0 0,-1 1 1 0 0,1-1 0 0 0,0 0 0 0 0,0 1-1 0 0,-1-1 1 0 0,2 1 4 0 0,-2-2 0 0 0,1 1 0 0 0,-1 0 0 0 0,0-1 0 0 0,1 1 0 0 0,-1 0 0 0 0,1-1-1 0 0,-1 1 1 0 0,0 0 0 0 0,0-1 0 0 0,1 1 0 0 0,-1 0 0 0 0,0 0 0 0 0,0-1 0 0 0,0 1 0 0 0,0 0-1 0 0,0 0 1 0 0,0-1 0 0 0,0 1 0 0 0,0 0 0 0 0,0 0 0 0 0,0 0 0 0 0,0-1 0 0 0,-1 1 0 0 0,1 0-1 0 0,0 0 1 0 0,-8 20 46 0 0,6-9 33 0 0,2 1 52 0 0,0-11-67 0 0,0 0 0 0 0,0 12 23 0 0,0-7-18 0 0,0 4 53 0 0,0-9 50 0 0,0-2 26 0 0,0 0 2 0 0,0 0-90 0 0,0 0-69 0 0,0 0-41 0 0,0 0-47 0 0,0 0-47 0 0,0 0 40 0 0,0 0 141 0 0,0 0 13 0 0,0 0-51 0 0,0 0-78 0 0,0 0-60 0 0,0 0-99 0 0,0 0-18 0 0,0 0 51 0 0,0 0-39 0 0,0 0-119 0 0,0 0 15 0 0,0 0-32 0 0,0 0-866 0 0,0 0-55 0 0,0 0-11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31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1 422 6160 0 0,'0'0'133'0'0,"0"0"23"0"0,0 0 13 0 0,0 0 31 0 0,2 0 82 0 0,6 0 35 0 0,-6 0 10 0 0,-2 0-11 0 0,0 0-50 0 0,0 0-18 0 0,0 0-6 0 0,0 0 0 0 0,0 0 13 0 0,0 0 8 0 0,0 0 1 0 0,0 0-14 0 0,0 0-56 0 0,0 0-30 0 0,0 0-4 0 0,0 0 0 0 0,0 0 0 0 0,0 0 0 0 0,0 0 0 0 0,0 0 1 0 0,0 0 6 0 0,0 0 1 0 0,0 0 0 0 0,0 0-77 0 0,0 0-58 0 0,0 0-56 0 0,0 0 79 0 0,0 0 52 0 0,0 0 11 0 0,0 0-5 0 0,0 0-22 0 0,0 0-10 0 0,0 0-2 0 0,0 0-3 0 0,0 0-10 0 0,0 0-2 0 0,0 0 4 0 0,0 0-3 0 0,0 0-2 0 0,0 0 0 0 0,2 0 0 0 0,6 0 0 0 0,-6 0 0 0 0,-2 0 10 0 0,0 0 44 0 0,0 0 8 0 0,0 0-4 0 0,0 0-36 0 0,0 0-130 0 0,0 0-22 0 0,0 0 23 0 0,0 0 86 0 0,0 0 26 0 0,0 0 20 0 0,0 0-1 0 0,0 0-6 0 0,2 0-16 0 0,6 0-67 0 0,-6 0-68 0 0,-2 0 1 0 0,2-2 14 0 0,8-6 44 0 0,-9 8 10 0 0,-1-1 0 0 0,1 1 0 0 0,-1 0 0 0 0,1 0 0 0 0,-1 0 0 0 0,1 0 0 0 0,-1 0 0 0 0,1-1 0 0 0,-1 1 0 0 0,1 0 0 0 0,0 0 0 0 0,-1 0 0 0 0,1 0 0 0 0,-1 1 0 0 0,1-1 0 0 0,-1 0 0 0 0,1 0 0 0 0,-1 0 0 0 0,1 0 0 0 0,-1 1 0 0 0,1-1 0 0 0,11 8 10 0 0,-2-4 44 0 0,-6 4 10 0 0,4-4 0 0 0,-4 6 0 0 0,4 2-11 0 0,-1 0-42 0 0,-5-11-11 0 0,1 0 0 0 0,-1 1 0 0 0,-1-1 0 0 0,0 1 0 0 0,0-1 0 0 0,0 1 0 0 0,-1 0 0 0 0,1-1 0 0 0,0 1 0 0 0,0 0 0 0 0,-1 0 0 0 0,1 0 0 0 0,-1 0 0 0 0,0-1 0 0 0,0 2 0 0 0,6 18 0 0 0,-4-18 0 0 0,-1 0 0 0 0,1-1 0 0 0,-1 1 0 0 0,0 0 0 0 0,0 0 0 0 0,0 0 0 0 0,-1 0 0 0 0,1 0 0 0 0,-1 0 0 0 0,0 2 0 0 0,1-1 0 0 0,-1 0 0 0 0,0 1 0 0 0,1-1 0 0 0,0 0 0 0 0,0-1 0 0 0,0 1 0 0 0,1 1 0 0 0,-1-1 0 0 0,0-1 0 0 0,0 1 0 0 0,0-1 0 0 0,-1 1 0 0 0,1-1 0 0 0,-1 1 0 0 0,0 1 0 0 0,1 4 2 0 0,0 0 0 0 0,1 0 0 0 0,0 0 0 0 0,0 0 0 0 0,3 7-2 0 0,-2-8 12 0 0,-1 1 1 0 0,0-1 0 0 0,0 0 0 0 0,-1 1 0 0 0,1 6-13 0 0,-2-13 6 0 0,0 1 0 0 0,0-1 0 0 0,0 1 0 0 0,1-1 0 0 0,-1 1 0 0 0,1-1 1 0 0,0 1-1 0 0,-1-1 0 0 0,2 2-6 0 0,3 8 16 0 0,0 6 57 0 0,1 8 56 0 0,-3 4 37 0 0,-1-12-49 0 0,-2-17-99 0 0,0 0 0 0 0,1 1 0 0 0,-1-1-1 0 0,1 0 1 0 0,0 1 0 0 0,-1-1-1 0 0,1 0 1 0 0,0 0 0 0 0,0 0 0 0 0,1 1-18 0 0,0 1 179 0 0,-1 1-99 0 0,-2 6-37 0 0,0-8 19 0 0,1 1 67 0 0,0-1 93 0 0,1 0 116 0 0,-2-2-493 0 0,0 0 48 0 0,0 0 28 0 0,-2-1 23 0 0,0 1 0 0 0,2-1-39 0 0,-1-3-188 0 0,1-2-60 0 0,0-6-372 0 0,-9 0-49 0 0</inkml:trace>
  <inkml:trace contextRef="#ctx0" brushRef="#br0" timeOffset="284.07">97 434 7800 0 0,'0'0'174'0'0,"0"0"29"0"0,0 0 13 0 0,2 0-31 0 0,-1 0-183 0 0,-1 0 0 0 0,1 0 0 0 0,-1 0 0 0 0,1 0 0 0 0,-1 0 0 0 0,0 0 0 0 0,1 0 0 0 0,-1-1 0 0 0,1 1 0 0 0,-1 0 0 0 0,0 0 0 0 0,1 0 0 0 0,-1-1 0 0 0,1 1-1 0 0,-1 0 1 0 0,0 0 0 0 0,1-1 0 0 0,-1 1 0 0 0,0 0 0 0 0,1-1 0 0 0,-1 1 0 0 0,0 0 0 0 0,0-1 0 0 0,1 0-2 0 0,3-3 71 0 0,-1 3 12 0 0,2 0 46 0 0,3 0 112 0 0,2-4 199 0 0,-5 2-226 0 0,0 1-41 0 0,-1 1-92 0 0,0 1-36 0 0,33 0 708 0 0,-19 0-427 0 0,0 0-43 0 0,-9 1-148 0 0,-2 3-50 0 0,3 1-20 0 0,3-1-13 0 0,22 8 116 0 0,-15-2-108 0 0,-5-2-31 0 0,-14-7-17 0 0,1 0 0 0 0,0-1 1 0 0,0 1-1 0 0,0 0 0 0 0,-1 1 0 0 0,1-1 1 0 0,-1 0-1 0 0,1 0 0 0 0,-1 1 0 0 0,1-1 1 0 0,-1 1-1 0 0,1 0-12 0 0,5 12 126 0 0,3 5 15 0 0,-5-5 9 0 0,-2-1 64 0 0,-2-6-65 0 0,-1 0 35 0 0,1 0-76 0 0,-1 9 126 0 0,-3-5 0 0 0,-3 3-96 0 0,2 7-47 0 0,4-20-83 0 0,0 0-1 0 0,0 1 1 0 0,0-1-1 0 0,0 0 1 0 0,-1 1-1 0 0,1-1 1 0 0,0 1-1 0 0,-1-1 1 0 0,1 0-1 0 0,-1 0 1 0 0,0 1-1 0 0,1-1 1 0 0,-1 0-1 0 0,0 0 1 0 0,0 0-1 0 0,0 0 1 0 0,0 0-1 0 0,0 0 1 0 0,0 0-1 0 0,0 1-7 0 0,-9 10 84 0 0,-7 13 105 0 0,-15 9-65 0 0,19-21-99 0 0,9-10-15 0 0,0 1 0 0 0,-1-1 0 0 0,1-1 0 0 0,-1 1 0 0 0,0-1 0 0 0,0 1-10 0 0,1-1 6 0 0,-4 0 53 0 0,-2-1-76 0 0,0-1-80 0 0,1-1-87 0 0,4 1 19 0 0,1 0-38 0 0,2 0-186 0 0</inkml:trace>
  <inkml:trace contextRef="#ctx0" brushRef="#br0" timeOffset="858.27">651 169 7568 0 0,'0'0'166'0'0,"0"0"29"0"0,0 0 14 0 0,0 0-68 0 0,0 0-19 0 0,0 0 35 0 0,0 0 125 0 0,0 0 232 0 0,0 2 20 0 0,1 2-244 0 0,0 1-67 0 0,7 13 329 0 0,-4-13-251 0 0,-1-1-99 0 0,0-1-43 0 0,-1 1-10 0 0,1 3 21 0 0,2 5 73 0 0,1-2-12 0 0,-3-5-137 0 0,-1-1 1 0 0,0 1-1 0 0,0 0 1 0 0,-1-1-1 0 0,0 1 1 0 0,1 4-95 0 0,0-2 117 0 0,0-1 0 0 0,0 1 0 0 0,0 0 1 0 0,1 0-118 0 0,1 2 189 0 0,0 1 1 0 0,-1-1 0 0 0,-1 1 0 0 0,2 10-190 0 0,5 16 493 0 0,-2-18-200 0 0,0 2-51 0 0,-5-14-161 0 0,0 1 1 0 0,-1-1-1 0 0,0 1 1 0 0,0-1-1 0 0,0 1 1 0 0,-1 2-82 0 0,2 6 113 0 0,2 6 15 0 0,-2-15-90 0 0,-1 0 0 0 0,1 0 0 0 0,-2 0 0 0 0,1 0 1 0 0,-1 0-39 0 0,2 25 143 0 0,-1-23-100 0 0,0 0 0 0 0,1 0 0 0 0,2 8-43 0 0,-3-14 10 0 0,0 0 1 0 0,-1 1 0 0 0,1-1 0 0 0,-1 1-1 0 0,0-1 1 0 0,0 1 0 0 0,0 0 0 0 0,0-1-11 0 0,1 12 31 0 0,4-3-18 0 0,-4-9-5 0 0,0 1 0 0 0,0-1 0 0 0,-1 1 0 0 0,1-1 0 0 0,0 1 0 0 0,-1 0 0 0 0,0-1 0 0 0,0 1 0 0 0,0 1-8 0 0,0 30 64 0 0,0-32-69 0 0,0-2-93 0 0,0 0-130 0 0,0 0-13 0 0,0 0-37 0 0,0 0-761 0 0,0 0-58 0 0</inkml:trace>
  <inkml:trace contextRef="#ctx0" brushRef="#br0" timeOffset="1124">952 446 9872 0 0,'0'0'222'0'0,"0"0"30"0"0,2 2 20 0 0,1 2-148 0 0,1 1-35 0 0,-2 1-35 0 0,-1 1-35 0 0,-1-6-20 0 0,0 0 0 0 0,0-1 0 0 0,0 1 0 0 0,0 0 0 0 0,0 0 1 0 0,1-1-1 0 0,-1 1 0 0 0,0 0 0 0 0,0-1 0 0 0,1 1 0 0 0,-1 0 1 0 0,0-1-1 0 0,1 1 0 0 0,-1 0 0 0 0,1-1 0 0 0,-1 1 0 0 0,1 0 1 0 0,-1-1-1 0 0,1 1 0 0 0,0-1 1 0 0,2 4 26 0 0,1 2 42 0 0,-1 1 76 0 0,0-1 90 0 0,-1 0 42 0 0,0 14 604 0 0,-2-9-541 0 0,0-8-286 0 0,1 0 0 0 0,-1 0-1 0 0,1 0 1 0 0,-1 0 0 0 0,1 0-1 0 0,0 0 1 0 0,0 0 0 0 0,0 0-1 0 0,1 0 1 0 0,0 1-53 0 0,0 3 70 0 0,-2-6-50 0 0,0-1-1 0 0,0 1 1 0 0,0 0-1 0 0,0-1 1 0 0,0 1-1 0 0,0 0 1 0 0,0-1 0 0 0,0 1-1 0 0,-1-1 1 0 0,1 1-1 0 0,0 0 1 0 0,0-1 0 0 0,-1 1-1 0 0,1-1 1 0 0,0 1-1 0 0,-1-1 1 0 0,1 1-20 0 0,-3 4 60 0 0,0 1-103 0 0,2-2-30 0 0,0 0-41 0 0,0 1-47 0 0,1 2-52 0 0,0-6 14 0 0,0 0-35 0 0,0 1-324 0 0,0 0 71 0 0,0 0-48 0 0,0 2-635 0 0,0 0-507 0 0,0 4-959 0 0</inkml:trace>
  <inkml:trace contextRef="#ctx0" brushRef="#br0" timeOffset="1389.72">892 302 7136 0 0,'0'0'208'0'0,"0"-2"-10"0"0,-2-8-156 0 0,-3 3-33 0 0,2 3 24 0 0,1 3 36 0 0,2 0 77 0 0,0 1 19 0 0,0 0-57 0 0,0-1-45 0 0,0 0-33 0 0,0-4-9 0 0,0 3 45 0 0,0 1 9 0 0,0 0 39 0 0,1 1 45 0 0,0-1 52 0 0,7 1 0 0 0,-6 0-3 0 0</inkml:trace>
  <inkml:trace contextRef="#ctx0" brushRef="#br0" timeOffset="1639.44">1409 398 9616 0 0,'0'0'216'0'0,"0"0"32"0"0,0 0 12 0 0,0-1-106 0 0,0 0-79 0 0,0-4-35 0 0,-2 4-37 0 0,-3-4 10 0 0,-2-6 68 0 0,6 9-49 0 0,0 0 46 0 0,-3-1 187 0 0,0 0 62 0 0,-6-2 538 0 0,7 3-580 0 0,-1 0-64 0 0,1 1-90 0 0,1-1-116 0 0,1 0 159 0 0,0 2 40 0 0,-1 0 102 0 0,0 0-213 0 0,0-1-60 0 0,1 1-1 0 0,-1 0 0 0 0,1 0 1 0 0,0 0-1 0 0,-1 0 0 0 0,1 1 1 0 0,-1-1-1 0 0,1 0 1 0 0,0 0-1 0 0,-1 1 0 0 0,0 0-42 0 0,-2 3 115 0 0,-6 4 50 0 0,-20 19 68 0 0,14-8-182 0 0,11-8-12 0 0,2 2-25 0 0,0 0 8 0 0,-2-2 30 0 0,1-5-36 0 0,3-5-16 0 0,1 0-1 0 0,-1 0 1 0 0,0 0 0 0 0,1 1 0 0 0,-1-1 0 0 0,1 0 0 0 0,-1 0 0 0 0,1 0 0 0 0,0 1 0 0 0,-1-1 0 0 0,1 0 0 0 0,0 0 0 0 0,0 1 0 0 0,0-1 0 0 0,0 3 0 0 0,0-1 0 0 0,-1 1 0 0 0,0-1 0 0 0,1 1 0 0 0,-1-1 0 0 0,0 1 0 0 0,-1 0 0 0 0,1 0 0 0 0,0-1 0 0 0,0 1 0 0 0,0 0 0 0 0,0 1 0 0 0,0-1 0 0 0,1 0 0 0 0,0 1 0 0 0,1 2 0 0 0,0 0 0 0 0,1 0 0 0 0,0 0 0 0 0,0-1 0 0 0,1 1 0 0 0,0-1 0 0 0,0 0 0 0 0,2 4 0 0 0,-1-2 0 0 0,16 16-20 0 0,-18-20-48 0 0,0-2 37 0 0,3 2 15 0 0,-2-4-30 0 0,0 0-45 0 0,0 1-70 0 0,0 0-88 0 0,2 1-107 0 0,-3-1 76 0 0,-1-1-52 0 0,1 2-48 0 0,-1-1-40 0 0,2 1-519 0 0,0 0-94 0 0,2-1-721 0 0,2 0-998 0 0</inkml:trace>
  <inkml:trace contextRef="#ctx0" brushRef="#br0" timeOffset="2061.61">1746 410 8176 0 0,'0'0'182'0'0,"0"0"29"0"0,0-2 13 0 0,1-2-52 0 0,-1 3-170 0 0,0 1 0 0 0,0-1 0 0 0,-1 1 0 0 0,1-1 0 0 0,0 1 0 0 0,-1 0 0 0 0,1-1 0 0 0,0 1 0 0 0,-1 0 0 0 0,1-1 0 0 0,0 1 0 0 0,-1 0 0 0 0,1 0 0 0 0,-1 0 0 0 0,1-1 0 0 0,-1 1-1 0 0,1 0 1 0 0,-1 0 0 0 0,1 0 0 0 0,0 0 0 0 0,-1 0 0 0 0,1-1 0 0 0,-1 1 0 0 0,1 0 0 0 0,-1 0 0 0 0,1 0 0 0 0,-1 1 0 0 0,1-1 0 0 0,-1 0 0 0 0,0 0-2 0 0,-4 0 53 0 0,-1-1 92 0 0,-3 1 121 0 0,-10 0 483 0 0,15 1-553 0 0,1 1-45 0 0,0 3 192 0 0,0-1-59 0 0,-5-3-78 0 0,6-1-162 0 0,1 0 0 0 0,-1 1 0 0 0,0-1-1 0 0,0 1 1 0 0,0-1 0 0 0,0 1 0 0 0,1 0 0 0 0,-1-1 0 0 0,0 1 0 0 0,1 0 0 0 0,-1 0-1 0 0,1 0 1 0 0,-1 0 0 0 0,0 2-44 0 0,-14 13 381 0 0,-1 8 41 0 0,6-4-80 0 0,6-11-176 0 0,-3 10 125 0 0,7-9-139 0 0,1 58 246 0 0,0-43-253 0 0,0-23-124 0 0,0 0 1 0 0,1 1 0 0 0,-1-1 0 0 0,0 0 0 0 0,1 1 0 0 0,0-1 0 0 0,0 0 0 0 0,-1 0-1 0 0,1 0 1 0 0,1 0 0 0 0,-1 1 0 0 0,0-1-22 0 0,4 7 88 0 0,5 3-10 0 0,-8-11-69 0 0,-1 0 1 0 0,1 1 0 0 0,-1-1 0 0 0,1 0 0 0 0,0 0 0 0 0,-1 0-1 0 0,1 0 1 0 0,0-1 0 0 0,0 1 0 0 0,1 0-10 0 0,-1 0 16 0 0,1-1 1 0 0,-1 1-1 0 0,1-1 1 0 0,-1 0-1 0 0,0 0 0 0 0,1 0 1 0 0,-1 0-1 0 0,1 0 0 0 0,-1 0 1 0 0,0-1-1 0 0,1 1 0 0 0,-1-1 1 0 0,0 0-1 0 0,1 1 1 0 0,-1-1-1 0 0,0 0 0 0 0,0 0 1 0 0,0-1-1 0 0,0 1 0 0 0,0 0 1 0 0,0-1-1 0 0,0 1-16 0 0,18-13 199 0 0,-3 2-6 0 0,-6 0-98 0 0,-8 8-83 0 0,4-6 30 0 0,-1 0-1 0 0,0 0 1 0 0,-1-1 0 0 0,3-5-42 0 0,-4 5 38 0 0,8-19 106 0 0,-4 13-118 0 0,-7 13-26 0 0,0 0 0 0 0,0 0 0 0 0,-1 0 0 0 0,1-1 0 0 0,-1 1 0 0 0,0 0 0 0 0,0 0 0 0 0,-1 0 0 0 0,0-3 0 0 0,1-9 0 0 0,-1 4 0 0 0,1 8 0 0 0,-1 1 0 0 0,1 0 0 0 0,0-1 0 0 0,0 1 0 0 0,0 0 0 0 0,1-1 0 0 0,-1 1 0 0 0,1 0 0 0 0,1-3 0 0 0,6-4-16 0 0,-6 8-59 0 0,-2 2-1 0 0,0 0-15 0 0,0 0 43 0 0,0 2 96 0 0,2 8 7 0 0,1-4-47 0 0,2 2-31 0 0,-3 2-47 0 0,1 4-48 0 0,3 0 52 0 0,-1-6 58 0 0,5 4 8 0 0,3 7 7 0 0,-6-6 49 0 0,-5-9-18 0 0,0 0-14 0 0,-2-4-18 0 0,0 1-1 0 0,0-1 1 0 0,0 1-1 0 0,1-1 0 0 0,-1 1 1 0 0,0-1-1 0 0,1 1 1 0 0,-1-1-1 0 0,0 1 0 0 0,1-1 1 0 0,-1 0-1 0 0,0 1 1 0 0,1-1-1 0 0,-1 0 0 0 0,1 1 1 0 0,-1-1-1 0 0,0 0 1 0 0,1 1-1 0 0,-1-1 0 0 0,1 0 1 0 0,-1 0-1 0 0,1 0-5 0 0,3 2 14 0 0,-3-1-13 0 0,0 0 0 0 0,0 0 0 0 0,0-1 0 0 0,0 1 0 0 0,0 0 0 0 0,0 0 0 0 0,-1 0 0 0 0,1 0 0 0 0,0 0 0 0 0,0 1 0 0 0,-1-1 0 0 0,1 0 0 0 0,-1 0 0 0 0,1 1-1 0 0,-1 0 0 0 0,1-1 1 0 0,-1 0 0 0 0,1 0 0 0 0,0 0-1 0 0,-1 0 1 0 0,1 0 0 0 0,0 0 0 0 0,-1 1-1 0 0,1-2 1 0 0,0 1 0 0 0,0 0 0 0 0,0 0-1 0 0,0 0 1 0 0,1 0-1 0 0,8 7 46 0 0,-10-8-46 0 0,1 1 1 0 0,-1 0-1 0 0,1-1 0 0 0,0 1 1 0 0,-1-1-1 0 0,1 0 1 0 0,-1 1-1 0 0,1-1 0 0 0,0 1 1 0 0,-1-1-1 0 0,1 0 0 0 0,0 0 1 0 0,0 1-1 0 0,-1-1 1 0 0,1 0-1 0 0,0 0 0 0 0,0 0 1 0 0,-1 0-1 0 0,1 0 1 0 0,0 0-1 0 0,1 0 37 0 0,0 1-53 0 0,0-1-50 0 0,0 0-50 0 0,-1 1-45 0 0,1-1-44 0 0,-1 1-40 0 0,1 0-39 0 0,-1-1-34 0 0,0 1-34 0 0,1 1-441 0 0,0 0-99 0 0,0-1-81 0 0,0 1-956 0 0,-2-2-1102 0 0</inkml:trace>
  <inkml:trace contextRef="#ctx0" brushRef="#br0" timeOffset="2437.64">2216 25 11488 0 0,'0'0'264'0'0,"0"-2"34"0"0,0 1-284 0 0,0 1-1 0 0,0 0 0 0 0,0-1 1 0 0,0 1-1 0 0,0 0 0 0 0,0-1 1 0 0,0 1-1 0 0,0 0 0 0 0,0-1 1 0 0,0 1-1 0 0,0 0 0 0 0,0 0 1 0 0,0-1-1 0 0,1 1 0 0 0,-1 0 1 0 0,0-1-1 0 0,0 1 0 0 0,0 0 1 0 0,0 0-1 0 0,1-1 0 0 0,-1 1 1 0 0,0 0-1 0 0,0 0 0 0 0,1-1 1 0 0,-1 1-1 0 0,0 0 0 0 0,0 0 1 0 0,1 0-1 0 0,-1 0 0 0 0,0-1 1 0 0,1 1-14 0 0,4-3 181 0 0,-3-5-32 0 0,-2 6-54 0 0,0 2 96 0 0,0 0 171 0 0,0 0 20 0 0,0 0 4 0 0,0 0-159 0 0,1 0-68 0 0,0 0-55 0 0,0 0-43 0 0,4-1 9 0 0,-3 2-7 0 0,-1-1 8 0 0,-1 0 35 0 0,1 1 45 0 0,-1 0 51 0 0,0 3-26 0 0,2 0-42 0 0,2 3 42 0 0,-4-6-155 0 0,1 0 0 0 0,0 1 1 0 0,0-1-1 0 0,-1 0 1 0 0,1 1-1 0 0,-1-1 0 0 0,1 1 1 0 0,-1-1-1 0 0,0 1 0 0 0,1-1 1 0 0,-1 1-1 0 0,0 0-21 0 0,0-1 14 0 0,0 0 0 0 0,0 0 1 0 0,1 1-1 0 0,-1-1 0 0 0,0 0 0 0 0,0 0 0 0 0,1 0 0 0 0,-1 0 1 0 0,1 1-1 0 0,-1-1 0 0 0,1 0 0 0 0,0 0 0 0 0,-1 0-14 0 0,5 9 88 0 0,-4-4-47 0 0,0 0 0 0 0,0 0 0 0 0,0 0-1 0 0,-1 1 1 0 0,0-1 0 0 0,-1 2-41 0 0,2 27 140 0 0,3-17-57 0 0,-2-10-13 0 0,-1 0 1 0 0,1 0-1 0 0,-1 0 0 0 0,-1 4-70 0 0,-1 25 249 0 0,1 22 217 0 0,1-41-342 0 0,1-1-40 0 0,3 1 17 0 0,-4-14-62 0 0,0 1 1 0 0,0 0-1 0 0,0 0 0 0 0,0-1 0 0 0,-1 5-39 0 0,0 13 146 0 0,-1 33 304 0 0,4-38-328 0 0,0-7-47 0 0,4 15 105 0 0,-7-10-49 0 0,0 92 361 0 0,0-105-614 0 0,0-2-66 0 0,0 0-18 0 0,0 0 49 0 0,0 0-43 0 0,0 0-126 0 0,0 0 15 0 0,0 0-36 0 0,0 0-910 0 0,0 0-58 0 0,0 0-11 0 0</inkml:trace>
  <inkml:trace contextRef="#ctx0" brushRef="#br0" timeOffset="2764.25">2072 446 11024 0 0,'0'0'248'0'0,"0"0"34"0"0,0 0 22 0 0,0 0-29 0 0,0 0-207 0 0,0-2-40 0 0,0-3-6 0 0,2 0 24 0 0,1 0 52 0 0,2 1 51 0 0,1 2 49 0 0,0 1 46 0 0,-2-1 170 0 0,6-6-18 0 0,2 6-190 0 0,-11 2-189 0 0,0 0-1 0 0,0 0 1 0 0,0-1-1 0 0,1 1 1 0 0,-1 0-1 0 0,0 0 1 0 0,0-1-1 0 0,0 1 1 0 0,0-1-1 0 0,1 1 0 0 0,-1-1 1 0 0,0 0-1 0 0,0 1-16 0 0,9-5 96 0 0,12 3 84 0 0,2 0 109 0 0,-13-1-138 0 0,5-3 164 0 0,5-1 66 0 0,-8 4-198 0 0,-1 1-115 0 0,-1 1-107 0 0,-1 0 33 0 0,-1 0 0 0 0,0 0 1 0 0,1-1-1 0 0,-1 0 1 0 0,1-1 5 0 0,5-1-39 0 0,34-16 26 0 0,-44 18 35 0 0,1 1-116 0 0,0 0-106 0 0,0-1-96 0 0,-1 1-86 0 0,1 0-74 0 0,-1 0-65 0 0,0 0-55 0 0,2 0-319 0 0,0 0-61 0 0,4-1-952 0 0,4 2-1086 0 0</inkml:trace>
  <inkml:trace contextRef="#ctx0" brushRef="#br0" timeOffset="3264.64">2746 374 10016 0 0,'0'0'230'0'0,"0"0"30"0"0,0 0 18 0 0,0 0-120 0 0,0 2-83 0 0,-1 3-148 0 0,1 2 91 0 0,-1-1 48 0 0,1 0 42 0 0,0 0 37 0 0,0 0 34 0 0,1 6 263 0 0,2-2 88 0 0,0-4-310 0 0,2 2 96 0 0,-3 4 66 0 0,-2 6 59 0 0,0 22 709 0 0,0-27-827 0 0,0-1-41 0 0,0 3-37 0 0,0-1-92 0 0,0 1-113 0 0,0-7-70 0 0,0 0-36 0 0,0-7 69 0 0,0 0 1 0 0,0 1 0 0 0,0-1 0 0 0,1 0-1 0 0,-1 1 1 0 0,0-1 0 0 0,1 0 0 0 0,-1 1-1 0 0,1-1 1 0 0,-1 0 0 0 0,1 0 0 0 0,0 0-1 0 0,0 1-3 0 0,-1-1 9 0 0,1 0 1 0 0,0 0-1 0 0,0 0 0 0 0,-1 1 0 0 0,1-1 0 0 0,-1 0 0 0 0,0 0 1 0 0,1 1-1 0 0,-1-1 0 0 0,0 0 0 0 0,1 1 0 0 0,-1-1 1 0 0,0 1-10 0 0,0 8 72 0 0,0-8-40 0 0,0-2-42 0 0,0 0-41 0 0,0 0-82 0 0,0 0-139 0 0,0 0 201 0 0,0 0-6 0 0,0 0-21 0 0,0 0-40 0 0,0 0-16 0 0,0 0-41 0 0,0 0-48 0 0,0 0-53 0 0,0 0-57 0 0,0 0-53 0 0,0 0-47 0 0,0 0-42 0 0,0 0-145 0 0,0 0-41 0 0,0 0-176 0 0,0 0-472 0 0</inkml:trace>
  <inkml:trace contextRef="#ctx0" brushRef="#br0" timeOffset="3529.87">2758 181 10480 0 0,'0'0'233'0'0,"0"-2"39"0"0,0 2-409 0 0,0-1 105 0 0,0 1 67 0 0,0-1 42 0 0,0 0 265 0 0,0 0-247 0 0,0 0-93 0 0,0 1-52 0 0,0-1-40 0 0,0 1-30 0 0,0 0-41 0 0,0-1-45 0 0,0 1-49 0 0,0-1-53 0 0,0 0-58 0 0,0 1-61 0 0,0-1-65 0 0,0 1-988 0 0,0 0-852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0:57.1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68 5136 0 0,'0'0'149'0'0,"-3"0"-7"0"0,-8 0-53 0 0,6 1 142 0 0,0-1-52 0 0,1 1 12 0 0,1 1-64 0 0,1 3 66 0 0,1 0-6 0 0,1-2 209 0 0,0-3-51 0 0,-2 0-22 0 0,0 0-361 0 0,0 0 121 0 0,0 0 104 0 0,1 0 89 0 0,0-1 151 0 0,0 1 79 0 0,1 0 1215 0 0,0 0-911 0 0,1 0-459 0 0,0 0-49 0 0,0 0 2 0 0,0 1-201 0 0,-1-1-38 0 0,2 0-48 0 0,-1 1-57 0 0,0-1-33 0 0,-1 0-37 0 0,1 1-37 0 0,0-1-41 0 0,0 1-42 0 0,8 4 282 0 0,4 2 34 0 0,-1-5 0 0 0,-5-2-9 0 0,-5 0-45 0 0,1 0-1 0 0,-1 0 1 0 0,0 0 0 0 0,0 0-1 0 0,1 0 1 0 0,-1 0 0 0 0,0-1-1 0 0,0 1 1 0 0,1-1 0 0 0,0 0-32 0 0,5-4 101 0 0,3-1 46 0 0,6 3 42 0 0,8 4 50 0 0,30 0 281 0 0,-38-3-376 0 0,-4-1-40 0 0,1-3 43 0 0,-13 5-124 0 0,1 0 0 0 0,-1 0 0 0 0,1 0 0 0 0,-1 1 0 0 0,1-1 0 0 0,0 0-1 0 0,-1 1 1 0 0,1-1 0 0 0,0 1 0 0 0,0 0 0 0 0,0 0 0 0 0,-1-1 0 0 0,1 1 0 0 0,0 0-23 0 0,7 0 86 0 0,-1-1 1 0 0,1-1 0 0 0,-1 0 0 0 0,0 0 0 0 0,9-4-87 0 0,-15 6 18 0 0,22-10 196 0 0,-7 4-95 0 0,-13 5-97 0 0,0 0 1 0 0,-1 1-1 0 0,1-1 1 0 0,0 1-1 0 0,0-1 1 0 0,1 1-23 0 0,-1 0 19 0 0,0 0 1 0 0,0 0-1 0 0,1-1 1 0 0,-1 0-1 0 0,0 0 1 0 0,-1 0-1 0 0,1 0 1 0 0,0-1-1 0 0,0 1 1 0 0,0-1-1 0 0,2-2-19 0 0,9 0 50 0 0,8 5-31 0 0,-14 0-6 0 0,19-4 62 0 0,3-5-69 0 0,-24 5 3 0 0,-3 2-3 0 0,0 0 0 0 0,0 0 0 0 0,-1 0 0 0 0,1 1 0 0 0,0 0-1 0 0,0 0 1 0 0,0 0 0 0 0,0 0 0 0 0,1 0-6 0 0,5 1 1 0 0,109-1-1 0 0,-115 0-115 0 0,0 0 38 0 0,3 0 14 0 0,0 0 88 0 0,10 0 141 0 0,-12 0-142 0 0,0 0-36 0 0,0 0-54 0 0,0 0-69 0 0,1 0-83 0 0,-1 0-98 0 0,-1 0 21 0 0,-1 0-64 0 0,1 0-68 0 0,0 0-75 0 0,0 0-79 0 0,-1 0-87 0 0,1 0-90 0 0,0 0-96 0 0,2 0-938 0 0,4 0-1009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29.3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7200 0 0,'0'0'165'0'0,"0"0"22"0"0,0 0 6 0 0,2 0-28 0 0,5 0-49 0 0,-1 1 68 0 0,2 1 233 0 0,2 3 374 0 0,-7-2-480 0 0,-1 0-51 0 0,1 0-87 0 0,-1-1-126 0 0,-1-1-37 0 0,1 1-41 0 0,0 0-47 0 0,4 7 291 0 0,2 15 393 0 0,-4-10-331 0 0,-1-8-184 0 0,0-1-42 0 0,3 6 165 0 0,-1 0-36 0 0,-1 3-1 0 0,0 6 46 0 0,3 9 113 0 0,-1-11-56 0 0,-2-10-169 0 0,-2 0-1 0 0,1 0 1 0 0,-1 0 0 0 0,0 0 0 0 0,-1 0 0 0 0,0 1 0 0 0,0 2-111 0 0,0 2 144 0 0,4 4 118 0 0,0 0-20 0 0,-4-4-133 0 0,1 8 55 0 0,2 0 47 0 0,-2-12-52 0 0,0 0 0 0 0,-1-1 0 0 0,0 8-159 0 0,-1-6 105 0 0,-1 6 85 0 0,4-3 26 0 0,1-5-115 0 0,-3-6-80 0 0,0 0 1 0 0,0 0-1 0 0,-1 1 1 0 0,1-1-1 0 0,0 0 1 0 0,-1 1-1 0 0,1-1 1 0 0,-1 1-1 0 0,0-1 1 0 0,0 3-22 0 0,0 35 75 0 0,0-23-13 0 0,0 6 35 0 0,0-21 13 0 0,0-2-12 0 0,0 0-9 0 0,0 0-42 0 0,0 0-79 0 0,0 0-64 0 0,0 0-112 0 0,0 0 150 0 0,0 0-12 0 0,0 0-22 0 0,0 0-44 0 0,0 0-17 0 0,0 0-44 0 0,0 0-49 0 0,0 0-56 0 0,0 0-60 0 0,0 0-56 0 0,0 0-49 0 0,0 0-44 0 0,0 0-150 0 0,0 0-43 0 0,0 0-182 0 0,0 0-489 0 0</inkml:trace>
  <inkml:trace contextRef="#ctx0" brushRef="#br0" timeOffset="437.2">386 0 6208 0 0,'0'0'182'0'0,"0"0"-42"0"0,0 0 6 0 0,0 0 64 0 0,0 0 190 0 0,0 0 348 0 0,0 0 27 0 0,0 0-321 0 0,0 0-196 0 0,0 0-59 0 0,0 0 19 0 0,0 0 72 0 0,-2 2-30 0 0,0 0-281 0 0,1 0 56 0 0,-1 1 48 0 0,0 0 40 0 0,0 4 203 0 0,0 11 598 0 0,3-12-680 0 0,1-1-56 0 0,4 8 175 0 0,-5-8-189 0 0,0 0 1 0 0,0-1-1 0 0,-1 1 0 0 0,1 0 0 0 0,-1-1 0 0 0,0 5-174 0 0,0 3 135 0 0,0 17 153 0 0,2-11-157 0 0,2-7-53 0 0,1 3 15 0 0,-4-1-2 0 0,5 27 80 0 0,-2-19-26 0 0,-2-2 99 0 0,-1-4 52 0 0,2-5-139 0 0,-1-2-35 0 0,3 8 76 0 0,-4-3-37 0 0,-1-9-119 0 0,1 1 0 0 0,-1-1 0 0 0,1 0 1 0 0,0 0-1 0 0,0 0 0 0 0,1 1-42 0 0,-1-1 32 0 0,1 0-1 0 0,-1 0 1 0 0,-1 0-1 0 0,1 1 1 0 0,0-1-1 0 0,-1 1-31 0 0,0 14 86 0 0,0 13 150 0 0,0-27-182 0 0,0 0 0 0 0,1 0 0 0 0,0 0 0 0 0,0 0 0 0 0,0-1 0 0 0,1 1 0 0 0,-1 0-1 0 0,2 2-53 0 0,0 4 140 0 0,-3 5-18 0 0,-1-9-64 0 0,2 6 92 0 0,1-3-34 0 0,3 1-52 0 0,-3-7-74 0 0,-1-2 11 0 0,0 1-1 0 0,-1 0 0 0 0,0-1 0 0 0,1 1 1 0 0,-1 0-1 0 0,0 0 0 0 0,0-1 0 0 0,0 1 0 0 0,-1 1 0 0 0,1 2 14 0 0,0-4 61 0 0,0 0-6 0 0,0 6-31 0 0,0-6-104 0 0,0-2 7 0 0,0 0-18 0 0,0 0-49 0 0,0 0-132 0 0,-2 0-235 0 0,2 0 306 0 0,0 0 58 0 0,0 0 59 0 0,0 0 34 0 0,-1 0 44 0 0,1 1 73 0 0,-2-1 192 0 0,1 0-219 0 0,1 0-37 0 0,-1 0-64 0 0,0 0-93 0 0,0 0-63 0 0,1 0-94 0 0,-1-1-105 0 0,0 1-119 0 0,1 0 212 0 0,-1 0-34 0 0,1 0-36 0 0,0-1-38 0 0,-1 1-40 0 0,1 0-40 0 0,-1-1-42 0 0,1 1-45 0 0,-3-3-1423 0 0,-4-4-1132 0 0</inkml:trace>
  <inkml:trace contextRef="#ctx0" brushRef="#br0" timeOffset="893.48">265 313 4144 0 0,'0'0'91'0'0,"0"0"11"0"0,0 0 12 0 0,0 0-27 0 0,0 0 12 0 0,0 0 52 0 0,0 0 146 0 0,0 0 267 0 0,0 0 20 0 0,2 2-13 0 0,0-1-466 0 0,-1 0-38 0 0,1 1 0 0 0,0 0 64 0 0,-1 0 85 0 0,0-1-59 0 0,1 0 38 0 0,-2-1 247 0 0,0 0-185 0 0,1-1-58 0 0,1 1-50 0 0,-1 0-39 0 0,1 0-17 0 0,9 0 166 0 0,-9 1-145 0 0,0-1 51 0 0,1 0 65 0 0,-1 0 82 0 0,2 0-22 0 0,9 1 90 0 0,-12-1-342 0 0,0 0 0 0 0,0 0 0 0 0,0 0 0 0 0,0 0 0 0 0,1 0 0 0 0,-1-1 0 0 0,0 1 0 0 0,0 0 0 0 0,0 0 0 0 0,0-1 0 0 0,0 1 0 0 0,1-1-38 0 0,2-3 175 0 0,-1 1-51 0 0,-1 3-100 0 0,-1-1 0 0 0,0 1 1 0 0,1-1-1 0 0,-1 1 0 0 0,0-1 0 0 0,1 1 0 0 0,-1 0 0 0 0,1 0 0 0 0,-1 0 0 0 0,1-1 0 0 0,-1 1 1 0 0,0 1-1 0 0,1-1 0 0 0,-1 0-24 0 0,9 0 129 0 0,3-1 14 0 0,4-4-18 0 0,-13 4-95 0 0,-1 0-1 0 0,1 0 1 0 0,0 0 0 0 0,0 0 0 0 0,-1 1-1 0 0,5-1-29 0 0,-2 1 46 0 0,-1-1 1 0 0,1 0-1 0 0,-1 0 0 0 0,1 0 0 0 0,1-1-46 0 0,-1 1 50 0 0,0-1-1 0 0,0 1 0 0 0,0 0 0 0 0,0 0 1 0 0,3 1-50 0 0,3-1 99 0 0,0 0 1 0 0,10-3-100 0 0,-10 2 60 0 0,0 0 1 0 0,11 0-61 0 0,-16 2 29 0 0,1-1 0 0 0,0 0 0 0 0,-1 0 0 0 0,6-2-29 0 0,-5 1 7 0 0,-1 1 0 0 0,1-1 0 0 0,0 2 0 0 0,6-1-7 0 0,-11 1-3 0 0,0-1 1 0 0,0 1-1 0 0,0-1 1 0 0,0 1 0 0 0,0-1-1 0 0,0 0 1 0 0,0 0-1 0 0,-1 0 1 0 0,1-1 0 0 0,2 0 2 0 0,11-1-186 0 0,-14 3 142 0 0,0 0 0 0 0,1 0-1 0 0,-1 1 1 0 0,0-1 0 0 0,0 1 0 0 0,1 0 0 0 0,-1-1 0 0 0,0 1 0 0 0,2 1 44 0 0,2 3-139 0 0,-4-3-150 0 0,-1-2 113 0 0,0 1 45 0 0,2 1-21 0 0,-2 0 109 0 0,3 3-42 0 0,-4-5 27 0 0,1 2-131 0 0,0-1 36 0 0,0 4-63 0 0,-1 1 64 0 0,0 2 5 0 0,-1-4-36 0 0,1 7-159 0 0,0 0 44 0 0,0 41-916 0 0,0-51 1214 0 0,0 1-1 0 0,0-1 0 0 0,-1 0 0 0 0,1 0 0 0 0,0 1 0 0 0,-1-1 0 0 0,1 0 0 0 0,-1 0 0 0 0,1 0 0 0 0,-1 0 1 0 0,0 0-1 0 0,1 0 1 0 0,-1 1-1 0 0,0-1 0 0 0,0 0 0 0 0,0 1 0 0 0,1-1 0 0 0,-1 0 0 0 0,1 1 0 0 0,-1-1 0 0 0,1 1 0 0 0,0-1 0 0 0,-1 1 0 0 0,1-1 0 0 0,0 1 1 0 0,0 10-60 0 0</inkml:trace>
  <inkml:trace contextRef="#ctx0" brushRef="#br0" timeOffset="1141.13">699 217 10712 0 0,'-1'-8'185'0'0,"-4"-1"172"0"0,0-2 54 0 0,4 1-199 0 0,1 7-204 0 0,0-1-6 0 0,0-9 37 0 0,0 11-29 0 0,0 0 92 0 0,0 1-91 0 0,0 0-34 0 0,0 0-39 0 0,0 0 52 0 0,0 0 50 0 0,0 0 65 0 0,0 0 48 0 0,0-1 70 0 0,0 0 82 0 0,0 1 93 0 0,0-1-493 0 0,0 0 33 0 0,0 0 27 0 0,1-1 106 0 0,1 2 155 0 0,0 0-26 0 0,0 1-173 0 0,-1 0-118 0 0,0 1-3 0 0,-1-1-39 0 0,1 0-65 0 0,-1 0-59 0 0,1 0-64 0 0,-1 0-69 0 0,0 0-75 0 0,1 0-81 0 0,-1 0-86 0 0,0-1-93 0 0,0 1-885 0 0,0 0-926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27.6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8808 0 0,'0'0'197'0'0,"0"0"24"0"0,0 0 19 0 0,0 3-29 0 0,1 3-77 0 0,1-1 111 0 0,0-2-75 0 0,0 0 34 0 0,1 0 38 0 0,1 1 38 0 0,4 6 160 0 0,-6 0-91 0 0,0-6 6 0 0,5 5-94 0 0,-6 4 5 0 0,0 1-23 0 0,2-2 0 0 0,1-4-119 0 0,1 6 83 0 0,-4-8-94 0 0,-1 2 38 0 0,2 20 207 0 0,2 2-41 0 0,8 29 223 0 0,-8-36-331 0 0,-1 1 55 0 0,-4 8 48 0 0,0 0-12 0 0,4-9-67 0 0,0-12-128 0 0,3 16 139 0 0,-5-16-127 0 0,-1 2 43 0 0,2 1-40 0 0,2 10 113 0 0,-2-14-92 0 0,0-1 0 0 0,-1 0 0 0 0,1 7-141 0 0,1 36 419 0 0,0-36-313 0 0,1-2-39 0 0,-1 2 53 0 0,-3 1-55 0 0,-1 3 4 0 0,1-8-56 0 0,0-3 6 0 0,0 2 29 0 0,0 3 26 0 0,0 8 44 0 0,0-20-52 0 0,0-2-47 0 0,0 0-64 0 0,0-3-97 0 0,0 1-84 0 0,-1 0-77 0 0,1 0-65 0 0,-1 0-150 0 0,0 0-66 0 0,-1-1-184 0 0,0 0-463 0 0,0 0-94 0 0,1 1 487 0 0,-1-3-1262 0 0,2-2-1182 0 0</inkml:trace>
  <inkml:trace contextRef="#ctx0" brushRef="#br0" timeOffset="640.29">60 133 6016 0 0,'0'0'133'0'0,"0"0"23"0"0,0-2 11 0 0,0-8-27 0 0,0-6 50 0 0,0 12-1 0 0,0 2-84 0 0,0 0 385 0 0,0 2 20 0 0,0-2 2 0 0,0 0-502 0 0,1 1 110 0 0,-1 0 95 0 0,0 0 78 0 0,1-1 56 0 0,-1 1 47 0 0,3-4 1652 0 0,-2 4-1502 0 0,-1 0-313 0 0,1 0-32 0 0,-1 1-35 0 0,1-1-46 0 0,-1 0-51 0 0,1 1-56 0 0,-1-1-62 0 0,1 1-68 0 0,-1-1-72 0 0,0 1-79 0 0,1 0 509 0 0,0 1-106 0 0,0 1-68 0 0,0 2-36 0 0,-1-3 51 0 0,21 3 436 0 0,-16 5-264 0 0,4 4-26 0 0,-4-8-64 0 0,0 0 0 0 0,0 1 1 0 0,0 0-1 0 0,2 4-164 0 0,0 6 216 0 0,6 18 344 0 0,-6-20-387 0 0,-1-2-131 0 0,8 17 56 0 0,33 63 236 0 0,-30-63-179 0 0,1 0 43 0 0,-10-19-44 0 0,0 0 0 0 0,1 0 1 0 0,0-1-1 0 0,7 5-154 0 0,6 7 245 0 0,-5-10-74 0 0,-5-4-33 0 0,-3 1 9 0 0,-1-3-66 0 0,-6-4-71 0 0,1 0 0 0 0,0 0 0 0 0,0 0 1 0 0,-1-1-1 0 0,1 1 0 0 0,0-1 1 0 0,0 0-1 0 0,2 0-10 0 0,9 0 72 0 0,-4 0 28 0 0,-10 0-97 0 0,0 0 0 0 0,1 0-1 0 0,-1 0 1 0 0,0 0 0 0 0,1 0 0 0 0,-1 0-1 0 0,1 0 1 0 0,-1 0 0 0 0,0 0-1 0 0,1 0 1 0 0,-1 0 0 0 0,0 0 0 0 0,1 0-1 0 0,-1 0 1 0 0,1 0 0 0 0,-1 0 0 0 0,0-1-1 0 0,1 1 1 0 0,-1 0 0 0 0,0 0 0 0 0,1 0-1 0 0,-1-1 1 0 0,0 1 0 0 0,0 0 0 0 0,1 0-1 0 0,-1-1 1 0 0,0 1 0 0 0,0 0 0 0 0,1-1-1 0 0,-1 1 1 0 0,0 0 0 0 0,0-1-3 0 0,4-4 41 0 0,4 1 13 0 0,-4-4-28 0 0,1 5 20 0 0,-5 2-43 0 0,0 1 0 0 0,1 0-1 0 0,-1 0 1 0 0,0 0 0 0 0,1 0 0 0 0,-1-1-1 0 0,0 1 1 0 0,0 0 0 0 0,1-1 0 0 0,-1 1-1 0 0,0 0 1 0 0,0 0 0 0 0,1-1 0 0 0,-1 1-1 0 0,0 0 1 0 0,0-1 0 0 0,0 1-1 0 0,1 0 1 0 0,-1-1 0 0 0,0 1 0 0 0,0-1-1 0 0,0 1 1 0 0,0 0 0 0 0,0-1 0 0 0,0 1-1 0 0,0 0 1 0 0,0-1 0 0 0,0 1 0 0 0,0-1-1 0 0,0 1 1 0 0,0 0 0 0 0,0-1-3 0 0,0-2 6 0 0,0 1 1 0 0,1-1 0 0 0,-1 1-1 0 0,1 0 1 0 0,0-1 0 0 0,0 1-1 0 0,0 0 1 0 0,0-1-1 0 0,0 1 1 0 0,1 0 0 0 0,0-2-7 0 0,9-16 55 0 0,-10 13-52 0 0,0 0 0 0 0,0 1 1 0 0,0-1-1 0 0,-1 0 0 0 0,0 0 1 0 0,0 0-1 0 0,-2-5-3 0 0,1 4 9 0 0,1 0-1 0 0,0 0 1 0 0,0-1-1 0 0,0 1 1 0 0,1 0-1 0 0,1-2-8 0 0,1-2 0 0 0,-1-1 0 0 0,0 0 0 0 0,0 0 0 0 0,-1 0 0 0 0,-1-5 0 0 0,0 14 0 0 0,0 0 0 0 0,1-1 0 0 0,0 1 0 0 0,-1 0 0 0 0,1 0 0 0 0,1 0 0 0 0,-1-1 0 0 0,1 2 0 0 0,-1 0 0 0 0,0-1 0 0 0,-1 1 0 0 0,1 0 0 0 0,-1-1 0 0 0,1-2 0 0 0,-1 5 0 0 0,0-1 0 0 0,0 1 0 0 0,0-1 0 0 0,0 1 0 0 0,1-1 0 0 0,-1 1 0 0 0,1-1 0 0 0,-1 1 0 0 0,1 0 0 0 0,-1-1 0 0 0,1 1 0 0 0,0 0 0 0 0,0-2 0 0 0,0 2 0 0 0,0 0 0 0 0,-1 0 0 0 0,1 0 0 0 0,-1 0 0 0 0,1 0 0 0 0,-1-1 0 0 0,1 1 0 0 0,-1 0 0 0 0,0 0 0 0 0,1 0 0 0 0,-1-1 0 0 0,0 1 0 0 0,0-1 0 0 0,-1-2 0 0 0,2 3 0 0 0,9-18 0 0 0,-8 9-14 0 0,-2 8-56 0 0,0 2 2 0 0,2 2 15 0 0,17 19-10 0 0,-9-4 48 0 0,-9-14 16 0 0,0 0-1 0 0,0 0 0 0 0,0 0 1 0 0,-1 0-1 0 0,1 0 1 0 0,-1 0-1 0 0,0 0 0 0 0,0 3 0 0 0,0-2-1 0 0,0 0 1 0 0,1 0-1 0 0,0 0 0 0 0,-1 0 0 0 0,1 0 0 0 0,1 0 0 0 0,-1 1 1 0 0,1-1-7 0 0,-1-1 0 0 0,0 0 1 0 0,-1 1-1 0 0,1 0 0 0 0,0-1 1 0 0,-1 1-1 0 0,0 0 7 0 0,1 5-2 0 0,0 0-1 0 0,0-1 1 0 0,1 1 0 0 0,0-1-1 0 0,3 9 3 0 0,-2-9 1 0 0,-1 1-1 0 0,0-1 0 0 0,0 1 0 0 0,0 0 0 0 0,-1 9 0 0 0,4 18 4 0 0,10 15 70 0 0,-13-44-66 0 0,-1-5 3 0 0,0 1 0 0 0,-1-1 0 0 0,1 1 0 0 0,-1-1 0 0 0,0 1 0 0 0,0-1 0 0 0,0 1 0 0 0,0 0-11 0 0,1 10 42 0 0,3-2 0 0 0,-3-8-28 0 0,0 0 1 0 0,0 0-1 0 0,0 1 0 0 0,0-1 1 0 0,-1 0-1 0 0,1 2-14 0 0,-1 12 67 0 0,1-12-41 0 0,-1 0 1 0 0,1 0-1 0 0,1 0 0 0 0,-1-1 0 0 0,1 3-26 0 0,3 18 106 0 0,-5-21-85 0 0,1 17 95 0 0,-1-18-96 0 0,0 1 1 0 0,0 0-1 0 0,1-1 0 0 0,0 1 1 0 0,0-1-1 0 0,0 1 1 0 0,0-1-1 0 0,0 0 0 0 0,2 4-20 0 0,-2-4 26 0 0,0 0 0 0 0,0 0 0 0 0,-1 1 0 0 0,1-1 0 0 0,-1 0 0 0 0,0 0 0 0 0,0 1 0 0 0,0-1 0 0 0,-1 3-26 0 0,0 7 86 0 0,1-13-83 0 0,0 0-1 0 0,0 1 1 0 0,0-1-1 0 0,0 1 0 0 0,0-1 1 0 0,0 0-1 0 0,0 1 0 0 0,0-1 1 0 0,0 0-1 0 0,0 1 1 0 0,0-1-1 0 0,0 1 0 0 0,0-1 1 0 0,1 0-1 0 0,-1 1 1 0 0,0-1-1 0 0,0 0 0 0 0,0 1 1 0 0,0-1-1 0 0,1 0 0 0 0,-1 1 1 0 0,0-1-1 0 0,0 0 1 0 0,1 0-1 0 0,-1 1 0 0 0,0-1 1 0 0,0 0-1 0 0,1 0 1 0 0,-1 1-1 0 0,0-1 0 0 0,1 0 1 0 0,-1 0-3 0 0,5 4 3 0 0,-3 1-31 0 0,-2-2-73 0 0,0-3 101 0 0,0 1-211 0 0,0 0-250 0 0,0-1-446 0 0,0 0 694 0 0,0 0 39 0 0,0 0-4 0 0,0 0-43 0 0,0 0-2 0 0,0 0-43 0 0,0 0-49 0 0,0 0-54 0 0,0 0-60 0 0,0 0-53 0 0,0 0-50 0 0,0 0-42 0 0,0 0-162 0 0,0 0-42 0 0,0 0-196 0 0,0 0-533 0 0</inkml:trace>
  <inkml:trace contextRef="#ctx0" brushRef="#br0" timeOffset="1123.83">891 434 8232 0 0,'0'0'182'0'0,"0"0"29"0"0,0 0 14 0 0,0 0 37 0 0,0 0 103 0 0,0 0 47 0 0,0 0 11 0 0,0 0-6 0 0,0 2-29 0 0,0-1-353 0 0,0-1 0 0 0,0 1 0 0 0,0 0 0 0 0,1-1 0 0 0,-1 1 0 0 0,0 0 0 0 0,0-1 0 0 0,1 1 0 0 0,-1-1-1 0 0,0 1 1 0 0,1 0 0 0 0,-1-1 0 0 0,1 1 0 0 0,-1-1 0 0 0,0 1 0 0 0,1-1 0 0 0,-1 1 0 0 0,1-1-35 0 0,7 11 447 0 0,14 31 125 0 0,-10-21-340 0 0,0-2-45 0 0,-5-7-58 0 0,-2 2 17 0 0,-4-10-102 0 0,1 0-1 0 0,-1-1 1 0 0,1 1-1 0 0,-1-1 0 0 0,1 1 1 0 0,1 0-44 0 0,2 6 71 0 0,2 7 92 0 0,0 2 25 0 0,-2-8-104 0 0,0-5-20 0 0,0 3 69 0 0,-3 2 36 0 0,1 0 9 0 0,7 3 40 0 0,-1-3 31 0 0,-7-1-5 0 0,-1-7-17 0 0,1 0-97 0 0,0-1-63 0 0,3 2-8 0 0,-4-4 5 0 0,5 3 283 0 0,-5-3-286 0 0,0-1 0 0 0,0 1 1 0 0,0 0-1 0 0,0 0 0 0 0,0-1 1 0 0,0 1-1 0 0,-1 0 0 0 0,1-1 1 0 0,0 1-1 0 0,0-1 1 0 0,0 1-1 0 0,0-1 0 0 0,0 0 1 0 0,0 1-1 0 0,-1-1 0 0 0,1 0-61 0 0,4-4 311 0 0,0 0-70 0 0,-2 1-101 0 0,-2 2-118 0 0,0 1-37 0 0,3-8 206 0 0,-1 3-74 0 0,2-1-5 0 0,5-8 83 0 0,-10 12-175 0 0,1 0 1 0 0,0 0-1 0 0,-1 1 1 0 0,0-1-1 0 0,1 0 0 0 0,-1 0 1 0 0,-1 0-21 0 0,1-1 18 0 0,0 1 0 0 0,1-1 0 0 0,-1 1 0 0 0,1-1 0 0 0,-1 1 0 0 0,2-3-18 0 0,-1 2-1 0 0,1-1 15 0 0,0 0-1 0 0,-1 0 1 0 0,0 0 0 0 0,0-1-1 0 0,0 1 1 0 0,-1 0-1 0 0,1-1-13 0 0,-1-18-10 0 0,0-28 75 0 0,0 32-93 0 0,0 17-21 0 0,-3-3 39 0 0,2 5-38 0 0,0-1-67 0 0,-1 1-101 0 0,1 1-27 0 0,0-1-84 0 0,0 0-98 0 0,0 0-109 0 0,1 0-122 0 0,-1 0 279 0 0,1 0-36 0 0,0 1-36 0 0,0-1-39 0 0,0 0-40 0 0,0 0-40 0 0,0-1-1710 0 0,0 2-1296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35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1 7920 0 0,'0'0'174'0'0,"0"0"29"0"0,0 0 13 0 0,-2 0 40 0 0,-17 0 502 0 0,5 0-212 0 0,2 0-27 0 0,-1 0 87 0 0,4 1-357 0 0,0 2-37 0 0,-19 11 310 0 0,14-6-223 0 0,13-8-284 0 0,0 1 0 0 0,1-1 1 0 0,-1 1-1 0 0,0-1 0 0 0,1 1 0 0 0,-1 0 1 0 0,1-1-1 0 0,-1 1 0 0 0,1 0 1 0 0,-1-1-1 0 0,1 1 0 0 0,-1 0 1 0 0,1 0-1 0 0,0 0 0 0 0,-1-1 1 0 0,1 2-16 0 0,-5 6 252 0 0,-4-2 41 0 0,-4 2-27 0 0,4 3-17 0 0,1 3-74 0 0,0 4-37 0 0,-1 7-8 0 0,9-23-117 0 0,-1 1 13 0 0,0 0 0 0 0,0 0 0 0 0,1 0 0 0 0,-1 0 1 0 0,1-1-1 0 0,0 1 0 0 0,0 1-26 0 0,0 1 28 0 0,1-1 1 0 0,0 1 0 0 0,0-1-1 0 0,0 0 1 0 0,2 4-29 0 0,2 11 91 0 0,-3-5 3 0 0,0 3 19 0 0,-1-14-97 0 0,1 0 0 0 0,-1 0 0 0 0,1 0-1 0 0,0 0 1 0 0,0-1 0 0 0,0 1 0 0 0,0 0 0 0 0,0-1 0 0 0,1 1 0 0 0,0 0-16 0 0,11 9 16 0 0,-3-6 8 0 0,1-2 43 0 0,4-1 53 0 0,8-3 105 0 0,2-4-4 0 0,-9 1-107 0 0,-4-1-54 0 0,0 0-45 0 0,5-5-91 0 0,12-10-88 0 0,-22 13 112 0 0,-2 2-53 0 0,-2 0 48 0 0,9-15-9 0 0,-10 14-22 0 0,1-1-82 0 0,0 1-111 0 0,-2 2 90 0 0,1 0-37 0 0,-1 1-169 0 0,0 0-90 0 0,0 0-89 0 0,0 0-65 0 0,0 0-51 0 0,0 0-37 0 0,2-2-1092 0 0,4-4-1036 0 0</inkml:trace>
  <inkml:trace contextRef="#ctx0" brushRef="#br0" timeOffset="451.66">376 121 8840 0 0,'0'2'197'0'0,"0"4"-78"0"0,2-2-17 0 0,1 0-15 0 0,0 2 8 0 0,0 1 19 0 0,0 2 41 0 0,0-1-122 0 0,4 6-23 0 0,-1-2 2 0 0,-3-5 31 0 0,-2-6-13 0 0,1 4 323 0 0,-1-1-87 0 0,-1 1 10 0 0,-1-1-96 0 0,1 1 69 0 0,2-1-2 0 0,3-1 149 0 0,-5-3-374 0 0,1 0 0 0 0,-1 1-1 0 0,0-1 1 0 0,1 0 0 0 0,-1 0-1 0 0,0 0 1 0 0,0 0 0 0 0,1 1 0 0 0,-1-1-1 0 0,0 0 1 0 0,0 0 0 0 0,1 1-1 0 0,-1-1 1 0 0,0 0 0 0 0,0 0-1 0 0,0 1 1 0 0,0-1 0 0 0,1 0 0 0 0,-1 1-1 0 0,0-1 1 0 0,0 0 0 0 0,0 1-1 0 0,0-1 1 0 0,0 0 0 0 0,0 0-1 0 0,0 1 1 0 0,0-1 0 0 0,0 0 0 0 0,0 1-1 0 0,0-1 1 0 0,0 1-22 0 0,0 1 483 0 0,0-2-3 0 0,0 0-23 0 0,0 0-96 0 0,0 0-45 0 0,0 0-10 0 0,0 0-4 0 0,0 0-4 0 0,0 0-2 0 0,0 0 0 0 0,-3-5-51 0 0,0 2-94 0 0,0-1-56 0 0,3 3-84 0 0,0 1 1 0 0,-1-1 0 0 0,1 0 0 0 0,-1 0 0 0 0,1 1-1 0 0,0-1 1 0 0,0 0 0 0 0,-1 0 0 0 0,1 0-1 0 0,0 0 1 0 0,0 0 0 0 0,0 1 0 0 0,0-1 0 0 0,0 0-12 0 0,0-15 94 0 0,-1-2-37 0 0,4-7-22 0 0,3 6 10 0 0,0 2-37 0 0,-4 13-8 0 0,1 0 0 0 0,-1 0 0 0 0,1 0 0 0 0,0 1 0 0 0,0-1 0 0 0,0 1 0 0 0,1-1 0 0 0,-1 1 0 0 0,4-2 0 0 0,6-7 0 0 0,-9 8 0 0 0,0 1-1 0 0,1 0 0 0 0,-1-1 1 0 0,5-1 0 0 0,-1 0-12 0 0,16-7-57 0 0,13 3 66 0 0,-11 4 1 0 0,-25 4-1 0 0,17-3 13 0 0,1 0 54 0 0,-13 3-20 0 0,0 0 0 0 0,0 1 1 0 0,0 0-1 0 0,1 0 0 0 0,-1 0 0 0 0,0 0 0 0 0,0 1 0 0 0,3 1-44 0 0,13 4 134 0 0,-2 0 35 0 0,-5 0 44 0 0,0 0 1 0 0,0 1-1 0 0,4 3-213 0 0,9 7 233 0 0,-19-12-167 0 0,-7-4-45 0 0,1 0-1 0 0,-1 1 1 0 0,0-1 0 0 0,1 1 0 0 0,-1 0-1 0 0,0 0 1 0 0,0 0 0 0 0,0 0-1 0 0,0 0 1 0 0,0 0 0 0 0,-1 0-21 0 0,6 9 16 0 0,-1 0 0 0 0,-1 1 0 0 0,0 0 0 0 0,1 5-16 0 0,2 5 59 0 0,2-1 36 0 0,-10-18-85 0 0,1-1 0 0 0,-1 0 0 0 0,1 0-1 0 0,-1 0 1 0 0,1 1 0 0 0,-1-1 0 0 0,0 0-1 0 0,0 1 1 0 0,0-1 0 0 0,-1 0-1 0 0,1 1-8 0 0,0 4 29 0 0,0-2 33 0 0,0 0 1 0 0,-1 1-1 0 0,1-1 0 0 0,-1 1 1 0 0,0-1-1 0 0,0 0 1 0 0,-1 1-1 0 0,0-1 1 0 0,-1 2-64 0 0,-9 10 211 0 0,11-15-111 0 0,0 0-37 0 0,0 0-23 0 0,1 1-24 0 0,-1 2 15 0 0,0-3-235 0 0,0-1 94 0 0,0 0 80 0 0,0 1 63 0 0,-1-1 68 0 0,-3 2 316 0 0,3-3-285 0 0,-1 1-97 0 0,1-1-73 0 0,1 0-45 0 0,-1 1-53 0 0,1-1-59 0 0,-1 0-65 0 0,1 0-73 0 0,0 0 68 0 0,-1 0-37 0 0,1 0-39 0 0,0 0-40 0 0,0 0-44 0 0,0 0-44 0 0,0 0-47 0 0,-1 0-49 0 0,1 0 51 0 0,-9 0-1022 0 0</inkml:trace>
  <inkml:trace contextRef="#ctx0" brushRef="#br0" timeOffset="1483.89">340 230 5840 0 0,'0'0'132'0'0,"0"0"17"0"0,0 0 11 0 0,0-2-21 0 0,0-13-108 0 0,0 9 18 0 0,0 5 35 0 0,0 0 96 0 0,0-1 153 0 0,0 0-227 0 0,0-2 94 0 0,0-2 102 0 0,0-11 500 0 0,0 12-556 0 0,0 2-97 0 0,0 0-44 0 0,0 0-56 0 0,0 2-65 0 0,0-1 256 0 0,0 0 0 0 0,-1-3-100 0 0,-3 1-4 0 0,-2-2 30 0 0,5-3 24 0 0,1 9-185 0 0,0-1 0 0 0,0 1 0 0 0,0 0 0 0 0,0-1 0 0 0,0 1 1 0 0,0 0-1 0 0,0-1 0 0 0,0 1 0 0 0,0-1 0 0 0,-1 1 0 0 0,1 0 0 0 0,0-1 1 0 0,0 1-1 0 0,0 0 0 0 0,0-1 0 0 0,-1 1 0 0 0,1 0 0 0 0,0-1 0 0 0,0 1 1 0 0,0 0-1 0 0,-1 0 0 0 0,1-1 0 0 0,0 1 0 0 0,-1 0 0 0 0,1 0 0 0 0,0-1 1 0 0,-1 1-1 0 0,1 0 0 0 0,0 0 0 0 0,-1 0 0 0 0,1 0 0 0 0,0-1 0 0 0,-1 1 1 0 0,1 0-1 0 0,0 0 0 0 0,-1 0 0 0 0,1 0 0 0 0,-1 0 0 0 0,1 0 0 0 0,0 0 1 0 0,-1 0-1 0 0,1 0-5 0 0,-2 0 96 0 0,2 0 0 0 0,0-2-6 0 0,0-6-16 0 0,0 8-73 0 0,0 0 0 0 0,0 0 0 0 0,0 0 1 0 0,0 0-1 0 0,0 0 0 0 0,0 0 0 0 0,0 0 0 0 0,0 0 1 0 0,0 0-1 0 0,0-1 0 0 0,0 1 0 0 0,0 0 0 0 0,0 0 1 0 0,0 0-1 0 0,0 0 0 0 0,0 0 0 0 0,0 0 1 0 0,0 0-1 0 0,0 0 0 0 0,0 0 0 0 0,0 0 0 0 0,0 0 1 0 0,0 0-1 0 0,0 0 0 0 0,0 0 0 0 0,0 0 1 0 0,-1-1-1 0 0,1 1 0 0 0,0 0 0 0 0,0 0 0 0 0,0 0 1 0 0,0 0-1 0 0,0 0 0 0 0,0 0 0 0 0,0 0 0 0 0,0 0 1 0 0,0 0-1 0 0,0 0 0 0 0,0 0 0 0 0,0 0 1 0 0,0 0-1 0 0,0 0 0 0 0,0 0 0 0 0,0 0 0 0 0,-1 0 1 0 0,1 0-1 0 0,0 0 0 0 0,0 0 0 0 0,0 0 1 0 0,0 0-1 0 0,0 0 0 0 0,0 0 0 0 0,0 0 0 0 0,0 0 1 0 0,0 0-1 0 0,0 0 0 0 0,0 0-1 0 0,-10 0 15 0 0,0 0-47 0 0,8 0-134 0 0,2 0-55 0 0,0 0-16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38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1 7616 0 0,'0'0'222'0'0,"0"0"-64"0"0,0 0-17 0 0,0 0 42 0 0,0 0 146 0 0,0 0 272 0 0,0 0 21 0 0,0 0-28 0 0,0 0-123 0 0,0 0-58 0 0,0 0-11 0 0,0 0-26 0 0,0 2-100 0 0,0-2-261 0 0,0 1 0 0 0,0-1 1 0 0,0 1-1 0 0,0-1 0 0 0,0 1 1 0 0,-1-1-1 0 0,1 1 0 0 0,0-1 1 0 0,0 1-1 0 0,-1-1 0 0 0,1 1 1 0 0,0-1-1 0 0,-1 1 0 0 0,1-1 1 0 0,0 1-1 0 0,-1-1 0 0 0,1 0 1 0 0,-1 1-1 0 0,1-1 0 0 0,-1 0 1 0 0,1 1-1 0 0,0-1 0 0 0,-1 0 1 0 0,1 0-1 0 0,-1 1 0 0 0,0-1 1 0 0,1 0-16 0 0,-1 1 19 0 0,0-1 0 0 0,0 0 0 0 0,0 1 0 0 0,0 0 0 0 0,0-1 0 0 0,0 1 0 0 0,0 0 0 0 0,1-1 1 0 0,-1 1-1 0 0,0 0 0 0 0,0 0 0 0 0,1 0 0 0 0,-1-1 0 0 0,0 2-19 0 0,-4 7 176 0 0,-4 10 137 0 0,2-1-39 0 0,3-5-125 0 0,3 0-34 0 0,1-5-23 0 0,-1 1 1 0 0,0-1 0 0 0,-1 0-1 0 0,0 1-92 0 0,0 0 72 0 0,1-1 0 0 0,0 0-1 0 0,0 0 1 0 0,0 1-72 0 0,2 21 222 0 0,0-12-17 0 0,-2 0 1 0 0,1 0 0 0 0,-3 7-206 0 0,0-9 130 0 0,-3 23 120 0 0,5-19-167 0 0,3-1-36 0 0,8 19 86 0 0,0 4 12 0 0,-8-12-13 0 0,0-7-28 0 0,7 4-1 0 0,2 9-7 0 0,-7-13-60 0 0,-3-16-21 0 0,0 1 0 0 0,0 0 0 0 0,1-1 0 0 0,0 1 0 0 0,0-1 0 0 0,1 0 0 0 0,0 1 0 0 0,1-2 0 0 0,-1 2-15 0 0,13 25 49 0 0,-6-8 15 0 0,-6-18-62 0 0,7 13 72 0 0,-3-14-107 0 0,-3-4-26 0 0,2-1-38 0 0,-5-1 15 0 0,0 1 37 0 0,2 1 3 0 0,-2-1-8 0 0,-1 1-104 0 0,0-1-17 0 0,-1-1-76 0 0,1 1-89 0 0,0-1-103 0 0,-1 0 63 0 0,1 0-56 0 0,0-1-51 0 0,0 0-45 0 0,0 0-155 0 0,0 0-44 0 0,1 0-188 0 0,1-2-505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38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134 470 7224 0 0,'0'0'165'0'0,"0"0"22"0"0,-2 0 7 0 0,-5 0-90 0 0,2 1-37 0 0,-1 0-17 0 0,1 4-94 0 0,4-3 55 0 0,-2 0 87 0 0,0-1 40 0 0,-3-1 76 0 0,5 0-170 0 0,1 0 1 0 0,-1 0-1 0 0,0 0 1 0 0,1 1-1 0 0,-1-1 0 0 0,0 0 1 0 0,1 0-1 0 0,-1 1 1 0 0,1-1-1 0 0,-1 0 1 0 0,0 1-1 0 0,1-1 1 0 0,-1 1-1 0 0,1-1 0 0 0,-1 0 1 0 0,1 1-1 0 0,-1-1 1 0 0,1 1-45 0 0,-11 7 588 0 0,5-2-366 0 0,-2 6 214 0 0,4-3-209 0 0,1-5-157 0 0,0-1-43 0 0,-3 4 130 0 0,0 4 171 0 0,0 0 20 0 0,0-4-159 0 0,-2 6 107 0 0,4-1-84 0 0,2-3-76 0 0,-2 3 46 0 0,2-10-143 0 0,2 1 0 0 0,-1 0-1 0 0,0-1 1 0 0,0 1 0 0 0,1-1 0 0 0,-1 1 0 0 0,1 0 0 0 0,0 0 0 0 0,0 0-39 0 0,-1 18 222 0 0,0 12 53 0 0,5-5-68 0 0,0-16-112 0 0,-3-10-72 0 0,0 1 0 0 0,0-1 0 0 0,0 1 0 0 0,-1-1 0 0 0,1 1 0 0 0,-1-1 0 0 0,1 1 1 0 0,-1 1-24 0 0,2 10 131 0 0,-1-13-122 0 0,-1-1 1 0 0,0 1-1 0 0,1-1 0 0 0,-1 1 1 0 0,1-1-1 0 0,0 1 0 0 0,-1-1 1 0 0,1 1-1 0 0,-1-1 1 0 0,1 1-1 0 0,0-1 0 0 0,-1 1 1 0 0,1-1-1 0 0,0 0 0 0 0,-1 1 1 0 0,1-1-10 0 0,9 6 143 0 0,-4 4-33 0 0,-6-10-104 0 0,1 1 0 0 0,-1 0 0 0 0,0-1 1 0 0,1 1-1 0 0,-1 0 0 0 0,0-1 0 0 0,1 1 0 0 0,-1 0 0 0 0,1-1 0 0 0,-1 1 0 0 0,1-1 0 0 0,-1 1 1 0 0,1-1-1 0 0,0 1 0 0 0,-1-1 0 0 0,1 1-6 0 0,5 0 68 0 0,2 0 37 0 0,15-5 149 0 0,-3-5-44 0 0,-11 2-102 0 0,-1 0 1 0 0,0 0 0 0 0,4-4-109 0 0,-10 8 21 0 0,1 0 2 0 0,-1 0 0 0 0,0 0 0 0 0,0 0 0 0 0,-1 0 0 0 0,1 0 0 0 0,-1 0 1 0 0,1-1-1 0 0,-1 0-23 0 0,7-13 55 0 0,0 3 27 0 0,-3 0-80 0 0,0 0-81 0 0,-2-1-79 0 0,0 4-14 0 0,0 0-44 0 0,0 1-45 0 0,1 0-43 0 0,-2 5 87 0 0,-1 0 47 0 0,0-2 10 0 0,-2-3-27 0 0,0 1 3 0 0,0-7-166 0 0,-11-20-552 0 0,7 25 674 0 0,1 0 50 0 0,0-5-7 0 0,-6-14-92 0 0,1 5 60 0 0,3-1 57 0 0,-3-7 33 0 0,-3-11-43 0 0,2-4 85 0 0,-2-5 30 0 0,10 42 53 0 0,1 0 1 0 0,0 0-1 0 0,1-1 0 0 0,0 1 0 0 0,1-2 2 0 0,0-12 93 0 0,-1 23-3 0 0,0 2-2 0 0,0 0 0 0 0,0 0 0 0 0,0 0 0 0 0,0 0 0 0 0,0 0 9 0 0,0 0 40 0 0,0 0 21 0 0,0 0 2 0 0,0 0 8 0 0,0 0 34 0 0,0 2 20 0 0,1 12 30 0 0,2-1-35 0 0,5 12 138 0 0,-6-19-270 0 0,1 1 0 0 0,-1-1 0 0 0,-1 1 0 0 0,1 0 0 0 0,-1-1-1 0 0,0 1 1 0 0,-1 1-85 0 0,2 18 180 0 0,4 8-17 0 0,0-7-12 0 0,-2-13-85 0 0,1 11 99 0 0,-4-4 40 0 0,0-2-49 0 0,4 11 206 0 0,-2-10-126 0 0,-1-6-108 0 0,-1-2-52 0 0,-1-1-37 0 0,1-2-25 0 0,0 0 0 0 0,0-1-1 0 0,1 1 1 0 0,0 0-14 0 0,-1-1 15 0 0,1-1-1 0 0,-1 1 1 0 0,0 7-15 0 0,-1 10 92 0 0,-1-12-26 0 0,2-1 1 0 0,-1 1-1 0 0,2 9-66 0 0,3-4 63 0 0,-4-11-33 0 0,1 0 0 0 0,-1 0 1 0 0,0 0-1 0 0,-1 0 0 0 0,0 4-30 0 0,-1 1 15 0 0,1-8-6 0 0,-1-1 1 0 0,1 1 0 0 0,0 0-1 0 0,0 0 1 0 0,1-1 0 0 0,-1 1-1 0 0,1 0 1 0 0,-1-1 0 0 0,1 1-1 0 0,1 0 1 0 0,-1-1 0 0 0,0 1-1 0 0,1-1 1 0 0,-1 0 0 0 0,1 1-10 0 0,0-1 1 0 0,-1 2 10 0 0,-2 9-62 0 0,1-12-56 0 0,0-2-51 0 0,0 0-234 0 0,0 0 292 0 0,0 0 4 0 0,0 0-17 0 0,0 0-41 0 0,0 0-13 0 0,0 0-40 0 0,0 0-48 0 0,0 0-52 0 0,0 0-57 0 0,0 0-52 0 0,0 0-48 0 0,0 0-41 0 0,0 0-146 0 0,0 0-41 0 0,0 0-178 0 0,0 0-478 0 0</inkml:trace>
  <inkml:trace contextRef="#ctx0" brushRef="#br0" timeOffset="374.01">387 651 7080 0 0,'0'0'157'0'0,"2"0"23"0"0,4 0-49 0 0,0 0-45 0 0,4 0 61 0 0,-1 0-183 0 0,0 0 52 0 0,0 0 58 0 0,0 0 64 0 0,0 0 69 0 0,0 0 76 0 0,0 0 82 0 0,0 0 87 0 0,-7 0-391 0 0,-1-1 1 0 0,0 1-1 0 0,1 0 0 0 0,-1 0 1 0 0,0 0-1 0 0,0-1 1 0 0,1 1-1 0 0,-1-1 0 0 0,0 1 1 0 0,0-1-1 0 0,0 1 1 0 0,0-1-1 0 0,1 0-61 0 0,7-7 485 0 0,0 1-42 0 0,-4 4-265 0 0,0 2-36 0 0,-1 1 70 0 0,-2-2-98 0 0,1-1-61 0 0,1-1-37 0 0,-2 1 45 0 0,14-7 223 0 0,-9 6-175 0 0,0-1-34 0 0,-3-1-48 0 0,-2-3-62 0 0,-2-13 210 0 0,0 16-110 0 0,-2-4 5 0 0,-3 4-20 0 0,-9-8 178 0 0,13 12-210 0 0,-1 0 102 0 0,0 2-3 0 0,-3 0-65 0 0,-7 0 155 0 0,8 0-151 0 0,2 0 42 0 0,2 2-22 0 0,0-1-70 0 0,0 0 0 0 0,0-1 1 0 0,0 1-1 0 0,0 0 0 0 0,0-1 0 0 0,-1 1 0 0 0,1-1 0 0 0,0 1 0 0 0,0 0 0 0 0,-1-1 0 0 0,1 1 0 0 0,-1-1 1 0 0,1 1-1 0 0,0 0 0 0 0,-1-1 0 0 0,1 1 0 0 0,-1-1 0 0 0,0 1-6 0 0,-7 9 84 0 0,5-4-55 0 0,2-5-25 0 0,0 0-1 0 0,1 0 0 0 0,-1 1 1 0 0,0-1-1 0 0,1 0 0 0 0,-1 0 1 0 0,1 0-1 0 0,-1 1 1 0 0,1-1-1 0 0,0 0 0 0 0,0 0 1 0 0,0 1-1 0 0,-1-1 0 0 0,1 0 1 0 0,0 1-4 0 0,0 28 122 0 0,0 45 292 0 0,2-62-306 0 0,2 0-33 0 0,0-1-26 0 0,-1-2-10 0 0,-3-8-29 0 0,0-1-1 0 0,0 1 1 0 0,1 0 0 0 0,-1 0-1 0 0,1-1 1 0 0,-1 1 0 0 0,1 0-1 0 0,0-1 1 0 0,0 1-1 0 0,0-1 1 0 0,0 1 0 0 0,0-1-1 0 0,0 1 1 0 0,0-1 0 0 0,0 1-10 0 0,14 19 107 0 0,-14-19-102 0 0,0 1-1 0 0,1-1 1 0 0,-1 0 0 0 0,0-1-1 0 0,0 1 1 0 0,1 0 0 0 0,0 0-1 0 0,-1 0 1 0 0,1-1 0 0 0,0 1-1 0 0,-1-1 1 0 0,1 1 0 0 0,1-1-5 0 0,0 1 16 0 0,-2-2-11 0 0,-1 0 0 0 0,1 0 0 0 0,-1 1 0 0 0,1-1 0 0 0,-1 0-1 0 0,1 0 1 0 0,-1 1 0 0 0,1-1 0 0 0,-1 0 0 0 0,0 1 0 0 0,1-1-1 0 0,-1 0 1 0 0,0 1 0 0 0,1-1 0 0 0,-1 1 0 0 0,0-1 0 0 0,1 1 0 0 0,-1-1-1 0 0,0 1 1 0 0,0-1 0 0 0,1 1 0 0 0,-1-1-5 0 0,2 4 10 0 0,-2-3-9 0 0,0-1-1 0 0,1 1 1 0 0,-1 0-1 0 0,1-1 1 0 0,-1 1 0 0 0,1 0-1 0 0,-1-1 1 0 0,1 1 0 0 0,0-1-1 0 0,-1 1 1 0 0,1-1 0 0 0,0 1-1 0 0,-1-1 1 0 0,1 0 0 0 0,0 1-1 0 0,-1-1 1 0 0,1 0-1 0 0,0 1 1 0 0,0-1 0 0 0,-1 0-1 0 0,1 0 1 0 0,0 0 0 0 0,0 0-1 0 0,0 0 1 0 0,-1 0 0 0 0,2 0-1 0 0,14 4 54 0 0,-10 0-44 0 0,-6-4-10 0 0,0 0 0 0 0,0 0 0 0 0,1 0 0 0 0,-1 0 0 0 0,0 0 0 0 0,0 0 0 0 0,0 1 0 0 0,0-1 0 0 0,0 0 0 0 0,0 0 0 0 0,0 0 0 0 0,0 0 0 0 0,0 0 0 0 0,1 0 0 0 0,-1 0 0 0 0,0 0 0 0 0,0 0 0 0 0,0 0 0 0 0,0 0 0 0 0,0 0 0 0 0,0 0 0 0 0,0 0 0 0 0,1 0 0 0 0,-1 0 0 0 0,0 0 0 0 0,0 0 0 0 0,0 0 1 0 0,0 0-1 0 0,0 0 0 0 0,0 0 0 0 0,0 0 0 0 0,1 0 0 0 0,-1 0 0 0 0,0 0 0 0 0,0 0 0 0 0,0 0 0 0 0,0-1 0 0 0,0 1 0 0 0,0 0 0 0 0,0 0 0 0 0,0 0 0 0 0,0 0 0 0 0,1 0 0 0 0,-1 0 0 0 0,0 0 0 0 0,0 0 0 0 0,0 0 0 0 0,0 0 0 0 0,0-1 0 0 0,0 1 0 0 0,0 0 0 0 0,3-3 1 0 0,7 1-1 0 0,4 0-16 0 0,-9 0 40 0 0,1-2-86 0 0,0-1-98 0 0,4-4-189 0 0,0 0-57 0 0,-3 4 187 0 0,7-7-385 0 0,-2 0-4 0 0</inkml:trace>
  <inkml:trace contextRef="#ctx0" brushRef="#br0" timeOffset="812.12">784 386 9328 0 0,'0'0'208'0'0,"0"0"33"0"0,0 0 15 0 0,1 0-108 0 0,0 0-77 0 0,3 1-35 0 0,0 1 93 0 0,1 2 115 0 0,2 2 226 0 0,-7-5-408 0 0,6 8 390 0 0,-2 7 117 0 0,-1-3-134 0 0,0-5-92 0 0,5 4 103 0 0,3 9 231 0 0,-8-6-258 0 0,-2-7-197 0 0,0-1-81 0 0,4 9 101 0 0,-1-7-88 0 0,-2-5-38 0 0,0 2 35 0 0,1 2-7 0 0,0 0-15 0 0,-1-2-12 0 0,-1 1 17 0 0,0 0 46 0 0,-1 15 159 0 0,0 0-49 0 0,1-11-101 0 0,4-1 20 0 0,-1-1 2 0 0,-2 2-22 0 0,-2-8-118 0 0,0 7 34 0 0,0-4-33 0 0,0-1 46 0 0,0 0 66 0 0,0 0 86 0 0,0-2-33 0 0,0 0 53 0 0,0-1 57 0 0,0 0 65 0 0,0-3-408 0 0,0 1 0 0 0,0-1 0 0 0,0 1 0 0 0,0 0 0 0 0,0-1 1 0 0,0 1-1 0 0,0-1 0 0 0,0 1 0 0 0,0-1 0 0 0,1 1 0 0 0,-1 0 0 0 0,0-1 1 0 0,0 1-1 0 0,0-1 0 0 0,1 1 0 0 0,-1 0 0 0 0,0-1 0 0 0,1 1 0 0 0,-1 0 1 0 0,0-1-1 0 0,1 1 0 0 0,-1 0 0 0 0,0 0 0 0 0,1-1-4 0 0,0 1 2 0 0,-1 0 1 0 0,1-1-1 0 0,-1 1 0 0 0,0 0 0 0 0,1-1 0 0 0,-1 1 1 0 0,1-1-1 0 0,-1 1 0 0 0,0-1 0 0 0,1 1 0 0 0,-1-1 1 0 0,0 1-1 0 0,0-1 0 0 0,1 1 0 0 0,-1-1 1 0 0,0 1-1 0 0,0-1 0 0 0,0 1 0 0 0,0-1 0 0 0,1 1 1 0 0,-1-1-1 0 0,0 1 0 0 0,0-1 0 0 0,0 0 0 0 0,0 1-2 0 0,1-10 56 0 0,4-2-33 0 0,3-4-11 0 0,-6 9 3 0 0,1-3 16 0 0,1-1-1 0 0,0 1 1 0 0,5-9-31 0 0,0 5 33 0 0,6-8 38 0 0,-3 8-103 0 0,-4 2-84 0 0,-8 12 106 0 0,1-1 0 0 0,-1 0 0 0 0,0 1-1 0 0,1-1 1 0 0,-1 0 0 0 0,0 1 0 0 0,1-1 0 0 0,-1 0 0 0 0,1 1-1 0 0,-1-1 1 0 0,1 1 0 0 0,-1-1 0 0 0,1 1 0 0 0,0-1-1 0 0,-1 1 1 0 0,1 0 0 0 0,0-1 0 0 0,-1 1 0 0 0,1-1-1 0 0,0 1 1 0 0,-1 0 0 0 0,1 0 0 0 0,0 0 0 0 0,-1-1-1 0 0,1 1 1 0 0,0 0 0 0 0,0 0 10 0 0,11-2-39 0 0,-1-2-39 0 0,-5 2 42 0 0,-1 6 26 0 0,-3-2 0 0 0,14 2 92 0 0,-15-4-75 0 0,-1 0 0 0 0,1 0 0 0 0,0 0 0 0 0,0 0 0 0 0,0 0 0 0 0,-1 0-1 0 0,1 0 1 0 0,0 1 0 0 0,0-1 0 0 0,-1 0 0 0 0,1 0 0 0 0,0 1 0 0 0,0-1 0 0 0,-1 1 0 0 0,1-1 0 0 0,0 0 0 0 0,-1 1 0 0 0,1-1 0 0 0,-1 1 0 0 0,1 0 0 0 0,0-1 0 0 0,-1 1 0 0 0,1-1 0 0 0,-1 1-1 0 0,0 0 1 0 0,1 0-7 0 0,3 7 70 0 0,0 0-33 0 0,2 0-56 0 0,-5-6 3 0 0,1-1 0 0 0,-1 1 0 0 0,0-1 1 0 0,0 1-1 0 0,0-1 0 0 0,0 1 0 0 0,-1 0 0 0 0,1 0 0 0 0,0-1 0 0 0,-1 1 0 0 0,1 0 0 0 0,-1 0 0 0 0,0 0 0 0 0,0 0 0 0 0,1-1 0 0 0,-1 3 16 0 0,2 11-63 0 0,3-5 43 0 0,-4-9 16 0 0,-1 0 0 0 0,1 0 0 0 0,0 0 0 0 0,-1 1 0 0 0,1-1-1 0 0,-1 0 1 0 0,0 0 0 0 0,1 1 0 0 0,-1-1 0 0 0,0 0 0 0 0,0 0 0 0 0,0 1 0 0 0,0-1-1 0 0,0 0 5 0 0,-1 14-14 0 0,1-10 6 0 0,-1-1 1 0 0,1 1-1 0 0,0 0 0 0 0,0 0 0 0 0,1-1 1 0 0,-1 1-1 0 0,1-1 0 0 0,1 5 8 0 0,0-5 0 0 0,0 1 0 0 0,-1 0 0 0 0,1 0 0 0 0,-1 1 0 0 0,0-1 0 0 0,0 0 0 0 0,-1 0 0 0 0,0 1 0 0 0,0 18-15 0 0,0-2-99 0 0,0-22-165 0 0,0 1 72 0 0,1-1 63 0 0,-1 0 57 0 0,0 1 50 0 0,1-1 104 0 0,0 0 68 0 0,1 0 261 0 0,0 0-237 0 0,-2 0-140 0 0,1 0-60 0 0,0 0-71 0 0,-1 0-84 0 0,1 0-88 0 0,0 0-103 0 0,-1 0-115 0 0,0 0 204 0 0,1 0-33 0 0,-1 0-34 0 0,0 0-37 0 0,0 0-37 0 0,0 0-39 0 0,0 0-40 0 0,0 0-42 0 0,0 0-43 0 0,0 0-45 0 0,0 0-1576 0 0,0 0-1256 0 0</inkml:trace>
  <inkml:trace contextRef="#ctx0" brushRef="#br0" timeOffset="1123.99">1422 518 6952 0 0,'0'0'201'0'0,"0"-2"-4"0"0,0-4-126 0 0,0 4-12 0 0,0 0 21 0 0,0 0 36 0 0,-1-2 205 0 0,-2 0 270 0 0,-3-1 498 0 0,3 4-664 0 0,1 0-136 0 0,-1-1-63 0 0,1 1-79 0 0,0-1-95 0 0,2 2-46 0 0,0 0 0 0 0,0 0 0 0 0,0 0 0 0 0,0 0 0 0 0,0 0 0 0 0,0-1 0 0 0,0 1 0 0 0,0 0 0 0 0,0 0 0 0 0,0 0 1 0 0,0 0-1 0 0,0 0 0 0 0,0 0 0 0 0,-1 0 0 0 0,1 0 0 0 0,0 0 0 0 0,0 0 0 0 0,0 0 0 0 0,0 0 0 0 0,0 0 0 0 0,0 0 0 0 0,0 0 1 0 0,0 0-1 0 0,0 0 0 0 0,0 0 0 0 0,-1 0 0 0 0,1 0 0 0 0,0 0 0 0 0,0 0 0 0 0,0 0 0 0 0,0 0 0 0 0,0 0 0 0 0,0 0 0 0 0,0 0 1 0 0,0 0-1 0 0,0 0 0 0 0,-1 0 0 0 0,1 0 0 0 0,0 0 0 0 0,0 0 0 0 0,0 0 0 0 0,0 0 0 0 0,0 0 0 0 0,0 0 0 0 0,0 0 0 0 0,0 0 1 0 0,0 0-1 0 0,0 0 0 0 0,0 0 0 0 0,0 0 0 0 0,-1 0 0 0 0,1 1 0 0 0,0-1 0 0 0,0 0 0 0 0,0 0 0 0 0,0 0 0 0 0,0 0-6 0 0,-4 3 141 0 0,-4 1 230 0 0,0 1 24 0 0,2-2-183 0 0,3 1-103 0 0,0-1-87 0 0,-4 8 236 0 0,6-10-233 0 0,0 0 0 0 0,0 0 0 0 0,0 0 0 0 0,0 0-1 0 0,0 1 1 0 0,1-1 0 0 0,-1 0 0 0 0,1 1 0 0 0,-1-1 0 0 0,1 0 0 0 0,-1 1-25 0 0,-2 6 66 0 0,-3 6 55 0 0,5 0 53 0 0,1-10-115 0 0,-1 0 1 0 0,1 0-1 0 0,-1 0 1 0 0,0 0-1 0 0,-2 3-59 0 0,-2 11 211 0 0,4-5-98 0 0,0 5 40 0 0,0 8 56 0 0,5-7 31 0 0,-1-11-159 0 0,3 6 47 0 0,-5-2 4 0 0,-1-10-108 0 0,0 0 0 0 0,1 0 0 0 0,-1 0 0 0 0,0 0 0 0 0,1 0 0 0 0,0 0 0 0 0,-1 0 0 0 0,1 0 0 0 0,0 0 0 0 0,0 0 0 0 0,0 0 0 0 0,0 0 0 0 0,0-1 0 0 0,1 1 0 0 0,-1 0 0 0 0,0-1 0 0 0,1 1 0 0 0,0-1 0 0 0,-1 0 0 0 0,1 1-24 0 0,12 5 255 0 0,-6-5-81 0 0,0-1 40 0 0,-5-1-139 0 0,-2 0-39 0 0,1 0 0 0 0,-1 0 0 0 0,0 0 0 0 0,1 0 0 0 0,-1 0 0 0 0,1 0 0 0 0,-1 0 0 0 0,0 0 0 0 0,1-1 0 0 0,-1 1 0 0 0,1-1-36 0 0,2-4 159 0 0,6-2 169 0 0,-7 5-277 0 0,0 1 1 0 0,0-1-1 0 0,-1 0 0 0 0,1 0 1 0 0,-1 0-1 0 0,0 0 0 0 0,2-2-51 0 0,13-20 269 0 0,-4-4-114 0 0,-7 14-127 0 0,-2 1-38 0 0,0 3 10 0 0,3-9 40 0 0,3-9 11 0 0,-10 26-45 0 0,1 0 0 0 0,0-1 1 0 0,-1 1-1 0 0,0-1 0 0 0,1 1 0 0 0,-1 0 0 0 0,0-1 0 0 0,0 1 0 0 0,-1-3-6 0 0,-5-16-15 0 0,2 8-34 0 0,2-1-33 0 0,1 8-30 0 0,-7-8-84 0 0,4 9 70 0 0,0 0-75 0 0,2 3 60 0 0,0 0-33 0 0,1-1-38 0 0,-1 0-43 0 0,2 0-46 0 0,-1 0-52 0 0,1 2 89 0 0,0 1-37 0 0,0-1-395 0 0,0 1 102 0 0,0-1-50 0 0,-2 0-751 0 0,-1-2-587 0 0,-4-4-1118 0 0</inkml:trace>
  <inkml:trace contextRef="#ctx0" brushRef="#br0" timeOffset="1529.94">1856 97 7376 0 0,'0'0'216'0'0,"0"0"14"0"0,0 0-64 0 0,0 0-34 0 0,0 0-4 0 0,0 2-22 0 0,-2 8-71 0 0,-8 2 29 0 0,3-4-36 0 0,4 0 78 0 0,2 0 59 0 0,1 1 43 0 0,0-5-114 0 0,0-1 0 0 0,0 1 1 0 0,0-1-1 0 0,-1 1 0 0 0,1-1 0 0 0,-1 1 1 0 0,0 0-95 0 0,-3 9 222 0 0,1 0 40 0 0,1 6 440 0 0,1 0 1 0 0,1 11-703 0 0,0-11 322 0 0,0-6-125 0 0,0 18 206 0 0,0-21-246 0 0,0 2 39 0 0,1 3 65 0 0,4 6 89 0 0,-4-16-234 0 0,1 1 0 0 0,-1 0 0 0 0,0 0 0 0 0,-1 0 1 0 0,1 1-117 0 0,-2 13 319 0 0,1 12 161 0 0,3-12-210 0 0,0-8-102 0 0,-1 0 1 0 0,0 0-1 0 0,-1 0 1 0 0,0 0 0 0 0,0 0-169 0 0,-1-6 70 0 0,1 0 0 0 0,-1 0 1 0 0,1 0-1 0 0,1 0 1 0 0,0 0-71 0 0,-1 0 67 0 0,1 0 0 0 0,-1 0 0 0 0,0 0 0 0 0,-1 0 1 0 0,1 1-68 0 0,-2 7 137 0 0,1 10 36 0 0,3-4-93 0 0,1-9-34 0 0,-3-9-35 0 0,0 1 0 0 0,0-1 0 0 0,0 1 0 0 0,-1-1 0 0 0,1 1 0 0 0,-1 0 0 0 0,0-1 0 0 0,1 1 0 0 0,-1 1-11 0 0,0-2-79 0 0,0-1 57 0 0,0 1 51 0 0,0 1 80 0 0,0 0 25 0 0,0 0-102 0 0,0-2-73 0 0,0 1-86 0 0,0 0-59 0 0,0 0-88 0 0,0-1-100 0 0,0 1-113 0 0,0-2 109 0 0,0 0-61 0 0,0 0-52 0 0,0 0-47 0 0,0 0-160 0 0,0 0-46 0 0,0 0-193 0 0,0 0-519 0 0</inkml:trace>
  <inkml:trace contextRef="#ctx0" brushRef="#br0" timeOffset="1795.66">1675 494 11672 0 0,'0'0'341'0'0,"0"0"-121"0"0,0 0-100 0 0,0 0-34 0 0,2-2-51 0 0,15-6-25 0 0,-3 3 32 0 0,1 1 49 0 0,-3-1 73 0 0,2-1 54 0 0,26-10 402 0 0,-26 11-446 0 0,0 1-66 0 0,-1 1-112 0 0,32-7 191 0 0,-16 4-148 0 0,-6 0-113 0 0,-10 3-12 0 0,-1 0-40 0 0,12-7-79 0 0</inkml:trace>
  <inkml:trace contextRef="#ctx0" brushRef="#br0" timeOffset="2124.06">2157 578 8376 0 0,'0'0'190'0'0,"2"0"28"0"0,12 0 174 0 0,6 0-320 0 0,-13-1-46 0 0,-1-1 56 0 0,-1-1 57 0 0,-1-1 60 0 0,-3 3-20 0 0,0 0-34 0 0,1 0 59 0 0,0 1-78 0 0,0 1-66 0 0,0 0-1 0 0,0-1 68 0 0,0-1 76 0 0,-1 0-58 0 0,0 0 34 0 0,4-2 38 0 0,3-2 62 0 0,-2 2-69 0 0,1-2 63 0 0,-2 2-36 0 0,0-2 56 0 0,7-3-112 0 0,10-4-33 0 0,-22 12-147 0 0,9-6 59 0 0,-2-2-45 0 0,-6 7-14 0 0,0 0-1 0 0,-1 0 1 0 0,1 0-1 0 0,0 1 0 0 0,0-1 1 0 0,0 0-1 0 0,0 0 1 0 0,0 0-1 0 0,0 1 0 0 0,0-1 1 0 0,0 1-1 0 0,0-1 1 0 0,0 1-1 0 0,0-1 0 0 0,0 1 1 0 0,1-1-1 0 0,-1 1 0 0 0,0-1 44 0 0,0-8-29 0 0,-3 5 33 0 0,-6-4-27 0 0,4 3 10 0 0,3 5-29 0 0,1-1-1 0 0,0 1 0 0 0,-1 0 1 0 0,1-1-1 0 0,0 1 0 0 0,-1-1 1 0 0,1 1-1 0 0,0 0 0 0 0,-1-1 0 0 0,1 1 1 0 0,-1 0-1 0 0,1 0 0 0 0,-1-1 1 0 0,1 1-1 0 0,-1 0 0 0 0,1 0 1 0 0,-1 0-1 0 0,1-1 0 0 0,-1 1 0 0 0,0 0-1 0 0,-17 8-7 0 0,12-5 11 0 0,2-1-4 0 0,-1 0 0 0 0,0 1 0 0 0,1-1 0 0 0,-1 1 0 0 0,1 0 0 0 0,-1 0 0 0 0,1 1 0 0 0,-8 5 20 0 0,4-3 86 0 0,2 5 56 0 0,-5 9-7 0 0,0-6-12 0 0,9-12-120 0 0,0 0 1 0 0,1 0-1 0 0,-1 1 0 0 0,1-1 0 0 0,-1 0 1 0 0,1 1-1 0 0,0-1 0 0 0,0 1 0 0 0,0-1-23 0 0,-6 24 147 0 0,2-5-60 0 0,1-11-72 0 0,3-6-5 0 0,0 0-1 0 0,0 0 1 0 0,0 0-1 0 0,0 0 1 0 0,0 0 0 0 0,1 0-1 0 0,0 0 1 0 0,-1 0-1 0 0,2 1-9 0 0,-3 10 23 0 0,2-13-17 0 0,0 0 0 0 0,0 0 0 0 0,-1 0 0 0 0,1 0 1 0 0,0 0-1 0 0,1 0 0 0 0,-1 0 0 0 0,0 0 0 0 0,1 1 0 0 0,-1-1-6 0 0,2 2 4 0 0,0 0-1 0 0,0-1 1 0 0,0 1 0 0 0,0-1 0 0 0,1 0-1 0 0,-1 1 1 0 0,1-1 0 0 0,0-1 0 0 0,1 2-4 0 0,-3-3 10 0 0,0 0 0 0 0,0 0 0 0 0,1 0 0 0 0,-1 0 0 0 0,0 0 0 0 0,1 0 0 0 0,-1 0 0 0 0,1-1 0 0 0,-1 1 0 0 0,2 0-10 0 0,4 0-44 0 0,-3 0-49 0 0,1-1-64 0 0,-1 0-80 0 0,1 0-93 0 0,-1 0 83 0 0,-1 0-40 0 0,-2 0-30 0 0,0 0-49 0 0,0 0-44 0 0,1 0-39 0 0,-1 0-133 0 0,1 0-38 0 0,-1 0-161 0 0,2 0-431 0 0</inkml:trace>
  <inkml:trace contextRef="#ctx0" brushRef="#br0" timeOffset="2656.48">2590 530 5456 0 0,'0'0'158'0'0,"-2"0"-4"0"0,-8 2-122 0 0,0 3-1 0 0,2 0 55 0 0,2-1 46 0 0,2 0 36 0 0,-5 8 664 0 0,5-5-428 0 0,1-3-256 0 0,-1 1-55 0 0,-3 4 92 0 0,2 0-36 0 0,-7 9 63 0 0,11-17-198 0 0,0 0 0 0 0,0 0 0 0 0,0 0 0 0 0,0 0 0 0 0,1 0 0 0 0,-1 0 0 0 0,0 0 0 0 0,1 0 1 0 0,-1 0-1 0 0,1 0 0 0 0,-1 0 0 0 0,1 1 0 0 0,0-1 0 0 0,-1 0 0 0 0,1 0 0 0 0,0 0 0 0 0,0 1 0 0 0,0-1 0 0 0,0 0 1 0 0,0 0-1 0 0,0 2-14 0 0,0 7 200 0 0,-2-4-52 0 0,0 1 41 0 0,0-4-85 0 0,0 1 0 0 0,1 0-1 0 0,0 0 1 0 0,0 0 0 0 0,0 0 0 0 0,0 0 0 0 0,1 0 0 0 0,-1 1-104 0 0,1 8 330 0 0,0 2 73 0 0,0-7-160 0 0,1 1 7 0 0,4 1-22 0 0,0-2-68 0 0,-4-1-24 0 0,-1-4-7 0 0,2 0-33 0 0,1 0-1 0 0,2-1-37 0 0,4 1 34 0 0,-6-3 24 0 0,10 0 227 0 0,-2 0-120 0 0,0 0-74 0 0,-9 0-131 0 0,-1 0 0 0 0,1-1 0 0 0,0 1 0 0 0,0-1 0 0 0,0 1-1 0 0,-1-1 1 0 0,1 1 0 0 0,0-1 0 0 0,-1 0 0 0 0,1 0 0 0 0,-1 0 0 0 0,1 0 0 0 0,-1 0 0 0 0,1 0 0 0 0,0-1-18 0 0,21-19 175 0 0,-5 6-112 0 0,-1 3-37 0 0,-13 9-11 0 0,0 0 0 0 0,-1 0 0 0 0,1 0 0 0 0,-1-1 0 0 0,3-2-15 0 0,21-35 47 0 0,-16 22-25 0 0,0 4-53 0 0,7-13-95 0 0,-17 25 103 0 0,0 0-1 0 0,0 0 0 0 0,0 0 1 0 0,0 0-1 0 0,0-1 0 0 0,0 1 1 0 0,-1 0-1 0 0,0 0 0 0 0,0-3 24 0 0,1-13-192 0 0,-1-13-46 0 0,-2 1 80 0 0,-1 0 81 0 0,-5 2 84 0 0,3 8-67 0 0,-4-20 60 0 0,-1-4 0 0 0,-16-32 0 0 0,15 47 0 0 0,1 0 0 0 0,-1-13 0 0 0,9 31 0 0 0,-1 0 0 0 0,0 1 0 0 0,-1-1 0 0 0,-1 1 0 0 0,-2-5 0 0 0,-1-3 2 0 0,7 18 5 0 0,-2-1 5 0 0,1 0 89 0 0,2 2 1 0 0,0 0-12 0 0,0 0-20 0 0,0 0-1 0 0,0 0 22 0 0,0 7 38 0 0,-1 1-37 0 0,1-5-59 0 0,0 1 0 0 0,0 0 1 0 0,0 0-1 0 0,0-1 1 0 0,0 1-1 0 0,1 0 0 0 0,0 0 1 0 0,0 1-34 0 0,0-1 18 0 0,1 1 14 0 0,0 0-1 0 0,-1 0 1 0 0,1 1-1 0 0,-1-1 1 0 0,-1 1 0 0 0,1 4-32 0 0,-1-3 39 0 0,1 1 0 0 0,0-1 0 0 0,0 1 0 0 0,1-1 0 0 0,0 0 0 0 0,3 7-39 0 0,5 24 150 0 0,0 27 88 0 0,-4-20-24 0 0,2 0 94 0 0,-5-26-131 0 0,-4 5 12 0 0,0 1-3 0 0,4-7-20 0 0,1-5 49 0 0,-2 1 0 0 0,2 9-215 0 0,-4-18 41 0 0,0 0 1 0 0,0 0-1 0 0,0 0 1 0 0,-1 0 0 0 0,0 2-42 0 0,-3 11 105 0 0,2-13-69 0 0,1 0 0 0 0,0-1-1 0 0,0 1 1 0 0,1 0-1 0 0,-1 3-35 0 0,1 71 505 0 0,0-50-363 0 0,0 6-39 0 0,0-33-181 0 0,0-2-59 0 0,0 0 49 0 0,0 0-72 0 0,0 0-87 0 0,0 0 73 0 0,0 0-39 0 0,0 0-44 0 0,0 0-39 0 0,0 0-38 0 0,0 0-32 0 0,0 0-240 0 0,0 0-54 0 0,0 0-779 0 0,0 0-613 0 0,0 0-1166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47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6296 0 0,'0'0'184'0'0,"0"0"-40"0"0,0 0 8 0 0,0 0 68 0 0,0 0 201 0 0,0 0 374 0 0,2 0 33 0 0,-1 0-873 0 0,0 0 44 0 0,0 0 40 0 0,0 0 38 0 0,1 0 176 0 0,-1 0 115 0 0,1 1 83 0 0,0-1 66 0 0,0 0 34 0 0,2 1 791 0 0,-2 0-569 0 0,0-1-416 0 0,-1 1-37 0 0,0-1-43 0 0,0 1-52 0 0,0-1-56 0 0,1 1-71 0 0,-1-1-79 0 0,0 1-87 0 0,0 0-95 0 0,0 0-104 0 0,0-1-111 0 0,0 1-122 0 0,-1 0 179 0 0,1-1-52 0 0,-1 0-44 0 0,0 1-41 0 0,0-1-135 0 0,0 0-40 0 0,1 0-164 0 0,-1 0-441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48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1 761 7632 0 0,'0'0'166'0'0,"0"0"29"0"0,0 0 14 0 0,0 0 29 0 0,0 0 68 0 0,0 0 29 0 0,0 2 8 0 0,-1 0-223 0 0,1 8 144 0 0,3-2-35 0 0,-1-7-140 0 0,1 1-7 0 0,-1-1 15 0 0,0 2 16 0 0,-2 0 41 0 0,1 3 76 0 0,-1 3-15 0 0,0 14 412 0 0,0-16-470 0 0,0-2-46 0 0,2-1 146 0 0,4 4-28 0 0,-2 4 57 0 0,-4-10-84 0 0,0-2-18 0 0,0 2-6 0 0,0 0 184 0 0,0-1-38 0 0,0 1-36 0 0,0-1-35 0 0,0-1 158 0 0,0 0-115 0 0,0-1-99 0 0,0 0-85 0 0,0-2-67 0 0,0 0-55 0 0,0-1-47 0 0,0-5-141 0 0,0 3 140 0 0,0 3 97 0 0,0 1 95 0 0,2-10-91 0 0,-1 8-41 0 0,1 0 0 0 0,-1 1 0 0 0,1-1 0 0 0,-1 0 0 0 0,0 0 0 0 0,0 0-1 0 0,-1 0 1 0 0,1 0 0 0 0,-1 0 0 0 0,0 0 0 0 0,0-1-2 0 0,0-7 50 0 0,0 8-19 0 0,1 1 1 0 0,-1-1-1 0 0,1 0 1 0 0,0 1-1 0 0,0-1 1 0 0,0 1-1 0 0,0-1 1 0 0,1 1 0 0 0,0-2-32 0 0,0-6 77 0 0,0 0-58 0 0,6 7-19 0 0,4-8 0 0 0,-8 4 0 0 0,6 6 0 0 0,2 4 0 0 0,0 8-15 0 0,-10-7-7 0 0,4 4-1 0 0,-3-5-38 0 0,0-2-53 0 0,-3 0 107 0 0,1 0 0 0 0,-1 0 1 0 0,0 0-1 0 0,1 0 0 0 0,-1 0 0 0 0,0 0 0 0 0,1 0 1 0 0,-1 0-1 0 0,0 1 0 0 0,1-1 0 0 0,-1 0 0 0 0,1 0 1 0 0,-1 0-1 0 0,0 0 0 0 0,0 0 0 0 0,1 0 1 0 0,-1 1-1 0 0,0-1 0 0 0,1 0 0 0 0,-1 0 0 0 0,0 1 1 0 0,0-1-1 0 0,1 0 0 0 0,-1 0 0 0 0,0 1 1 0 0,0-1-1 0 0,1 0 0 0 0,-1 1 0 0 0,0-1 0 0 0,0 0 1 0 0,0 1-1 0 0,0-1 0 0 0,0 0 0 0 0,0 1 1 0 0,1-1-1 0 0,-1 0 7 0 0,2 5-47 0 0,8 7 21 0 0,-9-10 26 0 0,1-1 0 0 0,-1 1 0 0 0,0-1 0 0 0,0 1 0 0 0,0 0 0 0 0,0-1 0 0 0,0 1 0 0 0,0 0 0 0 0,-1 0 0 0 0,4 6 0 0 0,6 4 0 0 0,-9-12 0 0 0,0 1 0 0 0,0 0 0 0 0,0 0 0 0 0,0 0 0 0 0,0 0 0 0 0,-1 0 0 0 0,1 0 0 0 0,0 0 0 0 0,0 1 0 0 0,-1-1 0 0 0,1 0 0 0 0,-1 0 0 0 0,1 0 0 0 0,-1 1 0 0 0,0-1 0 0 0,1 0 0 0 0,-1 0 0 0 0,0 1 0 0 0,0-1 0 0 0,0 1 0 0 0,2 10 0 0 0,6 0 0 0 0,-6 0 0 0 0,-2-2 14 0 0,0-8 66 0 0,0-2 44 0 0,0 0 18 0 0,0 0-37 0 0,0 0-152 0 0,0 0-27 0 0,0 0 35 0 0,0 0 128 0 0,0 0 11 0 0,2-2-25 0 0,6-8-60 0 0,-7 8-15 0 0,-1 1 0 0 0,1-1 0 0 0,-1 0 0 0 0,0 1 0 0 0,0-1 0 0 0,1 0 0 0 0,-1 1 0 0 0,0-1 0 0 0,0 1 0 0 0,-1-2 0 0 0,1-2 0 0 0,2-7 0 0 0,18-24 0 0 0,-16 24 0 0 0,-3 11 0 0 0,-1 0 0 0 0,1 0 0 0 0,0 0 0 0 0,-1 0 0 0 0,1 0 0 0 0,0 1 0 0 0,-1-1 0 0 0,1 0 0 0 0,0 1 0 0 0,0-1 0 0 0,0 0 0 0 0,0 0 0 0 0,9-6 0 0 0,-6 2 0 0 0,6 3 0 0 0,2 0 0 0 0,0-6 0 0 0,0 6 0 0 0,-5 2 0 0 0,1 0 0 0 0,14 10 0 0 0,2 2 0 0 0,-21-10 0 0 0,-1-1 0 0 0,1 1 0 0 0,0 0 0 0 0,-1 0 0 0 0,1 0 0 0 0,-1 0 0 0 0,2 2 0 0 0,-2 6 0 0 0,-2-10 0 0 0,0 1 0 0 0,0-1 0 0 0,0 1 0 0 0,0-1 0 0 0,0 1 0 0 0,0-1 0 0 0,0 1 0 0 0,0-1 0 0 0,0 1 0 0 0,0-1 0 0 0,1 1 0 0 0,-1-1 0 0 0,0 1 0 0 0,0-1 0 0 0,1 1 0 0 0,-1-1 0 0 0,0 0 0 0 0,0 1 0 0 0,1-1 0 0 0,-1 1 0 0 0,1-1 0 0 0,-1 0 0 0 0,0 1 0 0 0,1-1 0 0 0,-1 0 0 0 0,1 1 0 0 0,-1-1 0 0 0,1 0 0 0 0,-1 0 0 0 0,0 1 0 0 0,1-1 0 0 0,-1 0 0 0 0,1 1 0 0 0,-1-1 0 0 0,0 1 0 0 0,1-1 0 0 0,-1 0 0 0 0,0 1 0 0 0,0-1 0 0 0,1 1 0 0 0,-1-1 0 0 0,0 1 0 0 0,0-1 0 0 0,0 1 0 0 0,1-1 0 0 0,-1 1 0 0 0,0-1 0 0 0,0 1 0 0 0,0-1 0 0 0,0 1 0 0 0,0-1 0 0 0,0 1 0 0 0,0 0 0 0 0,0-1 0 0 0,0 1 0 0 0,0 0 0 0 0,0 0 0 0 0,0 0 0 0 0,0 0 0 0 0,0 0 0 0 0,0 0 0 0 0,0-1 0 0 0,1 1 0 0 0,-1 0 0 0 0,0 0 0 0 0,1 0 0 0 0,-1-1 0 0 0,1 1 0 0 0,-1 0 0 0 0,1 0 0 0 0,-1 0 0 0 0,1 0 0 0 0,0 1 0 0 0,0 0 0 0 0,0 0 0 0 0,0-1 0 0 0,0 1 0 0 0,-1 0 0 0 0,1 0 0 0 0,-1 0 0 0 0,1 0 0 0 0,-1 0 0 0 0,0 0 0 0 0,0 0 0 0 0,0 0 0 0 0,0-1 0 0 0,0 1 0 0 0,0 2 0 0 0,0-3 3 0 0,0 1 1 0 0,0-1 0 0 0,0 0-1 0 0,1 1 1 0 0,-1-1 0 0 0,0 0 0 0 0,1 1-1 0 0,-1-1 1 0 0,1 0 0 0 0,0 0 0 0 0,-1 0-1 0 0,1 1 1 0 0,0-1-4 0 0,0 0 9 0 0,-1 0-1 0 0,1 0 1 0 0,0 1-1 0 0,-1-1 1 0 0,1 0 0 0 0,-1 0-1 0 0,1 1 1 0 0,-1-1-1 0 0,0 0 1 0 0,1 1-1 0 0,-1-1 1 0 0,0 0 0 0 0,0 1-9 0 0,0 56 265 0 0,0-56-153 0 0,0-1 28 0 0,0 8-55 0 0,0-7-32 0 0,0 0 42 0 0,0 6-15 0 0,0-6 8 0 0,0-2 93 0 0,0 0 41 0 0,0 0 8 0 0,0 0-26 0 0,0 0-150 0 0,0 0-38 0 0,0 0-76 0 0,0 0-68 0 0,0 0 40 0 0,0 0-77 0 0,0 0-90 0 0,0 0 76 0 0,0 0-42 0 0,0 0-44 0 0,0 0-42 0 0,0 0-38 0 0,0 0-35 0 0,0 0-246 0 0,0 0-57 0 0,0 0-807 0 0,0 0-635 0 0,0 0-1207 0 0</inkml:trace>
  <inkml:trace contextRef="#ctx0" brushRef="#br0" timeOffset="1404.85">566 2 6768 0 0,'0'0'149'0'0,"0"0"23"0"0,0 0 12 0 0,0 0 33 0 0,0 0 114 0 0,0 0 49 0 0,0 0 11 0 0,0 0-6 0 0,0 0-29 0 0,0 0-17 0 0,0 0-3 0 0,2 0-7 0 0,4 0-135 0 0,1-1 42 0 0,22 1 686 0 0,-20 1-679 0 0,-2 1-79 0 0,14 8 303 0 0,-7-4-196 0 0,-2-2-105 0 0,0 0-80 0 0,3 3 86 0 0,3 6 0 0 0,-9-6-81 0 0,1 0 36 0 0,6 2 17 0 0,-12-7-104 0 0,0 0 0 0 0,0 0 0 0 0,0 1 0 0 0,0-1 0 0 0,0 1 0 0 0,0 0-40 0 0,15 21 191 0 0,0-1-81 0 0,-14-19-88 0 0,-1 0-1 0 0,0 0 1 0 0,0 1-1 0 0,-1 0 1 0 0,1 0 0 0 0,-1 0-1 0 0,0 0 1 0 0,0 0 0 0 0,0 3-22 0 0,11 24 101 0 0,6-2 23 0 0,-3 10 19 0 0,6 29 141 0 0,-13-38-168 0 0,-8-27-104 0 0,3 9 53 0 0,-1 1 1 0 0,0 0-1 0 0,-1 0 1 0 0,0 1-1 0 0,-1-1 1 0 0,0 5-66 0 0,-2-13 36 0 0,0 0 1 0 0,1 0 0 0 0,0 0-1 0 0,0 0 1 0 0,2 3-37 0 0,-2-4 33 0 0,1 1-1 0 0,-1-1 1 0 0,0 1 0 0 0,-1-1 0 0 0,1 3-33 0 0,0 27 174 0 0,0-22-83 0 0,-1 0-1 0 0,0 1 0 0 0,0-1 1 0 0,-1 0-1 0 0,-2 6-90 0 0,-1-6 72 0 0,2-8-28 0 0,1 0 1 0 0,0 1-1 0 0,0-1 0 0 0,0 0 0 0 0,1 2-44 0 0,-2 7 127 0 0,-2-1-24 0 0,0-1-26 0 0,-9 34 264 0 0,10-32-185 0 0,3-4-56 0 0,0-8-91 0 0,0-1-1 0 0,0 0 1 0 0,0 0 0 0 0,0 1-1 0 0,0-1 1 0 0,-1 0-1 0 0,1 0 1 0 0,0 1 0 0 0,0-1-1 0 0,-1 0 1 0 0,1 0-1 0 0,-1 0 1 0 0,0 0-1 0 0,1 1 1 0 0,-1-1 0 0 0,0 0-1 0 0,1 0 1 0 0,-1 0-1 0 0,0 0 1 0 0,0-1-1 0 0,-1 2-8 0 0,1-1 9 0 0,0 1-1 0 0,0 0 1 0 0,0-1-1 0 0,-1 1 1 0 0,1 0-1 0 0,1 0 0 0 0,-1-1 1 0 0,0 1-1 0 0,0 0 1 0 0,1 0-1 0 0,-1 0 0 0 0,1 0 1 0 0,0 0-1 0 0,-1 0 1 0 0,1 1-9 0 0,0-1 5 0 0,0 0 0 0 0,0 0 1 0 0,-1 0-1 0 0,1 0 0 0 0,-1 0 1 0 0,1 0-1 0 0,-1 0 1 0 0,0 0-1 0 0,1-1 0 0 0,-1 1 1 0 0,0 0-1 0 0,0 0 0 0 0,-1-1 1 0 0,1 1-1 0 0,-1 0-5 0 0,1-1 3 0 0,0 0 1 0 0,0 0-1 0 0,0 0 0 0 0,1 0 0 0 0,-1 0 0 0 0,0 0 1 0 0,0 0-1 0 0,1 0 0 0 0,-1 0 0 0 0,0 0 0 0 0,1 0 1 0 0,-1 1-1 0 0,1-1 0 0 0,-1 0 0 0 0,1 0 0 0 0,0 1 1 0 0,0-1-1 0 0,-1 0 0 0 0,1 1 0 0 0,0-1-3 0 0,-2 11 43 0 0,-8 0-33 0 0,0 0 1 0 0,8-2 42 0 0,2-10-51 0 0,0 0-1 0 0,0 0 0 0 0,0 1 0 0 0,0-1 0 0 0,0 0 0 0 0,0 0 0 0 0,0 0 0 0 0,0 0 1 0 0,0 0-1 0 0,0 0 0 0 0,0 0 0 0 0,0 0 0 0 0,0 0 0 0 0,0 0 0 0 0,0 0 0 0 0,0 0 1 0 0,0 0-1 0 0,0 0 0 0 0,0 1 0 0 0,0-1 0 0 0,0 0 0 0 0,0 0 0 0 0,0 0 0 0 0,0 0 1 0 0,0 0-1 0 0,0 0 0 0 0,0 0 0 0 0,0 0 0 0 0,0 0 0 0 0,0 0 0 0 0,0 0 0 0 0,0 0 0 0 0,0 0 1 0 0,0 0-1 0 0,0 0 0 0 0,0 0 0 0 0,0 0 0 0 0,-1 0 0 0 0,1 0 0 0 0,0 0 0 0 0,0 0 1 0 0,0 0-1 0 0,0 0 0 0 0,0 0 0 0 0,0 0 0 0 0,0 0 0 0 0,0 0 0 0 0,0 0 0 0 0,0 0 1 0 0,0 0-1 0 0,0 0 0 0 0,0 0 0 0 0,0 0 0 0 0,-1 0 0 0 0,1 0 0 0 0,0 0 0 0 0,0 0-1 0 0,-8 0 64 0 0,8 0-63 0 0,0 0 0 0 0,0 0 0 0 0,0 0 0 0 0,0 0 0 0 0,0 0 0 0 0,0 0 0 0 0,0 0 0 0 0,0 0 0 0 0,0 0 0 0 0,0 0 0 0 0,-1 0 0 0 0,1 0 0 0 0,0 0 0 0 0,0 0-1 0 0,0 0 1 0 0,0 0 0 0 0,0 0 0 0 0,0 0 0 0 0,0 0 0 0 0,0 0 0 0 0,0 0 0 0 0,0 0 0 0 0,0 0 0 0 0,0 0 0 0 0,0 0 0 0 0,0 0 0 0 0,0 0 0 0 0,-1 1 0 0 0,1-1 0 0 0,0 0-1 0 0,0 0 1 0 0,0 0 0 0 0,0 0 0 0 0,0 0 0 0 0,0 0 0 0 0,0 0 0 0 0,0 0 0 0 0,0 0 0 0 0,0 0 0 0 0,0 0 0 0 0,0 0 0 0 0,0 0 0 0 0,0 0 0 0 0,0 0 0 0 0,0 1-1 0 0,0-1 1 0 0,0 0 0 0 0,0 0 0 0 0,0 0 0 0 0,0 0 0 0 0,0 0 0 0 0,0 0 0 0 0,0 0 0 0 0,0 0 0 0 0,0 0 0 0 0,0 0 0 0 0,0 0-1 0 0,0 5-3 0 0,0-2-41 0 0,0-1-79 0 0,0-2-54 0 0,0 0-87 0 0,-1 0 71 0 0,0 0 51 0 0,-3 0-130 0 0,2 0 56 0 0,1 0 65 0 0,0 0-38 0 0,1 0-46 0 0,0 0-55 0 0,0 0-114 0 0,-1 0-60 0 0,1 0-52 0 0,0 0-46 0 0,-1 0-163 0 0,1 0-47 0 0,0 0-197 0 0,0 0-533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4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302 13 5904 0 0,'0'0'132'0'0,"-2"-2"17"0"0,0-1-101 0 0,-5-2 71 0 0,-18 3 41 0 0,19 2-229 0 0,0 0 72 0 0,-1 0 62 0 0,1 0 54 0 0,-6 0 214 0 0,2 0 23 0 0,-13 0 534 0 0,16 0-652 0 0,0 0-40 0 0,7 0-179 0 0,-1 0 1 0 0,0 0-1 0 0,1 0 1 0 0,-1 0-1 0 0,1 0 1 0 0,-1 0-1 0 0,1 0 0 0 0,-1 0 1 0 0,1 0-1 0 0,-1 0 1 0 0,1 1-1 0 0,-1-1 1 0 0,1 0-1 0 0,-1 0 0 0 0,1 1 1 0 0,0-1-1 0 0,-1 0 1 0 0,1 1-1 0 0,-1-1 1 0 0,1 0-1 0 0,0 1 0 0 0,-1-1 1 0 0,1 0-1 0 0,0 1 1 0 0,-1-1-1 0 0,1 1-19 0 0,0-1 18 0 0,-1 1-1 0 0,1-1 1 0 0,0 1 0 0 0,-1-1-1 0 0,1 0 1 0 0,0 1 0 0 0,-1-1-1 0 0,1 0 1 0 0,0 1 0 0 0,-1-1-1 0 0,1 0 1 0 0,-1 1 0 0 0,1-1-1 0 0,-1 0 1 0 0,1 0 0 0 0,-1 0-1 0 0,1 1 1 0 0,-1-1 0 0 0,1 0-1 0 0,-1 0 1 0 0,1 0-1 0 0,-1 0 1 0 0,1 0 0 0 0,-1 0-1 0 0,1 0 1 0 0,-1 0-18 0 0,-8 1 124 0 0,0 4-19 0 0,8-4-94 0 0,0-1 0 0 0,-1 1 1 0 0,1 0-1 0 0,0-1 0 0 0,0 1 0 0 0,-1-1 0 0 0,1 1 1 0 0,0-1-1 0 0,-1 0 0 0 0,1 1 0 0 0,0-1 0 0 0,-1 0 1 0 0,1 0-12 0 0,0 0 8 0 0,0 0 0 0 0,1 0 0 0 0,-1 0 0 0 0,0 0-1 0 0,0 0 1 0 0,0 0 0 0 0,1 0 0 0 0,-1 0 0 0 0,0 0 0 0 0,1 1 0 0 0,-1-1 0 0 0,0 0 0 0 0,0 0 0 0 0,1 1 0 0 0,-1-1 0 0 0,0 1 0 0 0,1-1 0 0 0,-1 0 0 0 0,1 1 0 0 0,-1-1 0 0 0,0 1 0 0 0,1 0 0 0 0,-1-1 0 0 0,1 1 0 0 0,-1-1-1 0 0,1 1 1 0 0,0 0 0 0 0,-1-1 0 0 0,1 1 0 0 0,0 0 0 0 0,-1 0-8 0 0,-5 9 186 0 0,-4-4-1 0 0,-2 2-28 0 0,2 4-28 0 0,9-10-113 0 0,1-1 0 0 0,-1 0 0 0 0,0 0 0 0 0,0 0 0 0 0,0 0 0 0 0,0 0 0 0 0,0 0 0 0 0,0 0 0 0 0,0 0 0 0 0,0 0 1 0 0,0 0-1 0 0,-1-1 0 0 0,1 1-16 0 0,0 0 7 0 0,0-1 0 0 0,0 1 1 0 0,0-1-1 0 0,0 1 0 0 0,0 0 0 0 0,1 0 1 0 0,-1-1-1 0 0,0 1 0 0 0,1 0 1 0 0,-1 0-1 0 0,0 0 0 0 0,0 1-7 0 0,-7 22 18 0 0,1-1 34 0 0,3-17-43 0 0,3-5-5 0 0,0 0 0 0 0,1 1-1 0 0,-1-1 1 0 0,0 0 0 0 0,1 0-1 0 0,-1 0 1 0 0,1 0-1 0 0,0 1 1 0 0,-1-1 0 0 0,1 0-1 0 0,0 0 1 0 0,0 1 0 0 0,0-1-1 0 0,-1 0 1 0 0,2 1-4 0 0,-1 10 10 0 0,0 21 76 0 0,-2-21-83 0 0,-3-1-3 0 0,4-8 0 0 0,0-1 0 0 0,0 1 0 0 0,1-1 0 0 0,-1 1 0 0 0,0 0 0 0 0,1-1 0 0 0,0 1 0 0 0,0 0 0 0 0,-1 0 0 0 0,1 8 0 0 0,0-6 0 0 0,0 0 0 0 0,0 0 0 0 0,0 0 0 0 0,1 0 0 0 0,-1 0 0 0 0,1 0 0 0 0,4 6 0 0 0,-4-8 0 0 0,0-1 0 0 0,0 1 0 0 0,-1 0 0 0 0,1-1 0 0 0,0 1 0 0 0,-1 0 0 0 0,0-1 0 0 0,0 1 0 0 0,1 0 0 0 0,-2 1 6 0 0,1 1 1 0 0,0-1 0 0 0,1 1-1 0 0,-1-1 1 0 0,1 1 0 0 0,0-1-1 0 0,0 1 1 0 0,0-1 0 0 0,0 0-1 0 0,1 1 1 0 0,0-1 0 0 0,1 1-7 0 0,6 11 12 0 0,-8-12-6 0 0,1-1 1 0 0,0 0 0 0 0,0 0 0 0 0,0 0 0 0 0,1 0 0 0 0,0 0-7 0 0,5 9 21 0 0,-8-11-19 0 0,0 0 1 0 0,1-1-1 0 0,-1 1 0 0 0,0 0 1 0 0,1-1-1 0 0,-1 1 1 0 0,1-1-1 0 0,-1 1 0 0 0,1 0 1 0 0,-1-1-1 0 0,1 1 0 0 0,-1-1 1 0 0,1 1-1 0 0,-1-1 1 0 0,1 1-1 0 0,0-1 0 0 0,-1 0 1 0 0,1 1-1 0 0,0-1 1 0 0,-1 0-1 0 0,1 1 0 0 0,0-1 1 0 0,0 0-1 0 0,-1 0 1 0 0,1 0-1 0 0,0 0 0 0 0,0 0-2 0 0,0 0 4 0 0,0 0 0 0 0,0 1 0 0 0,1-1 0 0 0,-1 0 0 0 0,0 0 0 0 0,0 1-1 0 0,0-1 1 0 0,0 1 0 0 0,0-1 0 0 0,1 1 0 0 0,-1-1 0 0 0,0 1 0 0 0,0-1-4 0 0,9 5 13 0 0,24 7 51 0 0,-32-11-53 0 0,0 0 0 0 0,0-1 0 0 0,1 1 0 0 0,-1-1 0 0 0,0 0 0 0 0,0 1 0 0 0,1-1 0 0 0,-1 0 0 0 0,0 0 0 0 0,1-1 0 0 0,-1 1-11 0 0,5-1 38 0 0,10 0 81 0 0,0-4-37 0 0,1-3 46 0 0,-14 7-111 0 0,1-1 6 0 0,1 0 1 0 0,-1 1-1 0 0,0 0 1 0 0,1 0-1 0 0,-1 0 1 0 0,5 0-24 0 0,-6 1 11 0 0,-1 0 1 0 0,1-1-1 0 0,-1 0 0 0 0,1 0 1 0 0,-1 0-1 0 0,0 0 1 0 0,0 0-1 0 0,1-1 1 0 0,-1 1-1 0 0,3-3-11 0 0,12-5 30 0 0,-12 8-27 0 0,-1-1 0 0 0,0 0 1 0 0,1 0-1 0 0,-1-1 0 0 0,0 0 1 0 0,-1 0-1 0 0,1 0 1 0 0,0 0-1 0 0,-1-1 0 0 0,0 1 1 0 0,0-1-1 0 0,0 0 0 0 0,0 0 1 0 0,-1-1-1 0 0,1 1 1 0 0,-1-1-1 0 0,0 0 0 0 0,-1 0 1 0 0,2-2-4 0 0,2-11-1 0 0,-4 15-9 0 0,-1 0-1 0 0,0 0 1 0 0,0 0-1 0 0,0 0 1 0 0,0 0-1 0 0,-1 0 1 0 0,0-1 0 0 0,1-1 10 0 0,0-9-59 0 0,4 2 17 0 0,-4 10 38 0 0,0 0 0 0 0,-1 0 0 0 0,1 1 0 0 0,0-1 0 0 0,-1 0 0 0 0,1 0 0 0 0,-1 0 0 0 0,1 0 0 0 0,-1 0-1 0 0,0 0 1 0 0,0 0 0 0 0,0-1 4 0 0,0-38-146 0 0,0 26 127 0 0,0 11 7 0 0,-1 0 1 0 0,1 0-1 0 0,-1 0 0 0 0,1 0 1 0 0,-1 0-1 0 0,-1 0 0 0 0,1-1 12 0 0,-1 2-8 0 0,1-1 0 0 0,0 1 0 0 0,0-1 1 0 0,1 0-1 0 0,-1 1 0 0 0,1-1 0 0 0,0-1 8 0 0,0-3-3 0 0,0 5-2 0 0,1-1 0 0 0,-1 1 1 0 0,0 0-1 0 0,0 0 0 0 0,0 0 0 0 0,-1 0 0 0 0,1 0 1 0 0,-1 0-1 0 0,0 0 0 0 0,0 0 0 0 0,0 0 0 0 0,0 1 1 0 0,0-1-1 0 0,0 0 0 0 0,-2-2 5 0 0,1 1-43 0 0,2-6 33 0 0,-2-2 22 0 0,-6 2 22 0 0,6 8-63 0 0,2 2 74 0 0,0 0 30 0 0,0 0 37 0 0,0 0 16 0 0,0 0 7 0 0,0 0 22 0 0,0 0 90 0 0,0 0 38 0 0,0 0 10 0 0,0 0-33 0 0,0 0-135 0 0,0 0-47 0 0,4 2 6 0 0,2 8-54 0 0,-6-10-30 0 0,1 3 1 0 0,-1-1-1 0 0,1 1 1 0 0,0 0 0 0 0,-1-1-1 0 0,0 1 1 0 0,0 0 0 0 0,1 0-1 0 0,-2-1 1 0 0,1 1 0 0 0,0 0-1 0 0,0 0 1 0 0,-1 0-3 0 0,0 0 5 0 0,1 0-1 0 0,-1-1 1 0 0,1 1 0 0 0,0 0 0 0 0,0 0 0 0 0,0-1-1 0 0,0 1 1 0 0,1 0 0 0 0,-1 0 0 0 0,1-1-1 0 0,0 1 1 0 0,0 0-5 0 0,2 3 29 0 0,-2-5-26 0 0,0 0 1 0 0,0 1 0 0 0,-1-1 0 0 0,1 0 0 0 0,-1 0 0 0 0,1 0 0 0 0,-1 0 0 0 0,1 1 0 0 0,-1-1-1 0 0,0 0 1 0 0,1 0 0 0 0,-1 1 0 0 0,0-1 0 0 0,0 0 0 0 0,0 1-4 0 0,0 7 25 0 0,-1-3 13 0 0,1-1-1 0 0,0 0 1 0 0,1 0 0 0 0,-1 1-1 0 0,2 3-37 0 0,4 9 174 0 0,-2-7-66 0 0,0 0 0 0 0,-1 0 0 0 0,0 2-108 0 0,-1 9 165 0 0,-2-15-89 0 0,1 1 0 0 0,0-1 1 0 0,1 0-1 0 0,0 1 0 0 0,0-1 1 0 0,2 5-77 0 0,6 19 254 0 0,-8-10-111 0 0,-3-11-88 0 0,1 5 47 0 0,3-2 6 0 0,-1-8-86 0 0,3 13 74 0 0,-2 5 48 0 0,-3-21-135 0 0,0-1-1 0 0,0 1 1 0 0,1-1-1 0 0,-1 0 1 0 0,0 1-1 0 0,1-1 1 0 0,-1 0-1 0 0,1 0 0 0 0,-1 1 1 0 0,1-1-1 0 0,-1 0 1 0 0,1 0-1 0 0,0 0-8 0 0,0 1 4 0 0,0-1 0 0 0,-1 0 0 0 0,1 0 0 0 0,-1 0 0 0 0,1 1-1 0 0,-1-1 1 0 0,1 0 0 0 0,-1 1 0 0 0,0-1 0 0 0,1 0 0 0 0,-1 1 0 0 0,0-1-1 0 0,0 1-3 0 0,0 2-16 0 0,0 2 70 0 0,0 12 297 0 0,0-12-274 0 0,0-4 9 0 0,0-2 2 0 0,0 0 0 0 0,0 0 4 0 0,0 0 18 0 0,0 0 8 0 0,0 0 2 0 0,0 0-64 0 0,0 0-68 0 0,0 0-63 0 0,0 0-124 0 0,0 0-215 0 0,0 0-30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4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9792 0 0,'0'0'222'0'0,"0"0"30"0"0,0 0 18 0 0,0 0-94 0 0,0 0-19 0 0,0 0 52 0 0,0 0 171 0 0,0 0 318 0 0,0 0 26 0 0,0 0-34 0 0,0 0-459 0 0,0 0 72 0 0,0 0 159 0 0,0 2-12 0 0,0 3-93 0 0,0 15 598 0 0,0-13-683 0 0,0 1-85 0 0,0-4-146 0 0,0 0-43 0 0,0 4 43 0 0,0-7-166 0 0,0 0 62 0 0,0 1 60 0 0,0 3 137 0 0,0-4-156 0 0,0 1-74 0 0,0-2-74 0 0,0 1-97 0 0,0 0-115 0 0,0-1 142 0 0,0 0-36 0 0,0 0-94 0 0,0 0-58 0 0,0 0-51 0 0,0 0-45 0 0,0 0-154 0 0,0 0-45 0 0,0 0-187 0 0,0 0-503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5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5472 0 0,'0'0'124'0'0,"0"0"17"0"0,0 0 10 0 0,2 2-25 0 0,3 4-89 0 0,-3-1 29 0 0,0 0 43 0 0,-1-1 73 0 0,-1-2 219 0 0,2 0 14 0 0,0 1-259 0 0,1 1 47 0 0,10 20 943 0 0,-10-16-872 0 0,-2-2-107 0 0,-1 0 199 0 0,0 0-44 0 0,1-1-44 0 0,0-1-45 0 0,0 1-47 0 0,1-2-46 0 0,0 1-48 0 0,1-1-49 0 0,0 7 682 0 0,-3-6-513 0 0,0 0-35 0 0,0-2-66 0 0,-1 0-40 0 0,1 0-47 0 0,0-2-54 0 0,0 2 230 0 0,0-2-7 0 0,0 0-26 0 0,0 0-9 0 0,0 0-4 0 0,0 0 4 0 0,0 0 30 0 0,0 0 18 0 0,0 0 2 0 0,0 0-8 0 0,0 0-32 0 0,0 0-10 0 0,-1-1-38 0 0,2 0-48 0 0,-1-2-30 0 0,1 0-26 0 0,0 1 25 0 0,4-2 12 0 0,-5 4-52 0 0,1 0 0 0 0,-1 0 0 0 0,0 0 0 0 0,1-1 1 0 0,-1 1-1 0 0,0 0 0 0 0,0 0 0 0 0,1-1 0 0 0,-1 1 1 0 0,0 0-1 0 0,1 0 0 0 0,-1-1 0 0 0,0 1 0 0 0,0 0 0 0 0,0-1 1 0 0,1 1-1 0 0,-1 0 0 0 0,0-1 0 0 0,0 1 0 0 0,0 0 1 0 0,0-1-1 0 0,0 1 0 0 0,0-1 0 0 0,0 1 0 0 0,0 0 0 0 0,0-1 1 0 0,0 1-1 0 0,0 0 0 0 0,0-1 0 0 0,0 1 0 0 0,0-1 1 0 0,0 1-2 0 0,0-2 4 0 0,0 1 0 0 0,0 0 0 0 0,0 0 0 0 0,1-1 0 0 0,-1 1 0 0 0,0 0 0 0 0,1 0 0 0 0,-1-1 0 0 0,1 1 0 0 0,-1 0 0 0 0,1 0 0 0 0,0 0 0 0 0,-1 0 0 0 0,1 0 0 0 0,0 0 0 0 0,0 0 0 0 0,0 0 0 0 0,0 0-4 0 0,2-5 53 0 0,-3-4-26 0 0,1 0 6 0 0,11-15-22 0 0,0 1-11 0 0,-2 12 0 0 0,2 0 0 0 0,-11 12 0 0 0,-1-1 0 0 0,1 0 0 0 0,0 1 0 0 0,-1-1 0 0 0,1 0 0 0 0,0 1 0 0 0,-1-1 0 0 0,1 1 0 0 0,0-1 0 0 0,0 1 0 0 0,0-1 0 0 0,0 1 0 0 0,-1 0 0 0 0,2-1 0 0 0,1 1-10 0 0,1 3-32 0 0,13 14 22 0 0,5 9 32 0 0,-20-18 52 0 0,-2 4 188 0 0,2-3 173 0 0,0-8-30 0 0,1-3-195 0 0,0 0-105 0 0,0 0-57 0 0,1 1-66 0 0,1 0-79 0 0,-3-1 158 0 0,0-6-48 0 0,8 4-3 0 0,2-4 0 0 0,1 6 0 0 0,-13 3 0 0 0,0-1 0 0 0,1 0 0 0 0,-1 0 0 0 0,0 0 0 0 0,1 0 0 0 0,-1 0 0 0 0,1 0 0 0 0,-1 0 0 0 0,0 0 0 0 0,1 0 0 0 0,-1 0 0 0 0,0-1 0 0 0,1 1 0 0 0,-1 0 0 0 0,1 0 0 0 0,-1 0 0 0 0,0 0 0 0 0,1 0 0 0 0,-1-1 0 0 0,0 1 0 0 0,0 0 0 0 0,1 0 0 0 0,-1-1 0 0 0,0 1 0 0 0,1 0 0 0 0,-1 0 0 0 0,0-1 0 0 0,0 1 0 0 0,1 0 0 0 0,-1-1 0 0 0,0 1 0 0 0,0-1 0 0 0,4-4 0 0 0,6 3 0 0 0,2 4 0 0 0,0 8 0 0 0,10 4 0 0 0,-18-6 0 0 0,-1-6 0 0 0,-1-1 0 0 0,5 11 0 0 0,5 12 16 0 0,-4-12 58 0 0,-6-2 1 0 0,-2-6-4 0 0,0-2-36 0 0,0 1-12 0 0,0 3 54 0 0,0 7 90 0 0,0-5-174 0 0,0-6-105 0 0,0-2-69 0 0,0 0 78 0 0,0 0-62 0 0,0 0-80 0 0,0 0 75 0 0,0 0-37 0 0,0 0-41 0 0,0 0-38 0 0,0 0-388 0 0,0 0 94 0 0,1 0-53 0 0,0 0-745 0 0,2 0-587 0 0,4 0-1115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0:57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0 117 4592 0 0,'0'0'133'0'0,"0"0"-28"0"0,0 0 9 0 0,0 0 54 0 0,0 0 155 0 0,0 0 278 0 0,0 0 27 0 0,3 0-7 0 0,1 1-421 0 0,-1 0-40 0 0,3 5 216 0 0,-3-2-49 0 0,2-1-7 0 0,0-1 43 0 0,2-2 112 0 0,-4 0-329 0 0,1 0 45 0 0,21 1 914 0 0,-16-2-840 0 0,-6 0-184 0 0,0-1-43 0 0,1 0 78 0 0,1-1-11 0 0,2-2 39 0 0,-1 3 45 0 0,-3 1-67 0 0,1 1 33 0 0,1 0 38 0 0,0-1 43 0 0,1 2-106 0 0,16 0 175 0 0,-6-5-7 0 0,3-5-13 0 0,-16 8-239 0 0,1 0-1 0 0,-1 0 0 0 0,0 0 1 0 0,0 1-1 0 0,1-1 0 0 0,-1 1 1 0 0,2 0-46 0 0,11-2 221 0 0,-6-3-54 0 0,3-2-14 0 0,5 6-8 0 0,-1 0 11 0 0,-5-2 10 0 0,8-9 59 0 0,7 7-26 0 0,-5-6-9 0 0,6 5-4 0 0,-6-5 3 0 0,9 6 23 0 0,-15-1-103 0 0,2 0 43 0 0,0 4 33 0 0,-3 2-55 0 0,19 1 10 0 0,-5-5-111 0 0,-16-2-2 0 0,-12 5-24 0 0,1 0-1 0 0,-1 0 1 0 0,1 0 0 0 0,0 0-1 0 0,-1 1 1 0 0,1-1 0 0 0,0 1-1 0 0,-1-1 1 0 0,1 1 0 0 0,0 0-1 0 0,0-1 1 0 0,0 1 0 0 0,-1 0-1 0 0,1 0-2 0 0,95 0 117 0 0,-80 0-117 0 0,-3 0 12 0 0,-12 0 47 0 0,1 0-4 0 0,8 0-33 0 0,-8 0 9 0 0,-3 0-119 0 0,0 0-84 0 0,2 0-334 0 0,-1 0 60 0 0,0 0 52 0 0,0 0 44 0 0,1 0-24 0 0,-1 0 36 0 0,2 0-601 0 0,-2 0 276 0 0,0 0 273 0 0,0 0-55 0 0,1 0-1590 0 0,-1 0-1155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6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9008 0 0,'0'0'200'0'0,"0"0"33"0"0,0 0 15 0 0,0 0 4 0 0,0 0-11 0 0,0 0-7 0 0,0 0-2 0 0,0 0 0 0 0,0 2 0 0 0,5 12 211 0 0,1-2-125 0 0,-5-1-201 0 0,-1-10-152 0 0,0 2 47 0 0,0 0 48 0 0,0 1 38 0 0,0 4 129 0 0,1 11 375 0 0,-1-14-462 0 0,1-2-50 0 0,3 3 57 0 0,0 1 67 0 0,-2 4 58 0 0,-1-6-145 0 0,1 1 40 0 0,8 11 428 0 0,-5-8-312 0 0,-2-4-179 0 0,-2-1-37 0 0,3 8 207 0 0,0-1-66 0 0,-1 0-63 0 0,0-1-41 0 0,1 2-18 0 0,5 6-9 0 0,-5-6-29 0 0,0 0-1 0 0,0 0 1 0 0,-1 0-1 0 0,1 11-47 0 0,-1-12 20 0 0,0 8 22 0 0,-1-10-14 0 0,-1-1 1 0 0,2 1 0 0 0,2 7-29 0 0,-1-3 48 0 0,0 0 0 0 0,0 0 1 0 0,-1 1-1 0 0,0 2-48 0 0,5 25 158 0 0,-5-29-109 0 0,-1-7-22 0 0,-1 0 0 0 0,0 0-1 0 0,0 1 1 0 0,0-1 0 0 0,-1 0 0 0 0,1 0-27 0 0,-1 0 32 0 0,0 0 0 0 0,1 0 0 0 0,0-1-1 0 0,0 1 1 0 0,0 0 0 0 0,1-1 0 0 0,0 1 0 0 0,0 0-32 0 0,10 14 223 0 0,-11-16-189 0 0,-1-1-1 0 0,1 1 0 0 0,0 0 0 0 0,-1-1 0 0 0,0 1 0 0 0,1 0 0 0 0,-1-1 0 0 0,0 1 0 0 0,0 0 0 0 0,-1-1 0 0 0,0 3-33 0 0,1 5 204 0 0,0-8-100 0 0,0-2-1 0 0,0 0-6 0 0,0 0-1 0 0,0 0 0 0 0,0 0-5 0 0,0 0-18 0 0,0 0 11 0 0,0 0 3 0 0,0-1-29 0 0,0-1-33 0 0,0-6-25 0 0,0 7 9 0 0,-1-19 36 0 0,-3 7-32 0 0,4 13-13 0 0,-1-1 0 0 0,1 1 0 0 0,0-1-1 0 0,0 1 1 0 0,0-1 0 0 0,0 0 0 0 0,0 1 0 0 0,0-1-1 0 0,0 1 1 0 0,0-1 0 0 0,0 1 0 0 0,0-1 0 0 0,0 0 0 0 0,0 1-1 0 0,0-1 1 0 0,0 1 0 0 0,1-1 0 0 0,-1 1 0 0 0,0-1-1 0 0,0 0 1 0 0,1 1 0 0 0,-1-1 0 0 0,0 1 0 0 0,1-1 0 0 0,-1 1-1 0 0,1-1 1 0 0,0-1 0 0 0,-1 0 0 0 0,1 0 0 0 0,-1-1 0 0 0,1 1 0 0 0,-1 0 0 0 0,0 0 0 0 0,0-1 0 0 0,0 1 0 0 0,0 0 0 0 0,0 0 0 0 0,-1-1 0 0 0,1-4 0 0 0,3-13-4 0 0,7-2-45 0 0,-1 4 25 0 0,-7 14 13 0 0,0-1-1 0 0,0 1 1 0 0,0 0-1 0 0,0 0 1 0 0,1 0-1 0 0,0 0 1 0 0,0 0-1 0 0,0 0 12 0 0,29-27-47 0 0,-12 13 35 0 0,-2 1-44 0 0,-12 11 55 0 0,1 1 0 0 0,0 0 0 0 0,0 0 0 0 0,8-3 1 0 0,-11 7-10 0 0,-1 0-1 0 0,0 0 1 0 0,0 1-1 0 0,1-1 1 0 0,-1 1-1 0 0,0 0 1 0 0,1 0-1 0 0,-1 0 1 0 0,3 1 10 0 0,6 0-39 0 0,-11-2 39 0 0,-1 1-1 0 0,1 0 1 0 0,-1 0 0 0 0,0 0-1 0 0,1 0 1 0 0,-1 0 0 0 0,0 0-1 0 0,1 0 1 0 0,-1 0 0 0 0,1 0-1 0 0,-1 0 1 0 0,0 0 0 0 0,1 1-1 0 0,-1-1 1 0 0,0 0 0 0 0,1 0-1 0 0,-1 0 1 0 0,0 0 0 0 0,1 1-1 0 0,-1-1 1 0 0,0 0 0 0 0,1 0-1 0 0,-1 0 1 0 0,0 1 0 0 0,1-1-1 0 0,-1 0 1 0 0,0 1 0 0 0,0-1-1 0 0,0 0 1 0 0,1 1 0 0 0,-1-1-1 0 0,0 1 1 0 0,4 4 0 0 0,4-1 0 0 0,-5 0 0 0 0,8 4 0 0 0,-11-8 0 0 0,1 0 0 0 0,0 1 0 0 0,-1-1 0 0 0,1 1 0 0 0,0-1 0 0 0,-1 1 0 0 0,1-1 0 0 0,-1 1 0 0 0,1 0 0 0 0,-1-1 0 0 0,1 1 0 0 0,-1-1 0 0 0,1 1 0 0 0,-1 0 0 0 0,0 0 0 0 0,1-1 0 0 0,-1 1 0 0 0,0 0 0 0 0,0 0 0 0 0,1-1 0 0 0,-1 1 0 0 0,0 0 0 0 0,0 0 0 0 0,0 0 0 0 0,0-1 0 0 0,0 2 0 0 0,4 14 0 0 0,2-3 0 0 0,0 1 0 0 0,2 9 0 0 0,-7-15 0 0 0,0 1 0 0 0,0 0 0 0 0,-1 0 0 0 0,0-1 0 0 0,-1 9 0 0 0,1 5 0 0 0,0-21 1 0 0,0 4 0 0 0,0 0 0 0 0,0 0-1 0 0,0 0 1 0 0,-1 0 0 0 0,1 0 0 0 0,-1 0 0 0 0,0-1 0 0 0,-1 1 0 0 0,1 0 0 0 0,-1-1 0 0 0,0 2-1 0 0,0 6 43 0 0,2-10-42 0 0,0-1 0 0 0,-1 0-1 0 0,1 1 1 0 0,0-1 0 0 0,-1 1 0 0 0,1-1 0 0 0,0 0 0 0 0,-1 0 0 0 0,0 1 0 0 0,1-1 0 0 0,-1 0-1 0 0,0 0 1 0 0,1 1-1 0 0,-1-1 0 0 0,0 0 0 0 0,0 0 0 0 0,1 0 0 0 0,-1 0 0 0 0,1 1 0 0 0,-1-1 0 0 0,1 0 0 0 0,-1 1 0 0 0,1-1 0 0 0,0 0 0 0 0,0 1-1 0 0,0-1 1 0 0,0 0 0 0 0,0 0 2 0 0,0 0 0 0 0,0 0 0 0 0,0 0 0 0 0,0-1-1 0 0,0 1 1 0 0,0 0 0 0 0,0 0 0 0 0,-1-1 0 0 0,1 1 0 0 0,0 0-1 0 0,0 0 1 0 0,-1-1 0 0 0,1 1 0 0 0,0 0 0 0 0,-1-1-1 0 0,1 1 1 0 0,0 0 0 0 0,-1-1 0 0 0,1 1 0 0 0,-1-1-1 0 0,1 1 1 0 0,-1-1 0 0 0,0 1 0 0 0,1-1 0 0 0,-1 1-1 0 0,1-1 1 0 0,-1 1 0 0 0,0-1 0 0 0,1 0 0 0 0,-1 1 0 0 0,-1-1-2 0 0,-7 7 29 0 0,5 1 24 0 0,-1-5-38 0 0,-2 8 37 0 0,4-9-44 0 0,1 0 0 0 0,0 0-1 0 0,0 0 1 0 0,0 0 0 0 0,-1-1 0 0 0,1 1 0 0 0,-1 0 0 0 0,0-1 0 0 0,1 0 0 0 0,-3 1-8 0 0,-1 1 6 0 0,3-2 4 0 0,-1 0-1 0 0,1-1 1 0 0,-1 1-1 0 0,0-1 1 0 0,1 0-1 0 0,-1 0 1 0 0,0 0-1 0 0,1 0 1 0 0,-3-1-10 0 0,-2 1 21 0 0,-29 0 10 0 0,0 0 74 0 0,36 0-102 0 0,-1 0 0 0 0,1-1 1 0 0,0 1-1 0 0,-1 0 0 0 0,1 0 0 0 0,0-1 1 0 0,-1 1-1 0 0,1-1 0 0 0,0 1 0 0 0,0-1 1 0 0,-1 0-1 0 0,1 1 0 0 0,0-1-3 0 0,0 0 3 0 0,0 0 1 0 0,0 1-1 0 0,-1-1 0 0 0,1 0 1 0 0,0 1-1 0 0,0-1 0 0 0,-1 1 1 0 0,1 0-1 0 0,0-1 0 0 0,-1 1 0 0 0,1 0 1 0 0,-1 0-1 0 0,1 0-3 0 0,0 0 4 0 0,-1 0-1 0 0,1-1 1 0 0,0 1-1 0 0,0 0 1 0 0,-1 0-1 0 0,1-1 1 0 0,0 1 0 0 0,0-1-1 0 0,0 1 1 0 0,-1-1-1 0 0,1 1 1 0 0,0-1-1 0 0,0 0 1 0 0,0 1-1 0 0,0-1 1 0 0,0 0 0 0 0,0 0-1 0 0,0 0-3 0 0,-5-4 38 0 0,6 7-22 0 0,0-2-16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1 0 0 0,1-1 0 0 0,0 0-1 0 0,0 0 1 0 0,0 0 0 0 0,0 0 0 0 0,0 0 0 0 0,0 0 0 0 0,0 0 0 0 0,0 0 0 0 0,0 0 0 0 0,-1 0 0 0 0,1 0 0 0 0,0 0 0 0 0,0 0 0 0 0,0 0 0 0 0,0 0 0 0 0,0 0 0 0 0,0 0 0 0 0,0 0 0 0 0,0 0 0 0 0,0 0 0 0 0,-1 0 0 0 0,1-1 0 0 0,0 1 0 0 0,0 0 0 0 0,0 0 0 0 0,0 0 0 0 0,0 0 0 0 0,0 0 0 0 0,0 0 0 0 0,0 0 0 0 0,0 0 0 0 0,0 0 0 0 0,0 0 0 0 0,0 0 0 0 0,0 0 0 0 0,-26-23-10 0 0,24 21-18 0 0,2 2-35 0 0,0 0-23 0 0,0 0-87 0 0,0 0-104 0 0,0 0 79 0 0,0 0 69 0 0,1 0 61 0 0,-1 0 49 0 0,0 0 35 0 0,1 0 69 0 0,2 0 198 0 0,-2 0-229 0 0,-1 0-39 0 0,1 0-77 0 0,0-1-11 0 0,-1 1-35 0 0,1 0-36 0 0,-1 0-42 0 0,1 0-45 0 0,-1 0-48 0 0,0 0-53 0 0,1 0-55 0 0,-1 0-61 0 0,0 0-63 0 0,1 0-67 0 0,-1 0-72 0 0,0 0-74 0 0,0 1-79 0 0,0-1-1418 0 0,0 0-1259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7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9440 0 0,'0'0'216'0'0,"0"0"32"0"0,0 0 9 0 0,0-1-109 0 0,0 0-77 0 0,0-3-66 0 0,1 2 43 0 0,3-1 156 0 0,1 2 38 0 0,3 1 199 0 0,-4 0-241 0 0,0-2 377 0 0,3-3-143 0 0,21-3 707 0 0,-17 5-786 0 0,-5 2-172 0 0,0 0-37 0 0,0 0-42 0 0,-2-1-51 0 0,5-1 181 0 0,-2-1-64 0 0,6-1 107 0 0,-2 3-31 0 0,-3 3-124 0 0,16 0 123 0 0,-10-5-126 0 0,-9 2-101 0 0,11-4 87 0 0,1 4-82 0 0,-7 2-22 0 0,4 0-2 0 0,9 0 33 0 0,-1 0-223 0 0,-20 0 120 0 0,-2 0-27 0 0,0 0-68 0 0,0 0-172 0 0,0 0-313 0 0,0 0-26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7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 8568 0 0,'0'0'249'0'0,"0"0"-1"0"0,0 0-139 0 0,0 0-39 0 0,0 0 79 0 0,2 0 162 0 0,-2 0-275 0 0,1 0 0 0 0,-1 0 0 0 0,1 0 0 0 0,-1 0 0 0 0,1 0 0 0 0,-1 0 0 0 0,0 0 0 0 0,1 0 0 0 0,-1-1 0 0 0,1 1 0 0 0,-1 0 0 0 0,1 0 0 0 0,-1 0 0 0 0,0-1 0 0 0,1 1 0 0 0,-1 0 0 0 0,0 0 0 0 0,1-1 0 0 0,-1 1 0 0 0,0 0 0 0 0,0-1 0 0 0,1 1 0 0 0,-1 0 0 0 0,0-1-36 0 0,1 0 40 0 0,-1 1 0 0 0,0-1 0 0 0,1 1 0 0 0,-1-1 1 0 0,1 1-1 0 0,-1 0 0 0 0,0-1 0 0 0,1 1 0 0 0,-1 0 0 0 0,1-1 0 0 0,-1 1 0 0 0,1 0 0 0 0,-1-1 0 0 0,1 1 0 0 0,-1 0 1 0 0,1 0-1 0 0,-1 0 0 0 0,1 0 0 0 0,-1-1 0 0 0,1 1 0 0 0,0 0 0 0 0,-1 0 0 0 0,1 0 0 0 0,-1 0 0 0 0,1 0-40 0 0,0 0 62 0 0,0 1-1 0 0,0-1 1 0 0,0 0-1 0 0,0 0 1 0 0,0 0-1 0 0,0 0 1 0 0,0 0-1 0 0,0 0 0 0 0,0 0 1 0 0,0-1-1 0 0,0 1 1 0 0,0 0-1 0 0,0 0 1 0 0,0-1-1 0 0,0 1 1 0 0,0-1-1 0 0,-1 1 1 0 0,1-1-1 0 0,0 1 1 0 0,0-1-1 0 0,0 1 1 0 0,-1-1-1 0 0,1 0 0 0 0,1 0-61 0 0,0-2 187 0 0,2 1 85 0 0,1 1-76 0 0,3 1-35 0 0,2 1 0 0 0,-5-1-46 0 0,6-1 127 0 0,-1-4 30 0 0,-1 0-36 0 0,-1 4-43 0 0,27 1 72 0 0,-23 0-214 0 0,-1 0-45 0 0,-1 0-48 0 0,-1 0-51 0 0,1 0-62 0 0,0 0-71 0 0,2 0-100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8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0 7688 0 0,'0'0'166'0'0,"0"0"29"0"0,0 0 14 0 0,-2 2-25 0 0,-4 3-134 0 0,1-2 23 0 0,1-2 48 0 0,-1 0 78 0 0,4-1 3 0 0,1 1-45 0 0,-1 1 50 0 0,0 0-95 0 0,0 3-59 0 0,1-4-9 0 0,0 0 48 0 0,-3 5 127 0 0,0 1-38 0 0,-2 3 19 0 0,0 0-46 0 0,3-5-87 0 0,-1-1 1 0 0,1 0-1 0 0,-1 0 1 0 0,0 0 0 0 0,-2 2-68 0 0,4-4 23 0 0,-1-1 1 0 0,1 1 0 0 0,0-1 0 0 0,0 1-1 0 0,0-1 1 0 0,0 1 0 0 0,1 0 0 0 0,-1 0-1 0 0,0-1 1 0 0,1 1 0 0 0,-1 0 0 0 0,1 0-1 0 0,0 0 1 0 0,0 0 0 0 0,-1-1 0 0 0,1 3-24 0 0,-2 11 136 0 0,-3-3-9 0 0,4-9-90 0 0,0-1 0 0 0,1 1 1 0 0,-1-1-1 0 0,0 1 0 0 0,1-1 0 0 0,-1 1 1 0 0,1 0-1 0 0,0 1-37 0 0,0-3 25 0 0,0 0 1 0 0,0 0-1 0 0,0 1 0 0 0,-1-1 1 0 0,1 0-1 0 0,0 1 1 0 0,-1-1-1 0 0,1 0 0 0 0,0 0 1 0 0,-1 0-1 0 0,1 1 0 0 0,-1-1 1 0 0,0 0-1 0 0,0 0-25 0 0,-3 9 164 0 0,0 9 147 0 0,5 38 574 0 0,-1-41-655 0 0,1-2-39 0 0,-1 11 131 0 0,1-1-54 0 0,2 5-1 0 0,3 13 68 0 0,-2 31 182 0 0,0-55-387 0 0,0 2 27 0 0,-2 4 40 0 0,-2-10-103 0 0,2 1-1 0 0,0-1 1 0 0,0 1 0 0 0,1-1-1 0 0,2 3-93 0 0,13 41 372 0 0,-16-53-335 0 0,5 12 102 0 0,0-4-72 0 0,3 5-38 0 0,-6-4 14 0 0,6-2-6 0 0,-6-7-31 0 0,0-1 44 0 0,18 18 348 0 0,-14-18-361 0 0,-4-3-65 0 0,0 0-40 0 0,0 1-156 0 0,-2-1 193 0 0,-1 1-26 0 0,1-1-28 0 0,-1 0-45 0 0,0-1-20 0 0,0 1-44 0 0,1 0-49 0 0,-1-1-55 0 0,0 1 2 0 0,0-1-45 0 0,1 1-49 0 0,-1-1-53 0 0,0 0-56 0 0,1 0-59 0 0,0 1-63 0 0,-1-1-66 0 0,4 0-1400 0 0,2 0-1184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9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60 7112 0 0,'0'0'157'0'0,"-2"-2"23"0"0,-6-12 162 0 0,4 6-285 0 0,-1 1-42 0 0,0 2 39 0 0,0 0 64 0 0,-1 2 58 0 0,1 0 53 0 0,-1 2 45 0 0,2-1 188 0 0,0-1-284 0 0,-1 0 40 0 0,-15-1 606 0 0,10 4-496 0 0,0 0-25 0 0,3 0-178 0 0,3 2 163 0 0,-5 5-37 0 0,-4-4 52 0 0,11-3-281 0 0,0 0 0 0 0,1 0 0 0 0,-1 1 0 0 0,0-1 1 0 0,1 0-1 0 0,-1 1 0 0 0,1-1 0 0 0,-1 1 0 0 0,1-1 0 0 0,-1 1 0 0 0,0 0-22 0 0,0 1 35 0 0,0-1 1 0 0,0 1 0 0 0,0 0 0 0 0,0 0-1 0 0,0 0 1 0 0,0 0 0 0 0,0 0-1 0 0,0 1-35 0 0,-9 10 182 0 0,-13 23 306 0 0,14-20-351 0 0,2 11-13 0 0,4-11-49 0 0,1-6 0 0 0,0 1 0 0 0,1 0 0 0 0,-1 6-75 0 0,1 8 190 0 0,1 23-190 0 0,1-38 19 0 0,0 1 12 0 0,0-8-18 0 0,-1 0 1 0 0,1 0 0 0 0,0 0-1 0 0,0 0 1 0 0,0 0-1 0 0,1-1 1 0 0,-1 1 0 0 0,1 0-1 0 0,-1 0 1 0 0,1 0-1 0 0,0 0 1 0 0,0 0-1 0 0,0-1 1 0 0,1 1 0 0 0,-1-1-1 0 0,1 2-13 0 0,0-2 72 0 0,1-1 10 0 0,0 4-48 0 0,0 0-5 0 0,2-4 64 0 0,0 0-61 0 0,17-2 186 0 0,-15-1-148 0 0,-2 0-48 0 0,0 0 30 0 0,-1 0 1 0 0,1-1-1 0 0,-1 0 1 0 0,1 0-1 0 0,-1 0 1 0 0,1-1-53 0 0,6-3 112 0 0,2-2 45 0 0,-7 1-101 0 0,4-10 83 0 0,-7 13-84 0 0,-1 0 0 0 0,1 0 0 0 0,0 1 0 0 0,1-1 0 0 0,1-1-55 0 0,11-12-13 0 0,2-12-145 0 0,-16 18 90 0 0,0-2 55 0 0,0 7 13 0 0,0 0 0 0 0,0-1 0 0 0,-1 1 0 0 0,1 0 0 0 0,-2-1 0 0 0,1 1 0 0 0,-1-2 0 0 0,0-11-4 0 0,0-43 72 0 0,0 53-52 0 0,0 8 58 0 0,0 2-4 0 0,0 0-34 0 0,0 0-110 0 0,0 2-15 0 0,2 8 8 0 0,6 10 10 0 0,-7-6 58 0 0,-1-13 14 0 0,0-1-1 0 0,0 1 0 0 0,0 0 0 0 0,0 0 0 0 0,0 0 1 0 0,0 0-1 0 0,0 0 0 0 0,0-1 0 0 0,0 1 0 0 0,0 0 1 0 0,1 0-1 0 0,-1 0 0 0 0,0 0 0 0 0,1-1 0 0 0,-1 1 1 0 0,1 0-1 0 0,8 19 26 0 0,2 11 81 0 0,-10-18-94 0 0,0-1 21 0 0,1-1 34 0 0,1-3-15 0 0,3 6 48 0 0,-5-2 33 0 0,0 0 0 0 0,4 0-41 0 0,0 0 6 0 0,-4 0 48 0 0,0-4-25 0 0,4 2 19 0 0,-4-9-122 0 0,0 0 1 0 0,-1 1-1 0 0,1-1 1 0 0,-1 0-1 0 0,1 0 1 0 0,-1 1-1 0 0,1-1 0 0 0,-1 0 1 0 0,1 1-1 0 0,-1-1 1 0 0,0 0-1 0 0,0 1 1 0 0,0-1-20 0 0,0 18 181 0 0,0 8 44 0 0,0-25-150 0 0,0-2-10 0 0,0 0-1 0 0,0 2-10 0 0,0 6-33 0 0,0-6-1 0 0,0-2-117 0 0,0 0 20 0 0,0 0-79 0 0,0 0-93 0 0,0 0 72 0 0,0 0-42 0 0,0 0-44 0 0,0 0-42 0 0,0 0-40 0 0,0 0-34 0 0,0 0-248 0 0,0 0-57 0 0,0 0-46 0 0,0 0-34 0 0,0 0-1368 0 0,0 0-1214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2:59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11744 0 0,'0'0'266'0'0,"0"0"44"0"0,0 0 11 0 0,0 0-135 0 0,0 0-89 0 0,0 0 25 0 0,0 0 17 0 0,0 0 21 0 0,0 0 7 0 0,0 2-17 0 0,0 5-87 0 0,0 6-34 0 0,0-12-515 0 0,1-1 65 0 0,1 1-19 0 0,1-1-143 0 0,0 0 15 0 0,-2 0 153 0 0,-1 0 25 0 0,0 0-56 0 0,2 0-1224 0 0,-2 0-953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01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6648 0 0,'0'0'149'0'0,"0"0"23"0"0,0 0 12 0 0,0 2 17 0 0,0 4-102 0 0,0 0 59 0 0,0 19 524 0 0,0-15-433 0 0,0-6-147 0 0,0 0-49 0 0,2 2 242 0 0,3 0-100 0 0,-4-4-163 0 0,-1-1 0 0 0,1 1 1 0 0,0 0-1 0 0,-1-1 0 0 0,1 1 1 0 0,-1 0-1 0 0,0 0 0 0 0,0-1 1 0 0,1 3-33 0 0,-1 3 126 0 0,0 0 55 0 0,0 0 14 0 0,1 1 83 0 0,3 1 43 0 0,1 1 18 0 0,-3 1-45 0 0,-1 2-86 0 0,3-1 64 0 0,2 4 112 0 0,7 6 236 0 0,-3-3-108 0 0,-6 5 133 0 0,0-18-509 0 0,1 4 81 0 0,-4-2-41 0 0,-1-4-84 0 0,2 2 58 0 0,1-4-48 0 0,0-2 52 0 0,1 0 86 0 0,-4 0-67 0 0,0 1-63 0 0,0 0-39 0 0,0 0-77 0 0,0 2-67 0 0,0-2 66 0 0,0 1 49 0 0,0-1 77 0 0,0 0 57 0 0,-1 0 87 0 0,1-1 101 0 0,-1 0 115 0 0,-5-2-408 0 0,-7-9 17 0 0,12 10-77 0 0,0 0-6 0 0,1 0-1 0 0,-1 0 1 0 0,1-1 0 0 0,-1 1 0 0 0,1 0-1 0 0,0-1 1 0 0,0 1 0 0 0,-1 0 0 0 0,1-1-1 0 0,0 1 1 0 0,0 0 0 0 0,0-1 0 0 0,1 1-1 0 0,-1 0 1 0 0,0-1 0 0 0,0 1-5 0 0,1-1 2 0 0,-1 0 0 0 0,0 0 0 0 0,0-1-1 0 0,0 1 1 0 0,0 0 0 0 0,0 0 0 0 0,0 0 0 0 0,-1 0 0 0 0,1 0-1 0 0,-1-1-1 0 0,-1 0 5 0 0,1 0 0 0 0,-1 0 0 0 0,1-1 0 0 0,0 1 0 0 0,0 0 0 0 0,0-1 0 0 0,0 1 0 0 0,1-1 0 0 0,-1 1 0 0 0,1-1 0 0 0,0 1 0 0 0,0-1-1 0 0,1-2-4 0 0,-1-17-4 0 0,0-34 72 0 0,0 55-68 0 0,0 0 0 0 0,0 0 0 0 0,0 0 0 0 0,0 0 0 0 0,1 0 0 0 0,-1 0 0 0 0,1 0 0 0 0,-1 0 0 0 0,1 0 0 0 0,0 0 0 0 0,-1 0 0 0 0,2 0 0 0 0,-1 0 0 0 0,0 0 0 0 0,-1 0 0 0 0,1 0 0 0 0,0 0 0 0 0,-1 1 0 0 0,1-1 0 0 0,-1 0 0 0 0,1 0 0 0 0,-1 0 0 0 0,0 0 0 0 0,0 0 0 0 0,0-1 0 0 0,0 1 0 0 0,0 0 0 0 0,0 1 0 0 0,0-1 0 0 0,1 1 0 0 0,-1-1 0 0 0,0 1 0 0 0,1-1 0 0 0,-1 1 0 0 0,1 0 0 0 0,0-1 0 0 0,0 0 0 0 0,1-1-9 0 0,0 0 1 0 0,0 0 0 0 0,1 1 0 0 0,0-1 0 0 0,-1 0 0 0 0,2 0 8 0 0,7-7-23 0 0,-6 2 23 0 0,-5 7 0 0 0,0 0 0 0 0,1 1 0 0 0,-1-1 0 0 0,1 0 0 0 0,-1 0 0 0 0,0 0 0 0 0,1 1 0 0 0,0-1 0 0 0,-1 0 0 0 0,1 1 0 0 0,-1-1 0 0 0,1 1 0 0 0,0-1 0 0 0,-1 0 0 0 0,1 1 0 0 0,0-1 0 0 0,10-6 1 0 0,-3 2-39 0 0,21 3 1 0 0,-17 4-6 0 0,0 8 32 0 0,-8-6 11 0 0,-1-1 0 0 0,0 1 0 0 0,0 0 0 0 0,0 0 0 0 0,0 0 0 0 0,0 0 0 0 0,-1 0 0 0 0,0 1 0 0 0,18 20 0 0 0,-9-1 0 0 0,4 10 0 0 0,-11-29 0 0 0,-1-1 0 0 0,-1-1 0 0 0,0 0 0 0 0,0 0 0 0 0,0 1 0 0 0,0-1 0 0 0,0 1 0 0 0,-1-1 0 0 0,0 1 0 0 0,0 0 0 0 0,0-1 0 0 0,1 4 0 0 0,-2-4-1 0 0,0 1 0 0 0,0-1-1 0 0,1 1 1 0 0,0-1-1 0 0,0 1 1 0 0,0-1-1 0 0,0 1 2 0 0,4 14 35 0 0,-3-2 84 0 0,-2-14-35 0 0,0 7-160 0 0,0-7 95 0 0,0 0 43 0 0,0 0 40 0 0,0-1 55 0 0,0 1 64 0 0,0 0 74 0 0,-2-1-187 0 0,-4-3-79 0 0,4 1-11 0 0,-2-7 9 0 0,1 6-4 0 0,2 1-20 0 0,0 0-1 0 0,1 0 0 0 0,-1 1 1 0 0,0-1-1 0 0,1 0 0 0 0,-1 0 0 0 0,1 0 1 0 0,-1 1-1 0 0,1-1 0 0 0,-1 0 1 0 0,1 0-1 0 0,0 0 0 0 0,-1 0 1 0 0,1 0-1 0 0,0 0 0 0 0,0 0 0 0 0,0 0 1 0 0,0 0-1 0 0,0 0 0 0 0,0 0 1 0 0,0 0-1 0 0,0 0 0 0 0,0 0 0 0 0,0-1-2 0 0,-1-12 47 0 0,-4-4-24 0 0,4 15-16 0 0,0-1 0 0 0,0 1 1 0 0,0-1-1 0 0,0 0 0 0 0,1 1 1 0 0,-1-2-8 0 0,1 3 1 0 0,1 1 0 0 0,-1-1-1 0 0,0 1 1 0 0,0-1 0 0 0,0 1 0 0 0,1 0 0 0 0,-1-1 0 0 0,1 1 0 0 0,-1-1 0 0 0,1 1 0 0 0,0 0-1 0 0,-1-1 1 0 0,2 0-1 0 0,-1 1 0 0 0,-1 0 0 0 0,1 0 0 0 0,-1 0 0 0 0,1 0 0 0 0,-1-1 0 0 0,1 1 0 0 0,-1 0 0 0 0,1 0 0 0 0,-1 0 0 0 0,0-1 0 0 0,0 1 0 0 0,0 0-1 0 0,0-1 1 0 0,1-1 0 0 0,-1 1 0 0 0,1-1 0 0 0,-1 1 0 0 0,1-1 0 0 0,0 1 0 0 0,-1 0 0 0 0,1-1 0 0 0,1 1 0 0 0,-1 0 0 0 0,1-2 0 0 0,3-4 0 0 0,5-4 0 0 0,2 2 0 0 0,0 8-10 0 0,0 3-33 0 0,-10-1 41 0 0,0 1 0 0 0,0-1 0 0 0,0 1 0 0 0,1 0 0 0 0,-1 0 0 0 0,0 0 0 0 0,0 0 0 0 0,0 1 1 0 0,0-1-1 0 0,-1 0 0 0 0,2 2 2 0 0,8 7-43 0 0,-8-7 41 0 0,0 1-1 0 0,1 0 1 0 0,-1 0 0 0 0,-1 0 0 0 0,1 1 2 0 0,-1-1 0 0 0,1 0 0 0 0,0 0 0 0 0,0 0 0 0 0,0 0 0 0 0,1 0 0 0 0,-3-3 0 0 0,1 1 0 0 0,-1 0 0 0 0,1 0 0 0 0,-1-1 0 0 0,0 1 0 0 0,0 0 0 0 0,0 0 0 0 0,0 0 0 0 0,-1 0 0 0 0,1 0 0 0 0,0 1 0 0 0,-1-1 0 0 0,1 2 0 0 0,0-1 0 0 0,0 0 0 0 0,1 0 0 0 0,-1 0 0 0 0,1 0 0 0 0,1 3 0 0 0,1 1 2 0 0,0 0-1 0 0,-1 0 0 0 0,0 0 1 0 0,2 6-2 0 0,0 14 48 0 0,-5-26-48 0 0,0 1 1 0 0,0-1 0 0 0,0 0 0 0 0,0 1-1 0 0,1-1 1 0 0,-1 0 0 0 0,0 0-1 0 0,1 1 1 0 0,-1-1 0 0 0,1 0-1 0 0,-1 0 1 0 0,1 0 0 0 0,-1 0-1 0 0,1 1 1 0 0,0-1-1 0 0,3 5 0 0 0,-2 6 0 0 0,-2-9-54 0 0,0-2 36 0 0,0 0 45 0 0,0-2 97 0 0,0 3-132 0 0,0 0-48 0 0,0 2-49 0 0,0 2-61 0 0,0 2-74 0 0,0 2-85 0 0,0-8 55 0 0,0-1-46 0 0,0 0-41 0 0,0 0-37 0 0,0 1-259 0 0,0-1-61 0 0,0 0-48 0 0,0 0-34 0 0,0 1-1428 0 0,0-2-1260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00.1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0 291 8664 0 0,'0'0'197'0'0,"0"0"24"0"0,0 0 18 0 0,0 2-12 0 0,3 7-89 0 0,4 2-18 0 0,-4-7 6 0 0,-2 1-78 0 0,-1 0-8 0 0,2-3-24 0 0,3 10 108 0 0,-4-10-90 0 0,0 1 0 0 0,-1 0 1 0 0,1-1-1 0 0,-1 1 0 0 0,0-1 0 0 0,0 1 1 0 0,0 1-35 0 0,0-3 18 0 0,0 0 1 0 0,1 1-1 0 0,-1-1 1 0 0,0 0 0 0 0,0 0-1 0 0,1 1 1 0 0,-1-1-1 0 0,0 0 1 0 0,1 0-1 0 0,0 0 1 0 0,-1 0 0 0 0,1 0-1 0 0,0 1-18 0 0,3 6 170 0 0,-2 5 68 0 0,-2-6-130 0 0,0 9 102 0 0,1-10-101 0 0,0 1 33 0 0,1-2-67 0 0,4 14 213 0 0,-4 5 36 0 0,0-6-132 0 0,2 10 152 0 0,1 1-16 0 0,-4-11-164 0 0,2 29 319 0 0,1-17-19 0 0,2 0 0 0 0,4 9-464 0 0,-10-34 74 0 0,1 1 0 0 0,0-1 0 0 0,-1 1 0 0 0,0 0 1 0 0,-1 2-75 0 0,1 10 154 0 0,3-2-69 0 0,1-4-30 0 0,-3-9-44 0 0,0-1 0 0 0,0 1-1 0 0,0-1 1 0 0,-1 1 0 0 0,1-1 0 0 0,-1 1 0 0 0,0 0 0 0 0,1 0-11 0 0,-1-1 9 0 0,0-1 0 0 0,0 1 0 0 0,0-1 0 0 0,0 1 0 0 0,1-1 0 0 0,-1 1 0 0 0,0-1 0 0 0,1 0 0 0 0,-1 1 0 0 0,1-1 0 0 0,0 1 0 0 0,-1-1 0 0 0,2 1-9 0 0,-1-1 10 0 0,-1 0 1 0 0,1 0 0 0 0,0 0-1 0 0,-1 1 1 0 0,1-1 0 0 0,-1 0-1 0 0,0 0 1 0 0,1 0 0 0 0,-1 1-1 0 0,0-1 1 0 0,0 0 0 0 0,1 0 0 0 0,-1 1-11 0 0,0 21 186 0 0,0-21-111 0 0,0-2 10 0 0,0 0-13 0 0,0 0 6 0 0,0 0-1 0 0,0 0-10 0 0,0-2-4 0 0,-1-1-41 0 0,1 3-18 0 0,4-6 27 0 0,3-8 30 0 0,-3-10-51 0 0,-2 20-10 0 0,-1 2 0 0 0,0 0 0 0 0,0-1 0 0 0,0 1 0 0 0,0 0 0 0 0,0-1 0 0 0,-1 1 0 0 0,1-1 0 0 0,-1 1 0 0 0,1-1 0 0 0,-1 1 0 0 0,0-1 0 0 0,0-2 0 0 0,0 3 0 0 0,-1 1-1 0 0,1-1 1 0 0,1 0-1 0 0,-1 0 1 0 0,0 0-1 0 0,0 1 1 0 0,1-1-1 0 0,-1 0 0 0 0,1 0 1 0 0,-1 0-1 0 0,1 1 1 0 0,0-1-1 0 0,0 1 1 0 0,0-1-1 0 0,0 0 1 0 0,0 1-1 0 0,0-1 0 0 0,0 1 1 0 0,1-1 0 0 0,0 0-14 0 0,-1 0 1 0 0,1-1-1 0 0,0 1 1 0 0,-1-1-1 0 0,1 1 1 0 0,-1-1-1 0 0,0 1 1 0 0,0-1-1 0 0,0 0 1 0 0,0-2 13 0 0,6-13-118 0 0,2 2 21 0 0,-8 14 88 0 0,1 0 0 0 0,0 0 0 0 0,0 0 0 0 0,0 0 0 0 0,0 0 0 0 0,1 0-1 0 0,-1 1 1 0 0,0-1 0 0 0,1 1 0 0 0,-1-1 0 0 0,1 1 0 0 0,0 0 9 0 0,0-1-15 0 0,10-4-29 0 0,-7 2 47 0 0,-3 1 14 0 0,-3 2-12 0 0,1 1-1 0 0,0-1 1 0 0,-1 0-1 0 0,1 1 1 0 0,0-1 0 0 0,0 1-1 0 0,0-1 1 0 0,0 1-1 0 0,-1-1 1 0 0,1 1-1 0 0,0-1 1 0 0,0 1 0 0 0,0 0-1 0 0,0 0 1 0 0,0-1-1 0 0,0 1 1 0 0,0 0-1 0 0,0 0 1 0 0,0 0 0 0 0,0 0-1 0 0,0 0 1 0 0,0 0-1 0 0,0 0 1 0 0,1 1-5 0 0,14-1 2 0 0,8 4-46 0 0,-21-3 38 0 0,-1-1 1 0 0,1 1-1 0 0,-1 0 1 0 0,1 0-1 0 0,-1 1 1 0 0,0-1 0 0 0,2 1 5 0 0,5 9 14 0 0,-7-7-13 0 0,-2-4-1 0 0,0 1 0 0 0,1-1 0 0 0,-1 1 0 0 0,0-1 0 0 0,0 1 0 0 0,1-1 0 0 0,-1 0 0 0 0,0 1 0 0 0,1-1 0 0 0,-1 1 0 0 0,0-1 0 0 0,1 0 0 0 0,-1 1 0 0 0,1-1 0 0 0,-1 0 0 0 0,0 1 0 0 0,1-1 0 0 0,-1 0 0 0 0,1 0 0 0 0,-1 1 0 0 0,1-1 0 0 0,0 0 0 0 0,2 2 0 0 0,-1 0 0 0 0,0-1 0 0 0,0 1 0 0 0,0 0 0 0 0,-1 0 0 0 0,1 0 0 0 0,-1 0 0 0 0,1 0 0 0 0,-1 1 0 0 0,0-1 0 0 0,0 0 0 0 0,0 1 0 0 0,0-1 0 0 0,1 3 0 0 0,3 9 0 0 0,-2-10 0 0 0,-2-1 0 0 0,0-1 0 0 0,0 0 0 0 0,0 0 0 0 0,0 1 0 0 0,0-1 0 0 0,-1 1 0 0 0,1-1 0 0 0,-1 1 0 0 0,0-1 0 0 0,1 1 0 0 0,-1-1 0 0 0,-1 3 0 0 0,2-4 0 0 0,-1 0 0 0 0,0 0 0 0 0,0-1 0 0 0,0 1 0 0 0,0 0 0 0 0,0 0 0 0 0,0 0 0 0 0,0-1 0 0 0,0 1 0 0 0,-1 0 0 0 0,1 0 0 0 0,0 0 0 0 0,0-1 0 0 0,-1 1 0 0 0,1 0 0 0 0,-1 0 0 0 0,1-1 0 0 0,-1 1 0 0 0,-10 18 0 0 0,3-9 13 0 0,5-5 62 0 0,3-1-43 0 0,-1-1-8 0 0,-1-1-10 0 0,0-1 1 0 0,0 1 0 0 0,0-1 0 0 0,0 0 0 0 0,0 0 0 0 0,-1 0 0 0 0,1 0 0 0 0,-1 0-15 0 0,-11 4 96 0 0,11-3-67 0 0,0 0 0 0 0,-1-1-1 0 0,1 0 1 0 0,-1 0 0 0 0,1 0-1 0 0,-1 0 1 0 0,1-1 0 0 0,-1 1-29 0 0,-13-1 34 0 0,16 0-33 0 0,0 1-1 0 0,-1-1 0 0 0,1 0 0 0 0,0 0 1 0 0,0 0-1 0 0,-1 1 0 0 0,1-1 0 0 0,0 1 1 0 0,0-1-1 0 0,0 1 0 0 0,0-1 0 0 0,0 1 1 0 0,-1 0-1 0 0,1 0-4 0 0,-1 0 1 0 0,1-1 0 0 0,0 1 0 0 0,-1 0-1 0 0,1-1 1 0 0,0 1 0 0 0,-1-1 0 0 0,1 1 0 0 0,-1-1-1 0 0,1 0 1 0 0,-1 0 0 0 0,1 0 0 0 0,-2 0 3 0 0,-2 0 10 0 0,-1 0-54 0 0,-1 0-46 0 0,0 0-39 0 0,-9 0-195 0 0,-24 0-819 0 0,31 0 724 0 0,6 0 151 0 0,2 0 138 0 0,0 0-35 0 0,0 0-4 0 0,1-1-36 0 0,-1 1-40 0 0,0-1-45 0 0,-1 1-29 0 0,1-1-41 0 0,-2-1-465 0 0,-1 0-112 0 0,-1 0-77 0 0,0-1-337 0 0</inkml:trace>
  <inkml:trace contextRef="#ctx0" brushRef="#br0" timeOffset="436.95">518 50 10688 0 0,'0'0'314'0'0,"0"-2"-6"0"0,0-1-249 0 0,0-4-7 0 0,2-3-41 0 0,6 6-11 0 0,-5-1 10 0 0,0 1 62 0 0,5 3 66 0 0,3-1 83 0 0,0-6 42 0 0,-8 6 29 0 0,2 1-89 0 0,0 1-46 0 0,6 2 127 0 0,-9-1-139 0 0,8 4 232 0 0,0-1-90 0 0,-1 1-61 0 0,2 1-23 0 0,14 13 213 0 0,-16-10-238 0 0,-1-1-81 0 0,24 26 266 0 0,-13-6-79 0 0,-7-5-74 0 0,8 4 0 0 0,6 9 31 0 0,-10-4-71 0 0,-6-15-75 0 0,-4-7-13 0 0,0 0 0 0 0,0 1-1 0 0,0 2-81 0 0,2 4 118 0 0,2 2-1 0 0,3 7 41 0 0,-6 0 21 0 0,2 5 3 0 0,2 8 71 0 0,-10-35-223 0 0,5 36 597 0 0,0 9-627 0 0,-5-7 348 0 0,0-16-158 0 0,0 14 80 0 0,-5-12-18 0 0,-16 44 324 0 0,18-62-500 0 0,2-8-63 0 0,0 0 1 0 0,-1 0-1 0 0,1-1 0 0 0,-1 1 1 0 0,1 0-1 0 0,-1-1 0 0 0,0 1 1 0 0,1 0-1 0 0,-1-1 1 0 0,0 1-1 0 0,0-1 0 0 0,0 1 1 0 0,0-1-1 0 0,0 1 0 0 0,-1-1-13 0 0,-33 34 197 0 0,22-22-167 0 0,1-1-37 0 0,-6 0-2 0 0,9-7-56 0 0,0 2-86 0 0,7-5 67 0 0,0 0 41 0 0,-4 3 13 0 0,4-4-18 0 0,0 0-16 0 0,0-1-35 0 0,1 1-56 0 0,-2-1-60 0 0,1 0-71 0 0,0 1-81 0 0,0-1 62 0 0,1 0-47 0 0,0 0-42 0 0,0 0-38 0 0,-1 0-279 0 0,1 0-64 0 0,0 1-50 0 0,0 0-36 0 0,-1 2-1542 0 0,2 4-1362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06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85 6968 0 0,'0'0'157'0'0,"0"0"23"0"0,0 0 11 0 0,-2 0-31 0 0,-1 0-208 0 0,0 0 63 0 0,0 0 54 0 0,0 0 47 0 0,-3 0 209 0 0,-6 2 617 0 0,8 0-699 0 0,1-1-63 0 0,1 0-114 0 0,0 0-35 0 0,1 0-42 0 0,-1 1-45 0 0,-1 0 256 0 0,0-1-58 0 0,-1-1-14 0 0,-1 0-67 0 0,-1-1-9 0 0,3 3 17 0 0,2 1-22 0 0,1 1 10 0 0,-3 1 75 0 0,-1-2-81 0 0,2-1-16 0 0,0 0 1 0 0,0 0-1 0 0,0 0 0 0 0,1 0 1 0 0,-1 1-1 0 0,0-1 1 0 0,0 3-36 0 0,-1 6 61 0 0,3-11-59 0 0,0 1 1 0 0,0 0 0 0 0,0-1 0 0 0,0 1 0 0 0,0-1 0 0 0,0 1-1 0 0,0-1 1 0 0,0 1 0 0 0,0 0 0 0 0,-1-1 0 0 0,1 1-1 0 0,0-1 1 0 0,0 1 0 0 0,-1-1 0 0 0,1 1 0 0 0,0-1 0 0 0,-1 1-1 0 0,1-1 1 0 0,-1 1 0 0 0,1-1 0 0 0,0 1 0 0 0,-1-1-3 0 0,0 1 1 0 0,0 0 1 0 0,0 0-1 0 0,0 0 1 0 0,1 0-1 0 0,-1 0 1 0 0,0 0-1 0 0,1 0 1 0 0,-1 0-1 0 0,1 0 1 0 0,-1 0-1 0 0,1 0 1 0 0,-1 1-2 0 0,-1 2 2 0 0,1 1 8 0 0,-1 0 1 0 0,1 1-1 0 0,-1-1 0 0 0,1 0 1 0 0,1 0-1 0 0,-1 1 0 0 0,1-1-10 0 0,-1 7 42 0 0,1 11 25 0 0,3-10 47 0 0,17 23 239 0 0,-18-33-274 0 0,0-1 0 0 0,0 1 0 0 0,0-1-1 0 0,1 0 1 0 0,-1 1 0 0 0,0-1 0 0 0,1-1-1 0 0,0 1 1 0 0,2 1-79 0 0,14 7 313 0 0,-2-7-41 0 0,-8-1-159 0 0,0 2 17 0 0,-8-3-112 0 0,0 0 0 0 0,0-1 0 0 0,1 1 0 0 0,-1 0 1 0 0,0-1-1 0 0,1 1 0 0 0,-1-1 0 0 0,1 1 0 0 0,-1-1 0 0 0,1 0 0 0 0,-1 0 0 0 0,1 0 0 0 0,0 0-18 0 0,5 1 51 0 0,9-1 53 0 0,-5-3 15 0 0,14-7 81 0 0,-1 0-16 0 0,0 6 52 0 0,0-16-48 0 0,-15 13-92 0 0,-2-10-17 0 0,-1 3-25 0 0,-3 8-31 0 0,-1 0-1 0 0,0 0 1 0 0,0 0-1 0 0,0-3-22 0 0,-1 6 11 0 0,-1 0-1 0 0,1 1 0 0 0,-1-1 0 0 0,0 0 0 0 0,0 1 0 0 0,-1-1 0 0 0,1 0 0 0 0,0 1 0 0 0,-1-1 0 0 0,0 0 1 0 0,1 1-1 0 0,-1-1 0 0 0,-1 0-10 0 0,-3-20 77 0 0,1 0 12 0 0,-5 0-55 0 0,-3 2-51 0 0,1 4-45 0 0,6 10 17 0 0,0 1 1 0 0,0 0 0 0 0,0 0 0 0 0,-3-2 44 0 0,-4-3-110 0 0,2 2-16 0 0,0-1-51 0 0,-3 1-76 0 0,10 7 144 0 0,-1 0 0 0 0,0 0 0 0 0,0 0 0 0 0,0 0-1 0 0,-1 1 1 0 0,1 0 0 0 0,-2-1 109 0 0,-6 1-199 0 0,9 1 139 0 0,-1 1-74 0 0,1-1-68 0 0,1 1-64 0 0,0 0-59 0 0,0 0-52 0 0,0 0-49 0 0,0 1-42 0 0,-1 0-333 0 0,0-1-72 0 0,-2 1-673 0 0,-2-2-870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07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123 302 7920 0 0,'0'0'174'0'0,"0"0"29"0"0,0 0 13 0 0,-2 0-31 0 0,-8 0-147 0 0,3 0-21 0 0,4 0 46 0 0,0 0 173 0 0,1 0-41 0 0,-3 0 94 0 0,1 0-82 0 0,-4 0 136 0 0,6 0-157 0 0,0 0 37 0 0,1 0-52 0 0,-1 1-45 0 0,1 0-38 0 0,-1 1-5 0 0,-2 3-66 0 0,4-4 67 0 0,-5 3 113 0 0,1 1-40 0 0,-4 5 55 0 0,-1 3-94 0 0,-1 5-93 0 0,6 8 56 0 0,-16 30 73 0 0,16-34-98 0 0,5 10-30 0 0,0-14-3 0 0,1-14 100 0 0,10 16 129 0 0,-8-16-176 0 0,4 6 72 0 0,-8-9-136 0 0,1 0 0 0 0,0 0 1 0 0,0 0-1 0 0,-1 0 0 0 0,1 0 0 0 0,0 0 1 0 0,0-1-1 0 0,0 1 0 0 0,0 0 1 0 0,0-1-1 0 0,0 1 0 0 0,0-1 0 0 0,1 1 1 0 0,-1-1-1 0 0,0 1 0 0 0,0-1 1 0 0,0 0-1 0 0,0 0 0 0 0,0 1 1 0 0,1-1-1 0 0,0 0-12 0 0,31 0 265 0 0,-19-1-202 0 0,-13 1-50 0 0,1 0 0 0 0,-1 0 0 0 0,0 0 0 0 0,1-1 0 0 0,-1 1 0 0 0,0 0 0 0 0,0-1-1 0 0,1 1 1 0 0,-1-1 0 0 0,0 0 0 0 0,0 1 0 0 0,0-1 0 0 0,1 0 0 0 0,-1 0 0 0 0,0 0 0 0 0,0 0 0 0 0,0 1-1 0 0,-1-2 1 0 0,2 1-13 0 0,10-9 137 0 0,-1 4-33 0 0,-1 0-66 0 0,-6 3-41 0 0,-1 1 1 0 0,0-1-1 0 0,1 0 1 0 0,-1 0-1 0 0,0-1 0 0 0,-1 1 1 0 0,3-4 2 0 0,1-2-21 0 0,-4 5 11 0 0,1-1 0 0 0,0 1 0 0 0,1-1 1 0 0,2-2 9 0 0,-4 5-1 0 0,-1 1 1 0 0,1-1 0 0 0,-1 0 0 0 0,0 0 0 0 0,0 0 0 0 0,0 1 0 0 0,0-1 0 0 0,0 0 0 0 0,0-1-1 0 0,-1 1 1 0 0,1 0 0 0 0,0 0 0 0 0,0-2-11 0 0,0 1 0 0 0,0 0-1 0 0,0 0 1 0 0,0-1 0 0 0,1 1-1 0 0,1-2 12 0 0,-1 1-21 0 0,0 1 1 0 0,0-1-1 0 0,-1 1 0 0 0,0-1 0 0 0,1 0 0 0 0,-1 0 0 0 0,-1 0 0 0 0,1 0 0 0 0,0 0 1 0 0,-1-1 20 0 0,0-45-219 0 0,-1 25 140 0 0,-3-10-12 0 0,-6 1 52 0 0,2 6 41 0 0,-28-90-2 0 0,32 92 0 0 0,3 23 3 0 0,-7-16-14 0 0,7 5 25 0 0,1-8 58 0 0,0 20 68 0 0,0 2 27 0 0,0 0 8 0 0,0 0-42 0 0,0 0-169 0 0,0 0-37 0 0,0 0 31 0 0,0 0 120 0 0,0 0 12 0 0,0 0-10 0 0,0 2-6 0 0,0 8 63 0 0,-1 17 59 0 0,4-20-81 0 0,4 0 6 0 0,-6-5-111 0 0,-1-1 1 0 0,1 0 0 0 0,-1 1-1 0 0,1-1 1 0 0,-1 1-1 0 0,0-1 1 0 0,0 0-1 0 0,1 1 1 0 0,-1-1-1 0 0,0 1 1 0 0,0-1-1 0 0,0 0 1 0 0,-1 1-1 0 0,1-1-10 0 0,0 9 68 0 0,1 2 16 0 0,4-1-28 0 0,0 2 8 0 0,-4 1 36 0 0,-1 15 205 0 0,0 1-93 0 0,0 0-78 0 0,0 0-63 0 0,0 6-48 0 0,0 65-100 0 0,0-58 87 0 0,0-37 4 0 0,1-1 0 0 0,0 1 0 0 0,0 0 0 0 0,0-1 0 0 0,1 3-14 0 0,0-3 19 0 0,-1 1 1 0 0,0 0-1 0 0,0 0 0 0 0,0-1 1 0 0,-1 3-20 0 0,2 6 53 0 0,5 1-32 0 0,-6-12-12 0 0,2 4 91 0 0,-3 9-15 0 0,-1-11 11 0 0,2-5-669 0 0,-1 0 76 0 0,3 0-216 0 0,1 0-316 0 0,-2 0 563 0 0,-2 0-68 0 0,0 0-90 0 0,2 0-1347 0 0,-2 0-1119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1:07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18 7224 0 0,'0'0'209'0'0,"0"-3"-5"0"0,0 2-196 0 0,0 1 0 0 0,0-1 0 0 0,0 0-1 0 0,0 0 1 0 0,0 1 0 0 0,0-1 0 0 0,0 0 0 0 0,-1 1-1 0 0,1-1 1 0 0,0 0 0 0 0,0 1 0 0 0,-1-1 0 0 0,1 0 0 0 0,0 1-1 0 0,-1-1-7 0 0,-3-1 121 0 0,-3 1 137 0 0,7 1-258 0 0,-3 0 477 0 0,1 0 17 0 0,-4 0-207 0 0,-12-1 345 0 0,10 2-400 0 0,0 0-48 0 0,3 1-111 0 0,3 1 18 0 0,0 1 2 0 0,-2 1 59 0 0,-1-4-22 0 0,-4 0 74 0 0,8-1-192 0 0,1 0 0 0 0,-1 0-1 0 0,0 0 1 0 0,0 1 0 0 0,1-1-1 0 0,-1 0 1 0 0,0 0 0 0 0,1 1-1 0 0,-1-1 1 0 0,0 0 0 0 0,1 1-1 0 0,-1-1 1 0 0,0 1 0 0 0,1-1-1 0 0,-1 1 1 0 0,1-1 0 0 0,-1 1-1 0 0,1 0 1 0 0,-1-1 0 0 0,1 1-1 0 0,-1 0 1 0 0,1-1 0 0 0,0 1-1 0 0,-1 0 1 0 0,1-1 0 0 0,0 1-1 0 0,-1 0-11 0 0,1 1 15 0 0,-1-1-1 0 0,1 0 0 0 0,-1 1 0 0 0,0-1 0 0 0,0 0 0 0 0,0 0 0 0 0,0 0 1 0 0,0 0-1 0 0,0 0 0 0 0,0 0 0 0 0,0 0 0 0 0,0 0 0 0 0,0 0 1 0 0,-1 0-15 0 0,-5 2 70 0 0,6-2-64 0 0,0-1 1 0 0,1 0-1 0 0,-1 0 1 0 0,1 0 0 0 0,-1 0-1 0 0,1 1 1 0 0,-1-1-1 0 0,1 0 1 0 0,0 1-1 0 0,-1-1 1 0 0,1 0 0 0 0,-1 1-1 0 0,1-1 1 0 0,0 0-1 0 0,-1 1 1 0 0,1-1 0 0 0,0 1-1 0 0,-1-1 1 0 0,1 1-1 0 0,0-1 1 0 0,0 1-1 0 0,-1-1 1 0 0,1 1 0 0 0,0-1-1 0 0,0 1 1 0 0,0-1-1 0 0,0 1 1 0 0,0-1-1 0 0,0 1 1 0 0,0-1 0 0 0,0 1-1 0 0,0-1 1 0 0,0 1-1 0 0,0-1 1 0 0,0 1-1 0 0,0 0 1 0 0,0-1 0 0 0,0 1-7 0 0,-3 14 141 0 0,-10 2 1 0 0,11-15-123 0 0,0 0 0 0 0,1 0 0 0 0,-1 0 0 0 0,0 1 0 0 0,1-1 0 0 0,-1 0-1 0 0,1 1-18 0 0,0-1 15 0 0,0 0 0 0 0,1 0 0 0 0,-1 0 1 0 0,1 0-1 0 0,-1-1 0 0 0,1 1 0 0 0,0 0 0 0 0,0 2-15 0 0,0-1 20 0 0,-1 1 0 0 0,1 0 0 0 0,-1-1 1 0 0,1 1-1 0 0,-1-1 0 0 0,-1 1 1 0 0,1-1-1 0 0,-1 2-20 0 0,-4 12 95 0 0,1 13 48 0 0,4-26-127 0 0,-3 9 54 0 0,1 0 1 0 0,0 1 0 0 0,2 0-1 0 0,-1 8-70 0 0,2 11 168 0 0,0 28 148 0 0,0-33-154 0 0,-1 0-27 0 0,0 15-9 0 0,1-32-114 0 0,1 0 1 0 0,1 0-1 0 0,0 1-12 0 0,4 8 19 0 0,-5-16-13 0 0,1 1-1 0 0,-1-1 0 0 0,0 1 1 0 0,0 0-1 0 0,0-1 0 0 0,-1 1 0 0 0,0 0 1 0 0,1-1-1 0 0,-2 2-5 0 0,2 3 16 0 0,0 0 1 0 0,0 0-1 0 0,1 0 1 0 0,0 0-1 0 0,1 0 1 0 0,0 0-1 0 0,0 1-16 0 0,1 0 32 0 0,9 15-3 0 0,-9-18-16 0 0,0 1-1 0 0,0-1 1 0 0,0 1 0 0 0,0 3-13 0 0,10 15-1 0 0,0-5 14 0 0,-9-10 8 0 0,-4-9-16 0 0,0 1-1 0 0,0-1 0 0 0,0 1 0 0 0,1-1 1 0 0,-1 0-1 0 0,1 0 0 0 0,-1 0 0 0 0,1 0 1 0 0,0 0-5 0 0,6 6 5 0 0,-5-4 4 0 0,0-1 0 0 0,1 1 0 0 0,-1-1 0 0 0,1 0 0 0 0,0 0 1 0 0,0 0-10 0 0,7 2 12 0 0,-8-4-12 0 0,-1 0 0 0 0,0 0 0 0 0,1 0 0 0 0,-1 1 0 0 0,0-1 0 0 0,0 1 0 0 0,0-1 0 0 0,0 1 0 0 0,0 0 0 0 0,2 2-56 0 0,0-1-113 0 0,-1 0-122 0 0,1-1-127 0 0,-2-1 159 0 0,0 0-34 0 0,0 0-35 0 0,0 0-36 0 0,1-1-37 0 0,-1 0-37 0 0,1 1-39 0 0,0-1-39 0 0,3 0-1254 0 0,4 0-1018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07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 9152 0 0,'0'0'208'0'0,"0"0"33"0"0,0 0 14 0 0,0 2-42 0 0,0 0-279 0 0,0 1 88 0 0,0 1 93 0 0,-1 1 71 0 0,2 10 583 0 0,1-10-528 0 0,3 4 70 0 0,2 5 10 0 0,2 12 68 0 0,-8-15-194 0 0,-1-9-166 0 0,0-1 1 0 0,0 0-1 0 0,1 0 1 0 0,-1 0-1 0 0,0 1 1 0 0,0-1-1 0 0,1 0 1 0 0,-1 0-1 0 0,1 0 1 0 0,-1 0-1 0 0,1 0 1 0 0,0 0-1 0 0,-1 0-29 0 0,5 10 245 0 0,-2-3-111 0 0,0 1 74 0 0,1 0 44 0 0,5 11 394 0 0,-4-8-308 0 0,-1 12 384 0 0,-2-21-529 0 0,-1 0-78 0 0,1 2-46 0 0,1 3-81 0 0,-2-4 41 0 0,-1-1 68 0 0,1 1 102 0 0,-1 0 90 0 0,0-2-97 0 0,0 0 35 0 0,0 0 39 0 0,0 0 41 0 0,0 0 44 0 0,0 0 48 0 0,0-21-328 0 0,-1 7-32 0 0,1 1 0 0 0,0 0 1 0 0,1 0-1 0 0,1-7-39 0 0,18-43 85 0 0,-18 51-67 0 0,-1 9-15 0 0,-1-1 0 0 0,0 0 1 0 0,1 0-1 0 0,-1 1 0 0 0,1-1 0 0 0,-1 0 0 0 0,1 0 0 0 0,0 1 0 0 0,0-1 0 0 0,0 1 0 0 0,-1-1 0 0 0,2 1 0 0 0,-1-1 0 0 0,0 1 0 0 0,0-1-3 0 0,11-16 49 0 0,0 0-45 0 0,-9 15-4 0 0,9-8-25 0 0,-10 10 18 0 0,0 0 0 0 0,-1 0-1 0 0,1 0 1 0 0,0 0 0 0 0,0 0 0 0 0,0 0-1 0 0,0 0 1 0 0,0 1 0 0 0,0-1 0 0 0,0 1-1 0 0,1-1 1 0 0,-1 1 0 0 0,0 0 0 0 0,0 0-1 0 0,0 0 1 0 0,2 0 7 0 0,36 0-80 0 0,-22 0 85 0 0,-16 0-5 0 0,-1 1 0 0 0,1-1 0 0 0,0 0 0 0 0,0 1 0 0 0,-1 0 0 0 0,1-1-1 0 0,0 1 1 0 0,-1 0 0 0 0,1 0 0 0 0,0 0 0 0 0,-1 0 0 0 0,0 0 0 0 0,1 0 0 0 0,0 1 0 0 0,21 22-82 0 0,-11-12 19 0 0,-9-8 61 0 0,0 0 1 0 0,0 1 0 0 0,0-1-1 0 0,0 0 1 0 0,-1 1 0 0 0,0-1-1 0 0,0 1 1 0 0,0 0 0 0 0,-1 0-1 0 0,1 2 2 0 0,10 26 0 0 0,-5-21 0 0 0,-5-9 0 0 0,0-1 0 0 0,0 1 0 0 0,-1 0 0 0 0,1 0 0 0 0,-1 0 0 0 0,0 0 0 0 0,0 0 0 0 0,0 0 0 0 0,0 0 0 0 0,0 4 0 0 0,-1-7 0 0 0,0 1 0 0 0,0 0 0 0 0,0-1 0 0 0,0 1 0 0 0,0 0 0 0 0,0-1 0 0 0,0 1 0 0 0,0 0 0 0 0,0-1 0 0 0,0 1 0 0 0,0 0 0 0 0,1-1 0 0 0,-1 1 0 0 0,0-1 0 0 0,0 1 0 0 0,1 0 0 0 0,-1-1 0 0 0,0 1 0 0 0,1-1 0 0 0,-1 1 0 0 0,1-1 0 0 0,-1 1 0 0 0,6 8 0 0 0,-4 26 12 0 0,-2-33 52 0 0,0-2 23 0 0,0 0-18 0 0,0 0 1 0 0,0 0 20 0 0,0-2-10 0 0,0-3-72 0 0,0 0-1 0 0,1 0 0 0 0,-1 0 0 0 0,1 0 0 0 0,0 0 0 0 0,0 0 0 0 0,1 0 0 0 0,0 0-7 0 0,-1 2 6 0 0,-1 1 0 0 0,1-1-1 0 0,0 1 1 0 0,-1-1-1 0 0,1 1 1 0 0,-1-1-1 0 0,0-2-5 0 0,1-16 74 0 0,5 0-71 0 0,-3 11 0 0 0,-2-4-3 0 0,-1 12 0 0 0,0-1 0 0 0,0 1 0 0 0,1-1 0 0 0,-1 1 0 0 0,0-1 0 0 0,1 1 0 0 0,-1-1 0 0 0,1 0 0 0 0,4-5 0 0 0,-1 1 0 0 0,1-1 0 0 0,1 0 0 0 0,-1 1 0 0 0,1 0 0 0 0,1 1 0 0 0,-1-1 0 0 0,5-2 0 0 0,5-6 0 0 0,-12 12 0 0 0,0 0 0 0 0,0 0 0 0 0,1 0 0 0 0,-1 0 0 0 0,1 1 0 0 0,0-1 0 0 0,0 1 0 0 0,-1 1 0 0 0,1 0 0 0 0,0 0 0 0 0,-1 1 0 0 0,1-1 0 0 0,0 1 0 0 0,0 0 0 0 0,-1 0 0 0 0,5 1 0 0 0,3 0 0 0 0,-6-1-11 0 0,1 1-1 0 0,0 0 1 0 0,-1 0-1 0 0,1 0 0 0 0,-1 1 1 0 0,1-1-1 0 0,-1 2 1 0 0,0-1-1 0 0,1 1 0 0 0,-1 0 1 0 0,2 2 11 0 0,-1-2-9 0 0,-3-1 9 0 0,-1 1 0 0 0,0-1 0 0 0,1 1 0 0 0,-1 0 0 0 0,0 0 0 0 0,0 0 0 0 0,-1 0 0 0 0,1 0 0 0 0,-1 1 0 0 0,0-1 0 0 0,1 1 0 0 0,0 2 0 0 0,3 7 0 0 0,-1 0 0 0 0,4 11 0 0 0,-8-21 0 0 0,0-1 0 0 0,-1 1 0 0 0,1-1 0 0 0,-1 1 0 0 0,0-1 0 0 0,0 1 0 0 0,0-1 0 0 0,0 1 0 0 0,1 11 0 0 0,3-3 3 0 0,-2-9 11 0 0,-1 1 0 0 0,-1-1 0 0 0,1 1 0 0 0,0-1-1 0 0,-1 1 1 0 0,1 0 0 0 0,-1-1 0 0 0,0 1 0 0 0,0 1-14 0 0,1 5 63 0 0,4 10 15 0 0,-2-10-17 0 0,-1 0 51 0 0,-1-1 4 0 0,-1 0 41 0 0,0 24 296 0 0,-1-30-349 0 0,-4-2 140 0 0,1 0-28 0 0,2 2-161 0 0,2-2-75 0 0,0 0-40 0 0,0 0-42 0 0,0 1-43 0 0,1 0-42 0 0,-1-1-45 0 0,0 1-45 0 0,0 0-46 0 0,0 0-47 0 0,-1 0-49 0 0,1 0-48 0 0,0 0-49 0 0,0 0-52 0 0,-1 0-51 0 0,1-1-53 0 0,-1 0-53 0 0,0 0-500 0 0,-1 0-33 0 0,-5 0-2639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47.25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201 333 7200 0 0,'-2'0'165'0'0,"-2"0"-75"0"0,-17 0 326 0 0,17-1-363 0 0,2 0-33 0 0,-2-7-20 0 0,-1 6 20 0 0,0 2 54 0 0,-5 1 320 0 0,-3 2 378 0 0,8-1-466 0 0,0 2-15 0 0,4-3-50 0 0,0 0-46 0 0,0-1-42 0 0,0 1-37 0 0,0-1-18 0 0,0 0-37 0 0,0 0-24 0 0,-1 0-25 0 0,-1 0 12 0 0,1 1 86 0 0,-4 4 84 0 0,1 6 150 0 0,-1-1-26 0 0,0-5-153 0 0,4-4-108 0 0,0 0 1 0 0,0 1-1 0 0,0-1 0 0 0,0 1 0 0 0,0 0 1 0 0,0-1-1 0 0,0 1 0 0 0,-1 2-57 0 0,-11 19 375 0 0,4 5-85 0 0,3 1-87 0 0,2-10-118 0 0,0-2-37 0 0,-5 16-28 0 0,1 0 29 0 0,8-31-40 0 0,0 1 1 0 0,0-1-1 0 0,1 1 1 0 0,-1-1-1 0 0,1 1 1 0 0,0-1-1 0 0,-1 1 1 0 0,1-1-1 0 0,1 1 1 0 0,-1 0-1 0 0,0 0-9 0 0,2 16 147 0 0,-3-12-105 0 0,1-5-26 0 0,0 0 1 0 0,-1 0-1 0 0,1 1 0 0 0,0-1 0 0 0,1 0 0 0 0,-1 0 0 0 0,0 0 0 0 0,1 1 0 0 0,-1-1 0 0 0,1 0 1 0 0,0 0-17 0 0,1 4 28 0 0,1-1-39 0 0,10 16-135 0 0,-6-14 112 0 0,1-1 86 0 0,-2-2 13 0 0,-2-2-31 0 0,-1-1-1 0 0,0 1 0 0 0,0-1 1 0 0,1 1-1 0 0,-1-1 0 0 0,1 0-33 0 0,-3-1 5 0 0,0 0 0 0 0,0 0 0 0 0,0 0 0 0 0,0 0 0 0 0,0 0 0 0 0,1 0 0 0 0,-1 0 0 0 0,0 0 0 0 0,0 0 0 0 0,0-1 0 0 0,0 1 0 0 0,0 0 0 0 0,0-1 0 0 0,0 1-5 0 0,3-2 19 0 0,1 0-1 0 0,0-1 0 0 0,-1 1 0 0 0,0-1-1 0 0,1 0 1 0 0,-1 0 0 0 0,0-1-18 0 0,31-19 238 0 0,-27 15-195 0 0,1-1-59 0 0,8-8-141 0 0,7-7-183 0 0,-22 23 306 0 0,-1-1 0 0 0,0 1 0 0 0,0-1-1 0 0,0 1 1 0 0,0 0 0 0 0,-1-1 0 0 0,1 0-1 0 0,0 1 1 0 0,0-1 0 0 0,-1 0 0 0 0,1 1 0 0 0,-1-1-1 0 0,0 0 1 0 0,1 0 34 0 0,1-7-173 0 0,2-2-68 0 0,1-8-172 0 0,-5 10 184 0 0,1 4 72 0 0,-1-2-37 0 0,0-1-37 0 0,0 2 28 0 0,0-1 0 0 0,0 1-1 0 0,-1 0 1 0 0,0-5 203 0 0,-3-4-300 0 0,2 2 78 0 0,-9-30-283 0 0,6 30 357 0 0,-2-20-144 0 0,-1 0 40 0 0,1 21 211 0 0,-2-3 33 0 0,-6-51 8 0 0,7 45-2 0 0,2 0 1 0 0,-1-7 1 0 0,-5-19 16 0 0,11 44 10 0 0,0 0 0 0 0,0 0 0 0 0,1-1 0 0 0,0 1 0 0 0,0 0 0 0 0,0-1-1 0 0,0-2-25 0 0,-1-11 102 0 0,-4 7-22 0 0,2 3 32 0 0,1-1 77 0 0,2 6 102 0 0,0-1-76 0 0,0 0-66 0 0,0 0-53 0 0,0-3-23 0 0,0-9-67 0 0,0 12 44 0 0,0 0 62 0 0,0 0 84 0 0,0 2 107 0 0,0 1-106 0 0,0 0 36 0 0,0 1 37 0 0,0-1 40 0 0,0 2 44 0 0,0-1 45 0 0,0 1 49 0 0,0 1 51 0 0,1 3-399 0 0,3 2 8 0 0,1 2 41 0 0,-3-1 20 0 0,1 20 498 0 0,0-20-482 0 0,0-1-51 0 0,2 3 62 0 0,0 4-44 0 0,-3-8-66 0 0,1 8 126 0 0,-3 4-14 0 0,0-16-158 0 0,-1 1-1 0 0,1-1 1 0 0,0 0-1 0 0,1 1 1 0 0,-1-1 0 0 0,1 3-41 0 0,1 3 79 0 0,15 66 467 0 0,-15-51-403 0 0,0 10 85 0 0,18 67 349 0 0,-18-66-328 0 0,0-12-101 0 0,2-5-31 0 0,-3-14-73 0 0,1 1 1 0 0,-2 0-1 0 0,1-1 1 0 0,0 1-1 0 0,-1 3-43 0 0,1 31 269 0 0,0-30-150 0 0,0-1 0 0 0,0 1 0 0 0,1 0-1 0 0,2 8-118 0 0,-2-9 128 0 0,0-1-36 0 0,-3 10 65 0 0,0 2-18 0 0,1-13-218 0 0,0 1 67 0 0,0 4 98 0 0,0 18 264 0 0,0-20-311 0 0,0 0-80 0 0,0-1-84 0 0,0 0-104 0 0,0-4 69 0 0,0 0-33 0 0,0 0-36 0 0,0 0-38 0 0,0-4-39 0 0,0 0-49 0 0,0 0-45 0 0,0 0-39 0 0,0 0-286 0 0,-1 0-67 0 0,1 0-52 0 0,-1 0-38 0 0,0 0-333 0 0,-1 0-34 0 0,-5 0-2615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47.6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 1 14480 0 0,'0'0'330'0'0,"0"0"45"0"0,0 0 20 0 0,0 0-162 0 0,0 0-110 0 0,0 0 31 0 0,0 0 25 0 0,0 0 39 0 0,0 0 6 0 0,0 0 16 0 0,0 0 70 0 0,0 0 36 0 0,0 0 6 0 0,0 0-37 0 0,0 2-155 0 0,0 6-61 0 0,0-6-17 0 0,0-2 2 0 0,0 1 18 0 0,0 5-51 0 0,1-3-8 0 0,-1-1 1 0 0,0 1 0 0 0,0-1 0 0 0,-1 1 0 0 0,1-1 0 0 0,0 0-1 0 0,-1 1 1 0 0,0-1 0 0 0,1 0 0 0 0,-2 3-44 0 0,-2 1 54 0 0,-1 0-41 0 0,1-2-60 0 0,1 1-35 0 0,0 6-181 0 0,3-10 197 0 0,0-1-15 0 0,0 0-27 0 0,0 1-50 0 0,-1-1-21 0 0,1 0-51 0 0,0 1-58 0 0,-1-1-65 0 0,0 1-83 0 0,1 0-70 0 0,-1 0-60 0 0,0 0-54 0 0,0 0-144 0 0,-1 0-47 0 0,1 1-208 0 0,-2 0-561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46.0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8496 0 0,'0'0'190'0'0,"0"0"28"0"0,0 0 10 0 0,0 2-26 0 0,0-1-197 0 0,0 1-1 0 0,1-1 0 0 0,-1 0 1 0 0,0 0-1 0 0,0 0 0 0 0,1 0 0 0 0,-1 1 1 0 0,1-1-1 0 0,-1 0 0 0 0,1 0 1 0 0,0 0-1 0 0,-1 0-4 0 0,1 0-1 0 0,0 0 0 0 0,0 1 0 0 0,-1-1 1 0 0,1 0-1 0 0,0 1 0 0 0,-1-1 0 0 0,0 0 0 0 0,1 1 0 0 0,-1-1 0 0 0,0 1 1 0 0,1-1-1 0 0,-1 1 1 0 0,0 2 34 0 0,-1 1 60 0 0,1 3 166 0 0,0-6-177 0 0,0 0-1 0 0,0-1 1 0 0,0 1-1 0 0,0 0 1 0 0,0-1-1 0 0,1 1 0 0 0,-1 0 1 0 0,1-1-1 0 0,0 2-82 0 0,3 6 371 0 0,-1-1-56 0 0,-1 8 199 0 0,-1-8-222 0 0,0-1-61 0 0,0 1-16 0 0,3 2 24 0 0,0 5 70 0 0,-3-5-29 0 0,-1 0 12 0 0,0-3-70 0 0,1 1 10 0 0,4 7 229 0 0,-3-10-313 0 0,0 1 33 0 0,-1 2 51 0 0,0 25 687 0 0,-1-27-749 0 0,0 1-35 0 0,0-1-40 0 0,0-2-73 0 0,2 4 220 0 0,5 7-4 0 0,-4-8 7 0 0,-2-1-74 0 0,-1 1-35 0 0,-1 3 0 0 0,0-1 30 0 0,1 1-55 0 0,0-8-42 0 0,0 0-5 0 0,0 6-29 0 0,0-7-111 0 0,0-1 11 0 0,0 0-22 0 0,0 0-61 0 0,0 0-156 0 0,0 0-277 0 0,0 0 441 0 0,0 0 17 0 0,1 0-13 0 0,-1 0-40 0 0,0 0-10 0 0,0 0-41 0 0,1 0-48 0 0,-1 0-53 0 0,1 0-57 0 0,0 0-53 0 0,-1 0-47 0 0,1 0-42 0 0,1 0-152 0 0,-1 0-40 0 0,0 0-184 0 0,2 0-495 0 0</inkml:trace>
  <inkml:trace contextRef="#ctx0" brushRef="#br0" timeOffset="453.7">175 47 7968 0 0,'0'0'233'0'0,"2"0"67"0"0,-1 0-215 0 0,1 0 1 0 0,0 1-1 0 0,-1-1 1 0 0,1 1-1 0 0,-1-1 0 0 0,1 1 1 0 0,-1 0-1 0 0,0-1 1 0 0,1 1-1 0 0,-1 0 0 0 0,1 0 1 0 0,-1 0-1 0 0,0 0 1 0 0,1 1-86 0 0,9 8 636 0 0,0 2 46 0 0,1 1 247 0 0,-8-8-725 0 0,0 0-38 0 0,-2 1-8 0 0,1 3 27 0 0,2 5 54 0 0,0-4-33 0 0,-3-7-150 0 0,0 0-1 0 0,-1 1 0 0 0,0-1 0 0 0,0 0 0 0 0,0 1 1 0 0,0-1-1 0 0,0 2-55 0 0,3 10 220 0 0,3 5 134 0 0,5 16 213 0 0,-10-23-344 0 0,-2 1 44 0 0,2-1-22 0 0,2 3 19 0 0,1 0 2 0 0,-4-2-21 0 0,-1-1-47 0 0,0 18 350 0 0,-3-18-333 0 0,0-7-147 0 0,-1-2-36 0 0,2-2 77 0 0,2-2-12 0 0,0 0-1 0 0,0 0-5 0 0,0 0-18 0 0,0 0 13 0 0,0 0 3 0 0,0-2-20 0 0,0-53 153 0 0,0 36-190 0 0,0 4-54 0 0,0 13 18 0 0,0-1-1 0 0,1 1 0 0 0,-1-1 1 0 0,0 1-1 0 0,1 0 0 0 0,0-1 0 0 0,-1 1 1 0 0,1 0-1 0 0,1-3 5 0 0,2-6-43 0 0,-1-2-44 0 0,1 0 1 0 0,1 1-1 0 0,0-1 0 0 0,3-6 87 0 0,0-3-94 0 0,0-2 68 0 0,11-4 4 0 0,-7 11-22 0 0,-8 11 35 0 0,0 1 0 0 0,0-1-1 0 0,1 1 1 0 0,0 0 0 0 0,0 0 0 0 0,0 1 0 0 0,3-3 9 0 0,-4 5-6 0 0,-1 0 0 0 0,0 0 1 0 0,1 0-1 0 0,0 0 0 0 0,-1 1 0 0 0,1 0 1 0 0,0-1-1 0 0,0 1 0 0 0,0 1 0 0 0,0-1 1 0 0,-1 0-1 0 0,1 1 0 0 0,1 0 6 0 0,-2 0-1 0 0,-1 0 0 0 0,0 0 0 0 0,1 1 0 0 0,-1-1-1 0 0,1 1 1 0 0,-1 0 0 0 0,0 0 0 0 0,1 0 0 0 0,0 0 1 0 0,5 3-1 0 0,-7-4 1 0 0,1 0 0 0 0,-1 1 0 0 0,0-1 0 0 0,1 1 0 0 0,-1-1 0 0 0,0 1 0 0 0,0 0 0 0 0,0-1 0 0 0,0 1 0 0 0,0 0 0 0 0,0 0 0 0 0,0 0 0 0 0,0 0 0 0 0,0 0 0 0 0,0 0 0 0 0,0 0 0 0 0,0 1 0 0 0,4 5 0 0 0,4 2 0 0 0,6 7 0 0 0,-10-8 11 0 0,0 0 0 0 0,-1 0 0 0 0,0 0 0 0 0,0 1 0 0 0,0 0 0 0 0,-1-1-1 0 0,1 6-10 0 0,-1-2 34 0 0,1-1 0 0 0,1 1-1 0 0,0-1 1 0 0,1 1-34 0 0,-3-1 38 0 0,-4 5-23 0 0,1-10-15 0 0,0-5 3 0 0,0 0-1 0 0,0 0 0 0 0,0-1 0 0 0,0 1 0 0 0,0 0 1 0 0,0 0-1 0 0,0 0 0 0 0,1-1 0 0 0,-1 1 1 0 0,0 0-1 0 0,0 0 0 0 0,1-1 0 0 0,-1 1 0 0 0,0 0 1 0 0,1-1-1 0 0,-1 1 0 0 0,1 0 0 0 0,-1-1 0 0 0,1 1 1 0 0,-1-1-1 0 0,1 1-2 0 0,7 9 17 0 0,-1 1-5 0 0,-5 1 36 0 0,0 0-52 0 0,-1-11 112 0 0,0 0-42 0 0,0 1-50 0 0,-1-1-58 0 0,2 1-100 0 0,-1 0-114 0 0,-1-1 80 0 0,1 0-33 0 0,-1 0-37 0 0,1 0-38 0 0,-1 0-39 0 0,1 0-42 0 0,-1 0-43 0 0,0 0-45 0 0,1 0-48 0 0,-1 0-49 0 0,0 0-50 0 0,0 0-53 0 0,0 0-1479 0 0,0 0-1213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3:45.3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362 13 6832 0 0,'0'0'200'0'0,"0"0"-52"0"0,0 0-10 0 0,0 0 47 0 0,0 0 154 0 0,0 0 284 0 0,0-2 17 0 0,0-6-21 0 0,0 6-118 0 0,0 2-56 0 0,0 0-11 0 0,0 0-9 0 0,0 0-28 0 0,0 0-11 0 0,0 0-2 0 0,0 0 0 0 0,0 0 0 0 0,0 0 0 0 0,0 0 0 0 0,0 0-2 0 0,0 0-6 0 0,0 0-6 0 0,0 0-2 0 0,-2 0-42 0 0,-7 0-192 0 0,-1 1-52 0 0,7 0-67 0 0,-1 0 1 0 0,0 0-1 0 0,1 0 0 0 0,-1 0 1 0 0,1 1-1 0 0,-1 0-15 0 0,2-2 12 0 0,0 1 1 0 0,1-1-1 0 0,-1 1 0 0 0,0-1 0 0 0,0 1 1 0 0,1-1-1 0 0,-1 0 0 0 0,0 0 0 0 0,0 0 1 0 0,-1 0-13 0 0,-9 1 49 0 0,-21 11 95 0 0,25-8-98 0 0,0-1 0 0 0,-1 0 0 0 0,1 0 0 0 0,-1-1 0 0 0,1 0 0 0 0,-1 0-1 0 0,-4 0-45 0 0,-1-1 72 0 0,2 4-22 0 0,1-1-1 0 0,-1-3 20 0 0,11-1-58 0 0,0 0 0 0 0,0 0 0 0 0,-1 1 0 0 0,1-1 0 0 0,0 0 0 0 0,0 0 0 0 0,0 1 0 0 0,0-1 0 0 0,-1 1 0 0 0,1-1 0 0 0,0 1 0 0 0,0-1 0 0 0,-1 2-11 0 0,-6 2 94 0 0,-4-2 37 0 0,11-2-119 0 0,0 0 0 0 0,0 0 0 0 0,0 0 0 0 0,-1 0 0 0 0,1 0 0 0 0,0 0 0 0 0,0 0 0 0 0,0 1 0 0 0,0-1 0 0 0,-1 0 0 0 0,1 1 0 0 0,0 0-12 0 0,-7 6 135 0 0,1-5-117 0 0,-2-2-55 0 0,9-1 29 0 0,-1 1 1 0 0,0 0-1 0 0,0 0 0 0 0,0 0 1 0 0,0 0-1 0 0,0 0 0 0 0,0 0 0 0 0,0 0 1 0 0,0 0-1 0 0,0 0 0 0 0,0 1 1 0 0,0-1-1 0 0,0 0 0 0 0,0 1 0 0 0,0-1 8 0 0,-2 5-43 0 0,0-1 19 0 0,-5-3 34 0 0,4-1 10 0 0,0 0 12 0 0,-1 0 53 0 0,-1 1-17 0 0,6-1-68 0 0,-1 0-1 0 0,1 0 0 0 0,0 0 0 0 0,0 0 0 0 0,0 0 0 0 0,-1 0 0 0 0,1 0 0 0 0,0 1 0 0 0,0-1 0 0 0,-1 0 0 0 0,1 0 0 0 0,0 0 0 0 0,0 0 0 0 0,0 0 0 0 0,0 1 0 0 0,-1-1 0 0 0,1 0 0 0 0,0 0 1 0 0,0 0-1 0 0,0 1 0 0 0,0-1 0 0 0,0 0 0 0 0,-1 0 0 0 0,1 1 0 0 0,0-1 0 0 0,0 0 0 0 0,0 0 0 0 0,0 0 0 0 0,0 1 0 0 0,0-1 0 0 0,0 0 0 0 0,0 0 0 0 0,0 1 0 0 0,0-1 1 0 0,1 4 68 0 0,-1-3 23 0 0,0 1 50 0 0,0 7-74 0 0,2 3-54 0 0,-1-9-13 0 0,5 8 13 0 0,-1-4 38 0 0,-1-3-10 0 0,3 6 36 0 0,0 2-67 0 0,-5-10-10 0 0,0 1 0 0 0,-1-1 0 0 0,1 1 0 0 0,-1 0 0 0 0,0-1 0 0 0,0 1 0 0 0,0 0 0 0 0,0 0 0 0 0,0 0 0 0 0,0 0 0 0 0,-1 0 0 0 0,1 1 0 0 0,-1 4 11 0 0,1 0-1 0 0,1 1 1 0 0,-1-1-1 0 0,1 0 1 0 0,3 6-11 0 0,-2-6 4 0 0,-1 1 1 0 0,0-1-1 0 0,0 1 1 0 0,-1 0-1 0 0,1 7-4 0 0,-2-10 10 0 0,1 0 0 0 0,0-1 0 0 0,0 1 1 0 0,0 0-1 0 0,1 0-10 0 0,-1 0 0 0 0,1-1 1 0 0,-1 1-1 0 0,0 0 1 0 0,-1-1-1 0 0,1 2 0 0 0,-1 0 2 0 0,0 0 0 0 0,1 1 0 0 0,1-1 0 0 0,0 3-2 0 0,0-2 14 0 0,0 0 0 0 0,-1 0 0 0 0,0 0 0 0 0,-1 5-14 0 0,3 3 9 0 0,4 1 36 0 0,-6-16-41 0 0,-1 1 1 0 0,1 0 0 0 0,-1 0 0 0 0,0-1-1 0 0,0 1 1 0 0,1 0 0 0 0,-1 0-1 0 0,0 0 1 0 0,0-1 0 0 0,-1 1 0 0 0,1 0-1 0 0,0 0-4 0 0,0 0 6 0 0,-1 0 0 0 0,1-1 0 0 0,0 1 0 0 0,0 0 0 0 0,0 0 0 0 0,0 0 0 0 0,0-1 0 0 0,1 1 0 0 0,-1 0 0 0 0,1 0 0 0 0,-1-1 0 0 0,1 1-6 0 0,4 7 10 0 0,-1 0 31 0 0,-3 30-7 0 0,-1-38-13 0 0,0-1-122 0 0,0 0-56 0 0,0 0-17 0 0,0 0 54 0 0,0 0-5 0 0,0 0-58 0 0,0 0-170 0 0,0 0-310 0 0,0 0 505 0 0,0 0 23 0 0,0 0-11 0 0,0 0-41 0 0,0 0-8 0 0,0 0-41 0 0,0 0-48 0 0,0 0-53 0 0,0 0-57 0 0,0 0-54 0 0,0 0-47 0 0,0 0-41 0 0,0 0-154 0 0,0 0-41 0 0,0 0-185 0 0,0 0-503 0 0</inkml:trace>
  <inkml:trace contextRef="#ctx0" brushRef="#br0" timeOffset="316.58">94 397 9152 0 0,'0'0'208'0'0,"0"0"33"0"0,0 0 14 0 0,2 0-42 0 0,8 0 148 0 0,0 0 113 0 0,1 1 112 0 0,15-2 898 0 0,-19 1-1057 0 0,1-1-39 0 0,0 0-20 0 0,0-1-86 0 0,0 0-106 0 0,-4 0-135 0 0,-1 0-33 0 0,2 0 201 0 0,1 1-59 0 0,4 1 25 0 0,4-1-29 0 0,6-4 30 0 0,3-1 11 0 0,1 1-40 0 0,0 2-53 0 0,2 1-69 0 0,-15 2-17 0 0,-7 1-10 0 0,1-1 0 0 0,0 0 0 0 0,0-1 0 0 0,-1 1 0 0 0,1-1 0 0 0,0 0 2 0 0,6-3-48 0 0,-8 3 29 0 0,-1 0 1 0 0,1 0 0 0 0,-1 1 0 0 0,1-1 0 0 0,-1 0-1 0 0,1 1 1 0 0,0 0 0 0 0,-1 0 0 0 0,1-1 18 0 0,2 1-42 0 0,-2 0-16 0 0,0 0-25 0 0,0 0-43 0 0,-1 0-18 0 0,0 0-44 0 0,0 0-48 0 0,-1 0-55 0 0,1 0-59 0 0,0 0-56 0 0,-1 0-48 0 0,1 0-43 0 0,-1 0-147 0 0,1 0-43 0 0,0 0-178 0 0,0 0-477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25.3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11072 0 0,'0'0'324'0'0,"0"0"-3"0"0,0 0-180 0 0,0 0-5 0 0,0 0 22 0 0,0 0 2 0 0,0 0 24 0 0,0 0 101 0 0,0 0 47 0 0,0 0 11 0 0,0 0-152 0 0,0 0-108 0 0,0 0-57 0 0,0 0-57 0 0,0 0-54 0 0,0 0-10 0 0,0 0-26 0 0,0 0-9 0 0,0 0 42 0 0,0 1 17 0 0,0-1-35 0 0,0 0-17 0 0,0 0-35 0 0,0 1-42 0 0,0-1-46 0 0,0 1-49 0 0,0 0-47 0 0,0-1-41 0 0,0 1-37 0 0,0 1-123 0 0,0-1-35 0 0,0 3-1283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0.4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506 355 6952 0 0,'0'0'201'0'0,"0"0"-44"0"0,0 0 2 0 0,0 0 66 0 0,0 0 201 0 0,0 0 370 0 0,0 0 32 0 0,0 0-38 0 0,0 0-524 0 0,0 0 87 0 0,0 0 195 0 0,0 0-17 0 0,0 0-27 0 0,0 0-102 0 0,0 0-46 0 0,-2-2-10 0 0,-6-6-14 0 0,1 5 74 0 0,0 4-110 0 0,1 4-98 0 0,1-2-85 0 0,3-1-77 0 0,0-1 3 0 0,1-1 1 0 0,-1 1-1 0 0,0-1 0 0 0,0 0 1 0 0,0 1-1 0 0,0-1 0 0 0,0 0 1 0 0,0 0-1 0 0,0 0 1 0 0,0 0-1 0 0,1-1 0 0 0,-1 1-39 0 0,0 0 38 0 0,0-1-1 0 0,0 1 1 0 0,0 0-1 0 0,0 0 1 0 0,0 0-1 0 0,0 0 1 0 0,0 1-1 0 0,0-1 1 0 0,0 0-1 0 0,0 1 1 0 0,1-1 0 0 0,-1 1-38 0 0,-5 3 78 0 0,6-3-64 0 0,0-1 0 0 0,0 1-1 0 0,0 0 1 0 0,0-1 0 0 0,0 1 0 0 0,-1-1-1 0 0,1 1 1 0 0,0-1 0 0 0,0 1-1 0 0,-1-1 1 0 0,1 0 0 0 0,0 0-1 0 0,-1 0 1 0 0,1 0-14 0 0,0 0 12 0 0,-1 0 0 0 0,1 1-1 0 0,0-1 1 0 0,0 0 0 0 0,-1 0-1 0 0,1 1 1 0 0,0-1 0 0 0,0 1-1 0 0,0-1 1 0 0,0 1 0 0 0,0-1-1 0 0,-1 1 1 0 0,1 0-12 0 0,-9 4 77 0 0,-3-4 3 0 0,2-1-5 0 0,0 3 46 0 0,2 1-10 0 0,-16 9 86 0 0,22-12-182 0 0,-1 0 0 0 0,1 0 0 0 0,0 0 0 0 0,0-1 0 0 0,-1 1 1 0 0,1-1-1 0 0,-2 1-15 0 0,1-1 12 0 0,0 0-1 0 0,0 1 1 0 0,0-1 0 0 0,1 1 0 0 0,-1 0 0 0 0,-3 2-12 0 0,3-2 12 0 0,0 0 1 0 0,0 0 0 0 0,0 0 0 0 0,0 0-1 0 0,0-1 1 0 0,0 1 0 0 0,0-1-13 0 0,3 0 1 0 0,-1 0 0 0 0,1 0 0 0 0,0 0 0 0 0,0 1 0 0 0,-1-1 0 0 0,1 0 0 0 0,0 1-1 0 0,0-1 1 0 0,-1 1 0 0 0,1-1 0 0 0,0 1 0 0 0,0-1 0 0 0,-1 2-1 0 0,-6 2 26 0 0,-5-2 62 0 0,-19-2 82 0 0,-19 0-31 0 0,22 0-53 0 0,-16 0 94 0 0,45 0-179 0 0,0 0 0 0 0,-1 0 0 0 0,1 0 0 0 0,0 0 0 0 0,0 0 0 0 0,0 0 0 0 0,0 0 0 0 0,0 0 0 0 0,0 0 0 0 0,0 0 0 0 0,0 0 0 0 0,-1 0 0 0 0,1 0 0 0 0,0 0 0 0 0,0 0 1 0 0,0 0-1 0 0,0 0 0 0 0,0 0 0 0 0,0 0 0 0 0,0-1 0 0 0,0 1 0 0 0,0 0 0 0 0,0 0 0 0 0,-1 0 0 0 0,1 0 0 0 0,0 0 0 0 0,0 0 0 0 0,0 0 0 0 0,0 0 0 0 0,0 0 0 0 0,0-1 0 0 0,0 1 0 0 0,0 0 0 0 0,0 0 0 0 0,0 0 0 0 0,0 0 0 0 0,0 0 0 0 0,0 0 0 0 0,0 0 0 0 0,0-1 0 0 0,0 1 0 0 0,0 0 0 0 0,0 0 0 0 0,0 0 0 0 0,0 0 0 0 0,0 0 0 0 0,0 0 0 0 0,0 0 0 0 0,0 0 0 0 0,0-1 0 0 0,1 1 0 0 0,-1 0 0 0 0,0 0-1 0 0,-1-5-2 0 0,1 4 2 0 0,0 1 1 0 0,-1 0 0 0 0,1-1-1 0 0,-1 1 1 0 0,1 0 0 0 0,-1 0-1 0 0,1 0 1 0 0,-1-1 0 0 0,1 1-1 0 0,-1 0 1 0 0,1 0 0 0 0,-1 0-1 0 0,1 0 1 0 0,-1 0 0 0 0,1 0-1 0 0,-1 0 1 0 0,1 0-1 0 0,-1 0 1 0 0,0 0-1 0 0,3-3 51 0 0,5-6-49 0 0,-3-4-2 0 0,6 1 0 0 0,-4 6 0 0 0,-3 4 0 0 0,-1-1 0 0 0,1 1 0 0 0,-1-1 0 0 0,1 0 0 0 0,-1 0 0 0 0,0 0 0 0 0,0 0 7 0 0,-1 1 0 0 0,1-1 0 0 0,0 1 0 0 0,1-1 0 0 0,-1 1 0 0 0,0 0 0 0 0,1 0 0 0 0,-1 0 0 0 0,1 0-7 0 0,14-12 1 0 0,33-48-1 0 0,-45 57 0 0 0,-1-1 0 0 0,1 0 0 0 0,-1 0 0 0 0,0 0 0 0 0,0 0 0 0 0,7-11 0 0 0,-9 14 0 0 0,-1 0 0 0 0,1-1 0 0 0,-1 1 0 0 0,1 0 0 0 0,-1-1 0 0 0,0 0 0 0 0,0 0 0 0 0,0 0 0 0 0,0 0 0 0 0,0 0 0 0 0,1-1 0 0 0,0 1 0 0 0,-1 0 0 0 0,2 0 0 0 0,0-1 0 0 0,5-8 0 0 0,-1-1 0 0 0,0 0 0 0 0,0 0 0 0 0,-1-1 0 0 0,1-2 0 0 0,-6 15 0 0 0,0 1 0 0 0,0-1 0 0 0,0 0 0 0 0,0 1 0 0 0,-1-1 0 0 0,1 0 0 0 0,-1 0 0 0 0,0 1 0 0 0,1-1 0 0 0,-1 0 0 0 0,0-1 0 0 0,0 2 0 0 0,0 1 0 0 0,0-1 0 0 0,0 1 0 0 0,0-1 0 0 0,0 1 0 0 0,0-1 0 0 0,0 1 0 0 0,0-1 0 0 0,1 0 0 0 0,-1 1 0 0 0,0-1 0 0 0,0 1 0 0 0,0-1 0 0 0,1 1 0 0 0,-1 0 0 0 0,0-1 0 0 0,1 1 0 0 0,-1-1 0 0 0,0 1 0 0 0,1-1 0 0 0,-1 1 0 0 0,0 0 0 0 0,1-1 0 0 0,-1 1 0 0 0,1 0 0 0 0,-1-1 0 0 0,1 1 0 0 0,-1 0 0 0 0,1 0 0 0 0,-1-1 0 0 0,1 1 0 0 0,-1-1 0 0 0,0 1 0 0 0,1 0 0 0 0,-1-1 0 0 0,0 1 0 0 0,1-1 0 0 0,-1 1 0 0 0,0-1 0 0 0,0 1 0 0 0,1-1 0 0 0,-1 1 0 0 0,0-1 0 0 0,0 1 0 0 0,0-1 0 0 0,0 1 0 0 0,1-1 0 0 0,-1 1 0 0 0,0-1 0 0 0,0 1 0 0 0,0-1 0 0 0,0 1 0 0 0,0-1 0 0 0,0-6 0 0 0,0 8 0 0 0,0 5 0 0 0,2 6 0 0 0,6 1 0 0 0,-6-1 11 0 0,-2 139 234 0 0,1-142-245 0 0,0 1 0 0 0,0-1-1 0 0,2 4 1 0 0,-1-4 5 0 0,0 1 0 0 0,-1-1 0 0 0,0 5-5 0 0,1 24 87 0 0,-1-24-51 0 0,2-1 1 0 0,2 10-37 0 0,-4-17 13 0 0,-1-1 1 0 0,1 1-1 0 0,-1 0 1 0 0,0-1-1 0 0,0 5-13 0 0,0-3 17 0 0,-1 0-1 0 0,2 0 1 0 0,-1 0-1 0 0,2 4-16 0 0,1 3 11 0 0,-1-6 6 0 0,0-1-1 0 0,-1 1 0 0 0,0 0 1 0 0,0-1-1 0 0,-1 3-16 0 0,3 22 36 0 0,7 20 105 0 0,-8-41-108 0 0,8 35 517 0 0,13 32-550 0 0,-21-68 83 0 0,-1 3-3 0 0,0 1 0 0 0,4-4 7 0 0,-5-9-72 0 0,1 0-1 0 0,0 0 1 0 0,-1 0 0 0 0,1 1-1 0 0,-1-1 1 0 0,1 0 0 0 0,-1 0-1 0 0,0 0 1 0 0,1 1-1 0 0,-1-1 1 0 0,0 0 0 0 0,0 0-1 0 0,0 1-14 0 0,0 0 28 0 0,1 24 254 0 0,2-16-180 0 0,3-1-35 0 0,-4-7 22 0 0,-2-2-5 0 0,0 0-351 0 0,1 0 115 0 0,-1 1 99 0 0,0-1 80 0 0,0 1 53 0 0,0-1 40 0 0,-1 3 591 0 0,1-2-603 0 0,0-1-45 0 0,0 1-58 0 0,0 0-70 0 0,0-1-83 0 0,0 1-97 0 0,0 0-109 0 0,0-1-122 0 0,0 1 85 0 0,0-1-65 0 0,0 0-66 0 0,0 1-72 0 0,0-1-76 0 0,0 0-78 0 0,0 0-83 0 0,0 1-86 0 0,0-1-340 0 0,0 0-33 0 0,0 0-2703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3.9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312 1 9184 0 0,'0'0'208'0'0,"0"0"33"0"0,0 0 14 0 0,0 0 34 0 0,0 0 142 0 0,0 0 66 0 0,0 0 14 0 0,-2 0-26 0 0,-1 0-352 0 0,-7 0 444 0 0,6 0-367 0 0,2 1-120 0 0,1 0-73 0 0,-3 4 186 0 0,1-1-22 0 0,-5-3-33 0 0,5 0-91 0 0,0 0 0 0 0,-1 0 0 0 0,1 0 0 0 0,0 0 1 0 0,0 0-1 0 0,0 1 0 0 0,0-1 0 0 0,0 1 1 0 0,1 0-1 0 0,-2 1-57 0 0,-2 1 80 0 0,1-1-40 0 0,-1-1 51 0 0,1 0-33 0 0,-4-2-2 0 0,2 0-13 0 0,-16 10 156 0 0,20-8-155 0 0,0 0 0 0 0,0-1 0 0 0,0 1 0 0 0,-1-1 1 0 0,1 0-1 0 0,0 0 0 0 0,-1 0 0 0 0,1-1 0 0 0,-1 1 1 0 0,0-1-1 0 0,-2 1-44 0 0,4-1 6 0 0,-12 0 80 0 0,12 0-67 0 0,0 0-1 0 0,0 0 1 0 0,0 0-1 0 0,0 1 1 0 0,0-1-1 0 0,1 1 1 0 0,-1-1 0 0 0,0 1-1 0 0,0 0 1 0 0,0-1-1 0 0,0 1 1 0 0,1 0-1 0 0,-1 0 1 0 0,0 0 0 0 0,0 1-19 0 0,-3 1 162 0 0,-4-4-76 0 0,0 0 9 0 0,6 2-24 0 0,0 1 34 0 0,1 1-70 0 0,1-2-3 0 0,-18 7 51 0 0,8 1-19 0 0,9-7 2 0 0,2-2-2 0 0,-2 2-10 0 0,-6 8-44 0 0,6 3-10 0 0,3-6 0 0 0,-2 0 0 0 0,-9 16 0 0 0,8-18 0 0 0,1 0 0 0 0,1 0 0 0 0,-1 1 0 0 0,1-1 0 0 0,0 0 0 0 0,0 1 0 0 0,0-1 0 0 0,1 0 0 0 0,0 0 0 0 0,1 3 0 0 0,2 1 1 0 0,-3-7-2 0 0,0-1-1 0 0,0 0 1 0 0,-1 0 0 0 0,1 0 0 0 0,-1 1 0 0 0,1-1 0 0 0,-1 0-1 0 0,0 0 1 0 0,0 1 0 0 0,1-1 0 0 0,-1 0 0 0 0,0 1 0 0 0,0-1 0 0 0,0 1 0 0 0,0 34-77 0 0,0 27 87 0 0,0-42 54 0 0,0-8-29 0 0,0-10-16 0 0,0 1 14 0 0,0 4 34 0 0,0 25 132 0 0,2-29-108 0 0,6 10 15 0 0,-6-4 45 0 0,-2 1 51 0 0,0 0 89 0 0,0-9-244 0 0,2 0 101 0 0,7 8-118 0 0,-7 1-18 0 0,0-9 38 0 0,8-2-37 0 0,-10 0-6 0 0,12-2 47 0 0,-9 1-52 0 0,-1 0 0 0 0,0 0 0 0 0,0 0 1 0 0,0-1-1 0 0,0 1 0 0 0,0 0 0 0 0,0-1 0 0 0,0 1 0 0 0,0-1 0 0 0,-1 0 0 0 0,1 0 0 0 0,1-1-1 0 0,-3 3 1 0 0,0 0-1 0 0,0-1 1 0 0,1 1-1 0 0,-1 0 0 0 0,0 0 1 0 0,0-1-1 0 0,1 1 1 0 0,-1 0-1 0 0,0 0 0 0 0,1-1 1 0 0,-1 1-1 0 0,0 0 1 0 0,1 0-1 0 0,-1 0 0 0 0,1 0 1 0 0,-1 0-1 0 0,0-1 1 0 0,1 1-1 0 0,-1 0 0 0 0,1 0 1 0 0,-1 0-1 0 0,0 0 1 0 0,1 0-1 0 0,-1 0 0 0 0,1 0 1 0 0,-1 0-1 0 0,0 1 1 0 0,1-1-1 0 0,-1 0 0 0 0,1 0 0 0 0,-1 0 3 0 0,1 0-1 0 0,-1 0 0 0 0,1 0 1 0 0,-1 0-1 0 0,1 0 0 0 0,-1 0 1 0 0,1 0-1 0 0,-1 0 0 0 0,1-1 0 0 0,-1 1 1 0 0,1 0-1 0 0,-1 0 0 0 0,1 0 1 0 0,-1-1-1 0 0,1 1 0 0 0,-1 0 0 0 0,1-1 1 0 0,-1 1-1 0 0,1 0 0 0 0,-1-1 1 0 0,0 1-1 0 0,1 0 0 0 0,-1-1 0 0 0,0 1 1 0 0,1-1-1 0 0,-1 1-2 0 0,0-1 2 0 0,1 1 0 0 0,-1-1 0 0 0,0 1 0 0 0,1 0 0 0 0,-1-1 0 0 0,0 1 1 0 0,1-1-1 0 0,-1 1 0 0 0,1 0 0 0 0,-1-1 0 0 0,1 1 0 0 0,-1 0 0 0 0,0 0 0 0 0,1-1 0 0 0,-1 1 0 0 0,1 0 0 0 0,-1 0 0 0 0,1 0 0 0 0,0 0 0 0 0,-1 0 0 0 0,1-1 1 0 0,-1 1-1 0 0,1 0 0 0 0,-1 0 0 0 0,1 0 0 0 0,-1 1-2 0 0,1-1 0 0 0,-1 0 1 0 0,1 0-1 0 0,0 0 1 0 0,-1 0-1 0 0,1 0 0 0 0,-1-1 1 0 0,1 1-1 0 0,-1 0 1 0 0,1 0-1 0 0,-1 0 1 0 0,1 0-1 0 0,-1-1 1 0 0,1 1-1 0 0,-1 0 0 0 0,1 0 1 0 0,-1-1-1 0 0,1 1 1 0 0,-1 0-1 0 0,0-1 1 0 0,1 1-1 0 0,-1 0 1 0 0,1-1-1 0 0,-1 1 0 0 0,0-1 1 0 0,0 1-1 0 0,1-1 0 0 0,-1 1 0 0 0,0-1 0 0 0,1 1 0 0 0,-1 0 0 0 0,0-1 0 0 0,1 1 0 0 0,-1-1 0 0 0,1 1 0 0 0,-1 0 0 0 0,0-1 0 0 0,1 1 0 0 0,-1 0 0 0 0,1-1 0 0 0,-1 1 0 0 0,1 0 0 0 0,-1 0 0 0 0,1 0 0 0 0,-1-1 0 0 0,1 1 0 0 0,-1 0 0 0 0,1 0 0 0 0,-1 0 0 0 0,1 0 0 0 0,-1 0 0 0 0,1 0-1 0 0,0 0 1 0 0,-1 0 0 0 0,75 0 0 0 0,-74 0 0 0 0,0 0 0 0 0,1 0 0 0 0,-1 1 0 0 0,1-1 0 0 0,-1 0 0 0 0,0 1 0 0 0,1-1 0 0 0,-1 1 0 0 0,0-1 0 0 0,0 1 0 0 0,1 0 0 0 0,-1-1 0 0 0,0 1 0 0 0,0 0 0 0 0,0 0 0 0 0,1 0 0 0 0,-1-1 0 0 0,0 1 0 0 0,0-1 0 0 0,1 1 0 0 0,-1-1 0 0 0,1 1 0 0 0,-1-1 0 0 0,0 0 0 0 0,1 0 0 0 0,-1 0 0 0 0,1 1 0 0 0,2-1 0 0 0,1 1 0 0 0,0 1 0 0 0,0-1 0 0 0,-1 1 0 0 0,1-1 0 0 0,-1 2 0 0 0,0-1 0 0 0,1 0 0 0 0,1 2 0 0 0,9 4 0 0 0,-11-6 0 0 0,-2 0 0 0 0,16 17 0 0 0,-7-9 0 0 0,-7-7 0 0 0,-1 0 0 0 0,1 1 0 0 0,-1 0 0 0 0,1 0 0 0 0,-1 0 0 0 0,1 1 0 0 0,8 29 0 0 0,-8-20 0 0 0,3 6 0 0 0,-4-11 0 0 0,0-1 0 0 0,0 0 0 0 0,-1 1 0 0 0,0 0 0 0 0,-1 0 0 0 0,0-1 0 0 0,0 1 0 0 0,-1 5 0 0 0,0 45 63 0 0,0-35-62 0 0,0-22-1 0 0,0 0 0 0 0,0 0 0 0 0,0 0 0 0 0,-1 0 0 0 0,1 0 0 0 0,0 0 0 0 0,-1 0 0 0 0,0 0 0 0 0,1 0 0 0 0,-1 0 0 0 0,0 0 0 0 0,0 0 0 0 0,0 0 4 0 0,0 0 1 0 0,0 0-1 0 0,0 0 1 0 0,0 0-1 0 0,1 0 1 0 0,-1 0-1 0 0,1 0 1 0 0,0 0-1 0 0,-1 0 1 0 0,1 0-1 0 0,0 0 1 0 0,0 1-5 0 0,0 2 3 0 0,0-1 0 0 0,-1 1 0 0 0,0-1-1 0 0,0 0 1 0 0,0 1 0 0 0,-1-1 0 0 0,-1 4-3 0 0,-16 31 79 0 0,8-20-21 0 0,10-17-53 0 0,0-1-1 0 0,0 0 1 0 0,0 0 0 0 0,0 1 0 0 0,0-1-1 0 0,-1 0 1 0 0,1 0 0 0 0,0 0-1 0 0,-1-1 1 0 0,1 1 0 0 0,0 0-1 0 0,-1 0 1 0 0,0-1-5 0 0,-15 11 76 0 0,11-5-37 0 0,5-4-25 0 0,0-1 0 0 0,0 1 0 0 0,0-1 0 0 0,-1 0 0 0 0,1 1 0 0 0,-1-1 0 0 0,1 0 1 0 0,-1 0-1 0 0,0 0 0 0 0,1 0 0 0 0,-1 0 0 0 0,0 0 0 0 0,1-1 0 0 0,-1 1 0 0 0,0 0 0 0 0,0-1 0 0 0,0 0 0 0 0,-1 1-14 0 0,1-1 12 0 0,1 0-1 0 0,0 0 0 0 0,-1 0 0 0 0,1 1 0 0 0,-1-1 0 0 0,1 1 0 0 0,0-1 0 0 0,-1 1 0 0 0,1-1 1 0 0,0 1-1 0 0,0-1 0 0 0,0 1 0 0 0,-1 0-11 0 0,1 0 11 0 0,0 0 0 0 0,0-1 0 0 0,-1 1 0 0 0,1 0 0 0 0,0-1 0 0 0,0 1 0 0 0,-1-1 0 0 0,1 0 0 0 0,-1 1 0 0 0,1-1 0 0 0,0 0 0 0 0,-1 0 0 0 0,1 0-11 0 0,-15 1 134 0 0,-14 0 92 0 0,14-5-124 0 0,-13-10-19 0 0,-17-9 108 0 0,34 13-189 0 0,10 8 114 0 0,0 0-96 0 0,0-1-87 0 0,-1 1-79 0 0,0-1-119 0 0,0 0-84 0 0,-1-2-296 0 0,0 2-99 0 0,4 2 451 0 0,-1 1-42 0 0,1 0-40 0 0,0-1-34 0 0,-1 1-264 0 0,1 0-59 0 0,0 0-45 0 0,0 0-34 0 0,0 0-1451 0 0,0 0-1280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6.0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138 419 8808 0 0,'0'0'197'0'0,"0"0"24"0"0,0 0 19 0 0,-2 0-29 0 0,-4 0-170 0 0,-11 0 2 0 0,14 0-3 0 0,0 0 43 0 0,-7 0 307 0 0,6 0-260 0 0,3 0-90 0 0,0 0-36 0 0,-3 2 232 0 0,-6 4-57 0 0,-1 1 70 0 0,6 0-70 0 0,-1 7 18 0 0,0 0 3 0 0,-2-4-65 0 0,6-8-115 0 0,1-1-1 0 0,0 0 1 0 0,-1 1 0 0 0,1-1-1 0 0,0 1 1 0 0,0-1-1 0 0,0 1 1 0 0,0 0 0 0 0,0 1-20 0 0,-3 42 270 0 0,-1-33-190 0 0,4-9-62 0 0,0-1 0 0 0,0 1 0 0 0,0 0 1 0 0,1-1-1 0 0,-1 1 0 0 0,1 0 0 0 0,0-1 1 0 0,-1 2-19 0 0,0 11 95 0 0,-4-3-30 0 0,0 1-9 0 0,4 1 24 0 0,0-6-46 0 0,1-4-11 0 0,-1 0 0 0 0,1-1 0 0 0,0 1-1 0 0,0 0 1 0 0,1 0 0 0 0,-1-1 0 0 0,1 1 0 0 0,-1 0 0 0 0,2 1-23 0 0,2 2 30 0 0,-3-6-23 0 0,-1 0 0 0 0,1 0 0 0 0,0 0 0 0 0,-1 0 0 0 0,1 1 0 0 0,-1-1 0 0 0,1 0 0 0 0,-1 0 0 0 0,1 1 0 0 0,-1-1 0 0 0,0 0 0 0 0,0 0 0 0 0,0 1 0 0 0,0-1-7 0 0,0 1 7 0 0,0-1 0 0 0,1 0 0 0 0,-1 1 0 0 0,0-1 0 0 0,0 0 0 0 0,1 0 0 0 0,-1 1 0 0 0,1-1 1 0 0,-1 0-1 0 0,1 0 0 0 0,-1 0 0 0 0,1 1 0 0 0,0-1 0 0 0,0 0 0 0 0,-1 0 0 0 0,1 0 0 0 0,0 0 1 0 0,1 0-8 0 0,7 2 112 0 0,5-4-55 0 0,-13 1-33 0 0,16-1 123 0 0,-6-5-28 0 0,1-1-1 0 0,-9 4-93 0 0,0 1 1 0 0,0 0-1 0 0,0-1 1 0 0,-1 1-1 0 0,1-1 1 0 0,-1 0-1 0 0,1 0 0 0 0,-1 0 1 0 0,0 0-1 0 0,0 0 1 0 0,0-1-26 0 0,7-10 45 0 0,1 2-49 0 0,6-6 52 0 0,-12 14-47 0 0,-1-1 0 0 0,0 0-1 0 0,0 0 1 0 0,-1 0 0 0 0,1-1-1 0 0,-1 1 1 0 0,0 0 0 0 0,-1-1-1 0 0,20-42 0 0 0,-15 29 0 0 0,-4 13 0 0 0,0 0 0 0 0,-1 0 0 0 0,0 0 0 0 0,0 0 0 0 0,0 0 0 0 0,0-1 0 0 0,-1-92 0 0 0,-1 92 0 0 0,0 0 0 0 0,0 0 0 0 0,-1 0 0 0 0,1 0 0 0 0,-2 0 0 0 0,0-3 0 0 0,-8-27 0 0 0,-6-58 0 0 0,-3 33 0 0 0,15 39-7 0 0,2 10-8 0 0,0-1 1 0 0,1 0 0 0 0,1 0 0 0 0,0-9 14 0 0,1 22 0 0 0,0 0 0 0 0,0-1 0 0 0,0 1 0 0 0,-1 0 0 0 0,1-1 0 0 0,0 1 0 0 0,-1 0 0 0 0,1 0 0 0 0,-1-1 0 0 0,1 1 0 0 0,-1 0 0 0 0,0 0 0 0 0,1 0 0 0 0,-1 0 0 0 0,-3-6 0 0 0,2-3 10 0 0,2 93 461 0 0,1-68-350 0 0,4 4-13 0 0,-3-16-84 0 0,-1 1-1 0 0,0-1 0 0 0,0 1 1 0 0,-1 0-1 0 0,1-1 1 0 0,-1 1-1 0 0,0 1-23 0 0,1 2 65 0 0,-1 0-1 0 0,2 0 0 0 0,-1 0 1 0 0,1 0-1 0 0,0 0-64 0 0,-1-2 67 0 0,0 1 0 0 0,0-1 0 0 0,0 0 0 0 0,0 6-67 0 0,2 12 183 0 0,5-3-48 0 0,-5-13-95 0 0,-1-1 1 0 0,0 0-1 0 0,0 1 1 0 0,0 0-41 0 0,0 18 94 0 0,-2-19-50 0 0,0 0 0 0 0,0 0 0 0 0,1 0 0 0 0,0 5-44 0 0,7 23 243 0 0,2 14 65 0 0,-7-33-202 0 0,0 5 52 0 0,-3-3-36 0 0,1 8 37 0 0,3-6-34 0 0,-2-11-56 0 0,0 0 0 0 0,-1 1 0 0 0,0-1 0 0 0,0 2-69 0 0,0 10 151 0 0,4 5 29 0 0,0 1 42 0 0,-4-6 1 0 0,-1-17-192 0 0,0 0-1 0 0,1 1 0 0 0,-1-1 0 0 0,1 0 0 0 0,0 0 0 0 0,0 0 0 0 0,0 0 0 0 0,0 0 1 0 0,1-1-1 0 0,0 3-30 0 0,-1-3-229 0 0,0 0 100 0 0,-1 0 84 0 0,1 0 71 0 0,-1 0 55 0 0,0 0 41 0 0,1 5 401 0 0,-1-3-323 0 0,0-1-64 0 0,0 0-109 0 0,-1-1-78 0 0,1 0-61 0 0,0 0-67 0 0,0 0-77 0 0,0 0-54 0 0,0 0-78 0 0,0-1-84 0 0,0 1-91 0 0,-1-1-96 0 0,1 1-103 0 0,0-1-110 0 0,0 1-116 0 0,0-2-168 0 0,0 0-34 0 0,0 0-2497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7.3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484 333 7080 0 0,'0'0'157'0'0,"0"0"23"0"0,0 0 13 0 0,2 0-22 0 0,3 0-115 0 0,-2 0 29 0 0,-1 0 89 0 0,-2 0 199 0 0,0 0 336 0 0,0 0 26 0 0,0 0-299 0 0,0 0-173 0 0,0 0-37 0 0,0 0 64 0 0,0 0 147 0 0,0 0-18 0 0,0 0-15 0 0,0 0-52 0 0,0 0-28 0 0,0 0-4 0 0,0 0-7 0 0,0 0-29 0 0,0-2-17 0 0,-2-4-36 0 0,-8 0 36 0 0,3 5-118 0 0,0 2 40 0 0,1 0-29 0 0,1 1 36 0 0,-9 4 8 0 0,10-5-113 0 0,-1 0 0 0 0,0 0 1 0 0,1 0-1 0 0,-1-1 0 0 0,0 1 1 0 0,-3-1-92 0 0,-2-1 137 0 0,7 1-99 0 0,0 0 0 0 0,0 0 0 0 0,0 0-1 0 0,0 0 1 0 0,0 0 0 0 0,0 1 0 0 0,0-1-1 0 0,-2 2-37 0 0,-14 5 126 0 0,-13 5 106 0 0,11-9-158 0 0,14-2-43 0 0,1 0-1 0 0,-1 1 0 0 0,1-1 1 0 0,-1 1-1 0 0,1 0 0 0 0,0 1 0 0 0,-2 1-30 0 0,-11 3 28 0 0,0 0 69 0 0,7-2-59 0 0,-7-2-29 0 0,17-3-9 0 0,1 0 0 0 0,-1 0 0 0 0,1 0 0 0 0,-1 0 0 0 0,1 1 0 0 0,-1-1 0 0 0,1 0 0 0 0,-1 1 0 0 0,1-1 0 0 0,0 1 0 0 0,-1 0 0 0 0,1 0 0 0 0,-2 0 0 0 0,2 0 0 0 0,0 0 0 0 0,0-1 0 0 0,0 1 0 0 0,0-1 0 0 0,0 1 0 0 0,0-1 0 0 0,-1 1 0 0 0,1-1 0 0 0,0 0 0 0 0,0 1 0 0 0,-1-1 0 0 0,1 0 0 0 0,-1 0 0 0 0,0 0 0 0 0,1 0 0 0 0,0 0 0 0 0,0 0 0 0 0,-1 1 0 0 0,1-1 0 0 0,0 0 0 0 0,0 1 0 0 0,-1-1 0 0 0,1 1 0 0 0,0-1 0 0 0,0 1 0 0 0,0-1 0 0 0,-1 2 0 0 0,1-1 0 0 0,-1-1 0 0 0,1 1 0 0 0,0 0 0 0 0,-1 0 0 0 0,1-1 0 0 0,-1 1 0 0 0,1-1 0 0 0,-1 0 0 0 0,1 1 0 0 0,-1-1 0 0 0,1 0 0 0 0,-1 0 0 0 0,-1 0 0 0 0,-46 0-1 0 0,3 0 78 0 0,45-1-22 0 0,0-8-39 0 0,1 5 40 0 0,0-6-43 0 0,0 7-10 0 0,0 0 0 0 0,0 0 0 0 0,0 0 0 0 0,1 0 0 0 0,-1 1 0 0 0,1-1-1 0 0,0 0 1 0 0,0-2-3 0 0,-1 5 4 0 0,1-1-1 0 0,-1 1 1 0 0,0-1-1 0 0,1 1 1 0 0,-1 0-1 0 0,0-1 1 0 0,1 1-1 0 0,-1-1 0 0 0,0 1 1 0 0,1 0-1 0 0,-1-1 1 0 0,1 1-1 0 0,-1 0 1 0 0,1 0-1 0 0,-1-1 1 0 0,1 1-1 0 0,-1 0 1 0 0,1 0-1 0 0,-1 0 0 0 0,1 0-3 0 0,9-6 75 0 0,5-18 44 0 0,-2 6-121 0 0,2 2-44 0 0,-6 7-3 0 0,-1-1 0 0 0,0 0 0 0 0,1-2 49 0 0,-5 5-2 0 0,-1-1 0 0 0,1 1 0 0 0,-1-1 0 0 0,0 0 0 0 0,1-7 2 0 0,1-2-1 0 0,-3 13 2 0 0,0 0-1 0 0,0 0 0 0 0,0 0 0 0 0,0 1 0 0 0,2-2 0 0 0,5-10 14 0 0,-1-1 81 0 0,-1 0 1 0 0,5-16-96 0 0,-6 18 11 0 0,8-10-107 0 0,-1 2-14 0 0,-5 11 128 0 0,-3 6 49 0 0,-4-2 56 0 0,-1 15-56 0 0,-1 17 108 0 0,5-10-110 0 0,-3-12-57 0 0,1 1 0 0 0,-1 0-1 0 0,1 0 1 0 0,-1 0 0 0 0,0 0 0 0 0,0 0 0 0 0,-1 0 0 0 0,1 0 0 0 0,-1 0 0 0 0,0 0-1 0 0,0 4-7 0 0,0-4 9 0 0,0-1-1 0 0,1 1 0 0 0,-1-1 0 0 0,1 0 1 0 0,0 1-1 0 0,1 2-8 0 0,0-2 9 0 0,-1 0 0 0 0,0 1 0 0 0,0-1 0 0 0,0 0 1 0 0,0 1-1 0 0,-1-1 0 0 0,0 1-9 0 0,1 4 14 0 0,0 0 1 0 0,0 0-1 0 0,1-1 1 0 0,1 1 0 0 0,1 6-15 0 0,5 16 69 0 0,-5 1 46 0 0,-3-24-82 0 0,-1-1 0 0 0,2 1 0 0 0,-1-1 1 0 0,1 1-1 0 0,0-1 0 0 0,3 6-33 0 0,-3-6 38 0 0,1-1-1 0 0,-1 1 1 0 0,-1 0 0 0 0,1 0 0 0 0,-1 1-1 0 0,0 4-37 0 0,-1-7 34 0 0,1 1 0 0 0,-1 0 0 0 0,1 0-1 0 0,1-1 1 0 0,0 3-34 0 0,-1-2 56 0 0,1 0 0 0 0,-1 0 0 0 0,0 1 0 0 0,0-1-1 0 0,-1 3-55 0 0,1-1 59 0 0,-1-1-1 0 0,2 1 0 0 0,-1-1 1 0 0,1 1-59 0 0,3 20 158 0 0,-3-7-88 0 0,-3-1-29 0 0,0 19 1 0 0,5-14 40 0 0,0-13-29 0 0,1 2 22 0 0,-4 0 18 0 0,-2-2-27 0 0,1-8-25 0 0,-1 1 0 0 0,1 0 0 0 0,0 0-1 0 0,0 0 1 0 0,0 0 0 0 0,1 0 0 0 0,0 0-1 0 0,1 3-40 0 0,2-1 39 0 0,1 0 12 0 0,-4 15 42 0 0,-1-20 23 0 0,0-2 33 0 0,0 0 3 0 0,0 0-5 0 0,0 0-23 0 0,0 0-11 0 0,0 0-1 0 0,0 0-37 0 0,0 0-91 0 0,0 0-51 0 0,0 0-85 0 0,0 0-9 0 0,-1-1-121 0 0,-2-1 87 0 0,1 0 62 0 0,-1-3-110 0 0,2 4 25 0 0,0 0-328 0 0,0-1 56 0 0,0-7-944 0 0,1 6 778 0 0,0 1 285 0 0,0 0-32 0 0,0 0-41 0 0,0 1-47 0 0,1 0-25 0 0,-1-1-56 0 0,0 1-60 0 0,0 0-67 0 0,0-3-1547 0 0,0-4-1253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1:08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8176 0 0,'0'0'182'0'0,"0"0"29"0"0,0 0 13 0 0,2 3-32 0 0,6 6-145 0 0,-7-8-48 0 0,0 1 1 0 0,-1-1-1 0 0,1 1 0 0 0,0-1 1 0 0,-1 1-1 0 0,1-1 0 0 0,-1 1 1 0 0,1 0-1 0 0,-1-1 0 0 0,0 1 0 0 0,0-1 1 0 0,0 2 0 0 0,0-1-2 0 0,0 0 1 0 0,0-1-1 0 0,1 1 0 0 0,-1 0 1 0 0,0-1-1 0 0,1 1 1 0 0,-1-1-1 0 0,1 1 1 0 0,-1-1-1 0 0,1 1 1 0 0,0-1-1 0 0,1 2 2 0 0,1 2 30 0 0,1-1 45 0 0,-2-2 66 0 0,-1 4 161 0 0,-1 16 267 0 0,0-21-546 0 0,0-1 0 0 0,0 0-1 0 0,0 1 1 0 0,0-1 0 0 0,0 0-1 0 0,0 1 1 0 0,0-1 0 0 0,0 0-1 0 0,0 1 1 0 0,0-1 0 0 0,0 0-1 0 0,0 1 1 0 0,0-1 0 0 0,0 0-1 0 0,0 1 1 0 0,0-1 0 0 0,1 0-1 0 0,-1 1 1 0 0,0-1 0 0 0,0 0-1 0 0,0 0 1 0 0,1 1 0 0 0,-1-1-1 0 0,0 0 1 0 0,0 0 0 0 0,1 1-23 0 0,9 13 568 0 0,3 13 159 0 0,-3-5-206 0 0,-8-18-423 0 0,1 1 1 0 0,2 2 36 0 0,-3-1 16 0 0,-1 0 53 0 0,0 2 101 0 0,-1-5-301 0 0,0 1 69 0 0,0 4 162 0 0,0 13 473 0 0,0-16-556 0 0,0-2-76 0 0,0 0 150 0 0,0-3 45 0 0,0 0 17 0 0,0 0 7 0 0,0 0-21 0 0,0 0-88 0 0,0 0-40 0 0,0 0-9 0 0,0 0-7 0 0,0 0-28 0 0,0 0-7 0 0,0 0-6 0 0,0 0-5 0 0,0 0-16 0 0,0-3-4 0 0,0-8 17 0 0,0-14 156 0 0,0 17-169 0 0,2 3 66 0 0,5-4-50 0 0,-1-2-80 0 0,0 0-50 0 0,6-5-68 0 0,1 2 6 0 0,9-9-32 0 0,-7 13 111 0 0,-4 5-8 0 0,-9 4 32 0 0,0 0 1 0 0,1-1-1 0 0,-1 1 1 0 0,0 0 0 0 0,1-1-1 0 0,-1 1 1 0 0,0-1-1 0 0,0 0 1 0 0,0 0 4 0 0,3-2-12 0 0,1 0 0 0 0,-1 1 0 0 0,1 0 0 0 0,0-1 0 0 0,0 2 0 0 0,0-1 0 0 0,1 1 0 0 0,4-1 12 0 0,-6 1-11 0 0,-2 1 7 0 0,0 0-1 0 0,0 0 1 0 0,0 1-1 0 0,0-1 1 0 0,0 1-1 0 0,0 0 1 0 0,0 0-1 0 0,0 0 1 0 0,0 0-1 0 0,0 1 1 0 0,0-1-1 0 0,0 1 1 0 0,0-1-1 0 0,0 1 1 0 0,-1 0-1 0 0,1 0 1 0 0,0 1 0 0 0,1 0 4 0 0,11 4 5 0 0,3-5-5 0 0,-15-1 0 0 0,-1 0 0 0 0,1 0 0 0 0,-1 0 0 0 0,1 0 0 0 0,-1 0 0 0 0,1 1 0 0 0,-1-1 0 0 0,1 1 0 0 0,-1 0 0 0 0,2 0 0 0 0,4 4 0 0 0,-1 1 0 0 0,0-1 0 0 0,-1 1 0 0 0,0 0 0 0 0,0 1 0 0 0,3 3 0 0 0,9 9-10 0 0,-10-11-12 0 0,-4-5 15 0 0,-1 0 0 0 0,0 1 0 0 0,1-1 0 0 0,-1 1 0 0 0,-1 0 0 0 0,1 0 7 0 0,3 13-43 0 0,8-1 32 0 0,-13-14 11 0 0,1 0 0 0 0,-1 0-1 0 0,1 0 1 0 0,-1 0 0 0 0,0 0-1 0 0,1 0 1 0 0,-1 0 0 0 0,0 0-1 0 0,0 1 1 0 0,-1-1 0 0 0,1 0-1 0 0,0 1 1 0 0,-1 0 0 0 0,2 15 16 0 0,-2 0 64 0 0,-1-2 60 0 0,1-2-46 0 0,0-11 54 0 0,0 0 20 0 0,0 8 6 0 0,0-8-6 0 0,0-3-34 0 0,0 0-20 0 0,0 0-2 0 0,0 0-5 0 0,0 0-23 0 0,0 0-11 0 0,0 0-1 0 0,0 0-1 0 0,0 0-6 0 0,0 0-1 0 0,0-3 0 0 0,3-11-10 0 0,2 6-45 0 0,-4 6-9 0 0,0 1 0 0 0,0-1 0 0 0,0 1 0 0 0,0-1 0 0 0,0 1 1 0 0,-1-1-1 0 0,1 0 0 0 0,-1 1 0 0 0,1-1 0 0 0,-1 0 0 0 0,0 0 0 0 0,1 1 0 0 0,-1-1 0 0 0,0 0 0 0 0,0 1 0 0 0,0 1 0 0 0,0-1 0 0 0,-1 1 0 0 0,1-1 0 0 0,0 1 0 0 0,0-1 0 0 0,0 1 0 0 0,0-1 0 0 0,0 1 0 0 0,1-1 0 0 0,-1 1 0 0 0,0-1 0 0 0,0 1 0 0 0,0-1 0 0 0,0 1 0 0 0,1-1 0 0 0,-1 1 0 0 0,0-1 0 0 0,0 1 0 0 0,1-1 0 0 0,-1 1 0 0 0,0-1 0 0 0,1 1 0 0 0,-1 0 0 0 0,0-1 0 0 0,1 1 0 0 0,-1 0 0 0 0,1-1 0 0 0,-1 1 0 0 0,0 0 0 0 0,1 0 0 0 0,0-1 0 0 0,6-4 0 0 0,-2-8 0 0 0,-2 7 2 0 0,12-22-24 0 0,-2 12-60 0 0,-2 4-9 0 0,13-12-91 0 0,-17 17 157 0 0,0 3 36 0 0,4-1-48 0 0,-8 4 32 0 0,-1 0 0 0 0,1 0 0 0 0,-1-1 1 0 0,0 1-1 0 0,0-1 0 0 0,1 1 1 0 0,-1-1-1 0 0,0 0 0 0 0,0 0 5 0 0,14-11-53 0 0,-14 12 50 0 0,-1 1 1 0 0,1-1-1 0 0,-1 1 1 0 0,1-1-1 0 0,-1 1 1 0 0,1 0-1 0 0,-1 0 1 0 0,1 0-1 0 0,-1 0 0 0 0,1 0 3 0 0,-2 0 0 0 0,17-1-49 0 0,14 0 28 0 0,-13 6-42 0 0,-4 6 38 0 0,-8-9-18 0 0,-5-1 42 0 0,1-1 0 0 0,0 0 0 0 0,0 1 0 0 0,-1-1 0 0 0,1 1 0 0 0,0 0 0 0 0,0-1 1 0 0,-1 1-1 0 0,1 0 0 0 0,-1 0 0 0 0,2 1 1 0 0,6 3-1 0 0,5 1 1 0 0,-9 5 0 0 0,7-6 0 0 0,-7 9 0 0 0,6 0 11 0 0,-8-8 32 0 0,-4 13-10 0 0,1-19-33 0 0,0 0 1 0 0,0 0-1 0 0,0 0 0 0 0,0 0 1 0 0,0 0-1 0 0,0 0 1 0 0,0 1-1 0 0,0-1 0 0 0,-1 0 1 0 0,1 0-1 0 0,0 0 0 0 0,0 0 1 0 0,0 0-1 0 0,0 0 0 0 0,0 0 1 0 0,0 1-1 0 0,0-1 1 0 0,0 0-1 0 0,0 0 0 0 0,0 0 1 0 0,1 0-1 0 0,-1 0 0 0 0,0 0 1 0 0,0 0-1 0 0,0 0 0 0 0,0 1 1 0 0,0-1-1 0 0,0 0 1 0 0,0 0-1 0 0,0 0 0 0 0,0 0 1 0 0,0 0-1 0 0,0 0 0 0 0,0 0 1 0 0,0 0-1 0 0,0 0 0 0 0,1 0 1 0 0,-1 1-1 0 0,0-1 1 0 0,0 0-1 0 0,0 0 0 0 0,0 0 1 0 0,0 0-1 0 0,0 0 0 0 0,14 10 15 0 0,-12-3-58 0 0,-2-3-34 0 0,1-2-57 0 0,1 1-138 0 0,9 8-234 0 0,-9-9 383 0 0,-2-1 9 0 0,1-1-16 0 0,-1 0-43 0 0,0 0-12 0 0,0 0-44 0 0,0 0-50 0 0,0 0-56 0 0,0 0-61 0 0,0 0-56 0 0,0 0-50 0 0,0 0-44 0 0,0 0-158 0 0,0 0-44 0 0,0 0-191 0 0,0 0-515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7.7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9384 0 0,'0'0'208'0'0,"0"0"33"0"0,0 0 16 0 0,0 0-76 0 0,0 0 0 0 0,0 0 77 0 0,0 0 233 0 0,0 0 425 0 0,0 0 39 0 0,0 0-389 0 0,0 0-216 0 0,0 0-38 0 0,0 0 106 0 0,0 0 232 0 0,0 0-12 0 0,0 0-23 0 0,0 0-79 0 0,0 0-31 0 0,0 0-8 0 0,0 0-39 0 0,0 0-323 0 0,0 0 26 0 0,0 0 67 0 0,0 0-18 0 0,0 0-15 0 0,0 0-55 0 0,0 0-20 0 0,0 0-7 0 0,0 0-55 0 0,0 0-49 0 0,0 0-38 0 0,0 0-65 0 0,0 0-108 0 0,0 0 84 0 0,0 0 39 0 0,0 0-36 0 0,0 0-13 0 0,0 0-35 0 0,0 0-40 0 0,0 0-45 0 0,0 0-48 0 0,0 0-46 0 0,0 0-42 0 0,0 0-38 0 0,0 0-274 0 0,0 0-62 0 0,0 0-49 0 0,0 0-37 0 0,0 0-1509 0 0,0 0-1336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8.4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51 7568 0 0,'0'0'166'0'0,"0"0"29"0"0,0 0 14 0 0,0-2-25 0 0,0-7-38 0 0,0 4-37 0 0,0 0 144 0 0,0 3-111 0 0,0 1 160 0 0,0 1-71 0 0,1-1-61 0 0,-1 1-53 0 0,1 0-34 0 0,0 0-48 0 0,1 0-57 0 0,0 0 36 0 0,0 0 95 0 0,-1 0 47 0 0,0 0 85 0 0,0 0 39 0 0,0-1 82 0 0,0 1 93 0 0,0-1 102 0 0,-1 0-521 0 0,1 0 38 0 0,2-1 162 0 0,-1 0 79 0 0,4-5 516 0 0,-4 5-608 0 0,0 1-40 0 0,-1-1-52 0 0,1 1-72 0 0,-1 0-87 0 0,-1 0-102 0 0,2-1 415 0 0,-2 2-44 0 0,1 0-66 0 0,0 0-69 0 0,2 0-45 0 0,1 2-34 0 0,-3-2-1 0 0,0 0 21 0 0,3 5 86 0 0,-1-2-26 0 0,4 2-38 0 0,-6-5-56 0 0,7 5 21 0 0,-5-2 2 0 0,-2 1 36 0 0,-1-4-70 0 0,0 1 1 0 0,0-1 0 0 0,0 1 0 0 0,0-1 0 0 0,0 1 0 0 0,0-1-1 0 0,0 1 1 0 0,0-1 0 0 0,0 1 0 0 0,1-1 0 0 0,-1 0 0 0 0,0 1 0 0 0,0-1-1 0 0,0 1 1 0 0,1-1 0 0 0,-1 0 0 0 0,0 1 0 0 0,1-1 0 0 0,-1 0-1 0 0,0 1 1 0 0,1-1 0 0 0,-1 0 0 0 0,0 0 0 0 0,1 1-3 0 0,0-1 0 0 0,-1 0 0 0 0,1 1 0 0 0,-1-1 0 0 0,1 1 1 0 0,-1-1-1 0 0,0 0 0 0 0,1 1 0 0 0,-1-1 0 0 0,1 1 0 0 0,-1-1 0 0 0,0 1 1 0 0,0-1-1 0 0,1 1 0 0 0,-1-1 0 0 0,0 1 0 0 0,0-1 0 0 0,1 1 0 0 0,-1 0 1 0 0,0-1-1 0 0,0 1 0 0 0,0-1 0 0 0,0 1 0 0 0,0-1 0 0 0,0 1 1 0 0,0 0-1 0 0,0 48 117 0 0,0-48-115 0 0,0-1-1 0 0,0 1 1 0 0,0-1 0 0 0,0 1-1 0 0,0 0 1 0 0,0-1 0 0 0,0 1-1 0 0,0-1 1 0 0,-1 1 0 0 0,1-1-1 0 0,0 1 1 0 0,0-1 0 0 0,0 1-1 0 0,-1-1 1 0 0,1 1 0 0 0,0-1-1 0 0,-1 0 1 0 0,1 1 0 0 0,0-1-1 0 0,-1 1 1 0 0,1-1 0 0 0,0 0-1 0 0,-1 1 1 0 0,1-1 0 0 0,-1 0-1 0 0,1 1-1 0 0,-1-1 2 0 0,1 0-1 0 0,-1 1 0 0 0,1-1 0 0 0,0 0 0 0 0,-1 1 1 0 0,1-1-1 0 0,-1 0 0 0 0,1 1 0 0 0,0-1 0 0 0,-1 1 1 0 0,1-1-1 0 0,0 1 0 0 0,0-1 0 0 0,-1 1 0 0 0,1-1 1 0 0,0 1-1 0 0,0-1 0 0 0,0 1 0 0 0,0-1 0 0 0,0 1 1 0 0,0-1-1 0 0,-1 1 0 0 0,1-1 0 0 0,0 1 0 0 0,0-1 1 0 0,1 1-2 0 0,-1 5-1 0 0,0-5 7 0 0,0 1 0 0 0,0 0 0 0 0,0-1 0 0 0,0 1 0 0 0,0 0 0 0 0,0 0 0 0 0,-1-1 0 0 0,1 1 1 0 0,-1-1-1 0 0,0 2-6 0 0,-9 9 22 0 0,0 1 21 0 0,8-1-32 0 0,2-6-7 0 0,1 7 49 0 0,-1-12-53 0 0,0-1 1 0 0,1 1-1 0 0,-1-1 0 0 0,0 0 0 0 0,1 1 1 0 0,-1-1-1 0 0,0 0 0 0 0,1 1 0 0 0,-1-1 1 0 0,0 0-1 0 0,1 0 0 0 0,-1 1 0 0 0,1-1 0 0 0,-1 0 1 0 0,0 0-1 0 0,1 0 0 0 0,-1 1 0 0 0,1-1 1 0 0,-1 0-1 0 0,1 0 0 0 0,-1 0 0 0 0,1 0 1 0 0,-1 0-1 0 0,1 0 0 0 0,-1 0 0 0 0,0 0 0 0 0,1 0 1 0 0,9 2-1 0 0,-6 2 0 0 0,7 4 0 0 0,-10-7-1 0 0,0-1 1 0 0,0 1-1 0 0,-1 0 1 0 0,1-1-1 0 0,0 1 1 0 0,0 0-1 0 0,-1 0 1 0 0,1-1-1 0 0,0 1 1 0 0,-1 0-1 0 0,1 0 1 0 0,-1 0-1 0 0,1 0 1 0 0,-1 0 0 0 0,1 0-1 0 0,-1 0 1 0 0,0 0-1 0 0,1 0 1 0 0,-1 0-1 0 0,0 0 1 0 0,0 0-1 0 0,0 0 1 0 0,0 0 0 0 0,3 1-50 0 0,4 0 54 0 0,-4-2-1 0 0,-2 1 2 0 0,0-1 0 0 0,0 1 1 0 0,-1-1-1 0 0,1 1 0 0 0,0 0 0 0 0,0 0 0 0 0,0-1 0 0 0,-1 1 0 0 0,1 0 0 0 0,0 0 0 0 0,-1 0 1 0 0,1 0-6 0 0,0 0 29 0 0,-1 0 0 0 0,0 0 0 0 0,1 0-1 0 0,-1 0 1 0 0,0 1 0 0 0,1-1 0 0 0,-1 0 0 0 0,0 0 0 0 0,0 0 0 0 0,0 0 0 0 0,0 0 0 0 0,0 0-29 0 0,-4 11 280 0 0,-4-1-53 0 0,0-3-39 0 0,4-5-97 0 0,2-1 47 0 0,1-1-32 0 0,-2 0-46 0 0,-3 7 22 0 0,2-4 18 0 0,-4 5-69 0 0,4-6 14 0 0,-2-3-35 0 0,-9-1-24 0 0,10 1-174 0 0,-4 0-184 0 0,5 0 65 0 0,2 0 72 0 0,0 0-64 0 0,0 0-79 0 0,1 0-94 0 0,1 0 92 0 0,-1 0-55 0 0,1 0-50 0 0,-1 0-43 0 0,1 0-154 0 0,0 0-43 0 0,0 0-187 0 0,0 0-501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9.5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372 13 6824 0 0,'0'0'149'0'0,"0"0"23"0"0,0 0 13 0 0,0 0-54 0 0,0 0-4 0 0,0 0 50 0 0,-2 0 158 0 0,-2 0 121 0 0,0 0-60 0 0,-1 0 55 0 0,-1 0-90 0 0,0 0-74 0 0,1 0-63 0 0,-5-2 66 0 0,9 2-247 0 0,-1 0-1 0 0,1-1 0 0 0,-1 1 0 0 0,1-1 0 0 0,0 1 0 0 0,-1-1 1 0 0,1 0-1 0 0,0 1 0 0 0,-1-1 0 0 0,1 0 0 0 0,0 0 1 0 0,-1 0-43 0 0,-4-1 318 0 0,-25 2 283 0 0,-22 0 459 0 0,32 0-631 0 0,13 0-255 0 0,0 1-40 0 0,1 1-14 0 0,-4 1 14 0 0,-5 2 92 0 0,9-4-113 0 0,0-1 34 0 0,-2 1 4 0 0,-1 4-6 0 0,9-4-129 0 0,0 0 0 0 0,0-1 0 0 0,0 1 0 0 0,-1 0 0 0 0,1-1 0 0 0,0 1 0 0 0,-1-1 0 0 0,1 0 0 0 0,-1 1 0 0 0,1-1 0 0 0,0 0 0 0 0,-1 0 0 0 0,1 0-16 0 0,-2 0 35 0 0,0 0 1 0 0,0 0 0 0 0,0 1-1 0 0,0-1 1 0 0,0 1 0 0 0,0 0 0 0 0,0-1-36 0 0,-8 8 108 0 0,8-6-31 0 0,2-1-34 0 0,-5-1-13 0 0,-1-1 17 0 0,-1 1 44 0 0,4 2-3 0 0,-5 6-5 0 0,7-6 4 0 0,2-2 1 0 0,0 0 0 0 0,-2 2-15 0 0,-6 9-58 0 0,6 1-15 0 0,0-2 0 0 0,-4-7 0 0 0,6-3 0 0 0,0 0 0 0 0,0 0 0 0 0,0 0 0 0 0,0 0 0 0 0,-1 0 0 0 0,1 0 0 0 0,0 0 0 0 0,0 0 0 0 0,0 0 0 0 0,0 0 0 0 0,0 0 0 0 0,-1 0 0 0 0,1 0 0 0 0,0 0 0 0 0,0 0 0 0 0,0 0 0 0 0,0 1 0 0 0,0-1 0 0 0,0 0 0 0 0,0 0 0 0 0,-1 0 0 0 0,1 0 0 0 0,0 0 0 0 0,0 0 0 0 0,0 0 0 0 0,0 1 0 0 0,0-1 0 0 0,0 0 0 0 0,0 0 0 0 0,0 0 0 0 0,0 0 0 0 0,0 0 0 0 0,0 1 0 0 0,0-1 0 0 0,0 0 0 0 0,0 0 0 0 0,-1 21 0 0 0,1 150 622 0 0,0-114-347 0 0,0-2 75 0 0,0-53-270 0 0,0-2 3 0 0,0 0 10 0 0,0 1 21 0 0,0 1-91 0 0,-1 2-37 0 0,2-1 60 0 0,-1-1 78 0 0,1-2-20 0 0,0 0 33 0 0,14-6-79 0 0,-13 5-55 0 0,0 1 0 0 0,-1-1 0 0 0,1 0 0 0 0,0 0 0 0 0,-1 1 0 0 0,1-1 0 0 0,0 1 0 0 0,0-1 0 0 0,0 1-3 0 0,2-2 43 0 0,-2-1-37 0 0,0 2-3 0 0,16-7-2 0 0,-13 5-1 0 0,17-7 0 0 0,1 2 0 0 0,-10 6 0 0 0,0 1 0 0 0,-1 0 0 0 0,1 1 0 0 0,9 1 0 0 0,4 0 0 0 0,-22-1 0 0 0,1 0 0 0 0,-1 0 0 0 0,0 0 0 0 0,0 1 0 0 0,0 0 0 0 0,0 0 0 0 0,0 0 0 0 0,0 0 0 0 0,1 1 0 0 0,5 1 0 0 0,3-2 0 0 0,-11-1 0 0 0,0 0 0 0 0,0 0 0 0 0,-1 0 0 0 0,1 0 0 0 0,0 0 0 0 0,0 1 0 0 0,0-1 0 0 0,0 1 0 0 0,0-1 0 0 0,1 1 0 0 0,15 6 0 0 0,-15-6 0 0 0,0 0 0 0 0,0 0 0 0 0,0 0 0 0 0,-1 0 0 0 0,1 0 0 0 0,0 0 0 0 0,-1 1 0 0 0,1 0 0 0 0,-1-1 0 0 0,2 3 0 0 0,34 21 0 0 0,-34-22 1 0 0,0 1 0 0 0,1-1 0 0 0,-1 0-1 0 0,1-1 1 0 0,0 1 0 0 0,0-1-1 0 0,0 1 6 0 0,-1-2 5 0 0,-4 0-7 0 0,1-1 0 0 0,-1 0 1 0 0,1 0-1 0 0,-1 0 0 0 0,1 1 0 0 0,-1-1 0 0 0,1 0 0 0 0,-1 1 0 0 0,0-1 0 0 0,1 0 0 0 0,-1 1 0 0 0,1-1 0 0 0,-1 1 0 0 0,0-1 0 0 0,1 0 0 0 0,-1 1 0 0 0,0-1 1 0 0,0 1-1 0 0,1-1 0 0 0,-1 1 0 0 0,0-1 0 0 0,0 1-4 0 0,2 3 16 0 0,-1-3-11 0 0,-1 0-1 0 0,1-1 0 0 0,-1 1 0 0 0,1 0 0 0 0,0-1 1 0 0,-1 1-1 0 0,1-1 0 0 0,0 1 0 0 0,-1 0 0 0 0,1-1 1 0 0,0 0-1 0 0,0 1 0 0 0,-1-1 0 0 0,1 1 0 0 0,0-1 1 0 0,0 0-5 0 0,8 5 60 0 0,-5 0-19 0 0,6 3 46 0 0,-9-8-82 0 0,0 1-1 0 0,0-1 0 0 0,-1 1 0 0 0,1 0 1 0 0,0-1-1 0 0,-1 1 0 0 0,1-1 0 0 0,-1 1 1 0 0,1 0-1 0 0,-1 0 0 0 0,1-1 0 0 0,-1 1 1 0 0,1 0-1 0 0,-1 0 0 0 0,0 0 0 0 0,1 0-4 0 0,4 7 50 0 0,-1-4-36 0 0,4 7 62 0 0,-3-5-60 0 0,-1 1 10 0 0,-2 19 44 0 0,-3-19-69 0 0,1 10 14 0 0,3-6 23 0 0,4 7 11 0 0,-6-12-21 0 0,0-1-1 0 0,-1 1 1 0 0,1-1-1 0 0,-1 1 0 0 0,0 0-27 0 0,0-3 7 0 0,-1 0 0 0 0,1 0 0 0 0,-1 0 0 0 0,1 0 0 0 0,-1 0 0 0 0,0 0 0 0 0,0 0 0 0 0,0 0 0 0 0,-1 0 0 0 0,0 2-7 0 0,1-3 3 0 0,0-1 0 0 0,1 1 0 0 0,-1-1 0 0 0,1 1 0 0 0,-1 0 0 0 0,1-1 0 0 0,0 1 1 0 0,0 0-1 0 0,0 0 0 0 0,0-1 0 0 0,0 1 0 0 0,0 0 0 0 0,1 1-3 0 0,-1 4 47 0 0,1 2 46 0 0,-1-4-59 0 0,0 11 54 0 0,-3-4 12 0 0,0-5-38 0 0,-2 4 34 0 0,0-3-2 0 0,0-1 23 0 0,-1 0 50 0 0,-19 17 200 0 0,17-15-294 0 0,3-6 32 0 0,0-3-72 0 0,0 1-11 0 0,3 0-9 0 0,-20 7 59 0 0,9-7 2 0 0,-14-1 149 0 0,19 0-197 0 0,-3-1 27 0 0,0-4-23 0 0,10 4-25 0 0,0 0 0 0 0,0 0 0 0 0,0 1-1 0 0,0-1 1 0 0,0 1 0 0 0,-1-1 0 0 0,1 1 0 0 0,0 0 0 0 0,0-1 0 0 0,-1 1 0 0 0,1 0 0 0 0,0 0 0 0 0,-1 0-5 0 0,0 0 4 0 0,1 0 0 0 0,-1-1 1 0 0,1 1-1 0 0,0 0 0 0 0,-1-1 0 0 0,1 1 0 0 0,0 0 1 0 0,-1-1-1 0 0,1 0 0 0 0,0 1 0 0 0,0-1 0 0 0,-1 0 1 0 0,1 0-5 0 0,0 1 3 0 0,0-1 0 0 0,-1 0 0 0 0,1 1 0 0 0,0-1-1 0 0,0 0 1 0 0,-1 1 0 0 0,1 0 0 0 0,0-1 0 0 0,-1 1 0 0 0,1 0 0 0 0,-1-1 0 0 0,1 1 0 0 0,-1 0-3 0 0,-10-2 0 0 0,0-8 23 0 0,10 8-7 0 0,-10-7 86 0 0,6 8-14 0 0,-1 1 67 0 0,-3-3-72 0 0,4-1-89 0 0,1 0-37 0 0,2 2-89 0 0,-3 2 87 0 0,2 0-8 0 0,3-2-88 0 0,0-3 70 0 0,1 5 60 0 0,0 0 1 0 0,0-1 0 0 0,0 1 0 0 0,0 0 0 0 0,0 0 0 0 0,0-1 0 0 0,0 1 0 0 0,0 0 0 0 0,0 0 0 0 0,-1 0 0 0 0,1-1 0 0 0,0 1 0 0 0,0 0 0 0 0,0 0 0 0 0,0 0-1 0 0,-1 0 1 0 0,1-1 0 0 0,0 1 0 0 0,0 0 0 0 0,0 0 0 0 0,-1 0 0 0 0,1 0 0 0 0,0 0 0 0 0,0-1 0 0 0,0 1 0 0 0,-1 0 0 0 0,1 0 0 0 0,0 0 10 0 0,-3 0-56 0 0,0 0 42 0 0,1 0-168 0 0,2 0 61 0 0,0 0-102 0 0,0 0-189 0 0,0 0 220 0 0,0 0 88 0 0,0 0-34 0 0,0 0-9 0 0,0 0-34 0 0,0 0-40 0 0,0 0-44 0 0,0 0-48 0 0,0 0-45 0 0,0 0-41 0 0,0 0-38 0 0,0 0-279 0 0,0 0-62 0 0,0 0-49 0 0,0 0-36 0 0,0 0-1541 0 0,0 0-1362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5.07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262 51 7080 0 0,'0'0'157'0'0,"0"0"23"0"0,0 0 13 0 0,-3 0-22 0 0,-2-2-135 0 0,0-3-42 0 0,0 1 25 0 0,0 2 60 0 0,3 2 73 0 0,0-2 175 0 0,-3-2-20 0 0,-1 0 49 0 0,0 3-78 0 0,0 0 42 0 0,-3-1 242 0 0,3-3-75 0 0,-4-3 109 0 0,1 4-299 0 0,6 3-124 0 0,-1 0 0 0 0,0 0 1 0 0,1 0-1 0 0,-1 0 0 0 0,0 1 0 0 0,0 0-173 0 0,-10-1 392 0 0,3 1-43 0 0,-5-1 30 0 0,6 2-181 0 0,3-1-90 0 0,1 2-70 0 0,1 1 5 0 0,-5 2-8 0 0,8-4-33 0 0,0-1 0 0 0,0 1 0 0 0,0 0 1 0 0,1 1-1 0 0,-1-1 0 0 0,0 0 0 0 0,1 0 0 0 0,-1 1 0 0 0,1-1 0 0 0,0 1 1 0 0,-1 0-3 0 0,-11 19 64 0 0,8-15-65 0 0,1 0 0 0 0,0 0 0 0 0,1 1 1 0 0,0 0-1 0 0,-2 4 1 0 0,4 3 0 0 0,1-12 0 0 0,0 1 0 0 0,0-1 0 0 0,-1 1 0 0 0,1 0 0 0 0,0-1 0 0 0,-1 1 0 0 0,1-1 0 0 0,-1 1 0 0 0,-3 5 0 0 0,3-5 2 0 0,0-1-1 0 0,0 0 0 0 0,0 1 1 0 0,0-1-1 0 0,1 1 1 0 0,-1-1-1 0 0,1 1 0 0 0,0-1 1 0 0,-1 1-1 0 0,1 1-1 0 0,0 8 37 0 0,0-5-4 0 0,-1 1 0 0 0,2-1 0 0 0,-1 1 0 0 0,1 0 0 0 0,0 0-33 0 0,4 2 39 0 0,-4-9-38 0 0,0 1 1 0 0,-1-1 0 0 0,1 0 0 0 0,0 0 0 0 0,-1 0 0 0 0,0 0 0 0 0,1 0 0 0 0,-1 1 0 0 0,0-1 0 0 0,0 0 0 0 0,1 0 0 0 0,-1 1 0 0 0,0-1-2 0 0,0 0-1 0 0,0 1 1 0 0,0-1 0 0 0,0 1 0 0 0,1-1 0 0 0,-1 0 0 0 0,0 1 0 0 0,1-1 0 0 0,-1 0 0 0 0,1 1 0 0 0,0-1 0 0 0,-1 0 0 0 0,1 0 0 0 0,0 1 0 0 0,0-1 1 0 0,0 0 0 0 0,-1 0 0 0 0,1 0 0 0 0,-1 1 0 0 0,1-1 0 0 0,-1 0 0 0 0,1 1 0 0 0,-1-1 0 0 0,1 0 0 0 0,-1 1 0 0 0,0-1 0 0 0,0 1 0 0 0,0-1-1 0 0,0 0 4 0 0,0 0 0 0 0,0-1 0 0 0,0 1 0 0 0,0 0 0 0 0,0 0 0 0 0,0 0 0 0 0,0-1 0 0 0,0 1 0 0 0,1 0 1 0 0,-1 0-1 0 0,0-1 0 0 0,0 1 0 0 0,1 0 0 0 0,-1 0 0 0 0,0-1 0 0 0,1 1 0 0 0,-1 0 0 0 0,1-1 0 0 0,-1 1 0 0 0,1-1 1 0 0,-1 1-1 0 0,1 0 0 0 0,0-1 0 0 0,-1 1 0 0 0,1-1 0 0 0,-1 0 0 0 0,1 1 0 0 0,0-1 0 0 0,0 1 0 0 0,-1-1 1 0 0,2 0-5 0 0,8 7 77 0 0,-7-2-28 0 0,-3-5-44 0 0,1 1 0 0 0,-1-1-1 0 0,0 0 1 0 0,0 1 0 0 0,1-1 0 0 0,-1 0 0 0 0,0 1-1 0 0,0-1 1 0 0,1 0 0 0 0,-1 1 0 0 0,0-1 0 0 0,0 0-1 0 0,1 0 1 0 0,-1 0 0 0 0,0 1 0 0 0,1-1-1 0 0,-1 0 1 0 0,1 0 0 0 0,-1 0 0 0 0,0 0 0 0 0,1 0-1 0 0,-1 1 1 0 0,0-1 0 0 0,1 0 0 0 0,-1 0-1 0 0,1 0 1 0 0,-1 0 0 0 0,0 0 0 0 0,1 0 0 0 0,-1 0-1 0 0,1-1 1 0 0,-1 1-5 0 0,9 0 119 0 0,9-4 243 0 0,-13 1-297 0 0,-2 0-53 0 0,0 1 81 0 0,-1 1-33 0 0,3 0-3 0 0,0 1-11 0 0,-4-1-33 0 0,0 0 1 0 0,1 0 0 0 0,-1 0-1 0 0,0 0 1 0 0,0-1 0 0 0,0 1 0 0 0,0 0-1 0 0,0-1 1 0 0,0 1 0 0 0,0 0 0 0 0,-1-1-1 0 0,1 1 1 0 0,0-2-14 0 0,10-13 75 0 0,11-11 11 0 0,-15 16-75 0 0,0 0 0 0 0,0 0 0 0 0,1-6-11 0 0,1-3 41 0 0,-8 15-39 0 0,-1 1 0 0 0,1 0-1 0 0,0-1 1 0 0,-1 1 0 0 0,0-1 0 0 0,0 1 0 0 0,0-1 0 0 0,-1 0-2 0 0,1 1 7 0 0,-1 0 0 0 0,1 0 0 0 0,0 1 0 0 0,0-1 0 0 0,1 0 0 0 0,-1 0 0 0 0,2-3-7 0 0,3-3 10 0 0,-5 9-10 0 0,1 0 0 0 0,0 0 0 0 0,-1 0 0 0 0,1 0 0 0 0,-1-1 0 0 0,1 1 0 0 0,-1 0 0 0 0,0 0 0 0 0,1-1 0 0 0,-1 1 0 0 0,0 0 0 0 0,0-1 0 0 0,0 1 1 0 0,0-1-1 0 0,-1-6 0 0 0,1-3 0 0 0,11-17 0 0 0,-9 18-12 0 0,0 7-41 0 0,2 4 43 0 0,3 1 13 0 0,-6-2-9 0 0,0 1 1 0 0,0 0 0 0 0,1 0 0 0 0,-1 0 0 0 0,0 0 0 0 0,0 0 0 0 0,0 0 0 0 0,0 0 0 0 0,0 0 0 0 0,-1 0 0 0 0,1 0 0 0 0,0 0-1 0 0,0 1 6 0 0,1 2-1 0 0,0 1 0 0 0,-1-1 0 0 0,1 1 0 0 0,-1 0 0 0 0,0 2 1 0 0,3 6-11 0 0,-1-2-17 0 0,6 18 3 0 0,1 2 19 0 0,1 0-42 0 0,-9-22 40 0 0,-2-6 8 0 0,1 0 0 0 0,0 0-1 0 0,0 0 1 0 0,0 0 0 0 0,0 0-1 0 0,0-1 1 0 0,1 1 0 0 0,-1 0 0 0 0,2 1 0 0 0,-1-2 0 0 0,-1 0 0 0 0,0 0 0 0 0,1 0 0 0 0,-1 1 0 0 0,0-1 0 0 0,0 0 0 0 0,0 1 0 0 0,-1-1 0 0 0,1 1 0 0 0,0-1 0 0 0,-1 1 0 0 0,0-1 0 0 0,1 3 0 0 0,-1-3-1 0 0,0 1 1 0 0,1-1 0 0 0,-1 1 0 0 0,1-1 0 0 0,0 1 0 0 0,0-1 0 0 0,0 0 0 0 0,0 1 0 0 0,0-1 0 0 0,0 0 0 0 0,1 0 0 0 0,0 1 0 0 0,0-1 1 0 0,-1 0-1 0 0,0 0 1 0 0,1 0 0 0 0,-1 1 0 0 0,0-1 0 0 0,0 0 0 0 0,0 0 0 0 0,-1 1 0 0 0,1-1 0 0 0,-1 1 0 0 0,1-1 0 0 0,-1 2-1 0 0,0 8 43 0 0,2-1-32 0 0,7-9-45 0 0,-8-2-38 0 0,0 0-36 0 0,-1 0-160 0 0,0 0 136 0 0,0 0-45 0 0,0 0-70 0 0,0 0 80 0 0,0 0-35 0 0,0 0-37 0 0,0 0-35 0 0,0 0-368 0 0,0 0 90 0 0,0 0-47 0 0,2 0-703 0 0,1 0-551 0 0,4 0-1047 0 0</inkml:trace>
  <inkml:trace contextRef="#ctx0" brushRef="#br0" timeOffset="404.36">485 1 6832 0 0,'0'0'200'0'0,"0"1"-48"0"0,0 0 0 0 0,-1 6 624 0 0,1 0-46 0 0,-1 5 197 0 0,1-6-510 0 0,0 0-34 0 0,0 0-37 0 0,1 0-40 0 0,0-1-42 0 0,1 0-45 0 0,-1-3-154 0 0,5 11 379 0 0,-6-11-331 0 0,1 1-1 0 0,0-1 0 0 0,-1 1 0 0 0,1 0 0 0 0,-1-1 0 0 0,0 1 0 0 0,0 1-112 0 0,0 3 199 0 0,1-1-37 0 0,1 1-4 0 0,1 3 35 0 0,2 8 170 0 0,-4-10-197 0 0,-1 0 41 0 0,0-5-160 0 0,1-1-1 0 0,-1 1 1 0 0,0-1-1 0 0,1 1 1 0 0,-1-1 0 0 0,1 0-1 0 0,0 2-46 0 0,6 10 276 0 0,-7-12-239 0 0,1 0 0 0 0,-1-1 0 0 0,0 1 0 0 0,1-1 0 0 0,-1 1 1 0 0,0 0-1 0 0,0-1 0 0 0,0 1 0 0 0,0 0 0 0 0,-1 0-37 0 0,1-1 23 0 0,0 0 1 0 0,0 0-1 0 0,0 0 0 0 0,0 0 1 0 0,0 0-1 0 0,0 0 0 0 0,0 0 0 0 0,0 0 1 0 0,0 0-1 0 0,1 0 0 0 0,-1 0 0 0 0,0 0 1 0 0,0 0-1 0 0,1 0 0 0 0,-1 0 1 0 0,1-1-24 0 0,4 4 153 0 0,-5-4-145 0 0,1 0 0 0 0,-1 0-1 0 0,0 1 1 0 0,1-1 0 0 0,-1 0 0 0 0,0 0 0 0 0,1 1 0 0 0,-1-1 0 0 0,0 0 0 0 0,0 0 0 0 0,1 1 0 0 0,-1-1 0 0 0,0 0 0 0 0,0 1 0 0 0,1-1-1 0 0,-1 0 1 0 0,0 1 0 0 0,0-1 0 0 0,0 1 0 0 0,0-1 0 0 0,0 0 0 0 0,0 1 0 0 0,0-1 0 0 0,1 0 0 0 0,-1 1 0 0 0,0-1 0 0 0,0 1-1 0 0,0-1 1 0 0,-1 0 0 0 0,1 1 0 0 0,0-1 0 0 0,0 1-8 0 0,0 9 160 0 0,0-8-7 0 0,0-2-9 0 0,0 0-33 0 0,0 0-14 0 0,0 0-1 0 0,0 0-1 0 0,0 0-7 0 0,0-2-8 0 0,0-1-67 0 0,1-1 0 0 0,-1 0 0 0 0,1 1 1 0 0,0-1-1 0 0,0 1 0 0 0,0-1 0 0 0,1-1-13 0 0,12-25 46 0 0,-8 18-39 0 0,15-13-7 0 0,-20 22 0 0 0,0 2 0 0 0,-1 0 0 0 0,1-1 0 0 0,-1 1 0 0 0,1 0 0 0 0,0-1 0 0 0,-1 1 0 0 0,1 0 0 0 0,0 0 0 0 0,0 0 0 0 0,0 0 0 0 0,0 0 0 0 0,0 0 0 0 0,0 0 0 0 0,1 0 0 0 0,-1 0 0 0 0,0 0 0 0 0,0 0 0 0 0,1 1 0 0 0,-1-1 0 0 0,0 1 0 0 0,2-1 0 0 0,-1-1 0 0 0,27-8 2 0 0,-27 9-3 0 0,0 1 0 0 0,0 0 0 0 0,1-1 0 0 0,-1 1 0 0 0,0 0 0 0 0,0 0 0 0 0,0 0 0 0 0,1 0 0 0 0,-1 1 0 0 0,0-1 0 0 0,0 1 0 0 0,0-1 0 0 0,0 1 0 0 0,1 0 1 0 0,12 10-50 0 0,7 11 41 0 0,-9-7 8 0 0,-12-14 1 0 0,1 1 0 0 0,-1-1 0 0 0,0 1 0 0 0,0 0 0 0 0,0-1 0 0 0,0 1 0 0 0,0 0 0 0 0,0 0 0 0 0,-1 0 0 0 0,1 0 0 0 0,0 0 0 0 0,-1-1 0 0 0,0 2 0 0 0,1-1 0 0 0,-1 0 0 0 0,1 0 0 0 0,-1-1 0 0 0,1 1 0 0 0,0 0 0 0 0,0 0 0 0 0,0 0 0 0 0,0-1 0 0 0,0 1 0 0 0,0 0 0 0 0,0-1 0 0 0,0 1 0 0 0,1-1 0 0 0,4 5 0 0 0,-5-5 0 0 0,1 1 0 0 0,0-1 0 0 0,0 1 0 0 0,-1 0 0 0 0,1 0 0 0 0,-1 0 0 0 0,1 0 0 0 0,-1 0 0 0 0,0 0 0 0 0,0 1 0 0 0,4 10 0 0 0,7 21 0 0 0,-2-21 0 0 0,-4-7 0 0 0,-3-4 0 0 0,0 0 0 0 0,-1 1 0 0 0,1 0 0 0 0,-1 0 0 0 0,0-1 0 0 0,0 2 0 0 0,5 8-68 0 0,-4-11 17 0 0,2 0-6 0 0,5 7-152 0 0,-9-6-371 0 0,0-2 79 0 0,1 1 67 0 0,-1-1 55 0 0,2 0-208 0 0,0 0-277 0 0,-2 0 463 0 0,0 0-99 0 0,0-1-98 0 0,4 1-1422 0 0,3 0-1146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4:50.9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1 198 6000 0 0,'0'0'174'0'0,"0"0"-35"0"0,0 0 17 0 0,0 0 79 0 0,0 0 225 0 0,2 0 410 0 0,0 1-559 0 0,10-2 588 0 0,-6-1-331 0 0,-2-3-82 0 0,-4 5-458 0 0,0 0 0 0 0,0-1-1 0 0,1 1 1 0 0,-1 0 0 0 0,0-1 0 0 0,0 1 0 0 0,0 0 0 0 0,1-1 0 0 0,-1 1 0 0 0,0 0 0 0 0,1 0-1 0 0,-1-1 1 0 0,0 1 0 0 0,1 0 0 0 0,-1 0 0 0 0,0 0 0 0 0,1-1 0 0 0,-1 1 0 0 0,0 0 0 0 0,1 0 0 0 0,-1 0-1 0 0,1 0 1 0 0,-1 0 0 0 0,0 0 0 0 0,1 0 0 0 0,-1 0 0 0 0,0 0 0 0 0,1 0 0 0 0,-1 0 0 0 0,1 0-1 0 0,-1 0 1 0 0,1 0-28 0 0,15 0 824 0 0,-1 0-112 0 0,0 0-101 0 0,-1 0-86 0 0,3 0 7 0 0,1 0-83 0 0,3 0 9 0 0,14 0 145 0 0,-16-2-341 0 0,2-2-37 0 0,1 0-36 0 0,-2 2-34 0 0,-4 0 1 0 0,2-3-45 0 0,-1 1-45 0 0,-2 2 9 0 0,-10 2-60 0 0,-1-1 0 0 0,0 1 0 0 0,1-1 0 0 0,-1-1 0 0 0,3 0-15 0 0,-3 1 4 0 0,0-1-1 0 0,1 1 1 0 0,-1 0-1 0 0,1 1 0 0 0,2-1-3 0 0,-5 1 5 0 0,-1 0 0 0 0,1 0 0 0 0,-1 0-1 0 0,1-1 1 0 0,-1 1 0 0 0,1 0 0 0 0,-1-1-1 0 0,1 1 1 0 0,-1-1 0 0 0,0 0 0 0 0,1 1-1 0 0,-1-1 1 0 0,1-1-5 0 0,8-2 55 0 0,-2 3 39 0 0,2 0-42 0 0,10-4 195 0 0,-13 2-194 0 0,1 1-71 0 0,1 1-102 0 0,-4 0 11 0 0,0 1-37 0 0,-3 0-172 0 0,0 0 119 0 0,-1-1 102 0 0,1 1 82 0 0,-1-1 57 0 0,1 1 39 0 0,2-2 292 0 0,-2 0-246 0 0,-1 2-80 0 0,0-1-44 0 0,0 0-53 0 0,1 1-65 0 0,-1-1-75 0 0,0 0-87 0 0,1 1-97 0 0,-1-1-108 0 0,0 1 96 0 0,0 0-57 0 0,0-1-59 0 0,1 1-63 0 0,-1 0-65 0 0,0 0-70 0 0,0 0-71 0 0,0 0-76 0 0,-1 0-1025 0 0,0 0-1053 0 0</inkml:trace>
  <inkml:trace contextRef="#ctx0" brushRef="#br0" timeOffset="592.61">248 0 6272 0 0,'0'0'141'0'0,"0"0"23"0"0,0 0 11 0 0,0 0-53 0 0,0 0 6 0 0,0 0 64 0 0,0 0 180 0 0,0 0 330 0 0,0 0 30 0 0,0 0-300 0 0,0 0-174 0 0,0 0-37 0 0,0 0 60 0 0,0 0 140 0 0,0 0-18 0 0,0 0-30 0 0,0 0-112 0 0,0 0-49 0 0,0 0-10 0 0,0 0-12 0 0,0 0-39 0 0,0 0-20 0 0,0 0-3 0 0,-2 2 1 0 0,-6 7 6 0 0,6-7 1 0 0,2-2 0 0 0,0 0 4 0 0,0 2 16 0 0,0 6 4 0 0,0-6 0 0 0,0 0 0 0 0,-1 3-84 0 0,-3-1 225 0 0,1-3-220 0 0,1 1-59 0 0,2-1-16 0 0,-1-1 0 0 0,1 0 0 0 0,0 0 1 0 0,0 1-1 0 0,0-1 0 0 0,0 0 0 0 0,0 1 1 0 0,0-1-1 0 0,0 0 0 0 0,0 0 1 0 0,0 1-1 0 0,0-1 0 0 0,0 0 0 0 0,0 1 1 0 0,0-1-1 0 0,0 0 0 0 0,0 1 0 0 0,0-1 1 0 0,0 0-1 0 0,0 0 0 0 0,0 1 1 0 0,0-1-1 0 0,0 0 0 0 0,0 1 0 0 0,0-1 1 0 0,1 0-1 0 0,-1 0 0 0 0,0 0 0 0 0,0 1 1 0 0,0-1-1 0 0,1 0 0 0 0,-1 0 0 0 0,0 1 1 0 0,0-1-1 0 0,0 0 0 0 0,1 0 1 0 0,-1 0-1 0 0,0 0 0 0 0,1 0 0 0 0,-1 1-6 0 0,0-1 15 0 0,1 1-1 0 0,0-1 0 0 0,-1 1 1 0 0,1-1-1 0 0,-1 1 0 0 0,1 0 1 0 0,-1-1-1 0 0,1 1 0 0 0,-1 0 1 0 0,0 0-1 0 0,1-1 0 0 0,-1 1 1 0 0,0 0-1 0 0,1 0 0 0 0,-1 0 1 0 0,0 0-15 0 0,0 1 30 0 0,0-1 0 0 0,1 1 0 0 0,-1-1 0 0 0,0 1-1 0 0,1 0 1 0 0,-1-1 0 0 0,1 0 0 0 0,0 1 0 0 0,-1-1 0 0 0,1 1 0 0 0,0-1-30 0 0,3 8 142 0 0,-2 1-77 0 0,1 4 135 0 0,6 3-62 0 0,2 4-20 0 0,-10-3-43 0 0,-1-3 16 0 0,3 2 39 0 0,1-9-84 0 0,1 6 32 0 0,-3-1 23 0 0,-1 1 12 0 0,4 4-10 0 0,-4-15-79 0 0,1 1 0 0 0,-1 0-1 0 0,-1-1 1 0 0,1 1 0 0 0,-1 0-1 0 0,1 2-23 0 0,-1 56 507 0 0,0-36-238 0 0,1-17-150 0 0,4 1 14 0 0,0 0 1 0 0,-4-2-16 0 0,-1-5-288 0 0,0-1 59 0 0,0 1 54 0 0,0-1 46 0 0,0 1 52 0 0,0 0 49 0 0,0 1 67 0 0,0 1 142 0 0,-1 1 88 0 0,1-1-167 0 0,0-2-86 0 0,0 1-67 0 0,0-1-75 0 0,0 0-70 0 0,0 0-82 0 0,0 0-92 0 0,0 0-35 0 0,0-1-79 0 0,0 1-85 0 0,0-1-90 0 0,1 1-96 0 0,-1-1-105 0 0,0 0-109 0 0,0 1-116 0 0,0-3-1341 0 0,0 0-1313 0 0</inkml:trace>
  <inkml:trace contextRef="#ctx0" brushRef="#br0" timeOffset="1904.27">707 508 5840 0 0,'0'0'132'0'0,"0"0"17"0"0,0 0 11 0 0,0 0-49 0 0,0 0-5 0 0,0 0 44 0 0,0 0 131 0 0,0 0 240 0 0,0 0 21 0 0,0 0-20 0 0,0 0-87 0 0,0-2-34 0 0,0 1-365 0 0,0-1 33 0 0,1 0 153 0 0,-1-1 71 0 0,3-2 481 0 0,-2 3-566 0 0,0 1-37 0 0,0 0-48 0 0,0 0-67 0 0,0-1-80 0 0,0 2-94 0 0,1-3 342 0 0,-1 1-78 0 0,0 0-49 0 0,-2 0-50 0 0,1 0-21 0 0,1 0 47 0 0,1 1-15 0 0,0 0 33 0 0,6 1 271 0 0,-4-1-222 0 0,-2 1-40 0 0,0 0-67 0 0,-1-1-33 0 0,2-4 140 0 0,-2 4-132 0 0,-1 1 1 0 0,0 0-1 0 0,0-1 0 0 0,0 1 0 0 0,1 0 0 0 0,-1 0 0 0 0,0-1 0 0 0,0 1 1 0 0,1 0-1 0 0,-1-1 0 0 0,0 1 0 0 0,1 0 0 0 0,-1 0 0 0 0,0-1 1 0 0,1 1-1 0 0,-1 0 0 0 0,0 0 0 0 0,1 0 0 0 0,-1 0 0 0 0,0 0 1 0 0,1-1-1 0 0,-1 1 0 0 0,1 0 0 0 0,-1 0 0 0 0,0 0 0 0 0,1 0 0 0 0,-1 0 1 0 0,1 0-1 0 0,-1 0 0 0 0,0 0 0 0 0,1 0 0 0 0,-1 1-8 0 0,7-1 246 0 0,-1 0-72 0 0,-1 0-54 0 0,-1 0-39 0 0,13 0 113 0 0,-8 0-39 0 0,-7 0-75 0 0,0 2-14 0 0,6 6-68 0 0,-4-4-62 0 0,5 6 48 0 0,-7 3 16 0 0,-2 3 8 0 0,1-12 13 0 0,-1 1-1 0 0,0-1 1 0 0,0 0-1 0 0,0 1 1 0 0,-1-1 0 0 0,1 1-1 0 0,-1-1 1 0 0,0 0-1 0 0,-1 1-20 0 0,2-3 7 0 0,-1 0-1 0 0,0-1 1 0 0,-1 1-1 0 0,1 0 1 0 0,0 0-1 0 0,0 0 0 0 0,-1-1 1 0 0,0 1-7 0 0,-9 12 12 0 0,11-10-11 0 0,-1-1-3 0 0,-7 1 2 0 0,3 4 10 0 0,-3-6 44 0 0,6-2 10 0 0,2 0 0 0 0,4 0 1 0 0,4 0-64 0 0,-7 0 7 0 0,11 0 35 0 0,0 0-32 0 0,5 0-11 0 0,-12 1 0 0 0,-2 0 0 0 0,7 8 10 0 0,-5-6 35 0 0,-1-3-33 0 0,0 1-5 0 0,0 4 27 0 0,-4-5-31 0 0,0 1 0 0 0,0-1-1 0 0,0 0 1 0 0,0 1 0 0 0,0-1-1 0 0,1 0 1 0 0,-1 0 0 0 0,0 1 0 0 0,0-1-1 0 0,1 0 1 0 0,-1 0 0 0 0,0 1-1 0 0,0-1 1 0 0,1 0 0 0 0,-1 0-1 0 0,0 0 1 0 0,0 1 0 0 0,1-1-1 0 0,-1 0 1 0 0,0 0 0 0 0,1 0-1 0 0,-1 0 1 0 0,0 0 0 0 0,1 0-1 0 0,-1 0 1 0 0,0 0 0 0 0,1 0-1 0 0,-1 0 1 0 0,0 0 0 0 0,1 0 0 0 0,-1 0-3 0 0,2 2 80 0 0,-2 8-37 0 0,0-9-32 0 0,0-1 1 0 0,0 24 264 0 0,0-10-94 0 0,0-1 38 0 0,-2-4-94 0 0,1-5-90 0 0,0-1 0 0 0,-1 0 0 0 0,1 0 0 0 0,-1 0 0 0 0,1 0 0 0 0,-3 2-36 0 0,-1-1 54 0 0,4-4-51 0 0,1 0 0 0 0,0 0 1 0 0,-1 0-1 0 0,1 1 0 0 0,0-1 1 0 0,-1 0-1 0 0,1 0 1 0 0,0 1-1 0 0,0-1 0 0 0,-1 0 1 0 0,1 0-1 0 0,0 1 0 0 0,0-1 1 0 0,-1 0-1 0 0,1 1 1 0 0,0-1-1 0 0,0 1 0 0 0,0-1 1 0 0,0 0-1 0 0,-1 1 0 0 0,1-1 1 0 0,0 0-1 0 0,0 1 1 0 0,0-1-1 0 0,0 1 0 0 0,0-1 1 0 0,0 0-1 0 0,0 1 0 0 0,0-1 1 0 0,0 1-1 0 0,0-1 1 0 0,1 1-4 0 0,-1-1 6 0 0,-1 1 1 0 0,1 0 0 0 0,0 0 0 0 0,0 0 0 0 0,0-1 0 0 0,0 1-1 0 0,0 0 1 0 0,-1 0 0 0 0,1-1 0 0 0,0 1 0 0 0,-1 0 0 0 0,1-1 0 0 0,0 1-1 0 0,-1 0 1 0 0,1-1 0 0 0,-1 1 0 0 0,1-1 0 0 0,-1 1 0 0 0,1 0-1 0 0,-1-1-6 0 0,-7 10 88 0 0,2-2-39 0 0,-17 15 226 0 0,17-18-240 0 0,-6-3 41 0 0,-15-2 83 0 0,4 0-119 0 0,18 0-15 0 0,-3 0-44 0 0,2-1-71 0 0,5 0 80 0 0,1 1-1 0 0,0 0 1 0 0,-1 0 0 0 0,1 0-1 0 0,0-1 1 0 0,-1 1 0 0 0,1 0-1 0 0,0 0 1 0 0,0 0 0 0 0,-1-1-1 0 0,1 1 1 0 0,0 0-1 0 0,0-1 1 0 0,-1 1 0 0 0,1 0-1 0 0,0-1 1 0 0,0 1 0 0 0,0 0-1 0 0,0-1 1 0 0,0 1 0 0 0,-1 0-1 0 0,1-1 1 0 0,0 1 0 0 0,0 0-1 0 0,0-1 1 0 0,0 1 0 0 0,0 0-1 0 0,0-1 1 0 0,0 1-1 0 0,0-1 11 0 0,0 0-124 0 0,0 0-54 0 0,-1 0-77 0 0,1 1 81 0 0,-1-1-38 0 0,0 0-41 0 0,1 1-37 0 0,-2-2-390 0 0,1 1 94 0 0,-1-1-51 0 0,0 0-749 0 0,0 0-588 0 0,2 2-1116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5:23.3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8832 0 0,'0'0'258'0'0,"0"0"2"0"0,0 0-158 0 0,0 0 14 0 0,0 0 92 0 0,0 0 232 0 0,0 0 420 0 0,0 0 41 0 0,0 0-368 0 0,0 0-214 0 0,0 0-50 0 0,0 0 69 0 0,0 0 160 0 0,0 0-18 0 0,0 0-33 0 0,0 0-114 0 0,0 0-49 0 0,0 0-10 0 0,0 0-16 0 0,0 0-54 0 0,0 0-20 0 0,0 0-7 0 0,0 0-17 0 0,0 0-66 0 0,0 0-22 0 0,0 0 13 0 0,0 0-44 0 0,0 0-115 0 0,0 0 4 0 0,0 0-78 0 0,0 0-89 0 0,0 0 68 0 0,0 0-40 0 0,0 0-43 0 0,0 0-41 0 0,0 0-36 0 0,0 0-35 0 0,0 0-235 0 0,0 0-57 0 0,0 0-773 0 0,0 0-610 0 0,0 0-1160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5:23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8088 0 0,'0'0'234'0'0,"0"0"-51"0"0,0 0 1 0 0,0 0 77 0 0,0 0 230 0 0,0 0 425 0 0,0 0 39 0 0,0 0-390 0 0,0 0-218 0 0,0 0-42 0 0,0 0 99 0 0,0 0 215 0 0,0 0-13 0 0,0 0-32 0 0,0 0-120 0 0,0 0-50 0 0,0 0-10 0 0,0 0-4 0 0,0 0-5 0 0,0 0-1 0 0,0 0 0 0 0,0 0-164 0 0,0 0-106 0 0,0 0-43 0 0,0 0-14 0 0,0 0 15 0 0,0 0-80 0 0,0 0-34 0 0,0 0-33 0 0,0 0-20 0 0,0 0-34 0 0,0 0-40 0 0,0 0-44 0 0,0 0-48 0 0,0 0-45 0 0,0 0-41 0 0,0 0-38 0 0,0 0-254 0 0,0 0-62 0 0,0 0-49 0 0,0 0-35 0 0,0 0-1413 0 0,0 0-1256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5:40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10208 0 0,'0'0'298'0'0,"0"0"-3"0"0,0-1-220 0 0,0-1-43 0 0,0 2-24 0 0,0-1 1 0 0,0 1 0 0 0,0-1-1 0 0,0 0 1 0 0,0 1 0 0 0,0-1 0 0 0,0 1-1 0 0,0-1 1 0 0,1 1 0 0 0,-1 0-1 0 0,0-1 1 0 0,0 1 0 0 0,1-1-1 0 0,-1 1 1 0 0,0-1 0 0 0,0 1 0 0 0,1-1-1 0 0,-1 1 1 0 0,1 0 0 0 0,-1-1-1 0 0,0 1-8 0 0,4-2 118 0 0,0-1 59 0 0,0 1 50 0 0,1-2 76 0 0,0 1 92 0 0,0-2 104 0 0,-3 3-356 0 0,1-1 68 0 0,7-7 681 0 0,-6 6-553 0 0,-2 2-207 0 0,0 1-37 0 0,-1-1-47 0 0,0 2-53 0 0,1-3 581 0 0,-2 3-248 0 0,0 0-158 0 0,0 0-48 0 0,2 0-73 0 0,8 0-42 0 0,-7 0-529 0 0,-1 0 68 0 0,0 0-20 0 0,0 0 59 0 0,1 1-782 0 0,-2-1 631 0 0,0 1 177 0 0,0 0-52 0 0,1 3-1480 0 0,-2 4-1088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9:35:41.1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12440 0 0,'0'0'281'0'0,"0"0"40"0"0,0 0 22 0 0,0 0-143 0 0,0 0-97 0 0,0 0 57 0 0,0 0-57 0 0,0 0 108 0 0,0 0 195 0 0,0 0 11 0 0,3 0-36 0 0,-1 0-419 0 0,1 0 84 0 0,0 0 56 0 0,5 0 204 0 0,-2 0-179 0 0,-3 0-112 0 0,0 0-65 0 0,1 0-93 0 0,-1 0-112 0 0,-1 0 80 0 0,-1 0-35 0 0,1 0-38 0 0,-1 0-41 0 0,-1 0-63 0 0,0 0-55 0 0,0 0-48 0 0,0 0-42 0 0,0 0-147 0 0,0 0-41 0 0,0 0-178 0 0,0 0-476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1:09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1 7256 0 0,'0'0'165'0'0,"0"0"22"0"0,-3 0 7 0 0,-6 0 26 0 0,2 0-95 0 0,3 0-62 0 0,1 0 6 0 0,2 0 6 0 0,0 0 25 0 0,-1 0 51 0 0,0 0 60 0 0,-2 0 71 0 0,1 0-91 0 0,-1 0 58 0 0,-14 0 721 0 0,10 0-606 0 0,5 0-218 0 0,0 0-36 0 0,0 0-44 0 0,1 0-52 0 0,-4 3 434 0 0,-8 8-26 0 0,9-9-328 0 0,4-2-75 0 0,1 1 0 0 0,-1-1 0 0 0,0 0 0 0 0,1 1 0 0 0,-1-1 1 0 0,0 0-1 0 0,1 1 0 0 0,-1-1 0 0 0,1 1 0 0 0,-1-1 0 0 0,1 1 0 0 0,-1-1 0 0 0,1 1 0 0 0,-1-1 0 0 0,1 1 0 0 0,-1 0 0 0 0,1-1 0 0 0,0 1 0 0 0,-1-1 0 0 0,1 1 0 0 0,0 0 0 0 0,0 0-19 0 0,-3 4 71 0 0,-2 3 78 0 0,-7 4 189 0 0,6-5-165 0 0,3-3-135 0 0,1-2-49 0 0,0 3 55 0 0,2-4-33 0 0,-1 0-1 0 0,1 0 1 0 0,0-1-1 0 0,-1 1 1 0 0,1-1-1 0 0,0 1 0 0 0,-1 0 1 0 0,1-1-1 0 0,-1 1 1 0 0,1-1-1 0 0,-1 1 1 0 0,1-1-1 0 0,-1 1 0 0 0,1-1 1 0 0,-1 1-1 0 0,0-1 1 0 0,1 1-1 0 0,-1-1 0 0 0,1 0 1 0 0,-1 0-1 0 0,0 1 1 0 0,0-1-11 0 0,-4 3 41 0 0,4-3-31 0 0,0 1 1 0 0,-1 0-1 0 0,1 0 1 0 0,0-1-1 0 0,0 1 1 0 0,0 0-1 0 0,0 0 1 0 0,0 0-1 0 0,1 0 1 0 0,-1 1-1 0 0,0-1 1 0 0,0 0-1 0 0,1 0 1 0 0,-1 0-1 0 0,1 1 1 0 0,-1-1-1 0 0,1 0 1 0 0,-1 0-1 0 0,1 1 1 0 0,0-1-1 0 0,-1 0 1 0 0,1 1-1 0 0,0-1 1 0 0,0 1-1 0 0,0 0-10 0 0,0-1 6 0 0,0 0 0 0 0,0-1 0 0 0,0 1 0 0 0,0 0 1 0 0,0-1-1 0 0,0 1 0 0 0,0 0 0 0 0,0 0 0 0 0,0-1 0 0 0,-1 1 0 0 0,1 0 0 0 0,0-1 0 0 0,0 1 0 0 0,-1 0 0 0 0,1-1 0 0 0,-1 1 0 0 0,1-1 0 0 0,0 1 0 0 0,-1-1 0 0 0,1 1 0 0 0,-1-1 0 0 0,1 1 1 0 0,-1-1-1 0 0,0 1 0 0 0,1-1 0 0 0,-1 1-6 0 0,0-1 6 0 0,1 0 0 0 0,-1 1 0 0 0,1-1 0 0 0,-1 1 0 0 0,1-1 0 0 0,-1 1 0 0 0,1-1 0 0 0,-1 1 0 0 0,1-1 0 0 0,-1 1 0 0 0,1 0 0 0 0,0-1 0 0 0,-1 1 0 0 0,1 0 0 0 0,0-1 0 0 0,-1 1 0 0 0,1 0 0 0 0,0-1 0 0 0,0 1 0 0 0,0 0 0 0 0,0-1 0 0 0,0 1 0 0 0,0 0 0 0 0,0 0 0 0 0,0-1 0 0 0,0 1-6 0 0,0 13 104 0 0,0-11 0 0 0,2 0 0 0 0,12 10-18 0 0,11 13-22 0 0,-22-23-42 0 0,3-1 0 0 0,-5-2-14 0 0,0 1-1 0 0,1-1 1 0 0,-1 1-1 0 0,1-1 1 0 0,-1 0-1 0 0,1 1 0 0 0,-1-1 1 0 0,1 0-1 0 0,-1 0 1 0 0,1 0-8 0 0,9 0 59 0 0,6 1-29 0 0,-16-1-30 0 0,1 0 0 0 0,-1 0 0 0 0,1 0 0 0 0,-1 0 0 0 0,0 0 1 0 0,1-1-1 0 0,-1 1 0 0 0,0 0 0 0 0,1-1 0 0 0,-1 1 0 0 0,0-1 0 0 0,0 1 1 0 0,1-1-1 0 0,4-10 0 0 0,8 5 20 0 0,-6 1 20 0 0,3-1 44 0 0,3 3 37 0 0,-3 1 13 0 0,-1-11 19 0 0,-4 4-50 0 0,3-3 42 0 0,2 1-33 0 0,-8 9-8 0 0,-1-1-32 0 0,9-11-3 0 0,-9 9-36 0 0,-1-1-47 0 0,-1 5-6 0 0,1 0-1 0 0,-1-1 1 0 0,0 1-1 0 0,0-1 1 0 0,0 1-1 0 0,-1 0 0 0 0,1-1 1 0 0,0 1-1 0 0,0-1 1 0 0,-1 1-1 0 0,1 0 0 0 0,-1-1 1 0 0,0 1 20 0 0,0-1 16 0 0,-1 1-62 0 0,0 0-65 0 0,0 0-65 0 0,1 0-78 0 0,0 0-75 0 0,-1 0-75 0 0,1 0-78 0 0,1-1-80 0 0,-1 0-81 0 0,1-1-84 0 0,0-1-86 0 0,0-2-1079 0 0,0-4-1074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8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6992 0 0,'0'0'157'0'0,"0"0"23"0"0,0 0 12 0 0,0 0 5 0 0,0 0-3 0 0,0 0-2 0 0,0 0 0 0 0,0 0-87 0 0,0 0-65 0 0,0 0-39 0 0,0 0-43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1:09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317 416 6176 0 0,'0'0'177'0'0,"-1"0"-40"0"0,-1 2-6 0 0,-2 3 46 0 0,-3 1 149 0 0,5-4-28 0 0,0-1-67 0 0,1 0-59 0 0,-1-1-49 0 0,0 1-28 0 0,0-1-40 0 0,-4-1 26 0 0,5 0-18 0 0,0 1 55 0 0,-3 0 7 0 0,1 0 48 0 0,-9 0 576 0 0,7 1-462 0 0,2-1-163 0 0,1 0-36 0 0,-1 1-43 0 0,1 0-54 0 0,-6 4 229 0 0,-3 1 89 0 0,-3-3 66 0 0,3-4-83 0 0,8 1-211 0 0,1 0-1 0 0,-1-1 1 0 0,0 1-1 0 0,0 0 1 0 0,0 0-1 0 0,0 1 1 0 0,0-1-1 0 0,0 1 1 0 0,0-1-1 0 0,0 1 1 0 0,-1 1-81 0 0,-1 4 249 0 0,5-5-234 0 0,0-1 1 0 0,0 1-1 0 0,0-1 1 0 0,-1 1-1 0 0,1-1 0 0 0,0 1 1 0 0,-1-1-1 0 0,1 0 1 0 0,-1 1-1 0 0,1-1 0 0 0,0 0 1 0 0,-1 1-1 0 0,1-1 1 0 0,-1 0-1 0 0,1 1 1 0 0,-1-1-1 0 0,1 0 0 0 0,-1 0 1 0 0,1 0-1 0 0,-1 1 1 0 0,1-1-1 0 0,-1 0 1 0 0,1 0-1 0 0,-1 0 0 0 0,1 0 1 0 0,-1 0-1 0 0,1 0 1 0 0,-1 0-1 0 0,1 0 0 0 0,-1 0 1 0 0,1 0-1 0 0,-1-1-15 0 0,-13 4 299 0 0,3 3-62 0 0,3-1-67 0 0,1-1-9 0 0,0-1-44 0 0,-5 3 18 0 0,4-2-92 0 0,-5 1 18 0 0,7 6-36 0 0,-8-5 34 0 0,7-1-53 0 0,-13 14 67 0 0,14-13-63 0 0,-8 11 33 0 0,14-16-42 0 0,-1 1 0 0 0,1-1 0 0 0,-1 1 0 0 0,1-1 0 0 0,0 1 0 0 0,-1-1 0 0 0,1 1 0 0 0,0-1 1 0 0,0 1-1 0 0,0 0-1 0 0,0 1-43 0 0,0 2 50 0 0,0 4 80 0 0,1 13 223 0 0,0-17-263 0 0,0-2-55 0 0,0-3 13 0 0,-1 0 0 0 0,1 1-1 0 0,0-1 1 0 0,-1 0 0 0 0,1 1 0 0 0,0-1 0 0 0,-1 0 0 0 0,1 0 0 0 0,0 0 0 0 0,0 0 0 0 0,-1 1 0 0 0,1-1 0 0 0,0 0 0 0 0,-1 0 0 0 0,1-1-5 0 0,-1 1 1 0 0,0 0 1 0 0,0 0-1 0 0,1 0 0 0 0,-1 0 0 0 0,0 0 1 0 0,0 0-1 0 0,0 0 0 0 0,0 0 0 0 0,0 0 1 0 0,0 0-1 0 0,0 0 0 0 0,0 0 0 0 0,0 0 1 0 0,0 0-1 0 0,1 0 0 0 0,-1 0 0 0 0,0 0 1 0 0,0 0-1 0 0,0 0 0 0 0,0 0 0 0 0,0 0 1 0 0,0 0-1 0 0,0 1 0 0 0,0-1 0 0 0,0 0 0 0 0,0 0 1 0 0,1 0-1 0 0,-1 0 0 0 0,0 0 0 0 0,0 0 1 0 0,0 0-1 0 0,0 0 0 0 0,0 0 0 0 0,0 0 1 0 0,0 0-1 0 0,0 0 0 0 0,0 0 0 0 0,0 1 1 0 0,0-1-1 0 0,0 0 0 0 0,0 0 0 0 0,0 0 1 0 0,0 0-1 0 0,0 0 0 0 0,0 0 0 0 0,0 0 1 0 0,0 0-1 0 0,0 0 0 0 0,0 0 0 0 0,0 1 0 0 0,0-1 1 0 0,0 0-1 0 0,0 0 0 0 0,0 0 0 0 0,0 0 1 0 0,0 0-1 0 0,0 0-1 0 0,0 1 3 0 0,0-1 0 0 0,0 1 0 0 0,0-1 0 0 0,0 1 0 0 0,0-1 0 0 0,0 1 0 0 0,0-1 0 0 0,0 1 0 0 0,0-1 0 0 0,0 1 0 0 0,0-1 0 0 0,1 0 0 0 0,-1 1 0 0 0,0-1 0 0 0,0 1 0 0 0,1-1 0 0 0,-1 1 0 0 0,0-1 0 0 0,0 0 0 0 0,1 1 0 0 0,-1-1 0 0 0,0 0 0 0 0,1 1 0 0 0,-1-1 0 0 0,1 0 0 0 0,-1 1 0 0 0,0-1 0 0 0,1 0 0 0 0,-1 0 0 0 0,1 1-3 0 0,20 0 124 0 0,-13-1-63 0 0,-6 0-60 0 0,-1 0 0 0 0,1-1 0 0 0,0 1 0 0 0,-1 0 0 0 0,1-1 0 0 0,0 0 0 0 0,-1 1-1 0 0,1-1 1 0 0,-1 0 0 0 0,1 0 0 0 0,-1 1 0 0 0,1-2-1 0 0,-1 1-5 0 0,1 0-1 0 0,0 0 1 0 0,0 0-1 0 0,0 0 1 0 0,0 1-1 0 0,0-1 1 0 0,0 0-1 0 0,0 1 1 0 0,0-1-1 0 0,0 1 0 0 0,0 0 1 0 0,1-1 5 0 0,5 0-51 0 0,0-1 72 0 0,-1-3 75 0 0,3-4 130 0 0,0 1 5 0 0,-3 3-119 0 0,4 0 47 0 0,-2 1-81 0 0,4-6-59 0 0,-5 2-19 0 0,-5 4 0 0 0,0 1 0 0 0,1-1 0 0 0,-1 1 0 0 0,1 0 0 0 0,0 0 0 0 0,0 0 0 0 0,3 0-1 0 0,-6 3 0 0 0,0 0 1 0 0,-1 0-1 0 0,1-1 1 0 0,-1 1-1 0 0,1 0 0 0 0,-1 0 1 0 0,0-1-1 0 0,1 1 1 0 0,-1 0-1 0 0,1 0 1 0 0,-1-1-1 0 0,1 1 1 0 0,-1-1-1 0 0,0 1 1 0 0,1 0-1 0 0,-1-1 1 0 0,0 1-1 0 0,1-1 0 0 0,-1 1 1 0 0,0-1-1 0 0,0 1 1 0 0,1-1-1 0 0,-1 1 1 0 0,0-1-1 0 0,0 1 1 0 0,0-1-1 0 0,0 1 1 0 0,0-1-1 0 0,0 1 1 0 0,0-1-1 0 0,0 1 0 0 0,0-1 1 0 0,0 1-1 0 0,0-1 1 0 0,0 0-1 0 0,0 1 1 0 0,0-1-1 0 0,0 1 1 0 0,0-2-11 0 0,0 1 0 0 0,0-1-1 0 0,0 0 1 0 0,1 1 0 0 0,-1-1-1 0 0,1 0 1 0 0,-1 1 0 0 0,1-1-1 0 0,-1 1 1 0 0,1-1 0 0 0,0 1 0 0 0,0-1-1 0 0,0 1 12 0 0,6-13-78 0 0,-6-4 10 0 0,-1 4 53 0 0,4-4 63 0 0,-2 12-25 0 0,0 3-11 0 0,-1 0 0 0 0,0 0 0 0 0,-1 0 0 0 0,1 0 0 0 0,0 0 0 0 0,-1 0 0 0 0,0 0-12 0 0,-5-28 109 0 0,4 25-82 0 0,-1 0 1 0 0,1 0-1 0 0,0-1 1 0 0,0-4-28 0 0,1-88 27 0 0,0 65-65 0 0,0 1-65 0 0,0 26 55 0 0,-1-1 1 0 0,0 0-1 0 0,0 1 0 0 0,-1-1 1 0 0,0 1-1 0 0,-3-6 48 0 0,4 8-28 0 0,0 2 18 0 0,0 0 0 0 0,0 0 0 0 0,0 0 0 0 0,1 0 0 0 0,-1 0 0 0 0,1 0 0 0 0,0 0 0 0 0,0 0 1 0 0,0 0-1 0 0,0 0 0 0 0,1 0 10 0 0,0-1-8 0 0,0 0 0 0 0,0 1 0 0 0,1-1-1 0 0,0 0 1 0 0,0 1 0 0 0,0-1 8 0 0,2-4-2 0 0,-1 0-19 0 0,-3-3-58 0 0,-1-19 4 0 0,4 32 20 0 0,-2 0 55 0 0,1-1-1 0 0,-1 0 0 0 0,0 0 1 0 0,0 1-1 0 0,0-1 1 0 0,0 1-1 0 0,0-1 0 0 0,0 1 1 0 0,0 0-1 0 0,-1-1 1 0 0,1 1-1 0 0,-1-1 1 0 0,1 1-1 0 0,-1 0 0 0 0,1 0 1 0 0,-1-1-1 0 0,0 1 1 0 0,0 1 0 0 0,0-2 0 0 0,0 1 0 0 0,0 0 0 0 0,1-1 0 0 0,-1 1 0 0 0,0 0 0 0 0,1-1 0 0 0,-1 1 0 0 0,1 0 0 0 0,0-1 0 0 0,-1 1 0 0 0,1-1 0 0 0,0 0 0 0 0,0 1 0 0 0,6 12 0 0 0,-6-10 0 0 0,0 1 0 0 0,-1-1 0 0 0,1 0 0 0 0,-1 1 0 0 0,0 4 0 0 0,0-3 0 0 0,0 0 0 0 0,0 0 0 0 0,1-1 0 0 0,0 4 0 0 0,10 25 0 0 0,-5-1 12 0 0,-5-29-7 0 0,3 9 22 0 0,-1 0 0 0 0,-1 1 0 0 0,0-1 0 0 0,0 10-27 0 0,0 12 33 0 0,4-8 33 0 0,0-1 31 0 0,-4 5 36 0 0,-2-4-13 0 0,-1-18-62 0 0,0 1 0 0 0,1 0-1 0 0,1-1 1 0 0,0 1 0 0 0,0-1 0 0 0,1 4-58 0 0,5 0 113 0 0,-6-11-95 0 0,0-1 0 0 0,-1 1 0 0 0,1-1 0 0 0,0 1 0 0 0,0 0 1 0 0,-1-1-1 0 0,1 1 0 0 0,-1 0 0 0 0,0-1 0 0 0,1 1 0 0 0,-1 0 0 0 0,0 0 0 0 0,0 0 1 0 0,0 0-20 0 0,0 65 384 0 0,0-21-158 0 0,0-36-205 0 0,0-1 15 0 0,0 5 33 0 0,0-12-177 0 0,0-1 75 0 0,0 1 94 0 0,0 0 150 0 0,0-1-157 0 0,0 1-68 0 0,0-1-100 0 0,0 0-100 0 0,0 0 61 0 0,0 0-35 0 0,0-1-38 0 0,0 1-41 0 0,0 0-44 0 0,0 0-46 0 0,0-1-17 0 0,0 0-56 0 0,0 0-52 0 0,0 0-45 0 0,0 0-154 0 0,0 0-45 0 0,0 0-188 0 0,0 0-505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1:11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17 8928 0 0,'0'0'200'0'0,"0"0"33"0"0,0 0 14 0 0,-3-3-41 0 0,-8-8-110 0 0,9 9-7 0 0,1 1 100 0 0,1 1 159 0 0,0 0 4 0 0,0 0-27 0 0,3 0-110 0 0,1 0-157 0 0,15 1 322 0 0,-16 0-333 0 0,-1 0-36 0 0,3 10 169 0 0,6-5 4 0 0,-5 5 0 0 0,5-5-21 0 0,-9-5-155 0 0,-1-1 1 0 0,0 1-1 0 0,0-1 0 0 0,0 1 0 0 0,0-1 0 0 0,0 1 0 0 0,0 0 0 0 0,0-1 0 0 0,0 1 0 0 0,0 0 0 0 0,0 0 1 0 0,-1 0-1 0 0,1 0 0 0 0,0 0 0 0 0,0 0 0 0 0,-1 0-8 0 0,5 10 67 0 0,-4-9-52 0 0,0 1-1 0 0,1-1 0 0 0,-1 0 0 0 0,0 1 0 0 0,1-1 0 0 0,-1 0 0 0 0,1 0 0 0 0,0 0 1 0 0,0 0-15 0 0,3 4 36 0 0,0 0 0 0 0,0 0 1 0 0,-1 0-1 0 0,2 2-36 0 0,21 47 169 0 0,-13-26-75 0 0,-6-13-44 0 0,-3-9-23 0 0,-2 1 1 0 0,1-1 0 0 0,-1 1-1 0 0,0 0 1 0 0,-1 0 0 0 0,1 0-28 0 0,2 22 75 0 0,-3-13-1 0 0,2 1 1 0 0,4 13-75 0 0,5 6 83 0 0,-6-17-3 0 0,0 0-1 0 0,-1 0 0 0 0,-1 1 1 0 0,0 0-1 0 0,-2 0 1 0 0,1 19-80 0 0,-3-24 79 0 0,0 1 1 0 0,2-1 0 0 0,0 3-80 0 0,0-4 77 0 0,0 0 1 0 0,-2 0 0 0 0,0 2-78 0 0,0 2 83 0 0,-1-11-34 0 0,0 0 0 0 0,0-1 0 0 0,-1 1 0 0 0,0 0 0 0 0,0 3-49 0 0,-4 6 98 0 0,3-10-44 0 0,0 0 0 0 0,0 0 1 0 0,1 0-1 0 0,0 0 0 0 0,0 0 1 0 0,1 0-55 0 0,0-2 34 0 0,0-1 1 0 0,-1 1 0 0 0,1 0 0 0 0,-1-1 0 0 0,0 1 0 0 0,0-1 0 0 0,0 1 0 0 0,-1 0-35 0 0,-9 15 169 0 0,0-3-16 0 0,7-10-81 0 0,-16 26 323 0 0,2 0-1 0 0,-3 13-394 0 0,-3 5 313 0 0,0-6 417 0 0,-18 22-730 0 0,13-23 268 0 0,24-36-227 0 0,-8 14 83 0 0,11-18-95 0 0,-1 1 0 0 0,1-1 0 0 0,-1 0 0 0 0,0 0 0 0 0,0 0-1 0 0,-1 1-28 0 0,-43 42 288 0 0,41-44-184 0 0,4-3-90 0 0,0 1 0 0 0,0-1-1 0 0,0 1 1 0 0,1-1-1 0 0,-1 1 1 0 0,0 0 0 0 0,0 0-1 0 0,0 0 1 0 0,1 0-1 0 0,-1 0 1 0 0,1 0-1 0 0,-1 0 1 0 0,0 1 0 0 0,1-1-1 0 0,0 0 1 0 0,-1 1-14 0 0,-16 12 110 0 0,4-11-36 0 0,12-3 4 0 0,-1 0-11 0 0,-11 0-43 0 0,0 0 29 0 0,11 0-10 0 0,3 0-96 0 0,0 0-62 0 0,0 0 0 0 0,0 0 3 0 0,0 0-24 0 0,0 0-100 0 0,0 0-41 0 0,0 0-10 0 0,0 0 90 0 0,0 0-7 0 0,0 0-96 0 0,0 0-279 0 0,0 0-512 0 0,0 0-43 0 0,0 0-8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1:23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582 382 6448 0 0,'0'0'141'0'0,"0"0"23"0"0,0 0 13 0 0,0 0-55 0 0,0 0-12 0 0,0 0 37 0 0,0 0 120 0 0,0 0 223 0 0,0 0 20 0 0,0 0-13 0 0,0 0-60 0 0,0 0-21 0 0,0 0-6 0 0,0 0 3 0 0,0 0 23 0 0,0 0 11 0 0,0 3 1 0 0,0 8-11 0 0,0-8-45 0 0,-3-3-21 0 0,-5 1-146 0 0,0 3-34 0 0,-4 5 103 0 0,9-6-58 0 0,1-3-48 0 0,-26 0 159 0 0,23 2-206 0 0,3 0-124 0 0,0-1 0 0 0,1 0-1 0 0,-1 0 1 0 0,1 0 0 0 0,-1 0 0 0 0,0 0-1 0 0,0 0 1 0 0,0 0 0 0 0,0 0 0 0 0,1-1-1 0 0,-1 1 1 0 0,0-1 0 0 0,-1 1-17 0 0,-32 0 299 0 0,32-1-270 0 0,1 0-11 0 0,0 0 1 0 0,0 1-1 0 0,0-1 1 0 0,0 0-1 0 0,1 1 1 0 0,-1-1-1 0 0,0 1 1 0 0,0 0 0 0 0,1 0-1 0 0,-1-1 1 0 0,0 1-1 0 0,1 0 1 0 0,-1 1-19 0 0,0-1 17 0 0,1 0 0 0 0,-1 0 0 0 0,0-1 1 0 0,1 1-1 0 0,-1 0 0 0 0,0 0 0 0 0,0-1 1 0 0,1 1-1 0 0,-1-1 0 0 0,0 0 0 0 0,0 1 1 0 0,0-1-1 0 0,0 0-17 0 0,-10-1 70 0 0,8 1-60 0 0,1 0 0 0 0,0-1-1 0 0,-1 1 1 0 0,1 0-1 0 0,-1 1 1 0 0,1-1 0 0 0,0 1-1 0 0,-1 0 1 0 0,1-1 0 0 0,-1 2-10 0 0,-9 4 46 0 0,10-5-40 0 0,-1 1 0 0 0,1-1 0 0 0,0 0 0 0 0,-1-1-1 0 0,1 1 1 0 0,0 0 0 0 0,-1-1 0 0 0,-2 0-6 0 0,-17 0 47 0 0,14 0-38 0 0,-14-1 9 0 0,8 5 31 0 0,7 1-20 0 0,6-4-22 0 0,1 0 0 0 0,-1 0-1 0 0,1 0 1 0 0,-1 0-1 0 0,1 0 1 0 0,-1-1-1 0 0,0 1 1 0 0,1 0-1 0 0,-1-1 1 0 0,0 0-1 0 0,0 1 1 0 0,1-1-1 0 0,-1 0 1 0 0,0 0-1 0 0,-1 0-6 0 0,-44 0 118 0 0,46 0-116 0 0,0 0 1 0 0,-1 0-1 0 0,1 0 1 0 0,0 0-1 0 0,0 0 1 0 0,0 0-1 0 0,-1 1 1 0 0,1-1-1 0 0,0 0 1 0 0,0 1-1 0 0,0-1 1 0 0,0 1-1 0 0,0-1 1 0 0,0 1-1 0 0,0 0 1 0 0,0-1-1 0 0,-1 1-2 0 0,-11 6 49 0 0,8-6-30 0 0,0 0 0 0 0,0 0 0 0 0,0-1 0 0 0,0 1 1 0 0,-2-1-21 0 0,-43 0 28 0 0,36 0 26 0 0,5 0 9 0 0,4 0-58 0 0,2 0 5 0 0,3 0-8 0 0,0 0 0 0 0,0 0 0 0 0,0 0 0 0 0,0 0 0 0 0,0 0 0 0 0,0 0 0 0 0,0 0 0 0 0,0 0 0 0 0,0 0 0 0 0,-1 0-1 0 0,1 0 1 0 0,0 0 0 0 0,0 0 0 0 0,0 0 0 0 0,0 0 0 0 0,0 0 0 0 0,0 0 0 0 0,0 0 0 0 0,0 0 0 0 0,0 0 0 0 0,0 0 0 0 0,-1 0 0 0 0,1 0 0 0 0,0 0 0 0 0,0-1-1 0 0,0 1 1 0 0,0 0 0 0 0,0 0 0 0 0,0 0 0 0 0,0 0 0 0 0,0 0 0 0 0,0 0 0 0 0,0 0 0 0 0,0 0 0 0 0,0 0 0 0 0,0 0 0 0 0,0 0 0 0 0,0 0 0 0 0,-1 0 0 0 0,1-1 0 0 0,0 1-1 0 0,0 0 1 0 0,0 0 0 0 0,0 0 0 0 0,0 0 0 0 0,0 0 0 0 0,0 0 0 0 0,0 0 0 0 0,0 0 0 0 0,0 0 0 0 0,0-1 0 0 0,0 1 0 0 0,0 0 0 0 0,0 0 0 0 0,1 0 0 0 0,-1 0-1 0 0,0 0 0 0 0,0-14 64 0 0,0 13-58 0 0,0-1-1 0 0,0 0 0 0 0,0 1 1 0 0,0-1-1 0 0,0 1 0 0 0,0-1 1 0 0,1 1-1 0 0,-1-1 0 0 0,1 1 1 0 0,-1-1-6 0 0,11-11 22 0 0,-8 7 26 0 0,1-7-46 0 0,9-3 42 0 0,1-2-14 0 0,-9 7-30 0 0,-4 9 0 0 0,0-1 0 0 0,0 1 0 0 0,0 0 0 0 0,1-1 0 0 0,-1 1 0 0 0,1 0 0 0 0,-1 0 0 0 0,1 0 0 0 0,0 0 0 0 0,1-1 0 0 0,-1 0 0 0 0,1-1 0 0 0,-1 1 0 0 0,0-1 0 0 0,0 1 0 0 0,1-2 0 0 0,-1 1 0 0 0,-1 1 0 0 0,2-1 0 0 0,-1 1 0 0 0,0-1 0 0 0,1 1 0 0 0,0-1 0 0 0,0 1 0 0 0,0 0 0 0 0,-1 0 0 0 0,0-1 0 0 0,0 1 0 0 0,0-1 0 0 0,1-1 0 0 0,-1 2 0 0 0,0-1 0 0 0,0 0 0 0 0,0 1 0 0 0,0 0 0 0 0,1-1 0 0 0,0 0 0 0 0,6-4 0 0 0,-6 5 0 0 0,1 0 0 0 0,-1 0 0 0 0,0-1 0 0 0,0 0 0 0 0,0 0 0 0 0,0 0 0 0 0,-1-1 0 0 0,-1 4 0 0 0,-1 0 0 0 0,0 1 0 0 0,0-1 0 0 0,1 0 0 0 0,-1 1 0 0 0,1-1 0 0 0,-1 1 0 0 0,0-1 0 0 0,1 0 0 0 0,-1 1 0 0 0,1-1 0 0 0,-1 1 0 0 0,1-1 0 0 0,0 1 0 0 0,-1 0 0 0 0,1-1 0 0 0,-1 1 0 0 0,1-1 0 0 0,0 1 0 0 0,-1 0 0 0 0,1 0 0 0 0,0-1 0 0 0,4-1 0 0 0,1-2 0 0 0,-1 0 0 0 0,1 0 0 0 0,-1-1 0 0 0,0 0 0 0 0,-1 0 0 0 0,1 0 0 0 0,-1 0 0 0 0,3-5 0 0 0,-3 2 0 0 0,-3 5-1 0 0,0 0 0 0 0,1 0 1 0 0,-1 1-1 0 0,1-1 0 0 0,-1 0 1 0 0,1 0-1 0 0,0 1 0 0 0,0-1 1 0 0,0 1-1 0 0,1 0 0 0 0,-1 0 1 0 0,1 0-1 0 0,-1 0 0 0 0,1 0 1 0 0,0 0 0 0 0,2-1-11 0 0,-4 3 7 0 0,0 0-1 0 0,0-1 1 0 0,-1 1 0 0 0,1 0 0 0 0,-1-1 0 0 0,1 1 0 0 0,0 0 0 0 0,-1-1 0 0 0,1 1 0 0 0,-1-1 0 0 0,1 1 0 0 0,-1-1 0 0 0,1 1 0 0 0,-1-1 0 0 0,1 0 0 0 0,-1 1-1 0 0,1-1 1 0 0,-1 0 0 0 0,0 1 0 0 0,0-1 0 0 0,1 0 0 0 0,-1 0 4 0 0,3-4-17 0 0,-3 4 14 0 0,1 0 0 0 0,0 0-1 0 0,-1 0 1 0 0,1 0-1 0 0,0 1 1 0 0,0-1-1 0 0,0 0 1 0 0,0 0 0 0 0,0 0-1 0 0,0 1 1 0 0,0-1-1 0 0,0 1 1 0 0,0-1-1 0 0,0 1 1 0 0,0-1-1 0 0,1 1 5 0 0,9-7 4 0 0,-5-7 64 0 0,3 2-11 0 0,-2 5 6 0 0,7-7-54 0 0,3-3-10 0 0,-3 3 11 0 0,-12 12 42 0 0,-2 2-14 0 0,0 0-100 0 0,0 0-21 0 0,0 0 2 0 0,0 0 0 0 0,0 0 24 0 0,0 0 100 0 0,0 2 26 0 0,0 29-56 0 0,0 19-14 0 0,0 118 0 0 0,0-160 0 0 0,-1 0 0 0 0,0 0 0 0 0,-1 0 0 0 0,-1 6 0 0 0,0-6 0 0 0,1 1 0 0 0,1-1 0 0 0,-1 1 0 0 0,1 8 0 0 0,1 149 0 0 0,-1-160 0 0 0,1 1 0 0 0,-1-1 0 0 0,0 0 0 0 0,-1 0 0 0 0,0 0 0 0 0,0 0 0 0 0,0 0 0 0 0,1-1 0 0 0,-1 0 0 0 0,1 1 0 0 0,0-1 0 0 0,0 5 0 0 0,1 62 0 0 0,0-25 64 0 0,0-35-61 0 0,0 10 48 0 0,0-13 2 0 0,0 8-65 0 0,0-8 89 0 0,0-4 6 0 0,0 3 37 0 0,0 0 43 0 0,0 2 49 0 0,0 7-186 0 0,0-2 2 0 0,0-4-76 0 0,0-11 84 0 0,0 3 84 0 0,0 0-18 0 0,0 1 35 0 0,0 7 300 0 0,0-9 31 0 0,0-2-212 0 0,-3 0-169 0 0,2 0-115 0 0,-3 0 48 0 0,3 0-43 0 0,0 0-35 0 0,-2 0-114 0 0,1 0 36 0 0,1 0-39 0 0,1 3-309 0 0,0 1 319 0 0,0 1-11 0 0,0 2 78 0 0,0 5-35 0 0,0-10 111 0 0,0-2-24 0 0,0 0-32 0 0,0 1-19 0 0,0-1-33 0 0,0 0-39 0 0,0 0-44 0 0,0 0-46 0 0,0 0-45 0 0,0 0-41 0 0,0 0-37 0 0,0 0-251 0 0,0 0-62 0 0,0 0-47 0 0,0 0-36 0 0,0 0-1398 0 0,0 0-1245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2:39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101 34 5520 0 0,'0'0'158'0'0,"0"0"-36"0"0,0 0 2 0 0,0 0 50 0 0,0 0 156 0 0,0 0 284 0 0,-3-3 24 0 0,-8-8-13 0 0,8 8-60 0 0,3 3-21 0 0,0 0-6 0 0,0 0-22 0 0,0 0-86 0 0,0-2-40 0 0,0-9-6 0 0,0 8-23 0 0,0 3-96 0 0,0 0-45 0 0,0 0-10 0 0,0 0-13 0 0,0 0-45 0 0,0 0-21 0 0,0 0-3 0 0,0 0-6 0 0,0 0-20 0 0,0 0-8 0 0,0 0-4 0 0,0 0-6 0 0,0 0-11 0 0,0 0 12 0 0,0 0-14 0 0,0 0 0 0 0,0 0 1 0 0,0 0 0 0 0,0 3 2 0 0,0-2-53 0 0,0 1 0 0 0,0 0 0 0 0,-1 0 0 0 0,0 0 0 0 0,1 0 0 0 0,-1-1 0 0 0,0 1 0 0 0,0 0 0 0 0,0 0 0 0 0,0-1 0 0 0,-1 2-21 0 0,-2 5 31 0 0,1 6 54 0 0,0-9-10 0 0,1-3-64 0 0,1 0 0 0 0,-1 1 1 0 0,1-1-1 0 0,0 0 0 0 0,0 0 1 0 0,0 1-1 0 0,0-1 0 0 0,0 1 1 0 0,0-1-1 0 0,0 1 0 0 0,1-1 1 0 0,-1 1-1 0 0,1-1 0 0 0,0 1 1 0 0,0 0-1 0 0,0-1 0 0 0,0 1 1 0 0,0 0-12 0 0,0-1 4 0 0,0 0 1 0 0,0 0-1 0 0,0 0 1 0 0,-1 0-1 0 0,1 0 1 0 0,-1-1 0 0 0,0 1-1 0 0,1 0 1 0 0,-1 0-1 0 0,0-1 1 0 0,0 1 0 0 0,0 0-1 0 0,0-1-4 0 0,0 1 5 0 0,0-1 0 0 0,0 1 0 0 0,0 0 0 0 0,0 0 0 0 0,1-1 0 0 0,-1 1 0 0 0,0 0 0 0 0,1 0 0 0 0,-1 0 0 0 0,1-1 0 0 0,0 1 0 0 0,0 0 0 0 0,0 0-5 0 0,-3 24 76 0 0,-6 6-70 0 0,7-26 4 0 0,0 1 8 0 0,1 1 0 0 0,0-1 0 0 0,0 1 1 0 0,1 0-1 0 0,0-1 0 0 0,0 1 1 0 0,1 4-19 0 0,0 6 20 0 0,-3-4 29 0 0,-5 1-17 0 0,6-14-27 0 0,0 0 1 0 0,0 1-1 0 0,1-1 1 0 0,-1 1 0 0 0,0 0-1 0 0,1-1 1 0 0,-1 1-1 0 0,1 0 1 0 0,-1-1-1 0 0,1 1 1 0 0,0 0-1 0 0,0-1 1 0 0,-1 2-6 0 0,1 62 110 0 0,0 86 75 0 0,0-145-185 0 0,0-4 0 0 0,14 23 0 0 0,-11-8-1 0 0,-3-16 2 0 0,0 0 0 0 0,0 0 0 0 0,0-1 0 0 0,0 1 0 0 0,0 0 0 0 0,0 0-1 0 0,0 0 1 0 0,0 0 0 0 0,0 0 0 0 0,1 0 0 0 0,-1-1 0 0 0,0 1 0 0 0,1 0 0 0 0,-1 0 0 0 0,1 0-1 0 0,10 4 53 0 0,-6 9-39 0 0,12 19-14 0 0,11 17 0 0 0,-23-39 0 0 0,-4-8 0 0 0,0-1 0 0 0,0 0 0 0 0,0 1 0 0 0,1-1 0 0 0,-1 0 0 0 0,1 0 0 0 0,-1 0 0 0 0,1 0 0 0 0,0 0 0 0 0,12 15 0 0 0,-9-3 0 0 0,7-9 0 0 0,-7 9 0 0 0,-2-7 0 0 0,-1-3 0 0 0,0 0 0 0 0,-1 0 0 0 0,1-1 0 0 0,0 1 0 0 0,1-1 0 0 0,-1 1 0 0 0,1-1 0 0 0,-1 0 0 0 0,1 0 0 0 0,2 2 0 0 0,1-2 0 0 0,-6-3 0 0 0,1 0 0 0 0,0 1 0 0 0,-1-1 0 0 0,1 0 0 0 0,0 1 0 0 0,-1-1 0 0 0,1 0 0 0 0,0 1 0 0 0,-1-1 0 0 0,1 1 0 0 0,-1-1 0 0 0,1 1 0 0 0,-1-1 0 0 0,1 1 0 0 0,-1 0 0 0 0,0-1 0 0 0,1 1 0 0 0,-1-1 0 0 0,0 1 0 0 0,1 0 0 0 0,-1-1 0 0 0,0 1 0 0 0,3 5 0 0 0,-1-4 0 0 0,-1 1 0 0 0,1 0 0 0 0,0-1 0 0 0,0 1 0 0 0,1-1 0 0 0,-1 0 0 0 0,0 0 0 0 0,1 0 0 0 0,0 0 0 0 0,-1 0 0 0 0,1-1 0 0 0,0 1 0 0 0,0-1 0 0 0,0 1 0 0 0,1-1 0 0 0,3 3 0 0 0,-6-4 0 0 0,0 1 0 0 0,0 0 0 0 0,0-1 0 0 0,0 1 0 0 0,0 0 0 0 0,-1 0 0 0 0,1 0 0 0 0,0 0 0 0 0,0 0 0 0 0,-1 0 0 0 0,1 0 0 0 0,-1 0 0 0 0,1 0 0 0 0,-1 0 0 0 0,1 0 0 0 0,-1 1 0 0 0,7 9 0 0 0,7-5 0 0 0,3 8 0 0 0,-11-7-5 0 0,-5-7 6 0 0,-1 1 0 0 0,1 0 0 0 0,-1-1-1 0 0,1 1 1 0 0,0 0 0 0 0,-1-1 0 0 0,1 1-1 0 0,0-1 1 0 0,-1 1 0 0 0,1-1 0 0 0,0 1-1 0 0,0-1 1 0 0,0 0 0 0 0,-1 1 0 0 0,1-1-1 0 0,0 0 1 0 0,0 0-1 0 0,37 1 81 0 0,-12-1-29 0 0,-25 0-45 0 0,1 0-1 0 0,-1 0 1 0 0,1 0 0 0 0,-1 0-1 0 0,1 0 1 0 0,-1-1 0 0 0,1 1-1 0 0,-1 0 1 0 0,1-1 0 0 0,-1 1-7 0 0,16-14 69 0 0,0 0 16 0 0,-12 11-65 0 0,-5 3-14 0 0,1 0 0 0 0,0 0 0 0 0,-1-1 0 0 0,1 1 0 0 0,0 0 0 0 0,-1-1 0 0 0,1 1 0 0 0,0-1-1 0 0,-1 1 1 0 0,1-1 0 0 0,-1 1 0 0 0,1-1 0 0 0,-1 1 0 0 0,1-1 0 0 0,-1 1 0 0 0,0-1 0 0 0,1 0 0 0 0,-1 1 0 0 0,0-1 0 0 0,1 0 0 0 0,-1 1 0 0 0,0-1-6 0 0,3-5 32 0 0,-2 5-19 0 0,0 0-1 0 0,0-1 1 0 0,0 1 0 0 0,1 0 0 0 0,-1-1 0 0 0,0 1-1 0 0,1 0 1 0 0,-1 0 0 0 0,1 0 0 0 0,-1 0-1 0 0,1 0 1 0 0,-1 1 0 0 0,1-1 0 0 0,1 0-13 0 0,-1 0 12 0 0,-1 1 1 0 0,1-1-1 0 0,0 0 1 0 0,-1 0-1 0 0,1 0 1 0 0,-1 0-1 0 0,1 0 0 0 0,-1 0 1 0 0,0 0-1 0 0,1 0 1 0 0,-1 0-1 0 0,0-1 1 0 0,0 1-1 0 0,1-2-12 0 0,3-8 67 0 0,-5 10-61 0 0,1-1 0 0 0,-1 1 0 0 0,1 0-1 0 0,-1 0 1 0 0,1 0 0 0 0,-1 0 0 0 0,1 0 0 0 0,0 0 0 0 0,-1 0 0 0 0,1 0 0 0 0,0 0 0 0 0,0 0 0 0 0,0 0 0 0 0,0 0 0 0 0,0 0 0 0 0,0 1 0 0 0,0-1-1 0 0,1 0-5 0 0,3-2 22 0 0,-5 3-17 0 0,1 0 0 0 0,0 0 1 0 0,-1-1-1 0 0,1 1 0 0 0,0 0 0 0 0,-1-1 1 0 0,1 1-1 0 0,0-1 0 0 0,-1 1 1 0 0,1-1-1 0 0,-1 1 0 0 0,1-1 0 0 0,-1 1 1 0 0,1-1-1 0 0,-1 1 0 0 0,0-1 0 0 0,1 0 1 0 0,-1 1-1 0 0,0-1 0 0 0,1 0 1 0 0,-1 1-1 0 0,0-1-5 0 0,3-5 20 0 0,8-10 46 0 0,-9 11-48 0 0,-1 4-14 0 0,-1 0 0 0 0,0 1 0 0 0,1-1 1 0 0,-1 0-1 0 0,0 1 0 0 0,1-1 0 0 0,-1 0 1 0 0,0 1-1 0 0,1-1 0 0 0,-1 1 0 0 0,1-1 1 0 0,-1 1-1 0 0,1-1 0 0 0,0 1 0 0 0,-1-1 1 0 0,1 1-1 0 0,-1 0 0 0 0,1-1 1 0 0,0 1-1 0 0,-1 0 0 0 0,1-1 0 0 0,0 1-4 0 0,4-2 17 0 0,-4 1-11 0 0,0 0-1 0 0,1 1 1 0 0,-1-1-1 0 0,0 0 1 0 0,-1 0-1 0 0,1 1 1 0 0,0-1-1 0 0,0 0 1 0 0,0 0-1 0 0,0 0 1 0 0,-1 0-1 0 0,1 0 0 0 0,0 0 1 0 0,-1 0-1 0 0,1-1-5 0 0,2-14 110 0 0,-3 16-104 0 0,0-1-1 0 0,0 1 1 0 0,-1-1-1 0 0,1 0 1 0 0,0 1-1 0 0,0-1 1 0 0,0 1-1 0 0,0-1 1 0 0,1 1-1 0 0,-1-1 1 0 0,0 1-1 0 0,0-1 1 0 0,0 1-1 0 0,0-1 1 0 0,0 1-1 0 0,1-1 1 0 0,-1 1-1 0 0,0-1 1 0 0,0 1-1 0 0,1 0 1 0 0,-1-1-1 0 0,0 1 1 0 0,1-1-1 0 0,-1 1 1 0 0,0 0-1 0 0,1-1 1 0 0,-1 1-1 0 0,1 0 1 0 0,-1-1-1 0 0,1 1 1 0 0,-1 0-1 0 0,1-1-5 0 0,6-3 88 0 0,-2-10 26 0 0,6 0-81 0 0,-8 9 10 0 0,-3 4-43 0 0,0 1 0 0 0,0-1 1 0 0,0 1-1 0 0,0-1 1 0 0,0 1-1 0 0,0-1 0 0 0,0 1 1 0 0,0 0-1 0 0,0-1 0 0 0,0 1 1 0 0,1-1-1 0 0,-1 1 0 0 0,0-1 1 0 0,0 1-1 0 0,0 0 0 0 0,0-1 1 0 0,1 1-1 0 0,-1-1 0 0 0,0 1 1 0 0,1 0-1 0 0,-1-1 0 0 0,0 1 1 0 0,0 0-1 0 0,1 0 0 0 0,-1-1 1 0 0,1 1-1 0 0,-1 0 1 0 0,0 0-1 0 0,1-1 0 0 0,-1 1 1 0 0,1 0-1 0 0,6-5-1 0 0,-7 4 1 0 0,1 0 0 0 0,-1 0 0 0 0,1 1 0 0 0,-1-1 0 0 0,0 0 0 0 0,0 0 0 0 0,1 0 0 0 0,-1 0 0 0 0,0 0 0 0 0,0 0 0 0 0,0 1 0 0 0,0-1 0 0 0,0 0 0 0 0,0-1 0 0 0,0 2 0 0 0,-1-1 0 0 0,1 1 0 0 0,0-1 0 0 0,0 0 0 0 0,0 1 0 0 0,0-1 0 0 0,0 1 0 0 0,0-1 0 0 0,0 1 0 0 0,0-1 0 0 0,0 1 0 0 0,1-1 0 0 0,-1 1 0 0 0,0-1 0 0 0,0 1 0 0 0,0-1 0 0 0,1 1 0 0 0,-1-1 0 0 0,0 1 0 0 0,0 0 0 0 0,1-1 0 0 0,-1 1 0 0 0,0-1 0 0 0,1 1 0 0 0,-1 0 0 0 0,1-1 0 0 0,-1 1 0 0 0,0 0 0 0 0,1-1 0 0 0,-1 1 0 0 0,1 0 0 0 0,0-1 0 0 0,6-3 0 0 0,-7 3 0 0 0,0 0 0 0 0,1 0 0 0 0,-1 0 0 0 0,0 1 0 0 0,1-1 0 0 0,-1 0 0 0 0,0 0 0 0 0,0 0 0 0 0,0 0 0 0 0,1 0 0 0 0,-1 0 0 0 0,0 0 0 0 0,0 1 0 0 0,-1-2 0 0 0,1-15 0 0 0,0 16 0 0 0,1 0 0 0 0,-1 1 0 0 0,0-1 0 0 0,0 0 0 0 0,-1 0 0 0 0,1 0 0 0 0,0 0 0 0 0,0 0 0 0 0,0 0 0 0 0,-1 0 0 0 0,1 1 0 0 0,0-1 0 0 0,-1 0 0 0 0,1-1 0 0 0,-5 1 0 0 0,2-1 0 0 0,-6-14 0 0 0,-2-1 0 0 0,10 12 0 0 0,-1 0 0 0 0,-14-4 0 0 0,12 7 1 0 0,1 0-1 0 0,-1 0 0 0 0,0 0 0 0 0,0 1 0 0 0,1-1 0 0 0,-1 1 1 0 0,-4-1-1 0 0,4 1-2 0 0,0 0-1 0 0,0 0 1 0 0,1 0 0 0 0,-1-1 0 0 0,0 0 0 0 0,1 0 0 0 0,-4-2 2 0 0,6 4-5 0 0,-1-1-1 0 0,1 1 1 0 0,-1-1 0 0 0,1 1-1 0 0,-1 0 1 0 0,1 0 0 0 0,-1 0-1 0 0,1 0 1 0 0,-1 0 0 0 0,1 0 5 0 0,1 0 0 0 0,-17 0-14 0 0,15 0 16 0 0,1 0 0 0 0,-1 0-1 0 0,1 0 1 0 0,-1 0-1 0 0,1 0 1 0 0,-1 0 0 0 0,1 1-1 0 0,-1-1 1 0 0,1 1-1 0 0,-1-1-1 0 0,-14 11 64 0 0,2-5-48 0 0,12-2-16 0 0,1-1 0 0 0,-15 7 0 0 0,-1 3 0 0 0,3 4 0 0 0,9-3 0 0 0,-7-9 0 0 0,7 9 0 0 0,-12 19 0 0 0,-10 17 0 0 0,26-48-1 0 0,1-1-1 0 0,-1 1 0 0 0,1-1 1 0 0,-1 1-1 0 0,1-1 1 0 0,0 1-1 0 0,0-1 0 0 0,0 1 1 0 0,0-1-1 0 0,0 1 2 0 0,0-1-6 0 0,0 1 1 0 0,0-1-1 0 0,0 1 0 0 0,0 0 1 0 0,-1-1-1 0 0,1 1 0 0 0,0-1 0 0 0,-1 0 1 0 0,1 1-1 0 0,-1-1 6 0 0,-4 8-12 0 0,4-8 11 0 0,0 1 1 0 0,0-1 0 0 0,0 1 0 0 0,0-1 0 0 0,1 1 0 0 0,-1 0 0 0 0,0-1-1 0 0,1 1 1 0 0,-1 0 0 0 0,1-1 0 0 0,0 1 0 0 0,0 0 0 0 0,-1 0-1 0 0,1 0 1 0 0,0 0 1 0 0,0 0-1 0 0,0 0 0 0 0,-1 0 0 0 0,1 0 0 0 0,-1 0 0 0 0,1-1 0 0 0,-1 1 0 0 0,0 0 1 0 0,0 0-1 0 0,1 0 0 0 0,-1-1 0 0 0,-1 1 0 0 0,1 0 0 0 0,0 0 5 0 0,0-1 1 0 0,0 1-1 0 0,0-1 0 0 0,1 1 0 0 0,-1 0 0 0 0,1-1 0 0 0,-1 1 1 0 0,1 0-1 0 0,-1 0 0 0 0,1 0 0 0 0,0-1 0 0 0,0 2-5 0 0,0 37 186 0 0,0 37 226 0 0,0-76-407 0 0,0 1 1 0 0,0-1 0 0 0,0 1-1 0 0,0-1 1 0 0,0 1-1 0 0,1-1 1 0 0,-1 1 0 0 0,0-1-1 0 0,1 1 1 0 0,-1-1-6 0 0,12 16 10 0 0,-10-10-14 0 0,1 0-42 0 0,4-3-109 0 0,-3-1-30 0 0,-3-2 163 0 0,-1 0 0 0 0,0-1 1 0 0,1 1-1 0 0,-1 0 1 0 0,0-1-1 0 0,0 1 1 0 0,1 0-1 0 0,-1-1 0 0 0,0 1 1 0 0,0 0-1 0 0,0 0 1 0 0,0 0-1 0 0,0-1 0 0 0,0 1 1 0 0,0 0 21 0 0,0 16-422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0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9072 0 0,'0'0'200'0'0,"0"0"33"0"0,0 0 15 0 0,3 0-36 0 0,4 0-142 0 0,-3 0 40 0 0,-2 0 113 0 0,-1 0 258 0 0,-1 0 435 0 0,0 0 39 0 0,0 0-392 0 0,3 0-226 0 0,1 0-51 0 0,3 0 76 0 0,-5 0 175 0 0,-2 0-22 0 0,0 0-34 0 0,0 0-129 0 0,0 0-57 0 0,3 0-9 0 0,8 0-11 0 0,-8 0-30 0 0,-3 0-12 0 0,0 0-1 0 0,0 3-38 0 0,0-1-182 0 0,0 0-33 0 0,0-1-25 0 0,0 1-35 0 0,0-1-18 0 0,0 0-35 0 0,0 0-38 0 0,0 0-43 0 0,0 0-47 0 0,0-1-43 0 0,0 1-41 0 0,0-1-36 0 0,0 0-251 0 0,0 1-60 0 0,0-1-48 0 0,0 0-34 0 0,0 0-1398 0 0,0 0-1242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5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7688 0 0,'0'0'166'0'0,"0"0"29"0"0,0 0 14 0 0,0 2-25 0 0,0 19 670 0 0,0-2-106 0 0,0-2-89 0 0,0 0-78 0 0,0-2-96 0 0,0-1-45 0 0,0 2 15 0 0,0 44 1256 0 0,0-43-1197 0 0,0 0 61 0 0,1-10-440 0 0,0-2-33 0 0,5 7 104 0 0,-2-4-57 0 0,-1-2 3 0 0,-2 1 25 0 0,0 1 60 0 0,-1-6-212 0 0,0 2 71 0 0,0 12 384 0 0,0-10-361 0 0,0-4 98 0 0,0-2-1 0 0,0 0-14 0 0,0 0-64 0 0,0 0-30 0 0,0 0-4 0 0,0 0-2 0 0,0 0-13 0 0,0 0-8 0 0,0 0-1 0 0,0-2-13 0 0,0-65 22 0 0,0 37-93 0 0,0 26 4 0 0,1 1 0 0 0,0-1 0 0 0,0 1 0 0 0,0-1 0 0 0,0 1 0 0 0,1-1 0 0 0,-1 1 0 0 0,1 0 0 0 0,0 0 1 0 0,0 0-1 0 0,0 0 0 0 0,0 0 0 0 0,10-18-14 0 0,-11 18 5 0 0,0 0 4 0 0,-1 1-1 0 0,1-1 1 0 0,0 1-1 0 0,0-1 1 0 0,0 1-1 0 0,1-1 1 0 0,-1 1 0 0 0,0 0-1 0 0,1 0 1 0 0,0 0-1 0 0,-1-1 1 0 0,1 2-1 0 0,1-2 6 0 0,-1 0-17 0 0,1 0 0 0 0,-1 0-1 0 0,1-1 1 0 0,-1 1 0 0 0,0-1 0 0 0,0-1 17 0 0,0 1-18 0 0,0 1 0 0 0,0-1 0 0 0,0 1 0 0 0,1 0 0 0 0,-1-1 0 0 0,2 0 18 0 0,3-4-34 0 0,-3 5 18 0 0,-1-1-1 0 0,0 1 1 0 0,1 0 0 0 0,0 0 0 0 0,0 0-1 0 0,0 0 17 0 0,29-14-78 0 0,-21 14 50 0 0,28 3-98 0 0,-25 1 112 0 0,16 1-43 0 0,-21 3 62 0 0,-2 1-7 0 0,9 0 2 0 0,0 8 0 0 0,-15-11 0 0 0,1 0 0 0 0,-1 0 0 0 0,0 0 0 0 0,1 1 0 0 0,-2-1 0 0 0,2 2 0 0 0,-1-1 0 0 0,0 0 0 0 0,0-1 0 0 0,0 1 0 0 0,0-1 0 0 0,1 0 0 0 0,1 2 0 0 0,12 14 0 0 0,-2 9 0 0 0,-3-5 0 0 0,-10-21 1 0 0,0 0 0 0 0,0 0 0 0 0,0 0 0 0 0,0 1 0 0 0,0-1 0 0 0,0 0 0 0 0,-1 1 0 0 0,1-1 0 0 0,-1 0 0 0 0,0 1 0 0 0,1 1-1 0 0,-1 24 103 0 0,0-15-73 0 0,0-7-14 0 0,0-3 60 0 0,0-3-1 0 0,0 0-10 0 0,0 0-1 0 0,0 0 0 0 0,0 0 0 0 0,0 0 0 0 0,0 0 2 0 0,0 0 3 0 0,0-3-14 0 0,0 3-54 0 0,0-1 1 0 0,0 0 0 0 0,0 1-1 0 0,0-1 1 0 0,0 1 0 0 0,0-1-1 0 0,0 0 1 0 0,0 1 0 0 0,1-1-1 0 0,-1 1 1 0 0,0-1 0 0 0,0 1-1 0 0,1-1 1 0 0,-1 1 0 0 0,0-1-1 0 0,1 1 1 0 0,-1-1 0 0 0,1 1-1 0 0,-1-1 1 0 0,1 1 0 0 0,-1-1-1 0 0,1 1 1 0 0,-1 0 0 0 0,1-1-2 0 0,0 1 1 0 0,-1-1 0 0 0,1 1 1 0 0,0-1-1 0 0,-1 1 1 0 0,1-1-1 0 0,-1 1 0 0 0,1-1 1 0 0,-1 1-1 0 0,1-1 1 0 0,-1 0-1 0 0,1 1 0 0 0,-1-1 1 0 0,0 0-1 0 0,1 0 1 0 0,-1 1-1 0 0,0-1 0 0 0,1 0 1 0 0,-1 0-1 0 0,0 1 0 0 0,0-1 1 0 0,0 0-1 0 0,0 0 1 0 0,0 1-1 0 0,0-1 0 0 0,0 0-1 0 0,0-1 0 0 0,0 0 0 0 0,1 0 0 0 0,-1 0 0 0 0,0 1 0 0 0,1-1 0 0 0,-1 0 0 0 0,1 0 0 0 0,0 0 0 0 0,-1 1 0 0 0,1-1 0 0 0,0 0 0 0 0,0 1 0 0 0,0-1 0 0 0,0 1 0 0 0,0-1 1 0 0,0 0 0 0 0,0 1 0 0 0,0-1 0 0 0,0 0 0 0 0,-1 0 0 0 0,1 1 0 0 0,-1-1 0 0 0,1 0-1 0 0,-1 0 1 0 0,0 0 0 0 0,1 0 0 0 0,-1 0-1 0 0,-1-5 21 0 0,1 4-18 0 0,0 1 0 0 0,0 0 0 0 0,0-1 1 0 0,0 1-1 0 0,0 0 0 0 0,1 0 1 0 0,-1-1-1 0 0,1 1 0 0 0,-1 0 0 0 0,1-1-3 0 0,33-64-17 0 0,-32 62-3 0 0,1 2 4 0 0,5-5-21 0 0,9-9-43 0 0,0 3 16 0 0,-13 12 54 0 0,-3 2 10 0 0,7-4-13 0 0,12-6-38 0 0,-19 9 50 0 0,1 1 0 0 0,-1-1 0 0 0,1 1-1 0 0,0-1 1 0 0,-1 1 0 0 0,1 0 0 0 0,-1 0-1 0 0,1-1 1 0 0,0 1 0 0 0,-1 1 0 0 0,1-1-1 0 0,-1 0 1 0 0,1 0 0 0 0,0 0 0 0 0,-1 1-1 0 0,1-1 1 0 0,-1 1 0 0 0,1 0 1 0 0,3 6-29 0 0,-5-7 28 0 0,0 1 1 0 0,1-1-1 0 0,-1 1 0 0 0,0-1 0 0 0,1 0 1 0 0,-1 1-1 0 0,0-1 0 0 0,1 1 0 0 0,-1-1 0 0 0,0 0 1 0 0,1 1-1 0 0,-1-1 0 0 0,1 0 0 0 0,-1 0 1 0 0,1 1-1 0 0,-1-1 0 0 0,1 0 0 0 0,-1 0 0 0 0,1 1 1 0 0,-1-1-1 0 0,1 0 0 0 0,-1 0 0 0 0,1 0 1 0 0,-1 0-1 0 0,1 0 0 0 0,-1 0 0 0 0,1 0 1 0 0,-1 0-1 0 0,1 0 0 0 0,-1 0 0 0 0,1 0 0 0 0,0 0 1 0 0,-1-1 0 0 0,1 1 0 0 0,-1 0 0 0 0,1 0 0 0 0,-1 0 0 0 0,1 0 0 0 0,-1 0 0 0 0,1 0 0 0 0,-1 0 0 0 0,1 0 0 0 0,-1 0 0 0 0,1 0 0 0 0,0 1 0 0 0,-1-1 0 0 0,1 0 0 0 0,-1 0 0 0 0,0 0 0 0 0,1 0 0 0 0,-1 1 0 0 0,1-1 0 0 0,-1 0 0 0 0,1 1 0 0 0,-1-1 0 0 0,1 0 0 0 0,-1 1 0 0 0,0-1 0 0 0,1 0 0 0 0,-1 1 0 0 0,0-1 0 0 0,1 1 0 0 0,-1-1 0 0 0,0 1 0 0 0,0 0 0 0 0,5 5 0 0 0,-1-4 0 0 0,0-1 0 0 0,5 16 0 0 0,5-1 0 0 0,-9-10 0 0 0,-3-4 0 0 0,-1-1 0 0 0,1 1 0 0 0,-1-1 0 0 0,0 1 0 0 0,0 0 0 0 0,0-1 0 0 0,0 1 0 0 0,0 0 0 0 0,0 0 0 0 0,0 1 0 0 0,11 21 0 0 0,5 9 11 0 0,-17-30-5 0 0,1-1 1 0 0,0 1-1 0 0,-1-1 1 0 0,0 0-1 0 0,1 1 0 0 0,-1-1 1 0 0,0 1-1 0 0,0-1 0 0 0,0 3-6 0 0,-1-1 7 0 0,4 1 36 0 0,-2-3-40 0 0,1-1 1 0 0,-1 0-1 0 0,0 0 1 0 0,0 1 0 0 0,0-1-1 0 0,0 1 1 0 0,0-1-1 0 0,0 1 1 0 0,0 0-1 0 0,-1-1 1 0 0,1 1-1 0 0,-1-1 1 0 0,1 1 0 0 0,-1 0-1 0 0,0 0 1 0 0,1-1-1 0 0,-1 1 1 0 0,0 1-4 0 0,0-2-1 0 0,0 1 0 0 0,0-1 0 0 0,0 1 0 0 0,0-1 0 0 0,0 1 0 0 0,1-1 0 0 0,-1 1 0 0 0,1-1 0 0 0,-1 1 0 0 0,1-1 1 0 0,10 13-96 0 0,-8-11-4 0 0,-3-2 5 0 0,0-1 24 0 0,0 2-35 0 0,0-1-47 0 0,0 0 73 0 0,0 1 28 0 0,0 0-23 0 0,0-1-26 0 0,0 0-61 0 0,0 0-94 0 0,0 0-104 0 0,0 1-119 0 0,0-1 189 0 0,0 0-37 0 0,2-1-1067 0 0,12 0-12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6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18 11376 0 0,'-3'0'93'0'0,"-2"1"-54"0"0,1-1 41 0 0,0-2 80 0 0,2 1-35 0 0,1 0 38 0 0,-5-5-82 0 0,1 1-65 0 0,2 2-115 0 0,3 3-58 0 0,0 0-16 0 0,0 0-3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7.1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100 449 9040 0 0,'0'0'200'0'0,"0"0"33"0"0,0 0 15 0 0,-2 0-36 0 0,-5 0-149 0 0,3 0 25 0 0,1 0 87 0 0,3 0 203 0 0,-3 0 338 0 0,-8 0 20 0 0,8 0-33 0 0,3 0-418 0 0,0 0-36 0 0,0 0 209 0 0,0 0-12 0 0,0 3-16 0 0,0 14 92 0 0,0 29 796 0 0,0-29-907 0 0,3-3-196 0 0,3-4-71 0 0,-1-1-59 0 0,1 2 35 0 0,1 4 18 0 0,-3-8-72 0 0,-4-5-46 0 0,1 0 0 0 0,0 0 0 0 0,-1 0-1 0 0,1 0 1 0 0,-1 0 0 0 0,0 1 0 0 0,0-1-1 0 0,0 0 1 0 0,0 0 0 0 0,0 0 0 0 0,0 0-20 0 0,-1 9 60 0 0,2-7-39 0 0,-1 1 0 0 0,1-1 0 0 0,-1 0 0 0 0,1 0 0 0 0,0 0 0 0 0,1 0 0 0 0,-1 0 0 0 0,1 0 0 0 0,0 0 0 0 0,1 2-21 0 0,-2-4 9 0 0,-1-1-1 0 0,1 1 1 0 0,-1-1-1 0 0,0 1 1 0 0,1-1-1 0 0,-1 1 1 0 0,0-1-1 0 0,0 1 1 0 0,0-1-1 0 0,0 1-8 0 0,0-1 3 0 0,0 1 1 0 0,0-1-1 0 0,0 1 1 0 0,0-1-1 0 0,0 1 0 0 0,1-1 1 0 0,-1 1-1 0 0,1-1 1 0 0,-1 1-1 0 0,1-1-3 0 0,4 8 29 0 0,-4-8-25 0 0,0 1 0 0 0,0-1 1 0 0,0 1-1 0 0,0-1 0 0 0,-1 1 0 0 0,1 0 0 0 0,0-1 0 0 0,-1 1 0 0 0,0 0 0 0 0,1-1 0 0 0,-1 1 1 0 0,0 0-1 0 0,1 0 0 0 0,-1 0-4 0 0,0 18 59 0 0,0-7-52 0 0,-1-12-7 0 0,1 1 0 0 0,1-1 0 0 0,-1 1 0 0 0,0-1 0 0 0,0 1 0 0 0,0-1 0 0 0,1 1 0 0 0,-1-1 0 0 0,1 1 0 0 0,-1-1 0 0 0,11 16 0 0 0,-10-16 0 0 0,0 1 0 0 0,-1-1 0 0 0,0 1 0 0 0,1-1 0 0 0,-1 1 0 0 0,0-1 0 0 0,0 1 0 0 0,0-1 0 0 0,0 1 0 0 0,0 0 0 0 0,0-2 0 0 0,0 0-138 0 0,0 1 69 0 0,0-1 57 0 0,0 1 44 0 0,-1 0 52 0 0,1 2 167 0 0,0-1-189 0 0,0-1-39 0 0,0 0-34 0 0,0 0-43 0 0,0 0-52 0 0,0 0-28 0 0,1 0-46 0 0,-1 0-52 0 0,0-1-56 0 0,1 1-62 0 0,-1 0-65 0 0,1 0-72 0 0,0 0-75 0 0,0 0 163 0 0,0 0-57 0 0,0 0-49 0 0,0 0-44 0 0,1 1-159 0 0,0 0-43 0 0,0 0-193 0 0,2 2-517 0 0</inkml:trace>
  <inkml:trace contextRef="#ctx0" brushRef="#br0" timeOffset="505.75">831 67 6880 0 0,'0'0'157'0'0,"0"0"23"0"0,0 0 11 0 0,-3 0-31 0 0,-11-3-128 0 0,-7-8 5 0 0,16 8 77 0 0,5 2-35 0 0,-1 2 55 0 0,-2-1 34 0 0,-3-2 414 0 0,-5-9 24 0 0,9 9-319 0 0,1 1-67 0 0,-1 0-58 0 0,0 1-48 0 0,0-1-28 0 0,0 1-41 0 0,-3 1 4 0 0,3 0 1 0 0,1-1 53 0 0,-4 0-19 0 0,-1-1 98 0 0,-3 1 165 0 0,-11 1 586 0 0,15 0-706 0 0,0 1-70 0 0,1 0-35 0 0,0 1-8 0 0,-3 1 44 0 0,1-1 46 0 0,3-3-75 0 0,-1 1 33 0 0,0-1 39 0 0,0 0 44 0 0,-6 0-16 0 0,-8 0 23 0 0,13 3-58 0 0,-6 8-17 0 0,8-8-61 0 0,-7-2 14 0 0,5 5-64 0 0,1 1-25 0 0,-7-2-17 0 0,10-4-20 0 0,1 0-1 0 0,-1-1 1 0 0,1 1-1 0 0,0 0 1 0 0,0-1 0 0 0,-1 1-1 0 0,1 0 1 0 0,0-1-1 0 0,0 1 1 0 0,0 0-1 0 0,0-1 1 0 0,0 1-1 0 0,0 0 1 0 0,0 0 0 0 0,0-1-4 0 0,0 0 0 0 0,0 15 61 0 0,1-12-60 0 0,-1-1-1 0 0,0 1 0 0 0,1 0 0 0 0,-1-1 0 0 0,-1 1 0 0 0,1 0 1 0 0,0-1-1 0 0,-1 1 0 0 0,1-1 0 0 0,-1 1 0 0 0,0-1 1 0 0,0 2-1 0 0,-6 1 0 0 0,7-5 0 0 0,-1 0 0 0 0,1 1 0 0 0,-1-1 0 0 0,1 0 0 0 0,-1 0 0 0 0,1 1 0 0 0,0-1 0 0 0,-1 0 0 0 0,1 1 0 0 0,0-1 0 0 0,-1 1 0 0 0,1-1 0 0 0,0 1 0 0 0,-1-1 0 0 0,1 0 0 0 0,0 1 0 0 0,0-1 0 0 0,-1 1 0 0 0,1-1 0 0 0,0 1 0 0 0,0-1 0 0 0,0 1 0 0 0,0-1 0 0 0,0 1 0 0 0,0-1 0 0 0,0 1 0 0 0,0 0 0 0 0,0-1 0 0 0,0 1 0 0 0,0-1 0 0 0,0 1 0 0 0,0 0 0 0 0,0 11-2 0 0,-1 8 13 0 0,5-3 33 0 0,1-8-34 0 0,-4-8-6 0 0,0 1 1 0 0,0-1 0 0 0,0 1 0 0 0,0-1 0 0 0,0 1 0 0 0,-1 0-1 0 0,1-1 1 0 0,-1 1 0 0 0,1 0 0 0 0,-1-1 0 0 0,0 1 0 0 0,1 0-1 0 0,-1 0 1 0 0,0 0-5 0 0,0 13 30 0 0,0 17 34 0 0,3-16-54 0 0,13 23 54 0 0,12 38-10 0 0,-18-54-32 0 0,-9-20-18 0 0,1-1 0 0 0,-1 0-1 0 0,0 0 1 0 0,0 0 0 0 0,-1 1 0 0 0,1-1-1 0 0,0 0 1 0 0,-1 1 0 0 0,1-1 0 0 0,-1 1 0 0 0,0 1-4 0 0,0-2 0 0 0,0 0 0 0 0,1-1 0 0 0,-1 1 0 0 0,0 0 0 0 0,1-1 0 0 0,-1 1 0 0 0,1 0 0 0 0,-1-1 0 0 0,1 1 0 0 0,0 0 0 0 0,0-1 0 0 0,0 1 0 0 0,0-1 0 0 0,0 1 0 0 0,4 6 0 0 0,7 16 55 0 0,-7-15 6 0 0,-5-7-51 0 0,1-1 0 0 0,-1 1 0 0 0,1-1 0 0 0,-1 1 0 0 0,0-1 0 0 0,0 1 0 0 0,0-1 0 0 0,1 1 0 0 0,-1-1 0 0 0,-1 1-10 0 0,1-1 9 0 0,0 1 1 0 0,0 0-1 0 0,0-1 1 0 0,1 1 0 0 0,-1-1-1 0 0,0 1 1 0 0,1-1-1 0 0,-1 1 1 0 0,1-1 0 0 0,-1 1-10 0 0,5 6 45 0 0,-4-7-42 0 0,0 1 1 0 0,0-1-1 0 0,0 1 1 0 0,0 0 0 0 0,0-1-1 0 0,-1 1 1 0 0,1-1 0 0 0,-1 1-1 0 0,1 0 1 0 0,-1 0 0 0 0,1-1-1 0 0,-1 1 1 0 0,0 0 0 0 0,0 0-4 0 0,0 10-8 0 0,0 9 14 0 0,0 0 39 0 0,0 4 50 0 0,0 12 62 0 0,0-23-168 0 0,0-11-59 0 0,0-3-51 0 0,0 0-20 0 0,0 0 42 0 0,0 0-2 0 0,0 0-48 0 0,0 0-138 0 0,0 0-256 0 0,0 0-22 0 0</inkml:trace>
  <inkml:trace contextRef="#ctx0" brushRef="#br0" timeOffset="775.07">383 582 7856 0 0,'0'0'174'0'0,"0"0"29"0"0,0 0 13 0 0,2 0-31 0 0,3 0-159 0 0,10 0 84 0 0,-4-3 40 0 0,-3-2-31 0 0,3-1 48 0 0,3 3 43 0 0,-2 1-31 0 0,1-4 42 0 0,0-1 27 0 0,-1 5-24 0 0,0 0 12 0 0,-2-3-42 0 0,4-1 18 0 0,13 0 123 0 0,-4-5 8 0 0,4 5 1 0 0,-5-5 1 0 0,1 5-74 0 0,-15 5-161 0 0,-1-1 0 0 0,1-1 0 0 0,0 0 0 0 0,2-1-110 0 0,-1-1 100 0 0,13-4 172 0 0,-12 7-140 0 0,2 1 40 0 0,10-1-65 0 0,1-4-75 0 0,-15 4-29 0 0,1 0 0 0 0,0 0 0 0 0,-1 1 1 0 0,9 0-4 0 0,-4 2 18 0 0,-10-1-14 0 0,0 0-1 0 0,0 1 1 0 0,0-1 0 0 0,0 0 0 0 0,0-1 0 0 0,0 1-1 0 0,0 0 1 0 0,0-1 0 0 0,0 0 0 0 0,0 0 0 0 0,1 0-4 0 0,-1 0-94 0 0,-1-1 34 0 0,3 0 23 0 0,0 0 89 0 0,6-2 186 0 0,-7 4-205 0 0,-1-1-55 0 0,0 1-55 0 0,0-1-69 0 0,0 1-81 0 0,0 0 9 0 0,-1 0-54 0 0,1-1-56 0 0,0 1-62 0 0,0 0-67 0 0,0 0-71 0 0,1 0-76 0 0,0 0-81 0 0,2 0-996 0 0,4 0-960 0 0</inkml:trace>
  <inkml:trace contextRef="#ctx0" brushRef="#br0" timeOffset="1075.27">1 1 8784 0 0,'0'0'197'0'0,"0"0"24"0"0,0 0 19 0 0,0 0-10 0 0,0 0-98 0 0,0 0-42 0 0,0 0-8 0 0,0 0-30 0 0,0 0-118 0 0,0 0-50 0 0,3 0-10 0 0,10 0-2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5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6832 0 0,'0'0'200'0'0,"2"0"-8"0"0,10 0-29 0 0,-5 0-40 0 0,-1 0 165 0 0,-3 0-128 0 0,0 0 598 0 0,0 3 30 0 0,11 8 27 0 0,-1-8-186 0 0,-13-3-618 0 0,0 0 0 0 0,0 0 0 0 0,1 0 0 0 0,-1 0 0 0 0,0 0 0 0 0,0 0 1 0 0,0 0-1 0 0,0 0 0 0 0,0 0 0 0 0,0 0 0 0 0,0 0 0 0 0,0 0 0 0 0,0 0 1 0 0,1 0-1 0 0,-1 0 0 0 0,0 0 0 0 0,0 0 0 0 0,0 0 0 0 0,0 0 0 0 0,0 0 0 0 0,0 0 1 0 0,0 0-1 0 0,0 0 0 0 0,0 0 0 0 0,0 0 0 0 0,0 0 0 0 0,1 0 0 0 0,-1 0 1 0 0,0 0-1 0 0,0 0 0 0 0,0 0 0 0 0,0 0 0 0 0,0 0 0 0 0,0 1 0 0 0,0-1 1 0 0,0 0-1 0 0,0 0 0 0 0,0 0 0 0 0,0 0 0 0 0,0 0 0 0 0,0 0 0 0 0,0 0 0 0 0,0 0 1 0 0,0 0-1 0 0,0 0 0 0 0,0 1 0 0 0,0-1 0 0 0,0 0 0 0 0,0 0 0 0 0,0 0 1 0 0,0 0-1 0 0,0 0 0 0 0,0 0 0 0 0,0 0 0 0 0,0 0 0 0 0,0 0 0 0 0,0 1-11 0 0,3 10 519 0 0,3-1-106 0 0,-1-1-107 0 0,0 5 256 0 0,2-10-206 0 0,-6-3-333 0 0,-1-1-1 0 0,1 0 1 0 0,-1 0 0 0 0,1 1-1 0 0,-1-1 1 0 0,0 0 0 0 0,1 1-1 0 0,-1-1 1 0 0,1 0 0 0 0,-1 1-1 0 0,0-1 1 0 0,1 1 0 0 0,-1-1-1 0 0,0 1 1 0 0,0-1 0 0 0,1 1-1 0 0,-1-1 1 0 0,0 1 0 0 0,0-1-1 0 0,0 1 1 0 0,0-1 0 0 0,1 1-1 0 0,-1-1 1 0 0,0 1 0 0 0,0-1-1 0 0,0 1 1 0 0,0-1 0 0 0,0 1 0 0 0,0-1-1 0 0,0 1 1 0 0,-1-1 0 0 0,1 1-23 0 0,1 6 208 0 0,0-1-34 0 0,4 3 92 0 0,2 5-32 0 0,-4 10 40 0 0,-3-12-112 0 0,0-1 46 0 0,0-3-70 0 0,2-2-36 0 0,4 4 27 0 0,-5-8-117 0 0,0 0 0 0 0,0-1 0 0 0,0 1 1 0 0,0 0-1 0 0,-1 0 0 0 0,1-1 1 0 0,0 1-1 0 0,-1 0 0 0 0,0 0 0 0 0,1 0 1 0 0,-1 0-1 0 0,0 0 0 0 0,0 0-12 0 0,0 48 161 0 0,0-39-157 0 0,-1-9 1 0 0,1 1 1 0 0,0 0-1 0 0,0 0 1 0 0,0 0-1 0 0,0 0 1 0 0,0 0-1 0 0,1 0 1 0 0,-1 0-1 0 0,1 0 1 0 0,0 0-1 0 0,0 1-5 0 0,6-2-11 0 0,-3-1-30 0 0,-2-1-43 0 0,-1 0-104 0 0,-1 0-187 0 0,0 0 279 0 0,0 0 2 0 0,0 0-18 0 0,0 0-40 0 0,0 0-13 0 0,0 0-42 0 0,0 0-47 0 0,0 0-53 0 0,0 0-57 0 0,0 0-53 0 0,0 0-48 0 0,0 0-40 0 0,0 0-148 0 0,0 0-41 0 0,0 0-178 0 0,0 0-479 0 0</inkml:trace>
  <inkml:trace contextRef="#ctx0" brushRef="#br0" timeOffset="383.76">349 51 10016 0 0,'0'0'230'0'0,"0"0"30"0"0,0 3 18 0 0,1 5-120 0 0,1-2-83 0 0,2 1-38 0 0,6 3-27 0 0,-10-10-10 0 0,8 9 29 0 0,-1 3 60 0 0,0-1 65 0 0,-2 1 67 0 0,-2-7-61 0 0,-2-3-87 0 0,-1-1 1 0 0,1 1-1 0 0,-1-1 1 0 0,1 1-1 0 0,-1 0 1 0 0,0-1-1 0 0,0 1 1 0 0,0-1-1 0 0,0 1 0 0 0,0 0-73 0 0,0-1 71 0 0,0 1 0 0 0,0-1 0 0 0,0 1 0 0 0,0-1 0 0 0,1 0-1 0 0,-1 1 1 0 0,0-1 0 0 0,1 1 0 0 0,-1-1 0 0 0,1 1-71 0 0,4 5 315 0 0,3 3 93 0 0,6 6 263 0 0,-12-8-405 0 0,-1 0 40 0 0,2 7 202 0 0,3-5-108 0 0,-1-1-140 0 0,1 2 56 0 0,1 3 4 0 0,-3-6-164 0 0,-1 5 146 0 0,-4 6 47 0 0,0-8-119 0 0,1-2-43 0 0,1-2 1 0 0,2 0 37 0 0,8 7 25 0 0,-8-11 4 0 0,-3-3 2 0 0,0 0 0 0 0,0 0-22 0 0,0 0-96 0 0,0 0-39 0 0,0 0-10 0 0,0 0-2 0 0,0-3-19 0 0,0-1-59 0 0,0 1-2 0 0,-1 1 1 0 0,1-1 0 0 0,0 1 0 0 0,1-1 0 0 0,-1 1 0 0 0,0 0 0 0 0,1-1 0 0 0,-1 1 0 0 0,2-2-8 0 0,3-5 11 0 0,-4 8-11 0 0,0-1 1 0 0,0 1-1 0 0,0-1 0 0 0,0 1 0 0 0,-1-1 0 0 0,1 1 0 0 0,0-1 0 0 0,-1 0 1 0 0,1 0-1 0 0,-1 1 0 0 0,0-1 0 0 0,0 0 0 0 0,1 0 0 0 0,-1 1 0 0 0,0-2 0 0 0,0-1 0 0 0,0 0 0 0 0,1 1 0 0 0,-1-1 0 0 0,1 1 0 0 0,0-1 0 0 0,0 1 0 0 0,0-1 0 0 0,1-1 0 0 0,4-11 0 0 0,0-15 0 0 0,5-2 0 0 0,-8 21 0 0 0,-2 8 0 0 0,0 0 0 0 0,0 0 0 0 0,0 0 0 0 0,0 0 0 0 0,1 0 0 0 0,0 0 0 0 0,0 1 0 0 0,0-1 0 0 0,1-1 0 0 0,11-23-21 0 0,-6 11-67 0 0,5 5 10 0 0,-3 5 33 0 0,1-10-57 0 0,5 5 33 0 0,12-9-48 0 0,-27 20 107 0 0,1-1-1 0 0,0 1 1 0 0,-1-1-1 0 0,1 1 1 0 0,0 0-1 0 0,-1 0 1 0 0,1 0-1 0 0,0 0 1 0 0,0 0-1 0 0,0 0 1 0 0,1 0 10 0 0,13-1-56 0 0,-1 2 51 0 0,32 0-5 0 0,-46 0 6 0 0,1 0 0 0 0,0 0 0 0 0,0 0 0 0 0,-1 1 0 0 0,1-1 0 0 0,0 1 1 0 0,-1-1-1 0 0,1 1 0 0 0,0 0 0 0 0,-1-1 0 0 0,1 1 0 0 0,-1 0 0 0 0,1 0 0 0 0,-1 0 4 0 0,8 4-9 0 0,-4-2-4 0 0,-4-3 11 0 0,-1 0 0 0 0,1 1 0 0 0,0-1 0 0 0,-1 0-1 0 0,1 1 1 0 0,0-1 0 0 0,-1 0 0 0 0,1 1 0 0 0,-1-1 0 0 0,1 1 0 0 0,-1-1 0 0 0,1 1-1 0 0,-1-1 1 0 0,1 1 0 0 0,-1 0 0 0 0,1-1 0 0 0,-1 1 0 0 0,0 0 0 0 0,1-1-1 0 0,-1 1 1 0 0,0 0 0 0 0,1 0 2 0 0,1 4-4 0 0,12 12-38 0 0,-13-16 42 0 0,1 0-1 0 0,-1 1 1 0 0,0-1-1 0 0,1 0 0 0 0,-1 1 1 0 0,0-1-1 0 0,0 1 0 0 0,0 0 1 0 0,0-1-1 0 0,0 1 0 0 0,-1 0 1 0 0,1-1-1 0 0,0 1 1 0 0,-1 0-1 0 0,1 0 0 0 0,-1 0 1 0 0,0-1-1 0 0,1 1 0 0 0,-1 1 1 0 0,0-2 0 0 0,0 1 0 0 0,0 0 0 0 0,0 0 0 0 0,1-1 0 0 0,-1 1 0 0 0,1 0 0 0 0,-1-1 0 0 0,1 1 0 0 0,0 0 0 0 0,-1-1 0 0 0,1 1 0 0 0,0-1 0 0 0,0 1 0 0 0,0-1 0 0 0,4 8 0 0 0,-1-2 0 0 0,-1 1 0 0 0,0-1 0 0 0,0 1 0 0 0,-1 0 0 0 0,0 0 0 0 0,-1 0 0 0 0,0 0 0 0 0,0 0 0 0 0,0 0 0 0 0,-1 1 0 0 0,-1 6 0 0 0,0-6 0 0 0,1-6 0 0 0,-1 1 0 0 0,1-1 0 0 0,0 0 0 0 0,0 0 0 0 0,0 0 0 0 0,1 0 0 0 0,-1 0 0 0 0,1 0 0 0 0,-1 0 0 0 0,1 0 0 0 0,1 1 0 0 0,3 5-2 0 0,1 2-42 0 0,-4 0-82 0 0,1-6-62 0 0,0-1 92 0 0,4 6 51 0 0,-5-6-52 0 0,-1-1 0 0 0,0 0-39 0 0,-1 0-47 0 0,0 1-53 0 0,3-2-316 0 0,-1 1 450 0 0,0-2-2 0 0,0 1-18 0 0,0-1-42 0 0,0 0-13 0 0,-1 0-41 0 0,1 0-47 0 0,0 0-54 0 0,-1 0 10 0 0,1-1-45 0 0,-1 1-46 0 0,1-1-50 0 0,0 1-54 0 0,-1-1-56 0 0,1 0-60 0 0,-1 0-63 0 0,2 0-1395 0 0,-3 0-1170 0 0</inkml:trace>
  <inkml:trace contextRef="#ctx0" brushRef="#br0" timeOffset="797.47">1146 151 7192 0 0,'0'0'209'0'0,"3"0"-5"0"0,1 0-111 0 0,1 0-69 0 0,0 0-47 0 0,7 0-86 0 0,-4 0 91 0 0,-3 0 57 0 0,0 0 52 0 0,0 0 78 0 0,1 0 92 0 0,-1 0 106 0 0,1 0 122 0 0,-1 0-228 0 0,-1-2-35 0 0,8-4 324 0 0,-4 2-195 0 0,-2 1-81 0 0,0 2-5 0 0,0 0 52 0 0,5 2 258 0 0,14-1 556 0 0,-14-3-424 0 0,-6-4-303 0 0,-5 6-385 0 0,0 1-1 0 0,1-1 0 0 0,-1 1 1 0 0,0-1-1 0 0,1 1 0 0 0,-1 0 1 0 0,0-1-1 0 0,1 1 0 0 0,-1-1 1 0 0,0 1-1 0 0,1 0 0 0 0,-1-1 1 0 0,1 1-1 0 0,-1 0 0 0 0,1 0 1 0 0,-1-1-1 0 0,0 1 0 0 0,1 0 0 0 0,-1 0 1 0 0,1 0-1 0 0,-1 0 0 0 0,1-1 1 0 0,0 1-1 0 0,-1 0 0 0 0,1 0 1 0 0,-1 0-1 0 0,1 0 0 0 0,-1 0 1 0 0,1 0-1 0 0,-1 0 0 0 0,1 1 1 0 0,0-1-23 0 0,13-3 433 0 0,-3-3-105 0 0,-1 1-76 0 0,4 2-51 0 0,-12 3-173 0 0,0 0 0 0 0,0 0 0 0 0,0-1 0 0 0,0 1-1 0 0,-1 0 1 0 0,1-1 0 0 0,0 0 0 0 0,0 1 0 0 0,-1-1 0 0 0,1 0 0 0 0,-1 0 0 0 0,1 0-1 0 0,0 0 1 0 0,-1 0-28 0 0,3-1 37 0 0,0-1-37 0 0,-1 2 34 0 0,3 0-15 0 0,-4 1 20 0 0,1 0 39 0 0,-1 0 14 0 0,-2-3-25 0 0,3-11-54 0 0,8 0-2 0 0,-13 12 43 0 0,-7 1-51 0 0,9 1 4 0 0,-5-2 36 0 0,1-2-35 0 0,-1-1-1 0 0,-3-3 42 0 0,-6-3-27 0 0,-5 1 32 0 0,5 3-48 0 0,12 7-6 0 0,1-1 0 0 0,0 1 0 0 0,-1-1 0 0 0,1 1 0 0 0,-1 0 0 0 0,1 0 0 0 0,-1 0 0 0 0,0-1 0 0 0,1 2 0 0 0,-1-1 0 0 0,-4-1 1 0 0,4 1-6 0 0,0 0 1 0 0,0 0-1 0 0,1 0 1 0 0,-1 0 0 0 0,0 0-1 0 0,0 0 1 0 0,1 0-1 0 0,-1 1 1 0 0,0-1-1 0 0,1 1 1 0 0,-1-1-1 0 0,-1 1 5 0 0,-2 6-14 0 0,5-6 12 0 0,0-1 0 0 0,-1 1 0 0 0,1-1 0 0 0,0 1 0 0 0,0-1 0 0 0,-1 0 0 0 0,1 1 0 0 0,0-1 0 0 0,-1 1 0 0 0,1-1 0 0 0,-1 0 0 0 0,1 1 0 0 0,0-1 1 0 0,-1 0-1 0 0,1 0 0 0 0,-1 1 0 0 0,1-1 0 0 0,-1 0 0 0 0,1 0 0 0 0,-1 0 0 0 0,1 0 0 0 0,-1 1 0 0 0,1-1 0 0 0,-1 0 0 0 0,1 0 0 0 0,-1 0 0 0 0,1 0 0 0 0,-1 0 0 0 0,0 0 0 0 0,1 0 0 0 0,-1-1 0 0 0,0 1 2 0 0,1 0-2 0 0,-1 0 1 0 0,1 0 0 0 0,-1 0-1 0 0,1 0 1 0 0,-1 0 0 0 0,1 0-1 0 0,-1 0 1 0 0,1 0-1 0 0,-1 0 1 0 0,1 0 0 0 0,-1 0-1 0 0,1 0 1 0 0,-1 0-1 0 0,1 0 1 0 0,-1 1 0 0 0,1-1-1 0 0,-1 0 1 0 0,1 0 0 0 0,-1 1-1 0 0,1-1 1 0 0,0 0-1 0 0,-1 1 1 0 0,1-1 0 0 0,-1 0-1 0 0,1 1 1 0 0,0-1-1 0 0,-1 0 1 0 0,1 1 0 0 0,0-1-1 0 0,-1 1 1 0 0,1-1 0 0 0,0 1 1 0 0,-5 6-36 0 0,-6-1 9 0 0,6 7-26 0 0,-9 12-2 0 0,0 0 16 0 0,13-22 38 0 0,0 0-1 0 0,0 0 1 0 0,1 0-1 0 0,-1 0 0 0 0,1 0 1 0 0,-1 0-1 0 0,1 0 1 0 0,0 0-1 0 0,1 1 0 0 0,-1 1 2 0 0,1 12-37 0 0,0-11 36 0 0,-1 0 0 0 0,1 0 0 0 0,1 0 0 0 0,-1 0 0 0 0,1 0 0 0 0,0-1 0 0 0,0 1 0 0 0,1 0 0 0 0,-1-1 0 0 0,1 0 0 0 0,9 15 1 0 0,-9-7 0 0 0,-3-10 0 0 0,1-1 0 0 0,-1 1 0 0 0,1-1 0 0 0,0 1 0 0 0,0-1 0 0 0,-1 0 0 0 0,2 0 0 0 0,-1 1 0 0 0,0-1 0 0 0,0 0 0 0 0,1 0 0 0 0,-1 0 0 0 0,1 0 0 0 0,0 0 0 0 0,11 12 0 0 0,-9-9 0 0 0,1 0 0 0 0,0 0 0 0 0,0-1 0 0 0,0 1 0 0 0,0-1 0 0 0,3 1 0 0 0,3 0 0 0 0,-9-4 0 0 0,0 0 0 0 0,1 0 0 0 0,-1 0 0 0 0,0 1 0 0 0,1-1 0 0 0,-1 1 0 0 0,0-1 0 0 0,0 1 0 0 0,0 0 0 0 0,-1 0 1 0 0,1-1-1 0 0,-1 1 0 0 0,1-1 0 0 0,0 0 0 0 0,-1 1 0 0 0,1-1 0 0 0,0 0 0 0 0,0 0 0 0 0,0 0 0 0 0,0 0 1 0 0,1 0-1 0 0,27 1 52 0 0,-25-2-46 0 0,-1 0 1 0 0,0 1-1 0 0,0 0 0 0 0,0 0 1 0 0,0 0-1 0 0,0 0 1 0 0,0 1-1 0 0,0-1 0 0 0,0 1 1 0 0,2 2-7 0 0,-1-3-76 0 0,-1 0 43 0 0,10-5 44 0 0,-9 0-35 0 0,0 1-61 0 0,1 0-88 0 0,-4 2 44 0 0,1 1-33 0 0,0-1-36 0 0,0 1-41 0 0,-1 0-8 0 0,0 0-40 0 0,1 0-388 0 0,-1-1 92 0 0,1 1-53 0 0,2-2-749 0 0,2-2-590 0 0,2-6-1122 0 0,-9 10 3093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4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0 200 7312 0 0,'0'0'165'0'0,"0"0"22"0"0,0 0 9 0 0,3 0-20 0 0,11 0-140 0 0,-5 0-20 0 0,-5 0 42 0 0,2 0 195 0 0,4 0 175 0 0,0 0-69 0 0,-2 0-60 0 0,0-1-49 0 0,3-2 74 0 0,3-6 69 0 0,-9 6-5 0 0,3 1-153 0 0,0-1-36 0 0,4-6 119 0 0,-6 6-17 0 0,6 0-45 0 0,3-8 27 0 0,-9 9-47 0 0,3-1-141 0 0,-9 3-93 0 0,1 0 0 0 0,-1-1 0 0 0,0 1 0 0 0,1 0 0 0 0,-1-1 0 0 0,0 1 0 0 0,1-1 0 0 0,-1 1 1 0 0,0-1-1 0 0,1 1 0 0 0,-1-1 0 0 0,0 1 0 0 0,0-1 0 0 0,0 1 0 0 0,0-1 0 0 0,1 1 0 0 0,-1-1 0 0 0,0 0 0 0 0,0 1 0 0 0,0-1 0 0 0,0 1 0 0 0,0-1-2 0 0,0 1 1 0 0,0 0 0 0 0,0 0 0 0 0,-1-1 0 0 0,1 1 0 0 0,0 0 0 0 0,0 0 0 0 0,0 0 1 0 0,0 0-1 0 0,0 0 0 0 0,0 0 0 0 0,0 0 0 0 0,0 0 0 0 0,0 0 0 0 0,0-1 0 0 0,0 1 1 0 0,0 0-1 0 0,0 0 0 0 0,0 0 0 0 0,1 0 0 0 0,-1 0 0 0 0,0 0 0 0 0,0 0 0 0 0,0 0 1 0 0,0 0-1 0 0,0 0 0 0 0,0 0 0 0 0,0-1 0 0 0,0 1 0 0 0,0 0 0 0 0,0 0 0 0 0,0 0 1 0 0,0 0-1 0 0,0 0 0 0 0,0 0 0 0 0,0 0 0 0 0,1 0 0 0 0,-1 0 0 0 0,0 0 0 0 0,0 0 1 0 0,0 0-1 0 0,0 0 0 0 0,0 0 0 0 0,0 0 0 0 0,0 0 0 0 0,0 0 0 0 0,0 0 0 0 0,0 0 1 0 0,1 0-1 0 0,-1 0 0 0 0,0 0 0 0 0,0 0 0 0 0,0 0 0 0 0,0 0 0 0 0,0 0 0 0 0,0 0 0 0 0,0 0 1 0 0,0 0-2 0 0,14-3 26 0 0,-12 3-22 0 0,-1-1-1 0 0,0 0 1 0 0,0 0-1 0 0,0 0 1 0 0,0 0 0 0 0,0 0-1 0 0,0 0 1 0 0,0 0-1 0 0,0 0 1 0 0,0 0-1 0 0,0-1 1 0 0,0 0-4 0 0,5-11 11 0 0,5 7-1 0 0,-11 5-7 0 0,1 0 0 0 0,-1 1 0 0 0,0-1 0 0 0,1 0 1 0 0,-1 0-1 0 0,0 0 0 0 0,0 0 0 0 0,0 0 0 0 0,1 1 0 0 0,-1-1 0 0 0,0 0 0 0 0,0 0 0 0 0,0 0 0 0 0,-1-1-3 0 0,1 1 6 0 0,0-1 1 0 0,0 0-1 0 0,0 1 1 0 0,0-1-1 0 0,-1 0 1 0 0,1 1-1 0 0,-1-1 1 0 0,1 1-1 0 0,-1-1 1 0 0,1 1-1 0 0,-1-1 1 0 0,0 1-1 0 0,0 0 0 0 0,0-1 1 0 0,0 1-7 0 0,-4-5 4 0 0,2 0 39 0 0,3 6-42 0 0,0-1 1 0 0,0 1-1 0 0,0-1 1 0 0,0 1-1 0 0,0 0 1 0 0,0-1-1 0 0,0 1 1 0 0,0-1-1 0 0,0 1 1 0 0,0-1-1 0 0,-1 1 0 0 0,1 0 1 0 0,0-1-1 0 0,0 1 1 0 0,0-1-1 0 0,-1 1 1 0 0,1 0-1 0 0,0-1 1 0 0,0 1-1 0 0,-1-1 1 0 0,1 1-1 0 0,0 0 0 0 0,-1 0 1 0 0,1-1-1 0 0,0 1 1 0 0,-1 0-1 0 0,1 0 1 0 0,0-1-1 0 0,-1 1 1 0 0,1 0-1 0 0,-1 0-1 0 0,-6-5 46 0 0,2-2-27 0 0,5 6-16 0 0,0 1 0 0 0,0-1 0 0 0,-1 1-1 0 0,1-1 1 0 0,0 1 0 0 0,-1 0 0 0 0,1-1-1 0 0,0 1 1 0 0,-1-1 0 0 0,1 1 0 0 0,0 0-1 0 0,-1-1 1 0 0,1 1 0 0 0,-1 0 0 0 0,1 0-1 0 0,-1-1 1 0 0,1 1 0 0 0,-1 0 0 0 0,1 0-1 0 0,-1 0 1 0 0,1 0 0 0 0,-1-1 0 0 0,1 1 0 0 0,-1 0-1 0 0,1 0 1 0 0,-1 0 0 0 0,1 0 0 0 0,-1 0-1 0 0,1 0 1 0 0,-1 0 0 0 0,1 1 0 0 0,-1-1-3 0 0,0 0 3 0 0,0 0 1 0 0,1 0 0 0 0,-1 0 0 0 0,0 0 0 0 0,1 0-1 0 0,-1 0 1 0 0,0 0 0 0 0,1 0 0 0 0,-1-1 0 0 0,0 1 0 0 0,1 0-1 0 0,-1 0 1 0 0,1 0 0 0 0,-1-1 0 0 0,0 1 0 0 0,1 0-1 0 0,-1-1 1 0 0,1 1 0 0 0,-1-1 0 0 0,1 1 0 0 0,-1 0-1 0 0,1-1 1 0 0,-1 1 0 0 0,1-1 0 0 0,0 1 0 0 0,-1-1-1 0 0,1 0-3 0 0,-8-6 81 0 0,-4 5 16 0 0,11 2-91 0 0,-9-1 4 0 0,4 5 50 0 0,-8 10-7 0 0,-9 8-42 0 0,20-18-11 0 0,-7 20 0 0 0,5-16 0 0 0,4-7 0 0 0,0 1 0 0 0,0-1 0 0 0,0 1 0 0 0,0 0 0 0 0,1-1 0 0 0,-1 1 0 0 0,0-1 0 0 0,1 1 0 0 0,0 0 0 0 0,-1 0 0 0 0,1-1 0 0 0,0 1 0 0 0,-1 0 0 0 0,1 0 0 0 0,0 88 135 0 0,0-60-54 0 0,0 5 44 0 0,3-14-106 0 0,-3-20-17 0 0,0 1 1 0 0,0-1-1 0 0,1 0 0 0 0,-1 0 1 0 0,1 0-1 0 0,-1 0 1 0 0,1 1-1 0 0,0-1 0 0 0,0 0 1 0 0,-1 0-1 0 0,1 0 0 0 0,0 0 1 0 0,0 0-1 0 0,0 0 0 0 0,0-1 1 0 0,0 1-1 0 0,0 0 1 0 0,0 0-1 0 0,0-1-2 0 0,4 3 4 0 0,-4-3-1 0 0,0 0-1 0 0,-1 1 0 0 0,1-1 0 0 0,0 0 0 0 0,-1 0 0 0 0,1 1 0 0 0,-1-1 0 0 0,1 1 1 0 0,0-1-1 0 0,-1 1 0 0 0,1-1 0 0 0,-1 1 0 0 0,1-1 0 0 0,-1 1 0 0 0,1-1 0 0 0,-1 1 1 0 0,0 0-1 0 0,1-1 0 0 0,-1 1 0 0 0,0 0 0 0 0,1-1 0 0 0,-1 1-2 0 0,2 5 13 0 0,-1-5-12 0 0,-1 0-1 0 0,1-1 1 0 0,0 1-1 0 0,-1 0 1 0 0,1 0 0 0 0,0 0-1 0 0,0 0 1 0 0,-1 0 0 0 0,1-1-1 0 0,0 1 1 0 0,0 0 0 0 0,0-1-1 0 0,0 1 1 0 0,0-1 0 0 0,0 1-1 0 0,0-1 1 0 0,0 1-1 0 0,0-1 1 0 0,0 0 0 0 0,0 0-1 0 0,0 1 1 0 0,0-1 0 0 0,0 0-1 0 0,0 0 1 0 0,1 0 0 0 0,0 0-1 0 0,0 0 6 0 0,1 0 1 0 0,-1 1 0 0 0,0-1 0 0 0,1 1-1 0 0,-1-1 1 0 0,1 1 0 0 0,-1 0 0 0 0,0 0-7 0 0,7 4 9 0 0,-7-4-8 0 0,0 0 0 0 0,0 1 1 0 0,0-1-1 0 0,0 0 1 0 0,0-1-1 0 0,0 1 0 0 0,1 0 1 0 0,-1-1-1 0 0,1 1-1 0 0,0-1 5 0 0,-1 0 0 0 0,0 0 0 0 0,0 0 0 0 0,0 0-1 0 0,1-1 1 0 0,-1 1 0 0 0,0-1 0 0 0,0 1 0 0 0,0-1-5 0 0,9-4 8 0 0,-8 4-10 0 0,0-1 0 0 0,1 1 1 0 0,-1 0-1 0 0,0 0 1 0 0,1 0-1 0 0,-1 0 0 0 0,1 1 1 0 0,-1 0-1 0 0,3-1 2 0 0,-4 1-11 0 0,-1 0 0 0 0,1 0 0 0 0,0 0 0 0 0,-1-1 0 0 0,1 1 0 0 0,0-1 0 0 0,-1 1 0 0 0,1-1 0 0 0,-1 1-1 0 0,1-1 1 0 0,-1 0 0 0 0,1 0 0 0 0,-1 0 11 0 0,13-6-105 0 0,-6 5 29 0 0,-2 2-47 0 0,-3-1-6 0 0,1 0-54 0 0,-1 1-63 0 0,1-1-74 0 0,-2 0 5 0 0,0 0-49 0 0,0 0-43 0 0,0-1-39 0 0,1 1-130 0 0,-1-1-38 0 0,4-4-1360 0 0</inkml:trace>
  <inkml:trace contextRef="#ctx0" brushRef="#br0" timeOffset="357.86">498 51 7200 0 0,'14'14'165'0'0,"-11"-11"22"0"0,-3-1 6 0 0,0 2-130 0 0,-1 9 38 0 0,4-2-66 0 0,9-4-35 0 0,-11-7 0 0 0,0 1 0 0 0,0-1 0 0 0,1 1 0 0 0,-1-1 0 0 0,0 1 0 0 0,0-1 0 0 0,0 1 0 0 0,0 0 0 0 0,0 0 0 0 0,-1-1 0 0 0,1 1 0 0 0,0 0 0 0 0,0 0 0 0 0,0 0 0 0 0,-1 0 0 0 0,1 0 0 0 0,1 5 35 0 0,-1 1 63 0 0,-1-1 49 0 0,0 0 34 0 0,0 12 399 0 0,3-11-356 0 0,2 3 132 0 0,3 5 309 0 0,1 1-15 0 0,-4-7-317 0 0,-4-8-270 0 0,-1 1 0 0 0,1-1 1 0 0,-1 1-1 0 0,1-1 0 0 0,-1 1 0 0 0,0-1 0 0 0,0 1 0 0 0,0 0 1 0 0,0-1-1 0 0,0 1-63 0 0,0-1 62 0 0,0 1 0 0 0,0-1-1 0 0,0 1 1 0 0,0-1 0 0 0,1 1 0 0 0,-1-1 0 0 0,0 1 0 0 0,1-1 0 0 0,-1 1 0 0 0,1-1-62 0 0,3 8 285 0 0,8 18 512 0 0,-9-21-716 0 0,1 7 111 0 0,-1 0 67 0 0,0 2 72 0 0,-2 2 77 0 0,-1 4-17 0 0,0-1 102 0 0,0 0 95 0 0,0-1 82 0 0,0-16-388 0 0,0-3 6 0 0,0 0 6 0 0,0 0 2 0 0,0 0-17 0 0,0 0-75 0 0,-2 0-39 0 0,-3 0-108 0 0,5 0-53 0 0,0 0-1 0 0,0 0 0 0 0,0 1 0 0 0,-1-1 0 0 0,1 0 0 0 0,0 0 0 0 0,0 0 1 0 0,-1 0-1 0 0,1 0 0 0 0,0 0 0 0 0,0 0 0 0 0,-1 0 0 0 0,1 0 0 0 0,0 0 1 0 0,0 0-1 0 0,0-1 0 0 0,-1 1 0 0 0,1 0 0 0 0,0 0 0 0 0,0 0 0 0 0,-1 0 1 0 0,1 0-1 0 0,0 0 0 0 0,0 0 0 0 0,0-1 0 0 0,0 1 0 0 0,-1 0 0 0 0,1 0 1 0 0,0 0-1 0 0,0 0 0 0 0,0-1 0 0 0,0 1 0 0 0,0 0 0 0 0,-1 0 1 0 0,1 0-1 0 0,0-1 0 0 0,0 1 0 0 0,0 0-3 0 0,-2-10 85 0 0,2-10 49 0 0,0-12-41 0 0,0-36-94 0 0,2 49 1 0 0,10-12 0 0 0,-7 1 0 0 0,2 16-4 0 0,-2 4-24 0 0,-3-2-34 0 0,-2 10 52 0 0,0 0 0 0 0,0 1 1 0 0,1-1-1 0 0,-1 0 1 0 0,0 0-1 0 0,1 1 0 0 0,-1-1 1 0 0,1 0-1 0 0,0 1 0 0 0,0-1 1 0 0,-1 1-1 0 0,1-1 0 0 0,0 1 1 0 0,1-1 9 0 0,3-6-43 0 0,0-6-55 0 0,6 8-45 0 0,-4-5-9 0 0,-6 9 141 0 0,-1 1 0 0 0,0 0 1 0 0,1 0-1 0 0,-1 0 0 0 0,1 0 0 0 0,0 0 0 0 0,-1 0 0 0 0,1 0 0 0 0,0 0 0 0 0,0 0 0 0 0,0 0 0 0 0,-1 1 0 0 0,1-1 0 0 0,0 0 0 0 0,0 0 0 0 0,1 1 11 0 0,5-3-77 0 0,0 0-60 0 0,-5-3-47 0 0,1 1-42 0 0,8-1-264 0 0,-9 3 320 0 0,-1 1 2 0 0,-1 0 24 0 0,1 1-39 0 0,0 0-48 0 0,0-1-54 0 0,0 1-109 0 0,1 1-69 0 0,-1-1-63 0 0,1 0-52 0 0,2 0-409 0 0,-1 0-73 0 0,4-4-976 0 0,3-4-1148 0 0,-10 9 3180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9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6992 0 0,'0'0'157'0'0,"3"3"23"0"0,-2-2-160 0 0,1 1 0 0 0,-1-1 0 0 0,0 0 0 0 0,0 1-1 0 0,0 0 1 0 0,0-1 0 0 0,0 1 0 0 0,0 0 0 0 0,0-1 0 0 0,0 1-1 0 0,-1 0 1 0 0,1 0 0 0 0,0 0 0 0 0,-1 0 0 0 0,0-1 0 0 0,1 1 0 0 0,-1 0-1 0 0,0 1-19 0 0,0-2 2 0 0,0 0 0 0 0,0-1-1 0 0,0 1 1 0 0,0 0-1 0 0,0 0 1 0 0,0-1-1 0 0,0 1 1 0 0,0 0-1 0 0,0-1 1 0 0,0 1-1 0 0,1 0 1 0 0,-1-1-1 0 0,0 1 1 0 0,1 0 0 0 0,-1-1-1 0 0,0 1 1 0 0,1 0-1 0 0,-1-1 1 0 0,1 1-1 0 0,-1-1 1 0 0,1 1-1 0 0,-1-1 1 0 0,1 1-1 0 0,-1-1 1 0 0,1 1 0 0 0,-1-1-1 0 0,1 1-1 0 0,0-1 0 0 0,0 1-1 0 0,0-1 1 0 0,-1 1 0 0 0,1-1 0 0 0,0 1-1 0 0,-1 0 1 0 0,1-1 0 0 0,-1 1-1 0 0,1 0 1 0 0,-1 0 0 0 0,1-1-1 0 0,-1 1 1 0 0,1 0 0 0 0,-1 0-1 0 0,0 0 1 0 0,1-1 0 0 0,-1 1 0 0 0,0 0-1 0 0,0 0 1 0 0,0 0 0 0 0,0 0-1 0 0,0 0 1 0 0,0 0 0 0 0,0 0-1 0 0,0-1 1 0 0,0 1 0 0 0,0 0 0 0 0,-1 9 25 0 0,1 0 31 0 0,-1 1 34 0 0,3 0 35 0 0,1-1 36 0 0,9 11 335 0 0,-6 12 15 0 0,-1-14-256 0 0,2 7 53 0 0,-4 2-62 0 0,-2-20-180 0 0,-1-1 1 0 0,1 1-1 0 0,1 0 0 0 0,0-1 0 0 0,0 1 0 0 0,0 0-66 0 0,3 10 130 0 0,1 19 132 0 0,0-18-118 0 0,-4-12-69 0 0,0 1 0 0 0,0-1 0 0 0,-1 1 0 0 0,0 0 0 0 0,0-1 0 0 0,0 1-75 0 0,-2-3 60 0 0,1 0 1 0 0,1 0 0 0 0,-1 0 0 0 0,1 0 0 0 0,1 4-61 0 0,10 15 300 0 0,-11-5-125 0 0,0 0 11 0 0,3-6 9 0 0,1-4-65 0 0,2 3 54 0 0,-4 3 38 0 0,-3-7-161 0 0,0 0 61 0 0,0 20 424 0 0,0-17-381 0 0,0-11-154 0 0,0 1 0 0 0,-1 0 0 0 0,1-1 0 0 0,0 1 0 0 0,0-1 0 0 0,0 1 0 0 0,0 0 0 0 0,0-1 0 0 0,0 1 0 0 0,0-1 0 0 0,0 1 0 0 0,0 0 0 0 0,1-1 0 0 0,-1 1 0 0 0,0-1 0 0 0,0 1 0 0 0,0-1 1 0 0,1 1-1 0 0,-1-1 0 0 0,0 1 0 0 0,1-1 0 0 0,-1 1 0 0 0,0-1 0 0 0,1 1 0 0 0,-1-1 0 0 0,1 1 0 0 0,-1-1 0 0 0,1 0 0 0 0,-1 1 0 0 0,0-1 0 0 0,1 0 0 0 0,0 1 0 0 0,-1-1 0 0 0,1 0 0 0 0,-1 0 0 0 0,1 1 0 0 0,-1-1 0 0 0,1 0 0 0 0,-1 0 0 0 0,1 0 0 0 0,0 0 0 0 0,-1 0 0 0 0,1 0 0 0 0,-1 0 0 0 0,1 0 0 0 0,0 0-11 0 0,2 0 263 0 0,-3 0-5 0 0,0 0-22 0 0,0 0-10 0 0,0 0-2 0 0,0 0-22 0 0,0 0-88 0 0,0 0-40 0 0,0 0-8 0 0,3-3-13 0 0,1 0-50 0 0,-3 0 7 0 0,12-24-50 0 0,-7 18-40 0 0,0 0-37 0 0,0-10-163 0 0,-1 10 142 0 0,1-3-69 0 0,1-6-53 0 0,-4 13 187 0 0,-1 0 1 0 0,1 0 0 0 0,0 0 0 0 0,2-3 72 0 0,3-3-143 0 0,-1-1-33 0 0,-5 6 95 0 0,-1 5 61 0 0,-1 1 0 0 0,0-1 1 0 0,1 0-1 0 0,-1 0 0 0 0,0 1 0 0 0,1-1 0 0 0,-1 0 1 0 0,1 1-1 0 0,-1-1 0 0 0,1 0 0 0 0,-1 1 0 0 0,1-1 1 0 0,-1 1-1 0 0,1-1 0 0 0,0 1 0 0 0,-1-1 0 0 0,1 1 0 0 0,0 0 1 0 0,0-1-1 0 0,-1 1 0 0 0,1 0 0 0 0,0-1 20 0 0,5-1-69 0 0,-5 0 50 0 0,1 1 1 0 0,0 0-1 0 0,-1 0 0 0 0,0-1 0 0 0,1 1 1 0 0,-1-1-1 0 0,0 1 0 0 0,0-1 0 0 0,0 1 1 0 0,0-1-1 0 0,0 0 0 0 0,0 0 0 0 0,0 1 1 0 0,0-3 18 0 0,0 3-15 0 0,-1-1 0 0 0,1 0 0 0 0,0 0 0 0 0,0 0 0 0 0,0 1 0 0 0,0-1 1 0 0,0 1-1 0 0,0-1 0 0 0,1 0 0 0 0,-1 1 0 0 0,0 0 0 0 0,1-1 0 0 0,-1 1 1 0 0,2-1 14 0 0,-1 1-15 0 0,0 1 0 0 0,0-1 0 0 0,1 0 0 0 0,-1 1 0 0 0,0 0 0 0 0,0-1 0 0 0,0 1 0 0 0,1 0 15 0 0,20 1-69 0 0,-11-1 58 0 0,-12 0 11 0 0,1 0 0 0 0,-1 0 0 0 0,1 0 0 0 0,-1 0 0 0 0,1 0 0 0 0,0 0 0 0 0,-1 0 0 0 0,1 0 0 0 0,-1 0 0 0 0,1 0 0 0 0,-1 0 0 0 0,1 0 0 0 0,0 0 0 0 0,-1 0 0 0 0,1 1 0 0 0,-1-1 0 0 0,1 0 0 0 0,-1 0 0 0 0,1 1 0 0 0,-1-1 0 0 0,1 0 0 0 0,-1 1 0 0 0,0-1 0 0 0,1 1 0 0 0,-1-1 0 0 0,1 0 0 0 0,-1 1 0 0 0,0-1 0 0 0,1 1 0 0 0,-1-1 0 0 0,0 1 0 0 0,1 0 0 0 0,4 6 0 0 0,7 1 0 0 0,-10-8 0 0 0,-1 1 0 0 0,0-1 0 0 0,0 1 0 0 0,1-1 0 0 0,-1 1 0 0 0,0 0 0 0 0,0-1 0 0 0,0 1 0 0 0,0 0 0 0 0,0 0 0 0 0,0 0 0 0 0,0 0 0 0 0,-1 0 0 0 0,1 0 0 0 0,0 0 0 0 0,0 0 0 0 0,5 15 21 0 0,6-10 87 0 0,-6 9 27 0 0,6 3 1 0 0,-6-3-2 0 0,2-10-49 0 0,-8-5-80 0 0,1 1 1 0 0,-1-1-1 0 0,1 0 1 0 0,-1 0-1 0 0,1 1 0 0 0,-1-1 1 0 0,1 1-1 0 0,-1-1 1 0 0,1 0-1 0 0,-1 1 0 0 0,0-1 1 0 0,1 1-1 0 0,-1-1 0 0 0,0 1 1 0 0,1-1-1 0 0,-1 1 1 0 0,0-1-1 0 0,0 1 0 0 0,0-1 1 0 0,1 1-1 0 0,-1-1 1 0 0,0 1-1 0 0,0 0 0 0 0,0-1 1 0 0,0 1-1 0 0,0-1 1 0 0,0 1-1 0 0,0-1 0 0 0,0 1 1 0 0,0 0-1 0 0,0-1 1 0 0,-1 1-6 0 0,1 18 133 0 0,0 25 241 0 0,0-31-290 0 0,0-1-35 0 0,0-9-7 0 0,0-3-138 0 0,0 3-61 0 0,0 9-16 0 0,0-9-3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3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1 448 7568 0 0,'0'0'166'0'0,"0"0"29"0"0,0 0 14 0 0,2 0-25 0 0,7 0-149 0 0,13 0 60 0 0,-12 0 261 0 0,1 0 61 0 0,22 0 1106 0 0,-18 0-928 0 0,-7 0-334 0 0,0 0-40 0 0,1 0-46 0 0,-1 0-55 0 0,1-1 15 0 0,2-5-29 0 0,4-1 32 0 0,-8 5-52 0 0,1 2 34 0 0,42 0 111 0 0,-50 0-228 0 0,1 0 1 0 0,0 0-1 0 0,0 0 1 0 0,-1 0-1 0 0,1 0 1 0 0,0 0-1 0 0,-1-1 1 0 0,1 1 0 0 0,0 0-1 0 0,0 0 1 0 0,-1-1-1 0 0,1 1 1 0 0,0 0-1 0 0,-1-1 1 0 0,1 1-4 0 0,4-11 23 0 0,6 5 35 0 0,-10 6-57 0 0,-1 0 1 0 0,0 0-1 0 0,0 0 0 0 0,0 0 0 0 0,1-1 0 0 0,-1 1 0 0 0,0 0 1 0 0,0 0-1 0 0,0 0 0 0 0,0-1 0 0 0,1 1 0 0 0,-1 0 0 0 0,0 0 0 0 0,0-1 1 0 0,0 1-1 0 0,0 0 0 0 0,0 0 0 0 0,0-1 0 0 0,0 1 0 0 0,0 0 1 0 0,0 0-1 0 0,0-1 0 0 0,0 1 0 0 0,0 0 0 0 0,0 0 0 0 0,0-1 0 0 0,0 1 1 0 0,0 0-1 0 0,0 0 0 0 0,0-1 0 0 0,0 1 0 0 0,0 0 0 0 0,0 0 1 0 0,-1-1-1 0 0,1 1 0 0 0,0 0 0 0 0,0 0 0 0 0,0 0 0 0 0,0-1 1 0 0,0 1-1 0 0,-1 0 0 0 0,1 0 0 0 0,0 0 0 0 0,0 0 0 0 0,0-1 0 0 0,-1 1-1 0 0,-10-3 26 0 0,11 3-25 0 0,0 0 0 0 0,0 0 0 0 0,0 0 0 0 0,0 0 0 0 0,0 0 0 0 0,0 0-1 0 0,0 0 1 0 0,0 0 0 0 0,-1 0 0 0 0,1 0 0 0 0,0 0 0 0 0,0 0 0 0 0,0 0 0 0 0,0 0 0 0 0,0 0 0 0 0,0 0 0 0 0,0 0 0 0 0,0 0 0 0 0,0 0 0 0 0,0 0 0 0 0,-1 0 0 0 0,1 0-1 0 0,0 0 1 0 0,0-1 0 0 0,0 1 0 0 0,0 0 0 0 0,0 0 0 0 0,0 0 0 0 0,0 0 0 0 0,0 0 0 0 0,0 0 0 0 0,0 0 0 0 0,0 0 0 0 0,0 0 0 0 0,0 0 0 0 0,0 0 0 0 0,-1 0-1 0 0,1 0 1 0 0,0-1 0 0 0,0 1 0 0 0,0 0 0 0 0,0 0 0 0 0,0 0 0 0 0,0 0 0 0 0,0 0 0 0 0,0 0 0 0 0,0 0 0 0 0,0 0 0 0 0,0 0 0 0 0,0-1 0 0 0,0 1 0 0 0,0 0 0 0 0,0 0-1 0 0,0 0 1 0 0,0 0 0 0 0,0 0 0 0 0,1 0-1 0 0,-1-3 7 0 0,1 3-6 0 0,-1 0-1 0 0,0 0 0 0 0,0 0 0 0 0,0 0 0 0 0,0 0 0 0 0,0 0 0 0 0,0 0 0 0 0,0-1 1 0 0,0 1-1 0 0,0 0 0 0 0,0 0 0 0 0,0 0 0 0 0,0 0 0 0 0,0 0 0 0 0,0 0 1 0 0,0 0-1 0 0,0-1 0 0 0,0 1 0 0 0,0 0 0 0 0,0 0 0 0 0,0 0 0 0 0,0 0 1 0 0,0 0-1 0 0,0 0 0 0 0,0 0 0 0 0,0-1 0 0 0,0 1 0 0 0,0 0 0 0 0,0 0 0 0 0,0 0 1 0 0,0 0-1 0 0,0 0 0 0 0,0 0 0 0 0,-1 0 0 0 0,1 0 0 0 0,0 0 0 0 0,0-1 1 0 0,0 1-1 0 0,0 0 0 0 0,0 0 0 0 0,-17-10 1 0 0,0-1-1 0 0,16 11 0 0 0,-1-1 0 0 0,1 1 0 0 0,0-1 0 0 0,-1 1 0 0 0,1 0 0 0 0,-1-1 0 0 0,0 1 0 0 0,1 0 0 0 0,-1 0 0 0 0,1 0 0 0 0,-10 0 12 0 0,7 0-23 0 0,0-1-1 0 0,0 1 1 0 0,0 0-1 0 0,0 0 0 0 0,0 1 1 0 0,0-1-1 0 0,0 1 1 0 0,-3 1 11 0 0,-2 3-1 0 0,8-4 0 0 0,-1 1 0 0 0,1-2 1 0 0,-1 1-1 0 0,0 0 0 0 0,1 0 0 0 0,-1 0 0 0 0,0-1 0 0 0,1 1 0 0 0,-1-1 0 0 0,0 0 0 0 0,-1 1 1 0 0,-3 2-43 0 0,-8 8 33 0 0,0-6-2 0 0,9 6-36 0 0,-6-5 36 0 0,5 8 12 0 0,3-8-2 0 0,0 1-2 0 0,-7 13-50 0 0,4-12 43 0 0,5-6 11 0 0,0-1 0 0 0,0 1 0 0 0,1-1 0 0 0,-1 1 0 0 0,0 0 0 0 0,0-1-1 0 0,1 1 1 0 0,-1 0 0 0 0,1-1 0 0 0,-1 1 0 0 0,1 0 0 0 0,0-1 0 0 0,0 1 0 0 0,0 0 0 0 0,0 80-2 0 0,0-48 96 0 0,0-32-87 0 0,0 0 1 0 0,0 0 0 0 0,0-1 0 0 0,1 1 0 0 0,-1 0-1 0 0,1 0 1 0 0,-1-1 0 0 0,1 1 0 0 0,0-1-1 0 0,-1 1 1 0 0,1 0 0 0 0,0-1 0 0 0,0 1 0 0 0,0-1-8 0 0,5 8 31 0 0,-1 4 22 0 0,6-7-42 0 0,-5 5-11 0 0,8-5 10 0 0,-6-1 12 0 0,-7-4-19 0 0,1 0 0 0 0,-1 0 1 0 0,1 0-1 0 0,-1-1 1 0 0,1 1-1 0 0,0 0 1 0 0,-1-1-1 0 0,1 1 0 0 0,0-1 1 0 0,-1 1-1 0 0,1-1 1 0 0,0 0-1 0 0,0 0 1 0 0,0 0-4 0 0,81 0 144 0 0,-53 0-112 0 0,-28 0-37 0 0,0 0 1 0 0,0 0 0 0 0,-1 0 0 0 0,1 0 0 0 0,0 0 0 0 0,0-1 0 0 0,-1 1-1 0 0,1-1 1 0 0,0 0 0 0 0,-1 1 0 0 0,1-1 0 0 0,-1 0 0 0 0,1 0 0 0 0,0 0 4 0 0,11-5-85 0 0,-8 4 21 0 0,4 0 46 0 0,2-1 7 0 0,-7 2-29 0 0,0-1-34 0 0,0 0-22 0 0,-1 0-37 0 0,1-1-42 0 0,-1 0-49 0 0,0 0-203 0 0,1 0-114 0 0,-2 1 74 0 0,1 0-43 0 0,2-2-599 0 0,1 2-473 0 0,4 2-897 0 0,-10 0 2476 0 0</inkml:trace>
  <inkml:trace contextRef="#ctx0" brushRef="#br0" timeOffset="318.04">631 0 7280 0 0,'0'0'165'0'0,"0"0"22"0"0,0 3 9 0 0,1 12-70 0 0,1-5-56 0 0,0-1-39 0 0,3-1-44 0 0,1 2 16 0 0,-5 2 88 0 0,1 11 622 0 0,1-9-285 0 0,0-4-128 0 0,1 0-69 0 0,-2-4-119 0 0,3 8 348 0 0,-1-4-106 0 0,-1-1-107 0 0,0-1-46 0 0,-2-4-117 0 0,0 0 0 0 0,0 0 0 0 0,-1-1 0 0 0,1 1 0 0 0,-1 0 0 0 0,0 1-84 0 0,2 15 329 0 0,4-3 51 0 0,0-1-43 0 0,0 14 53 0 0,-2-12-213 0 0,-1-11-78 0 0,-1 0-1 0 0,-1 0 1 0 0,1 1-1 0 0,-1-1 1 0 0,-1 3-99 0 0,1 0 151 0 0,0-2-38 0 0,1 0-16 0 0,2 3-3 0 0,2 5 31 0 0,-2 7 73 0 0,-4 38 391 0 0,-1-45-479 0 0,1 0-53 0 0,0 1 41 0 0,1-3-36 0 0,0-10-51 0 0,0 0 1 0 0,0 1-1 0 0,1-1 1 0 0,-1 1-1 0 0,1-1 1 0 0,0 0-1 0 0,1 1-11 0 0,-2 0 15 0 0,0-1-1 0 0,0 1 1 0 0,0-1-1 0 0,-1 1 1 0 0,1-1-1 0 0,-1 1 1 0 0,0-1-1 0 0,0 1 1 0 0,-2 4-15 0 0,2 8 23 0 0,0 35-43 0 0,0-51-112 0 0,0-1 37 0 0,0 1-2 0 0,0-1 110 0 0,0 1 170 0 0,0 1 102 0 0,0-1-240 0 0,0-1-51 0 0,0 1-47 0 0,0-1-54 0 0,0 1-62 0 0,0 0-70 0 0,0-1-19 0 0,0 1-61 0 0,0-1-64 0 0,0 1-70 0 0,0 0-74 0 0,0-1-79 0 0,0 1-85 0 0,0 0-88 0 0,0-1-1115 0 0,0 0-1076 0 0</inkml:trace>
  <inkml:trace contextRef="#ctx0" brushRef="#br0" timeOffset="582.04">482 515 7400 0 0,'0'0'165'0'0,"0"0"22"0"0,0 0 10 0 0,3-3-16 0 0,11-8-143 0 0,1 3 28 0 0,2 0 116 0 0,-4 2 40 0 0,1 0 47 0 0,31-13 730 0 0,-25 12-613 0 0,1 0-83 0 0,-11 4-201 0 0,1 1-41 0 0,-6 0 20 0 0,1 2 0 0 0,0-1 0 0 0,0 1 0 0 0,4 0-81 0 0,-4 0 69 0 0,0 0 0 0 0,-1-1 0 0 0,1 1 0 0 0,4-2-69 0 0,7-3 77 0 0,2 0-44 0 0,11 1-29 0 0,-19 4-4 0 0,0-1 0 0 0,-1-1 0 0 0,1 0 1 0 0,7-2-1 0 0,2-1-21 0 0,16 3-79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3:02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7512 0 0,'0'0'166'0'0,"0"0"29"0"0,0 0 13 0 0,3 0-29 0 0,2 1-203 0 0,-1 1 46 0 0,-1 1 41 0 0,-2 0 37 0 0,0 7 189 0 0,-2 2 86 0 0,1-10-263 0 0,0 1-1 0 0,-1 0 0 0 0,1 0 1 0 0,0 0-1 0 0,0 0 1 0 0,1 0-1 0 0,-1 0 0 0 0,1 0 1 0 0,-1 0-1 0 0,1 0 0 0 0,0 1-111 0 0,5 4 136 0 0,0 3 53 0 0,-4 3 49 0 0,-1-4-65 0 0,3-2-34 0 0,5 9 161 0 0,-6-2-33 0 0,-3 0 18 0 0,-1-1-85 0 0,2-1-37 0 0,0-1-38 0 0,1-3-34 0 0,4 5 92 0 0,-1-4-13 0 0,-3 2 43 0 0,0 0 8 0 0,5 1 31 0 0,-1 0 6 0 0,-4-1-27 0 0,-2 4 75 0 0,0-3-106 0 0,0 1-48 0 0,3 7 46 0 0,4-7-30 0 0,-6-13-143 0 0,-1 1 0 0 0,1-1 1 0 0,0 1-1 0 0,0-1 0 0 0,-1 1 0 0 0,1-1 0 0 0,-1 1 1 0 0,1-1-1 0 0,-1 1 0 0 0,0 0 0 0 0,1-1 0 0 0,-1 1 1 0 0,0 0-26 0 0,0 11 140 0 0,0-1-41 0 0,0 27 99 0 0,0-20-86 0 0,1-8-62 0 0,6 3-24 0 0,-6-13-21 0 0,0 1-1 0 0,0-1 1 0 0,0 1-1 0 0,0 0 1 0 0,-1 0-1 0 0,1-1 1 0 0,0 1-1 0 0,-1 0 1 0 0,0 0-1 0 0,1 0 1 0 0,-1 0-1 0 0,0-1 1 0 0,0 2-5 0 0,0 8 14 0 0,0 11 37 0 0,0 8-30 0 0,0-27 34 0 0,0-3-23 0 0,0 0-39 0 0,0 0-38 0 0,0 0-70 0 0,0 0-113 0 0,0 0-10 0 0,0 0 83 0 0,0 0 19 0 0,0 0-43 0 0,0-3-145 0 0,0 0 111 0 0,0-7-118 0 0,0 6 185 0 0,0 1-60 0 0,0 0 8 0 0,0 1-50 0 0,0-1-59 0 0,0 1-68 0 0,0 0 43 0 0,0 0-45 0 0,0 1-39 0 0,0-1-36 0 0,0 0-128 0 0,0 0-34 0 0,0-4-1349 0 0</inkml:trace>
  <inkml:trace contextRef="#ctx0" brushRef="#br0" timeOffset="424.75">0 51 5640 0 0,'0'0'124'0'0,"3"0"17"0"0,-3 0-120 0 0,8 1 43 0 0,-4-2 4 0 0,0-2 70 0 0,10-11-110 0 0,-4 5-11 0 0,-3 5 43 0 0,0 1 81 0 0,0 0 114 0 0,-3-4 76 0 0,-3 7-309 0 0,-1-1 1 0 0,0 1-1 0 0,0-1 0 0 0,1 1 1 0 0,-1-1-1 0 0,0 1 1 0 0,1 0-1 0 0,-1-1 0 0 0,0 1 1 0 0,1-1-1 0 0,-1 1 0 0 0,1 0 1 0 0,-1 0-1 0 0,0-1 1 0 0,1 1-1 0 0,-1 0 0 0 0,1 0 1 0 0,-1-1-1 0 0,1 1 0 0 0,-1 0 1 0 0,1 0-1 0 0,-1 0 0 0 0,1 0 1 0 0,-1 0-1 0 0,1 0 1 0 0,-1 0-1 0 0,1 0 0 0 0,0 0 1 0 0,-1 0-1 0 0,1 0 0 0 0,-1 0 1 0 0,1 0-23 0 0,20 0 598 0 0,0 0-114 0 0,1 0-100 0 0,-1 0-83 0 0,-4 0-113 0 0,-1 0-34 0 0,13 0 79 0 0,-28 0-212 0 0,1 0-1 0 0,0 0 1 0 0,0 0 0 0 0,0 1-1 0 0,-1-1 1 0 0,1 0-1 0 0,0 1 1 0 0,-1-1-1 0 0,1 1 1 0 0,0 0 0 0 0,-1 0-1 0 0,1-1 1 0 0,0 1-1 0 0,-1 0-20 0 0,12 6 123 0 0,15-1 50 0 0,-6 5-11 0 0,-8-8-87 0 0,-10-2-45 0 0,0 0 0 0 0,0 1 0 0 0,0-1 0 0 0,0 1 1 0 0,0 0-1 0 0,0 0 0 0 0,0 0 0 0 0,0 1-30 0 0,3 2 37 0 0,25 14 133 0 0,-5-7 19 0 0,-21-10-158 0 0,-1 1 0 0 0,0 0 0 0 0,1-1 0 0 0,-2 2 0 0 0,1-1 0 0 0,0 1 0 0 0,2 2-31 0 0,34 33 274 0 0,-28-25-183 0 0,-10-11-65 0 0,0 0-1 0 0,-1 0 1 0 0,0 1-1 0 0,0-1 1 0 0,0 1-1 0 0,1 0-25 0 0,-2 0 27 0 0,1 0 0 0 0,0 0-1 0 0,1-1 1 0 0,-1 0 0 0 0,1 1 0 0 0,1 0-27 0 0,9 9 85 0 0,-7-9-50 0 0,-1 1 0 0 0,-1 0 0 0 0,1 0 0 0 0,-1 0 0 0 0,0 0 1 0 0,2 3-36 0 0,1 7 94 0 0,2 3-12 0 0,-3-4-66 0 0,1-10-16 0 0,-7-3 0 0 0,1-1 0 0 0,-1 0 0 0 0,0 0 0 0 0,1 1 0 0 0,-1-1 0 0 0,1 0 0 0 0,-1 1 0 0 0,0-1 0 0 0,1 0 0 0 0,-1 1 0 0 0,1-1 0 0 0,-1 1 0 0 0,0-1 0 0 0,0 1 0 0 0,1-1 0 0 0,-1 1 0 0 0,0-1 0 0 0,0 0 0 0 0,0 1 0 0 0,1-1 0 0 0,-1 1 0 0 0,0 0 0 0 0,0-1 0 0 0,0 1 0 0 0,0-1 0 0 0,0 1 0 0 0,0-1 0 0 0,0 1 0 0 0,0-1 0 0 0,0 1 0 0 0,0-1 0 0 0,0 1 0 0 0,0 24 55 0 0,0 33 310 0 0,-1-56-351 0 0,1 0-1 0 0,0-1 1 0 0,0 1 0 0 0,-1 0 0 0 0,1 0 0 0 0,0-1 0 0 0,-1 1 0 0 0,0 0 0 0 0,1-1 0 0 0,-1 1 0 0 0,0-1 0 0 0,0 1-1 0 0,0-1 1 0 0,0 1-14 0 0,-4 6 66 0 0,-3 10 85 0 0,1-2-42 0 0,-4 12 12 0 0,8-23-101 0 0,0 0 1 0 0,0 0-1 0 0,0 0 1 0 0,0 0-1 0 0,-1-1 1 0 0,-4 5-21 0 0,5-6 11 0 0,1 0 0 0 0,0 0 0 0 0,-1 1 0 0 0,1-1 0 0 0,0 0 0 0 0,0 2-11 0 0,0-1 3 0 0,0 0 0 0 0,0-1 0 0 0,0 1 0 0 0,-1-1 0 0 0,1 1 0 0 0,-2 0-3 0 0,-8 9 39 0 0,9-9-36 0 0,0-1 1 0 0,0 1-1 0 0,0-1 0 0 0,-1 0 0 0 0,0 1 0 0 0,1-2 0 0 0,-1 1 0 0 0,0 0 0 0 0,-1-1 0 0 0,0 1-3 0 0,-22 2 43 0 0,-12 12-22 0 0,28-12-4 0 0,8-4-12 0 0,0 1 0 0 0,0-1-1 0 0,-1 0 1 0 0,1 0 0 0 0,0 0-1 0 0,-1 0 1 0 0,1-1 0 0 0,0 0 0 0 0,-1 1-1 0 0,-2-1-4 0 0,-4 0 18 0 0,6 1-14 0 0,0-1 0 0 0,0 0 0 0 0,1 0 0 0 0,-1 0 0 0 0,0 0 0 0 0,0-1 0 0 0,0 0 0 0 0,1 1 0 0 0,-3-2-4 0 0,-5-3 2 0 0,8 4-4 0 0,0-1 0 0 0,0 1 0 0 0,-1 0 0 0 0,1 0 0 0 0,0 0 0 0 0,-1 0 0 0 0,1 1 0 0 0,-1 0 0 0 0,-2-1 2 0 0,5 1-8 0 0,-1 0 1 0 0,1 0 0 0 0,-1 0 0 0 0,1 0 0 0 0,-1-1-1 0 0,1 1 1 0 0,-1-1 0 0 0,1 1 0 0 0,-1-1 0 0 0,1 1-1 0 0,-1-1 1 0 0,1 0 0 0 0,0 0 0 0 0,-1 0 7 0 0,-8-9-120 0 0,2 3-50 0 0,-2 1-101 0 0,-6 0-303 0 0,-1-8-30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4:47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1 434 4832 0 0,'0'0'108'0'0,"0"0"17"0"0,0 0 10 0 0,0 0-42 0 0,0 0 2 0 0,0 0 44 0 0,0 0 127 0 0,0-3 230 0 0,0-8 16 0 0,0 8-8 0 0,0 0-60 0 0,0 3-424 0 0,0-1-1 0 0,0 1 1 0 0,0-1 0 0 0,0 1 0 0 0,0-1-1 0 0,0 1 1 0 0,0-1 0 0 0,0 1-1 0 0,0-1 1 0 0,0 1 0 0 0,1-1-1 0 0,-1 1 1 0 0,0-1 0 0 0,0 1-1 0 0,1-1 1 0 0,-1 1 0 0 0,0 0-1 0 0,0-1 1 0 0,1 1 0 0 0,-1-1-1 0 0,0 1 1 0 0,1 0 0 0 0,-1-1-1 0 0,1 1 1 0 0,-1 0 0 0 0,0-1 0 0 0,1 1-1 0 0,-1 0 1 0 0,1 0 0 0 0,-1-1-1 0 0,1 1 1 0 0,-1 0 0 0 0,1 0-1 0 0,-1 0 1 0 0,1 0 0 0 0,-1 0-1 0 0,1 0 1 0 0,-1-1 0 0 0,1 1-1 0 0,-1 0 1 0 0,1 1 0 0 0,0-1-20 0 0,-1 0 7 0 0,0 0 0 0 0,0 0 0 0 0,0 0 0 0 0,0 0 0 0 0,0 0 0 0 0,0 0 0 0 0,1 0 0 0 0,-1 0 0 0 0,0 0 0 0 0,0 0 0 0 0,0 0 0 0 0,0 0 0 0 0,0 0 0 0 0,0 0 0 0 0,0 0 0 0 0,0 0 0 0 0,0 0 0 0 0,1 0 0 0 0,-1 0 0 0 0,0 0 0 0 0,0 0 0 0 0,0 0 0 0 0,0 0 0 0 0,0 0 0 0 0,0-1 0 0 0,0 1 0 0 0,0 0 0 0 0,0 0 0 0 0,0 0 0 0 0,0 0 0 0 0,0 0 0 0 0,1 0 0 0 0,-1 0 0 0 0,0 0 0 0 0,0 0 0 0 0,0 0 0 0 0,0 0 0 0 0,0 0 0 0 0,0 0 0 0 0,0-1 0 0 0,0 1 0 0 0,0 0 0 0 0,0 0 1 0 0,0 0-1 0 0,0 0 0 0 0,0 0 0 0 0,0 0 0 0 0,0 0 0 0 0,0 0 0 0 0,0 0 0 0 0,0-1 0 0 0,0 1 0 0 0,0 0 0 0 0,0 0 0 0 0,0 0 0 0 0,0 0 0 0 0,0 0-7 0 0,0-4 170 0 0,0-5 215 0 0,0 1-38 0 0,0 0-38 0 0,1 1-44 0 0,1 0-45 0 0,0 0-50 0 0,2 1-51 0 0,0 1-56 0 0,-1 2 138 0 0,-2 0-71 0 0,0 1-45 0 0,-3-1-40 0 0,1 0-15 0 0,1 0 31 0 0,1 1 38 0 0,2-1 63 0 0,8-12 44 0 0,-8-1-33 0 0,-3 16-166 0 0,0-1 0 0 0,0 1 0 0 0,0-1 0 0 0,-1 1 0 0 0,1-1 0 0 0,0 1 0 0 0,1-1 0 0 0,-1 1 0 0 0,0-1 0 0 0,0 1 1 0 0,0-1-1 0 0,0 0 0 0 0,0 1 0 0 0,0-1 0 0 0,1 1 0 0 0,-1 0 0 0 0,0-1 0 0 0,1 1 0 0 0,-1-1 0 0 0,0 1 0 0 0,1-1 0 0 0,-1 1 0 0 0,0 0 1 0 0,1-1-1 0 0,-1 1 0 0 0,0-1 0 0 0,1 1 0 0 0,-1 0 0 0 0,1 0-7 0 0,7-9 121 0 0,-3-13 17 0 0,2 16-53 0 0,-3 4-34 0 0,2-12 83 0 0,-3 10-97 0 0,0-1 0 0 0,0 1 0 0 0,1 0 0 0 0,-1 0-1 0 0,1 0 1 0 0,0 1 0 0 0,2-2-37 0 0,-2 2 36 0 0,1-1-1 0 0,-2 0 1 0 0,1 0-1 0 0,0 0 1 0 0,-1 0-1 0 0,1 0 1 0 0,0-2-36 0 0,1-5 56 0 0,-5 10-47 0 0,1-1 0 0 0,-1 1 0 0 0,1-1 0 0 0,0 1 0 0 0,0 0 0 0 0,0-1 0 0 0,0 1 0 0 0,0 0 0 0 0,0 0-1 0 0,0-1-8 0 0,2 0 16 0 0,0 1 0 0 0,1-1-1 0 0,-1 1 1 0 0,0-1-1 0 0,1 1 1 0 0,0 0-16 0 0,-1 0 7 0 0,0-1 1 0 0,0 1-1 0 0,0 0 1 0 0,0-1-1 0 0,0 1 1 0 0,-1-1-1 0 0,1 0 1 0 0,-1 0-8 0 0,9-15 22 0 0,14 1 32 0 0,7-4 9 0 0,15-4-66 0 0,-7 4 7 0 0,-39 19-4 0 0,0 1 0 0 0,0-1 0 0 0,0 1 0 0 0,0-1 0 0 0,1 1 0 0 0,-1 0 0 0 0,0-1 0 0 0,0 1 0 0 0,0 0 0 0 0,0 0 0 0 0,0 0 0 0 0,1 0 0 0 0,-1 0 0 0 0,0 0 0 0 0,0 0 0 0 0,1 0 0 0 0,28 1 0 0 0,-16-1 13 0 0,-9 0 54 0 0,9 3-1 0 0,3 11-52 0 0,-3 2-14 0 0,-14-13 0 0 0,1-1 0 0 0,0 0 0 0 0,-1 0 1 0 0,0 0-1 0 0,0 1 0 0 0,1-1 0 0 0,-1 0 1 0 0,-1 0-1 0 0,1 0 0 0 0,0 1 0 0 0,0-2 3 0 0,-1 1 0 0 0,1-1 1 0 0,0 0-1 0 0,0 1 0 0 0,0-1 0 0 0,0 1 0 0 0,0-1 0 0 0,1 0 1 0 0,-1 1-1 0 0,0-1 0 0 0,1 0 0 0 0,-1 0 0 0 0,0 1 1 0 0,1-1-1 0 0,0 0 0 0 0,-1 0-3 0 0,7 4 15 0 0,-6-5-13 0 0,-1 1 1 0 0,1-1 0 0 0,-1 0-1 0 0,0 0 1 0 0,1 1 0 0 0,-1-1 0 0 0,1 0-1 0 0,-1 1 1 0 0,0-1 0 0 0,1 0-1 0 0,-1 1 1 0 0,0-1 0 0 0,1 1-1 0 0,-1-1 1 0 0,0 1 0 0 0,0-1 0 0 0,1 1-1 0 0,-1-1 1 0 0,0 1 0 0 0,0-1-1 0 0,0 1 1 0 0,0-1 0 0 0,1 1 0 0 0,-1-1-1 0 0,0 1 1 0 0,0-1 0 0 0,0 1-1 0 0,0-1 1 0 0,0 1 0 0 0,-1-1 0 0 0,1 1-1 0 0,0 0-2 0 0,0 20 62 0 0,0 5-54 0 0,0-24-11 0 0,0 0 0 0 0,0 0 0 0 0,0-1 0 0 0,-1 1 0 0 0,1 0 0 0 0,0 0 1 0 0,-1 0-1 0 0,1 0 0 0 0,-1 0 0 0 0,0-1 0 0 0,0 1 0 0 0,0 0 0 0 0,0-1 1 0 0,0 2 2 0 0,0-2-3 0 0,0 1 0 0 0,0-1 0 0 0,0 1 0 0 0,0 0 0 0 0,0 0 0 0 0,1-1 1 0 0,-1 1-1 0 0,1 0 0 0 0,-1 0 0 0 0,1 0 0 0 0,0 0 0 0 0,0 0 0 0 0,-1 0 1 0 0,1 0 2 0 0,1 16-12 0 0,0-10 3 0 0,0-1 0 0 0,-1 1 1 0 0,0 0-1 0 0,-1-1 1 0 0,0 1-1 0 0,0-1 1 0 0,-1 5 8 0 0,-2-1 0 0 0,-9 25 0 0 0,11-32 0 0 0,0 0 0 0 0,0-1 0 0 0,1 1 0 0 0,-1 0 0 0 0,1 0 0 0 0,0 0 0 0 0,0 1 0 0 0,0-1 0 0 0,1 0 0 0 0,-1 3 0 0 0,1-3 0 0 0,0-1 0 0 0,0 1 0 0 0,-1-1 0 0 0,1 0 0 0 0,-1 1 0 0 0,0-1 0 0 0,0 0 0 0 0,0 0 0 0 0,0 1 0 0 0,-2 1 0 0 0,-2 6 0 0 0,-11 39 0 0 0,13-42-4 0 0,0-1 0 0 0,-1 1 1 0 0,0-1-1 0 0,-2 4 4 0 0,-7 14-39 0 0,-4 14 29 0 0,14-25 10 0 0,2-12 0 0 0,1 1 0 0 0,-1-1 0 0 0,1 0 0 0 0,-1 1 0 0 0,0-1 0 0 0,0 0 0 0 0,0 1 0 0 0,0-1 0 0 0,0 0 0 0 0,-1 0 0 0 0,1 0 0 0 0,-1 0 0 0 0,1 0 0 0 0,-1 0 0 0 0,-1 2 0 0 0,0 0 0 0 0,0 0 0 0 0,0 0 0 0 0,1 0 0 0 0,0 1 0 0 0,-1-1 0 0 0,2 1 0 0 0,-1 1 0 0 0,-10 18 0 0 0,9-19 8 0 0,-1 0 0 0 0,-1 0 0 0 0,1 0 0 0 0,-4 2-8 0 0,3-2 8 0 0,0-1 0 0 0,1 1 0 0 0,-1 0 0 0 0,-1 4-8 0 0,-2 3 0 0 0,4-5 0 0 0,0-1 0 0 0,0 0 0 0 0,-1 0 0 0 0,-4 4 0 0 0,3-3 0 0 0,-1 1 0 0 0,1-1 0 0 0,1 1 0 0 0,-1 0 0 0 0,1 1 0 0 0,-9 13 0 0 0,4-7 0 0 0,-1-1 0 0 0,0 0 0 0 0,-7 7 0 0 0,10-13 0 0 0,4-5 0 0 0,1 0 0 0 0,-1 1 0 0 0,1-1 0 0 0,0 1 0 0 0,0 0 0 0 0,0 0 0 0 0,-2 7 0 0 0,4-9 0 0 0,0 1 0 0 0,0-1 0 0 0,0 1 0 0 0,0-1 0 0 0,-1 0 0 0 0,0 0 0 0 0,1 0 0 0 0,-1 0 0 0 0,0 0 0 0 0,0 1 0 0 0,-1 0 0 0 0,1 0 0 0 0,0 0 0 0 0,1 0 0 0 0,-1 0 0 0 0,0 2 0 0 0,1-3 0 0 0,0 0 0 0 0,0 0 0 0 0,0 0 0 0 0,0 0 0 0 0,0-1 0 0 0,0 1 0 0 0,-1 0 0 0 0,1-1 0 0 0,-1 1 0 0 0,1 0 0 0 0,-1-1 0 0 0,0 0 0 0 0,0 1 0 0 0,-4-1 0 0 0,2 1 0 0 0,-6 15 0 0 0,-1-3 10 0 0,3-6 39 0 0,3-3-42 0 0,2-2 1 0 0,0 0 47 0 0,3-3 17 0 0,0 0 4 0 0,0 0-9 0 0,0 0-2 0 0,0 0 6 0 0,0 0 5 0 0,0 0 14 0 0,0 0-2 0 0,3 0-20 0 0,22 0-10 0 0,13 0 34 0 0,-22 0-43 0 0,-8 1-44 0 0,-1-1 0 0 0,0-1 0 0 0,1 1 0 0 0,-1-1 0 0 0,4-1-5 0 0,2-4 27 0 0,-11 5-25 0 0,-1 0 0 0 0,1 0 0 0 0,-1 0 0 0 0,1 0 0 0 0,0 1 0 0 0,-1-1-1 0 0,1 1 1 0 0,0-1 0 0 0,0 1 0 0 0,-1 0 0 0 0,1-1 0 0 0,0 1 0 0 0,0 0 0 0 0,0 0-2 0 0,3 0 0 0 0,1-1 0 0 0,-1 0 0 0 0,1 0 0 0 0,-1 0 0 0 0,4-2 0 0 0,-3 1 0 0 0,0 0 0 0 0,1 0 0 0 0,-1 1 0 0 0,0 0 0 0 0,4 0 0 0 0,-8 1 0 0 0,0 0 0 0 0,0 0 0 0 0,-1-1 0 0 0,1 1 0 0 0,0 0 0 0 0,0-1 0 0 0,-1 1 0 0 0,1-1 0 0 0,0 1 0 0 0,-1-1 0 0 0,1 0 0 0 0,0 0 0 0 0,-1 1 0 0 0,1-2 0 0 0,11-4 0 0 0,15 0 10 0 0,-12 0 21 0 0,-13 5-28 0 0,1 0 0 0 0,-1-1-1 0 0,1 1 1 0 0,-1 0 0 0 0,1 1 0 0 0,0-1 0 0 0,-1 1 0 0 0,3-1-3 0 0,-3 2 0 0 0,0-2 0 0 0,1 1 0 0 0,-1 0 0 0 0,1-1 0 0 0,-1 0 0 0 0,0 0 0 0 0,0 0 0 0 0,1 0 0 0 0,-1 0 0 0 0,2-2 0 0 0,6-1 0 0 0,39-13 0 0 0,-46 16 0 0 0,0 0 0 0 0,-1 0 0 0 0,1 1 0 0 0,0-1 0 0 0,0 1 0 0 0,0 0 0 0 0,-1 0 0 0 0,1 0 0 0 0,2 1 0 0 0,4-1 0 0 0,-8 0 0 0 0,-1 0 0 0 0,1 0 0 0 0,0 0 0 0 0,0 0 0 0 0,0-1 0 0 0,-1 1 0 0 0,1 0 0 0 0,0-1 0 0 0,-1 0 0 0 0,1 1 0 0 0,0-1 0 0 0,-1 0 0 0 0,1 0 0 0 0,-1 0 0 0 0,13-6 0 0 0,14 3 4 0 0,27 5 54 0 0,-25 0-46 0 0,-19-1 20 0 0,-2 0 28 0 0,7 0 56 0 0,-5 0-45 0 0,-8 0 0 0 0,-3 0 1 0 0,3 0 0 0 0,8 0 0 0 0,-8 0-2 0 0,-2 0-220 0 0,0 0 63 0 0,0 0 52 0 0,-1 0 46 0 0,2 0 103 0 0,0 0 307 0 0,-1 0-348 0 0,-1 0-70 0 0,1 0-44 0 0,-1 0-39 0 0,1 0-43 0 0,-1 0-49 0 0,1 0-72 0 0,-1 0-69 0 0,1 0-74 0 0,0 0-81 0 0,-1 0-88 0 0,1 0-93 0 0,0 0-101 0 0,0 0-106 0 0,-1 0-1096 0 0,0 0-1117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08.6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67 6216 0 0,'0'0'133'0'0,"0"0"23"0"0,0 0 15 0 0,0 0-51 0 0,0 0-11 0 0,0 0 35 0 0,0 0 119 0 0,0 0 219 0 0,2 0 20 0 0,1 0-412 0 0,1 0 45 0 0,5 0 162 0 0,11 0 480 0 0,-15 0-590 0 0,-1 0-57 0 0,1-3 232 0 0,-4 2-308 0 0,2-2 40 0 0,5-2 54 0 0,-5 3-60 0 0,1 1 21 0 0,0 0 43 0 0,1 1 56 0 0,0-1 65 0 0,-1 2-150 0 0,-4-1-86 0 0,8-5 75 0 0,11-4-8 0 0,-18 8-104 0 0,1 0 0 0 0,-1 1 0 0 0,1 0 0 0 0,-1-1 0 0 0,1 1 0 0 0,-1 0 0 0 0,1 0 0 0 0,-1 0 0 0 0,1 0 0 0 0,-1 0 0 0 0,1 0 0 0 0,-1 0 0 0 0,1 0 0 0 0,-1 0 0 0 0,1-1 0 0 0,0 1 0 0 0,-1 0 0 0 0,0 0 0 0 0,1-1 0 0 0,-1 1 0 0 0,1-1 0 0 0,6-4 0 0 0,-6 4 1 0 0,-1 0 0 0 0,1 0-1 0 0,-1 0 1 0 0,1 0 0 0 0,0 0 0 0 0,-1 1 0 0 0,1-1 0 0 0,-1 1-1 0 0,1-1 1 0 0,0 1 0 0 0,0 0 0 0 0,-1-1 0 0 0,1 1 0 0 0,0 0-1 0 0,9 1 16 0 0,-2-1 0 0 0,-3 0-45 0 0,-1 0-38 0 0,0 0-52 0 0,-1-1-29 0 0,0 1-53 0 0,-1-1-58 0 0,0-1-68 0 0,-1 1 69 0 0,-1 0-40 0 0,3-1-400 0 0,0-2-276 0 0,2-1-641 0 0,-6 5 1612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09.3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51 6592 0 0,'0'0'149'0'0,"0"0"23"0"0,0 0 11 0 0,3 0-30 0 0,-2 0-151 0 0,0 0 0 0 0,-1 0 0 0 0,1 0 0 0 0,0 0 0 0 0,-1-1 0 0 0,1 1 0 0 0,0 0 0 0 0,0 0 1 0 0,-1 0-1 0 0,1-1 0 0 0,0 1 0 0 0,-1 0 0 0 0,1 0 0 0 0,0-1 0 0 0,-1 1-2 0 0,3-3 34 0 0,-1-1-62 0 0,-1 0-14 0 0,1 3 59 0 0,1 0 30 0 0,-1 0 37 0 0,2 1 45 0 0,1 0 52 0 0,-4 0-161 0 0,-1 0-1 0 0,1 0 0 0 0,-1 0 0 0 0,1 0 0 0 0,-1 0 0 0 0,0 0 0 0 0,1 0 1 0 0,-1 0-1 0 0,1 0 0 0 0,-1 0 0 0 0,1 0 0 0 0,-1-1 0 0 0,0 1 0 0 0,1 0 1 0 0,-1 0-1 0 0,1 0 0 0 0,-1-1 0 0 0,0 1 0 0 0,1 0 0 0 0,-1 0 0 0 0,0-1 1 0 0,1 1-1 0 0,-1 0 0 0 0,0-1 0 0 0,1 1 0 0 0,-1 0 0 0 0,0-1 0 0 0,0 1 1 0 0,0-1-1 0 0,1 1 0 0 0,-1-1-19 0 0,5-6 328 0 0,6 2 124 0 0,-6-2-205 0 0,-5 6-233 0 0,0 1 0 0 0,0-1 0 0 0,1 1-1 0 0,-1-1 1 0 0,0 1 0 0 0,1 0 0 0 0,-1-1 0 0 0,0 1 0 0 0,1-1 0 0 0,-1 1 0 0 0,0 0 0 0 0,1-1 0 0 0,-1 1-1 0 0,1 0 1 0 0,-1 0 0 0 0,1-1 0 0 0,-1 1 0 0 0,1 0 0 0 0,-1 0 0 0 0,1 0 0 0 0,-1-1 0 0 0,1 1 0 0 0,-1 0-1 0 0,1 0 1 0 0,-1 0 0 0 0,1 0 0 0 0,-1 0 0 0 0,1 0 0 0 0,-1 0 0 0 0,1 0 0 0 0,-1 0 0 0 0,1 1-14 0 0,7-1 234 0 0,-2 0-46 0 0,0 0-40 0 0,-2 0-36 0 0,1 0-2 0 0,1 0-41 0 0,21 0 60 0 0,-6 0-21 0 0,-7 0-53 0 0,-14 0-54 0 0,0 0 0 0 0,0 0 1 0 0,1 0-1 0 0,-1 0 0 0 0,0 0 0 0 0,0 0 1 0 0,0-1-1 0 0,0 1 0 0 0,0 0 0 0 0,0 0 1 0 0,0 0-1 0 0,0 0 0 0 0,0 0 0 0 0,1 0 1 0 0,-1 1-1 0 0,0-1 0 0 0,0 0 0 0 0,0 0 1 0 0,0 0-1 0 0,0 0 0 0 0,0 0 0 0 0,0 0 1 0 0,0 0-1 0 0,0 0 0 0 0,0 0 0 0 0,0 0 0 0 0,1 0 1 0 0,-1 0-1 0 0,0 0 0 0 0,0 0 0 0 0,0 0 1 0 0,0 0-1 0 0,0 0 0 0 0,0 0 0 0 0,0 1 1 0 0,0-1-1 0 0,0 0 0 0 0,0 0 0 0 0,0 0 1 0 0,0 0-1 0 0,0 0 0 0 0,0 0 0 0 0,0 0 1 0 0,0 0-1 0 0,0 0 0 0 0,0 0 0 0 0,0 1 0 0 0,0-1 1 0 0,0 0-1 0 0,0 0 0 0 0,0 0 0 0 0,0 0 1 0 0,0 0-1 0 0,0 0 0 0 0,0 0 0 0 0,0 0 1 0 0,0 0-2 0 0,0 12 72 0 0,0-10 0 0 0,3 1-12 0 0,8 11-62 0 0,-10-12-4 0 0,-1 0 0 0 0,1 0 0 0 0,-1 1 0 0 0,1-1 0 0 0,-1 0 0 0 0,0 0 0 0 0,0 1 0 0 0,0-1-1 0 0,0 0 1 0 0,0 2 6 0 0,0 3-5 0 0,0-5 5 0 0,0-1 0 0 0,0 1 0 0 0,0-1 0 0 0,-1 1 0 0 0,1-1 0 0 0,0 1 0 0 0,-1-1 0 0 0,1 1 0 0 0,-1-1 0 0 0,1 1 0 0 0,-5 7 5 0 0,3-8 3 0 0,1 1 0 0 0,1-1-1 0 0,-1 1 1 0 0,0-1-1 0 0,0 1 1 0 0,0 0 0 0 0,1-1-1 0 0,-1 1 1 0 0,1 0-1 0 0,-1 0 1 0 0,1 1-8 0 0,-3 3 129 0 0,-8 8 21 0 0,6-1 2 0 0,-3-8-60 0 0,4-1-68 0 0,2 4-68 0 0,-1-2-70 0 0,-8 5-12 0 0,8-6 19 0 0,4-2 96 0 0,-1-3 10 0 0,0 0 1 0 0,0 0 0 0 0,0 0 0 0 0,0 0-1 0 0,1 0 1 0 0,-1 0 0 0 0,0 0 0 0 0,0 0 0 0 0,0 1-1 0 0,0-1 1 0 0,0 0 0 0 0,0 0 0 0 0,0 0 0 0 0,0 0-1 0 0,0 0 1 0 0,0 0 0 0 0,0 0 0 0 0,0 1-1 0 0,0-1 1 0 0,0 0 0 0 0,0 0 0 0 0,0 0 0 0 0,0 0-1 0 0,0 0 1 0 0,0 0 0 0 0,0 0 0 0 0,0 1-1 0 0,0-1 1 0 0,-1 0 0 0 0,1 0 0 0 0,0 0 0 0 0,0 0-1 0 0,0 0 1 0 0,0 0 0 0 0,0 0 0 0 0,0 0 0 0 0,0 0-1 0 0,0 1 1 0 0,0-1 0 0 0,-1 0 0 0 0,-15 10-1 0 0,2 1 18 0 0,11-8 68 0 0,3-3 13 0 0,0 0-2 0 0,0 0-38 0 0,0 0-144 0 0,1 0-3 0 0,2 0 40 0 0,10-3-1 0 0,12-11 32 0 0,-23 13 20 0 0,4 2-2 0 0,-6-1 0 0 0,1 0 0 0 0,-1 0 0 0 0,1 0 0 0 0,-1-1 0 0 0,1 1 0 0 0,-1 0 0 0 0,1 0 0 0 0,-1 0 0 0 0,1 1 0 0 0,0-1 0 0 0,-1 0 0 0 0,1 0 0 0 0,-1 0 0 0 0,1 0 0 0 0,-1 0 0 0 0,1 1 0 0 0,-1-1 0 0 0,0 0 0 0 0,1 0 0 0 0,-1 1 0 0 0,1-1 0 0 0,-1 0 0 0 0,1 1 0 0 0,-1-1 0 0 0,0 0 0 0 0,1 1 0 0 0,-1-1 0 0 0,0 1 0 0 0,1-1 0 0 0,-1 1 0 0 0,0-1 0 0 0,1 1 0 0 0,3 6 0 0 0,10-2-12 0 0,3 9-36 0 0,8 11 33 0 0,-22-22 16 0 0,-1 2 1 0 0,-1-3-2 0 0,-1-1 0 0 0,1 1 0 0 0,-1-1 0 0 0,0 1 0 0 0,1-1 0 0 0,-1 1 0 0 0,0-1 0 0 0,0 1 0 0 0,0-1 0 0 0,0 1 0 0 0,0-2 0 0 0,0 50 0 0 0,0-49 4 0 0,0 1 0 0 0,-1 0 0 0 0,1 0 0 0 0,0-1 0 0 0,-1 1 0 0 0,1-1 0 0 0,-1 1 0 0 0,0 0 0 0 0,1-1 1 0 0,-1 1-1 0 0,-1 0-4 0 0,-1 3 38 0 0,-1 0 0 0 0,-1 0 0 0 0,1 0 0 0 0,-3 2-38 0 0,-10 12 93 0 0,14-12-73 0 0,2-6-19 0 0,1-1 1 0 0,0 1-1 0 0,0 0 0 0 0,0-1 0 0 0,0 1 0 0 0,-1-1 0 0 0,1 0 1 0 0,0 1-1 0 0,-1-1 0 0 0,1 1 0 0 0,0-1 0 0 0,-1 1 0 0 0,1-1 1 0 0,0 0-1 0 0,-1 1 0 0 0,1-1 0 0 0,-1 0 0 0 0,1 1 0 0 0,-1-1 0 0 0,1 0 1 0 0,-1 0-1 0 0,1 1 0 0 0,-1-1 0 0 0,1 0 0 0 0,-1 0 0 0 0,1 0 1 0 0,-1 0-1 0 0,1 0 0 0 0,-1 0 0 0 0,1 0 0 0 0,-1 0 0 0 0,1 0 1 0 0,-1 0-1 0 0,1 0 0 0 0,-1 0 0 0 0,0 0 0 0 0,1 0 0 0 0,-1 0-1 0 0,1 0 2 0 0,-1-1-1 0 0,1 1 1 0 0,-1 0 0 0 0,1 0-1 0 0,-1 0 1 0 0,1 0-1 0 0,-1 0 1 0 0,1 0-1 0 0,-1 0 1 0 0,1 0 0 0 0,-1 1-1 0 0,1-1 1 0 0,-1 0-1 0 0,1 0 1 0 0,-1 0 0 0 0,1 0-1 0 0,-1 1 1 0 0,1-1-1 0 0,-1 0 1 0 0,1 0-1 0 0,-1 1 1 0 0,1-1 0 0 0,0 0-1 0 0,-1 1 1 0 0,1-1-1 0 0,0 1 1 0 0,-1-1-1 0 0,1 0 1 0 0,0 1 0 0 0,-1-1-1 0 0,1 1 1 0 0,0 0-2 0 0,-5 6 3 0 0,4-7-3 0 0,0 0 1 0 0,1 1 0 0 0,-1-1 0 0 0,0 0-1 0 0,0 1 1 0 0,0-1 0 0 0,0 0 0 0 0,0 0 0 0 0,1 0-1 0 0,-1 1 1 0 0,0-1 0 0 0,0 0 0 0 0,0 0-1 0 0,-1-1 0 0 0,-31 1 54 0 0,6 0-116 0 0,25 0 11 0 0,-5 0-46 0 0,3 0 17 0 0,1 0-77 0 0,1-1-89 0 0,1 0 71 0 0,0 1-40 0 0,0-1-43 0 0,1 0-41 0 0,-1-2-402 0 0,0 0-278 0 0,1-3-645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2.16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84 7112 0 0,'0'0'157'0'0,"0"0"23"0"0,0 0 13 0 0,0 0 53 0 0,0 0-56 0 0,0 0 37 0 0,0 0 269 0 0,0 0 15 0 0,0 0-17 0 0,0 0-72 0 0,3 0-34 0 0,24 0 358 0 0,-24 0-472 0 0,0 0-40 0 0,3 0-262 0 0,0 0 46 0 0,1 0 39 0 0,-1 0 34 0 0,8 0 203 0 0,21 0 547 0 0,-23 0-612 0 0,-2 0-120 0 0,0 0-76 0 0,-1 0-95 0 0,1 0-110 0 0,-3 0-30 0 0,0 0-72 0 0,0 0-79 0 0,0 0-85 0 0,-1 0-91 0 0,1 0-98 0 0,0 0-105 0 0,0 0-111 0 0,-1 0-709 0 0,4 0-882 0 0</inkml:trace>
  <inkml:trace contextRef="#ctx0" brushRef="#br0" timeOffset="259.26">416 1 6648 0 0,'0'0'149'0'0,"0"0"23"0"0,0 0 12 0 0,0 3-25 0 0,0-3-157 0 0,0 1-1 0 0,0 0 1 0 0,0-1 0 0 0,0 1-1 0 0,0-1 1 0 0,0 1 0 0 0,1 0 0 0 0,-1-1-1 0 0,0 1 1 0 0,0-1 0 0 0,1 1-1 0 0,-1-1 1 0 0,0 1 0 0 0,1-1 0 0 0,-1 1-1 0 0,0-1 1 0 0,1 1 0 0 0,-1-1 0 0 0,1 1-1 0 0,-1-1 1 0 0,1 0 0 0 0,-1 1-1 0 0,1-1 1 0 0,0 1-2 0 0,5 5 81 0 0,-4-2 11 0 0,-1 3 50 0 0,-1 23 398 0 0,0-3-62 0 0,0-2-54 0 0,0 0-47 0 0,0 2 1 0 0,0 0-35 0 0,0 70 673 0 0,0-45-557 0 0,0 20 171 0 0,0-72-703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0.49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0 200 5904 0 0,'0'0'132'0'0,"0"0"17"0"0,0 0 11 0 0,0 0-50 0 0,0 0-5 0 0,0 0 40 0 0,0 0 127 0 0,0 0 233 0 0,0 0 21 0 0,0 0-22 0 0,0 0-102 0 0,0 0-46 0 0,0 0-10 0 0,3 0-14 0 0,8 0-51 0 0,-11 0-276 0 0,0 0-1 0 0,0 0 1 0 0,0 0-1 0 0,0 0 1 0 0,1 0-1 0 0,-1 0 1 0 0,0 0-1 0 0,0 0 1 0 0,0 0-1 0 0,0 0 1 0 0,0 0-1 0 0,0 0 1 0 0,0 0 0 0 0,0 0-1 0 0,0 0 1 0 0,1 0-1 0 0,-1 0 1 0 0,0 0-1 0 0,0 0 1 0 0,0 0-1 0 0,0 0 1 0 0,0 0-1 0 0,0 0 1 0 0,0 0-1 0 0,0 0 1 0 0,0 0 0 0 0,0-1-1 0 0,0 1 1 0 0,1 0-1 0 0,-1 0 1 0 0,0 0-1 0 0,0 0 1 0 0,0 0-1 0 0,0 0 1 0 0,0 0-1 0 0,0 0 1 0 0,0 0-1 0 0,0 0 1 0 0,0 0 0 0 0,0 0-1 0 0,0-1 1 0 0,0 1-1 0 0,0 0 1 0 0,0 0-1 0 0,0 0 1 0 0,0 0-1 0 0,0 0 1 0 0,0 0-1 0 0,0 0 1 0 0,0 0-1 0 0,0 0 1 0 0,0-1 0 0 0,0 1-1 0 0,0 0 1 0 0,0 0-1 0 0,0 0 1 0 0,0 0-5 0 0,0-1 11 0 0,0 1 1 0 0,0-1 0 0 0,0 1-1 0 0,0-1 1 0 0,0 1 0 0 0,0-1-1 0 0,0 1 1 0 0,0-1 0 0 0,0 1 0 0 0,0-1-1 0 0,0 1 1 0 0,1-1 0 0 0,-1 1-1 0 0,0-1 1 0 0,0 1 0 0 0,1-1-1 0 0,-1 1 1 0 0,0 0 0 0 0,1-1-1 0 0,-1 1 1 0 0,0-1 0 0 0,1 1-1 0 0,-1 0 1 0 0,0-1 0 0 0,1 1-1 0 0,-1 0 1 0 0,1 0 0 0 0,-1-1-1 0 0,1 1 1 0 0,-1 0 0 0 0,1 0 0 0 0,-1 0-1 0 0,1-1 1 0 0,-1 1 0 0 0,1 0-1 0 0,-1 0 1 0 0,1 0 0 0 0,-1 0-1 0 0,1 0 1 0 0,-1 0 0 0 0,1 0-1 0 0,0 0-11 0 0,1 0 146 0 0,1 0-40 0 0,1 1-72 0 0,-4-1-29 0 0,8-5 44 0 0,11-5 51 0 0,-6 5-41 0 0,-7-2-54 0 0,-6 6-8 0 0,0 1 1 0 0,0-1-1 0 0,0 1 0 0 0,0 0 0 0 0,1-1 0 0 0,-1 1 0 0 0,0-1 0 0 0,1 1 0 0 0,-1 0 0 0 0,0 0 1 0 0,1-1-1 0 0,-1 1 0 0 0,0 0 0 0 0,1-1 0 0 0,-1 1 0 0 0,0 0 0 0 0,1 0 0 0 0,-1 0 1 0 0,1-1-1 0 0,-1 1 0 0 0,0 0 0 0 0,1 0 0 0 0,-1 0 0 0 0,1 0 0 0 0,-1 0 0 0 0,1 0 1 0 0,-1 0-1 0 0,1 0 0 0 0,-1 0 0 0 0,0 0 0 0 0,1 0 3 0 0,5-3-121 0 0,7-11-7 0 0</inkml:trace>
  <inkml:trace contextRef="#ctx0" brushRef="#br0" timeOffset="559.26">349 67 5960 0 0,'0'0'132'0'0,"0"0"17"0"0,3-3 12 0 0,10-8-17 0 0,1 6-114 0 0,-9-2-42 0 0,0 1 21 0 0,5 5 59 0 0,-9 1-25 0 0,1 0-1 0 0,0-1 1 0 0,0 1 0 0 0,-1 0-1 0 0,1-1 1 0 0,0 1 0 0 0,0-1-1 0 0,-1 1 1 0 0,1-1 0 0 0,-1 0-1 0 0,1 0 1 0 0,-1 0 0 0 0,1 0-1 0 0,-1 0 1 0 0,1 0 0 0 0,-1 0-1 0 0,0 0 1 0 0,1-1-43 0 0,0 0 219 0 0,0 1-51 0 0,-1 0-42 0 0,1 1-37 0 0,2 0 16 0 0,2 1-60 0 0,-5-1-6 0 0,0 0 38 0 0,9-1 116 0 0,-5-4-21 0 0,-3 1-51 0 0,2 1-7 0 0,7 0 100 0 0,7 3 109 0 0,4 0-260 0 0,-13 0-50 0 0,-4 2 30 0 0,6 9-22 0 0,-8-8 33 0 0,-3-3 15 0 0,3 3 16 0 0,3 5-55 0 0,-5-5-10 0 0,1 0 0 0 0,-1 0 0 0 0,0-1 0 0 0,-1 1 0 0 0,1 0 0 0 0,-1 0 0 0 0,1 0 0 0 0,-1 1-20 0 0,1 8 18 0 0,-1-12-16 0 0,0 1-1 0 0,0-1 1 0 0,0 1 0 0 0,0-1-1 0 0,0 1 1 0 0,0-1-1 0 0,0 1 1 0 0,0-1-1 0 0,0 1 1 0 0,0-1-1 0 0,0 1 1 0 0,0-1-1 0 0,0 1 1 0 0,0-1-1 0 0,0 0 1 0 0,0 1 0 0 0,0-1-1 0 0,-1 1 1 0 0,1-1-1 0 0,0 1 1 0 0,0-1-1 0 0,-1 0 1 0 0,1 1-1 0 0,0-1 1 0 0,0 1-1 0 0,-1-1 1 0 0,1 0-1 0 0,0 0 1 0 0,-1 1 0 0 0,1-1-1 0 0,-1 0 1 0 0,1 1-1 0 0,0-1 1 0 0,-1 0-1 0 0,0 0-1 0 0,1 0 2 0 0,0 1 0 0 0,-1-1 0 0 0,1 0 0 0 0,-1 0 1 0 0,1 0-1 0 0,0 0 0 0 0,-1 1 0 0 0,1-1 0 0 0,0 0 0 0 0,-1 1 0 0 0,1-1 0 0 0,0 0 0 0 0,-1 0 0 0 0,1 1 0 0 0,0-1 0 0 0,0 0 0 0 0,-1 1 0 0 0,1-1 1 0 0,0 1-1 0 0,0-1 0 0 0,-1 1-2 0 0,0 2 3 0 0,1 1-1 0 0,-1-1 1 0 0,1 1 0 0 0,-1-1 0 0 0,1 1 0 0 0,0-1 0 0 0,0 2-3 0 0,0-3 2 0 0,0-1 0 0 0,0 1 1 0 0,-1 0-1 0 0,1-1 1 0 0,0 1-1 0 0,-1 0 0 0 0,1 0 1 0 0,-1-1-1 0 0,0 1 1 0 0,0-1-1 0 0,0 1 0 0 0,1-1 1 0 0,-1 1-1 0 0,-1-1-2 0 0,-3 8 20 0 0,-17 41-9 0 0,22-50-11 0 0,-5 10 2 0 0,0-1 1 0 0,0 1 0 0 0,-1-1-1 0 0,-1 0-2 0 0,5-4 43 0 0,3-1-35 0 0,-1-4-8 0 0,-15 27 13 0 0,10-15 20 0 0,-2 0-10 0 0,-3 0 41 0 0,6-9-53 0 0,3-1-13 0 0,-2 5 18 0 0,-6 11 39 0 0,-2-4-29 0 0,3-6 61 0 0,3-3-49 0 0,1-1-6 0 0,2-2 71 0 0,2-2 5 0 0,0 0 17 0 0,0 0 10 0 0,0 0 1 0 0,0 0-4 0 0,0 0-18 0 0,0 0-8 0 0,0 0-2 0 0,0 0 0 0 0,2 0 0 0 0,16 0 13 0 0,14 0 205 0 0,-18 0-210 0 0,3 0-55 0 0,-15 0-56 0 0,-1 0 0 0 0,1 0 1 0 0,0 0-1 0 0,0-1 1 0 0,0 1-1 0 0,0-1 1 0 0,-1 1-1 0 0,1-1 1 0 0,0 0-1 0 0,0 0 0 0 0,-1 0 1 0 0,1 0-1 0 0,0 0-1 0 0,-1 0 3 0 0,1 0 0 0 0,-1 0-1 0 0,1 0 1 0 0,0 0 0 0 0,0 1-1 0 0,-1-1 1 0 0,1 0 0 0 0,0 1-1 0 0,0 0 1 0 0,0-1 0 0 0,0 1-1 0 0,-1 0 1 0 0,1 0-3 0 0,6 0 8 0 0,-6 0-2 0 0,0 0 0 0 0,1 0-1 0 0,-1 0 1 0 0,0 0-1 0 0,1 0 1 0 0,-1 0-1 0 0,0-1 1 0 0,0 1-1 0 0,0-1 1 0 0,2 0-6 0 0,7-5-26 0 0,10-5 96 0 0,-12 6-69 0 0,2-1-76 0 0,-6 3-7 0 0,1 0-38 0 0,-1 0-42 0 0,0 1-50 0 0,0-1-54 0 0,0 1-61 0 0,-4 1 51 0 0,1 0-43 0 0,0 1-38 0 0,-1 0-32 0 0,3-1-652 0 0,2 1-683 0 0,-6 0 1720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3.62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150 1 5728 0 0,'0'0'132'0'0,"0"0"17"0"0,-3 0 10 0 0,-11 0-26 0 0,1 0-54 0 0,10 0 5 0 0,3 0 97 0 0,-3 0 159 0 0,1 0-281 0 0,0 0 34 0 0,-5-1 134 0 0,-12 1 388 0 0,13 1-445 0 0,1 0-63 0 0,2 0-107 0 0,-3 11 161 0 0,-5-7-62 0 0,7 2-54 0 0,0-2-5 0 0,-10-3 60 0 0,14-2-100 0 0,-1 0 1 0 0,0 0-1 0 0,1 0 0 0 0,-1 0 0 0 0,1 0 0 0 0,-1 0 1 0 0,1 0-1 0 0,-1 0 0 0 0,1 0 0 0 0,-1 0 1 0 0,1 1-1 0 0,-1-1 0 0 0,1 0 0 0 0,-1 0 1 0 0,1 1-1 0 0,-1-1 0 0 0,1 0 0 0 0,-1 0 0 0 0,1 1 1 0 0,-1-1-1 0 0,1 1 0 0 0,0-1 0 0 0,-1 0 1 0 0,1 1-1 0 0,0-1 0 0 0,-1 1 0 0 0,1-1 1 0 0,0 1-1 0 0,0-1 0 0 0,-1 1 0 0 0,1-1 1 0 0,0 1-1 0 0,0-1 0 0 0,0 1 0 0 0,0-1 0 0 0,0 1 1 0 0,0-1-1 0 0,0 1 0 0 0,0-1 0 0 0,0 1 1 0 0,0 0-1 0 0,0-1 0 0 0,0 1 0 0 0,0-1 1 0 0,0 1-1 0 0,0 0 0 0 0,0-1 1 0 0,0 1 0 0 0,0 0 0 0 0,0-1 1 0 0,0 1-1 0 0,0 0 0 0 0,0 0 0 0 0,0-1 0 0 0,0 1 0 0 0,0 0 1 0 0,-1-1-1 0 0,1 1 0 0 0,0 0 0 0 0,0-1 0 0 0,-1 1 1 0 0,1 0-1 0 0,-1-1 0 0 0,1 1 0 0 0,0-1 0 0 0,-1 1 1 0 0,1-1-1 0 0,-1 1 0 0 0,0-1 0 0 0,1 1 0 0 0,-1-1 1 0 0,1 1-1 0 0,-1-1-1 0 0,0 1 3 0 0,1-1 0 0 0,-1 0 1 0 0,1 1-1 0 0,-1-1 0 0 0,0 1 0 0 0,1-1 1 0 0,-1 1-1 0 0,1-1 0 0 0,0 1 0 0 0,-1 0 1 0 0,1-1-1 0 0,-1 1 0 0 0,1-1 1 0 0,0 1-1 0 0,0 0 0 0 0,-1-1 0 0 0,1 1 1 0 0,0 0-1 0 0,0 0 0 0 0,0-1 0 0 0,0 1 1 0 0,0 0-1 0 0,0-1 0 0 0,0 1 0 0 0,0 0 1 0 0,0 0-4 0 0,0 12 142 0 0,0 28 204 0 0,0-26-173 0 0,0 2 86 0 0,0-16-257 0 0,0 1 1 0 0,0 0 0 0 0,1-1-1 0 0,-1 1 1 0 0,1 0 0 0 0,-1-1-1 0 0,1 1 1 0 0,0-1 0 0 0,-1 1-1 0 0,1-1 1 0 0,0 1 0 0 0,0-1-3 0 0,0 1-2 0 0,1 0 0 0 0,-1 0 1 0 0,0-1-1 0 0,-1 1 0 0 0,1 0 1 0 0,0 0-1 0 0,-1 0 0 0 0,1 0 1 0 0,-1 0-1 0 0,1 0 0 0 0,-1 0 1 0 0,0 2 1 0 0,0-4-3 0 0,0 1 1 0 0,0-1 0 0 0,0 1-1 0 0,0-1 1 0 0,0 1 0 0 0,0-1-1 0 0,0 1 1 0 0,0-1 0 0 0,0 1-1 0 0,0-1 1 0 0,0 1 0 0 0,0-1-1 0 0,0 1 1 0 0,0-1 0 0 0,1 1-1 0 0,-1-1 1 0 0,0 1 0 0 0,0-1-1 0 0,1 1 1 0 0,-1-1 0 0 0,0 1-1 0 0,1-1 1 0 0,-1 0 0 0 0,0 1-1 0 0,1-1 1 0 0,-1 0 0 0 0,1 1-1 0 0,-1-1 1 0 0,0 0 0 0 0,1 1-1 0 0,-1-1 1 0 0,1 0 2 0 0,6 5 11 0 0,-1 9 66 0 0,5 2 4 0 0,-6-2-9 0 0,6-8-17 0 0,-5 5-28 0 0,8-6 47 0 0,-1 6-3 0 0,-8-8-2 0 0,-1-2-35 0 0,4-2-5 0 0,-8 1-18 0 0,15-2 108 0 0,0-5-35 0 0,-14 6-74 0 0,1 0-1 0 0,-1 0 1 0 0,0 0 0 0 0,1 1 0 0 0,-1-1-1 0 0,0 1 1 0 0,1-1 0 0 0,-1 1-1 0 0,1-1 1 0 0,-1 1 0 0 0,1 0 0 0 0,1 0-10 0 0,2-3 88 0 0,3-2-46 0 0,1 0 38 0 0,-6 4-53 0 0,-1 0 0 0 0,0 0 0 0 0,1-1 1 0 0,-1 1-1 0 0,0 0 0 0 0,0-1 0 0 0,0 0 0 0 0,0 1 0 0 0,0-1 0 0 0,0 0 1 0 0,-1 0-1 0 0,2-1-27 0 0,2-8 143 0 0,1-2 8 0 0,-1 8-49 0 0,1-2 54 0 0,1-2-67 0 0,-2-8 115 0 0,-3-2-28 0 0,-2 4-137 0 0,0 12-43 0 0,0-61-7 0 0,-3 59-32 0 0,-10-15 21 0 0,5 4-88 0 0,3 4-47 0 0,-1 0-90 0 0,-1 1-109 0 0,3 6 131 0 0,0 0-35 0 0,1 2-127 0 0,-1 0-91 0 0,2 1 69 0 0,0 0-34 0 0,-1-2-516 0 0,1 2-403 0 0,1 2-769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4.9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1 7344 0 0,'0'0'165'0'0,"0"0"22"0"0,0 0 9 0 0,0 0 29 0 0,0 0 62 0 0,0 0 29 0 0,0 0 4 0 0,0 0-10 0 0,0 0-38 0 0,0 3-14 0 0,0-3-243 0 0,0 1 0 0 0,0 0 0 0 0,0-1 0 0 0,0 1 0 0 0,-1-1 0 0 0,1 1 0 0 0,0 0 0 0 0,0-1 0 0 0,0 1 0 0 0,-1-1 0 0 0,1 1 0 0 0,0-1 0 0 0,0 1 0 0 0,-1-1 0 0 0,1 1 0 0 0,-1-1 0 0 0,1 1 0 0 0,0-1 1 0 0,-1 1-1 0 0,1-1 0 0 0,-1 0 0 0 0,1 1 0 0 0,-1-1 0 0 0,0 1-15 0 0,0-1 15 0 0,1 1 0 0 0,-1-1 1 0 0,1 1-1 0 0,-1-1 0 0 0,0 1 0 0 0,1-1 1 0 0,-1 1-1 0 0,1-1 0 0 0,-1 1 0 0 0,1 0 1 0 0,0-1-1 0 0,-1 1 0 0 0,1 0 0 0 0,-1-1 1 0 0,1 1-1 0 0,0 0 0 0 0,0 0 0 0 0,0-1 1 0 0,-1 1-1 0 0,1 0 0 0 0,0 0 1 0 0,0 0-1 0 0,0-1 0 0 0,0 1 0 0 0,0 0-15 0 0,0 26 469 0 0,0-3-86 0 0,0 0-74 0 0,0 0-63 0 0,0 5-21 0 0,0 1-56 0 0,0 81 173 0 0,0-98-555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6.4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84 6704 0 0,'0'0'149'0'0,"0"0"23"0"0,0 0 12 0 0,0-3-25 0 0,1-4-126 0 0,5 2-28 0 0,1 0-11 0 0,-2-2 66 0 0,-2 2 111 0 0,5 4 120 0 0,-2-2 277 0 0,5-8 22 0 0,-8 8-245 0 0,0 3-144 0 0,3-1-6 0 0,0-1-50 0 0,9-9 150 0 0,-9 8-36 0 0,-6 3-244 0 0,1 0 0 0 0,0 0 1 0 0,0 0-1 0 0,-1 0 1 0 0,1 0-1 0 0,0 0 0 0 0,-1-1 1 0 0,1 1-1 0 0,0 0 1 0 0,-1-1-1 0 0,1 1 0 0 0,-1 0 1 0 0,1-1-1 0 0,-1 1 0 0 0,1-1 1 0 0,0 1-1 0 0,-1 0 1 0 0,1-1-1 0 0,-1 0 0 0 0,0 1 1 0 0,1-1-1 0 0,-1 1 1 0 0,1-1-16 0 0,-1 0 12 0 0,0 1 1 0 0,1-1 0 0 0,-1 1-1 0 0,1-1 1 0 0,-1 1 0 0 0,1-1 0 0 0,-1 1-1 0 0,1-1 1 0 0,-1 1 0 0 0,1-1 0 0 0,-1 1-1 0 0,1 0 1 0 0,0-1 0 0 0,-1 1-1 0 0,1 0 1 0 0,-1 0 0 0 0,1-1 0 0 0,0 1-1 0 0,-1 0 1 0 0,1 0 0 0 0,0 0 0 0 0,0 0-1 0 0,-1 0-12 0 0,3 0 186 0 0,0 0-22 0 0,8 0-80 0 0,-2-1-25 0 0,-7 2-53 0 0,9 13-7 0 0,0-9 1 0 0,-9-3 0 0 0,-1 5 0 0 0,-1 15 0 0 0,0 11 0 0 0,0-26 0 0 0,1-5 0 0 0,-1 1 0 0 0,0-1 0 0 0,0 0 0 0 0,0 1 0 0 0,-1-1 0 0 0,1 0 0 0 0,0 0 0 0 0,-1 1 0 0 0,0-1 0 0 0,0 1 0 0 0,-4 5 0 0 0,4-6 0 0 0,0-1 0 0 0,0 1 0 0 0,0-1 0 0 0,0 1 0 0 0,1-1 0 0 0,-1 1 0 0 0,0 0 0 0 0,1-1 0 0 0,0 1 0 0 0,-1 0 0 0 0,1 0 0 0 0,0-1 0 0 0,0 1 0 0 0,-1 0 0 0 0,2 6 0 0 0,-1-6 0 0 0,0 0 0 0 0,0 0 0 0 0,0 1 0 0 0,0-1 0 0 0,0 0 0 0 0,-1 0 0 0 0,1 1 0 0 0,-1-1 0 0 0,1 0 0 0 0,-1 1 0 0 0,-66 130-11 0 0,53-116-32 0 0,13-15 42 0 0,-1 0 0 0 0,0 0 0 0 0,1 0 0 0 0,-1 0-1 0 0,1 0 1 0 0,-1 1 0 0 0,1-1 0 0 0,0 0 0 0 0,0 1 1 0 0,-4 8 0 0 0,-9 6 0 0 0,0-1 0 0 0,9-2 0 0 0,4-14 0 0 0,1 1 1 0 0,-1-1 0 0 0,0 0-1 0 0,1 1 1 0 0,-1-1 0 0 0,0 0 0 0 0,1 0-1 0 0,-1 1 1 0 0,0-1 0 0 0,0 0-1 0 0,1 0 1 0 0,-1 0 0 0 0,0 0 0 0 0,1 0-1 0 0,-1 0 0 0 0,1 0 0 0 0,-3 0 55 0 0,3 0 14 0 0,0 0 3 0 0,0 0 20 0 0,0 0-16 0 0,0 0-10 0 0,3 0-13 0 0,1-1-41 0 0,-4 1-11 0 0,26 15-3 0 0,-24-15 2 0 0,-1 1 1 0 0,1-1-1 0 0,-1 1 1 0 0,1-1 0 0 0,-1 0-1 0 0,1 1 1 0 0,0-1-1 0 0,-1 0 1 0 0,1 0 0 0 0,-1 0-1 0 0,1 0 1 0 0,0-1-1 0 0,-1 1 1 0 0,1 0 0 0 0,-1 0-1 0 0,1-1 1 0 0,-1 0-1 0 0,2 1 0 0 0,0-8 28 0 0,-3 8-27 0 0,0 0-1 0 0,0 0 1 0 0,0-1-1 0 0,0 1 1 0 0,0 0-1 0 0,0 0 1 0 0,0 0 0 0 0,0-1-1 0 0,0 1 1 0 0,0 0-1 0 0,0 0 1 0 0,1 0-1 0 0,-1 0 1 0 0,0-1-1 0 0,0 1 1 0 0,0 0 0 0 0,0 0-1 0 0,0 0 1 0 0,0 0-1 0 0,1-1 1 0 0,-1 1-1 0 0,0 0 1 0 0,0 0-1 0 0,0 0 1 0 0,0 0 0 0 0,1 0-1 0 0,-1 0 1 0 0,0 0-1 0 0,0 0 1 0 0,0-1-1 0 0,0 1 1 0 0,1 0-1 0 0,-1 0 1 0 0,0 0 0 0 0,0 0-1 0 0,1 0 0 0 0,27-1 47 0 0,-18 1-72 0 0,16 0-24 0 0,-15-3-13 0 0,-7-4 42 0 0,-3 7 20 0 0,-1-1 0 0 0,0 1 0 0 0,0-1 1 0 0,1 1-1 0 0,-1-1 0 0 0,0 1 0 0 0,1 0 0 0 0,-1-1 0 0 0,0 1 0 0 0,1-1 0 0 0,-1 1 0 0 0,1 0 0 0 0,-1 0 0 0 0,0-1 0 0 0,1 1 0 0 0,-1 0 1 0 0,1 0-1 0 0,-1-1 0 0 0,1 1 0 0 0,-1 0 0 0 0,1 0 0 0 0,-1 0 0 0 0,1 0 0 0 0,-1 0 0 0 0,1 0 0 0 0,-1 0 0 0 0,1 0 0 0 0,0 0 0 0 0,-1 0 0 0 0,1 0 1 0 0,-1 0-1 0 0,1 0 0 0 0,14-3-54 0 0,-4-3-84 0 0,-4 1-5 0 0,-1 3 13 0 0,3 1 28 0 0,-5 1 26 0 0,0 0-61 0 0,-1 0-92 0 0,0 1-34 0 0,-1-1-89 0 0,-2 0 92 0 0,1 0-37 0 0,0 0-393 0 0,-1 0-267 0 0,0 0-623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12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91 7728 0 0,'0'0'225'0'0,"0"-3"-8"0"0,0-6-145 0 0,0 6-17 0 0,0 1 77 0 0,0 1 151 0 0,-1-5 168 0 0,-1 1-102 0 0,1 2-143 0 0,-1 1-37 0 0,-2-1 86 0 0,-3-4 110 0 0,6 4-217 0 0,0-1 37 0 0,1 4-176 0 0,1-1 0 0 0,-1 1 0 0 0,0 0 0 0 0,0 0 0 0 0,0 0 0 0 0,0 0 0 0 0,0 0 0 0 0,0 0 0 0 0,0 0-1 0 0,0 0 1 0 0,0-1 0 0 0,0 1 0 0 0,0 0 0 0 0,0 0 0 0 0,0 0 0 0 0,0 0 0 0 0,0 0 0 0 0,0 0 0 0 0,0 0 0 0 0,0 0 0 0 0,-1 0 0 0 0,1-1 0 0 0,0 1 0 0 0,0 0 0 0 0,0 0 0 0 0,0 0 0 0 0,0 0 0 0 0,0 0 0 0 0,0 0 0 0 0,0 0 0 0 0,0 0 0 0 0,0 0 0 0 0,0 0 0 0 0,0 0 0 0 0,0 0 0 0 0,-1 0 0 0 0,1-1 0 0 0,0 1 0 0 0,0 0 0 0 0,0 0 0 0 0,0 0 0 0 0,0 0 0 0 0,0 0 0 0 0,0 0 0 0 0,0 0 0 0 0,0 0 0 0 0,-1 0 0 0 0,1 0 0 0 0,0 0 0 0 0,0 0 0 0 0,0 0 0 0 0,0 0 0 0 0,0 0 0 0 0,0 0 0 0 0,0 0 0 0 0,0 0 0 0 0,-1 1-9 0 0,1-1 33 0 0,-1-1 0 0 0,0 1 0 0 0,0 0 1 0 0,1 0-1 0 0,-1 0 0 0 0,0 0 1 0 0,0-1-1 0 0,1 1 0 0 0,-1 0 0 0 0,0 0 1 0 0,1-1-1 0 0,-1 1 0 0 0,0-1 0 0 0,1 1 1 0 0,-1-1-1 0 0,1 1 0 0 0,-1-1 0 0 0,1 1 1 0 0,-1-1-1 0 0,1 1 0 0 0,-1-1 0 0 0,1 0 1 0 0,-1 1-34 0 0,-4-7 359 0 0,-5 4-38 0 0,10 3-314 0 0,0 1 0 0 0,0-1 0 0 0,0 0 1 0 0,0 0-1 0 0,0 0 0 0 0,0 0 0 0 0,-1 0 0 0 0,1 0 1 0 0,0 0-1 0 0,0 0 0 0 0,0 0 0 0 0,0 0 0 0 0,0 0 0 0 0,0 0 1 0 0,0 0-1 0 0,0 0 0 0 0,-1 0 0 0 0,1 0 0 0 0,0 0 1 0 0,0 0-1 0 0,0-1 0 0 0,0 1 0 0 0,0 0 0 0 0,0 0 0 0 0,0 0 1 0 0,0 0-1 0 0,0 0 0 0 0,0 0 0 0 0,-1 0 0 0 0,1 0 1 0 0,0 0-1 0 0,0 0 0 0 0,0 0 0 0 0,0 0 0 0 0,0 0 0 0 0,0-1 1 0 0,0 1-1 0 0,0 0 0 0 0,0 0 0 0 0,0 0 0 0 0,0 0 1 0 0,0 0-1 0 0,0 0 0 0 0,0 0 0 0 0,0 0 0 0 0,0 0 0 0 0,0-1 1 0 0,0 1-1 0 0,0 0 0 0 0,0 0 0 0 0,0 0 0 0 0,0 0 1 0 0,0 0-1 0 0,0 0 0 0 0,0 0 0 0 0,0 0 0 0 0,0-1-7 0 0,0 1 18 0 0,0-1 0 0 0,0 1-1 0 0,0-1 1 0 0,0 1 0 0 0,0-1 0 0 0,0 1-1 0 0,0-1 1 0 0,0 0 0 0 0,0 1 0 0 0,-1-1-1 0 0,1 1 1 0 0,0-1 0 0 0,0 1 0 0 0,0-1-1 0 0,-1 1 1 0 0,1 0 0 0 0,0-1-1 0 0,-1 1 1 0 0,1-1 0 0 0,0 1 0 0 0,-1-1-1 0 0,1 1 1 0 0,-1 0 0 0 0,1-1 0 0 0,-1 1-1 0 0,1 0 1 0 0,-1 0 0 0 0,1-1 0 0 0,-1 1-1 0 0,1 0-17 0 0,-9-2 232 0 0,-2 2-58 0 0,6 0-117 0 0,2 0 110 0 0,1 1-34 0 0,-1-1-57 0 0,-7 0-13 0 0,7-1-6 0 0,-1 1-51 0 0,-2 0 92 0 0,-12 0 460 0 0,15 0-465 0 0,0 0-33 0 0,0 1 102 0 0,0 1-84 0 0,-18 20-59 0 0,17-18-35 0 0,-22 7-19 0 0,14-1 43 0 0,4 4 37 0 0,7-10-21 0 0,-1 0 0 0 0,-1 0 1 0 0,1 0-1 0 0,-1-1 1 0 0,1 1-1 0 0,-1-1 1 0 0,0 1-25 0 0,1-3 7 0 0,1 1 0 0 0,0-1 0 0 0,-1 1 0 0 0,1-1 0 0 0,0 1 0 0 0,0-1 0 0 0,0 1 0 0 0,0 0 1 0 0,0-1-1 0 0,1 1 0 0 0,-1 0 0 0 0,0 0 0 0 0,1 0 0 0 0,-1 0 0 0 0,1 0 0 0 0,0-1 0 0 0,0 1 1 0 0,0 1-8 0 0,-3 19 52 0 0,-3-7-39 0 0,4-13-13 0 0,1 1 0 0 0,0 0 0 0 0,-1-1-1 0 0,2 1 1 0 0,-1 0 0 0 0,0 0 0 0 0,0 0 0 0 0,1 0 0 0 0,0 0 0 0 0,-1-1 0 0 0,1 4 0 0 0,0 83 112 0 0,0-51 6 0 0,1-36-106 0 0,-1 1-1 0 0,1-1 1 0 0,-1 0-1 0 0,1 1 1 0 0,0-1-1 0 0,-1 0 1 0 0,1 1-1 0 0,0-1 1 0 0,1 0-1 0 0,-1 0 1 0 0,0 0-1 0 0,1 0 1 0 0,-1 0-1 0 0,1 0-11 0 0,27 27 224 0 0,-18-19-128 0 0,5 3 3 0 0,-4-6 22 0 0,-2-1 34 0 0,0-1 67 0 0,-4-2-12 0 0,-4-3-147 0 0,-1 1 0 0 0,1-1 0 0 0,0 1-1 0 0,-1-1 1 0 0,1 0 0 0 0,0 1 0 0 0,-1-1 0 0 0,1 0-1 0 0,0 0 1 0 0,-1 0-63 0 0,1 0 66 0 0,0 0 1 0 0,-1 0-1 0 0,1 0 0 0 0,0 0 0 0 0,-1 0 0 0 0,1 1 0 0 0,0-1 0 0 0,-1 1 0 0 0,1-1 0 0 0,0 1-66 0 0,7 4 302 0 0,-4-1-150 0 0,1-1-59 0 0,2-1-81 0 0,3-1-103 0 0,-1-2-11 0 0,4 0-31 0 0,-3 1 10 0 0,-3 2-16 0 0,0 1-41 0 0,2 2 5 0 0,1 2 16 0 0,-4-5 124 0 0,2-1 43 0 0,4 0 42 0 0,-9-1-30 0 0,-1 0 1 0 0,1 1-1 0 0,0-1 0 0 0,0-1 1 0 0,-1 1-1 0 0,1 0 0 0 0,0-1 0 0 0,-1 0 1 0 0,1 0-1 0 0,0 0-20 0 0,5-5 35 0 0,-7 5-28 0 0,-1 0 0 0 0,1 0 0 0 0,0 0 0 0 0,-1 0 0 0 0,1 0 0 0 0,0 1 0 0 0,0-1 0 0 0,0 1 0 0 0,-1-1 0 0 0,1 1 0 0 0,0-1 0 0 0,0 1 0 0 0,0 0 0 0 0,0 0-7 0 0,11 0 44 0 0,11 0 30 0 0,-23 0-72 0 0,1 0 0 0 0,0 0 0 0 0,-1 0 0 0 0,1 0 0 0 0,0-1 1 0 0,-1 1-1 0 0,1 0 0 0 0,-1-1 0 0 0,1 1 0 0 0,0-1-2 0 0,13-11 28 0 0,-12 9-96 0 0,-3 3-48 0 0,0 0 33 0 0,0 0 16 0 0,0 0-33 0 0,0 0-16 0 0,0 0-33 0 0,0 0-40 0 0,0 0-43 0 0,0 0-47 0 0,0 0-45 0 0,0 0-41 0 0,0 0-36 0 0,0 0-262 0 0,1 0-61 0 0,0 0-49 0 0,0 0-34 0 0,4 0-1447 0 0,5 0-1282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7.91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 84 6648 0 0,'-14'-14'149'0'0,"11"11"23"0"0,3 3 12 0 0,0 0 28 0 0,0-2 91 0 0,0 1-287 0 0,0 1 1 0 0,0-1-1 0 0,0 0 1 0 0,0 1-1 0 0,0-1 1 0 0,0 1-1 0 0,0-1 1 0 0,0 1-1 0 0,0-1 1 0 0,0 1-1 0 0,0-1 0 0 0,1 1 1 0 0,-1-1-1 0 0,0 1 1 0 0,0-1-1 0 0,1 1 1 0 0,-1 0-1 0 0,0-1 1 0 0,1 1-1 0 0,-1-1 1 0 0,0 1-1 0 0,1 0 1 0 0,-1-1-1 0 0,0 1 1 0 0,1 0-1 0 0,-1-1 1 0 0,1 1-1 0 0,-1 0 1 0 0,1 0-1 0 0,-1-1 1 0 0,1 1-1 0 0,-1 0 0 0 0,1 0 1 0 0,-1 0-1 0 0,1 0 1 0 0,-1 0-1 0 0,1 0 1 0 0,-1 0-1 0 0,1 0 1 0 0,-1 0-1 0 0,1 0 1 0 0,0 0-17 0 0,4-3 354 0 0,-4 2-355 0 0,0 0 33 0 0,3-3 110 0 0,13-12 604 0 0,-14 13-625 0 0,-1 0-43 0 0,3 1 278 0 0,-4 2-341 0 0,0 0 0 0 0,-1-1 1 0 0,1 1-1 0 0,0 0 0 0 0,-1 0 1 0 0,1 0-1 0 0,-1 0 0 0 0,1 0 1 0 0,-1-1-1 0 0,1 1 1 0 0,0 0-1 0 0,-1 0 0 0 0,1-1 1 0 0,-1 1-1 0 0,1 0 0 0 0,-1-1 1 0 0,1 1-1 0 0,-1-1 0 0 0,0 1 1 0 0,1-1-1 0 0,-1 1 0 0 0,1-1 1 0 0,-1 1-1 0 0,1-1-15 0 0,-1 0 14 0 0,0 1 0 0 0,1-1 1 0 0,-1 0-1 0 0,1 1 0 0 0,-1-1 0 0 0,1 1 1 0 0,0-1-1 0 0,-1 1 0 0 0,1-1 0 0 0,-1 1 1 0 0,1-1-1 0 0,0 1 0 0 0,0 0 0 0 0,-1-1 0 0 0,1 1 1 0 0,0 0-1 0 0,-1-1 0 0 0,1 1 0 0 0,0 0 1 0 0,0 0-1 0 0,0 0 0 0 0,-1 0 0 0 0,1 0 0 0 0,0 0 1 0 0,0 0-15 0 0,13 0 217 0 0,-11 0-29 0 0,-3 0-17 0 0,2 0-3 0 0,12 0-31 0 0,0 0-94 0 0,-9 3 5 0 0,9 8-36 0 0,-5-9-12 0 0,-8-2 0 0 0,-1 0 0 0 0,0 0 0 0 0,0 0 0 0 0,1 0 0 0 0,-1 0 0 0 0,0 0 0 0 0,0 0 0 0 0,0 0 0 0 0,1 0 0 0 0,-1 1 0 0 0,0-1 0 0 0,0 0 0 0 0,1 0 0 0 0,-1 0 0 0 0,0 0 0 0 0,0 0 0 0 0,0 0 0 0 0,1 1 0 0 0,-1-1 0 0 0,0 0 0 0 0,0 0 0 0 0,0 0 0 0 0,0 0 0 0 0,1 1 0 0 0,-1-1 0 0 0,0 0 0 0 0,0 0 0 0 0,0 0 0 0 0,0 1 0 0 0,0-1 0 0 0,0 0 0 0 0,0 0 0 0 0,0 1 0 0 0,1-1 0 0 0,0 29 0 0 0,-1-28 0 0 0,0 0 0 0 0,0-1 0 0 0,0 1 0 0 0,0 0 0 0 0,0 0 0 0 0,0 0 0 0 0,0 0 0 0 0,0 0 0 0 0,1 0 0 0 0,-1 0 0 0 0,0-1 0 0 0,0 1 0 0 0,1 0 0 0 0,0 1 0 0 0,6 2 0 0 0,-7-4 0 0 0,1 1 0 0 0,-1-1 0 0 0,0 0 0 0 0,1 0 0 0 0,-1 1 0 0 0,1-1 0 0 0,-1 0 0 0 0,0 1 0 0 0,1-1 0 0 0,-1 1 0 0 0,1-1 0 0 0,-1 0 0 0 0,0 1 0 0 0,0-1 0 0 0,1 1 0 0 0,-1-1 0 0 0,0 1 0 0 0,0-1 0 0 0,0 1 0 0 0,1-1 0 0 0,-1 1 0 0 0,0-1 0 0 0,0 1 0 0 0,0-1 0 0 0,0 1 0 0 0,0-1 0 0 0,0 1 0 0 0,0-1 0 0 0,0 1 0 0 0,0-1 0 0 0,0 1 0 0 0,0 0 0 0 0,-1 1 1 0 0,1-1-1 0 0,0 1 1 0 0,0 0 0 0 0,0 0 0 0 0,-1-1 0 0 0,1 1 0 0 0,-1 0 0 0 0,0-1 0 0 0,1 1 0 0 0,-1 0-1 0 0,0-1 1 0 0,0 1 0 0 0,0-1 0 0 0,0 1 0 0 0,0-1 0 0 0,0 0 0 0 0,0 1 0 0 0,-1-1-1 0 0,-1 5 76 0 0,3-4-66 0 0,-1 0 0 0 0,1 0 0 0 0,-1 0 1 0 0,1 0-1 0 0,-1-1 0 0 0,1 1 0 0 0,-1 0 1 0 0,0 0-1 0 0,0 0 0 0 0,0-1 1 0 0,0 1-11 0 0,-1 0 11 0 0,1-1 0 0 0,0 1 0 0 0,1 0 0 0 0,-1 0 0 0 0,0-1 1 0 0,0 1-1 0 0,1 0 0 0 0,-1 0 0 0 0,1 0 0 0 0,0 0 1 0 0,-1 0-12 0 0,-1 4 88 0 0,-20 15 96 0 0,16-15-182 0 0,0-3 41 0 0,6-3-42 0 0,-1 0 1 0 0,0 0-1 0 0,0 0 1 0 0,1 0-1 0 0,-1 0 0 0 0,0 0 1 0 0,1 1-1 0 0,-1-1 1 0 0,0 0-1 0 0,1 0 1 0 0,-1 0-1 0 0,0 1 0 0 0,1-1 1 0 0,-1 0-1 0 0,0 1-1 0 0,1 0 4 0 0,0-1-1 0 0,-1 1 1 0 0,1-1 0 0 0,0 1-1 0 0,-1 0 1 0 0,1-1-1 0 0,0 1 1 0 0,0 0-1 0 0,0 0 1 0 0,0-1-1 0 0,-1 1 1 0 0,1 0 0 0 0,0-1-1 0 0,0 1 1 0 0,1 0-4 0 0,-1-1 0 0 0,0 3 64 0 0,-3-3-11 0 0,-8 0-57 0 0,8 0-65 0 0,6 0 1 0 0,-3 0 65 0 0,1 0 0 0 0,0 0 1 0 0,-1 0-1 0 0,1 0 1 0 0,-1-1-1 0 0,1 1 0 0 0,0 0 1 0 0,-1 0-1 0 0,1 0 0 0 0,-1-1 1 0 0,1 1-1 0 0,-1 0 1 0 0,1 0-1 0 0,-1-1 0 0 0,1 1 1 0 0,-1-1-1 0 0,1 1 1 0 0,-1 0-1 0 0,1-1 0 0 0,-1 1 1 0 0,0-1-1 0 0,1 1 0 0 0,-1-1 1 0 0,1 0 2 0 0,-1 0-2 0 0,1 1-1 0 0,-1-1 1 0 0,1 1 0 0 0,-1-1 0 0 0,1 0 0 0 0,-1 1 0 0 0,1-1-1 0 0,-1 1 1 0 0,1-1 0 0 0,0 1 0 0 0,-1 0 0 0 0,1-1-1 0 0,0 1 1 0 0,-1-1 0 0 0,1 1 0 0 0,0 0 0 0 0,0 0 0 0 0,-1-1-1 0 0,1 1 1 0 0,0 0 0 0 0,0 0 0 0 0,0 0 0 0 0,-1 0-1 0 0,1 0 1 0 0,0 0 2 0 0,0 0 0 0 0,0 0-1 0 0,0 0 0 0 0,0 0 0 0 0,0 0 0 0 0,0 0 1 0 0,-1 0-1 0 0,1 0 0 0 0,0 0 0 0 0,0 0 1 0 0,0-1-1 0 0,0 1 0 0 0,0 0 0 0 0,-1-1 1 0 0,2 0 0 0 0,3-10 0 0 0,-3 11 0 0 0,0-1 0 0 0,-1 0 0 0 0,1 1 0 0 0,0 0 0 0 0,0-1 0 0 0,-1 1 0 0 0,1 0 0 0 0,0 0 0 0 0,-1 0 0 0 0,1 0 0 0 0,0 0 0 0 0,1 0 0 0 0,4 1 0 0 0,-6-2 0 0 0,0 1 0 0 0,0 0 0 0 0,0 0 0 0 0,-1 0 0 0 0,1 0 0 0 0,0 1 0 0 0,0-1 0 0 0,0 0 0 0 0,0 0 0 0 0,0 0 0 0 0,0 1 0 0 0,-1-1 0 0 0,1 0 0 0 0,1 1 0 0 0,-1 3 0 0 0,1 0 0 0 0,14 5 0 0 0,1 2-11 0 0,-10-8-4 0 0,-6-3 14 0 0,-1 0 0 0 0,1 1 0 0 0,-1-1 0 0 0,1 0 0 0 0,-1 0 0 0 0,1 0 0 0 0,-1 1 0 0 0,0-1 0 0 0,1 0 0 0 0,-1 1 0 0 0,1-1 0 0 0,-1 0 0 0 0,1 1 0 0 0,-1-1 0 0 0,0 1 0 0 0,1-1 0 0 0,-1 0 0 0 0,0 1 0 0 0,0-1 0 0 0,1 1 0 0 0,-1-1 0 0 0,0 1 0 0 0,0-1 0 0 0,0 1 0 0 0,1-1 0 0 0,-1 1 0 0 0,0-1 0 0 0,0 1 0 0 0,0 0 0 0 0,0-1 0 0 0,0 1 0 0 0,0-1 0 0 0,0 1 0 0 0,0-1 0 0 0,0 1 0 0 0,0-1 0 0 0,-1 1 0 0 0,1-1 1 0 0,0 2 3 0 0,1 0 1 0 0,-1 0 0 0 0,0 0-1 0 0,0-1 1 0 0,1 1 0 0 0,-1 0 0 0 0,1 0-1 0 0,0-1 1 0 0,0 1 0 0 0,-1 0-1 0 0,1-1 1 0 0,0 1 0 0 0,0-1 0 0 0,1 1-4 0 0,2 6 12 0 0,-1-4-8 0 0,-3 2 21 0 0,0 17-1 0 0,0-11 4 0 0,0-8 1 0 0,0 1 0 0 0,0-1 0 0 0,0 1 0 0 0,-1-1 0 0 0,0 3-29 0 0,0-4 23 0 0,0-1 1 0 0,0 1-1 0 0,0-1 0 0 0,0 0 1 0 0,0 1-1 0 0,-1-1 0 0 0,1 0 0 0 0,-1 0 1 0 0,0 0-1 0 0,0 0 0 0 0,0 1-23 0 0,-1 0 39 0 0,-18 16 320 0 0,17-15-317 0 0,1-2-38 0 0,-11 3 102 0 0,9 6-12 0 0,-9-5-4 0 0,5-1-49 0 0,8-4-38 0 0,0 0 1 0 0,-1 0-1 0 0,1 0 0 0 0,-1 0 1 0 0,0-1-1 0 0,1 1 0 0 0,-1-1 1 0 0,0 1-1 0 0,1-1 0 0 0,-1 1 1 0 0,0-1-1 0 0,0 0 0 0 0,1 0 1 0 0,-1 1-4 0 0,-4-2-1 0 0,4 1 3 0 0,-23 14-19 0 0,23-13-162 0 0,0 0 67 0 0,0 0 56 0 0,0-1 48 0 0,-2 1 96 0 0,-6 0 299 0 0,7-2-320 0 0,-1 1-68 0 0,2 0-43 0 0,0 0-38 0 0,0 0-44 0 0,0 0-50 0 0,0 0-54 0 0,0 0-59 0 0,0-1-66 0 0,0 1-70 0 0,0 0-75 0 0,0 0-82 0 0,0 0-86 0 0,0 0-92 0 0,-3 0-865 0 0,-4 0-923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19.80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299 149 5520 0 0,'0'0'158'0'0,"-2"3"24"0"0,-9 8-12 0 0,5-8-8 0 0,-1-2-55 0 0,2 5-14 0 0,1-2-10 0 0,-1-1 69 0 0,0-1 8 0 0,-2-2 61 0 0,-6 3 18 0 0,-2 8 34 0 0,13-9-129 0 0,0-1-38 0 0,-2 0 15 0 0,-4-2-18 0 0,8 1-65 0 0,-10 0 254 0 0,2 0-98 0 0,0 0-74 0 0,-10 0 95 0 0,12 0-84 0 0,0 2 85 0 0,-5 10-10 0 0,8-10-64 0 0,-1-1-64 0 0,-6-1-28 0 0,8-1-6 0 0,-15 1 100 0 0,16 0-131 0 0,-1 0 0 0 0,1 0 1 0 0,-1 0-1 0 0,1 1 0 0 0,-1-1 1 0 0,1 0-1 0 0,-1 1 0 0 0,1-1 1 0 0,-1 0-1 0 0,1 1-13 0 0,-2 1 16 0 0,-12 3 47 0 0,14-5-62 0 0,1 0 0 0 0,-1 0 1 0 0,0 0-1 0 0,0-1 0 0 0,1 1 0 0 0,-1 0 1 0 0,0 0-1 0 0,0-1 0 0 0,1 1 0 0 0,-1-1 1 0 0,0 1-1 0 0,1 0 0 0 0,-1-1 0 0 0,1 1 1 0 0,-1-1-1 0 0,0 1 0 0 0,1-1 0 0 0,-1 0-1 0 0,1 1 2 0 0,-1-1-1 0 0,1 1 1 0 0,0 0-1 0 0,-1-1 1 0 0,1 1-1 0 0,-1 0 1 0 0,1 0-1 0 0,0 0 1 0 0,-1-1-1 0 0,1 1 1 0 0,-1 0-1 0 0,1 0 1 0 0,-1 0-1 0 0,1 0 1 0 0,-1 0-1 0 0,1 0 1 0 0,-1 0-1 0 0,1-1 1 0 0,-1 2-1 0 0,1-1 0 0 0,-1 0 1 0 0,1 0-1 0 0,-1 0 1 0 0,1 0-1 0 0,-1 0 1 0 0,1 0-1 0 0,-1 0 1 0 0,1 1-1 0 0,0-1 1 0 0,-1 0-1 0 0,1 0 1 0 0,-1 1-1 0 0,1-1 1 0 0,-1 0-1 0 0,1 1 1 0 0,0-1-2 0 0,0 0 0 0 0,-5 7-2 0 0,4-6 2 0 0,1-1 0 0 0,0 1 1 0 0,0-1-1 0 0,0 0 1 0 0,-1 1-1 0 0,1-1 0 0 0,0 0 1 0 0,0 1-1 0 0,-1-1 1 0 0,1 0-1 0 0,0 1 1 0 0,-1-1-1 0 0,1 0 0 0 0,-1 0 1 0 0,1 1-1 0 0,0-1 1 0 0,-1 0-1 0 0,1 0 0 0 0,-1 0 1 0 0,1 1-1 0 0,0-1 1 0 0,-1 0-1 0 0,1 0 0 0 0,-1 0 1 0 0,1 0-1 0 0,-1 0 1 0 0,1 0-1 0 0,0 0 1 0 0,-1 0-1 0 0,1 0 0 0 0,-1 0 0 0 0,1 0 1 0 0,0 0 0 0 0,0 0 0 0 0,0 0-1 0 0,0 0 1 0 0,-1 0 0 0 0,1 0 0 0 0,0 0-1 0 0,0 0 1 0 0,0 0 0 0 0,0 0 0 0 0,0 0-1 0 0,0 0 1 0 0,0 0 0 0 0,0 0 0 0 0,0 0-1 0 0,0 0 1 0 0,-1 0 0 0 0,1 0 0 0 0,0 0-1 0 0,0 0 1 0 0,0 0 0 0 0,0 0 0 0 0,0 0-1 0 0,0 0 1 0 0,0 0 0 0 0,0 0 0 0 0,0 0-1 0 0,0 0 1 0 0,0 0 0 0 0,-1-1 0 0 0,1 1-1 0 0,0 0 1 0 0,0 0 0 0 0,0 0 0 0 0,0 0-1 0 0,0 0 1 0 0,0 0 0 0 0,0 0 0 0 0,0 0-1 0 0,0 0 1 0 0,0 0 0 0 0,0 0 0 0 0,0-1-1 0 0,0 1 1 0 0,0 0 0 0 0,0 0 0 0 0,0 0-1 0 0,0 0 1 0 0,0 0 0 0 0,0 0 0 0 0,0 0-1 0 0,0 0 1 0 0,0 0 0 0 0,0-1 0 0 0,0 1-1 0 0,0 0 1 0 0,0 0-1 0 0,0-1 1 0 0,0 1-1 0 0,0-1 1 0 0,0 0 0 0 0,0 1 0 0 0,0-1-1 0 0,0 0 1 0 0,0 0 0 0 0,0 1-1 0 0,-1-1 1 0 0,1 0 0 0 0,0 1 0 0 0,0-1-1 0 0,-1 0 1 0 0,1 1 0 0 0,-1-1-1 0 0,-10-4 10 0 0,11 4-6 0 0,0 0 0 0 0,-1 0 0 0 0,1 0 0 0 0,-1 0-1 0 0,1 1 1 0 0,0-1 0 0 0,0 0 0 0 0,0 0 0 0 0,-1 0-1 0 0,1 0 1 0 0,0 0 0 0 0,0 0 0 0 0,0 0 0 0 0,1 0-4 0 0,-1 0 2 0 0,-1 0-1 0 0,1 1 1 0 0,0-1 0 0 0,1 0 0 0 0,-1 0 0 0 0,0 1 0 0 0,0-1-1 0 0,0 0 1 0 0,0 1 0 0 0,0-1 0 0 0,1 0 0 0 0,-1 1 0 0 0,0-1 0 0 0,1 0-1 0 0,-1 1 1 0 0,0-1 0 0 0,1 0 0 0 0,-1 1 0 0 0,1-1 0 0 0,-1 1-1 0 0,1-1 1 0 0,-1 1 0 0 0,1-1 0 0 0,0 1 0 0 0,-1 0 0 0 0,1-1-2 0 0,0 1 0 0 0,-1-1 1 0 0,1 1 0 0 0,-1-1-1 0 0,1 1 1 0 0,-1 0-1 0 0,1-1 1 0 0,-1 0 0 0 0,1 1-1 0 0,-1-1 1 0 0,1 1-1 0 0,-1-1 1 0 0,0 0 0 0 0,1 1-1 0 0,-1-1 1 0 0,0 1 0 0 0,1-1-1 0 0,-1 0 1 0 0,0 0-1 0 0,0 1 1 0 0,0-1 0 0 0,0 0-1 0 0,0 1 1 0 0,0-1-1 0 0,0 0 1 0 0,0 0 0 0 0,0 1-1 0 0,0-1 0 0 0,0 0 0 0 0,0 0 0 0 0,0 0 0 0 0,0 0 0 0 0,0 0 0 0 0,0 0 0 0 0,0 0 0 0 0,1 0 0 0 0,-1 1 0 0 0,0-1 0 0 0,0 0 0 0 0,1 0 0 0 0,-1 0 0 0 0,1 0 0 0 0,10-5 0 0 0,-5-8 0 0 0,3 2 37 0 0,-2 5-21 0 0,4-7-5 0 0,-8 9-11 0 0,-3 4 0 0 0,0 1 0 0 0,1-1 0 0 0,-1 0 0 0 0,0 1 0 0 0,0-1 0 0 0,1 0 0 0 0,-1 1 0 0 0,1-1 0 0 0,-1 1 0 0 0,1-1 0 0 0,-1 0 0 0 0,1 1 0 0 0,-1-1 0 0 0,1 1 0 0 0,-1 0 0 0 0,1-1 0 0 0,0 1 0 0 0,-1-1 0 0 0,1 1 0 0 0,0 0 0 0 0,-1 0 0 0 0,1-1 0 0 0,5-1 0 0 0,-2 0 0 0 0,0-3 0 0 0,7-19 0 0 0,3 8 0 0 0,2-1 0 0 0,-2 3-12 0 0,-14 14 11 0 0,0 0 0 0 0,0 0 0 0 0,0 0 0 0 0,0 0 0 0 0,1 0 1 0 0,-1-1-1 0 0,0 1 0 0 0,0 0 0 0 0,0 0 0 0 0,0 0 0 0 0,0 0 1 0 0,0 0-1 0 0,0 0 0 0 0,0 0 0 0 0,0 0 0 0 0,1 0 0 0 0,-1 0 1 0 0,0 0-1 0 0,0-1 0 0 0,0 1 0 0 0,0 0 0 0 0,0 0 0 0 0,0 0 0 0 0,0 0 1 0 0,1 0-1 0 0,-1 0 0 0 0,0 0 0 0 0,0 0 0 0 0,0 0 0 0 0,0 0 1 0 0,0 0-1 0 0,0 0 0 0 0,1 0 0 0 0,-1 0 0 0 0,0 0 0 0 0,0 0 1 0 0,0 0-1 0 0,0 0 0 0 0,0 1 0 0 0,0-1 0 0 0,1 0 0 0 0,-1 0 0 0 0,0 0 1 0 0,0 0-1 0 0,0 0 0 0 0,0 0 0 0 0,0 0 0 0 0,0 0 0 0 0,0 0 1 0 0,0 0-1 0 0,0 0 0 0 0,0 1 0 0 0,1-1 0 0 0,-1 0 0 0 0,0 0 1 0 0,0 0-1 0 0,0 0 1 0 0,11 11-2 0 0,-8-5 45 0 0,-4-2-35 0 0,1-4-10 0 0,5 8 20 0 0,4 10 39 0 0,-7-14-41 0 0,-2 0 0 0 0,1 0 0 0 0,0 0 0 0 0,-1-1 0 0 0,0 1 0 0 0,1 0 0 0 0,-2 0 0 0 0,1 0 0 0 0,0 0-16 0 0,-1 7 34 0 0,1 129 570 0 0,0-47-111 0 0,0-93-486 0 0,0 1 1 0 0,0 0-1 0 0,0-1 0 0 0,0 1 1 0 0,0 0-1 0 0,0 0 0 0 0,0-1 1 0 0,0 1-1 0 0,0 0 0 0 0,-1-1 1 0 0,1 1-1 0 0,0 0 0 0 0,-1-1 1 0 0,1 1-1 0 0,0 0 0 0 0,-1-1 1 0 0,1 1-1 0 0,-1-1 0 0 0,1 1 1 0 0,-1-1-1 0 0,1 1 0 0 0,-1-1 1 0 0,1 1-1 0 0,-1-1 0 0 0,1 1 1 0 0,-1-1-8 0 0,0 1 7 0 0,1-1 0 0 0,-1 0 1 0 0,1 1-1 0 0,-1-1 0 0 0,0 1 1 0 0,1-1-1 0 0,-1 1 0 0 0,1-1 1 0 0,0 1-1 0 0,-1 0 0 0 0,1-1 1 0 0,-1 1-1 0 0,1-1 0 0 0,0 1 1 0 0,0 0-1 0 0,-1-1 0 0 0,1 1 1 0 0,0 0-1 0 0,0 0 0 0 0,0-1 1 0 0,0 1-1 0 0,-1 0 0 0 0,1-1 1 0 0,0 1-1 0 0,1 0 0 0 0,-1 0-7 0 0,0 23 200 0 0,0-14-79 0 0,0 12 90 0 0,0-4-63 0 0,0 7 35 0 0,0-24-320 0 0,0 0 53 0 0,0 0 45 0 0,0-1 38 0 0,0 2 81 0 0,0 0 246 0 0,0-1-268 0 0,0 0-57 0 0,0 0-101 0 0,0-1-1 0 0,0 1-40 0 0,0 0-59 0 0,0-1-57 0 0,0 1-61 0 0,0 0-66 0 0,0-1-73 0 0,0 1-76 0 0,0 0-84 0 0,0 0-87 0 0,0-1-873 0 0,0 0-891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21.3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233 17 5936 0 0,'0'0'169'0'0,"0"0"-33"0"0,0 0 4 0 0,0 0 59 0 0,0 0 178 0 0,0 0 326 0 0,0 0 29 0 0,0 0-303 0 0,0 0-178 0 0,0 0-48 0 0,0 0 39 0 0,0 0 102 0 0,0 0-21 0 0,-3 0-25 0 0,-6-2-125 0 0,8 2-163 0 0,1-1-1 0 0,0 1 1 0 0,-1-1-1 0 0,1 1 0 0 0,-1 0 1 0 0,1-1-1 0 0,0 1 1 0 0,-1-1-1 0 0,1 1 0 0 0,0-1 1 0 0,0 1-1 0 0,0-1 1 0 0,-1 1-1 0 0,1-1 0 0 0,0 1 1 0 0,0-1-1 0 0,0 0 1 0 0,0 1-1 0 0,0-1 1 0 0,0 1-1 0 0,0-1 0 0 0,0 0-9 0 0,0 1 3 0 0,0 0 0 0 0,0 0 0 0 0,0 0 0 0 0,0 0-1 0 0,0 0 1 0 0,0 0 0 0 0,0 0 0 0 0,0 0 0 0 0,0-1 0 0 0,0 1-1 0 0,0 0 1 0 0,0 0 0 0 0,0 0 0 0 0,0 0 0 0 0,0 0 0 0 0,0 0-1 0 0,0 0 1 0 0,0 0 0 0 0,0 0 0 0 0,0-1 0 0 0,0 1 0 0 0,0 0-1 0 0,0 0 1 0 0,0 0 0 0 0,0 0 0 0 0,0 0 0 0 0,0 0 0 0 0,0 0-1 0 0,0 0 1 0 0,-1 0 0 0 0,1 0 0 0 0,0 0 0 0 0,0 0 0 0 0,0 0-1 0 0,0 0 1 0 0,0-1 0 0 0,0 1 0 0 0,0 0 0 0 0,0 0 0 0 0,0 0-1 0 0,0 0 1 0 0,0 0 0 0 0,-1 0 0 0 0,1 0 0 0 0,0 0 0 0 0,0 0-1 0 0,0 0 1 0 0,0 0 0 0 0,0 0 0 0 0,0 0 0 0 0,0 0-1 0 0,0 0 1 0 0,0 0 0 0 0,-1 0 0 0 0,1 0 0 0 0,0 0 0 0 0,0 1-3 0 0,-13-1 119 0 0,7 0-58 0 0,-3 0-36 0 0,-10 0 28 0 0,18-1-46 0 0,1 1 0 0 0,-1 0 0 0 0,0 0 0 0 0,1 0 0 0 0,-1 0 0 0 0,0 0 0 0 0,1 1 0 0 0,-1-1 0 0 0,1 0 0 0 0,-1 0 0 0 0,0 0 0 0 0,1 0 0 0 0,-1 1 0 0 0,0-1 1 0 0,1 0-1 0 0,-1 1 0 0 0,1-1 0 0 0,-1 0 0 0 0,1 1 0 0 0,-1-1 0 0 0,1 1 0 0 0,-1-1 0 0 0,1 1 0 0 0,-1-1 0 0 0,1 1 0 0 0,0-1 0 0 0,-1 1-7 0 0,1 0 9 0 0,-1 0 1 0 0,1-1 0 0 0,-1 1 0 0 0,1 0 0 0 0,-1-1 0 0 0,1 1-1 0 0,-1-1 1 0 0,0 1 0 0 0,1-1 0 0 0,-1 1 0 0 0,0-1 0 0 0,0 0-1 0 0,1 1 1 0 0,-1-1 0 0 0,0 0 0 0 0,0 1 0 0 0,1-1 0 0 0,-1 0-1 0 0,0 0 1 0 0,0 0 0 0 0,0 0 0 0 0,1 1 0 0 0,-1-1-1 0 0,0-1 1 0 0,0 1 0 0 0,0 0 0 0 0,0 0-10 0 0,-7 0-61 0 0,0 0-34 0 0,7 0 94 0 0,0 0 0 0 0,0 0 0 0 0,1 0 0 0 0,-1 0 1 0 0,0 0-1 0 0,0 0 0 0 0,1 1 0 0 0,-1-1 0 0 0,0 0 0 0 0,1 0 0 0 0,-1 0 0 0 0,0 1 0 0 0,1-1 1 0 0,-1 0-1 0 0,0 1 1 0 0,1 0-1 0 0,0-1 0 0 0,-1 1 1 0 0,1-1-1 0 0,0 1 0 0 0,0 0 0 0 0,-1-1 1 0 0,1 1-1 0 0,0 0 0 0 0,0 0 1 0 0,0-1-1 0 0,0 1 0 0 0,0 0 0 0 0,0-1 1 0 0,0 1-1 0 0,0 0 1 0 0,-3 5-43 0 0,-8 7 33 0 0,10-11 10 0 0,1-1 0 0 0,-1 1 0 0 0,1-1 0 0 0,0 0 0 0 0,-1 1 0 0 0,1-1 0 0 0,0 1 0 0 0,0-1 0 0 0,0 1 0 0 0,0-1 0 0 0,0 0 0 0 0,0 16 0 0 0,0-1 0 0 0,0 1 0 0 0,0-16 0 0 0,0 1 0 0 0,0-1 0 0 0,0 1 0 0 0,0-1 0 0 0,1 1 0 0 0,-1-1 0 0 0,0 1 0 0 0,1-1 0 0 0,-1 1 0 0 0,1-1 0 0 0,10 16 0 0 0,-6 0 0 0 0,-4-16 0 0 0,0 0 0 0 0,0 0 0 0 0,0 0 0 0 0,0 1 0 0 0,0-1 0 0 0,0 0 0 0 0,0 0 0 0 0,0 0 0 0 0,0 0 0 0 0,0-1 0 0 0,0 1 0 0 0,1 0 0 0 0,15 5 0 0 0,-16-5 1 0 0,0-1 0 0 0,1 1 1 0 0,-1 0-1 0 0,0 0 0 0 0,0 0 1 0 0,0 0-1 0 0,0 0 0 0 0,0 0 1 0 0,0 0-1 0 0,0 0 0 0 0,0 1 1 0 0,0 0-2 0 0,2 12 74 0 0,-4-14-72 0 0,1 0-1 0 0,0 0 0 0 0,0 0 0 0 0,0 0 0 0 0,0 0 1 0 0,0 0-1 0 0,0 0 0 0 0,0 0 0 0 0,0 0 0 0 0,0 1 1 0 0,0-1-1 0 0,0 0 0 0 0,0 0 0 0 0,0 0 1 0 0,0 0-1 0 0,0 0 0 0 0,0 0 0 0 0,0 0 0 0 0,0 0 1 0 0,0 0-1 0 0,0 0 0 0 0,1 1 0 0 0,-1-1 1 0 0,0 0-1 0 0,0 0 0 0 0,0 0 0 0 0,0 0 0 0 0,0 0 1 0 0,0 0-1 0 0,0 0 0 0 0,0 0 0 0 0,0 0 0 0 0,0 0 1 0 0,0 0-1 0 0,0 0 0 0 0,0 0 0 0 0,0 0 1 0 0,1 0-1 0 0,-1 0 0 0 0,0 1 0 0 0,0-1 0 0 0,0 0 1 0 0,0 0-1 0 0,0 0 0 0 0,0 0 0 0 0,0 0 1 0 0,0 0-1 0 0,0 0 0 0 0,1 0 0 0 0,-1 0 0 0 0,0 0 1 0 0,0 0-1 0 0,0 0 0 0 0,0-1 0 0 0,0 1 0 0 0,0 0 1 0 0,0 0-2 0 0,1 0 1 0 0,-1 0 1 0 0,1 0 0 0 0,-1 0-1 0 0,1 0 1 0 0,-1 0 0 0 0,1 0 0 0 0,-1 0-1 0 0,1 0 1 0 0,-1 0 0 0 0,1 1-1 0 0,-1-1 1 0 0,1 0 0 0 0,-1 0 0 0 0,1 0-1 0 0,-1 1 1 0 0,0-1 0 0 0,1 0-1 0 0,-1 0 1 0 0,1 1 0 0 0,-1-1 0 0 0,0 0-1 0 0,1 1 1 0 0,-1-1 0 0 0,0 0-1 0 0,1 1 1 0 0,-1-1 0 0 0,0 1 0 0 0,0-1-1 0 0,1 1 1 0 0,-1-1 0 0 0,0 0-1 0 0,0 1 1 0 0,0-1 0 0 0,0 1-1 0 0,1-1 1 0 0,-1 1-2 0 0,3 6-8 0 0,11 10-51 0 0,0-1-15 0 0,-9-2 46 0 0,6-8-20 0 0,-10-6 47 0 0,-1 1 0 0 0,0 0 0 0 0,1 0 0 0 0,-1 0 0 0 0,0-1 1 0 0,1 1-1 0 0,-1 0 0 0 0,0 0 0 0 0,0 0 0 0 0,0 0 0 0 0,0 0 0 0 0,0 0 1 0 0,0 0-1 0 0,0 0 1 0 0,0 1 0 0 0,0-1 0 0 0,0 1 0 0 0,0-1 0 0 0,0 1 0 0 0,0 0 0 0 0,1-1 0 0 0,-1 0 0 0 0,1 1 0 0 0,-1-1 0 0 0,1 1 0 0 0,10 15 0 0 0,-11-17 0 0 0,0 1 0 0 0,1 0 0 0 0,-1-1 0 0 0,0 1 0 0 0,0 0 0 0 0,1 0 0 0 0,-1-1 0 0 0,0 1 0 0 0,0 0 0 0 0,0 0 0 0 0,0-1 0 0 0,0 1 0 0 0,0 0 0 0 0,0 0 0 0 0,-1 0 0 0 0,1-1 0 0 0,0 1 0 0 0,0 0 0 0 0,0-1 0 0 0,-1 1 0 0 0,1 0 0 0 0,-11 13 10 0 0,8-8 44 0 0,3-6-49 0 0,0 1 0 0 0,0 0 1 0 0,0-1-1 0 0,0 1 0 0 0,0 0 1 0 0,0 0-1 0 0,0-1 0 0 0,-1 1 1 0 0,1 0-1 0 0,0-1 0 0 0,0 1 1 0 0,-1 0-1 0 0,1-1 0 0 0,0 1 1 0 0,-1 0-6 0 0,-10 4 144 0 0,6 2-40 0 0,5-7-98 0 0,0 1 1 0 0,0-1-1 0 0,-1 1 1 0 0,1-1-1 0 0,0 1 1 0 0,0-1-1 0 0,-1 1 1 0 0,1-1-1 0 0,-1 0 1 0 0,1 1-1 0 0,0-1 1 0 0,-1 0-1 0 0,1 1 1 0 0,-1-1-1 0 0,1 0 1 0 0,-1 0-1 0 0,1 1 1 0 0,-1-1-1 0 0,1 0 1 0 0,-1 0-1 0 0,1 0 1 0 0,-1 0-1 0 0,1 0 1 0 0,-1 0-1 0 0,1 0 1 0 0,-1 0-1 0 0,1 0 1 0 0,-1 0-1 0 0,1 0 1 0 0,-1 0-1 0 0,1 0 1 0 0,-1 0-7 0 0,-9 2 94 0 0,4 4-4 0 0,-2 1 23 0 0,-4-5 22 0 0,-1 1-66 0 0,-2 7-34 0 0,9-6 38 0 0,-4-5-58 0 0,9 1-7 0 0,-8-1 69 0 0,8 1-72 0 0,-24 15 3 0 0,23-14-3 0 0,1-1-1 0 0,-1 1 0 0 0,1-1 0 0 0,-1 0 1 0 0,1 0-1 0 0,-1 1 0 0 0,1-1 0 0 0,-1 0 1 0 0,1 0-1 0 0,-1 0-4 0 0,1 0 1 0 0,0 0-1 0 0,0 0 1 0 0,0 0 0 0 0,0 0 0 0 0,0 0 0 0 0,1 0-1 0 0,-1 0 1 0 0,0-1 0 0 0,0 1 0 0 0,0 0-1 0 0,0 0 1 0 0,0-1 0 0 0,1 1 0 0 0,-2-1-1 0 0,-3-10 0 0 0,4 10 0 0 0,0 1 0 0 0,0 0 0 0 0,0-1 0 0 0,0 1 0 0 0,1 0 0 0 0,-1 0 0 0 0,0-1 0 0 0,0 1 0 0 0,0 0 0 0 0,0 0 0 0 0,0 0 0 0 0,0 0 0 0 0,0 0 0 0 0,0 0 0 0 0,-5 0-27 0 0,2 0-71 0 0,2 0-74 0 0,0 0-110 0 0,1 0-131 0 0,0 0-116 0 0,0 0 70 0 0,1-1-43 0 0,0-1-594 0 0,0-2-463 0 0,0-5-880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23.0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69 1 5472 0 0,'0'0'124'0'0,"0"0"17"0"0,0 0 10 0 0,0 0 22 0 0,0 0 90 0 0,0 0 38 0 0,0 0 10 0 0,0 0-1 0 0,0 2-4 0 0,0 9-2 0 0,0-8 0 0 0,0-3-16 0 0,-2 3-67 0 0,-9 8-28 0 0,8-7-12 0 0,2 0-94 0 0,2 4-16 0 0,-1-7-44 0 0,-2 11 213 0 0,-1-7-128 0 0,-1-2-37 0 0,-2 3 36 0 0,4 4-5 0 0,2-1 12 0 0,0 17 279 0 0,0-20-311 0 0,0 0-49 0 0,-3-1 115 0 0,2-3-133 0 0,0-1 0 0 0,0 1 0 0 0,-1-1 0 0 0,1 1 0 0 0,0 0 0 0 0,1 0 0 0 0,-1-1 0 0 0,0 1 0 0 0,0 0 0 0 0,1 0 0 0 0,-1 0 0 0 0,1 0 0 0 0,-1 1-19 0 0,0 31 292 0 0,1-30-271 0 0,0 6 54 0 0,0 4 24 0 0,0-4-28 0 0,0 6 36 0 0,-3-5-51 0 0,-3 2-39 0 0,-3 8-12 0 0,9-20-3 0 0,-1 0 1 0 0,1 0-1 0 0,0-1 0 0 0,0 1 1 0 0,0 0-1 0 0,0 0 1 0 0,0 0-1 0 0,0-1 1 0 0,0 1-1 0 0,0 0 0 0 0,0 0 1 0 0,0-1-1 0 0,1 1 1 0 0,-1 0-1 0 0,0 0 1 0 0,0-1-1 0 0,1 1 0 0 0,-1 0 1 0 0,1-1-1 0 0,-1 1 1 0 0,0 0-1 0 0,1-1 1 0 0,0 1-3 0 0,6 4 14 0 0,-7-5-12 0 0,1 0-1 0 0,-1 1 1 0 0,1-1-1 0 0,-1 0 1 0 0,0 0 0 0 0,1 1-1 0 0,-1-1 1 0 0,1 0-1 0 0,-1 1 1 0 0,0-1 0 0 0,1 1-1 0 0,-1-1 1 0 0,0 1-1 0 0,1-1 1 0 0,-1 0 0 0 0,0 1-1 0 0,0-1 1 0 0,0 1-1 0 0,1-1 1 0 0,-1 1-1 0 0,0-1 1 0 0,0 1 0 0 0,0-1-1 0 0,0 1 1 0 0,0-1-1 0 0,0 1 1 0 0,0 0 0 0 0,0-1-1 0 0,0 1 1 0 0,0-1-1 0 0,0 1 1 0 0,0 0-2 0 0,0 32 64 0 0,0-32-62 0 0,0 1 0 0 0,0-1 0 0 0,0 1 1 0 0,0-1-1 0 0,0 1 0 0 0,0-1 0 0 0,1 1 0 0 0,-1-1 0 0 0,1 1 0 0 0,-1-1-2 0 0,11 16 43 0 0,-10-16-42 0 0,0 1 0 0 0,-1-1 0 0 0,0 1 0 0 0,1-1 0 0 0,-1 1 0 0 0,0-1 0 0 0,0 1 1 0 0,0-1-1 0 0,0 1 0 0 0,0 0-1 0 0,0-2 0 0 0,0 0 0 0 0,0 1 1 0 0,0-1 0 0 0,0 1 0 0 0,0-1 0 0 0,0 1-1 0 0,0-1 1 0 0,0 1 0 0 0,0-1 0 0 0,0 1-1 0 0,0-1 1 0 0,0 1 0 0 0,0-1 0 0 0,0 1-1 0 0,0-1 1 0 0,1 1 0 0 0,-1-1 0 0 0,0 1 0 0 0,0-1-1 0 0,1 1 1 0 0,-1-1 0 0 0,0 1 0 0 0,1-1-1 0 0,-1 0 1 0 0,0 1 0 0 0,1-1 0 0 0,-1 0 0 0 0,0 1-1 0 0,1-1 1 0 0,-1 0 0 0 0,1 1 0 0 0,-1-1-1 0 0,1 0 0 0 0,6 5 29 0 0,-1 6-18 0 0,5-5-11 0 0,-6 5 0 0 0,2-6 0 0 0,-6-5 0 0 0,-1 0 0 0 0,1 0 1 0 0,-1 0-1 0 0,0 1 0 0 0,1-1 1 0 0,-1 0-1 0 0,0 0 1 0 0,1 1-1 0 0,-1-1 0 0 0,0 0 1 0 0,1 1-1 0 0,-1-1 1 0 0,0 0-1 0 0,1 1 0 0 0,-1-1 1 0 0,0 0-1 0 0,0 1 1 0 0,0-1-1 0 0,1 1 0 0 0,-1-1 1 0 0,0 1-1 0 0,0-1 1 0 0,0 0-1 0 0,0 1 0 0 0,0-1 1 0 0,0 1-1 0 0,0-1 0 0 0,0 1 1 0 0,0-1-1 0 0,0 1 1 0 0,0-1-1 0 0,0 0 0 0 0,0 0 1 0 0,0 0 0 0 0,0 1 0 0 0,0-1 0 0 0,0 0 0 0 0,0 0 0 0 0,0 0-1 0 0,0 0 1 0 0,0 0 0 0 0,0 0 0 0 0,0 0 0 0 0,0 0 0 0 0,0 0-1 0 0,0 0 1 0 0,0 1 0 0 0,0-1 0 0 0,0 0 0 0 0,0 0 0 0 0,0 0-1 0 0,0 0 1 0 0,0 0 0 0 0,0 0 0 0 0,0 0 0 0 0,0 0 0 0 0,0 0 0 0 0,0 0-1 0 0,0 1 1 0 0,0-1 0 0 0,0 0 0 0 0,0 0 0 0 0,1 0 0 0 0,-1 0-1 0 0,0 0 1 0 0,0 0 0 0 0,0 0 0 0 0,0 0 0 0 0,0 0 0 0 0,0 0-1 0 0,0 0 1 0 0,0 0 0 0 0,0 0 0 0 0,0 0 0 0 0,0 0 0 0 0,1 0 0 0 0,-1 0-1 0 0,0 0 1 0 0,0 0 0 0 0,0 0 0 0 0,0 0 0 0 0,0 0 0 0 0,0 0-1 0 0,0 0 1 0 0,0 0 0 0 0,0 0 0 0 0,1 0 0 0 0,-1 0 0 0 0,0 0-1 0 0,4 0 9 0 0,2 0 1 0 0,17 0 100 0 0,-22 0-107 0 0,-1 0 0 0 0,1 0 0 0 0,-1 0 0 0 0,1 0 0 0 0,0 0 0 0 0,-1 0 0 0 0,1 0 0 0 0,0 1 0 0 0,-1-1 0 0 0,1 0 0 0 0,-1 0-1 0 0,1 1 1 0 0,-1-1 0 0 0,1 0 0 0 0,-1 0 0 0 0,1 1 0 0 0,-1-1-3 0 0,3 5 71 0 0,-2 1 36 0 0,-1-3 116 0 0,3-6 1 0 0,-2 2-190 0 0,0 0-11 0 0,0-1-1 0 0,0 1 0 0 0,0 0 0 0 0,1 0 0 0 0,-1 0 0 0 0,0 0 0 0 0,1 1 0 0 0,-1-1 0 0 0,2 0-22 0 0,5-1 179 0 0,-4 1-33 0 0,2 1 48 0 0,-5 0-164 0 0,1 0 1 0 0,-1 0 0 0 0,0-1 0 0 0,1 1 0 0 0,-1 0-1 0 0,1-1 1 0 0,-1 1 0 0 0,0-1 0 0 0,0 0 0 0 0,1 0-31 0 0,10-8 212 0 0,-9 6-66 0 0,0 3-46 0 0,-1 0-88 0 0,0 0 0 0 0,0-1-1 0 0,0 1 1 0 0,-1-1-1 0 0,1 1 1 0 0,0-1 0 0 0,0 0-1 0 0,-1 0 1 0 0,1 0 0 0 0,0 0-1 0 0,-1 0 1 0 0,1 0 0 0 0,-1 0-1 0 0,1 0 1 0 0,0-1-12 0 0,3-1 75 0 0,-4 3-72 0 0,-1 0 0 0 0,1 0 0 0 0,-1 0 0 0 0,0 0 0 0 0,1 0 0 0 0,-1 0 0 0 0,1 0 0 0 0,-1 0 0 0 0,1 0 0 0 0,-1 0 0 0 0,0-1 0 0 0,1 1 0 0 0,-1 0 0 0 0,1 0 0 0 0,-1 0 0 0 0,0-1 0 0 0,1 1 0 0 0,-1 0 0 0 0,1 0 0 0 0,-1-1 0 0 0,0 1 0 0 0,1 0 0 0 0,-1-1 0 0 0,0 1 0 0 0,0 0 0 0 0,1-1 0 0 0,-1 1 0 0 0,0 0 0 0 0,0-1 0 0 0,1 1 0 0 0,-1-1-3 0 0,5-6 51 0 0,-5 7-47 0 0,1-1 1 0 0,0 1 0 0 0,-1 0 0 0 0,1-1 0 0 0,0 1 0 0 0,-1 0 0 0 0,1 0 0 0 0,0-1 0 0 0,-1 1-1 0 0,1 0 1 0 0,0 0 0 0 0,0 0 0 0 0,-1 0 0 0 0,1 0 0 0 0,0 0-5 0 0,4-3 65 0 0,1-3-55 0 0,16-15 84 0 0,-19 18-40 0 0,-3 0-1 0 0,0 0-45 0 0,0 1-18 0 0,0-2 35 0 0,0-4 34 0 0,0-5 46 0 0,0-4-89 0 0,0 16-16 0 0,0-1 0 0 0,0 1 0 0 0,0-1 0 0 0,0 1 0 0 0,-1-1 0 0 0,1 1 0 0 0,0-1 0 0 0,-1 1 0 0 0,1-1 0 0 0,-1 1 0 0 0,-5-8 8 0 0,-13-11 120 0 0,16 18-110 0 0,-5-6 78 0 0,3 3-60 0 0,2 2-8 0 0,-3 0 31 0 0,-24 3-48 0 0,28 0-11 0 0,1 0 0 0 0,-1 0 0 0 0,1 0 0 0 0,-1 0 0 0 0,1 0 0 0 0,-1 1 0 0 0,1-1 0 0 0,-1 0 0 0 0,1 1 0 0 0,-1 0 0 0 0,-31 15 10 0 0,0 1 44 0 0,29-15-54 0 0,1 0 0 0 0,0 1 0 0 0,0-1 0 0 0,0 1 0 0 0,0 0 0 0 0,1 0 0 0 0,-1 0 0 0 0,1 0 0 0 0,-3 3 0 0 0,0 8 0 0 0,-6-8 0 0 0,5 5 0 0 0,-5-6 0 0 0,6 9 0 0 0,-6 3 0 0 0,1-1 0 0 0,7-15 0 0 0,-1 1 0 0 0,4-1 0 0 0,-1 0 0 0 0,1-1 0 0 0,-1 1 0 0 0,1 0 0 0 0,0 0 0 0 0,0 0 0 0 0,-1 0 0 0 0,1 0 0 0 0,0-1 0 0 0,0 1 0 0 0,0 0 0 0 0,0 0 0 0 0,0 0 0 0 0,0 1 0 0 0,0 1-44 0 0,0 2 129 0 0,0-3-132 0 0,0 0-21 0 0,0-1-38 0 0,0 1-46 0 0,0-1-52 0 0,0-1-84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2.6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0 250 5904 0 0,'0'0'132'0'0,"0"0"17"0"0,0-3 11 0 0,2-5-59 0 0,3 5-45 0 0,2-2-46 0 0,-1-6-10 0 0,5 5 0 0 0,-8 1 15 0 0,-2 2 20 0 0,0 0 35 0 0,2 1 41 0 0,0 1 35 0 0,2-1 215 0 0,1-12 455 0 0,-4 10-587 0 0,1 1 39 0 0,10-12 716 0 0,-7 8-590 0 0,2-1-15 0 0,-4 5-237 0 0,0 0-53 0 0,0 0-63 0 0,-1 2-71 0 0,8-4 265 0 0,-9 4-172 0 0,1 0-1 0 0,-1-1 1 0 0,0 1 0 0 0,1 0-1 0 0,-1-1 1 0 0,0 1 0 0 0,0-1-1 0 0,0 0 1 0 0,0 0-48 0 0,6-6 166 0 0,-5 5-76 0 0,0-1 0 0 0,1 1 0 0 0,-1 0 0 0 0,1 0 1 0 0,0 0-1 0 0,0 0-90 0 0,6-2 225 0 0,2-1 41 0 0,2-2-59 0 0,9-2-9 0 0,-12 6-94 0 0,2-2 54 0 0,7-5 44 0 0,7 6-24 0 0,-13-2-116 0 0,-13 6-59 0 0,1 0 1 0 0,-1 0-1 0 0,1 0 0 0 0,-1 1 0 0 0,1-1 0 0 0,0 1 1 0 0,-1-1-1 0 0,1 1 0 0 0,0-1 0 0 0,0 1 0 0 0,0 0 1 0 0,-1 0-1 0 0,1 0 0 0 0,0 0-3 0 0,7 0 19 0 0,-6 1-14 0 0,0-1 0 0 0,1 0 1 0 0,-1 0-1 0 0,0 0 0 0 0,0 0 1 0 0,0 0-1 0 0,0-1 0 0 0,0 1 1 0 0,0-1-1 0 0,0 0 0 0 0,1 0-5 0 0,5-4 20 0 0,-8 4-17 0 0,1 0-1 0 0,-1 0 0 0 0,1 0 1 0 0,-1 0-1 0 0,1 0 1 0 0,-1 1-1 0 0,1-1 0 0 0,0 1 1 0 0,-1-1-1 0 0,1 1 0 0 0,0 0 1 0 0,0-1-1 0 0,-1 1 1 0 0,1 0-3 0 0,6 0-2 0 0,-6 0 4 0 0,0-1-1 0 0,1 1 0 0 0,-1 0 0 0 0,0 1 0 0 0,0-1 1 0 0,1 0-1 0 0,-1 1 0 0 0,0-1 0 0 0,0 1 0 0 0,2 0-1 0 0,4 4 20 0 0,-7-4-17 0 0,1 0-1 0 0,-1 0 0 0 0,1 0 1 0 0,0 0-1 0 0,-1-1 1 0 0,1 1-1 0 0,-1 0 0 0 0,1-1 1 0 0,0 1-1 0 0,0-1 0 0 0,-1 0 1 0 0,1 1-1 0 0,0-1 1 0 0,0 0-3 0 0,-1 0 2 0 0,1 0 0 0 0,-1 0 0 0 0,1 0 0 0 0,-1 0 0 0 0,1 0 0 0 0,-1 1 1 0 0,1-1-1 0 0,-1 0 0 0 0,1 1 0 0 0,-1-1-2 0 0,7 5 49 0 0,9 13 156 0 0,-13-14-166 0 0,-2 0-33 0 0,-2-3 0 0 0,1 1 1 0 0,-1-1 0 0 0,1 1-1 0 0,-1-1 1 0 0,0 1 0 0 0,1-1-1 0 0,-1 1 1 0 0,0-1 0 0 0,0 1-1 0 0,0 0-6 0 0,0 33-114 0 0,0 22 51 0 0,0 0 136 0 0,0-55-69 0 0,-1-1 0 0 0,1 1 0 0 0,0 0 0 0 0,0 0 0 0 0,-1-1 0 0 0,1 1-1 0 0,-1 0 1 0 0,0-1 0 0 0,1 1 0 0 0,-1 0 0 0 0,0-1 0 0 0,0 1 0 0 0,0-1 0 0 0,0 1-4 0 0,-4 6 9 0 0,-4 12 38 0 0,1 6-41 0 0,3-8-5 0 0,4-16 0 0 0,0 0 0 0 0,0 0 0 0 0,0 0 0 0 0,0-1 1 0 0,-1 1-1 0 0,1 0 0 0 0,0-1 0 0 0,-1 1 0 0 0,1 0 1 0 0,-1-1-2 0 0,0 1 4 0 0,1-1 0 0 0,-1 1 0 0 0,1-1 0 0 0,-1 1 0 0 0,1 0 0 0 0,0 0 1 0 0,0-1-1 0 0,0 1 0 0 0,0 0 0 0 0,0 1-4 0 0,-3 10 9 0 0,3-9-9 0 0,0 0 0 0 0,0 0 1 0 0,-1 1-1 0 0,0-1 0 0 0,1 0 0 0 0,-1-1 0 0 0,-1 1 1 0 0,1 0-1 0 0,-15 25 55 0 0,-14 29-55 0 0,16-26 4 0 0,-3 0 1 0 0,-1 0-5 0 0,-31 62 0 0 0,20-49 11 0 0,-6 10 42 0 0,31-49-43 0 0,0 0 0 0 0,-1 0 1 0 0,1 0-1 0 0,-7 4-10 0 0,8-7 11 0 0,0 1 0 0 0,0 0 0 0 0,0 0 0 0 0,0 0-1 0 0,1 0 1 0 0,0 1 0 0 0,-2 2-11 0 0,1 6 12 0 0,-1-4-11 0 0,-22 19-3 0 0,11-12 2 0 0,2 1 16 0 0,11-3 60 0 0,3-14-75 0 0,0 0 0 0 0,0 0 1 0 0,0 0-1 0 0,0 0 0 0 0,0 0 1 0 0,0 0-1 0 0,0 0 0 0 0,0 0 1 0 0,0 0-1 0 0,0 1 0 0 0,0-1 1 0 0,0 0-1 0 0,0 0 0 0 0,0 0 1 0 0,0 0-1 0 0,0 0 0 0 0,0 0 1 0 0,0 0-1 0 0,0 0 0 0 0,0 0 1 0 0,0 1-1 0 0,0-1 0 0 0,0 0 1 0 0,0 0-1 0 0,0 0 0 0 0,0 0 1 0 0,0 0-1 0 0,0 0 0 0 0,0 0 1 0 0,0 0-1 0 0,-1 0 0 0 0,1 0 1 0 0,0 0-1 0 0,0 0 0 0 0,0 0 1 0 0,0 0-1 0 0,0 0 0 0 0,0 1 1 0 0,0-1-1 0 0,0 0 0 0 0,0 0 1 0 0,0 0-1 0 0,-1 0 0 0 0,1 0 1 0 0,0 0-1 0 0,0 0 0 0 0,0 0 1 0 0,0 0-1 0 0,0 0 0 0 0,0 0 1 0 0,0 0-1 0 0,0 0 0 0 0,0 0 1 0 0,0 0-1 0 0,-1 0 0 0 0,1-1 1 0 0,0 1-2 0 0,-11 0 72 0 0,11 0-71 0 0,0 0 0 0 0,0 0 0 0 0,0 0 0 0 0,0 0 0 0 0,0 0 0 0 0,0 0 0 0 0,-1 0 0 0 0,1 0 0 0 0,0 0 0 0 0,0 0 0 0 0,0 0 0 0 0,0 0 0 0 0,0 0 0 0 0,0 0 0 0 0,0 0 0 0 0,0 0 0 0 0,0 0 1 0 0,-1 0-1 0 0,1 0 0 0 0,0 0 0 0 0,0 0 0 0 0,0 0 0 0 0,0 0 0 0 0,0 0 0 0 0,0 1 0 0 0,0-1 0 0 0,0 0 0 0 0,0 0 0 0 0,0 0 0 0 0,0 0 0 0 0,0 0 0 0 0,-1 0 0 0 0,1 0 0 0 0,0 0 0 0 0,0 0 0 0 0,0 0 1 0 0,0 0-1 0 0,0 0 0 0 0,0 1 0 0 0,0-1 0 0 0,0 0 0 0 0,0 0 0 0 0,0 0 0 0 0,0 0 0 0 0,0 0 0 0 0,0 0 0 0 0,0 0 0 0 0,0 0 0 0 0,0 0 0 0 0,0 0 0 0 0,0 1 0 0 0,0-1 0 0 0,0 0 0 0 0,0 0 0 0 0,0 0 1 0 0,0 0-1 0 0,0 0-1 0 0,0 11 25 0 0,0-8 40 0 0,-2 0 9 0 0,-9 8-4 0 0,12-9-7 0 0,11-1-60 0 0,-10-1-5 0 0,-1-1 1 0 0,1 2-1 0 0,-1-1 1 0 0,1 0-1 0 0,-1 0 1 0 0,1 0-1 0 0,-1 1 1 0 0,1-1-1 0 0,-1 1 1 0 0,1-1 1 0 0,6 5-29 0 0,-6-3 26 0 0,-1-1 0 0 0,1-1 0 0 0,-1 1-1 0 0,1 0 1 0 0,-1 0 0 0 0,1 0 0 0 0,0-1 0 0 0,-1 1-1 0 0,1-1 1 0 0,0 0 0 0 0,0 1 0 0 0,-1-1 0 0 0,1 0 0 0 0,0 0 3 0 0,9 0 2 0 0,14 0 66 0 0,-6 0-4 0 0,-12 0-17 0 0,3 0 34 0 0,-5 0-61 0 0,-1-1-1 0 0,0 0 1 0 0,1 0-1 0 0,-1 0 1 0 0,0 0 0 0 0,0-1-1 0 0,0 1 1 0 0,0-1-1 0 0,2-2-19 0 0,10 0 71 0 0,6 5-10 0 0,-13 0-31 0 0,10-1 39 0 0,-2 0-19 0 0,1 0 7 0 0,0 0 24 0 0,-5 0-36 0 0,-6 0-13 0 0,0 0 1 0 0,0 0-1 0 0,1 0 0 0 0,-1-1 1 0 0,5-1-33 0 0,1-5 63 0 0,-11 6-56 0 0,-1 0 1 0 0,1 1-1 0 0,0-1 1 0 0,-1 0-1 0 0,1 0 1 0 0,0 1-1 0 0,-1-1 1 0 0,1 1-1 0 0,0 0 1 0 0,0-1-1 0 0,-1 1 1 0 0,1 0-1 0 0,0 0 1 0 0,0 0-8 0 0,10 1 31 0 0,19 0 11 0 0,-8-6 29 0 0,-16 3-63 0 0,0 0-7 0 0,0-1 0 0 0,0 1 0 0 0,0 1 0 0 0,0-1 0 0 0,0 1 0 0 0,1 1 1 0 0,-1-1-2 0 0,-6 2 1 0 0,0-1 0 0 0,0 0 0 0 0,1 0 1 0 0,-1 0-1 0 0,0-1 0 0 0,0 1 0 0 0,0 0 1 0 0,0 0-1 0 0,0-1 0 0 0,0 1 0 0 0,0 0 1 0 0,0-1-1 0 0,0 1 0 0 0,0-1 1 0 0,0 1-1 0 0,0-1 0 0 0,0 0 0 0 0,1 0-1 0 0,11-6 38 0 0,-8 6-25 0 0,1 0 0 0 0,0 0 0 0 0,0 1 0 0 0,-1 0 0 0 0,2 0-13 0 0,-7 0 0 0 0,3 0-2 0 0,0 0 0 0 0,0 0 1 0 0,0 0-1 0 0,0-1 0 0 0,0 1 1 0 0,0-1-1 0 0,1 0 2 0 0,1-2-65 0 0,-2-2 64 0 0,-2 4-17 0 0,1-1-37 0 0,1 0-113 0 0,0 1-82 0 0,-1 1 78 0 0,1 0-36 0 0,-1 0-36 0 0,0 0-39 0 0,1 0-385 0 0,0 0 90 0 0,0 0-53 0 0,4 0-745 0 0,4 0-588 0 0,8 0-1116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3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731 460 8464 0 0,'0'0'190'0'0,"0"0"28"0"0,0 0 10 0 0,-3 0-26 0 0,-5 0-133 0 0,5 0-14 0 0,1 0 79 0 0,1 0 154 0 0,-1 0 250 0 0,-9 0 20 0 0,8 0-28 0 0,0 0-123 0 0,3 0-387 0 0,-1 0 1 0 0,0 0-1 0 0,1-1 1 0 0,-1 1-1 0 0,0 0 1 0 0,1 0-1 0 0,-1 0 1 0 0,1 0-1 0 0,-1-1 0 0 0,1 1 1 0 0,-1 0-1 0 0,0 0 1 0 0,1-1-1 0 0,-1 1 1 0 0,1 0-1 0 0,-1-1 1 0 0,1 1-1 0 0,0-1 0 0 0,-1 1 1 0 0,1-1-1 0 0,-1 1 1 0 0,1 0-1 0 0,0-1 1 0 0,-1 0-21 0 0,1 0 20 0 0,-1 1 1 0 0,1-1-1 0 0,-1 0 1 0 0,1 1-1 0 0,-1-1 1 0 0,1 1-1 0 0,-1-1 0 0 0,0 1 1 0 0,1-1-1 0 0,-1 1 1 0 0,0-1-1 0 0,1 1 1 0 0,-1 0-1 0 0,0-1 1 0 0,1 1-1 0 0,-1 0 1 0 0,0 0-1 0 0,0-1 1 0 0,1 1-1 0 0,-1 0 1 0 0,0 0-1 0 0,0 0 1 0 0,0 0-1 0 0,1 0 1 0 0,-1 0-21 0 0,-13 0 304 0 0,2 0-86 0 0,0 0-61 0 0,-16 0 145 0 0,11 0-47 0 0,5 2-102 0 0,0 4 18 0 0,-2 1 35 0 0,-1-5 4 0 0,6-3-99 0 0,-14 0 126 0 0,15 3-118 0 0,1 0 34 0 0,-3 3 1 0 0,1-1-49 0 0,-2-1-15 0 0,-28-1 55 0 0,36-2-137 0 0,-1 0 0 0 0,1 0 0 0 0,0 1 0 0 0,0-1 0 0 0,0 1 0 0 0,-1 0 0 0 0,1 0-1 0 0,0 0 1 0 0,0 0 0 0 0,0 0 0 0 0,0 1 0 0 0,0-1 0 0 0,1 1 0 0 0,-1 0 0 0 0,-1 1-8 0 0,-19 7 10 0 0,-1-1-9 0 0,5 2-1 0 0,-9-5 14 0 0,14 0 29 0 0,13-5-37 0 0,-1 0 1 0 0,1 0-1 0 0,-1 0 1 0 0,1 0-1 0 0,-1-1 1 0 0,1 1-1 0 0,-1-1 1 0 0,0 1-1 0 0,1-1 0 0 0,-1 0 1 0 0,0 0-1 0 0,1 1 1 0 0,-1-1-7 0 0,0 0 4 0 0,1 0-1 0 0,-1 0 1 0 0,0 0 0 0 0,1 1-1 0 0,-1-1 1 0 0,0 0 0 0 0,1 1-1 0 0,-1 0 1 0 0,1-1 0 0 0,-1 1-1 0 0,1 0 1 0 0,-1 0 0 0 0,1 0-4 0 0,-13 5 43 0 0,9-5-37 0 0,1 0 1 0 0,-1 0-1 0 0,0-1 1 0 0,1 1 0 0 0,-1-1-1 0 0,-2-1-6 0 0,-5 1 30 0 0,10 0-29 0 0,0 0 0 0 0,0 1 0 0 0,0-1 0 0 0,1 0 0 0 0,-1 1 0 0 0,0-1 0 0 0,0 1 0 0 0,0 0 0 0 0,1 0 0 0 0,-1-1 0 0 0,0 1 0 0 0,1 0 0 0 0,-1 1-1 0 0,0-1 4 0 0,1 0 0 0 0,-1 0 0 0 0,1-1 0 0 0,-1 1 0 0 0,0 0-1 0 0,0 0 1 0 0,1-1 0 0 0,-1 1 0 0 0,0-1 0 0 0,0 0 0 0 0,0 1 0 0 0,0-1 0 0 0,0 0-4 0 0,-10 0 13 0 0,-20 0-18 0 0,7 0 61 0 0,11-3-35 0 0,13 2-17 0 0,0 1-1 0 0,0-1 1 0 0,-1 0-1 0 0,1 0 1 0 0,0 0-1 0 0,0 0 1 0 0,0 0 0 0 0,0 0-1 0 0,0 0 1 0 0,0-1-1 0 0,1 1 1 0 0,-2-1-4 0 0,2 1 1 0 0,-1-1 0 0 0,1 1 0 0 0,-1-1 0 0 0,1 1 0 0 0,0-1 0 0 0,0 1 0 0 0,0-1 0 0 0,0 1 0 0 0,0-1 0 0 0,0 1-1 0 0,0 1 0 0 0,0-2 0 0 0,0 1 0 0 0,0-1 0 0 0,0 1 0 0 0,0 0 0 0 0,0-1 0 0 0,0 1 0 0 0,1 0 0 0 0,-1-1 0 0 0,0 1 0 0 0,1 0 0 0 0,-1 0 0 0 0,1-1 0 0 0,0 1 0 0 0,-1 0 0 0 0,1 0 0 0 0,0 0 0 0 0,0 0 0 0 0,0 0 0 0 0,0 0 0 0 0,0 0 0 0 0,0 0 0 0 0,0 0 0 0 0,0 0 0 0 0,0 0 0 0 0,1 0 0 0 0,3-1 0 0 0,-4 1 0 0 0,0 1 0 0 0,-1 0 0 0 0,1 0 0 0 0,0-1 0 0 0,-1 1 0 0 0,1-1 0 0 0,0 1 0 0 0,-1 0 0 0 0,1-1 0 0 0,-1 1 0 0 0,1-1 0 0 0,-1 1 0 0 0,1-1 0 0 0,-1 0 0 0 0,1 1 0 0 0,-1-1 0 0 0,1 1 0 0 0,-1-1 0 0 0,0 0 0 0 0,0 1 0 0 0,1-1 0 0 0,-1 0 0 0 0,3-4 0 0 0,0 0 0 0 0,0 1 0 0 0,0 0 0 0 0,1 0 0 0 0,-1 0 0 0 0,1 0 0 0 0,0 0 0 0 0,2 0 0 0 0,-2 0 0 0 0,0 1 0 0 0,0-1 0 0 0,0 0 0 0 0,0 0 0 0 0,-1 0 0 0 0,0 0 0 0 0,1-3 0 0 0,6-17 0 0 0,0 1 0 0 0,-4 16 11 0 0,0 0-1 0 0,0 0 0 0 0,1 0 0 0 0,0 0 1 0 0,1 0-11 0 0,-2 3 1 0 0,-1 0 1 0 0,0-1 0 0 0,-1 0 0 0 0,1 0 0 0 0,-1 0 0 0 0,0 0-1 0 0,3-5-1 0 0,12-26 0 0 0,-14 29 0 0 0,1-1 0 0 0,-1-1 0 0 0,0 1 0 0 0,0-1 0 0 0,-1 0 0 0 0,2-8 0 0 0,-2 6 0 0 0,9-25 0 0 0,1 11 5 0 0,0 0 44 0 0,-14 24-48 0 0,1-1 0 0 0,-1 1 0 0 0,1 0 0 0 0,-1-1 0 0 0,0 0 1 0 0,0 1-1 0 0,0-1 0 0 0,1 1 0 0 0,-1-1 0 0 0,-1 1-1 0 0,1-1 0 0 0,0 1 0 0 0,0-1 0 0 0,1 1 0 0 0,-1-1 0 0 0,0 1 0 0 0,0-1 0 0 0,1 1 0 0 0,-1-1 0 0 0,1 1-1 0 0,-1-1 1 0 0,11-14 0 0 0,-10 14 0 0 0,-1 1 0 0 0,1-1 0 0 0,-1 1 0 0 0,1-1 0 0 0,-1 1 0 0 0,0-1 0 0 0,0 1 0 0 0,0-1 0 0 0,0 1 0 0 0,0-1 0 0 0,0 2 0 0 0,0-1 0 0 0,0 1 0 0 0,0-1 0 0 0,0 1 0 0 0,0-1 0 0 0,0 1 0 0 0,0-1 0 0 0,0 1 0 0 0,0-1 0 0 0,0 1 0 0 0,0-1 0 0 0,0 1 0 0 0,0-1 0 0 0,0 1 0 0 0,0-1 0 0 0,0 1 0 0 0,1-1 0 0 0,-1 1 0 0 0,0-1 0 0 0,0 1 0 0 0,1-1 0 0 0,-1 1 0 0 0,0 0 0 0 0,1-1 0 0 0,-1 1 0 0 0,1-1 0 0 0,-1 1 0 0 0,0 0 0 0 0,1-1 0 0 0,-1 1 0 0 0,1 0 0 0 0,-1 0 0 0 0,1-1 0 0 0,6-3 0 0 0,-4-5-12 0 0,-3 22-38 0 0,-1-11 49 0 0,1 0-1 0 0,0 1 0 0 0,0-1 0 0 0,0 0 0 0 0,0 0 0 0 0,0 0 1 0 0,0 0-1 0 0,1 0 0 0 0,-1 0 0 0 0,0 0 0 0 0,1 0 0 0 0,0 2 2 0 0,6 0-30 0 0,-2 0 5 0 0,-3 10 20 0 0,-1-8 5 0 0,-1 0 0 0 0,1 0 0 0 0,1 0 0 0 0,-1 0 0 0 0,1 0 0 0 0,0-1 0 0 0,0 1 0 0 0,1 0 0 0 0,0-1 0 0 0,0 1 0 0 0,8 13 0 0 0,-6 9 0 0 0,2-15 0 0 0,-6-11 0 0 0,0-1 0 0 0,0 1 0 0 0,-1-1 0 0 0,1 1 0 0 0,0-1 0 0 0,-1 1 0 0 0,1 0 0 0 0,-1-1 0 0 0,0 1 0 0 0,1-1 0 0 0,-1 1 0 0 0,0 0 0 0 0,0 0 0 0 0,0 1 0 0 0,0 1 0 0 0,1-1 0 0 0,0 0 0 0 0,-1 1 0 0 0,1-1 0 0 0,0 1 0 0 0,0-1 0 0 0,1 0 0 0 0,0 2 1 0 0,3 7-2 0 0,17 60 1 0 0,-20-67 0 0 0,0 2 0 0 0,1 0 0 0 0,-1 1 0 0 0,-1-1 0 0 0,1 1 0 0 0,-1-1 0 0 0,0 7 0 0 0,-1-4 1 0 0,1 0-1 0 0,0-1 0 0 0,1 1 0 0 0,0 0 0 0 0,0-1 0 0 0,1 1 11 0 0,-1-1-1 0 0,-1 1 1 0 0,0 0-1 0 0,0-1 1 0 0,-1 1-11 0 0,0 26 31 0 0,0 42 124 0 0,1-70-127 0 0,0 1-1 0 0,0-1 0 0 0,0 1 0 0 0,1-1 0 0 0,1 4-27 0 0,-1-5 26 0 0,0 1 0 0 0,0-1 1 0 0,-1 1-1 0 0,0 0 0 0 0,-1 2-26 0 0,0 52 176 0 0,0 0 94 0 0,0 0 114 0 0,0-31-142 0 0,0-2 35 0 0,0-26-150 0 0,0 0-40 0 0,0 5-42 0 0,0-1 8 0 0,0 6 46 0 0,0-11-22 0 0,0-2-31 0 0,0 0-81 0 0,0 0-36 0 0,0 0-119 0 0,0 0 77 0 0,0 0 37 0 0,0 0-33 0 0,0 0-13 0 0,0 0-33 0 0,0 0-38 0 0,0 0-43 0 0,0 0-46 0 0,0 0-44 0 0,0 0-39 0 0,0 0-36 0 0,0 0-261 0 0,0 0-59 0 0,0 0-47 0 0,0 0-34 0 0,0 0-1436 0 0,0 0-1270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3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8264 0 0,'0'0'182'0'0,"0"0"29"0"0,0 0 14 0 0,2-3-27 0 0,3-1-155 0 0,9-3-51 0 0,-8 6 39 0 0,2 0 86 0 0,-4 1-11 0 0,1-1 38 0 0,-1 1 45 0 0,1 0 50 0 0,0 0 56 0 0,0 0 62 0 0,1 0 82 0 0,0-1-150 0 0,-1 0-72 0 0,0-2-58 0 0,0 1-44 0 0,-4 0-85 0 0,1 1-1 0 0,0 0 1 0 0,0 0-1 0 0,0 0 1 0 0,0 1-1 0 0,0-1 1 0 0,0 0-1 0 0,0 1 1 0 0,0-1-1 0 0,0 1 1 0 0,0 0-1 0 0,1 0-29 0 0,10-1 126 0 0,-2 1-37 0 0,-7 0-60 0 0,0-1 0 0 0,-1 1 1 0 0,1-1-1 0 0,-1 0 0 0 0,1 0 0 0 0,-1 0 1 0 0,0-1-30 0 0,11-4 135 0 0,2 2 38 0 0,6 4-20 0 0,-13 1-80 0 0,8 0 89 0 0,-2-1-57 0 0,9-4 2 0 0,-13 0-76 0 0,-8 2-20 0 0,0 1 1 0 0,0-1-1 0 0,1 1 0 0 0,-1 0 1 0 0,0 0-1 0 0,1 1 1 0 0,-1-1-1 0 0,1 1 1 0 0,2-1-12 0 0,-4 1 6 0 0,-1 0-1 0 0,1 0 1 0 0,0 0 0 0 0,0-1 0 0 0,0 1 0 0 0,-1-1 0 0 0,1 1 0 0 0,0-1 0 0 0,0 0 0 0 0,-1 0 0 0 0,1 0 0 0 0,-1 0 0 0 0,1 0 0 0 0,-1 0-6 0 0,7-4 3 0 0,-7 5 0 0 0,0-1-1 0 0,0 1 1 0 0,0-1 0 0 0,0 1-1 0 0,0-1 1 0 0,0 1 0 0 0,0 0-1 0 0,1 0 1 0 0,-1-1-1 0 0,0 1 1 0 0,0 0 0 0 0,0 0-1 0 0,0 0 1 0 0,1 0-1 0 0,-1 0 1 0 0,1 1-3 0 0,9-1 33 0 0,8 1 42 0 0,-16-1-130 0 0,1 0 68 0 0,5 0 121 0 0,-6 0-155 0 0,0 0-82 0 0,0 0-66 0 0,0 0-93 0 0,1 0-112 0 0,-2 0 141 0 0,0 0-35 0 0,12 0-258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4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34 100 5904 0 0,'0'0'169'0'0,"-3"0"2"0"0,-3 0-111 0 0,1 0 38 0 0,3 0 102 0 0,2 0 232 0 0,0 0 400 0 0,0 0 31 0 0,-1 0-359 0 0,-1 0-220 0 0,-3 0-70 0 0,-1 0 13 0 0,3 0 60 0 0,3 0-30 0 0,0 0 15 0 0,0 0 95 0 0,0 0 45 0 0,0 0 11 0 0,0 0-9 0 0,0 0-39 0 0,0 0-20 0 0,0 0-3 0 0,3 0-35 0 0,3-1-219 0 0,0-1-32 0 0,9-9 45 0 0,-11 8-30 0 0,0 2-36 0 0,5 2-15 0 0,-6-1-5 0 0,32 0 133 0 0,49 0 151 0 0,-79 0-285 0 0,1-1 0 0 0,-1 0 1 0 0,0 0-1 0 0,1 0 0 0 0,4-3-24 0 0,11-2 52 0 0,1 4-36 0 0,-10 2 5 0 0,-9 1-16 0 0,0-1 1 0 0,0 0-1 0 0,0 0 0 0 0,1 0 1 0 0,-1 0-1 0 0,0 0 0 0 0,0-1 1 0 0,0 1-1 0 0,0-1 1 0 0,0 0-1 0 0,1 0-5 0 0,0-2 9 0 0,0 1 0 0 0,1 0 1 0 0,0 1-1 0 0,-1-1 0 0 0,1 1 0 0 0,0 0 0 0 0,-1 0 1 0 0,1 0-1 0 0,0 1 0 0 0,0-1 0 0 0,0 1 1 0 0,0 1-1 0 0,0-1-9 0 0,-2 0 4 0 0,0 0 0 0 0,-1 0 0 0 0,1-1 0 0 0,0 1 0 0 0,-1-1 1 0 0,1 1-1 0 0,-1-1 0 0 0,1 0 0 0 0,0 0 0 0 0,-1 0 0 0 0,2-1-4 0 0,-1 0 3 0 0,-1 1 0 0 0,1 0-1 0 0,-1 0 1 0 0,1 0 0 0 0,-1 0-1 0 0,1 1 1 0 0,0-1 0 0 0,-1 1-1 0 0,1 0 1 0 0,0-1 0 0 0,2 1-3 0 0,25-1 19 0 0,-25 0-8 0 0,-1 0 1 0 0,1 0-1 0 0,-1 0 0 0 0,0-1 1 0 0,1 0-1 0 0,-1 0 0 0 0,1 0-11 0 0,8-2 112 0 0,23 4 217 0 0,-19 1-226 0 0,-13-1-149 0 0,17-1-192 0 0,-14 1 75 0 0,-1-1-106 0 0,-2 0 29 0 0,-1 0-66 0 0,1 0-77 0 0,-1 0-85 0 0,0-1-94 0 0,0 0-106 0 0,0 0-113 0 0,0 0-124 0 0,-1 0-906 0 0,-1 1-1023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4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1 133 7312 0 0,'0'0'165'0'0,"0"0"22"0"0,0 0 9 0 0,0 0-60 0 0,0 0-12 0 0,0 0 40 0 0,0 0 137 0 0,0 0 252 0 0,0 0 21 0 0,0 0-36 0 0,0 0-154 0 0,0 0-61 0 0,2 0-16 0 0,2 0-276 0 0,0 0 40 0 0,5 0 164 0 0,2 0 79 0 0,13 0 494 0 0,-17 0-604 0 0,-2 0-49 0 0,8-2 110 0 0,-4-3-54 0 0,5-2 15 0 0,4 6-3 0 0,-4 1-43 0 0,4-4 90 0 0,-7 1-157 0 0,9-4 65 0 0,-4 0 34 0 0,3-4 20 0 0,9 6-15 0 0,-6-6-61 0 0,6 5-27 0 0,-14-1-49 0 0,-13 6-68 0 0,1 0 0 0 0,-1 1 0 0 0,0-1 0 0 0,1 0-1 0 0,0 1 1 0 0,-1-1 0 0 0,1 1 0 0 0,-1-1-1 0 0,1 1 1 0 0,0 0 0 0 0,-1-1 0 0 0,1 1 0 0 0,0 0-12 0 0,24-2 111 0 0,5-8-27 0 0,-25 8-71 0 0,18-7 46 0 0,-20 7-58 0 0,0 1-1 0 0,0-1 1 0 0,0 1-1 0 0,0 0 0 0 0,1 0 1 0 0,-1 0-1 0 0,0 0 1 0 0,0 1-1 0 0,1 0 1 0 0,1 0-1 0 0,12-2-27 0 0,-13 1-23 0 0,0-1-33 0 0,5-2-149 0 0,-6 2 63 0 0,1-1-41 0 0,-3 3 125 0 0,0-1 0 0 0,-1 0 0 0 0,1 1 0 0 0,0 0 0 0 0,0-1-1 0 0,0 1 1 0 0,-1 0 0 0 0,1 0 0 0 0,0 0 0 0 0,0 0 85 0 0,28 0-890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5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5904 0 0,'0'0'169'0'0,"0"0"-36"0"0,0 0-6 0 0,0 0 46 0 0,0 0 147 0 0,0 0 271 0 0,0 0 17 0 0,0 0-13 0 0,0 0-83 0 0,0 0-38 0 0,0 0-8 0 0,0 0-17 0 0,0 2-62 0 0,0 4-120 0 0,0-1-51 0 0,0 0-43 0 0,0-1-35 0 0,0 1 1 0 0,0 10 153 0 0,0-8-141 0 0,0 1 32 0 0,0 1 70 0 0,0-8-240 0 0,0-1 0 0 0,0 1 1 0 0,0 0-1 0 0,0 0 0 0 0,0-1 1 0 0,0 1-1 0 0,0 0 0 0 0,0-1 1 0 0,1 1-1 0 0,-1 0 0 0 0,0-1 1 0 0,0 1-1 0 0,1 0 0 0 0,-1-1 1 0 0,0 1-1 0 0,1 0 0 0 0,-1-1 1 0 0,1 1-1 0 0,-1-1 0 0 0,1 1 1 0 0,-1-1-1 0 0,1 1 0 0 0,-1-1 1 0 0,1 1-1 0 0,0-1 0 0 0,-1 1-13 0 0,1-1 13 0 0,0 0-1 0 0,-1 1 0 0 0,1-1 0 0 0,-1 1 0 0 0,1-1 1 0 0,-1 1-1 0 0,1-1 0 0 0,-1 1 0 0 0,1-1 0 0 0,-1 1 1 0 0,0 0-1 0 0,1-1 0 0 0,-1 1 0 0 0,0-1 0 0 0,1 1 1 0 0,-1 0-1 0 0,0 0 0 0 0,0-1 0 0 0,0 1 0 0 0,1 0 1 0 0,-1-1-1 0 0,0 1 0 0 0,0 0 0 0 0,0 0 0 0 0,0-1 1 0 0,0 1-13 0 0,-1 11 161 0 0,1 12 98 0 0,3-10-137 0 0,6 5-9 0 0,-8-16-96 0 0,0 0 0 0 0,0 0 0 0 0,0 1 1 0 0,-1-1-1 0 0,1 0 0 0 0,-1 0 1 0 0,0 3-18 0 0,0-4 9 0 0,0 0 1 0 0,0-1 0 0 0,0 1 0 0 0,1 0 0 0 0,-1 0 0 0 0,0-1-1 0 0,1 1 1 0 0,0 0 0 0 0,-1-1 0 0 0,1 1 0 0 0,0 0 0 0 0,0-1-1 0 0,-1 1 1 0 0,2-1-10 0 0,4 13 45 0 0,-5 3-4 0 0,-1-14-32 0 0,0-1-1 0 0,0 1 1 0 0,0-1 0 0 0,0 1 0 0 0,1-1 0 0 0,-1 1 0 0 0,1-1 0 0 0,-1 1 0 0 0,1-1 0 0 0,1 3-9 0 0,3 3 30 0 0,-4-7-22 0 0,0 1 1 0 0,0-1 0 0 0,0 1-1 0 0,-1 0 1 0 0,1-1 0 0 0,0 1-1 0 0,-1 0 1 0 0,1-1 0 0 0,-1 1-1 0 0,1 0 1 0 0,-1-1 0 0 0,0 1-1 0 0,0 0 1 0 0,1 0 0 0 0,-2 1-9 0 0,2 2 27 0 0,0 1 1 0 0,-1-1-1 0 0,2 0 1 0 0,-1 1-1 0 0,2 4-27 0 0,-1-4 26 0 0,0 0-1 0 0,0 0 1 0 0,-1 0-1 0 0,0 0 1 0 0,0 0-1 0 0,-1 1-25 0 0,0 1 33 0 0,1-1 0 0 0,0 1 0 0 0,1 0 0 0 0,-1-1 0 0 0,2 3-33 0 0,-1-2 37 0 0,0 1 0 0 0,0-1 0 0 0,-1 1 0 0 0,0-1 0 0 0,0 4-37 0 0,-2 6 50 0 0,1 19 69 0 0,3-11 10 0 0,-2-23-108 0 0,8 37 177 0 0,-5-3-35 0 0,-4-10-40 0 0,0 90 388 0 0,0-68-240 0 0,0 5 132 0 0,0-27-148 0 0,0 0 45 0 0,-3-11-185 0 0,-8-1-8 0 0,9-12-25 0 0,2-3-2 0 0,0 2-13 0 0,0 9-38 0 0,0-8 51 0 0,0-3 14 0 0,0 0-12 0 0,0 0-26 0 0,0 0-101 0 0,0 0-47 0 0,0 0-11 0 0,0 0 13 0 0,0 0-54 0 0,0 0-111 0 0,0 0-273 0 0,0 0-492 0 0,0 0-46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10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1 290 5344 0 0,'0'0'157'0'0,"0"3"-9"0"0,-1 2-113 0 0,1-5-32 0 0,16 29-10 0 0,-13-22 35 0 0,-2-1 49 0 0,-2 9 180 0 0,1-13-204 0 0,0 0 0 0 0,-1 0 1 0 0,1 0-1 0 0,1 0 0 0 0,-1 0 0 0 0,0 1 0 0 0,0-1 0 0 0,1 0 0 0 0,-1 0 0 0 0,1 0 0 0 0,0 1-53 0 0,9 18 476 0 0,-9-18-398 0 0,0 1 0 0 0,0-1 0 0 0,0 1 0 0 0,-1-1 0 0 0,1 1 0 0 0,-1-1 0 0 0,0 4-78 0 0,1 4 260 0 0,0-1-65 0 0,2-1-24 0 0,2 3 17 0 0,0 0 22 0 0,-1-1 40 0 0,-1-2-59 0 0,0 3 21 0 0,9 10 124 0 0,-2-4-94 0 0,-3 4-8 0 0,-3-7-109 0 0,4 3 82 0 0,-4-8-65 0 0,2 4 43 0 0,-3-5-84 0 0,4 13 149 0 0,-4-14-125 0 0,1 0 35 0 0,0-2 6 0 0,0 1 35 0 0,1 0 40 0 0,1-1 44 0 0,-4-5-249 0 0,-1 1-1 0 0,0-1 1 0 0,0 1-1 0 0,0-1 1 0 0,0 1 0 0 0,0 0-1 0 0,0 0 1 0 0,0-1 0 0 0,0 1-1 0 0,0 0 1 0 0,-1 1-36 0 0,3 27 451 0 0,-3-15-189 0 0,0-15-257 0 0,0 0-1 0 0,0 1 1 0 0,0-1-1 0 0,0 0 1 0 0,0 0-1 0 0,0 0 1 0 0,0 0-1 0 0,0 0 1 0 0,0 0-1 0 0,0 0 1 0 0,0 0-1 0 0,0 0 1 0 0,0 1-1 0 0,0-1 1 0 0,0 0-1 0 0,0 0 1 0 0,0 0-1 0 0,0 0 1 0 0,0 0-1 0 0,0 0 1 0 0,0 0-1 0 0,0 0 1 0 0,0 0-1 0 0,0 1 1 0 0,0-1-1 0 0,1 0 1 0 0,-1 0-1 0 0,0 0 0 0 0,0 0 1 0 0,0 0-1 0 0,0 0 1 0 0,0 0-1 0 0,0 0 1 0 0,0 0-1 0 0,0 0 1 0 0,0 0-1 0 0,0 0 1 0 0,0 0-1 0 0,1 0 1 0 0,-1 0-1 0 0,0 0 1 0 0,0 1-1 0 0,0-1 1 0 0,0 0-1 0 0,0 0 1 0 0,0 0-1 0 0,0 0 1 0 0,0 0-1 0 0,0 0 1 0 0,1 0-1 0 0,-1 0 1 0 0,0-1-1 0 0,0 1 1 0 0,0 0-1 0 0,0 0 1 0 0,0 0-1 0 0,0 0-4 0 0,1 0 12 0 0,-1 0 0 0 0,1 0 0 0 0,0 0 0 0 0,-1 0-1 0 0,1 0 1 0 0,-1 0 0 0 0,1 0 0 0 0,-1 0 0 0 0,1 1 0 0 0,0-1 0 0 0,-1 0-1 0 0,1 0 1 0 0,-1 0 0 0 0,1 1 0 0 0,-1-1 0 0 0,1 0 0 0 0,-1 0-1 0 0,1 1 1 0 0,-1-1 0 0 0,0 1 0 0 0,1-1 0 0 0,-1 0 0 0 0,1 1-1 0 0,-1-1 1 0 0,0 1 0 0 0,1-1 0 0 0,-1 1 0 0 0,0-1 0 0 0,0 1-1 0 0,1-1 1 0 0,-1 1 0 0 0,0-1 0 0 0,0 1 0 0 0,0-1 0 0 0,0 1 0 0 0,1 0-1 0 0,-1-1 1 0 0,0 1 0 0 0,0-1 0 0 0,0 1 0 0 0,0-1 0 0 0,-1 1-12 0 0,1 2 264 0 0,0-3 66 0 0,0 0 29 0 0,0 0 8 0 0,0 0-29 0 0,0 0-123 0 0,0 0-58 0 0,0 0-11 0 0,0 0-3 0 0,0 0 1 0 0,3-3 0 0 0,10-12 0 0 0,-13 14-132 0 0,1-1 0 0 0,-1 1 0 0 0,1-1 0 0 0,-1 0 0 0 0,0 1 0 0 0,0-1 0 0 0,1 0 0 0 0,-1 1 0 0 0,0-1 0 0 0,0 0-12 0 0,0 2 0 0 0,1-13 16 0 0,7-1-49 0 0,-7 12 29 0 0,0 0 0 0 0,0 1 1 0 0,0-1-1 0 0,0 0 1 0 0,0 0-1 0 0,-1 0 1 0 0,1 0-1 0 0,-1 0 1 0 0,1 0-1 0 0,-1 0 1 0 0,0 0-1 0 0,1 0 0 0 0,-1 0 4 0 0,0 0 4 0 0,0 0 0 0 0,0 0 0 0 0,1-1 0 0 0,-1 1-1 0 0,1 0 1 0 0,-1 0 0 0 0,1 1 0 0 0,0-1-1 0 0,-1 0 1 0 0,1 0 0 0 0,0 0 0 0 0,1 0-1 0 0,-1 1-3 0 0,0-1 11 0 0,0 0 0 0 0,0 0 0 0 0,0 0 0 0 0,0 1 0 0 0,0-1 0 0 0,-1 0 0 0 0,1 0 0 0 0,0 0 0 0 0,-1 0 0 0 0,0 0 0 0 0,1 0 0 0 0,-1 0 0 0 0,0-1-11 0 0,2-10 64 0 0,4 2-37 0 0,1-4-43 0 0,-1-15-87 0 0,6 9-3 0 0,-6 9 40 0 0,-5 9 52 0 0,0 0-1 0 0,0 1 1 0 0,1-1 0 0 0,-1 1 0 0 0,1-1 0 0 0,-1 1 0 0 0,1 0 0 0 0,0 0-1 0 0,0-1 15 0 0,1-1-23 0 0,0 0-1 0 0,0 0 0 0 0,0 0 0 0 0,-1 0 1 0 0,1-1-1 0 0,-1 1 0 0 0,0-1 0 0 0,-1 0 24 0 0,6-11-58 0 0,1 5 34 0 0,7 2 8 0 0,-9-3 16 0 0,9 6 0 0 0,17-10-62 0 0,-21 15 5 0 0,3 2-44 0 0,-12-1 101 0 0,-1 1-1 0 0,1-1 1 0 0,-1 0-1 0 0,1 0 1 0 0,-1 1-1 0 0,1-1 1 0 0,-1 1-1 0 0,1-1 1 0 0,-1 1-1 0 0,0 0 1 0 0,1-1-1 0 0,-1 1 1 0 0,0 0-1 0 0,1 0 1 0 0,-1 0-1 0 0,0 0 1 0 0,0 0-1 0 0,0 0 1 0 0,0 0-1 0 0,0 1 1 0 0,0-1-1 0 0,0 0 1 0 0,0 1 0 0 0,5 13 0 0 0,9-6 0 0 0,-14-8 0 0 0,0 1 0 0 0,1 0 0 0 0,-1 0 0 0 0,0 0 0 0 0,0-1 0 0 0,0 1 0 0 0,0 0 0 0 0,0 0 0 0 0,-1 0 1 0 0,1 0-1 0 0,-1 1 0 0 0,10 22-13 0 0,2-7-35 0 0,-6 0 36 0 0,0-8 12 0 0,-5-9 0 0 0,0 1 0 0 0,0-1 0 0 0,0 1 0 0 0,0 0 0 0 0,0 0 0 0 0,-1-1 0 0 0,1 1 0 0 0,-1 0 0 0 0,1 0 0 0 0,-1 0 0 0 0,1 0 0 0 0,-1 0 0 0 0,0 0 0 0 0,0 0 0 0 0,0-2 0 0 0,0 1 1 0 0,0-1 0 0 0,0 1 0 0 0,0 0-1 0 0,0-1 1 0 0,0 1 0 0 0,0-1 0 0 0,0 1 0 0 0,0-1-1 0 0,0 1 1 0 0,0 0 0 0 0,0-1 0 0 0,0 1 0 0 0,0-1-1 0 0,1 1 1 0 0,-1-1 0 0 0,0 1 0 0 0,0-1-1 0 0,1 1 1 0 0,-1-1 0 0 0,0 1 0 0 0,1-1 0 0 0,-1 1-1 0 0,1-1 1 0 0,-1 0 0 0 0,0 1 0 0 0,1-1 0 0 0,-1 0-1 0 0,1 1 1 0 0,-1-1 0 0 0,1 0 0 0 0,0 1-1 0 0,6 4 39 0 0,-1 10 25 0 0,0-5-32 0 0,-5-9-23 0 0,0 1-1 0 0,0 0 1 0 0,0-1 0 0 0,0 1-1 0 0,0 0 1 0 0,0 0 0 0 0,-1 0-1 0 0,1 0 1 0 0,-1-1 0 0 0,1 1-1 0 0,-1 2-8 0 0,0-3 3 0 0,0-1-1 0 0,0 0 0 0 0,0 0 0 0 0,0 1 0 0 0,0-1 0 0 0,0 0 0 0 0,1 0 0 0 0,-1 1 0 0 0,0-1 0 0 0,0 0 0 0 0,0 0 0 0 0,0 1 0 0 0,0-1 0 0 0,0 0 0 0 0,0 0 0 0 0,0 1 0 0 0,1-1 0 0 0,-1 0 0 0 0,0 0 1 0 0,0 0-1 0 0,0 1 0 0 0,1-1 0 0 0,-1 0 0 0 0,0 0 0 0 0,0 0 0 0 0,0 0-2 0 0,3 4 9 0 0,3 3-4 0 0,1-3 56 0 0,-7-1 8 0 0,0 10 21 0 0,0-10 6 0 0,0-3 0 0 0,0 0-5 0 0,0 0-22 0 0,0 0-5 0 0,0 0 0 0 0,0 0 11 0 0,0 0 45 0 0,0 0 21 0 0,0 0 3 0 0,5-2-17 0 0,-2 2-101 0 0,-2 0-26 0 0,-1 0 1 0 0,0 1-1 0 0,0-1 0 0 0,1 0 0 0 0,-1 0 0 0 0,0 0 0 0 0,0 0 0 0 0,1 0 0 0 0,-1 0 0 0 0,0 0 0 0 0,0 0 0 0 0,1-1 0 0 0,-1 1 0 0 0,0 0 0 0 0,0 0 0 0 0,1 0 1 0 0,-1 0-1 0 0,0 0 0 0 0,0 0 0 0 0,1 0 0 0 0,-1-1 0 0 0,0 1 0 0 0,0 0 0 0 0,0 0 0 0 0,0 0 0 0 0,1 0 0 0 0,5-13 43 0 0,6 7-33 0 0,-6-9-10 0 0,6-3 0 0 0,-7 6 0 0 0,-3 10 0 0 0,-1-1 0 0 0,0 0 0 0 0,0 1 0 0 0,1-1 0 0 0,0 1 0 0 0,-1 0 0 0 0,1-1 0 0 0,0 1 0 0 0,0 0 0 0 0,1-2-1 0 0,0 1 0 0 0,0-1 0 0 0,-1 1 0 0 0,1-1 0 0 0,-1 0 0 0 0,0-2 1 0 0,6-7-40 0 0,2-1-50 0 0,-1 6 12 0 0,-6 4 31 0 0,1 0 0 0 0,0 0 0 0 0,0 1 0 0 0,0-1 0 0 0,0 1 0 0 0,1 0 47 0 0,10-3-172 0 0,-9-6 92 0 0,9 6 52 0 0,-6-1-5 0 0,-8 7 31 0 0,-1-1 0 0 0,1 1-1 0 0,-1-1 1 0 0,1 1 0 0 0,0-1-1 0 0,0 1 1 0 0,-1-1 0 0 0,1 1-1 0 0,0-1 1 0 0,0 1 0 0 0,-1 0-1 0 0,1 0 1 0 0,0-1 0 0 0,0 1 2 0 0,33-2-68 0 0,-30 2 64 0 0,0 0 0 0 0,0 0 0 0 0,0 0 0 0 0,0 1 1 0 0,0-1-1 0 0,0 1 0 0 0,0 0 0 0 0,-1 0 4 0 0,0 0-10 0 0,-1 0 0 0 0,0 1 1 0 0,1-1-1 0 0,-1 1 0 0 0,0-1 0 0 0,0 1 1 0 0,0 0-1 0 0,0 0 10 0 0,5 5-34 0 0,12 12-101 0 0,-12-9 109 0 0,-1 8 30 0 0,0-8 26 0 0,-5-9-23 0 0,0 1 1 0 0,0-1 0 0 0,0 1-1 0 0,0 0 1 0 0,0 0 0 0 0,-1-1 0 0 0,1 1-1 0 0,0 0 1 0 0,-1 0 0 0 0,0 0-1 0 0,1 0 1 0 0,-1 0 0 0 0,0 0-1 0 0,0 0-7 0 0,4 15 51 0 0,7-1-27 0 0,-10-16-22 0 0,-1 0-1 0 0,0 0 1 0 0,0 1 0 0 0,0-1-1 0 0,1 0 1 0 0,-1 0 0 0 0,0 0-1 0 0,0 1 1 0 0,0-1 0 0 0,0 0-1 0 0,1 0 1 0 0,-1 0-1 0 0,0 1 1 0 0,0-1 0 0 0,0 0-1 0 0,0 0 1 0 0,0 1 0 0 0,0-1-1 0 0,0 0 1 0 0,0 0 0 0 0,0 1-1 0 0,0-1 1 0 0,0 0 0 0 0,0 0-1 0 0,0 1 1 0 0,0-1-2 0 0,0 4 6 0 0,0-2-1 0 0,0 0 0 0 0,0 0 1 0 0,0 0-1 0 0,0 0 0 0 0,0 1 0 0 0,0-1 1 0 0,1 0-1 0 0,-1 0 0 0 0,1 0 1 0 0,-1 0-1 0 0,1 1-5 0 0,12 3 21 0 0,-13-5-17 0 0,0 0-1 0 0,1-1 1 0 0,-1 1-1 0 0,0 0 1 0 0,1 0-1 0 0,-1-1 1 0 0,0 1 0 0 0,0 0-1 0 0,0 0 1 0 0,1-1-1 0 0,-1 1 1 0 0,0 0-1 0 0,0 0 1 0 0,0 0-1 0 0,0-1-3 0 0,0 0 0 0 0,0 1 3 0 0,0-1-1 0 0,0 0 0 0 0,0 0 0 0 0,0 1 0 0 0,0-1 0 0 0,0 0 0 0 0,0 0 0 0 0,0 1 0 0 0,0-1 0 0 0,0 0 0 0 0,0 1 0 0 0,0-1 0 0 0,0 0 0 0 0,0 0 0 0 0,0 0 0 0 0,1 1 0 0 0,-1-1 0 0 0,0 0 0 0 0,0 0 0 0 0,0 0 1 0 0,0 1-1 0 0,1-1 0 0 0,-1 0 0 0 0,0 0 0 0 0,0 0 0 0 0,1 0-2 0 0,0 2 1 0 0,1-1 1 0 0,-1 1-1 0 0,0 0 0 0 0,0-1 1 0 0,1 1-1 0 0,-1 0 1 0 0,0 0-1 0 0,0 0 1 0 0,-1 0-1 0 0,1 0 0 0 0,0 0 1 0 0,-1 0-1 0 0,1 0 1 0 0,-1 0-1 0 0,1 1-1 0 0,-1 0 21 0 0,3 0-125 0 0,9 9-65 0 0,-10-10 70 0 0,-1-1-67 0 0,-1-1-83 0 0,0 0 74 0 0,0 0-38 0 0,0 0-43 0 0,0 0-39 0 0,0 0-37 0 0,0 0-32 0 0,0 0-236 0 0,1 0-55 0 0,1 0-771 0 0,3 0-609 0 0,5 0-1154 0 0</inkml:trace>
  <inkml:trace contextRef="#ctx0" brushRef="#br0" timeOffset="455.72">1217 671 8496 0 0,'3'0'190'0'0,"9"0"28"0"0,-12 0-214 0 0,0 1 0 0 0,0-1 0 0 0,0 0 0 0 0,0 0 0 0 0,0 0 0 0 0,0 0 0 0 0,0 0 0 0 0,1 0 0 0 0,-1 0 0 0 0,0 0 0 0 0,0 0 0 0 0,0 0 0 0 0,0 0 0 0 0,0 0 0 0 0,0 0 0 0 0,0 0 0 0 0,0 0 0 0 0,0 0 0 0 0,1 0 0 0 0,-1 0 0 0 0,0-1 0 0 0,0 1 0 0 0,0 0 0 0 0,0 0 0 0 0,0 0 0 0 0,0 0 0 0 0,0 0 0 0 0,0 0 0 0 0,0 0 0 0 0,0 0 0 0 0,0 0 0 0 0,1 0 0 0 0,-1 0 0 0 0,0 0 0 0 0,0 0 0 0 0,0-1 0 0 0,0 1 0 0 0,0 0 0 0 0,0 0 0 0 0,0 0 0 0 0,0 0 0 0 0,0 0 0 0 0,0 0 0 0 0,0 0 0 0 0,0 0 0 0 0,0 0 0 0 0,0-1 0 0 0,0 1 0 0 0,0 0 0 0 0,0 0 0 0 0,0 0 0 0 0,0 0 0 0 0,0 0 0 0 0,0 0 0 0 0,0 0 0 0 0,0 0 0 0 0,0-1-4 0 0,0 0 8 0 0,0 1 1 0 0,0-1 0 0 0,1 0-1 0 0,-1 0 1 0 0,0 0 0 0 0,1 0-1 0 0,-1 0 1 0 0,1 0 0 0 0,-1 0-1 0 0,1 1 1 0 0,-1-1-1 0 0,1 0 1 0 0,-1 0 0 0 0,1 1-1 0 0,0-1 1 0 0,0 0 0 0 0,-1 1-1 0 0,1-1 1 0 0,0 1 0 0 0,0-1-9 0 0,21-11 70 0 0,-19 10-69 0 0,6-1 9 0 0,0 0 73 0 0,0-3 116 0 0,0 0 79 0 0,4 1 152 0 0,-3 0-72 0 0,-9 5-322 0 0,0-1 0 0 0,-1 1 0 0 0,1-1-1 0 0,0 0 1 0 0,0 1 0 0 0,0-1 0 0 0,0 0 0 0 0,-1 0-1 0 0,1 0 1 0 0,0 0 0 0 0,-1 0 0 0 0,1 1 0 0 0,0-2-36 0 0,1-4 175 0 0,3-2 244 0 0,3 3-93 0 0,-2 3-232 0 0,-2 0-3 0 0,2-3-2 0 0,-3 2 16 0 0,0-1 43 0 0,2 0 77 0 0,14-15 106 0 0,4-5-103 0 0,-8 9-120 0 0,-6 6-39 0 0,-6 6 27 0 0,-3-2-15 0 0,0 3-36 0 0,0-27 21 0 0,0 0-66 0 0,0 29 0 0 0,0 0 0 0 0,0 0 0 0 0,0 0 0 0 0,0-1 0 0 0,0 1 0 0 0,0 0 0 0 0,0 0 0 0 0,0 0 0 0 0,0-1 0 0 0,0 1 0 0 0,0 0 0 0 0,0 0 0 0 0,0 0 0 0 0,-1-1 0 0 0,1 1 0 0 0,0 0 0 0 0,0 0 0 0 0,0 0 0 0 0,0 0 0 0 0,0 0 0 0 0,0-1 0 0 0,0 1 0 0 0,-1 0 0 0 0,1 0 0 0 0,0 0 0 0 0,0 0 0 0 0,0 0 0 0 0,0 0 0 0 0,-1-1 0 0 0,1 1 0 0 0,0 0 0 0 0,0 0 0 0 0,0 0 0 0 0,-1 0 0 0 0,0 0 0 0 0,0-1 0 0 0,0 0 0 0 0,0 0 0 0 0,0 0 0 0 0,-1 1 0 0 0,1-1 0 0 0,0 0 0 0 0,0 0 0 0 0,1 0 0 0 0,-1-1 0 0 0,0 1 0 0 0,0 0 0 0 0,0 0 0 0 0,1 0 0 0 0,-1-1 0 0 0,1 1 0 0 0,-1 0 0 0 0,0-2 0 0 0,-11-12 10 0 0,12 15-8 0 0,0 0 0 0 0,0 0-1 0 0,0-1 1 0 0,-1 1-1 0 0,1 0 1 0 0,0 0 0 0 0,0 0-1 0 0,0-1 1 0 0,-1 1 0 0 0,1 0-1 0 0,0 0 1 0 0,0 0 0 0 0,0 0-1 0 0,-1 0 1 0 0,1-1-1 0 0,0 1 1 0 0,0 0 0 0 0,-1 0-1 0 0,1 0 1 0 0,0 0 0 0 0,-1 0-1 0 0,1 0 1 0 0,0 0 0 0 0,0 0-1 0 0,-1 0 1 0 0,1 0-2 0 0,-12 0 21 0 0,9 0 7 0 0,0 0-86 0 0,1 0 49 0 0,-19 0-104 0 0,14 3 103 0 0,1 9 10 0 0,-2-7 0 0 0,8-4 0 0 0,-1-1 0 0 0,1 0 0 0 0,-1 0 0 0 0,1 1 0 0 0,-1-1 0 0 0,1 0 0 0 0,-1 1 0 0 0,1-1 0 0 0,-1 1 0 0 0,1-1 0 0 0,0 1 0 0 0,-1-1 0 0 0,1 0 0 0 0,0 1 0 0 0,0-1 0 0 0,-1 1 0 0 0,1-1 0 0 0,0 1 0 0 0,0 0 0 0 0,-1-1 0 0 0,1 1 0 0 0,0-1 0 0 0,0 1 0 0 0,0-1 0 0 0,0 1 0 0 0,0 0 0 0 0,0-1 0 0 0,0 1 0 0 0,0-1 0 0 0,0 1 0 0 0,0-1 0 0 0,1 1 0 0 0,-1 0 0 0 0,0 0 0 0 0,0 0 0 0 0,0 0 0 0 0,0-1 0 0 0,0 1 0 0 0,-1 0 0 0 0,1 0 0 0 0,0-1 0 0 0,0 1 0 0 0,0 0 0 0 0,-1 0 0 0 0,1-1 0 0 0,0 1 0 0 0,-1 0 0 0 0,1 0 0 0 0,-1-1 0 0 0,1 1 0 0 0,-1-1 0 0 0,1 1 0 0 0,-1 0 0 0 0,1-1 0 0 0,-1 1 0 0 0,1-1 0 0 0,-1 1 0 0 0,0-1 0 0 0,1 1 0 0 0,-1-1 0 0 0,0 0 0 0 0,1 1 0 0 0,-1-1 0 0 0,0 1 0 0 0,1-1 0 0 0,-1 1 0 0 0,1 0 0 0 0,-1-1 0 0 0,1 1 0 0 0,-1-1 0 0 0,1 1 0 0 0,-1 0 0 0 0,1 0 0 0 0,0-1 0 0 0,-1 1 0 0 0,1 0 0 0 0,0-1 0 0 0,0 1 0 0 0,0 0 0 0 0,-1 0 0 0 0,1 0 0 0 0,0-1 0 0 0,0 1 0 0 0,0 0 0 0 0,0 0 0 0 0,0 0 0 0 0,0 1 0 0 0,0 0 0 0 0,0 0 0 0 0,0 0 0 0 0,-1 0 0 0 0,1 0 0 0 0,-1 0 0 0 0,0 0 0 0 0,1 0 0 0 0,-1 0 1 0 0,0 0-1 0 0,0-1 0 0 0,0 1 0 0 0,-1 0 0 0 0,-4 10 23 0 0,3 3 46 0 0,3 14 53 0 0,0 52 323 0 0,0-49-281 0 0,0-31-161 0 0,0-1 0 0 0,0 0 0 0 0,0 0 0 0 0,0 1 0 0 0,0-1 0 0 0,0 0 0 0 0,0 0 0 0 0,0 1 0 0 0,1-1 0 0 0,-1 0 0 0 0,0 0 0 0 0,0 1 1 0 0,0-1-1 0 0,0 0 0 0 0,0 0 0 0 0,0 1 0 0 0,0-1 0 0 0,1 0 0 0 0,-1 0 0 0 0,0 0 0 0 0,0 1 0 0 0,0-1 0 0 0,1 0 0 0 0,-1 0 0 0 0,0 0 1 0 0,0 0-4 0 0,12 15 66 0 0,-9-9-60 0 0,-3-5-4 0 0,1 0 1 0 0,-1-1-1 0 0,0 1 0 0 0,1 0 0 0 0,-1 0 0 0 0,0-1 0 0 0,1 1 1 0 0,-1-1-1 0 0,1 1 0 0 0,-1 0 0 0 0,1-1 0 0 0,0 1 0 0 0,-1-1 1 0 0,1 1-1 0 0,-1-1 0 0 0,1 1 0 0 0,0-1 0 0 0,0 1 1 0 0,-1-1-1 0 0,1 0 0 0 0,0 0 0 0 0,0 1-2 0 0,5 2 13 0 0,9 9 8 0 0,-15-12-19 0 0,0 0 1 0 0,0 0-1 0 0,0 1 0 0 0,0-1 0 0 0,1 0 0 0 0,-1 0 1 0 0,0 0-1 0 0,0 0 0 0 0,0 1 0 0 0,1-1 0 0 0,-1 0 1 0 0,0 0-1 0 0,0 0 0 0 0,1 0 0 0 0,-1 0 0 0 0,0 0 1 0 0,0 1-1 0 0,1-1 0 0 0,-1 0 0 0 0,0 0 1 0 0,0 0-1 0 0,1 0 0 0 0,-1 0 0 0 0,0 0 0 0 0,0 0 1 0 0,1 0-3 0 0,1 0 10 0 0,-1 0 0 0 0,1 0 0 0 0,0 1 0 0 0,0-1 0 0 0,0 1 0 0 0,-1 0 0 0 0,1-1 1 0 0,0 1-1 0 0,0 0 0 0 0,-1 0 0 0 0,1 0 0 0 0,-1 0-10 0 0,1 0 12 0 0,0 1-1 0 0,0-1 1 0 0,0 0-1 0 0,0 0 1 0 0,0-1-1 0 0,1 1 1 0 0,-1 0-1 0 0,0 0 1 0 0,0-1-1 0 0,1 0 1 0 0,-1 1 0 0 0,1-1-12 0 0,9 0 34 0 0,-1 0 43 0 0,26 0 293 0 0,-21 0-248 0 0,1 0-82 0 0,-9 0-65 0 0,0 0-37 0 0,5-2-102 0 0,0-5-6 0 0,-4 2 46 0 0,-2 3 12 0 0,0 0-10 0 0,1 2-33 0 0,4 0-121 0 0,4 0-260 0 0,-16 0 468 0 0,1 0 1 0 0,0 0-1 0 0,0 0 1 0 0,0 0-1 0 0,-1 0 1 0 0,1-1-1 0 0,0 1 0 0 0,0 0 1 0 0,-1 0-1 0 0,1 0 1 0 0,0-1-1 0 0,0 1 1 0 0,-1 0-1 0 0,1-1 1 0 0,0 1 67 0 0,23-12-1054 0 0,-18 9-8 0 0</inkml:trace>
  <inkml:trace contextRef="#ctx0" brushRef="#br0" timeOffset="841.67">1870 0 6240 0 0,'0'0'182'0'0,"0"0"-48"0"0,0 0-13 0 0,0 0 39 0 0,0 0 132 0 0,0 0 245 0 0,0 0 21 0 0,0 0-8 0 0,0 0-39 0 0,0 3-20 0 0,0 2-295 0 0,1 0-46 0 0,1 0-12 0 0,2 2 27 0 0,2 2 64 0 0,-3-2 3 0 0,-2 1 43 0 0,0 1 98 0 0,1 2-78 0 0,4-1-68 0 0,2 7 65 0 0,-6-1-68 0 0,-3-6-125 0 0,1 15 104 0 0,4-9 27 0 0,6 5 6 0 0,-9-17-205 0 0,0-1 0 0 0,0 1 0 0 0,0 0 1 0 0,-1 0-1 0 0,1 0 0 0 0,-1 0 0 0 0,0 3-31 0 0,1 1 55 0 0,-1 1 0 0 0,2-1 0 0 0,-1 0 0 0 0,1 0 0 0 0,0 0 0 0 0,3 7-55 0 0,-3-10 32 0 0,2 15 112 0 0,-3-5-55 0 0,0 8 14 0 0,5-4-23 0 0,-4-12-40 0 0,0 1 0 0 0,0-1 0 0 0,-1 1 0 0 0,0 0 0 0 0,0 0 0 0 0,-1-1-40 0 0,0 23 130 0 0,-1-17-71 0 0,0-1-1 0 0,2 0 1 0 0,-1 1 0 0 0,2-1 0 0 0,0 5-59 0 0,4 1 57 0 0,0 7 72 0 0,-2 8 59 0 0,-4-31-180 0 0,0 29 116 0 0,0 5 79 0 0,3-19-112 0 0,9 0 5 0 0,-12-17-93 0 0,0 0 0 0 0,0 0 1 0 0,1 0-1 0 0,-1 0 0 0 0,0 1 1 0 0,0-1-1 0 0,0 0 1 0 0,0 0-1 0 0,1 0 0 0 0,-1 1 1 0 0,0-1-1 0 0,0 0 1 0 0,0 0-1 0 0,0 1 0 0 0,0-1 1 0 0,0 0-1 0 0,1 0 0 0 0,-1 1 1 0 0,0-1-1 0 0,0 0 1 0 0,0 0-1 0 0,0 1 0 0 0,0-1 1 0 0,0 0-1 0 0,0 0 1 0 0,0 1-4 0 0,0 6 48 0 0,0 8-13 0 0,0-3 21 0 0,0 8 50 0 0,0-8-39 0 0,0-9-34 0 0,0-3-129 0 0,0 0-57 0 0,0 0 63 0 0,0 0-65 0 0,0 0-79 0 0,0 0 69 0 0,0 0-37 0 0,0 0-39 0 0,0 0-39 0 0,0 0-379 0 0,0 0 90 0 0,0 0-52 0 0,0 0-731 0 0,0 0-577 0 0,0 0-1094 0 0</inkml:trace>
  <inkml:trace contextRef="#ctx0" brushRef="#br0" timeOffset="1706.91">1797 544 7256 0 0,'0'0'165'0'0,"0"0"22"0"0,0 0 7 0 0,0 0 52 0 0,1 0-56 0 0,1 0 37 0 0,3 0-65 0 0,4 1 234 0 0,2-3 314 0 0,-7 0-396 0 0,-1-2-86 0 0,-2 1-144 0 0,-1-2-70 0 0,0 2 363 0 0,3 3-7 0 0,1 0-241 0 0,11 1 134 0 0,-3-5-69 0 0,-7-3-64 0 0,-5 6-122 0 0,0 1 0 0 0,1-1 0 0 0,-1 1 0 0 0,0-1 0 0 0,0 1-1 0 0,1-1 1 0 0,-1 1 0 0 0,1-1 0 0 0,-1 1 0 0 0,0 0 0 0 0,1-1-1 0 0,-1 1 1 0 0,1 0 0 0 0,-1-1 0 0 0,1 1 0 0 0,-1 0 0 0 0,1 0 0 0 0,-1-1-1 0 0,1 1 1 0 0,0 0 0 0 0,-1 0 0 0 0,1 0 0 0 0,-1 0 0 0 0,1 0 0 0 0,-1 0-1 0 0,1 0 1 0 0,0 0 0 0 0,-1 0 0 0 0,1 0 0 0 0,-1 0 0 0 0,1 0 0 0 0,0 0-8 0 0,14 0 164 0 0,-15 0-162 0 0,1 0 1 0 0,-1 0 0 0 0,0 0 0 0 0,0 0 0 0 0,1 0 0 0 0,-1 0-1 0 0,0 0 1 0 0,0 0 0 0 0,1 0 0 0 0,-1 0 0 0 0,0 0-1 0 0,0 0 1 0 0,1 0 0 0 0,-1-1 0 0 0,0 1 0 0 0,0 0 0 0 0,0 0-1 0 0,1 0 1 0 0,-1 0 0 0 0,0-1 0 0 0,0 1 0 0 0,0 0-1 0 0,1 0 1 0 0,-1 0 0 0 0,0-1 0 0 0,0 1-3 0 0,1-1 4 0 0,1-1-1 0 0,-1 1 1 0 0,1 0-1 0 0,-1 0 1 0 0,1-1-1 0 0,-1 1 1 0 0,1 0-1 0 0,0 1 1 0 0,-1-1 0 0 0,1 0-1 0 0,0 0 1 0 0,0 1-1 0 0,0-1 1 0 0,0 1-1 0 0,0 0 1 0 0,-1-1-1 0 0,1 1 1 0 0,1 0-4 0 0,-1 0 1 0 0,0 0 0 0 0,0 0 0 0 0,0-1-1 0 0,0 1 1 0 0,0-1 0 0 0,0 1 0 0 0,-1-1 0 0 0,1 0 0 0 0,0 1-1 0 0,0-1 1 0 0,-1 0 0 0 0,1 0 0 0 0,0 0 0 0 0,-1-1-1 0 0,9-3 9 0 0,8-1 34 0 0,0-6-32 0 0,0 6-11 0 0,0-6 0 0 0,0 6 0 0 0,0-7 0 0 0,1 7-12 0 0,-15 4-7 0 0,0 0 0 0 0,0 0 0 0 0,0 0 0 0 0,0 1 1 0 0,1-1-1 0 0,-1 1 0 0 0,1 0 0 0 0,-1 0 0 0 0,1 1 1 0 0,3-1 18 0 0,4 0-79 0 0,-9 1 61 0 0,-1-1 0 0 0,0 0-1 0 0,0 0 1 0 0,1 0 0 0 0,-1 0-1 0 0,0 0 1 0 0,1-1 18 0 0,8-4-151 0 0,-4 4 25 0 0,1 1-48 0 0,-3 1 50 0 0,-1 0-1 0 0,1 0 0 0 0,-1-1 0 0 0,0 1 1 0 0,1-1-1 0 0,-1 0 0 0 0,1 0 125 0 0,3-4-250 0 0,0-1 40 0 0,-8 6 191 0 0,0 0 1 0 0,0-1-1 0 0,0 1 1 0 0,1 0-1 0 0,-1 0 0 0 0,0 0 1 0 0,0-1-1 0 0,0 1 0 0 0,1 0 1 0 0,-1 0-1 0 0,0 0 1 0 0,0 0-1 0 0,0 0 0 0 0,1-1 1 0 0,-1 1-1 0 0,0 0 1 0 0,0 0-1 0 0,1 0 0 0 0,-1 0 1 0 0,0 0-1 0 0,1 0 0 0 0,-1 0 1 0 0,0 0-1 0 0,0 0 1 0 0,1 0-1 0 0,-1 0 19 0 0,0 0-5 0 0,8 0-212 0 0,-1 0-58 0 0,15 2-698 0 0,-12 0 522 0 0,-5 0 263 0 0,-1 0 36 0 0,2 1 19 0 0,-2 1 98 0 0,-1-1-421 0 0,-2-3 192 0 0,1 0 118 0 0,6 1 15 0 0,-3 5 6 0 0,1 2 41 0 0,1-3 7 0 0,-1 1-2 0 0,-4 4 59 0 0,-2-2 36 0 0,-1 4 48 0 0,1-11-53 0 0,0 0-1 0 0,0 0 0 0 0,0 0 0 0 0,0 0 0 0 0,1 0 1 0 0,-1 0-1 0 0,0-1 0 0 0,0 1 0 0 0,1 0 0 0 0,-1 0 1 0 0,0 0-1 0 0,1 0 0 0 0,-1 0 0 0 0,1 0-10 0 0,3 1 59 0 0,4 5 41 0 0,-6-1-87 0 0,-2 2 44 0 0,0 2 41 0 0,0 0 36 0 0,-1 3 73 0 0,1 1 42 0 0,0-12-176 0 0,0 1 0 0 0,0-1 0 0 0,1 1 1 0 0,-1-1-1 0 0,1 1 0 0 0,0-1 0 0 0,-1 1 1 0 0,2 0-74 0 0,3 7 199 0 0,2 1 66 0 0,-4 5 39 0 0,-3 38 728 0 0,0-21-408 0 0,0-32-613 0 0,0-1 1 0 0,0 0 0 0 0,0 0-1 0 0,0 1 1 0 0,0-1 0 0 0,0 0 0 0 0,0 0-1 0 0,0 1 1 0 0,0-1 0 0 0,0 0-1 0 0,0 1 1 0 0,1-1 0 0 0,-1 0-1 0 0,0 0 1 0 0,0 0 0 0 0,0 1-1 0 0,0-1 1 0 0,0 0 0 0 0,1 0 0 0 0,-1 0-1 0 0,0 1 1 0 0,0-1 0 0 0,0 0-1 0 0,1 0 1 0 0,-1 0 0 0 0,0 0-12 0 0,12 17 334 0 0,-9-3-12 0 0,-3-11 31 0 0,0 0 6 0 0,0 3-182 0 0,0 3-36 0 0,0 0-39 0 0,0-3-44 0 0,0-3 22 0 0,0-3-14 0 0,0 0-2 0 0,0 0 0 0 0,0 0 0 0 0,0 0 0 0 0,0 0-26 0 0,0 0-96 0 0,0 0-7 0 0,0 0 4 0 0,0 0-35 0 0,0 0-16 0 0,0 0-35 0 0,0 0-40 0 0,0 0-44 0 0,0 0-49 0 0,0 0-44 0 0,0 0-41 0 0,0 0-34 0 0,0 0-119 0 0,0 0-35 0 0,0 0-1225 0 0</inkml:trace>
  <inkml:trace contextRef="#ctx0" brushRef="#br0" timeOffset="1975.88">2341 127 7568 0 0,'0'0'166'0'0,"0"0"29"0"0,0 0 14 0 0,3 0-25 0 0,13 0-146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6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615 415 7056 0 0,'0'0'157'0'0,"0"0"23"0"0,0 0 12 0 0,0 0-62 0 0,0 0-8 0 0,0 0 45 0 0,0 0 143 0 0,0 0 266 0 0,0 0 22 0 0,0 0-21 0 0,0 0-94 0 0,-3 0-41 0 0,-8 0-8 0 0,8 0-20 0 0,3-3-71 0 0,0 3-328 0 0,0-1-1 0 0,0 1 1 0 0,0-1 0 0 0,0 1 0 0 0,0-1-1 0 0,0 1 1 0 0,0-1 0 0 0,0 1 0 0 0,0-1-1 0 0,0 1 1 0 0,0-1 0 0 0,0 1-1 0 0,-1-1 1 0 0,1 1 0 0 0,0-1 0 0 0,0 1-1 0 0,-1-1 1 0 0,1 1 0 0 0,0-1 0 0 0,-1 1-1 0 0,1 0 1 0 0,0-1 0 0 0,-1 1-1 0 0,1 0 1 0 0,-1-1 0 0 0,1 1 0 0 0,-1 0-1 0 0,1 0 1 0 0,0-1 0 0 0,-1 1 0 0 0,1 0-1 0 0,-1 0 1 0 0,1 0 0 0 0,-1-1 0 0 0,1 1-1 0 0,-1 0 1 0 0,1 0 0 0 0,-1 0-1 0 0,0 0 1 0 0,1 0 0 0 0,-1 0 0 0 0,0 0-15 0 0,-1 0 290 0 0,-1 0-54 0 0,1 0-212 0 0,-1 0 41 0 0,-6 0 144 0 0,-7 0 218 0 0,10 0-272 0 0,0 2-48 0 0,1-1-76 0 0,-4 4 61 0 0,-4 2 68 0 0,2-5-14 0 0,-2-2 215 0 0,2 0-84 0 0,-1 0-70 0 0,1 0-59 0 0,-9 0 13 0 0,-32 0 52 0 0,46 0-203 0 0,0 1 0 0 0,0 0 0 0 0,0 1 0 0 0,0-1 0 0 0,-3 2-10 0 0,3-1 10 0 0,1 0 1 0 0,-1-1-1 0 0,0 1 0 0 0,0-1 0 0 0,-4 0-10 0 0,-10-2 42 0 0,14 1-22 0 0,-1 0 0 0 0,0 0 0 0 0,1 0 0 0 0,-1 1 1 0 0,1 0-1 0 0,-1 0-20 0 0,-7 6 65 0 0,13-6-56 0 0,-1 0 1 0 0,1 0-1 0 0,-1-1 0 0 0,1 1 1 0 0,-1 0-1 0 0,0-1 0 0 0,1 1 1 0 0,-1-1-1 0 0,1 1 0 0 0,-1-1 1 0 0,0 0-1 0 0,1 0 1 0 0,-1 0-10 0 0,-24 0 119 0 0,-31 0 41 0 0,42 0-87 0 0,6 0-34 0 0,-6 0 2 0 0,-1 0 30 0 0,-15 0 79 0 0,17-3-140 0 0,0-8 1 0 0,12 9 56 0 0,2 2 66 0 0,0 0 24 0 0,0-3 3 0 0,0-11-26 0 0,0-12-153 0 0,0 25-14 0 0,0-1-29 0 0,0-5-47 0 0,0 6 94 0 0,0-19-233 0 0,2 13 224 0 0,10 2 24 0 0,-7-6 0 0 0,2 6 0 0 0,-7 5 0 0 0,1 0 0 0 0,-1-1 0 0 0,1 1 0 0 0,-1 0 0 0 0,1-1 0 0 0,-1 1 0 0 0,0 0 0 0 0,1-1 0 0 0,-1 1 0 0 0,1 0 0 0 0,-1-1 0 0 0,0 1 0 0 0,0-1 0 0 0,1 1 0 0 0,-1-1 0 0 0,0 1 0 0 0,0 0 0 0 0,1-1 0 0 0,-1 1 0 0 0,0-1 0 0 0,0 1 0 0 0,0-1 0 0 0,0 0 0 0 0,0 1 0 0 0,0-1 0 0 0,0 1 0 0 0,0-1 0 0 0,0 1 0 0 0,0-1 0 0 0,0 1 0 0 0,0-1 0 0 0,0 0 0 0 0,0 0 0 0 0,0 1 0 0 0,0-1 0 0 0,0 0 0 0 0,0 0 0 0 0,0 0 0 0 0,1 0 0 0 0,-1 1 0 0 0,0-1 0 0 0,0 0 0 0 0,1 0 0 0 0,-1 1 0 0 0,1-1 0 0 0,-1 0 0 0 0,0 0 0 0 0,1 1 0 0 0,-1-1 0 0 0,1 0 0 0 0,0 1 0 0 0,-1-1 0 0 0,1 1 0 0 0,0-1 0 0 0,-1 1 0 0 0,1-1 0 0 0,0 1 0 0 0,-1-1 0 0 0,1 1 0 0 0,0 0 0 0 0,0-1 0 0 0,0 1 0 0 0,0-1 0 0 0,1 1 0 0 0,-1-1 0 0 0,0 1 0 0 0,0-1 0 0 0,0 0 0 0 0,0 0 0 0 0,0 1 0 0 0,0-1 0 0 0,0 0 0 0 0,0 0 0 0 0,0 0 0 0 0,0 0 0 0 0,0 0 0 0 0,0-1 0 0 0,-1 1 0 0 0,11-22 0 0 0,-7 18 0 0 0,1 3 0 0 0,0-1 0 0 0,-4 3 0 0 0,-1 0 0 0 0,1-1 0 0 0,0 1 0 0 0,-1 0 0 0 0,1-1 0 0 0,0 1 0 0 0,-1 0 0 0 0,1-1 0 0 0,-1 1 0 0 0,1-1 0 0 0,-1 1 0 0 0,1-1 0 0 0,-1 1 0 0 0,1-1 0 0 0,-1 0 0 0 0,1 1 0 0 0,-1-1 0 0 0,0 1 0 0 0,1-1 0 0 0,-1 0 0 0 0,0 1 0 0 0,1-1 0 0 0,1-5 0 0 0,0 1 0 0 0,1 2 0 0 0,22-22 0 0 0,-16 17 0 0 0,-6 5 0 0 0,1 0 0 0 0,-1-1 0 0 0,0 1 0 0 0,0-1 0 0 0,0 0 0 0 0,0 0 0 0 0,14-29 0 0 0,-12 19 0 0 0,6 8 0 0 0,-5-7 0 0 0,5-4 0 0 0,-6 3 0 0 0,6 9 0 0 0,-5-7 0 0 0,-2 11 0 0 0,-1 0 0 0 0,6-16 0 0 0,3 1 0 0 0,-7 2 0 0 0,-5 13 0 0 0,1 1 0 0 0,-1 0 0 0 0,0 0 0 0 0,1 0 0 0 0,-1-1 0 0 0,0 1 0 0 0,1 0 0 0 0,-1 0 0 0 0,0 0 0 0 0,1 0 0 0 0,-1 0 0 0 0,0 0 0 0 0,1 0 0 0 0,-1 0 0 0 0,0 0 0 0 0,1 0 0 0 0,-1 0 0 0 0,1 0 0 0 0,-1 0 0 0 0,0 0 0 0 0,1 0 0 0 0,-1 0 0 0 0,0 0 0 0 0,1 0 0 0 0,-1 0 0 0 0,0 0 0 0 0,1 1 0 0 0,-1-1 0 0 0,0 0 0 0 0,1 0 0 0 0,-1 1 0 0 0,1-1 0 0 0,-1 1 0 0 0,0 0 0 0 0,1 0 0 0 0,-1 0 0 0 0,0 0 0 0 0,1 0 0 0 0,-1-1 0 0 0,0 1 0 0 0,0 0 0 0 0,0 0 0 0 0,0 0 0 0 0,0 0 0 0 0,0 0 0 0 0,0 1 0 0 0,0-2 0 0 0,0 1 0 0 0,0 0 0 0 0,0 0 0 0 0,0 0 0 0 0,0 0 0 0 0,0 0 0 0 0,0 0 0 0 0,0 0 0 0 0,1-1 0 0 0,-1 1 0 0 0,0 0 0 0 0,0 0 0 0 0,1 0 0 0 0,0 0 0 0 0,6 4 0 0 0,-7-5 0 0 0,0 0 0 0 0,1 1 0 0 0,-1-1 0 0 0,1 0 0 0 0,-1 1 0 0 0,1-1 0 0 0,-1 0 0 0 0,0 1 0 0 0,1-1 0 0 0,-1 0 0 0 0,1 1 0 0 0,-1-1 0 0 0,0 1 0 0 0,0-1 0 0 0,1 1 0 0 0,-1-1 0 0 0,0 1 0 0 0,0-1 0 0 0,0 1 0 0 0,1-1 0 0 0,-1 1 0 0 0,0-1 0 0 0,0 1 0 0 0,0-1 0 0 0,0 1 0 0 0,0-1 0 0 0,0 1 0 0 0,0-1 0 0 0,0 1 0 0 0,0-1 0 0 0,0 1 0 0 0,-1 0 0 0 0,1 0 0 0 0,0 1 0 0 0,0-1 0 0 0,1 1 0 0 0,-1-1 0 0 0,0 1 0 0 0,0-1 0 0 0,1 1 0 0 0,-1-1 0 0 0,1 1 0 0 0,-1-1 0 0 0,14 25 0 0 0,-13-24 0 0 0,-2 4 0 0 0,1-6 0 0 0,0 1 0 0 0,0 0 0 0 0,0-1 0 0 0,0 1 0 0 0,0 0 0 0 0,0 0 0 0 0,0-1 0 0 0,1 1 0 0 0,-1 0 0 0 0,0-1 0 0 0,0 1 0 0 0,1 0 0 0 0,-1-1 0 0 0,0 1 0 0 0,1 0 0 0 0,-1-1 0 0 0,0 1 0 0 0,1-1 0 0 0,-1 1 0 0 0,1-1 0 0 0,-1 1 0 0 0,1-1 0 0 0,-1 1 0 0 0,1-1 0 0 0,0 1 0 0 0,-1-1 0 0 0,1 0 0 0 0,0 1 0 0 0,-1-1 0 0 0,1 1 0 0 0,-1-1 0 0 0,1 1 0 0 0,-1-1 0 0 0,1 1 0 0 0,-1-1 0 0 0,1 1 0 0 0,-1 0 0 0 0,1-1 0 0 0,-1 1 0 0 0,0-1 0 0 0,1 1 0 0 0,-1 0 0 0 0,0-1 0 0 0,0 1 0 0 0,0 0 0 0 0,1 0 0 0 0,-1-1 0 0 0,0 1 0 0 0,0 0 0 0 0,0-1 0 0 0,0 1 0 0 0,0 0 0 0 0,0 0 0 0 0,0 32 0 0 0,0-32 0 0 0,0 1 0 0 0,0 0 0 0 0,0-1 0 0 0,0 1 0 0 0,0-1 0 0 0,1 1 0 0 0,-1-1 0 0 0,0 1 0 0 0,1-1 0 0 0,-1 1 0 0 0,14 14 0 0 0,-12-14 0 0 0,0 0 0 0 0,-1 0 0 0 0,1 0 0 0 0,-1 0 0 0 0,0 0 0 0 0,1 0 0 0 0,-1 0 0 0 0,0 0 0 0 0,0 0 0 0 0,0 1 0 0 0,-1-1 0 0 0,1 1 0 0 0,0-1 0 0 0,-1 0 0 0 0,0 1 0 0 0,1-1 0 0 0,-1 1 0 0 0,0-1 0 0 0,0 1 0 0 0,-1-1 0 0 0,1 1 0 0 0,0 0 0 0 0,0 1 0 0 0,1-1 0 0 0,-1 1 0 0 0,1-1 0 0 0,0 1 0 0 0,0-1 0 0 0,0 0 0 0 0,1 0 0 0 0,0 3 0 0 0,3 5 0 0 0,4 13 0 0 0,-7-20 0 0 0,-1 0 0 0 0,1 1 0 0 0,-1-1 0 0 0,0 0 0 0 0,0 1 0 0 0,0-1 0 0 0,0 0 0 0 0,-1 1 0 0 0,0 1 0 0 0,0 10 0 0 0,-1-9 0 0 0,1 0 0 0 0,0-1 0 0 0,1 1 0 0 0,-1 0 0 0 0,1 0 0 0 0,1 0 0 0 0,9 18 0 0 0,-6 16 0 0 0,2-16 4 0 0,-5-18 6 0 0,-1-1 0 0 0,1 1 0 0 0,-1-1 0 0 0,0 1 0 0 0,-1 4-10 0 0,0 23 34 0 0,0-4 65 0 0,2-12-14 0 0,4 1-20 0 0,0-3-18 0 0,-4-6-3 0 0,-1 0-1 0 0,0 1 1 0 0,0-1-1 0 0,-1 1 1 0 0,-1 7-44 0 0,0 14 150 0 0,1-17-91 0 0,0 24 101 0 0,0-11 22 0 0,0-5 52 0 0,0-1 101 0 0,0-19-250 0 0,0-3-12 0 0,0 0-1 0 0,0 0 0 0 0,0 0-59 0 0,0 0-98 0 0,0 0-120 0 0,0 0-13 0 0,0 0-35 0 0,0 0-684 0 0,0 0-50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7.1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1 5264 0 0,'0'0'116'0'0,"0"0"17"0"0,0 0 12 0 0,0 0-41 0 0,-2 0-2 0 0,-1 0-92 0 0,0 0 79 0 0,-2 0 74 0 0,0 0 52 0 0,-13 0 637 0 0,12 1-531 0 0,3 0-173 0 0,1 0-46 0 0,0 4 47 0 0,-1 1 34 0 0,-11 0 81 0 0,8-2-154 0 0,-1 1 40 0 0,-31 33 710 0 0,30-29-703 0 0,1-1-58 0 0,-1-1 36 0 0,-5 6 61 0 0,3 2-45 0 0,6-1-70 0 0,3-10-51 0 0,0 0 1 0 0,0 0 0 0 0,-1 1-1 0 0,1-1 1 0 0,-1 0-1 0 0,0-1 1 0 0,-1 1 0 0 0,1 0-31 0 0,-8 10 81 0 0,-16 26 148 0 0,15-13-115 0 0,5 6 14 0 0,-7 19 69 0 0,-1 6-10 0 0,10-37-80 0 0,4 0-13 0 0,1-7-45 0 0,-1 52 135 0 0,0 3-40 0 0,0-60-142 0 0,0 0 0 0 0,1 0-1 0 0,0-1 1 0 0,1 1 0 0 0,0-1-1 0 0,0 1 1 0 0,1-1 0 0 0,2 6-2 0 0,0 0 10 0 0,-1 1 0 0 0,-1-1 1 0 0,2 14-11 0 0,-3-13 11 0 0,1 1 0 0 0,0-2 0 0 0,6 14-11 0 0,15 33 1 0 0,1 0 51 0 0,-15-36-45 0 0,21 49 4 0 0,-27-65 1 0 0,1 0-1 0 0,0 0 1 0 0,1 0 0 0 0,0 0-1 0 0,1-1 1 0 0,2 3-12 0 0,-6-7 11 0 0,0-1-1 0 0,0 1 1 0 0,-1 0-1 0 0,0 0 1 0 0,0 0-1 0 0,0 0 1 0 0,0 1-1 0 0,0-1-10 0 0,-1 0 4 0 0,0-1 0 0 0,0 0 0 0 0,1 0 0 0 0,-1 0 0 0 0,1 0 0 0 0,0-1 0 0 0,1 2-4 0 0,7 2-45 0 0,-4-4-9 0 0,0 2-34 0 0,3 4 67 0 0,-5-4-22 0 0,0 0-65 0 0,-1 0-99 0 0,0-2-58 0 0,-1 0-104 0 0,-2-1 98 0 0,1-1-42 0 0,0 1-419 0 0,-1 0-289 0 0,0-1-671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9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7920 0 0,'0'0'174'0'0,"0"0"29"0"0,-3 0 13 0 0,-11 1-55 0 0,2 1-12 0 0,7 2-8 0 0,3-1 4 0 0,1-1 64 0 0,-1 1 98 0 0,0-3-107 0 0,0 1 34 0 0,-1-1 39 0 0,-1 1 43 0 0,3-1 72 0 0,-1 2-171 0 0,-17 17 342 0 0,14-13-435 0 0,1-3-94 0 0,2 3 130 0 0,-1 7-66 0 0,-11 12 0 0 0,5-9-30 0 0,4-7 10 0 0,4-7-58 0 0,1 0 0 0 0,-1 0 1 0 0,1 0-1 0 0,-1 0 1 0 0,1 0-1 0 0,0 0 0 0 0,0 0 1 0 0,0 0-1 0 0,0 0 0 0 0,0 0 1 0 0,0 1-17 0 0,1-1 15 0 0,-1 0 1 0 0,0 0-1 0 0,0 0 1 0 0,0 0-1 0 0,0 0 1 0 0,0 0-1 0 0,-1 0 1 0 0,1 0-1 0 0,-1 0 1 0 0,1 0-1 0 0,-1 1-15 0 0,-4 5 58 0 0,3-6-44 0 0,1-1-1 0 0,0 1 1 0 0,1-1-1 0 0,-1 1 1 0 0,0-1-1 0 0,0 1 1 0 0,1 0 0 0 0,-1-1-1 0 0,1 1 1 0 0,-1 0-1 0 0,1 0 1 0 0,0-1-1 0 0,0 1 1 0 0,0 0 0 0 0,0 1-14 0 0,0 24 118 0 0,0 57 298 0 0,0-48-270 0 0,3-10-49 0 0,2-1-61 0 0,-2-17-36 0 0,-2-1 1 0 0,1 1 0 0 0,-1 0 0 0 0,0 6-1 0 0,-1-10-5 0 0,1-1 1 0 0,-1 1 0 0 0,0-1 0 0 0,1 0 0 0 0,0 1 0 0 0,-1-1 0 0 0,1 0 0 0 0,1 1-1 0 0,-1-1 1 0 0,2 2 4 0 0,1 6-18 0 0,9 26 46 0 0,-9-24 2 0 0,-2-8-13 0 0,0 0 1 0 0,0 0-1 0 0,1 0 0 0 0,0 0 0 0 0,0 0 0 0 0,2 2-17 0 0,5 4 95 0 0,0 0 0 0 0,1 0 0 0 0,1 1-95 0 0,11 8 136 0 0,-18-15-82 0 0,1 0-1 0 0,0-1 0 0 0,0 0 0 0 0,1-1 1 0 0,-1 1-1 0 0,2-1-53 0 0,-3 0 38 0 0,-1-2-16 0 0,-1 0 1 0 0,0 0-1 0 0,1-1 1 0 0,-1 1-1 0 0,0-1 1 0 0,1 0 0 0 0,-1 0-1 0 0,0 0 1 0 0,1 0-1 0 0,0-1-22 0 0,8 1 63 0 0,-10-1-53 0 0,0 1 0 0 0,0 0 1 0 0,1 0-1 0 0,-1-1 1 0 0,0 1-1 0 0,0-1 1 0 0,0 0-1 0 0,-1 0 1 0 0,1 0-1 0 0,0 0 1 0 0,0 0-1 0 0,1 0-10 0 0,-2 0 10 0 0,0 0 1 0 0,1 0-1 0 0,-1 0 0 0 0,1 0 0 0 0,-1 1 0 0 0,1-1 1 0 0,0 1-1 0 0,-1-1 0 0 0,1 1 0 0 0,0-1 0 0 0,-1 1 1 0 0,1 0-11 0 0,4-3 88 0 0,-2-1-54 0 0,0 0-9 0 0,0 0 0 0 0,0 0 1 0 0,0 0-1 0 0,-1 0 1 0 0,1-2-26 0 0,2-8 28 0 0,5 8 25 0 0,-5-7-26 0 0,7-12 65 0 0,1 0-37 0 0,-9 7 34 0 0,-6-14-17 0 0,0 15-9 0 0,1 7-45 0 0,0-4 22 0 0,0-9 24 0 0,0 21-36 0 0,-3 4-76 0 0,1 1 59 0 0,-3 1-47 0 0,1 0-1 0 0,0 0 0 0 0,0 1 1 0 0,0 0-1 0 0,0 1 37 0 0,-2 8-22 0 0,-1-10-11 0 0,7-4 33 0 0,-1 1-1 0 0,1-1 0 0 0,-1 0 0 0 0,1 1 0 0 0,-1-1 0 0 0,1 0 0 0 0,0 1 0 0 0,-1-1 1 0 0,1 0-1 0 0,0 1 0 0 0,-1-1 0 0 0,1 0 0 0 0,0 1 0 0 0,-1-1 0 0 0,1 1 0 0 0,0-1 1 0 0,0 1-1 0 0,-1-1 0 0 0,1 1 0 0 0,0-1 0 0 0,0 1 0 0 0,0-1 0 0 0,0 1 0 0 0,0-1 1 0 0,0 1-1 0 0,0-1 0 0 0,0 1 0 0 0,0-1 0 0 0,0 1 0 0 0,0-1 0 0 0,0 1 1 0 0,0 0 0 0 0,0 1 0 0 0,0 0 0 0 0,0 0 0 0 0,-1-1 0 0 0,1 1 0 0 0,0 0 0 0 0,-1 0 0 0 0,0 0 0 0 0,1 0 0 0 0,-1-1 0 0 0,0 1 0 0 0,0 0 0 0 0,0-1 0 0 0,0 1 0 0 0,0-1 0 0 0,0 1 0 0 0,0 0 0 0 0,0-1 0 0 0,0 1 0 0 0,1 0 0 0 0,-1 0 0 0 0,0-1 0 0 0,1 1 0 0 0,-1 0 0 0 0,1 0 0 0 0,0 0 0 0 0,0 0 0 0 0,0 0 0 0 0,0 46-32 0 0,0-16-65 0 0,0-6-89 0 0,0-14 43 0 0,0 0-41 0 0,0-9-190 0 0,0-3 208 0 0,0 0-26 0 0,1 0-59 0 0,0 0-112 0 0,1 0-134 0 0,1 0-118 0 0,-1 0 90 0 0,-1 0-45 0 0,2 0-665 0 0,0 0-519 0 0,-3 0-990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9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8864 0 0,'0'0'200'0'0,"0"0"33"0"0,2 0 14 0 0,-1 0-234 0 0,0 0 1 0 0,0 0 0 0 0,-1 0 0 0 0,1 0 0 0 0,0 0-1 0 0,-1 0 1 0 0,1 0 0 0 0,0 0 0 0 0,0-1-1 0 0,-1 1 1 0 0,1 0 0 0 0,0-1 0 0 0,-1 1 0 0 0,1 0-1 0 0,-1-1-13 0 0,6-10 42 0 0,-6 11-43 0 0,1 0 1 0 0,-1-1-1 0 0,0 1 1 0 0,1 0-1 0 0,-1 0 1 0 0,1 0-1 0 0,-1 0 0 0 0,0-1 1 0 0,1 1-1 0 0,-1 0 1 0 0,1 0-1 0 0,-1 0 1 0 0,0 0-1 0 0,1 0 1 0 0,-1 0-1 0 0,1 0 1 0 0,-1 0-1 0 0,1 0 1 0 0,-1 0-1 0 0,0 0 1 0 0,1 0-1 0 0,-1 0 0 0 0,1 0 1 0 0,-1 1-1 0 0,0-1 1 0 0,1 0-1 0 0,-1 0 1 0 0,13 8 15 0 0,-7-4 53 0 0,3-1 79 0 0,-1-3 49 0 0,-6 0-153 0 0,-1 0 1 0 0,1 0 0 0 0,-1 0 0 0 0,1 0 0 0 0,-1 1 0 0 0,1-1-1 0 0,-1 0 1 0 0,1 1 0 0 0,-1-1 0 0 0,1 1-44 0 0,7 5 224 0 0,-3 1-53 0 0,-4-4-118 0 0,0 0 1 0 0,-1 0-1 0 0,1 0 1 0 0,-1 0 0 0 0,0 1-1 0 0,0-1 1 0 0,0 0-54 0 0,3 10 174 0 0,2 0 59 0 0,5 5 13 0 0,-8-14-208 0 0,-1-1-1 0 0,0 1 1 0 0,0 0 0 0 0,0 0-1 0 0,0 0 1 0 0,0 0 0 0 0,-1 0-38 0 0,4 15 140 0 0,-4-11-57 0 0,1 0 0 0 0,0 0 0 0 0,1 0-1 0 0,0-1 1 0 0,1 2-83 0 0,9 16 240 0 0,-5-10-42 0 0,0 0 1 0 0,-2 1 0 0 0,1 1-199 0 0,-5-11 51 0 0,-1 0 0 0 0,1 0 1 0 0,-1 0-1 0 0,0 0 1 0 0,-1 1-1 0 0,0 1-51 0 0,1-2 34 0 0,0 0 1 0 0,-1 1-1 0 0,2-1 0 0 0,-1 0 0 0 0,1 0 1 0 0,0 1-1 0 0,0-1 0 0 0,1-1 0 0 0,0 2-34 0 0,11 30 183 0 0,-9-6 4 0 0,1-16-58 0 0,-4-11-100 0 0,-1-1-1 0 0,0 1 0 0 0,0 0 0 0 0,0-1 1 0 0,0 1-1 0 0,0 0 0 0 0,-1-1 0 0 0,0 1 1 0 0,0 0-29 0 0,2 22 148 0 0,5 6 18 0 0,-1 0 25 0 0,-4-6 1 0 0,-2-9-65 0 0,1-8-27 0 0,-1 1-1 0 0,-1-1 1 0 0,0 1-1 0 0,-1 5-99 0 0,-1-1 72 0 0,-4 22 155 0 0,-15 59 448 0 0,15-69-507 0 0,-1-4-53 0 0,-6 8 95 0 0,10-23-134 0 0,1 1-1 0 0,-1 0 1 0 0,1-1-1 0 0,1 2-75 0 0,-1 4 92 0 0,2-9-53 0 0,0 0-1 0 0,0 0 0 0 0,0 0 1 0 0,-1 0-1 0 0,1 0 1 0 0,-1-1-1 0 0,0 1 0 0 0,0 0 1 0 0,-2 1-39 0 0,0 2 43 0 0,-16 25 174 0 0,8-5 16 0 0,9-19-204 0 0,-1-1-1 0 0,0 0 1 0 0,-1 0 0 0 0,0 0-1 0 0,0-1 1 0 0,0 0 0 0 0,-1 1-1 0 0,-4 2-28 0 0,8-6 11 0 0,-1 0-1 0 0,0 1 0 0 0,1-1 0 0 0,0 0 0 0 0,0 1 0 0 0,0 1-10 0 0,0-1 1 0 0,0-1-1 0 0,0 1 1 0 0,0-1-1 0 0,-1 0 1 0 0,1 1-1 0 0,-2 0 0 0 0,-10 12 11 0 0,9-2 1 0 0,-1-11-68 0 0,1 0-39 0 0,-1 11-131 0 0,6-13 24 0 0,-1-1 70 0 0,1 1 60 0 0,-1 0 52 0 0,1-1 47 0 0,0 1 40 0 0,-2 1 268 0 0,2-1-218 0 0,-1 0-67 0 0,0 0-114 0 0,1-1-11 0 0,-1 0-33 0 0,1 1-36 0 0,-1-1-39 0 0,1 1-44 0 0,-1 0-47 0 0,0-1-63 0 0,0 1-57 0 0,1 0-62 0 0,-1 0-66 0 0,0 0-68 0 0,0 0-74 0 0,0 0-76 0 0,-1 0-80 0 0,-2 3-1446 0 0,-5 6-1285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6:07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1 333 6992 0 0,'0'0'157'0'0,"0"0"23"0"0,0 0 12 0 0,0 2-27 0 0,0 0-161 0 0,0 0-1 0 0,0-1 1 0 0,1 1-1 0 0,-1 0 1 0 0,1-1-1 0 0,-1 1 1 0 0,1 0-1 0 0,0-1 1 0 0,-1 1-1 0 0,1-1 1 0 0,0 1-1 0 0,0-1-3 0 0,0 1-1 0 0,1 0 1 0 0,-1-1-1 0 0,-1 1 0 0 0,1 0 1 0 0,0 0-1 0 0,0 0 0 0 0,-1 0 1 0 0,1 0-1 0 0,-1 0 0 0 0,1 0 0 0 0,-1 0 1 0 0,0 1 0 0 0,1 9 27 0 0,1-4 47 0 0,1 1 63 0 0,3 2 128 0 0,-5-9-215 0 0,0 1 0 0 0,-1-1 0 0 0,1 1 0 0 0,0-1 0 0 0,-1 1 0 0 0,0 0 0 0 0,1-1 0 0 0,-1 1 0 0 0,0 1-50 0 0,0 5 242 0 0,0-1-46 0 0,1 5 92 0 0,0-6-163 0 0,11 22 293 0 0,-12-27-396 0 0,1-1-1 0 0,-1 0 0 0 0,1 1 1 0 0,-1-1-1 0 0,0 1 0 0 0,0-1 0 0 0,1 1 1 0 0,-1-1-1 0 0,0 1 0 0 0,0 0-21 0 0,2 17 189 0 0,0-13-160 0 0,2 6 63 0 0,0 2 66 0 0,-1 1 79 0 0,-2 2 96 0 0,-1 16 333 0 0,0-17-378 0 0,0-2-37 0 0,3-8-1 0 0,8 5-12 0 0,-8-7-47 0 0,-2 0-100 0 0,-2 4-23 0 0,1-7-40 0 0,0 1 148 0 0,0-2 6 0 0,0 0 29 0 0,0 0 12 0 0,0 0 1 0 0,0 0-18 0 0,0 0-72 0 0,0 0-34 0 0,0 0-4 0 0,0 0 21 0 0,0-2 91 0 0,0-3-107 0 0,0-5 58 0 0,0 4-70 0 0,0 0 59 0 0,0-3 75 0 0,1-2-190 0 0,1 1-38 0 0,8-14-107 0 0,-6 9 7 0 0,-4-8 23 0 0,-1 14 54 0 0,1 6 26 0 0,0-1 1 0 0,1 1-1 0 0,-1 0 0 0 0,1-1 0 0 0,-1 1 0 0 0,1 0 1 0 0,0-1-1 0 0,0 1 0 0 0,1 0 0 0 0,0-2 2 0 0,3-6 0 0 0,12-39 66 0 0,-16 47-62 0 0,-1 0-3 0 0,1 0-1 0 0,0 1 1 0 0,0-1 0 0 0,0 1 0 0 0,0-1-1 0 0,0 1 1 0 0,0 0 0 0 0,1-1 0 0 0,-1 1-1 0 0,1 0 1 0 0,0 0 0 0 0,0 0 0 0 0,0 0-1 0 0,1-1 0 0 0,-1 0 0 0 0,1-1 0 0 0,-1 1 0 0 0,0-1 0 0 0,0 1 0 0 0,1-2 0 0 0,-2 1-2 0 0,1 1 0 0 0,0-1 0 0 0,1 1 0 0 0,-1-1 0 0 0,1 1 0 0 0,0-1 2 0 0,5-4-25 0 0,-5 4 19 0 0,0 1 0 0 0,1-1 0 0 0,-1 1 0 0 0,1 0 0 0 0,0 0 1 0 0,0 1 5 0 0,2-1-2 0 0,-3 1 6 0 0,4-2-29 0 0,11-4-39 0 0,-4 4 1 0 0,9 5 43 0 0,-11-1 10 0 0,-10 0 5 0 0,-1 0 0 0 0,1 0 0 0 0,0 0 0 0 0,-1 0 1 0 0,1 1-1 0 0,-1-1 0 0 0,1 0 0 0 0,-1 1 0 0 0,0-1 1 0 0,1 1 4 0 0,15 13-12 0 0,-1 0 12 0 0,-11-12 0 0 0,-4-2 0 0 0,0 1 0 0 0,-1-1 0 0 0,1 0 0 0 0,0 0 0 0 0,-1 1 0 0 0,1-1 0 0 0,0 1 0 0 0,-1-1 0 0 0,1 1 0 0 0,-1-1 0 0 0,1 1 0 0 0,-1-1 0 0 0,1 1 0 0 0,-1-1 0 0 0,1 1 0 0 0,-1-1 0 0 0,1 1 0 0 0,-1 0 0 0 0,0-1 0 0 0,0 1 0 0 0,1 0 0 0 0,-1 0 0 0 0,3 4 0 0 0,2 3 0 0 0,-4-6 0 0 0,0-1 0 0 0,0 1 0 0 0,0-1 0 0 0,-1 1 0 0 0,1 0 0 0 0,0-1 0 0 0,-1 1 0 0 0,1-1 0 0 0,-1 1 0 0 0,1 0 0 0 0,-1 0 0 0 0,0-1 0 0 0,0 1 0 0 0,0 0 0 0 0,0 0 0 0 0,0-1 0 0 0,0 1 0 0 0,1-1 0 0 0,-1 1 0 0 0,0-1 0 0 0,0 1 0 0 0,1-1 0 0 0,-1 1 0 0 0,1-1 0 0 0,-1 1 0 0 0,14 14 0 0 0,-12-13 0 0 0,0-1 0 0 0,0 0 0 0 0,-1 1 0 0 0,1-1 1 0 0,-1 1-1 0 0,0 0 0 0 0,1-1 0 0 0,-1 1 1 0 0,0 0-1 0 0,-1 0 0 0 0,1 0 0 0 0,0 0 1 0 0,-1 0-1 0 0,0 0 0 0 0,1 0 0 0 0,-1 0 1 0 0,0 0-1 0 0,-1 0 0 0 0,1 2 0 0 0,0 4 6 0 0,0 2 41 0 0,0 18 127 0 0,0-22-149 0 0,0-4 39 0 0,0-3 0 0 0,0 0 0 0 0,0 0 4 0 0,0 0 17 0 0,0 0 10 0 0,0 0 1 0 0,0 0-6 0 0,0 0-20 0 0,12-3-6 0 0,-12 3-61 0 0,1-1-1 0 0,-1 1 0 0 0,0-1 0 0 0,1 1 1 0 0,-1-1-1 0 0,0 1 0 0 0,0-1 0 0 0,1 1 0 0 0,-1-1 1 0 0,0 1-1 0 0,0-1 0 0 0,0 0 0 0 0,0 1 0 0 0,0-1 1 0 0,1 1-1 0 0,-1-1 0 0 0,0 1 0 0 0,0-1 1 0 0,0 0-1 0 0,-1 1 0 0 0,1-1-2 0 0,0 0 3 0 0,0-1-1 0 0,0 0 1 0 0,1 0 0 0 0,-1 1 0 0 0,0-1-1 0 0,1 0 1 0 0,-1 0 0 0 0,1 1-1 0 0,-1-1 1 0 0,1 0-3 0 0,4-6 21 0 0,-4 6-18 0 0,0 1 0 0 0,0 0 1 0 0,0-1-1 0 0,0 0 0 0 0,0 1 0 0 0,-1-1 0 0 0,1 1 0 0 0,-1-1 0 0 0,1 0 0 0 0,-1 0 0 0 0,0 1 0 0 0,1-1 0 0 0,-1 0 0 0 0,0 0-3 0 0,0 0 4 0 0,0 1 0 0 0,0-1-1 0 0,1 0 1 0 0,-1 0 0 0 0,0 1 0 0 0,1-1 0 0 0,-1 0-1 0 0,1 1 1 0 0,0-1 0 0 0,0 1 0 0 0,-1-1-1 0 0,1 1 1 0 0,0-1 0 0 0,1 0-4 0 0,3-6 0 0 0,5-13-2 0 0,13-24 69 0 0,-18 31-68 0 0,6 8 1 0 0,-5-5 0 0 0,-5 11-1 0 0,-1-1 0 0 0,1 1 0 0 0,0 0 0 0 0,-1-1 0 0 0,1 1 0 0 0,0 0 0 0 0,-1 0 0 0 0,1 0 0 0 0,0-1 0 0 0,-1 1 0 0 0,1 0 0 0 0,0 0 0 0 0,0 0 0 0 0,-1 0 0 0 0,1 0 0 0 0,-1 0 1 0 0,6-2-64 0 0,5-9 35 0 0,-10 13-35 0 0,3 5 65 0 0,-4-5-4 0 0,1-2 1 0 0,-1 0 1 0 0,0 0 0 0 0,1 1 0 0 0,-1-1 0 0 0,0 0 0 0 0,1 0 0 0 0,-1 1 0 0 0,0-1 0 0 0,1 0 0 0 0,-1 0 0 0 0,1 0 0 0 0,-1 0 0 0 0,0 0 0 0 0,1 1 0 0 0,-1-1 0 0 0,1 0 0 0 0,-1 0 0 0 0,1 0 0 0 0,-1 0 0 0 0,0 0-1 0 0,1 0 1 0 0,-1-1 0 0 0,1 1 0 0 0,-1 0 0 0 0,0 0 0 0 0,1 0 1 0 0,0 0-2 0 0,-1 0-1 0 0,1-1 0 0 0,-1 1 0 0 0,1 0 1 0 0,-1 0-1 0 0,1 0 0 0 0,-1 0 1 0 0,1 0-1 0 0,-1 0 0 0 0,1 0 0 0 0,-1 0 1 0 0,1 0-1 0 0,0 1 0 0 0,-1-1 1 0 0,1 0-1 0 0,-1 0 0 0 0,1 0 3 0 0,0 1 0 0 0,0 0 0 0 0,0 0 0 0 0,1 1 1 0 0,-1-1-1 0 0,0 0 0 0 0,0 0 0 0 0,0 1 0 0 0,-1-1 0 0 0,1 0 0 0 0,0 1 0 0 0,0-1 1 0 0,-1 1-1 0 0,7 6 0 0 0,-2 2-1 0 0,-3 22 1 0 0,-3-23 0 0 0,2 1 1 0 0,13 21-12 0 0,-12-27 2 0 0,-1 2-10 0 0,-1 17-6 0 0,0-22 25 0 0,0 1 0 0 0,0-1 0 0 0,0 1 0 0 0,0-1 0 0 0,0 1 0 0 0,1-1 0 0 0,-1 1 0 0 0,0-1 0 0 0,1 1 0 0 0,0-1 0 0 0,2 4-20 0 0,-1-1-51 0 0,0-2-16 0 0,-1 0-41 0 0,1 0-52 0 0,-1 0-60 0 0,0 0-24 0 0,-1 0-47 0 0,1-1-44 0 0,-1 1-38 0 0,1 0-159 0 0,-1 0-47 0 0,2 1-696 0 0,3-1-676 0 0,4-1-1123 0 0</inkml:trace>
  <inkml:trace contextRef="#ctx0" brushRef="#br0" timeOffset="404.4">1013 349 6536 0 0,'0'0'141'0'0,"0"0"23"0"0,0 0 13 0 0,0-3-19 0 0,0 3-157 0 0,0-1 0 0 0,0 1 1 0 0,0-1-1 0 0,0 1 0 0 0,0-1 1 0 0,0 1-1 0 0,0-1 0 0 0,0 1 0 0 0,0-1 1 0 0,0 1-1 0 0,0-1 0 0 0,-1 1 1 0 0,1-1-1 0 0,0 1 0 0 0,0-1 0 0 0,-1 1 1 0 0,1 0-1 0 0,0-1 0 0 0,0 1 1 0 0,-1-1-1 0 0,1 1 0 0 0,-1 0 0 0 0,1-1 1 0 0,0 1-1 0 0,-1 0 0 0 0,1-1 1 0 0,-1 1-1 0 0,1 0-1 0 0,-8-1 54 0 0,6 1 42 0 0,2 0 106 0 0,0 0 171 0 0,-3 0 10 0 0,-3-1-48 0 0,0 1-58 0 0,-5 0 95 0 0,-2 1 24 0 0,12-1-374 0 0,0 0 0 0 0,1 0 0 0 0,-1 1 0 0 0,1-1 1 0 0,-1 0-1 0 0,1 0 0 0 0,-1 1 0 0 0,1-1 0 0 0,-1 0 0 0 0,1 1 0 0 0,-1-1 0 0 0,1 0 0 0 0,-1 1 0 0 0,1-1 1 0 0,-1 1-1 0 0,1 0-22 0 0,-2 6 296 0 0,2-7-289 0 0,0 1-1 0 0,0-1 1 0 0,0 0-1 0 0,0 0 1 0 0,0 0-1 0 0,0 0 1 0 0,0 0-1 0 0,0 0 0 0 0,0 0 1 0 0,0 0-1 0 0,0 0 1 0 0,0 0-1 0 0,0 1 1 0 0,0-1-1 0 0,0 0 1 0 0,0 0-1 0 0,0 0 1 0 0,0 0-1 0 0,0 0 0 0 0,0 0 1 0 0,0 0-1 0 0,0 0 1 0 0,0 0-1 0 0,0 0 1 0 0,0 1-1 0 0,0-1 1 0 0,0 0-1 0 0,0 0 1 0 0,0 0-1 0 0,-1 0 0 0 0,1 0 1 0 0,0 0-1 0 0,0 0 1 0 0,0 0-1 0 0,0 0 1 0 0,0 0-1 0 0,0 0 1 0 0,0 0-1 0 0,0 0 1 0 0,0 0-1 0 0,0 0 0 0 0,-1 0 1 0 0,1 0-1 0 0,0 0 1 0 0,0 0-1 0 0,0 0 1 0 0,0 0-1 0 0,0 0 1 0 0,0 0-1 0 0,0 0 1 0 0,0 0-1 0 0,0 0 1 0 0,0 0-1 0 0,-1 0 0 0 0,1 0 1 0 0,0 0-1 0 0,0 0-6 0 0,-1 0 28 0 0,0 0 0 0 0,1 1 1 0 0,-1-1-1 0 0,0 0 0 0 0,0 1 0 0 0,0-1 0 0 0,0 0 0 0 0,1 1 0 0 0,-1-1 0 0 0,0 1 0 0 0,1-1 0 0 0,-1 1 0 0 0,0-1 0 0 0,1 1 0 0 0,-1 0 1 0 0,0-1-1 0 0,1 1 0 0 0,-1 0 0 0 0,1-1 0 0 0,-1 1-28 0 0,-5 9 242 0 0,1 1-59 0 0,3-9-146 0 0,2 0-19 0 0,-1-1 0 0 0,1 1 0 0 0,0-1-1 0 0,-1 1 1 0 0,1-1 0 0 0,0 1 0 0 0,0-1 0 0 0,0 1-1 0 0,0-1 1 0 0,0 1-18 0 0,0-1 11 0 0,0 1 0 0 0,0 0 0 0 0,0-1 0 0 0,-1 1 0 0 0,1-1 0 0 0,0 1 0 0 0,-1-1 0 0 0,1 1 0 0 0,0-1 0 0 0,-1 1-11 0 0,-4 6 47 0 0,4-7-37 0 0,0 1 1 0 0,0-1-1 0 0,0 1 0 0 0,0 0 0 0 0,0-1 0 0 0,1 1 0 0 0,-1-1 0 0 0,1 1 0 0 0,-1 0 0 0 0,1 0 0 0 0,0-1 0 0 0,-1 1 0 0 0,1 0 0 0 0,0 0-10 0 0,0 0 8 0 0,0 0 0 0 0,-1 1 0 0 0,1-1-1 0 0,-1 0 1 0 0,0 1 0 0 0,0-1-1 0 0,1 0 1 0 0,-2 0 0 0 0,1 0 0 0 0,-1 2-8 0 0,1-3 4 0 0,0 1 0 0 0,0-1 0 0 0,0 1 0 0 0,1-1 0 0 0,-1 1 0 0 0,0-1 0 0 0,1 1 0 0 0,-1-1 0 0 0,1 1 0 0 0,-1 0 0 0 0,1-1 0 0 0,0 1 0 0 0,0 0 0 0 0,0-1 0 0 0,0 1 1 0 0,0 0-1 0 0,0-1 0 0 0,0 1 0 0 0,0 0 0 0 0,1-1 0 0 0,-1 1 0 0 0,1-1 0 0 0,-1 1 0 0 0,1 0-4 0 0,4 7 35 0 0,-4-8-27 0 0,0 1 1 0 0,0-1 0 0 0,0 1 0 0 0,0-1-1 0 0,0 1 1 0 0,-1-1 0 0 0,1 1 0 0 0,0 0 0 0 0,-1-1-1 0 0,0 1 1 0 0,1 0 0 0 0,-1 0 0 0 0,0-1-1 0 0,0 1-8 0 0,-1 4 22 0 0,2-4-14 0 0,3 5 21 0 0,6 12 47 0 0,-8-14-51 0 0,-1-5-22 0 0,-1 1 1 0 0,0 0-1 0 0,0-1 0 0 0,1 1 1 0 0,-1 0-1 0 0,1-1 1 0 0,-1 1-1 0 0,0 0 0 0 0,1-1 1 0 0,-1 1-1 0 0,1-1 0 0 0,-1 1 1 0 0,1-1-1 0 0,0 1 1 0 0,-1-1-1 0 0,1 0 0 0 0,-1 1 1 0 0,1-1-1 0 0,0 1 1 0 0,-1-1-1 0 0,1 0 0 0 0,0 0-3 0 0,4 3 8 0 0,4 2 24 0 0,-8-4-20 0 0,1 0 0 0 0,-1 0 0 0 0,1 0 1 0 0,-1 0-1 0 0,1-1 0 0 0,-1 1 0 0 0,1 0 0 0 0,0-1 0 0 0,0 1 0 0 0,-1-1 0 0 0,1 0 0 0 0,0 1 0 0 0,-1-1 0 0 0,1 0-12 0 0,10 0 165 0 0,-2 0-47 0 0,32 0 206 0 0,-36-3-212 0 0,12-9 42 0 0,-3 4 21 0 0,-7 2-31 0 0,0-1 55 0 0,-4 4-147 0 0,15-17 365 0 0,-16 16-367 0 0,-1 0-41 0 0,4-9 159 0 0,1 8-62 0 0,-7 5-101 0 0,1-1 0 0 0,-1 1 0 0 0,0 0 1 0 0,1 0-1 0 0,-1-1 0 0 0,1 1 0 0 0,-1 0 0 0 0,0-1 0 0 0,1 1 0 0 0,-1-1 1 0 0,1 1-1 0 0,-1 0 0 0 0,0-1 0 0 0,0 1 0 0 0,1-1 0 0 0,-1 1 0 0 0,0-1 0 0 0,0 1 1 0 0,0-1-1 0 0,1 1 0 0 0,-1-1 0 0 0,0 1 0 0 0,0-1 0 0 0,0 1 0 0 0,0-1 0 0 0,0 1 1 0 0,0-1-1 0 0,0 1 0 0 0,0-1 0 0 0,0 1 0 0 0,0-1 0 0 0,-1 0-5 0 0,1-9 46 0 0,0-15 147 0 0,0 10-145 0 0,-3 0 0 0 0,-7 0-16 0 0,6 8 32 0 0,4-3-71 0 0,1 8 5 0 0,-1 1 0 0 0,0 1 0 0 0,0-1 0 0 0,0 0 0 0 0,0 1 1 0 0,0-1-1 0 0,0 1 0 0 0,0-1 0 0 0,0 1 0 0 0,0-1 1 0 0,0 1-1 0 0,0-1 0 0 0,0 1 0 0 0,0-1 0 0 0,0 1 1 0 0,-1-1-1 0 0,1 1 0 0 0,0-1 0 0 0,0 1 0 0 0,-1-1 1 0 0,1 1-1 0 0,0 0 0 0 0,0-1 0 0 0,-1 1 0 0 0,1-1 1 0 0,-1 1-1 0 0,1 0 0 0 0,0-1 0 0 0,-1 1 0 0 0,1 0 1 0 0,-1 0-1 0 0,1-1 0 0 0,-1 1 2 0 0,-6-5-20 0 0,5 1-15 0 0,-1-3-74 0 0,-5 2-151 0 0,8 5 239 0 0,0 0 0 0 0,-1 0 0 0 0,1-1 0 0 0,-1 1 0 0 0,1 0 0 0 0,0 0 0 0 0,-1-1-1 0 0,1 1 1 0 0,0 0 0 0 0,-1-1 0 0 0,1 1 0 0 0,0 0 0 0 0,-1-1 0 0 0,1 1 0 0 0,0 0 0 0 0,0-1 0 0 0,0 1 0 0 0,-1-1 0 0 0,1 1 0 0 0,0 0 0 0 0,0-1 0 0 0,0 1-1 0 0,0-1 1 0 0,0 1 0 0 0,0-1 0 0 0,0 1 0 0 0,0 0 0 0 0,0-1 0 0 0,0 1 0 0 0,0-1 0 0 0,0 1 21 0 0,0-3-231 0 0,0 3 112 0 0,0 0-36 0 0,0 0-8 0 0,0 0-36 0 0,0 0-41 0 0,0 0-46 0 0,0 0-51 0 0,0 0-46 0 0,0 0-41 0 0,0 0-37 0 0,0 0-131 0 0,0 0-37 0 0,0 0-1381 0 0</inkml:trace>
  <inkml:trace contextRef="#ctx0" brushRef="#br0" timeOffset="1027.84">1528 366 5904 0 0,'0'0'169'0'0,"-3"0"2"0"0,-3 0-134 0 0,-2 0 73 0 0,0 0 91 0 0,2 0 109 0 0,4 0 373 0 0,2 0 21 0 0,-3 0-32 0 0,-2 0-530 0 0,0 0 91 0 0,-5-1 181 0 0,-14 1 675 0 0,17 1-770 0 0,1 0-83 0 0,3 0-172 0 0,2 0-44 0 0,-4 5 206 0 0,5-5-212 0 0,0-1-1 0 0,0 1 1 0 0,-1-1 0 0 0,1 1-1 0 0,0-1 1 0 0,0 1 0 0 0,-1-1-1 0 0,1 0 1 0 0,-1 1 0 0 0,1-1 0 0 0,0 0-1 0 0,-1 1 1 0 0,1-1 0 0 0,-1 0-1 0 0,1 1 1 0 0,-1-1 0 0 0,1 0-1 0 0,-1 0 1 0 0,1 0 0 0 0,-1 0 0 0 0,1 1-1 0 0,-1-1 1 0 0,1 0 0 0 0,-1 0-1 0 0,1 0 1 0 0,-1 0 0 0 0,1 0-1 0 0,-1 0 1 0 0,1 0 0 0 0,-1 0 0 0 0,1 0-1 0 0,-1-1-13 0 0,0 1 9 0 0,1 0-1 0 0,-1 0 1 0 0,1 0 0 0 0,-1 0-1 0 0,1 0 1 0 0,-1 0-1 0 0,1 0 1 0 0,-1 0 0 0 0,1 0-1 0 0,-1 0 1 0 0,0 0-1 0 0,1 0 1 0 0,-1 0-1 0 0,1 1 1 0 0,-1-1 0 0 0,1 0-1 0 0,0 0 1 0 0,-1 0-1 0 0,1 1 1 0 0,-1-1-1 0 0,1 0 1 0 0,-1 1 0 0 0,1-1-1 0 0,0 0 1 0 0,-1 1-1 0 0,1-1 1 0 0,0 1 0 0 0,-1-1-1 0 0,1 0 1 0 0,0 1-1 0 0,-1-1 1 0 0,1 1-9 0 0,-5 6 109 0 0,-6-1 53 0 0,6 5-12 0 0,-2-7-73 0 0,6-3-73 0 0,1-1 0 0 0,-1 0 0 0 0,1 0 0 0 0,0 1 0 0 0,-1-1 0 0 0,1 0 0 0 0,-1 1 1 0 0,1-1-1 0 0,0 0 0 0 0,-1 1 0 0 0,1-1 0 0 0,0 1 0 0 0,-1-1 0 0 0,1 1 0 0 0,0-1 0 0 0,0 0 1 0 0,-1 1-1 0 0,1-1 0 0 0,0 1 0 0 0,0-1 0 0 0,0 1 0 0 0,0-1 0 0 0,-1 1 0 0 0,1 0 0 0 0,0-1 1 0 0,0 1-1 0 0,0-1 0 0 0,0 1 0 0 0,0-1 0 0 0,1 1 0 0 0,-1-1 0 0 0,0 1-4 0 0,0 1 10 0 0,0 0-1 0 0,0-1 1 0 0,-1 1-1 0 0,1 0 1 0 0,-1 0-1 0 0,1-1 1 0 0,-1 1-1 0 0,1 0 1 0 0,-1-1-1 0 0,0 1 1 0 0,0-1-1 0 0,0 1 1 0 0,0-1-1 0 0,0 1-9 0 0,-4 6 30 0 0,-12 26-15 0 0,16-30-15 0 0,0 0 0 0 0,0 1 0 0 0,0-1 0 0 0,1 1 0 0 0,0 0 0 0 0,-1-1 0 0 0,2 1 0 0 0,-1-1 0 0 0,1 5 0 0 0,0 8 0 0 0,-1 16 0 0 0,0-2 16 0 0,0-31-15 0 0,0 0 0 0 0,0 0 1 0 0,0 0-1 0 0,0 0 0 0 0,0 0 0 0 0,0 0 1 0 0,-1 0-1 0 0,1 0 0 0 0,0 0 1 0 0,0 1-1 0 0,0-1 0 0 0,0 0 1 0 0,0 0-1 0 0,0 0 0 0 0,1 0 1 0 0,-1 0-1 0 0,0 0 0 0 0,0 0 0 0 0,0 0 1 0 0,0 0-1 0 0,0 0 0 0 0,0 1 1 0 0,0-1-1 0 0,0 0 0 0 0,0 0 1 0 0,0 0-1 0 0,0 0 0 0 0,0 0 1 0 0,0 0-1 0 0,0 0 0 0 0,0 0 1 0 0,0 0-1 0 0,0 0 0 0 0,0 0 0 0 0,1 0 1 0 0,-1 0-1 0 0,0 0 0 0 0,0 0 1 0 0,0 1-1 0 0,0-1 0 0 0,0 0 1 0 0,0 0-1 0 0,0 0 0 0 0,0 0 1 0 0,0 0-1 0 0,0 0 0 0 0,1 0 0 0 0,-1 0 1 0 0,0 0-1 0 0,0 0 0 0 0,0 0 1 0 0,0 0-1 0 0,0 0 0 0 0,0 0 1 0 0,0-1-1 0 0,0 1 0 0 0,0 0-1 0 0,7 1 41 0 0,35-1 245 0 0,-27-3-223 0 0,2-8 7 0 0,-3 5 29 0 0,-9-5 12 0 0,9 5 1 0 0,-10 4-85 0 0,1-1 1 0 0,-1-1 0 0 0,0 1 0 0 0,0-1-1 0 0,1-1-27 0 0,-1 2 11 0 0,-1-1-1 0 0,1 0 1 0 0,-1-1-1 0 0,0 1 0 0 0,1-2-10 0 0,1-5 41 0 0,-4 9-36 0 0,0 0 0 0 0,0-1 1 0 0,0 1-1 0 0,1 0 0 0 0,-1-1 0 0 0,1 1 0 0 0,0 0 0 0 0,-1 0 0 0 0,1 0-5 0 0,3-3 17 0 0,0-1 0 0 0,0 0 0 0 0,-1-1 0 0 0,3-4-17 0 0,1-1 9 0 0,22-40 98 0 0,-29 50-105 0 0,-1 1 1 0 0,1-1-1 0 0,-1 1 0 0 0,0-1 1 0 0,1 1-1 0 0,-1 0 1 0 0,0-1-1 0 0,0 1 0 0 0,0-1 1 0 0,0 0-3 0 0,3-17 40 0 0,-1 12-34 0 0,0 0-5 0 0,0 0 0 0 0,0 0-1 0 0,0 0 1 0 0,-1 0-1 0 0,0 0 1 0 0,0-1 0 0 0,-1 1-1 0 0,0 0 0 0 0,-1-1 0 0 0,0 1 0 0 0,0 0 0 0 0,-1 0 0 0 0,0 0 0 0 0,0 0 0 0 0,0 0 0 0 0,0 0 0 0 0,-1-12 0 0 0,3 18 0 0 0,0-1 0 0 0,0 1 0 0 0,0-1 0 0 0,0 1 0 0 0,-1-1 0 0 0,1 1 0 0 0,0-1 0 0 0,-1 1 0 0 0,1-1 0 0 0,-1 0 0 0 0,-4-6 9 0 0,-7-20 98 0 0,8 17-65 0 0,-4-8 26 0 0,7 0 18 0 0,1 16-75 0 0,0 0 0 0 0,0 0 1 0 0,-1 0-1 0 0,1 0 1 0 0,-1 0-1 0 0,1 0 1 0 0,-1-1-12 0 0,-10-7 2 0 0,9 1-35 0 0,1 1-1 0 0,0-1 0 0 0,0 0 1 0 0,1 1-1 0 0,0-1 1 0 0,1-3 33 0 0,0-8-68 0 0,-1 19 15 0 0,0 2-11 0 0,0 0 0 0 0,0 0 0 0 0,3 0 0 0 0,-2 0 59 0 0,-1 0 1 0 0,1 0-1 0 0,0 0 1 0 0,0 0-1 0 0,-1 0 1 0 0,1 1-1 0 0,0-1 1 0 0,0 0-1 0 0,-1 1 1 0 0,1-1 0 0 0,0 1-1 0 0,-1-1 1 0 0,1 1-1 0 0,0-1 1 0 0,-1 1-1 0 0,1-1 1 0 0,-1 1-1 0 0,1 0 1 0 0,-1-1-1 0 0,1 1 1 0 0,-1-1 0 0 0,1 2 4 0 0,10 20-34 0 0,-4-5 38 0 0,21 33-4 0 0,-28-48 0 0 0,1-1 0 0 0,-1 0 0 0 0,1 1 0 0 0,-1-1 0 0 0,0 1 0 0 0,0-1 0 0 0,1 1 0 0 0,-1-1 0 0 0,0 1 0 0 0,0 0 0 0 0,2 17-11 0 0,1-8-5 0 0,11 25-21 0 0,-12-32 37 0 0,0 0 0 0 0,0-1 0 0 0,-1 1 0 0 0,1 0 0 0 0,-1 0 0 0 0,0 0 0 0 0,0 0 0 0 0,-1 1 0 0 0,1-1 0 0 0,0 3 0 0 0,-2-4 3 0 0,1 0 0 0 0,1-1 1 0 0,-1 1-1 0 0,0 0 1 0 0,1 0-1 0 0,-1-1 1 0 0,1 1-1 0 0,0 0 0 0 0,0-1 1 0 0,0 1-1 0 0,0-1 1 0 0,1 2-4 0 0,4 9 53 0 0,-4 10 62 0 0,-1-15-69 0 0,0 0 0 0 0,0 0 0 0 0,0-1 0 0 0,3 7-46 0 0,-2-5 31 0 0,0-1 0 0 0,0 1 0 0 0,-1 0 0 0 0,1 8-31 0 0,-2 47 84 0 0,2-43-29 0 0,4-6 39 0 0,0 1 28 0 0,-4 2 20 0 0,-1 29 334 0 0,-2-32-369 0 0,1 61-21 0 0,0-38 31 0 0,0-38-115 0 0,0 1 1 0 0,0-1 0 0 0,0 0 0 0 0,0 1-1 0 0,0-1 1 0 0,0 0 0 0 0,0 1 0 0 0,0-1-1 0 0,0 0 1 0 0,0 1 0 0 0,0-1 0 0 0,0 0 0 0 0,0 1-1 0 0,1-1 1 0 0,-1 0 0 0 0,0 0 0 0 0,0 1-1 0 0,0-1 1 0 0,0 0 0 0 0,1 1 0 0 0,-1-1-1 0 0,0 0 1 0 0,0 0 0 0 0,1 1 0 0 0,-1-1 0 0 0,0 0-3 0 0,11 14 60 0 0,-9-8-85 0 0,-1-3-95 0 0,-1 0-92 0 0,0-2 56 0 0,0 0-39 0 0,0 0-42 0 0,0-1-40 0 0,0 1-36 0 0,0-1-33 0 0,0 0-227 0 0,0 1-54 0 0,0-1-744 0 0,0 0-590 0 0,0 0-1118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43:03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 4576 0 0,'0'0'101'0'0,"0"0"22"0"0,0 0 5 0 0,0 0 43 0 0,0 0-15 0 0,0 0 40 0 0,0 0 241 0 0,0 0 12 0 0,0 0-5 0 0,0 0-43 0 0,0 0-17 0 0,0 0-6 0 0,0 0-6 0 0,0 0-18 0 0,0 0-8 0 0,0 0-2 0 0,0 0-12 0 0,0 0-51 0 0,0 0-22 0 0,0 0-3 0 0,0 0-4 0 0,0 0-18 0 0,0 0-8 0 0,0 0-2 0 0,0 0 1 0 0,0 0 6 0 0,0 2 1 0 0,0 1-219 0 0,0 0 73 0 0,0 5 176 0 0,0 7 289 0 0,0-9-343 0 0,0-2-55 0 0,0-1-90 0 0,-2 3 198 0 0,-5 2-172 0 0,6-6-85 0 0,0-1 0 0 0,0 0 0 0 0,1 0 0 0 0,-1 1 0 0 0,0-1 0 0 0,1 1 0 0 0,0-1 0 0 0,-1 0 0 0 0,1 1 0 0 0,0-1 0 0 0,-1 2-4 0 0,-1 2 43 0 0,-9 6-7 0 0,8-7 88 0 0,2 0-62 0 0,3 3-5 0 0,-2-6-37 0 0,0 6 111 0 0,0 0-34 0 0,1 9 24 0 0,-1-14-113 0 0,0 0 0 0 0,-1 0 1 0 0,1 0-1 0 0,0 0 0 0 0,0 0 1 0 0,-1 0-1 0 0,0 0 0 0 0,1-1 1 0 0,-1 1-9 0 0,-10 14 74 0 0,9 0 0 0 0,2 6 7 0 0,0 3 8 0 0,0 5-37 0 0,0-1 106 0 0,0-2 63 0 0,0 35 352 0 0,0-42-434 0 0,0-1-39 0 0,0-11-155 0 0,0-7 34 0 0,0 24 34 0 0,0 23 41 0 0,0-17-54 0 0,-3-15 12 0 0,-2-8 13 0 0,-1 4 6 0 0,4 2 39 0 0,2-6-53 0 0,0 13 60 0 0,0 5 46 0 0,0-1-44 0 0,0 145 81 0 0,0-139-107 0 0,0 33-42 0 0,0-49 32 0 0,-3 1-33 0 0,-7 0-10 0 0,7 0 0 0 0,3 15 54 0 0,0-30-53 0 0,0 0-1 0 0,1 0 1 0 0,-1 0 0 0 0,-1-1 0 0 0,1 1-1 0 0,0 0 1 0 0,0 0 0 0 0,0 0 0 0 0,0 0-1 0 0,-1 0 1 0 0,1-1 0 0 0,0 1 0 0 0,-1 0-1 0 0,1 0 0 0 0,-7 3 0 0 0,6-4 0 0 0,1 0 0 0 0,0 0 0 0 0,0 0 0 0 0,0 0 0 0 0,-1 0 0 0 0,1 0 0 0 0,0 0 0 0 0,0 0 0 0 0,0 0 0 0 0,0 0 0 0 0,-1 0 0 0 0,1 0 0 0 0,0 0 0 0 0,0 0 0 0 0,0 0 0 0 0,0 0 0 0 0,-1 1 0 0 0,1-1 0 0 0,0 0 0 0 0,0 0 0 0 0,0 0 0 0 0,0 0 0 0 0,0 0 0 0 0,0 1 0 0 0,0-1 0 0 0,-1 0 0 0 0,1 0 0 0 0,0 0 0 0 0,0 0 0 0 0,0 1 0 0 0,0-1 0 0 0,0 0 0 0 0,0 0 0 0 0,0 0 0 0 0,0 1 0 0 0,0-1 0 0 0,-1 27 0 0 0,1 20 0 0 0,0 0 64 0 0,0-31-64 0 0,0-3 11 0 0,0-8 32 0 0,0 9-33 0 0,0 1-10 0 0,0 13 0 0 0,1-27 0 0 0,-1-1 0 0 0,0 1 0 0 0,0 0 0 0 0,0 0 0 0 0,0-1 0 0 0,0 1 0 0 0,0 0 0 0 0,0 0 0 0 0,0-1 0 0 0,0 1 0 0 0,0 0 0 0 0,0-1 0 0 0,0 1 0 0 0,-1 0 0 0 0,1 0 0 0 0,0-1 0 0 0,0 1 0 0 0,-1 0 0 0 0,1-1 0 0 0,0 1 0 0 0,-1 0 0 0 0,1-1 0 0 0,-1 1 0 0 0,-3 3 0 0 0,4-4 0 0 0,0 0 0 0 0,-1 0 0 0 0,1 0 0 0 0,0 0 0 0 0,0 0 0 0 0,0 0 0 0 0,0 0 0 0 0,0 0 0 0 0,0 0 0 0 0,0 1 0 0 0,-1-1 0 0 0,1 0 0 0 0,0 0 0 0 0,0 0 0 0 0,0 0 0 0 0,0 0 0 0 0,0 0 0 0 0,0 0 0 0 0,0 1 0 0 0,0-1 0 0 0,0 0 0 0 0,0 0 0 0 0,0 0 0 0 0,0 0 0 0 0,-1 0 0 0 0,1 1 0 0 0,0-1 0 0 0,0 0 0 0 0,0 0 0 0 0,0 0 0 0 0,0 0 0 0 0,0 0 0 0 0,0 1 0 0 0,1-1 0 0 0,-1 0 0 0 0,0 0 0 0 0,0 0 0 0 0,0 0 0 0 0,0 0 0 0 0,0 1 0 0 0,0-1 0 0 0,0 0 0 0 0,0 0 0 0 0,0 0 0 0 0,0 0 0 0 0,0 0 0 0 0,0 0 0 0 0,1 1 0 0 0,-1-1 0 0 0,0 0 0 0 0,0 0 0 0 0,5 8 0 0 0,0 6 0 0 0,6-9 0 0 0,-6 8 0 0 0,5 0 11 0 0,-6-7 38 0 0,-5 4-39 0 0,1-10-5 0 0,0 7 39 0 0,0 1-29 0 0,0 11 33 0 0,0-9-35 0 0,0-2 38 0 0,-3 6-30 0 0,-7-1 32 0 0,6-8 2 0 0,4 1-44 0 0,-1-1-13 0 0,-10 0 2 0 0,11-5-1 0 0,-1 1 0 0 0,1 0 0 0 0,0-1 0 0 0,0 1 0 0 0,-1-1 0 0 0,1 1 0 0 0,0 0 0 0 0,0-1 0 0 0,0 1 0 0 0,0 0 0 0 0,-1 0 0 0 0,1-1 0 0 0,0 1 0 0 0,0 0-1 0 0,1-1 2 0 0,-1 0 0 0 0,0 3-85 0 0,0-3-38 0 0,0 0-6 0 0,0 0 20 0 0,0 0-50 0 0,0 0-112 0 0,2-3-287 0 0,9-7-517 0 0,-9 7-47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20:55.26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0 332 8408 0 0,'0'0'190'0'0,"0"0"28"0"0,0 0 8 0 0,0 0 40 0 0,0 0 119 0 0,0 0 51 0 0,0 0 11 0 0,0 0-23 0 0,0 0-100 0 0,3 0-42 0 0,38 0 597 0 0,-2 0-76 0 0,-10 0-329 0 0,4 0-63 0 0,-30 0-403 0 0,14-2 32 0 0,-16 2-39 0 0,-1 0 0 0 0,1 0 0 0 0,-1-1 0 0 0,0 1 1 0 0,1 0-1 0 0,-1 0 0 0 0,1 0 0 0 0,-1-1 0 0 0,1 1 0 0 0,-1 0 0 0 0,0-1 0 0 0,1 1 0 0 0,-1 0 1 0 0,0-1-1 0 0,1 1 0 0 0,-1 0 0 0 0,0-1 0 0 0,0 1 0 0 0,1-1 0 0 0,-1 1 0 0 0,0-1 1 0 0,0 1-1 0 0,0-1 0 0 0,0 1 0 0 0,1-1 0 0 0,-1 1 0 0 0,0 0 0 0 0,0-1 0 0 0,0 1 0 0 0,0-1 1 0 0,0 0-2 0 0,0 1 1 0 0,0 0 0 0 0,0 0 0 0 0,0 0 0 0 0,0 0 0 0 0,0 0 1 0 0,0-1-1 0 0,0 1 0 0 0,0 0 0 0 0,0 0 0 0 0,0 0 1 0 0,0 0-1 0 0,0 0 0 0 0,0 0 0 0 0,0-1 0 0 0,0 1 1 0 0,0 0-1 0 0,0 0 0 0 0,1 0 0 0 0,-1 0 0 0 0,0 0 0 0 0,0 0 1 0 0,0 0-1 0 0,0 0 0 0 0,0 0 0 0 0,0-1 0 0 0,0 1 1 0 0,1 0-1 0 0,-1 0 0 0 0,0 0 0 0 0,0 0 0 0 0,0 0 0 0 0,0 0 1 0 0,0 0-1 0 0,0 0 0 0 0,1 0 0 0 0,-1 0 0 0 0,0 0 1 0 0,0 0-1 0 0,0 0 0 0 0,0 0 0 0 0,0 0 0 0 0,1 0 1 0 0,-1 0-1 0 0,0 0 0 0 0,0 0 0 0 0,0 0 0 0 0,0 0 0 0 0,0 0 1 0 0,0 0-1 0 0,1 0 0 0 0,-1 0 0 0 0,0 1 0 0 0,0-1 1 0 0,0 0-2 0 0,5 0-9 0 0,0 0 52 0 0,1 0-55 0 0,5 0-45 0 0,7 0-64 0 0,-15 0-3 0 0,7 0 5 0 0,-7 0 35 0 0,0 0-64 0 0,-1 0-9 0 0,0 0-53 0 0,0 0-62 0 0,-1 0-69 0 0,0 0 27 0 0,-1 0-46 0 0,1 0-41 0 0,-1 0-36 0 0,0 0-129 0 0,1 0-34 0 0,-1 0-1327 0 0</inkml:trace>
  <inkml:trace contextRef="#ctx0" brushRef="#br0" timeOffset="781.44">742 221 5728 0 0,'0'0'132'0'0,"0"0"17"0"0,0 0 10 0 0,-3 3-26 0 0,-7 7-65 0 0,8-8-1 0 0,1-1 75 0 0,1-1 121 0 0,-3 0 8 0 0,0 0-214 0 0,-2 0 38 0 0,-6-1 139 0 0,-18 2 432 0 0,23 0-493 0 0,3 1-41 0 0,-2 4 38 0 0,5-5-160 0 0,0-1 1 0 0,-1 0 0 0 0,1 1 0 0 0,0-1-1 0 0,0 1 1 0 0,-1-1 0 0 0,1 0 0 0 0,0 1 0 0 0,-1-1-1 0 0,1 1 1 0 0,-1-1 0 0 0,1 0 0 0 0,0 0 0 0 0,-1 1-1 0 0,1-1 1 0 0,-1 0 0 0 0,1 0 0 0 0,-1 1-1 0 0,1-1 1 0 0,-1 0 0 0 0,1 0 0 0 0,-1 0 0 0 0,1 0-1 0 0,-1 0 1 0 0,1 0 0 0 0,-1 0 0 0 0,1 0 0 0 0,-1 0-1 0 0,1 0 1 0 0,0 0 0 0 0,-1 0 0 0 0,0 0-11 0 0,-9 0 147 0 0,2 0-45 0 0,-12 0 93 0 0,10 0-88 0 0,3 0-11 0 0,-1 0 33 0 0,-3 1 71 0 0,-1 5-38 0 0,5-2-31 0 0,1-1 12 0 0,0-2 31 0 0,-2-1 62 0 0,-27 0 360 0 0,22 0-427 0 0,1 0-47 0 0,11 0-117 0 0,1 0 0 0 0,-1 0 1 0 0,1 0-1 0 0,-1 0 0 0 0,1 0 0 0 0,-1 0 0 0 0,0 0 1 0 0,1 0-1 0 0,-1 0 0 0 0,1 0 0 0 0,-1 1 1 0 0,1-1-1 0 0,-1 0 0 0 0,1 0 0 0 0,0 0 0 0 0,-1 1 1 0 0,1-1-1 0 0,-1 0 0 0 0,1 0 0 0 0,-1 1 0 0 0,1-1 1 0 0,0 0-1 0 0,-1 1 0 0 0,1-1 0 0 0,0 0 0 0 0,-1 1 1 0 0,1-1-1 0 0,0 1 0 0 0,-1-1-5 0 0,-6 8 100 0 0,0-7-73 0 0,1 0 1 0 0,-1 0 0 0 0,1 0 0 0 0,0-1 0 0 0,-1 0-1 0 0,1 0 1 0 0,-1-1 0 0 0,0 1-28 0 0,-40-1 215 0 0,47 4-159 0 0,0 7-35 0 0,0-13 32 0 0,0 3-51 0 0,14-26 7 0 0,-5 8 33 0 0,-2 1-26 0 0,-5-3 28 0 0,-2 12 0 0 0,0 7-36 0 0,0-1 0 0 0,0 1 0 0 0,1-1 0 0 0,-1 0 0 0 0,0 1 0 0 0,1-1 0 0 0,-1 1 0 0 0,1-1 0 0 0,-1 1 0 0 0,1-1 0 0 0,0 0-8 0 0,1-1 17 0 0,1 0 0 0 0,-1 0 0 0 0,1 0 0 0 0,-1 0 0 0 0,4-2-17 0 0,0 0 31 0 0,-2-1 26 0 0,-4-1-46 0 0,1 1 1 0 0,3 1 11 0 0,0 0 0 0 0,0 0 0 0 0,0 0 0 0 0,0 0 0 0 0,1 1 0 0 0,2-2-23 0 0,6-6-6 0 0,3-5-69 0 0,-9 10 42 0 0,-4 4 26 0 0,2 1 3 0 0,2 0 41 0 0,-1-1 58 0 0,0-8 122 0 0,4 6 21 0 0,-5-2-85 0 0,-2 3-79 0 0,5 2-89 0 0,-8 2 12 0 0,0 0 1 0 0,0 0-1 0 0,0 0 1 0 0,0 0 0 0 0,1 0-1 0 0,-1 0 1 0 0,0 0 0 0 0,0 0-1 0 0,0 0 1 0 0,0 0-1 0 0,0 0 1 0 0,0 0 0 0 0,0 0-1 0 0,0 0 1 0 0,0 0-1 0 0,0 0 1 0 0,1 0 0 0 0,-1 0-1 0 0,0 0 1 0 0,0 0-1 0 0,0 0 1 0 0,0 0 0 0 0,0 0-1 0 0,0 0 1 0 0,0 0 0 0 0,0 0-1 0 0,0 0 1 0 0,0 0-1 0 0,0-1 1 0 0,0 1 0 0 0,0 0-1 0 0,1 0 1 0 0,-1 0-1 0 0,0 0 1 0 0,0 0 0 0 0,0 0-1 0 0,0 0 1 0 0,0 0 0 0 0,0 0-1 0 0,0 0 1 0 0,0 0-1 0 0,0 0 1 0 0,0-1 0 0 0,0 1-1 0 0,0 0 1 0 0,0 0-1 0 0,0 0 1 0 0,0 0 0 0 0,0 0-1 0 0,0 0 1 0 0,0 0 0 0 0,0 0-1 0 0,0 0 1 0 0,0 0-1 0 0,0-1 1 0 0,0 1 0 0 0,0 0 2 0 0,0-10-147 0 0,0 10 145 0 0,0 0 0 0 0,0-1 1 0 0,0 1-1 0 0,0 0 0 0 0,0 0 1 0 0,0 0-1 0 0,0 0 0 0 0,0 0 0 0 0,0 0 1 0 0,0 0-1 0 0,0 0 0 0 0,0 0 0 0 0,0 0 1 0 0,0-1-1 0 0,0 1 0 0 0,0 0 0 0 0,0 0 1 0 0,0 0-1 0 0,0 0 0 0 0,0 0 1 0 0,0 0-1 0 0,0 0 0 0 0,0 0 0 0 0,0 0 1 0 0,0 0-1 0 0,-1 0 0 0 0,1-1 0 0 0,0 1 1 0 0,0 0-1 0 0,0 0 0 0 0,0 0 1 0 0,0 0-1 0 0,0 0 0 0 0,0 0 0 0 0,0 0 1 0 0,0 0-1 0 0,0 0 0 0 0,0 0 0 0 0,0 0 1 0 0,0 0-1 0 0,-1 0 0 0 0,1 0 0 0 0,0 0 1 0 0,0 0-1 0 0,0 0 0 0 0,0 0 1 0 0,0 0-1 0 0,0 0 0 0 0,0 0 0 0 0,0 0 1 0 0,0 0-1 0 0,0 0 0 0 0,-1 0 0 0 0,1 0 1 0 0,0 0-1 0 0,0 0 0 0 0,0 0 2 0 0,-5 0 21 0 0,1 0 121 0 0,8 0 7 0 0,1 0-115 0 0,-5 0-32 0 0,0 0 0 0 0,0 0 0 0 0,0 0 0 0 0,0 0 1 0 0,1 0-1 0 0,-1 0 0 0 0,0 0 0 0 0,0 0 1 0 0,0 0-1 0 0,0 0 0 0 0,0 0 0 0 0,0 0 0 0 0,0 0 1 0 0,0 0-1 0 0,0 0 0 0 0,0 0 0 0 0,1 0 1 0 0,-1 0-1 0 0,0 0 0 0 0,0 0 0 0 0,0 0 0 0 0,0 0 1 0 0,0 0-1 0 0,0 0 0 0 0,0 0 0 0 0,0 0 1 0 0,0 0-1 0 0,0 0 0 0 0,0 0 0 0 0,0 0 0 0 0,0 0 1 0 0,1 0-1 0 0,-1-1 0 0 0,0 1 0 0 0,0 0 1 0 0,0 0-1 0 0,0 0 0 0 0,0 0 0 0 0,0 0 0 0 0,0 0 1 0 0,0 0-1 0 0,0 0 0 0 0,0 0 0 0 0,0 0 1 0 0,0-1-1 0 0,0 1 0 0 0,0 0 0 0 0,0 0 0 0 0,0 0 1 0 0,0 0-1 0 0,0 0 0 0 0,0 0 0 0 0,0 0 1 0 0,0 0-1 0 0,0 0 0 0 0,0 0 0 0 0,0-1-2 0 0,0 1 2 0 0,0-1 0 0 0,0 0-1 0 0,0 1 1 0 0,0-1 0 0 0,0 0-1 0 0,0 1 1 0 0,0-1 0 0 0,0 0-1 0 0,0 1 1 0 0,1-1 0 0 0,-1 0 0 0 0,0 1-1 0 0,1-1 1 0 0,-1 1 0 0 0,0-1-2 0 0,1 1 0 0 0,-1-1 0 0 0,1 1 0 0 0,-1 0 0 0 0,1 0 0 0 0,-1 0 0 0 0,1-1 0 0 0,-1 1 0 0 0,1 0 0 0 0,-1 0 0 0 0,1 0 0 0 0,-1 0 0 0 0,1 0 0 0 0,-1 0 0 0 0,1 0 0 0 0,-1 0 0 0 0,1 0 0 0 0,-1 0 0 0 0,1 0 0 0 0,-1 0 0 0 0,1 1 0 0 0,-1-1 0 0 0,1 0 0 0 0,-1 0 0 0 0,0 0 0 0 0,1 1 0 0 0,-1-1 0 0 0,1 0 0 0 0,0 1 0 0 0,0-1 0 0 0,0 1 0 0 0,-1-1 0 0 0,1 1 0 0 0,0-1 0 0 0,-1 1 0 0 0,1-1 0 0 0,-1 1 0 0 0,1 0 0 0 0,0-1 0 0 0,-1 1 0 0 0,1 0 0 0 0,-1-1 0 0 0,0 1 0 0 0,1 0 0 0 0,-6 5 0 0 0,13 7 0 0 0,-3 0 0 0 0,5-8 0 0 0,-9-2 0 0 0,0 0 0 0 0,0 0 0 0 0,-1 0 0 0 0,1 0 0 0 0,-1 0 0 0 0,0 0 0 0 0,0 0 0 0 0,0 0 0 0 0,0 0 0 0 0,-1 0 0 0 0,1-1 0 0 0,-1 1 0 0 0,1 0 0 0 0,-2 1 0 0 0,2-4 0 0 0,0 1 0 0 0,-1 0 0 0 0,0 0 0 0 0,1-1 0 0 0,-1 1 0 0 0,1 0 0 0 0,0 0 0 0 0,-1 0 0 0 0,1 0 0 0 0,0 0 0 0 0,-1 0 0 0 0,1-1 0 0 0,0 1 0 0 0,0 0 0 0 0,0 0 0 0 0,0 0 0 0 0,0 0 0 0 0,0 0 0 0 0,0 0 0 0 0,0 0 0 0 0,0 0 0 0 0,0 0 0 0 0,0 0 0 0 0,1 0 0 0 0,-1 0 0 0 0,0 0 0 0 0,1-1 0 0 0,-1 2 0 0 0,3 6 0 0 0,-2-5 0 0 0,0 0 0 0 0,0 0 0 0 0,-1 0 0 0 0,1 0 0 0 0,-1-1 0 0 0,0 1 0 0 0,0 0 0 0 0,0 0 0 0 0,0 0 0 0 0,-1 0 0 0 0,1 0 0 0 0,-1 0 0 0 0,1 0 0 0 0,-2 1 0 0 0,-2 3 0 0 0,3-6 0 0 0,0-1 0 0 0,0 1 0 0 0,1 0 0 0 0,-1 0 0 0 0,1 0 0 0 0,-1 0 0 0 0,1 0 0 0 0,-1 0 0 0 0,1 0 0 0 0,-1 0 0 0 0,1 0 0 0 0,0 0 0 0 0,0 0 0 0 0,-1 0 0 0 0,1 0 0 0 0,0 0 0 0 0,0 0 0 0 0,0 1 0 0 0,0-1 0 0 0,0 0 0 0 0,0 0 0 0 0,1 0 0 0 0,-1 0 0 0 0,0 0 0 0 0,1 1 0 0 0,11 21 0 0 0,-11-21 0 0 0,1 0 0 0 0,0 0 0 0 0,-1 1 0 0 0,0-1 0 0 0,1 1 0 0 0,-1-1 0 0 0,0 1 0 0 0,0 0 0 0 0,0-1 0 0 0,-1 1 0 0 0,1 0 0 0 0,-1 0 0 0 0,1 0 0 0 0,-1-1 0 0 0,0 1 0 0 0,0 0 0 0 0,0 0 0 0 0,-1 1 0 0 0,-5 11 0 0 0,5-12 0 0 0,0 1 0 0 0,0-1 0 0 0,0 0 0 0 0,0 1 0 0 0,0-1 0 0 0,1 1 0 0 0,-1-1 0 0 0,1 2 0 0 0,0-3 0 0 0,0 0 0 0 0,0-1 0 0 0,1 1 0 0 0,-1 0 0 0 0,0 0 0 0 0,1 0 0 0 0,-1-1 0 0 0,1 1 0 0 0,0 0 0 0 0,0-1 0 0 0,0 2 0 0 0,0-2-1 0 0,-1 0-1 0 0,1 0 1 0 0,-1 0 0 0 0,1 1 0 0 0,-1-1 0 0 0,1 0 0 0 0,-1 0 0 0 0,0 1 0 0 0,0-1 0 0 0,0 0 0 0 0,1 1 1 0 0,-2 0-5 0 0,1 0 1 0 0,-1 0 0 0 0,1 0 0 0 0,-1 0 0 0 0,0 0 0 0 0,0 0 0 0 0,0 0 0 0 0,0 0 0 0 0,0 0 0 0 0,0-1-1 0 0,0 1 1 0 0,-1 0 4 0 0,-8 14 0 0 0,9-14 9 0 0,0 0 0 0 0,1 0 1 0 0,-1-1-1 0 0,1 1 0 0 0,-1 0 0 0 0,1 0 0 0 0,0 0 1 0 0,-1-1-1 0 0,1 2-9 0 0,0 11 108 0 0,0 16-31 0 0,0-19 31 0 0,0-5-7 0 0,0 0 40 0 0,0 0 46 0 0,0 0 54 0 0,3-3-128 0 0,7 7-80 0 0,-4-7 22 0 0,-6-3-52 0 0,0 0-1 0 0,1 0 1 0 0,-1 0 0 0 0,0 0-1 0 0,1 0 1 0 0,-1 0 0 0 0,0 0 0 0 0,1 0-1 0 0,-1 0 1 0 0,0 0 0 0 0,0 0-1 0 0,1 0 1 0 0,-1 0 0 0 0,0 0 0 0 0,1 0-1 0 0,-1-1 1 0 0,0 1 0 0 0,1 0 0 0 0,-1 0-1 0 0,0 0 1 0 0,0 0 0 0 0,1-1-1 0 0,-1 1 1 0 0,0 0 0 0 0,0 0 0 0 0,1-1-3 0 0,-7-9 60 0 0,14 5-48 0 0,-7 4-93 0 0,0 0 70 0 0,0-2 177 0 0,-1 2-141 0 0,0 0-54 0 0,0 0-40 0 0,0-1-47 0 0,0 1-56 0 0,0-2-157 0 0,0 2 116 0 0,0 0-36 0 0,0 0-87 0 0,0 0-54 0 0,0 0-48 0 0,0-1-41 0 0,0 1-144 0 0,0-1-41 0 0,0 0-173 0 0,0-1-462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6:05:01.23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67 399 6992 0 0,'0'0'157'0'0,"-3"-3"23"0"0,-11-8 12 0 0,13 11-175 0 0,-1-1-1 0 0,1 1 1 0 0,-1-1-1 0 0,1 1 1 0 0,-1 0-1 0 0,1 0 1 0 0,-1-1-1 0 0,1 1 1 0 0,-1 0-1 0 0,0 0-16 0 0,-17 0 110 0 0,8 0 72 0 0,8 0 88 0 0,3 0 2 0 0,0 0 8 0 0,0 0 34 0 0,0 0 20 0 0,0-2 2 0 0,0 1-318 0 0,0 0 0 0 0,0 1 0 0 0,0-1 0 0 0,0 1 0 0 0,0-1 0 0 0,1 0 0 0 0,-1 1 0 0 0,0-1 0 0 0,0 1 0 0 0,0-1 0 0 0,1 0 1 0 0,-1 1-1 0 0,0-1 0 0 0,0 1 0 0 0,1-1 0 0 0,-1 1 0 0 0,1-1-18 0 0,-1 1 12 0 0,1-1-1 0 0,-1 1 1 0 0,1 0 0 0 0,-1-1 0 0 0,1 1-1 0 0,-1 0 1 0 0,1 0 0 0 0,-1 0-1 0 0,1-1 1 0 0,0 1 0 0 0,-1 0 0 0 0,1 0-1 0 0,-1 0 1 0 0,1 0 0 0 0,0 0 0 0 0,-1 0-1 0 0,1 0-11 0 0,2 0 148 0 0,-3-3-10 0 0,0 3-129 0 0,0-1-1 0 0,0 0 1 0 0,0 1 0 0 0,0-1 0 0 0,0 1 0 0 0,0-1 0 0 0,0 0-1 0 0,0 1 1 0 0,0-1 0 0 0,1 1 0 0 0,-1-1 0 0 0,0 1 0 0 0,0-1-1 0 0,1 1 1 0 0,-1-1 0 0 0,0 1 0 0 0,1-1 0 0 0,-1 1-9 0 0,1-1 16 0 0,-1 1 0 0 0,1-1 1 0 0,0 1-1 0 0,0 0 0 0 0,0-1 1 0 0,-1 1-1 0 0,1 0 0 0 0,0 0 1 0 0,0-1-1 0 0,0 1 0 0 0,0 0 1 0 0,-1 0-1 0 0,1 0 0 0 0,0 0 1 0 0,0 0-17 0 0,0 0 16 0 0,0 0 1 0 0,0 0 0 0 0,-1 0-1 0 0,1 0 1 0 0,0 0 0 0 0,0 0-1 0 0,-1 0 1 0 0,1 0-1 0 0,0 0 1 0 0,-1-1 0 0 0,1 1-1 0 0,0 0 1 0 0,-1 0 0 0 0,1-1-1 0 0,0 1 1 0 0,-1-1 0 0 0,1 1-1 0 0,-1 0 1 0 0,1-1 0 0 0,-1 1-1 0 0,1-1 1 0 0,-1 0-1 0 0,1 1 1 0 0,-1-1 0 0 0,1 1-1 0 0,-1-1-16 0 0,0 0 17 0 0,1 1 0 0 0,-1-1-1 0 0,1 1 1 0 0,-1-1 0 0 0,1 1 0 0 0,-1-1-1 0 0,1 1 1 0 0,-1-1 0 0 0,1 1-1 0 0,-1-1 1 0 0,1 1 0 0 0,0-1-1 0 0,-1 1 1 0 0,1 0 0 0 0,0 0-1 0 0,-1-1 1 0 0,1 1 0 0 0,0 0-1 0 0,-1 0 1 0 0,1 0 0 0 0,0 0 0 0 0,0 0-1 0 0,-1 0 1 0 0,1 0 0 0 0,0 0-1 0 0,0 0-16 0 0,25 0 385 0 0,14 0 145 0 0,-27-2-389 0 0,-4-3-34 0 0,5-2 4 0 0,-5 5-50 0 0,-1 1 1 0 0,1 0 0 0 0,0 0 0 0 0,-1 1 0 0 0,1 0 0 0 0,7 1-62 0 0,16 0 219 0 0,-9 0-123 0 0,-11 0-48 0 0,0-1 0 0 0,0 0 1 0 0,0-1-1 0 0,0-1 1 0 0,2 0-49 0 0,2-4 47 0 0,2 0 18 0 0,0 4 15 0 0,60 2 150 0 0,-40 0-92 0 0,-29 0-111 0 0,-1-1 1 0 0,1-1 0 0 0,-1 0-1 0 0,1 0 1 0 0,7-4-28 0 0,-14 6 3 0 0,2-1 4 0 0,-1 0 1 0 0,1 0-1 0 0,0 0 1 0 0,0 1-1 0 0,0-1 0 0 0,-1 1 1 0 0,1 0-1 0 0,0 1 1 0 0,2-1-8 0 0,7 1 34 0 0,133-1 212 0 0,-142 0-240 0 0,-1 0 0 0 0,1-1 0 0 0,-1 1 1 0 0,1-1-1 0 0,-1 1 0 0 0,0-1 0 0 0,1 0 1 0 0,-1 0-1 0 0,3-2-6 0 0,10-3 26 0 0,19 2 7 0 0,2 4 57 0 0,-9 1 27 0 0,-20 0-69 0 0,0-1 0 0 0,0 2 0 0 0,0-1 0 0 0,0 1 1 0 0,1 1-49 0 0,-1-1 39 0 0,0 0 1 0 0,0-1 0 0 0,1 0-1 0 0,-1 0 1 0 0,1 0-40 0 0,24-1-123 0 0,-1 0 45 0 0,33 0 27 0 0,-15 0 78 0 0,68 0 103 0 0,-76 0-112 0 0,4 0-43 0 0,0 0-66 0 0,-40 0 90 0 0,0 1 1 0 0,0 0 0 0 0,1 0 0 0 0,-1 1 0 0 0,0-1 0 0 0,0 2 0 0 0,-1-2 2 0 0,0 1 0 0 0,1-1 1 0 0,-1 1-1 0 0,1-2 0 0 0,4 1-2 0 0,-3-1 15 0 0,18 0 22 0 0,8 0-37 0 0,-26 0 2 0 0,5 0-2 0 0,-5 0 0 0 0,1 0 0 0 0,-1 0 0 0 0,0 0 0 0 0,0 1 0 0 0,6 1 0 0 0,0 5 3 0 0,-3-2 24 0 0,6-3 33 0 0,31-2 54 0 0,-17 0-94 0 0,44 0-107 0 0,-32 0 86 0 0,-38 0 1 0 0,-1 0 0 0 0,1 0 0 0 0,-1 1 0 0 0,0 0 0 0 0,1-1 0 0 0,-1 1 0 0 0,0 0 0 0 0,0 0 0 0 0,1 1 0 0 0,1 0 0 0 0,6 3 0 0 0,-10-5 0 0 0,0 1 0 0 0,0-1 0 0 0,0 0 0 0 0,0 0 0 0 0,1 1 0 0 0,-1-1 0 0 0,0 0 0 0 0,0 0 0 0 0,0 0 0 0 0,0 0 0 0 0,0 0 0 0 0,0-1 0 0 0,0 1 0 0 0,1 0 0 0 0,-1 0 0 0 0,0-1 0 0 0,0 1 0 0 0,0-1 0 0 0,0 1 0 0 0,0-1 0 0 0,0 1 0 0 0,0-1 0 0 0,0 1 0 0 0,0-2 0 0 0,11-4 0 0 0,-9 5 0 0 0,0 1 0 0 0,1 0 0 0 0,-1 0 0 0 0,0 0 0 0 0,1 0 0 0 0,-1 1 0 0 0,0-1 0 0 0,1 1 0 0 0,-1 0 0 0 0,0 0 0 0 0,0 0 0 0 0,3 1 0 0 0,-1 0 0 0 0,-1-1 0 0 0,1 1 0 0 0,-1-1 0 0 0,1 0 0 0 0,4 0 0 0 0,293-1 0 0 0,-219 16 0 0 0,-3-16 0 0 0,789 0 17 0 0,-861 0 13 0 0,1-2 1 0 0,-1 1-1 0 0,1-1 1 0 0,-1 0-1 0 0,8-4-30 0 0,-13 5 5 0 0,18-3 50 0 0,-3 5-49 0 0,-5 0-16 0 0,91-1-152 0 0,-2 0 100 0 0,-25 0 69 0 0,0 0 38 0 0,81 0 122 0 0,-150-1-191 0 0,1 0 0 0 0,-1-1 1 0 0,1 0-1 0 0,-1 0 1 0 0,8-3 23 0 0,-13 4-4 0 0,0 0 3 0 0,1 0 0 0 0,0 0 0 0 0,-1 0 0 0 0,1 1-1 0 0,0 0 1 0 0,0-1 0 0 0,0 2 0 0 0,-1-1 0 0 0,3 0 1 0 0,7 1 0 0 0,51-1-54 0 0,-61 0 53 0 0,1 0 0 0 0,-1 0 0 0 0,1-1-1 0 0,-1 1 1 0 0,0-1 0 0 0,1 0 0 0 0,-1 0 0 0 0,0 0 0 0 0,3-2 1 0 0,10-3 0 0 0,-1 4 0 0 0,0 0 0 0 0,-1 1 0 0 0,1 1 0 0 0,0 0 0 0 0,6 1 0 0 0,17 0 0 0 0,-11-1-2 0 0,18-1 25 0 0,-17 5 40 0 0,-11 1-27 0 0,-10-3-17 0 0,1 0 0 0 0,-1 0 0 0 0,0-1 0 0 0,0 0 1 0 0,3 0-20 0 0,153-1-107 0 0,76 0 8 0 0,-232 0 97 0 0,1-1 0 0 0,-1 0-1 0 0,1 0 1 0 0,-1-1 0 0 0,0 0 2 0 0,2 0 0 0 0,0-1 0 0 0,0 2 0 0 0,0-1 0 0 0,0 1 1 0 0,1 0-1 0 0,18 1 0 0 0,-17-1 0 0 0,0 1 0 0 0,1 0 0 0 0,-1 1 0 0 0,0 0 0 0 0,5 1 0 0 0,1 3 0 0 0,-10-3 0 0 0,0 0 0 0 0,0 0 0 0 0,0-1 0 0 0,0 0 0 0 0,0 0 0 0 0,0-1 0 0 0,21-1 0 0 0,-17 1 0 0 0,0-1 0 0 0,1 1 0 0 0,-1 1 0 0 0,0 0 0 0 0,5 2 0 0 0,1 2 0 0 0,-10-3 0 0 0,0 0 0 0 0,0-1 0 0 0,0 1 0 0 0,0-1 0 0 0,0-1 0 0 0,0 1 0 0 0,920-1 0 0 0,-923 0 5 0 0,-1 0 0 0 0,1-1 0 0 0,-1 1 0 0 0,0-1 0 0 0,1 0 0 0 0,-1 1 0 0 0,0-1 0 0 0,1-1 0 0 0,2 0-5 0 0,10-4 39 0 0,-2 3-4 0 0,1 2 1 0 0,0 0-1 0 0,-1 0 1 0 0,1 1-1 0 0,7 2-35 0 0,16-1 19 0 0,-11 0-19 0 0,-16 0 0 0 0,1-1 0 0 0,-1 0 0 0 0,0-1 0 0 0,1 0 0 0 0,3-2 0 0 0,-4 0 0 0 0,11-2 0 0 0,9 10 0 0 0,-25-3 0 0 0,0-1 0 0 0,0 0 0 0 0,1 0 0 0 0,4 0 0 0 0,22-1 5 0 0,0 0-34 0 0,34 0-99 0 0,-61 0 114 0 0,0 1 0 0 0,1 0 0 0 0,-1 0 0 0 0,5 2 14 0 0,19 2 6 0 0,-28-5-1 0 0,1 0 0 0 0,-1 0 1 0 0,0-1-1 0 0,0 1 0 0 0,1-1 0 0 0,-1 0 0 0 0,0 1 0 0 0,0-2-5 0 0,2 1 12 0 0,-1 0 0 0 0,0 0 0 0 0,1 0 0 0 0,-1 0 0 0 0,0 1 0 0 0,1-1 0 0 0,-1 1 1 0 0,3 0-13 0 0,189 0-18 0 0,270 0-135 0 0,-323 0 140 0 0,-1 0 45 0 0,-136 0-32 0 0,-1-1 0 0 0,1 1 0 0 0,-1-1 0 0 0,1 0 0 0 0,-1-1 0 0 0,5-1 0 0 0,-6 2 0 0 0,1 0 0 0 0,0-1 0 0 0,-1 1 0 0 0,1 1 0 0 0,0-1 0 0 0,0 1 0 0 0,0-1 0 0 0,-1 1 0 0 0,1 0 0 0 0,0 0 0 0 0,0 1 0 0 0,1-1 0 0 0,13 5 0 0 0,-13-3 0 0 0,0-1 0 0 0,0 1 0 0 0,0-1 0 0 0,0 0 0 0 0,0-1 0 0 0,0 1 0 0 0,0-1 0 0 0,0 0 0 0 0,0 0 0 0 0,0-1 0 0 0,2 0 0 0 0,9-3 0 0 0,-10 2 0 0 0,1 0 0 0 0,0 0 0 0 0,-1 1 0 0 0,1 0 0 0 0,0 0 0 0 0,0 1 0 0 0,0-1 0 0 0,0 2 0 0 0,0-1 0 0 0,-1 1 0 0 0,4 0 0 0 0,7 4 0 0 0,-10-3 2 0 0,0 0 1 0 0,0 0-1 0 0,0-1 0 0 0,0 0 1 0 0,0 0-1 0 0,0-1-2 0 0,71 0 141 0 0,-26 0-99 0 0,-10 0-69 0 0,-1 0-79 0 0,-19-2 53 0 0,-7-4 44 0 0,1 0 21 0 0,-2 4 25 0 0,1 0 0 0 0,0 1-1 0 0,-1 1 1 0 0,1 0 0 0 0,7 1-37 0 0,16 0-1 0 0,81-1-153 0 0,1 0 95 0 0,-3 0 62 0 0,157 0 64 0 0,-105 0-113 0 0,-155 1 78 0 0,0 1 0 0 0,-1 0 0 0 0,1 1 1 0 0,8 2-33 0 0,-19-4 4 0 0,5 1-3 0 0,-1-1 1 0 0,1-1-1 0 0,0 1 0 0 0,-1-1 1 0 0,5-1-2 0 0,-4 1-16 0 0,-1-1 1 0 0,1 2 0 0 0,0-1 0 0 0,-1 1 0 0 0,5 1 15 0 0,5 3-15 0 0,-10-3 5 0 0,0 0 0 0 0,0-1-1 0 0,0 1 1 0 0,0-1 0 0 0,0-1 0 0 0,0 1 10 0 0,31-3-13 0 0,-23 1 13 0 0,0 1 0 0 0,0 0 0 0 0,-1 1 1 0 0,1 0-1 0 0,6 2 0 0 0,-5 3 0 0 0,-13-4 0 0 0,1-1 0 0 0,-1 0 0 0 0,0 0 0 0 0,0 0 0 0 0,1 0 0 0 0,-1-1 0 0 0,1 1 0 0 0,-1-1 0 0 0,4 0 0 0 0,256 0 0 0 0,-255 0 0 0 0,0-1 0 0 0,0 0 0 0 0,0-1 0 0 0,0 1 0 0 0,2-2 0 0 0,-3 1 0 0 0,1 0 0 0 0,1 0 0 0 0,-1 1 0 0 0,0 0 0 0 0,1 1 0 0 0,19-1 0 0 0,-17 0 0 0 0,0 1 0 0 0,1 0 0 0 0,-1 1 0 0 0,0 0 0 0 0,5 1 0 0 0,1 3 0 0 0,-10-3 0 0 0,0 0 0 0 0,0 0 0 0 0,0-1 0 0 0,0 0 0 0 0,0 0 0 0 0,0-1 0 0 0,276 0 0 0 0,-276 0 0 0 0,1-1 0 0 0,-1 0 0 0 0,1 0 0 0 0,-1-1 0 0 0,1 0 0 0 0,5-3 0 0 0,-8 3 0 0 0,-1 1 0 0 0,-1 0 0 0 0,1 1 0 0 0,0-1 0 0 0,0 1 0 0 0,0-1 0 0 0,-1 1 0 0 0,1 0 0 0 0,0 0 0 0 0,2 1 0 0 0,7 0 0 0 0,535-1 0 0 0,-542-1 0 0 0,0 1 0 0 0,0-1 0 0 0,0-1 0 0 0,0 1 0 0 0,0-1 0 0 0,1 0 0 0 0,-2 0 0 0 0,0 0 0 0 0,1 1 0 0 0,-1 0 0 0 0,0 0 0 0 0,6 0 0 0 0,61 1 0 0 0,-60 0 0 0 0,-3 1 0 0 0,0-1 0 0 0,-1-1 0 0 0,1 1 0 0 0,7-3 0 0 0,2-2 0 0 0,-11 3 0 0 0,0 0 0 0 0,0 1 0 0 0,1-1 0 0 0,-1 1 0 0 0,3 0 0 0 0,292 1 0 0 0,-296 1 0 0 0,0 0 0 0 0,0 0 0 0 0,0 0 0 0 0,0 0 0 0 0,0 1 0 0 0,1 0 0 0 0,-2 0 0 0 0,0 0 0 0 0,1-1 0 0 0,-1 0 0 0 0,0 0 0 0 0,6 0 0 0 0,207-1 0 0 0,-216 0 0 0 0,0 0 0 0 0,0 0 0 0 0,0-1 0 0 0,0 1 0 0 0,0-1 0 0 0,-1 1 0 0 0,1-1 0 0 0,0 1 0 0 0,0-1 0 0 0,-1 0 0 0 0,1 0 0 0 0,0 0 0 0 0,-1 0 0 0 0,1 0 0 0 0,-1 0 0 0 0,1 0 0 0 0,0 0 0 0 0,0 0 0 0 0,-1 0 0 0 0,1 1 0 0 0,0-1 0 0 0,0 1 0 0 0,0-1 0 0 0,-1 1 0 0 0,1 0 0 0 0,0 0 0 0 0,0-1 0 0 0,48 1 0 0 0,-35 0-3 0 0,6 0 5 0 0,12 0-68 0 0,-29 1 59 0 0,9-1-69 0 0,-2-3-104 0 0,-9 0 89 0 0,0-1 14 0 0,0 0 7 0 0,0 3-11 0 0,3-1-101 0 0,-1 2 44 0 0,1 0-40 0 0,-4 0 72 0 0,0 0 47 0 0,0 0 41 0 0,1 0 72 0 0,-2 0-57 0 0,2 0-56 0 0,-1 0-83 0 0,1 0-61 0 0,-1 0-94 0 0,2 0-110 0 0,-2 0 157 0 0,1 0-33 0 0,11 0-357 0 0</inkml:trace>
  <inkml:trace contextRef="#ctx0" brushRef="#br0" timeOffset="1118.5">12335 117 6016 0 0,'0'0'133'0'0,"0"0"23"0"0,0 0 11 0 0,0 0 38 0 0,0 0-77 0 0,0 0 107 0 0,0 0 198 0 0,0 0 14 0 0,0 0-42 0 0,0 0-295 0 0,0 0 5 0 0,0 0 29 0 0,0 0-14 0 0,0 0 6 0 0,0 0 33 0 0,0 0 14 0 0,0 0 1 0 0,0 3-6 0 0,0 8-22 0 0,0-11-153 0 0,0 0-1 0 0,0 0 1 0 0,0 0 0 0 0,0 0-1 0 0,0 0 1 0 0,0 0-1 0 0,0 0 1 0 0,0 0-1 0 0,0 1 1 0 0,0-1-1 0 0,0 0 1 0 0,0 0 0 0 0,0 0-1 0 0,0 0 1 0 0,0 0-1 0 0,0 0 1 0 0,0 0-1 0 0,0 0 1 0 0,0 0-1 0 0,0 0 1 0 0,0 1-1 0 0,0-1 1 0 0,0 0 0 0 0,0 0-1 0 0,0 0 1 0 0,0 0-1 0 0,0 0 1 0 0,0 0-1 0 0,0 0 1 0 0,0 0-1 0 0,1 0 1 0 0,-1 0 0 0 0,0 0-1 0 0,0 0 1 0 0,0 0-1 0 0,0 0 1 0 0,0 1-1 0 0,0-1 1 0 0,0 0-1 0 0,0 0 1 0 0,0 0-1 0 0,0 0 1 0 0,1 0 0 0 0,-1 0-1 0 0,0 0 1 0 0,0 0-1 0 0,0 0 1 0 0,0 0-1 0 0,0 0 1 0 0,0 0-1 0 0,0 0 1 0 0,0 0 0 0 0,0 0-1 0 0,0 0 1 0 0,1 0-1 0 0,-1 0 1 0 0,0-1-3 0 0,0 1 6 0 0,1 0 0 0 0,-1 0 0 0 0,1 0 0 0 0,-1 0 0 0 0,0 0 0 0 0,1 0 0 0 0,-1 0 0 0 0,1 0 0 0 0,-1 1 0 0 0,1-1 0 0 0,-1 0 0 0 0,1 0 0 0 0,-1 0 0 0 0,0 0 0 0 0,1 1 0 0 0,-1-1 1 0 0,0 0-1 0 0,1 0 0 0 0,-1 1 0 0 0,1-1 0 0 0,-1 0 0 0 0,0 0 0 0 0,0 1 0 0 0,1-1 0 0 0,-1 1 0 0 0,0-1 0 0 0,1 0 0 0 0,-1 1 0 0 0,0-1 0 0 0,0 0 0 0 0,0 1-6 0 0,5 6 93 0 0,6-1 8 0 0,-5 5-18 0 0,5-6-3 0 0,-9 0-35 0 0,-1-2-19 0 0,15 6-17 0 0,-7-3 13 0 0,7 10 68 0 0,-12-11-54 0 0,1-1 0 0 0,-1 0 0 0 0,0-1 0 0 0,4 3-36 0 0,6 0 53 0 0,-8 5-32 0 0,5-6 22 0 0,-7 2-29 0 0,1-1 15 0 0,5-5 67 0 0,-7 2-32 0 0,8 11 0 0 0,-8 0 0 0 0,-1-9-11 0 0,9 6-32 0 0,-8-5 22 0 0,-3-6-43 0 0,0 1 1 0 0,0-1-1 0 0,0 1 0 0 0,0-1 1 0 0,0 1-1 0 0,0-1 0 0 0,0 0 1 0 0,0 1-1 0 0,0-1 1 0 0,1 1-1 0 0,-1-1 0 0 0,0 1 1 0 0,0-1-1 0 0,0 0 0 0 0,0 1 1 0 0,1-1-1 0 0,-1 1 0 0 0,0-1 1 0 0,0 0-1 0 0,1 1 0 0 0,-1-1 1 0 0,0 0-1 0 0,1 1 0 0 0,-1-1 1 0 0,0 0-1 0 0,1 0 1 0 0,-1 1-1 0 0,0-1 0 0 0,1 0 1 0 0,-1 0-1 0 0,1 0 0 0 0,6 5 10 0 0,-6-4-7 0 0,-1 0 0 0 0,0 0 0 0 0,1 0 1 0 0,-1 0-1 0 0,0-1 0 0 0,1 1 0 0 0,-1 0 0 0 0,0 0 0 0 0,0 0 0 0 0,0 0 0 0 0,0 0 0 0 0,0 0 0 0 0,0 0 0 0 0,0 0-3 0 0,0 13 21 0 0,0-8 33 0 0,0 12 26 0 0,0-12-54 0 0,0-3-4 0 0,0-3-21 0 0,0 0 0 0 0,0 1 0 0 0,0-1 0 0 0,0 0 0 0 0,0 0 0 0 0,0 0 1 0 0,0 0-1 0 0,0 0 0 0 0,0 0 0 0 0,0 0 0 0 0,0 0 0 0 0,0 0 0 0 0,0 1 0 0 0,0-1 0 0 0,0 0 1 0 0,0 0-1 0 0,0 0 0 0 0,0 0 0 0 0,0 0 0 0 0,0 0 0 0 0,0 0 0 0 0,0 0 0 0 0,0 0 1 0 0,0 0-1 0 0,0 0 0 0 0,0 1 0 0 0,0-1 0 0 0,0 0 0 0 0,-1 0 0 0 0,1 0 0 0 0,0 0 1 0 0,0 0-1 0 0,0 0 0 0 0,0 0 0 0 0,0 0 0 0 0,0 0 0 0 0,0 0 0 0 0,0 0 0 0 0,0 0 1 0 0,0 0-1 0 0,0 0 0 0 0,-1 0 0 0 0,1 0 0 0 0,0 0 0 0 0,0 0 0 0 0,0 0 0 0 0,0 0 1 0 0,0 0-1 0 0,0 0 0 0 0,0 0 0 0 0,0 0 0 0 0,0 0 0 0 0,0 0 0 0 0,-1 0 0 0 0,1 0 1 0 0,0 0-1 0 0,0 0-1 0 0,0 0 2 0 0,-1 0 1 0 0,1 0 0 0 0,-1 0-1 0 0,1 0 1 0 0,-1 0 0 0 0,1 0-1 0 0,0 0 1 0 0,-1 0 0 0 0,1 0 0 0 0,-1 0-1 0 0,1 0 1 0 0,-1 1 0 0 0,1-1-1 0 0,0 0 1 0 0,-1 0 0 0 0,1 0-1 0 0,-1 1 1 0 0,1-1 0 0 0,0 0-1 0 0,-1 0 1 0 0,1 1 0 0 0,0-1 0 0 0,-1 0-1 0 0,1 1 1 0 0,0-1 0 0 0,0 1-1 0 0,-1-1 1 0 0,1 0 0 0 0,0 1-1 0 0,0-1 1 0 0,0 1-3 0 0,-6 6 45 0 0,-1-2 0 0 0,7-5-42 0 0,-1 0 1 0 0,1 0-1 0 0,0 1 0 0 0,-1-1 0 0 0,1 0 0 0 0,0 0 0 0 0,-1 1 1 0 0,1-1-1 0 0,0 0 0 0 0,-1 1 0 0 0,1-1 0 0 0,0 0 0 0 0,-1 1 1 0 0,1-1-1 0 0,0 0 0 0 0,0 1 0 0 0,-1-1 0 0 0,1 1 1 0 0,0-1-1 0 0,0 0 0 0 0,0 1 0 0 0,0-1 0 0 0,0 1 0 0 0,0-1 1 0 0,0 1-1 0 0,-1-1 0 0 0,1 0 0 0 0,0 1 0 0 0,1-1 0 0 0,-1 1 1 0 0,0 0-4 0 0,-3 4 80 0 0,-8 6 0 0 0,5-8-3 0 0,6-3-75 0 0,-1 0 0 0 0,1 0 0 0 0,0 0 0 0 0,-1 0 0 0 0,1 0 0 0 0,-1 0 0 0 0,1 0 0 0 0,-1 0 0 0 0,1 0 0 0 0,-1 0 0 0 0,1 0 0 0 0,0 0 0 0 0,-1 1 1 0 0,1-1-1 0 0,-1 0 0 0 0,1 0 0 0 0,0 0 0 0 0,-1 1 0 0 0,1-1 0 0 0,0 0 0 0 0,-1 1 0 0 0,1-1 0 0 0,0 0 0 0 0,-1 1 0 0 0,1-1 0 0 0,0 0 0 0 0,0 1 0 0 0,-1-1 0 0 0,1 0 0 0 0,0 1 0 0 0,0 0-2 0 0,-5 6 20 0 0,-6-2 54 0 0,5 6-15 0 0,-8-5-38 0 0,0 5 33 0 0,7-4 0 0 0,-5 3-44 0 0,-2-5-10 0 0,9 6 0 0 0,-6-5 0 0 0,5 5 0 0 0,5-11 0 0 0,1 0 1 0 0,-1 1 0 0 0,1-1-1 0 0,-1 0 1 0 0,0 1 0 0 0,1-1 0 0 0,-1 0-1 0 0,0 0 1 0 0,0 0 0 0 0,1 0-1 0 0,-1 1 1 0 0,0-1 0 0 0,0 0 0 0 0,1 0-1 0 0,-1-1 0 0 0,-5 4 24 0 0,5-1 40 0 0,-2 0-79 0 0,1 1-77 0 0,-1 0-72 0 0,0 0-63 0 0,0 0-63 0 0,0-1-59 0 0,1 1-58 0 0,-1-1-53 0 0,1 0-52 0 0,1 0-47 0 0,0-1-46 0 0,-1 1-906 0 0,1-1-860 0 0</inkml:trace>
  <inkml:trace contextRef="#ctx0" brushRef="#br0" timeOffset="2320.49">216 117 5248 0 0,'0'0'152'0'0,"0"0"42"0"0,0 0 53 0 0,0 0 17 0 0,0 0 7 0 0,-3 0 19 0 0,-8 0 78 0 0,8 0 31 0 0,3 0 8 0 0,0 0-37 0 0,0 0-267 0 0,0 0 8 0 0,0 0 31 0 0,0 0-12 0 0,0 0 10 0 0,0 0 50 0 0,0 0 24 0 0,0 0 2 0 0,0 0-99 0 0,0 0-77 0 0,0 0-48 0 0,-2 0-59 0 0,2 0 51 0 0,-11-1-58 0 0,5 5-52 0 0,-8 7 108 0 0,-2-2 27 0 0,14-6 11 0 0,1 1 4 0 0,-10 2-13 0 0,5 5-1 0 0,-5-6 33 0 0,6 6-32 0 0,1-9-2 0 0,0-1 12 0 0,-5 16 2 0 0,-5-1 2 0 0,7-8 10 0 0,-10 9 114 0 0,11-11-115 0 0,0-1 26 0 0,-5 9-48 0 0,8-6-6 0 0,3-8-4 0 0,0 1 1 0 0,0-1-1 0 0,-1 1 1 0 0,1-1-1 0 0,0 1 0 0 0,0-1 1 0 0,-1 1-1 0 0,1-1 1 0 0,0 1-1 0 0,0-1 1 0 0,-1 0-1 0 0,1 1 1 0 0,-1-1-1 0 0,1 1 1 0 0,0-1-1 0 0,-1 0 1 0 0,1 1-1 0 0,-1-1 1 0 0,1 0-1 0 0,-1 0 1 0 0,1 1-1 0 0,-1-1 1 0 0,1 0-1 0 0,-1 0 1 0 0,1 0-1 0 0,-1 0 0 0 0,1 0 1 0 0,-1 1-1 0 0,1-1 1 0 0,-1 0-1 0 0,1 0 1 0 0,-1 0-1 0 0,1 0 1 0 0,-1-1-1 0 0,1 1 1 0 0,-1 0-1 0 0,1 0 1 0 0,-1 0-3 0 0,1 3 82 0 0,0-3-78 0 0,0 1-1 0 0,0-1 0 0 0,0 1 1 0 0,0-1-1 0 0,0 0 0 0 0,0 1 1 0 0,0-1-1 0 0,0 1 0 0 0,0-1 0 0 0,0 1 1 0 0,0-1-1 0 0,0 1 0 0 0,-1-1 1 0 0,1 1-1 0 0,0-1 0 0 0,0 0 1 0 0,0 1-1 0 0,-1-1 0 0 0,1 1 1 0 0,0-1-1 0 0,-1 0 0 0 0,1 1 1 0 0,0-1-1 0 0,-1 0 0 0 0,1 1 0 0 0,0-1 1 0 0,-1 0-1 0 0,1 0 0 0 0,-1 1 1 0 0,1-1-1 0 0,0 0 0 0 0,-1 0-3 0 0,-3 1 84 0 0,-2-1 64 0 0,6 3-60 0 0,0 0-125 0 0,0-1 43 0 0,0 2 111 0 0,0 2 115 0 0,0 5 90 0 0,0 10 67 0 0,0-20-386 0 0,0 0 1 0 0,0-1-1 0 0,0 1 0 0 0,0 0 1 0 0,0-1-1 0 0,0 1 0 0 0,0 0 1 0 0,0 0-1 0 0,1-1 0 0 0,-1 1 1 0 0,0 0-1 0 0,0-1 0 0 0,1 1 1 0 0,-1-1-1 0 0,0 1 0 0 0,1 0 1 0 0,-1-1-1 0 0,0 1 0 0 0,1-1 1 0 0,-1 1-4 0 0,10 0 33 0 0,-9-1-29 0 0,0 0 0 0 0,0 0 0 0 0,0 0 0 0 0,-1 0 0 0 0,1 0 0 0 0,0 0 1 0 0,0 0-1 0 0,0 0 0 0 0,0 0 0 0 0,-1 1 0 0 0,1-1 0 0 0,0 0 0 0 0,0 0 0 0 0,-1 1 0 0 0,1-1 0 0 0,0 1 0 0 0,0-1 0 0 0,-1 1 0 0 0,1-1 0 0 0,0 1-4 0 0,4 10 59 0 0,9-6-32 0 0,0 6 47 0 0,-7-7 18 0 0,3-4-74 0 0,-8-1-5 0 0,6 1-4 0 0,-6 0 0 0 0,0-1 0 0 0,1 1 1 0 0,-1 0-1 0 0,0 1 0 0 0,0-1 0 0 0,1 0 1 0 0,-1 1-1 0 0,0-1 0 0 0,0 1 0 0 0,1 0-9 0 0,6 4 35 0 0,-8-4-33 0 0,1 0 1 0 0,-1 0-1 0 0,1 0 1 0 0,-1 0-1 0 0,1-1 1 0 0,0 1-1 0 0,-1 0 1 0 0,1-1-1 0 0,0 1 1 0 0,-1-1-1 0 0,1 0 1 0 0,0 0-1 0 0,0 1 1 0 0,0-1-3 0 0,10-1 0 0 0,-9 1 1 0 0,1-1 0 0 0,-1 1 0 0 0,1 0 0 0 0,-1 0 0 0 0,0 1 0 0 0,1-1 0 0 0,-1 1 0 0 0,0-1 0 0 0,1 1 0 0 0,-1 0-1 0 0,6 5 21 0 0,-8-5-17 0 0,1 0-1 0 0,-1 0 0 0 0,1-1 0 0 0,-1 1 0 0 0,1 0 0 0 0,0 0 0 0 0,-1-1 0 0 0,1 1 0 0 0,0-1 0 0 0,-1 1 0 0 0,1-1 0 0 0,0 0 0 0 0,0 0 0 0 0,0 0-3 0 0,1 0 17 0 0,15 0 18 0 0,-2 2-87 0 0,-14-2 33 0 0,0 1 0 0 0,0-1-1 0 0,0 1 1 0 0,0-1-1 0 0,0 1 1 0 0,0 0 0 0 0,0 0-1 0 0,-1 0 1 0 0,1 0-1 0 0,0 0 1 0 0,-1 0 0 0 0,1 0-1 0 0,0 1 20 0 0,1 1-190 0 0</inkml:trace>
  <inkml:trace contextRef="#ctx0" brushRef="#br0" timeOffset="6901.33">1445 167 5728 0 0,'0'0'166'0'0,"0"0"32"0"0,0 0 22 0 0,0 0 4 0 0,0 0 0 0 0,0 0 16 0 0,0 2 66 0 0,0 9 29 0 0,0-8 8 0 0,0 0-14 0 0,0 0-271 0 0,0 2 75 0 0,0 1 46 0 0,0 9 298 0 0,0-5-243 0 0,0-6-150 0 0,0 0-58 0 0,3 12 183 0 0,7-1 30 0 0,-7-12-40 0 0,-2 1-87 0 0,0 0-54 0 0,-2 1-26 0 0,0-2 39 0 0,3 8 96 0 0,4 2 26 0 0,1 1 7 0 0,-5 0-32 0 0,-2-9-139 0 0,0-1 1 0 0,1 0-1 0 0,0 0 1 0 0,0 0 0 0 0,0 0-1 0 0,0 0 1 0 0,1 0-1 0 0,-1 0 1 0 0,1 0 0 0 0,2 2-30 0 0,-4-4 17 0 0,1 0 0 0 0,0 0 0 0 0,-1 0 0 0 0,0 0 0 0 0,1 0 0 0 0,-1 0 0 0 0,0 0 0 0 0,0 0 0 0 0,0 0 0 0 0,0 0 0 0 0,-1 1-17 0 0,1-1 19 0 0,0 0 0 0 0,0 0 1 0 0,0 0-1 0 0,0 0 0 0 0,0 0 1 0 0,0 0-1 0 0,1 0 1 0 0,-1 0-1 0 0,0 0 0 0 0,1 0 1 0 0,0 1-20 0 0,4 6 69 0 0,-4-8-54 0 0,0 1 1 0 0,0-1 0 0 0,0 1-1 0 0,0-1 1 0 0,0 1 0 0 0,-1-1-1 0 0,1 1 1 0 0,-1 0-1 0 0,1 0 1 0 0,-1-1 0 0 0,1 1-1 0 0,-1 0 1 0 0,0-1 0 0 0,0 1-16 0 0,0 6 66 0 0,-1-6-48 0 0,1 0 0 0 0,0 1 0 0 0,0-1 0 0 0,0 0 0 0 0,1 1 0 0 0,-1-1 0 0 0,0 0 0 0 0,1 0 0 0 0,0 0 0 0 0,0 2-18 0 0,5 4 51 0 0,-1 2 4 0 0,-3 1 10 0 0,-1 9 50 0 0,-1-3-41 0 0,0-7-118 0 0,0-2 51 0 0,0 7 162 0 0,0-12-136 0 0,0-1-54 0 0,0-1-43 0 0,0 1-64 0 0,0 0-73 0 0,0 1-86 0 0,0 1-98 0 0,0-4 104 0 0,0 0-45 0 0,0 0-40 0 0,0 0-35 0 0,0 0-120 0 0,0 0-34 0 0,0 0-1232 0 0</inkml:trace>
  <inkml:trace contextRef="#ctx0" brushRef="#br0" timeOffset="8815.84">2457 200 6992 0 0,'0'0'157'0'0,"0"0"23"0"0,0 0 12 0 0,0 0 19 0 0,0 0 51 0 0,0 0 24 0 0,0 0 2 0 0,0 0 0 0 0,0 0 0 0 0,0 0 0 0 0,0 0 0 0 0,0 0-35 0 0,0 0-141 0 0,0 0-40 0 0,0 0 13 0 0,0 0-15 0 0,0 0-6 0 0,0 0 0 0 0,0 0 0 0 0,0 0 0 0 0,0 0 0 0 0,0 0 1 0 0,0 0 6 0 0,0 0 1 0 0,0 0 0 0 0,0 0 20 0 0,0 0 82 0 0,0 0 33 0 0,-2 0 8 0 0,1 0-203 0 0,0 0 0 0 0,0 0 0 0 0,1 0 0 0 0,-1 0 0 0 0,0 0 0 0 0,0 0 0 0 0,1 0 0 0 0,-1 0 0 0 0,0 1 0 0 0,1-1 0 0 0,-1 0 0 0 0,0 1 0 0 0,1-1 0 0 0,-1 0 0 0 0,0 1-12 0 0,1-1 3 0 0,0 1 1 0 0,-1 0-1 0 0,1-1 1 0 0,0 1-1 0 0,-1 0 0 0 0,1-1 1 0 0,0 1-1 0 0,0 0 1 0 0,0-1-1 0 0,0 1 1 0 0,0 0-1 0 0,0-1 1 0 0,0 1-1 0 0,0 0 1 0 0,0 0-4 0 0,0-1 0 0 0,-3 5 74 0 0,-8 6-4 0 0,7-2 21 0 0,7 1-74 0 0,-2-9-8 0 0,13 29-52 0 0,-13-20 16 0 0,-2-1 13 0 0,0-2-13 0 0,1-5 22 0 0,0 0 0 0 0,0-1-1 0 0,0 1 1 0 0,0 0 0 0 0,0 0 0 0 0,0-1 0 0 0,0 1-1 0 0,1 0 1 0 0,-1 0 0 0 0,1-1 0 0 0,-1 1 0 0 0,1 1 5 0 0,3-1-23 0 0,4 4-18 0 0,-8-3 38 0 0,1 0 1 0 0,0 0 0 0 0,-1 0-1 0 0,0 0 1 0 0,0 0 0 0 0,0 0 0 0 0,0 1 2 0 0,0 115 0 0 0,0-115-58 0 0,1 0 44 0 0,3 6 96 0 0,-2-6-71 0 0,0 0-91 0 0,0-1-32 0 0,-1-1-60 0 0,0 1-74 0 0,1-1-83 0 0,-2 1-96 0 0,1-1-105 0 0,0 1-117 0 0,-1-1 275 0 0,0-1-32 0 0,0 1-1031 0 0,0-1-810 0 0</inkml:trace>
  <inkml:trace contextRef="#ctx0" brushRef="#br0" timeOffset="10495.34">3553 216 7344 0 0,'0'0'165'0'0,"0"0"22"0"0,0 0 9 0 0,0 0-60 0 0,0 0-12 0 0,0 0 40 0 0,0 0 137 0 0,0 0 252 0 0,0 0 21 0 0,0 0-20 0 0,0 0-90 0 0,0 0-42 0 0,0 0-6 0 0,0 0-176 0 0,0 0-108 0 0,0 0-38 0 0,0 0-2 0 0,0 0 11 0 0,0 0-20 0 0,3 0-17 0 0,-3 0-64 0 0,1 0 0 0 0,-1 0 0 0 0,1 1 0 0 0,-1-1-1 0 0,1 0 1 0 0,-1 0 0 0 0,1 0 0 0 0,-1 0 0 0 0,1 0 0 0 0,-1 1-1 0 0,1-1 1 0 0,-1 0 0 0 0,1 0 0 0 0,-1 1 0 0 0,1-1 0 0 0,-1 0 0 0 0,1 1-1 0 0,-1-1 1 0 0,1 1-2 0 0,3 10 71 0 0,-4 24 118 0 0,-2-3-55 0 0,6-15-101 0 0,1-8-33 0 0,-3-8 0 0 0,-1 0 0 0 0,-1 1 0 0 0,1-1 0 0 0,0 1 0 0 0,0 0 0 0 0,0-1 0 0 0,-1 1 0 0 0,1 0 0 0 0,-1-1 0 0 0,0 1 0 0 0,1 0 0 0 0,-1 0 0 0 0,0-1 0 0 0,0 1 0 0 0,0 65 74 0 0,-1-62-62 0 0,2-3-1 0 0,13 24 20 0 0,-12-22-32 0 0,-1 2 2 0 0,-1 17-16 0 0,0-16-333 0 0,0-1 37 0 0,0 1-219 0 0,0-2 7 0 0,0-3-171 0 0,0-2 374 0 0,0 1-38 0 0,0 2-213 0 0,0-1-994 0 0,0-2-888 0 0</inkml:trace>
  <inkml:trace contextRef="#ctx0" brushRef="#br0" timeOffset="11967.13">4649 167 6824 0 0,'0'0'149'0'0,"0"0"23"0"0,0 0 13 0 0,0 0 31 0 0,0 0 80 0 0,0 0 31 0 0,0 0 8 0 0,0 0-6 0 0,0 0-28 0 0,0 0-11 0 0,0 0-2 0 0,0 0-12 0 0,0 0-52 0 0,0 0-28 0 0,0 0-4 0 0,0 0-14 0 0,0 0-55 0 0,2 2-26 0 0,9 9-7 0 0,-10-10-87 0 0,-1 0 1 0 0,1-1-1 0 0,-1 1 1 0 0,1-1-1 0 0,-1 1 1 0 0,0 0-1 0 0,1-1 1 0 0,-1 1-1 0 0,0 0 1 0 0,0-1-1 0 0,0 1 1 0 0,0 0-1 0 0,1-1 1 0 0,-1 1-1 0 0,0 0 1 0 0,0 0-1 0 0,0-1 1 0 0,0 1-1 0 0,0 0 1 0 0,-1-1-1 0 0,1 1 1 0 0,0 0-1 0 0,0-1 1 0 0,0 1-4 0 0,-1 2 4 0 0,1-2-4 0 0,0 1 0 0 0,0-1 0 0 0,0 1 0 0 0,0 0 0 0 0,1-1 0 0 0,-1 1 0 0 0,0-1 0 0 0,1 0 0 0 0,-1 1 0 0 0,1-1 0 0 0,4 8-2 0 0,-4-8 3 0 0,0 1 0 0 0,0-1 0 0 0,0 1 0 0 0,0-1-1 0 0,0 1 1 0 0,-1 0 0 0 0,1-1 0 0 0,-1 1 0 0 0,1 0 0 0 0,-1-1 0 0 0,0 1 0 0 0,1 0-1 0 0,-1 0 1 0 0,0 0-1 0 0,0 28 64 0 0,3-24-1 0 0,-2-5-50 0 0,0 0 0 0 0,0 0-1 0 0,0 0 1 0 0,0 1 0 0 0,0-1 0 0 0,0 1 0 0 0,0-1-1 0 0,0 1 1 0 0,0-1 0 0 0,-1 1 0 0 0,1-1 0 0 0,0 1-1 0 0,-1 0-12 0 0,2 33 263 0 0,-3-13-133 0 0,1-18-159 0 0,1 0 36 0 0,-1 8 131 0 0,1-4-34 0 0,-1-3-77 0 0,0-1-50 0 0,0 0-57 0 0,0-1-40 0 0,-1 0-57 0 0,1 0-64 0 0,-1 0-73 0 0,1-3 48 0 0,0 0-42 0 0,0 0-38 0 0,0 0-33 0 0,0 0-638 0 0,0 0-671 0 0</inkml:trace>
  <inkml:trace contextRef="#ctx0" brushRef="#br0" timeOffset="13161.79">5794 167 6968 0 0,'0'0'157'0'0,"0"0"23"0"0,0 0 11 0 0,0 0-67 0 0,0 0-12 0 0,0 0 36 0 0,0 0 125 0 0,0 0 230 0 0,0 0 10 0 0,0 0-212 0 0,0 0-127 0 0,0 0-38 0 0,0 0 20 0 0,0 2 57 0 0,0 3-216 0 0,0-2 52 0 0,0 1 43 0 0,0-1 35 0 0,0 3 124 0 0,0 13 412 0 0,0-8-458 0 0,0 2-38 0 0,0 4-75 0 0,0-9-96 0 0,0 23 245 0 0,3-23-209 0 0,8-3-21 0 0,-11-4-11 0 0,1 0 0 0 0,-1 0 0 0 0,1-1 0 0 0,-1 1 0 0 0,0 0 0 0 0,0 0 0 0 0,1 0 0 0 0,-1 0 0 0 0,0 0 0 0 0,0 0 0 0 0,0 0 0 0 0,0-1 0 0 0,0 1 0 0 0,0 1 0 0 0,0 20-3 0 0,0-3 72 0 0,0-16-97 0 0,0 3-54 0 0,0-6 10 0 0,0 0-82 0 0,1 1 46 0 0,-1-1-33 0 0,1 1-38 0 0,0 0-42 0 0,-1 0-45 0 0,1 0-43 0 0,1 0-37 0 0,-1 0-33 0 0,2 3-637 0 0,3 1-669 0 0</inkml:trace>
  <inkml:trace contextRef="#ctx0" brushRef="#br0" timeOffset="14448.34">7006 34 5728 0 0,'0'0'132'0'0,"0"0"17"0"0,0 0 10 0 0,0 0-10 0 0,0 0-45 0 0,0 0-21 0 0,0 0-3 0 0,0 3 25 0 0,0-1-62 0 0,0 2 45 0 0,0 9 327 0 0,0-8-274 0 0,0-3-94 0 0,0-1-38 0 0,0 2 252 0 0,0 0-45 0 0,0-1-197 0 0,0 3 93 0 0,-1 13 259 0 0,-1-13-298 0 0,-9 9 97 0 0,9-10-30 0 0,0-1-63 0 0,3 7-19 0 0,-1-8-11 0 0,0 57 533 0 0,0-48-504 0 0,0 0-44 0 0,0-9 37 0 0,3-2 22 0 0,1 0-46 0 0,-3 0-44 0 0,-1 0 0 0 0,0 0 0 0 0,0 0 1 0 0,0 0-1 0 0,1 0 0 0 0,-1 0 0 0 0,0 0 1 0 0,0 0-1 0 0,1-1 0 0 0,-1 1 0 0 0,0 1 1 0 0,0-1-1 0 0,0 0 0 0 0,1 0 0 0 0,-1 0 1 0 0,0 0-1 0 0,0 0 0 0 0,1 0 0 0 0,-1 0 1 0 0,0 0-1 0 0,0 0 0 0 0,0 0 0 0 0,1 0 1 0 0,-1 1-1 0 0,0-1 0 0 0,0 0 0 0 0,0 0 1 0 0,0 0-1 0 0,1 0 0 0 0,-1 0 0 0 0,0 1 1 0 0,0-1-1 0 0,0 0 0 0 0,0 0 0 0 0,0 0 1 0 0,0 1-1 0 0,1-1 0 0 0,-1 0 0 0 0,0 0-1 0 0,1 10 77 0 0,0 11 98 0 0,-1-20-172 0 0,0 1-1 0 0,0-1 1 0 0,0 1-1 0 0,0-1 1 0 0,0 1-1 0 0,-1-1 1 0 0,1 1-1 0 0,-1-1 1 0 0,1 1-1 0 0,-1-1-2 0 0,-10 16 43 0 0,8-3-55 0 0,3-12-99 0 0,0-2-10 0 0,0 0 8 0 0</inkml:trace>
  <inkml:trace contextRef="#ctx0" brushRef="#br0" timeOffset="15980.9">8218 1 5584 0 0,'0'0'124'0'0,"0"0"17"0"0,0 0 11 0 0,0 0 39 0 0,0 0 134 0 0,0 0 54 0 0,0 0 6 0 0,0 0-12 0 0,0 0-73 0 0,0 0-38 0 0,0 0-6 0 0,0 0 20 0 0,0 0 82 0 0,0 0 33 0 0,0 0 8 0 0,0 0-37 0 0,0 0-262 0 0,0 0 6 0 0,0 0 30 0 0,0 0-10 0 0,0 2-24 0 0,0 12-82 0 0,0-12-20 0 0,0-1 0 0 0,0 1 0 0 0,0-1 0 0 0,0 1 0 0 0,-1-1 0 0 0,1 1 0 0 0,0-1 0 0 0,-1 1 0 0 0,1-1 0 0 0,-1 1 0 0 0,-4 6 11 0 0,4-6-3 0 0,0-1 0 0 0,0 1 0 0 0,0-1 0 0 0,0 1 0 0 0,1-1 0 0 0,-1 1 0 0 0,0 0 0 0 0,1-1 0 0 0,-1 1 0 0 0,1 0-1 0 0,0 0 1 0 0,0-1 0 0 0,-1 1 0 0 0,1 0-8 0 0,1 10 80 0 0,-1 12 26 0 0,-3-10-114 0 0,-3-6-33 0 0,5-6 30 0 0,0-1 0 0 0,0 1 0 0 0,1-1 0 0 0,-1 1 0 0 0,0-1 0 0 0,0 1 0 0 0,1 0 0 0 0,-1-1 0 0 0,1 1 0 0 0,-1 0 0 0 0,1 0 0 0 0,0-1 0 0 0,0 1 0 0 0,0 0 11 0 0,0 5-68 0 0,0 19 47 0 0,0-22 53 0 0,0 0 55 0 0,0 9 344 0 0,0-7-287 0 0,0-3-102 0 0,0 0-45 0 0,2 0-146 0 0,0-2 130 0 0,-1 0 5 0 0,0 0 0 0 0,0 1 1 0 0,0-1-1 0 0,0 0 1 0 0,0 0-1 0 0,0 0 0 0 0,-1 1 1 0 0,1-1-1 0 0,0 0 1 0 0,-1 1-1 0 0,1-1 1 0 0,0 2 13 0 0,0 11-170 0 0,-1-10 102 0 0,0-1-77 0 0,0 0-88 0 0,0-2 67 0 0,0 0-38 0 0,0-1-43 0 0,0 1-38 0 0,0 0-385 0 0,0-1-268 0 0,0 0-618 0 0</inkml:trace>
  <inkml:trace contextRef="#ctx0" brushRef="#br0" timeOffset="17429.62">9380 34 6192 0 0,'0'0'133'0'0,"0"0"23"0"0,0 0 13 0 0,0 0 31 0 0,0 0 82 0 0,0 0 35 0 0,0 0 10 0 0,0 0-10 0 0,0 0-44 0 0,0 3-17 0 0,0 7-95 0 0,0 26 562 0 0,0-28-595 0 0,0-2-34 0 0,3 0 104 0 0,4 3-87 0 0,-2 8 102 0 0,-3 17 165 0 0,-2-30-349 0 0,0 9 60 0 0,0 4 5 0 0,0-14-22 0 0,0 0-2 0 0,0-1-189 0 0,0 0 41 0 0,0 3 23 0 0,0-2 95 0 0,0-1 56 0 0,0 8 353 0 0,0-6-321 0 0,0-1-105 0 0,0 0-39 0 0,0 0-46 0 0,0 0-55 0 0,0 0-38 0 0,0 1-56 0 0,0 0-58 0 0,0 0-66 0 0,0 1-71 0 0,0 0-75 0 0,0 1-81 0 0,0 0-88 0 0,0-4-729 0 0,0-1-780 0 0</inkml:trace>
  <inkml:trace contextRef="#ctx0" brushRef="#br0" timeOffset="19391.8">10658 167 5528 0 0,'0'0'124'0'0,"0"0"17"0"0,0 0 11 0 0,0 0 27 0 0,0 0 85 0 0,0 0 37 0 0,0 0 10 0 0,0 0-17 0 0,0 0-71 0 0,0 0-30 0 0,0 0-7 0 0,0 0-9 0 0,0 0-28 0 0,0 0-11 0 0,0 0-2 0 0,0 2 20 0 0,0 9 85 0 0,0-8 42 0 0,0 0 5 0 0,0 24 296 0 0,0-17-446 0 0,0-3-84 0 0,3-1 83 0 0,-1-4-129 0 0,-1 0-1 0 0,1 0 1 0 0,-1 0 0 0 0,0 1 0 0 0,1-1-1 0 0,-1 0 1 0 0,0 1 0 0 0,0-1-1 0 0,-1 1 1 0 0,1-1 0 0 0,-1 1-1 0 0,1-1 1 0 0,-1 1 0 0 0,0-1 0 0 0,0 1-1 0 0,0 0 1 0 0,0-1 0 0 0,0 2-8 0 0,0-1 5 0 0,0-1 1 0 0,0 1-1 0 0,0 0 1 0 0,1-1-1 0 0,-1 1 1 0 0,1 0-1 0 0,0-1 1 0 0,0 1-1 0 0,0-1 1 0 0,0 1-1 0 0,1 1-5 0 0,0-2 9 0 0,-1 1 0 0 0,0-1 1 0 0,0 1-1 0 0,0-1 0 0 0,-1 1 0 0 0,1 0 0 0 0,0-1 1 0 0,-1 1-1 0 0,0 0 0 0 0,0-1 0 0 0,1 3-9 0 0,-2 12 37 0 0,0 15 36 0 0,5-14-66 0 0,1-10 13 0 0,-4-6-17 0 0,0-1-1 0 0,0 1 0 0 0,0-1 1 0 0,0 1-1 0 0,0-1 1 0 0,-1 1-1 0 0,1 0 0 0 0,0-1 1 0 0,-1 1-1 0 0,0 0 1 0 0,1-1-1 0 0,-1 1 0 0 0,0 0 1 0 0,0 0-3 0 0,0 114 74 0 0,0-112-29 0 0,0-1-50 0 0,-1-1-51 0 0,0 0-51 0 0,0-1-54 0 0,0 0-55 0 0,0 0-57 0 0,-1 0-59 0 0,1 0-45 0 0,-1 0-58 0 0,0 0-60 0 0,0 0-59 0 0,0 4-776 0 0,2 4-760 0 0</inkml:trace>
  <inkml:trace contextRef="#ctx0" brushRef="#br0" timeOffset="20922">11970 133 5208 0 0,'0'0'116'0'0,"0"0"17"0"0,0 0 11 0 0,0 0 9 0 0,0 0 14 0 0,0 0 8 0 0,0 0 1 0 0,0 0 6 0 0,0 0 29 0 0,0 0 12 0 0,0 0 1 0 0,0 0-12 0 0,0 0-51 0 0,0 0-22 0 0,0 0-3 0 0,0 0 10 0 0,0 0 46 0 0,0 0 22 0 0,0 3 2 0 0,-1 21 167 0 0,0 10 74 0 0,2-11-221 0 0,0-6-126 0 0,2-4-112 0 0,3 1 70 0 0,-5-13-58 0 0,0 1-1 0 0,0-1 1 0 0,0 1-1 0 0,-1-1 0 0 0,1 1 1 0 0,0-1-1 0 0,-1 1 0 0 0,0 0 1 0 0,1-1-1 0 0,-1 1 1 0 0,0-1-1 0 0,0 1 0 0 0,0 0-9 0 0,0 48 18 0 0,0-17-18 0 0,0 19 64 0 0,0-5-11 0 0,0-28-40 0 0,0 12-37 0 0,0-29-37 0 0,0-1 44 0 0,0 5 118 0 0,0-5-124 0 0,0 0-32 0 0,0 0-50 0 0,0 1-58 0 0,0-1-68 0 0,0 1-77 0 0,0-2 86 0 0,0 0-33 0 0,0 0-344 0 0,0 0-238 0 0,0 0-550 0 0</inkml:trace>
  <inkml:trace contextRef="#ctx0" brushRef="#br0" timeOffset="-6947.87">447 91 5472 0 0,'-3'0'61'0'0,"0"0"-106"0"0,-1 0 105 0 0,2 0 14 0 0,-2 0 38 0 0,-2 0 46 0 0,-1 0 51 0 0,5 0-109 0 0,2 0 115 0 0,0 0 193 0 0,0 0 9 0 0,-3 0-4 0 0,-7 0-38 0 0,7 0-20 0 0,3 0-3 0 0,0 0-4 0 0,0 0-18 0 0,0 0-8 0 0,0 0-2 0 0,0 0 4 0 0,0 0 16 0 0,0 0 4 0 0,0 0 0 0 0,0 0-32 0 0,0 0-135 0 0,0 0-60 0 0,0 0-11 0 0,0 0 2 0 0,0 0 16 0 0,-3 0 4 0 0,3 0-124 0 0,0 0 0 0 0,-1 0 0 0 0,1 0 0 0 0,0 0 1 0 0,-1 0-1 0 0,1 0 0 0 0,-1 0 0 0 0,1 0 0 0 0,0 0 1 0 0,-1 0-1 0 0,1 0 0 0 0,-1 0 0 0 0,1 0 0 0 0,0 0 1 0 0,-1 0-1 0 0,1 0 0 0 0,0 0 0 0 0,-1 1 0 0 0,1-1 1 0 0,0 0-1 0 0,-1 0 0 0 0,1 0 0 0 0,0 1 0 0 0,-1-1 1 0 0,1 0-1 0 0,0 0 0 0 0,0 1 0 0 0,-1-1 0 0 0,1 0 1 0 0,0 1-1 0 0,0-1 0 0 0,0 0 0 0 0,0 1 0 0 0,-1-1 0 0 0,1 0 1 0 0,0 1-1 0 0,0-1 0 0 0,0 1 0 0 0,0-1 0 0 0,0 0 1 0 0,0 1-1 0 0,0-1 0 0 0,0 0 0 0 0,0 1 0 0 0,0-1 1 0 0,0 1-1 0 0,0-1 0 0 0,0 0 0 0 0,0 1 0 0 0,0-1-4 0 0,5 10 73 0 0,1-2-35 0 0,-8-6 24 0 0,-5 1-57 0 0,6-3 8 0 0,-2 7 58 0 0,3 21 242 0 0,0-18-257 0 0,0-1 31 0 0,0 15 195 0 0,0-16-222 0 0,0-2-33 0 0,1-3-11 0 0,-1-1 1 0 0,1 0-1 0 0,-1 0 1 0 0,1 0-1 0 0,0 1 1 0 0,0-1-1 0 0,0 0 1 0 0,1 2-17 0 0,-1-4 4 0 0,0 1 0 0 0,-1 0 1 0 0,1 0-1 0 0,-1 0 0 0 0,1-1 0 0 0,-1 1 1 0 0,1 0-1 0 0,-1 0 0 0 0,0 0 0 0 0,1 0 0 0 0,-1 0 1 0 0,0 0-1 0 0,0 0 0 0 0,0 0 0 0 0,1 0 0 0 0,-1 0 1 0 0,0 0-1 0 0,0 0 0 0 0,-1 0 0 0 0,1 0 0 0 0,0 0 1 0 0,0 0-1 0 0,-1 1-4 0 0,-4 1 12 0 0,4-3-10 0 0,1 1 0 0 0,-1-1 0 0 0,1 0 0 0 0,0 0 0 0 0,-1 0 0 0 0,1 0 0 0 0,0 0 0 0 0,-1 1 0 0 0,1-1-1 0 0,0 0 1 0 0,-1 0 0 0 0,1 1 0 0 0,0-1 0 0 0,0 0 0 0 0,-1 0 0 0 0,1 1 0 0 0,0-1 0 0 0,0 0 0 0 0,-1 1 0 0 0,1-1 0 0 0,0 0 0 0 0,0 1-1 0 0,0-1 1 0 0,0 0 0 0 0,0 1 0 0 0,-1-1 0 0 0,1 0 0 0 0,0 1 0 0 0,0-1 0 0 0,0 1 0 0 0,0-1 0 0 0,0 0 0 0 0,0 1 0 0 0,0-1 0 0 0,0 1 0 0 0,0-1-1 0 0,1 0 1 0 0,-1 1 0 0 0,0-1 0 0 0,0 0 0 0 0,0 1 0 0 0,0-1 0 0 0,0 0 0 0 0,1 1 0 0 0,-1-1 0 0 0,0 0 0 0 0,0 1 0 0 0,1-1 0 0 0,-1 0-2 0 0,11 13 78 0 0,-10-12-70 0 0,0 0 0 0 0,0 0 0 0 0,0 0 0 0 0,0 0 0 0 0,0 1 0 0 0,0-1 1 0 0,0 0-1 0 0,0 1 0 0 0,0-1 0 0 0,-1 0 0 0 0,1 1 0 0 0,0-1 1 0 0,0 2-9 0 0,-6 6 53 0 0,5-8-49 0 0,-1-1 1 0 0,1 1-1 0 0,-1 0 0 0 0,1-1 0 0 0,-1 1 1 0 0,1-1-1 0 0,0 1 0 0 0,-1 0 0 0 0,1-1 0 0 0,0 1 1 0 0,0 0-1 0 0,-1-1 0 0 0,1 1 0 0 0,0 0 1 0 0,0 0-1 0 0,0-1 0 0 0,0 1 0 0 0,0 0 1 0 0,0-1-1 0 0,0 1 0 0 0,0 0 0 0 0,0 0 0 0 0,0-1 1 0 0,1 1-1 0 0,-1 0 0 0 0,0-1 0 0 0,0 1 1 0 0,1 0-5 0 0,5 3 42 0 0,-5-4-41 0 0,-1 1 1 0 0,1-1-1 0 0,-1 0 0 0 0,0 0 1 0 0,1 1-1 0 0,-1-1 0 0 0,1 0 1 0 0,-1 1-1 0 0,0-1 0 0 0,1 0 0 0 0,-1 1 1 0 0,0-1-1 0 0,0 1 0 0 0,1-1 1 0 0,-1 1-1 0 0,0-1 0 0 0,0 0 0 0 0,1 1 1 0 0,-1-1-1 0 0,0 1 0 0 0,0-1 1 0 0,0 1-1 0 0,0-1 0 0 0,0 1 0 0 0,0-1 1 0 0,0 1-1 0 0,0-1 0 0 0,0 1 1 0 0,0-1-1 0 0,0 1 0 0 0,0-1 1 0 0,0 1-2 0 0,0 23 118 0 0,0-16-92 0 0,0 5-16 0 0,0-8 46 0 0,0 6 22 0 0,2-6-1 0 0,9 5-10 0 0,-9-7-44 0 0,-1-3-52 0 0,-1 0-58 0 0,0 0-122 0 0,-3 3-212 0 0,-8 7-26 0 0,9-7-7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49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5208 0 0,'0'0'116'0'0,"0"0"17"0"0,0 0 11 0 0,0 0 25 0 0,0 0 81 0 0,0 0 35 0 0,0 0 10 0 0,0 0 5 0 0,0 0 16 0 0,0 0 4 0 0,0 0 0 0 0,0 3 0 0 0,0-1-257 0 0,0 1 78 0 0,0 0 77 0 0,0 6 358 0 0,0-6-410 0 0,0-1-72 0 0,0 0-41 0 0,0-1-47 0 0,0 0-57 0 0,3 4 302 0 0,7 6-24 0 0,-7-8-33 0 0,-2 1-87 0 0,-1 0-53 0 0,-1 1-29 0 0,1-3 37 0 0,0 28 337 0 0,0 2-69 0 0,0 0-61 0 0,0 0-50 0 0,0 7-9 0 0,0 0-44 0 0,0 70 239 0 0,1-92-319 0 0,5 1-16 0 0,0-3-18 0 0,-4 0 30 0 0,0-1 1 0 0,-2 1 0 0 0,1 0 0 0 0,-3 9-83 0 0,2 1 85 0 0,0 25 168 0 0,0-3-42 0 0,0 95 290 0 0,0-106-426 0 0,0-1 45 0 0,0 1 62 0 0,0-1 80 0 0,1-24-186 0 0,5 1-17 0 0,1 1 41 0 0,-6 1 54 0 0,-1-5-44 0 0,0 24 290 0 0,0-24-331 0 0,0-2-65 0 0,0-5 76 0 0,0-2 1 0 0,0 0 6 0 0,0 3 1 0 0,0-2-83 0 0,0-1 1 0 0,0 1 0 0 0,0 0 0 0 0,0 0 0 0 0,1-1 0 0 0,-1 1 0 0 0,0 0-1 0 0,0-1 1 0 0,0 1 0 0 0,0 0 0 0 0,1-1 0 0 0,-1 1 0 0 0,0-1 0 0 0,1 1 0 0 0,-1 0-6 0 0,1-1 5 0 0,-1 0 1 0 0,1 1 0 0 0,-1-1-1 0 0,1 0 1 0 0,0 0 0 0 0,-1 1-1 0 0,1-1 1 0 0,0 0 0 0 0,-1 0-1 0 0,1 0 1 0 0,0 0 0 0 0,-1 0-1 0 0,1 0 1 0 0,0 0 0 0 0,0 0-6 0 0,1 0 73 0 0,10 2 36 0 0,-10-1-106 0 0,-1-1 0 0 0,1 1 0 0 0,0 0 0 0 0,-1 0 0 0 0,1 0 1 0 0,-1 0-1 0 0,1 0 0 0 0,-1 0 0 0 0,0 0 0 0 0,1 1-3 0 0,3 1 43 0 0,9-3-20 0 0,11 0 38 0 0,-13 0-37 0 0,14 0 14 0 0,5 0-37 0 0,-15 3-1 0 0,-3 7 10 0 0,-13-10-9 0 0,0 0 0 0 0,0 0-1 0 0,0 1 1 0 0,0-1 0 0 0,0 0 0 0 0,0 0-1 0 0,1 0 1 0 0,-1 0 0 0 0,0 0 0 0 0,0 0-1 0 0,0 0 1 0 0,0 0 0 0 0,0 1 0 0 0,0-1-1 0 0,0 0 1 0 0,0 0 0 0 0,0 0 0 0 0,1 0-1 0 0,-1 0 1 0 0,0 0 0 0 0,0 0 0 0 0,0 0-1 0 0,0 0 1 0 0,0 0 0 0 0,0 0 0 0 0,0 0-1 0 0,1 0 1 0 0,-1 0 0 0 0,0 0 0 0 0,0 0-1 0 0,0 0 1 0 0,0 0 0 0 0,0 0 0 0 0,0 0-1 0 0,1 0 1 0 0,-1 0 0 0 0,0 0 0 0 0,0 0-1 0 0,0 0 1 0 0,0 0 0 0 0,0 0 0 0 0,0 0-1 0 0,0 0 1 0 0,0 0 0 0 0,1-1 0 0 0,-1 1-1 0 0,0 0 1 0 0,0 0 0 0 0,0 0 0 0 0,0 0-1 0 0,0 0 1 0 0,0 0 0 0 0,0 0 0 0 0,0 0-1 0 0,0-1 1 0 0,0 1 0 0 0,0 0-1 0 0,2-1 0 0 0,-1 0 1 0 0,0 0 0 0 0,0 0-1 0 0,1-1 1 0 0,-1 2-1 0 0,0-1 1 0 0,1 0 0 0 0,-1 0-1 0 0,1 0 1 0 0,-1 1-1 0 0,1-1 1 0 0,0 1 0 0 0,-1-1-1 0 0,1 1 1 0 0,-1-1-1 0 0,1 1 1 0 0,0 0-1 0 0,0 0 0 0 0,12-2-14 0 0,-4-4-37 0 0,0 1-44 0 0,4 2-51 0 0,-7 3 104 0 0,2-1-81 0 0,-3 1-13 0 0,0 0-44 0 0,1-1-49 0 0,-1 1-51 0 0,0 1-54 0 0,0 0-58 0 0,-1 0-60 0 0,0 1-63 0 0,11 11-751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51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413 33 5136 0 0,'-13'-13'149'0'0,"7"10"-7"0"0,-7 1-113 0 0,4-5-18 0 0,5 3 28 0 0,4 4-38 0 0,-3-2 231 0 0,-1 1-98 0 0,0 0-59 0 0,-1 2-24 0 0,3 0 39 0 0,-7-1 265 0 0,1 0-74 0 0,-5 0 72 0 0,-7 0 94 0 0,11 0-229 0 0,-1 0 64 0 0,0 0 90 0 0,-5 3-169 0 0,1 7 21 0 0,14-10-217 0 0,0 0 1 0 0,-1 0 0 0 0,1 1 0 0 0,0-1-1 0 0,0 0 1 0 0,-1 0 0 0 0,1 1 0 0 0,0-1-1 0 0,-1 0 1 0 0,1 0 0 0 0,0 0 0 0 0,0 0-1 0 0,-1 0 1 0 0,1 0 0 0 0,0 0 0 0 0,-1 1-1 0 0,1-1 1 0 0,0 0 0 0 0,-1 0 0 0 0,1 0-1 0 0,0 0 1 0 0,-1 0 0 0 0,1 0 0 0 0,0 0-1 0 0,-1-1 1 0 0,1 1-8 0 0,-21 0 173 0 0,21 0-166 0 0,-1 0-1 0 0,1 0 0 0 0,0 0 0 0 0,-1 0 0 0 0,1 0 1 0 0,0 0-1 0 0,-1 0 0 0 0,1 0 0 0 0,0 0 0 0 0,-1 0 1 0 0,1 0-1 0 0,0 0 0 0 0,0 1 0 0 0,-1-1 0 0 0,1 0 1 0 0,0 0-1 0 0,-1 0 0 0 0,1 0 0 0 0,0 0 0 0 0,0 1 1 0 0,-1-1-1 0 0,1 0 0 0 0,0 0 0 0 0,0 0 1 0 0,-1 1-1 0 0,1-1-6 0 0,-14 10 170 0 0,-1-7-22 0 0,14-3-131 0 0,-1 0-1 0 0,0 1 0 0 0,1-1 1 0 0,-1 0-1 0 0,0 1 0 0 0,1-1 0 0 0,-1 1 1 0 0,1-1-1 0 0,-1 1 0 0 0,1 0 1 0 0,-1-1-1 0 0,1 1 0 0 0,-1 0 0 0 0,1 0-16 0 0,-7 4 70 0 0,-5 1 74 0 0,7 4-7 0 0,4-8-117 0 0,0-1 0 0 0,0 0 0 0 0,0 1 0 0 0,-1-1-1 0 0,1 0 1 0 0,0 0 0 0 0,-1 0 0 0 0,0 0-20 0 0,1-1 18 0 0,-1 1 0 0 0,1 0 0 0 0,0 0 0 0 0,-1 0 0 0 0,1 1 0 0 0,0-1 0 0 0,0 0 0 0 0,-1 1-18 0 0,-3 9 87 0 0,5-10-82 0 0,1 0 0 0 0,-1 0 0 0 0,1 0 0 0 0,-1 0 0 0 0,1 0 0 0 0,-1 0 0 0 0,1 0 0 0 0,-1 0 0 0 0,0 0 0 0 0,0 0 0 0 0,1 0 0 0 0,-1 0-1 0 0,0-1 1 0 0,0 1 0 0 0,0 0 0 0 0,0-1-5 0 0,-4 3 18 0 0,4-3-13 0 0,1 0-1 0 0,-1 1 0 0 0,0-1 0 0 0,1 0 1 0 0,-1 0-1 0 0,0 1 0 0 0,1-1 1 0 0,-1 1-1 0 0,1-1 0 0 0,-1 1 0 0 0,1-1 1 0 0,-1 1-1 0 0,1-1 0 0 0,-1 1 0 0 0,1-1 1 0 0,0 1-1 0 0,-1-1 0 0 0,1 1 1 0 0,0 0-1 0 0,-1-1 0 0 0,1 1 0 0 0,0 0-4 0 0,-3 4 18 0 0,-23 42 56 0 0,10-15-20 0 0,15-28-49 0 0,0-1 0 0 0,0 1 0 0 0,0 0 0 0 0,1 0 0 0 0,0 0 0 0 0,-1 0 0 0 0,1 0 0 0 0,1 0 1 0 0,-1 0-1 0 0,1 2-5 0 0,0 14 13 0 0,-2-13-13 0 0,1-4 0 0 0,-1-1 0 0 0,1 1 0 0 0,0 0 0 0 0,0 0 0 0 0,0-1 0 0 0,0 1 0 0 0,1 0 0 0 0,-1-1 0 0 0,1 1 0 0 0,-1 0 0 0 0,1-1 0 0 0,0 2 0 0 0,3-2 0 0 0,3 3 0 0 0,-6 10 0 0 0,-1-13 0 0 0,0 1 0 0 0,0-1 0 0 0,0 0 0 0 0,0 0 0 0 0,0 1 0 0 0,1-1 0 0 0,-1 0 0 0 0,1 0 0 0 0,-1 1 0 0 0,1-1 0 0 0,0 0 0 0 0,10 17 10 0 0,-9-7 10 0 0,-2-10-19 0 0,0-1 1 0 0,0 1 0 0 0,1-1-1 0 0,-1 1 1 0 0,0-1-1 0 0,1 1 1 0 0,-1-1 0 0 0,1 1-1 0 0,-1-1 1 0 0,1 1-1 0 0,0-1 1 0 0,0 0 0 0 0,-1 1-1 0 0,1-1 1 0 0,0 0 0 0 0,0 0-1 0 0,0 0 1 0 0,0 0-1 0 0,1 0 1 0 0,-1 0 0 0 0,1 1-2 0 0,3 0-1 0 0,-4-1 1 0 0,-1-1 1 0 0,1 0-1 0 0,0 0 0 0 0,-1 1 0 0 0,1-1 0 0 0,-1 0 1 0 0,1 1-1 0 0,-1-1 0 0 0,1 1 0 0 0,0-1 0 0 0,-1 1 0 0 0,1-1 1 0 0,-1 1-1 0 0,0-1 0 0 0,1 1 0 0 0,-1-1 0 0 0,1 1 1 0 0,-1-1-1 0 0,0 1 0 0 0,0 0 0 0 0,1-1 0 0 0,-1 1 0 0 0,2 4 7 0 0,0-1 0 0 0,1-1 1 0 0,-1 0-1 0 0,0 0 0 0 0,1-1 0 0 0,0 1 0 0 0,-1 0 0 0 0,1-1 0 0 0,0 0 0 0 0,3 2-7 0 0,7 2 43 0 0,-8 0-30 0 0,-5-5-11 0 0,0-1 0 0 0,1 0 1 0 0,-1 1-1 0 0,0-1 0 0 0,0 1 0 0 0,1-1 0 0 0,-1 0 0 0 0,0 1 0 0 0,1-1 0 0 0,-1 0 1 0 0,1 1-1 0 0,-1-1 0 0 0,0 0 0 0 0,1 1 0 0 0,-1-1 0 0 0,1 0 0 0 0,-1 0 0 0 0,1 0 1 0 0,-1 1-1 0 0,1-1 0 0 0,-1 0 0 0 0,0 0 0 0 0,1 0 0 0 0,-1 0 0 0 0,1 0 1 0 0,-1 0-1 0 0,1 0 0 0 0,-1 0 0 0 0,1 0 0 0 0,-1 0 0 0 0,1 0 0 0 0,0 0-2 0 0,44 0 322 0 0,-40-3-201 0 0,6-8-10 0 0,3-1 48 0 0,28-29 409 0 0,-29 26-417 0 0,-1-1-53 0 0,8-18 41 0 0,-6 8-80 0 0,-3 13-9 0 0,-9 11-46 0 0,0 0 0 0 0,-1 1 0 0 0,1-1 0 0 0,-1 0 0 0 0,1 0 0 0 0,-1 0 1 0 0,0 0-1 0 0,0 0 0 0 0,1-2-4 0 0,2-9 26 0 0,-4 10-22 0 0,0 1 0 0 0,1 0-1 0 0,-1 0 1 0 0,1-1 0 0 0,0 1-1 0 0,0 0 1 0 0,0 0-1 0 0,0 0 1 0 0,0 0 0 0 0,1 0-1 0 0,-1 0 1 0 0,0 0 0 0 0,1 0-1 0 0,0 0-3 0 0,5-5 17 0 0,-3 4-11 0 0,-1 0 0 0 0,0-1 0 0 0,0 1 0 0 0,0-1 0 0 0,0 1 1 0 0,0-2-7 0 0,12-26 53 0 0,-14 30-52 0 0,0-1 0 0 0,-1 1 0 0 0,1-1-1 0 0,-1 1 1 0 0,1-1 0 0 0,-1 1 0 0 0,0-1 0 0 0,1 1 0 0 0,-1-1 0 0 0,0 1 0 0 0,0-1-1 0 0,0 1 1 0 0,0-1 0 0 0,-1 1 0 0 0,1-2-1 0 0,0 0 0 0 0,-1-1 0 0 0,1 1 0 0 0,0-1-1 0 0,1 1 1 0 0,-1 0 0 0 0,0-1 0 0 0,1 1 0 0 0,0-1 0 0 0,0 1-1 0 0,0 0 1 0 0,0 0 0 0 0,0 0 0 0 0,1-1 0 0 0,0 1 0 0 0,0-1 0 0 0,0 0 4 0 0,-1-2 21 0 0,-1-16-1 0 0,0 7-13 0 0,0 2-1 0 0,0 10 21 0 0,0 6-68 0 0,0 10 14 0 0,1 25-37 0 0,5-23 42 0 0,0-5-11 0 0,-5-8 28 0 0,-1-1 0 0 0,1 1 0 0 0,-1 0 0 0 0,1 0 0 0 0,-1 0 0 0 0,0 0 0 0 0,0 0 0 0 0,0-1 0 0 0,0 1 0 0 0,0 0 0 0 0,0 1 1 0 0,-1-1 0 0 0,1 0 0 0 0,0 0 0 0 0,0 0 0 0 0,0 0 0 0 0,0 0 0 0 0,0 0 0 0 0,1 0 0 0 0,-1 0 0 0 0,1-1 1 0 0,-1 1-1 0 0,1 1 0 0 0,4 5 0 0 0,-4-6 0 0 0,0-1 0 0 0,0 0 0 0 0,0 1 0 0 0,0-1 0 0 0,-1 1 0 0 0,1-1 0 0 0,-1 1 0 0 0,1 0 0 0 0,-1-1 0 0 0,1 1 0 0 0,-1-1 0 0 0,0 1 0 0 0,0 0 0 0 0,0 0 0 0 0,0 0 0 0 0,1-1-1 0 0,-1 1 1 0 0,0 0 0 0 0,1 0 0 0 0,-1-1 0 0 0,0 1 0 0 0,1 0 0 0 0,0-1 0 0 0,0 1 0 0 0,-1 0 0 0 0,1-1 0 0 0,0 1 0 0 0,0-1 0 0 0,0 1 1 0 0,0-1 0 0 0,0 1 0 0 0,0 0 0 0 0,0-1 0 0 0,-1 1 0 0 0,1 0 0 0 0,0-1 0 0 0,-1 1 0 0 0,0 0 0 0 0,1 0 0 0 0,-1-1 0 0 0,0 1 0 0 0,0 0-1 0 0,2 14 44 0 0,4 0-29 0 0,0-1 8 0 0,-4 1 35 0 0,-3-4-36 0 0,1-9-13 0 0,0 0-1 0 0,0 1 1 0 0,0-1 0 0 0,0 0-1 0 0,0 0 1 0 0,0 0 0 0 0,1 1 0 0 0,0-1-1 0 0,-1 0 1 0 0,2 0-9 0 0,2 6 27 0 0,-3-8-20 0 0,0 0 1 0 0,0 1-1 0 0,0-1 0 0 0,0 1 1 0 0,0-1-1 0 0,-1 1 1 0 0,1-1-1 0 0,-1 1 0 0 0,1 0 1 0 0,-1-1-1 0 0,0 1 1 0 0,1-1-1 0 0,-1 1 1 0 0,0 0-8 0 0,0 30 128 0 0,2-17-62 0 0,9-1 12 0 0,-13-13 3 0 0,-6 0-78 0 0,7-1 9 0 0,-1 0 68 0 0,4 3 0 0 0,9 7-52 0 0,-8-7-12 0 0,-3-3-75 0 0,0 0-41 0 0,0 0-149 0 0,0-3-27 0 0,0-10-4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5:54:08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1 6648 0 0,'0'0'149'0'0,"0"0"23"0"0,0 0 12 0 0,0 0 39 0 0,0 0 137 0 0,0 0 65 0 0,0 0 14 0 0,0 0-33 0 0,0 0-139 0 0,0 0-62 0 0,0 0-11 0 0,0 0-4 0 0,0 0-6 0 0,0 0-6 0 0,0 3-2 0 0,0-2-166 0 0,0-1-1 0 0,0 1 1 0 0,0 0 0 0 0,0-1 0 0 0,0 1 0 0 0,0 0 0 0 0,0-1 0 0 0,1 1 0 0 0,-1-1 0 0 0,0 1-1 0 0,0 0 1 0 0,1-1 0 0 0,-1 1 0 0 0,1-1 0 0 0,-1 1 0 0 0,0-1 0 0 0,1 1 0 0 0,-1-1-1 0 0,1 1 1 0 0,-1-1 0 0 0,1 1 0 0 0,-1-1 0 0 0,1 1 0 0 0,0-1-10 0 0,0 1 9 0 0,-1-1 1 0 0,1 1-1 0 0,0-1 0 0 0,-1 1 1 0 0,1-1-1 0 0,0 1 1 0 0,-1 0-1 0 0,1-1 0 0 0,-1 1 1 0 0,1 0-1 0 0,-1-1 1 0 0,1 1-1 0 0,-1 0 0 0 0,0 0 1 0 0,1-1-1 0 0,-1 1 1 0 0,0 0-1 0 0,0 0 0 0 0,1 0 1 0 0,-1 0-1 0 0,0-1 0 0 0,0 1 1 0 0,0 0-1 0 0,0 0 1 0 0,0 0-10 0 0,0 1 16 0 0,0 0 1 0 0,0 0-1 0 0,1 0 1 0 0,-1 0 0 0 0,1 0-1 0 0,-1 0 1 0 0,1 0-1 0 0,0 0 1 0 0,0 0 0 0 0,0 0-1 0 0,0 0 1 0 0,0 0-1 0 0,0-1-16 0 0,0 1 15 0 0,0 0-1 0 0,0 0 0 0 0,0-1 0 0 0,0 1 0 0 0,0 0 0 0 0,0 0 0 0 0,-1 0 0 0 0,1 0 0 0 0,-1 0 0 0 0,0 0 0 0 0,1 0 0 0 0,-1 0 0 0 0,0 1-14 0 0,0 3 42 0 0,0 0-1 0 0,1 1 0 0 0,0-1 0 0 0,0 0 0 0 0,1 2-41 0 0,11 25 102 0 0,-9-25-81 0 0,-1 1 0 0 0,0-1 0 0 0,-1 1 0 0 0,1-1 0 0 0,-1 2-21 0 0,2 11 37 0 0,8 15 27 0 0,-6 0 5 0 0,7 1 22 0 0,-9-16-36 0 0,-3-16-38 0 0,0 1 0 0 0,0-1 0 0 0,1 1 0 0 0,0-1 0 0 0,0 0 1 0 0,0 0-1 0 0,1 1 0 0 0,0-1-17 0 0,-1-1 20 0 0,1 0 1 0 0,-1 1 0 0 0,1-1 0 0 0,-2 1-1 0 0,2 2-20 0 0,-2-3 18 0 0,0 1-1 0 0,0-1 0 0 0,0 1 0 0 0,-1-1 0 0 0,0 1 0 0 0,0 3-17 0 0,0-2 20 0 0,2 18 108 0 0,5-5-40 0 0,0-2 1 0 0,-5 4 38 0 0,-2-17-102 0 0,0 0-1 0 0,1-1 0 0 0,-1 1 0 0 0,1-1 0 0 0,0 1 1 0 0,0-1-1 0 0,1 3-24 0 0,7 15 156 0 0,-8-19-125 0 0,0 1 0 0 0,0 0 1 0 0,0 0-1 0 0,-1-1 0 0 0,1 1 1 0 0,-1 0-1 0 0,0 0 1 0 0,0 1-32 0 0,-1 25 183 0 0,0-15-113 0 0,1-13-68 0 0,0-1 1 0 0,0 0 0 0 0,0 0 0 0 0,0 1-1 0 0,0-1 1 0 0,0 0 0 0 0,0 0 0 0 0,0 1 0 0 0,0-1-1 0 0,0 0 1 0 0,1 0 0 0 0,-1 1 0 0 0,0-1-1 0 0,0 0 1 0 0,0 0 0 0 0,0 1 0 0 0,0-1-1 0 0,1 0 1 0 0,-1 0 0 0 0,0 0 0 0 0,0 1 0 0 0,0-1-1 0 0,0 0 1 0 0,1 0 0 0 0,-1 0 0 0 0,0 0-3 0 0,12 12 70 0 0,-12-11-68 0 0,1-1 0 0 0,-1 0 1 0 0,0 0-1 0 0,0 0 0 0 0,1 0 0 0 0,-1 1 0 0 0,0-1 0 0 0,0 0 0 0 0,0 0 0 0 0,0 0 0 0 0,0 1 0 0 0,1-1 1 0 0,-1 0-1 0 0,0 0 0 0 0,0 1 0 0 0,0-1 0 0 0,0 0 0 0 0,0 0 0 0 0,0 1 0 0 0,0-1 0 0 0,0 0 1 0 0,0 0-1 0 0,0 1 0 0 0,0-1 0 0 0,0 0 0 0 0,0 0-2 0 0,0 13 27 0 0,0-10 47 0 0,0-3-4 0 0,0 0-6 0 0,0 0-39 0 0,0 0-45 0 0,0 0-50 0 0,0 0-100 0 0,0 0-175 0 0,0 0 174 0 0,0 0 74 0 0,0 0-34 0 0,0 0-10 0 0,0 0-35 0 0,0 0-39 0 0,0 0-44 0 0,0 0-47 0 0,0 0-45 0 0,0 0-39 0 0,0 0-34 0 0,0 0-123 0 0,0 0-35 0 0,0 0-1280 0 0</inkml:trace>
  <inkml:trace contextRef="#ctx0" brushRef="#br0" timeOffset="296.39">0 545 7368 0 0,'0'0'165'0'0,"0"0"22"0"0,0 0 10 0 0,0 0 42 0 0,0 0 89 0 0,0 0 37 0 0,0 0 10 0 0,3 0-9 0 0,0 0-331 0 0,0 0 64 0 0,4 1 149 0 0,13-1 471 0 0,-13-1-522 0 0,0 0-82 0 0,-4 0-108 0 0,-1 0-40 0 0,7-4 77 0 0,-7 3-36 0 0,-1 1 0 0 0,1 0 1 0 0,0 0-1 0 0,-1 0 0 0 0,1 1 0 0 0,0-1 0 0 0,0 0 1 0 0,-1 1-1 0 0,1-1 0 0 0,0 1 0 0 0,0-1 0 0 0,0 1 0 0 0,0 0 1 0 0,0 0-9 0 0,0 0 7 0 0,0 0 0 0 0,0-1 0 0 0,0 1 0 0 0,0 0 0 0 0,0-1 0 0 0,0 0 1 0 0,0 1-1 0 0,0-1 0 0 0,0 0 0 0 0,0 0 0 0 0,-1 0 0 0 0,1 0 0 0 0,0 0 0 0 0,-1-1 1 0 0,1 1-1 0 0,-1 0 0 0 0,1-1 0 0 0,-1 1 0 0 0,1-1-7 0 0,0-1 11 0 0,0 1 0 0 0,1 0-1 0 0,-1 0 1 0 0,1 0 0 0 0,-1 0 0 0 0,3 0-11 0 0,6-4 43 0 0,-8 5-37 0 0,0 0 1 0 0,-1 0-1 0 0,1-1 1 0 0,-1 1-1 0 0,1-1 1 0 0,-1 0-1 0 0,0 1 1 0 0,1-1-1 0 0,-1 0-6 0 0,6-7-23 0 0,-6 6 6 0 0,0 1-1 0 0,1-1 1 0 0,-1 1-1 0 0,1-1 1 0 0,0 1-1 0 0,-1 0 1 0 0,1 0 0 0 0,0 0-1 0 0,0 1 1 0 0,2-2 17 0 0,4 1-27 0 0,-3 1-44 0 0,-1 0-33 0 0,-1 0-57 0 0,1-1-68 0 0,-1 1-82 0 0,1-1-94 0 0,-1-1-106 0 0,1-1-117 0 0,-3 2 265 0 0,1 0-34 0 0,4-5-949 0 0,4-4-765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52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5136 0 0,'0'0'149'0'0,"0"0"-32"0"0,0 0 10 0 0,0 0 63 0 0,0 0 177 0 0,0 0 327 0 0,0 0 30 0 0,0 0-299 0 0,0 0-174 0 0,0 0-45 0 0,0 0 46 0 0,0 0 116 0 0,0 0-16 0 0,0 0-16 0 0,0 0-41 0 0,0 0-20 0 0,0 2-3 0 0,0 1-203 0 0,0 15 392 0 0,0-12-345 0 0,0-6-113 0 0,0 0 1 0 0,0 0-1 0 0,0 0 0 0 0,0 0 0 0 0,0 0 0 0 0,0 0 0 0 0,0 0 0 0 0,0 0 0 0 0,0 0 0 0 0,0 0 1 0 0,0 0-1 0 0,0 1 0 0 0,0-1 0 0 0,0 0 0 0 0,0 0 0 0 0,0 0 0 0 0,0 0 0 0 0,0 0 0 0 0,0 0 1 0 0,0 0-1 0 0,0 0 0 0 0,0 0 0 0 0,0 0 0 0 0,0 1 0 0 0,0-1 0 0 0,0 0 0 0 0,0 0 0 0 0,1 0 1 0 0,-1 0-1 0 0,0 0 0 0 0,0 0 0 0 0,0 0 0 0 0,0 0 0 0 0,0 0 0 0 0,0 0 0 0 0,0 0 0 0 0,0 0 1 0 0,0 0-1 0 0,0 0 0 0 0,0 0 0 0 0,0 0 0 0 0,1 0 0 0 0,-1 0 0 0 0,0 0 0 0 0,0 0 0 0 0,0 0 1 0 0,0 0-1 0 0,0 0 0 0 0,0 0 0 0 0,0 0 0 0 0,0 0 0 0 0,0 0 0 0 0,0 0 0 0 0,1 0 0 0 0,-1 0 1 0 0,0 0-1 0 0,0 0-3 0 0,0 0 9 0 0,1 0 0 0 0,-1 0 0 0 0,1 0 0 0 0,-1 1 0 0 0,1-1 0 0 0,-1 0 0 0 0,1 0 0 0 0,-1 0-1 0 0,0 0 1 0 0,1 1 0 0 0,-1-1 0 0 0,1 0 0 0 0,-1 0 0 0 0,0 1 0 0 0,1-1 0 0 0,-1 0 0 0 0,0 1 0 0 0,1-1 0 0 0,-1 1 0 0 0,0-1 0 0 0,1 0 0 0 0,-1 1 0 0 0,0-1 0 0 0,0 1 0 0 0,0-1 0 0 0,1 1-9 0 0,3 17 215 0 0,-4 32 180 0 0,-1-31-206 0 0,1 0-19 0 0,0 33 142 0 0,0-29-114 0 0,2-12-97 0 0,3 1-19 0 0,2 2 48 0 0,-5-1 61 0 0,-2 14 49 0 0,0-25-120 0 0,0-2 0 0 0,0 3-2 0 0,3 13 0 0 0,6 5-29 0 0,-8-19-70 0 0,2 4 93 0 0,-3-6-3 0 0,0 0-12 0 0,0 0-7 0 0,0 0-2 0 0,-3 0-3 0 0,-8 0-10 0 0,9 0-3 0 0,2 0 0 0 0,0 0 4 0 0,0 0 16 0 0,2-3-12 0 0,4-3-74 0 0,-1-1-60 0 0,-3 1-53 0 0,-1-1-33 0 0,-1 6 104 0 0,0 0 0 0 0,0 0-1 0 0,0 0 1 0 0,0 0 0 0 0,0 0 0 0 0,0 0 0 0 0,0 0-1 0 0,0 0 1 0 0,-1 0 0 0 0,1 0 0 0 0,0 0 0 0 0,-1 0-1 0 0,1 0 1 0 0,-1-1 36 0 0,0 2-31 0 0,0-1 0 0 0,1 1-1 0 0,-1-1 1 0 0,0 1 0 0 0,0 0-1 0 0,0 0 1 0 0,1-1 0 0 0,-1 1-1 0 0,0 0 1 0 0,0 0 0 0 0,0 0-1 0 0,0 0 1 0 0,0 0 0 0 0,0 0 31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49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0 663 6272 0 0,'0'10'94'0'0,"0"-7"-18"0"0,0 0 59 0 0,3-3 40 0 0,7 0-70 0 0,-3 0-47 0 0,-1 0-27 0 0,-3 0 20 0 0,-1 0 62 0 0,1-3 127 0 0,8-7 212 0 0,-10 8-262 0 0,1 1-35 0 0,0 0 64 0 0,1 0-80 0 0,1 1-72 0 0,0 0-19 0 0,-2-1 54 0 0,3-1-23 0 0,0-3 102 0 0,2 0 62 0 0,8-10 404 0 0,-8 6-331 0 0,-3 4-202 0 0,-2 2-80 0 0,0-2 47 0 0,-1 4-60 0 0,-1 0-1 0 0,0 1 0 0 0,0-1 0 0 0,1 1 0 0 0,-1-1 1 0 0,0 0-1 0 0,1 1 0 0 0,-1-1 0 0 0,1 1 0 0 0,-1-1 1 0 0,1 1-1 0 0,-1-1 0 0 0,1 1 0 0 0,-1-1 1 0 0,1 1-1 0 0,-1 0 0 0 0,1-1 0 0 0,0 1 0 0 0,-1 0 1 0 0,1-1-1 0 0,-1 1 0 0 0,1 0-20 0 0,4-3 82 0 0,11-10 202 0 0,0 0-78 0 0,-11 11-160 0 0,-4 1-35 0 0,-1 1 0 0 0,1 0-1 0 0,-1 0 1 0 0,1-1 0 0 0,0 1 0 0 0,-1 0-1 0 0,1-1 1 0 0,-1 1 0 0 0,1-1 0 0 0,-1 1-1 0 0,1-1 1 0 0,-1 1 0 0 0,1-1 0 0 0,-1 1-1 0 0,1-1 1 0 0,-1 1 0 0 0,0-1-1 0 0,1 0 1 0 0,-1 1 0 0 0,0-1 0 0 0,1 1-1 0 0,-1-1-10 0 0,2-4 44 0 0,0-1 0 0 0,1 3-6 0 0,5-4 10 0 0,8-9 46 0 0,-3 0-41 0 0,-7 3-32 0 0,0 9 8 0 0,-5 3-28 0 0,-1 1 0 0 0,1 0 0 0 0,-1 0 1 0 0,0 0-1 0 0,1-1 0 0 0,-1 1 0 0 0,1 0 0 0 0,-1-1 1 0 0,0 1-1 0 0,1-1 0 0 0,-1 1 0 0 0,0 0 0 0 0,0-1 1 0 0,1 1-1 0 0,-1-1 0 0 0,0 1 0 0 0,0 0 0 0 0,1-1 0 0 0,-1 1 1 0 0,0-1-1 0 0,0 1 0 0 0,0-1 0 0 0,0 1 0 0 0,0-1 1 0 0,0 1-1 0 0,0-1 0 0 0,0 1 0 0 0,0-1 0 0 0,0 1 1 0 0,0-1-1 0 0,0 1 0 0 0,0-1-1 0 0,2-15 53 0 0,12 0-29 0 0,-1 0 19 0 0,-11 1-32 0 0,-2 1-1 0 0,-2 9 33 0 0,-1 2-37 0 0,-16-15 78 0 0,12 13-81 0 0,-9 2 40 0 0,-16 3-32 0 0,17 3-11 0 0,-17 13 0 0 0,16-3 0 0 0,-15 18-12 0 0,28-28 2 0 0,1 0 1 0 0,-1 0 0 0 0,1 1 0 0 0,0-1 0 0 0,0 0-1 0 0,0 2 10 0 0,0-1 0 0 0,0-1-1 0 0,0 0 0 0 0,0 1 0 0 0,0-1 0 0 0,0 0 1 0 0,-2 1 0 0 0,-9 11 0 0 0,8 17 0 0 0,0-24 0 0 0,4-7 0 0 0,0 1 0 0 0,0-1 0 0 0,0 1 0 0 0,1-1 0 0 0,-1 1 0 0 0,0-1 0 0 0,1 1 0 0 0,-1-1 0 0 0,1 1 0 0 0,-1 0 0 0 0,1-1 0 0 0,0 1 0 0 0,0 0 0 0 0,0 0 0 0 0,0-1 0 0 0,-1 1 0 0 0,1 0 0 0 0,0 0 0 0 0,0 0 0 0 0,-1-1 0 0 0,1 1 0 0 0,-1 0 0 0 0,0-1 0 0 0,1 1 0 0 0,-1 0 0 0 0,0-1 0 0 0,0 1 0 0 0,0-1 0 0 0,0 1 0 0 0,0-1 0 0 0,0 1 0 0 0,0-1 0 0 0,0 1 0 0 0,1 0 0 0 0,-1-1 0 0 0,1 1 0 0 0,-1 0 0 0 0,1 0 0 0 0,-1-1 0 0 0,1 1 0 0 0,0 0 0 0 0,0 0 0 0 0,0 29 0 0 0,0 14 66 0 0,0-26-68 0 0,0-18 4 0 0,0 1 0 0 0,-1 0 1 0 0,1 0-1 0 0,-1-1 0 0 0,1 1 1 0 0,-1 0-1 0 0,1-1 0 0 0,-1 1 1 0 0,0 0-1 0 0,0 0-2 0 0,-4 10 37 0 0,9-1-21 0 0,-3-9-12 0 0,0 0 1 0 0,0-1-1 0 0,0 1 1 0 0,-1 0-1 0 0,1-1 1 0 0,0 1-1 0 0,-1 0 1 0 0,0 0-1 0 0,1 0 0 0 0,-1 0 1 0 0,0 1-5 0 0,0 4-9 0 0,0 2 35 0 0,0 20 128 0 0,0-27-148 0 0,0-1 1 0 0,0 1-1 0 0,1-1 1 0 0,-1 1 0 0 0,0-1-1 0 0,1 1 1 0 0,-1 0 0 0 0,1-1-1 0 0,-1 0 1 0 0,1 1-1 0 0,0-1 1 0 0,0 1 0 0 0,0-1-7 0 0,5 12 43 0 0,-1 14 28 0 0,2-14-24 0 0,-6-12-40 0 0,-1 0 1 0 0,1 1-1 0 0,0-1 1 0 0,0 1-1 0 0,-1-1 1 0 0,1 1-1 0 0,-1-1 0 0 0,1 1 1 0 0,-1-1-1 0 0,0 1 1 0 0,0-1-1 0 0,0 1 1 0 0,0 0-8 0 0,0-1 7 0 0,0 1 1 0 0,0 0 0 0 0,0-1 0 0 0,1 1 0 0 0,-1-1-1 0 0,0 1 1 0 0,0 0 0 0 0,1-1 0 0 0,-1 1 0 0 0,1-1-1 0 0,0 1-7 0 0,6 7 50 0 0,3 0 18 0 0,2 3 42 0 0,5 4 59 0 0,-6-2-99 0 0,-9-9-53 0 0,-1-5-13 0 0,-1 1 0 0 0,0-1 1 0 0,0 1-1 0 0,1 0 0 0 0,-1-1 0 0 0,0 1 1 0 0,1-1-1 0 0,-1 1 0 0 0,1 0 0 0 0,-1-1 1 0 0,1 1-1 0 0,-1-1 0 0 0,1 1 0 0 0,-1-1 1 0 0,1 0-1 0 0,-1 1 0 0 0,1-1 0 0 0,0 0 1 0 0,-1 1-1 0 0,1-1 0 0 0,-1 0 0 0 0,1 1-4 0 0,4 1 18 0 0,11 8 46 0 0,-15-9-61 0 0,-1-1 0 0 0,1 0 0 0 0,0 1 0 0 0,0-1 0 0 0,-1 0 1 0 0,1 0-1 0 0,0 0 0 0 0,-1 0 0 0 0,1 0 0 0 0,0 0 1 0 0,0 0-1 0 0,-1 0 0 0 0,1 0 0 0 0,0 0 0 0 0,-1 0 0 0 0,1 0 1 0 0,0 0-1 0 0,0 0 0 0 0,-1-1 0 0 0,1 1 0 0 0,0-1-3 0 0,17-9 78 0 0,11 5 4 0 0,3-8 12 0 0,-3-3-1 0 0,-8 4-22 0 0,-17 9-60 0 0,0 1-1 0 0,1 0 1 0 0,-1-1-1 0 0,-1 0 1 0 0,1 0 0 0 0,1-1-11 0 0,-4 3-10 0 0,1-1 1 0 0,0 1-1 0 0,0-1 1 0 0,0 1-1 0 0,0 0 1 0 0,1 0-1 0 0,-1 0 1 0 0,0 0-1 0 0,0 0 1 0 0,1 0-1 0 0,-1 1 1 0 0,2-1 9 0 0,9-3-68 0 0,-3-9-58 0 0,6 1 26 0 0,-3 4-48 0 0,-1 2-72 0 0,-6 3 67 0 0,0 0-34 0 0,-1 1 8 0 0,11-12-290 0 0</inkml:trace>
  <inkml:trace contextRef="#ctx0" brushRef="#br0" timeOffset="603.82">773 0 4744 0 0,'0'0'135'0'0,"0"0"-26"0"0,0 0 14 0 0,0 0 59 0 0,0 0 170 0 0,0 0 311 0 0,0 0 29 0 0,0 0-24 0 0,0 0-118 0 0,0 0-50 0 0,0 0-10 0 0,0 0-32 0 0,0 0-123 0 0,0 0-58 0 0,0 0-11 0 0,0 0-12 0 0,0 3-39 0 0,0 1-162 0 0,1-1 39 0 0,4 7 316 0 0,-3-6-266 0 0,1-1-72 0 0,-2-2-76 0 0,0 0-33 0 0,3 5 189 0 0,-3-1-88 0 0,0 0-15 0 0,-1-4-39 0 0,1-1 1 0 0,-1 0-1 0 0,1 0 1 0 0,0 1 0 0 0,-1-1-1 0 0,1 0 1 0 0,0 0 0 0 0,-1 1-1 0 0,1-1 1 0 0,0 0-1 0 0,-1 0 1 0 0,1 0 0 0 0,0 0-1 0 0,-1 0 1 0 0,1 0-9 0 0,-1 0 0 0 0,0 0 2 0 0,0 0 1 0 0,0 0-1 0 0,0 0 0 0 0,1 0 1 0 0,-1 0-1 0 0,0 0 1 0 0,0 0-1 0 0,0 0 0 0 0,0 0 1 0 0,0 0-1 0 0,0 0 0 0 0,0 0 1 0 0,0 0-1 0 0,0 0 0 0 0,0 0 1 0 0,1 0-1 0 0,-1 0 0 0 0,0 0 1 0 0,0 0-1 0 0,0 0 1 0 0,0 0-1 0 0,0 0 0 0 0,0 0 1 0 0,0 0-1 0 0,0 0 0 0 0,0 0 1 0 0,0 0-1 0 0,0 0 0 0 0,0 0 1 0 0,1 0-1 0 0,-1 0 1 0 0,0 0-1 0 0,0 0 0 0 0,0 0 1 0 0,0 1-1 0 0,0-1 0 0 0,0 0 1 0 0,0 0-1 0 0,0 0 0 0 0,0 0 1 0 0,0 0-1 0 0,0 0 1 0 0,0 0-1 0 0,0 0 0 0 0,0 0 1 0 0,0 0-1 0 0,0 0 0 0 0,0 1 1 0 0,0-1-1 0 0,0 0 0 0 0,0 0 1 0 0,0 0-1 0 0,0 0 1 0 0,0 0-1 0 0,0 0 0 0 0,0 0 1 0 0,0 0-3 0 0,0 5 71 0 0,0 11 200 0 0,0-12-222 0 0,0-2-42 0 0,2 3 80 0 0,0-4-78 0 0,-1 1-1 0 0,0-1 1 0 0,0 0 0 0 0,0 1-1 0 0,0-1 1 0 0,0 1 0 0 0,0 0 0 0 0,0-1-1 0 0,0 1 1 0 0,-1 0 0 0 0,1-1-1 0 0,-1 1 1 0 0,1 0 0 0 0,-1 0 0 0 0,1 0-9 0 0,1 3 72 0 0,7 7 18 0 0,-8-11-77 0 0,-1 0 0 0 0,1 1 1 0 0,-1-1-1 0 0,1 1 1 0 0,-1-1-1 0 0,1 1 0 0 0,-1 0 1 0 0,0-1-1 0 0,0 1 1 0 0,0 0-14 0 0,0 0 12 0 0,0 0 0 0 0,1-1 1 0 0,-1 1-1 0 0,0-1 1 0 0,1 1-1 0 0,-1-1 0 0 0,1 1 1 0 0,-1-1-1 0 0,1 1 1 0 0,0-1-1 0 0,-1 1 0 0 0,1-1 1 0 0,0 0-13 0 0,5 13 76 0 0,-5-12-62 0 0,0 1 0 0 0,-1 0-1 0 0,0 0 1 0 0,0 0 0 0 0,0 0 0 0 0,0 0-1 0 0,0 0-13 0 0,0 2 32 0 0,-1-1-1 0 0,2 1 0 0 0,-1-1 0 0 0,0 1 0 0 0,1-1 0 0 0,0 1 1 0 0,1 3-32 0 0,0-2 18 0 0,5 18 93 0 0,-3 6 88 0 0,-3-14-103 0 0,5-1-27 0 0,1 1-1 0 0,-5 3 27 0 0,-2 101 408 0 0,0-81-384 0 0,0 2-53 0 0,0-39-58 0 0,0 0 1 0 0,0-1 0 0 0,0 1-1 0 0,1 0 1 0 0,-1 0 0 0 0,1 0 0 0 0,-1 0-1 0 0,1-1 1 0 0,0 1 0 0 0,-1 0 0 0 0,2 1-9 0 0,2 8 37 0 0,-12 7-16 0 0,7-15-16 0 0,1 0-1 0 0,-1 0 1 0 0,0 0-1 0 0,1 0 1 0 0,0 0 0 0 0,0 0-1 0 0,-1 0 1 0 0,2 0-1 0 0,-1-1 1 0 0,0 1-1 0 0,1 0 1 0 0,-1 0 0 0 0,1 0-1 0 0,0 1-4 0 0,1 0 8 0 0,0 0 1 0 0,0 1-1 0 0,0-1 0 0 0,-1 0 0 0 0,1 1 0 0 0,-1-1 1 0 0,0 1-1 0 0,-1-1 0 0 0,1 1 0 0 0,-1 0 0 0 0,0-1 1 0 0,0 1-1 0 0,-1 0-8 0 0,1 2 8 0 0,0-5-2 0 0,0 1-1 0 0,0-1 1 0 0,0 0 0 0 0,0 0-1 0 0,0 0 1 0 0,0 0-1 0 0,1 0 1 0 0,-1 1-1 0 0,1-1 1 0 0,0 1-6 0 0,10 12 11 0 0,-9 1-11 0 0,-3-7 0 0 0,2 0 0 0 0,12 7 0 0 0,-12-11 13 0 0,-1-4-12 0 0,0-1 1 0 0,0 1-1 0 0,0-1 1 0 0,0 0-1 0 0,0 1 1 0 0,0-1-1 0 0,0 1 1 0 0,0-1-1 0 0,0 1 0 0 0,0-1 1 0 0,0 0-1 0 0,1 1 1 0 0,-1-1-1 0 0,0 1 1 0 0,0-1-1 0 0,0 1 1 0 0,0-1-1 0 0,1 0 1 0 0,-1 1-1 0 0,0-1 1 0 0,0 0-1 0 0,1 1 1 0 0,-1-1-1 0 0,0 0 1 0 0,1 1-1 0 0,-1-1 1 0 0,1 0-2 0 0,12 11 11 0 0,18-6-11 0 0,-26-2 0 0 0,6 2 0 0 0,1-9-1 0 0,-11 3 2 0 0,1 0 0 0 0,0 0 0 0 0,-1 0 0 0 0,1 1 1 0 0,0-1-1 0 0,-1 1 0 0 0,1-1 0 0 0,0 1 0 0 0,0 0 0 0 0,1-1-1 0 0,3 2 19 0 0,-4-1-16 0 0,-1 0 0 0 0,1 0 0 0 0,0 0 0 0 0,-1 0 0 0 0,1 0-1 0 0,0 0 1 0 0,-1 0 0 0 0,1-1 0 0 0,0 1 0 0 0,-1-1 0 0 0,1 1 0 0 0,1-1-3 0 0,1-6 0 0 0,-4 7-1 0 0,0-1 1 0 0,1 1-1 0 0,-1-1 1 0 0,0 1 0 0 0,0 0-1 0 0,1-1 1 0 0,-1 1 0 0 0,0-1-1 0 0,1 1 1 0 0,-1 0-1 0 0,1-1 1 0 0,-1 1 0 0 0,0 0-1 0 0,1 0 1 0 0,-1-1 0 0 0,1 1-1 0 0,-1 0 1 0 0,1 0-1 0 0,-1 0 1 0 0,1-1 0 0 0,-1 1-1 0 0,1 0 1 0 0,-1 0 0 0 0,1 0-1 0 0,-1 0 1 0 0,1 0-1 0 0,-1 0 1 0 0,1 0 0 0 0,-1 0-1 0 0,1 0 1 0 0,-1 0 0 0 0,1 1 0 0 0,28-1-132 0 0,-29 0 130 0 0,0 0 0 0 0,0 0 0 0 0,0 0 0 0 0,0 0 0 0 0,0 0 0 0 0,0 0 0 0 0,1 0 0 0 0,-1 0 0 0 0,0 0 0 0 0,0 0 0 0 0,0 0 1 0 0,0 0-1 0 0,0 0 0 0 0,0 0 0 0 0,0 0 0 0 0,0 0 0 0 0,0 0 0 0 0,0 0 0 0 0,1 0 0 0 0,-1 0 0 0 0,0 0 0 0 0,0 0 0 0 0,0 0 1 0 0,0-1-1 0 0,0 1 0 0 0,0 0 0 0 0,0 0 0 0 0,0 0 0 0 0,0 0 0 0 0,0 0 0 0 0,0 0 0 0 0,0 0 0 0 0,0 0 0 0 0,0 0 0 0 0,1 0 0 0 0,-1 0 1 0 0,0 0-1 0 0,0 0 0 0 0,0 0 0 0 0,0-1 0 0 0,0 1 0 0 0,0 0 0 0 0,0 0 0 0 0,0 0 0 0 0,0 0 0 0 0,0 0 0 0 0,0 0 0 0 0,0 0 1 0 0,0 0-1 0 0,0 0 0 0 0,0 0 0 0 0,0-1 0 0 0,0 1 0 0 0,0 0 0 0 0,0 0 0 0 0,0 0 0 0 0,0 0 2 0 0,2-8-166 0 0,3 4-40 0 0,12 3-260 0 0,-13 1 350 0 0,-1-1-106 0 0,0-1 45 0 0,1-2-40 0 0,2-2-161 0 0,-3 3-303 0 0,-3 3-20 0 0</inkml:trace>
  <inkml:trace contextRef="#ctx0" brushRef="#br0" timeOffset="941.94">647 442 6448 0 0,'0'0'141'0'0,"-3"0"23"0"0,3 0-140 0 0,-8-1 50 0 0,5 2 5 0 0,-1 2 79 0 0,-7 7-64 0 0,9-8 8 0 0,1-1 116 0 0,1-1 192 0 0,0 0 7 0 0,0 0-22 0 0,3-3-117 0 0,8-7-48 0 0,-8 7-81 0 0,-1 2-54 0 0,0 1-35 0 0,1 1-30 0 0,0 0-6 0 0,-1-1 26 0 0,1-1 32 0 0,0-1 50 0 0,1-3-61 0 0,-1 1-15 0 0,1 1 1 0 0,0-1 0 0 0,0 1-1 0 0,0-1 1 0 0,2 0-57 0 0,3 0 110 0 0,16-10 148 0 0,-8 5-130 0 0,-5 4 62 0 0,1 1 0 0 0,11-3-190 0 0,-5 3 94 0 0,4-1-60 0 0,-20 4-30 0 0,0 0 0 0 0,0-1 0 0 0,0 1 0 0 0,0-1 0 0 0,0 1 0 0 0,0-1 0 0 0,3-2-4 0 0,19-11 64 0 0,49-17 5 0 0,-52 23-25 0 0,-12 6-49 0 0,-3 1-38 0 0,1 1-50 0 0,-2-1-34 0 0,0 0-54 0 0,0 1-63 0 0,0-1-71 0 0,0 0-80 0 0,0 0-88 0 0,0-1-96 0 0,-1 1-105 0 0,8-5-694 0 0,6-2-792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54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5840 0 0,'0'0'132'0'0,"0"0"17"0"0,0 0 11 0 0,0 3-21 0 0,0 4-78 0 0,0 0 63 0 0,0-2 49 0 0,-1 0 33 0 0,1 4 478 0 0,0-6-482 0 0,1-2-38 0 0,-1 0-66 0 0,1 1-44 0 0,0-1-52 0 0,0 0-61 0 0,5 3 302 0 0,-5-4-228 0 0,-1 1-1 0 0,0-1 1 0 0,1 0 0 0 0,-1 0-1 0 0,1 1 1 0 0,-1-1-1 0 0,0 0 1 0 0,1 1-1 0 0,-1-1 1 0 0,0 0-1 0 0,1 1 1 0 0,-1-1 0 0 0,0 1-1 0 0,1-1 1 0 0,-1 0-1 0 0,0 1 1 0 0,0-1-1 0 0,0 1 1 0 0,1-1 0 0 0,-1 1-1 0 0,0-1 1 0 0,0 1-1 0 0,0-1 1 0 0,0 1-1 0 0,0-1 1 0 0,0 1 0 0 0,0-1-1 0 0,0 1 1 0 0,0-1-1 0 0,0 1 1 0 0,0-1-1 0 0,0 1-14 0 0,-1 9 241 0 0,1 14 197 0 0,3-13-214 0 0,1-9-142 0 0,3 4 53 0 0,-6-1-117 0 0,0 2 54 0 0,0 39 509 0 0,-1-39-508 0 0,-1-1-39 0 0,1-5-17 0 0,0 1 0 0 0,1 0 1 0 0,-1-1-1 0 0,0 1 0 0 0,0 0 1 0 0,1-1-1 0 0,-1 1 0 0 0,1 0 0 0 0,-1-1 1 0 0,1 1-1 0 0,0-1 0 0 0,-1 1 1 0 0,1-1-1 0 0,0 1-17 0 0,6 10 102 0 0,-2 15 31 0 0,0-12-55 0 0,-3-12-61 0 0,-1 1-1 0 0,0-1 1 0 0,0 0-1 0 0,0 1 1 0 0,0-1-1 0 0,-1 1 1 0 0,1-1-1 0 0,-1 1 1 0 0,0 0-17 0 0,1 4 39 0 0,-1-1 1 0 0,2 1 0 0 0,-1 0 0 0 0,1-1-1 0 0,0 1 1 0 0,1 0-40 0 0,4 17 98 0 0,4 6 14 0 0,-6 1-3 0 0,6-1-12 0 0,-6 1-7 0 0,5-1-2 0 0,-4 1-2 0 0,4-1-4 0 0,-4-4-14 0 0,2 3 10 0 0,-1-5 14 0 0,4 4-18 0 0,-6 0-2 0 0,1-14-22 0 0,-5-11-39 0 0,0-1 1 0 0,1 0-1 0 0,-1 1 1 0 0,-1-1 0 0 0,1 0-1 0 0,0 1 1 0 0,-1-1-1 0 0,0 2-11 0 0,0-3 8 0 0,0 0 0 0 0,0 0 0 0 0,1 0-1 0 0,-1 0 1 0 0,0 0 0 0 0,1 0-1 0 0,-1 0 1 0 0,1-1 0 0 0,0 1 0 0 0,0 0-1 0 0,0 0 1 0 0,0-1 0 0 0,1 2-8 0 0,-1-1 7 0 0,-1-1 0 0 0,1 1 0 0 0,0-1 0 0 0,0 1 1 0 0,-1-1-1 0 0,1 1 0 0 0,-1-1 0 0 0,1 1 0 0 0,-1-1 0 0 0,1 1 0 0 0,-1 0 0 0 0,0-1 1 0 0,0 2-8 0 0,0 1 68 0 0,0 1-34 0 0,0 2-29 0 0,0 11-49 0 0,0-13 73 0 0,0 0 45 0 0,0 0 41 0 0,0-1 58 0 0,0 0 67 0 0,0 0 79 0 0,0-6-310 0 0,-1 0 1 0 0,1 0-1 0 0,-1 0 1 0 0,1 0-1 0 0,-1 0 1 0 0,0 0-1 0 0,1 1 1 0 0,-1-1-1 0 0,0 0 0 0 0,-1 0-9 0 0,1 0 4 0 0,0 1 0 0 0,0 0 0 0 0,0-1 0 0 0,1 1-1 0 0,-1-1 1 0 0,0 1 0 0 0,1-1 0 0 0,-1 0-1 0 0,1 1 1 0 0,-1-1 0 0 0,1 0 0 0 0,0 1 0 0 0,0-1-1 0 0,0 0 1 0 0,0 1 0 0 0,0-1 0 0 0,0 0-1 0 0,0 1 1 0 0,0-1 0 0 0,1 0 0 0 0,-1 1-1 0 0,1-1 1 0 0,0-1-4 0 0,4-5 21 0 0,-4 7-18 0 0,0 0 0 0 0,0-1 0 0 0,-1 1-1 0 0,1-1 1 0 0,0 1 0 0 0,0-1 0 0 0,-1 0 0 0 0,1 1 0 0 0,-1-1 0 0 0,0 0 0 0 0,1 1 0 0 0,-1-1-1 0 0,0 0 1 0 0,0 1 0 0 0,0-2-3 0 0,0-15 16 0 0,-1 6-6 0 0,0 0-1 0 0,2 0 0 0 0,0 0 1 0 0,2-11-10 0 0,7 2 0 0 0,-7 8 1 0 0,-2 10-2 0 0,-1 1 0 0 0,1 0 0 0 0,-1-1 0 0 0,1 1 0 0 0,0 0 0 0 0,0 0 0 0 0,0 0 0 0 0,0-1 0 0 0,0 1 1 0 0,0 0-1 0 0,1 0 0 0 0,-1 1 0 0 0,1-1 0 0 0,0 0 1 0 0,2-3-12 0 0,0 0 0 0 0,0 0 1 0 0,0-1-1 0 0,0 1 1 0 0,-1-1 11 0 0,1 1-3 0 0,-1-1 1 0 0,1 1-1 0 0,0 0 0 0 0,0 0 1 0 0,1 0 2 0 0,8-11-43 0 0,-11 12 41 0 0,-2 3 2 0 0,0 0-1 0 0,1 0 1 0 0,-1-1-1 0 0,1 1 1 0 0,-1 0-1 0 0,1 0 1 0 0,0 0 0 0 0,-1 0-1 0 0,1 0 1 0 0,0-1-1 0 0,0 1 1 0 0,0 1 0 0 0,0-1-1 0 0,0 0 1 0 0,0 0-1 0 0,0 0 1 0 0,0 0-1 0 0,0 1 1 0 0,0-1 0 0 0,0 0-1 0 0,1 1 1 0 0,-1-1-1 0 0,0 1 1 0 0,0 0 0 0 0,1-1 0 0 0,39-17 2 0 0,-39 17-5 0 0,1 1 0 0 0,-1-1 1 0 0,0 0-1 0 0,1 1 1 0 0,-1-1-1 0 0,1 1 1 0 0,0 0-1 0 0,-1 0 1 0 0,1 0-1 0 0,-1 0 0 0 0,1 1 1 0 0,-1-1-1 0 0,1 1 1 0 0,-1-1-1 0 0,1 1 1 0 0,-1 0-1 0 0,0 0 0 0 0,1 0 1 0 0,-1 0-1 0 0,0 0 1 0 0,0 1-1 0 0,0-1 1 0 0,0 0-1 0 0,0 1 1 0 0,2 1 2 0 0,4 5 0 0 0,-5-5 0 0 0,0 0 0 0 0,0 0 0 0 0,0 1 0 0 0,0-1 0 0 0,0 1 0 0 0,0 0 0 0 0,13 27 0 0 0,-15-27 0 0 0,0 0 0 0 0,0 0 0 0 0,-1 0 0 0 0,1 0 0 0 0,-1 0 0 0 0,1 0 0 0 0,-1 0 0 0 0,0 0 0 0 0,-1 0 0 0 0,1 1 0 0 0,-1-1 0 0 0,1 0 0 0 0,0 0 0 0 0,0 0 0 0 0,0 0 0 0 0,1 1 0 0 0,0 2 0 0 0,5 6 0 0 0,-5-12 0 0 0,0 1 0 0 0,0-1 0 0 0,-1 0 0 0 0,1 1 0 0 0,0-1 0 0 0,-1 1 0 0 0,1-1 0 0 0,-1 1 0 0 0,0 0 0 0 0,1-1 0 0 0,-1 1 0 0 0,0-1 0 0 0,0 1 0 0 0,0 77 72 0 0,0-77-72 0 0,0-1 0 0 0,0 1 0 0 0,-1 0 0 0 0,1 0 0 0 0,-1-1 0 0 0,1 1 0 0 0,-1 0 1 0 0,1 0-1 0 0,-1-1 0 0 0,0 1 0 0 0,0-1 0 0 0,0 1 0 0 0,0-1 0 0 0,0 1 4 0 0,0-1 0 0 0,0 1 0 0 0,0 0 0 0 0,1-1 0 0 0,-1 1 0 0 0,0 0 0 0 0,1-1 0 0 0,-1 1 0 0 0,1 0 0 0 0,0 0 0 0 0,-1-1 0 0 0,1 1 0 0 0,0 0-4 0 0,0 0 1 0 0,0-1 0 0 0,0 1 0 0 0,0 0-1 0 0,-1-1 1 0 0,1 1 0 0 0,-1 0 0 0 0,1-1 0 0 0,-1 1 0 0 0,0-1 0 0 0,1 1 0 0 0,-1-1-1 0 0,0 1 1 0 0,0-1 0 0 0,0 1-1 0 0,-4 6-1 0 0,0 3 8 0 0,5-10-5 0 0,0 0 1 0 0,-1 0-1 0 0,1 0 1 0 0,-1 0-1 0 0,1 0 1 0 0,-1 0 0 0 0,1 0-1 0 0,-1 0 1 0 0,0 0-1 0 0,1 0 1 0 0,-1 0-1 0 0,0 0 1 0 0,0 0 0 0 0,0 0-1 0 0,0-1 1 0 0,0 1-1 0 0,0 0 1 0 0,0 0-3 0 0,-4 1 4 0 0,4-2-1 0 0,0 0-1 0 0,1 1 0 0 0,-1-1 0 0 0,0 0 0 0 0,1 1 0 0 0,-1-1 0 0 0,1 0 0 0 0,-1 1 1 0 0,1-1-1 0 0,-1 1 0 0 0,1-1 0 0 0,-1 1 0 0 0,1-1 0 0 0,-1 1 0 0 0,1-1 0 0 0,-1 1 1 0 0,1 0-1 0 0,0-1 0 0 0,-1 1 0 0 0,1-1 0 0 0,0 1 0 0 0,0 0-2 0 0,-3 4 13 0 0,1-2-6 0 0,-1 0 1 0 0,0-1 0 0 0,0 1-1 0 0,0-1 1 0 0,0 1-1 0 0,-1-1 1 0 0,1 0 0 0 0,-1-1-1 0 0,1 1 1 0 0,-4 1-8 0 0,1 0-1 0 0,-26 13 61 0 0,30-15-60 0 0,1-1 1 0 0,-1 1 0 0 0,0-1 0 0 0,1 1-1 0 0,-1-1 1 0 0,0 1 0 0 0,0-1 0 0 0,1 0-1 0 0,-1 0 1 0 0,0 0 0 0 0,0 0 0 0 0,0 0-1 0 0,1 0 1 0 0,-1 0 0 0 0,0-1 0 0 0,0 1-1 0 0,0-1 0 0 0,1 1 3 0 0,-1-1 1 0 0,0 1-1 0 0,0 0 0 0 0,1 0 0 0 0,-1-1 0 0 0,0 1 0 0 0,0 0 0 0 0,0 0 0 0 0,1 1 0 0 0,-1-1 0 0 0,0 0 0 0 0,0 1 1 0 0,1-1-1 0 0,-1 1 0 0 0,0-1 0 0 0,1 1 0 0 0,-1 0-3 0 0,-6 4 9 0 0,6-4-9 0 0,1 0 0 0 0,0 0 0 0 0,-1 0 0 0 0,1-1 1 0 0,-1 1-1 0 0,1 0 0 0 0,-1-1 0 0 0,0 1 0 0 0,1-1 0 0 0,-1 0 0 0 0,1 1 0 0 0,-1-1 0 0 0,0 0 1 0 0,0 0-1 0 0,-45 0 64 0 0,31-2-64 0 0,8-3 0 0 0,7 4 0 0 0,-1 0 0 0 0,1 0 0 0 0,0 0 0 0 0,-1 0 0 0 0,1 0 0 0 0,-1 1 0 0 0,0-1 0 0 0,1 1 0 0 0,-1-1 0 0 0,1 1 0 0 0,-1 0 0 0 0,0 0 0 0 0,1-1 0 0 0,-1 1 0 0 0,1 0-2 0 0,0 0 1 0 0,0 0-1 0 0,0 0 1 0 0,1 0-1 0 0,-1 0 1 0 0,0 0-1 0 0,0 0 1 0 0,0 0 0 0 0,1 0-1 0 0,-1-1 1 0 0,0 1-1 0 0,0 0 1 0 0,1-1-1 0 0,-1 1 1 0 0,0-1 1 0 0,1 1-6 0 0,-1-1 1 0 0,1 1-1 0 0,0-1 1 0 0,-1 1-1 0 0,1-1 1 0 0,0 1-1 0 0,0-1 1 0 0,-1 1-1 0 0,1-1 0 0 0,0 1 1 0 0,0-1-1 0 0,0 1 1 0 0,0-1-1 0 0,0 1 1 0 0,0-1-1 0 0,0 0 1 0 0,0 1-1 0 0,0-1 6 0 0,0 1-2 0 0,0 0 0 0 0,0 0 0 0 0,0 0-1 0 0,0 0 1 0 0,0 0 0 0 0,0 0 0 0 0,0 0-1 0 0,0-1 1 0 0,0 1 0 0 0,0 0 0 0 0,0 0 0 0 0,0 0-1 0 0,0 0 1 0 0,0 0 0 0 0,0 0 0 0 0,0 0-1 0 0,0 0 1 0 0,0 0 0 0 0,0 0 0 0 0,0-1 0 0 0,0 1-1 0 0,0 0 1 0 0,0 0 0 0 0,0 0 0 0 0,0 0-1 0 0,0 0 1 0 0,0 0 0 0 0,0 0 0 0 0,0 0 0 0 0,-1 0-1 0 0,1 0 1 0 0,0 0 0 0 0,0 0 0 0 0,0 0-1 0 0,0 0 1 0 0,0 0 0 0 0,0 0 0 0 0,0-1 0 0 0,0 1-1 0 0,0 0 1 0 0,0 0 0 0 0,0 0 0 0 0,-1 0-1 0 0,1 0 1 0 0,0 0 0 0 0,0 0 0 0 0,0 0 0 0 0,0 0-1 0 0,0 0 1 0 0,0 0 0 0 0,0 0 0 0 0,0 0-1 0 0,0 0 1 0 0,0 0 0 0 0,-1 0 0 0 0,1 1 0 0 0,0-1 2 0 0,-1 0 24 0 0,-1-1-33 0 0,1 1-36 0 0,-1 0-35 0 0,1-1-36 0 0,0 1-38 0 0,0-1-38 0 0,0 0-38 0 0,1 1-39 0 0,-1-1-40 0 0,0 0-41 0 0,1-1-42 0 0,0 1-42 0 0,-1 0-42 0 0,1-1-44 0 0,0 0-44 0 0,0 0-1182 0 0,0 2-992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56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95 8176 0 0,'0'0'182'0'0,"0"0"29"0"0,0 0 13 0 0,-3 0-32 0 0,-7 0-124 0 0,7 0 76 0 0,3 0 19 0 0,3 0-3 0 0,-2 0-141 0 0,1 0 0 0 0,0-1 0 0 0,-1 1 0 0 0,1 0 0 0 0,-1-1 0 0 0,1 1 0 0 0,-1-1 0 0 0,1 0 0 0 0,-1 1 1 0 0,1-1-1 0 0,-1 0 0 0 0,0 0-19 0 0,13-6 132 0 0,-3 5-13 0 0,-3 3-46 0 0,-6-1-48 0 0,0 0 0 0 0,0 0-1 0 0,0 0 1 0 0,0 0-1 0 0,1 0 1 0 0,-1-1 0 0 0,0 1-1 0 0,0-1 1 0 0,0 1 0 0 0,1-1-25 0 0,15-7 149 0 0,-15 6-125 0 0,0 1 1 0 0,0 1-1 0 0,0-1 1 0 0,0 0-1 0 0,0 1 0 0 0,0 0 1 0 0,3 0-25 0 0,-5 0 15 0 0,1 0 1 0 0,0-1 0 0 0,-1 1 0 0 0,1 0 0 0 0,0 0-1 0 0,-1-1 1 0 0,1 1 0 0 0,0-1 0 0 0,-1 1-1 0 0,1-1 1 0 0,-1 0 0 0 0,1 1 0 0 0,-1-1 0 0 0,1 0-16 0 0,11-6 104 0 0,13 2 83 0 0,-14-1-68 0 0,-10 5-100 0 0,-1 0 0 0 0,1 0 0 0 0,-1 1-1 0 0,1-1 1 0 0,-1 0 0 0 0,1 1 0 0 0,0-1 0 0 0,-1 1 0 0 0,1 0 0 0 0,0-1 0 0 0,-1 1 0 0 0,1 0 0 0 0,0 0 0 0 0,0 0-19 0 0,9 0 85 0 0,-4 1-37 0 0,0-1 0 0 0,0 0 1 0 0,0-1-1 0 0,0 0 0 0 0,4-1-48 0 0,2-4 81 0 0,-12 5-68 0 0,1 0-1 0 0,-1 1 1 0 0,1-1-1 0 0,-1 0 1 0 0,1 0 0 0 0,0 1-1 0 0,-1-1 1 0 0,1 1 0 0 0,0 0-1 0 0,-1-1 1 0 0,1 1-1 0 0,0 0 1 0 0,-1 0 0 0 0,1 0-13 0 0,7 1 45 0 0,-6-1-36 0 0,0 1-1 0 0,0-1 1 0 0,0 0-1 0 0,0 0 0 0 0,0 0 1 0 0,0-1-1 0 0,0 1 1 0 0,0-1-1 0 0,0 1 1 0 0,-1-1-1 0 0,2 0-8 0 0,4-4 24 0 0,-7 4-22 0 0,0 0 0 0 0,1 0 0 0 0,-1 0-1 0 0,0 1 1 0 0,1-1 0 0 0,-1 0 0 0 0,1 0-1 0 0,0 1 1 0 0,-1-1 0 0 0,1 1 0 0 0,-1 0 0 0 0,1-1-1 0 0,0 1 1 0 0,-1 0 0 0 0,1 0 0 0 0,0 0-1 0 0,-1 0 1 0 0,1 0 0 0 0,0 1 0 0 0,-1-1 0 0 0,1 0-1 0 0,-1 1 1 0 0,1-1 0 0 0,0 1-2 0 0,6 4 26 0 0,-6-4-22 0 0,-1 0 0 0 0,1 0-1 0 0,-1 0 1 0 0,0-1 0 0 0,1 1-1 0 0,0 0 1 0 0,-1-1-1 0 0,1 1 1 0 0,-1-1 0 0 0,1 1-1 0 0,0-1 1 0 0,-1 0 0 0 0,1 0-1 0 0,0 0-3 0 0,0 0 4 0 0,-1 0 0 0 0,1 1 0 0 0,0-1 0 0 0,-1 0 0 0 0,1 1-1 0 0,-1-1 1 0 0,1 1 0 0 0,0-1 0 0 0,-1 1 0 0 0,1 0 0 0 0,-1-1 0 0 0,1 1-1 0 0,-1 0 1 0 0,0 0 0 0 0,1 0 0 0 0,-1 0 0 0 0,0 1 0 0 0,1-1-4 0 0,5 3 101 0 0,2-5-78 0 0,-7 1-3 0 0,4-1 2 0 0,-6 1-18 0 0,8 5 32 0 0,10 4 30 0 0,-5-6-50 0 0,-8-1 64 0 0,6 12 0 0 0,-9-7-83 0 0,-1 3 35 0 0,0-5 7 0 0,-1 0 1 0 0,0 1-1 0 0,0-1 0 0 0,-1 1 0 0 0,1-1 0 0 0,-1 0 1 0 0,-1 4-40 0 0,-3-1 34 0 0,4-7-26 0 0,0 0 0 0 0,0 1 0 0 0,0-1-1 0 0,0 1 1 0 0,1-1 0 0 0,-1 1 0 0 0,0-1 0 0 0,1 1 0 0 0,0 0-1 0 0,-1-1 1 0 0,1 1 0 0 0,0 0 0 0 0,0-1 0 0 0,0 1-8 0 0,-1 0 7 0 0,1-1 0 0 0,0 1 1 0 0,0 0-1 0 0,0-1 1 0 0,-1 1-1 0 0,1-1 1 0 0,-1 1-1 0 0,1-1 1 0 0,-1 1-1 0 0,0-1 1 0 0,1 0-1 0 0,-1 1 0 0 0,0-1-7 0 0,-6 12 52 0 0,6 4 3 0 0,1-14-42 0 0,1-1 0 0 0,-1 0 0 0 0,-1 1 1 0 0,1-1-1 0 0,0 0 0 0 0,0 1 1 0 0,-1-1-1 0 0,0 1 0 0 0,1-1 1 0 0,-2 2-14 0 0,-12 30 140 0 0,0 22-41 0 0,-2 4-41 0 0,0-21 13 0 0,12-31-69 0 0,2-1 1 0 0,-1 0 0 0 0,1 1 0 0 0,0-1-1 0 0,0 1 1 0 0,1 3-3 0 0,0-4 2 0 0,-1 1-1 0 0,1 0 1 0 0,-1-1 0 0 0,-1 1 0 0 0,0-1-1 0 0,-1 3-1 0 0,0 0 17 0 0,0 0 1 0 0,0 0-1 0 0,-1 12-17 0 0,-9 23 2 0 0,6-27-2 0 0,1-2 0 0 0,1 1 0 0 0,-2 8 0 0 0,4-6 2 0 0,3-14 11 0 0,0-1 0 0 0,0 1-1 0 0,-1 0 1 0 0,1-1 0 0 0,-1 1-1 0 0,0 0 1 0 0,0-1 0 0 0,-1 1-13 0 0,-7 9 69 0 0,8-11-52 0 0,-1 1 0 0 0,1 0 1 0 0,-1-1-1 0 0,1 1 0 0 0,0 0 1 0 0,1 0-1 0 0,-1 0 1 0 0,0 2-18 0 0,0 6 37 0 0,1-8-18 0 0,0-1 0 0 0,0 1 0 0 0,0 0 0 0 0,-1 0 0 0 0,1-1 0 0 0,-1 1 0 0 0,0-1 0 0 0,0 1 0 0 0,-1 1-19 0 0,-4 4 39 0 0,3-4-6 0 0,1 0 0 0 0,-1 1 1 0 0,1 0-1 0 0,0-1 0 0 0,-2 6-33 0 0,0 15 89 0 0,2-18-35 0 0,0-1 0 0 0,-1-1 0 0 0,-3 7-54 0 0,-3 3 66 0 0,5-2-42 0 0,-1-10 5 0 0,1-1-10 0 0,3 11 40 0 0,2-10-65 0 0,0 10 37 0 0,0-13-108 0 0,0-4-8 0 0,0-3-39 0 0,0 5 141 0 0,0 0-34 0 0,0-1-36 0 0,0 0-37 0 0,0 1-36 0 0,0-1-39 0 0,0 0-37 0 0,0 0-41 0 0,0 0-39 0 0,0 0-41 0 0,0 0-41 0 0,0 0-43 0 0,0 1-43 0 0,0-1-43 0 0,0 1-44 0 0,0 0-46 0 0,0-1-1219 0 0,0 1-1022 0 0</inkml:trace>
  <inkml:trace contextRef="#ctx0" brushRef="#br0" timeOffset="706.83">473 32 3968 0 0,'0'0'91'0'0,"0"0"11"0"0,0 0 9 0 0,0 0-33 0 0,0 0 8 0 0,0 0 43 0 0,0 3 125 0 0,0 0-75 0 0,0 1 70 0 0,0 12 731 0 0,0-10-646 0 0,-2-4-106 0 0,-9 11-17 0 0,6 0-2 0 0,-2-8-69 0 0,7-5-131 0 0,-1 0 0 0 0,1 1 0 0 0,0-1 0 0 0,-1 0 0 0 0,1 0 0 0 0,-1 1 0 0 0,1-1 0 0 0,0 0 1 0 0,-1 1-1 0 0,1-1 0 0 0,0 1 0 0 0,-1-1 0 0 0,1 0 0 0 0,0 1 0 0 0,0-1 0 0 0,-1 1 0 0 0,1-1 0 0 0,0 1 1 0 0,0-1-1 0 0,0 1 0 0 0,0-1 0 0 0,-1 0 0 0 0,1 1 0 0 0,0-1 0 0 0,0 1 0 0 0,0-1 0 0 0,0 1 0 0 0,0-1 0 0 0,0 1 1 0 0,0-1-1 0 0,1 1 0 0 0,-1 0-9 0 0,-2 10 149 0 0,-5 1 32 0 0,3-4-67 0 0,-12 29 521 0 0,7-10-251 0 0,2-10-180 0 0,1-1-35 0 0,0 0-45 0 0,0-2-52 0 0,2-5 0 0 0,0 0 0 0 0,1 1 1 0 0,0 0-1 0 0,1 0-72 0 0,-5 13 128 0 0,-2 0-35 0 0,-38 79 249 0 0,19-40-130 0 0,8-21-36 0 0,-5 7 49 0 0,15-32-113 0 0,-2 2 47 0 0,-3 9 25 0 0,-1 3 8 0 0,0-11-16 0 0,4-6-51 0 0,0 6 2 0 0,0-1-2 0 0,0-5-2 0 0,7-7-72 0 0,2-3-18 0 0,0 0 1 0 0,0 0-1 0 0,0 0 1 0 0,1 0-1 0 0,-1 0 0 0 0,1 1 1 0 0,-1 0-34 0 0,-4 14 135 0 0,6-15-119 0 0,0 0 0 0 0,0 0 1 0 0,0-1-1 0 0,-1 1 0 0 0,1-1 1 0 0,-1 1-1 0 0,0-1 0 0 0,0 1-16 0 0,-8 4 80 0 0,10-7-76 0 0,0 1 0 0 0,-1-1 0 0 0,1 0-1 0 0,-1 0 1 0 0,1 1 0 0 0,0-1 0 0 0,-1 0 0 0 0,1 1 0 0 0,0-1 0 0 0,-1 0 0 0 0,1 1 0 0 0,0-1 0 0 0,-1 1 0 0 0,1-1 0 0 0,0 0 0 0 0,0 1 0 0 0,0-1 0 0 0,-1 1-1 0 0,1-1 1 0 0,0 1 0 0 0,0-1 0 0 0,0 1 0 0 0,0-1 0 0 0,0 1 0 0 0,0-1 0 0 0,0 1 0 0 0,0-1 0 0 0,0 1 0 0 0,0-1 0 0 0,0 1 0 0 0,0-1 0 0 0,0 1-4 0 0,1-1 4 0 0,-1 1 0 0 0,0-1 0 0 0,0 1 0 0 0,0-1 0 0 0,0 1 0 0 0,0-1 0 0 0,0 1 0 0 0,0-1 0 0 0,0 1 0 0 0,0-1 0 0 0,0 1 0 0 0,-1-1 0 0 0,1 1 0 0 0,0-1 0 0 0,0 1 0 0 0,0-1 0 0 0,0 1 0 0 0,-1-1 0 0 0,1 1 0 0 0,0-1 0 0 0,-1 0 0 0 0,1 1 0 0 0,0-1 0 0 0,-1 0 1 0 0,1 1-1 0 0,0-1 0 0 0,-1 0 0 0 0,1 1 0 0 0,-1-1 0 0 0,1 0 0 0 0,0 1 0 0 0,-1-1-4 0 0,-6 4 57 0 0,2 9 13 0 0,-6 1-1 0 0,11-14-65 0 0,-2 2 9 0 0,0 0-1 0 0,0 0 1 0 0,0 0 0 0 0,1-1 0 0 0,-1 1 0 0 0,1 1 0 0 0,-1-1-1 0 0,1 0 1 0 0,0 0 0 0 0,-1 2-13 0 0,2-3 4 0 0,0 0 0 0 0,0 1-1 0 0,0-1 1 0 0,0 0 0 0 0,0 1 0 0 0,1-1-1 0 0,-1 0 1 0 0,0 1 0 0 0,1-1 0 0 0,-1 0-1 0 0,1 0 1 0 0,-1 1 0 0 0,1-1 0 0 0,0 0-1 0 0,-1 0 1 0 0,1 0 0 0 0,0 0 0 0 0,0 0 0 0 0,0 0-1 0 0,0 0 1 0 0,0 0 0 0 0,0 0 0 0 0,0 0-4 0 0,4 12 0 0 0,-2-7 0 0 0,-3-5 0 0 0,1 0 0 0 0,-1 1 0 0 0,1-1 0 0 0,-1 1 0 0 0,1-1 0 0 0,0 0 0 0 0,0 1 0 0 0,-1-1 0 0 0,1 0 0 0 0,0 0 0 0 0,0 0 0 0 0,0 1 0 0 0,0-1 0 0 0,1 0 0 0 0,-1 0 0 0 0,0-1 0 0 0,0 1 0 0 0,1 0 0 0 0,-1 0 0 0 0,0 0 0 0 0,1-1 0 0 0,-1 1 0 0 0,1-1 0 0 0,0 1 0 0 0,10-2-6 0 0,-9 1 1 0 0,1 0-1 0 0,-1 0 0 0 0,0-1 0 0 0,0 2 0 0 0,0-1 0 0 0,1 0 0 0 0,-1 1 0 0 0,0 0 0 0 0,0-1 1 0 0,1 2 5 0 0,4 2-1 0 0,-7-3 1 0 0,0 0-1 0 0,1 0 0 0 0,-1 0 0 0 0,1 0 1 0 0,-1 0-1 0 0,1-1 0 0 0,0 1 0 0 0,-1-1 1 0 0,1 1-1 0 0,-1-1 0 0 0,1 0 0 0 0,0 0 1 0 0,-1 1-1 0 0,1-1 1 0 0,0 0-4 0 0,0 0 0 0 0,0 0 0 0 0,-1 0 0 0 0,1 1 0 0 0,0-1 0 0 0,0 1 0 0 0,-1-1 0 0 0,1 1 0 0 0,0 0 0 0 0,-1 0 0 0 0,1 0 0 0 0,-1-1 0 0 0,1 2 4 0 0,-1-1 0 0 0,1 0 0 0 0,-1-1 0 0 0,1 1 0 0 0,0 0 0 0 0,-1 0-1 0 0,1-1 1 0 0,0 1 0 0 0,0-1 0 0 0,-1 1 0 0 0,1-1 0 0 0,0 0 0 0 0,0 0 0 0 0,0 0 0 0 0,0 0 0 0 0,1 1 0 0 0,-1-1 0 0 0,1 0 0 0 0,-1 0 0 0 0,1 1 0 0 0,-1 0 0 0 0,1-1 0 0 0,-1 1 0 0 0,1 0 0 0 0,-1 0 0 0 0,2 1 0 0 0,-2 0 0 0 0,1-1 0 0 0,-1 0 0 0 0,0 0 0 0 0,1 0 0 0 0,-1-1 0 0 0,1 1 0 0 0,-1-1 0 0 0,1 1 0 0 0,-1-1 0 0 0,1 0 0 0 0,2 0 0 0 0,216 0 0 0 0,-220 0 0 0 0,1 0 0 0 0,0 0 0 0 0,0 0 0 0 0,-1-1 0 0 0,1 1 0 0 0,0-1 0 0 0,0 1 0 0 0,-1-1 0 0 0,1 0 0 0 0,0 0 0 0 0,-1 0 0 0 0,1 0 0 0 0,-1 0 0 0 0,1 0 0 0 0,-1 0 0 0 0,1 0 0 0 0,-1 1 0 0 0,1-1 0 0 0,0 0 0 0 0,-1 1 0 0 0,1-1 0 0 0,0 1 0 0 0,0-1 0 0 0,-1 1 0 0 0,1 0 0 0 0,0 0 0 0 0,0-1 0 0 0,0 1 0 0 0,-1 0-1 0 0,1 0 1 0 0,0 0 0 0 0,0-1 0 0 0,0 1 0 0 0,-1-1 0 0 0,1 1 0 0 0,0-1 0 0 0,-1 0 0 0 0,1 1 0 0 0,-1-1 0 0 0,1 0 0 0 0,0 0 0 0 0,-1 0 1 0 0,1 0 0 0 0,-1 0 0 0 0,1 0 0 0 0,-1 0 0 0 0,1 0 0 0 0,0 1 0 0 0,-1-1 0 0 0,1 1 0 0 0,0-1 0 0 0,0 1 0 0 0,-1 0 0 0 0,1 0 0 0 0,0 0-1 0 0,0 0 6 0 0,0 0 1 0 0,-1-1 0 0 0,1 1 0 0 0,0 0 0 0 0,-1-1 0 0 0,1 1 0 0 0,-1-1 0 0 0,1 1 0 0 0,-1-1-1 0 0,1 0 1 0 0,-1 1 0 0 0,1-1 0 0 0,-1 0 0 0 0,1 0 0 0 0,-1 0 0 0 0,0 0 0 0 0,0-1 0 0 0,1 1-7 0 0,4-3 73 0 0,-1 3-44 0 0,0 0-14 0 0,0-6 1 0 0,-5 7-13 0 0,0 0 0 0 0,0-1-1 0 0,0 1 1 0 0,1 0 0 0 0,-1-1 0 0 0,0 1-1 0 0,0 0 1 0 0,1-1 0 0 0,-1 1 0 0 0,0 0-1 0 0,1-1 1 0 0,-1 1 0 0 0,0 0 0 0 0,1 0-1 0 0,-1-1 1 0 0,0 1 0 0 0,1 0 0 0 0,-1 0-1 0 0,0 0 1 0 0,1-1 0 0 0,-1 1 0 0 0,1 0-1 0 0,-1 0 1 0 0,0 0 0 0 0,1 0 0 0 0,-1 0-1 0 0,1 0 1 0 0,-1 0 0 0 0,1 0-1 0 0,-1 0 1 0 0,1 0-3 0 0,1 0 70 0 0,1 0-17 0 0,7 0-32 0 0,-9 0-20 0 0,-1 0 0 0 0,0 0 0 0 0,0 0 0 0 0,0 0 0 0 0,0 0 0 0 0,0 0 0 0 0,0 0 0 0 0,0 0 0 0 0,0 0 0 0 0,0 0 0 0 0,0 0-1 0 0,1 0 1 0 0,-1 0 0 0 0,0 0 0 0 0,0 0 0 0 0,0 0 0 0 0,0 0 0 0 0,0 0 0 0 0,0 0 0 0 0,0 0 0 0 0,0 0 0 0 0,0 0 0 0 0,0 0 0 0 0,0 0 0 0 0,1 0 0 0 0,-1 0-1 0 0,0 0 1 0 0,0 0 0 0 0,0 0 0 0 0,0 1 0 0 0,0-1 0 0 0,0 0 0 0 0,0 0 0 0 0,0 0 0 0 0,0 0 0 0 0,0 0 0 0 0,0 0 0 0 0,0 0 0 0 0,0 0 0 0 0,0 0 0 0 0,0 0 0 0 0,0 0-1 0 0,0 1 1 0 0,0-1 0 0 0,0 0 0 0 0,0 0 0 0 0,0 0 0 0 0,0 0 0 0 0,0 0 0 0 0,0 0 0 0 0,0 0 0 0 0,0 0 0 0 0,0 0 0 0 0,0 0 0 0 0,0 1 0 0 0,0-1 0 0 0,0 0-1 0 0,0 0 3 0 0,0 1 1 0 0,0 0-1 0 0,0 0 1 0 0,0-1-1 0 0,0 1 1 0 0,0 0-1 0 0,0-1 1 0 0,1 1 0 0 0,-1 0-1 0 0,0-1 1 0 0,0 1-1 0 0,1-1 1 0 0,-1 1-1 0 0,0 0 1 0 0,1-1-4 0 0,9 6 11 0 0,-8-4-29 0 0,-1 1-44 0 0,-1-2-13 0 0,1 1-36 0 0,0-1-45 0 0,-1 0-52 0 0,1 0 1 0 0,0-1-35 0 0,2 1-334 0 0,-2-1 75 0 0,1 1-49 0 0,1-1-652 0 0,-1 0-522 0 0,-1 0-988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55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17 6056 0 0,'0'0'176'0'0,"0"0"57"0"0,0 0 115 0 0,0 0 48 0 0,-2-3 11 0 0,-9-7 6 0 0,9 7 23 0 0,2 3 11 0 0,0 0 1 0 0,0 0-28 0 0,0 0-118 0 0,-2 1-150 0 0,1 0-49 0 0,-1-2-31 0 0,0 0-31 0 0,-1 0-18 0 0,0 1 34 0 0,0 1 51 0 0,0 2 79 0 0,-7 7 102 0 0,7-7-78 0 0,0-2-78 0 0,1-1-50 0 0,-1-1-43 0 0,0 0-2 0 0,1 1 41 0 0,0 1 50 0 0,-1 1 76 0 0,-11 9 23 0 0,1-6-32 0 0,8 6-4 0 0,-8-6 9 0 0,-4 8 26 0 0,14-10-144 0 0,0 1 0 0 0,0 0 0 0 0,1 0-1 0 0,0 1 1 0 0,-1-1 0 0 0,1 1-83 0 0,-4 9 172 0 0,2-4-91 0 0,-1 0-51 0 0,4-8-30 0 0,1-1 0 0 0,-1 0 0 0 0,0 0 0 0 0,0 0 0 0 0,0 0 0 0 0,0 0 0 0 0,0 0 0 0 0,0 0 0 0 0,0 0 0 0 0,0 0 0 0 0,0-1 0 0 0,-1 1 0 0 0,1 0 0 0 0,0-1 0 0 0,0 0 0 0 0,0 1 0 0 0,0-1 0 0 0,1 1 0 0 0,-1-1 0 0 0,0 1 0 0 0,0-1 0 0 0,0 1 0 0 0,1 0 0 0 0,-1-1 0 0 0,0 1 0 0 0,1 0 0 0 0,-1-1 0 0 0,1 1 0 0 0,-1 0 0 0 0,1 0 0 0 0,-1 0 0 0 0,1 0 0 0 0,0-1 0 0 0,-1 1 0 0 0,1 0 0 0 0,0 0 0 0 0,-1 0 0 0 0,1 0 0 0 0,0 0 0 0 0,0 0 0 0 0,-3 11 0 0 0,-3 2 3 0 0,-5 6 77 0 0,2-4-22 0 0,-7 16 19 0 0,16-31-74 0 0,-1 0 0 0 0,1 0-1 0 0,-1 1 1 0 0,1-1 0 0 0,0 1-1 0 0,0-1 1 0 0,-1 0 0 0 0,1 1-1 0 0,0-1 1 0 0,0 1-3 0 0,-2 17 40 0 0,0-13-33 0 0,-7 24-1 0 0,7-6 45 0 0,2-19-50 0 0,0-1 0 0 0,0 1-1 0 0,0 0 1 0 0,0-1 0 0 0,-1 1 0 0 0,0-1 0 0 0,0 1-1 0 0,0-1 1 0 0,0 1 0 0 0,-1-1 0 0 0,0 0 0 0 0,0 1 0 0 0,0-1-1 0 0,1-1 3 0 0,0 0 1 0 0,0 0 0 0 0,1 0 0 0 0,-1 0 0 0 0,1 0-1 0 0,0 0 1 0 0,0 0 0 0 0,0-1 0 0 0,0 1 0 0 0,1 0-1 0 0,-1 0 1 0 0,1 0 0 0 0,0 0 0 0 0,0 1-4 0 0,5 9 10 0 0,-5-11-10 0 0,0-1 0 0 0,0 0 0 0 0,-1 1 0 0 0,1-1 0 0 0,0 1 0 0 0,-1-1 0 0 0,1 1 0 0 0,-1-1 0 0 0,0 1 0 0 0,1-1 1 0 0,-1 1-1 0 0,0 0 0 0 0,0-1 0 0 0,0 2 0 0 0,0 1 0 0 0,1-1 0 0 0,-1 0 1 0 0,1 1-1 0 0,0-1 0 0 0,0 0 0 0 0,0 0 1 0 0,0 0-1 0 0,2 2 0 0 0,1 6 8 0 0,4 11 40 0 0,4 4-43 0 0,-11-24-4 0 0,4 5-1 0 0,0-1 0 0 0,0 1 0 0 0,1-1 0 0 0,-1 0 0 0 0,2 0 0 0 0,2 2 0 0 0,10 9 0 0 0,-16-14 5 0 0,0-1 0 0 0,0 0 1 0 0,0 1-1 0 0,0-1 1 0 0,1 0-1 0 0,1 0-5 0 0,-2 0 6 0 0,0-1-1 0 0,1 1 0 0 0,-1 0 0 0 0,0 1 0 0 0,0-1 1 0 0,1 1-6 0 0,25 26 10 0 0,-29-28-8 0 0,1-1 1 0 0,-1 1-1 0 0,1-1 0 0 0,0 1 1 0 0,-1-1-1 0 0,1 0 0 0 0,-1 1 0 0 0,1-1 1 0 0,0 0-1 0 0,-1 0 0 0 0,1 1 0 0 0,0-1 1 0 0,0 0-1 0 0,-1 0 0 0 0,1 0 0 0 0,0 0 1 0 0,-1 0-1 0 0,1 0 0 0 0,0 0-2 0 0,7 1 11 0 0,18 9-1 0 0,-7-7 33 0 0,2-3-5 0 0,26 0 71 0 0,-7 0-110 0 0,-34 0-52 0 0,0 0 8 0 0,-5 0 37 0 0,-1 0 0 0 0,0 0 0 0 0,1 0 0 0 0,-1 0 0 0 0,0 0 0 0 0,1 0 0 0 0,-1 0 0 0 0,0 0 0 0 0,1 0 0 0 0,-1 0 0 0 0,0 0 1 0 0,1 0-1 0 0,-1 0 0 0 0,0 0 0 0 0,1-1 0 0 0,-1 1 0 0 0,0 0 0 0 0,0 0 0 0 0,1 0 0 0 0,-1 0 0 0 0,0-1 0 0 0,0 1 0 0 0,1 0 0 0 0,-1 0 0 0 0,0-1 0 0 0,0 1 8 0 0,2-2-57 0 0,0 1-8 0 0,0-1-20 0 0,-1 1-38 0 0,1 0-15 0 0,-1 0-38 0 0,1 0-44 0 0,0 0-49 0 0,-1 0-53 0 0,1 0-49 0 0,-1 1-44 0 0,1 0-38 0 0,0-1-134 0 0,0 1-37 0 0,3 0-1381 0 0</inkml:trace>
  <inkml:trace contextRef="#ctx0" brushRef="#br0" timeOffset="310">34 474 7200 0 0,'0'0'165'0'0,"0"0"22"0"0,0 0 6 0 0,0 0 22 0 0,0 0 69 0 0,0 0 32 0 0,0 0 4 0 0,2-2-23 0 0,2-3-208 0 0,0 2-34 0 0,-1-1 1 0 0,1 0-1 0 0,0 1 0 0 0,0 0 0 0 0,2-2-55 0 0,5 1 104 0 0,-9 3-82 0 0,0 0 1 0 0,0 0-1 0 0,1-1 0 0 0,-1 1 0 0 0,0 0 0 0 0,0-1 0 0 0,0 1 0 0 0,0-1 0 0 0,0 0-22 0 0,3-4 48 0 0,-1 3-10 0 0,-1 0 0 0 0,0 0 1 0 0,1 0-1 0 0,-1 0 0 0 0,2-1-38 0 0,18-5 172 0 0,6-2-39 0 0,0 6-12 0 0,-8-5-7 0 0,5 4-2 0 0,-11 1-42 0 0,-12 3-64 0 0,1 1 0 0 0,-1 0 0 0 0,0 0 0 0 0,1 0 0 0 0,-1 0 0 0 0,1 1 0 0 0,-1-1 0 0 0,1 1 0 0 0,0 0-6 0 0,8 1 19 0 0,-8-1-13 0 0,0 1 0 0 0,-1-1-1 0 0,1 0 1 0 0,-1-1 0 0 0,1 1-1 0 0,0 0 1 0 0,-1-1 0 0 0,1 0-1 0 0,1 0-5 0 0,24-10 43 0 0,-24 10-40 0 0,1 0-1 0 0,-1 1 1 0 0,1-1 0 0 0,3 1-3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00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111 502 6272 0 0,'0'0'141'0'0,"0"0"23"0"0,0 0 11 0 0,-3 0-29 0 0,-1 0-176 0 0,0 0 102 0 0,-2 0 138 0 0,0 0 100 0 0,1 0 26 0 0,-7 2 513 0 0,8-1-571 0 0,1 0-36 0 0,-1 1-51 0 0,1 0-66 0 0,1 0-85 0 0,0-1-40 0 0,1 2-45 0 0,-1-1-49 0 0,-3 9 298 0 0,-2 3 22 0 0,4-7-126 0 0,2-6-75 0 0,1 0 1 0 0,-1 1-1 0 0,1-1 1 0 0,-1 0 0 0 0,1 1-1 0 0,0-1 1 0 0,0 1-1 0 0,0-1 1 0 0,0 0 0 0 0,0 2-26 0 0,-3 15 221 0 0,-1-8-133 0 0,-3 9 58 0 0,5-1 39 0 0,2-10-115 0 0,-1-1 1 0 0,0 0 0 0 0,-1 1-1 0 0,-1 5-70 0 0,0-5 64 0 0,2 0-1 0 0,-1 0 0 0 0,1 1 1 0 0,-1 7-64 0 0,2 106 607 0 0,0-81-435 0 0,0 1-37 0 0,0-37-128 0 0,1-1 1 0 0,-1 0-1 0 0,1 1 0 0 0,0-1 0 0 0,0 0 0 0 0,0 1 0 0 0,1 2-7 0 0,10 18 4 0 0,-11-23-4 0 0,-1-1 0 0 0,1 0 0 0 0,0 0 0 0 0,0 0 0 0 0,0 0 0 0 0,0 0 0 0 0,0 0 0 0 0,0 0 0 0 0,0 0 0 0 0,0 0 0 0 0,0-1 0 0 0,1 1 0 0 0,2 1 6 0 0,-1-2 0 0 0,1 1 0 0 0,-1 0 0 0 0,1-1 0 0 0,0 0 0 0 0,0 0 0 0 0,-1 0 0 0 0,1 0 0 0 0,0 0-6 0 0,6-1 10 0 0,-7 1-7 0 0,-1 0 0 0 0,0-1-1 0 0,0 1 1 0 0,1-1 0 0 0,-1 1 0 0 0,0-1 0 0 0,0 0 0 0 0,0 0 0 0 0,0 0 0 0 0,0 0 0 0 0,0 0 0 0 0,0 0 0 0 0,0-1 0 0 0,0 1 0 0 0,-1-1 0 0 0,1 1 0 0 0,0-1 0 0 0,-1 1 0 0 0,0-1 0 0 0,1-1-3 0 0,4-5 26 0 0,-1-1 0 0 0,0 1 0 0 0,0-1 0 0 0,0-2-26 0 0,7-13 39 0 0,-9 20-30 0 0,0-1 0 0 0,-1 1-1 0 0,0-1 1 0 0,0 1-1 0 0,0-1 1 0 0,0-2-9 0 0,-1 2 0 0 0,1 0 1 0 0,0 0-1 0 0,0 1 0 0 0,0-1 0 0 0,1 1 1 0 0,1-2-1 0 0,-2 1 0 0 0,1 0 0 0 0,-1 0 0 0 0,-1 0 0 0 0,1 0 0 0 0,0 0 0 0 0,-1 0 0 0 0,0 0 0 0 0,-1 0 0 0 0,1-4 0 0 0,2-11 0 0 0,3-4 0 0 0,-4 18 0 0 0,0 0 0 0 0,-1 0 0 0 0,0 0 0 0 0,0-1 0 0 0,-1-4 0 0 0,0-44-41 0 0,0-3-96 0 0,1 41 95 0 0,-1 6 2 0 0,0 1 1 0 0,0-1-1 0 0,-1 0 0 0 0,-1-8 40 0 0,-3 1-35 0 0,3 8 13 0 0,0 1 1 0 0,0-1 0 0 0,1 0 0 0 0,0 0 0 0 0,1-1 21 0 0,-1-1-27 0 0,0 0 0 0 0,-1 1 0 0 0,-2-11 27 0 0,1 8-16 0 0,1 1 1 0 0,0-2-1 0 0,1 1 0 0 0,1 0 16 0 0,-1-1-40 0 0,-1 0 0 0 0,-3-15 40 0 0,2 15-40 0 0,1-1 0 0 0,-1-14 40 0 0,3 24-8 0 0,-1-1 0 0 0,1 0 0 0 0,-2 1 0 0 0,1-1 1 0 0,0 1-1 0 0,-3-4 8 0 0,0-6-23 0 0,-12-45-41 0 0,15 56 105 0 0,-1-1-33 0 0,1-19-115 0 0,1 18 134 0 0,1 0 81 0 0,-1 4 0 0 0,0-1 42 0 0,0 1 47 0 0,0 0 51 0 0,0 26-56 0 0,0 0-34 0 0,0 53 207 0 0,0-43-206 0 0,2-8-59 0 0,4 4 4 0 0,0 3 6 0 0,-4-5 0 0 0,-1-12-40 0 0,1-1-1 0 0,0 1 1 0 0,1 0-70 0 0,0 0 74 0 0,-1 1 1 0 0,0 0-1 0 0,-1 2-74 0 0,-1-11 28 0 0,0 0 1 0 0,0 0 0 0 0,1 0 0 0 0,0 0 0 0 0,0-1-1 0 0,1 1 1 0 0,-1 0 0 0 0,2 0 0 0 0,-1-1 0 0 0,3 5-29 0 0,-3-6 29 0 0,1 1 0 0 0,-1 0 0 0 0,0 0-1 0 0,0 0 1 0 0,0 4-29 0 0,1 27 77 0 0,-3-28-57 0 0,1 0 1 0 0,0 0-1 0 0,1 0 0 0 0,0 0 1 0 0,0 0-1 0 0,1 0 1 0 0,2 4-21 0 0,-2-6 7 0 0,0 1 0 0 0,-1 0 1 0 0,0 0-1 0 0,0 0 1 0 0,-1 0-1 0 0,0 0 1 0 0,0 3-8 0 0,-1-8 4 0 0,0 1 0 0 0,0-1 0 0 0,1 0 0 0 0,-1 0 0 0 0,1 0 0 0 0,0 1 0 0 0,0-1 0 0 0,0 0 0 0 0,2 3-4 0 0,2 9 24 0 0,11 45-2 0 0,-14-54-25 0 0,0 5 82 0 0,-2-8-84 0 0,0 0-35 0 0,0 0-62 0 0,0 1-78 0 0,0-1-96 0 0,-1 1-112 0 0,1-2 139 0 0,0 0-38 0 0,0 0-38 0 0,0-1-42 0 0,0 2-44 0 0,0-1-46 0 0,0 0-49 0 0,0 0-51 0 0,0 9-1260 0 0,0 7-1038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01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6000 0 0,'0'0'174'0'0,"0"0"57"0"0,0 0 130 0 0,0 0 58 0 0,3 3 12 0 0,7 11-16 0 0,-7 1-190 0 0,-1-4-100 0 0,4 2 5 0 0,0-1-1 0 0,-4-1-4 0 0,-2-9-101 0 0,0 0 1 0 0,0-1-1 0 0,1 1 0 0 0,-1-1 0 0 0,0 1 0 0 0,1-1 1 0 0,-1 1-1 0 0,1-1 0 0 0,-1 1 0 0 0,1-1 1 0 0,0 1-1 0 0,0-1 0 0 0,0 0-24 0 0,5 13 168 0 0,-1 12 88 0 0,6-5-12 0 0,-6 8-51 0 0,-1-15-113 0 0,4 22 113 0 0,-7-22-89 0 0,-1 3 46 0 0,1-9-49 0 0,0-1 0 0 0,0 1 0 0 0,0-1 1 0 0,3 6-102 0 0,-2-5 119 0 0,0 1 1 0 0,0-1 0 0 0,-1 0 0 0 0,0 8-120 0 0,-1-12 45 0 0,0 0 0 0 0,1 0 1 0 0,-1 0-1 0 0,1 0 0 0 0,0-1 1 0 0,0 1-1 0 0,0 0 0 0 0,1 0 1 0 0,-1-1-1 0 0,1 1 0 0 0,1 2-45 0 0,2 8 142 0 0,-7 3-38 0 0,0 0-2 0 0,7-2 36 0 0,-1-7-62 0 0,-3-7-59 0 0,0 1 0 0 0,0-1 0 0 0,0 0 0 0 0,0 1-1 0 0,0-1 1 0 0,-1 1 0 0 0,1 0 0 0 0,-1-1 0 0 0,1 1-1 0 0,-1-1 1 0 0,0 1 0 0 0,0 0 0 0 0,1-1 0 0 0,-1 1-17 0 0,0 1 5 0 0,-1 0 51 0 0,1-1 43 0 0,-1 0 32 0 0,0-1 129 0 0,-1-1 171 0 0,1 0-190 0 0,-1-2-46 0 0,1 1-103 0 0,0 0-39 0 0,0-1-45 0 0,0 1-36 0 0,0-1-42 0 0,1 0-45 0 0,-1 1 126 0 0,0-1 1 0 0,1 0-1 0 0,-1 0 0 0 0,1 0 0 0 0,0 0 1 0 0,-1 0-1 0 0,1 0 0 0 0,0 0 0 0 0,0 0 0 0 0,0 0 1 0 0,1-1-12 0 0,-1 1 10 0 0,0 1 1 0 0,0-1-1 0 0,0 0 1 0 0,0 0-1 0 0,0 0 1 0 0,0 0-1 0 0,0 0 0 0 0,-1 0 1 0 0,1 1-1 0 0,-1-1 1 0 0,0-1-11 0 0,-5-11 45 0 0,4 11-41 0 0,1 0 0 0 0,0 0 0 0 0,0 0 0 0 0,1-1 1 0 0,-1 1-1 0 0,1 0 0 0 0,-1-1 0 0 0,1 1 1 0 0,0-1-5 0 0,0-15 35 0 0,0-18 48 0 0,3 14-57 0 0,1 6-28 0 0,-2 11 4 0 0,0-1 0 0 0,0 1 0 0 0,-1-1 0 0 0,0 0 0 0 0,0 1 0 0 0,-1-1-2 0 0,0 1 9 0 0,0 0 0 0 0,1 0 0 0 0,0 1 1 0 0,0-1-1 0 0,1-1-9 0 0,4-13 0 0 0,-4 15-7 0 0,-1 2-8 0 0,0-1 1 0 0,0 0-1 0 0,0 0 1 0 0,-1 0-1 0 0,1 0 1 0 0,-1 0-1 0 0,0-1 15 0 0,0 3-4 0 0,0 1 0 0 0,0-1-1 0 0,0 0 1 0 0,0 1 0 0 0,0-1 0 0 0,0 0-1 0 0,1 1 1 0 0,-1-1 0 0 0,1 1 0 0 0,-1-1 0 0 0,1 1-1 0 0,-1-1 1 0 0,1 1 0 0 0,0-1 0 0 0,0 1-1 0 0,0-1 1 0 0,0 1 0 0 0,0 0 0 0 0,0 0-1 0 0,0-1 1 0 0,1 0 4 0 0,3-3-1 0 0,-1 0-1 0 0,0-1 0 0 0,0 0 1 0 0,-1 0-1 0 0,0 0 0 0 0,1-1 2 0 0,-2 1 0 0 0,1 1 0 0 0,-3 5 0 0 0,0-1 0 0 0,0 0 0 0 0,1 1 0 0 0,-1-1 0 0 0,0 0 0 0 0,1 1 0 0 0,-1-1 0 0 0,1 1 0 0 0,-1-1 0 0 0,0 1 0 0 0,1-1 0 0 0,-1 1 0 0 0,1-1 0 0 0,0 1 0 0 0,-1-1 0 0 0,1 1 0 0 0,-1 0 0 0 0,1-1 0 0 0,0 1 0 0 0,-1 0 0 0 0,1-1 0 0 0,0 1 0 0 0,4-2 0 0 0,11-9 0 0 0,-1 9-11 0 0,-3 1-23 0 0,-9 1 27 0 0,0-1 0 0 0,1 1-1 0 0,-1 0 1 0 0,0 0 0 0 0,0 1-1 0 0,1-1 1 0 0,-1 1 0 0 0,0-1 0 0 0,0 1-1 0 0,1 0 8 0 0,59 31-74 0 0,-60-30 69 0 0,0 0 0 0 0,1 1 0 0 0,-1-1 0 0 0,0 1 1 0 0,0 0-1 0 0,-1 0 0 0 0,1 0 5 0 0,1 2-10 0 0,1-1-1 0 0,-1 1 1 0 0,1-1 0 0 0,3 1 10 0 0,-1 0-12 0 0,-5-4 9 0 0,0 0 0 0 0,0 1 0 0 0,-1-1 0 0 0,1 0 0 0 0,0 1 0 0 0,0 0 0 0 0,-1-1 0 0 0,1 1 1 0 0,-1 0-1 0 0,1 0 0 0 0,-1 0 0 0 0,0 0 0 0 0,0 0 0 0 0,1 2 3 0 0,11 16 0 0 0,1 5 0 0 0,1 22 0 0 0,-5-26 0 0 0,-9-19 0 0 0,0 0 0 0 0,0 0 0 0 0,0 1 0 0 0,0-1 0 0 0,0 0 0 0 0,0 0 0 0 0,-1 1 0 0 0,1-1 0 0 0,-1 1 0 0 0,1-1 0 0 0,-1 0 0 0 0,0 3 0 0 0,-1 3 3 0 0,1-5 3 0 0,-1 0-1 0 0,1 0 1 0 0,0 0-1 0 0,0 0 1 0 0,0 0-1 0 0,1 0 1 0 0,-1 0-1 0 0,1 0 1 0 0,-1 0-1 0 0,1 0 1 0 0,0 0-6 0 0,4 5 30 0 0,-4-6-23 0 0,0-1 0 0 0,0 1 0 0 0,0-1 0 0 0,0 1 0 0 0,-1-1 0 0 0,1 1 0 0 0,0-1 0 0 0,-1 1 0 0 0,0-1 0 0 0,1 1 0 0 0,-1 0 0 0 0,0-1 0 0 0,0 1 0 0 0,1 0-7 0 0,-1 29 64 0 0,0-30-64 0 0,0-1 0 0 0,0 1 0 0 0,0-1 1 0 0,0 1-1 0 0,0 0 0 0 0,0-1 0 0 0,0 1 1 0 0,0-1-1 0 0,0 1 0 0 0,0-1 0 0 0,0 1 1 0 0,0-1-1 0 0,0 1 0 0 0,0-1 0 0 0,-1 1 1 0 0,1-1-1 0 0,0 1 0 0 0,0-1 1 0 0,0 0-1 0 0,-1 1 0 0 0,1-1 0 0 0,0 1 1 0 0,-1-1-1 0 0,1 1 0 0 0,0-1 0 0 0,-1 0 1 0 0,1 1-1 0 0,-1-1 0 0 0,1 0 0 0 0,0 1 1 0 0,-1-1-1 0 0,1 0 0 0 0,-1 0 0 0 0,1 1 1 0 0,-1-1-1 0 0,1 0 0 0 0,-1 0 0 0 0,1 0 1 0 0,-1 0-1 0 0,1 0 0 0 0,-1 0 1 0 0,1 0-1 0 0,-1 0 0 0 0,1 0 0 0 0,-1 0 1 0 0,0 0-1 0 0,-1 0 64 0 0,2 0 26 0 0,0 0-2 0 0,0-5-9 0 0,-1-9-39 0 0,1 1-18 0 0,-1 0-1 0 0,2 0 1 0 0,0 0 0 0 0,1-8-22 0 0,9 0 12 0 0,-6-8-12 0 0,0 13 0 0 0,-3 9 11 0 0,0 0-1 0 0,-1 0 1 0 0,1 0-1 0 0,-2 0 1 0 0,1-2-11 0 0,-1 5 1 0 0,1 0 0 0 0,-1 0 1 0 0,1 0-1 0 0,0 0 0 0 0,0 0 0 0 0,0 0 0 0 0,1 1 1 0 0,-1-1-1 0 0,1 0 0 0 0,0 0-1 0 0,22-32-5 0 0,-12 20-5 0 0,2 2-38 0 0,11 0 24 0 0,-17 11 18 0 0,23-13-65 0 0,-29 15 68 0 0,-1 1 0 0 0,1-1-1 0 0,-1 1 1 0 0,1-1 0 0 0,-1 1 0 0 0,1 0 0 0 0,-1 0 0 0 0,1 0-1 0 0,-1-1 1 0 0,1 2 0 0 0,-1-1 0 0 0,1 0 0 0 0,-1 0 0 0 0,1 0 0 0 0,-1 1-1 0 0,1-1 1 0 0,-1 1 0 0 0,0-1 0 0 0,1 1 0 0 0,-1-1 0 0 0,0 1-1 0 0,1 0 1 0 0,-1 0 0 0 0,1 0 3 0 0,11 5-31 0 0,0-2 22 0 0,-10-4 9 0 0,-1 0 0 0 0,0 1 0 0 0,1-1 0 0 0,-1 1 0 0 0,0 0-1 0 0,0 0 1 0 0,0 0 0 0 0,1 0 0 0 0,-1 0 0 0 0,0 1 0 0 0,0-1 0 0 0,-1 0 0 0 0,1 1 0 0 0,0 0 0 0 0,11 11-5 0 0,25 26-30 0 0,-34-35 32 0 0,-1 0-1 0 0,1 1 1 0 0,-1-1-1 0 0,0 1 1 0 0,0 0-1 0 0,-1 0 1 0 0,1 3 3 0 0,3 9 0 0 0,-5-13 0 0 0,0 0 0 0 0,1 0 0 0 0,-1 0 0 0 0,1 0 0 0 0,0-1 0 0 0,2 4 0 0 0,2 1 0 0 0,-5-6 0 0 0,0-1 0 0 0,0 0 0 0 0,0 1 0 0 0,0-1 0 0 0,-1 0 0 0 0,1 1 0 0 0,0-1 0 0 0,-1 1 0 0 0,1 0 0 0 0,-1-1 0 0 0,1 1 0 0 0,-1-1 0 0 0,0 1 0 0 0,1 0 0 0 0,-1-1 0 0 0,0 1 0 0 0,0 1 0 0 0,0 1 1 0 0,0 0 0 0 0,1 0 0 0 0,-1 0 0 0 0,1 0 0 0 0,0 0 0 0 0,1-1 0 0 0,-1 1 0 0 0,1 0 0 0 0,-1-1 0 0 0,3 4-1 0 0,0 7 38 0 0,-5 8-23 0 0,0-14-14 0 0,2 1-55 0 0,0-4 60 0 0,4-2 81 0 0,-1-1-61 0 0,-2 2-79 0 0,-1 0-23 0 0,0 2-43 0 0,0 1-47 0 0,-1 3-56 0 0,0-8 10 0 0,0-1-35 0 0,0 2-341 0 0,0-1 75 0 0,0 0-48 0 0,0 1-669 0 0,0-1-534 0 0,0-1-1014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7:59:59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17 5328 0 0,'0'0'116'0'0,"-2"0"17"0"0,-2 1-85 0 0,4-1-40 0 0,-8-5 65 0 0,-9-4 74 0 0,14 7-97 0 0,2 1-55 0 0,-1 1-55 0 0,-1 0 63 0 0,-1 0 43 0 0,-1 0 49 0 0,-2 0 59 0 0,-3 0 72 0 0,-16 0 845 0 0,21 3-547 0 0,4-2-463 0 0,-2 1 50 0 0,-4 4 61 0 0,0-4 14 0 0,1 0 51 0 0,2-2-73 0 0,0 0 36 0 0,-2 1-27 0 0,0 1-41 0 0,-2 3 7 0 0,2 0-46 0 0,4-2 21 0 0,0 0-42 0 0,2 0-27 0 0,0 1-24 0 0,-1 1 30 0 0,0-3-39 0 0,0-1 1 0 0,1 0-1 0 0,-1 0 1 0 0,0 0-1 0 0,0 0 1 0 0,0 0 0 0 0,0 0-1 0 0,0 0 1 0 0,0 0-1 0 0,0 0 1 0 0,0-1-1 0 0,-1 2-12 0 0,-7 3 128 0 0,2 4-18 0 0,7-7-90 0 0,0 0-1 0 0,-1 0 0 0 0,1 0 0 0 0,0 1 1 0 0,0-1-1 0 0,0 0 0 0 0,0 0 1 0 0,0 1-20 0 0,1 13 169 0 0,-3-5-30 0 0,-3-1-33 0 0,-1 3 1 0 0,0 16 53 0 0,1-14-81 0 0,-1 2 28 0 0,4 1 16 0 0,1 14-8 0 0,0-18-70 0 0,1 1 0 0 0,0 0 1 0 0,1-1-1 0 0,0 1 0 0 0,2 3-45 0 0,1-3 8 0 0,-2-6 12 0 0,0 0-1 0 0,0 0 1 0 0,0 1-1 0 0,-2-1 1 0 0,1 1 0 0 0,-1 1-20 0 0,0 0 23 0 0,-1-4-12 0 0,1 0 0 0 0,0 0 1 0 0,1 0-1 0 0,0 0 1 0 0,1 5-12 0 0,1-5 9 0 0,0 0 1 0 0,0 0-1 0 0,5 6-9 0 0,1 3 25 0 0,7 15-14 0 0,-13-24-11 0 0,-3-6 0 0 0,0-1 0 0 0,0 1 0 0 0,0-1 0 0 0,1 0 0 0 0,-1 1 0 0 0,0-1 0 0 0,0 1 0 0 0,1-1 0 0 0,-1 1 0 0 0,0-1 0 0 0,1 0 0 0 0,-1 1 0 0 0,0-1 0 0 0,1 1 0 0 0,-1-1 0 0 0,0 0 0 0 0,1 1 0 0 0,-1-1 0 0 0,1 0 0 0 0,-1 0 0 0 0,1 1 0 0 0,-1-1 0 0 0,1 0 0 0 0,-1 0 0 0 0,1 0 0 0 0,-1 0 0 0 0,1 0 0 0 0,-1 0 0 0 0,1 0 0 0 0,-1 1 0 0 0,1-1 0 0 0,-1-1 0 0 0,1 1 0 0 0,-1 0 0 0 0,1 0 0 0 0,-1 0 0 0 0,1 0 0 0 0,-1 0 0 0 0,1 0 0 0 0,0 0 0 0 0,0 0 0 0 0,0 0 0 0 0,0 0 0 0 0,-1 0 0 0 0,1 0 0 0 0,0 0 0 0 0,0 0 0 0 0,0 0 0 0 0,0 1 0 0 0,-1-1 0 0 0,1 0 0 0 0,0 1 0 0 0,0 0 0 0 0,3 4 0 0 0,-4-5 0 0 0,0 0 0 0 0,0 0 0 0 0,0 1 0 0 0,0-1 0 0 0,0 0 0 0 0,0 0 0 0 0,0 0 0 0 0,0 0 0 0 0,0 0 0 0 0,0 0 0 0 0,0 0 0 0 0,0 0 0 0 0,0 1 0 0 0,0-1 0 0 0,0 0 0 0 0,0 0 0 0 0,1 0 0 0 0,-1 0 0 0 0,0 0 0 0 0,0 0 0 0 0,0 0 0 0 0,0 0 0 0 0,0 0 0 0 0,0 0 0 0 0,0 0 0 0 0,0 0 0 0 0,0 0 0 0 0,1 0 0 0 0,-1 1 0 0 0,0-1 0 0 0,0 0 0 0 0,0 0 0 0 0,0 0 0 0 0,0 0 0 0 0,0 0 0 0 0,0 0 0 0 0,1 0 0 0 0,-1 0 0 0 0,0 0 0 0 0,0 0 0 0 0,0-1 0 0 0,0 1 0 0 0,0 0 0 0 0,0 0 0 0 0,0 0 0 0 0,0 0 0 0 0,1 0 0 0 0,-1 0 0 0 0,0 0 0 0 0,20-9 0 0 0,-13 5 0 0 0,-4 2 1 0 0,0 0 0 0 0,0 0 0 0 0,0-1 0 0 0,0 1 1 0 0,-1-1-1 0 0,1 0 0 0 0,-1 0 0 0 0,1 0 0 0 0,0-3-1 0 0,-1 4 6 0 0,-1 0 0 0 0,0-1 0 0 0,1 1 0 0 0,0 0-1 0 0,-1 0 1 0 0,1 0 0 0 0,0 0 0 0 0,0 0 0 0 0,1 0-6 0 0,8-11 14 0 0,-10 11-9 0 0,0 0-1 0 0,0 0 1 0 0,0 0 0 0 0,0 0-1 0 0,-1 0 1 0 0,1 0 0 0 0,-1 0 0 0 0,0-1-5 0 0,2-7 15 0 0,25-69 89 0 0,-22 50-61 0 0,0 14-30 0 0,-3 12-7 0 0,-1 0 0 0 0,0-1-1 0 0,0 1 1 0 0,0-1-1 0 0,0 1 1 0 0,-1-1 0 0 0,1 1-1 0 0,-1-1 1 0 0,0 0-6 0 0,-1-21 10 0 0,0 16-10 0 0,1 0 0 0 0,0 0 0 0 0,0 0 1 0 0,1-1-1 0 0,0 1 0 0 0,2-3 0 0 0,3 0 0 0 0,-5 10-1 0 0,0 1 0 0 0,-1 0 0 0 0,1-1 0 0 0,0 0 0 0 0,-1 1-1 0 0,1-1 1 0 0,-1 1 0 0 0,1-1 0 0 0,-1 0 0 0 0,0 1 0 0 0,1-1 0 0 0,-1 0 0 0 0,0 1 0 0 0,0-1 1 0 0,0-62-125 0 0,0 36 101 0 0,0 27 20 0 0,0 0 1 0 0,0 0-1 0 0,0 0 1 0 0,0 0-1 0 0,0 0 1 0 0,0 1 0 0 0,0-1-1 0 0,0 0 1 0 0,0 0-1 0 0,1 0 1 0 0,-1 0-1 0 0,0 1 1 0 0,1-1 0 0 0,-1-1 3 0 0,1 2-1 0 0,-1 0 1 0 0,1 0-1 0 0,-1-1 1 0 0,1 1-1 0 0,-1 0 1 0 0,1 0-1 0 0,-1 0 1 0 0,1 0-1 0 0,-1 0 1 0 0,1 0 0 0 0,-1-1-1 0 0,1 1 1 0 0,-1 0-1 0 0,1 0 1 0 0,-1 0-1 0 0,1 1 1 0 0,-1-1-1 0 0,1 0 1 0 0,-1 0-1 0 0,1 0 1 0 0,-1 0-1 0 0,1 0 1 0 0,-1 1 0 0 0,1-1-1 0 0,-1 0 1 0 0,1 0 0 0 0,0 1-1 0 0,0 0 0 0 0,0-1 0 0 0,0 1 0 0 0,-1 0 0 0 0,1-1 0 0 0,0 1 1 0 0,0 0-1 0 0,0 0 0 0 0,0 0 0 0 0,-1 0 0 0 0,1 0 0 0 0,0-1 0 0 0,-1 2 1 0 0,1-1-6 0 0,0 0 0 0 0,-1 1 0 0 0,1-1-1 0 0,-1 1 1 0 0,0-1 0 0 0,1 1 0 0 0,-1 0 0 0 0,0-1-1 0 0,0 1 1 0 0,0 0 6 0 0,0-1 0 0 0,0-1-1 0 0,0 1 1 0 0,0-1-1 0 0,0 1 1 0 0,0-1-1 0 0,0 1 1 0 0,0-1-1 0 0,0 1 1 0 0,0-1-1 0 0,0 1 1 0 0,0-1-1 0 0,1 1 1 0 0,-1-1-1 0 0,0 1 0 0 0,0-1 1 0 0,0 1-1 0 0,1-1 1 0 0,-1 1-1 0 0,0-1 1 0 0,1 1-1 0 0,-1-1 1 0 0,0 0-1 0 0,1 1 1 0 0,-1-1-1 0 0,0 0 1 0 0,1 1-1 0 0,-1-1 1 0 0,1 0-1 0 0,-1 1 1 0 0,7 6 1 0 0,-5 8-1 0 0,-2-13 0 0 0,-1 1 0 0 0,1-1 0 0 0,0 0 0 0 0,1 0 0 0 0,-1 1 0 0 0,0-1 0 0 0,1 0 0 0 0,-1 0 0 0 0,1 1 0 0 0,0-1 0 0 0,0 0 0 0 0,1 3-1 0 0,0-1 0 0 0,0 0 0 0 0,-1 0 0 0 0,1 0 1 0 0,-1 1-1 0 0,0-1 0 0 0,0 1 0 0 0,0-1 0 0 0,-1 1 0 0 0,1 0 1 0 0,-1-1-1 0 0,0 1 0 0 0,-1 3 1 0 0,1-4-6 0 0,0-1 0 0 0,1 1-1 0 0,-1-1 1 0 0,1 0 0 0 0,0 1 0 0 0,0-1 0 0 0,0 0-1 0 0,1 2 7 0 0,4 11-3 0 0,-1 10 3 0 0,1-11 0 0 0,-5-11 0 0 0,1-1 0 0 0,-1 0 0 0 0,0 0 0 0 0,0 1 0 0 0,-1-1 0 0 0,1 1 0 0 0,-1-1 0 0 0,0 2 0 0 0,0 29 0 0 0,-1-24 0 0 0,2-1 0 0 0,13 20 0 0 0,-9-18-7 0 0,-2-4-9 0 0,0-3-86 0 0,-1 0-77 0 0,0-1-117 0 0,0-2-91 0 0,-2 0-105 0 0,1-1 66 0 0,-1 0-39 0 0,0 0-551 0 0,0 0-434 0 0,0 0-826 0 0</inkml:trace>
  <inkml:trace contextRef="#ctx0" brushRef="#br0" timeOffset="417.38">619 112 6120 0 0,'-1'9'172'0'0,"1"6"-45"0"0,-1 0-44 0 0,2-2-52 0 0,2-5-60 0 0,1-6 33 0 0,3 4 66 0 0,-5 2 52 0 0,-2 5 139 0 0,0-13-242 0 0,0 1 0 0 0,0-1 0 0 0,0 0 0 0 0,0 1 1 0 0,0-1-1 0 0,0 0 0 0 0,0 1 0 0 0,0-1 0 0 0,0 0 0 0 0,0 1 0 0 0,0-1 0 0 0,0 0 0 0 0,1 0 0 0 0,-1 1 0 0 0,0-1 0 0 0,0 0 0 0 0,0 1 0 0 0,0-1 1 0 0,0 0-1 0 0,1 0 0 0 0,-1 1 0 0 0,0-1 0 0 0,0 0 0 0 0,0 0 0 0 0,1 1 0 0 0,-1-1-19 0 0,6 9 313 0 0,-1 1-48 0 0,-3 13 164 0 0,0-9-125 0 0,4-2 31 0 0,-1-4-150 0 0,1 3 96 0 0,-2-2-50 0 0,2 3 25 0 0,-1 1 53 0 0,2-9-124 0 0,-7-4-174 0 0,1 1 1 0 0,-1-1-1 0 0,1 0 1 0 0,-1 0 0 0 0,0 1-1 0 0,1-1 1 0 0,-1 0-1 0 0,1 1 1 0 0,-1-1-1 0 0,0 0 1 0 0,1 1-1 0 0,-1-1 1 0 0,0 1 0 0 0,0-1-1 0 0,1 1 1 0 0,-1-1-1 0 0,0 0 1 0 0,0 1-1 0 0,0-1 1 0 0,1 1 0 0 0,-1-1-1 0 0,0 1 1 0 0,0-1-1 0 0,0 1 1 0 0,0-1-1 0 0,0 1 1 0 0,0-1-1 0 0,0 1 1 0 0,0-1 0 0 0,0 1-1 0 0,0-1 1 0 0,-1 1-12 0 0,1 28 577 0 0,0-26-266 0 0,0-3 1 0 0,3 0-14 0 0,3 0-167 0 0,-4 3 130 0 0,-4 2-34 0 0,-2-2-156 0 0,2-1-75 0 0,-1 1 205 0 0,3-3-62 0 0,0 0-31 0 0,0 0-4 0 0,0 0-6 0 0,3-3-32 0 0,-2 2-63 0 0,1 0 1 0 0,-1-1-1 0 0,0 1 1 0 0,0 0 0 0 0,0-1-1 0 0,0 1 1 0 0,0 0 0 0 0,-1-1-1 0 0,1 1 1 0 0,0-1 0 0 0,-1 0-1 0 0,1 1 1 0 0,-1-1-1 0 0,1 1 1 0 0,-1-1 0 0 0,0 0-1 0 0,0 1 1 0 0,0-2-4 0 0,0 1 1 0 0,0 1-1 0 0,1-1 1 0 0,-1 0 0 0 0,0 1 0 0 0,1-1-1 0 0,-1 0 1 0 0,1 1 0 0 0,-1-1 0 0 0,1 1-1 0 0,0-1 1 0 0,0 1 0 0 0,-1-1 0 0 0,1 1-1 0 0,1 0 0 0 0,2-8 1 0 0,7-14 3 0 0,10-30 66 0 0,-20 51-67 0 0,-1 1-2 0 0,0 1 1 0 0,0-1 0 0 0,0 0 0 0 0,0 1-1 0 0,0-1 1 0 0,0 0 0 0 0,1 0 0 0 0,-1 1-1 0 0,0-1 1 0 0,0 1 0 0 0,1-1 0 0 0,-1 0-1 0 0,0 1 1 0 0,1-1 0 0 0,-1 0 0 0 0,1 1-1 0 0,-1-1 1 0 0,1 1 0 0 0,-1-1 0 0 0,1 1-1 0 0,-1 0 1 0 0,1-1 0 0 0,0 1 0 0 0,-1-1-1 0 0,1 1 1 0 0,0 0 0 0 0,-1-1-2 0 0,7-2 4 0 0,25-23-20 0 0,-19 19-42 0 0,5-1 25 0 0,-18 7 32 0 0,16-2-47 0 0,-9 3 38 0 0,-6 0 10 0 0,1 0 0 0 0,0 0 0 0 0,-1 0-1 0 0,1 0 1 0 0,0 0 0 0 0,-1 0 0 0 0,1 0-1 0 0,0 1 1 0 0,-1-1 0 0 0,1 0 0 0 0,-1 1 0 0 0,2 0 0 0 0,2 10 0 0 0,9-6 0 0 0,-11-3 0 0 0,0 1 0 0 0,1-1 0 0 0,-1 1 0 0 0,0-1 0 0 0,0 1 0 0 0,1 3 0 0 0,-1-3 0 0 0,0 0 0 0 0,0 0 0 0 0,0 0 0 0 0,0-1 0 0 0,0 1 0 0 0,3 1 0 0 0,-1-2 0 0 0,-4-1 0 0 0,-1-1 0 0 0,1 0 0 0 0,-1 0 0 0 0,1 1 0 0 0,0-1 0 0 0,-1 0 0 0 0,1 1 0 0 0,-1-1 0 0 0,1 1 0 0 0,-1-1 0 0 0,1 1 0 0 0,-1-1 0 0 0,1 1 0 0 0,-1-1 0 0 0,1 1 0 0 0,-1-1 0 0 0,0 1 0 0 0,1-1 0 0 0,-1 1 0 0 0,0 0 0 0 0,1-1 0 0 0,-1 1 0 0 0,2 4 0 0 0,1 1 0 0 0,0 0 0 0 0,0 0 0 0 0,1 1 0 0 0,-1-2 0 0 0,1 1 0 0 0,0 0 0 0 0,1 0 0 0 0,0-2 0 0 0,-2 1 0 0 0,8 17 0 0 0,-1-6 0 0 0,-7-3-12 0 0,-1-8-51 0 0,1-1 0 0 0,4 5 81 0 0,-5-4-100 0 0,-1-3-8 0 0,-1 0-42 0 0,0 0-49 0 0,1 1-54 0 0,-1-2-205 0 0,0 0-120 0 0,0-1 76 0 0,0 0-45 0 0,0 0-625 0 0,0 0-494 0 0,0 0-937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02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18 5848 0 0,'0'0'168'0'0,"-3"0"57"0"0,-7 0 115 0 0,7 0 48 0 0,3 0 11 0 0,-2-3 3 0 0,-9-7 12 0 0,9 8-180 0 0,0 1-62 0 0,0 0-53 0 0,0 1-42 0 0,0 0-25 0 0,-3 1 7 0 0,5-1-1 0 0,-1 0 3 0 0,-5 0 318 0 0,-1 0-60 0 0,0 0-53 0 0,1 0-47 0 0,0 0-41 0 0,0 0-35 0 0,-3 0 65 0 0,4 3 112 0 0,-8 7 0 0 0,-1-5 0 0 0,10 2-115 0 0,4-7-194 0 0,0 1 0 0 0,-1-1 1 0 0,1 1-1 0 0,0-1 0 0 0,0 0 0 0 0,-1 1 0 0 0,1-1 1 0 0,0 1-1 0 0,-1-1 0 0 0,1 0 0 0 0,-1 1 0 0 0,1-1 1 0 0,0 0-1 0 0,-1 0 0 0 0,1 1 0 0 0,-1-1 0 0 0,1 0 1 0 0,-1 0-1 0 0,1 0 0 0 0,-1 1 0 0 0,1-1 1 0 0,-1 0-1 0 0,1 0 0 0 0,-1 0 0 0 0,1 0 0 0 0,-1 0 1 0 0,1 0-1 0 0,-1 0 0 0 0,1 0 0 0 0,-1 0 0 0 0,1 0 1 0 0,-1 0-12 0 0,-12 2 193 0 0,3 4-42 0 0,2-1-43 0 0,3-3-48 0 0,4-2-47 0 0,0 1 0 0 0,1-1 0 0 0,-1 0-1 0 0,0 0 1 0 0,1 1 0 0 0,-1-1-1 0 0,1 0 1 0 0,-1 1 0 0 0,1-1-1 0 0,-1 1 1 0 0,0-1 0 0 0,1 1-1 0 0,0-1 1 0 0,-1 1 0 0 0,1-1 0 0 0,-1 1-1 0 0,1 0 1 0 0,0-1 0 0 0,-1 1-1 0 0,1-1 1 0 0,0 1 0 0 0,0 0-13 0 0,-3 4 40 0 0,1-2-16 0 0,1-1 1 0 0,-1 1 0 0 0,-1-1 0 0 0,1 1 0 0 0,0-1 0 0 0,0 0 0 0 0,-1 0-1 0 0,1 0 1 0 0,-1 0 0 0 0,0 0 0 0 0,0-1 0 0 0,1 1 0 0 0,-2 0-25 0 0,-1 0 38 0 0,1 0 0 0 0,0 1 1 0 0,0 0-1 0 0,0 0 0 0 0,-1 1-38 0 0,-3 3 45 0 0,6-5-30 0 0,0 0 0 0 0,-1 0 0 0 0,1 0 0 0 0,0 1 0 0 0,0-1-1 0 0,1 1 1 0 0,-1-1 0 0 0,0 1 0 0 0,1-1 0 0 0,-1 3-15 0 0,-1 6 39 0 0,3-10-36 0 0,0 0-1 0 0,0 0 1 0 0,0 0-1 0 0,-1 0 1 0 0,1 0-1 0 0,0 0 1 0 0,-1 0-1 0 0,1-1 1 0 0,0 1-1 0 0,-1 0 0 0 0,1 0 1 0 0,-1 0-1 0 0,1 0 1 0 0,-1-1-1 0 0,0 1 1 0 0,1 0-1 0 0,-1-1 1 0 0,0 1-1 0 0,0 0 1 0 0,1-1-1 0 0,-1 1 1 0 0,0-1-1 0 0,0 1 1 0 0,0-1-1 0 0,1 0 1 0 0,-1 1-1 0 0,-1-1-2 0 0,1 1 4 0 0,-1 0 0 0 0,0 1-1 0 0,1-1 1 0 0,-1 0 0 0 0,1 1 0 0 0,0-1-1 0 0,-1 1 1 0 0,1 0 0 0 0,0-1 0 0 0,0 1-1 0 0,0 0 1 0 0,0-1 0 0 0,0 1-1 0 0,0 1-3 0 0,-10 31 26 0 0,7-18 10 0 0,-2-3-22 0 0,5-12-10 0 0,0 1 0 0 0,0-1 0 0 0,0 0 0 0 0,1 1 0 0 0,-1-1 0 0 0,1 1 0 0 0,-1-1 0 0 0,1 1-1 0 0,0 0 1 0 0,-1-1 0 0 0,1 1 0 0 0,0-1 0 0 0,0 1-4 0 0,0 62 109 0 0,0-4-79 0 0,0-59-29 0 0,0 1 1 0 0,0 0 0 0 0,0-1 0 0 0,0 1 0 0 0,1 0 0 0 0,-1-1 0 0 0,1 1 0 0 0,-1 0-1 0 0,1-1 1 0 0,-1 1 0 0 0,1-1 0 0 0,0 1 0 0 0,0-1 0 0 0,0 1-2 0 0,5 10 27 0 0,-1 15-16 0 0,6-6-11 0 0,-8-8 0 0 0,-3-11 0 0 0,1 0 0 0 0,-1 1 0 0 0,1-1 0 0 0,0 0 0 0 0,0 0 0 0 0,0 1 0 0 0,0-1 0 0 0,0 0 0 0 0,0 0 0 0 0,0 0 0 0 0,0 0 0 0 0,1 0 0 0 0,-1-1 0 0 0,1 1 0 0 0,0 0 0 0 0,0 0 0 0 0,-1 0 0 0 0,1 0 0 0 0,-1 0 0 0 0,0 1 0 0 0,1-1 0 0 0,-1 0 0 0 0,0 0 0 0 0,0 1 0 0 0,-1-1 0 0 0,1 1 0 0 0,0-1 0 0 0,-1 1 0 0 0,1-1 0 0 0,-1 1 0 0 0,1-1 0 0 0,0 1 0 0 0,-1-1 0 0 0,1 0 0 0 0,0 1 0 0 0,1-1 0 0 0,-1 0 0 0 0,0 0 0 0 0,1 0 0 0 0,-1 0 0 0 0,1 0 0 0 0,0 0 0 0 0,15 17 0 0 0,-12-13 0 0 0,1 0 0 0 0,0 0 0 0 0,0 0 0 0 0,0 0 0 0 0,1-1 0 0 0,3 2 0 0 0,3-2 0 0 0,-11-1 0 0 0,4 3 0 0 0,15-2 10 0 0,-13 2 25 0 0,-8-6-34 0 0,0-1 0 0 0,1 1 0 0 0,-1-1 0 0 0,0 0 0 0 0,1 1 0 0 0,-1-1 0 0 0,0 1 0 0 0,1-1 0 0 0,-1 0 0 0 0,1 0 0 0 0,-1 1 0 0 0,0-1 0 0 0,1 0 0 0 0,-1 0 0 0 0,1 1 0 0 0,-1-1 0 0 0,1 0 0 0 0,-1 0 0 0 0,1 0 0 0 0,-1 0 0 0 0,1 0 0 0 0,-1 0 0 0 0,1 0 0 0 0,-1 0 0 0 0,1 0 0 0 0,-1 0 0 0 0,1 0 0 0 0,-1 0 0 0 0,1 0-1 0 0,15 1 41 0 0,-11 0-32 0 0,-1-1 1 0 0,0 0 0 0 0,1 0 0 0 0,-1 0-1 0 0,0 0 1 0 0,1-1 0 0 0,-1 1-1 0 0,0-1 1 0 0,4-2-10 0 0,-1 0 20 0 0,-3 2-10 0 0,-1-1 0 0 0,1 1 0 0 0,-1-1 0 0 0,1 0 0 0 0,-1 0 0 0 0,0-1 0 0 0,0 1 0 0 0,0-1 0 0 0,0 1 0 0 0,2-3-10 0 0,-3 0 5 0 0,-1 4-3 0 0,-1 0 1 0 0,0 1-1 0 0,0-1 0 0 0,1 0 1 0 0,-1 1-1 0 0,0-1 0 0 0,1 1 1 0 0,-1-1-1 0 0,1 1 0 0 0,-1-1 1 0 0,0 1-1 0 0,1-1 0 0 0,0 1 0 0 0,-1-1 1 0 0,1 1-1 0 0,-1-1 0 0 0,1 1 1 0 0,-1 0-1 0 0,1-1 0 0 0,0 1 1 0 0,-1 0-1 0 0,1 0-2 0 0,4-3 6 0 0,3-4-35 0 0,-4-1-36 0 0,3-3-75 0 0,-5 9 128 0 0,1 0-117 0 0,0 1-108 0 0,0-1-98 0 0,-1 1 36 0 0,0 0-43 0 0,0 0-39 0 0,0 0-36 0 0,2-2-510 0 0,-1-2-99 0 0,-1-1-702 0 0,-1-3-981 0 0</inkml:trace>
  <inkml:trace contextRef="#ctx0" brushRef="#br0" timeOffset="302.36">1 412 8352 0 0,'2'0'0'0'0,"0"0"47"0"0,1 0 41 0 0,-1-1 34 0 0,1 0 188 0 0,5-3 537 0 0,-6 3-628 0 0,0-1-52 0 0,0 1-74 0 0,0 0-72 0 0,-1 0-85 0 0,1 0-100 0 0,17-8 307 0 0,-6 2-78 0 0,-11 7-54 0 0,-1-1 0 0 0,1 0-1 0 0,0 1 1 0 0,0 0 0 0 0,0-1-1 0 0,0 1 1 0 0,0 0 0 0 0,0 0-1 0 0,0 0 1 0 0,-1 0 0 0 0,2 1-11 0 0,-1-1 5 0 0,0 0 1 0 0,0 0-1 0 0,0 0 1 0 0,0 0-1 0 0,0 0 0 0 0,0 0 1 0 0,0-1-1 0 0,0 1 1 0 0,-1 0-1 0 0,1-1 1 0 0,1 0-6 0 0,9-5 36 0 0,0 0 0 0 0,1 1 0 0 0,-1 1 0 0 0,3 0-36 0 0,13 0 32 0 0,-26 4-32 0 0,0 0-1 0 0,-1 0 1 0 0,1 0 0 0 0,0 0 0 0 0,-1-1 0 0 0,1 1 0 0 0,0-1 0 0 0,-1 1-1 0 0,1-1 1 0 0,-1 1 0 0 0,1-1 0 0 0,-1 0 0 0 0,1 0 0 0 0,-1 0 0 0 0,12-5 12 0 0,-10 5-8 0 0,1 0 0 0 0,-1 1 0 0 0,0-1 0 0 0,1 1 0 0 0,-1 0 0 0 0,1 0 0 0 0,-1 0 0 0 0,3 1-4 0 0,-1 0 3 0 0,-1-1-1 0 0,1 0 1 0 0,-1 0-1 0 0,1 0 0 0 0,-1 0 1 0 0,1-1-1 0 0,-1 0 0 0 0,1 0 1 0 0,0 0-3 0 0,24-13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3T18:00:11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33 6704 0 0,'-2'0'149'0'0,"-3"0"-61"0"0,-11 0 275 0 0,12 0-299 0 0,0 0-64 0 0,-12-2 32 0 0,7-5-22 0 0,5 3 29 0 0,2 2 41 0 0,1 1 91 0 0,1 1 145 0 0,-4 0-9 0 0,-1-1-104 0 0,0 1-53 0 0,-3 1-2 0 0,4-1-54 0 0,1 0 46 0 0,3 0-132 0 0,0 0-1 0 0,0 0 0 0 0,0 1 0 0 0,0-1 1 0 0,0 0-1 0 0,0 0 0 0 0,0 0 1 0 0,0 0-1 0 0,0 0 0 0 0,0 0 0 0 0,-1 0 1 0 0,1 0-1 0 0,0 0 0 0 0,0 0 1 0 0,0 0-1 0 0,0 0 0 0 0,0 0 0 0 0,0 0 1 0 0,0-1-1 0 0,0 1 0 0 0,0 0 0 0 0,0 0 1 0 0,0 0-1 0 0,-1 0 0 0 0,1 0 1 0 0,0 0-1 0 0,0 0 0 0 0,0 0 0 0 0,0 0 1 0 0,0 0-1 0 0,0 0 0 0 0,0 0 0 0 0,0 0 1 0 0,0 0-1 0 0,0 0 0 0 0,0 0 1 0 0,0-1-1 0 0,0 1 0 0 0,0 0 0 0 0,0 0 1 0 0,0 0-1 0 0,0 0 0 0 0,0 0 0 0 0,0 0 1 0 0,0 0-1 0 0,0 0 0 0 0,0 0 1 0 0,0 0-1 0 0,0-1 0 0 0,0 1 0 0 0,0 0 1 0 0,0 0-1 0 0,0 0 0 0 0,0 0 0 0 0,0 0 1 0 0,0 0-1 0 0,0 0-7 0 0,-1-6 256 0 0,-3 2-51 0 0,-1 2-42 0 0,-1 0-37 0 0,-6 1 16 0 0,-7 2-10 0 0,5 0-40 0 0,12-1 7 0 0,2 0 29 0 0,-3 0 133 0 0,-1 0-233 0 0,0 0 93 0 0,-2 0 58 0 0,-8 0 306 0 0,6 0-266 0 0,3 0-161 0 0,1 0-75 0 0,4-1 19 0 0,-1 1 0 0 0,1 0 0 0 0,-1 0 0 0 0,1 0 0 0 0,-1 0 0 0 0,1 0 0 0 0,-1 0 0 0 0,1 0 0 0 0,-1 0 0 0 0,1 0 0 0 0,-1 0 0 0 0,1 0 0 0 0,-1 0 0 0 0,1 1 0 0 0,-1-1 0 0 0,1 0 0 0 0,-1 0 0 0 0,1 0 0 0 0,-1 1 0 0 0,1-1 0 0 0,-1 0 0 0 0,1 0 0 0 0,0 1 0 0 0,-1-1 0 0 0,1 0 0 0 0,0 1 0 0 0,-1-1-1 0 0,1 1 1 0 0,0-1 0 0 0,-1 1 0 0 0,1-1 0 0 0,0 0 0 0 0,0 1 0 0 0,-1-1 0 0 0,1 1 0 0 0,0-1 0 0 0,0 1 0 0 0,0-1 0 0 0,0 1 0 0 0,0-1 0 0 0,0 1 0 0 0,-1-1 0 0 0,1 1 0 0 0,0-1 0 0 0,1 1 0 0 0,-1 0-2 0 0,0-1 1 0 0,0 0 1 0 0,0 0-1 0 0,0 0 1 0 0,0 0-1 0 0,0 0 1 0 0,0 0-1 0 0,0 0 1 0 0,0 0-1 0 0,0 1 0 0 0,0-1 1 0 0,0 0-1 0 0,0 0 1 0 0,0 0-1 0 0,0 0 1 0 0,0 0-1 0 0,0 0 1 0 0,0 0-1 0 0,0 0 1 0 0,0 0-1 0 0,0 0 0 0 0,0 1 1 0 0,0-1-1 0 0,0 0 1 0 0,0 0-1 0 0,-1 0 1 0 0,1 0-1 0 0,0 0 1 0 0,0 0-1 0 0,0 0 0 0 0,0 0 1 0 0,0 0-1 0 0,0 0 1 0 0,0 0-1 0 0,0 0 1 0 0,0 0-1 0 0,0 0 1 0 0,0 0-1 0 0,0 0 1 0 0,0 1-1 0 0,-1-1 0 0 0,1 0 1 0 0,0 0-1 0 0,0 0 1 0 0,0 0-1 0 0,0 0 1 0 0,0 0-1 0 0,0 0 1 0 0,0 0-1 0 0,0 0 0 0 0,0 0 1 0 0,0 0-1 0 0,-1 0 1 0 0,1 0-1 0 0,0 0 1 0 0,0-1-1 0 0,0 1 1 0 0,0 0-2 0 0,-1 0 6 0 0,-1 1 1 0 0,1-1 0 0 0,0 0 0 0 0,-1 0 0 0 0,1 1-1 0 0,0-1 1 0 0,0 0 0 0 0,-1 1 0 0 0,1-1-1 0 0,0 1 1 0 0,0 0 0 0 0,0-1 0 0 0,0 1 0 0 0,0 0-1 0 0,-1 0 1 0 0,1 0 0 0 0,1 0 0 0 0,-1 0-1 0 0,0 0 1 0 0,0 0 0 0 0,0 0 0 0 0,0 0 0 0 0,1 0-7 0 0,-3 4 19 0 0,3-4-14 0 0,0-1-1 0 0,0 1 1 0 0,-1 0-1 0 0,1-1 1 0 0,0 1-1 0 0,-1 0 1 0 0,1-1-1 0 0,-1 1 1 0 0,1-1-1 0 0,0 1 1 0 0,-1-1-1 0 0,1 1 1 0 0,-1-1-1 0 0,1 1 1 0 0,-1-1-1 0 0,0 0 1 0 0,1 1-1 0 0,-1-1 1 0 0,1 0-1 0 0,-1 1 1 0 0,0-1 0 0 0,0 0-5 0 0,-4 3 17 0 0,4-3-13 0 0,0 1 0 0 0,0-1 0 0 0,1 1 0 0 0,-1 0 1 0 0,0 0-1 0 0,0 0 0 0 0,0-1 0 0 0,1 1 0 0 0,-1 0 1 0 0,0 0-1 0 0,1 0 0 0 0,-1 0 0 0 0,1 0 0 0 0,-1 0 1 0 0,1 0-1 0 0,-1 1-4 0 0,-5 9 61 0 0,-7-3-8 0 0,-3 13-42 0 0,6-14-11 0 0,10-7 0 0 0,-1 0 0 0 0,1 1 0 0 0,0-1 0 0 0,-1 0 0 0 0,1 1 0 0 0,-1-1 0 0 0,1 0 0 0 0,0 1 0 0 0,-1-1 0 0 0,1 0 0 0 0,0 1 0 0 0,-1-1 0 0 0,1 1 0 0 0,0-1 0 0 0,0 0 0 0 0,0 1 0 0 0,-1-1 0 0 0,1 1 0 0 0,0-1 0 0 0,0 1 0 0 0,0-1 0 0 0,0 1 0 0 0,0-1 0 0 0,0 1 0 0 0,0-1 0 0 0,0 1 0 0 0,0-1 0 0 0,0 1 0 0 0,0-1 0 0 0,0 1 0 0 0,0-1 0 0 0,0 1 0 0 0,0 1 3 0 0,0-1 1 0 0,0 1 0 0 0,-1 0 0 0 0,1 0 0 0 0,0-1-1 0 0,-1 1 1 0 0,1 0 0 0 0,-1 0 0 0 0,0-1-1 0 0,0 1 1 0 0,0-1 0 0 0,0 1 0 0 0,0-1-4 0 0,0 1 13 0 0,0-1 0 0 0,0 1 0 0 0,1 0-1 0 0,-1-1 1 0 0,0 1 0 0 0,1 0 0 0 0,-1-1 0 0 0,1 1 0 0 0,-1 0 0 0 0,1 0 0 0 0,0-1 0 0 0,-1 1 0 0 0,1 0-13 0 0,1 3 31 0 0,-1 1-1 0 0,0-1 1 0 0,-1 0 0 0 0,1 1 0 0 0,-1-1-1 0 0,0 0 1 0 0,-2 3-31 0 0,-5 10 40 0 0,7-15-37 0 0,1 0 0 0 0,-1-1 0 0 0,0 1 0 0 0,1 0 0 0 0,0 0 0 0 0,0 0 1 0 0,0 0-1 0 0,0-1 0 0 0,0 1 0 0 0,0 0 0 0 0,1 0 0 0 0,-1 0 0 0 0,1-1 1 0 0,0 1-1 0 0,0 0 0 0 0,0-1 0 0 0,0 1 0 0 0,0 0 0 0 0,1-1 0 0 0,1 2-3 0 0,-1 0 2 0 0,-1-2-3 0 0,-1 0 1 0 0,1-1 0 0 0,0 1-1 0 0,-1 0 1 0 0,0-1 0 0 0,1 1-1 0 0,-1 0 1 0 0,0 0 0 0 0,0-1-1 0 0,0 1 1 0 0,0 0 0 0 0,0 0 0 0 0,0 0-1 0 0,0-1 1 0 0,-1 1 0 0 0,1 0-1 0 0,-1 0 1 0 0,1 0 2 0 0,-1-1-1 0 0,1 1 1 0 0,0 0 0 0 0,0 0-1 0 0,-1-1 1 0 0,1 1-1 0 0,0 0 1 0 0,1 0-1 0 0,-1 0 1 0 0,0-1 0 0 0,0 1-1 0 0,1 0 1 0 0,-1 0-1 0 0,1-1 1 0 0,-1 1-1 0 0,1 0 1 0 0,0-1-2 0 0,1 4 24 0 0,5 9 64 0 0,0-4 35 0 0,-1-5-40 0 0,0 0 16 0 0,-5 4-60 0 0,2 5-95 0 0,11 7-73 0 0,-11-17 98 0 0,0-1 0 0 0,1 0 1 0 0,-1 0-1 0 0,1 0 0 0 0,0 0 1 0 0,0 0-1 0 0,1 0 31 0 0,8 3-21 0 0,-10-3 21 0 0,2 4 0 0 0,-3-6 0 0 0,-1-1 0 0 0,1 1 0 0 0,-1-1 0 0 0,1 1 0 0 0,-1-1 0 0 0,1 1 0 0 0,-1-1 0 0 0,1 0 0 0 0,-1 0 0 0 0,1 0 0 0 0,-1 0 0 0 0,1 0 0 0 0,-1 0 0 0 0,2-1 0 0 0,31 1 0 0 0,-31 0 0 0 0,1-1 1 0 0,-1 1-1 0 0,0-1 1 0 0,1 1-1 0 0,-1-1 1 0 0,0 0-1 0 0,0 0 1 0 0,0-1-1 0 0,2 0 0 0 0,6-2 17 0 0,15-8 155 0 0,-18 8-117 0 0,5-1 65 0 0,-5-9-20 0 0,-6 12-98 0 0,1 1 1 0 0,-1-1-1 0 0,1 0 1 0 0,0 1-1 0 0,-1 0 1 0 0,1-1-1 0 0,0 1 1 0 0,0 0-3 0 0,3-1 1 0 0,-5 2 0 0 0,-1 0 1 0 0,1 0-1 0 0,-1 0 0 0 0,1 0 1 0 0,0 0-1 0 0,-1-1 0 0 0,1 1 1 0 0,-1 0-1 0 0,1 0 0 0 0,-1-1 0 0 0,1 1 1 0 0,-1 0-1 0 0,1 0 0 0 0,-1-1 1 0 0,0 1-1 0 0,1-1 0 0 0,-1 1 0 0 0,1 0 1 0 0,-1-1-1 0 0,0 1 0 0 0,1-1 1 0 0,-1 1-1 0 0,0-1 0 0 0,0 1 0 0 0,1-1 1 0 0,-1 1-1 0 0,0-1 0 0 0,0 1 1 0 0,0-1-1 0 0,1 0 0 0 0,-1 1 1 0 0,0-1-1 0 0,0 1-1 0 0,2-7 9 0 0,15-36 13 0 0,-5 23 20 0 0,-11 18-38 0 0,10-17 2 0 0,-10 18-6 0 0,-1-1 1 0 0,1 1 0 0 0,-1 0-1 0 0,0 0 1 0 0,1 0-1 0 0,-1-1 1 0 0,0 1 0 0 0,0 0-1 0 0,0 0 1 0 0,0 0 0 0 0,0-1-1 0 0,0 1 1 0 0,0 0 0 0 0,0 0-1 0 0,-1-1 1 0 0,1 1 0 0 0,0 0-1 0 0,-1-1 0 0 0,-4-5 19 0 0,4 7-18 0 0,1-1 1 0 0,-1 0-1 0 0,0 0 1 0 0,1 0-1 0 0,-1 0 0 0 0,1 0 1 0 0,-1 0-1 0 0,1 0 1 0 0,-1 0-1 0 0,1 0 0 0 0,0 0 1 0 0,-1 0-1 0 0,1 0 0 0 0,0 0 1 0 0,0 0-1 0 0,0 0 1 0 0,0 0-1 0 0,0 0 0 0 0,0 0 1 0 0,0-1-1 0 0,0 1 0 0 0,0 0 1 0 0,0 0-1 0 0,1 0 1 0 0,-1-1-2 0 0,12-17-1 0 0,1-5 10 0 0,-9 7 36 0 0,-4 3-34 0 0,0-43-10 0 0,0 17 51 0 0,2 14-41 0 0,-2 25-11 0 0,0 1 0 0 0,0 0 0 0 0,0 0 0 0 0,0 0 0 0 0,0-1 0 0 0,0 1 0 0 0,0 0 0 0 0,0 0 0 0 0,0 0 0 0 0,0 0 0 0 0,0-1 0 0 0,0 1 0 0 0,1 0 0 0 0,-1 0 0 0 0,0 0 0 0 0,0 0 0 0 0,0 0 0 0 0,0-1 0 0 0,0 1 0 0 0,0 0 0 0 0,1 0 0 0 0,-1 0 0 0 0,0 0 0 0 0,0 0 0 0 0,0 0 0 0 0,0 0 0 0 0,1 0-1 0 0,-1-1 1 0 0,0 1 0 0 0,0 0 0 0 0,0 0 0 0 0,1 0 0 0 0,-1 0 0 0 0,0 0 0 0 0,0 0 0 0 0,0 0 0 0 0,7-3 1 0 0,-6 2-1 0 0,-1 1 0 0 0,1-1 0 0 0,-1 0 0 0 0,0 0 0 0 0,0 0 0 0 0,1 1 0 0 0,-1-1 0 0 0,0 0 0 0 0,0 0 0 0 0,0 0 0 0 0,0 0 0 0 0,0 0 0 0 0,0 1 0 0 0,0-2 0 0 0,0 1-1 0 0,0 0 0 0 0,0 0 0 0 0,0 1 1 0 0,0-1-1 0 0,0 0 0 0 0,0 0 0 0 0,0 0 0 0 0,0 0 1 0 0,-1 0-1 0 0,1 1 0 0 0,0-1 0 0 0,0 0 1 0 0,-1 0-1 0 0,0 0 1 0 0,1 0-4 0 0,-1 1 1 0 0,1 0-1 0 0,-1-1 1 0 0,0 1-1 0 0,1 0 1 0 0,-1 0-1 0 0,0 0 0 0 0,1-1 1 0 0,-1 1-1 0 0,0 0 1 0 0,1 0-1 0 0,-1 0 1 0 0,0 0-1 0 0,1 0 1 0 0,-1 0 3 0 0,1 0 0 0 0,0 0-1 0 0,0 0 0 0 0,0 0 0 0 0,0 0 0 0 0,0 0 0 0 0,-1 0 0 0 0,1 0 0 0 0,0 0 0 0 0,0 0 0 0 0,0 0 0 0 0,0 0 0 0 0,0 0 0 0 0,0 0 0 0 0,0 0 0 0 0,0 0 1 0 0,0 0-1 0 0,0 0 0 0 0,-1 0 0 0 0,1 0 0 0 0,0 0 0 0 0,0 0 0 0 0,0 0 0 0 0,0 0 0 0 0,0 0 0 0 0,0 0 0 0 0,0 0 0 0 0,0 0 0 0 0,0 0 0 0 0,0 0 0 0 0,0 0 1 0 0,0 0-1 0 0,-1 0 0 0 0,1 0 0 0 0,0 0 0 0 0,0-1 0 0 0,0 1 0 0 0,0 0 0 0 0,0 0 0 0 0,0 0 0 0 0,0 0 0 0 0,0 0 0 0 0,0 0 0 0 0,0 0 0 0 0,0 0 0 0 0,0 0 0 0 0,0 0 1 0 0,0 0-1 0 0,0-1 0 0 0,0 1 0 0 0,0 0 0 0 0,0 0 0 0 0,0 0 0 0 0,0 0 0 0 0,0 0 0 0 0,0 0 0 0 0,0 0 0 0 0,0 0 0 0 0,0 0 1 0 0,0-6-5 0 0,0 5-9 0 0,0 8-49 0 0,0-7 62 0 0,0 0-1 0 0,0 0 1 0 0,0 0 0 0 0,0 0 0 0 0,0 0 0 0 0,0 0 0 0 0,0 0 0 0 0,0 0 0 0 0,0 0 0 0 0,0 0 0 0 0,0 1 0 0 0,0-1 0 0 0,0 0 0 0 0,0 0 0 0 0,0 0 0 0 0,0 0 0 0 0,0 0 0 0 0,0 0 0 0 0,0 0 0 0 0,0 0-1 0 0,0 0 1 0 0,0 0 0 0 0,0 0 0 0 0,0 1 0 0 0,0-1 0 0 0,0 0 0 0 0,1 0 0 0 0,-1 0 0 0 0,0 0 0 0 0,0 0 0 0 0,0 0 0 0 0,0 0 0 0 0,0 0 0 0 0,0 0 0 0 0,0 0 0 0 0,0 0 0 0 0,0 0 0 0 0,0 0 0 0 0,0 0-1 0 0,0 0 1 0 0,1 0 0 0 0,-1 0 0 0 0,0 0 0 0 0,0 0 0 0 0,0 0 0 0 0,0 0 0 0 0,0 0 0 0 0,0 0 0 0 0,0 0 0 0 0,0 0 0 0 0,0 0 0 0 0,0 0 0 0 0,1 0 0 0 0,-1 0 0 0 0,0 0 0 0 0,0 0 0 0 0,0 0 1 0 0,0 0-1 0 0,1 0 1 0 0,-1 0-1 0 0,1 0 1 0 0,-1 0 0 0 0,1 0-1 0 0,-1 0 1 0 0,1 0-1 0 0,-1 0 1 0 0,1 0 0 0 0,-1 0-1 0 0,1 1 1 0 0,-1-1 0 0 0,0 0-1 0 0,1 0 1 0 0,-1 0-1 0 0,1 1 1 0 0,-1-1 0 0 0,0 0-1 0 0,1 0 1 0 0,-1 1-1 0 0,1-1 1 0 0,-1 0 0 0 0,0 1-1 0 0,1-1 1 0 0,-1 1 0 0 0,0-1-1 0 0,0 0 1 0 0,1 1-1 0 0,-1-1 1 0 0,0 1 0 0 0,0-1-1 0 0,0 1 1 0 0,1-1 0 0 0,0 29 0 0 0,-2-3-10 0 0,0-10-34 0 0,1-11 43 0 0,-1-1 0 0 0,1 0 0 0 0,0 1 0 0 0,0-1 0 0 0,0 1 0 0 0,1-1 0 0 0,0 0 0 0 0,0 1 0 0 0,1 2 1 0 0,0-3 0 0 0,0 1 0 0 0,0-1 0 0 0,-1 0 0 0 0,1 1 0 0 0,-1-1 0 0 0,0 1 0 0 0,0-1 0 0 0,0 1 0 0 0,-1-1 0 0 0,0 1 0 0 0,0 0 0 0 0,0-1 0 0 0,0 1 0 0 0,-1 0 0 0 0,1 0 0 0 0,0-1 0 0 0,1 1 0 0 0,-1 0 0 0 0,1-1 0 0 0,-1 1 0 0 0,1-1 0 0 0,1 1 0 0 0,-1-1 0 0 0,1 1 0 0 0,0-1 0 0 0,0 0 0 0 0,0 1 0 0 0,-1-3 0 0 0,0 1 0 0 0,0 0 0 0 0,-1 0 0 0 0,1 0 0 0 0,-1 0 0 0 0,0 0 0 0 0,0 0 0 0 0,0 0 0 0 0,0 0 0 0 0,0 0 0 0 0,-1 1 0 0 0,1 4 0 0 0,0-4 3 0 0,0-1 1 0 0,0 0-1 0 0,0 0 1 0 0,1 1-1 0 0,0-1 1 0 0,0 0 0 0 0,0 0-1 0 0,0 0 1 0 0,1 3-4 0 0,4 9 21 0 0,-5-4 2 0 0,1 0 0 0 0,-2 0-1 0 0,0 0 1 0 0,0 6-23 0 0,-1-1 17 0 0,1 6 70 0 0,0 20 58 0 0,0-25-64 0 0,0-15-68 0 0,0 0-1 0 0,0 0 1 0 0,0 1-1 0 0,-1-1 1 0 0,1 0-1 0 0,-1 0 1 0 0,0 0-1 0 0,1 0 1 0 0,-1 0-1 0 0,0 0-12 0 0,0-1 4 0 0,1-1 0 0 0,-1 1-1 0 0,1-1 1 0 0,0 1 0 0 0,0 0 0 0 0,-1-1 0 0 0,1 1-1 0 0,0-1 1 0 0,0 1 0 0 0,0 0 0 0 0,-1-1 0 0 0,1 1-1 0 0,0 0 1 0 0,0-1 0 0 0,0 1 0 0 0,0 0 0 0 0,0-1-1 0 0,1 1 1 0 0,-1 0 0 0 0,0-1 0 0 0,0 1-1 0 0,0-1 1 0 0,0 1 0 0 0,1 0 0 0 0,-1-1 0 0 0,0 1-1 0 0,1-1 1 0 0,-1 1 0 0 0,0-1 0 0 0,1 1 0 0 0,-1-1-1 0 0,1 1 1 0 0,-1-1 0 0 0,1 1 0 0 0,-1-1 0 0 0,1 1-4 0 0,-1-1 1 0 0,0 0 1 0 0,0 0-1 0 0,0 0 1 0 0,0 0-1 0 0,0 0 1 0 0,1 0 0 0 0,-1 0-1 0 0,0 0 1 0 0,0 0-1 0 0,0 0 1 0 0,0 0-1 0 0,0 1 1 0 0,0-1 0 0 0,0 0-1 0 0,0 0 1 0 0,0 0-1 0 0,0 0 1 0 0,0 0-1 0 0,0 0 1 0 0,1 0-1 0 0,-1 0 1 0 0,0 1 0 0 0,0-1-1 0 0,0 0 1 0 0,0 0-1 0 0,0 0 1 0 0,0 0-1 0 0,0 0 1 0 0,0 0 0 0 0,0 1-1 0 0,0-1 1 0 0,0 0-1 0 0,0 0 1 0 0,0 0-1 0 0,0 0 1 0 0,0 0 0 0 0,0 0-1 0 0,-1 0 1 0 0,1 1-1 0 0,0-1 1 0 0,0 0-1 0 0,0 0 1 0 0,0 0 0 0 0,0 0-1 0 0,0 0 1 0 0,0 0-1 0 0,0 0 1 0 0,0 0-1 0 0,0 0 1 0 0,0 1-1 0 0,0-1 1 0 0,-1 0 0 0 0,1 0-1 0 0,0 0 1 0 0,0 0-1 0 0,0 0 1 0 0,0 0-2 0 0,-11 10 96 0 0,9-7 7 0 0,2-3 1 0 0,0 0-4 0 0,0 0-18 0 0,0 0-8 0 0,0 0-2 0 0,2 3-12 0 0,9 7-35 0 0,-9-7 42 0 0,-2-3 10 0 0,-2-3-10 0 0,-9-10-14 0 0,6 0-42 0 0,-3 8-11 0 0,13-8-36 0 0,-6 8-55 0 0,-2-3 34 0 0,-1-1-25 0 0,3 5-60 0 0,2 1-6 0 0,2 2-59 0 0,1-1-70 0 0,3 2-81 0 0,-6 0 125 0 0,1 0-35 0 0,1 0-358 0 0,-1 0 88 0 0,0-1-46 0 0,1-1-687 0 0,-1-2-538 0 0,-2-5-1024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1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7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F597-4175-4866-AC83-E9C5CF0940D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08F7-1D28-45C3-A055-826A48DFF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4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19.xml"/><Relationship Id="rId63" Type="http://schemas.openxmlformats.org/officeDocument/2006/relationships/image" Target="../media/image45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93.png"/><Relationship Id="rId170" Type="http://schemas.openxmlformats.org/officeDocument/2006/relationships/customXml" Target="../ink/ink83.xml"/><Relationship Id="rId107" Type="http://schemas.openxmlformats.org/officeDocument/2006/relationships/image" Target="../media/image67.png"/><Relationship Id="rId11" Type="http://schemas.openxmlformats.org/officeDocument/2006/relationships/image" Target="../media/image19.png"/><Relationship Id="rId32" Type="http://schemas.openxmlformats.org/officeDocument/2006/relationships/customXml" Target="../ink/ink14.xml"/><Relationship Id="rId53" Type="http://schemas.openxmlformats.org/officeDocument/2006/relationships/image" Target="../media/image40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8.png"/><Relationship Id="rId95" Type="http://schemas.openxmlformats.org/officeDocument/2006/relationships/image" Target="../media/image61.png"/><Relationship Id="rId160" Type="http://schemas.openxmlformats.org/officeDocument/2006/relationships/customXml" Target="../ink/ink78.xml"/><Relationship Id="rId22" Type="http://schemas.openxmlformats.org/officeDocument/2006/relationships/customXml" Target="../ink/ink9.xml"/><Relationship Id="rId43" Type="http://schemas.openxmlformats.org/officeDocument/2006/relationships/image" Target="../media/image35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83.png"/><Relationship Id="rId85" Type="http://schemas.openxmlformats.org/officeDocument/2006/relationships/image" Target="../media/image56.png"/><Relationship Id="rId150" Type="http://schemas.openxmlformats.org/officeDocument/2006/relationships/customXml" Target="../ink/ink73.xml"/><Relationship Id="rId171" Type="http://schemas.openxmlformats.org/officeDocument/2006/relationships/image" Target="../media/image99.png"/><Relationship Id="rId12" Type="http://schemas.openxmlformats.org/officeDocument/2006/relationships/customXml" Target="../ink/ink4.xml"/><Relationship Id="rId33" Type="http://schemas.openxmlformats.org/officeDocument/2006/relationships/image" Target="../media/image30.png"/><Relationship Id="rId108" Type="http://schemas.openxmlformats.org/officeDocument/2006/relationships/customXml" Target="../ink/ink52.xml"/><Relationship Id="rId129" Type="http://schemas.openxmlformats.org/officeDocument/2006/relationships/image" Target="../media/image78.png"/><Relationship Id="rId54" Type="http://schemas.openxmlformats.org/officeDocument/2006/relationships/customXml" Target="../ink/ink25.xml"/><Relationship Id="rId75" Type="http://schemas.openxmlformats.org/officeDocument/2006/relationships/image" Target="../media/image51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5.png"/><Relationship Id="rId28" Type="http://schemas.openxmlformats.org/officeDocument/2006/relationships/customXml" Target="../ink/ink12.xml"/><Relationship Id="rId49" Type="http://schemas.openxmlformats.org/officeDocument/2006/relationships/image" Target="../media/image38.png"/><Relationship Id="rId114" Type="http://schemas.openxmlformats.org/officeDocument/2006/relationships/customXml" Target="../ink/ink55.xml"/><Relationship Id="rId119" Type="http://schemas.openxmlformats.org/officeDocument/2006/relationships/image" Target="../media/image73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6.png"/><Relationship Id="rId81" Type="http://schemas.openxmlformats.org/officeDocument/2006/relationships/image" Target="../media/image54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1.png"/><Relationship Id="rId151" Type="http://schemas.openxmlformats.org/officeDocument/2006/relationships/image" Target="../media/image89.png"/><Relationship Id="rId156" Type="http://schemas.openxmlformats.org/officeDocument/2006/relationships/customXml" Target="../ink/ink76.xml"/><Relationship Id="rId177" Type="http://schemas.openxmlformats.org/officeDocument/2006/relationships/image" Target="../media/image102.png"/><Relationship Id="rId172" Type="http://schemas.openxmlformats.org/officeDocument/2006/relationships/customXml" Target="../ink/ink84.xml"/><Relationship Id="rId13" Type="http://schemas.openxmlformats.org/officeDocument/2006/relationships/image" Target="../media/image20.png"/><Relationship Id="rId18" Type="http://schemas.openxmlformats.org/officeDocument/2006/relationships/customXml" Target="../ink/ink7.xml"/><Relationship Id="rId39" Type="http://schemas.openxmlformats.org/officeDocument/2006/relationships/image" Target="../media/image33.png"/><Relationship Id="rId109" Type="http://schemas.openxmlformats.org/officeDocument/2006/relationships/image" Target="../media/image68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1.png"/><Relationship Id="rId76" Type="http://schemas.openxmlformats.org/officeDocument/2006/relationships/customXml" Target="../ink/ink36.xml"/><Relationship Id="rId97" Type="http://schemas.openxmlformats.org/officeDocument/2006/relationships/image" Target="../media/image62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6.png"/><Relationship Id="rId141" Type="http://schemas.openxmlformats.org/officeDocument/2006/relationships/image" Target="../media/image84.png"/><Relationship Id="rId146" Type="http://schemas.openxmlformats.org/officeDocument/2006/relationships/customXml" Target="../ink/ink71.xml"/><Relationship Id="rId167" Type="http://schemas.openxmlformats.org/officeDocument/2006/relationships/image" Target="../media/image97.png"/><Relationship Id="rId7" Type="http://schemas.openxmlformats.org/officeDocument/2006/relationships/image" Target="../media/image17.png"/><Relationship Id="rId71" Type="http://schemas.openxmlformats.org/officeDocument/2006/relationships/image" Target="../media/image49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2" Type="http://schemas.openxmlformats.org/officeDocument/2006/relationships/customXml" Target="../ink/ink1.xml"/><Relationship Id="rId29" Type="http://schemas.openxmlformats.org/officeDocument/2006/relationships/image" Target="../media/image28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6.png"/><Relationship Id="rId66" Type="http://schemas.openxmlformats.org/officeDocument/2006/relationships/customXml" Target="../ink/ink31.xml"/><Relationship Id="rId87" Type="http://schemas.openxmlformats.org/officeDocument/2006/relationships/image" Target="../media/image57.png"/><Relationship Id="rId110" Type="http://schemas.openxmlformats.org/officeDocument/2006/relationships/customXml" Target="../ink/ink53.xml"/><Relationship Id="rId115" Type="http://schemas.openxmlformats.org/officeDocument/2006/relationships/image" Target="../media/image71.png"/><Relationship Id="rId131" Type="http://schemas.openxmlformats.org/officeDocument/2006/relationships/image" Target="../media/image79.png"/><Relationship Id="rId136" Type="http://schemas.openxmlformats.org/officeDocument/2006/relationships/customXml" Target="../ink/ink66.xml"/><Relationship Id="rId157" Type="http://schemas.openxmlformats.org/officeDocument/2006/relationships/image" Target="../media/image92.png"/><Relationship Id="rId178" Type="http://schemas.openxmlformats.org/officeDocument/2006/relationships/customXml" Target="../ink/ink87.xml"/><Relationship Id="rId61" Type="http://schemas.openxmlformats.org/officeDocument/2006/relationships/image" Target="../media/image44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100.png"/><Relationship Id="rId19" Type="http://schemas.openxmlformats.org/officeDocument/2006/relationships/image" Target="../media/image23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1.png"/><Relationship Id="rId56" Type="http://schemas.openxmlformats.org/officeDocument/2006/relationships/customXml" Target="../ink/ink26.xml"/><Relationship Id="rId77" Type="http://schemas.openxmlformats.org/officeDocument/2006/relationships/image" Target="../media/image52.png"/><Relationship Id="rId100" Type="http://schemas.openxmlformats.org/officeDocument/2006/relationships/customXml" Target="../ink/ink48.xml"/><Relationship Id="rId105" Type="http://schemas.openxmlformats.org/officeDocument/2006/relationships/image" Target="../media/image66.png"/><Relationship Id="rId126" Type="http://schemas.openxmlformats.org/officeDocument/2006/relationships/customXml" Target="../ink/ink61.xml"/><Relationship Id="rId147" Type="http://schemas.openxmlformats.org/officeDocument/2006/relationships/image" Target="../media/image87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39.png"/><Relationship Id="rId72" Type="http://schemas.openxmlformats.org/officeDocument/2006/relationships/customXml" Target="../ink/ink34.xml"/><Relationship Id="rId93" Type="http://schemas.openxmlformats.org/officeDocument/2006/relationships/image" Target="../media/image60.png"/><Relationship Id="rId98" Type="http://schemas.openxmlformats.org/officeDocument/2006/relationships/customXml" Target="../ink/ink47.xml"/><Relationship Id="rId121" Type="http://schemas.openxmlformats.org/officeDocument/2006/relationships/image" Target="../media/image74.png"/><Relationship Id="rId142" Type="http://schemas.openxmlformats.org/officeDocument/2006/relationships/customXml" Target="../ink/ink69.xml"/><Relationship Id="rId163" Type="http://schemas.openxmlformats.org/officeDocument/2006/relationships/image" Target="../media/image95.png"/><Relationship Id="rId25" Type="http://schemas.openxmlformats.org/officeDocument/2006/relationships/image" Target="../media/image26.png"/><Relationship Id="rId46" Type="http://schemas.openxmlformats.org/officeDocument/2006/relationships/customXml" Target="../ink/ink21.xml"/><Relationship Id="rId67" Type="http://schemas.openxmlformats.org/officeDocument/2006/relationships/image" Target="../media/image47.png"/><Relationship Id="rId116" Type="http://schemas.openxmlformats.org/officeDocument/2006/relationships/customXml" Target="../ink/ink56.xml"/><Relationship Id="rId137" Type="http://schemas.openxmlformats.org/officeDocument/2006/relationships/image" Target="../media/image82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4.png"/><Relationship Id="rId62" Type="http://schemas.openxmlformats.org/officeDocument/2006/relationships/customXml" Target="../ink/ink29.xml"/><Relationship Id="rId83" Type="http://schemas.openxmlformats.org/officeDocument/2006/relationships/image" Target="../media/image55.png"/><Relationship Id="rId88" Type="http://schemas.openxmlformats.org/officeDocument/2006/relationships/customXml" Target="../ink/ink42.xml"/><Relationship Id="rId111" Type="http://schemas.openxmlformats.org/officeDocument/2006/relationships/image" Target="../media/image69.png"/><Relationship Id="rId132" Type="http://schemas.openxmlformats.org/officeDocument/2006/relationships/customXml" Target="../ink/ink64.xml"/><Relationship Id="rId153" Type="http://schemas.openxmlformats.org/officeDocument/2006/relationships/image" Target="../media/image90.png"/><Relationship Id="rId174" Type="http://schemas.openxmlformats.org/officeDocument/2006/relationships/customXml" Target="../ink/ink85.xml"/><Relationship Id="rId179" Type="http://schemas.openxmlformats.org/officeDocument/2006/relationships/image" Target="../media/image103.png"/><Relationship Id="rId15" Type="http://schemas.openxmlformats.org/officeDocument/2006/relationships/image" Target="../media/image21.png"/><Relationship Id="rId36" Type="http://schemas.openxmlformats.org/officeDocument/2006/relationships/customXml" Target="../ink/ink16.xml"/><Relationship Id="rId57" Type="http://schemas.openxmlformats.org/officeDocument/2006/relationships/image" Target="../media/image42.png"/><Relationship Id="rId106" Type="http://schemas.openxmlformats.org/officeDocument/2006/relationships/customXml" Target="../ink/ink51.xml"/><Relationship Id="rId127" Type="http://schemas.openxmlformats.org/officeDocument/2006/relationships/image" Target="../media/image77.png"/><Relationship Id="rId10" Type="http://schemas.openxmlformats.org/officeDocument/2006/relationships/customXml" Target="../ink/ink3.xml"/><Relationship Id="rId31" Type="http://schemas.openxmlformats.org/officeDocument/2006/relationships/image" Target="../media/image29.png"/><Relationship Id="rId52" Type="http://schemas.openxmlformats.org/officeDocument/2006/relationships/customXml" Target="../ink/ink24.xml"/><Relationship Id="rId73" Type="http://schemas.openxmlformats.org/officeDocument/2006/relationships/image" Target="../media/image5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59.xml"/><Relationship Id="rId143" Type="http://schemas.openxmlformats.org/officeDocument/2006/relationships/image" Target="../media/image85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98.png"/><Relationship Id="rId9" Type="http://schemas.openxmlformats.org/officeDocument/2006/relationships/image" Target="../media/image18.png"/><Relationship Id="rId26" Type="http://schemas.openxmlformats.org/officeDocument/2006/relationships/customXml" Target="../ink/ink11.xml"/><Relationship Id="rId47" Type="http://schemas.openxmlformats.org/officeDocument/2006/relationships/image" Target="../media/image37.png"/><Relationship Id="rId68" Type="http://schemas.openxmlformats.org/officeDocument/2006/relationships/customXml" Target="../ink/ink32.xml"/><Relationship Id="rId89" Type="http://schemas.openxmlformats.org/officeDocument/2006/relationships/image" Target="../media/image58.png"/><Relationship Id="rId112" Type="http://schemas.openxmlformats.org/officeDocument/2006/relationships/customXml" Target="../ink/ink54.xml"/><Relationship Id="rId133" Type="http://schemas.openxmlformats.org/officeDocument/2006/relationships/image" Target="../media/image80.png"/><Relationship Id="rId154" Type="http://schemas.openxmlformats.org/officeDocument/2006/relationships/customXml" Target="../ink/ink75.xml"/><Relationship Id="rId175" Type="http://schemas.openxmlformats.org/officeDocument/2006/relationships/image" Target="../media/image101.png"/><Relationship Id="rId16" Type="http://schemas.openxmlformats.org/officeDocument/2006/relationships/customXml" Target="../ink/ink6.xml"/><Relationship Id="rId37" Type="http://schemas.openxmlformats.org/officeDocument/2006/relationships/image" Target="../media/image32.png"/><Relationship Id="rId58" Type="http://schemas.openxmlformats.org/officeDocument/2006/relationships/customXml" Target="../ink/ink27.xml"/><Relationship Id="rId79" Type="http://schemas.openxmlformats.org/officeDocument/2006/relationships/image" Target="../media/image53.png"/><Relationship Id="rId102" Type="http://schemas.openxmlformats.org/officeDocument/2006/relationships/customXml" Target="../ink/ink49.xml"/><Relationship Id="rId123" Type="http://schemas.openxmlformats.org/officeDocument/2006/relationships/image" Target="../media/image75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96.png"/><Relationship Id="rId27" Type="http://schemas.openxmlformats.org/officeDocument/2006/relationships/image" Target="../media/image27.png"/><Relationship Id="rId48" Type="http://schemas.openxmlformats.org/officeDocument/2006/relationships/customXml" Target="../ink/ink22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1.png"/><Relationship Id="rId176" Type="http://schemas.openxmlformats.org/officeDocument/2006/relationships/customXml" Target="../ink/ink86.xml"/><Relationship Id="rId17" Type="http://schemas.openxmlformats.org/officeDocument/2006/relationships/image" Target="../media/image22.png"/><Relationship Id="rId38" Type="http://schemas.openxmlformats.org/officeDocument/2006/relationships/customXml" Target="../ink/ink17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9.png"/><Relationship Id="rId145" Type="http://schemas.openxmlformats.org/officeDocument/2006/relationships/image" Target="../media/image86.png"/><Relationship Id="rId166" Type="http://schemas.openxmlformats.org/officeDocument/2006/relationships/customXml" Target="../ink/ink8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1" Type="http://schemas.openxmlformats.org/officeDocument/2006/relationships/image" Target="../media/image112.png"/><Relationship Id="rId42" Type="http://schemas.openxmlformats.org/officeDocument/2006/relationships/customXml" Target="../ink/ink106.xml"/><Relationship Id="rId47" Type="http://schemas.openxmlformats.org/officeDocument/2006/relationships/image" Target="../media/image125.png"/><Relationship Id="rId63" Type="http://schemas.openxmlformats.org/officeDocument/2006/relationships/image" Target="../media/image132.png"/><Relationship Id="rId68" Type="http://schemas.openxmlformats.org/officeDocument/2006/relationships/customXml" Target="../ink/ink119.xml"/><Relationship Id="rId84" Type="http://schemas.openxmlformats.org/officeDocument/2006/relationships/customXml" Target="../ink/ink127.xml"/><Relationship Id="rId89" Type="http://schemas.openxmlformats.org/officeDocument/2006/relationships/image" Target="../media/image66.png"/><Relationship Id="rId112" Type="http://schemas.openxmlformats.org/officeDocument/2006/relationships/customXml" Target="../ink/ink141.xml"/><Relationship Id="rId133" Type="http://schemas.openxmlformats.org/officeDocument/2006/relationships/image" Target="../media/image99.png"/><Relationship Id="rId16" Type="http://schemas.openxmlformats.org/officeDocument/2006/relationships/customXml" Target="../ink/ink93.xml"/><Relationship Id="rId107" Type="http://schemas.openxmlformats.org/officeDocument/2006/relationships/image" Target="../media/image75.png"/><Relationship Id="rId11" Type="http://schemas.openxmlformats.org/officeDocument/2006/relationships/image" Target="../media/image107.png"/><Relationship Id="rId32" Type="http://schemas.openxmlformats.org/officeDocument/2006/relationships/customXml" Target="../ink/ink101.xml"/><Relationship Id="rId37" Type="http://schemas.openxmlformats.org/officeDocument/2006/relationships/image" Target="../media/image120.png"/><Relationship Id="rId53" Type="http://schemas.openxmlformats.org/officeDocument/2006/relationships/image" Target="../media/image127.png"/><Relationship Id="rId58" Type="http://schemas.openxmlformats.org/officeDocument/2006/relationships/customXml" Target="../ink/ink114.xml"/><Relationship Id="rId74" Type="http://schemas.openxmlformats.org/officeDocument/2006/relationships/customXml" Target="../ink/ink122.xml"/><Relationship Id="rId79" Type="http://schemas.openxmlformats.org/officeDocument/2006/relationships/image" Target="../media/image61.png"/><Relationship Id="rId102" Type="http://schemas.openxmlformats.org/officeDocument/2006/relationships/customXml" Target="../ink/ink136.xml"/><Relationship Id="rId123" Type="http://schemas.openxmlformats.org/officeDocument/2006/relationships/image" Target="../media/image94.png"/><Relationship Id="rId128" Type="http://schemas.openxmlformats.org/officeDocument/2006/relationships/customXml" Target="../ink/ink149.xml"/><Relationship Id="rId90" Type="http://schemas.openxmlformats.org/officeDocument/2006/relationships/customXml" Target="../ink/ink130.xml"/><Relationship Id="rId95" Type="http://schemas.openxmlformats.org/officeDocument/2006/relationships/image" Target="../media/image69.png"/><Relationship Id="rId22" Type="http://schemas.openxmlformats.org/officeDocument/2006/relationships/customXml" Target="../ink/ink96.xml"/><Relationship Id="rId27" Type="http://schemas.openxmlformats.org/officeDocument/2006/relationships/image" Target="../media/image115.png"/><Relationship Id="rId43" Type="http://schemas.openxmlformats.org/officeDocument/2006/relationships/image" Target="../media/image123.png"/><Relationship Id="rId48" Type="http://schemas.openxmlformats.org/officeDocument/2006/relationships/customXml" Target="../ink/ink109.xml"/><Relationship Id="rId64" Type="http://schemas.openxmlformats.org/officeDocument/2006/relationships/customXml" Target="../ink/ink117.xml"/><Relationship Id="rId69" Type="http://schemas.openxmlformats.org/officeDocument/2006/relationships/image" Target="../media/image135.png"/><Relationship Id="rId113" Type="http://schemas.openxmlformats.org/officeDocument/2006/relationships/image" Target="../media/image78.png"/><Relationship Id="rId118" Type="http://schemas.openxmlformats.org/officeDocument/2006/relationships/customXml" Target="../ink/ink144.xml"/><Relationship Id="rId134" Type="http://schemas.openxmlformats.org/officeDocument/2006/relationships/customXml" Target="../ink/ink152.xml"/><Relationship Id="rId80" Type="http://schemas.openxmlformats.org/officeDocument/2006/relationships/customXml" Target="../ink/ink125.xml"/><Relationship Id="rId85" Type="http://schemas.openxmlformats.org/officeDocument/2006/relationships/image" Target="../media/image64.png"/><Relationship Id="rId12" Type="http://schemas.openxmlformats.org/officeDocument/2006/relationships/customXml" Target="../ink/ink91.xml"/><Relationship Id="rId17" Type="http://schemas.openxmlformats.org/officeDocument/2006/relationships/image" Target="../media/image110.png"/><Relationship Id="rId33" Type="http://schemas.openxmlformats.org/officeDocument/2006/relationships/image" Target="../media/image118.png"/><Relationship Id="rId38" Type="http://schemas.openxmlformats.org/officeDocument/2006/relationships/customXml" Target="../ink/ink104.xml"/><Relationship Id="rId59" Type="http://schemas.openxmlformats.org/officeDocument/2006/relationships/image" Target="../media/image130.png"/><Relationship Id="rId103" Type="http://schemas.openxmlformats.org/officeDocument/2006/relationships/image" Target="../media/image73.png"/><Relationship Id="rId108" Type="http://schemas.openxmlformats.org/officeDocument/2006/relationships/customXml" Target="../ink/ink139.xml"/><Relationship Id="rId124" Type="http://schemas.openxmlformats.org/officeDocument/2006/relationships/customXml" Target="../ink/ink147.xml"/><Relationship Id="rId129" Type="http://schemas.openxmlformats.org/officeDocument/2006/relationships/image" Target="../media/image97.png"/><Relationship Id="rId54" Type="http://schemas.openxmlformats.org/officeDocument/2006/relationships/customXml" Target="../ink/ink112.xml"/><Relationship Id="rId70" Type="http://schemas.openxmlformats.org/officeDocument/2006/relationships/customXml" Target="../ink/ink120.xml"/><Relationship Id="rId75" Type="http://schemas.openxmlformats.org/officeDocument/2006/relationships/image" Target="../media/image59.png"/><Relationship Id="rId91" Type="http://schemas.openxmlformats.org/officeDocument/2006/relationships/image" Target="../media/image67.png"/><Relationship Id="rId96" Type="http://schemas.openxmlformats.org/officeDocument/2006/relationships/customXml" Target="../ink/ink133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13.png"/><Relationship Id="rId28" Type="http://schemas.openxmlformats.org/officeDocument/2006/relationships/customXml" Target="../ink/ink99.xml"/><Relationship Id="rId49" Type="http://schemas.openxmlformats.org/officeDocument/2006/relationships/image" Target="../media/image21.png"/><Relationship Id="rId114" Type="http://schemas.openxmlformats.org/officeDocument/2006/relationships/customXml" Target="../ink/ink142.xml"/><Relationship Id="rId119" Type="http://schemas.openxmlformats.org/officeDocument/2006/relationships/image" Target="../media/image92.png"/><Relationship Id="rId44" Type="http://schemas.openxmlformats.org/officeDocument/2006/relationships/customXml" Target="../ink/ink107.xml"/><Relationship Id="rId60" Type="http://schemas.openxmlformats.org/officeDocument/2006/relationships/customXml" Target="../ink/ink115.xml"/><Relationship Id="rId65" Type="http://schemas.openxmlformats.org/officeDocument/2006/relationships/image" Target="../media/image133.png"/><Relationship Id="rId81" Type="http://schemas.openxmlformats.org/officeDocument/2006/relationships/image" Target="../media/image62.png"/><Relationship Id="rId86" Type="http://schemas.openxmlformats.org/officeDocument/2006/relationships/customXml" Target="../ink/ink128.xml"/><Relationship Id="rId130" Type="http://schemas.openxmlformats.org/officeDocument/2006/relationships/customXml" Target="../ink/ink150.xml"/><Relationship Id="rId135" Type="http://schemas.openxmlformats.org/officeDocument/2006/relationships/image" Target="../media/image100.png"/><Relationship Id="rId13" Type="http://schemas.openxmlformats.org/officeDocument/2006/relationships/image" Target="../media/image108.png"/><Relationship Id="rId18" Type="http://schemas.openxmlformats.org/officeDocument/2006/relationships/customXml" Target="../ink/ink94.xml"/><Relationship Id="rId39" Type="http://schemas.openxmlformats.org/officeDocument/2006/relationships/image" Target="../media/image121.png"/><Relationship Id="rId109" Type="http://schemas.openxmlformats.org/officeDocument/2006/relationships/image" Target="../media/image76.png"/><Relationship Id="rId34" Type="http://schemas.openxmlformats.org/officeDocument/2006/relationships/customXml" Target="../ink/ink102.xml"/><Relationship Id="rId50" Type="http://schemas.openxmlformats.org/officeDocument/2006/relationships/customXml" Target="../ink/ink110.xml"/><Relationship Id="rId55" Type="http://schemas.openxmlformats.org/officeDocument/2006/relationships/image" Target="../media/image128.png"/><Relationship Id="rId76" Type="http://schemas.openxmlformats.org/officeDocument/2006/relationships/customXml" Target="../ink/ink123.xml"/><Relationship Id="rId97" Type="http://schemas.openxmlformats.org/officeDocument/2006/relationships/image" Target="../media/image70.png"/><Relationship Id="rId104" Type="http://schemas.openxmlformats.org/officeDocument/2006/relationships/customXml" Target="../ink/ink137.xml"/><Relationship Id="rId120" Type="http://schemas.openxmlformats.org/officeDocument/2006/relationships/customXml" Target="../ink/ink145.xml"/><Relationship Id="rId125" Type="http://schemas.openxmlformats.org/officeDocument/2006/relationships/image" Target="../media/image95.png"/><Relationship Id="rId7" Type="http://schemas.openxmlformats.org/officeDocument/2006/relationships/image" Target="../media/image105.png"/><Relationship Id="rId71" Type="http://schemas.openxmlformats.org/officeDocument/2006/relationships/image" Target="../media/image136.png"/><Relationship Id="rId92" Type="http://schemas.openxmlformats.org/officeDocument/2006/relationships/customXml" Target="../ink/ink131.xml"/><Relationship Id="rId2" Type="http://schemas.openxmlformats.org/officeDocument/2006/relationships/customXml" Target="../ink/ink88.xml"/><Relationship Id="rId29" Type="http://schemas.openxmlformats.org/officeDocument/2006/relationships/image" Target="../media/image116.png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124.png"/><Relationship Id="rId66" Type="http://schemas.openxmlformats.org/officeDocument/2006/relationships/customXml" Target="../ink/ink118.xml"/><Relationship Id="rId87" Type="http://schemas.openxmlformats.org/officeDocument/2006/relationships/image" Target="../media/image65.png"/><Relationship Id="rId110" Type="http://schemas.openxmlformats.org/officeDocument/2006/relationships/customXml" Target="../ink/ink140.xml"/><Relationship Id="rId115" Type="http://schemas.openxmlformats.org/officeDocument/2006/relationships/image" Target="../media/image90.png"/><Relationship Id="rId131" Type="http://schemas.openxmlformats.org/officeDocument/2006/relationships/image" Target="../media/image98.png"/><Relationship Id="rId61" Type="http://schemas.openxmlformats.org/officeDocument/2006/relationships/image" Target="../media/image131.png"/><Relationship Id="rId82" Type="http://schemas.openxmlformats.org/officeDocument/2006/relationships/customXml" Target="../ink/ink126.xml"/><Relationship Id="rId19" Type="http://schemas.openxmlformats.org/officeDocument/2006/relationships/image" Target="../media/image111.png"/><Relationship Id="rId14" Type="http://schemas.openxmlformats.org/officeDocument/2006/relationships/customXml" Target="../ink/ink92.xml"/><Relationship Id="rId30" Type="http://schemas.openxmlformats.org/officeDocument/2006/relationships/customXml" Target="../ink/ink100.xml"/><Relationship Id="rId35" Type="http://schemas.openxmlformats.org/officeDocument/2006/relationships/image" Target="../media/image119.png"/><Relationship Id="rId56" Type="http://schemas.openxmlformats.org/officeDocument/2006/relationships/customXml" Target="../ink/ink113.xml"/><Relationship Id="rId77" Type="http://schemas.openxmlformats.org/officeDocument/2006/relationships/image" Target="../media/image60.png"/><Relationship Id="rId100" Type="http://schemas.openxmlformats.org/officeDocument/2006/relationships/customXml" Target="../ink/ink135.xml"/><Relationship Id="rId105" Type="http://schemas.openxmlformats.org/officeDocument/2006/relationships/image" Target="../media/image74.png"/><Relationship Id="rId126" Type="http://schemas.openxmlformats.org/officeDocument/2006/relationships/customXml" Target="../ink/ink148.xml"/><Relationship Id="rId8" Type="http://schemas.openxmlformats.org/officeDocument/2006/relationships/customXml" Target="../ink/ink89.xml"/><Relationship Id="rId51" Type="http://schemas.openxmlformats.org/officeDocument/2006/relationships/image" Target="../media/image126.png"/><Relationship Id="rId72" Type="http://schemas.openxmlformats.org/officeDocument/2006/relationships/customXml" Target="../ink/ink121.xml"/><Relationship Id="rId93" Type="http://schemas.openxmlformats.org/officeDocument/2006/relationships/image" Target="../media/image68.png"/><Relationship Id="rId98" Type="http://schemas.openxmlformats.org/officeDocument/2006/relationships/customXml" Target="../ink/ink134.xml"/><Relationship Id="rId121" Type="http://schemas.openxmlformats.org/officeDocument/2006/relationships/image" Target="../media/image93.png"/><Relationship Id="rId25" Type="http://schemas.openxmlformats.org/officeDocument/2006/relationships/image" Target="../media/image114.png"/><Relationship Id="rId46" Type="http://schemas.openxmlformats.org/officeDocument/2006/relationships/customXml" Target="../ink/ink108.xml"/><Relationship Id="rId67" Type="http://schemas.openxmlformats.org/officeDocument/2006/relationships/image" Target="../media/image134.png"/><Relationship Id="rId116" Type="http://schemas.openxmlformats.org/officeDocument/2006/relationships/customXml" Target="../ink/ink143.xml"/><Relationship Id="rId20" Type="http://schemas.openxmlformats.org/officeDocument/2006/relationships/customXml" Target="../ink/ink95.xml"/><Relationship Id="rId41" Type="http://schemas.openxmlformats.org/officeDocument/2006/relationships/image" Target="../media/image122.png"/><Relationship Id="rId62" Type="http://schemas.openxmlformats.org/officeDocument/2006/relationships/customXml" Target="../ink/ink116.xml"/><Relationship Id="rId83" Type="http://schemas.openxmlformats.org/officeDocument/2006/relationships/image" Target="../media/image63.png"/><Relationship Id="rId88" Type="http://schemas.openxmlformats.org/officeDocument/2006/relationships/customXml" Target="../ink/ink129.xml"/><Relationship Id="rId111" Type="http://schemas.openxmlformats.org/officeDocument/2006/relationships/image" Target="../media/image77.png"/><Relationship Id="rId132" Type="http://schemas.openxmlformats.org/officeDocument/2006/relationships/customXml" Target="../ink/ink151.xml"/><Relationship Id="rId15" Type="http://schemas.openxmlformats.org/officeDocument/2006/relationships/image" Target="../media/image109.png"/><Relationship Id="rId36" Type="http://schemas.openxmlformats.org/officeDocument/2006/relationships/customXml" Target="../ink/ink103.xml"/><Relationship Id="rId57" Type="http://schemas.openxmlformats.org/officeDocument/2006/relationships/image" Target="../media/image129.png"/><Relationship Id="rId106" Type="http://schemas.openxmlformats.org/officeDocument/2006/relationships/customXml" Target="../ink/ink138.xml"/><Relationship Id="rId127" Type="http://schemas.openxmlformats.org/officeDocument/2006/relationships/image" Target="../media/image96.png"/><Relationship Id="rId10" Type="http://schemas.openxmlformats.org/officeDocument/2006/relationships/customXml" Target="../ink/ink90.xml"/><Relationship Id="rId31" Type="http://schemas.openxmlformats.org/officeDocument/2006/relationships/image" Target="../media/image117.png"/><Relationship Id="rId52" Type="http://schemas.openxmlformats.org/officeDocument/2006/relationships/customXml" Target="../ink/ink111.xml"/><Relationship Id="rId73" Type="http://schemas.openxmlformats.org/officeDocument/2006/relationships/image" Target="../media/image58.png"/><Relationship Id="rId78" Type="http://schemas.openxmlformats.org/officeDocument/2006/relationships/customXml" Target="../ink/ink124.xml"/><Relationship Id="rId94" Type="http://schemas.openxmlformats.org/officeDocument/2006/relationships/customXml" Target="../ink/ink132.xml"/><Relationship Id="rId99" Type="http://schemas.openxmlformats.org/officeDocument/2006/relationships/image" Target="../media/image71.png"/><Relationship Id="rId101" Type="http://schemas.openxmlformats.org/officeDocument/2006/relationships/image" Target="../media/image72.png"/><Relationship Id="rId122" Type="http://schemas.openxmlformats.org/officeDocument/2006/relationships/customXml" Target="../ink/ink146.xml"/><Relationship Id="rId9" Type="http://schemas.openxmlformats.org/officeDocument/2006/relationships/image" Target="../media/image106.png"/><Relationship Id="rId26" Type="http://schemas.openxmlformats.org/officeDocument/2006/relationships/customXml" Target="../ink/ink9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.png"/><Relationship Id="rId21" Type="http://schemas.openxmlformats.org/officeDocument/2006/relationships/image" Target="../media/image11.png"/><Relationship Id="rId42" Type="http://schemas.openxmlformats.org/officeDocument/2006/relationships/customXml" Target="../ink/ink172.xml"/><Relationship Id="rId63" Type="http://schemas.openxmlformats.org/officeDocument/2006/relationships/image" Target="../media/image153.png"/><Relationship Id="rId84" Type="http://schemas.openxmlformats.org/officeDocument/2006/relationships/customXml" Target="../ink/ink193.xml"/><Relationship Id="rId138" Type="http://schemas.openxmlformats.org/officeDocument/2006/relationships/customXml" Target="../ink/ink220.xml"/><Relationship Id="rId159" Type="http://schemas.openxmlformats.org/officeDocument/2006/relationships/image" Target="../media/image201.png"/><Relationship Id="rId107" Type="http://schemas.openxmlformats.org/officeDocument/2006/relationships/image" Target="../media/image175.png"/><Relationship Id="rId11" Type="http://schemas.openxmlformats.org/officeDocument/2006/relationships/image" Target="../media/image6.png"/><Relationship Id="rId32" Type="http://schemas.openxmlformats.org/officeDocument/2006/relationships/customXml" Target="../ink/ink167.xml"/><Relationship Id="rId53" Type="http://schemas.openxmlformats.org/officeDocument/2006/relationships/image" Target="../media/image148.png"/><Relationship Id="rId74" Type="http://schemas.openxmlformats.org/officeDocument/2006/relationships/customXml" Target="../ink/ink188.xml"/><Relationship Id="rId128" Type="http://schemas.openxmlformats.org/officeDocument/2006/relationships/customXml" Target="../ink/ink215.xml"/><Relationship Id="rId149" Type="http://schemas.openxmlformats.org/officeDocument/2006/relationships/image" Target="../media/image196.png"/><Relationship Id="rId5" Type="http://schemas.openxmlformats.org/officeDocument/2006/relationships/image" Target="../media/image3.png"/><Relationship Id="rId95" Type="http://schemas.openxmlformats.org/officeDocument/2006/relationships/image" Target="../media/image169.png"/><Relationship Id="rId160" Type="http://schemas.openxmlformats.org/officeDocument/2006/relationships/customXml" Target="../ink/ink231.xml"/><Relationship Id="rId22" Type="http://schemas.openxmlformats.org/officeDocument/2006/relationships/customXml" Target="../ink/ink162.xml"/><Relationship Id="rId43" Type="http://schemas.openxmlformats.org/officeDocument/2006/relationships/image" Target="../media/image143.png"/><Relationship Id="rId64" Type="http://schemas.openxmlformats.org/officeDocument/2006/relationships/customXml" Target="../ink/ink183.xml"/><Relationship Id="rId118" Type="http://schemas.openxmlformats.org/officeDocument/2006/relationships/customXml" Target="../ink/ink210.xml"/><Relationship Id="rId139" Type="http://schemas.openxmlformats.org/officeDocument/2006/relationships/image" Target="../media/image191.png"/><Relationship Id="rId85" Type="http://schemas.openxmlformats.org/officeDocument/2006/relationships/image" Target="../media/image164.png"/><Relationship Id="rId150" Type="http://schemas.openxmlformats.org/officeDocument/2006/relationships/customXml" Target="../ink/ink226.xml"/><Relationship Id="rId12" Type="http://schemas.openxmlformats.org/officeDocument/2006/relationships/customXml" Target="../ink/ink157.xml"/><Relationship Id="rId17" Type="http://schemas.openxmlformats.org/officeDocument/2006/relationships/image" Target="../media/image9.png"/><Relationship Id="rId33" Type="http://schemas.openxmlformats.org/officeDocument/2006/relationships/image" Target="../media/image138.png"/><Relationship Id="rId38" Type="http://schemas.openxmlformats.org/officeDocument/2006/relationships/customXml" Target="../ink/ink170.xml"/><Relationship Id="rId59" Type="http://schemas.openxmlformats.org/officeDocument/2006/relationships/image" Target="../media/image151.png"/><Relationship Id="rId103" Type="http://schemas.openxmlformats.org/officeDocument/2006/relationships/image" Target="../media/image173.png"/><Relationship Id="rId108" Type="http://schemas.openxmlformats.org/officeDocument/2006/relationships/customXml" Target="../ink/ink205.xml"/><Relationship Id="rId124" Type="http://schemas.openxmlformats.org/officeDocument/2006/relationships/customXml" Target="../ink/ink213.xml"/><Relationship Id="rId129" Type="http://schemas.openxmlformats.org/officeDocument/2006/relationships/image" Target="../media/image186.png"/><Relationship Id="rId54" Type="http://schemas.openxmlformats.org/officeDocument/2006/relationships/customXml" Target="../ink/ink178.xml"/><Relationship Id="rId70" Type="http://schemas.openxmlformats.org/officeDocument/2006/relationships/customXml" Target="../ink/ink186.xml"/><Relationship Id="rId75" Type="http://schemas.openxmlformats.org/officeDocument/2006/relationships/image" Target="../media/image159.png"/><Relationship Id="rId91" Type="http://schemas.openxmlformats.org/officeDocument/2006/relationships/image" Target="../media/image167.png"/><Relationship Id="rId96" Type="http://schemas.openxmlformats.org/officeDocument/2006/relationships/customXml" Target="../ink/ink199.xml"/><Relationship Id="rId140" Type="http://schemas.openxmlformats.org/officeDocument/2006/relationships/customXml" Target="../ink/ink221.xml"/><Relationship Id="rId145" Type="http://schemas.openxmlformats.org/officeDocument/2006/relationships/image" Target="../media/image194.png"/><Relationship Id="rId161" Type="http://schemas.openxmlformats.org/officeDocument/2006/relationships/image" Target="../media/image202.png"/><Relationship Id="rId166" Type="http://schemas.openxmlformats.org/officeDocument/2006/relationships/customXml" Target="../ink/ink2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4.xml"/><Relationship Id="rId23" Type="http://schemas.openxmlformats.org/officeDocument/2006/relationships/image" Target="../media/image12.png"/><Relationship Id="rId28" Type="http://schemas.openxmlformats.org/officeDocument/2006/relationships/customXml" Target="../ink/ink165.xml"/><Relationship Id="rId49" Type="http://schemas.openxmlformats.org/officeDocument/2006/relationships/image" Target="../media/image146.png"/><Relationship Id="rId114" Type="http://schemas.openxmlformats.org/officeDocument/2006/relationships/customXml" Target="../ink/ink208.xml"/><Relationship Id="rId119" Type="http://schemas.openxmlformats.org/officeDocument/2006/relationships/image" Target="../media/image181.png"/><Relationship Id="rId44" Type="http://schemas.openxmlformats.org/officeDocument/2006/relationships/customXml" Target="../ink/ink173.xml"/><Relationship Id="rId60" Type="http://schemas.openxmlformats.org/officeDocument/2006/relationships/customXml" Target="../ink/ink181.xml"/><Relationship Id="rId65" Type="http://schemas.openxmlformats.org/officeDocument/2006/relationships/image" Target="../media/image154.png"/><Relationship Id="rId81" Type="http://schemas.openxmlformats.org/officeDocument/2006/relationships/image" Target="../media/image162.png"/><Relationship Id="rId86" Type="http://schemas.openxmlformats.org/officeDocument/2006/relationships/customXml" Target="../ink/ink194.xml"/><Relationship Id="rId130" Type="http://schemas.openxmlformats.org/officeDocument/2006/relationships/customXml" Target="../ink/ink216.xml"/><Relationship Id="rId135" Type="http://schemas.openxmlformats.org/officeDocument/2006/relationships/image" Target="../media/image189.png"/><Relationship Id="rId151" Type="http://schemas.openxmlformats.org/officeDocument/2006/relationships/image" Target="../media/image197.png"/><Relationship Id="rId156" Type="http://schemas.openxmlformats.org/officeDocument/2006/relationships/customXml" Target="../ink/ink229.xml"/><Relationship Id="rId13" Type="http://schemas.openxmlformats.org/officeDocument/2006/relationships/image" Target="../media/image7.png"/><Relationship Id="rId18" Type="http://schemas.openxmlformats.org/officeDocument/2006/relationships/customXml" Target="../ink/ink160.xml"/><Relationship Id="rId39" Type="http://schemas.openxmlformats.org/officeDocument/2006/relationships/image" Target="../media/image141.png"/><Relationship Id="rId109" Type="http://schemas.openxmlformats.org/officeDocument/2006/relationships/image" Target="../media/image176.png"/><Relationship Id="rId34" Type="http://schemas.openxmlformats.org/officeDocument/2006/relationships/customXml" Target="../ink/ink168.xml"/><Relationship Id="rId50" Type="http://schemas.openxmlformats.org/officeDocument/2006/relationships/customXml" Target="../ink/ink176.xml"/><Relationship Id="rId55" Type="http://schemas.openxmlformats.org/officeDocument/2006/relationships/image" Target="../media/image149.png"/><Relationship Id="rId76" Type="http://schemas.openxmlformats.org/officeDocument/2006/relationships/customXml" Target="../ink/ink189.xml"/><Relationship Id="rId97" Type="http://schemas.openxmlformats.org/officeDocument/2006/relationships/image" Target="../media/image170.png"/><Relationship Id="rId104" Type="http://schemas.openxmlformats.org/officeDocument/2006/relationships/customXml" Target="../ink/ink203.xml"/><Relationship Id="rId120" Type="http://schemas.openxmlformats.org/officeDocument/2006/relationships/customXml" Target="../ink/ink211.xml"/><Relationship Id="rId125" Type="http://schemas.openxmlformats.org/officeDocument/2006/relationships/image" Target="../media/image184.png"/><Relationship Id="rId141" Type="http://schemas.openxmlformats.org/officeDocument/2006/relationships/image" Target="../media/image192.png"/><Relationship Id="rId146" Type="http://schemas.openxmlformats.org/officeDocument/2006/relationships/customXml" Target="../ink/ink224.xml"/><Relationship Id="rId167" Type="http://schemas.openxmlformats.org/officeDocument/2006/relationships/image" Target="../media/image205.png"/><Relationship Id="rId7" Type="http://schemas.openxmlformats.org/officeDocument/2006/relationships/image" Target="../media/image4.png"/><Relationship Id="rId71" Type="http://schemas.openxmlformats.org/officeDocument/2006/relationships/image" Target="../media/image157.png"/><Relationship Id="rId92" Type="http://schemas.openxmlformats.org/officeDocument/2006/relationships/customXml" Target="../ink/ink197.xml"/><Relationship Id="rId162" Type="http://schemas.openxmlformats.org/officeDocument/2006/relationships/customXml" Target="../ink/ink232.xml"/><Relationship Id="rId2" Type="http://schemas.openxmlformats.org/officeDocument/2006/relationships/customXml" Target="../ink/ink153.xml"/><Relationship Id="rId29" Type="http://schemas.openxmlformats.org/officeDocument/2006/relationships/image" Target="../media/image15.png"/><Relationship Id="rId24" Type="http://schemas.openxmlformats.org/officeDocument/2006/relationships/customXml" Target="../ink/ink163.xml"/><Relationship Id="rId40" Type="http://schemas.openxmlformats.org/officeDocument/2006/relationships/customXml" Target="../ink/ink171.xml"/><Relationship Id="rId45" Type="http://schemas.openxmlformats.org/officeDocument/2006/relationships/image" Target="../media/image144.png"/><Relationship Id="rId66" Type="http://schemas.openxmlformats.org/officeDocument/2006/relationships/customXml" Target="../ink/ink184.xml"/><Relationship Id="rId87" Type="http://schemas.openxmlformats.org/officeDocument/2006/relationships/image" Target="../media/image165.png"/><Relationship Id="rId110" Type="http://schemas.openxmlformats.org/officeDocument/2006/relationships/customXml" Target="../ink/ink206.xml"/><Relationship Id="rId115" Type="http://schemas.openxmlformats.org/officeDocument/2006/relationships/image" Target="../media/image179.png"/><Relationship Id="rId131" Type="http://schemas.openxmlformats.org/officeDocument/2006/relationships/image" Target="../media/image187.png"/><Relationship Id="rId136" Type="http://schemas.openxmlformats.org/officeDocument/2006/relationships/customXml" Target="../ink/ink219.xml"/><Relationship Id="rId157" Type="http://schemas.openxmlformats.org/officeDocument/2006/relationships/image" Target="../media/image200.png"/><Relationship Id="rId61" Type="http://schemas.openxmlformats.org/officeDocument/2006/relationships/image" Target="../media/image152.png"/><Relationship Id="rId82" Type="http://schemas.openxmlformats.org/officeDocument/2006/relationships/customXml" Target="../ink/ink192.xml"/><Relationship Id="rId152" Type="http://schemas.openxmlformats.org/officeDocument/2006/relationships/customXml" Target="../ink/ink227.xml"/><Relationship Id="rId19" Type="http://schemas.openxmlformats.org/officeDocument/2006/relationships/image" Target="../media/image10.png"/><Relationship Id="rId14" Type="http://schemas.openxmlformats.org/officeDocument/2006/relationships/customXml" Target="../ink/ink158.xml"/><Relationship Id="rId30" Type="http://schemas.openxmlformats.org/officeDocument/2006/relationships/customXml" Target="../ink/ink166.xml"/><Relationship Id="rId35" Type="http://schemas.openxmlformats.org/officeDocument/2006/relationships/image" Target="../media/image139.png"/><Relationship Id="rId56" Type="http://schemas.openxmlformats.org/officeDocument/2006/relationships/customXml" Target="../ink/ink179.xml"/><Relationship Id="rId77" Type="http://schemas.openxmlformats.org/officeDocument/2006/relationships/image" Target="../media/image160.png"/><Relationship Id="rId100" Type="http://schemas.openxmlformats.org/officeDocument/2006/relationships/customXml" Target="../ink/ink201.xml"/><Relationship Id="rId105" Type="http://schemas.openxmlformats.org/officeDocument/2006/relationships/image" Target="../media/image174.png"/><Relationship Id="rId126" Type="http://schemas.openxmlformats.org/officeDocument/2006/relationships/customXml" Target="../ink/ink214.xml"/><Relationship Id="rId147" Type="http://schemas.openxmlformats.org/officeDocument/2006/relationships/image" Target="../media/image195.png"/><Relationship Id="rId8" Type="http://schemas.openxmlformats.org/officeDocument/2006/relationships/customXml" Target="../ink/ink155.xml"/><Relationship Id="rId51" Type="http://schemas.openxmlformats.org/officeDocument/2006/relationships/image" Target="../media/image147.png"/><Relationship Id="rId72" Type="http://schemas.openxmlformats.org/officeDocument/2006/relationships/customXml" Target="../ink/ink187.xml"/><Relationship Id="rId93" Type="http://schemas.openxmlformats.org/officeDocument/2006/relationships/image" Target="../media/image168.png"/><Relationship Id="rId98" Type="http://schemas.openxmlformats.org/officeDocument/2006/relationships/customXml" Target="../ink/ink200.xml"/><Relationship Id="rId121" Type="http://schemas.openxmlformats.org/officeDocument/2006/relationships/image" Target="../media/image182.png"/><Relationship Id="rId142" Type="http://schemas.openxmlformats.org/officeDocument/2006/relationships/customXml" Target="../ink/ink222.xml"/><Relationship Id="rId163" Type="http://schemas.openxmlformats.org/officeDocument/2006/relationships/image" Target="../media/image203.png"/><Relationship Id="rId25" Type="http://schemas.openxmlformats.org/officeDocument/2006/relationships/image" Target="../media/image13.png"/><Relationship Id="rId46" Type="http://schemas.openxmlformats.org/officeDocument/2006/relationships/customXml" Target="../ink/ink174.xml"/><Relationship Id="rId67" Type="http://schemas.openxmlformats.org/officeDocument/2006/relationships/image" Target="../media/image155.png"/><Relationship Id="rId116" Type="http://schemas.openxmlformats.org/officeDocument/2006/relationships/customXml" Target="../ink/ink209.xml"/><Relationship Id="rId137" Type="http://schemas.openxmlformats.org/officeDocument/2006/relationships/image" Target="../media/image190.png"/><Relationship Id="rId158" Type="http://schemas.openxmlformats.org/officeDocument/2006/relationships/customXml" Target="../ink/ink230.xml"/><Relationship Id="rId20" Type="http://schemas.openxmlformats.org/officeDocument/2006/relationships/customXml" Target="../ink/ink161.xml"/><Relationship Id="rId41" Type="http://schemas.openxmlformats.org/officeDocument/2006/relationships/image" Target="../media/image142.png"/><Relationship Id="rId62" Type="http://schemas.openxmlformats.org/officeDocument/2006/relationships/customXml" Target="../ink/ink182.xml"/><Relationship Id="rId83" Type="http://schemas.openxmlformats.org/officeDocument/2006/relationships/image" Target="../media/image163.png"/><Relationship Id="rId88" Type="http://schemas.openxmlformats.org/officeDocument/2006/relationships/customXml" Target="../ink/ink195.xml"/><Relationship Id="rId111" Type="http://schemas.openxmlformats.org/officeDocument/2006/relationships/image" Target="../media/image177.png"/><Relationship Id="rId132" Type="http://schemas.openxmlformats.org/officeDocument/2006/relationships/customXml" Target="../ink/ink217.xml"/><Relationship Id="rId153" Type="http://schemas.openxmlformats.org/officeDocument/2006/relationships/image" Target="../media/image198.png"/><Relationship Id="rId15" Type="http://schemas.openxmlformats.org/officeDocument/2006/relationships/image" Target="../media/image8.png"/><Relationship Id="rId36" Type="http://schemas.openxmlformats.org/officeDocument/2006/relationships/customXml" Target="../ink/ink169.xml"/><Relationship Id="rId57" Type="http://schemas.openxmlformats.org/officeDocument/2006/relationships/image" Target="../media/image150.png"/><Relationship Id="rId106" Type="http://schemas.openxmlformats.org/officeDocument/2006/relationships/customXml" Target="../ink/ink204.xml"/><Relationship Id="rId127" Type="http://schemas.openxmlformats.org/officeDocument/2006/relationships/image" Target="../media/image185.png"/><Relationship Id="rId10" Type="http://schemas.openxmlformats.org/officeDocument/2006/relationships/customXml" Target="../ink/ink156.xml"/><Relationship Id="rId31" Type="http://schemas.openxmlformats.org/officeDocument/2006/relationships/image" Target="../media/image16.png"/><Relationship Id="rId52" Type="http://schemas.openxmlformats.org/officeDocument/2006/relationships/customXml" Target="../ink/ink177.xml"/><Relationship Id="rId73" Type="http://schemas.openxmlformats.org/officeDocument/2006/relationships/image" Target="../media/image158.png"/><Relationship Id="rId78" Type="http://schemas.openxmlformats.org/officeDocument/2006/relationships/customXml" Target="../ink/ink190.xml"/><Relationship Id="rId94" Type="http://schemas.openxmlformats.org/officeDocument/2006/relationships/customXml" Target="../ink/ink198.xml"/><Relationship Id="rId99" Type="http://schemas.openxmlformats.org/officeDocument/2006/relationships/image" Target="../media/image171.png"/><Relationship Id="rId101" Type="http://schemas.openxmlformats.org/officeDocument/2006/relationships/image" Target="../media/image172.png"/><Relationship Id="rId122" Type="http://schemas.openxmlformats.org/officeDocument/2006/relationships/customXml" Target="../ink/ink212.xml"/><Relationship Id="rId143" Type="http://schemas.openxmlformats.org/officeDocument/2006/relationships/image" Target="../media/image193.png"/><Relationship Id="rId148" Type="http://schemas.openxmlformats.org/officeDocument/2006/relationships/customXml" Target="../ink/ink225.xml"/><Relationship Id="rId164" Type="http://schemas.openxmlformats.org/officeDocument/2006/relationships/customXml" Target="../ink/ink233.xml"/><Relationship Id="rId9" Type="http://schemas.openxmlformats.org/officeDocument/2006/relationships/image" Target="../media/image5.png"/><Relationship Id="rId26" Type="http://schemas.openxmlformats.org/officeDocument/2006/relationships/customXml" Target="../ink/ink164.xml"/><Relationship Id="rId47" Type="http://schemas.openxmlformats.org/officeDocument/2006/relationships/image" Target="../media/image145.png"/><Relationship Id="rId68" Type="http://schemas.openxmlformats.org/officeDocument/2006/relationships/customXml" Target="../ink/ink185.xml"/><Relationship Id="rId89" Type="http://schemas.openxmlformats.org/officeDocument/2006/relationships/image" Target="../media/image166.png"/><Relationship Id="rId112" Type="http://schemas.openxmlformats.org/officeDocument/2006/relationships/customXml" Target="../ink/ink207.xml"/><Relationship Id="rId133" Type="http://schemas.openxmlformats.org/officeDocument/2006/relationships/image" Target="../media/image188.png"/><Relationship Id="rId154" Type="http://schemas.openxmlformats.org/officeDocument/2006/relationships/customXml" Target="../ink/ink228.xml"/><Relationship Id="rId16" Type="http://schemas.openxmlformats.org/officeDocument/2006/relationships/customXml" Target="../ink/ink159.xml"/><Relationship Id="rId37" Type="http://schemas.openxmlformats.org/officeDocument/2006/relationships/image" Target="../media/image140.png"/><Relationship Id="rId58" Type="http://schemas.openxmlformats.org/officeDocument/2006/relationships/customXml" Target="../ink/ink180.xml"/><Relationship Id="rId79" Type="http://schemas.openxmlformats.org/officeDocument/2006/relationships/image" Target="../media/image161.png"/><Relationship Id="rId102" Type="http://schemas.openxmlformats.org/officeDocument/2006/relationships/customXml" Target="../ink/ink202.xml"/><Relationship Id="rId123" Type="http://schemas.openxmlformats.org/officeDocument/2006/relationships/image" Target="../media/image183.png"/><Relationship Id="rId144" Type="http://schemas.openxmlformats.org/officeDocument/2006/relationships/customXml" Target="../ink/ink223.xml"/><Relationship Id="rId90" Type="http://schemas.openxmlformats.org/officeDocument/2006/relationships/customXml" Target="../ink/ink196.xml"/><Relationship Id="rId165" Type="http://schemas.openxmlformats.org/officeDocument/2006/relationships/image" Target="../media/image204.png"/><Relationship Id="rId27" Type="http://schemas.openxmlformats.org/officeDocument/2006/relationships/image" Target="../media/image14.png"/><Relationship Id="rId48" Type="http://schemas.openxmlformats.org/officeDocument/2006/relationships/customXml" Target="../ink/ink175.xml"/><Relationship Id="rId69" Type="http://schemas.openxmlformats.org/officeDocument/2006/relationships/image" Target="../media/image156.png"/><Relationship Id="rId113" Type="http://schemas.openxmlformats.org/officeDocument/2006/relationships/image" Target="../media/image178.png"/><Relationship Id="rId134" Type="http://schemas.openxmlformats.org/officeDocument/2006/relationships/customXml" Target="../ink/ink218.xml"/><Relationship Id="rId80" Type="http://schemas.openxmlformats.org/officeDocument/2006/relationships/customXml" Target="../ink/ink191.xml"/><Relationship Id="rId155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6.xml"/><Relationship Id="rId21" Type="http://schemas.openxmlformats.org/officeDocument/2006/relationships/image" Target="../media/image215.png"/><Relationship Id="rId42" Type="http://schemas.openxmlformats.org/officeDocument/2006/relationships/customXml" Target="../ink/ink254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67.xml"/><Relationship Id="rId84" Type="http://schemas.openxmlformats.org/officeDocument/2006/relationships/customXml" Target="../ink/ink275.xml"/><Relationship Id="rId89" Type="http://schemas.openxmlformats.org/officeDocument/2006/relationships/image" Target="../media/image249.png"/><Relationship Id="rId112" Type="http://schemas.openxmlformats.org/officeDocument/2006/relationships/customXml" Target="../ink/ink289.xml"/><Relationship Id="rId16" Type="http://schemas.openxmlformats.org/officeDocument/2006/relationships/customXml" Target="../ink/ink241.xml"/><Relationship Id="rId107" Type="http://schemas.openxmlformats.org/officeDocument/2006/relationships/image" Target="../media/image258.png"/><Relationship Id="rId11" Type="http://schemas.openxmlformats.org/officeDocument/2006/relationships/image" Target="../media/image210.png"/><Relationship Id="rId32" Type="http://schemas.openxmlformats.org/officeDocument/2006/relationships/customXml" Target="../ink/ink249.xml"/><Relationship Id="rId37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customXml" Target="../ink/ink262.xml"/><Relationship Id="rId74" Type="http://schemas.openxmlformats.org/officeDocument/2006/relationships/customXml" Target="../ink/ink270.xml"/><Relationship Id="rId79" Type="http://schemas.openxmlformats.org/officeDocument/2006/relationships/image" Target="../media/image244.png"/><Relationship Id="rId102" Type="http://schemas.openxmlformats.org/officeDocument/2006/relationships/customXml" Target="../ink/ink284.xml"/><Relationship Id="rId5" Type="http://schemas.openxmlformats.org/officeDocument/2006/relationships/image" Target="../media/image207.png"/><Relationship Id="rId90" Type="http://schemas.openxmlformats.org/officeDocument/2006/relationships/customXml" Target="../ink/ink278.xml"/><Relationship Id="rId95" Type="http://schemas.openxmlformats.org/officeDocument/2006/relationships/image" Target="../media/image252.png"/><Relationship Id="rId22" Type="http://schemas.openxmlformats.org/officeDocument/2006/relationships/customXml" Target="../ink/ink244.xml"/><Relationship Id="rId27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customXml" Target="../ink/ink257.xml"/><Relationship Id="rId64" Type="http://schemas.openxmlformats.org/officeDocument/2006/relationships/customXml" Target="../ink/ink265.xml"/><Relationship Id="rId69" Type="http://schemas.openxmlformats.org/officeDocument/2006/relationships/image" Target="../media/image239.png"/><Relationship Id="rId113" Type="http://schemas.openxmlformats.org/officeDocument/2006/relationships/image" Target="../media/image261.png"/><Relationship Id="rId80" Type="http://schemas.openxmlformats.org/officeDocument/2006/relationships/customXml" Target="../ink/ink273.xml"/><Relationship Id="rId85" Type="http://schemas.openxmlformats.org/officeDocument/2006/relationships/image" Target="../media/image247.png"/><Relationship Id="rId12" Type="http://schemas.openxmlformats.org/officeDocument/2006/relationships/customXml" Target="../ink/ink239.xml"/><Relationship Id="rId17" Type="http://schemas.openxmlformats.org/officeDocument/2006/relationships/image" Target="../media/image213.png"/><Relationship Id="rId33" Type="http://schemas.openxmlformats.org/officeDocument/2006/relationships/image" Target="../media/image221.png"/><Relationship Id="rId38" Type="http://schemas.openxmlformats.org/officeDocument/2006/relationships/customXml" Target="../ink/ink252.xml"/><Relationship Id="rId59" Type="http://schemas.openxmlformats.org/officeDocument/2006/relationships/image" Target="../media/image234.png"/><Relationship Id="rId103" Type="http://schemas.openxmlformats.org/officeDocument/2006/relationships/image" Target="../media/image256.png"/><Relationship Id="rId108" Type="http://schemas.openxmlformats.org/officeDocument/2006/relationships/customXml" Target="../ink/ink287.xml"/><Relationship Id="rId54" Type="http://schemas.openxmlformats.org/officeDocument/2006/relationships/customXml" Target="../ink/ink260.xml"/><Relationship Id="rId70" Type="http://schemas.openxmlformats.org/officeDocument/2006/relationships/customXml" Target="../ink/ink268.xml"/><Relationship Id="rId75" Type="http://schemas.openxmlformats.org/officeDocument/2006/relationships/image" Target="../media/image242.png"/><Relationship Id="rId91" Type="http://schemas.openxmlformats.org/officeDocument/2006/relationships/image" Target="../media/image250.png"/><Relationship Id="rId96" Type="http://schemas.openxmlformats.org/officeDocument/2006/relationships/customXml" Target="../ink/ink2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6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47.xml"/><Relationship Id="rId36" Type="http://schemas.openxmlformats.org/officeDocument/2006/relationships/customXml" Target="../ink/ink251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6" Type="http://schemas.openxmlformats.org/officeDocument/2006/relationships/customXml" Target="../ink/ink286.xml"/><Relationship Id="rId114" Type="http://schemas.openxmlformats.org/officeDocument/2006/relationships/customXml" Target="../ink/ink290.xml"/><Relationship Id="rId10" Type="http://schemas.openxmlformats.org/officeDocument/2006/relationships/customXml" Target="../ink/ink238.xml"/><Relationship Id="rId31" Type="http://schemas.openxmlformats.org/officeDocument/2006/relationships/image" Target="../media/image220.png"/><Relationship Id="rId44" Type="http://schemas.openxmlformats.org/officeDocument/2006/relationships/customXml" Target="../ink/ink255.xml"/><Relationship Id="rId52" Type="http://schemas.openxmlformats.org/officeDocument/2006/relationships/customXml" Target="../ink/ink259.xml"/><Relationship Id="rId60" Type="http://schemas.openxmlformats.org/officeDocument/2006/relationships/customXml" Target="../ink/ink263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72.xml"/><Relationship Id="rId81" Type="http://schemas.openxmlformats.org/officeDocument/2006/relationships/image" Target="../media/image245.png"/><Relationship Id="rId86" Type="http://schemas.openxmlformats.org/officeDocument/2006/relationships/customXml" Target="../ink/ink276.xml"/><Relationship Id="rId94" Type="http://schemas.openxmlformats.org/officeDocument/2006/relationships/customXml" Target="../ink/ink280.xml"/><Relationship Id="rId99" Type="http://schemas.openxmlformats.org/officeDocument/2006/relationships/image" Target="../media/image254.png"/><Relationship Id="rId101" Type="http://schemas.openxmlformats.org/officeDocument/2006/relationships/image" Target="../media/image255.png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42.xml"/><Relationship Id="rId39" Type="http://schemas.openxmlformats.org/officeDocument/2006/relationships/image" Target="../media/image224.png"/><Relationship Id="rId109" Type="http://schemas.openxmlformats.org/officeDocument/2006/relationships/image" Target="../media/image259.png"/><Relationship Id="rId34" Type="http://schemas.openxmlformats.org/officeDocument/2006/relationships/customXml" Target="../ink/ink250.xml"/><Relationship Id="rId50" Type="http://schemas.openxmlformats.org/officeDocument/2006/relationships/customXml" Target="../ink/ink258.xml"/><Relationship Id="rId55" Type="http://schemas.openxmlformats.org/officeDocument/2006/relationships/image" Target="../media/image232.png"/><Relationship Id="rId76" Type="http://schemas.openxmlformats.org/officeDocument/2006/relationships/customXml" Target="../ink/ink271.xml"/><Relationship Id="rId97" Type="http://schemas.openxmlformats.org/officeDocument/2006/relationships/image" Target="../media/image253.png"/><Relationship Id="rId104" Type="http://schemas.openxmlformats.org/officeDocument/2006/relationships/customXml" Target="../ink/ink285.xml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92" Type="http://schemas.openxmlformats.org/officeDocument/2006/relationships/customXml" Target="../ink/ink279.xml"/><Relationship Id="rId2" Type="http://schemas.openxmlformats.org/officeDocument/2006/relationships/customXml" Target="../ink/ink235.xml"/><Relationship Id="rId29" Type="http://schemas.openxmlformats.org/officeDocument/2006/relationships/image" Target="../media/image219.png"/><Relationship Id="rId24" Type="http://schemas.openxmlformats.org/officeDocument/2006/relationships/customXml" Target="../ink/ink245.xml"/><Relationship Id="rId40" Type="http://schemas.openxmlformats.org/officeDocument/2006/relationships/customXml" Target="../ink/ink253.xml"/><Relationship Id="rId45" Type="http://schemas.openxmlformats.org/officeDocument/2006/relationships/image" Target="../media/image227.png"/><Relationship Id="rId66" Type="http://schemas.openxmlformats.org/officeDocument/2006/relationships/customXml" Target="../ink/ink266.xml"/><Relationship Id="rId87" Type="http://schemas.openxmlformats.org/officeDocument/2006/relationships/image" Target="../media/image248.png"/><Relationship Id="rId110" Type="http://schemas.openxmlformats.org/officeDocument/2006/relationships/customXml" Target="../ink/ink288.xml"/><Relationship Id="rId115" Type="http://schemas.openxmlformats.org/officeDocument/2006/relationships/image" Target="../media/image262.png"/><Relationship Id="rId61" Type="http://schemas.openxmlformats.org/officeDocument/2006/relationships/image" Target="../media/image235.png"/><Relationship Id="rId82" Type="http://schemas.openxmlformats.org/officeDocument/2006/relationships/customXml" Target="../ink/ink274.xml"/><Relationship Id="rId19" Type="http://schemas.openxmlformats.org/officeDocument/2006/relationships/image" Target="../media/image214.png"/><Relationship Id="rId14" Type="http://schemas.openxmlformats.org/officeDocument/2006/relationships/customXml" Target="../ink/ink240.xml"/><Relationship Id="rId30" Type="http://schemas.openxmlformats.org/officeDocument/2006/relationships/customXml" Target="../ink/ink248.xml"/><Relationship Id="rId35" Type="http://schemas.openxmlformats.org/officeDocument/2006/relationships/image" Target="../media/image222.png"/><Relationship Id="rId56" Type="http://schemas.openxmlformats.org/officeDocument/2006/relationships/customXml" Target="../ink/ink261.xml"/><Relationship Id="rId77" Type="http://schemas.openxmlformats.org/officeDocument/2006/relationships/image" Target="../media/image243.png"/><Relationship Id="rId100" Type="http://schemas.openxmlformats.org/officeDocument/2006/relationships/customXml" Target="../ink/ink283.xml"/><Relationship Id="rId105" Type="http://schemas.openxmlformats.org/officeDocument/2006/relationships/image" Target="../media/image257.png"/><Relationship Id="rId8" Type="http://schemas.openxmlformats.org/officeDocument/2006/relationships/customXml" Target="../ink/ink237.xml"/><Relationship Id="rId51" Type="http://schemas.openxmlformats.org/officeDocument/2006/relationships/image" Target="../media/image230.png"/><Relationship Id="rId72" Type="http://schemas.openxmlformats.org/officeDocument/2006/relationships/customXml" Target="../ink/ink269.xml"/><Relationship Id="rId93" Type="http://schemas.openxmlformats.org/officeDocument/2006/relationships/image" Target="../media/image251.png"/><Relationship Id="rId98" Type="http://schemas.openxmlformats.org/officeDocument/2006/relationships/customXml" Target="../ink/ink282.xml"/><Relationship Id="rId25" Type="http://schemas.openxmlformats.org/officeDocument/2006/relationships/image" Target="../media/image217.png"/><Relationship Id="rId46" Type="http://schemas.openxmlformats.org/officeDocument/2006/relationships/customXml" Target="../ink/ink256.xml"/><Relationship Id="rId67" Type="http://schemas.openxmlformats.org/officeDocument/2006/relationships/image" Target="../media/image238.png"/><Relationship Id="rId20" Type="http://schemas.openxmlformats.org/officeDocument/2006/relationships/customXml" Target="../ink/ink243.xml"/><Relationship Id="rId41" Type="http://schemas.openxmlformats.org/officeDocument/2006/relationships/image" Target="../media/image225.png"/><Relationship Id="rId62" Type="http://schemas.openxmlformats.org/officeDocument/2006/relationships/customXml" Target="../ink/ink264.xml"/><Relationship Id="rId83" Type="http://schemas.openxmlformats.org/officeDocument/2006/relationships/image" Target="../media/image246.png"/><Relationship Id="rId88" Type="http://schemas.openxmlformats.org/officeDocument/2006/relationships/customXml" Target="../ink/ink277.xml"/><Relationship Id="rId111" Type="http://schemas.openxmlformats.org/officeDocument/2006/relationships/image" Target="../media/image26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.png"/><Relationship Id="rId21" Type="http://schemas.openxmlformats.org/officeDocument/2006/relationships/image" Target="../media/image215.png"/><Relationship Id="rId42" Type="http://schemas.openxmlformats.org/officeDocument/2006/relationships/customXml" Target="../ink/ink310.xml"/><Relationship Id="rId63" Type="http://schemas.openxmlformats.org/officeDocument/2006/relationships/image" Target="../media/image236.png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159" Type="http://schemas.openxmlformats.org/officeDocument/2006/relationships/image" Target="../media/image285.png"/><Relationship Id="rId170" Type="http://schemas.openxmlformats.org/officeDocument/2006/relationships/customXml" Target="../ink/ink374.xml"/><Relationship Id="rId107" Type="http://schemas.openxmlformats.org/officeDocument/2006/relationships/image" Target="../media/image258.png"/><Relationship Id="rId11" Type="http://schemas.openxmlformats.org/officeDocument/2006/relationships/image" Target="../media/image210.png"/><Relationship Id="rId32" Type="http://schemas.openxmlformats.org/officeDocument/2006/relationships/customXml" Target="../ink/ink305.xml"/><Relationship Id="rId53" Type="http://schemas.openxmlformats.org/officeDocument/2006/relationships/image" Target="../media/image231.png"/><Relationship Id="rId74" Type="http://schemas.openxmlformats.org/officeDocument/2006/relationships/customXml" Target="../ink/ink326.xml"/><Relationship Id="rId128" Type="http://schemas.openxmlformats.org/officeDocument/2006/relationships/customXml" Target="../ink/ink353.xml"/><Relationship Id="rId149" Type="http://schemas.openxmlformats.org/officeDocument/2006/relationships/image" Target="../media/image280.png"/><Relationship Id="rId5" Type="http://schemas.openxmlformats.org/officeDocument/2006/relationships/image" Target="../media/image207.png"/><Relationship Id="rId95" Type="http://schemas.openxmlformats.org/officeDocument/2006/relationships/image" Target="../media/image252.png"/><Relationship Id="rId160" Type="http://schemas.openxmlformats.org/officeDocument/2006/relationships/customXml" Target="../ink/ink369.xml"/><Relationship Id="rId22" Type="http://schemas.openxmlformats.org/officeDocument/2006/relationships/customXml" Target="../ink/ink300.xml"/><Relationship Id="rId43" Type="http://schemas.openxmlformats.org/officeDocument/2006/relationships/image" Target="../media/image226.png"/><Relationship Id="rId64" Type="http://schemas.openxmlformats.org/officeDocument/2006/relationships/customXml" Target="../ink/ink321.xml"/><Relationship Id="rId118" Type="http://schemas.openxmlformats.org/officeDocument/2006/relationships/customXml" Target="../ink/ink348.xml"/><Relationship Id="rId139" Type="http://schemas.openxmlformats.org/officeDocument/2006/relationships/image" Target="../media/image275.png"/><Relationship Id="rId85" Type="http://schemas.openxmlformats.org/officeDocument/2006/relationships/image" Target="../media/image247.png"/><Relationship Id="rId150" Type="http://schemas.openxmlformats.org/officeDocument/2006/relationships/customXml" Target="../ink/ink364.xml"/><Relationship Id="rId171" Type="http://schemas.openxmlformats.org/officeDocument/2006/relationships/image" Target="../media/image291.png"/><Relationship Id="rId12" Type="http://schemas.openxmlformats.org/officeDocument/2006/relationships/customXml" Target="../ink/ink295.xml"/><Relationship Id="rId33" Type="http://schemas.openxmlformats.org/officeDocument/2006/relationships/image" Target="../media/image221.png"/><Relationship Id="rId108" Type="http://schemas.openxmlformats.org/officeDocument/2006/relationships/customXml" Target="../ink/ink343.xml"/><Relationship Id="rId129" Type="http://schemas.openxmlformats.org/officeDocument/2006/relationships/image" Target="../media/image270.png"/><Relationship Id="rId54" Type="http://schemas.openxmlformats.org/officeDocument/2006/relationships/customXml" Target="../ink/ink316.xml"/><Relationship Id="rId75" Type="http://schemas.openxmlformats.org/officeDocument/2006/relationships/image" Target="../media/image242.png"/><Relationship Id="rId96" Type="http://schemas.openxmlformats.org/officeDocument/2006/relationships/customXml" Target="../ink/ink337.xml"/><Relationship Id="rId140" Type="http://schemas.openxmlformats.org/officeDocument/2006/relationships/customXml" Target="../ink/ink359.xml"/><Relationship Id="rId161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2.xml"/><Relationship Id="rId23" Type="http://schemas.openxmlformats.org/officeDocument/2006/relationships/image" Target="../media/image216.png"/><Relationship Id="rId28" Type="http://schemas.openxmlformats.org/officeDocument/2006/relationships/customXml" Target="../ink/ink303.xml"/><Relationship Id="rId49" Type="http://schemas.openxmlformats.org/officeDocument/2006/relationships/image" Target="../media/image229.png"/><Relationship Id="rId114" Type="http://schemas.openxmlformats.org/officeDocument/2006/relationships/customXml" Target="../ink/ink346.xml"/><Relationship Id="rId119" Type="http://schemas.openxmlformats.org/officeDocument/2006/relationships/image" Target="../media/image265.png"/><Relationship Id="rId44" Type="http://schemas.openxmlformats.org/officeDocument/2006/relationships/customXml" Target="../ink/ink311.xml"/><Relationship Id="rId60" Type="http://schemas.openxmlformats.org/officeDocument/2006/relationships/customXml" Target="../ink/ink319.xml"/><Relationship Id="rId65" Type="http://schemas.openxmlformats.org/officeDocument/2006/relationships/image" Target="../media/image237.png"/><Relationship Id="rId81" Type="http://schemas.openxmlformats.org/officeDocument/2006/relationships/image" Target="../media/image245.png"/><Relationship Id="rId86" Type="http://schemas.openxmlformats.org/officeDocument/2006/relationships/customXml" Target="../ink/ink332.xml"/><Relationship Id="rId130" Type="http://schemas.openxmlformats.org/officeDocument/2006/relationships/customXml" Target="../ink/ink354.xml"/><Relationship Id="rId135" Type="http://schemas.openxmlformats.org/officeDocument/2006/relationships/image" Target="../media/image273.png"/><Relationship Id="rId151" Type="http://schemas.openxmlformats.org/officeDocument/2006/relationships/image" Target="../media/image281.png"/><Relationship Id="rId156" Type="http://schemas.openxmlformats.org/officeDocument/2006/relationships/customXml" Target="../ink/ink367.xml"/><Relationship Id="rId172" Type="http://schemas.openxmlformats.org/officeDocument/2006/relationships/customXml" Target="../ink/ink375.xml"/><Relationship Id="rId13" Type="http://schemas.openxmlformats.org/officeDocument/2006/relationships/image" Target="../media/image211.png"/><Relationship Id="rId18" Type="http://schemas.openxmlformats.org/officeDocument/2006/relationships/customXml" Target="../ink/ink298.xml"/><Relationship Id="rId39" Type="http://schemas.openxmlformats.org/officeDocument/2006/relationships/image" Target="../media/image224.png"/><Relationship Id="rId109" Type="http://schemas.openxmlformats.org/officeDocument/2006/relationships/image" Target="../media/image259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232.png"/><Relationship Id="rId76" Type="http://schemas.openxmlformats.org/officeDocument/2006/relationships/customXml" Target="../ink/ink327.xml"/><Relationship Id="rId97" Type="http://schemas.openxmlformats.org/officeDocument/2006/relationships/image" Target="../media/image253.png"/><Relationship Id="rId104" Type="http://schemas.openxmlformats.org/officeDocument/2006/relationships/customXml" Target="../ink/ink341.xml"/><Relationship Id="rId120" Type="http://schemas.openxmlformats.org/officeDocument/2006/relationships/customXml" Target="../ink/ink349.xml"/><Relationship Id="rId125" Type="http://schemas.openxmlformats.org/officeDocument/2006/relationships/image" Target="../media/image268.png"/><Relationship Id="rId141" Type="http://schemas.openxmlformats.org/officeDocument/2006/relationships/image" Target="../media/image276.png"/><Relationship Id="rId146" Type="http://schemas.openxmlformats.org/officeDocument/2006/relationships/customXml" Target="../ink/ink362.xml"/><Relationship Id="rId167" Type="http://schemas.openxmlformats.org/officeDocument/2006/relationships/image" Target="../media/image289.png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92" Type="http://schemas.openxmlformats.org/officeDocument/2006/relationships/customXml" Target="../ink/ink335.xml"/><Relationship Id="rId162" Type="http://schemas.openxmlformats.org/officeDocument/2006/relationships/customXml" Target="../ink/ink370.xml"/><Relationship Id="rId2" Type="http://schemas.openxmlformats.org/officeDocument/2006/relationships/customXml" Target="../ink/ink291.xml"/><Relationship Id="rId29" Type="http://schemas.openxmlformats.org/officeDocument/2006/relationships/image" Target="../media/image219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227.png"/><Relationship Id="rId66" Type="http://schemas.openxmlformats.org/officeDocument/2006/relationships/customXml" Target="../ink/ink322.xml"/><Relationship Id="rId87" Type="http://schemas.openxmlformats.org/officeDocument/2006/relationships/image" Target="../media/image248.png"/><Relationship Id="rId110" Type="http://schemas.openxmlformats.org/officeDocument/2006/relationships/customXml" Target="../ink/ink344.xml"/><Relationship Id="rId115" Type="http://schemas.openxmlformats.org/officeDocument/2006/relationships/image" Target="../media/image262.png"/><Relationship Id="rId131" Type="http://schemas.openxmlformats.org/officeDocument/2006/relationships/image" Target="../media/image271.png"/><Relationship Id="rId136" Type="http://schemas.openxmlformats.org/officeDocument/2006/relationships/customXml" Target="../ink/ink357.xml"/><Relationship Id="rId157" Type="http://schemas.openxmlformats.org/officeDocument/2006/relationships/image" Target="../media/image284.png"/><Relationship Id="rId61" Type="http://schemas.openxmlformats.org/officeDocument/2006/relationships/image" Target="../media/image235.png"/><Relationship Id="rId82" Type="http://schemas.openxmlformats.org/officeDocument/2006/relationships/customXml" Target="../ink/ink330.xml"/><Relationship Id="rId152" Type="http://schemas.openxmlformats.org/officeDocument/2006/relationships/customXml" Target="../ink/ink365.xml"/><Relationship Id="rId173" Type="http://schemas.openxmlformats.org/officeDocument/2006/relationships/image" Target="../media/image292.png"/><Relationship Id="rId19" Type="http://schemas.openxmlformats.org/officeDocument/2006/relationships/image" Target="../media/image214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222.png"/><Relationship Id="rId56" Type="http://schemas.openxmlformats.org/officeDocument/2006/relationships/customXml" Target="../ink/ink317.xml"/><Relationship Id="rId77" Type="http://schemas.openxmlformats.org/officeDocument/2006/relationships/image" Target="../media/image243.png"/><Relationship Id="rId100" Type="http://schemas.openxmlformats.org/officeDocument/2006/relationships/customXml" Target="../ink/ink339.xml"/><Relationship Id="rId105" Type="http://schemas.openxmlformats.org/officeDocument/2006/relationships/image" Target="../media/image257.png"/><Relationship Id="rId126" Type="http://schemas.openxmlformats.org/officeDocument/2006/relationships/customXml" Target="../ink/ink352.xml"/><Relationship Id="rId147" Type="http://schemas.openxmlformats.org/officeDocument/2006/relationships/image" Target="../media/image279.png"/><Relationship Id="rId168" Type="http://schemas.openxmlformats.org/officeDocument/2006/relationships/customXml" Target="../ink/ink373.xml"/><Relationship Id="rId8" Type="http://schemas.openxmlformats.org/officeDocument/2006/relationships/customXml" Target="../ink/ink293.xml"/><Relationship Id="rId51" Type="http://schemas.openxmlformats.org/officeDocument/2006/relationships/image" Target="../media/image230.png"/><Relationship Id="rId72" Type="http://schemas.openxmlformats.org/officeDocument/2006/relationships/customXml" Target="../ink/ink325.xml"/><Relationship Id="rId93" Type="http://schemas.openxmlformats.org/officeDocument/2006/relationships/image" Target="../media/image251.png"/><Relationship Id="rId98" Type="http://schemas.openxmlformats.org/officeDocument/2006/relationships/customXml" Target="../ink/ink338.xml"/><Relationship Id="rId121" Type="http://schemas.openxmlformats.org/officeDocument/2006/relationships/image" Target="../media/image266.png"/><Relationship Id="rId142" Type="http://schemas.openxmlformats.org/officeDocument/2006/relationships/customXml" Target="../ink/ink360.xml"/><Relationship Id="rId163" Type="http://schemas.openxmlformats.org/officeDocument/2006/relationships/image" Target="../media/image287.png"/><Relationship Id="rId25" Type="http://schemas.openxmlformats.org/officeDocument/2006/relationships/image" Target="../media/image217.png"/><Relationship Id="rId46" Type="http://schemas.openxmlformats.org/officeDocument/2006/relationships/customXml" Target="../ink/ink312.xml"/><Relationship Id="rId67" Type="http://schemas.openxmlformats.org/officeDocument/2006/relationships/image" Target="../media/image238.png"/><Relationship Id="rId116" Type="http://schemas.openxmlformats.org/officeDocument/2006/relationships/customXml" Target="../ink/ink347.xml"/><Relationship Id="rId137" Type="http://schemas.openxmlformats.org/officeDocument/2006/relationships/image" Target="../media/image274.png"/><Relationship Id="rId158" Type="http://schemas.openxmlformats.org/officeDocument/2006/relationships/customXml" Target="../ink/ink368.xml"/><Relationship Id="rId20" Type="http://schemas.openxmlformats.org/officeDocument/2006/relationships/customXml" Target="../ink/ink299.xml"/><Relationship Id="rId41" Type="http://schemas.openxmlformats.org/officeDocument/2006/relationships/image" Target="../media/image225.png"/><Relationship Id="rId62" Type="http://schemas.openxmlformats.org/officeDocument/2006/relationships/customXml" Target="../ink/ink320.xml"/><Relationship Id="rId83" Type="http://schemas.openxmlformats.org/officeDocument/2006/relationships/image" Target="../media/image246.png"/><Relationship Id="rId88" Type="http://schemas.openxmlformats.org/officeDocument/2006/relationships/customXml" Target="../ink/ink333.xml"/><Relationship Id="rId111" Type="http://schemas.openxmlformats.org/officeDocument/2006/relationships/image" Target="../media/image260.png"/><Relationship Id="rId132" Type="http://schemas.openxmlformats.org/officeDocument/2006/relationships/customXml" Target="../ink/ink355.xml"/><Relationship Id="rId153" Type="http://schemas.openxmlformats.org/officeDocument/2006/relationships/image" Target="../media/image282.png"/><Relationship Id="rId174" Type="http://schemas.openxmlformats.org/officeDocument/2006/relationships/customXml" Target="../ink/ink376.xml"/><Relationship Id="rId15" Type="http://schemas.openxmlformats.org/officeDocument/2006/relationships/image" Target="../media/image212.png"/><Relationship Id="rId36" Type="http://schemas.openxmlformats.org/officeDocument/2006/relationships/customXml" Target="../ink/ink307.xml"/><Relationship Id="rId57" Type="http://schemas.openxmlformats.org/officeDocument/2006/relationships/image" Target="../media/image233.png"/><Relationship Id="rId106" Type="http://schemas.openxmlformats.org/officeDocument/2006/relationships/customXml" Target="../ink/ink342.xml"/><Relationship Id="rId127" Type="http://schemas.openxmlformats.org/officeDocument/2006/relationships/image" Target="../media/image269.png"/><Relationship Id="rId10" Type="http://schemas.openxmlformats.org/officeDocument/2006/relationships/customXml" Target="../ink/ink294.xml"/><Relationship Id="rId31" Type="http://schemas.openxmlformats.org/officeDocument/2006/relationships/image" Target="../media/image220.png"/><Relationship Id="rId52" Type="http://schemas.openxmlformats.org/officeDocument/2006/relationships/customXml" Target="../ink/ink315.xml"/><Relationship Id="rId73" Type="http://schemas.openxmlformats.org/officeDocument/2006/relationships/image" Target="../media/image241.png"/><Relationship Id="rId78" Type="http://schemas.openxmlformats.org/officeDocument/2006/relationships/customXml" Target="../ink/ink328.xml"/><Relationship Id="rId94" Type="http://schemas.openxmlformats.org/officeDocument/2006/relationships/customXml" Target="../ink/ink336.xml"/><Relationship Id="rId99" Type="http://schemas.openxmlformats.org/officeDocument/2006/relationships/image" Target="../media/image254.png"/><Relationship Id="rId101" Type="http://schemas.openxmlformats.org/officeDocument/2006/relationships/image" Target="../media/image255.png"/><Relationship Id="rId122" Type="http://schemas.openxmlformats.org/officeDocument/2006/relationships/customXml" Target="../ink/ink350.xml"/><Relationship Id="rId143" Type="http://schemas.openxmlformats.org/officeDocument/2006/relationships/image" Target="../media/image277.png"/><Relationship Id="rId148" Type="http://schemas.openxmlformats.org/officeDocument/2006/relationships/customXml" Target="../ink/ink363.xml"/><Relationship Id="rId164" Type="http://schemas.openxmlformats.org/officeDocument/2006/relationships/customXml" Target="../ink/ink371.xml"/><Relationship Id="rId169" Type="http://schemas.openxmlformats.org/officeDocument/2006/relationships/image" Target="../media/image290.png"/><Relationship Id="rId9" Type="http://schemas.openxmlformats.org/officeDocument/2006/relationships/image" Target="../media/image209.png"/><Relationship Id="rId26" Type="http://schemas.openxmlformats.org/officeDocument/2006/relationships/customXml" Target="../ink/ink302.xml"/><Relationship Id="rId47" Type="http://schemas.openxmlformats.org/officeDocument/2006/relationships/image" Target="../media/image228.png"/><Relationship Id="rId68" Type="http://schemas.openxmlformats.org/officeDocument/2006/relationships/customXml" Target="../ink/ink323.xml"/><Relationship Id="rId89" Type="http://schemas.openxmlformats.org/officeDocument/2006/relationships/image" Target="../media/image249.png"/><Relationship Id="rId112" Type="http://schemas.openxmlformats.org/officeDocument/2006/relationships/customXml" Target="../ink/ink345.xml"/><Relationship Id="rId133" Type="http://schemas.openxmlformats.org/officeDocument/2006/relationships/image" Target="../media/image272.png"/><Relationship Id="rId154" Type="http://schemas.openxmlformats.org/officeDocument/2006/relationships/customXml" Target="../ink/ink366.xml"/><Relationship Id="rId175" Type="http://schemas.openxmlformats.org/officeDocument/2006/relationships/image" Target="../media/image293.png"/><Relationship Id="rId16" Type="http://schemas.openxmlformats.org/officeDocument/2006/relationships/customXml" Target="../ink/ink297.xml"/><Relationship Id="rId37" Type="http://schemas.openxmlformats.org/officeDocument/2006/relationships/image" Target="../media/image223.png"/><Relationship Id="rId58" Type="http://schemas.openxmlformats.org/officeDocument/2006/relationships/customXml" Target="../ink/ink318.xml"/><Relationship Id="rId79" Type="http://schemas.openxmlformats.org/officeDocument/2006/relationships/image" Target="../media/image244.png"/><Relationship Id="rId102" Type="http://schemas.openxmlformats.org/officeDocument/2006/relationships/customXml" Target="../ink/ink340.xml"/><Relationship Id="rId123" Type="http://schemas.openxmlformats.org/officeDocument/2006/relationships/image" Target="../media/image267.png"/><Relationship Id="rId144" Type="http://schemas.openxmlformats.org/officeDocument/2006/relationships/customXml" Target="../ink/ink361.xml"/><Relationship Id="rId90" Type="http://schemas.openxmlformats.org/officeDocument/2006/relationships/customXml" Target="../ink/ink334.xml"/><Relationship Id="rId165" Type="http://schemas.openxmlformats.org/officeDocument/2006/relationships/image" Target="../media/image288.png"/><Relationship Id="rId27" Type="http://schemas.openxmlformats.org/officeDocument/2006/relationships/image" Target="../media/image218.png"/><Relationship Id="rId48" Type="http://schemas.openxmlformats.org/officeDocument/2006/relationships/customXml" Target="../ink/ink313.xml"/><Relationship Id="rId69" Type="http://schemas.openxmlformats.org/officeDocument/2006/relationships/image" Target="../media/image239.png"/><Relationship Id="rId113" Type="http://schemas.openxmlformats.org/officeDocument/2006/relationships/image" Target="../media/image261.png"/><Relationship Id="rId134" Type="http://schemas.openxmlformats.org/officeDocument/2006/relationships/customXml" Target="../ink/ink356.xml"/><Relationship Id="rId80" Type="http://schemas.openxmlformats.org/officeDocument/2006/relationships/customXml" Target="../ink/ink329.xml"/><Relationship Id="rId155" Type="http://schemas.openxmlformats.org/officeDocument/2006/relationships/image" Target="../media/image283.png"/><Relationship Id="rId17" Type="http://schemas.openxmlformats.org/officeDocument/2006/relationships/image" Target="../media/image213.png"/><Relationship Id="rId38" Type="http://schemas.openxmlformats.org/officeDocument/2006/relationships/customXml" Target="../ink/ink308.xml"/><Relationship Id="rId59" Type="http://schemas.openxmlformats.org/officeDocument/2006/relationships/image" Target="../media/image234.png"/><Relationship Id="rId103" Type="http://schemas.openxmlformats.org/officeDocument/2006/relationships/image" Target="../media/image256.png"/><Relationship Id="rId124" Type="http://schemas.openxmlformats.org/officeDocument/2006/relationships/customXml" Target="../ink/ink351.xml"/><Relationship Id="rId70" Type="http://schemas.openxmlformats.org/officeDocument/2006/relationships/customXml" Target="../ink/ink324.xml"/><Relationship Id="rId91" Type="http://schemas.openxmlformats.org/officeDocument/2006/relationships/image" Target="../media/image250.png"/><Relationship Id="rId145" Type="http://schemas.openxmlformats.org/officeDocument/2006/relationships/image" Target="../media/image278.png"/><Relationship Id="rId166" Type="http://schemas.openxmlformats.org/officeDocument/2006/relationships/customXml" Target="../ink/ink37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3.xml"/><Relationship Id="rId21" Type="http://schemas.openxmlformats.org/officeDocument/2006/relationships/image" Target="../media/image2510.png"/><Relationship Id="rId42" Type="http://schemas.openxmlformats.org/officeDocument/2006/relationships/customXml" Target="../ink/ink395.xml"/><Relationship Id="rId63" Type="http://schemas.openxmlformats.org/officeDocument/2006/relationships/customXml" Target="../ink/ink406.xml"/><Relationship Id="rId84" Type="http://schemas.openxmlformats.org/officeDocument/2006/relationships/image" Target="../media/image2820.png"/><Relationship Id="rId138" Type="http://schemas.openxmlformats.org/officeDocument/2006/relationships/image" Target="../media/image309.png"/><Relationship Id="rId159" Type="http://schemas.openxmlformats.org/officeDocument/2006/relationships/customXml" Target="../ink/ink454.xml"/><Relationship Id="rId170" Type="http://schemas.openxmlformats.org/officeDocument/2006/relationships/image" Target="../media/image325.png"/><Relationship Id="rId191" Type="http://schemas.openxmlformats.org/officeDocument/2006/relationships/customXml" Target="../ink/ink470.xml"/><Relationship Id="rId205" Type="http://schemas.openxmlformats.org/officeDocument/2006/relationships/customXml" Target="../ink/ink477.xml"/><Relationship Id="rId226" Type="http://schemas.openxmlformats.org/officeDocument/2006/relationships/customXml" Target="../ink/ink488.xml"/><Relationship Id="rId107" Type="http://schemas.openxmlformats.org/officeDocument/2006/relationships/customXml" Target="../ink/ink428.xml"/><Relationship Id="rId11" Type="http://schemas.openxmlformats.org/officeDocument/2006/relationships/image" Target="../media/image2460.png"/><Relationship Id="rId32" Type="http://schemas.openxmlformats.org/officeDocument/2006/relationships/customXml" Target="../ink/ink390.xml"/><Relationship Id="rId53" Type="http://schemas.openxmlformats.org/officeDocument/2006/relationships/image" Target="../media/image2670.png"/><Relationship Id="rId74" Type="http://schemas.openxmlformats.org/officeDocument/2006/relationships/image" Target="../media/image2770.png"/><Relationship Id="rId128" Type="http://schemas.openxmlformats.org/officeDocument/2006/relationships/image" Target="../media/image304.png"/><Relationship Id="rId149" Type="http://schemas.openxmlformats.org/officeDocument/2006/relationships/customXml" Target="../ink/ink449.xml"/><Relationship Id="rId95" Type="http://schemas.openxmlformats.org/officeDocument/2006/relationships/customXml" Target="../ink/ink422.xml"/><Relationship Id="rId160" Type="http://schemas.openxmlformats.org/officeDocument/2006/relationships/image" Target="../media/image320.png"/><Relationship Id="rId181" Type="http://schemas.openxmlformats.org/officeDocument/2006/relationships/customXml" Target="../ink/ink465.xml"/><Relationship Id="rId216" Type="http://schemas.openxmlformats.org/officeDocument/2006/relationships/image" Target="../media/image348.png"/><Relationship Id="rId22" Type="http://schemas.openxmlformats.org/officeDocument/2006/relationships/customXml" Target="../ink/ink385.xml"/><Relationship Id="rId43" Type="http://schemas.openxmlformats.org/officeDocument/2006/relationships/image" Target="../media/image2620.png"/><Relationship Id="rId64" Type="http://schemas.openxmlformats.org/officeDocument/2006/relationships/image" Target="../media/image2720.png"/><Relationship Id="rId118" Type="http://schemas.openxmlformats.org/officeDocument/2006/relationships/image" Target="../media/image299.png"/><Relationship Id="rId139" Type="http://schemas.openxmlformats.org/officeDocument/2006/relationships/customXml" Target="../ink/ink444.xml"/><Relationship Id="rId85" Type="http://schemas.openxmlformats.org/officeDocument/2006/relationships/customXml" Target="../ink/ink417.xml"/><Relationship Id="rId150" Type="http://schemas.openxmlformats.org/officeDocument/2006/relationships/image" Target="../media/image315.png"/><Relationship Id="rId171" Type="http://schemas.openxmlformats.org/officeDocument/2006/relationships/customXml" Target="../ink/ink460.xml"/><Relationship Id="rId192" Type="http://schemas.openxmlformats.org/officeDocument/2006/relationships/image" Target="../media/image336.png"/><Relationship Id="rId206" Type="http://schemas.openxmlformats.org/officeDocument/2006/relationships/image" Target="../media/image343.png"/><Relationship Id="rId227" Type="http://schemas.openxmlformats.org/officeDocument/2006/relationships/image" Target="../media/image353.png"/><Relationship Id="rId12" Type="http://schemas.openxmlformats.org/officeDocument/2006/relationships/customXml" Target="../ink/ink380.xml"/><Relationship Id="rId33" Type="http://schemas.openxmlformats.org/officeDocument/2006/relationships/image" Target="../media/image2570.png"/><Relationship Id="rId108" Type="http://schemas.openxmlformats.org/officeDocument/2006/relationships/image" Target="../media/image2940.png"/><Relationship Id="rId129" Type="http://schemas.openxmlformats.org/officeDocument/2006/relationships/customXml" Target="../ink/ink439.xml"/><Relationship Id="rId54" Type="http://schemas.openxmlformats.org/officeDocument/2006/relationships/customXml" Target="../ink/ink401.xml"/><Relationship Id="rId75" Type="http://schemas.openxmlformats.org/officeDocument/2006/relationships/customXml" Target="../ink/ink412.xml"/><Relationship Id="rId96" Type="http://schemas.openxmlformats.org/officeDocument/2006/relationships/image" Target="../media/image2880.png"/><Relationship Id="rId140" Type="http://schemas.openxmlformats.org/officeDocument/2006/relationships/image" Target="../media/image310.png"/><Relationship Id="rId161" Type="http://schemas.openxmlformats.org/officeDocument/2006/relationships/customXml" Target="../ink/ink455.xml"/><Relationship Id="rId182" Type="http://schemas.openxmlformats.org/officeDocument/2006/relationships/image" Target="../media/image331.png"/><Relationship Id="rId217" Type="http://schemas.openxmlformats.org/officeDocument/2006/relationships/customXml" Target="../ink/ink483.xml"/><Relationship Id="rId23" Type="http://schemas.openxmlformats.org/officeDocument/2006/relationships/image" Target="../media/image2520.png"/><Relationship Id="rId119" Type="http://schemas.openxmlformats.org/officeDocument/2006/relationships/customXml" Target="../ink/ink434.xml"/><Relationship Id="rId44" Type="http://schemas.openxmlformats.org/officeDocument/2006/relationships/customXml" Target="../ink/ink396.xml"/><Relationship Id="rId65" Type="http://schemas.openxmlformats.org/officeDocument/2006/relationships/customXml" Target="../ink/ink407.xml"/><Relationship Id="rId86" Type="http://schemas.openxmlformats.org/officeDocument/2006/relationships/image" Target="../media/image2830.png"/><Relationship Id="rId130" Type="http://schemas.openxmlformats.org/officeDocument/2006/relationships/image" Target="../media/image305.png"/><Relationship Id="rId151" Type="http://schemas.openxmlformats.org/officeDocument/2006/relationships/customXml" Target="../ink/ink450.xml"/><Relationship Id="rId172" Type="http://schemas.openxmlformats.org/officeDocument/2006/relationships/image" Target="../media/image326.png"/><Relationship Id="rId193" Type="http://schemas.openxmlformats.org/officeDocument/2006/relationships/customXml" Target="../ink/ink471.xml"/><Relationship Id="rId207" Type="http://schemas.openxmlformats.org/officeDocument/2006/relationships/customXml" Target="../ink/ink478.xml"/><Relationship Id="rId13" Type="http://schemas.openxmlformats.org/officeDocument/2006/relationships/image" Target="../media/image2470.png"/><Relationship Id="rId109" Type="http://schemas.openxmlformats.org/officeDocument/2006/relationships/customXml" Target="../ink/ink429.xml"/><Relationship Id="rId34" Type="http://schemas.openxmlformats.org/officeDocument/2006/relationships/customXml" Target="../ink/ink391.xml"/><Relationship Id="rId55" Type="http://schemas.openxmlformats.org/officeDocument/2006/relationships/image" Target="../media/image2680.png"/><Relationship Id="rId76" Type="http://schemas.openxmlformats.org/officeDocument/2006/relationships/image" Target="../media/image2780.png"/><Relationship Id="rId97" Type="http://schemas.openxmlformats.org/officeDocument/2006/relationships/customXml" Target="../ink/ink423.xml"/><Relationship Id="rId120" Type="http://schemas.openxmlformats.org/officeDocument/2006/relationships/image" Target="../media/image300.png"/><Relationship Id="rId141" Type="http://schemas.openxmlformats.org/officeDocument/2006/relationships/customXml" Target="../ink/ink445.xml"/><Relationship Id="rId7" Type="http://schemas.openxmlformats.org/officeDocument/2006/relationships/image" Target="../media/image2440.png"/><Relationship Id="rId162" Type="http://schemas.openxmlformats.org/officeDocument/2006/relationships/image" Target="../media/image321.png"/><Relationship Id="rId183" Type="http://schemas.openxmlformats.org/officeDocument/2006/relationships/customXml" Target="../ink/ink466.xml"/><Relationship Id="rId218" Type="http://schemas.openxmlformats.org/officeDocument/2006/relationships/image" Target="../media/image349.png"/><Relationship Id="rId24" Type="http://schemas.openxmlformats.org/officeDocument/2006/relationships/customXml" Target="../ink/ink386.xml"/><Relationship Id="rId45" Type="http://schemas.openxmlformats.org/officeDocument/2006/relationships/image" Target="../media/image2630.png"/><Relationship Id="rId66" Type="http://schemas.openxmlformats.org/officeDocument/2006/relationships/image" Target="../media/image2730.png"/><Relationship Id="rId87" Type="http://schemas.openxmlformats.org/officeDocument/2006/relationships/customXml" Target="../ink/ink418.xml"/><Relationship Id="rId110" Type="http://schemas.openxmlformats.org/officeDocument/2006/relationships/image" Target="../media/image295.png"/><Relationship Id="rId131" Type="http://schemas.openxmlformats.org/officeDocument/2006/relationships/customXml" Target="../ink/ink440.xml"/><Relationship Id="rId152" Type="http://schemas.openxmlformats.org/officeDocument/2006/relationships/image" Target="../media/image316.png"/><Relationship Id="rId173" Type="http://schemas.openxmlformats.org/officeDocument/2006/relationships/customXml" Target="../ink/ink461.xml"/><Relationship Id="rId194" Type="http://schemas.openxmlformats.org/officeDocument/2006/relationships/image" Target="../media/image337.png"/><Relationship Id="rId208" Type="http://schemas.openxmlformats.org/officeDocument/2006/relationships/image" Target="../media/image344.png"/><Relationship Id="rId14" Type="http://schemas.openxmlformats.org/officeDocument/2006/relationships/customXml" Target="../ink/ink381.xml"/><Relationship Id="rId35" Type="http://schemas.openxmlformats.org/officeDocument/2006/relationships/image" Target="../media/image2580.png"/><Relationship Id="rId56" Type="http://schemas.openxmlformats.org/officeDocument/2006/relationships/customXml" Target="../ink/ink402.xml"/><Relationship Id="rId77" Type="http://schemas.openxmlformats.org/officeDocument/2006/relationships/customXml" Target="../ink/ink413.xml"/><Relationship Id="rId100" Type="http://schemas.openxmlformats.org/officeDocument/2006/relationships/image" Target="../media/image2900.png"/><Relationship Id="rId8" Type="http://schemas.openxmlformats.org/officeDocument/2006/relationships/customXml" Target="../ink/ink378.xml"/><Relationship Id="rId51" Type="http://schemas.openxmlformats.org/officeDocument/2006/relationships/image" Target="../media/image2660.png"/><Relationship Id="rId72" Type="http://schemas.openxmlformats.org/officeDocument/2006/relationships/image" Target="../media/image2760.png"/><Relationship Id="rId93" Type="http://schemas.openxmlformats.org/officeDocument/2006/relationships/customXml" Target="../ink/ink421.xml"/><Relationship Id="rId98" Type="http://schemas.openxmlformats.org/officeDocument/2006/relationships/image" Target="../media/image2890.png"/><Relationship Id="rId121" Type="http://schemas.openxmlformats.org/officeDocument/2006/relationships/customXml" Target="../ink/ink435.xml"/><Relationship Id="rId142" Type="http://schemas.openxmlformats.org/officeDocument/2006/relationships/image" Target="../media/image311.png"/><Relationship Id="rId163" Type="http://schemas.openxmlformats.org/officeDocument/2006/relationships/customXml" Target="../ink/ink456.xml"/><Relationship Id="rId184" Type="http://schemas.openxmlformats.org/officeDocument/2006/relationships/image" Target="../media/image332.png"/><Relationship Id="rId189" Type="http://schemas.openxmlformats.org/officeDocument/2006/relationships/customXml" Target="../ink/ink469.xml"/><Relationship Id="rId219" Type="http://schemas.openxmlformats.org/officeDocument/2006/relationships/customXml" Target="../ink/ink484.xml"/><Relationship Id="rId214" Type="http://schemas.openxmlformats.org/officeDocument/2006/relationships/image" Target="../media/image347.png"/><Relationship Id="rId25" Type="http://schemas.openxmlformats.org/officeDocument/2006/relationships/image" Target="../media/image2530.png"/><Relationship Id="rId46" Type="http://schemas.openxmlformats.org/officeDocument/2006/relationships/customXml" Target="../ink/ink397.xml"/><Relationship Id="rId67" Type="http://schemas.openxmlformats.org/officeDocument/2006/relationships/customXml" Target="../ink/ink408.xml"/><Relationship Id="rId116" Type="http://schemas.openxmlformats.org/officeDocument/2006/relationships/image" Target="../media/image298.png"/><Relationship Id="rId137" Type="http://schemas.openxmlformats.org/officeDocument/2006/relationships/customXml" Target="../ink/ink443.xml"/><Relationship Id="rId158" Type="http://schemas.openxmlformats.org/officeDocument/2006/relationships/image" Target="../media/image319.png"/><Relationship Id="rId20" Type="http://schemas.openxmlformats.org/officeDocument/2006/relationships/customXml" Target="../ink/ink384.xml"/><Relationship Id="rId41" Type="http://schemas.openxmlformats.org/officeDocument/2006/relationships/image" Target="../media/image2610.png"/><Relationship Id="rId62" Type="http://schemas.openxmlformats.org/officeDocument/2006/relationships/image" Target="../media/image2710.png"/><Relationship Id="rId83" Type="http://schemas.openxmlformats.org/officeDocument/2006/relationships/customXml" Target="../ink/ink416.xml"/><Relationship Id="rId88" Type="http://schemas.openxmlformats.org/officeDocument/2006/relationships/image" Target="../media/image2840.png"/><Relationship Id="rId111" Type="http://schemas.openxmlformats.org/officeDocument/2006/relationships/customXml" Target="../ink/ink430.xml"/><Relationship Id="rId132" Type="http://schemas.openxmlformats.org/officeDocument/2006/relationships/image" Target="../media/image306.png"/><Relationship Id="rId153" Type="http://schemas.openxmlformats.org/officeDocument/2006/relationships/customXml" Target="../ink/ink451.xml"/><Relationship Id="rId174" Type="http://schemas.openxmlformats.org/officeDocument/2006/relationships/image" Target="../media/image327.png"/><Relationship Id="rId179" Type="http://schemas.openxmlformats.org/officeDocument/2006/relationships/customXml" Target="../ink/ink464.xml"/><Relationship Id="rId195" Type="http://schemas.openxmlformats.org/officeDocument/2006/relationships/customXml" Target="../ink/ink472.xml"/><Relationship Id="rId209" Type="http://schemas.openxmlformats.org/officeDocument/2006/relationships/customXml" Target="../ink/ink479.xml"/><Relationship Id="rId190" Type="http://schemas.openxmlformats.org/officeDocument/2006/relationships/image" Target="../media/image335.png"/><Relationship Id="rId204" Type="http://schemas.openxmlformats.org/officeDocument/2006/relationships/image" Target="../media/image342.png"/><Relationship Id="rId220" Type="http://schemas.openxmlformats.org/officeDocument/2006/relationships/image" Target="../media/image350.png"/><Relationship Id="rId225" Type="http://schemas.openxmlformats.org/officeDocument/2006/relationships/image" Target="../media/image352.png"/><Relationship Id="rId15" Type="http://schemas.openxmlformats.org/officeDocument/2006/relationships/image" Target="../media/image2480.png"/><Relationship Id="rId36" Type="http://schemas.openxmlformats.org/officeDocument/2006/relationships/customXml" Target="../ink/ink392.xml"/><Relationship Id="rId57" Type="http://schemas.openxmlformats.org/officeDocument/2006/relationships/image" Target="../media/image2690.png"/><Relationship Id="rId106" Type="http://schemas.openxmlformats.org/officeDocument/2006/relationships/image" Target="../media/image2930.png"/><Relationship Id="rId127" Type="http://schemas.openxmlformats.org/officeDocument/2006/relationships/customXml" Target="../ink/ink438.xml"/><Relationship Id="rId10" Type="http://schemas.openxmlformats.org/officeDocument/2006/relationships/customXml" Target="../ink/ink379.xml"/><Relationship Id="rId31" Type="http://schemas.openxmlformats.org/officeDocument/2006/relationships/image" Target="../media/image2560.png"/><Relationship Id="rId52" Type="http://schemas.openxmlformats.org/officeDocument/2006/relationships/customXml" Target="../ink/ink400.xml"/><Relationship Id="rId73" Type="http://schemas.openxmlformats.org/officeDocument/2006/relationships/customXml" Target="../ink/ink411.xml"/><Relationship Id="rId78" Type="http://schemas.openxmlformats.org/officeDocument/2006/relationships/image" Target="../media/image2790.png"/><Relationship Id="rId94" Type="http://schemas.openxmlformats.org/officeDocument/2006/relationships/image" Target="../media/image2870.png"/><Relationship Id="rId99" Type="http://schemas.openxmlformats.org/officeDocument/2006/relationships/customXml" Target="../ink/ink424.xml"/><Relationship Id="rId101" Type="http://schemas.openxmlformats.org/officeDocument/2006/relationships/customXml" Target="../ink/ink425.xml"/><Relationship Id="rId122" Type="http://schemas.openxmlformats.org/officeDocument/2006/relationships/image" Target="../media/image301.png"/><Relationship Id="rId143" Type="http://schemas.openxmlformats.org/officeDocument/2006/relationships/customXml" Target="../ink/ink446.xml"/><Relationship Id="rId148" Type="http://schemas.openxmlformats.org/officeDocument/2006/relationships/image" Target="../media/image314.png"/><Relationship Id="rId164" Type="http://schemas.openxmlformats.org/officeDocument/2006/relationships/image" Target="../media/image322.png"/><Relationship Id="rId169" Type="http://schemas.openxmlformats.org/officeDocument/2006/relationships/customXml" Target="../ink/ink459.xml"/><Relationship Id="rId185" Type="http://schemas.openxmlformats.org/officeDocument/2006/relationships/customXml" Target="../ink/ink467.xml"/><Relationship Id="rId9" Type="http://schemas.openxmlformats.org/officeDocument/2006/relationships/image" Target="../media/image2450.png"/><Relationship Id="rId180" Type="http://schemas.openxmlformats.org/officeDocument/2006/relationships/image" Target="../media/image330.png"/><Relationship Id="rId210" Type="http://schemas.openxmlformats.org/officeDocument/2006/relationships/image" Target="../media/image345.png"/><Relationship Id="rId215" Type="http://schemas.openxmlformats.org/officeDocument/2006/relationships/customXml" Target="../ink/ink482.xml"/><Relationship Id="rId26" Type="http://schemas.openxmlformats.org/officeDocument/2006/relationships/customXml" Target="../ink/ink387.xml"/><Relationship Id="rId47" Type="http://schemas.openxmlformats.org/officeDocument/2006/relationships/image" Target="../media/image2640.png"/><Relationship Id="rId68" Type="http://schemas.openxmlformats.org/officeDocument/2006/relationships/image" Target="../media/image2740.png"/><Relationship Id="rId89" Type="http://schemas.openxmlformats.org/officeDocument/2006/relationships/customXml" Target="../ink/ink419.xml"/><Relationship Id="rId112" Type="http://schemas.openxmlformats.org/officeDocument/2006/relationships/image" Target="../media/image296.png"/><Relationship Id="rId133" Type="http://schemas.openxmlformats.org/officeDocument/2006/relationships/customXml" Target="../ink/ink441.xml"/><Relationship Id="rId154" Type="http://schemas.openxmlformats.org/officeDocument/2006/relationships/image" Target="../media/image317.png"/><Relationship Id="rId175" Type="http://schemas.openxmlformats.org/officeDocument/2006/relationships/customXml" Target="../ink/ink462.xml"/><Relationship Id="rId196" Type="http://schemas.openxmlformats.org/officeDocument/2006/relationships/image" Target="../media/image338.png"/><Relationship Id="rId200" Type="http://schemas.openxmlformats.org/officeDocument/2006/relationships/image" Target="../media/image340.png"/><Relationship Id="rId16" Type="http://schemas.openxmlformats.org/officeDocument/2006/relationships/customXml" Target="../ink/ink382.xml"/><Relationship Id="rId221" Type="http://schemas.openxmlformats.org/officeDocument/2006/relationships/customXml" Target="../ink/ink485.xml"/><Relationship Id="rId37" Type="http://schemas.openxmlformats.org/officeDocument/2006/relationships/image" Target="../media/image2590.png"/><Relationship Id="rId58" Type="http://schemas.openxmlformats.org/officeDocument/2006/relationships/customXml" Target="../ink/ink403.xml"/><Relationship Id="rId79" Type="http://schemas.openxmlformats.org/officeDocument/2006/relationships/customXml" Target="../ink/ink414.xml"/><Relationship Id="rId102" Type="http://schemas.openxmlformats.org/officeDocument/2006/relationships/image" Target="../media/image2910.png"/><Relationship Id="rId123" Type="http://schemas.openxmlformats.org/officeDocument/2006/relationships/customXml" Target="../ink/ink436.xml"/><Relationship Id="rId144" Type="http://schemas.openxmlformats.org/officeDocument/2006/relationships/image" Target="../media/image312.png"/><Relationship Id="rId90" Type="http://schemas.openxmlformats.org/officeDocument/2006/relationships/image" Target="../media/image2850.png"/><Relationship Id="rId165" Type="http://schemas.openxmlformats.org/officeDocument/2006/relationships/customXml" Target="../ink/ink457.xml"/><Relationship Id="rId186" Type="http://schemas.openxmlformats.org/officeDocument/2006/relationships/image" Target="../media/image333.png"/><Relationship Id="rId211" Type="http://schemas.openxmlformats.org/officeDocument/2006/relationships/customXml" Target="../ink/ink480.xml"/><Relationship Id="rId27" Type="http://schemas.openxmlformats.org/officeDocument/2006/relationships/image" Target="../media/image2540.png"/><Relationship Id="rId48" Type="http://schemas.openxmlformats.org/officeDocument/2006/relationships/customXml" Target="../ink/ink398.xml"/><Relationship Id="rId69" Type="http://schemas.openxmlformats.org/officeDocument/2006/relationships/customXml" Target="../ink/ink409.xml"/><Relationship Id="rId113" Type="http://schemas.openxmlformats.org/officeDocument/2006/relationships/customXml" Target="../ink/ink431.xml"/><Relationship Id="rId134" Type="http://schemas.openxmlformats.org/officeDocument/2006/relationships/image" Target="../media/image307.png"/><Relationship Id="rId80" Type="http://schemas.openxmlformats.org/officeDocument/2006/relationships/image" Target="../media/image2800.png"/><Relationship Id="rId155" Type="http://schemas.openxmlformats.org/officeDocument/2006/relationships/customXml" Target="../ink/ink452.xml"/><Relationship Id="rId176" Type="http://schemas.openxmlformats.org/officeDocument/2006/relationships/image" Target="../media/image328.png"/><Relationship Id="rId197" Type="http://schemas.openxmlformats.org/officeDocument/2006/relationships/customXml" Target="../ink/ink473.xml"/><Relationship Id="rId201" Type="http://schemas.openxmlformats.org/officeDocument/2006/relationships/customXml" Target="../ink/ink475.xml"/><Relationship Id="rId222" Type="http://schemas.openxmlformats.org/officeDocument/2006/relationships/image" Target="../media/image351.png"/><Relationship Id="rId17" Type="http://schemas.openxmlformats.org/officeDocument/2006/relationships/image" Target="../media/image2490.png"/><Relationship Id="rId38" Type="http://schemas.openxmlformats.org/officeDocument/2006/relationships/customXml" Target="../ink/ink393.xml"/><Relationship Id="rId59" Type="http://schemas.openxmlformats.org/officeDocument/2006/relationships/customXml" Target="../ink/ink404.xml"/><Relationship Id="rId103" Type="http://schemas.openxmlformats.org/officeDocument/2006/relationships/customXml" Target="../ink/ink426.xml"/><Relationship Id="rId124" Type="http://schemas.openxmlformats.org/officeDocument/2006/relationships/image" Target="../media/image302.png"/><Relationship Id="rId70" Type="http://schemas.openxmlformats.org/officeDocument/2006/relationships/image" Target="../media/image2750.png"/><Relationship Id="rId91" Type="http://schemas.openxmlformats.org/officeDocument/2006/relationships/customXml" Target="../ink/ink420.xml"/><Relationship Id="rId145" Type="http://schemas.openxmlformats.org/officeDocument/2006/relationships/customXml" Target="../ink/ink447.xml"/><Relationship Id="rId166" Type="http://schemas.openxmlformats.org/officeDocument/2006/relationships/image" Target="../media/image323.png"/><Relationship Id="rId187" Type="http://schemas.openxmlformats.org/officeDocument/2006/relationships/customXml" Target="../ink/ink46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46.png"/><Relationship Id="rId28" Type="http://schemas.openxmlformats.org/officeDocument/2006/relationships/customXml" Target="../ink/ink388.xml"/><Relationship Id="rId49" Type="http://schemas.openxmlformats.org/officeDocument/2006/relationships/image" Target="../media/image2650.png"/><Relationship Id="rId114" Type="http://schemas.openxmlformats.org/officeDocument/2006/relationships/image" Target="../media/image297.png"/><Relationship Id="rId60" Type="http://schemas.openxmlformats.org/officeDocument/2006/relationships/image" Target="../media/image2700.png"/><Relationship Id="rId81" Type="http://schemas.openxmlformats.org/officeDocument/2006/relationships/customXml" Target="../ink/ink415.xml"/><Relationship Id="rId135" Type="http://schemas.openxmlformats.org/officeDocument/2006/relationships/customXml" Target="../ink/ink442.xml"/><Relationship Id="rId156" Type="http://schemas.openxmlformats.org/officeDocument/2006/relationships/image" Target="../media/image318.png"/><Relationship Id="rId177" Type="http://schemas.openxmlformats.org/officeDocument/2006/relationships/customXml" Target="../ink/ink463.xml"/><Relationship Id="rId198" Type="http://schemas.openxmlformats.org/officeDocument/2006/relationships/image" Target="../media/image339.png"/><Relationship Id="rId202" Type="http://schemas.openxmlformats.org/officeDocument/2006/relationships/image" Target="../media/image341.png"/><Relationship Id="rId223" Type="http://schemas.openxmlformats.org/officeDocument/2006/relationships/customXml" Target="../ink/ink486.xml"/><Relationship Id="rId18" Type="http://schemas.openxmlformats.org/officeDocument/2006/relationships/customXml" Target="../ink/ink383.xml"/><Relationship Id="rId39" Type="http://schemas.openxmlformats.org/officeDocument/2006/relationships/image" Target="../media/image2600.png"/><Relationship Id="rId50" Type="http://schemas.openxmlformats.org/officeDocument/2006/relationships/customXml" Target="../ink/ink399.xml"/><Relationship Id="rId104" Type="http://schemas.openxmlformats.org/officeDocument/2006/relationships/image" Target="../media/image2920.png"/><Relationship Id="rId125" Type="http://schemas.openxmlformats.org/officeDocument/2006/relationships/customXml" Target="../ink/ink437.xml"/><Relationship Id="rId146" Type="http://schemas.openxmlformats.org/officeDocument/2006/relationships/image" Target="../media/image313.png"/><Relationship Id="rId167" Type="http://schemas.openxmlformats.org/officeDocument/2006/relationships/customXml" Target="../ink/ink458.xml"/><Relationship Id="rId188" Type="http://schemas.openxmlformats.org/officeDocument/2006/relationships/image" Target="../media/image334.png"/><Relationship Id="rId71" Type="http://schemas.openxmlformats.org/officeDocument/2006/relationships/customXml" Target="../ink/ink410.xml"/><Relationship Id="rId92" Type="http://schemas.openxmlformats.org/officeDocument/2006/relationships/image" Target="../media/image2860.png"/><Relationship Id="rId213" Type="http://schemas.openxmlformats.org/officeDocument/2006/relationships/customXml" Target="../ink/ink481.xml"/><Relationship Id="rId2" Type="http://schemas.openxmlformats.org/officeDocument/2006/relationships/customXml" Target="../ink/ink377.xml"/><Relationship Id="rId29" Type="http://schemas.openxmlformats.org/officeDocument/2006/relationships/image" Target="../media/image2550.png"/><Relationship Id="rId40" Type="http://schemas.openxmlformats.org/officeDocument/2006/relationships/customXml" Target="../ink/ink394.xml"/><Relationship Id="rId115" Type="http://schemas.openxmlformats.org/officeDocument/2006/relationships/customXml" Target="../ink/ink432.xml"/><Relationship Id="rId136" Type="http://schemas.openxmlformats.org/officeDocument/2006/relationships/image" Target="../media/image308.png"/><Relationship Id="rId157" Type="http://schemas.openxmlformats.org/officeDocument/2006/relationships/customXml" Target="../ink/ink453.xml"/><Relationship Id="rId178" Type="http://schemas.openxmlformats.org/officeDocument/2006/relationships/image" Target="../media/image329.png"/><Relationship Id="rId61" Type="http://schemas.openxmlformats.org/officeDocument/2006/relationships/customXml" Target="../ink/ink405.xml"/><Relationship Id="rId82" Type="http://schemas.openxmlformats.org/officeDocument/2006/relationships/image" Target="../media/image2810.png"/><Relationship Id="rId199" Type="http://schemas.openxmlformats.org/officeDocument/2006/relationships/customXml" Target="../ink/ink474.xml"/><Relationship Id="rId203" Type="http://schemas.openxmlformats.org/officeDocument/2006/relationships/customXml" Target="../ink/ink476.xml"/><Relationship Id="rId19" Type="http://schemas.openxmlformats.org/officeDocument/2006/relationships/image" Target="../media/image2500.png"/><Relationship Id="rId224" Type="http://schemas.openxmlformats.org/officeDocument/2006/relationships/customXml" Target="../ink/ink487.xml"/><Relationship Id="rId30" Type="http://schemas.openxmlformats.org/officeDocument/2006/relationships/customXml" Target="../ink/ink389.xml"/><Relationship Id="rId105" Type="http://schemas.openxmlformats.org/officeDocument/2006/relationships/customXml" Target="../ink/ink427.xml"/><Relationship Id="rId126" Type="http://schemas.openxmlformats.org/officeDocument/2006/relationships/image" Target="../media/image303.png"/><Relationship Id="rId147" Type="http://schemas.openxmlformats.org/officeDocument/2006/relationships/customXml" Target="../ink/ink448.xml"/><Relationship Id="rId168" Type="http://schemas.openxmlformats.org/officeDocument/2006/relationships/image" Target="../media/image3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797782" y="2546813"/>
            <a:ext cx="63758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Modular Arithmetic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DA02B5-CDCD-4B35-911D-A0BCFFF491D7}"/>
                  </a:ext>
                </a:extLst>
              </p14:cNvPr>
              <p14:cNvContentPartPr/>
              <p14:nvPr/>
            </p14:nvContentPartPr>
            <p14:xfrm>
              <a:off x="1168817" y="541954"/>
              <a:ext cx="105480" cy="11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DA02B5-CDCD-4B35-911D-A0BCFFF491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0817" y="523954"/>
                <a:ext cx="141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9DC9C7-5D5D-48AB-9EED-D19C701BE99A}"/>
                  </a:ext>
                </a:extLst>
              </p14:cNvPr>
              <p14:cNvContentPartPr/>
              <p14:nvPr/>
            </p14:nvContentPartPr>
            <p14:xfrm>
              <a:off x="1384097" y="385354"/>
              <a:ext cx="144360" cy="24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9DC9C7-5D5D-48AB-9EED-D19C701BE9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6457" y="367354"/>
                <a:ext cx="180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85BC4F-0BD9-4BCE-9056-1D42B5F4B5B8}"/>
                  </a:ext>
                </a:extLst>
              </p14:cNvPr>
              <p14:cNvContentPartPr/>
              <p14:nvPr/>
            </p14:nvContentPartPr>
            <p14:xfrm>
              <a:off x="3239177" y="476794"/>
              <a:ext cx="59400" cy="135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85BC4F-0BD9-4BCE-9056-1D42B5F4B5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1177" y="458794"/>
                <a:ext cx="95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4D0E92-F0DF-424F-831C-82A25970010F}"/>
                  </a:ext>
                </a:extLst>
              </p14:cNvPr>
              <p14:cNvContentPartPr/>
              <p14:nvPr/>
            </p14:nvContentPartPr>
            <p14:xfrm>
              <a:off x="3428897" y="489754"/>
              <a:ext cx="13680" cy="9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4D0E92-F0DF-424F-831C-82A2597001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10897" y="471754"/>
                <a:ext cx="49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2C92C7-9019-4440-A4EE-F9D82AAD4B9D}"/>
                  </a:ext>
                </a:extLst>
              </p14:cNvPr>
              <p14:cNvContentPartPr/>
              <p14:nvPr/>
            </p14:nvContentPartPr>
            <p14:xfrm>
              <a:off x="3409097" y="41127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2C92C7-9019-4440-A4EE-F9D82AAD4B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1457" y="3936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EA300B-7ED7-4142-8660-AD2210737700}"/>
                  </a:ext>
                </a:extLst>
              </p14:cNvPr>
              <p14:cNvContentPartPr/>
              <p14:nvPr/>
            </p14:nvContentPartPr>
            <p14:xfrm>
              <a:off x="3722657" y="378514"/>
              <a:ext cx="170280" cy="235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EA300B-7ED7-4142-8660-AD22107377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5017" y="360874"/>
                <a:ext cx="205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911DFB-9D95-4860-929B-92948AB904B6}"/>
                  </a:ext>
                </a:extLst>
              </p14:cNvPr>
              <p14:cNvContentPartPr/>
              <p14:nvPr/>
            </p14:nvContentPartPr>
            <p14:xfrm>
              <a:off x="4989857" y="444034"/>
              <a:ext cx="163800" cy="170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911DFB-9D95-4860-929B-92948AB904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1857" y="426034"/>
                <a:ext cx="199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88F937-1CDA-4E05-B795-E142F102FE92}"/>
                  </a:ext>
                </a:extLst>
              </p14:cNvPr>
              <p14:cNvContentPartPr/>
              <p14:nvPr/>
            </p14:nvContentPartPr>
            <p14:xfrm>
              <a:off x="4009937" y="346114"/>
              <a:ext cx="875880" cy="287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88F937-1CDA-4E05-B795-E142F102FE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1937" y="328114"/>
                <a:ext cx="9115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2B98FE0-91DB-4D4C-B1B2-BB6E75B59060}"/>
                  </a:ext>
                </a:extLst>
              </p14:cNvPr>
              <p14:cNvContentPartPr/>
              <p14:nvPr/>
            </p14:nvContentPartPr>
            <p14:xfrm>
              <a:off x="3526817" y="332794"/>
              <a:ext cx="104760" cy="261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2B98FE0-91DB-4D4C-B1B2-BB6E75B590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8817" y="315154"/>
                <a:ext cx="140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2FC093-CD5E-495F-9366-A2B0B1AB14D0}"/>
                  </a:ext>
                </a:extLst>
              </p14:cNvPr>
              <p14:cNvContentPartPr/>
              <p14:nvPr/>
            </p14:nvContentPartPr>
            <p14:xfrm>
              <a:off x="2925977" y="319834"/>
              <a:ext cx="170280" cy="307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2FC093-CD5E-495F-9366-A2B0B1AB14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7977" y="302194"/>
                <a:ext cx="2059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5D72AB1-1F2B-488B-9890-118F47D30945}"/>
                  </a:ext>
                </a:extLst>
              </p14:cNvPr>
              <p14:cNvContentPartPr/>
              <p14:nvPr/>
            </p14:nvContentPartPr>
            <p14:xfrm>
              <a:off x="2141537" y="483274"/>
              <a:ext cx="353520" cy="144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5D72AB1-1F2B-488B-9890-118F47D309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23897" y="465229"/>
                <a:ext cx="389160" cy="18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7ADC8F-E7D5-4C2C-910C-14F61A2AF9D3}"/>
                  </a:ext>
                </a:extLst>
              </p14:cNvPr>
              <p14:cNvContentPartPr/>
              <p14:nvPr/>
            </p14:nvContentPartPr>
            <p14:xfrm>
              <a:off x="1632857" y="385354"/>
              <a:ext cx="366120" cy="255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7ADC8F-E7D5-4C2C-910C-14F61A2AF9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14857" y="367354"/>
                <a:ext cx="401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157CB9-8849-43E7-9914-875296C4935C}"/>
                  </a:ext>
                </a:extLst>
              </p14:cNvPr>
              <p14:cNvContentPartPr/>
              <p14:nvPr/>
            </p14:nvContentPartPr>
            <p14:xfrm>
              <a:off x="697937" y="332794"/>
              <a:ext cx="353880" cy="307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157CB9-8849-43E7-9914-875296C493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0279" y="315154"/>
                <a:ext cx="389556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63949C-A045-4890-9D81-D2CAFAC370D3}"/>
                  </a:ext>
                </a:extLst>
              </p14:cNvPr>
              <p14:cNvContentPartPr/>
              <p14:nvPr/>
            </p14:nvContentPartPr>
            <p14:xfrm>
              <a:off x="744377" y="770554"/>
              <a:ext cx="4670280" cy="131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63949C-A045-4890-9D81-D2CAFAC37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6737" y="752554"/>
                <a:ext cx="4705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297000-6E11-4FCE-9295-06CE604678C5}"/>
                  </a:ext>
                </a:extLst>
              </p14:cNvPr>
              <p14:cNvContentPartPr/>
              <p14:nvPr/>
            </p14:nvContentPartPr>
            <p14:xfrm>
              <a:off x="953177" y="1299754"/>
              <a:ext cx="39600" cy="280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297000-6E11-4FCE-9295-06CE604678C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5537" y="1281754"/>
                <a:ext cx="75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E62FA7E-B7EF-49B0-826A-38144C369F75}"/>
                  </a:ext>
                </a:extLst>
              </p14:cNvPr>
              <p14:cNvContentPartPr/>
              <p14:nvPr/>
            </p14:nvContentPartPr>
            <p14:xfrm>
              <a:off x="2389937" y="1404154"/>
              <a:ext cx="164160" cy="228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E62FA7E-B7EF-49B0-826A-38144C369F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71937" y="1386154"/>
                <a:ext cx="19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9F77171-2F0D-4171-8ACB-FD6AF1F2F700}"/>
                  </a:ext>
                </a:extLst>
              </p14:cNvPr>
              <p14:cNvContentPartPr/>
              <p14:nvPr/>
            </p14:nvContentPartPr>
            <p14:xfrm>
              <a:off x="1547897" y="1371394"/>
              <a:ext cx="633960" cy="359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9F77171-2F0D-4171-8ACB-FD6AF1F2F7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29907" y="1353754"/>
                <a:ext cx="6695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54EF7B3-48EE-435C-95E7-E53BBE4DA13F}"/>
                  </a:ext>
                </a:extLst>
              </p14:cNvPr>
              <p14:cNvContentPartPr/>
              <p14:nvPr/>
            </p14:nvContentPartPr>
            <p14:xfrm>
              <a:off x="1123097" y="1279594"/>
              <a:ext cx="228960" cy="294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54EF7B3-48EE-435C-95E7-E53BBE4DA1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5457" y="1261594"/>
                <a:ext cx="264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CB866C2-667E-4C8A-9E4D-5A99DD233464}"/>
                  </a:ext>
                </a:extLst>
              </p14:cNvPr>
              <p14:cNvContentPartPr/>
              <p14:nvPr/>
            </p14:nvContentPartPr>
            <p14:xfrm>
              <a:off x="2762537" y="1324954"/>
              <a:ext cx="228960" cy="386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CB866C2-667E-4C8A-9E4D-5A99DD2334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44897" y="1306954"/>
                <a:ext cx="2646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29C8053-4A3F-4992-92FD-D33DF5AD2480}"/>
                  </a:ext>
                </a:extLst>
              </p14:cNvPr>
              <p14:cNvContentPartPr/>
              <p14:nvPr/>
            </p14:nvContentPartPr>
            <p14:xfrm>
              <a:off x="3239537" y="1417114"/>
              <a:ext cx="542160" cy="281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29C8053-4A3F-4992-92FD-D33DF5AD248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21549" y="1399451"/>
                <a:ext cx="577776" cy="317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3FACA81-AD0B-4B64-A84B-F64CB98DCD56}"/>
                  </a:ext>
                </a:extLst>
              </p14:cNvPr>
              <p14:cNvContentPartPr/>
              <p14:nvPr/>
            </p14:nvContentPartPr>
            <p14:xfrm>
              <a:off x="4081937" y="1508554"/>
              <a:ext cx="353160" cy="150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3FACA81-AD0B-4B64-A84B-F64CB98DCD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64297" y="1490554"/>
                <a:ext cx="388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CAD3880-C7E1-40FF-AF91-F2A66817B793}"/>
                  </a:ext>
                </a:extLst>
              </p14:cNvPr>
              <p14:cNvContentPartPr/>
              <p14:nvPr/>
            </p14:nvContentPartPr>
            <p14:xfrm>
              <a:off x="4565417" y="1364914"/>
              <a:ext cx="150480" cy="222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CAD3880-C7E1-40FF-AF91-F2A66817B7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47417" y="1346914"/>
                <a:ext cx="186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03A8568-5DEB-4A67-A27A-5F81F696AECF}"/>
                  </a:ext>
                </a:extLst>
              </p14:cNvPr>
              <p14:cNvContentPartPr/>
              <p14:nvPr/>
            </p14:nvContentPartPr>
            <p14:xfrm>
              <a:off x="5336177" y="1129834"/>
              <a:ext cx="176760" cy="183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03A8568-5DEB-4A67-A27A-5F81F696AE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18177" y="1111834"/>
                <a:ext cx="2124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CA1252-3575-4974-AECE-782053DD5049}"/>
                  </a:ext>
                </a:extLst>
              </p14:cNvPr>
              <p14:cNvContentPartPr/>
              <p14:nvPr/>
            </p14:nvContentPartPr>
            <p14:xfrm>
              <a:off x="4930817" y="1246474"/>
              <a:ext cx="268200" cy="445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CA1252-3575-4974-AECE-782053DD504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13177" y="1228820"/>
                <a:ext cx="303840" cy="481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1D4DB63-1596-4C17-A6F2-DDEDC457491C}"/>
                  </a:ext>
                </a:extLst>
              </p14:cNvPr>
              <p14:cNvContentPartPr/>
              <p14:nvPr/>
            </p14:nvContentPartPr>
            <p14:xfrm>
              <a:off x="5512320" y="1704394"/>
              <a:ext cx="13320" cy="131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1D4DB63-1596-4C17-A6F2-DDEDC45749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94680" y="1686754"/>
                <a:ext cx="489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749C054-A568-49C5-BD23-F30044BC45AB}"/>
                  </a:ext>
                </a:extLst>
              </p14:cNvPr>
              <p14:cNvContentPartPr/>
              <p14:nvPr/>
            </p14:nvContentPartPr>
            <p14:xfrm>
              <a:off x="6041520" y="1404154"/>
              <a:ext cx="158040" cy="287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749C054-A568-49C5-BD23-F30044BC45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23520" y="1386154"/>
                <a:ext cx="193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08FE0B-3F4B-4BA0-B8C2-E0B39FE25CBE}"/>
                  </a:ext>
                </a:extLst>
              </p14:cNvPr>
              <p14:cNvContentPartPr/>
              <p14:nvPr/>
            </p14:nvContentPartPr>
            <p14:xfrm>
              <a:off x="5721480" y="1345474"/>
              <a:ext cx="216000" cy="333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08FE0B-3F4B-4BA0-B8C2-E0B39FE25C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03480" y="1327474"/>
                <a:ext cx="2516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7F27CB7-3FC7-479E-B558-3AAD567EE908}"/>
                  </a:ext>
                </a:extLst>
              </p14:cNvPr>
              <p14:cNvContentPartPr/>
              <p14:nvPr/>
            </p14:nvContentPartPr>
            <p14:xfrm>
              <a:off x="6296040" y="1560034"/>
              <a:ext cx="353160" cy="145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7F27CB7-3FC7-479E-B558-3AAD567EE90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78400" y="1542034"/>
                <a:ext cx="388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17A2974-742C-4D6C-8B71-9CAAFA466B67}"/>
                  </a:ext>
                </a:extLst>
              </p14:cNvPr>
              <p14:cNvContentPartPr/>
              <p14:nvPr/>
            </p14:nvContentPartPr>
            <p14:xfrm>
              <a:off x="6995057" y="1443034"/>
              <a:ext cx="189720" cy="222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17A2974-742C-4D6C-8B71-9CAAFA466B6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77057" y="1425034"/>
                <a:ext cx="2253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B734D3A-78C5-4D63-8AFC-2406230387F8}"/>
                  </a:ext>
                </a:extLst>
              </p14:cNvPr>
              <p14:cNvContentPartPr/>
              <p14:nvPr/>
            </p14:nvContentPartPr>
            <p14:xfrm>
              <a:off x="7367297" y="1345114"/>
              <a:ext cx="216000" cy="33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B734D3A-78C5-4D63-8AFC-2406230387F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9297" y="1327474"/>
                <a:ext cx="251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AC35682-8619-463D-99D7-18B2B208C5FC}"/>
                  </a:ext>
                </a:extLst>
              </p14:cNvPr>
              <p14:cNvContentPartPr/>
              <p14:nvPr/>
            </p14:nvContentPartPr>
            <p14:xfrm>
              <a:off x="7360817" y="1449874"/>
              <a:ext cx="261720" cy="26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AC35682-8619-463D-99D7-18B2B208C5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42817" y="1431874"/>
                <a:ext cx="2973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50ADEC-992D-4466-AEFA-41290270CD81}"/>
                  </a:ext>
                </a:extLst>
              </p14:cNvPr>
              <p14:cNvContentPartPr/>
              <p14:nvPr/>
            </p14:nvContentPartPr>
            <p14:xfrm>
              <a:off x="7393577" y="1599994"/>
              <a:ext cx="235440" cy="26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50ADEC-992D-4466-AEFA-41290270CD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75577" y="1582354"/>
                <a:ext cx="271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8FA6C75-296D-4C3E-B2CF-2C6D71BCF56C}"/>
                  </a:ext>
                </a:extLst>
              </p14:cNvPr>
              <p14:cNvContentPartPr/>
              <p14:nvPr/>
            </p14:nvContentPartPr>
            <p14:xfrm>
              <a:off x="7805057" y="1260514"/>
              <a:ext cx="249480" cy="392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8FA6C75-296D-4C3E-B2CF-2C6D71BCF5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87057" y="1242514"/>
                <a:ext cx="2851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A39930D-F5F9-42D9-9A96-AC6FA5809274}"/>
                  </a:ext>
                </a:extLst>
              </p14:cNvPr>
              <p14:cNvContentPartPr/>
              <p14:nvPr/>
            </p14:nvContentPartPr>
            <p14:xfrm>
              <a:off x="9842554" y="1332154"/>
              <a:ext cx="464400" cy="313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A39930D-F5F9-42D9-9A96-AC6FA580927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24900" y="1314154"/>
                <a:ext cx="500068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116D98-0308-4A88-AE40-E5CD63D19F95}"/>
                  </a:ext>
                </a:extLst>
              </p14:cNvPr>
              <p14:cNvContentPartPr/>
              <p14:nvPr/>
            </p14:nvContentPartPr>
            <p14:xfrm>
              <a:off x="11076634" y="1482274"/>
              <a:ext cx="138240" cy="163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116D98-0308-4A88-AE40-E5CD63D19F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58634" y="1464274"/>
                <a:ext cx="1738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3F4D613-C5F8-4D5D-923D-A3DC1176533D}"/>
                  </a:ext>
                </a:extLst>
              </p14:cNvPr>
              <p14:cNvContentPartPr/>
              <p14:nvPr/>
            </p14:nvContentPartPr>
            <p14:xfrm>
              <a:off x="11318554" y="1528354"/>
              <a:ext cx="118440" cy="266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3F4D613-C5F8-4D5D-923D-A3DC117653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00554" y="1510354"/>
                <a:ext cx="154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A26146C-27AF-400D-BD7B-19F07FF68BD7}"/>
                  </a:ext>
                </a:extLst>
              </p14:cNvPr>
              <p14:cNvContentPartPr/>
              <p14:nvPr/>
            </p14:nvContentPartPr>
            <p14:xfrm>
              <a:off x="11534194" y="1397674"/>
              <a:ext cx="183240" cy="281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A26146C-27AF-400D-BD7B-19F07FF68B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16554" y="1379674"/>
                <a:ext cx="2188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46034FB-64F9-44F9-8E32-8174558B887F}"/>
                  </a:ext>
                </a:extLst>
              </p14:cNvPr>
              <p14:cNvContentPartPr/>
              <p14:nvPr/>
            </p14:nvContentPartPr>
            <p14:xfrm>
              <a:off x="11899954" y="1665514"/>
              <a:ext cx="6840" cy="6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46034FB-64F9-44F9-8E32-8174558B887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882314" y="1647514"/>
                <a:ext cx="42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7F78EF6-2B44-43F8-A40B-4EEC41C4E964}"/>
                  </a:ext>
                </a:extLst>
              </p14:cNvPr>
              <p14:cNvContentPartPr/>
              <p14:nvPr/>
            </p14:nvContentPartPr>
            <p14:xfrm>
              <a:off x="10567594" y="1495594"/>
              <a:ext cx="242280" cy="162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7F78EF6-2B44-43F8-A40B-4EEC41C4E96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549594" y="1477594"/>
                <a:ext cx="277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475038-D253-4B00-8902-39E0A9061D13}"/>
                  </a:ext>
                </a:extLst>
              </p14:cNvPr>
              <p14:cNvContentPartPr/>
              <p14:nvPr/>
            </p14:nvContentPartPr>
            <p14:xfrm>
              <a:off x="9248297" y="1316550"/>
              <a:ext cx="420629" cy="451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475038-D253-4B00-8902-39E0A9061D1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30636" y="1298910"/>
                <a:ext cx="456312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1EEA82A-F488-493D-BFB7-12E3FCDC8670}"/>
                  </a:ext>
                </a:extLst>
              </p14:cNvPr>
              <p14:cNvContentPartPr/>
              <p14:nvPr/>
            </p14:nvContentPartPr>
            <p14:xfrm>
              <a:off x="8219926" y="1332154"/>
              <a:ext cx="826411" cy="406676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1EEA82A-F488-493D-BFB7-12E3FCDC867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01929" y="1314519"/>
                <a:ext cx="862045" cy="442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CADD3A6-9A5A-47D4-B672-570A51FF1FAE}"/>
                  </a:ext>
                </a:extLst>
              </p14:cNvPr>
              <p14:cNvContentPartPr/>
              <p14:nvPr/>
            </p14:nvContentPartPr>
            <p14:xfrm>
              <a:off x="2587645" y="3681421"/>
              <a:ext cx="245520" cy="2214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CADD3A6-9A5A-47D4-B672-570A51FF1F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69645" y="3663421"/>
                <a:ext cx="281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AE1386F-9FD3-4F19-8DA2-EA9495AA509F}"/>
                  </a:ext>
                </a:extLst>
              </p14:cNvPr>
              <p14:cNvContentPartPr/>
              <p14:nvPr/>
            </p14:nvContentPartPr>
            <p14:xfrm>
              <a:off x="662365" y="3598621"/>
              <a:ext cx="1776240" cy="3225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AE1386F-9FD3-4F19-8DA2-EA9495AA509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44725" y="3580981"/>
                <a:ext cx="18118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03CE4A4-2EBC-485E-89FC-1A1054B8F6D2}"/>
                  </a:ext>
                </a:extLst>
              </p14:cNvPr>
              <p14:cNvContentPartPr/>
              <p14:nvPr/>
            </p14:nvContentPartPr>
            <p14:xfrm>
              <a:off x="3908485" y="3639661"/>
              <a:ext cx="251280" cy="54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03CE4A4-2EBC-485E-89FC-1A1054B8F6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90485" y="3621661"/>
                <a:ext cx="2869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09E6FB7-D980-4220-9358-7A859B554BB9}"/>
                  </a:ext>
                </a:extLst>
              </p14:cNvPr>
              <p14:cNvContentPartPr/>
              <p14:nvPr/>
            </p14:nvContentPartPr>
            <p14:xfrm>
              <a:off x="3934045" y="3758461"/>
              <a:ext cx="303480" cy="370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09E6FB7-D980-4220-9358-7A859B554BB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16405" y="3740821"/>
                <a:ext cx="339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99FB8BC-980E-4EEC-8FC3-E39F3271EEDB}"/>
                  </a:ext>
                </a:extLst>
              </p14:cNvPr>
              <p14:cNvContentPartPr/>
              <p14:nvPr/>
            </p14:nvContentPartPr>
            <p14:xfrm>
              <a:off x="3938365" y="3860341"/>
              <a:ext cx="281160" cy="486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99FB8BC-980E-4EEC-8FC3-E39F3271EE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20365" y="3842701"/>
                <a:ext cx="316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3872F49-5D0F-49EB-8CC9-C7985F70BDE6}"/>
                  </a:ext>
                </a:extLst>
              </p14:cNvPr>
              <p14:cNvContentPartPr/>
              <p14:nvPr/>
            </p14:nvContentPartPr>
            <p14:xfrm>
              <a:off x="4965805" y="3531661"/>
              <a:ext cx="84600" cy="3232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3872F49-5D0F-49EB-8CC9-C7985F70BDE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7805" y="3513661"/>
                <a:ext cx="1202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6CAE50D9-DB28-477B-ABEE-95DF5DADC10E}"/>
                  </a:ext>
                </a:extLst>
              </p14:cNvPr>
              <p14:cNvContentPartPr/>
              <p14:nvPr/>
            </p14:nvContentPartPr>
            <p14:xfrm>
              <a:off x="5163445" y="3711301"/>
              <a:ext cx="322920" cy="113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6CAE50D9-DB28-477B-ABEE-95DF5DADC10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45805" y="3693301"/>
                <a:ext cx="358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6E68A45-FBB1-4089-88AE-4E0147089076}"/>
                  </a:ext>
                </a:extLst>
              </p14:cNvPr>
              <p14:cNvContentPartPr/>
              <p14:nvPr/>
            </p14:nvContentPartPr>
            <p14:xfrm>
              <a:off x="5581765" y="3746941"/>
              <a:ext cx="84240" cy="784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6E68A45-FBB1-4089-88AE-4E014708907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64125" y="3729301"/>
                <a:ext cx="119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C92EA80-E7EB-4E93-A44A-99C71C557DE7}"/>
                  </a:ext>
                </a:extLst>
              </p14:cNvPr>
              <p14:cNvContentPartPr/>
              <p14:nvPr/>
            </p14:nvContentPartPr>
            <p14:xfrm>
              <a:off x="5766805" y="3585661"/>
              <a:ext cx="126000" cy="251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C92EA80-E7EB-4E93-A44A-99C71C557DE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49165" y="3568021"/>
                <a:ext cx="161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BB2A897-B97C-409F-8438-3E134D5E608F}"/>
                  </a:ext>
                </a:extLst>
              </p14:cNvPr>
              <p14:cNvContentPartPr/>
              <p14:nvPr/>
            </p14:nvContentPartPr>
            <p14:xfrm>
              <a:off x="6502285" y="3502141"/>
              <a:ext cx="150120" cy="4964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BB2A897-B97C-409F-8438-3E134D5E608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484285" y="3484141"/>
                <a:ext cx="1857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7826883-A348-496A-87BD-8ADBF929990C}"/>
                  </a:ext>
                </a:extLst>
              </p14:cNvPr>
              <p14:cNvContentPartPr/>
              <p14:nvPr/>
            </p14:nvContentPartPr>
            <p14:xfrm>
              <a:off x="6107725" y="3525901"/>
              <a:ext cx="209520" cy="3290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7826883-A348-496A-87BD-8ADBF92999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89725" y="3508261"/>
                <a:ext cx="245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2AA35D4-0F8B-4BC6-93CF-E1B1DBE5178E}"/>
                  </a:ext>
                </a:extLst>
              </p14:cNvPr>
              <p14:cNvContentPartPr/>
              <p14:nvPr/>
            </p14:nvContentPartPr>
            <p14:xfrm>
              <a:off x="4445965" y="3567661"/>
              <a:ext cx="227880" cy="3769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2AA35D4-0F8B-4BC6-93CF-E1B1DBE5178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28325" y="3550021"/>
                <a:ext cx="2635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31F7A357-4636-45C4-9868-83E22C540992}"/>
                  </a:ext>
                </a:extLst>
              </p14:cNvPr>
              <p14:cNvContentPartPr/>
              <p14:nvPr/>
            </p14:nvContentPartPr>
            <p14:xfrm>
              <a:off x="6759325" y="3848821"/>
              <a:ext cx="18360" cy="6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31F7A357-4636-45C4-9868-83E22C5409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41325" y="3830821"/>
                <a:ext cx="54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0F68328-8432-44F2-A3B6-37C63B6A551B}"/>
                  </a:ext>
                </a:extLst>
              </p14:cNvPr>
              <p14:cNvContentPartPr/>
              <p14:nvPr/>
            </p14:nvContentPartPr>
            <p14:xfrm>
              <a:off x="1828765" y="5318701"/>
              <a:ext cx="269280" cy="114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0F68328-8432-44F2-A3B6-37C63B6A551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10765" y="5300701"/>
                <a:ext cx="304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FF8C7889-0D5A-42B8-9418-9D85E8DD39E0}"/>
                  </a:ext>
                </a:extLst>
              </p14:cNvPr>
              <p14:cNvContentPartPr/>
              <p14:nvPr/>
            </p14:nvContentPartPr>
            <p14:xfrm>
              <a:off x="2282725" y="5109541"/>
              <a:ext cx="12240" cy="68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FF8C7889-0D5A-42B8-9418-9D85E8DD39E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65085" y="5091901"/>
                <a:ext cx="47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293FFA9-2075-49BF-8577-91FA02038469}"/>
                  </a:ext>
                </a:extLst>
              </p14:cNvPr>
              <p14:cNvContentPartPr/>
              <p14:nvPr/>
            </p14:nvContentPartPr>
            <p14:xfrm>
              <a:off x="3077605" y="5115661"/>
              <a:ext cx="353160" cy="3110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293FFA9-2075-49BF-8577-91FA0203846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59947" y="5098021"/>
                <a:ext cx="388836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4A26128-CFE6-4EA6-A943-13D45E92E17E}"/>
                  </a:ext>
                </a:extLst>
              </p14:cNvPr>
              <p14:cNvContentPartPr/>
              <p14:nvPr/>
            </p14:nvContentPartPr>
            <p14:xfrm>
              <a:off x="2181205" y="5294581"/>
              <a:ext cx="556200" cy="1378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4A26128-CFE6-4EA6-A943-13D45E92E1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63565" y="5276941"/>
                <a:ext cx="591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227C710-D7C0-41C2-BBD4-D245A5DD6A47}"/>
                  </a:ext>
                </a:extLst>
              </p14:cNvPr>
              <p14:cNvContentPartPr/>
              <p14:nvPr/>
            </p14:nvContentPartPr>
            <p14:xfrm>
              <a:off x="1470205" y="5270821"/>
              <a:ext cx="269280" cy="156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227C710-D7C0-41C2-BBD4-D245A5DD6A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52205" y="5252821"/>
                <a:ext cx="304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0EFA3B4-21E6-44F8-A399-2F92A81B997D}"/>
                  </a:ext>
                </a:extLst>
              </p14:cNvPr>
              <p14:cNvContentPartPr/>
              <p14:nvPr/>
            </p14:nvContentPartPr>
            <p14:xfrm>
              <a:off x="1057645" y="5151661"/>
              <a:ext cx="329040" cy="2574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0EFA3B4-21E6-44F8-A399-2F92A81B997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0005" y="5133661"/>
                <a:ext cx="3646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B90ECEF-03E5-40FF-839E-ADA316D6E306}"/>
                  </a:ext>
                </a:extLst>
              </p14:cNvPr>
              <p14:cNvContentPartPr/>
              <p14:nvPr/>
            </p14:nvContentPartPr>
            <p14:xfrm>
              <a:off x="735085" y="5181181"/>
              <a:ext cx="233640" cy="2462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B90ECEF-03E5-40FF-839E-ADA316D6E30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17085" y="5163541"/>
                <a:ext cx="2692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689845A-F4A8-455D-B5FC-300B24BE89B6}"/>
                  </a:ext>
                </a:extLst>
              </p14:cNvPr>
              <p14:cNvContentPartPr/>
              <p14:nvPr/>
            </p14:nvContentPartPr>
            <p14:xfrm>
              <a:off x="3418165" y="3561181"/>
              <a:ext cx="269280" cy="3956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689845A-F4A8-455D-B5FC-300B24BE89B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00525" y="3543541"/>
                <a:ext cx="304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DBCC78EA-41ED-4072-A567-AC45206274C4}"/>
                  </a:ext>
                </a:extLst>
              </p14:cNvPr>
              <p14:cNvContentPartPr/>
              <p14:nvPr/>
            </p14:nvContentPartPr>
            <p14:xfrm>
              <a:off x="7362685" y="2764907"/>
              <a:ext cx="90000" cy="24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DBCC78EA-41ED-4072-A567-AC45206274C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45045" y="2747267"/>
                <a:ext cx="1256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FD9DCC5-A792-4A4E-BAA1-88DF64F35BE0}"/>
                  </a:ext>
                </a:extLst>
              </p14:cNvPr>
              <p14:cNvContentPartPr/>
              <p14:nvPr/>
            </p14:nvContentPartPr>
            <p14:xfrm>
              <a:off x="7559965" y="2717027"/>
              <a:ext cx="84240" cy="1558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FD9DCC5-A792-4A4E-BAA1-88DF64F35BE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41965" y="2699027"/>
                <a:ext cx="1198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E98D21E-21E1-451B-A942-5D62405D1E42}"/>
                  </a:ext>
                </a:extLst>
              </p14:cNvPr>
              <p14:cNvContentPartPr/>
              <p14:nvPr/>
            </p14:nvContentPartPr>
            <p14:xfrm>
              <a:off x="8211205" y="2699027"/>
              <a:ext cx="155880" cy="1497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E98D21E-21E1-451B-A942-5D62405D1E4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93565" y="2681387"/>
                <a:ext cx="1915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004A65A-42C4-474F-A78D-F6945943FBB5}"/>
                  </a:ext>
                </a:extLst>
              </p14:cNvPr>
              <p14:cNvContentPartPr/>
              <p14:nvPr/>
            </p14:nvContentPartPr>
            <p14:xfrm>
              <a:off x="7817005" y="2735027"/>
              <a:ext cx="239040" cy="13788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004A65A-42C4-474F-A78D-F6945943FBB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99032" y="2717387"/>
                <a:ext cx="274626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9ECF8EC-7447-4640-AD6E-EA13C5072ACA}"/>
                  </a:ext>
                </a:extLst>
              </p14:cNvPr>
              <p14:cNvContentPartPr/>
              <p14:nvPr/>
            </p14:nvContentPartPr>
            <p14:xfrm>
              <a:off x="8725285" y="2717027"/>
              <a:ext cx="90000" cy="1144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9ECF8EC-7447-4640-AD6E-EA13C5072AC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707645" y="2699027"/>
                <a:ext cx="1256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1B82F56-9CA5-4051-B544-5601D9066257}"/>
                  </a:ext>
                </a:extLst>
              </p14:cNvPr>
              <p14:cNvContentPartPr/>
              <p14:nvPr/>
            </p14:nvContentPartPr>
            <p14:xfrm>
              <a:off x="9167725" y="2699027"/>
              <a:ext cx="6480" cy="1137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1B82F56-9CA5-4051-B544-5601D906625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49725" y="2681387"/>
                <a:ext cx="42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8CFE95A-7D62-4DD5-9169-51D172DE2DFC}"/>
                  </a:ext>
                </a:extLst>
              </p14:cNvPr>
              <p14:cNvContentPartPr/>
              <p14:nvPr/>
            </p14:nvContentPartPr>
            <p14:xfrm>
              <a:off x="9574165" y="2687147"/>
              <a:ext cx="83880" cy="1562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8CFE95A-7D62-4DD5-9169-51D172DE2DF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56165" y="2669147"/>
                <a:ext cx="119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C3F2288-E0B2-4F9F-9ACB-A715776DA26E}"/>
                  </a:ext>
                </a:extLst>
              </p14:cNvPr>
              <p14:cNvContentPartPr/>
              <p14:nvPr/>
            </p14:nvContentPartPr>
            <p14:xfrm>
              <a:off x="9950365" y="2639267"/>
              <a:ext cx="90360" cy="162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C3F2288-E0B2-4F9F-9ACB-A715776DA26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32725" y="2621627"/>
                <a:ext cx="126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26CD0D3-E5C2-4FB9-8062-36C2B850CD14}"/>
                  </a:ext>
                </a:extLst>
              </p14:cNvPr>
              <p14:cNvContentPartPr/>
              <p14:nvPr/>
            </p14:nvContentPartPr>
            <p14:xfrm>
              <a:off x="10374805" y="2675627"/>
              <a:ext cx="108000" cy="1735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26CD0D3-E5C2-4FB9-8062-36C2B850CD1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356805" y="2657627"/>
                <a:ext cx="143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86B1858-1418-4940-9789-8EDF1BE1CA84}"/>
                  </a:ext>
                </a:extLst>
              </p14:cNvPr>
              <p14:cNvContentPartPr/>
              <p14:nvPr/>
            </p14:nvContentPartPr>
            <p14:xfrm>
              <a:off x="10817245" y="2735027"/>
              <a:ext cx="83880" cy="1620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86B1858-1418-4940-9789-8EDF1BE1CA8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99245" y="2717027"/>
                <a:ext cx="119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4E88283C-4D1F-467D-A5EE-2CB21F615B3B}"/>
                  </a:ext>
                </a:extLst>
              </p14:cNvPr>
              <p14:cNvContentPartPr/>
              <p14:nvPr/>
            </p14:nvContentPartPr>
            <p14:xfrm>
              <a:off x="11312245" y="2735027"/>
              <a:ext cx="108720" cy="1796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4E88283C-4D1F-467D-A5EE-2CB21F615B3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294605" y="2717387"/>
                <a:ext cx="1443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9EE1972-8F02-4BF1-B333-1DC81AF3008D}"/>
                  </a:ext>
                </a:extLst>
              </p14:cNvPr>
              <p14:cNvContentPartPr/>
              <p14:nvPr/>
            </p14:nvContentPartPr>
            <p14:xfrm>
              <a:off x="3848725" y="4972021"/>
              <a:ext cx="275400" cy="3592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9EE1972-8F02-4BF1-B333-1DC81AF300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830725" y="4954021"/>
                <a:ext cx="3110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D5114185-7959-4E89-8D9F-26F5BA672A03}"/>
                  </a:ext>
                </a:extLst>
              </p14:cNvPr>
              <p14:cNvContentPartPr/>
              <p14:nvPr/>
            </p14:nvContentPartPr>
            <p14:xfrm>
              <a:off x="4249045" y="4950421"/>
              <a:ext cx="263520" cy="3628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D5114185-7959-4E89-8D9F-26F5BA672A0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231405" y="4932421"/>
                <a:ext cx="2991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9167E2B-9D4E-4FA3-A642-97F98D31B1BD}"/>
                  </a:ext>
                </a:extLst>
              </p14:cNvPr>
              <p14:cNvContentPartPr/>
              <p14:nvPr/>
            </p14:nvContentPartPr>
            <p14:xfrm>
              <a:off x="4697245" y="5007661"/>
              <a:ext cx="167760" cy="309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9167E2B-9D4E-4FA3-A642-97F98D31B1B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679605" y="4989661"/>
                <a:ext cx="203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F9270F2-EBEF-46A6-AB80-490D62713225}"/>
                  </a:ext>
                </a:extLst>
              </p14:cNvPr>
              <p14:cNvContentPartPr/>
              <p14:nvPr/>
            </p14:nvContentPartPr>
            <p14:xfrm>
              <a:off x="4709125" y="5091901"/>
              <a:ext cx="227520" cy="36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F9270F2-EBEF-46A6-AB80-490D6271322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91485" y="5073901"/>
                <a:ext cx="26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DEC1BEF-8D81-409C-8A9E-B67BF9ADD7FE}"/>
                  </a:ext>
                </a:extLst>
              </p14:cNvPr>
              <p14:cNvContentPartPr/>
              <p14:nvPr/>
            </p14:nvContentPartPr>
            <p14:xfrm>
              <a:off x="4727125" y="5223301"/>
              <a:ext cx="203400" cy="482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DEC1BEF-8D81-409C-8A9E-B67BF9ADD7F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709485" y="5205301"/>
                <a:ext cx="239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15DE9B7-7174-48C9-87C1-29C4952C50B0}"/>
                  </a:ext>
                </a:extLst>
              </p14:cNvPr>
              <p14:cNvContentPartPr/>
              <p14:nvPr/>
            </p14:nvContentPartPr>
            <p14:xfrm>
              <a:off x="5187205" y="4936381"/>
              <a:ext cx="42120" cy="3650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15DE9B7-7174-48C9-87C1-29C4952C50B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69565" y="4918741"/>
                <a:ext cx="77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C7D733A8-C35C-4449-BA52-C67B401DEBB1}"/>
                  </a:ext>
                </a:extLst>
              </p14:cNvPr>
              <p14:cNvContentPartPr/>
              <p14:nvPr/>
            </p14:nvContentPartPr>
            <p14:xfrm>
              <a:off x="5342725" y="4960501"/>
              <a:ext cx="221400" cy="3286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C7D733A8-C35C-4449-BA52-C67B401DEBB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325085" y="4942861"/>
                <a:ext cx="257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36E0B70-E361-4FEE-BFB9-B2CDC0D39D14}"/>
                  </a:ext>
                </a:extLst>
              </p14:cNvPr>
              <p14:cNvContentPartPr/>
              <p14:nvPr/>
            </p14:nvContentPartPr>
            <p14:xfrm>
              <a:off x="5790565" y="4876261"/>
              <a:ext cx="96480" cy="4309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36E0B70-E361-4FEE-BFB9-B2CDC0D39D1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72925" y="4858621"/>
                <a:ext cx="1321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CE61E42-EE42-4E08-9EAE-3138232A05C1}"/>
                  </a:ext>
                </a:extLst>
              </p14:cNvPr>
              <p14:cNvContentPartPr/>
              <p14:nvPr/>
            </p14:nvContentPartPr>
            <p14:xfrm>
              <a:off x="6824845" y="5019901"/>
              <a:ext cx="132480" cy="2458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CE61E42-EE42-4E08-9EAE-3138232A05C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807205" y="5002261"/>
                <a:ext cx="168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567D616-E9FA-4B73-A459-1BE6A87B8B18}"/>
                  </a:ext>
                </a:extLst>
              </p14:cNvPr>
              <p14:cNvContentPartPr/>
              <p14:nvPr/>
            </p14:nvContentPartPr>
            <p14:xfrm>
              <a:off x="7052005" y="4906501"/>
              <a:ext cx="102240" cy="4604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567D616-E9FA-4B73-A459-1BE6A87B8B1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34365" y="4888861"/>
                <a:ext cx="1378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8170A2C-BFCC-4A6F-87FF-D51D7E5F73D8}"/>
                  </a:ext>
                </a:extLst>
              </p14:cNvPr>
              <p14:cNvContentPartPr/>
              <p14:nvPr/>
            </p14:nvContentPartPr>
            <p14:xfrm>
              <a:off x="5988205" y="4996141"/>
              <a:ext cx="610200" cy="2692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8170A2C-BFCC-4A6F-87FF-D51D7E5F73D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70555" y="4978501"/>
                <a:ext cx="645861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6D1EE176-4B0F-4EC4-9C4E-941554665C29}"/>
                  </a:ext>
                </a:extLst>
              </p14:cNvPr>
              <p14:cNvContentPartPr/>
              <p14:nvPr/>
            </p14:nvContentPartPr>
            <p14:xfrm>
              <a:off x="10912570" y="1306022"/>
              <a:ext cx="37800" cy="5284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6D1EE176-4B0F-4EC4-9C4E-941554665C2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894570" y="1288382"/>
                <a:ext cx="7344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5CAAFAFA-3FB0-4F92-B001-77D5C86A4387}"/>
                  </a:ext>
                </a:extLst>
              </p14:cNvPr>
              <p14:cNvContentPartPr/>
              <p14:nvPr/>
            </p14:nvContentPartPr>
            <p14:xfrm>
              <a:off x="6985690" y="2663582"/>
              <a:ext cx="267120" cy="1875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5CAAFAFA-3FB0-4F92-B001-77D5C86A438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67690" y="2645942"/>
                <a:ext cx="3027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D086CF3F-0340-4E11-BCEF-DBC20FCAF709}"/>
                  </a:ext>
                </a:extLst>
              </p14:cNvPr>
              <p14:cNvContentPartPr/>
              <p14:nvPr/>
            </p14:nvContentPartPr>
            <p14:xfrm>
              <a:off x="7052005" y="2358467"/>
              <a:ext cx="4518360" cy="22140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D086CF3F-0340-4E11-BCEF-DBC20FCAF70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34006" y="2340827"/>
                <a:ext cx="4553997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24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2BF60D-F779-4FD7-A30C-825D138441B4}"/>
                  </a:ext>
                </a:extLst>
              </p14:cNvPr>
              <p14:cNvContentPartPr/>
              <p14:nvPr/>
            </p14:nvContentPartPr>
            <p14:xfrm>
              <a:off x="386170" y="232502"/>
              <a:ext cx="142200" cy="38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2BF60D-F779-4FD7-A30C-825D138441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170" y="214862"/>
                <a:ext cx="1778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C4E091-00CF-4FEE-A31A-C083AEDD397E}"/>
                  </a:ext>
                </a:extLst>
              </p14:cNvPr>
              <p14:cNvContentPartPr/>
              <p14:nvPr/>
            </p14:nvContentPartPr>
            <p14:xfrm>
              <a:off x="1259890" y="419702"/>
              <a:ext cx="182880" cy="17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C4E091-00CF-4FEE-A31A-C083AEDD39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1890" y="401702"/>
                <a:ext cx="2185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3C22A2-7036-4644-9CAD-CD593DCCE0AC}"/>
                  </a:ext>
                </a:extLst>
              </p14:cNvPr>
              <p14:cNvContentPartPr/>
              <p14:nvPr/>
            </p14:nvContentPartPr>
            <p14:xfrm>
              <a:off x="1601530" y="522302"/>
              <a:ext cx="17640" cy="1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3C22A2-7036-4644-9CAD-CD593DCCE0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3530" y="504662"/>
                <a:ext cx="53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07DE16-F3F5-4611-B610-CFA3675833B2}"/>
                  </a:ext>
                </a:extLst>
              </p14:cNvPr>
              <p14:cNvContentPartPr/>
              <p14:nvPr/>
            </p14:nvContentPartPr>
            <p14:xfrm>
              <a:off x="613330" y="272462"/>
              <a:ext cx="4150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07DE16-F3F5-4611-B610-CFA3675833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330" y="254462"/>
                <a:ext cx="4507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D2087A-42EC-4DAA-8793-51AB07001992}"/>
                  </a:ext>
                </a:extLst>
              </p14:cNvPr>
              <p14:cNvContentPartPr/>
              <p14:nvPr/>
            </p14:nvContentPartPr>
            <p14:xfrm>
              <a:off x="1737610" y="232502"/>
              <a:ext cx="176760" cy="352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D2087A-42EC-4DAA-8793-51AB070019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9610" y="214862"/>
                <a:ext cx="2124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F7B11-C558-4EE9-9A80-1F59A2A79B7A}"/>
                  </a:ext>
                </a:extLst>
              </p14:cNvPr>
              <p14:cNvContentPartPr/>
              <p14:nvPr/>
            </p14:nvContentPartPr>
            <p14:xfrm>
              <a:off x="2470570" y="221342"/>
              <a:ext cx="239040" cy="386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F7B11-C558-4EE9-9A80-1F59A2A79B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2570" y="203359"/>
                <a:ext cx="274680" cy="421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F5937E-2684-45A0-8305-1BF46A6B78F5}"/>
                  </a:ext>
                </a:extLst>
              </p14:cNvPr>
              <p14:cNvContentPartPr/>
              <p14:nvPr/>
            </p14:nvContentPartPr>
            <p14:xfrm>
              <a:off x="2112010" y="306302"/>
              <a:ext cx="148680" cy="262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F5937E-2684-45A0-8305-1BF46A6B78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4327" y="288302"/>
                <a:ext cx="184407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384344-19F5-47EC-9F60-8D2529822773}"/>
                  </a:ext>
                </a:extLst>
              </p14:cNvPr>
              <p14:cNvContentPartPr/>
              <p14:nvPr/>
            </p14:nvContentPartPr>
            <p14:xfrm>
              <a:off x="3577930" y="324662"/>
              <a:ext cx="97200" cy="363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384344-19F5-47EC-9F60-8D25298227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9930" y="306662"/>
                <a:ext cx="1328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09E377-D1E9-4E92-B14F-C13E9DEB6DC2}"/>
                  </a:ext>
                </a:extLst>
              </p14:cNvPr>
              <p14:cNvContentPartPr/>
              <p14:nvPr/>
            </p14:nvContentPartPr>
            <p14:xfrm>
              <a:off x="4009570" y="448502"/>
              <a:ext cx="312840" cy="186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09E377-D1E9-4E92-B14F-C13E9DEB6D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91570" y="430502"/>
                <a:ext cx="348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74CD2F1-514B-4624-A32F-37D58EB4F7C8}"/>
                  </a:ext>
                </a:extLst>
              </p14:cNvPr>
              <p14:cNvContentPartPr/>
              <p14:nvPr/>
            </p14:nvContentPartPr>
            <p14:xfrm>
              <a:off x="3071410" y="482342"/>
              <a:ext cx="376200" cy="21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74CD2F1-514B-4624-A32F-37D58EB4F7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53770" y="464702"/>
                <a:ext cx="411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8F6A635-D5A5-44C8-939A-C1F7C390A7CA}"/>
                  </a:ext>
                </a:extLst>
              </p14:cNvPr>
              <p14:cNvContentPartPr/>
              <p14:nvPr/>
            </p14:nvContentPartPr>
            <p14:xfrm>
              <a:off x="4486570" y="385502"/>
              <a:ext cx="153720" cy="251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8F6A635-D5A5-44C8-939A-C1F7C390A7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8930" y="367862"/>
                <a:ext cx="189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705511-BA6D-45C2-96A6-540899E4378A}"/>
                  </a:ext>
                </a:extLst>
              </p14:cNvPr>
              <p14:cNvContentPartPr/>
              <p14:nvPr/>
            </p14:nvContentPartPr>
            <p14:xfrm>
              <a:off x="6848890" y="419702"/>
              <a:ext cx="160200" cy="22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705511-BA6D-45C2-96A6-540899E437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31250" y="401702"/>
                <a:ext cx="1958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995B52D-C02F-417C-9162-46B61E01BD2C}"/>
                  </a:ext>
                </a:extLst>
              </p14:cNvPr>
              <p14:cNvContentPartPr/>
              <p14:nvPr/>
            </p14:nvContentPartPr>
            <p14:xfrm>
              <a:off x="7224010" y="544982"/>
              <a:ext cx="278640" cy="51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995B52D-C02F-417C-9162-46B61E01BD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6370" y="527342"/>
                <a:ext cx="314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113EB5-1B84-4596-A683-A1ECF5A937D2}"/>
                  </a:ext>
                </a:extLst>
              </p14:cNvPr>
              <p14:cNvContentPartPr/>
              <p14:nvPr/>
            </p14:nvContentPartPr>
            <p14:xfrm>
              <a:off x="7627570" y="215582"/>
              <a:ext cx="222120" cy="380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113EB5-1B84-4596-A683-A1ECF5A937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9570" y="197942"/>
                <a:ext cx="2577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C12F54E-70E0-4C3B-AFE7-F5B8E7E7757D}"/>
                  </a:ext>
                </a:extLst>
              </p14:cNvPr>
              <p14:cNvContentPartPr/>
              <p14:nvPr/>
            </p14:nvContentPartPr>
            <p14:xfrm>
              <a:off x="8082250" y="238262"/>
              <a:ext cx="891720" cy="363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C12F54E-70E0-4C3B-AFE7-F5B8E7E775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64250" y="220622"/>
                <a:ext cx="9273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09FCDA8-B866-44D9-9213-0B31CC297E07}"/>
                  </a:ext>
                </a:extLst>
              </p14:cNvPr>
              <p14:cNvContentPartPr/>
              <p14:nvPr/>
            </p14:nvContentPartPr>
            <p14:xfrm>
              <a:off x="7246690" y="374342"/>
              <a:ext cx="222120" cy="74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9FCDA8-B866-44D9-9213-0B31CC297E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9021" y="356702"/>
                <a:ext cx="257818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E596D5B-ADC1-4062-907A-74BA99790F93}"/>
                  </a:ext>
                </a:extLst>
              </p14:cNvPr>
              <p14:cNvContentPartPr/>
              <p14:nvPr/>
            </p14:nvContentPartPr>
            <p14:xfrm>
              <a:off x="5724610" y="266702"/>
              <a:ext cx="892080" cy="341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E596D5B-ADC1-4062-907A-74BA99790F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06970" y="248702"/>
                <a:ext cx="9277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ACED2EE-108D-4498-ADD4-9571B5EDB63E}"/>
                  </a:ext>
                </a:extLst>
              </p14:cNvPr>
              <p14:cNvContentPartPr/>
              <p14:nvPr/>
            </p14:nvContentPartPr>
            <p14:xfrm>
              <a:off x="4827490" y="136022"/>
              <a:ext cx="624960" cy="562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ACED2EE-108D-4498-ADD4-9571B5EDB6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09500" y="118382"/>
                <a:ext cx="660579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9772BBB-E94B-4E7A-B749-A26FE0E63249}"/>
                  </a:ext>
                </a:extLst>
              </p14:cNvPr>
              <p14:cNvContentPartPr/>
              <p14:nvPr/>
            </p14:nvContentPartPr>
            <p14:xfrm>
              <a:off x="9195010" y="317822"/>
              <a:ext cx="244440" cy="170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9772BBB-E94B-4E7A-B749-A26FE0E632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77010" y="300182"/>
                <a:ext cx="2800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1CF8010-41E6-41C2-94CF-937E1B5D9210}"/>
                  </a:ext>
                </a:extLst>
              </p14:cNvPr>
              <p14:cNvContentPartPr/>
              <p14:nvPr/>
            </p14:nvContentPartPr>
            <p14:xfrm>
              <a:off x="9569770" y="107582"/>
              <a:ext cx="148320" cy="437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1CF8010-41E6-41C2-94CF-937E1B5D92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52130" y="89942"/>
                <a:ext cx="1839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633485E-5990-4B34-B92D-59C1589BC644}"/>
                  </a:ext>
                </a:extLst>
              </p14:cNvPr>
              <p14:cNvContentPartPr/>
              <p14:nvPr/>
            </p14:nvContentPartPr>
            <p14:xfrm>
              <a:off x="10166290" y="340502"/>
              <a:ext cx="11880" cy="136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633485E-5990-4B34-B92D-59C1589BC6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48290" y="322862"/>
                <a:ext cx="47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E92181D-EDA2-43F6-AD87-37EB31453996}"/>
                  </a:ext>
                </a:extLst>
              </p14:cNvPr>
              <p14:cNvContentPartPr/>
              <p14:nvPr/>
            </p14:nvContentPartPr>
            <p14:xfrm>
              <a:off x="10188970" y="255542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E92181D-EDA2-43F6-AD87-37EB314539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70970" y="2375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3289AD-619C-48D1-AF71-84C0727464F8}"/>
                  </a:ext>
                </a:extLst>
              </p14:cNvPr>
              <p14:cNvContentPartPr/>
              <p14:nvPr/>
            </p14:nvContentPartPr>
            <p14:xfrm>
              <a:off x="10370770" y="181022"/>
              <a:ext cx="403560" cy="307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3289AD-619C-48D1-AF71-84C0727464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52770" y="163361"/>
                <a:ext cx="439200" cy="34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B057843-42AD-43BE-B452-741E98ACE388}"/>
                  </a:ext>
                </a:extLst>
              </p14:cNvPr>
              <p14:cNvContentPartPr/>
              <p14:nvPr/>
            </p14:nvContentPartPr>
            <p14:xfrm>
              <a:off x="442330" y="1073102"/>
              <a:ext cx="176760" cy="239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B057843-42AD-43BE-B452-741E98ACE3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4690" y="1055462"/>
                <a:ext cx="212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E94543-9349-4592-AD05-21CB7A341499}"/>
                  </a:ext>
                </a:extLst>
              </p14:cNvPr>
              <p14:cNvContentPartPr/>
              <p14:nvPr/>
            </p14:nvContentPartPr>
            <p14:xfrm>
              <a:off x="880090" y="978422"/>
              <a:ext cx="732960" cy="294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E94543-9349-4592-AD05-21CB7A3414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2099" y="960422"/>
                <a:ext cx="76858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F3A0CE-CB03-484C-BB57-DB27C3D08F14}"/>
                  </a:ext>
                </a:extLst>
              </p14:cNvPr>
              <p14:cNvContentPartPr/>
              <p14:nvPr/>
            </p14:nvContentPartPr>
            <p14:xfrm>
              <a:off x="1839850" y="1090022"/>
              <a:ext cx="329760" cy="151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F3A0CE-CB03-484C-BB57-DB27C3D08F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22210" y="1072382"/>
                <a:ext cx="365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F706A99-78A2-4133-8B33-9E284D21679D}"/>
                  </a:ext>
                </a:extLst>
              </p14:cNvPr>
              <p14:cNvContentPartPr/>
              <p14:nvPr/>
            </p14:nvContentPartPr>
            <p14:xfrm>
              <a:off x="2460850" y="1033502"/>
              <a:ext cx="134640" cy="23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F706A99-78A2-4133-8B33-9E284D2167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43210" y="1015502"/>
                <a:ext cx="170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00A0B92-0729-46A3-905B-7A67119D3BCC}"/>
                  </a:ext>
                </a:extLst>
              </p14:cNvPr>
              <p14:cNvContentPartPr/>
              <p14:nvPr/>
            </p14:nvContentPartPr>
            <p14:xfrm>
              <a:off x="2487490" y="1152662"/>
              <a:ext cx="9684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00A0B92-0729-46A3-905B-7A67119D3B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69490" y="1135022"/>
                <a:ext cx="132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797203-5207-4B3A-8645-DA4DA3486D9B}"/>
                  </a:ext>
                </a:extLst>
              </p14:cNvPr>
              <p14:cNvContentPartPr/>
              <p14:nvPr/>
            </p14:nvContentPartPr>
            <p14:xfrm>
              <a:off x="2942170" y="897062"/>
              <a:ext cx="176760" cy="312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797203-5207-4B3A-8645-DA4DA3486D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24170" y="879422"/>
                <a:ext cx="2124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8EB5090-5A69-4F8C-AE64-4075876ADA2B}"/>
                  </a:ext>
                </a:extLst>
              </p14:cNvPr>
              <p14:cNvContentPartPr/>
              <p14:nvPr/>
            </p14:nvContentPartPr>
            <p14:xfrm>
              <a:off x="4071490" y="926582"/>
              <a:ext cx="108720" cy="283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8EB5090-5A69-4F8C-AE64-4075876ADA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53850" y="908582"/>
                <a:ext cx="144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BC1FA0D-6721-4BED-953E-472EE7A988B2}"/>
                  </a:ext>
                </a:extLst>
              </p14:cNvPr>
              <p14:cNvContentPartPr/>
              <p14:nvPr/>
            </p14:nvContentPartPr>
            <p14:xfrm>
              <a:off x="4543450" y="1027022"/>
              <a:ext cx="369360" cy="143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BC1FA0D-6721-4BED-953E-472EE7A988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25450" y="1009382"/>
                <a:ext cx="4050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4EEA30D-DD07-49D2-891B-6D053134A845}"/>
                  </a:ext>
                </a:extLst>
              </p14:cNvPr>
              <p14:cNvContentPartPr/>
              <p14:nvPr/>
            </p14:nvContentPartPr>
            <p14:xfrm>
              <a:off x="3390370" y="1045022"/>
              <a:ext cx="573840" cy="142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4EEA30D-DD07-49D2-891B-6D053134A8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72719" y="1027022"/>
                <a:ext cx="609502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A6A3BE-EBBF-40A4-82FD-AA3818EBAD16}"/>
                  </a:ext>
                </a:extLst>
              </p14:cNvPr>
              <p14:cNvContentPartPr/>
              <p14:nvPr/>
            </p14:nvContentPartPr>
            <p14:xfrm>
              <a:off x="5116930" y="1096142"/>
              <a:ext cx="29160" cy="40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A6A3BE-EBBF-40A4-82FD-AA3818EBAD1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99290" y="1078142"/>
                <a:ext cx="648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B9D5891-CE56-4EB9-BD74-65F58130C6D5}"/>
                  </a:ext>
                </a:extLst>
              </p14:cNvPr>
              <p14:cNvContentPartPr/>
              <p14:nvPr/>
            </p14:nvContentPartPr>
            <p14:xfrm>
              <a:off x="2750342" y="2583722"/>
              <a:ext cx="245520" cy="221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B9D5891-CE56-4EB9-BD74-65F58130C6D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32342" y="2565722"/>
                <a:ext cx="281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87B51A3-1530-4673-89CF-6C71760AA5B1}"/>
                  </a:ext>
                </a:extLst>
              </p14:cNvPr>
              <p14:cNvContentPartPr/>
              <p14:nvPr/>
            </p14:nvContentPartPr>
            <p14:xfrm>
              <a:off x="825062" y="2500922"/>
              <a:ext cx="1776240" cy="3225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87B51A3-1530-4673-89CF-6C71760AA5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7422" y="2483282"/>
                <a:ext cx="18118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C18B4C6-D826-4E1C-AA96-863D2C359122}"/>
                  </a:ext>
                </a:extLst>
              </p14:cNvPr>
              <p14:cNvContentPartPr/>
              <p14:nvPr/>
            </p14:nvContentPartPr>
            <p14:xfrm>
              <a:off x="4071182" y="2541962"/>
              <a:ext cx="251280" cy="54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C18B4C6-D826-4E1C-AA96-863D2C3591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53182" y="2523962"/>
                <a:ext cx="2869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435D832-5F81-4251-8DDF-335905F1D84D}"/>
                  </a:ext>
                </a:extLst>
              </p14:cNvPr>
              <p14:cNvContentPartPr/>
              <p14:nvPr/>
            </p14:nvContentPartPr>
            <p14:xfrm>
              <a:off x="4096742" y="2660762"/>
              <a:ext cx="303480" cy="37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435D832-5F81-4251-8DDF-335905F1D8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79102" y="2643122"/>
                <a:ext cx="3391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BFA04B5-904C-4DA9-8246-A0D13E7937FC}"/>
                  </a:ext>
                </a:extLst>
              </p14:cNvPr>
              <p14:cNvContentPartPr/>
              <p14:nvPr/>
            </p14:nvContentPartPr>
            <p14:xfrm>
              <a:off x="4101062" y="2762642"/>
              <a:ext cx="281160" cy="48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BFA04B5-904C-4DA9-8246-A0D13E7937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83062" y="2745002"/>
                <a:ext cx="316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1F2B1AD-78FD-4240-B466-893E1860BE5A}"/>
                  </a:ext>
                </a:extLst>
              </p14:cNvPr>
              <p14:cNvContentPartPr/>
              <p14:nvPr/>
            </p14:nvContentPartPr>
            <p14:xfrm>
              <a:off x="5128502" y="2433962"/>
              <a:ext cx="84600" cy="32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1F2B1AD-78FD-4240-B466-893E1860BE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10502" y="2415962"/>
                <a:ext cx="1202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EA0CB24-30CC-4FB9-A41A-C150DBAF85EE}"/>
                  </a:ext>
                </a:extLst>
              </p14:cNvPr>
              <p14:cNvContentPartPr/>
              <p14:nvPr/>
            </p14:nvContentPartPr>
            <p14:xfrm>
              <a:off x="5326142" y="2613602"/>
              <a:ext cx="322920" cy="11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EA0CB24-30CC-4FB9-A41A-C150DBAF85E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08502" y="2595602"/>
                <a:ext cx="358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516FF43-9439-4C02-A71D-9F608477A851}"/>
                  </a:ext>
                </a:extLst>
              </p14:cNvPr>
              <p14:cNvContentPartPr/>
              <p14:nvPr/>
            </p14:nvContentPartPr>
            <p14:xfrm>
              <a:off x="5744462" y="2649242"/>
              <a:ext cx="84240" cy="78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516FF43-9439-4C02-A71D-9F608477A85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26822" y="2631602"/>
                <a:ext cx="1198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DCD7EA9-5FDC-4120-B9E6-723E9AEB8596}"/>
                  </a:ext>
                </a:extLst>
              </p14:cNvPr>
              <p14:cNvContentPartPr/>
              <p14:nvPr/>
            </p14:nvContentPartPr>
            <p14:xfrm>
              <a:off x="5929502" y="2487962"/>
              <a:ext cx="126000" cy="251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DCD7EA9-5FDC-4120-B9E6-723E9AEB859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11862" y="2470322"/>
                <a:ext cx="161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DDDE30A-CC5A-43CC-B7AF-3D74DD01D66F}"/>
                  </a:ext>
                </a:extLst>
              </p14:cNvPr>
              <p14:cNvContentPartPr/>
              <p14:nvPr/>
            </p14:nvContentPartPr>
            <p14:xfrm>
              <a:off x="6664982" y="2404442"/>
              <a:ext cx="150120" cy="496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DDDE30A-CC5A-43CC-B7AF-3D74DD01D66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46982" y="2386442"/>
                <a:ext cx="1857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CF6F92-76F7-4365-8A9B-AA4A91E89256}"/>
                  </a:ext>
                </a:extLst>
              </p14:cNvPr>
              <p14:cNvContentPartPr/>
              <p14:nvPr/>
            </p14:nvContentPartPr>
            <p14:xfrm>
              <a:off x="6270422" y="2428202"/>
              <a:ext cx="209520" cy="329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CF6F92-76F7-4365-8A9B-AA4A91E8925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52422" y="2410562"/>
                <a:ext cx="245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DDD7B9D-1BD4-4AFE-8945-52F099BCB76E}"/>
                  </a:ext>
                </a:extLst>
              </p14:cNvPr>
              <p14:cNvContentPartPr/>
              <p14:nvPr/>
            </p14:nvContentPartPr>
            <p14:xfrm>
              <a:off x="4608662" y="2469962"/>
              <a:ext cx="227880" cy="376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DDD7B9D-1BD4-4AFE-8945-52F099BCB76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91022" y="2452322"/>
                <a:ext cx="2635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F5C9548-C4A3-440E-BD6C-1CBC2D0BA03C}"/>
                  </a:ext>
                </a:extLst>
              </p14:cNvPr>
              <p14:cNvContentPartPr/>
              <p14:nvPr/>
            </p14:nvContentPartPr>
            <p14:xfrm>
              <a:off x="6922022" y="2751122"/>
              <a:ext cx="18360" cy="6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F5C9548-C4A3-440E-BD6C-1CBC2D0BA03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04022" y="2733122"/>
                <a:ext cx="54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CBE5D43-D211-475F-898E-4EC6F1D6A69D}"/>
                  </a:ext>
                </a:extLst>
              </p14:cNvPr>
              <p14:cNvContentPartPr/>
              <p14:nvPr/>
            </p14:nvContentPartPr>
            <p14:xfrm>
              <a:off x="1827430" y="4895702"/>
              <a:ext cx="269280" cy="114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CBE5D43-D211-475F-898E-4EC6F1D6A69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09430" y="4877702"/>
                <a:ext cx="304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F1FA7EA-BD11-4F60-AFAF-B617F7C46BB6}"/>
                  </a:ext>
                </a:extLst>
              </p14:cNvPr>
              <p14:cNvContentPartPr/>
              <p14:nvPr/>
            </p14:nvContentPartPr>
            <p14:xfrm>
              <a:off x="2281390" y="4686542"/>
              <a:ext cx="12240" cy="6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F1FA7EA-BD11-4F60-AFAF-B617F7C46B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63750" y="4668902"/>
                <a:ext cx="47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DCD1EE6-62FB-497A-9FBF-9835ADB5CFDD}"/>
                  </a:ext>
                </a:extLst>
              </p14:cNvPr>
              <p14:cNvContentPartPr/>
              <p14:nvPr/>
            </p14:nvContentPartPr>
            <p14:xfrm>
              <a:off x="3076270" y="4692662"/>
              <a:ext cx="353160" cy="311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DCD1EE6-62FB-497A-9FBF-9835ADB5CFD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58612" y="4675022"/>
                <a:ext cx="388836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225D015-ACED-41A3-8196-5A5810866204}"/>
                  </a:ext>
                </a:extLst>
              </p14:cNvPr>
              <p14:cNvContentPartPr/>
              <p14:nvPr/>
            </p14:nvContentPartPr>
            <p14:xfrm>
              <a:off x="2179870" y="4871582"/>
              <a:ext cx="556200" cy="137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225D015-ACED-41A3-8196-5A581086620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62230" y="4853942"/>
                <a:ext cx="591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14E4F59-F61D-4AF7-A116-3F214871D8DB}"/>
                  </a:ext>
                </a:extLst>
              </p14:cNvPr>
              <p14:cNvContentPartPr/>
              <p14:nvPr/>
            </p14:nvContentPartPr>
            <p14:xfrm>
              <a:off x="1468870" y="4847822"/>
              <a:ext cx="269280" cy="156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14E4F59-F61D-4AF7-A116-3F214871D8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50870" y="4829822"/>
                <a:ext cx="304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23090DB-0E8D-4EB8-B687-C7BE269B5124}"/>
                  </a:ext>
                </a:extLst>
              </p14:cNvPr>
              <p14:cNvContentPartPr/>
              <p14:nvPr/>
            </p14:nvContentPartPr>
            <p14:xfrm>
              <a:off x="1056310" y="4728662"/>
              <a:ext cx="329040" cy="257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23090DB-0E8D-4EB8-B687-C7BE269B512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38670" y="4710662"/>
                <a:ext cx="3646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29EC131-8444-409A-B170-7B1A51158790}"/>
                  </a:ext>
                </a:extLst>
              </p14:cNvPr>
              <p14:cNvContentPartPr/>
              <p14:nvPr/>
            </p14:nvContentPartPr>
            <p14:xfrm>
              <a:off x="733750" y="4758182"/>
              <a:ext cx="233640" cy="246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29EC131-8444-409A-B170-7B1A5115879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15750" y="4740542"/>
                <a:ext cx="2692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9B96013-5DC1-4D73-9E60-AE1AD9DF1F57}"/>
                  </a:ext>
                </a:extLst>
              </p14:cNvPr>
              <p14:cNvContentPartPr/>
              <p14:nvPr/>
            </p14:nvContentPartPr>
            <p14:xfrm>
              <a:off x="3580862" y="2463482"/>
              <a:ext cx="269280" cy="395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9B96013-5DC1-4D73-9E60-AE1AD9DF1F5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63222" y="2445842"/>
                <a:ext cx="3049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E6D969C-8EAB-417D-AE02-8A6CBAF781C9}"/>
                  </a:ext>
                </a:extLst>
              </p14:cNvPr>
              <p14:cNvContentPartPr/>
              <p14:nvPr/>
            </p14:nvContentPartPr>
            <p14:xfrm>
              <a:off x="3847390" y="4549022"/>
              <a:ext cx="275400" cy="359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E6D969C-8EAB-417D-AE02-8A6CBAF781C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29390" y="4531022"/>
                <a:ext cx="3110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98C8F71-604B-4579-97FA-F1281E4A437D}"/>
                  </a:ext>
                </a:extLst>
              </p14:cNvPr>
              <p14:cNvContentPartPr/>
              <p14:nvPr/>
            </p14:nvContentPartPr>
            <p14:xfrm>
              <a:off x="4247710" y="4527422"/>
              <a:ext cx="263520" cy="362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98C8F71-604B-4579-97FA-F1281E4A43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30070" y="4509422"/>
                <a:ext cx="2991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8CDC26A-1AC6-4E8D-822B-E0F490935A9A}"/>
                  </a:ext>
                </a:extLst>
              </p14:cNvPr>
              <p14:cNvContentPartPr/>
              <p14:nvPr/>
            </p14:nvContentPartPr>
            <p14:xfrm>
              <a:off x="4695910" y="4584662"/>
              <a:ext cx="167760" cy="30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8CDC26A-1AC6-4E8D-822B-E0F490935A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78270" y="4566662"/>
                <a:ext cx="203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D876C10-6305-45D7-BEA7-4C7C325605D6}"/>
                  </a:ext>
                </a:extLst>
              </p14:cNvPr>
              <p14:cNvContentPartPr/>
              <p14:nvPr/>
            </p14:nvContentPartPr>
            <p14:xfrm>
              <a:off x="4707790" y="4668902"/>
              <a:ext cx="227520" cy="36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D876C10-6305-45D7-BEA7-4C7C325605D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90150" y="4650902"/>
                <a:ext cx="263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275D7B-95BB-45E4-8238-0123CA6DF6BC}"/>
                  </a:ext>
                </a:extLst>
              </p14:cNvPr>
              <p14:cNvContentPartPr/>
              <p14:nvPr/>
            </p14:nvContentPartPr>
            <p14:xfrm>
              <a:off x="4725790" y="4800302"/>
              <a:ext cx="203400" cy="48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275D7B-95BB-45E4-8238-0123CA6DF6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08150" y="4782302"/>
                <a:ext cx="239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198C44-834A-4632-9F37-99FE662FAC4D}"/>
                  </a:ext>
                </a:extLst>
              </p14:cNvPr>
              <p14:cNvContentPartPr/>
              <p14:nvPr/>
            </p14:nvContentPartPr>
            <p14:xfrm>
              <a:off x="5185870" y="4513382"/>
              <a:ext cx="42120" cy="365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198C44-834A-4632-9F37-99FE662FAC4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68230" y="4495742"/>
                <a:ext cx="77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C8DF389-89BD-4257-8C74-B93B261A74B9}"/>
                  </a:ext>
                </a:extLst>
              </p14:cNvPr>
              <p14:cNvContentPartPr/>
              <p14:nvPr/>
            </p14:nvContentPartPr>
            <p14:xfrm>
              <a:off x="5341390" y="4537502"/>
              <a:ext cx="221400" cy="328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C8DF389-89BD-4257-8C74-B93B261A74B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23750" y="4519862"/>
                <a:ext cx="257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1BB214C-51BF-4972-89E3-24236A481372}"/>
                  </a:ext>
                </a:extLst>
              </p14:cNvPr>
              <p14:cNvContentPartPr/>
              <p14:nvPr/>
            </p14:nvContentPartPr>
            <p14:xfrm>
              <a:off x="5789230" y="4453262"/>
              <a:ext cx="96480" cy="430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1BB214C-51BF-4972-89E3-24236A48137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71590" y="4435622"/>
                <a:ext cx="13212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06D86CB-4C16-452D-889E-4B22D2253337}"/>
                  </a:ext>
                </a:extLst>
              </p14:cNvPr>
              <p14:cNvContentPartPr/>
              <p14:nvPr/>
            </p14:nvContentPartPr>
            <p14:xfrm>
              <a:off x="6823510" y="4596902"/>
              <a:ext cx="132480" cy="245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06D86CB-4C16-452D-889E-4B22D225333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05870" y="4579262"/>
                <a:ext cx="168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121031D-137B-4A0E-BA95-0D79262DC1C6}"/>
                  </a:ext>
                </a:extLst>
              </p14:cNvPr>
              <p14:cNvContentPartPr/>
              <p14:nvPr/>
            </p14:nvContentPartPr>
            <p14:xfrm>
              <a:off x="7050670" y="4483502"/>
              <a:ext cx="102240" cy="4604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121031D-137B-4A0E-BA95-0D79262DC1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33030" y="4465862"/>
                <a:ext cx="1378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5509D5A-5020-4800-8129-579A6C2EC8E7}"/>
                  </a:ext>
                </a:extLst>
              </p14:cNvPr>
              <p14:cNvContentPartPr/>
              <p14:nvPr/>
            </p14:nvContentPartPr>
            <p14:xfrm>
              <a:off x="5986870" y="4573142"/>
              <a:ext cx="610200" cy="269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5509D5A-5020-4800-8129-579A6C2EC8E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969220" y="4555502"/>
                <a:ext cx="645861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23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0FEEA6-E1C2-49B3-A2C2-6FAFE9936227}"/>
                  </a:ext>
                </a:extLst>
              </p14:cNvPr>
              <p14:cNvContentPartPr/>
              <p14:nvPr/>
            </p14:nvContentPartPr>
            <p14:xfrm>
              <a:off x="455668" y="452780"/>
              <a:ext cx="10440" cy="217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0FEEA6-E1C2-49B3-A2C2-6FAFE9936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028" y="435140"/>
                <a:ext cx="460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57E576-BBB2-4A70-824F-7D2AB071AC1C}"/>
                  </a:ext>
                </a:extLst>
              </p14:cNvPr>
              <p14:cNvContentPartPr/>
              <p14:nvPr/>
            </p14:nvContentPartPr>
            <p14:xfrm>
              <a:off x="360988" y="432260"/>
              <a:ext cx="196200" cy="3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57E576-BBB2-4A70-824F-7D2AB071AC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988" y="414620"/>
                <a:ext cx="2318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044FFC-9C01-4B88-A7B0-906832149F05}"/>
                  </a:ext>
                </a:extLst>
              </p14:cNvPr>
              <p14:cNvContentPartPr/>
              <p14:nvPr/>
            </p14:nvContentPartPr>
            <p14:xfrm>
              <a:off x="620188" y="445580"/>
              <a:ext cx="151200" cy="23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044FFC-9C01-4B88-A7B0-906832149F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188" y="427940"/>
                <a:ext cx="1868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29DC545-D798-47FB-BE01-DAD380016A72}"/>
                  </a:ext>
                </a:extLst>
              </p14:cNvPr>
              <p14:cNvContentPartPr/>
              <p14:nvPr/>
            </p14:nvContentPartPr>
            <p14:xfrm>
              <a:off x="848428" y="570140"/>
              <a:ext cx="112320" cy="125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29DC545-D798-47FB-BE01-DAD380016A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428" y="552500"/>
                <a:ext cx="14796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F5F58162-8549-4189-8E99-B74E7FAE2E7F}"/>
              </a:ext>
            </a:extLst>
          </p:cNvPr>
          <p:cNvGrpSpPr/>
          <p:nvPr/>
        </p:nvGrpSpPr>
        <p:grpSpPr>
          <a:xfrm>
            <a:off x="1299508" y="456380"/>
            <a:ext cx="4575600" cy="458280"/>
            <a:chOff x="1299508" y="456380"/>
            <a:chExt cx="457560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B60489-DD82-4E95-86AA-57EAF9D27FDA}"/>
                    </a:ext>
                  </a:extLst>
                </p14:cNvPr>
                <p14:cNvContentPartPr/>
                <p14:nvPr/>
              </p14:nvContentPartPr>
              <p14:xfrm>
                <a:off x="1299508" y="533420"/>
                <a:ext cx="20520" cy="135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B60489-DD82-4E95-86AA-57EAF9D27F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1868" y="515420"/>
                  <a:ext cx="561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25BD08-BB9E-4D4E-AB2B-96696C53797F}"/>
                    </a:ext>
                  </a:extLst>
                </p14:cNvPr>
                <p14:cNvContentPartPr/>
                <p14:nvPr/>
              </p14:nvContentPartPr>
              <p14:xfrm>
                <a:off x="1404628" y="533060"/>
                <a:ext cx="178560" cy="14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25BD08-BB9E-4D4E-AB2B-96696C53797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6628" y="515060"/>
                  <a:ext cx="214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4EE0F0-3A85-42A3-8423-A925048C5219}"/>
                    </a:ext>
                  </a:extLst>
                </p14:cNvPr>
                <p14:cNvContentPartPr/>
                <p14:nvPr/>
              </p14:nvContentPartPr>
              <p14:xfrm>
                <a:off x="1687948" y="456380"/>
                <a:ext cx="56160" cy="235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4EE0F0-3A85-42A3-8423-A925048C52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9948" y="438380"/>
                  <a:ext cx="91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EAB4A3-C135-4050-8F81-B53E4A81F909}"/>
                    </a:ext>
                  </a:extLst>
                </p14:cNvPr>
                <p14:cNvContentPartPr/>
                <p14:nvPr/>
              </p14:nvContentPartPr>
              <p14:xfrm>
                <a:off x="1650508" y="561500"/>
                <a:ext cx="170640" cy="5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EAB4A3-C135-4050-8F81-B53E4A81F9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2508" y="543500"/>
                  <a:ext cx="20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EB1E2A-3A5D-40D5-AFAA-296F33442E6B}"/>
                    </a:ext>
                  </a:extLst>
                </p14:cNvPr>
                <p14:cNvContentPartPr/>
                <p14:nvPr/>
              </p14:nvContentPartPr>
              <p14:xfrm>
                <a:off x="1889548" y="574100"/>
                <a:ext cx="153720" cy="12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EB1E2A-3A5D-40D5-AFAA-296F33442E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1908" y="556100"/>
                  <a:ext cx="189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7E90AE-91F3-47C5-B049-3C57CD33CD1C}"/>
                    </a:ext>
                  </a:extLst>
                </p14:cNvPr>
                <p14:cNvContentPartPr/>
                <p14:nvPr/>
              </p14:nvContentPartPr>
              <p14:xfrm>
                <a:off x="2186548" y="580940"/>
                <a:ext cx="165960" cy="333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7E90AE-91F3-47C5-B049-3C57CD33CD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8908" y="562940"/>
                  <a:ext cx="201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F72C6B-AFD2-4639-A91F-6E54D1470A0F}"/>
                    </a:ext>
                  </a:extLst>
                </p14:cNvPr>
                <p14:cNvContentPartPr/>
                <p14:nvPr/>
              </p14:nvContentPartPr>
              <p14:xfrm>
                <a:off x="2486428" y="578060"/>
                <a:ext cx="200160" cy="12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F72C6B-AFD2-4639-A91F-6E54D1470A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8428" y="560420"/>
                  <a:ext cx="235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ABE204-CA0D-47FF-93CD-8B11A98B6CC4}"/>
                    </a:ext>
                  </a:extLst>
                </p14:cNvPr>
                <p14:cNvContentPartPr/>
                <p14:nvPr/>
              </p14:nvContentPartPr>
              <p14:xfrm>
                <a:off x="2742748" y="563300"/>
                <a:ext cx="181800" cy="143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ABE204-CA0D-47FF-93CD-8B11A98B6C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5108" y="545660"/>
                  <a:ext cx="217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52EB2F-3E30-4152-83F9-6D6CF7727509}"/>
                    </a:ext>
                  </a:extLst>
                </p14:cNvPr>
                <p14:cNvContentPartPr/>
                <p14:nvPr/>
              </p14:nvContentPartPr>
              <p14:xfrm>
                <a:off x="2994388" y="526580"/>
                <a:ext cx="162000" cy="189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52EB2F-3E30-4152-83F9-6D6CF77275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76748" y="508940"/>
                  <a:ext cx="197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FCF550-CAEF-4858-8CEB-AB0D60522E79}"/>
                    </a:ext>
                  </a:extLst>
                </p14:cNvPr>
                <p14:cNvContentPartPr/>
                <p14:nvPr/>
              </p14:nvContentPartPr>
              <p14:xfrm>
                <a:off x="3432148" y="581660"/>
                <a:ext cx="216720" cy="152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FCF550-CAEF-4858-8CEB-AB0D60522E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14508" y="563660"/>
                  <a:ext cx="252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F380B3-655C-4B7E-9406-E029CE32624F}"/>
                    </a:ext>
                  </a:extLst>
                </p14:cNvPr>
                <p14:cNvContentPartPr/>
                <p14:nvPr/>
              </p14:nvContentPartPr>
              <p14:xfrm>
                <a:off x="3891508" y="583820"/>
                <a:ext cx="187200" cy="147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F380B3-655C-4B7E-9406-E029CE3262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73508" y="565820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BF57F0-E4B2-4E95-BB3B-3BD371BD8980}"/>
                    </a:ext>
                  </a:extLst>
                </p14:cNvPr>
                <p14:cNvContentPartPr/>
                <p14:nvPr/>
              </p14:nvContentPartPr>
              <p14:xfrm>
                <a:off x="4124788" y="607220"/>
                <a:ext cx="187200" cy="137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BF57F0-E4B2-4E95-BB3B-3BD371BD89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07148" y="589220"/>
                  <a:ext cx="222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4EF956-28AA-4C7C-9F7B-116A5CBD8D4B}"/>
                    </a:ext>
                  </a:extLst>
                </p14:cNvPr>
                <p14:cNvContentPartPr/>
                <p14:nvPr/>
              </p14:nvContentPartPr>
              <p14:xfrm>
                <a:off x="4477228" y="494900"/>
                <a:ext cx="124560" cy="253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4EF956-28AA-4C7C-9F7B-116A5CBD8D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59588" y="477260"/>
                  <a:ext cx="160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CCC73E-EAA9-4107-B469-EF088905D0C2}"/>
                    </a:ext>
                  </a:extLst>
                </p14:cNvPr>
                <p14:cNvContentPartPr/>
                <p14:nvPr/>
              </p14:nvContentPartPr>
              <p14:xfrm>
                <a:off x="4896628" y="513980"/>
                <a:ext cx="225720" cy="25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CCC73E-EAA9-4107-B469-EF088905D0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8628" y="495980"/>
                  <a:ext cx="261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7BD57A-26FF-4AB5-BFC3-0F89196FC853}"/>
                    </a:ext>
                  </a:extLst>
                </p14:cNvPr>
                <p14:cNvContentPartPr/>
                <p14:nvPr/>
              </p14:nvContentPartPr>
              <p14:xfrm>
                <a:off x="5325388" y="565460"/>
                <a:ext cx="152280" cy="147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7BD57A-26FF-4AB5-BFC3-0F89196FC85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07388" y="547820"/>
                  <a:ext cx="187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20F928-3EF2-4D61-8A6E-E1D19D153627}"/>
                    </a:ext>
                  </a:extLst>
                </p14:cNvPr>
                <p14:cNvContentPartPr/>
                <p14:nvPr/>
              </p14:nvContentPartPr>
              <p14:xfrm>
                <a:off x="5521948" y="565820"/>
                <a:ext cx="165960" cy="121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20F928-3EF2-4D61-8A6E-E1D19D1536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03948" y="548180"/>
                  <a:ext cx="201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AE50E8-F6D9-4EC4-A9E4-BB8F4D042E0C}"/>
                    </a:ext>
                  </a:extLst>
                </p14:cNvPr>
                <p14:cNvContentPartPr/>
                <p14:nvPr/>
              </p14:nvContentPartPr>
              <p14:xfrm>
                <a:off x="5726428" y="561860"/>
                <a:ext cx="148680" cy="15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AE50E8-F6D9-4EC4-A9E4-BB8F4D042E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08788" y="544220"/>
                  <a:ext cx="1843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B716B4-4086-4F9A-8905-E3516A487D45}"/>
              </a:ext>
            </a:extLst>
          </p:cNvPr>
          <p:cNvGrpSpPr/>
          <p:nvPr/>
        </p:nvGrpSpPr>
        <p:grpSpPr>
          <a:xfrm>
            <a:off x="6186226" y="463454"/>
            <a:ext cx="1821240" cy="390960"/>
            <a:chOff x="6186226" y="463454"/>
            <a:chExt cx="182124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64B237-665D-4925-ACA2-AB51C9CC1CE9}"/>
                    </a:ext>
                  </a:extLst>
                </p14:cNvPr>
                <p14:cNvContentPartPr/>
                <p14:nvPr/>
              </p14:nvContentPartPr>
              <p14:xfrm>
                <a:off x="6186226" y="517814"/>
                <a:ext cx="132840" cy="21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64B237-665D-4925-ACA2-AB51C9CC1C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68586" y="500174"/>
                  <a:ext cx="168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4CD2D4-E49C-4A2D-8E82-1ABEEC4D6976}"/>
                    </a:ext>
                  </a:extLst>
                </p14:cNvPr>
                <p14:cNvContentPartPr/>
                <p14:nvPr/>
              </p14:nvContentPartPr>
              <p14:xfrm>
                <a:off x="6370186" y="573614"/>
                <a:ext cx="11124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4CD2D4-E49C-4A2D-8E82-1ABEEC4D69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2186" y="555974"/>
                  <a:ext cx="146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84E7E1-1938-4CA6-993F-0FB96E74CB1F}"/>
                    </a:ext>
                  </a:extLst>
                </p14:cNvPr>
                <p14:cNvContentPartPr/>
                <p14:nvPr/>
              </p14:nvContentPartPr>
              <p14:xfrm>
                <a:off x="6548746" y="588734"/>
                <a:ext cx="163080" cy="149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84E7E1-1938-4CA6-993F-0FB96E74CB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31106" y="570734"/>
                  <a:ext cx="198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C35B69-1C12-4F8F-A958-D4DEAB2708AB}"/>
                    </a:ext>
                  </a:extLst>
                </p14:cNvPr>
                <p14:cNvContentPartPr/>
                <p14:nvPr/>
              </p14:nvContentPartPr>
              <p14:xfrm>
                <a:off x="6807946" y="596294"/>
                <a:ext cx="137160" cy="258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C35B69-1C12-4F8F-A958-D4DEAB2708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9946" y="578294"/>
                  <a:ext cx="172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CAB34A-7696-4026-A066-AF2B12D0A41E}"/>
                    </a:ext>
                  </a:extLst>
                </p14:cNvPr>
                <p14:cNvContentPartPr/>
                <p14:nvPr/>
              </p14:nvContentPartPr>
              <p14:xfrm>
                <a:off x="7027906" y="590174"/>
                <a:ext cx="137520" cy="14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CAB34A-7696-4026-A066-AF2B12D0A4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09906" y="572534"/>
                  <a:ext cx="173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BB9BEB-0996-4995-882C-22EE98579EB3}"/>
                    </a:ext>
                  </a:extLst>
                </p14:cNvPr>
                <p14:cNvContentPartPr/>
                <p14:nvPr/>
              </p14:nvContentPartPr>
              <p14:xfrm>
                <a:off x="7238866" y="579014"/>
                <a:ext cx="99000" cy="134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BB9BEB-0996-4995-882C-22EE98579E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1226" y="561374"/>
                  <a:ext cx="134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58172B-9428-4800-A15A-B56549087A5D}"/>
                    </a:ext>
                  </a:extLst>
                </p14:cNvPr>
                <p14:cNvContentPartPr/>
                <p14:nvPr/>
              </p14:nvContentPartPr>
              <p14:xfrm>
                <a:off x="7431466" y="586574"/>
                <a:ext cx="174600" cy="14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58172B-9428-4800-A15A-B56549087A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3826" y="568934"/>
                  <a:ext cx="21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48A42D-B688-411A-BE1D-5D0A0A50A047}"/>
                    </a:ext>
                  </a:extLst>
                </p14:cNvPr>
                <p14:cNvContentPartPr/>
                <p14:nvPr/>
              </p14:nvContentPartPr>
              <p14:xfrm>
                <a:off x="7631986" y="576854"/>
                <a:ext cx="189000" cy="14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48A42D-B688-411A-BE1D-5D0A0A50A0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4346" y="558854"/>
                  <a:ext cx="224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3B30792-2E6C-428C-809F-1ACAD4DE3F7A}"/>
                    </a:ext>
                  </a:extLst>
                </p14:cNvPr>
                <p14:cNvContentPartPr/>
                <p14:nvPr/>
              </p14:nvContentPartPr>
              <p14:xfrm>
                <a:off x="7903066" y="463454"/>
                <a:ext cx="66240" cy="24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3B30792-2E6C-428C-809F-1ACAD4DE3F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5066" y="445814"/>
                  <a:ext cx="101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CEB15D-B8AF-43E7-9921-B4947EC3A6B1}"/>
                    </a:ext>
                  </a:extLst>
                </p14:cNvPr>
                <p14:cNvContentPartPr/>
                <p14:nvPr/>
              </p14:nvContentPartPr>
              <p14:xfrm>
                <a:off x="7841146" y="586214"/>
                <a:ext cx="16632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CEB15D-B8AF-43E7-9921-B4947EC3A6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23146" y="568214"/>
                  <a:ext cx="201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EAA95FE-6282-4D88-8298-583DC619852B}"/>
              </a:ext>
            </a:extLst>
          </p:cNvPr>
          <p:cNvGrpSpPr/>
          <p:nvPr/>
        </p:nvGrpSpPr>
        <p:grpSpPr>
          <a:xfrm>
            <a:off x="8227426" y="484694"/>
            <a:ext cx="1201680" cy="280080"/>
            <a:chOff x="8227426" y="484694"/>
            <a:chExt cx="12016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0A718F-9296-4223-BFDA-03EDD7C7F927}"/>
                    </a:ext>
                  </a:extLst>
                </p14:cNvPr>
                <p14:cNvContentPartPr/>
                <p14:nvPr/>
              </p14:nvContentPartPr>
              <p14:xfrm>
                <a:off x="8227426" y="547694"/>
                <a:ext cx="273240" cy="165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0A718F-9296-4223-BFDA-03EDD7C7F9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09426" y="530054"/>
                  <a:ext cx="308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FC91DF-2BD8-46B1-A154-03AE5C699627}"/>
                    </a:ext>
                  </a:extLst>
                </p14:cNvPr>
                <p14:cNvContentPartPr/>
                <p14:nvPr/>
              </p14:nvContentPartPr>
              <p14:xfrm>
                <a:off x="8583466" y="581174"/>
                <a:ext cx="137880" cy="11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FC91DF-2BD8-46B1-A154-03AE5C6996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5826" y="563534"/>
                  <a:ext cx="173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9C3256-CD61-4F63-9AD4-707EA1AE2DD1}"/>
                    </a:ext>
                  </a:extLst>
                </p14:cNvPr>
                <p14:cNvContentPartPr/>
                <p14:nvPr/>
              </p14:nvContentPartPr>
              <p14:xfrm>
                <a:off x="8832946" y="484694"/>
                <a:ext cx="96480" cy="232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9C3256-CD61-4F63-9AD4-707EA1AE2D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14946" y="466694"/>
                  <a:ext cx="1321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C438C4-0B22-4628-AE8E-E68FAE95C495}"/>
                    </a:ext>
                  </a:extLst>
                </p14:cNvPr>
                <p14:cNvContentPartPr/>
                <p14:nvPr/>
              </p14:nvContentPartPr>
              <p14:xfrm>
                <a:off x="9009706" y="593414"/>
                <a:ext cx="135720" cy="130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C438C4-0B22-4628-AE8E-E68FAE95C4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91706" y="575774"/>
                  <a:ext cx="17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AA6735D-2FCE-42F8-9A84-0CDE2F85FF79}"/>
                    </a:ext>
                  </a:extLst>
                </p14:cNvPr>
                <p14:cNvContentPartPr/>
                <p14:nvPr/>
              </p14:nvContentPartPr>
              <p14:xfrm>
                <a:off x="9239026" y="518534"/>
                <a:ext cx="3240" cy="21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AA6735D-2FCE-42F8-9A84-0CDE2F85FF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21386" y="500534"/>
                  <a:ext cx="38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C7EFA7-E49F-4705-A90A-6F1EF0B62BC9}"/>
                    </a:ext>
                  </a:extLst>
                </p14:cNvPr>
                <p14:cNvContentPartPr/>
                <p14:nvPr/>
              </p14:nvContentPartPr>
              <p14:xfrm>
                <a:off x="9317146" y="628334"/>
                <a:ext cx="111960" cy="136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C7EFA7-E49F-4705-A90A-6F1EF0B62B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99146" y="610694"/>
                  <a:ext cx="14760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0FF6A1E-1396-48D4-9812-81EE31B6F9F6}"/>
                  </a:ext>
                </a:extLst>
              </p14:cNvPr>
              <p14:cNvContentPartPr/>
              <p14:nvPr/>
            </p14:nvContentPartPr>
            <p14:xfrm>
              <a:off x="9707205" y="615408"/>
              <a:ext cx="298800" cy="103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0FF6A1E-1396-48D4-9812-81EE31B6F9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89205" y="597408"/>
                <a:ext cx="3344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3D99589-1AC1-43F8-AAEE-D5EA6013D13E}"/>
              </a:ext>
            </a:extLst>
          </p:cNvPr>
          <p:cNvGrpSpPr/>
          <p:nvPr/>
        </p:nvGrpSpPr>
        <p:grpSpPr>
          <a:xfrm>
            <a:off x="10327125" y="509928"/>
            <a:ext cx="429120" cy="243360"/>
            <a:chOff x="10327125" y="509928"/>
            <a:chExt cx="4291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DDE8899-01F0-4DF8-BD05-58330FFA849E}"/>
                    </a:ext>
                  </a:extLst>
                </p14:cNvPr>
                <p14:cNvContentPartPr/>
                <p14:nvPr/>
              </p14:nvContentPartPr>
              <p14:xfrm>
                <a:off x="10342605" y="639528"/>
                <a:ext cx="10800" cy="113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DDE8899-01F0-4DF8-BD05-58330FFA84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24605" y="621528"/>
                  <a:ext cx="46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4D5C63-527E-4203-8710-40F868D6D81E}"/>
                    </a:ext>
                  </a:extLst>
                </p14:cNvPr>
                <p14:cNvContentPartPr/>
                <p14:nvPr/>
              </p14:nvContentPartPr>
              <p14:xfrm>
                <a:off x="10327125" y="582288"/>
                <a:ext cx="4320" cy="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4D5C63-527E-4203-8710-40F868D6D8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09125" y="564648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574BCF-7155-4CEE-A337-E926D836409F}"/>
                    </a:ext>
                  </a:extLst>
                </p14:cNvPr>
                <p14:cNvContentPartPr/>
                <p14:nvPr/>
              </p14:nvContentPartPr>
              <p14:xfrm>
                <a:off x="10484445" y="509928"/>
                <a:ext cx="139680" cy="225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574BCF-7155-4CEE-A337-E926D83640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66805" y="491928"/>
                  <a:ext cx="175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8B6C49E-2F45-4031-B9E6-1345876C56B7}"/>
                    </a:ext>
                  </a:extLst>
                </p14:cNvPr>
                <p14:cNvContentPartPr/>
                <p14:nvPr/>
              </p14:nvContentPartPr>
              <p14:xfrm>
                <a:off x="10650405" y="520368"/>
                <a:ext cx="105840" cy="21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8B6C49E-2F45-4031-B9E6-1345876C56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32765" y="502368"/>
                  <a:ext cx="141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4C63DF-B05D-44D2-9A88-664275154478}"/>
                    </a:ext>
                  </a:extLst>
                </p14:cNvPr>
                <p14:cNvContentPartPr/>
                <p14:nvPr/>
              </p14:nvContentPartPr>
              <p14:xfrm>
                <a:off x="10444485" y="621888"/>
                <a:ext cx="295920" cy="17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4C63DF-B05D-44D2-9A88-6642751544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26485" y="604248"/>
                  <a:ext cx="3315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3D8314-80E7-4702-90C4-3BE3DE8B500B}"/>
                  </a:ext>
                </a:extLst>
              </p14:cNvPr>
              <p14:cNvContentPartPr/>
              <p14:nvPr/>
            </p14:nvContentPartPr>
            <p14:xfrm>
              <a:off x="486039" y="1011902"/>
              <a:ext cx="26280" cy="268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3D8314-80E7-4702-90C4-3BE3DE8B500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8039" y="993902"/>
                <a:ext cx="619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B179BBA-2BDF-40F4-89E6-28A883587CA0}"/>
                  </a:ext>
                </a:extLst>
              </p14:cNvPr>
              <p14:cNvContentPartPr/>
              <p14:nvPr/>
            </p14:nvContentPartPr>
            <p14:xfrm>
              <a:off x="421599" y="1065182"/>
              <a:ext cx="316440" cy="2278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B179BBA-2BDF-40F4-89E6-28A883587CA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3599" y="1047182"/>
                <a:ext cx="352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6DE5EC0-28C0-427C-8988-B1394B13DA5A}"/>
                  </a:ext>
                </a:extLst>
              </p14:cNvPr>
              <p14:cNvContentPartPr/>
              <p14:nvPr/>
            </p14:nvContentPartPr>
            <p14:xfrm>
              <a:off x="812919" y="1133942"/>
              <a:ext cx="124560" cy="146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6DE5EC0-28C0-427C-8988-B1394B13DA5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4919" y="1115942"/>
                <a:ext cx="1602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2E2E448-F67D-42F3-A20F-DDF190C2EE4A}"/>
                  </a:ext>
                </a:extLst>
              </p14:cNvPr>
              <p14:cNvContentPartPr/>
              <p14:nvPr/>
            </p14:nvContentPartPr>
            <p14:xfrm>
              <a:off x="945039" y="1127462"/>
              <a:ext cx="116640" cy="154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2E2E448-F67D-42F3-A20F-DDF190C2EE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7399" y="1109462"/>
                <a:ext cx="152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04BB2D2-F531-4957-98EC-FE7FC126AAEA}"/>
                  </a:ext>
                </a:extLst>
              </p14:cNvPr>
              <p14:cNvContentPartPr/>
              <p14:nvPr/>
            </p14:nvContentPartPr>
            <p14:xfrm>
              <a:off x="1119639" y="1126022"/>
              <a:ext cx="122400" cy="167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04BB2D2-F531-4957-98EC-FE7FC126AAE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1639" y="1108022"/>
                <a:ext cx="1580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8006AC8-644F-4B3F-B170-AA78B4980278}"/>
                  </a:ext>
                </a:extLst>
              </p14:cNvPr>
              <p14:cNvContentPartPr/>
              <p14:nvPr/>
            </p14:nvContentPartPr>
            <p14:xfrm>
              <a:off x="1493319" y="1111982"/>
              <a:ext cx="10440" cy="183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8006AC8-644F-4B3F-B170-AA78B498027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75679" y="1094342"/>
                <a:ext cx="460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0CB099C-1012-4452-8067-A5E03916069F}"/>
                  </a:ext>
                </a:extLst>
              </p14:cNvPr>
              <p14:cNvContentPartPr/>
              <p14:nvPr/>
            </p14:nvContentPartPr>
            <p14:xfrm>
              <a:off x="1567479" y="1121342"/>
              <a:ext cx="78480" cy="145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0CB099C-1012-4452-8067-A5E03916069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549479" y="1103702"/>
                <a:ext cx="114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8AB888-2E97-4025-8087-825BC82B273F}"/>
                  </a:ext>
                </a:extLst>
              </p14:cNvPr>
              <p14:cNvContentPartPr/>
              <p14:nvPr/>
            </p14:nvContentPartPr>
            <p14:xfrm>
              <a:off x="1497999" y="994982"/>
              <a:ext cx="14400" cy="14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8AB888-2E97-4025-8087-825BC82B273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80359" y="977342"/>
                <a:ext cx="50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FC06E0-CE8F-407C-97B0-C8BEB466D08A}"/>
                  </a:ext>
                </a:extLst>
              </p14:cNvPr>
              <p14:cNvContentPartPr/>
              <p14:nvPr/>
            </p14:nvContentPartPr>
            <p14:xfrm>
              <a:off x="1844679" y="1153742"/>
              <a:ext cx="138600" cy="185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FC06E0-CE8F-407C-97B0-C8BEB466D08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27039" y="1136102"/>
                <a:ext cx="174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F19BC4B-5991-46EB-8A75-C37EBA92A1FF}"/>
                  </a:ext>
                </a:extLst>
              </p14:cNvPr>
              <p14:cNvContentPartPr/>
              <p14:nvPr/>
            </p14:nvContentPartPr>
            <p14:xfrm>
              <a:off x="2022519" y="1187582"/>
              <a:ext cx="148680" cy="130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F19BC4B-5991-46EB-8A75-C37EBA92A1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04879" y="1169942"/>
                <a:ext cx="184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7BE398-329F-4878-8137-58117A2C1649}"/>
                  </a:ext>
                </a:extLst>
              </p14:cNvPr>
              <p14:cNvContentPartPr/>
              <p14:nvPr/>
            </p14:nvContentPartPr>
            <p14:xfrm>
              <a:off x="2414559" y="1136102"/>
              <a:ext cx="15480" cy="170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7BE398-329F-4878-8137-58117A2C16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96919" y="1118462"/>
                <a:ext cx="51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FCDFC41-34A1-4DB3-B18F-C41F591893F7}"/>
                  </a:ext>
                </a:extLst>
              </p14:cNvPr>
              <p14:cNvContentPartPr/>
              <p14:nvPr/>
            </p14:nvContentPartPr>
            <p14:xfrm>
              <a:off x="2502399" y="1159502"/>
              <a:ext cx="126000" cy="121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FCDFC41-34A1-4DB3-B18F-C41F591893F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84759" y="1141862"/>
                <a:ext cx="161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EBC2EA3-E455-4BA2-92D5-B58A4DB3C306}"/>
                  </a:ext>
                </a:extLst>
              </p14:cNvPr>
              <p14:cNvContentPartPr/>
              <p14:nvPr/>
            </p14:nvContentPartPr>
            <p14:xfrm>
              <a:off x="2739999" y="1025582"/>
              <a:ext cx="20160" cy="265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EBC2EA3-E455-4BA2-92D5-B58A4DB3C30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22359" y="1007582"/>
                <a:ext cx="558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DE1F527-D79B-4786-967E-723C60508E1D}"/>
                  </a:ext>
                </a:extLst>
              </p14:cNvPr>
              <p14:cNvContentPartPr/>
              <p14:nvPr/>
            </p14:nvContentPartPr>
            <p14:xfrm>
              <a:off x="2690679" y="1120982"/>
              <a:ext cx="159480" cy="406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DE1F527-D79B-4786-967E-723C60508E1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672679" y="1102982"/>
                <a:ext cx="1951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8CB0E4E-0191-425A-A540-7FB4BE2C506C}"/>
                  </a:ext>
                </a:extLst>
              </p14:cNvPr>
              <p14:cNvContentPartPr/>
              <p14:nvPr/>
            </p14:nvContentPartPr>
            <p14:xfrm>
              <a:off x="2894079" y="1157702"/>
              <a:ext cx="118440" cy="128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8CB0E4E-0191-425A-A540-7FB4BE2C506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76079" y="1139702"/>
                <a:ext cx="1540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829E687-36C2-456F-B087-1635F971EE37}"/>
                  </a:ext>
                </a:extLst>
              </p14:cNvPr>
              <p14:cNvContentPartPr/>
              <p14:nvPr/>
            </p14:nvContentPartPr>
            <p14:xfrm>
              <a:off x="3067599" y="1153382"/>
              <a:ext cx="122760" cy="286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829E687-36C2-456F-B087-1635F971EE3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49599" y="1135742"/>
                <a:ext cx="1584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5387C8-A3B3-412A-96B9-E7C582C64B05}"/>
                  </a:ext>
                </a:extLst>
              </p14:cNvPr>
              <p14:cNvContentPartPr/>
              <p14:nvPr/>
            </p14:nvContentPartPr>
            <p14:xfrm>
              <a:off x="3305559" y="1151222"/>
              <a:ext cx="138240" cy="140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5387C8-A3B3-412A-96B9-E7C582C64B0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87559" y="1133582"/>
                <a:ext cx="173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CF2B5B6-B73E-4A9A-92C1-5E4019D2479F}"/>
                  </a:ext>
                </a:extLst>
              </p14:cNvPr>
              <p14:cNvContentPartPr/>
              <p14:nvPr/>
            </p14:nvContentPartPr>
            <p14:xfrm>
              <a:off x="3488799" y="1167782"/>
              <a:ext cx="193680" cy="104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CF2B5B6-B73E-4A9A-92C1-5E4019D2479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70799" y="1150142"/>
                <a:ext cx="22932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16A6C1F2-31F7-43A8-93B1-C52D65CBADD2}"/>
              </a:ext>
            </a:extLst>
          </p:cNvPr>
          <p:cNvGrpSpPr/>
          <p:nvPr/>
        </p:nvGrpSpPr>
        <p:grpSpPr>
          <a:xfrm>
            <a:off x="3942399" y="1084262"/>
            <a:ext cx="170640" cy="212400"/>
            <a:chOff x="3942399" y="1084262"/>
            <a:chExt cx="17064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DEF050-7F18-40EA-9AA8-BD312BE25188}"/>
                    </a:ext>
                  </a:extLst>
                </p14:cNvPr>
                <p14:cNvContentPartPr/>
                <p14:nvPr/>
              </p14:nvContentPartPr>
              <p14:xfrm>
                <a:off x="3942399" y="1084262"/>
                <a:ext cx="14760" cy="19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DEF050-7F18-40EA-9AA8-BD312BE251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24399" y="1066622"/>
                  <a:ext cx="50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BEACCB-4DE3-461D-B56D-625A2502EADB}"/>
                    </a:ext>
                  </a:extLst>
                </p14:cNvPr>
                <p14:cNvContentPartPr/>
                <p14:nvPr/>
              </p14:nvContentPartPr>
              <p14:xfrm>
                <a:off x="3957519" y="1115942"/>
                <a:ext cx="155520" cy="180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BEACCB-4DE3-461D-B56D-625A2502EAD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39879" y="1098302"/>
                  <a:ext cx="19116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44C00B-0E74-4CBD-BDD1-B467F9B01913}"/>
              </a:ext>
            </a:extLst>
          </p:cNvPr>
          <p:cNvGrpSpPr/>
          <p:nvPr/>
        </p:nvGrpSpPr>
        <p:grpSpPr>
          <a:xfrm>
            <a:off x="4316799" y="1077422"/>
            <a:ext cx="663480" cy="194040"/>
            <a:chOff x="4316799" y="1077422"/>
            <a:chExt cx="66348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2B4D8A-B42E-4964-9BB1-42C167120BED}"/>
                    </a:ext>
                  </a:extLst>
                </p14:cNvPr>
                <p14:cNvContentPartPr/>
                <p14:nvPr/>
              </p14:nvContentPartPr>
              <p14:xfrm>
                <a:off x="4316799" y="1131782"/>
                <a:ext cx="128520" cy="139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E2B4D8A-B42E-4964-9BB1-42C167120B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8799" y="1113782"/>
                  <a:ext cx="164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8D06800-2F0F-40E4-A2D6-D02EA2C21A58}"/>
                    </a:ext>
                  </a:extLst>
                </p14:cNvPr>
                <p14:cNvContentPartPr/>
                <p14:nvPr/>
              </p14:nvContentPartPr>
              <p14:xfrm>
                <a:off x="4507959" y="1160942"/>
                <a:ext cx="95400" cy="105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8D06800-2F0F-40E4-A2D6-D02EA2C21A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90319" y="1143302"/>
                  <a:ext cx="131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03B508-9ECD-4046-BE38-50DF1882226C}"/>
                    </a:ext>
                  </a:extLst>
                </p14:cNvPr>
                <p14:cNvContentPartPr/>
                <p14:nvPr/>
              </p14:nvContentPartPr>
              <p14:xfrm>
                <a:off x="4688319" y="1154102"/>
                <a:ext cx="129600" cy="114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03B508-9ECD-4046-BE38-50DF188222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70319" y="1136462"/>
                  <a:ext cx="165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B152DD-C1A9-44CC-AC2B-A2CD57A74024}"/>
                    </a:ext>
                  </a:extLst>
                </p14:cNvPr>
                <p14:cNvContentPartPr/>
                <p14:nvPr/>
              </p14:nvContentPartPr>
              <p14:xfrm>
                <a:off x="4859679" y="1077422"/>
                <a:ext cx="120600" cy="186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B152DD-C1A9-44CC-AC2B-A2CD57A740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41679" y="1059422"/>
                  <a:ext cx="156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73E54A6-1B8C-47D3-89C1-8C5594B4A122}"/>
              </a:ext>
            </a:extLst>
          </p:cNvPr>
          <p:cNvGrpSpPr/>
          <p:nvPr/>
        </p:nvGrpSpPr>
        <p:grpSpPr>
          <a:xfrm>
            <a:off x="5194479" y="1036022"/>
            <a:ext cx="783720" cy="258840"/>
            <a:chOff x="5194479" y="1036022"/>
            <a:chExt cx="7837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2F3E7C8-8C79-4C39-AAB4-67B2094F26AF}"/>
                    </a:ext>
                  </a:extLst>
                </p14:cNvPr>
                <p14:cNvContentPartPr/>
                <p14:nvPr/>
              </p14:nvContentPartPr>
              <p14:xfrm>
                <a:off x="5284839" y="1063742"/>
                <a:ext cx="25560" cy="216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F3E7C8-8C79-4C39-AAB4-67B2094F26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67199" y="1045742"/>
                  <a:ext cx="6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B85B15A-7EFF-41EF-87C2-EE171F2DED76}"/>
                    </a:ext>
                  </a:extLst>
                </p14:cNvPr>
                <p14:cNvContentPartPr/>
                <p14:nvPr/>
              </p14:nvContentPartPr>
              <p14:xfrm>
                <a:off x="5194479" y="1092902"/>
                <a:ext cx="285480" cy="17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B85B15A-7EFF-41EF-87C2-EE171F2DED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76839" y="1074902"/>
                  <a:ext cx="321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576EFD-4E42-49ED-ADBE-D53C92918FFC}"/>
                    </a:ext>
                  </a:extLst>
                </p14:cNvPr>
                <p14:cNvContentPartPr/>
                <p14:nvPr/>
              </p14:nvContentPartPr>
              <p14:xfrm>
                <a:off x="5578239" y="1183262"/>
                <a:ext cx="124560" cy="9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576EFD-4E42-49ED-ADBE-D53C92918F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60599" y="1165262"/>
                  <a:ext cx="160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B17DC5-217E-452D-8AA9-6C13CC07A2A0}"/>
                    </a:ext>
                  </a:extLst>
                </p14:cNvPr>
                <p14:cNvContentPartPr/>
                <p14:nvPr/>
              </p14:nvContentPartPr>
              <p14:xfrm>
                <a:off x="5853999" y="1036022"/>
                <a:ext cx="16200" cy="258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B17DC5-217E-452D-8AA9-6C13CC07A2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35999" y="1018022"/>
                  <a:ext cx="5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F46669A-89BD-4E6C-A9BF-6BBB663916D4}"/>
                    </a:ext>
                  </a:extLst>
                </p14:cNvPr>
                <p14:cNvContentPartPr/>
                <p14:nvPr/>
              </p14:nvContentPartPr>
              <p14:xfrm>
                <a:off x="5771559" y="1154462"/>
                <a:ext cx="206640" cy="16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F46669A-89BD-4E6C-A9BF-6BBB663916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3559" y="1136462"/>
                  <a:ext cx="2422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187CB23-00D2-4964-806E-37D077659C8F}"/>
              </a:ext>
            </a:extLst>
          </p:cNvPr>
          <p:cNvGrpSpPr/>
          <p:nvPr/>
        </p:nvGrpSpPr>
        <p:grpSpPr>
          <a:xfrm>
            <a:off x="6217037" y="1091751"/>
            <a:ext cx="1786320" cy="262080"/>
            <a:chOff x="6217037" y="1091751"/>
            <a:chExt cx="17863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E27067-699A-4E31-B763-CF45B1E15A56}"/>
                    </a:ext>
                  </a:extLst>
                </p14:cNvPr>
                <p14:cNvContentPartPr/>
                <p14:nvPr/>
              </p14:nvContentPartPr>
              <p14:xfrm>
                <a:off x="6217037" y="1160511"/>
                <a:ext cx="199440" cy="151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E27067-699A-4E31-B763-CF45B1E15A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99037" y="1142511"/>
                  <a:ext cx="235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A8831B-7E75-4ABA-B3EF-85CBCDE60EDE}"/>
                    </a:ext>
                  </a:extLst>
                </p14:cNvPr>
                <p14:cNvContentPartPr/>
                <p14:nvPr/>
              </p14:nvContentPartPr>
              <p14:xfrm>
                <a:off x="6566237" y="1159071"/>
                <a:ext cx="93960" cy="6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A8831B-7E75-4ABA-B3EF-85CBCDE60E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48237" y="1141431"/>
                  <a:ext cx="12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A4EE4D-C257-4ACE-85DA-98A7B84A3F3B}"/>
                    </a:ext>
                  </a:extLst>
                </p14:cNvPr>
                <p14:cNvContentPartPr/>
                <p14:nvPr/>
              </p14:nvContentPartPr>
              <p14:xfrm>
                <a:off x="6566597" y="1237191"/>
                <a:ext cx="115920" cy="1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A4EE4D-C257-4ACE-85DA-98A7B84A3F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48597" y="1219191"/>
                  <a:ext cx="15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918FDF-084C-46C3-B487-FC40A26F4ED2}"/>
                    </a:ext>
                  </a:extLst>
                </p14:cNvPr>
                <p14:cNvContentPartPr/>
                <p14:nvPr/>
              </p14:nvContentPartPr>
              <p14:xfrm>
                <a:off x="6850637" y="1091751"/>
                <a:ext cx="153360" cy="237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918FDF-084C-46C3-B487-FC40A26F4E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2997" y="1074111"/>
                  <a:ext cx="189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B7DE18-35AE-4EA8-96CA-9C090D4F7133}"/>
                    </a:ext>
                  </a:extLst>
                </p14:cNvPr>
                <p14:cNvContentPartPr/>
                <p14:nvPr/>
              </p14:nvContentPartPr>
              <p14:xfrm>
                <a:off x="7178597" y="1209111"/>
                <a:ext cx="128160" cy="18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B7DE18-35AE-4EA8-96CA-9C090D4F71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60597" y="1191111"/>
                  <a:ext cx="163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3870A4-041B-418F-9779-D2B94C58DD3F}"/>
                    </a:ext>
                  </a:extLst>
                </p14:cNvPr>
                <p14:cNvContentPartPr/>
                <p14:nvPr/>
              </p14:nvContentPartPr>
              <p14:xfrm>
                <a:off x="7237277" y="1144671"/>
                <a:ext cx="25560" cy="140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3870A4-041B-418F-9779-D2B94C58DD3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19277" y="1126671"/>
                  <a:ext cx="61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AB863D-9889-4A42-B1BF-50DC06ACC02E}"/>
                    </a:ext>
                  </a:extLst>
                </p14:cNvPr>
                <p14:cNvContentPartPr/>
                <p14:nvPr/>
              </p14:nvContentPartPr>
              <p14:xfrm>
                <a:off x="7433117" y="1100031"/>
                <a:ext cx="29520" cy="216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AB863D-9889-4A42-B1BF-50DC06ACC0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15117" y="1082391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D3075D8-E813-42F1-B3AC-53612FD8A61D}"/>
                    </a:ext>
                  </a:extLst>
                </p14:cNvPr>
                <p14:cNvContentPartPr/>
                <p14:nvPr/>
              </p14:nvContentPartPr>
              <p14:xfrm>
                <a:off x="7486037" y="1153311"/>
                <a:ext cx="154440" cy="148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D3075D8-E813-42F1-B3AC-53612FD8A61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68037" y="1135671"/>
                  <a:ext cx="190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9D9E9A-55C7-40DA-8D1E-D28C45E75F2F}"/>
                    </a:ext>
                  </a:extLst>
                </p14:cNvPr>
                <p14:cNvContentPartPr/>
                <p14:nvPr/>
              </p14:nvContentPartPr>
              <p14:xfrm>
                <a:off x="7725437" y="1199391"/>
                <a:ext cx="277920" cy="154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9D9E9A-55C7-40DA-8D1E-D28C45E75F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07797" y="1181751"/>
                  <a:ext cx="31356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7C8A69C-152E-4FCE-A444-464B9DF1FABE}"/>
                  </a:ext>
                </a:extLst>
              </p14:cNvPr>
              <p14:cNvContentPartPr/>
              <p14:nvPr/>
            </p14:nvContentPartPr>
            <p14:xfrm>
              <a:off x="8117745" y="1272191"/>
              <a:ext cx="88920" cy="20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7C8A69C-152E-4FCE-A444-464B9DF1FAB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100105" y="1254191"/>
                <a:ext cx="12456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9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C86D8F-DFD4-4D69-B782-69645536F4CF}"/>
                  </a:ext>
                </a:extLst>
              </p14:cNvPr>
              <p14:cNvContentPartPr/>
              <p14:nvPr/>
            </p14:nvContentPartPr>
            <p14:xfrm>
              <a:off x="462120" y="321871"/>
              <a:ext cx="142200" cy="27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C86D8F-DFD4-4D69-B782-69645536F4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20" y="303871"/>
                <a:ext cx="177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65984-3288-4B05-BB63-A18D803A1FA8}"/>
                  </a:ext>
                </a:extLst>
              </p14:cNvPr>
              <p14:cNvContentPartPr/>
              <p14:nvPr/>
            </p14:nvContentPartPr>
            <p14:xfrm>
              <a:off x="728880" y="452191"/>
              <a:ext cx="91440" cy="12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C65984-3288-4B05-BB63-A18D803A1F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880" y="434191"/>
                <a:ext cx="127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2BC31AA-A3B4-49A8-8804-97D4103BF18D}"/>
                  </a:ext>
                </a:extLst>
              </p14:cNvPr>
              <p14:cNvContentPartPr/>
              <p14:nvPr/>
            </p14:nvContentPartPr>
            <p14:xfrm>
              <a:off x="990600" y="259231"/>
              <a:ext cx="193320" cy="290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2BC31AA-A3B4-49A8-8804-97D4103BF1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600" y="241231"/>
                <a:ext cx="2289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5462EC2-4A0D-4177-9AEA-5D97860E11DF}"/>
                  </a:ext>
                </a:extLst>
              </p14:cNvPr>
              <p14:cNvContentPartPr/>
              <p14:nvPr/>
            </p14:nvContentPartPr>
            <p14:xfrm>
              <a:off x="1598280" y="412231"/>
              <a:ext cx="322200" cy="154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5462EC2-4A0D-4177-9AEA-5D97860E11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0280" y="394231"/>
                <a:ext cx="357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8B6A8A-57C8-4B62-925C-89D21B336EB0}"/>
                  </a:ext>
                </a:extLst>
              </p14:cNvPr>
              <p14:cNvContentPartPr/>
              <p14:nvPr/>
            </p14:nvContentPartPr>
            <p14:xfrm>
              <a:off x="3159960" y="56019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8B6A8A-57C8-4B62-925C-89D21B336E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1960" y="5421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7C3704-7B11-4A0C-B58D-92F1B6D951BD}"/>
                  </a:ext>
                </a:extLst>
              </p14:cNvPr>
              <p14:cNvContentPartPr/>
              <p14:nvPr/>
            </p14:nvContentPartPr>
            <p14:xfrm>
              <a:off x="2682960" y="218551"/>
              <a:ext cx="250200" cy="433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7C3704-7B11-4A0C-B58D-92F1B6D951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64986" y="200536"/>
                <a:ext cx="285789" cy="46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A9E8B3-01AC-4AE5-A7C4-A65BFFEA2DAA}"/>
                  </a:ext>
                </a:extLst>
              </p14:cNvPr>
              <p14:cNvContentPartPr/>
              <p14:nvPr/>
            </p14:nvContentPartPr>
            <p14:xfrm>
              <a:off x="2194080" y="315391"/>
              <a:ext cx="210960" cy="233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A9E8B3-01AC-4AE5-A7C4-A65BFFEA2D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6080" y="297391"/>
                <a:ext cx="246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551A0-4E19-40A7-9182-70025EDD1163}"/>
                  </a:ext>
                </a:extLst>
              </p14:cNvPr>
              <p14:cNvContentPartPr/>
              <p14:nvPr/>
            </p14:nvContentPartPr>
            <p14:xfrm>
              <a:off x="3614280" y="287671"/>
              <a:ext cx="45720" cy="221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551A0-4E19-40A7-9182-70025EDD11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6280" y="269700"/>
                <a:ext cx="81360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965B4D-B28B-48C1-ADC2-B70830A4A349}"/>
                  </a:ext>
                </a:extLst>
              </p14:cNvPr>
              <p14:cNvContentPartPr/>
              <p14:nvPr/>
            </p14:nvContentPartPr>
            <p14:xfrm>
              <a:off x="4261560" y="304591"/>
              <a:ext cx="176760" cy="19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965B4D-B28B-48C1-ADC2-B70830A4A3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3523" y="286591"/>
                <a:ext cx="212473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B1B12F8-C3DF-4A40-ACC8-1B2721722081}"/>
                  </a:ext>
                </a:extLst>
              </p14:cNvPr>
              <p14:cNvContentPartPr/>
              <p14:nvPr/>
            </p14:nvContentPartPr>
            <p14:xfrm>
              <a:off x="4767360" y="429151"/>
              <a:ext cx="272880" cy="5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B1B12F8-C3DF-4A40-ACC8-1B27217220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9384" y="411151"/>
                <a:ext cx="308473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9B9CE1-160B-411C-B369-4A48EC9C44A4}"/>
                  </a:ext>
                </a:extLst>
              </p14:cNvPr>
              <p14:cNvContentPartPr/>
              <p14:nvPr/>
            </p14:nvContentPartPr>
            <p14:xfrm>
              <a:off x="5283960" y="230791"/>
              <a:ext cx="182520" cy="267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9B9CE1-160B-411C-B369-4A48EC9C44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5960" y="212767"/>
                <a:ext cx="21816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1909474-EFFC-4C99-98B8-C738E0837B98}"/>
                  </a:ext>
                </a:extLst>
              </p14:cNvPr>
              <p14:cNvContentPartPr/>
              <p14:nvPr/>
            </p14:nvContentPartPr>
            <p14:xfrm>
              <a:off x="6283680" y="316111"/>
              <a:ext cx="108360" cy="102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1909474-EFFC-4C99-98B8-C738E0837B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5680" y="298111"/>
                <a:ext cx="144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13BFCA4-467D-49AD-93C5-D34935CF7381}"/>
                  </a:ext>
                </a:extLst>
              </p14:cNvPr>
              <p14:cNvContentPartPr/>
              <p14:nvPr/>
            </p14:nvContentPartPr>
            <p14:xfrm>
              <a:off x="6493200" y="213871"/>
              <a:ext cx="114840" cy="210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13BFCA4-467D-49AD-93C5-D34935CF73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5200" y="195902"/>
                <a:ext cx="150480" cy="24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5E338D-9C28-4484-88E7-25DCD97A77F1}"/>
                  </a:ext>
                </a:extLst>
              </p14:cNvPr>
              <p14:cNvContentPartPr/>
              <p14:nvPr/>
            </p14:nvContentPartPr>
            <p14:xfrm>
              <a:off x="6811800" y="304591"/>
              <a:ext cx="250200" cy="102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5E338D-9C28-4484-88E7-25DCD97A77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3800" y="286591"/>
                <a:ext cx="285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9542FB-CB1D-4184-96C8-1976D7D2A093}"/>
                  </a:ext>
                </a:extLst>
              </p14:cNvPr>
              <p14:cNvContentPartPr/>
              <p14:nvPr/>
            </p14:nvContentPartPr>
            <p14:xfrm>
              <a:off x="7181160" y="117031"/>
              <a:ext cx="97920" cy="347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9542FB-CB1D-4184-96C8-1976D7D2A0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3160" y="99012"/>
                <a:ext cx="13356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23F9607-0B61-4135-A839-C82B6436460D}"/>
                  </a:ext>
                </a:extLst>
              </p14:cNvPr>
              <p14:cNvContentPartPr/>
              <p14:nvPr/>
            </p14:nvContentPartPr>
            <p14:xfrm>
              <a:off x="8220120" y="145831"/>
              <a:ext cx="108720" cy="31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23F9607-0B61-4135-A839-C82B643646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02060" y="127831"/>
                <a:ext cx="14447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B76F130-C7FD-4B7B-B2E3-BFF0BA101EBB}"/>
                  </a:ext>
                </a:extLst>
              </p14:cNvPr>
              <p14:cNvContentPartPr/>
              <p14:nvPr/>
            </p14:nvContentPartPr>
            <p14:xfrm>
              <a:off x="7692360" y="304231"/>
              <a:ext cx="392400" cy="137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B76F130-C7FD-4B7B-B2E3-BFF0BA101E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74360" y="286184"/>
                <a:ext cx="428040" cy="172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30D8D0-7EF8-4E4B-A576-0624746B349C}"/>
                  </a:ext>
                </a:extLst>
              </p14:cNvPr>
              <p14:cNvContentPartPr/>
              <p14:nvPr/>
            </p14:nvContentPartPr>
            <p14:xfrm>
              <a:off x="5755560" y="219631"/>
              <a:ext cx="397800" cy="256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30D8D0-7EF8-4E4B-A576-0624746B34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37576" y="201631"/>
                <a:ext cx="433408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4C5B4A9-4C2F-4678-A979-B85AA799090A}"/>
                  </a:ext>
                </a:extLst>
              </p14:cNvPr>
              <p14:cNvContentPartPr/>
              <p14:nvPr/>
            </p14:nvContentPartPr>
            <p14:xfrm>
              <a:off x="4755840" y="276151"/>
              <a:ext cx="244800" cy="97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4C5B4A9-4C2F-4678-A979-B85AA79909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37813" y="258084"/>
                <a:ext cx="280492" cy="13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300177C-AD0B-417E-B833-B7FCBB09A293}"/>
                  </a:ext>
                </a:extLst>
              </p14:cNvPr>
              <p14:cNvContentPartPr/>
              <p14:nvPr/>
            </p14:nvContentPartPr>
            <p14:xfrm>
              <a:off x="3784920" y="264631"/>
              <a:ext cx="227520" cy="267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300177C-AD0B-417E-B833-B7FCBB09A2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66920" y="246631"/>
                <a:ext cx="263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6DAED3-EE14-46D8-8BCB-546DAFEFE60E}"/>
                  </a:ext>
                </a:extLst>
              </p14:cNvPr>
              <p14:cNvContentPartPr/>
              <p14:nvPr/>
            </p14:nvContentPartPr>
            <p14:xfrm>
              <a:off x="9242880" y="264991"/>
              <a:ext cx="187920" cy="28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6DAED3-EE14-46D8-8BCB-546DAFEFE6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24880" y="247213"/>
                <a:ext cx="223560" cy="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54EB8B9-0745-4534-8486-360B06A0B943}"/>
                  </a:ext>
                </a:extLst>
              </p14:cNvPr>
              <p14:cNvContentPartPr/>
              <p14:nvPr/>
            </p14:nvContentPartPr>
            <p14:xfrm>
              <a:off x="10753440" y="168511"/>
              <a:ext cx="147960" cy="23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54EB8B9-0745-4534-8486-360B06A0B94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35440" y="150511"/>
                <a:ext cx="183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CB0A781-2842-49C2-9D04-53B0B3BE18A3}"/>
                  </a:ext>
                </a:extLst>
              </p14:cNvPr>
              <p14:cNvContentPartPr/>
              <p14:nvPr/>
            </p14:nvContentPartPr>
            <p14:xfrm>
              <a:off x="11110560" y="156271"/>
              <a:ext cx="410400" cy="398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CB0A781-2842-49C2-9D04-53B0B3BE18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92560" y="138271"/>
                <a:ext cx="446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CC13178-CCD9-4866-8967-B97FA0E84AA0}"/>
                  </a:ext>
                </a:extLst>
              </p14:cNvPr>
              <p14:cNvContentPartPr/>
              <p14:nvPr/>
            </p14:nvContentPartPr>
            <p14:xfrm>
              <a:off x="10129200" y="134311"/>
              <a:ext cx="493920" cy="363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CC13178-CCD9-4866-8967-B97FA0E84AA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11200" y="116311"/>
                <a:ext cx="529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9BBCDD3-457E-4E9C-9E9E-26F8976872BF}"/>
                  </a:ext>
                </a:extLst>
              </p14:cNvPr>
              <p14:cNvContentPartPr/>
              <p14:nvPr/>
            </p14:nvContentPartPr>
            <p14:xfrm>
              <a:off x="9259800" y="349591"/>
              <a:ext cx="238680" cy="103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9BBCDD3-457E-4E9C-9E9E-26F8976872B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41800" y="331591"/>
                <a:ext cx="2743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539FAF6-C16C-46C1-8F10-1E03A70146A3}"/>
                  </a:ext>
                </a:extLst>
              </p14:cNvPr>
              <p14:cNvContentPartPr/>
              <p14:nvPr/>
            </p14:nvContentPartPr>
            <p14:xfrm>
              <a:off x="8885040" y="230431"/>
              <a:ext cx="193320" cy="277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539FAF6-C16C-46C1-8F10-1E03A70146A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67073" y="212408"/>
                <a:ext cx="228894" cy="31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D4DBA84-08E5-4515-9472-7BE826921472}"/>
                  </a:ext>
                </a:extLst>
              </p14:cNvPr>
              <p14:cNvContentPartPr/>
              <p14:nvPr/>
            </p14:nvContentPartPr>
            <p14:xfrm>
              <a:off x="9708360" y="158071"/>
              <a:ext cx="142920" cy="289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D4DBA84-08E5-4515-9472-7BE8269214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90360" y="140071"/>
                <a:ext cx="1785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AF474E-AEA9-4988-AF50-BE181BEEC57F}"/>
                  </a:ext>
                </a:extLst>
              </p14:cNvPr>
              <p14:cNvContentPartPr/>
              <p14:nvPr/>
            </p14:nvContentPartPr>
            <p14:xfrm>
              <a:off x="1717080" y="1116391"/>
              <a:ext cx="131400" cy="165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AF474E-AEA9-4988-AF50-BE181BEEC5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99031" y="1098391"/>
                <a:ext cx="167138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5AD7AFF-5CFA-4826-B8D4-2B679B2A6ECF}"/>
                  </a:ext>
                </a:extLst>
              </p14:cNvPr>
              <p14:cNvContentPartPr/>
              <p14:nvPr/>
            </p14:nvContentPartPr>
            <p14:xfrm>
              <a:off x="2279760" y="1128271"/>
              <a:ext cx="170640" cy="176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5AD7AFF-5CFA-4826-B8D4-2B679B2A6E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61798" y="1110308"/>
                <a:ext cx="206205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FC10E0E-4584-4A18-B25A-9A79B77DE27A}"/>
                  </a:ext>
                </a:extLst>
              </p14:cNvPr>
              <p14:cNvContentPartPr/>
              <p14:nvPr/>
            </p14:nvContentPartPr>
            <p14:xfrm>
              <a:off x="1973040" y="1082911"/>
              <a:ext cx="136800" cy="182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FC10E0E-4584-4A18-B25A-9A79B77DE27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5040" y="1064911"/>
                <a:ext cx="172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547D09-7D8C-4D2F-BA27-49AB33C83A19}"/>
                  </a:ext>
                </a:extLst>
              </p14:cNvPr>
              <p14:cNvContentPartPr/>
              <p14:nvPr/>
            </p14:nvContentPartPr>
            <p14:xfrm>
              <a:off x="496320" y="1026031"/>
              <a:ext cx="886320" cy="267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547D09-7D8C-4D2F-BA27-49AB33C83A1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8320" y="1008055"/>
                <a:ext cx="921960" cy="303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C45B3ED-252F-4740-86AD-2B3C3F4B9D1F}"/>
                  </a:ext>
                </a:extLst>
              </p14:cNvPr>
              <p14:cNvContentPartPr/>
              <p14:nvPr/>
            </p14:nvContentPartPr>
            <p14:xfrm>
              <a:off x="2677200" y="1099831"/>
              <a:ext cx="284400" cy="23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C45B3ED-252F-4740-86AD-2B3C3F4B9D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59177" y="1082108"/>
                <a:ext cx="320085" cy="58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A065B0D-A9AF-4754-BA5D-27C76A2CA9C6}"/>
                  </a:ext>
                </a:extLst>
              </p14:cNvPr>
              <p14:cNvContentPartPr/>
              <p14:nvPr/>
            </p14:nvContentPartPr>
            <p14:xfrm>
              <a:off x="2711400" y="1179391"/>
              <a:ext cx="255960" cy="34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A065B0D-A9AF-4754-BA5D-27C76A2CA9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93400" y="1161391"/>
                <a:ext cx="2916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7BEA48-AB18-4ECE-81E2-54FC72650D28}"/>
                  </a:ext>
                </a:extLst>
              </p14:cNvPr>
              <p14:cNvContentPartPr/>
              <p14:nvPr/>
            </p14:nvContentPartPr>
            <p14:xfrm>
              <a:off x="2768280" y="1270111"/>
              <a:ext cx="250200" cy="17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7BEA48-AB18-4ECE-81E2-54FC72650D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50280" y="1252111"/>
                <a:ext cx="28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8ADCF32-B716-4BE2-9512-F93C631CE431}"/>
                  </a:ext>
                </a:extLst>
              </p14:cNvPr>
              <p14:cNvContentPartPr/>
              <p14:nvPr/>
            </p14:nvContentPartPr>
            <p14:xfrm>
              <a:off x="3319080" y="991831"/>
              <a:ext cx="154440" cy="295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8ADCF32-B716-4BE2-9512-F93C631CE43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1122" y="973831"/>
                <a:ext cx="189997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C1D3AC4-0CF4-4EFB-B5BE-A406280FCFF7}"/>
                  </a:ext>
                </a:extLst>
              </p14:cNvPr>
              <p14:cNvContentPartPr/>
              <p14:nvPr/>
            </p14:nvContentPartPr>
            <p14:xfrm>
              <a:off x="5437680" y="1094071"/>
              <a:ext cx="210600" cy="142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C1D3AC4-0CF4-4EFB-B5BE-A406280FCF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19680" y="1076071"/>
                <a:ext cx="246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6B11692-CAC8-4BAD-AE5B-8191F88CC210}"/>
                  </a:ext>
                </a:extLst>
              </p14:cNvPr>
              <p14:cNvContentPartPr/>
              <p14:nvPr/>
            </p14:nvContentPartPr>
            <p14:xfrm>
              <a:off x="5812440" y="906871"/>
              <a:ext cx="124920" cy="363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6B11692-CAC8-4BAD-AE5B-8191F88CC21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94440" y="888871"/>
                <a:ext cx="160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55B2C06-5B2F-46B8-B2A4-058432DC867A}"/>
                  </a:ext>
                </a:extLst>
              </p14:cNvPr>
              <p14:cNvContentPartPr/>
              <p14:nvPr/>
            </p14:nvContentPartPr>
            <p14:xfrm>
              <a:off x="6885600" y="878431"/>
              <a:ext cx="80280" cy="307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55B2C06-5B2F-46B8-B2A4-058432DC86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67600" y="860452"/>
                <a:ext cx="115920" cy="342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C3960B5-4681-4CD0-8FB3-99C76ACC1DD6}"/>
                  </a:ext>
                </a:extLst>
              </p14:cNvPr>
              <p14:cNvContentPartPr/>
              <p14:nvPr/>
            </p14:nvContentPartPr>
            <p14:xfrm>
              <a:off x="6424800" y="1059151"/>
              <a:ext cx="336600" cy="11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C3960B5-4681-4CD0-8FB3-99C76ACC1D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06781" y="1041151"/>
                <a:ext cx="372278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EA03B39-F59F-49B0-83CE-AEB6761963B2}"/>
                  </a:ext>
                </a:extLst>
              </p14:cNvPr>
              <p14:cNvContentPartPr/>
              <p14:nvPr/>
            </p14:nvContentPartPr>
            <p14:xfrm>
              <a:off x="4318080" y="923791"/>
              <a:ext cx="773280" cy="352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EA03B39-F59F-49B0-83CE-AEB6761963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00088" y="905791"/>
                <a:ext cx="808903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74A647C-C2A4-4366-9A37-37145FB29778}"/>
                  </a:ext>
                </a:extLst>
              </p14:cNvPr>
              <p14:cNvContentPartPr/>
              <p14:nvPr/>
            </p14:nvContentPartPr>
            <p14:xfrm>
              <a:off x="3932160" y="923791"/>
              <a:ext cx="108360" cy="312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74A647C-C2A4-4366-9A37-37145FB297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4220" y="905791"/>
                <a:ext cx="143882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093CA67-A987-45C6-8849-953861ED2372}"/>
                  </a:ext>
                </a:extLst>
              </p14:cNvPr>
              <p14:cNvContentPartPr/>
              <p14:nvPr/>
            </p14:nvContentPartPr>
            <p14:xfrm>
              <a:off x="3591600" y="1014511"/>
              <a:ext cx="142200" cy="153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093CA67-A987-45C6-8849-953861ED237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73600" y="996511"/>
                <a:ext cx="177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D7DFBE-F85A-4783-A646-FD9AA5378C64}"/>
                  </a:ext>
                </a:extLst>
              </p14:cNvPr>
              <p14:cNvContentPartPr/>
              <p14:nvPr/>
            </p14:nvContentPartPr>
            <p14:xfrm>
              <a:off x="7470600" y="1020271"/>
              <a:ext cx="176400" cy="171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D7DFBE-F85A-4783-A646-FD9AA5378C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52600" y="1002233"/>
                <a:ext cx="212040" cy="207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4BDB7D5-39BC-4B0A-949E-40AC523E4122}"/>
                  </a:ext>
                </a:extLst>
              </p14:cNvPr>
              <p14:cNvContentPartPr/>
              <p14:nvPr/>
            </p14:nvContentPartPr>
            <p14:xfrm>
              <a:off x="7816920" y="1014511"/>
              <a:ext cx="131400" cy="131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4BDB7D5-39BC-4B0A-949E-40AC523E41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98920" y="996511"/>
                <a:ext cx="167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C2A4824-DC02-4DB0-B4D7-24470C3BF387}"/>
                  </a:ext>
                </a:extLst>
              </p14:cNvPr>
              <p14:cNvContentPartPr/>
              <p14:nvPr/>
            </p14:nvContentPartPr>
            <p14:xfrm>
              <a:off x="8226240" y="996871"/>
              <a:ext cx="102600" cy="6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C2A4824-DC02-4DB0-B4D7-24470C3BF38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08240" y="977871"/>
                <a:ext cx="138240" cy="4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166AA22-58F3-437A-8BD3-CA142D54A09F}"/>
                  </a:ext>
                </a:extLst>
              </p14:cNvPr>
              <p14:cNvContentPartPr/>
              <p14:nvPr/>
            </p14:nvContentPartPr>
            <p14:xfrm>
              <a:off x="8260080" y="1060231"/>
              <a:ext cx="968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166AA22-58F3-437A-8BD3-CA142D54A0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42080" y="1042231"/>
                <a:ext cx="132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B0E08B3-9F99-419D-907B-1A4D28EED01D}"/>
                  </a:ext>
                </a:extLst>
              </p14:cNvPr>
              <p14:cNvContentPartPr/>
              <p14:nvPr/>
            </p14:nvContentPartPr>
            <p14:xfrm>
              <a:off x="8640960" y="872671"/>
              <a:ext cx="159840" cy="295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B0E08B3-9F99-419D-907B-1A4D28EED0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22960" y="854671"/>
                <a:ext cx="195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5CA8CAE-5602-46F6-9C64-90BB4E3CA093}"/>
                  </a:ext>
                </a:extLst>
              </p14:cNvPr>
              <p14:cNvContentPartPr/>
              <p14:nvPr/>
            </p14:nvContentPartPr>
            <p14:xfrm>
              <a:off x="9366720" y="827311"/>
              <a:ext cx="109080" cy="302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5CA8CAE-5602-46F6-9C64-90BB4E3CA0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48720" y="809311"/>
                <a:ext cx="144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1CA646D-E9EF-40A4-9612-967F8852D943}"/>
                  </a:ext>
                </a:extLst>
              </p14:cNvPr>
              <p14:cNvContentPartPr/>
              <p14:nvPr/>
            </p14:nvContentPartPr>
            <p14:xfrm>
              <a:off x="9600000" y="980671"/>
              <a:ext cx="245160" cy="119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1CA646D-E9EF-40A4-9612-967F8852D9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81974" y="962671"/>
                <a:ext cx="28085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1974117-F85A-4BEC-907E-8D7AC4A67303}"/>
                  </a:ext>
                </a:extLst>
              </p14:cNvPr>
              <p14:cNvContentPartPr/>
              <p14:nvPr/>
            </p14:nvContentPartPr>
            <p14:xfrm>
              <a:off x="9940920" y="1014511"/>
              <a:ext cx="114480" cy="80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1974117-F85A-4BEC-907E-8D7AC4A6730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22863" y="996511"/>
                <a:ext cx="150232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FD6DF36-3BE0-4837-A6EF-1D91E0C8F439}"/>
                  </a:ext>
                </a:extLst>
              </p14:cNvPr>
              <p14:cNvContentPartPr/>
              <p14:nvPr/>
            </p14:nvContentPartPr>
            <p14:xfrm>
              <a:off x="10168080" y="787711"/>
              <a:ext cx="131760" cy="272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FD6DF36-3BE0-4837-A6EF-1D91E0C8F4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50080" y="769735"/>
                <a:ext cx="167400" cy="3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5BA4392-9AE8-4029-88F7-0A94B729C5D9}"/>
                  </a:ext>
                </a:extLst>
              </p14:cNvPr>
              <p14:cNvContentPartPr/>
              <p14:nvPr/>
            </p14:nvContentPartPr>
            <p14:xfrm>
              <a:off x="10560480" y="951511"/>
              <a:ext cx="272880" cy="103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5BA4392-9AE8-4029-88F7-0A94B729C5D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42504" y="933511"/>
                <a:ext cx="308473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D7F7600-0251-40DE-962F-49850C584196}"/>
                  </a:ext>
                </a:extLst>
              </p14:cNvPr>
              <p14:cNvContentPartPr/>
              <p14:nvPr/>
            </p14:nvContentPartPr>
            <p14:xfrm>
              <a:off x="11003280" y="764671"/>
              <a:ext cx="142920" cy="432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D7F7600-0251-40DE-962F-49850C58419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85280" y="746671"/>
                <a:ext cx="1785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7D14033-86CB-419C-8BD9-668EF68C7EA2}"/>
                  </a:ext>
                </a:extLst>
              </p14:cNvPr>
              <p14:cNvContentPartPr/>
              <p14:nvPr/>
            </p14:nvContentPartPr>
            <p14:xfrm>
              <a:off x="11344200" y="1128271"/>
              <a:ext cx="612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7D14033-86CB-419C-8BD9-668EF68C7EA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6200" y="1110271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69B9C16-0774-41B2-A9C7-2BFB84E02A42}"/>
                  </a:ext>
                </a:extLst>
              </p14:cNvPr>
              <p14:cNvContentPartPr/>
              <p14:nvPr/>
            </p14:nvContentPartPr>
            <p14:xfrm>
              <a:off x="8947320" y="844231"/>
              <a:ext cx="142920" cy="295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69B9C16-0774-41B2-A9C7-2BFB84E02A4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29320" y="826231"/>
                <a:ext cx="178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BDFBC0-8E32-4A98-BF97-0A1A7C6BDBFE}"/>
                  </a:ext>
                </a:extLst>
              </p14:cNvPr>
              <p14:cNvContentPartPr/>
              <p14:nvPr/>
            </p14:nvContentPartPr>
            <p14:xfrm>
              <a:off x="3083390" y="114209"/>
              <a:ext cx="5400720" cy="1038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BDFBC0-8E32-4A98-BF97-0A1A7C6BDBF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74030" y="104849"/>
                <a:ext cx="5419440" cy="10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855B24-8811-4DD9-BC14-2AE013E37722}"/>
                  </a:ext>
                </a:extLst>
              </p14:cNvPr>
              <p14:cNvContentPartPr/>
              <p14:nvPr/>
            </p14:nvContentPartPr>
            <p14:xfrm>
              <a:off x="462120" y="321871"/>
              <a:ext cx="142200" cy="27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855B24-8811-4DD9-BC14-2AE013E377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120" y="303871"/>
                <a:ext cx="177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1F927D-7401-4DD0-B320-711097D3EB1B}"/>
                  </a:ext>
                </a:extLst>
              </p14:cNvPr>
              <p14:cNvContentPartPr/>
              <p14:nvPr/>
            </p14:nvContentPartPr>
            <p14:xfrm>
              <a:off x="728880" y="452191"/>
              <a:ext cx="91440" cy="12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1F927D-7401-4DD0-B320-711097D3EB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880" y="434191"/>
                <a:ext cx="127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CF33AA-68BE-4AED-95FF-E838B57C7C5F}"/>
                  </a:ext>
                </a:extLst>
              </p14:cNvPr>
              <p14:cNvContentPartPr/>
              <p14:nvPr/>
            </p14:nvContentPartPr>
            <p14:xfrm>
              <a:off x="990600" y="259231"/>
              <a:ext cx="193320" cy="29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CF33AA-68BE-4AED-95FF-E838B57C7C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600" y="241231"/>
                <a:ext cx="2289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7469B29-CE9C-45CA-8393-4BA3A9D9C90B}"/>
                  </a:ext>
                </a:extLst>
              </p14:cNvPr>
              <p14:cNvContentPartPr/>
              <p14:nvPr/>
            </p14:nvContentPartPr>
            <p14:xfrm>
              <a:off x="1598280" y="412231"/>
              <a:ext cx="322200" cy="154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7469B29-CE9C-45CA-8393-4BA3A9D9C9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0280" y="394231"/>
                <a:ext cx="357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7A3111-FC3C-4878-AF1B-4C5FA6E9F5DB}"/>
                  </a:ext>
                </a:extLst>
              </p14:cNvPr>
              <p14:cNvContentPartPr/>
              <p14:nvPr/>
            </p14:nvContentPartPr>
            <p14:xfrm>
              <a:off x="3159960" y="56019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7A3111-FC3C-4878-AF1B-4C5FA6E9F5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1960" y="5421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E7E485-2D12-45EC-91ED-1137C9550B21}"/>
                  </a:ext>
                </a:extLst>
              </p14:cNvPr>
              <p14:cNvContentPartPr/>
              <p14:nvPr/>
            </p14:nvContentPartPr>
            <p14:xfrm>
              <a:off x="2682960" y="218551"/>
              <a:ext cx="250200" cy="43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E7E485-2D12-45EC-91ED-1137C9550B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64986" y="200536"/>
                <a:ext cx="285789" cy="468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82DB4F-F1C3-40B7-A549-19F4970DDF12}"/>
                  </a:ext>
                </a:extLst>
              </p14:cNvPr>
              <p14:cNvContentPartPr/>
              <p14:nvPr/>
            </p14:nvContentPartPr>
            <p14:xfrm>
              <a:off x="2194080" y="315391"/>
              <a:ext cx="210960" cy="23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82DB4F-F1C3-40B7-A549-19F4970DDF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76080" y="297391"/>
                <a:ext cx="246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13CA63-9876-47D1-AF20-331E1134C5D5}"/>
                  </a:ext>
                </a:extLst>
              </p14:cNvPr>
              <p14:cNvContentPartPr/>
              <p14:nvPr/>
            </p14:nvContentPartPr>
            <p14:xfrm>
              <a:off x="3614280" y="287671"/>
              <a:ext cx="45720" cy="221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13CA63-9876-47D1-AF20-331E1134C5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6280" y="269700"/>
                <a:ext cx="81360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0703A3-A31B-46BF-AFC7-E5ECA863897D}"/>
                  </a:ext>
                </a:extLst>
              </p14:cNvPr>
              <p14:cNvContentPartPr/>
              <p14:nvPr/>
            </p14:nvContentPartPr>
            <p14:xfrm>
              <a:off x="4261560" y="304591"/>
              <a:ext cx="176760" cy="19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0703A3-A31B-46BF-AFC7-E5ECA86389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3523" y="286591"/>
                <a:ext cx="212473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88D7F5A-6F48-4C9A-8908-A32BF73F6E5C}"/>
                  </a:ext>
                </a:extLst>
              </p14:cNvPr>
              <p14:cNvContentPartPr/>
              <p14:nvPr/>
            </p14:nvContentPartPr>
            <p14:xfrm>
              <a:off x="4767360" y="429151"/>
              <a:ext cx="272880" cy="51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88D7F5A-6F48-4C9A-8908-A32BF73F6E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9384" y="411151"/>
                <a:ext cx="308473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1C2BDA-E4ED-45B9-837C-548184CD53FE}"/>
                  </a:ext>
                </a:extLst>
              </p14:cNvPr>
              <p14:cNvContentPartPr/>
              <p14:nvPr/>
            </p14:nvContentPartPr>
            <p14:xfrm>
              <a:off x="5283960" y="230791"/>
              <a:ext cx="182520" cy="267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1C2BDA-E4ED-45B9-837C-548184CD53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65960" y="212767"/>
                <a:ext cx="21816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158A54-448F-41F4-B6AB-5FD3F38746F7}"/>
                  </a:ext>
                </a:extLst>
              </p14:cNvPr>
              <p14:cNvContentPartPr/>
              <p14:nvPr/>
            </p14:nvContentPartPr>
            <p14:xfrm>
              <a:off x="6283680" y="316111"/>
              <a:ext cx="108360" cy="102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158A54-448F-41F4-B6AB-5FD3F38746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5680" y="298111"/>
                <a:ext cx="144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E38F11-C46F-4DBC-A697-7BB4CEDA6B9C}"/>
                  </a:ext>
                </a:extLst>
              </p14:cNvPr>
              <p14:cNvContentPartPr/>
              <p14:nvPr/>
            </p14:nvContentPartPr>
            <p14:xfrm>
              <a:off x="6493200" y="213871"/>
              <a:ext cx="114840" cy="210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E38F11-C46F-4DBC-A697-7BB4CEDA6B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5200" y="195902"/>
                <a:ext cx="150480" cy="24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68EF81-F82D-428C-B02E-8648CA376F2E}"/>
                  </a:ext>
                </a:extLst>
              </p14:cNvPr>
              <p14:cNvContentPartPr/>
              <p14:nvPr/>
            </p14:nvContentPartPr>
            <p14:xfrm>
              <a:off x="6811800" y="304591"/>
              <a:ext cx="250200" cy="10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68EF81-F82D-428C-B02E-8648CA376F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3800" y="286591"/>
                <a:ext cx="285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BB0D36-3F47-46E3-90A5-F6E6B129DBBE}"/>
                  </a:ext>
                </a:extLst>
              </p14:cNvPr>
              <p14:cNvContentPartPr/>
              <p14:nvPr/>
            </p14:nvContentPartPr>
            <p14:xfrm>
              <a:off x="7181160" y="117031"/>
              <a:ext cx="97920" cy="347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BB0D36-3F47-46E3-90A5-F6E6B129DB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3160" y="99012"/>
                <a:ext cx="13356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B173F86-3DE6-41B2-9B7A-F035ADD38881}"/>
                  </a:ext>
                </a:extLst>
              </p14:cNvPr>
              <p14:cNvContentPartPr/>
              <p14:nvPr/>
            </p14:nvContentPartPr>
            <p14:xfrm>
              <a:off x="8220120" y="145831"/>
              <a:ext cx="108720" cy="312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B173F86-3DE6-41B2-9B7A-F035ADD388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02060" y="127831"/>
                <a:ext cx="14447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CBD4CB3-712E-4AB8-8230-B5BDBD5742BA}"/>
                  </a:ext>
                </a:extLst>
              </p14:cNvPr>
              <p14:cNvContentPartPr/>
              <p14:nvPr/>
            </p14:nvContentPartPr>
            <p14:xfrm>
              <a:off x="7692360" y="304231"/>
              <a:ext cx="392400" cy="13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CBD4CB3-712E-4AB8-8230-B5BDBD5742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74360" y="286184"/>
                <a:ext cx="428040" cy="172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8CE477-22FC-4206-BA41-024AAB500541}"/>
                  </a:ext>
                </a:extLst>
              </p14:cNvPr>
              <p14:cNvContentPartPr/>
              <p14:nvPr/>
            </p14:nvContentPartPr>
            <p14:xfrm>
              <a:off x="5755560" y="219631"/>
              <a:ext cx="397800" cy="256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8CE477-22FC-4206-BA41-024AAB5005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37576" y="201631"/>
                <a:ext cx="433408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0890CB1-AE6C-40AB-9563-4F9CE43A276F}"/>
                  </a:ext>
                </a:extLst>
              </p14:cNvPr>
              <p14:cNvContentPartPr/>
              <p14:nvPr/>
            </p14:nvContentPartPr>
            <p14:xfrm>
              <a:off x="4755840" y="276151"/>
              <a:ext cx="244800" cy="97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0890CB1-AE6C-40AB-9563-4F9CE43A27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37813" y="258084"/>
                <a:ext cx="280492" cy="13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CCD909-9C61-49A1-9D1F-4B42B8B02A08}"/>
                  </a:ext>
                </a:extLst>
              </p14:cNvPr>
              <p14:cNvContentPartPr/>
              <p14:nvPr/>
            </p14:nvContentPartPr>
            <p14:xfrm>
              <a:off x="3784920" y="264631"/>
              <a:ext cx="227520" cy="267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CCD909-9C61-49A1-9D1F-4B42B8B02A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66920" y="246631"/>
                <a:ext cx="263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CB3672-5D35-452B-A468-0E7EAC5FE6AA}"/>
                  </a:ext>
                </a:extLst>
              </p14:cNvPr>
              <p14:cNvContentPartPr/>
              <p14:nvPr/>
            </p14:nvContentPartPr>
            <p14:xfrm>
              <a:off x="9242880" y="264991"/>
              <a:ext cx="187920" cy="28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CB3672-5D35-452B-A468-0E7EAC5FE6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24880" y="247213"/>
                <a:ext cx="223560" cy="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864726-C263-4B81-921F-75BE738B9E16}"/>
                  </a:ext>
                </a:extLst>
              </p14:cNvPr>
              <p14:cNvContentPartPr/>
              <p14:nvPr/>
            </p14:nvContentPartPr>
            <p14:xfrm>
              <a:off x="10753440" y="168511"/>
              <a:ext cx="147960" cy="233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864726-C263-4B81-921F-75BE738B9E1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35440" y="150511"/>
                <a:ext cx="1836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C8A65D-9F42-42B6-A44F-FFE759716971}"/>
                  </a:ext>
                </a:extLst>
              </p14:cNvPr>
              <p14:cNvContentPartPr/>
              <p14:nvPr/>
            </p14:nvContentPartPr>
            <p14:xfrm>
              <a:off x="11110560" y="156271"/>
              <a:ext cx="410400" cy="398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C8A65D-9F42-42B6-A44F-FFE7597169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92560" y="138271"/>
                <a:ext cx="446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A3487C-5BA7-4EB5-8674-A48AEC5DA373}"/>
                  </a:ext>
                </a:extLst>
              </p14:cNvPr>
              <p14:cNvContentPartPr/>
              <p14:nvPr/>
            </p14:nvContentPartPr>
            <p14:xfrm>
              <a:off x="10129200" y="134311"/>
              <a:ext cx="493920" cy="363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A3487C-5BA7-4EB5-8674-A48AEC5DA3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11200" y="116311"/>
                <a:ext cx="529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B27386F-224A-48EE-8DF6-7FD46DEEC813}"/>
                  </a:ext>
                </a:extLst>
              </p14:cNvPr>
              <p14:cNvContentPartPr/>
              <p14:nvPr/>
            </p14:nvContentPartPr>
            <p14:xfrm>
              <a:off x="9259800" y="349591"/>
              <a:ext cx="238680" cy="10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B27386F-224A-48EE-8DF6-7FD46DEEC8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41800" y="331591"/>
                <a:ext cx="2743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657790-4987-4ED9-BD6A-621A4B46BD25}"/>
                  </a:ext>
                </a:extLst>
              </p14:cNvPr>
              <p14:cNvContentPartPr/>
              <p14:nvPr/>
            </p14:nvContentPartPr>
            <p14:xfrm>
              <a:off x="8885040" y="230431"/>
              <a:ext cx="193320" cy="277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657790-4987-4ED9-BD6A-621A4B46BD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67073" y="212408"/>
                <a:ext cx="228894" cy="31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6EC8880-948F-42EC-A45F-5E9DC6CB8CB0}"/>
                  </a:ext>
                </a:extLst>
              </p14:cNvPr>
              <p14:cNvContentPartPr/>
              <p14:nvPr/>
            </p14:nvContentPartPr>
            <p14:xfrm>
              <a:off x="9708360" y="158071"/>
              <a:ext cx="142920" cy="28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6EC8880-948F-42EC-A45F-5E9DC6CB8C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90360" y="140071"/>
                <a:ext cx="1785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DA6D573-493F-499F-A32F-F3439BC4BD44}"/>
                  </a:ext>
                </a:extLst>
              </p14:cNvPr>
              <p14:cNvContentPartPr/>
              <p14:nvPr/>
            </p14:nvContentPartPr>
            <p14:xfrm>
              <a:off x="1717080" y="1116391"/>
              <a:ext cx="131400" cy="165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DA6D573-493F-499F-A32F-F3439BC4BD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99031" y="1098391"/>
                <a:ext cx="167138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57A1CA7-E71A-4282-8EF3-4D6814E6836F}"/>
                  </a:ext>
                </a:extLst>
              </p14:cNvPr>
              <p14:cNvContentPartPr/>
              <p14:nvPr/>
            </p14:nvContentPartPr>
            <p14:xfrm>
              <a:off x="2279760" y="1128271"/>
              <a:ext cx="170640" cy="176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57A1CA7-E71A-4282-8EF3-4D6814E683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61798" y="1110308"/>
                <a:ext cx="206205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59E000-DB49-432B-A88A-4F533F3F503D}"/>
                  </a:ext>
                </a:extLst>
              </p14:cNvPr>
              <p14:cNvContentPartPr/>
              <p14:nvPr/>
            </p14:nvContentPartPr>
            <p14:xfrm>
              <a:off x="1973040" y="1082911"/>
              <a:ext cx="136800" cy="18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59E000-DB49-432B-A88A-4F533F3F50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5040" y="1064911"/>
                <a:ext cx="172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EFCAA55-6CD5-4481-A88A-8BAD613C7447}"/>
                  </a:ext>
                </a:extLst>
              </p14:cNvPr>
              <p14:cNvContentPartPr/>
              <p14:nvPr/>
            </p14:nvContentPartPr>
            <p14:xfrm>
              <a:off x="496320" y="1026031"/>
              <a:ext cx="886320" cy="267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EFCAA55-6CD5-4481-A88A-8BAD613C74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8320" y="1008055"/>
                <a:ext cx="921960" cy="303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EF8D9CC-0AD9-4DFC-A41A-B5C826D3ED66}"/>
                  </a:ext>
                </a:extLst>
              </p14:cNvPr>
              <p14:cNvContentPartPr/>
              <p14:nvPr/>
            </p14:nvContentPartPr>
            <p14:xfrm>
              <a:off x="2677200" y="1099831"/>
              <a:ext cx="284400" cy="23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EF8D9CC-0AD9-4DFC-A41A-B5C826D3ED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59177" y="1082108"/>
                <a:ext cx="320085" cy="58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9617848-BDC2-443A-9487-0FE1043D0FA9}"/>
                  </a:ext>
                </a:extLst>
              </p14:cNvPr>
              <p14:cNvContentPartPr/>
              <p14:nvPr/>
            </p14:nvContentPartPr>
            <p14:xfrm>
              <a:off x="2711400" y="1179391"/>
              <a:ext cx="255960" cy="34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9617848-BDC2-443A-9487-0FE1043D0F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93400" y="1161391"/>
                <a:ext cx="2916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5B01AA3-538C-4CAC-9580-91121B67A329}"/>
                  </a:ext>
                </a:extLst>
              </p14:cNvPr>
              <p14:cNvContentPartPr/>
              <p14:nvPr/>
            </p14:nvContentPartPr>
            <p14:xfrm>
              <a:off x="2768280" y="1270111"/>
              <a:ext cx="250200" cy="17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5B01AA3-538C-4CAC-9580-91121B67A32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50280" y="1252111"/>
                <a:ext cx="285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7142DA-C3E0-4CA6-B577-47DF4EEF8B42}"/>
                  </a:ext>
                </a:extLst>
              </p14:cNvPr>
              <p14:cNvContentPartPr/>
              <p14:nvPr/>
            </p14:nvContentPartPr>
            <p14:xfrm>
              <a:off x="3319080" y="991831"/>
              <a:ext cx="154440" cy="295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7142DA-C3E0-4CA6-B577-47DF4EEF8B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1122" y="973831"/>
                <a:ext cx="189997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C65B4BF-69AE-4555-8C7F-575E9185EBAE}"/>
                  </a:ext>
                </a:extLst>
              </p14:cNvPr>
              <p14:cNvContentPartPr/>
              <p14:nvPr/>
            </p14:nvContentPartPr>
            <p14:xfrm>
              <a:off x="5437680" y="1094071"/>
              <a:ext cx="210600" cy="14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C65B4BF-69AE-4555-8C7F-575E9185EB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19680" y="1076071"/>
                <a:ext cx="246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2B0A3E6-DDA6-46AF-B4D4-A806AF111A53}"/>
                  </a:ext>
                </a:extLst>
              </p14:cNvPr>
              <p14:cNvContentPartPr/>
              <p14:nvPr/>
            </p14:nvContentPartPr>
            <p14:xfrm>
              <a:off x="5812440" y="906871"/>
              <a:ext cx="124920" cy="363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2B0A3E6-DDA6-46AF-B4D4-A806AF111A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94440" y="888871"/>
                <a:ext cx="160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2F4F990-FF54-48E8-8D2F-89B10391591B}"/>
                  </a:ext>
                </a:extLst>
              </p14:cNvPr>
              <p14:cNvContentPartPr/>
              <p14:nvPr/>
            </p14:nvContentPartPr>
            <p14:xfrm>
              <a:off x="6885600" y="878431"/>
              <a:ext cx="80280" cy="307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2F4F990-FF54-48E8-8D2F-89B10391591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67600" y="860452"/>
                <a:ext cx="115920" cy="342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3D6929-C034-4CFF-94FF-9D599B708F79}"/>
                  </a:ext>
                </a:extLst>
              </p14:cNvPr>
              <p14:cNvContentPartPr/>
              <p14:nvPr/>
            </p14:nvContentPartPr>
            <p14:xfrm>
              <a:off x="6424800" y="1059151"/>
              <a:ext cx="336600" cy="114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3D6929-C034-4CFF-94FF-9D599B708F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06781" y="1041151"/>
                <a:ext cx="372278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E9F72C-B776-4171-83AF-61134D22601F}"/>
                  </a:ext>
                </a:extLst>
              </p14:cNvPr>
              <p14:cNvContentPartPr/>
              <p14:nvPr/>
            </p14:nvContentPartPr>
            <p14:xfrm>
              <a:off x="4318080" y="923791"/>
              <a:ext cx="773280" cy="352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E9F72C-B776-4171-83AF-61134D22601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00088" y="905791"/>
                <a:ext cx="808903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3341F5-8978-4D4F-BF50-E862C2B738E1}"/>
                  </a:ext>
                </a:extLst>
              </p14:cNvPr>
              <p14:cNvContentPartPr/>
              <p14:nvPr/>
            </p14:nvContentPartPr>
            <p14:xfrm>
              <a:off x="3932160" y="923791"/>
              <a:ext cx="108360" cy="31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3341F5-8978-4D4F-BF50-E862C2B738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4220" y="905791"/>
                <a:ext cx="143882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A46F10B-582F-4312-B23D-0670115B290B}"/>
                  </a:ext>
                </a:extLst>
              </p14:cNvPr>
              <p14:cNvContentPartPr/>
              <p14:nvPr/>
            </p14:nvContentPartPr>
            <p14:xfrm>
              <a:off x="3591600" y="1014511"/>
              <a:ext cx="142200" cy="153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A46F10B-582F-4312-B23D-0670115B29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73600" y="996511"/>
                <a:ext cx="177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990CCD-E1A1-4FA8-AC49-7696540167A2}"/>
                  </a:ext>
                </a:extLst>
              </p14:cNvPr>
              <p14:cNvContentPartPr/>
              <p14:nvPr/>
            </p14:nvContentPartPr>
            <p14:xfrm>
              <a:off x="7470600" y="1020271"/>
              <a:ext cx="176400" cy="171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990CCD-E1A1-4FA8-AC49-7696540167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52600" y="1002233"/>
                <a:ext cx="212040" cy="207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15B6C3-B943-42E6-A692-A0D0F4D31B33}"/>
                  </a:ext>
                </a:extLst>
              </p14:cNvPr>
              <p14:cNvContentPartPr/>
              <p14:nvPr/>
            </p14:nvContentPartPr>
            <p14:xfrm>
              <a:off x="7816920" y="1014511"/>
              <a:ext cx="131400" cy="131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15B6C3-B943-42E6-A692-A0D0F4D31B3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98920" y="996511"/>
                <a:ext cx="167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F8CF35-7052-4F4C-AD31-B4A74A4AE61A}"/>
                  </a:ext>
                </a:extLst>
              </p14:cNvPr>
              <p14:cNvContentPartPr/>
              <p14:nvPr/>
            </p14:nvContentPartPr>
            <p14:xfrm>
              <a:off x="8226240" y="996871"/>
              <a:ext cx="102600" cy="6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F8CF35-7052-4F4C-AD31-B4A74A4AE6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08240" y="977871"/>
                <a:ext cx="138240" cy="4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5361ABA-571E-403C-8EBE-AFDAD894168F}"/>
                  </a:ext>
                </a:extLst>
              </p14:cNvPr>
              <p14:cNvContentPartPr/>
              <p14:nvPr/>
            </p14:nvContentPartPr>
            <p14:xfrm>
              <a:off x="8260080" y="1060231"/>
              <a:ext cx="9684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5361ABA-571E-403C-8EBE-AFDAD894168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42080" y="1042231"/>
                <a:ext cx="132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66DADC0-5674-4871-A078-0424EC058C6D}"/>
                  </a:ext>
                </a:extLst>
              </p14:cNvPr>
              <p14:cNvContentPartPr/>
              <p14:nvPr/>
            </p14:nvContentPartPr>
            <p14:xfrm>
              <a:off x="8640960" y="872671"/>
              <a:ext cx="159840" cy="295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66DADC0-5674-4871-A078-0424EC058C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22960" y="854671"/>
                <a:ext cx="195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F277DB-E82A-4FC7-A372-23258BCC4B16}"/>
                  </a:ext>
                </a:extLst>
              </p14:cNvPr>
              <p14:cNvContentPartPr/>
              <p14:nvPr/>
            </p14:nvContentPartPr>
            <p14:xfrm>
              <a:off x="9366720" y="827311"/>
              <a:ext cx="109080" cy="302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F277DB-E82A-4FC7-A372-23258BCC4B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348720" y="809311"/>
                <a:ext cx="1447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9CB0AAF-E9B3-4FBF-B2B5-CD7D187AD304}"/>
                  </a:ext>
                </a:extLst>
              </p14:cNvPr>
              <p14:cNvContentPartPr/>
              <p14:nvPr/>
            </p14:nvContentPartPr>
            <p14:xfrm>
              <a:off x="9600000" y="980671"/>
              <a:ext cx="245160" cy="119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9CB0AAF-E9B3-4FBF-B2B5-CD7D187AD3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81974" y="962671"/>
                <a:ext cx="280852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DB5D7D9-1EBF-4D25-A8C7-B517BBC9C813}"/>
                  </a:ext>
                </a:extLst>
              </p14:cNvPr>
              <p14:cNvContentPartPr/>
              <p14:nvPr/>
            </p14:nvContentPartPr>
            <p14:xfrm>
              <a:off x="9940920" y="1014511"/>
              <a:ext cx="114480" cy="80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DB5D7D9-1EBF-4D25-A8C7-B517BBC9C81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22863" y="996511"/>
                <a:ext cx="150232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7D3E0D-5488-4CA8-A3AB-AA8B153A7B5F}"/>
                  </a:ext>
                </a:extLst>
              </p14:cNvPr>
              <p14:cNvContentPartPr/>
              <p14:nvPr/>
            </p14:nvContentPartPr>
            <p14:xfrm>
              <a:off x="10168080" y="787711"/>
              <a:ext cx="131760" cy="272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7D3E0D-5488-4CA8-A3AB-AA8B153A7B5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50080" y="769735"/>
                <a:ext cx="167400" cy="30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B847900-19AB-4895-AD5C-101B1B2A8BDC}"/>
                  </a:ext>
                </a:extLst>
              </p14:cNvPr>
              <p14:cNvContentPartPr/>
              <p14:nvPr/>
            </p14:nvContentPartPr>
            <p14:xfrm>
              <a:off x="10560480" y="951511"/>
              <a:ext cx="272880" cy="103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B847900-19AB-4895-AD5C-101B1B2A8BD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542504" y="933511"/>
                <a:ext cx="308473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8A34D91-65EB-4DFB-9F89-C620B554D95F}"/>
                  </a:ext>
                </a:extLst>
              </p14:cNvPr>
              <p14:cNvContentPartPr/>
              <p14:nvPr/>
            </p14:nvContentPartPr>
            <p14:xfrm>
              <a:off x="11003280" y="764671"/>
              <a:ext cx="142920" cy="432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A34D91-65EB-4DFB-9F89-C620B554D95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85280" y="746671"/>
                <a:ext cx="1785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796BE0-26B4-4FDD-8BE6-B7CA3AC123F1}"/>
                  </a:ext>
                </a:extLst>
              </p14:cNvPr>
              <p14:cNvContentPartPr/>
              <p14:nvPr/>
            </p14:nvContentPartPr>
            <p14:xfrm>
              <a:off x="11344200" y="1128271"/>
              <a:ext cx="612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796BE0-26B4-4FDD-8BE6-B7CA3AC123F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326200" y="1110271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005F604-DD64-497A-8AB9-5F17E9C3C97E}"/>
                  </a:ext>
                </a:extLst>
              </p14:cNvPr>
              <p14:cNvContentPartPr/>
              <p14:nvPr/>
            </p14:nvContentPartPr>
            <p14:xfrm>
              <a:off x="8947320" y="844231"/>
              <a:ext cx="142920" cy="295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005F604-DD64-497A-8AB9-5F17E9C3C97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29320" y="826231"/>
                <a:ext cx="178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E5F389C-0DD3-4446-8197-982BC3404B1F}"/>
                  </a:ext>
                </a:extLst>
              </p14:cNvPr>
              <p14:cNvContentPartPr/>
              <p14:nvPr/>
            </p14:nvContentPartPr>
            <p14:xfrm>
              <a:off x="3083390" y="114209"/>
              <a:ext cx="5400720" cy="1038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E5F389C-0DD3-4446-8197-982BC3404B1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74030" y="104849"/>
                <a:ext cx="5419440" cy="10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D38C285-1A01-4A2D-A399-1A78C1970CA2}"/>
              </a:ext>
            </a:extLst>
          </p:cNvPr>
          <p:cNvGrpSpPr/>
          <p:nvPr/>
        </p:nvGrpSpPr>
        <p:grpSpPr>
          <a:xfrm>
            <a:off x="674040" y="1868210"/>
            <a:ext cx="821160" cy="324360"/>
            <a:chOff x="674040" y="1868210"/>
            <a:chExt cx="82116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BC0EA6-9E27-46DD-9A73-727765054123}"/>
                    </a:ext>
                  </a:extLst>
                </p14:cNvPr>
                <p14:cNvContentPartPr/>
                <p14:nvPr/>
              </p14:nvContentPartPr>
              <p14:xfrm>
                <a:off x="678720" y="1874690"/>
                <a:ext cx="54360" cy="285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BC0EA6-9E27-46DD-9A73-7277650541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080" y="1857050"/>
                  <a:ext cx="90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4C6225-9F24-4041-B73C-4F9399EE8404}"/>
                    </a:ext>
                  </a:extLst>
                </p14:cNvPr>
                <p14:cNvContentPartPr/>
                <p14:nvPr/>
              </p14:nvContentPartPr>
              <p14:xfrm>
                <a:off x="674040" y="1868210"/>
                <a:ext cx="178560" cy="48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4C6225-9F24-4041-B73C-4F9399EE84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040" y="1850570"/>
                  <a:ext cx="21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DF1C90-B194-4556-8313-E939661CFE57}"/>
                    </a:ext>
                  </a:extLst>
                </p14:cNvPr>
                <p14:cNvContentPartPr/>
                <p14:nvPr/>
              </p14:nvContentPartPr>
              <p14:xfrm>
                <a:off x="711840" y="2032370"/>
                <a:ext cx="145080" cy="18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DF1C90-B194-4556-8313-E939661CFE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200" y="2014370"/>
                  <a:ext cx="180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4B577D-77B2-4A6F-8F8A-C931F6825E49}"/>
                    </a:ext>
                  </a:extLst>
                </p14:cNvPr>
                <p14:cNvContentPartPr/>
                <p14:nvPr/>
              </p14:nvContentPartPr>
              <p14:xfrm>
                <a:off x="949800" y="2004650"/>
                <a:ext cx="34560" cy="15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4B577D-77B2-4A6F-8F8A-C931F6825E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1800" y="1986650"/>
                  <a:ext cx="70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1E1155-9B1F-4C6C-BE2E-9C6D4C8F5E4A}"/>
                    </a:ext>
                  </a:extLst>
                </p14:cNvPr>
                <p14:cNvContentPartPr/>
                <p14:nvPr/>
              </p14:nvContentPartPr>
              <p14:xfrm>
                <a:off x="1030800" y="1994570"/>
                <a:ext cx="245880" cy="183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1E1155-9B1F-4C6C-BE2E-9C6D4C8F5E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3160" y="1976930"/>
                  <a:ext cx="281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E789B88-6C82-486F-B0D2-8F7EB51FD1E3}"/>
                    </a:ext>
                  </a:extLst>
                </p14:cNvPr>
                <p14:cNvContentPartPr/>
                <p14:nvPr/>
              </p14:nvContentPartPr>
              <p14:xfrm>
                <a:off x="1353360" y="1887290"/>
                <a:ext cx="141840" cy="305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E789B88-6C82-486F-B0D2-8F7EB51FD1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35360" y="1869290"/>
                  <a:ext cx="1774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544F11E-9C76-4FE3-93BF-019B7045915A}"/>
              </a:ext>
            </a:extLst>
          </p:cNvPr>
          <p:cNvGrpSpPr/>
          <p:nvPr/>
        </p:nvGrpSpPr>
        <p:grpSpPr>
          <a:xfrm>
            <a:off x="1864560" y="1787930"/>
            <a:ext cx="1031760" cy="389880"/>
            <a:chOff x="1864560" y="1787930"/>
            <a:chExt cx="103176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6D3839-ECB1-4B30-AE43-248A9B17DA20}"/>
                    </a:ext>
                  </a:extLst>
                </p14:cNvPr>
                <p14:cNvContentPartPr/>
                <p14:nvPr/>
              </p14:nvContentPartPr>
              <p14:xfrm>
                <a:off x="1864560" y="1853090"/>
                <a:ext cx="281520" cy="323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6D3839-ECB1-4B30-AE43-248A9B17DA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46920" y="1835090"/>
                  <a:ext cx="317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889EA9-F6FD-4500-90E4-97456801458E}"/>
                    </a:ext>
                  </a:extLst>
                </p14:cNvPr>
                <p14:cNvContentPartPr/>
                <p14:nvPr/>
              </p14:nvContentPartPr>
              <p14:xfrm>
                <a:off x="2271360" y="2024450"/>
                <a:ext cx="200880" cy="43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889EA9-F6FD-4500-90E4-9745680145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53720" y="2006450"/>
                  <a:ext cx="236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A8254B-0D61-498F-AEF4-41D2C915F32C}"/>
                    </a:ext>
                  </a:extLst>
                </p14:cNvPr>
                <p14:cNvContentPartPr/>
                <p14:nvPr/>
              </p14:nvContentPartPr>
              <p14:xfrm>
                <a:off x="2365680" y="1951010"/>
                <a:ext cx="25920" cy="167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A8254B-0D61-498F-AEF4-41D2C915F3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48040" y="1933370"/>
                  <a:ext cx="615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147DDD5-E895-4049-B2A0-73ECC6D51347}"/>
                    </a:ext>
                  </a:extLst>
                </p14:cNvPr>
                <p14:cNvContentPartPr/>
                <p14:nvPr/>
              </p14:nvContentPartPr>
              <p14:xfrm>
                <a:off x="2581680" y="1859210"/>
                <a:ext cx="73080" cy="318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147DDD5-E895-4049-B2A0-73ECC6D513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64040" y="1841210"/>
                  <a:ext cx="108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DD6DAF-2A19-400F-8EDA-A0DE79BD0BF9}"/>
                    </a:ext>
                  </a:extLst>
                </p14:cNvPr>
                <p14:cNvContentPartPr/>
                <p14:nvPr/>
              </p14:nvContentPartPr>
              <p14:xfrm>
                <a:off x="2759520" y="1787930"/>
                <a:ext cx="136800" cy="378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DD6DAF-2A19-400F-8EDA-A0DE79BD0B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41520" y="1769930"/>
                  <a:ext cx="17244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7EAD35-1D93-41B4-8F6B-45BE56A87A93}"/>
              </a:ext>
            </a:extLst>
          </p:cNvPr>
          <p:cNvGrpSpPr/>
          <p:nvPr/>
        </p:nvGrpSpPr>
        <p:grpSpPr>
          <a:xfrm>
            <a:off x="3172440" y="1839770"/>
            <a:ext cx="730080" cy="328680"/>
            <a:chOff x="3172440" y="1839770"/>
            <a:chExt cx="7300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07887F-A6AD-4D1F-864D-22410C9087B6}"/>
                    </a:ext>
                  </a:extLst>
                </p14:cNvPr>
                <p14:cNvContentPartPr/>
                <p14:nvPr/>
              </p14:nvContentPartPr>
              <p14:xfrm>
                <a:off x="3172440" y="1892690"/>
                <a:ext cx="111600" cy="27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07887F-A6AD-4D1F-864D-22410C9087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54440" y="1875050"/>
                  <a:ext cx="147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D91BEA-EBA6-49BC-8502-B6B8F729A461}"/>
                    </a:ext>
                  </a:extLst>
                </p14:cNvPr>
                <p14:cNvContentPartPr/>
                <p14:nvPr/>
              </p14:nvContentPartPr>
              <p14:xfrm>
                <a:off x="3322920" y="2002130"/>
                <a:ext cx="239760" cy="142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D91BEA-EBA6-49BC-8502-B6B8F729A4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04920" y="1984130"/>
                  <a:ext cx="275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6B8387-F7FA-48D0-B3FD-09E04224F7FE}"/>
                    </a:ext>
                  </a:extLst>
                </p14:cNvPr>
                <p14:cNvContentPartPr/>
                <p14:nvPr/>
              </p14:nvContentPartPr>
              <p14:xfrm>
                <a:off x="3645480" y="2026250"/>
                <a:ext cx="83520" cy="114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6B8387-F7FA-48D0-B3FD-09E04224F7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27840" y="2008250"/>
                  <a:ext cx="119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C8F39BF-2FAA-491B-B6FD-70D85F373212}"/>
                    </a:ext>
                  </a:extLst>
                </p14:cNvPr>
                <p14:cNvContentPartPr/>
                <p14:nvPr/>
              </p14:nvContentPartPr>
              <p14:xfrm>
                <a:off x="3800640" y="1839770"/>
                <a:ext cx="101880" cy="274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C8F39BF-2FAA-491B-B6FD-70D85F3732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82640" y="1821770"/>
                  <a:ext cx="1375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C52248-E1A0-4AD1-8C71-A785D4A7CB14}"/>
              </a:ext>
            </a:extLst>
          </p:cNvPr>
          <p:cNvGrpSpPr/>
          <p:nvPr/>
        </p:nvGrpSpPr>
        <p:grpSpPr>
          <a:xfrm>
            <a:off x="4152720" y="1767050"/>
            <a:ext cx="432360" cy="403200"/>
            <a:chOff x="4152720" y="1767050"/>
            <a:chExt cx="4323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728E11C-FBF2-4217-905B-FB8625A06CF1}"/>
                    </a:ext>
                  </a:extLst>
                </p14:cNvPr>
                <p14:cNvContentPartPr/>
                <p14:nvPr/>
              </p14:nvContentPartPr>
              <p14:xfrm>
                <a:off x="4152720" y="1895930"/>
                <a:ext cx="193680" cy="263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728E11C-FBF2-4217-905B-FB8625A06C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35080" y="1877930"/>
                  <a:ext cx="229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24815BA-7903-4B1D-AB07-1E4E4CCAF10D}"/>
                    </a:ext>
                  </a:extLst>
                </p14:cNvPr>
                <p14:cNvContentPartPr/>
                <p14:nvPr/>
              </p14:nvContentPartPr>
              <p14:xfrm>
                <a:off x="4440360" y="1767050"/>
                <a:ext cx="144720" cy="403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24815BA-7903-4B1D-AB07-1E4E4CCAF1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22360" y="1749050"/>
                  <a:ext cx="18036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7B4AEB4-F504-436D-A301-D679C1054AED}"/>
              </a:ext>
            </a:extLst>
          </p:cNvPr>
          <p:cNvGrpSpPr/>
          <p:nvPr/>
        </p:nvGrpSpPr>
        <p:grpSpPr>
          <a:xfrm>
            <a:off x="5179800" y="1757690"/>
            <a:ext cx="631800" cy="334440"/>
            <a:chOff x="5179800" y="1757690"/>
            <a:chExt cx="6318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ECE92F-BD2D-4649-B223-5625326CA96E}"/>
                    </a:ext>
                  </a:extLst>
                </p14:cNvPr>
                <p14:cNvContentPartPr/>
                <p14:nvPr/>
              </p14:nvContentPartPr>
              <p14:xfrm>
                <a:off x="5179800" y="1909970"/>
                <a:ext cx="150120" cy="176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ECE92F-BD2D-4649-B223-5625326CA9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62160" y="1892330"/>
                  <a:ext cx="185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A39599-E944-4730-B570-A4334D36A49E}"/>
                    </a:ext>
                  </a:extLst>
                </p14:cNvPr>
                <p14:cNvContentPartPr/>
                <p14:nvPr/>
              </p14:nvContentPartPr>
              <p14:xfrm>
                <a:off x="5415960" y="1957130"/>
                <a:ext cx="119520" cy="135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A39599-E944-4730-B570-A4334D36A4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97960" y="1939130"/>
                  <a:ext cx="155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882A18-F9C4-418C-9A2A-4235A8E1C1D3}"/>
                    </a:ext>
                  </a:extLst>
                </p14:cNvPr>
                <p14:cNvContentPartPr/>
                <p14:nvPr/>
              </p14:nvContentPartPr>
              <p14:xfrm>
                <a:off x="5668320" y="1757690"/>
                <a:ext cx="143280" cy="325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882A18-F9C4-418C-9A2A-4235A8E1C1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50320" y="1739690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2F93D34-05C7-4225-8ECF-C132E82246FC}"/>
              </a:ext>
            </a:extLst>
          </p:cNvPr>
          <p:cNvGrpSpPr/>
          <p:nvPr/>
        </p:nvGrpSpPr>
        <p:grpSpPr>
          <a:xfrm>
            <a:off x="6317040" y="1747250"/>
            <a:ext cx="398160" cy="332280"/>
            <a:chOff x="6317040" y="1747250"/>
            <a:chExt cx="39816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11A675F-8BCC-40AD-9F2A-62DEC09D9105}"/>
                    </a:ext>
                  </a:extLst>
                </p14:cNvPr>
                <p14:cNvContentPartPr/>
                <p14:nvPr/>
              </p14:nvContentPartPr>
              <p14:xfrm>
                <a:off x="6317040" y="1747250"/>
                <a:ext cx="241560" cy="332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11A675F-8BCC-40AD-9F2A-62DEC09D91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99400" y="1729610"/>
                  <a:ext cx="2772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F1162B3-4E80-4E7A-BB80-9D8E62D01FD0}"/>
                    </a:ext>
                  </a:extLst>
                </p14:cNvPr>
                <p14:cNvContentPartPr/>
                <p14:nvPr/>
              </p14:nvContentPartPr>
              <p14:xfrm>
                <a:off x="6703320" y="1913930"/>
                <a:ext cx="11880" cy="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F1162B3-4E80-4E7A-BB80-9D8E62D01F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85680" y="1895930"/>
                  <a:ext cx="475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4FCD53D-8058-4C48-9B29-5F95B949E964}"/>
              </a:ext>
            </a:extLst>
          </p:cNvPr>
          <p:cNvGrpSpPr/>
          <p:nvPr/>
        </p:nvGrpSpPr>
        <p:grpSpPr>
          <a:xfrm>
            <a:off x="6887640" y="1754450"/>
            <a:ext cx="250560" cy="290160"/>
            <a:chOff x="6887640" y="1754450"/>
            <a:chExt cx="25056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41F6F5-8F03-471E-AFA7-92871A1B8119}"/>
                    </a:ext>
                  </a:extLst>
                </p14:cNvPr>
                <p14:cNvContentPartPr/>
                <p14:nvPr/>
              </p14:nvContentPartPr>
              <p14:xfrm>
                <a:off x="6887640" y="1798010"/>
                <a:ext cx="58320" cy="246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41F6F5-8F03-471E-AFA7-92871A1B81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69640" y="1780370"/>
                  <a:ext cx="939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47CE45-AEF8-4EAC-864E-CE784A649C2A}"/>
                    </a:ext>
                  </a:extLst>
                </p14:cNvPr>
                <p14:cNvContentPartPr/>
                <p14:nvPr/>
              </p14:nvContentPartPr>
              <p14:xfrm>
                <a:off x="7055400" y="1754450"/>
                <a:ext cx="82800" cy="277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47CE45-AEF8-4EAC-864E-CE784A649C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37760" y="1736450"/>
                  <a:ext cx="1184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2D39C23-CD0C-43AA-8EBF-EF01C9C3B95F}"/>
              </a:ext>
            </a:extLst>
          </p:cNvPr>
          <p:cNvGrpSpPr/>
          <p:nvPr/>
        </p:nvGrpSpPr>
        <p:grpSpPr>
          <a:xfrm>
            <a:off x="7436640" y="1672370"/>
            <a:ext cx="1247760" cy="378720"/>
            <a:chOff x="7436640" y="1672370"/>
            <a:chExt cx="124776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5563FA-6DBF-4DB2-8987-B91805E17A1D}"/>
                    </a:ext>
                  </a:extLst>
                </p14:cNvPr>
                <p14:cNvContentPartPr/>
                <p14:nvPr/>
              </p14:nvContentPartPr>
              <p14:xfrm>
                <a:off x="7436640" y="1795130"/>
                <a:ext cx="109440" cy="254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5563FA-6DBF-4DB2-8987-B91805E17A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9000" y="1777490"/>
                  <a:ext cx="145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AFF1625-EC98-4600-A3D4-B04AEF1950BD}"/>
                    </a:ext>
                  </a:extLst>
                </p14:cNvPr>
                <p14:cNvContentPartPr/>
                <p14:nvPr/>
              </p14:nvContentPartPr>
              <p14:xfrm>
                <a:off x="7616280" y="1879010"/>
                <a:ext cx="232200" cy="13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AFF1625-EC98-4600-A3D4-B04AEF1950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98280" y="1861370"/>
                  <a:ext cx="267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DE61697-0042-406C-BAAC-08DF780E9536}"/>
                    </a:ext>
                  </a:extLst>
                </p14:cNvPr>
                <p14:cNvContentPartPr/>
                <p14:nvPr/>
              </p14:nvContentPartPr>
              <p14:xfrm>
                <a:off x="7904280" y="1911050"/>
                <a:ext cx="109800" cy="100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DE61697-0042-406C-BAAC-08DF780E95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86280" y="1893410"/>
                  <a:ext cx="145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F44E2F-8C39-46DD-B491-BCFAF16CA3AC}"/>
                    </a:ext>
                  </a:extLst>
                </p14:cNvPr>
                <p14:cNvContentPartPr/>
                <p14:nvPr/>
              </p14:nvContentPartPr>
              <p14:xfrm>
                <a:off x="8076360" y="1743650"/>
                <a:ext cx="84600" cy="267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F44E2F-8C39-46DD-B491-BCFAF16CA3A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58360" y="1726010"/>
                  <a:ext cx="120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EC39CF8-4BD7-4ECE-8162-A90D09C375E6}"/>
                    </a:ext>
                  </a:extLst>
                </p14:cNvPr>
                <p14:cNvContentPartPr/>
                <p14:nvPr/>
              </p14:nvContentPartPr>
              <p14:xfrm>
                <a:off x="8323680" y="1776770"/>
                <a:ext cx="154800" cy="222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EC39CF8-4BD7-4ECE-8162-A90D09C375E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06040" y="1758770"/>
                  <a:ext cx="190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E4C44E1-7E68-4183-A407-D97A3ACA861F}"/>
                    </a:ext>
                  </a:extLst>
                </p14:cNvPr>
                <p14:cNvContentPartPr/>
                <p14:nvPr/>
              </p14:nvContentPartPr>
              <p14:xfrm>
                <a:off x="8548320" y="1672370"/>
                <a:ext cx="136080" cy="37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E4C44E1-7E68-4183-A407-D97A3ACA86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30680" y="1654370"/>
                  <a:ext cx="171720" cy="41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64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D8F2D97-75B6-440A-A33A-D86CCB2DC4CE}"/>
                  </a:ext>
                </a:extLst>
              </p14:cNvPr>
              <p14:cNvContentPartPr/>
              <p14:nvPr/>
            </p14:nvContentPartPr>
            <p14:xfrm>
              <a:off x="2816170" y="431582"/>
              <a:ext cx="171360" cy="21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D8F2D97-75B6-440A-A33A-D86CCB2DC4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8170" y="413582"/>
                <a:ext cx="207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40F023-937B-484E-B194-9177A30E41C9}"/>
                  </a:ext>
                </a:extLst>
              </p14:cNvPr>
              <p14:cNvContentPartPr/>
              <p14:nvPr/>
            </p14:nvContentPartPr>
            <p14:xfrm>
              <a:off x="3293530" y="397382"/>
              <a:ext cx="335880" cy="187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40F023-937B-484E-B194-9177A30E41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890" y="379382"/>
                <a:ext cx="371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29BA9D-0A15-4CB3-AE83-ADC6462AF518}"/>
                  </a:ext>
                </a:extLst>
              </p14:cNvPr>
              <p14:cNvContentPartPr/>
              <p14:nvPr/>
            </p14:nvContentPartPr>
            <p14:xfrm>
              <a:off x="3730930" y="368942"/>
              <a:ext cx="148320" cy="210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29BA9D-0A15-4CB3-AE83-ADC6462AF5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3290" y="351302"/>
                <a:ext cx="183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1B3ABC-BF4C-45FD-B4BC-C9D75DBF56E1}"/>
                  </a:ext>
                </a:extLst>
              </p14:cNvPr>
              <p14:cNvContentPartPr/>
              <p14:nvPr/>
            </p14:nvContentPartPr>
            <p14:xfrm>
              <a:off x="3975370" y="215582"/>
              <a:ext cx="103320" cy="36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1B3ABC-BF4C-45FD-B4BC-C9D75DBF56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7730" y="197942"/>
                <a:ext cx="1389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4A2238-3F1F-41E3-916E-EFC37EF17055}"/>
                  </a:ext>
                </a:extLst>
              </p14:cNvPr>
              <p14:cNvContentPartPr/>
              <p14:nvPr/>
            </p14:nvContentPartPr>
            <p14:xfrm>
              <a:off x="4230970" y="385862"/>
              <a:ext cx="125640" cy="19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4A2238-3F1F-41E3-916E-EFC37EF170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13330" y="368222"/>
                <a:ext cx="161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4958C52-DEE8-4419-B2AA-EC219B7E3DC1}"/>
                  </a:ext>
                </a:extLst>
              </p14:cNvPr>
              <p14:cNvContentPartPr/>
              <p14:nvPr/>
            </p14:nvContentPartPr>
            <p14:xfrm>
              <a:off x="4469650" y="300902"/>
              <a:ext cx="45720" cy="301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4958C52-DEE8-4419-B2AA-EC219B7E3D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1650" y="282902"/>
                <a:ext cx="81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19463D-536D-4029-89E3-1FEABEEFBE42}"/>
                  </a:ext>
                </a:extLst>
              </p14:cNvPr>
              <p14:cNvContentPartPr/>
              <p14:nvPr/>
            </p14:nvContentPartPr>
            <p14:xfrm>
              <a:off x="4651810" y="414302"/>
              <a:ext cx="159480" cy="181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19463D-536D-4029-89E3-1FEABEEFBE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3810" y="396662"/>
                <a:ext cx="1951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B3D4D9-BA06-47ED-BC3D-43D9AE4FDEDF}"/>
                  </a:ext>
                </a:extLst>
              </p14:cNvPr>
              <p14:cNvContentPartPr/>
              <p14:nvPr/>
            </p14:nvContentPartPr>
            <p14:xfrm>
              <a:off x="5134210" y="397382"/>
              <a:ext cx="420480" cy="182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B3D4D9-BA06-47ED-BC3D-43D9AE4FDE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16210" y="379742"/>
                <a:ext cx="456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0F0A51C-C46E-482A-9928-C3FE21B5F729}"/>
                  </a:ext>
                </a:extLst>
              </p14:cNvPr>
              <p14:cNvContentPartPr/>
              <p14:nvPr/>
            </p14:nvContentPartPr>
            <p14:xfrm>
              <a:off x="2345290" y="323582"/>
              <a:ext cx="307440" cy="307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0F0A51C-C46E-482A-9928-C3FE21B5F7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27629" y="305582"/>
                <a:ext cx="34312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AB7756-72BB-404F-9B77-F8E5996639F0}"/>
                  </a:ext>
                </a:extLst>
              </p14:cNvPr>
              <p14:cNvContentPartPr/>
              <p14:nvPr/>
            </p14:nvContentPartPr>
            <p14:xfrm>
              <a:off x="618370" y="317822"/>
              <a:ext cx="1625400" cy="35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AB7756-72BB-404F-9B77-F8E5996639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726" y="300182"/>
                <a:ext cx="1661048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E5D9912-3C83-4453-916C-E54E62F9FFD1}"/>
                  </a:ext>
                </a:extLst>
              </p14:cNvPr>
              <p14:cNvContentPartPr/>
              <p14:nvPr/>
            </p14:nvContentPartPr>
            <p14:xfrm>
              <a:off x="431530" y="777902"/>
              <a:ext cx="5617440" cy="18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E5D9912-3C83-4453-916C-E54E62F9FF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3530" y="759902"/>
                <a:ext cx="5653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BC0B053-0DB6-478A-BAC4-6EDD6B1919A6}"/>
                  </a:ext>
                </a:extLst>
              </p14:cNvPr>
              <p14:cNvContentPartPr/>
              <p14:nvPr/>
            </p14:nvContentPartPr>
            <p14:xfrm>
              <a:off x="2151970" y="1096142"/>
              <a:ext cx="1307160" cy="347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BC0B053-0DB6-478A-BAC4-6EDD6B1919A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34325" y="1078142"/>
                <a:ext cx="134281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B0596CF-F1CB-4C4A-B0E9-363689238940}"/>
                  </a:ext>
                </a:extLst>
              </p14:cNvPr>
              <p14:cNvContentPartPr/>
              <p14:nvPr/>
            </p14:nvContentPartPr>
            <p14:xfrm>
              <a:off x="1381930" y="1237982"/>
              <a:ext cx="566280" cy="187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B0596CF-F1CB-4C4A-B0E9-3636892389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63941" y="1220016"/>
                <a:ext cx="601897" cy="223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04262E6-BE58-420C-9DC5-81C4E248BDE8}"/>
                  </a:ext>
                </a:extLst>
              </p14:cNvPr>
              <p14:cNvContentPartPr/>
              <p14:nvPr/>
            </p14:nvContentPartPr>
            <p14:xfrm>
              <a:off x="687130" y="1243742"/>
              <a:ext cx="534240" cy="199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04262E6-BE58-420C-9DC5-81C4E248BD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130" y="1225774"/>
                <a:ext cx="569880" cy="23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546656-D652-49F3-AD7F-75DD193DC9F3}"/>
                  </a:ext>
                </a:extLst>
              </p14:cNvPr>
              <p14:cNvContentPartPr/>
              <p14:nvPr/>
            </p14:nvContentPartPr>
            <p14:xfrm>
              <a:off x="3697090" y="1146902"/>
              <a:ext cx="1352160" cy="36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546656-D652-49F3-AD7F-75DD193DC9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9450" y="1129244"/>
                <a:ext cx="1387800" cy="39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112A87E-5DBA-4A7E-B37B-E92876878F37}"/>
                  </a:ext>
                </a:extLst>
              </p14:cNvPr>
              <p14:cNvContentPartPr/>
              <p14:nvPr/>
            </p14:nvContentPartPr>
            <p14:xfrm>
              <a:off x="6061570" y="1271462"/>
              <a:ext cx="458640" cy="177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112A87E-5DBA-4A7E-B37B-E92876878F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3930" y="1253462"/>
                <a:ext cx="4942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5A8B67-A5D2-4D43-980C-6E553164AE05}"/>
                  </a:ext>
                </a:extLst>
              </p14:cNvPr>
              <p14:cNvContentPartPr/>
              <p14:nvPr/>
            </p14:nvContentPartPr>
            <p14:xfrm>
              <a:off x="5151130" y="1265702"/>
              <a:ext cx="681840" cy="21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5A8B67-A5D2-4D43-980C-6E553164AE0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33130" y="1248062"/>
                <a:ext cx="717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1934AD-E6A4-4615-A7A7-F2648092946D}"/>
                  </a:ext>
                </a:extLst>
              </p14:cNvPr>
              <p14:cNvContentPartPr/>
              <p14:nvPr/>
            </p14:nvContentPartPr>
            <p14:xfrm>
              <a:off x="6903435" y="1092423"/>
              <a:ext cx="507600" cy="411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1934AD-E6A4-4615-A7A7-F264809294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5435" y="1074783"/>
                <a:ext cx="54324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E51F2C7-A57A-4E5C-BEE9-EDB2EB934D19}"/>
                  </a:ext>
                </a:extLst>
              </p14:cNvPr>
              <p14:cNvContentPartPr/>
              <p14:nvPr/>
            </p14:nvContentPartPr>
            <p14:xfrm>
              <a:off x="7587795" y="1486263"/>
              <a:ext cx="9360" cy="108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E51F2C7-A57A-4E5C-BEE9-EDB2EB934D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69795" y="1468263"/>
                <a:ext cx="45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B284A11-4362-4380-9C0A-4791C5F0221E}"/>
                  </a:ext>
                </a:extLst>
              </p14:cNvPr>
              <p14:cNvContentPartPr/>
              <p14:nvPr/>
            </p14:nvContentPartPr>
            <p14:xfrm>
              <a:off x="7726755" y="1187103"/>
              <a:ext cx="589680" cy="261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B284A11-4362-4380-9C0A-4791C5F022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8755" y="1169463"/>
                <a:ext cx="625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01E0FB7-8422-4FEB-8A99-BCD8E65FAF47}"/>
                  </a:ext>
                </a:extLst>
              </p14:cNvPr>
              <p14:cNvContentPartPr/>
              <p14:nvPr/>
            </p14:nvContentPartPr>
            <p14:xfrm>
              <a:off x="9225853" y="1187103"/>
              <a:ext cx="317160" cy="2473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01E0FB7-8422-4FEB-8A99-BCD8E65FAF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08213" y="1169463"/>
                <a:ext cx="352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C7A2A02-1683-4E46-A9D9-23D10C1544A5}"/>
                  </a:ext>
                </a:extLst>
              </p14:cNvPr>
              <p14:cNvContentPartPr/>
              <p14:nvPr/>
            </p14:nvContentPartPr>
            <p14:xfrm>
              <a:off x="8519893" y="1217703"/>
              <a:ext cx="541800" cy="238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C7A2A02-1683-4E46-A9D9-23D10C1544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02253" y="1199703"/>
                <a:ext cx="577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3DD4AA-7446-45A2-A1D7-29786C2BB6A3}"/>
                  </a:ext>
                </a:extLst>
              </p14:cNvPr>
              <p14:cNvContentPartPr/>
              <p14:nvPr/>
            </p14:nvContentPartPr>
            <p14:xfrm>
              <a:off x="9746053" y="1265223"/>
              <a:ext cx="122040" cy="169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3DD4AA-7446-45A2-A1D7-29786C2BB6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28413" y="1247583"/>
                <a:ext cx="1576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30AF068-DD26-4700-B44A-4E3208C97FCF}"/>
                  </a:ext>
                </a:extLst>
              </p14:cNvPr>
              <p14:cNvContentPartPr/>
              <p14:nvPr/>
            </p14:nvContentPartPr>
            <p14:xfrm>
              <a:off x="10340053" y="1317423"/>
              <a:ext cx="468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30AF068-DD26-4700-B44A-4E3208C97FC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22053" y="1299423"/>
                <a:ext cx="40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B9F59EE-9E2B-4C87-968B-819CB7528095}"/>
                  </a:ext>
                </a:extLst>
              </p14:cNvPr>
              <p14:cNvContentPartPr/>
              <p14:nvPr/>
            </p14:nvContentPartPr>
            <p14:xfrm>
              <a:off x="9980053" y="1249383"/>
              <a:ext cx="252000" cy="150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B9F59EE-9E2B-4C87-968B-819CB75280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62413" y="1231383"/>
                <a:ext cx="2876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F7CC22E-CA21-4500-B7CD-C318D3A82734}"/>
                  </a:ext>
                </a:extLst>
              </p14:cNvPr>
              <p14:cNvContentPartPr/>
              <p14:nvPr/>
            </p14:nvContentPartPr>
            <p14:xfrm>
              <a:off x="11592440" y="1251543"/>
              <a:ext cx="138960" cy="1400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F7CC22E-CA21-4500-B7CD-C318D3A827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74440" y="1233903"/>
                <a:ext cx="174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394EF1E-E2C2-4099-B23E-C4EE2F8035CA}"/>
                  </a:ext>
                </a:extLst>
              </p14:cNvPr>
              <p14:cNvContentPartPr/>
              <p14:nvPr/>
            </p14:nvContentPartPr>
            <p14:xfrm>
              <a:off x="11354120" y="1113663"/>
              <a:ext cx="468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394EF1E-E2C2-4099-B23E-C4EE2F8035C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336120" y="1095663"/>
                <a:ext cx="40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D961150-8C58-44AF-8704-D9DF197E8A90}"/>
                  </a:ext>
                </a:extLst>
              </p14:cNvPr>
              <p14:cNvContentPartPr/>
              <p14:nvPr/>
            </p14:nvContentPartPr>
            <p14:xfrm>
              <a:off x="10473613" y="1184223"/>
              <a:ext cx="1041067" cy="389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D961150-8C58-44AF-8704-D9DF197E8A9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55974" y="1166583"/>
                <a:ext cx="1076705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4C28941-E334-4336-B771-AA059326ABED}"/>
                  </a:ext>
                </a:extLst>
              </p14:cNvPr>
              <p14:cNvContentPartPr/>
              <p14:nvPr/>
            </p14:nvContentPartPr>
            <p14:xfrm>
              <a:off x="697503" y="1720107"/>
              <a:ext cx="1764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4C28941-E334-4336-B771-AA059326ABE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9863" y="1702467"/>
                <a:ext cx="53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B3FEE95-FD75-4FB7-BB12-5913B8ED141A}"/>
                  </a:ext>
                </a:extLst>
              </p14:cNvPr>
              <p14:cNvContentPartPr/>
              <p14:nvPr/>
            </p14:nvContentPartPr>
            <p14:xfrm>
              <a:off x="805863" y="1733427"/>
              <a:ext cx="1253160" cy="406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B3FEE95-FD75-4FB7-BB12-5913B8ED141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7863" y="1715443"/>
                <a:ext cx="1288800" cy="441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DD0114B-F4F1-4EA2-B9CA-94DDF627663A}"/>
                  </a:ext>
                </a:extLst>
              </p14:cNvPr>
              <p14:cNvContentPartPr/>
              <p14:nvPr/>
            </p14:nvContentPartPr>
            <p14:xfrm>
              <a:off x="3055143" y="1685547"/>
              <a:ext cx="780840" cy="204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DD0114B-F4F1-4EA2-B9CA-94DDF627663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037143" y="1667907"/>
                <a:ext cx="816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F750677-075D-4AFB-AA02-594B3D742B4C}"/>
                  </a:ext>
                </a:extLst>
              </p14:cNvPr>
              <p14:cNvContentPartPr/>
              <p14:nvPr/>
            </p14:nvContentPartPr>
            <p14:xfrm>
              <a:off x="2335503" y="1711467"/>
              <a:ext cx="572760" cy="1958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F750677-075D-4AFB-AA02-594B3D742B4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17852" y="1693827"/>
                <a:ext cx="608422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087586C-91F0-4C74-9583-944FAD16337E}"/>
                  </a:ext>
                </a:extLst>
              </p14:cNvPr>
              <p14:cNvContentPartPr/>
              <p14:nvPr/>
            </p14:nvContentPartPr>
            <p14:xfrm>
              <a:off x="4138417" y="1781038"/>
              <a:ext cx="270000" cy="130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087586C-91F0-4C74-9583-944FAD16337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20777" y="1763038"/>
                <a:ext cx="305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90C1CB8-F883-4591-A5B6-E843DFD55A68}"/>
                  </a:ext>
                </a:extLst>
              </p14:cNvPr>
              <p14:cNvContentPartPr/>
              <p14:nvPr/>
            </p14:nvContentPartPr>
            <p14:xfrm>
              <a:off x="4636780" y="1954367"/>
              <a:ext cx="17640" cy="117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90C1CB8-F883-4591-A5B6-E843DFD55A6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619140" y="1936367"/>
                <a:ext cx="53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BDEFA21-FEA0-479E-AAB7-369216692D2D}"/>
                  </a:ext>
                </a:extLst>
              </p14:cNvPr>
              <p14:cNvContentPartPr/>
              <p14:nvPr/>
            </p14:nvContentPartPr>
            <p14:xfrm>
              <a:off x="4862140" y="1633607"/>
              <a:ext cx="74160" cy="286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BDEFA21-FEA0-479E-AAB7-369216692D2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44140" y="1615607"/>
                <a:ext cx="109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9587E69-E261-47F5-9AD2-2172B3702964}"/>
                  </a:ext>
                </a:extLst>
              </p14:cNvPr>
              <p14:cNvContentPartPr/>
              <p14:nvPr/>
            </p14:nvContentPartPr>
            <p14:xfrm>
              <a:off x="5099740" y="1746287"/>
              <a:ext cx="126000" cy="126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9587E69-E261-47F5-9AD2-2172B370296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082100" y="1728287"/>
                <a:ext cx="1616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776C2E9-F794-42CF-BE3C-E3DA43DA3E86}"/>
                  </a:ext>
                </a:extLst>
              </p14:cNvPr>
              <p14:cNvContentPartPr/>
              <p14:nvPr/>
            </p14:nvContentPartPr>
            <p14:xfrm>
              <a:off x="5330140" y="1893527"/>
              <a:ext cx="13680" cy="78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776C2E9-F794-42CF-BE3C-E3DA43DA3E8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312140" y="1875887"/>
                <a:ext cx="493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F9F5953-91D8-4DEB-9ADB-7D2C84126511}"/>
                  </a:ext>
                </a:extLst>
              </p14:cNvPr>
              <p14:cNvContentPartPr/>
              <p14:nvPr/>
            </p14:nvContentPartPr>
            <p14:xfrm>
              <a:off x="5525260" y="1724687"/>
              <a:ext cx="43560" cy="169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F9F5953-91D8-4DEB-9ADB-7D2C8412651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507260" y="1706687"/>
                <a:ext cx="79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F647F35-78B8-40C3-8772-5A3B00C21B21}"/>
                  </a:ext>
                </a:extLst>
              </p14:cNvPr>
              <p14:cNvContentPartPr/>
              <p14:nvPr/>
            </p14:nvContentPartPr>
            <p14:xfrm>
              <a:off x="5668180" y="1871927"/>
              <a:ext cx="26280" cy="82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F647F35-78B8-40C3-8772-5A3B00C21B2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50540" y="1854287"/>
                <a:ext cx="619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9339B8D-08A9-441A-A01B-9DB59B7E4B2E}"/>
                  </a:ext>
                </a:extLst>
              </p14:cNvPr>
              <p14:cNvContentPartPr/>
              <p14:nvPr/>
            </p14:nvContentPartPr>
            <p14:xfrm>
              <a:off x="5780860" y="1715687"/>
              <a:ext cx="134640" cy="186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9339B8D-08A9-441A-A01B-9DB59B7E4B2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763220" y="1698047"/>
                <a:ext cx="170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58D7017-01D6-4632-9794-42BF813848C4}"/>
                  </a:ext>
                </a:extLst>
              </p14:cNvPr>
              <p14:cNvContentPartPr/>
              <p14:nvPr/>
            </p14:nvContentPartPr>
            <p14:xfrm>
              <a:off x="6036460" y="1893527"/>
              <a:ext cx="22320" cy="91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58D7017-01D6-4632-9794-42BF813848C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018820" y="1875887"/>
                <a:ext cx="57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517C360-FED4-417B-B278-9C8277D91773}"/>
                  </a:ext>
                </a:extLst>
              </p14:cNvPr>
              <p14:cNvContentPartPr/>
              <p14:nvPr/>
            </p14:nvContentPartPr>
            <p14:xfrm>
              <a:off x="6149140" y="1863287"/>
              <a:ext cx="121680" cy="47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517C360-FED4-417B-B278-9C8277D9177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31500" y="1845647"/>
                <a:ext cx="1573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30EF99C-A378-46EA-A0B4-169C1B298193}"/>
                  </a:ext>
                </a:extLst>
              </p14:cNvPr>
              <p14:cNvContentPartPr/>
              <p14:nvPr/>
            </p14:nvContentPartPr>
            <p14:xfrm>
              <a:off x="6400723" y="1893791"/>
              <a:ext cx="22320" cy="104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30EF99C-A378-46EA-A0B4-169C1B29819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382723" y="1875791"/>
                <a:ext cx="57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F6BE1EB-04D3-4933-B0DA-85988C876C74}"/>
                  </a:ext>
                </a:extLst>
              </p14:cNvPr>
              <p14:cNvContentPartPr/>
              <p14:nvPr/>
            </p14:nvContentPartPr>
            <p14:xfrm>
              <a:off x="6547963" y="1814951"/>
              <a:ext cx="178200" cy="96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F6BE1EB-04D3-4933-B0DA-85988C876C7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30323" y="1796951"/>
                <a:ext cx="213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F2286E6-37F3-4EC7-BF4D-9E2E524F917C}"/>
                  </a:ext>
                </a:extLst>
              </p14:cNvPr>
              <p14:cNvContentPartPr/>
              <p14:nvPr/>
            </p14:nvContentPartPr>
            <p14:xfrm>
              <a:off x="6838483" y="1850231"/>
              <a:ext cx="65520" cy="21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F2286E6-37F3-4EC7-BF4D-9E2E524F917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20483" y="1832591"/>
                <a:ext cx="1011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0F166FF-3EA6-4385-B94F-BD4F46D50AD8}"/>
                  </a:ext>
                </a:extLst>
              </p14:cNvPr>
              <p14:cNvContentPartPr/>
              <p14:nvPr/>
            </p14:nvContentPartPr>
            <p14:xfrm>
              <a:off x="7024603" y="1602551"/>
              <a:ext cx="243000" cy="326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0F166FF-3EA6-4385-B94F-BD4F46D50AD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006963" y="1584911"/>
                <a:ext cx="2786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B0D54AF-0A7E-489B-803A-1A5719F0A851}"/>
                  </a:ext>
                </a:extLst>
              </p14:cNvPr>
              <p14:cNvContentPartPr/>
              <p14:nvPr/>
            </p14:nvContentPartPr>
            <p14:xfrm>
              <a:off x="7432123" y="1871831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B0D54AF-0A7E-489B-803A-1A5719F0A85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414123" y="18541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ABED2FF-83A6-4E74-A95F-8CD67F516601}"/>
                  </a:ext>
                </a:extLst>
              </p14:cNvPr>
              <p14:cNvContentPartPr/>
              <p14:nvPr/>
            </p14:nvContentPartPr>
            <p14:xfrm>
              <a:off x="1265103" y="2524409"/>
              <a:ext cx="95760" cy="2275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ABED2FF-83A6-4E74-A95F-8CD67F5166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247103" y="2506769"/>
                <a:ext cx="131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7A95FF8-52F4-4E95-9FB7-C4D6E562F4BC}"/>
                  </a:ext>
                </a:extLst>
              </p14:cNvPr>
              <p14:cNvContentPartPr/>
              <p14:nvPr/>
            </p14:nvContentPartPr>
            <p14:xfrm>
              <a:off x="1464543" y="2643209"/>
              <a:ext cx="13320" cy="914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7A95FF8-52F4-4E95-9FB7-C4D6E562F4B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46903" y="2625569"/>
                <a:ext cx="48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0189D65-4088-47AB-8714-817AF35CEB00}"/>
                  </a:ext>
                </a:extLst>
              </p14:cNvPr>
              <p14:cNvContentPartPr/>
              <p14:nvPr/>
            </p14:nvContentPartPr>
            <p14:xfrm>
              <a:off x="1455903" y="2561129"/>
              <a:ext cx="4680" cy="9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0189D65-4088-47AB-8714-817AF35CEB0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38263" y="2543129"/>
                <a:ext cx="40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62DB954-FD74-4082-8391-C1AAC4E93D0C}"/>
                  </a:ext>
                </a:extLst>
              </p14:cNvPr>
              <p14:cNvContentPartPr/>
              <p14:nvPr/>
            </p14:nvContentPartPr>
            <p14:xfrm>
              <a:off x="1914903" y="2608649"/>
              <a:ext cx="291240" cy="124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62DB954-FD74-4082-8391-C1AAC4E93D0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97263" y="2591009"/>
                <a:ext cx="326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1065850-1F0A-4D91-BA4D-DA61B11D9050}"/>
                  </a:ext>
                </a:extLst>
              </p14:cNvPr>
              <p14:cNvContentPartPr/>
              <p14:nvPr/>
            </p14:nvContentPartPr>
            <p14:xfrm>
              <a:off x="1568583" y="2526209"/>
              <a:ext cx="225720" cy="195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1065850-1F0A-4D91-BA4D-DA61B11D905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50583" y="2508569"/>
                <a:ext cx="2613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527EB7C-0142-4683-969F-C396B2BB17E2}"/>
                  </a:ext>
                </a:extLst>
              </p14:cNvPr>
              <p14:cNvContentPartPr/>
              <p14:nvPr/>
            </p14:nvContentPartPr>
            <p14:xfrm>
              <a:off x="783783" y="2461409"/>
              <a:ext cx="378720" cy="281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527EB7C-0142-4683-969F-C396B2BB17E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66143" y="2443432"/>
                <a:ext cx="414360" cy="317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1CB04BB-C9CA-4F04-AD08-0C7003BCC914}"/>
                  </a:ext>
                </a:extLst>
              </p14:cNvPr>
              <p14:cNvContentPartPr/>
              <p14:nvPr/>
            </p14:nvContentPartPr>
            <p14:xfrm>
              <a:off x="2452023" y="2452769"/>
              <a:ext cx="79200" cy="2865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1CB04BB-C9CA-4F04-AD08-0C7003BCC91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34023" y="2434769"/>
                <a:ext cx="1148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75B6589-5D12-4451-95BD-A9ACC015ABDC}"/>
                  </a:ext>
                </a:extLst>
              </p14:cNvPr>
              <p14:cNvContentPartPr/>
              <p14:nvPr/>
            </p14:nvContentPartPr>
            <p14:xfrm>
              <a:off x="3179943" y="2426489"/>
              <a:ext cx="525600" cy="2473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75B6589-5D12-4451-95BD-A9ACC015ABD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162303" y="2408849"/>
                <a:ext cx="5612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853CB96-281B-4C5B-BD71-BE376E7E53DE}"/>
                  </a:ext>
                </a:extLst>
              </p14:cNvPr>
              <p14:cNvContentPartPr/>
              <p14:nvPr/>
            </p14:nvContentPartPr>
            <p14:xfrm>
              <a:off x="2673783" y="2480129"/>
              <a:ext cx="390600" cy="224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853CB96-281B-4C5B-BD71-BE376E7E53D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655766" y="2462489"/>
                <a:ext cx="426273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8DF9A1E-72E7-4AEE-BC2F-725CDE216D11}"/>
                  </a:ext>
                </a:extLst>
              </p14:cNvPr>
              <p14:cNvContentPartPr/>
              <p14:nvPr/>
            </p14:nvContentPartPr>
            <p14:xfrm>
              <a:off x="3930277" y="2543803"/>
              <a:ext cx="347400" cy="143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8DF9A1E-72E7-4AEE-BC2F-725CDE216D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12619" y="2525803"/>
                <a:ext cx="383077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5DC206A-43AE-4EB2-9DE4-8E1A64AC6866}"/>
                  </a:ext>
                </a:extLst>
              </p14:cNvPr>
              <p14:cNvContentPartPr/>
              <p14:nvPr/>
            </p14:nvContentPartPr>
            <p14:xfrm>
              <a:off x="4355077" y="2335363"/>
              <a:ext cx="147600" cy="381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5DC206A-43AE-4EB2-9DE4-8E1A64AC686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37437" y="2317363"/>
                <a:ext cx="1832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E7BD001-6B9D-4810-A4F3-D5A042B447BB}"/>
                  </a:ext>
                </a:extLst>
              </p14:cNvPr>
              <p14:cNvContentPartPr/>
              <p14:nvPr/>
            </p14:nvContentPartPr>
            <p14:xfrm>
              <a:off x="5436598" y="2578397"/>
              <a:ext cx="141120" cy="1695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E7BD001-6B9D-4810-A4F3-D5A042B447B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418958" y="2560757"/>
                <a:ext cx="176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2716E63-F948-469E-9961-97E8AD923D62}"/>
                  </a:ext>
                </a:extLst>
              </p14:cNvPr>
              <p14:cNvContentPartPr/>
              <p14:nvPr/>
            </p14:nvContentPartPr>
            <p14:xfrm>
              <a:off x="6023758" y="2740397"/>
              <a:ext cx="151920" cy="676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2716E63-F948-469E-9961-97E8AD923D6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005758" y="2722757"/>
                <a:ext cx="187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FF7BF71-BDF4-4B36-A5FA-0F57FDAD8917}"/>
                  </a:ext>
                </a:extLst>
              </p14:cNvPr>
              <p14:cNvContentPartPr/>
              <p14:nvPr/>
            </p14:nvContentPartPr>
            <p14:xfrm>
              <a:off x="6370438" y="2483357"/>
              <a:ext cx="156960" cy="282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FF7BF71-BDF4-4B36-A5FA-0F57FDAD891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352438" y="2465717"/>
                <a:ext cx="1926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B006C81-8D89-4CF3-B929-7F46847F823B}"/>
                  </a:ext>
                </a:extLst>
              </p14:cNvPr>
              <p14:cNvContentPartPr/>
              <p14:nvPr/>
            </p14:nvContentPartPr>
            <p14:xfrm>
              <a:off x="6734398" y="2587037"/>
              <a:ext cx="108720" cy="9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B006C81-8D89-4CF3-B929-7F46847F823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716398" y="2569397"/>
                <a:ext cx="144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ECFCF73-24F4-4E72-96E9-811BF5DC1AE3}"/>
                  </a:ext>
                </a:extLst>
              </p14:cNvPr>
              <p14:cNvContentPartPr/>
              <p14:nvPr/>
            </p14:nvContentPartPr>
            <p14:xfrm>
              <a:off x="6764638" y="2678477"/>
              <a:ext cx="78480" cy="9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ECFCF73-24F4-4E72-96E9-811BF5DC1AE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746998" y="2660477"/>
                <a:ext cx="114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E71E9D3-3BC9-407B-9BAE-6F609829D0D5}"/>
                  </a:ext>
                </a:extLst>
              </p14:cNvPr>
              <p14:cNvContentPartPr/>
              <p14:nvPr/>
            </p14:nvContentPartPr>
            <p14:xfrm>
              <a:off x="7107358" y="2413877"/>
              <a:ext cx="91080" cy="342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E71E9D3-3BC9-407B-9BAE-6F609829D0D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089718" y="2396237"/>
                <a:ext cx="126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11DEDED-94DD-4B0B-A5DA-B2424E28BC5B}"/>
                  </a:ext>
                </a:extLst>
              </p14:cNvPr>
              <p14:cNvContentPartPr/>
              <p14:nvPr/>
            </p14:nvContentPartPr>
            <p14:xfrm>
              <a:off x="7301758" y="2578757"/>
              <a:ext cx="130680" cy="1393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11DEDED-94DD-4B0B-A5DA-B2424E28BC5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84118" y="2560757"/>
                <a:ext cx="1663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878D236-224E-4093-B6C7-D4E3227ED03F}"/>
                  </a:ext>
                </a:extLst>
              </p14:cNvPr>
              <p14:cNvContentPartPr/>
              <p14:nvPr/>
            </p14:nvContentPartPr>
            <p14:xfrm>
              <a:off x="7821958" y="2413877"/>
              <a:ext cx="204120" cy="286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878D236-224E-4093-B6C7-D4E3227ED03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804318" y="2396237"/>
                <a:ext cx="2397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76C7017-C3A9-426B-A7E3-573CA6893CA2}"/>
                  </a:ext>
                </a:extLst>
              </p14:cNvPr>
              <p14:cNvContentPartPr/>
              <p14:nvPr/>
            </p14:nvContentPartPr>
            <p14:xfrm>
              <a:off x="7566358" y="2578757"/>
              <a:ext cx="147600" cy="117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76C7017-C3A9-426B-A7E3-573CA6893CA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548718" y="2560757"/>
                <a:ext cx="183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D1E7F75-FF07-471B-B4DE-233CCBC51675}"/>
                  </a:ext>
                </a:extLst>
              </p14:cNvPr>
              <p14:cNvContentPartPr/>
              <p14:nvPr/>
            </p14:nvContentPartPr>
            <p14:xfrm>
              <a:off x="5733238" y="2565797"/>
              <a:ext cx="191160" cy="1738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D1E7F75-FF07-471B-B4DE-233CCBC5167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715598" y="2547797"/>
                <a:ext cx="226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1E23FC7-9D92-4CF2-976F-B204927045EE}"/>
                  </a:ext>
                </a:extLst>
              </p14:cNvPr>
              <p14:cNvContentPartPr/>
              <p14:nvPr/>
            </p14:nvContentPartPr>
            <p14:xfrm>
              <a:off x="8160253" y="2396789"/>
              <a:ext cx="173880" cy="3294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1E23FC7-9D92-4CF2-976F-B204927045E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42253" y="2379149"/>
                <a:ext cx="2095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0DDB1E2-9586-43D7-957C-0B7A1E865CE5}"/>
                  </a:ext>
                </a:extLst>
              </p14:cNvPr>
              <p14:cNvContentPartPr/>
              <p14:nvPr/>
            </p14:nvContentPartPr>
            <p14:xfrm>
              <a:off x="8943973" y="2361869"/>
              <a:ext cx="79200" cy="2732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0DDB1E2-9586-43D7-957C-0B7A1E865CE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925973" y="2344229"/>
                <a:ext cx="114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88A074C-2DC5-4D00-8C6E-68B0EAA6CF1B}"/>
                  </a:ext>
                </a:extLst>
              </p14:cNvPr>
              <p14:cNvContentPartPr/>
              <p14:nvPr/>
            </p14:nvContentPartPr>
            <p14:xfrm>
              <a:off x="8519893" y="2548349"/>
              <a:ext cx="329760" cy="120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88A074C-2DC5-4D00-8C6E-68B0EAA6CF1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8501893" y="2530349"/>
                <a:ext cx="3654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B86846B-C722-4900-9BC6-99A0F800A4C7}"/>
                  </a:ext>
                </a:extLst>
              </p14:cNvPr>
              <p14:cNvContentPartPr/>
              <p14:nvPr/>
            </p14:nvContentPartPr>
            <p14:xfrm>
              <a:off x="9330231" y="2484004"/>
              <a:ext cx="264600" cy="142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B86846B-C722-4900-9BC6-99A0F800A4C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312591" y="2466004"/>
                <a:ext cx="3002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CFD2EDB-916E-4A29-85FC-DD54BFF42A72}"/>
                  </a:ext>
                </a:extLst>
              </p14:cNvPr>
              <p14:cNvContentPartPr/>
              <p14:nvPr/>
            </p14:nvContentPartPr>
            <p14:xfrm>
              <a:off x="1604540" y="3521718"/>
              <a:ext cx="997200" cy="3254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CFD2EDB-916E-4A29-85FC-DD54BFF42A7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586900" y="3503718"/>
                <a:ext cx="10328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8F76912-5EC0-4A38-8A43-F809143D5426}"/>
                  </a:ext>
                </a:extLst>
              </p14:cNvPr>
              <p14:cNvContentPartPr/>
              <p14:nvPr/>
            </p14:nvContentPartPr>
            <p14:xfrm>
              <a:off x="1223300" y="3573918"/>
              <a:ext cx="282600" cy="2217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8F76912-5EC0-4A38-8A43-F809143D542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205660" y="3555918"/>
                <a:ext cx="3182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9F833FF-5138-41DF-AF28-978A3F4D0B86}"/>
                  </a:ext>
                </a:extLst>
              </p14:cNvPr>
              <p14:cNvContentPartPr/>
              <p14:nvPr/>
            </p14:nvContentPartPr>
            <p14:xfrm>
              <a:off x="716420" y="3508758"/>
              <a:ext cx="403560" cy="264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9F833FF-5138-41DF-AF28-978A3F4D0B8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98420" y="3490758"/>
                <a:ext cx="4392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061E2AF-8E64-476A-9331-2BF2903545A5}"/>
                  </a:ext>
                </a:extLst>
              </p14:cNvPr>
              <p14:cNvContentPartPr/>
              <p14:nvPr/>
            </p14:nvContentPartPr>
            <p14:xfrm>
              <a:off x="2713340" y="3660318"/>
              <a:ext cx="326520" cy="121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061E2AF-8E64-476A-9331-2BF2903545A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695700" y="3642678"/>
                <a:ext cx="362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F5B33F1-7676-441D-A722-4038A8B93009}"/>
                  </a:ext>
                </a:extLst>
              </p14:cNvPr>
              <p14:cNvContentPartPr/>
              <p14:nvPr/>
            </p14:nvContentPartPr>
            <p14:xfrm>
              <a:off x="3338300" y="3521718"/>
              <a:ext cx="56520" cy="2804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F5B33F1-7676-441D-A722-4038A8B9300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320300" y="3504078"/>
                <a:ext cx="921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5C8997D-D0FD-47C3-A6F4-809D8F2325B7}"/>
                  </a:ext>
                </a:extLst>
              </p14:cNvPr>
              <p14:cNvContentPartPr/>
              <p14:nvPr/>
            </p14:nvContentPartPr>
            <p14:xfrm>
              <a:off x="3528380" y="3521718"/>
              <a:ext cx="984600" cy="2844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5C8997D-D0FD-47C3-A6F4-809D8F2325B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510380" y="3504078"/>
                <a:ext cx="1020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5FCD7E3-7893-454D-A6AD-9B08D280422F}"/>
                  </a:ext>
                </a:extLst>
              </p14:cNvPr>
              <p14:cNvContentPartPr/>
              <p14:nvPr/>
            </p14:nvContentPartPr>
            <p14:xfrm>
              <a:off x="4776957" y="3695238"/>
              <a:ext cx="13320" cy="46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5FCD7E3-7893-454D-A6AD-9B08D280422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758957" y="3677238"/>
                <a:ext cx="48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B9BB9AD-CE47-4D20-A22D-1855942D0A41}"/>
                  </a:ext>
                </a:extLst>
              </p14:cNvPr>
              <p14:cNvContentPartPr/>
              <p14:nvPr/>
            </p14:nvContentPartPr>
            <p14:xfrm>
              <a:off x="4898277" y="3469158"/>
              <a:ext cx="352440" cy="3650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B9BB9AD-CE47-4D20-A22D-1855942D0A4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880277" y="3451518"/>
                <a:ext cx="3880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9A1412B-25E8-4E3A-9722-29BDE0A9D2AD}"/>
                  </a:ext>
                </a:extLst>
              </p14:cNvPr>
              <p14:cNvContentPartPr/>
              <p14:nvPr/>
            </p14:nvContentPartPr>
            <p14:xfrm>
              <a:off x="5976946" y="3541338"/>
              <a:ext cx="178200" cy="2041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9A1412B-25E8-4E3A-9722-29BDE0A9D2AD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959306" y="3523698"/>
                <a:ext cx="213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8EB2B31-1EB3-4683-BD32-9E83C1331E41}"/>
                  </a:ext>
                </a:extLst>
              </p14:cNvPr>
              <p14:cNvContentPartPr/>
              <p14:nvPr/>
            </p14:nvContentPartPr>
            <p14:xfrm>
              <a:off x="6336946" y="3619458"/>
              <a:ext cx="360" cy="262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8EB2B31-1EB3-4683-BD32-9E83C1331E4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319306" y="3601818"/>
                <a:ext cx="360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ABD1CE4-8D03-4F83-BE14-FEBC89FAF54D}"/>
                  </a:ext>
                </a:extLst>
              </p14:cNvPr>
              <p14:cNvContentPartPr/>
              <p14:nvPr/>
            </p14:nvContentPartPr>
            <p14:xfrm>
              <a:off x="6466906" y="3702978"/>
              <a:ext cx="130320" cy="597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ABD1CE4-8D03-4F83-BE14-FEBC89FAF54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449266" y="3685338"/>
                <a:ext cx="1659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B6229C5-FEF5-47AA-9630-7636DB3C6FDF}"/>
                  </a:ext>
                </a:extLst>
              </p14:cNvPr>
              <p14:cNvContentPartPr/>
              <p14:nvPr/>
            </p14:nvContentPartPr>
            <p14:xfrm>
              <a:off x="6757426" y="3489498"/>
              <a:ext cx="161280" cy="261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B6229C5-FEF5-47AA-9630-7636DB3C6FD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739426" y="3471498"/>
                <a:ext cx="1969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DAF03FC-B920-4DCD-9BF0-8C7ACE34D449}"/>
                  </a:ext>
                </a:extLst>
              </p14:cNvPr>
              <p14:cNvContentPartPr/>
              <p14:nvPr/>
            </p14:nvContentPartPr>
            <p14:xfrm>
              <a:off x="7151626" y="3602178"/>
              <a:ext cx="104400" cy="219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DAF03FC-B920-4DCD-9BF0-8C7ACE34D44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133986" y="3584178"/>
                <a:ext cx="140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E164B3E-7BB4-47B6-88E5-5B0D96C93678}"/>
                  </a:ext>
                </a:extLst>
              </p14:cNvPr>
              <p14:cNvContentPartPr/>
              <p14:nvPr/>
            </p14:nvContentPartPr>
            <p14:xfrm>
              <a:off x="7173226" y="3688938"/>
              <a:ext cx="82800" cy="133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E164B3E-7BB4-47B6-88E5-5B0D96C9367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155586" y="3670938"/>
                <a:ext cx="1184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4863248-6CF7-4129-B813-0A6851F04CA2}"/>
                  </a:ext>
                </a:extLst>
              </p14:cNvPr>
              <p14:cNvContentPartPr/>
              <p14:nvPr/>
            </p14:nvContentPartPr>
            <p14:xfrm>
              <a:off x="7484986" y="3446298"/>
              <a:ext cx="65880" cy="2995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4863248-6CF7-4129-B813-0A6851F04CA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466986" y="3428298"/>
                <a:ext cx="1015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5768CD9-2C27-4955-890C-5FBFE698A2F3}"/>
                  </a:ext>
                </a:extLst>
              </p14:cNvPr>
              <p14:cNvContentPartPr/>
              <p14:nvPr/>
            </p14:nvContentPartPr>
            <p14:xfrm>
              <a:off x="7662826" y="3580578"/>
              <a:ext cx="100440" cy="126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5768CD9-2C27-4955-890C-5FBFE698A2F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644826" y="3562578"/>
                <a:ext cx="1360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F628BB50-AAC2-4EF5-96FB-ED5E948A9EA1}"/>
                  </a:ext>
                </a:extLst>
              </p14:cNvPr>
              <p14:cNvContentPartPr/>
              <p14:nvPr/>
            </p14:nvContentPartPr>
            <p14:xfrm>
              <a:off x="7879906" y="3628098"/>
              <a:ext cx="4680" cy="90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F628BB50-AAC2-4EF5-96FB-ED5E948A9EA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861906" y="3610458"/>
                <a:ext cx="403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A5DE631-15CD-476C-A02D-C22DA940700E}"/>
                  </a:ext>
                </a:extLst>
              </p14:cNvPr>
              <p14:cNvContentPartPr/>
              <p14:nvPr/>
            </p14:nvContentPartPr>
            <p14:xfrm>
              <a:off x="8512426" y="3593538"/>
              <a:ext cx="164880" cy="1260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A5DE631-15CD-476C-A02D-C22DA940700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94786" y="3575538"/>
                <a:ext cx="200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B7E4A19-FDFC-464E-8ED6-B901824A1DEB}"/>
                  </a:ext>
                </a:extLst>
              </p14:cNvPr>
              <p14:cNvContentPartPr/>
              <p14:nvPr/>
            </p14:nvContentPartPr>
            <p14:xfrm>
              <a:off x="8014186" y="3411018"/>
              <a:ext cx="325800" cy="3258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B7E4A19-FDFC-464E-8ED6-B901824A1DE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996206" y="3393378"/>
                <a:ext cx="361401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FCD43BF-1AB0-4510-9CDD-29FE4A588EF0}"/>
                  </a:ext>
                </a:extLst>
              </p14:cNvPr>
              <p14:cNvContentPartPr/>
              <p14:nvPr/>
            </p14:nvContentPartPr>
            <p14:xfrm>
              <a:off x="8754626" y="3593538"/>
              <a:ext cx="104400" cy="126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FCD43BF-1AB0-4510-9CDD-29FE4A588EF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736986" y="3575538"/>
                <a:ext cx="140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AFB8144-CCCD-46B7-B72B-0E000D617508}"/>
                  </a:ext>
                </a:extLst>
              </p14:cNvPr>
              <p14:cNvContentPartPr/>
              <p14:nvPr/>
            </p14:nvContentPartPr>
            <p14:xfrm>
              <a:off x="8932106" y="3506778"/>
              <a:ext cx="87840" cy="204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AFB8144-CCCD-46B7-B72B-0E000D61750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914466" y="3489138"/>
                <a:ext cx="1234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D9DA717-FD00-45BB-BA7E-215DBE357352}"/>
                  </a:ext>
                </a:extLst>
              </p14:cNvPr>
              <p14:cNvContentPartPr/>
              <p14:nvPr/>
            </p14:nvContentPartPr>
            <p14:xfrm>
              <a:off x="9214346" y="3566898"/>
              <a:ext cx="264960" cy="1094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D9DA717-FD00-45BB-BA7E-215DBE35735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196346" y="3548898"/>
                <a:ext cx="300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D2EF439-98EC-48E6-820A-941EA11274CD}"/>
                  </a:ext>
                </a:extLst>
              </p14:cNvPr>
              <p14:cNvContentPartPr/>
              <p14:nvPr/>
            </p14:nvContentPartPr>
            <p14:xfrm>
              <a:off x="1348041" y="4606553"/>
              <a:ext cx="85320" cy="2797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D2EF439-98EC-48E6-820A-941EA11274CD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330041" y="4588553"/>
                <a:ext cx="12096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0098824-3C20-486D-A58A-4C9296BA76DB}"/>
                  </a:ext>
                </a:extLst>
              </p14:cNvPr>
              <p14:cNvContentPartPr/>
              <p14:nvPr/>
            </p14:nvContentPartPr>
            <p14:xfrm>
              <a:off x="1134921" y="4629593"/>
              <a:ext cx="12960" cy="338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0098824-3C20-486D-A58A-4C9296BA76D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116921" y="4611953"/>
                <a:ext cx="486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3E42086-C7BA-4BB3-B464-336E68FFE519}"/>
                  </a:ext>
                </a:extLst>
              </p14:cNvPr>
              <p14:cNvContentPartPr/>
              <p14:nvPr/>
            </p14:nvContentPartPr>
            <p14:xfrm>
              <a:off x="1042761" y="4709513"/>
              <a:ext cx="230760" cy="1429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3E42086-C7BA-4BB3-B464-336E68FFE51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24789" y="4691513"/>
                <a:ext cx="266344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33F5EE3-8A16-411B-A3E9-171F86A10CB0}"/>
                  </a:ext>
                </a:extLst>
              </p14:cNvPr>
              <p14:cNvContentPartPr/>
              <p14:nvPr/>
            </p14:nvContentPartPr>
            <p14:xfrm>
              <a:off x="778161" y="4616993"/>
              <a:ext cx="168480" cy="2228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33F5EE3-8A16-411B-A3E9-171F86A10CB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60161" y="4599353"/>
                <a:ext cx="204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390CD78-110C-426A-ADAF-874A9D5B72D0}"/>
                  </a:ext>
                </a:extLst>
              </p14:cNvPr>
              <p14:cNvContentPartPr/>
              <p14:nvPr/>
            </p14:nvContentPartPr>
            <p14:xfrm>
              <a:off x="5354593" y="4791718"/>
              <a:ext cx="360" cy="46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390CD78-110C-426A-ADAF-874A9D5B72D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336593" y="4773718"/>
                <a:ext cx="36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E7E679B-949E-4592-A0F1-6FF936191440}"/>
                  </a:ext>
                </a:extLst>
              </p14:cNvPr>
              <p14:cNvContentPartPr/>
              <p14:nvPr/>
            </p14:nvContentPartPr>
            <p14:xfrm>
              <a:off x="1853555" y="4615835"/>
              <a:ext cx="182520" cy="306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E7E679B-949E-4592-A0F1-6FF93619144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835555" y="4598195"/>
                <a:ext cx="2181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318C2F3-EE7A-4B39-93C5-065305B69B0B}"/>
                  </a:ext>
                </a:extLst>
              </p14:cNvPr>
              <p14:cNvContentPartPr/>
              <p14:nvPr/>
            </p14:nvContentPartPr>
            <p14:xfrm>
              <a:off x="2699555" y="4591715"/>
              <a:ext cx="152640" cy="3621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318C2F3-EE7A-4B39-93C5-065305B69B0B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681915" y="4574075"/>
                <a:ext cx="188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9A225F6-DC92-4583-8FC1-FDC06D39974C}"/>
                  </a:ext>
                </a:extLst>
              </p14:cNvPr>
              <p14:cNvContentPartPr/>
              <p14:nvPr/>
            </p14:nvContentPartPr>
            <p14:xfrm>
              <a:off x="3698915" y="4619435"/>
              <a:ext cx="86400" cy="2718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9A225F6-DC92-4583-8FC1-FDC06D39974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680915" y="4601435"/>
                <a:ext cx="122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BE3E0E6-5004-426B-8C66-BA5366D55F27}"/>
                  </a:ext>
                </a:extLst>
              </p14:cNvPr>
              <p14:cNvContentPartPr/>
              <p14:nvPr/>
            </p14:nvContentPartPr>
            <p14:xfrm>
              <a:off x="4207955" y="4597115"/>
              <a:ext cx="178920" cy="2808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BE3E0E6-5004-426B-8C66-BA5366D55F2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189955" y="4579115"/>
                <a:ext cx="2145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5C7B2F6-8802-466D-883A-0762BF8BB4F5}"/>
                  </a:ext>
                </a:extLst>
              </p14:cNvPr>
              <p14:cNvContentPartPr/>
              <p14:nvPr/>
            </p14:nvContentPartPr>
            <p14:xfrm>
              <a:off x="4587035" y="4747955"/>
              <a:ext cx="360" cy="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5C7B2F6-8802-466D-883A-0762BF8BB4F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569395" y="47299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2ECF336-26CE-4FD0-BCBC-699CB80928C4}"/>
                  </a:ext>
                </a:extLst>
              </p14:cNvPr>
              <p14:cNvContentPartPr/>
              <p14:nvPr/>
            </p14:nvContentPartPr>
            <p14:xfrm>
              <a:off x="4662995" y="4814555"/>
              <a:ext cx="45360" cy="1213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2ECF336-26CE-4FD0-BCBC-699CB80928C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644995" y="4796915"/>
                <a:ext cx="81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F3750DC-77F9-47FD-99E7-44B6AF917B98}"/>
                  </a:ext>
                </a:extLst>
              </p14:cNvPr>
              <p14:cNvContentPartPr/>
              <p14:nvPr/>
            </p14:nvContentPartPr>
            <p14:xfrm>
              <a:off x="4894835" y="4556075"/>
              <a:ext cx="187920" cy="3038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F3750DC-77F9-47FD-99E7-44B6AF917B9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876835" y="4538435"/>
                <a:ext cx="2235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DBC4F4A4-8790-4BE7-B52D-AFA25E199402}"/>
                  </a:ext>
                </a:extLst>
              </p14:cNvPr>
              <p14:cNvContentPartPr/>
              <p14:nvPr/>
            </p14:nvContentPartPr>
            <p14:xfrm>
              <a:off x="3315515" y="4756595"/>
              <a:ext cx="312840" cy="1303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DBC4F4A4-8790-4BE7-B52D-AFA25E19940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297515" y="4738595"/>
                <a:ext cx="3484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6C85973-E738-4229-984A-688C0B93F39B}"/>
                  </a:ext>
                </a:extLst>
              </p14:cNvPr>
              <p14:cNvContentPartPr/>
              <p14:nvPr/>
            </p14:nvContentPartPr>
            <p14:xfrm>
              <a:off x="2209595" y="4712315"/>
              <a:ext cx="316800" cy="2901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6C85973-E738-4229-984A-688C0B93F39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191975" y="4694315"/>
                <a:ext cx="352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C67284A0-7C37-4AFF-BD94-CD02EE1C7850}"/>
                  </a:ext>
                </a:extLst>
              </p14:cNvPr>
              <p14:cNvContentPartPr/>
              <p14:nvPr/>
            </p14:nvContentPartPr>
            <p14:xfrm>
              <a:off x="4792465" y="2480139"/>
              <a:ext cx="3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C67284A0-7C37-4AFF-BD94-CD02EE1C7850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74825" y="24624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C1BC97F-BB49-4D5D-821C-5F6DFC6B7232}"/>
                  </a:ext>
                </a:extLst>
              </p14:cNvPr>
              <p14:cNvContentPartPr/>
              <p14:nvPr/>
            </p14:nvContentPartPr>
            <p14:xfrm>
              <a:off x="4797865" y="2632779"/>
              <a:ext cx="360" cy="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C1BC97F-BB49-4D5D-821C-5F6DFC6B723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779865" y="261477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327082F-8914-42E8-8973-045CBAE05B7E}"/>
                  </a:ext>
                </a:extLst>
              </p14:cNvPr>
              <p14:cNvContentPartPr/>
              <p14:nvPr/>
            </p14:nvContentPartPr>
            <p14:xfrm>
              <a:off x="5407345" y="3573459"/>
              <a:ext cx="32040" cy="212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327082F-8914-42E8-8973-045CBAE05B7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389705" y="3555459"/>
                <a:ext cx="67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02C5A342-7274-4BBA-83CF-15B59DF4711E}"/>
                  </a:ext>
                </a:extLst>
              </p14:cNvPr>
              <p14:cNvContentPartPr/>
              <p14:nvPr/>
            </p14:nvContentPartPr>
            <p14:xfrm>
              <a:off x="5412745" y="3699459"/>
              <a:ext cx="16200" cy="3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02C5A342-7274-4BBA-83CF-15B59DF4711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394745" y="3681819"/>
                <a:ext cx="518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81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720091" y="2060215"/>
            <a:ext cx="109131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Decimal Expansions from Binary, Octal and Hexadecimal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19</cp:revision>
  <dcterms:created xsi:type="dcterms:W3CDTF">2018-04-10T15:23:23Z</dcterms:created>
  <dcterms:modified xsi:type="dcterms:W3CDTF">2020-03-23T17:01:38Z</dcterms:modified>
</cp:coreProperties>
</file>