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64" r:id="rId5"/>
    <p:sldId id="259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D5620-3F43-4A6B-AA82-D41159B2BAEF}" v="17" dt="2020-03-10T17:42:21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40FD5620-3F43-4A6B-AA82-D41159B2BAEF}"/>
    <pc:docChg chg="addSld delSld modSld sldOrd">
      <pc:chgData name="Kimberly Brehm" userId="8c2b6ab9-3f19-41de-a892-34e3c36865ec" providerId="ADAL" clId="{40FD5620-3F43-4A6B-AA82-D41159B2BAEF}" dt="2020-03-10T17:42:21.391" v="85"/>
      <pc:docMkLst>
        <pc:docMk/>
      </pc:docMkLst>
      <pc:sldChg chg="del">
        <pc:chgData name="Kimberly Brehm" userId="8c2b6ab9-3f19-41de-a892-34e3c36865ec" providerId="ADAL" clId="{40FD5620-3F43-4A6B-AA82-D41159B2BAEF}" dt="2020-03-10T17:01:28.898" v="12" actId="47"/>
        <pc:sldMkLst>
          <pc:docMk/>
          <pc:sldMk cId="127712279" sldId="256"/>
        </pc:sldMkLst>
      </pc:sldChg>
      <pc:sldChg chg="addSp delSp modSp">
        <pc:chgData name="Kimberly Brehm" userId="8c2b6ab9-3f19-41de-a892-34e3c36865ec" providerId="ADAL" clId="{40FD5620-3F43-4A6B-AA82-D41159B2BAEF}" dt="2020-03-10T17:19:13.489" v="21"/>
        <pc:sldMkLst>
          <pc:docMk/>
          <pc:sldMk cId="1379962384" sldId="257"/>
        </pc:sldMkLst>
        <pc:picChg chg="add del mod">
          <ac:chgData name="Kimberly Brehm" userId="8c2b6ab9-3f19-41de-a892-34e3c36865ec" providerId="ADAL" clId="{40FD5620-3F43-4A6B-AA82-D41159B2BAEF}" dt="2020-03-10T17:08:25.216" v="17"/>
          <ac:picMkLst>
            <pc:docMk/>
            <pc:sldMk cId="1379962384" sldId="257"/>
            <ac:picMk id="2" creationId="{C9A10FC0-B876-4473-815A-20A6F1D08F27}"/>
          </ac:picMkLst>
        </pc:picChg>
        <pc:picChg chg="add del mod">
          <ac:chgData name="Kimberly Brehm" userId="8c2b6ab9-3f19-41de-a892-34e3c36865ec" providerId="ADAL" clId="{40FD5620-3F43-4A6B-AA82-D41159B2BAEF}" dt="2020-03-10T17:10:08.041" v="18"/>
          <ac:picMkLst>
            <pc:docMk/>
            <pc:sldMk cId="1379962384" sldId="257"/>
            <ac:picMk id="5" creationId="{1F2B04E2-5EE6-425A-86F4-1C722DBC2C8E}"/>
          </ac:picMkLst>
        </pc:picChg>
        <pc:picChg chg="del">
          <ac:chgData name="Kimberly Brehm" userId="8c2b6ab9-3f19-41de-a892-34e3c36865ec" providerId="ADAL" clId="{40FD5620-3F43-4A6B-AA82-D41159B2BAEF}" dt="2020-03-10T17:06:29.452" v="16"/>
          <ac:picMkLst>
            <pc:docMk/>
            <pc:sldMk cId="1379962384" sldId="257"/>
            <ac:picMk id="12" creationId="{1691E123-0619-426D-912E-6A21EE34ADA5}"/>
          </ac:picMkLst>
        </pc:picChg>
        <pc:picChg chg="add del mod">
          <ac:chgData name="Kimberly Brehm" userId="8c2b6ab9-3f19-41de-a892-34e3c36865ec" providerId="ADAL" clId="{40FD5620-3F43-4A6B-AA82-D41159B2BAEF}" dt="2020-03-10T17:12:44.409" v="19"/>
          <ac:picMkLst>
            <pc:docMk/>
            <pc:sldMk cId="1379962384" sldId="257"/>
            <ac:picMk id="14" creationId="{335A195D-CC2A-4945-9AD3-5D397FFC0D74}"/>
          </ac:picMkLst>
        </pc:picChg>
        <pc:picChg chg="add del mod">
          <ac:chgData name="Kimberly Brehm" userId="8c2b6ab9-3f19-41de-a892-34e3c36865ec" providerId="ADAL" clId="{40FD5620-3F43-4A6B-AA82-D41159B2BAEF}" dt="2020-03-10T17:16:19.236" v="20"/>
          <ac:picMkLst>
            <pc:docMk/>
            <pc:sldMk cId="1379962384" sldId="257"/>
            <ac:picMk id="16" creationId="{2A674B5F-806C-41DE-A533-60D20A23C137}"/>
          </ac:picMkLst>
        </pc:picChg>
        <pc:picChg chg="add del mod">
          <ac:chgData name="Kimberly Brehm" userId="8c2b6ab9-3f19-41de-a892-34e3c36865ec" providerId="ADAL" clId="{40FD5620-3F43-4A6B-AA82-D41159B2BAEF}" dt="2020-03-10T17:19:13.489" v="21"/>
          <ac:picMkLst>
            <pc:docMk/>
            <pc:sldMk cId="1379962384" sldId="257"/>
            <ac:picMk id="17" creationId="{799E391F-6C38-4E3C-85B6-B66796D837DF}"/>
          </ac:picMkLst>
        </pc:picChg>
        <pc:picChg chg="add mod">
          <ac:chgData name="Kimberly Brehm" userId="8c2b6ab9-3f19-41de-a892-34e3c36865ec" providerId="ADAL" clId="{40FD5620-3F43-4A6B-AA82-D41159B2BAEF}" dt="2020-03-10T17:19:13.489" v="21"/>
          <ac:picMkLst>
            <pc:docMk/>
            <pc:sldMk cId="1379962384" sldId="257"/>
            <ac:picMk id="19" creationId="{7AF31A1A-4623-4AE7-83C5-290CB614EB54}"/>
          </ac:picMkLst>
        </pc:picChg>
        <pc:inkChg chg="add del">
          <ac:chgData name="Kimberly Brehm" userId="8c2b6ab9-3f19-41de-a892-34e3c36865ec" providerId="ADAL" clId="{40FD5620-3F43-4A6B-AA82-D41159B2BAEF}" dt="2020-03-10T17:10:08.041" v="18"/>
          <ac:inkMkLst>
            <pc:docMk/>
            <pc:sldMk cId="1379962384" sldId="257"/>
            <ac:inkMk id="4" creationId="{5CD9EB66-3C56-424D-94D2-BD05CDC53411}"/>
          </ac:inkMkLst>
        </pc:inkChg>
        <pc:inkChg chg="add del">
          <ac:chgData name="Kimberly Brehm" userId="8c2b6ab9-3f19-41de-a892-34e3c36865ec" providerId="ADAL" clId="{40FD5620-3F43-4A6B-AA82-D41159B2BAEF}" dt="2020-03-10T17:12:44.409" v="19"/>
          <ac:inkMkLst>
            <pc:docMk/>
            <pc:sldMk cId="1379962384" sldId="257"/>
            <ac:inkMk id="6" creationId="{73706914-F33B-4961-9A88-31FA708CF6A6}"/>
          </ac:inkMkLst>
        </pc:inkChg>
        <pc:inkChg chg="del">
          <ac:chgData name="Kimberly Brehm" userId="8c2b6ab9-3f19-41de-a892-34e3c36865ec" providerId="ADAL" clId="{40FD5620-3F43-4A6B-AA82-D41159B2BAEF}" dt="2020-03-10T17:06:29.452" v="16"/>
          <ac:inkMkLst>
            <pc:docMk/>
            <pc:sldMk cId="1379962384" sldId="257"/>
            <ac:inkMk id="13" creationId="{6CFFB005-4787-40A9-8880-617514FA852D}"/>
          </ac:inkMkLst>
        </pc:inkChg>
        <pc:inkChg chg="add del">
          <ac:chgData name="Kimberly Brehm" userId="8c2b6ab9-3f19-41de-a892-34e3c36865ec" providerId="ADAL" clId="{40FD5620-3F43-4A6B-AA82-D41159B2BAEF}" dt="2020-03-10T17:16:19.236" v="20"/>
          <ac:inkMkLst>
            <pc:docMk/>
            <pc:sldMk cId="1379962384" sldId="257"/>
            <ac:inkMk id="15" creationId="{B61D833F-6C5D-4BBC-9779-E600505BFBA1}"/>
          </ac:inkMkLst>
        </pc:inkChg>
        <pc:inkChg chg="add">
          <ac:chgData name="Kimberly Brehm" userId="8c2b6ab9-3f19-41de-a892-34e3c36865ec" providerId="ADAL" clId="{40FD5620-3F43-4A6B-AA82-D41159B2BAEF}" dt="2020-03-10T17:19:13.489" v="21"/>
          <ac:inkMkLst>
            <pc:docMk/>
            <pc:sldMk cId="1379962384" sldId="257"/>
            <ac:inkMk id="18" creationId="{A190B740-9DD0-4026-A4A6-82BEACA6BDCF}"/>
          </ac:inkMkLst>
        </pc:inkChg>
      </pc:sldChg>
      <pc:sldChg chg="addSp delSp modSp">
        <pc:chgData name="Kimberly Brehm" userId="8c2b6ab9-3f19-41de-a892-34e3c36865ec" providerId="ADAL" clId="{40FD5620-3F43-4A6B-AA82-D41159B2BAEF}" dt="2020-03-10T17:27:14.543" v="24"/>
        <pc:sldMkLst>
          <pc:docMk/>
          <pc:sldMk cId="3238663952" sldId="258"/>
        </pc:sldMkLst>
        <pc:picChg chg="del">
          <ac:chgData name="Kimberly Brehm" userId="8c2b6ab9-3f19-41de-a892-34e3c36865ec" providerId="ADAL" clId="{40FD5620-3F43-4A6B-AA82-D41159B2BAEF}" dt="2020-03-10T17:19:49.578" v="22"/>
          <ac:picMkLst>
            <pc:docMk/>
            <pc:sldMk cId="3238663952" sldId="258"/>
            <ac:picMk id="2" creationId="{D93F821D-C0EB-4D9E-BC51-C0D078F50E37}"/>
          </ac:picMkLst>
        </pc:picChg>
        <pc:picChg chg="add del mod">
          <ac:chgData name="Kimberly Brehm" userId="8c2b6ab9-3f19-41de-a892-34e3c36865ec" providerId="ADAL" clId="{40FD5620-3F43-4A6B-AA82-D41159B2BAEF}" dt="2020-03-10T17:22:54.096" v="23"/>
          <ac:picMkLst>
            <pc:docMk/>
            <pc:sldMk cId="3238663952" sldId="258"/>
            <ac:picMk id="4" creationId="{4AA059D8-4638-4454-93C8-8C870BCDEE56}"/>
          </ac:picMkLst>
        </pc:picChg>
        <pc:picChg chg="add del mod">
          <ac:chgData name="Kimberly Brehm" userId="8c2b6ab9-3f19-41de-a892-34e3c36865ec" providerId="ADAL" clId="{40FD5620-3F43-4A6B-AA82-D41159B2BAEF}" dt="2020-03-10T17:27:14.543" v="24"/>
          <ac:picMkLst>
            <pc:docMk/>
            <pc:sldMk cId="3238663952" sldId="258"/>
            <ac:picMk id="6" creationId="{3F69DB81-0C71-4E8C-8C4D-4F0AAEB3A80E}"/>
          </ac:picMkLst>
        </pc:picChg>
        <pc:picChg chg="add mod">
          <ac:chgData name="Kimberly Brehm" userId="8c2b6ab9-3f19-41de-a892-34e3c36865ec" providerId="ADAL" clId="{40FD5620-3F43-4A6B-AA82-D41159B2BAEF}" dt="2020-03-10T17:27:14.543" v="24"/>
          <ac:picMkLst>
            <pc:docMk/>
            <pc:sldMk cId="3238663952" sldId="258"/>
            <ac:picMk id="8" creationId="{94701F49-3E67-41C9-8D31-C6C661AD3CDC}"/>
          </ac:picMkLst>
        </pc:picChg>
        <pc:inkChg chg="del">
          <ac:chgData name="Kimberly Brehm" userId="8c2b6ab9-3f19-41de-a892-34e3c36865ec" providerId="ADAL" clId="{40FD5620-3F43-4A6B-AA82-D41159B2BAEF}" dt="2020-03-10T17:19:49.578" v="22"/>
          <ac:inkMkLst>
            <pc:docMk/>
            <pc:sldMk cId="3238663952" sldId="258"/>
            <ac:inkMk id="3" creationId="{66E3E04D-958E-4549-B2EA-E84E420BB20C}"/>
          </ac:inkMkLst>
        </pc:inkChg>
        <pc:inkChg chg="add del">
          <ac:chgData name="Kimberly Brehm" userId="8c2b6ab9-3f19-41de-a892-34e3c36865ec" providerId="ADAL" clId="{40FD5620-3F43-4A6B-AA82-D41159B2BAEF}" dt="2020-03-10T17:27:14.543" v="24"/>
          <ac:inkMkLst>
            <pc:docMk/>
            <pc:sldMk cId="3238663952" sldId="258"/>
            <ac:inkMk id="5" creationId="{17FDCC1A-3ADA-4F7D-BF1F-A0D6C3B27227}"/>
          </ac:inkMkLst>
        </pc:inkChg>
        <pc:inkChg chg="add">
          <ac:chgData name="Kimberly Brehm" userId="8c2b6ab9-3f19-41de-a892-34e3c36865ec" providerId="ADAL" clId="{40FD5620-3F43-4A6B-AA82-D41159B2BAEF}" dt="2020-03-10T17:27:14.543" v="24"/>
          <ac:inkMkLst>
            <pc:docMk/>
            <pc:sldMk cId="3238663952" sldId="258"/>
            <ac:inkMk id="7" creationId="{2C821E94-46F3-48CC-8D1C-8686F43FAA83}"/>
          </ac:inkMkLst>
        </pc:inkChg>
      </pc:sldChg>
      <pc:sldChg chg="addSp delSp modSp add">
        <pc:chgData name="Kimberly Brehm" userId="8c2b6ab9-3f19-41de-a892-34e3c36865ec" providerId="ADAL" clId="{40FD5620-3F43-4A6B-AA82-D41159B2BAEF}" dt="2020-03-10T17:35:41.507" v="81"/>
        <pc:sldMkLst>
          <pc:docMk/>
          <pc:sldMk cId="4186269951" sldId="265"/>
        </pc:sldMkLst>
        <pc:spChg chg="mod">
          <ac:chgData name="Kimberly Brehm" userId="8c2b6ab9-3f19-41de-a892-34e3c36865ec" providerId="ADAL" clId="{40FD5620-3F43-4A6B-AA82-D41159B2BAEF}" dt="2020-03-10T17:01:22.359" v="9" actId="1076"/>
          <ac:spMkLst>
            <pc:docMk/>
            <pc:sldMk cId="4186269951" sldId="265"/>
            <ac:spMk id="105" creationId="{D1DE2816-61E5-4F24-94C5-ADC024D6C6C2}"/>
          </ac:spMkLst>
        </pc:spChg>
        <pc:spChg chg="mod">
          <ac:chgData name="Kimberly Brehm" userId="8c2b6ab9-3f19-41de-a892-34e3c36865ec" providerId="ADAL" clId="{40FD5620-3F43-4A6B-AA82-D41159B2BAEF}" dt="2020-03-10T17:01:25.662" v="11" actId="20577"/>
          <ac:spMkLst>
            <pc:docMk/>
            <pc:sldMk cId="4186269951" sldId="265"/>
            <ac:spMk id="113" creationId="{EB37F254-1F37-4D6F-B88B-E4B0ADE1D2AD}"/>
          </ac:spMkLst>
        </pc:spChg>
        <pc:picChg chg="add del mod">
          <ac:chgData name="Kimberly Brehm" userId="8c2b6ab9-3f19-41de-a892-34e3c36865ec" providerId="ADAL" clId="{40FD5620-3F43-4A6B-AA82-D41159B2BAEF}" dt="2020-03-10T17:02:36.156" v="14"/>
          <ac:picMkLst>
            <pc:docMk/>
            <pc:sldMk cId="4186269951" sldId="265"/>
            <ac:picMk id="2" creationId="{47AC2409-0712-40FA-8E5A-0A20E0D0A637}"/>
          </ac:picMkLst>
        </pc:picChg>
        <pc:picChg chg="add del mod">
          <ac:chgData name="Kimberly Brehm" userId="8c2b6ab9-3f19-41de-a892-34e3c36865ec" providerId="ADAL" clId="{40FD5620-3F43-4A6B-AA82-D41159B2BAEF}" dt="2020-03-10T17:03:25.381" v="15"/>
          <ac:picMkLst>
            <pc:docMk/>
            <pc:sldMk cId="4186269951" sldId="265"/>
            <ac:picMk id="3" creationId="{934F11CB-F6F9-41E2-AF89-1558A15417EE}"/>
          </ac:picMkLst>
        </pc:picChg>
        <pc:picChg chg="add del mod">
          <ac:chgData name="Kimberly Brehm" userId="8c2b6ab9-3f19-41de-a892-34e3c36865ec" providerId="ADAL" clId="{40FD5620-3F43-4A6B-AA82-D41159B2BAEF}" dt="2020-03-10T17:35:41.507" v="81"/>
          <ac:picMkLst>
            <pc:docMk/>
            <pc:sldMk cId="4186269951" sldId="265"/>
            <ac:picMk id="4" creationId="{EC016502-92D0-4B76-AD5A-B1916EFAC64A}"/>
          </ac:picMkLst>
        </pc:picChg>
        <pc:picChg chg="del">
          <ac:chgData name="Kimberly Brehm" userId="8c2b6ab9-3f19-41de-a892-34e3c36865ec" providerId="ADAL" clId="{40FD5620-3F43-4A6B-AA82-D41159B2BAEF}" dt="2020-03-10T17:01:51.160" v="13"/>
          <ac:picMkLst>
            <pc:docMk/>
            <pc:sldMk cId="4186269951" sldId="265"/>
            <ac:picMk id="5" creationId="{71E525F7-51B0-4D5E-A233-F1F370051D99}"/>
          </ac:picMkLst>
        </pc:picChg>
        <pc:picChg chg="add mod">
          <ac:chgData name="Kimberly Brehm" userId="8c2b6ab9-3f19-41de-a892-34e3c36865ec" providerId="ADAL" clId="{40FD5620-3F43-4A6B-AA82-D41159B2BAEF}" dt="2020-03-10T17:35:41.507" v="81"/>
          <ac:picMkLst>
            <pc:docMk/>
            <pc:sldMk cId="4186269951" sldId="265"/>
            <ac:picMk id="6" creationId="{165FB8C7-E91F-4623-A966-128EA0BD8371}"/>
          </ac:picMkLst>
        </pc:picChg>
      </pc:sldChg>
      <pc:sldChg chg="addSp delSp modSp add ord">
        <pc:chgData name="Kimberly Brehm" userId="8c2b6ab9-3f19-41de-a892-34e3c36865ec" providerId="ADAL" clId="{40FD5620-3F43-4A6B-AA82-D41159B2BAEF}" dt="2020-03-10T17:42:21.391" v="85"/>
        <pc:sldMkLst>
          <pc:docMk/>
          <pc:sldMk cId="3505249617" sldId="266"/>
        </pc:sldMkLst>
        <pc:spChg chg="mod">
          <ac:chgData name="Kimberly Brehm" userId="8c2b6ab9-3f19-41de-a892-34e3c36865ec" providerId="ADAL" clId="{40FD5620-3F43-4A6B-AA82-D41159B2BAEF}" dt="2020-03-10T17:41:59.439" v="84" actId="14100"/>
          <ac:spMkLst>
            <pc:docMk/>
            <pc:sldMk cId="3505249617" sldId="266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40FD5620-3F43-4A6B-AA82-D41159B2BAEF}" dt="2020-03-10T17:42:21.391" v="85"/>
          <ac:picMkLst>
            <pc:docMk/>
            <pc:sldMk cId="3505249617" sldId="266"/>
            <ac:picMk id="4" creationId="{7547BED0-F657-4888-9F38-952EEEC8379E}"/>
          </ac:picMkLst>
        </pc:picChg>
        <pc:picChg chg="del">
          <ac:chgData name="Kimberly Brehm" userId="8c2b6ab9-3f19-41de-a892-34e3c36865ec" providerId="ADAL" clId="{40FD5620-3F43-4A6B-AA82-D41159B2BAEF}" dt="2020-03-10T17:33:54.719" v="80"/>
          <ac:picMkLst>
            <pc:docMk/>
            <pc:sldMk cId="3505249617" sldId="266"/>
            <ac:picMk id="5" creationId="{6595BEBB-973F-48FB-95C3-A67D4B8E94B4}"/>
          </ac:picMkLst>
        </pc:picChg>
        <pc:picChg chg="add mod">
          <ac:chgData name="Kimberly Brehm" userId="8c2b6ab9-3f19-41de-a892-34e3c36865ec" providerId="ADAL" clId="{40FD5620-3F43-4A6B-AA82-D41159B2BAEF}" dt="2020-03-10T17:42:21.391" v="85"/>
          <ac:picMkLst>
            <pc:docMk/>
            <pc:sldMk cId="3505249617" sldId="266"/>
            <ac:picMk id="5" creationId="{FA1BC44E-C09B-44E7-85B1-AEF47F414DF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16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7368 0 0,'0'0'165'0'0,"0"0"22"0"0,0 0 10 0 0,0 0-58 0 0,0 0-15 0 0,0 0 37 0 0,0 0 131 0 0,0 0 245 0 0,0 0 21 0 0,0 0-28 0 0,0 0-123 0 0,0 0-58 0 0,0 2-11 0 0,0 5-112 0 0,-1 9 233 0 0,1-8-286 0 0,1 0-33 0 0,1-2-82 0 0,3 2 53 0 0,-4-7-88 0 0,0 1 1 0 0,0-1-1 0 0,0 1 0 0 0,0-1 1 0 0,-1 1-1 0 0,1-1 1 0 0,0 1-1 0 0,-1-1 0 0 0,1 1 1 0 0,-1 0-1 0 0,0-1 1 0 0,0 1-1 0 0,0 0 0 0 0,1 0-23 0 0,-2 9 133 0 0,1 0-32 0 0,3 11 67 0 0,3-7-33 0 0,-5-11-106 0 0,0-1 1 0 0,1 0-1 0 0,-1 1 1 0 0,-1-1-1 0 0,1 1 0 0 0,0-1 1 0 0,-1 1-1 0 0,0-1 1 0 0,0 1-30 0 0,1 3 49 0 0,-1 0 1 0 0,1-1 0 0 0,0 1 0 0 0,1 0 0 0 0,0-1 0 0 0,0 1-50 0 0,2 9 101 0 0,2 16 96 0 0,1-5-35 0 0,5 24 93 0 0,-5-21-133 0 0,1 4 63 0 0,-5-24-102 0 0,-1 0 0 0 0,0 1 0 0 0,0-1 0 0 0,-1 0 0 0 0,-1 2-83 0 0,1-5 53 0 0,-1-1 1 0 0,1 1-1 0 0,1 0 1 0 0,-1 0 0 0 0,1-1-1 0 0,0 1-53 0 0,3 9 101 0 0,0 13 69 0 0,0-14-63 0 0,-3-12-84 0 0,-1 1 0 0 0,0-1-1 0 0,0 0 1 0 0,0 1 0 0 0,0-1-1 0 0,-1 1 1 0 0,1-1 0 0 0,-1 1 0 0 0,0 0-23 0 0,1 12 74 0 0,5 6 83 0 0,-4-17-107 0 0,0 1-1 0 0,-1-1 0 0 0,1 1 1 0 0,-1-1-1 0 0,-1 1 0 0 0,1 2-49 0 0,-2 7 94 0 0,1-9-45 0 0,0 1 1 0 0,0-1 0 0 0,0 1 0 0 0,1-1 0 0 0,0 0-1 0 0,0 1-49 0 0,5 8 156 0 0,-5-11-119 0 0,1-1 0 0 0,-1 0 0 0 0,0 1 0 0 0,0-1 0 0 0,-1 1 0 0 0,1-1 0 0 0,-1 1 0 0 0,0-1-1 0 0,1 1-36 0 0,-1 39 402 0 0,0-12-131 0 0,0-10-152 0 0,1-5-8 0 0,5-1-28 0 0,1 1-20 0 0,-6 0 14 0 0,-1-3-11 0 0,0-10-2 0 0,0-3 24 0 0,0 0 100 0 0,0 0 42 0 0,0 0 8 0 0,-2-3-38 0 0,0 1-196 0 0,0 0 0 0 0,1-1-1 0 0,0 1 1 0 0,-1-1-1 0 0,1 1 1 0 0,0-1 0 0 0,0 0-1 0 0,1 1 1 0 0,-1-1 0 0 0,0 0-1 0 0,1 1 1 0 0,0-1-1 0 0,-1-3-3 0 0,1-42 43 0 0,1 30-29 0 0,-2 13-14 0 0,1 1 0 0 0,0-1 0 0 0,0 1 0 0 0,0-1 0 0 0,1 0 0 0 0,-1 1 0 0 0,1-1 0 0 0,0 1 0 0 0,1 0 0 0 0,-1-1 0 0 0,1 1 0 0 0,0 0 0 0 0,2-4 0 0 0,-3 6 0 0 0,-1 0 0 0 0,1-1 0 0 0,0 1 0 0 0,-1 0 0 0 0,1-1 0 0 0,-1 1 0 0 0,0 0 0 0 0,0-1 0 0 0,0 1 0 0 0,0-3 0 0 0,1-11 0 0 0,5 2 0 0 0,-5 13 0 0 0,0 0 0 0 0,0-1 0 0 0,0 1 0 0 0,-1-1 0 0 0,1 1 0 0 0,-1-1 0 0 0,1 1 0 0 0,-1-1 0 0 0,1 1 0 0 0,-1-1 0 0 0,0 1 0 0 0,0-1 0 0 0,0 0 0 0 0,0 1 0 0 0,0-1 0 0 0,0 0 0 0 0,1 1 0 0 0,-1-1 0 0 0,0 0 0 0 0,1 1 0 0 0,0-1 0 0 0,-1 1 0 0 0,1-1 0 0 0,0 1 0 0 0,-1-1 0 0 0,1 1 0 0 0,0-1 0 0 0,0 1 0 0 0,4-7 0 0 0,0-3 0 0 0,-5 10 0 0 0,1 0 0 0 0,-1-1 0 0 0,0 1 0 0 0,1 0 0 0 0,-1 0 0 0 0,1 0 0 0 0,0 0 0 0 0,-1 0 0 0 0,1 0 0 0 0,0 0 0 0 0,-1 0 0 0 0,1 1 0 0 0,0-1 0 0 0,0 0 0 0 0,0 0 0 0 0,0 1 0 0 0,0-1 0 0 0,1 0 0 0 0,8-4 0 0 0,-8 4 0 0 0,1 0 0 0 0,-1 0 0 0 0,0 0 0 0 0,0 0 0 0 0,0-1 0 0 0,0 1 0 0 0,0-1 0 0 0,0 0 0 0 0,0 0 0 0 0,14-11 0 0 0,-6 9 0 0 0,-7 3 0 0 0,-1 0 0 0 0,0-1 0 0 0,0 1 0 0 0,1 0 0 0 0,-1 0 0 0 0,0-1 0 0 0,0 0 0 0 0,0 1 0 0 0,0-1 0 0 0,0 0 1 0 0,0 0-1 0 0,0 1 0 0 0,0-1 0 0 0,1 1 0 0 0,-1-1 0 0 0,1 1 1 0 0,-1 0-1 0 0,1 0 0 0 0,0 0 0 0 0,-1 0 0 0 0,1 1 0 0 0,0-1 1 0 0,0 1-1 0 0,0-1 0 0 0,21 0-38 0 0,0 2-54 0 0,0 0-93 0 0,0 0 50 0 0,-10 0 79 0 0,1 5 44 0 0,-5-1-22 0 0,3 1 23 0 0,-8 4 11 0 0,6-5 0 0 0,-6 6 0 0 0,2-7 0 0 0,-7-4 0 0 0,1 1 0 0 0,-1-1-1 0 0,1 0 1 0 0,-1 0 0 0 0,0 1-1 0 0,1-1 1 0 0,-1 0-1 0 0,1 1 1 0 0,-1-1 0 0 0,0 0-1 0 0,1 1 1 0 0,-1-1 0 0 0,0 1-1 0 0,0-1 1 0 0,1 1-1 0 0,-1-1 1 0 0,0 0 0 0 0,0 1-1 0 0,0-1 1 0 0,1 1 0 0 0,-1-1-1 0 0,0 1 1 0 0,0-1-1 0 0,0 1 1 0 0,0-1 0 0 0,0 1-1 0 0,0-1 1 0 0,0 1 0 0 0,0-1-1 0 0,0 1 1 0 0,0-1-1 0 0,-1 1 1 0 0,1 5-13 0 0,0-5 1 0 0,14 24-23 0 0,-9 6 35 0 0,0-23 0 0 0,-4-6 0 0 0,0-1 0 0 0,0 1 0 0 0,-1-1 0 0 0,1 1 0 0 0,0-1 0 0 0,-1 1 0 0 0,1-1 0 0 0,-1 1 0 0 0,1-1 0 0 0,-1 1 0 0 0,1 0 0 0 0,-1-1 0 0 0,0 1 0 0 0,0 0 0 0 0,1 22 0 0 0,-1-14 0 0 0,1 0 0 0 0,-1 0 0 0 0,-1 0 0 0 0,0 0 0 0 0,-2 8 0 0 0,-3-5 0 0 0,5-12 0 0 0,0 1 0 0 0,0-1 0 0 0,1 1 0 0 0,-1-1 0 0 0,0 1 0 0 0,1-1 0 0 0,-1 1 0 0 0,1-1 0 0 0,0 1 0 0 0,0-1 0 0 0,-1 1 0 0 0,1-1 0 0 0,0 1 0 0 0,0 0 0 0 0,0 0 0 0 0,0-1 0 0 0,-1 1 0 0 0,1 0 0 0 0,0 0 0 0 0,-1-1 0 0 0,0 1 0 0 0,1 0 0 0 0,-1-1 0 0 0,0 1 0 0 0,0 0 0 0 0,0-1 0 0 0,0 1 0 0 0,0-1 0 0 0,0 1 0 0 0,0-1 0 0 0,1 1 0 0 0,-1 0 0 0 0,0-1 0 0 0,1 1 0 0 0,-1 0 0 0 0,1-1 0 0 0,-1 1 0 0 0,1 0 0 0 0,0 0 0 0 0,-1-1 0 0 0,1 1 0 0 0,0 0 0 0 0,0 0 0 0 0,0-1 0 0 0,0 1 0 0 0,-1 0 0 0 0,1-1 0 0 0,0 1 0 0 0,-1 0 0 0 0,0-1 0 0 0,1 1 0 0 0,-1-1 0 0 0,0 1 0 0 0,0-1 0 0 0,0 0 0 0 0,0 1 0 0 0,-4 6 0 0 0,0 2 0 0 0,5-7 0 0 0,-1-1 0 0 0,-1 0 0 0 0,1 0 0 0 0,0 1 0 0 0,-1-1 0 0 0,1 0 0 0 0,-1 0 0 0 0,1 0 0 0 0,-1 0 0 0 0,-7 7 14 0 0,-16 16 31 0 0,23-23-40 0 0,0-1-1 0 0,1 0 0 0 0,-1 0 0 0 0,0 0 0 0 0,0 0 0 0 0,0 0 1 0 0,0 0-1 0 0,1 0 0 0 0,-1 0 0 0 0,-1-1 0 0 0,1 1 0 0 0,0-1 1 0 0,0 1-1 0 0,0-1-4 0 0,-14 3 10 0 0,-13 10 17 0 0,21-12-11 0 0,0-2-5 0 0,-2 1-2 0 0,8 0-8 0 0,0 0 1 0 0,0 0-1 0 0,0 0 0 0 0,0 0 0 0 0,0 0 0 0 0,0 0 1 0 0,0-1-1 0 0,0 1 0 0 0,0 0 0 0 0,0-1 0 0 0,0 0-1 0 0,-6-4 24 0 0,7 4-20 0 0,-1 0 0 0 0,1 0-1 0 0,-1 0 1 0 0,1 1 0 0 0,-1-1 0 0 0,1 0-1 0 0,-1 1 1 0 0,1-1 0 0 0,-1 1 0 0 0,0 0-1 0 0,1-1 1 0 0,-1 1 0 0 0,0 0-1 0 0,1 0-3 0 0,-7 0 32 0 0,6 0-20 0 0,0 1 0 0 0,0-1 0 0 0,0 0 0 0 0,0-1 0 0 0,-1 1 0 0 0,1 0 0 0 0,0-1 0 0 0,0 1 0 0 0,0-1 0 0 0,-1 0-12 0 0,-14-8 78 0 0,1-1-22 0 0,5 5-48 0 0,2 1-31 0 0,1 3-36 0 0,3-1-9 0 0,-8-9 15 0 0,0 6 57 0 0,8-2 42 0 0,5 7-43 0 0,0-1 0 0 0,0 1-1 0 0,-1 0 1 0 0,1-1 0 0 0,0 1 0 0 0,0-1 0 0 0,0 1 0 0 0,-1 0 0 0 0,1 0 0 0 0,0-1 0 0 0,-1 1 0 0 0,1 0 0 0 0,0-1 0 0 0,-1 1 0 0 0,1 0 0 0 0,0 0 0 0 0,-1 0 0 0 0,1-1 0 0 0,-1 1 0 0 0,1 0 0 0 0,0 0 0 0 0,-1 0 0 0 0,1 0 0 0 0,-1 0 0 0 0,1 0 0 0 0,0 0 0 0 0,-1 0-1 0 0,1 0 1 0 0,-1 0 0 0 0,1 0 0 0 0,-1 0-3 0 0,-4-3 54 0 0,-6-7-32 0 0,9 7 9 0 0,2 3-115 0 0,0 0-69 0 0,0 0-21 0 0,0 0-36 0 0,0 0-145 0 0,0 0-58 0 0,0 0 224 0 0,0 0-40 0 0,0 0-78 0 0,0 0 102 0 0,0 0-40 0 0,0 0-43 0 0,0 0-42 0 0,0 0-37 0 0,0 0-35 0 0,0 0-255 0 0,0-1-58 0 0,0-1-834 0 0,0-2-654 0 0,0-5-1244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38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48 5904 0 0,'0'0'132'0'0,"0"0"17"0"0,0 0 11 0 0,0 0-44 0 0,0 0 8 0 0,0 0 63 0 0,0 0 174 0 0,0 0 316 0 0,0 0 26 0 0,0 0-30 0 0,0 0-449 0 0,0 0 71 0 0,0 0 157 0 0,0 0-17 0 0,0 0-22 0 0,0 0-77 0 0,0 0-31 0 0,0 0-7 0 0,0 0-6 0 0,3 2-18 0 0,-3-2-269 0 0,12 10 223 0 0,-12-10-218 0 0,0 1 0 0 0,1-1 0 0 0,-1 0 0 0 0,1 0 0 0 0,-1 1 0 0 0,0-1 0 0 0,1 0-1 0 0,-1 0 1 0 0,1 0 0 0 0,-1 1 0 0 0,1-1 0 0 0,-1 0 0 0 0,1 0 0 0 0,-1 0 0 0 0,1 0-1 0 0,-1 0 1 0 0,1 0 0 0 0,-1 0 0 0 0,1 0 0 0 0,-1 0 0 0 0,1 0 0 0 0,-1 0 0 0 0,1 0-1 0 0,-1-1 1 0 0,1 1 0 0 0,-1 0 0 0 0,1 0 0 0 0,-1 0 0 0 0,1-1 0 0 0,-1 1-10 0 0,5-6 161 0 0,-2 1-6 0 0,10 3-27 0 0,-1 2-56 0 0,12 1 98 0 0,-20-1-124 0 0,0 0 1 0 0,0 0-1 0 0,1-1 1 0 0,-2 0-1 0 0,4-1-46 0 0,-1 0 23 0 0,0 0 8 0 0,1 0 0 0 0,0 0 0 0 0,0 0-1 0 0,1 1 1 0 0,-1 0 0 0 0,6 0-31 0 0,-6 1 25 0 0,1-1 0 0 0,-1 0 0 0 0,1 0 0 0 0,-1-1 0 0 0,1 0-25 0 0,0-1 14 0 0,0 1-1 0 0,0 1 1 0 0,0 0 0 0 0,0 0 0 0 0,2 0-14 0 0,16 2 53 0 0,15-1-1 0 0,-14-3 13 0 0,-10-2-28 0 0,-11 3-21 0 0,1 0 0 0 0,-1 1 0 0 0,1-1 0 0 0,0 1 0 0 0,0 1 1 0 0,-1-1-17 0 0,21 1 69 0 0,1 0-33 0 0,0 0-43 0 0,0 0-53 0 0,-14 0 9 0 0,1 0 12 0 0,0 0 34 0 0,5 0 35 0 0,10 0 39 0 0,-14 0-26 0 0,0 0-32 0 0,-15 0-11 0 0,0 0 0 0 0,0 0 0 0 0,-1 0 0 0 0,1 0 0 0 0,0 0 0 0 0,0 0 0 0 0,0 1 0 0 0,0-1 0 0 0,0 0 0 0 0,-1 0 0 0 0,1 1 0 0 0,0-1 0 0 0,0 0 0 0 0,0 1 0 0 0,0 0 1 0 0,-1-1 0 0 0,0 1 0 0 0,1-1 0 0 0,-1 1 0 0 0,0 0 0 0 0,0-1 0 0 0,0 1 0 0 0,1 0 0 0 0,-1-1 0 0 0,0 1 0 0 0,0 0 0 0 0,0-1 0 0 0,0 1 0 0 0,0 0 1 0 0,0 0-2 0 0,0-1 0 0 0,0 8 110 0 0,0 2-44 0 0,-3 6 14 0 0,-2-8-67 0 0,4-6-14 0 0,0-1 0 0 0,0 1 0 0 0,0-1 0 0 0,1 1 0 0 0,-1-1 0 0 0,0 1-1 0 0,1-1 1 0 0,-1 1 0 0 0,1 0 0 0 0,0-1 0 0 0,-1 3 1 0 0,-2 1-59 0 0,-3 3 51 0 0,1 1 38 0 0,-2 5 61 0 0,-6 2 48 0 0,11-14-137 0 0,1 0-1 0 0,0 0 1 0 0,-1 0 0 0 0,1 1-1 0 0,0-1 1 0 0,0 0-1 0 0,1 0 1 0 0,-1 1 0 0 0,0-1-1 0 0,0 2-1 0 0,-3 10-2 0 0,-9-4 12 0 0,10-6-3 0 0,1 0 1 0 0,-1 1-1 0 0,1-1 0 0 0,0 1 0 0 0,0-1 0 0 0,0 1 1 0 0,0 2-8 0 0,0 0 0 0 0,0-1 1 0 0,-1 1 0 0 0,0-1 0 0 0,-1 1-1 0 0,1-2 0 0 0,0 1 0 0 0,1-1 0 0 0,-1 1 0 0 0,1-1 1 0 0,0 1-1 0 0,0 0 0 0 0,0 2 0 0 0,0-1-8 0 0,0 0 0 0 0,0 0 0 0 0,-4 7 8 0 0,-19 36-197 0 0,0 2 121 0 0,1-1 116 0 0,3-2 110 0 0,4-11-66 0 0,-13 13-70 0 0,-2 5 6 0 0,21-37 38 0 0,7-15-26 0 0,1 1 0 0 0,1-1 1 0 0,-1 1-1 0 0,1 0 1 0 0,-2 3-33 0 0,-2 13 92 0 0,5-15-65 0 0,0-1 0 0 0,-1 0 0 0 0,1 0 0 0 0,-1 0 0 0 0,-1 2-27 0 0,0-4 28 0 0,1 1 0 0 0,-1-1 0 0 0,1 1 0 0 0,-1-1 1 0 0,-2 2-29 0 0,-3 3 67 0 0,5-6-40 0 0,0 1 1 0 0,0 0 0 0 0,1 0-1 0 0,-1 0 1 0 0,1 0 0 0 0,-1 1-28 0 0,3-3 15 0 0,-1 1 0 0 0,0-1 0 0 0,1 1 0 0 0,-1-1 0 0 0,1 1 0 0 0,-1 0 0 0 0,1-1 0 0 0,0 1 0 0 0,0-1 1 0 0,0 2-16 0 0,-2 6 96 0 0,-6-2-26 0 0,5-4-5 0 0,0 1 61 0 0,2 0 9 0 0,2 1 52 0 0,-4-5-123 0 0,2 0-221 0 0,0 0 33 0 0,-1 1-31 0 0,0-1 111 0 0,1 1 96 0 0,-1 1 118 0 0,1-1 92 0 0,0 1 138 0 0,0 0 287 0 0,0-1-82 0 0,1-1-271 0 0,0-1-171 0 0,0 1-45 0 0,0-1-53 0 0,0-1-62 0 0,0 0-55 0 0,0 0-55 0 0,0 0-62 0 0,0-1-66 0 0,0 3 239 0 0,0-1-38 0 0,0-1-106 0 0,0-1-78 0 0,0 0-47 0 0,0-6-418 0 0,1 5 323 0 0,0 2 203 0 0,0 0 60 0 0,1 0-112 0 0,2 0 20 0 0,-1 0 53 0 0,-2 1 9 0 0,0 0-18 0 0,0 0-51 0 0,-1-1-13 0 0,1 0-50 0 0,-1 0-57 0 0,0-1-63 0 0,0 1 4 0 0,0 0-51 0 0,0 1-46 0 0,0-1-40 0 0,0 0-148 0 0,0 0-39 0 0,0 0-178 0 0,0-1-482 0 0</inkml:trace>
  <inkml:trace contextRef="#ctx0" brushRef="#br0" timeOffset="811.09">505 111 4432 0 0,'0'0'99'0'0,"0"0"11"0"0,0 0 10 0 0,0 0-33 0 0,0 0 6 0 0,0 0 45 0 0,0 0 128 0 0,0 0 230 0 0,0 2 16 0 0,0 9-16 0 0,0-11-489 0 0,0 0 0 0 0,0 0 0 0 0,0 0 0 0 0,0 0 0 0 0,0 0 1 0 0,0 1-1 0 0,0-1 0 0 0,0 0 0 0 0,0 0 0 0 0,0 0 0 0 0,0 0 0 0 0,0 0 0 0 0,0 0 0 0 0,0 0 0 0 0,0 0 0 0 0,0 0 0 0 0,0 0 0 0 0,0 1 0 0 0,0-1 0 0 0,0 0 0 0 0,0 0 1 0 0,0 0-1 0 0,0 0 0 0 0,0 0 0 0 0,0 0 0 0 0,0 0 0 0 0,0 0 0 0 0,0 0 0 0 0,0 0 0 0 0,0 0 0 0 0,-1 0 0 0 0,1 1 0 0 0,0-1 0 0 0,0 0 0 0 0,0 0 0 0 0,0 0 1 0 0,0 0-1 0 0,0 0 0 0 0,0 0 0 0 0,0 0 0 0 0,0 0 0 0 0,0 0 0 0 0,0 0 0 0 0,-1 0 0 0 0,1 0 0 0 0,0 0 0 0 0,0 0 0 0 0,0 0 0 0 0,0 0 0 0 0,0 0 0 0 0,0 0 0 0 0,0 0 1 0 0,0 0-1 0 0,0 0 0 0 0,0 0 0 0 0,-1 0 0 0 0,1 0-7 0 0,-10 0 362 0 0,10 0-355 0 0,0 0-1 0 0,0 0 0 0 0,-1 0 0 0 0,1-1 0 0 0,0 1 1 0 0,0 0-1 0 0,0 0 0 0 0,0 0 0 0 0,0 0 0 0 0,0 0 1 0 0,0 0-1 0 0,0 0 0 0 0,0 0 0 0 0,0 0 0 0 0,-1 0 1 0 0,1 0-1 0 0,0 0 0 0 0,0 1 0 0 0,0-1 0 0 0,0 0 1 0 0,0 0-1 0 0,0 0 0 0 0,0 0 0 0 0,0 0 0 0 0,0 0 1 0 0,0 0-1 0 0,0 0 0 0 0,0 0 0 0 0,-1 0 0 0 0,1 0 1 0 0,0 0-1 0 0,0 0 0 0 0,0 0 0 0 0,0 0 0 0 0,0 0 1 0 0,0 0-1 0 0,0 1 0 0 0,0-1 0 0 0,0 0 0 0 0,0 0 1 0 0,0 0-1 0 0,0 0 0 0 0,0 0 0 0 0,0 0 0 0 0,0 0 1 0 0,0 0-1 0 0,0 0 0 0 0,0 0 0 0 0,0 1 0 0 0,0-1 1 0 0,0 0-1 0 0,0 0 0 0 0,0 0 0 0 0,0 0 0 0 0,0 0 1 0 0,0 0-1 0 0,0 0-6 0 0,0 3 38 0 0,0 0 44 0 0,1 5 160 0 0,-2 13 486 0 0,0-17-542 0 0,0-1-54 0 0,-6 2 87 0 0,2-2-57 0 0,3 8-73 0 0,2-10-80 0 0,0 1-1 0 0,0 0 0 0 0,0-1 0 0 0,-1 1 0 0 0,1 0 0 0 0,0-1 0 0 0,-1 1 1 0 0,0-1-1 0 0,1 1 0 0 0,-1-1 0 0 0,0 1 0 0 0,0-1 0 0 0,0 1 1 0 0,0-1-9 0 0,-4 7 31 0 0,-4 12 62 0 0,3-8 36 0 0,0 0 1 0 0,-7 10-130 0 0,-1 9 84 0 0,12-22-62 0 0,-2 0-1 0 0,1-1 1 0 0,-5 9-22 0 0,-24 33 85 0 0,18-27 19 0 0,-4 4 70 0 0,16-22-137 0 0,-1 0 0 0 0,1 1 0 0 0,0-1 0 0 0,0 1 0 0 0,0 0 0 0 0,0 5-37 0 0,-5 13 99 0 0,-2-3-39 0 0,6-17-44 0 0,1 1 1 0 0,-1-1-1 0 0,1 1 0 0 0,0-1 1 0 0,0 1-1 0 0,0 2-16 0 0,1-2 18 0 0,-1 0 0 0 0,0 0 0 0 0,0-1 0 0 0,0 1-1 0 0,-1-1 1 0 0,-1 2-18 0 0,-3 6 47 0 0,-3 4 39 0 0,-4 1 43 0 0,0 0 1 0 0,3-1-36 0 0,4-4-36 0 0,-5 9 71 0 0,10-17-96 0 0,0 0 0 0 0,-1 1-1 0 0,0-1 1 0 0,1-1 0 0 0,-1 1 0 0 0,-1 1-33 0 0,-9 7 85 0 0,8-8-50 0 0,0 1 0 0 0,0-1 0 0 0,1 1 0 0 0,0 0 0 0 0,0 0 1 0 0,-1 2-36 0 0,0 3 65 0 0,4-7-51 0 0,0-1 0 0 0,0 0 0 0 0,0 0 1 0 0,0 1-1 0 0,-1-1 0 0 0,1 0 0 0 0,-1 0 1 0 0,0 0-1 0 0,1 0-14 0 0,-7 5 49 0 0,4-4-23 0 0,1 0 1 0 0,0 0-1 0 0,0 1 0 0 0,0-1 0 0 0,0 1 1 0 0,1 0-27 0 0,-14 28 213 0 0,11-19-81 0 0,-6-8 11 0 0,6 8 1 0 0,-6 3-24 0 0,6-3-107 0 0,-5-8-56 0 0,8-3 61 0 0,1 2-65 0 0,1-2 74 0 0,0 1 49 0 0,0-1 9 0 0,0 1 34 0 0,0-2-112 0 0,0 0 0 0 0,0-1 0 0 0,0 1 0 0 0,0 0 0 0 0,0-1 0 0 0,0 1 0 0 0,0 0 0 0 0,-1-1 1 0 0,1 1-1 0 0,0 0 0 0 0,0-1 0 0 0,-1 1 0 0 0,1 0 0 0 0,0-1 0 0 0,-1 1-7 0 0,1-1 2 0 0,-1 0 1 0 0,0 1-1 0 0,1-1 0 0 0,-1 0 0 0 0,1 1 1 0 0,-1-1-1 0 0,0 0 0 0 0,1 0 0 0 0,-1 0 0 0 0,0 0 1 0 0,1 0-1 0 0,-1 0 0 0 0,0 0 0 0 0,0 0 1 0 0,1 0-3 0 0,-3 0 60 0 0,3 0 10 0 0,3 3-4 0 0,7 7-2 0 0,-7-7 0 0 0,-3-3-59 0 0,-1 1 0 0 0,1-1 0 0 0,0 1 0 0 0,0-1 0 0 0,0 0 0 0 0,0 1 0 0 0,0-1 0 0 0,0 1 0 0 0,-1-1 0 0 0,1 1 0 0 0,0-1 1 0 0,0 0-1 0 0,0 1 0 0 0,0-1 0 0 0,0 1 0 0 0,1-1 0 0 0,-1 1 0 0 0,0-1 0 0 0,0 0 0 0 0,0 1-5 0 0,1 0 2 0 0,-1-1 0 0 0,1 1 1 0 0,-1-1-1 0 0,1 1 0 0 0,-1-1 0 0 0,1 1 0 0 0,-1-1 0 0 0,1 1 0 0 0,0-1 0 0 0,-1 0 0 0 0,1 1 1 0 0,0-1-1 0 0,-1 0 0 0 0,1 0 0 0 0,0 0 0 0 0,0 1 0 0 0,-1-1 0 0 0,1 0 0 0 0,0 0 1 0 0,0 0-3 0 0,2 0 74 0 0,-1 3-3 0 0,9 7 0 0 0,-4-6 26 0 0,2-5-71 0 0,-7 1-5 0 0,4 0 3 0 0,0 0 6 0 0,14 0 57 0 0,-6 0-6 0 0,1 0-33 0 0,53 0 52 0 0,30 0 23 0 0,0 0 47 0 0,-94 0-161 0 0,6-1 17 0 0,-1 1 1 0 0,1-1-1 0 0,-1-1 1 0 0,1 0 0 0 0,1 0-27 0 0,19-5 68 0 0,-6 6 5 0 0,0-1 32 0 0,7-4 9 0 0,-1 0 11 0 0,-5 4 1 0 0,-12 3-58 0 0,-9-1-48 0 0,-1 1 0 0 0,1-1 1 0 0,-1 0-1 0 0,1-1 1 0 0,0 1-1 0 0,-1-1 1 0 0,1 1-1 0 0,-1-1 1 0 0,2-1-22 0 0,1 0 15 0 0,19-5 55 0 0,5 3 44 0 0,-19 3-65 0 0,-9 1-40 0 0,-1 0-1 0 0,1 0 1 0 0,0 0-1 0 0,-1 0 1 0 0,1 0 0 0 0,0 0-1 0 0,0 0 1 0 0,-1 0 0 0 0,1 1-1 0 0,0-1 1 0 0,0 1-8 0 0,0 0 14 0 0,0 0 0 0 0,1 0 1 0 0,-2 0-1 0 0,1 1 0 0 0,0-1 0 0 0,0 1 1 0 0,0-1-1 0 0,0 1-14 0 0,8 4 10 0 0,-8-5-12 0 0,-1 7 5 0 0,-1 9-34 0 0,0-14-127 0 0,0-3-47 0 0,0 0 96 0 0,0 0-62 0 0,0 0-79 0 0,0 0 76 0 0,0 0-38 0 0,0 0-40 0 0,0 0-39 0 0,0 0-395 0 0,0 0 96 0 0,0 0-54 0 0,0 0-757 0 0,0 0-597 0 0,0 0-1134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8.3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347 127 8576 0 0,'0'-8'145'0'0,"0"-13"319"0"0,0 12-290 0 0,-1 5-92 0 0,-1 1-51 0 0,-4-1-31 0 0,5 4 0 0 0,1-1 0 0 0,-1 1 0 0 0,1 0 0 0 0,-1 0 0 0 0,1-1 0 0 0,0 1 0 0 0,-1 0 0 0 0,1-1 0 0 0,0 1 0 0 0,-1 0 0 0 0,1-1 0 0 0,0 1 0 0 0,-1-1 0 0 0,1 1 0 0 0,0-1 0 0 0,0 1 0 0 0,-1 0 0 0 0,1-1 0 0 0,0 1 0 0 0,0-1 0 0 0,0 1 0 0 0,0-1 0 0 0,0 1 0 0 0,0-1 0 0 0,0 1 0 0 0,-1-1 0 0 0,2 1 0 0 0,-1-1 0 0 0,0 1 0 0 0,0-1 0 0 0,0 1 0 0 0,0-1 0 0 0,0-8 20 0 0,0 5 56 0 0,0 2 80 0 0,0 1 178 0 0,0 1 297 0 0,0-3 17 0 0,-1-3-325 0 0,-1 2-41 0 0,-2 2-45 0 0,-2 1-48 0 0,3 1 152 0 0,3-2-18 0 0,-1-5-129 0 0,-4 2 10 0 0,-1 4-68 0 0,1 0-16 0 0,-4 1 166 0 0,1 0-10 0 0,-3 3-43 0 0,2 3-82 0 0,0-1-59 0 0,-1-1 19 0 0,7-3-88 0 0,1 0 0 0 0,0 0-1 0 0,0 1 1 0 0,0-1 0 0 0,-1 0-1 0 0,1 1 1 0 0,0-1 0 0 0,1 1 0 0 0,-1 0-23 0 0,-14 11 141 0 0,-2 0-33 0 0,-4 13-12 0 0,-1 1 3 0 0,18-22-88 0 0,1 0 1 0 0,0 0 0 0 0,0 0 0 0 0,0 1 0 0 0,1-1-12 0 0,0 1 13 0 0,-1 0 0 0 0,0-1 0 0 0,0 0 0 0 0,0 0 0 0 0,-1 0-13 0 0,-13 12 68 0 0,12-12-66 0 0,-1 1 0 0 0,1 0 0 0 0,1 0 0 0 0,-1 0 0 0 0,1 1 0 0 0,-2 3-2 0 0,-2 8-5 0 0,-4 8 53 0 0,3-7-27 0 0,10-18-21 0 0,0 0 1 0 0,-1-1-1 0 0,1 1 1 0 0,0 0-1 0 0,0-1 1 0 0,0 1-1 0 0,0 0 1 0 0,-1-1-1 0 0,1 1 1 0 0,0 0-1 0 0,0 0 1 0 0,0-1-1 0 0,0 1 1 0 0,1 0-1 0 0,-1 0 1 0 0,0-1-1 0 0,0 1 1 0 0,0 0-1 0 0,1-1 1 0 0,-1 1-1 0 0,0 0 0 0 0,13 15 43 0 0,1-3-12 0 0,-11-11 53 0 0,0 0-36 0 0,6-3-12 0 0,-6 1-8 0 0,26 0 155 0 0,23 1 208 0 0,-38-2-297 0 0,-1-2-45 0 0,24-13 87 0 0,-21 10-126 0 0,-6 3 17 0 0,-1-1-1 0 0,0-1 1 0 0,0 0 0 0 0,1-1-27 0 0,8-7 36 0 0,0-1-1 0 0,0-1 1 0 0,4-6-36 0 0,-19 17 1 0 0,0 1 1 0 0,-1-1-1 0 0,1 0 0 0 0,-1 0 1 0 0,0 0-1 0 0,0-1 0 0 0,0 1 1 0 0,0-2-2 0 0,9-16-1 0 0,-6 14 1 0 0,-1 2 0 0 0,0 0 0 0 0,0-1 0 0 0,0 0 0 0 0,-1 0 0 0 0,0 0 0 0 0,0 0 0 0 0,1-7 0 0 0,6-15 0 0 0,-8 22-1 0 0,0-3-2 0 0,1 1 0 0 0,0-1 0 0 0,1 0 0 0 0,3-7 3 0 0,-5 14-44 0 0,1-2 47 0 0,2-2 28 0 0,-3 2-85 0 0,-1 0-91 0 0,-1 2 27 0 0,0 0-38 0 0,3 3 103 0 0,-2 0 50 0 0,-1 0 1 0 0,1 0-1 0 0,-1 0 0 0 0,0 0 1 0 0,1 0-1 0 0,-1 0 0 0 0,1 1 1 0 0,-1-1-1 0 0,1 0 0 0 0,-1 0 1 0 0,1 1-1 0 0,-1-1 0 0 0,0 0 1 0 0,1 1-1 0 0,-1-1 0 0 0,0 0 1 0 0,1 1-1 0 0,-1-1 0 0 0,0 0 0 0 0,1 1 1 0 0,-1-1-1 0 0,0 1 0 0 0,0-1 1 0 0,1 0-1 0 0,-1 1 0 0 0,0 0 3 0 0,4 19-76 0 0,-4 29-30 0 0,-1-34 108 0 0,1 48-56 0 0,0-61 53 0 0,0 0 0 0 0,0 0 1 0 0,1 0-1 0 0,-1 0 0 0 0,0-1 0 0 0,1 1 0 0 0,-1 0 0 0 0,1 0 0 0 0,0 0 0 0 0,0 0 0 0 0,0-1 1 0 0,0 1-1 0 0,1 1 1 0 0,-1-2 0 0 0,-1 1 0 0 0,1-1 0 0 0,0 1 0 0 0,0-1 0 0 0,-1 1 0 0 0,1-1 0 0 0,-1 1 0 0 0,1-1 0 0 0,-1 1 0 0 0,1 0 0 0 0,-1-1 0 0 0,0 1 1 0 0,0 1-1 0 0,0 8 0 0 0,0-8 0 0 0,-1 1 0 0 0,1-1 0 0 0,1 1 0 0 0,-1-1 0 0 0,0 1 0 0 0,1-1-1 0 0,1 4 2 0 0,5 1-2 0 0,-7-8 1 0 0,1 0 0 0 0,-1 0 0 0 0,1 1 0 0 0,-1-1 0 0 0,0 0 0 0 0,1 1 0 0 0,-1-1 0 0 0,0 1 0 0 0,1-1 0 0 0,-1 0 0 0 0,0 1 0 0 0,1-1 0 0 0,-1 1 0 0 0,0-1 0 0 0,0 1 0 0 0,0-1 0 0 0,1 1 0 0 0,-1-1 0 0 0,0 1 0 0 0,0-1 0 0 0,0 1 0 0 0,0-1 0 0 0,0 1 0 0 0,0-1 0 0 0,0 1 0 0 0,0-1 0 0 0,0 1 0 0 0,0-1 0 0 0,0 1 1 0 0,0 1-1 0 0,0-1 0 0 0,0 1 0 0 0,0 0 0 0 0,1 0 0 0 0,-1 0 0 0 0,1-1 0 0 0,-1 1 0 0 0,1 0 0 0 0,0-1 0 0 0,0 1 0 0 0,0-1 0 0 0,0 1 0 0 0,0 0 0 0 0,0-1 0 0 0,0 1 0 0 0,0-1 0 0 0,-1 1 0 0 0,1-1 0 0 0,0 1 0 0 0,-1 0 0 0 0,1-1 0 0 0,-1 1 0 0 0,1 0 0 0 0,-1 0 0 0 0,0-1 0 0 0,0 1 0 0 0,1 0 0 0 0,1 14 0 0 0,9-3-31 0 0,-9-10-128 0 0,-2 0-40 0 0,0 3-128 0 0,0-5 146 0 0,0 0-114 0 0,0 0 96 0 0,0 0-42 0 0,0 0-113 0 0,0-1-55 0 0,0 1-48 0 0,0-1-42 0 0,0 0-147 0 0,0 0-42 0 0,0 1-179 0 0,0-1-477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30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63 7344 0 0,'0'-2'216'0'0,"0"-2"-141"0"0,0 3-71 0 0,0 1-1 0 0,0 0 1 0 0,0 0 0 0 0,0-1-1 0 0,0 1 1 0 0,0 0 0 0 0,0 0-1 0 0,0-1 1 0 0,0 1-1 0 0,0 0 1 0 0,0 0 0 0 0,0 0-1 0 0,0-1 1 0 0,0 1 0 0 0,0 0-1 0 0,0 0 1 0 0,0-1 0 0 0,0 1-1 0 0,0 0 1 0 0,0 0-1 0 0,-1 0 1 0 0,1-1 0 0 0,0 1-1 0 0,0 0 1 0 0,0 0 0 0 0,0 0-1 0 0,-1 0 1 0 0,1-1 0 0 0,0 1-1 0 0,0 0 1 0 0,0 0-1 0 0,-1 0 1 0 0,1 0 0 0 0,0 0-1 0 0,0 0-3 0 0,-29-16 46 0 0,21 14-12 0 0,0 2 73 0 0,0-1 76 0 0,0-1 79 0 0,0-3 37 0 0,-2 0 134 0 0,4 3-177 0 0,-1 1 35 0 0,-1 1 62 0 0,0-1-44 0 0,-7 0 122 0 0,12 1-335 0 0,0 0 0 0 0,0 0 0 0 0,0 0 1 0 0,0 0-1 0 0,0 1 0 0 0,0-1 0 0 0,0 1 0 0 0,0 0 1 0 0,-2 1-97 0 0,-11 8 388 0 0,6-4-232 0 0,2-1-48 0 0,0 0-25 0 0,-1 4-10 0 0,-6 4 35 0 0,-1-1 48 0 0,12-9-127 0 0,0-1 1 0 0,0 1 0 0 0,0 0 0 0 0,0 1 0 0 0,1-1-1 0 0,0 1 1 0 0,-1-1 0 0 0,1 1 0 0 0,0 0-1 0 0,1 0 1 0 0,-1 0 0 0 0,0 2-30 0 0,-2 3 50 0 0,-1 0 0 0 0,1-1-1 0 0,-1 0 1 0 0,-1 1-50 0 0,1-2 40 0 0,1 0-1 0 0,0 0 1 0 0,0 1-1 0 0,0-1 0 0 0,1 1 1 0 0,-1 3-40 0 0,-6 16 102 0 0,5-14-40 0 0,0 1 0 0 0,1 0 0 0 0,0 0 0 0 0,1 0 0 0 0,1 1-1 0 0,0-1 1 0 0,1 1 0 0 0,0 0-62 0 0,2 62 240 0 0,0-44-101 0 0,0-31-128 0 0,0 0-1 0 0,1-1 1 0 0,-1 1-1 0 0,0 0 1 0 0,1-1 0 0 0,-1 1-1 0 0,1-1 1 0 0,-1 1 0 0 0,1 0-1 0 0,0-1 1 0 0,-1 0-1 0 0,1 1 1 0 0,0-1 0 0 0,0 1-11 0 0,4 6 50 0 0,-1-1 0 0 0,-3-4-31 0 0,0-1 0 0 0,0 1 0 0 0,1 0 0 0 0,-1 0 0 0 0,1-1 0 0 0,0 1 0 0 0,-1-1 0 0 0,1 0 1 0 0,0 1-1 0 0,1-1 0 0 0,-1 0 0 0 0,0 0 0 0 0,1 0 0 0 0,-1-1 0 0 0,1 2-19 0 0,12 3 115 0 0,5 0-25 0 0,-10-3-39 0 0,7 3 56 0 0,1 0-26 0 0,-5-2-29 0 0,3 0 42 0 0,5-5-11 0 0,-9 1-36 0 0,70 0 217 0 0,-74-1-235 0 0,0 0 1 0 0,0-1 0 0 0,0 1 0 0 0,0-2 0 0 0,3 0-30 0 0,14-5 48 0 0,-21 7-43 0 0,21-6 14 0 0,-6 0 58 0 0,-1-4-5 0 0,-5 8-36 0 0,-11 3-27 0 0,1-1 0 0 0,-1 1-1 0 0,0-1 1 0 0,0 0 0 0 0,1 0-1 0 0,-1 0 1 0 0,0 0 0 0 0,0 0-1 0 0,0 0 1 0 0,0 0 0 0 0,0-1-1 0 0,0 1 1 0 0,0 0-1 0 0,0-1-8 0 0,11-10 66 0 0,10-11 52 0 0,-22 21-106 0 0,1 0 0 0 0,-1 0 0 0 0,0 0 0 0 0,0 0 0 0 0,0 0 0 0 0,0 0 0 0 0,-1 0 0 0 0,1 0 0 0 0,0 0 0 0 0,-1 0 0 0 0,0 0 0 0 0,1 0 0 0 0,-1 0 0 0 0,0-1-12 0 0,0-2 27 0 0,1 0 0 0 0,0-1 0 0 0,0 1-1 0 0,0 0 1 0 0,2-4-27 0 0,3-11 54 0 0,-3-1-50 0 0,-4 14 2 0 0,1 1 0 0 0,-1 0-1 0 0,0-1 1 0 0,0 1-1 0 0,-2-4-5 0 0,-3-14 32 0 0,4-8-20 0 0,2 25-12 0 0,0-1 0 0 0,0 1 0 0 0,-1-1 0 0 0,-2-6 0 0 0,-23-49 0 0 0,22 44 0 0 0,3 14-3 0 0,0 1-1 0 0,0-1 1 0 0,0 0 0 0 0,-1 0 0 0 0,0 1-1 0 0,1-1 1 0 0,-2 1 0 0 0,1-1 3 0 0,-9-11-97 0 0,-2-2 2 0 0,0 0-11 0 0,2 2-8 0 0,8 10 64 0 0,2 4 21 0 0,-1 0 0 0 0,1 0 1 0 0,-1 0-1 0 0,1 0 0 0 0,-1 0 0 0 0,0 0 1 0 0,0 0-1 0 0,0 0 29 0 0,-5-2-135 0 0,-4 1 57 0 0,6 1 29 0 0,0 1-42 0 0,2 0-3 0 0,0-1-35 0 0,-2-1-180 0 0,2 1 103 0 0,0-1-40 0 0,2 1-3 0 0,-1 1-35 0 0,-1-2-380 0 0,1 1 96 0 0,-1 0-50 0 0,-2-1-722 0 0,-1 1-567 0 0,-3 1-1079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30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12872 0 0,'0'0'289'0'0,"0"0"40"0"0,0 0 23 0 0,0 0-144 0 0,0 0-100 0 0,0-1-30 0 0,0-1-46 0 0,0-4-4 0 0,0 1 36 0 0,0 3 66 0 0,2 2 154 0 0,-1 0-345 0 0,-1 0 44 0 0,1 0 40 0 0,0 0 35 0 0,1 0 106 0 0,1 0 62 0 0,6 0 689 0 0,-5 0-579 0 0,-3 0-206 0 0,1 0-40 0 0,-1 0-48 0 0,0 0-55 0 0,2 0 141 0 0,-3 0-28 0 0,0 0-46 0 0,0 0-98 0 0,0 0-40 0 0,0 0-130 0 0,0 0-9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9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0 221 9312 0 0,'0'0'268'0'0,"3"-2"4"0"0,2-4-203 0 0,3-1-41 0 0,1-2-2 0 0,-2 5 33 0 0,-1 1 77 0 0,1 0 115 0 0,-2-7 266 0 0,-1 7-241 0 0,3-1-34 0 0,7-3 155 0 0,-10 5-253 0 0,-1 1-73 0 0,-1 0 0 0 0,1 0 0 0 0,-1 1 0 0 0,1-1 0 0 0,0 1 0 0 0,-1 0 1 0 0,1 0-1 0 0,0 0 0 0 0,-1 0 0 0 0,1 0 0 0 0,0 0 0 0 0,0 1-71 0 0,20 1 448 0 0,-12-3-284 0 0,-1-2-56 0 0,-2-2-57 0 0,-7 4-42 0 0,1 0 0 0 0,-1 0 1 0 0,1 0-1 0 0,-1 0 0 0 0,1 1 1 0 0,-1-1-1 0 0,1 1 1 0 0,-1-1-1 0 0,1 1 0 0 0,0-1 1 0 0,-1 1-1 0 0,1 0 0 0 0,0 0 1 0 0,0 0-10 0 0,17 0 72 0 0,-10 0-86 0 0,-3 2-87 0 0,-3 1 45 0 0,-1-1-33 0 0,0 0-78 0 0,0 0-106 0 0,-2-1 87 0 0,1 0-38 0 0,0-1-79 0 0,0 1-49 0 0,-1-1-43 0 0,0 1-37 0 0,1-1-128 0 0,-1 0-38 0 0,0 0-1324 0 0</inkml:trace>
  <inkml:trace contextRef="#ctx0" brushRef="#br0" timeOffset="237.02">32 348 9960 0 0,'0'0'222'0'0,"0"0"30"0"0,0 0 20 0 0,0 0-24 0 0,2 0-97 0 0,2 0-60 0 0,6 0 141 0 0,-9 0-200 0 0,0 0 0 0 0,0 0 0 0 0,0 0 0 0 0,-1 0 0 0 0,1 0-1 0 0,0 0 1 0 0,0-1 0 0 0,0 1 0 0 0,0 0 0 0 0,0-1 0 0 0,0 1-1 0 0,0 0 1 0 0,0-1-32 0 0,3-6 285 0 0,1 2 65 0 0,4 4-157 0 0,-2 1-87 0 0,3 0-18 0 0,5-3-3 0 0,-7-2-48 0 0,-7 4-30 0 0,0 0 0 0 0,1 1 0 0 0,-1-1 0 0 0,1 0 0 0 0,-1 0 0 0 0,1 1 0 0 0,-1-1 0 0 0,1 1 0 0 0,0-1 0 0 0,-1 1 0 0 0,1 0 0 0 0,0-1 0 0 0,-1 1 0 0 0,1 0-7 0 0,4 0-41 0 0,0 1 63 0 0,7-1 61 0 0,-8 0-90 0 0,-1 0-38 0 0,0-1-30 0 0,-1 1-42 0 0,1-1-50 0 0,-1-1-56 0 0,-1 1-21 0 0,-1 0-49 0 0,1 0-44 0 0,0-1-38 0 0,2-1-468 0 0,0 1-89 0 0,3 0-652 0 0,2 1-906 0 0</inkml:trace>
  <inkml:trace contextRef="#ctx0" brushRef="#br0" timeOffset="834.17">126 1 8928 0 0,'0'0'200'0'0,"0"0"33"0"0,0 0 14 0 0,0 0 21 0 0,0 0 84 0 0,0 0 37 0 0,0 2 10 0 0,0 35 483 0 0,0-9-385 0 0,0-6-187 0 0,0-12-201 0 0,0-2-37 0 0,-1 10 142 0 0,-5-1-41 0 0,0-2-46 0 0,4 6 24 0 0,2 13 144 0 0,0 0 23 0 0,-3-15-146 0 0,-3-6-35 0 0,5-12-117 0 0,0 1 0 0 0,0-1 0 0 0,0 1 0 0 0,1-1 0 0 0,-1 1 0 0 0,1-1-1 0 0,-1 1 1 0 0,1 0 0 0 0,-1-1 0 0 0,1 1 0 0 0,0 0 0 0 0,0-1 0 0 0,0 1 0 0 0,0 0-20 0 0,1 8 77 0 0,0 16 121 0 0,-1-23-162 0 0,0-1-1 0 0,-1 1 1 0 0,1-1-1 0 0,0 1 1 0 0,-1-1-1 0 0,0 1 1 0 0,1-1 0 0 0,-2 2-36 0 0,-3 5 88 0 0,4-8-68 0 0,0 0 0 0 0,1 1 0 0 0,-1-1 0 0 0,0 1 0 0 0,0-1 0 0 0,1 1 0 0 0,-1-1 0 0 0,1 1 0 0 0,-1-1 0 0 0,1 1 0 0 0,0 0 0 0 0,-1-1 0 0 0,1 1 0 0 0,0 0-20 0 0,0 17 236 0 0,0 2-43 0 0,0-2-53 0 0,0-4-62 0 0,0-15-72 0 0,0 0-1 0 0,0 1 0 0 0,0-1 0 0 0,0 0 1 0 0,0 1-1 0 0,0-1 0 0 0,0 0 0 0 0,0 0 1 0 0,0 1-1 0 0,0-1 0 0 0,0 0 0 0 0,0 1 0 0 0,0-1 1 0 0,0 0-1 0 0,0 1 0 0 0,0-1 0 0 0,-1 0 1 0 0,1 1-1 0 0,0-1 0 0 0,0 0 0 0 0,0 0 1 0 0,-1 1-1 0 0,1-1 0 0 0,0 0 0 0 0,0 0 0 0 0,-1 0-4 0 0,0 2 14 0 0,0-2-4 0 0,0 2 1 0 0,0-1 0 0 0,0 0-1 0 0,0 0 1 0 0,1 0 0 0 0,-1 0-1 0 0,0 0 1 0 0,0 1 0 0 0,1-1-1 0 0,-1 0 1 0 0,1 1-1 0 0,-1 0-11 0 0,-1 12 107 0 0,2-9-91 0 0,0 11 79 0 0,0-11-89 0 0,0-5-5 0 0,0 0 0 0 0,0 1-1 0 0,0-1 1 0 0,0 0 0 0 0,0 0 0 0 0,0 0-1 0 0,0 0 1 0 0,0 0 0 0 0,0 0 0 0 0,0 0-1 0 0,0 0 1 0 0,0 0 0 0 0,0 0 0 0 0,0 1-1 0 0,0-1 1 0 0,0 0 0 0 0,0 0 0 0 0,0 0-1 0 0,0 0 1 0 0,0 0 0 0 0,0 0 0 0 0,0 0-1 0 0,0 0 1 0 0,0 0 0 0 0,0 0 0 0 0,1 0-1 0 0,-1 1 1 0 0,0-1 0 0 0,0 0 0 0 0,0 0-1 0 0,0 0 1 0 0,0 0 0 0 0,0 0 0 0 0,0 0-1 0 0,0 0 1 0 0,0 0 0 0 0,0 0 0 0 0,0 0-1 0 0,0 0 1 0 0,0 0 0 0 0,1 0 0 0 0,-1 0-1 0 0,0 0 1 0 0,0 0 0 0 0,0 0 0 0 0,0 0-1 0 0,0 0 1 0 0,0 0 0 0 0,0 0 0 0 0,0 0-1 0 0,0 0 1 0 0,0 0 0 0 0,1 0 0 0 0,-1 0-1 0 0,0 0 1 0 0,0 0 0 0 0,0 0-1 0 0,6 0-24 0 0,-2 0-96 0 0,-2 0-23 0 0,-1 0-47 0 0,-1 0-286 0 0,0 3-639 0 0,0 10-62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8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9096 0 0,'0'0'200'0'0,"0"0"33"0"0,0 0 16 0 0,2 0-31 0 0,9 0-110 0 0,-9 0-5 0 0,-2 2 116 0 0,0 2-81 0 0,0-3-78 0 0,0 1 1 0 0,0 0 0 0 0,0 0 0 0 0,0 0-1 0 0,0 0 1 0 0,0-1 0 0 0,0 1-1 0 0,1 0 1 0 0,-1 0 0 0 0,1 0 0 0 0,0 0-61 0 0,5 3 265 0 0,-5-5-249 0 0,-1 0 0 0 0,1 1 1 0 0,-1-1-1 0 0,1 0 1 0 0,-1 0-1 0 0,0 1 1 0 0,1-1-1 0 0,-1 0 0 0 0,1 1 1 0 0,-1-1-1 0 0,0 1 1 0 0,0-1-1 0 0,1 0 1 0 0,-1 1-1 0 0,0-1 0 0 0,0 1 1 0 0,1-1-1 0 0,-1 1 1 0 0,0-1-1 0 0,0 1 1 0 0,0-1-1 0 0,0 0 0 0 0,0 1 1 0 0,1-1-1 0 0,-1 1 1 0 0,0-1-1 0 0,0 1 1 0 0,0-1-1 0 0,-1 1 0 0 0,1-1 1 0 0,0 1-1 0 0,0 0-16 0 0,0 11 292 0 0,-1-9-209 0 0,1 0 0 0 0,0 0 1 0 0,0 0-1 0 0,0 1 0 0 0,0-1 0 0 0,0 0 0 0 0,1 0 0 0 0,0 0 0 0 0,0 1 0 0 0,0-1-83 0 0,4 5 167 0 0,1 5 109 0 0,-4-2-48 0 0,-2-4-78 0 0,-1-5-100 0 0,1 0 0 0 0,0 0 0 0 0,0 0 0 0 0,0 1 0 0 0,1-1-1 0 0,-1 0 1 0 0,0 0 0 0 0,1 0 0 0 0,-1 0 0 0 0,1 1-50 0 0,4 5 140 0 0,2 5 96 0 0,-5 0-45 0 0,-2-8-131 0 0,0 3 0 0 0,0-3 6 0 0,0 2 57 0 0,0 3 90 0 0,0 28 40 0 0,0-27-154 0 0,0 0 40 0 0,-1-7-125 0 0,1-4-15 0 0,5 7 18 0 0,4 11 37 0 0,-7-5 15 0 0,-2-10-30 0 0,0-3-118 0 0,0 0-65 0 0,0 0 56 0 0,0 0-66 0 0,0 0-80 0 0,0 0 70 0 0,0 0-37 0 0,0 0-40 0 0,0 0-37 0 0,0 0-379 0 0,0 0 90 0 0,0 0-51 0 0,0 0-729 0 0,0 0-573 0 0,0 0-1089 0 0</inkml:trace>
  <inkml:trace contextRef="#ctx0" brushRef="#br0" timeOffset="340.86">332 48 8808 0 0,'0'0'197'0'0,"0"0"24"0"0,0 0 19 0 0,-3 0-29 0 0,-3 1-167 0 0,1 4-37 0 0,0 2-15 0 0,-8-2 8 0 0,9-2 22 0 0,0 0 39 0 0,-3 4 87 0 0,-1 1 43 0 0,-7 7 225 0 0,6-9-214 0 0,4-3-106 0 0,-2 1 129 0 0,3 3-60 0 0,2-2-121 0 0,0-3-19 0 0,0 1 0 0 0,0-1 1 0 0,0 1-1 0 0,0-1 0 0 0,0 0 0 0 0,0 0 0 0 0,0 0 0 0 0,-1 0 0 0 0,1 0 0 0 0,-1 0 0 0 0,1-1 0 0 0,-1 1 0 0 0,0-1 1 0 0,0 0-1 0 0,0 1-25 0 0,-4 1 74 0 0,6-2-63 0 0,0-1 1 0 0,0 1-1 0 0,0 0 0 0 0,0-1 1 0 0,0 1-1 0 0,1 0 0 0 0,-1 0 0 0 0,0 0 1 0 0,1 0-1 0 0,-1 0 0 0 0,0 0 1 0 0,1 0-1 0 0,-1 0 0 0 0,1 0 1 0 0,-1 0-1 0 0,1 0-11 0 0,-7 10 174 0 0,-3-6 10 0 0,5 9 8 0 0,1-9-107 0 0,-11 11 379 0 0,10-11-320 0 0,2-2-117 0 0,1 0 141 0 0,0-1-58 0 0,2 1-36 0 0,0-1-36 0 0,0 1-15 0 0,-1-1 34 0 0,1-1-42 0 0,-1-1-1 0 0,0 0 1 0 0,1 1-1 0 0,-1-1 1 0 0,0 0-1 0 0,1 0 1 0 0,-1 1-1 0 0,0-1 1 0 0,1 0-1 0 0,-1 0 1 0 0,0 0-1 0 0,1 0 1 0 0,-1 0-1 0 0,0 0 1 0 0,1 0-15 0 0,0 0 3 0 0,-1 0 1 0 0,1 0 0 0 0,0 0 0 0 0,0 0 0 0 0,0 0-1 0 0,0 0 1 0 0,0 0 0 0 0,0 0 0 0 0,0 0-1 0 0,0 0 1 0 0,0 0 0 0 0,0 0 0 0 0,-1 0 0 0 0,1 0-1 0 0,0 0 1 0 0,0 0 0 0 0,0 0 0 0 0,0 0 0 0 0,0 0-1 0 0,0 0 1 0 0,0 0 0 0 0,0 0 0 0 0,0 0 0 0 0,0 0-1 0 0,0 0 1 0 0,-1 0 0 0 0,1 0 0 0 0,0 0-1 0 0,0 0 1 0 0,0 0 0 0 0,0 0 0 0 0,0 1 0 0 0,0-1-1 0 0,0 0 1 0 0,0 0 0 0 0,0 0 0 0 0,0 0 0 0 0,0 0-1 0 0,0 0 1 0 0,0 0 0 0 0,0 0 0 0 0,0 0 0 0 0,0 0-1 0 0,0 0 1 0 0,0 1 0 0 0,0-1 0 0 0,0 0-1 0 0,0 0 1 0 0,0 0 0 0 0,0 0 0 0 0,0 0 0 0 0,0 0-1 0 0,0 0 1 0 0,0 0 0 0 0,0 0 0 0 0,0 0 0 0 0,0 1-4 0 0,0 1 45 0 0,0 1 57 0 0,0 8 398 0 0,0-7-317 0 0,0 0-91 0 0,0-3-98 0 0,0 0-44 0 0,3 4 224 0 0,7 6 2 0 0,-7-8-54 0 0,-2-1-42 0 0,0 1-26 0 0,-2 0-26 0 0,1-1-13 0 0,1 0 23 0 0,13 4 61 0 0,-1 4-31 0 0,-8-6 3 0 0,0-5-47 0 0,0 0 3 0 0,1 4 51 0 0,-5-1-69 0 0,1-1 1 0 0,-1 0-1 0 0,1 0 1 0 0,-1 0-1 0 0,1 0 1 0 0,0 0 0 0 0,-1 0-1 0 0,1-1 1 0 0,0 1-1 0 0,0 0 1 0 0,0-1 0 0 0,-1 1-1 0 0,2-1-9 0 0,16 2 78 0 0,-5-2-54 0 0,-11 0-24 0 0,92 0 211 0 0,-82-3-175 0 0,-3-2-57 0 0,1-1-49 0 0,2 4-42 0 0,-1 2 5 0 0,1 1-30 0 0,-4-1-17 0 0,-2-2-36 0 0,-1 0-75 0 0,3-3-30 0 0,1 0-137 0 0,-4 3 175 0 0,1 1-34 0 0,9 1-363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6.5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679 679 7312 0 0,'0'0'165'0'0,"0"-2"22"0"0,0 0-170 0 0,0-2 69 0 0,0-10 184 0 0,-1 10-230 0 0,0 1-45 0 0,-3 2 5 0 0,1-1-5 0 0,-1-3 34 0 0,-1-5 39 0 0,3 6-15 0 0,-1 1 43 0 0,-2-4 206 0 0,-2 1 156 0 0,-13-3 738 0 0,12 8-848 0 0,0 0-125 0 0,0 0-110 0 0,-3 0 168 0 0,-1-6 30 0 0,-1 1-10 0 0,2 5-37 0 0,-1-1-13 0 0,3-3-55 0 0,-4-2 13 0 0,3 5-96 0 0,-24 1 321 0 0,19 1-281 0 0,7 1-94 0 0,1-1-36 0 0,5 0-10 0 0,1 0 0 0 0,-1 0 1 0 0,0 0-1 0 0,1 0 1 0 0,-1 1-1 0 0,0-1 1 0 0,1 0-1 0 0,-1 1 1 0 0,1 0-1 0 0,-1-1 1 0 0,0 1-1 0 0,1 0 0 0 0,0 0 1 0 0,-1 0-14 0 0,-11 5 80 0 0,-16-1 54 0 0,13 0-53 0 0,9-3-30 0 0,0 0 1 0 0,0-1-1 0 0,0 1 0 0 0,1-1 1 0 0,-4-1-52 0 0,-15 4 209 0 0,-6 10-58 0 0,8-3-65 0 0,22-10-81 0 0,-35 11 128 0 0,28-9-108 0 0,0 1-1 0 0,0 0 1 0 0,1 0-1 0 0,-4 2-24 0 0,-10 7 40 0 0,17-11-25 0 0,-1 0-1 0 0,1 1 0 0 0,0-1 0 0 0,1 1 0 0 0,-1 0 1 0 0,-1 1-15 0 0,-2 4 25 0 0,4-5-16 0 0,0 0 0 0 0,-1 1 0 0 0,1-1 0 0 0,-1-1 0 0 0,1 1 1 0 0,-1 0-10 0 0,-12 2 12 0 0,0 8 46 0 0,0 3 8 0 0,3 0-13 0 0,11-3-27 0 0,2-12-20 0 0,0 0 0 0 0,0 1 0 0 0,0-1 0 0 0,0 0-1 0 0,0 0 1 0 0,0 0 0 0 0,0 0 0 0 0,-1 0 0 0 0,1 1-1 0 0,-1-1 1 0 0,1 0 0 0 0,-1 1-6 0 0,-4 1 31 0 0,-2 2-1 0 0,6-5-30 0 0,1 0 1 0 0,0 0-1 0 0,0 1 1 0 0,0-1-1 0 0,0 0 1 0 0,0 0-1 0 0,0 1 1 0 0,0-1-1 0 0,0 0 1 0 0,0 0-1 0 0,0 1 1 0 0,0-1-1 0 0,0 0 0 0 0,0 0 1 0 0,0 1-1 0 0,0-1 1 0 0,0 0-1 0 0,0 0 1 0 0,0 0-1 0 0,0 1 1 0 0,0-1-1 0 0,0 0 1 0 0,0 0-1 0 0,0 1 1 0 0,1-1-1 0 0,-1 0 0 0 0,0 0 1 0 0,0 0-1 0 0,0 1 1 0 0,0-1-1 0 0,0 0 1 0 0,1 0-1 0 0,-1 0 1 0 0,0 0-1 0 0,0 1 0 0 0,7 3 29 0 0,-7-4-28 0 0,1 0 0 0 0,-1 1 0 0 0,1-1 0 0 0,-1 0 1 0 0,1 1-1 0 0,-1-1 0 0 0,0 0 0 0 0,1 0 0 0 0,-1 1 0 0 0,0-1 0 0 0,1 1 1 0 0,-1-1-1 0 0,0 0 0 0 0,1 1 0 0 0,-1-1 0 0 0,0 1 0 0 0,0-1 0 0 0,0 1 1 0 0,1-1-1 0 0,-1 1 0 0 0,0-1 0 0 0,0 1 0 0 0,0-1 0 0 0,0 1 0 0 0,0-1 1 0 0,0 1-1 0 0,0-1 0 0 0,0 1 0 0 0,0-1 0 0 0,0 1 0 0 0,0-1 1 0 0,0 1-2 0 0,0 1 7 0 0,0 1 1 0 0,1-1-1 0 0,0 1 0 0 0,-1-1 1 0 0,1 1-1 0 0,0-1 1 0 0,0 0-1 0 0,0 0 1 0 0,1 0-1 0 0,-1 1 1 0 0,1-1-1 0 0,-1 0 1 0 0,1-1-1 0 0,-1 1 1 0 0,1 0-1 0 0,0 0 1 0 0,0-1-1 0 0,0 1 1 0 0,0-1-1 0 0,0 1 1 0 0,2 0-8 0 0,6 2 53 0 0,-7-3-41 0 0,-1 0 1 0 0,0 1-1 0 0,1-1 1 0 0,-1 0-1 0 0,0 0 1 0 0,0 1-1 0 0,0 0 1 0 0,0-1-1 0 0,0 1-12 0 0,-1 0 10 0 0,1-1 0 0 0,0 1 0 0 0,0-1 0 0 0,0 0 0 0 0,-1 0 0 0 0,1 1 1 0 0,1-1-1 0 0,-1-1 0 0 0,0 1 0 0 0,0 0 0 0 0,0 0 0 0 0,0-1 0 0 0,2 1-10 0 0,31 0 165 0 0,-18-1-99 0 0,-6 1-33 0 0,20 0 12 0 0,-12-6 15 0 0,-11 1-48 0 0,5-3 18 0 0,0 2 19 0 0,-8 4-31 0 0,29-12 40 0 0,-30 11-45 0 0,-1 0 1 0 0,0 1-1 0 0,-1-1 1 0 0,1 0 0 0 0,0 0-1 0 0,0-1-13 0 0,0 0 11 0 0,0 0 0 0 0,0 1 0 0 0,1 0 0 0 0,-1 0 0 0 0,0 0 0 0 0,2 0-11 0 0,-1 0 2 0 0,-1 0 1 0 0,0 0 0 0 0,1 0-1 0 0,-1 0 1 0 0,0-1-1 0 0,1 0-2 0 0,22-23 58 0 0,-4 4-42 0 0,-7 7 30 0 0,-4-1-34 0 0,-8 11 0 0 0,-1 0 0 0 0,1 0 0 0 0,0 0 0 0 0,1 1 0 0 0,1-3-12 0 0,-1 2 7 0 0,-1 1 0 0 0,0 0 0 0 0,0-1 0 0 0,0 1 0 0 0,0-1 0 0 0,-1 0 0 0 0,0 0 0 0 0,1-2-7 0 0,5-13 28 0 0,-3 12-28 0 0,-4 7 0 0 0,0 0 0 0 0,0-1 0 0 0,0 1 0 0 0,0-1 0 0 0,0 1 0 0 0,-1-1 0 0 0,1 1 0 0 0,-1-1 0 0 0,1 0 0 0 0,-1 1 0 0 0,0-1 0 0 0,0 0 0 0 0,1 1 0 0 0,-1-1 0 0 0,0 0 0 0 0,0 1-1 0 0,0-1 0 0 0,0 0 1 0 0,1 1-1 0 0,-1-1 0 0 0,0 0 1 0 0,1 1-1 0 0,0-1 0 0 0,-1 1 1 0 0,1-1-1 0 0,0 1 0 0 0,0-1 1 0 0,0 1-1 0 0,0-1 0 0 0,0 1 1 0 0,0 0-1 0 0,0 0 0 0 0,1-1 1 0 0,0-1-61 0 0,-2 3-16 0 0,0 0 3 0 0,0 0 2 0 0,0 0 0 0 0,0 0-4 0 0,1 0 72 0 0,0 0-1 0 0,0 1 0 0 0,-1-1 0 0 0,1 0 0 0 0,0 0 0 0 0,-1 0 0 0 0,1 0 0 0 0,0 1 0 0 0,-1-1 0 0 0,1 0 0 0 0,-1 1 0 0 0,1-1 0 0 0,0 0 0 0 0,-1 1 0 0 0,1-1 0 0 0,-1 1 0 0 0,1-1 0 0 0,-1 1 0 0 0,1-1 0 0 0,-1 1 0 0 0,0-1 0 0 0,1 1 0 0 0,-1 0 0 0 0,1-1 0 0 0,-1 1 0 0 0,0-1 1 0 0,0 1-1 0 0,1 0 0 0 0,-1-1 0 0 0,0 1 0 0 0,0 0 0 0 0,0 0 0 0 0,0 0 5 0 0,1 31-69 0 0,-1-28 63 0 0,0 0 0 0 0,0 1 0 0 0,0-1 0 0 0,1 0 0 0 0,0 4 6 0 0,5 5-29 0 0,-5-12 27 0 0,0 0 0 0 0,0 1 0 0 0,-1-1 1 0 0,1 1-1 0 0,0-1 0 0 0,-1 1 0 0 0,1-1 0 0 0,-1 1 0 0 0,0-1 0 0 0,1 1 0 0 0,-1 0 0 0 0,0-1 1 0 0,0 1 1 0 0,0 0-1 0 0,0-1 1 0 0,0 1 0 0 0,1 0 0 0 0,-1 0 0 0 0,1-1 0 0 0,-1 1 0 0 0,1 0 0 0 0,-1 0-1 0 0,1-1 1 0 0,0 1 0 0 0,0-1 0 0 0,0 1 0 0 0,0-1 0 0 0,0 1-4 0 0,0-1 0 0 0,0 1 0 0 0,0 0 0 0 0,-1-1 0 0 0,1 1 0 0 0,0 0 0 0 0,-1-1 0 0 0,1 1 0 0 0,-1 0 0 0 0,0 0 0 0 0,1-1 0 0 0,-1 1 0 0 0,0 0 4 0 0,0 0-1 0 0,0-1 1 0 0,0 1-1 0 0,0 0 0 0 0,1-1 0 0 0,-1 1 1 0 0,1 0-1 0 0,-1-1 0 0 0,1 1 1 0 0,-1-1-1 0 0,1 1 0 0 0,0-1 0 0 0,0 1 1 0 0,0-1-1 0 0,0 1 1 0 0,4 6 0 0 0,16 39 0 0 0,-8-31 0 0 0,-8-12-1 0 0,-2 1 2 0 0,7 17-12 0 0,1-9-42 0 0,-8-10-11 0 0,-3-3 8 0 0,0 0-79 0 0,0 0-86 0 0,0 0 62 0 0,0 0-38 0 0,0 0-42 0 0,0 0-38 0 0,0 0-380 0 0,0 0 88 0 0,0 0-54 0 0,0 0-735 0 0,0 0-581 0 0,0 0-1103 0 0</inkml:trace>
  <inkml:trace contextRef="#ctx0" brushRef="#br0" timeOffset="394.5">853 663 10160 0 0,'0'0'230'0'0,"0"0"30"0"0,0 0 19 0 0,0 0-30 0 0,0 1-185 0 0,2 1-37 0 0,12 19-22 0 0,-7-7 17 0 0,-1-7 52 0 0,-5-5 124 0 0,0-1-35 0 0,0 2 73 0 0,0 0-73 0 0,-1 1-56 0 0,0-1-14 0 0,1 0 43 0 0,1 1 54 0 0,5 10 306 0 0,0-4 106 0 0,-1-5-257 0 0,-5-5-325 0 0,-1 0-1 0 0,1 1 1 0 0,-1-1-1 0 0,0 0 1 0 0,1 0 0 0 0,-1 1-1 0 0,1-1 1 0 0,-1 0-1 0 0,0 1 1 0 0,1-1 0 0 0,-1 1-1 0 0,0-1 1 0 0,1 0-1 0 0,-1 1 1 0 0,0-1 0 0 0,0 1-1 0 0,0-1 1 0 0,1 1-1 0 0,-1-1 1 0 0,0 1 0 0 0,0-1-1 0 0,0 0 1 0 0,0 1-1 0 0,0-1 1 0 0,0 1 0 0 0,0-1-1 0 0,0 1 1 0 0,0-1-1 0 0,0 1 1 0 0,0-1 0 0 0,0 1-1 0 0,0 0-19 0 0,0-1 19 0 0,0 1 0 0 0,-1-1 0 0 0,1 1 0 0 0,0-1 0 0 0,0 1 0 0 0,0-1-1 0 0,0 1 1 0 0,0-1 0 0 0,0 1 0 0 0,1-1 0 0 0,-1 1 0 0 0,0-1 0 0 0,0 1 0 0 0,0-1 0 0 0,0 1 0 0 0,0-1-1 0 0,1 1 1 0 0,-1-1 0 0 0,0 0 0 0 0,0 1 0 0 0,1-1 0 0 0,-1 1 0 0 0,0-1 0 0 0,1 0 0 0 0,-1 1-1 0 0,1-1 1 0 0,-1 0 0 0 0,0 1 0 0 0,1-1 0 0 0,-1 0 0 0 0,1 0 0 0 0,-1 1-19 0 0,7 3 279 0 0,-2 9 100 0 0,6 1-26 0 0,-10-12-158 0 0,1 0-53 0 0,-2 0-44 0 0,1-1-35 0 0,-1 2-21 0 0,-1 1-4 0 0,0-3 3 0 0,1-1 4 0 0,0 5 127 0 0,0-1-77 0 0,0-2-50 0 0,0 1-21 0 0,0-1 16 0 0,0 1 113 0 0,0-3-5 0 0,0 2-17 0 0,0 0-55 0 0,0 2-150 0 0,0-3 90 0 0,0 0 40 0 0,0 0 37 0 0,0 0 51 0 0,0 1 59 0 0,0 0 68 0 0,-2-2-137 0 0,-9 0-46 0 0,9 0-22 0 0,2 0-2 0 0,-3-10 29 0 0,-3 2-45 0 0,5 8-46 0 0,0-1-1 0 0,1 1 1 0 0,-1-1 0 0 0,0 0 0 0 0,1 1 0 0 0,-1-1-1 0 0,1 0 1 0 0,-1 0 0 0 0,1 0 0 0 0,-1 1-1 0 0,1-1 1 0 0,0 0 0 0 0,-1 0 0 0 0,1 0 0 0 0,0 0-1 0 0,0 0 1 0 0,-1 0 0 0 0,1 0 0 0 0,0 0-1 0 0,0 0 1 0 0,0 0 0 0 0,0 1 0 0 0,0-1 0 0 0,0 0-1 0 0,1 0 1 0 0,-1 0 0 0 0,0 0 0 0 0,0 0-1 0 0,1 0 1 0 0,-1 0 0 0 0,0 0 0 0 0,1 1 0 0 0,-1-1-1 0 0,1 0 1 0 0,-1 0-2 0 0,21-38 88 0 0,1-1-59 0 0,-20 35-29 0 0,-2 5 0 0 0,0-1 0 0 0,1 0 0 0 0,-1 1 0 0 0,0-1 0 0 0,1 1 0 0 0,-1-1 0 0 0,0 0 0 0 0,1 1 0 0 0,-1-1 0 0 0,1 1 0 0 0,-1-1 0 0 0,1 1 0 0 0,-1-1 0 0 0,1 1 0 0 0,-1 0 0 0 0,1-1 0 0 0,-1 1 0 0 0,1-1 0 0 0,0 1 0 0 0,-1 0 0 0 0,1 0 0 0 0,0-1 0 0 0,4-1 0 0 0,-1-1 0 0 0,-1 1 0 0 0,1-1 0 0 0,-1 0-1 0 0,1 0 1 0 0,-1-1 0 0 0,0 1 0 0 0,4-5-9 0 0,9-5-34 0 0,-14 12 42 0 0,0 0 0 0 0,0 1-1 0 0,1-1 1 0 0,-1 1 0 0 0,0 0 0 0 0,0 0-1 0 0,0 0 1 0 0,0 0 0 0 0,1 0-1 0 0,0 0 2 0 0,4 0-10 0 0,9 3-38 0 0,-13-1 35 0 0,0 0-1 0 0,0 1 0 0 0,0-1 1 0 0,0 1-1 0 0,0 0 0 0 0,-1 0 1 0 0,1 0 13 0 0,3 5-7 0 0,-1 5-36 0 0,5-8 32 0 0,6 24 1 0 0,-3-3-45 0 0,-10-20 56 0 0,-1 9-1 0 0,-1-13 0 0 0,-1 0 0 0 0,0 0 0 0 0,0 0 0 0 0,1-1 0 0 0,-1 1 0 0 0,1 0 0 0 0,-1-1 0 0 0,1 1 0 0 0,0 0 0 0 0,-1-1 0 0 0,1 1 0 0 0,0-1 0 0 0,0 1 0 0 0,0 0 0 0 0,0-1 0 0 0,0 1 0 0 0,0-1 0 0 0,0 1 0 0 0,0 0 0 0 0,-1-1 0 0 0,1 1 0 0 0,-1 0 0 0 0,0-1 0 0 0,1 1 0 0 0,-1 0 0 0 0,0 0 0 0 0,0 0 0 0 0,0 7 43 0 0,0 1-95 0 0,0 2-95 0 0,0 4-145 0 0,0-13 111 0 0,0-1 101 0 0,0 0 78 0 0,-2 3 204 0 0,1-4-164 0 0,0 0-101 0 0,0 0-17 0 0,0-1-40 0 0,0 0-25 0 0,0 0-39 0 0,0 1-44 0 0,0-1-48 0 0,0 0-51 0 0,-1 0-55 0 0,1 0-59 0 0,-1 0-63 0 0,2 0-770 0 0</inkml:trace>
  <inkml:trace contextRef="#ctx0" brushRef="#br0" timeOffset="981.76">1578 553 9152 0 0,'0'0'208'0'0,"0"0"33"0"0,0 0 14 0 0,-2 0-42 0 0,-16 0-20 0 0,13 0-20 0 0,2 0-75 0 0,-3 3 345 0 0,-9 7 67 0 0,-4-1-93 0 0,8-3-233 0 0,0-1-39 0 0,0 2-42 0 0,2 0-46 0 0,-4 5 50 0 0,-6 0 1 0 0,1 0 1 0 0,5 0-1 0 0,7-7-60 0 0,3-2-7 0 0,0 1-1 0 0,0-1 0 0 0,0 1 1 0 0,0-1-1 0 0,-1 2-40 0 0,-5 18 182 0 0,-3-4-72 0 0,1 1 16 0 0,10-18-106 0 0,0 0 0 0 0,0 0 1 0 0,0 0-1 0 0,1 0 0 0 0,-1 0 0 0 0,1 0 1 0 0,-1 0-1 0 0,1 0 0 0 0,0 1-20 0 0,0 4 41 0 0,-1-5-36 0 0,1 0 0 0 0,0 1 1 0 0,0-1-1 0 0,0 0 0 0 0,1 0 0 0 0,-1 0 1 0 0,0 0-1 0 0,1 1 0 0 0,-1-1 1 0 0,1 1-6 0 0,6 9 25 0 0,5 9 89 0 0,-10-18-91 0 0,0 0-1 0 0,0 0 1 0 0,1 0 0 0 0,-1-1 0 0 0,0 1-1 0 0,1-1 1 0 0,0 1 0 0 0,-1-1 0 0 0,3 1-23 0 0,8 2 77 0 0,-10-1-42 0 0,2 3 30 0 0,-4-7-59 0 0,0 1 0 0 0,0-1 1 0 0,0 1-1 0 0,0-1 0 0 0,0 0 0 0 0,0 1 0 0 0,1-1 1 0 0,-1 0-1 0 0,0 0 0 0 0,0 0 0 0 0,0 0 1 0 0,0 0-1 0 0,0 0 0 0 0,1 0-6 0 0,13 0 136 0 0,6 0-32 0 0,-11-3-43 0 0,4-2-49 0 0,2 0 13 0 0,-4-1 22 0 0,7-4-18 0 0,-6 6 0 0 0,-11 4-25 0 0,0 0 1 0 0,1-1-1 0 0,-1 0 0 0 0,0 1 0 0 0,0-1 0 0 0,1 0 0 0 0,-1 0 0 0 0,0 0 0 0 0,0 0 0 0 0,0-1 1 0 0,0 1-1 0 0,0 0 0 0 0,-1-1 0 0 0,1 0-4 0 0,11-11 24 0 0,-9 8-17 0 0,0 0 0 0 0,1 1 0 0 0,0-1 0 0 0,0 1 0 0 0,0 0 1 0 0,2 0-8 0 0,3-1 0 0 0,-8 5 0 0 0,-1-1 0 0 0,1 0 0 0 0,-1 1 0 0 0,0-1 0 0 0,1 0 0 0 0,-1 0 0 0 0,0 0 0 0 0,1 1 0 0 0,-1-1 0 0 0,0-1 0 0 0,0 1 0 0 0,0 0 0 0 0,0 0 0 0 0,0 0 0 0 0,0-1 0 0 0,0 0 0 0 0,9-19-34 0 0,-1-2-55 0 0,-4 15 27 0 0,-4 7 48 0 0,0-1 0 0 0,-1 1-1 0 0,1-1 1 0 0,0 1-1 0 0,0-1 1 0 0,-1 1 0 0 0,1-1-1 0 0,-1 0 1 0 0,1 1-1 0 0,-1-1 1 0 0,1 0 0 0 0,-1 1-1 0 0,0-1 1 0 0,0 0 0 0 0,0 0 14 0 0,0-56-346 0 0,0-32-54 0 0,0 80 359 0 0,-1-8-89 0 0,-1 1 0 0 0,-3-15 130 0 0,2 14-140 0 0,0-1-1 0 0,1-17 141 0 0,-1-2-139 0 0,-2 2 63 0 0,2 19 53 0 0,0 0-1 0 0,1-17 24 0 0,2-96-104 0 0,0 26 80 0 0,0 102 83 0 0,0 4 26 0 0,0 18-6 0 0,0 20 28 0 0,3-23-38 0 0,3 7 32 0 0,0-2 20 0 0,0 1 0 0 0,-2 0-1 0 0,-1 0 1 0 0,1 19-121 0 0,-3-21 148 0 0,1 0 1 0 0,4 19-149 0 0,-2-14 86 0 0,3 20 95 0 0,-2-21 64 0 0,-2 0 1 0 0,0 21-246 0 0,-1-18 187 0 0,5 3 3 0 0,-1-1-29 0 0,-5-6-22 0 0,0-18-95 0 0,-1 0 1 0 0,1 0-1 0 0,0 0 1 0 0,1 0-1 0 0,-1-1 1 0 0,2 1-45 0 0,2 16 152 0 0,-3-8-79 0 0,-2 10 29 0 0,0-1-37 0 0,0 43 33 0 0,0-65-313 0 0,0 0 116 0 0,0 0 86 0 0,0-1 42 0 0,0 1 117 0 0,0 1 190 0 0,0-1-267 0 0,0-1-49 0 0,0 1-54 0 0,0-1-56 0 0,0 1-66 0 0,0 0-76 0 0,0 0-26 0 0,0-1-65 0 0,0 1-71 0 0,0 0-77 0 0,0 0-82 0 0,0 0-88 0 0,0 1-93 0 0,0-1-99 0 0,0 3-1147 0 0,0 5-1132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44.54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64 6336 0 0,'0'0'141'0'0,"0"0"23"0"0,0 0 11 0 0,0-1-54 0 0,0-1 4 0 0,0-2 61 0 0,0-2 171 0 0,0 5-345 0 0,0 1 0 0 0,0 0-1 0 0,0 0 1 0 0,0 0 0 0 0,0 0 0 0 0,0 0-1 0 0,0 0 1 0 0,0 0 0 0 0,0 0 0 0 0,0 0 0 0 0,0 0-1 0 0,0 0 1 0 0,0-1 0 0 0,0 1 0 0 0,0 0-1 0 0,0 0 1 0 0,0 0 0 0 0,0 0 0 0 0,0 0-1 0 0,0 0 1 0 0,0 0 0 0 0,0 0 0 0 0,0 0-1 0 0,0 0 1 0 0,0-1 0 0 0,0 1 0 0 0,0 0 0 0 0,0 0-1 0 0,0 0 1 0 0,1 0 0 0 0,-1 0 0 0 0,0 0-1 0 0,0 0 1 0 0,0 0 0 0 0,0 0 0 0 0,0 0-1 0 0,0 0 1 0 0,0 0 0 0 0,0 0 0 0 0,0 0-1 0 0,0 0 1 0 0,0 0 0 0 0,1 0 0 0 0,-1 0 0 0 0,0 0-1 0 0,0 0 1 0 0,0 0 0 0 0,0 0 0 0 0,0 0-1 0 0,0 0 1 0 0,0 0 0 0 0,0 0 0 0 0,0 0-1 0 0,0 0 1 0 0,1 0 0 0 0,-1 0 0 0 0,0 0-12 0 0,10 0 700 0 0,-7 0-31 0 0,-3 0-145 0 0,0-3-63 0 0,0 3-310 0 0,0-1-80 0 0,0 0-78 0 0,0-1-123 0 0,0 1 113 0 0,0 0 71 0 0,0 0 108 0 0,0 0 100 0 0,0 0-81 0 0,0 0 37 0 0,0 1 40 0 0,0-1 44 0 0,0 0 46 0 0,0 0 49 0 0,3 1-221 0 0,-1 0-155 0 0,1 0 44 0 0,13 0 244 0 0,-11 0-232 0 0,-5 0-75 0 0,0 0 1 0 0,0 0-1 0 0,0 0 1 0 0,0 0-1 0 0,0 0 1 0 0,0 0-1 0 0,0 0 1 0 0,1 0-1 0 0,-1 0 1 0 0,0 0-1 0 0,0 0 1 0 0,0 0-1 0 0,0 0 1 0 0,0 0-1 0 0,0 0 1 0 0,0 0 0 0 0,0 0-1 0 0,0 0 1 0 0,0 0-1 0 0,1 0 1 0 0,-1 0-1 0 0,0 0 1 0 0,0 0-1 0 0,0 0 1 0 0,0 0-1 0 0,0 0 1 0 0,0 0-1 0 0,0 0 1 0 0,0 1-1 0 0,0-1 1 0 0,0 0-1 0 0,0 0 1 0 0,0 0-1 0 0,0 0 1 0 0,0 0 0 0 0,0 0-1 0 0,1 0 1 0 0,-1 0-1 0 0,0 0 1 0 0,0 0-1 0 0,0 0 1 0 0,0 0-1 0 0,0 1 1 0 0,0-1-1 0 0,0 0 1 0 0,0 0-1 0 0,0 0 1 0 0,0 0-1 0 0,0 0 1 0 0,0 0-1 0 0,0 0 1 0 0,0 0-1 0 0,0 0 1 0 0,0 0 0 0 0,0 1-1 0 0,0-1 1 0 0,-1 0-3 0 0,4 13 120 0 0,-2-12-119 0 0,-1 0 1 0 0,1 0-1 0 0,0 0 1 0 0,0 0 0 0 0,0 0-1 0 0,0 0 1 0 0,0 0-1 0 0,0 0 1 0 0,0-1 0 0 0,0 1-1 0 0,0 0 1 0 0,0-1-1 0 0,0 1 1 0 0,0 0 0 0 0,0-1-2 0 0,0 0 0 0 0,0 1 1 0 0,0-1 0 0 0,-1 0 0 0 0,1 1 0 0 0,0-1 0 0 0,0 0 0 0 0,-1 1 0 0 0,1-1 0 0 0,-1 1 0 0 0,1-1 0 0 0,0 1 0 0 0,-1-1 0 0 0,1 1 0 0 0,-1 0 0 0 0,1-1 0 0 0,-1 1 0 0 0,1 0 0 0 0,-1-1 0 0 0,0 1 0 0 0,1 0 0 0 0,-1 0 0 0 0,0-1 0 0 0,0 1 0 0 0,1 0 0 0 0,-1 0 0 0 0,0-1 0 0 0,0 1 0 0 0,0 0 0 0 0,0 0-1 0 0,0 1 16 0 0,0 0 1 0 0,1 0-1 0 0,-1 0 1 0 0,0-1-1 0 0,1 1 1 0 0,-1 0-1 0 0,1-1 1 0 0,0 1-1 0 0,-1 0 1 0 0,1-1-1 0 0,0 1 1 0 0,0-1-1 0 0,0 1 1 0 0,0-1-1 0 0,0 0 1 0 0,1 1-1 0 0,-1-1 1 0 0,0 0-1 0 0,1 1-16 0 0,11 14 179 0 0,-8-6-60 0 0,-4-7-92 0 0,0-1-1 0 0,0 0 1 0 0,0 0 0 0 0,0 0 0 0 0,1 1-1 0 0,-1-1 1 0 0,1 0 0 0 0,-1-1 0 0 0,1 1-27 0 0,9 12 139 0 0,-4 6 18 0 0,-1-2-22 0 0,2-4-17 0 0,-5-8-72 0 0,0 0 0 0 0,0 0 0 0 0,-1 0 0 0 0,0 0 0 0 0,0 1 0 0 0,0 4-46 0 0,0-2 57 0 0,1 0 1 0 0,-1-1 0 0 0,2 1 0 0 0,-1 0-58 0 0,3 2 64 0 0,26 58 284 0 0,-20-36-112 0 0,0-5-110 0 0,15 14-91 0 0,-21-33-36 0 0,3 13 4 0 0,1 1 62 0 0,0-5 20 0 0,-7-5-40 0 0,-2-11-35 0 0,-1 1 1 0 0,1-1-1 0 0,-1 0 0 0 0,1 1 1 0 0,0-1-1 0 0,0 0 1 0 0,0 0-1 0 0,0 0 0 0 0,0 0 1 0 0,0 0-1 0 0,1 0 1 0 0,-1 0-1 0 0,1 0 0 0 0,-1 0-10 0 0,2 0 22 0 0,-1 1-1 0 0,0 0 0 0 0,0-1 0 0 0,0 1 0 0 0,-1 0 1 0 0,2 3-22 0 0,5 7 94 0 0,4 2 68 0 0,-2-5-71 0 0,-7-7-22 0 0,-3-3-5 0 0,2 3 0 0 0,9 7 3 0 0,-8-7 10 0 0,-3-3 3 0 0,0 0 0 0 0,0 0 0 0 0,0 0 0 0 0,0 0 0 0 0,0 0 0 0 0,2-3 3 0 0,11-10 10 0 0,0 0-2 0 0,-9 6-23 0 0,-4-2-66 0 0,-1 6 8 0 0,1-140 95 0 0,0 5-93 0 0,0 135-12 0 0,0 0 0 0 0,0-1 0 0 0,1 1 0 0 0,-1 0 0 0 0,1 0 0 0 0,0 0 0 0 0,0-1 0 0 0,0 1 0 0 0,0 0 0 0 0,2-2 0 0 0,1-5 0 0 0,12-38 0 0 0,-14 30 0 0 0,-2 17 0 0 0,0-1 0 0 0,0 1 0 0 0,1 0 0 0 0,-1-1 0 0 0,0 1 0 0 0,0-1 0 0 0,1 1 0 0 0,-1 0 0 0 0,0-1 0 0 0,1 0 0 0 0,3-5 0 0 0,-3 4 0 0 0,0-1 0 0 0,1 1 0 0 0,0-1 0 0 0,0 1 0 0 0,0 0 0 0 0,0-1 0 0 0,1 1 0 0 0,-1 0 0 0 0,1 0 0 0 0,2-1 0 0 0,0 1 2 0 0,-4 3-4 0 0,-1 0 0 0 0,1-1 0 0 0,0 1-1 0 0,-1 0 1 0 0,1 0 0 0 0,0-1 0 0 0,-1 1 0 0 0,1-1-1 0 0,-1 1 1 0 0,1-1 0 0 0,-1 1 0 0 0,1-1 0 0 0,-1 1 0 0 0,1-1-1 0 0,-1 1 1 0 0,0-1 0 0 0,1 1 0 0 0,-1-1 0 0 0,0 0-1 0 0,1 1 1 0 0,-1-1 0 0 0,0 0 2 0 0,3-4-14 0 0,-3 4 13 0 0,1 0 0 0 0,0 0 0 0 0,0 0 0 0 0,-1-1 0 0 0,1 1 0 0 0,0 0 0 0 0,0 0 0 0 0,0 1 0 0 0,1-1 0 0 0,-1 0 0 0 0,0 0 0 0 0,1 0 1 0 0,11-4 0 0 0,-8-6 0 0 0,-4 11 0 0 0,0-1-1 0 0,-1 1 0 0 0,1 0 0 0 0,0-1 1 0 0,0 1-1 0 0,0 0 0 0 0,0 0 0 0 0,-1 0 1 0 0,1-1-1 0 0,0 1 0 0 0,0 0 0 0 0,0 0 1 0 0,0 0-1 0 0,0 1 1 0 0,12-1-55 0 0,0 0-16 0 0,6 0 59 0 0,-19 0 12 0 0,0 0-1 0 0,0-1 0 0 0,0 1 0 0 0,0 0 0 0 0,0 0 0 0 0,1 0 1 0 0,-1 0-1 0 0,0 0 0 0 0,0 0 0 0 0,0 0 0 0 0,0 0 0 0 0,0 0 1 0 0,0 0-1 0 0,0 0 0 0 0,0 0 0 0 0,0 0 0 0 0,0 0 0 0 0,1 0 0 0 0,-1 0 1 0 0,0 1-1 0 0,0-1 0 0 0,0 0 0 0 0,0 0 0 0 0,0 0 0 0 0,0 0 1 0 0,0 0-1 0 0,0 0 0 0 0,0 0 0 0 0,0 0 0 0 0,0 0 0 0 0,0 0 1 0 0,0 0-1 0 0,1 0 0 0 0,-1 0 0 0 0,0 0 0 0 0,0 0 0 0 0,0 1 0 0 0,0-1 1 0 0,0 0-1 0 0,0 0 0 0 0,0 0 0 0 0,0 0 0 0 0,0 0 0 0 0,0 0 1 0 0,0 0-1 0 0,0 0 0 0 0,0 0 0 0 0,0 0 0 0 0,0 0 0 0 0,0 1 1 0 0,0-1-1 0 0,0 0 0 0 0,0 0 0 0 0,0 0 0 0 0,0 0 0 0 0,0 0 0 0 0,0 0 1 0 0,0 2-2 0 0,1 0 0 0 0,0-1 0 0 0,0 1 0 0 0,0-1 0 0 0,0 1 0 0 0,0-1 0 0 0,1 1 0 0 0,-1-1 0 0 0,0 0 0 0 0,1 1 0 0 0,-1-1 0 0 0,1 0 0 0 0,-1 0 0 0 0,1 0 0 0 0,0 0 2 0 0,1 1-6 0 0,0 0 0 0 0,0 0 1 0 0,0 1-1 0 0,-1-1 0 0 0,1 1 1 0 0,-1-1-1 0 0,0 1 0 0 0,1 1 6 0 0,3 9 0 0 0,4-8-10 0 0,-5 8-33 0 0,22 19 32 0 0,-18-9 11 0 0,0-1 0 0 0,-7-18-4 0 0,1-1-1 0 0,-1 1 1 0 0,0 1 0 0 0,-1-1-1 0 0,1 0 1 0 0,0 4 4 0 0,-1-5-4 0 0,-1 0 1 0 0,1-1 0 0 0,0 1 0 0 0,0 0 0 0 0,1-1 0 0 0,-1 1 0 0 0,0 0 0 0 0,1-1 0 0 0,0 0 0 0 0,-1 1 0 0 0,1-1-1 0 0,1 0 4 0 0,-1 1 0 0 0,-1-1 0 0 0,1 0 0 0 0,0 0 0 0 0,0 1 0 0 0,-1-1 0 0 0,0 1 0 0 0,1-1 0 0 0,-1 1 0 0 0,0 0 0 0 0,0 0 0 0 0,-1-1 0 0 0,1 2 0 0 0,0 0 0 0 0,1 0 0 0 0,-1 1 0 0 0,1-1 0 0 0,0 0 0 0 0,0 0 0 0 0,2 3 0 0 0,0 0 0 0 0,-1 0 0 0 0,0 0 0 0 0,0 0 0 0 0,0 2 0 0 0,-1-2 0 0 0,1 1 0 0 0,0-1 0 0 0,0 0 0 0 0,2 1 0 0 0,-3-5 1 0 0,0 1-1 0 0,0-1 0 0 0,0 1 0 0 0,0 0 0 0 0,-1 0 1 0 0,0 0-1 0 0,0 0 0 0 0,1 0 0 0 0,1 9 9 0 0,9 14 40 0 0,5-4-45 0 0,-12-18-3 0 0,-1 1 0 0 0,0 0 0 0 0,-1 0-1 0 0,1 0 1 0 0,-1 0 0 0 0,0 1-1 0 0,0-2 6 0 0,2 9 37 0 0,6-9-22 0 0,-6 8 32 0 0,6 0 11 0 0,-9-10 0 0 0,7-3-4 0 0,-1 0 61 0 0,12 0 221 0 0,-14 0-269 0 0,-2 0-37 0 0,-3 0-30 0 0,-1 0-1 0 0,1 0 1 0 0,-1 0-1 0 0,1 0 1 0 0,-1 0-1 0 0,1 0 1 0 0,-1 0-1 0 0,1 0 1 0 0,-1 0-1 0 0,1 0 1 0 0,-1 0-1 0 0,1 0 1 0 0,-1 0-1 0 0,1 0 1 0 0,-1-1-1 0 0,1 1 1 0 0,-1 0-1 0 0,1 0 1 0 0,-1-1-1 0 0,1 1 1 0 0,-1 0-1 0 0,0 0 1 0 0,1-1-1 0 0,-1 1 1 0 0,0-1-1 0 0,1 1 1 0 0,-1 0-1 0 0,0-1 1 0 0,1 1-1 0 0,-1-1 1 0 0,0 1-1 0 0,0-1-5 0 0,5-5 88 0 0,5 0 50 0 0,4-18 106 0 0,-12 19-202 0 0,8-17 161 0 0,-4 1-84 0 0,-1 4-50 0 0,6-4 28 0 0,-6-5-1 0 0,6 5-2 0 0,7-43 60 0 0,-15 56-137 0 0,0 0-1 0 0,-1 0 1 0 0,1-1-1 0 0,-2 1 1 0 0,1-1-1 0 0,-1 1 1 0 0,-1-1-1 0 0,1 0-16 0 0,-1 1 3 0 0,1 1 0 0 0,0-1-1 0 0,0 0 1 0 0,1 1-1 0 0,1-2-2 0 0,-1 2 0 0 0,0-1 0 0 0,-1 0 0 0 0,0 0 0 0 0,0 1-1 0 0,-1-2 1 0 0,1 0 0 0 0,0 1 0 0 0,0 0 0 0 0,1-1 0 0 0,2-6 0 0 0,-2 7 0 0 0,0 1 0 0 0,-1 0 0 0 0,0-1 0 0 0,0-5 0 0 0,-1 6 10 0 0,1 1 1 0 0,-1-1-1 0 0,1 1 0 0 0,1-1 0 0 0,-1 1 0 0 0,1 0 0 0 0,2-5-10 0 0,-2 3-7 0 0,-1 6 7 0 0,0-1 0 0 0,-1 0 0 0 0,1 1 0 0 0,-1-1 0 0 0,0 0 0 0 0,0 0 0 0 0,0 1 0 0 0,0-3 0 0 0,-1 3 0 0 0,1 1 0 0 0,0-1 0 0 0,0 0 0 0 0,0 0 0 0 0,0 0 0 0 0,1 0 0 0 0,-1 0 0 0 0,0 1 0 0 0,1-1 0 0 0,-1 0 0 0 0,2-2 0 0 0,3-4 0 0 0,-4 7 0 0 0,-1 0 0 0 0,1-1 0 0 0,0 1 0 0 0,0-1 0 0 0,0 1 0 0 0,-1-1 0 0 0,1 1 0 0 0,-1-1 0 0 0,1 0 0 0 0,-1 1 0 0 0,0-1 0 0 0,1 1 0 0 0,-1-1 0 0 0,0 0 0 0 0,0-12 8 0 0,0-17-113 0 0,0 29 25 0 0,0 2-37 0 0,0 0 15 0 0,0 0-102 0 0,0 0-182 0 0,0 0-20 0 0,0 0 136 0 0,0 0 14 0 0,0 0-101 0 0,0 0-310 0 0,0 0-572 0 0,0 0 740 0 0,0 0 292 0 0,0 0-35 0 0,0 0 7 0 0,0 0-34 0 0,0 0-41 0 0,0 0-45 0 0,0 0-48 0 0,0 0-46 0 0,0 0-39 0 0,0 0-36 0 0,0 0-144 0 0,0 0-34 0 0,0 0-1525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47.85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9016 0 0,'0'0'265'0'0,"0"0"-4"0"0,0 0-146 0 0,0 2-39 0 0,0-1-40 0 0,0 7 216 0 0,0-1 53 0 0,3 17 838 0 0,1-15-698 0 0,-1-4-225 0 0,0-1-45 0 0,-2-4-151 0 0,-1 0-1 0 0,0 1 1 0 0,0-1 0 0 0,0 0-1 0 0,1 0 1 0 0,-1 1-1 0 0,0-1 1 0 0,0 0 0 0 0,0 1-1 0 0,1-1 1 0 0,-1 0 0 0 0,0 0-1 0 0,0 1 1 0 0,0-1 0 0 0,0 0-1 0 0,0 1 1 0 0,0-1-1 0 0,0 0 1 0 0,0 1 0 0 0,0-1-1 0 0,0 0 1 0 0,0 1 0 0 0,0-1-1 0 0,0 0 1 0 0,0 1 0 0 0,0-1-24 0 0,0 4 104 0 0,0 1 81 0 0,0 4 149 0 0,-1 14 573 0 0,2-15-665 0 0,-1-2-48 0 0,0-2-95 0 0,1 0-40 0 0,0-1-47 0 0,0-1-54 0 0,6 6 337 0 0,-7-8-280 0 0,1 1-1 0 0,-1-1 0 0 0,1 0 0 0 0,-1 1 1 0 0,0-1-1 0 0,1 0 0 0 0,-1 1 0 0 0,0-1 1 0 0,1 0-1 0 0,-1 1 0 0 0,0-1 0 0 0,1 1 0 0 0,-1-1 1 0 0,0 1-1 0 0,0-1 0 0 0,0 1 0 0 0,1-1 1 0 0,-1 1-1 0 0,0-1 0 0 0,0 1 0 0 0,0-1 1 0 0,0 1-1 0 0,0-1 0 0 0,0 1 0 0 0,0-1 0 0 0,0 1 1 0 0,0-1-1 0 0,0 1 0 0 0,0-1-14 0 0,-1 7 159 0 0,1 6 69 0 0,3-1-48 0 0,2-4-78 0 0,-4-7-80 0 0,0 1 0 0 0,0-1 0 0 0,0 1 0 0 0,0-1 0 0 0,-1 1 0 0 0,1-1 0 0 0,0 1 0 0 0,-1-1 0 0 0,0 1 0 0 0,1 0 0 0 0,-1-1 0 0 0,0 1 0 0 0,0 0 0 0 0,0-1-22 0 0,0 11 180 0 0,0-1-38 0 0,0 10 51 0 0,0-1-97 0 0,0 40 24 0 0,-2-55-173 0 0,-5 2 26 0 0,3-3-25 0 0,2-2-54 0 0,2-2-120 0 0,0 0-194 0 0,0 0 235 0 0,0 0-29 0 0,0 0-66 0 0,0 0 95 0 0,0 0-35 0 0,0 0-38 0 0,0 0-36 0 0,0 0-391 0 0,0 0 100 0 0,0 0-49 0 0,0 0-740 0 0,0 0-580 0 0,0 0-1104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48.05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17 10824 0 0,'0'0'241'0'0,"0"0"38"0"0,0 0 14 0 0,0 0-21 0 0,0 0-204 0 0,0-3-40 0 0,0-3-5 0 0,0 2 27 0 0,0 2 52 0 0,0 1 120 0 0,0 1 209 0 0,0 0 17 0 0,0 0-189 0 0,0 0-123 0 0,1 0-38 0 0,1 0-56 0 0,11 0-26 0 0,9 0-53 0 0,-18 0-88 0 0,-3 0 10 0 0,0 0-44 0 0,0 1-52 0 0,2 1-60 0 0,-2-1-25 0 0,1 0-48 0 0,-1 0-43 0 0,1 0-37 0 0,0 0-127 0 0,0 1-38 0 0,0 0-154 0 0,1 2-414 0 0,-3-4 1062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48.57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111 11 7912 0 0,'0'0'232'0'0,"0"0"-63"0"0,0-2-13 0 0,0 0-156 0 0,0 0 49 0 0,0 1 47 0 0,0-1 42 0 0,0 2 39 0 0,0-1 33 0 0,0 0 299 0 0,0 1-36 0 0,0 1 40 0 0,0 2 1111 0 0,0 1-726 0 0,0-2-509 0 0,0 0-54 0 0,0-1-148 0 0,0 0-34 0 0,0 1-37 0 0,0-1-40 0 0,0 1-49 0 0,0-1-64 0 0,0 0-37 0 0,0 0-38 0 0,0 0-41 0 0,0 0-43 0 0,0 0-45 0 0,-3 4 408 0 0,2-4-148 0 0,-9 13 158 0 0,10-13-169 0 0,-1-1 1 0 0,1 1 0 0 0,0 0-1 0 0,0-1 1 0 0,0 1-1 0 0,0 0 1 0 0,0 0 0 0 0,0-1-1 0 0,0 1 1 0 0,0 0-1 0 0,0 0 1 0 0,0-1 0 0 0,0 1-1 0 0,0 0 1 0 0,1-1-1 0 0,-1 1 1 0 0,0 0 0 0 0,1 0-9 0 0,3 7 82 0 0,2 2 44 0 0,-3 6 43 0 0,-4 1-44 0 0,0-10-34 0 0,1 0 1 0 0,-1 1-1 0 0,2-1 0 0 0,-1 0 0 0 0,1 0 1 0 0,0 1-1 0 0,1 3-91 0 0,12 26 194 0 0,-1-1 9 0 0,9 37 340 0 0,4 33 132 0 0,-11-45-284 0 0,-14-56-335 0 0,0 1 0 0 0,-1-1-1 0 0,0 1 1 0 0,0 3-56 0 0,0-3 57 0 0,0-1 1 0 0,1 1-1 0 0,-1 0 0 0 0,2 3-57 0 0,9 22 232 0 0,-7-14-105 0 0,7 27 152 0 0,-7-27-139 0 0,-4 3-19 0 0,-1-10-60 0 0,2 8 89 0 0,1-4-40 0 0,6 10 24 0 0,-6-17-104 0 0,-1-3 12 0 0,0 0 0 0 0,0 0 0 0 0,-1 0-1 0 0,1 0 1 0 0,-1 0 0 0 0,0 1 0 0 0,0-1-1 0 0,-1 1-41 0 0,1 10 57 0 0,1 7 26 0 0,-1-21-110 0 0,-1 2-79 0 0,1 0 36 0 0,-3-3-49 0 0,-2 0 52 0 0,0 0-47 0 0,3 0-34 0 0,1 0-144 0 0,1 0-264 0 0,0 0 317 0 0,0 0-17 0 0,0 0-65 0 0,0 0 113 0 0,0 0-39 0 0,0 0-39 0 0,0 0-39 0 0,0 0-427 0 0,0 0 111 0 0,0 0-51 0 0,0 0-806 0 0,0 0-627 0 0,0 0-1195 0 0</inkml:trace>
  <inkml:trace contextRef="#ctx0" brushRef="#br0" timeOffset="255.7">0 422 9376 0 0,'0'0'273'0'0,"0"0"-5"0"0,3-3-87 0 0,1-1-42 0 0,-1 1 34 0 0,0-1 45 0 0,16-10 997 0 0,-12 11-913 0 0,-1 2-99 0 0,-1-2 391 0 0,-1-1-363 0 0,0 0-43 0 0,-1 1 0 0 0,1-1-1 0 0,0 1 1 0 0,0-1 0 0 0,2 0-188 0 0,1 1 285 0 0,0-1-50 0 0,-1 1-43 0 0,1-1-36 0 0,4-2 57 0 0,12-8 152 0 0,1 0 161 0 0,-8 7-235 0 0,-3 3-133 0 0,-1 0-114 0 0,17-1 129 0 0,-8-6-12 0 0,8 6-27 0 0,-13-1-111 0 0,-14 5-23 0 0,2 0 1 0 0,-1 0-1 0 0,0 0 1 0 0,0 0-1 0 0,0 0 0 0 0,0 1 1 0 0,1-1-1 0 0,-1 1 0 0 0,3 0 0 0 0,5 0 29 0 0,2 0-45 0 0,1 0-42 0 0,1 0-39 0 0,13 0-199 0 0,-4 0-116 0 0,-5 0-65 0 0</inkml:trace>
  <inkml:trace contextRef="#ctx0" brushRef="#br0" timeOffset="946.54">726 500 7200 0 0,'0'0'165'0'0,"3"0"22"0"0,-3 0-174 0 0,1 0 0 0 0,0 0-1 0 0,-1 0 1 0 0,1 0 0 0 0,0 1 0 0 0,-1-1 0 0 0,1 0 0 0 0,0 0 0 0 0,-1 0 0 0 0,1 0 0 0 0,0 1-1 0 0,-1-1 1 0 0,1 0 0 0 0,0 1 0 0 0,-1-1-13 0 0,5 11 165 0 0,9-6-131 0 0,-11-3-15 0 0,1 1 34 0 0,2 2 75 0 0,0 1 40 0 0,6 4 305 0 0,1-5-26 0 0,-8 2-164 0 0,-2-2-45 0 0,8-3-62 0 0,-5-3-78 0 0,-4 1-70 0 0,-1 0-1 0 0,1 0 1 0 0,0 0 0 0 0,-1 0 0 0 0,1 0-1 0 0,0 0 1 0 0,-1 0 0 0 0,1 1-1 0 0,0-1 1 0 0,-1 1 0 0 0,1-1 0 0 0,1 1-28 0 0,1 6 141 0 0,0-2 42 0 0,6-4 41 0 0,-9-1-204 0 0,-1 0 1 0 0,1 0 0 0 0,0 0 0 0 0,-1 0 0 0 0,1 0 0 0 0,0 0-1 0 0,0 0 1 0 0,-1 0 0 0 0,1 0 0 0 0,-1 0 0 0 0,1-1 0 0 0,0 1-1 0 0,-1 0 1 0 0,1-1 0 0 0,0 1 0 0 0,-1 0 0 0 0,1-1 0 0 0,-1 1-1 0 0,1-1 1 0 0,-1 1 0 0 0,1-1 0 0 0,-1 1 0 0 0,1-1 0 0 0,-1 1-1 0 0,0-1 1 0 0,1 0-21 0 0,-1 1 21 0 0,1-1-1 0 0,-1 1 0 0 0,0-1 1 0 0,1 1-1 0 0,-1-1 1 0 0,1 1-1 0 0,-1-1 0 0 0,1 1 1 0 0,-1-1-1 0 0,1 1 1 0 0,0 0-1 0 0,-1-1 0 0 0,1 1 1 0 0,-1 0-1 0 0,1-1 1 0 0,0 1-1 0 0,-1 0 0 0 0,1 0 1 0 0,0 0-1 0 0,-1 0 1 0 0,1 0-1 0 0,0-1 0 0 0,-1 1 1 0 0,1 0-1 0 0,0 0 1 0 0,0 1-21 0 0,1-1 46 0 0,0 0 2 0 0,1 0 1 0 0,-1 0-1 0 0,0 0 0 0 0,1 0 0 0 0,-1 0 0 0 0,0-1 1 0 0,0 1-1 0 0,1-1 0 0 0,-1 1 0 0 0,0-1 0 0 0,0 0 0 0 0,0 0 1 0 0,0 0-1 0 0,0 0 0 0 0,0 0 0 0 0,0 0 0 0 0,0-1 1 0 0,0 1-1 0 0,0-1 0 0 0,-1 1 0 0 0,1-1 0 0 0,0 0-48 0 0,11-8 178 0 0,0 4-2 0 0,-8-4-3 0 0,6 5-10 0 0,-6-6-3 0 0,2 6-49 0 0,-7 5-104 0 0,1 0-1 0 0,-1 0 1 0 0,0 0-1 0 0,1-1 1 0 0,-1 1-1 0 0,0 0 1 0 0,1 0 0 0 0,-1-1-1 0 0,0 1 1 0 0,1 0-1 0 0,-1-1 1 0 0,0 1-1 0 0,0 0 1 0 0,1-1-1 0 0,-1 1 1 0 0,0 0-1 0 0,0-1 1 0 0,0 1 0 0 0,1 0-1 0 0,-1-1 1 0 0,0 1-1 0 0,0-1 1 0 0,0 1-1 0 0,0 0 1 0 0,0-1-1 0 0,0 1 1 0 0,0-1 0 0 0,0 1-1 0 0,0-1 1 0 0,0 1-1 0 0,0-1-6 0 0,3-4 134 0 0,7-8-8 0 0,-5 0-4 0 0,2 9-46 0 0,-2 0-16 0 0,-3-9 60 0 0,-2-6-12 0 0,0-7-88 0 0,0 13 0 0 0,0 10 74 0 0,0 3-2 0 0,-3-2-24 0 0,-10-12-54 0 0,-3 1-14 0 0,3 8 16 0 0,9-2 30 0 0,0 3 3 0 0,-9 2 64 0 0,11 2-105 0 0,0-1 1 0 0,0 1-1 0 0,1 0 1 0 0,-1-1-1 0 0,0 0 1 0 0,1 1-1 0 0,-1-1 1 0 0,0 0-1 0 0,1 0 1 0 0,-1 0-1 0 0,1 0 1 0 0,-1 0-1 0 0,1 0 1 0 0,-1 0 0 0 0,1-1-9 0 0,-6-2 86 0 0,-2 5-58 0 0,6-1-5 0 0,-30 0 226 0 0,25 0-149 0 0,-1 0 44 0 0,-3 3-30 0 0,-2 7 13 0 0,11-7-23 0 0,-1-2-46 0 0,-5-2-16 0 0,6 1-10 0 0,2 0-19 0 0,-1 0 0 0 0,0 1 0 0 0,0-1 0 0 0,0 0 0 0 0,0 1 0 0 0,0 0 0 0 0,0-1 0 0 0,0 1 0 0 0,0 0 0 0 0,1 0-1 0 0,-1 0 1 0 0,-1 0-13 0 0,2 0 12 0 0,0 0-1 0 0,-1 0 1 0 0,1 0-1 0 0,-1 0 1 0 0,1-1-1 0 0,-1 1 0 0 0,1-1 1 0 0,-1 1-1 0 0,1-1 1 0 0,-1 0-1 0 0,1 1 0 0 0,-1-1-11 0 0,-3 2 91 0 0,-9 9-22 0 0,1-6-15 0 0,8 6-28 0 0,-6-6 38 0 0,6 5-37 0 0,-5-4 16 0 0,8-4-42 0 0,1 0 1 0 0,-1 0 0 0 0,1 0-1 0 0,0 1 1 0 0,0-1 0 0 0,0 0 0 0 0,0 1-1 0 0,0 0-1 0 0,0-1 7 0 0,1 1 0 0 0,-1-1 1 0 0,0 0-1 0 0,-1 1 0 0 0,1-1 0 0 0,0 0 0 0 0,-1 0 0 0 0,1 1-7 0 0,-6 1 14 0 0,2 0 8 0 0,4 9 8 0 0,-2 16-20 0 0,-2-14-10 0 0,3-8 0 0 0,1-1 0 0 0,-1 1 0 0 0,1-1 0 0 0,0 1 0 0 0,0 0 0 0 0,1 1 0 0 0,0 28 3 0 0,0-9 48 0 0,0-25-50 0 0,0-1 0 0 0,0 1 0 0 0,0-1 0 0 0,1 1 0 0 0,-1 0 0 0 0,0-1 0 0 0,1 1 0 0 0,0-1 0 0 0,-1 1 0 0 0,1-1 0 0 0,0 1 0 0 0,-1-1 0 0 0,2 2-1 0 0,-1-2 3 0 0,0 1 1 0 0,0 0 0 0 0,0-1 0 0 0,0 1 0 0 0,0 0 0 0 0,-1 0 0 0 0,1 0 0 0 0,-1-1 0 0 0,1 1 0 0 0,-1 0 0 0 0,0 0 0 0 0,0 0 0 0 0,1 2-4 0 0,-2 2 0 0 0,1-3 5 0 0,0 0 0 0 0,0 0 0 0 0,0 0-1 0 0,0 0 1 0 0,0 0 0 0 0,1 0 0 0 0,-1 0 0 0 0,1 0 0 0 0,0-1 0 0 0,-1 1 0 0 0,2 0-1 0 0,-1 0 1 0 0,0-1 0 0 0,0 1 0 0 0,1 0 0 0 0,-1-1 0 0 0,1 0 0 0 0,1 2-5 0 0,1 1 21 0 0,0 0 0 0 0,0 0-1 0 0,0 0 1 0 0,-1 1 0 0 0,3 4-21 0 0,-5-6 15 0 0,1 0-1 0 0,0-1 0 0 0,0 1 1 0 0,0-1-1 0 0,0 1 0 0 0,1-1 1 0 0,0 0-1 0 0,-1 0 0 0 0,1 0 0 0 0,0-1 1 0 0,0 1-1 0 0,1-1 0 0 0,2 3-14 0 0,26 21 151 0 0,-17-19-56 0 0,1-3-25 0 0,1 0 5 0 0,-2 2 30 0 0,-12-4-78 0 0,1 0 0 0 0,-1 0 0 0 0,1-1-1 0 0,-1 0 1 0 0,1 0 0 0 0,0 0-1 0 0,0 0 1 0 0,-1 0 0 0 0,5 0-27 0 0,18-1 175 0 0,-12 1-93 0 0,-4-1 8 0 0,0 0 0 0 0,-1 0 0 0 0,1 0 0 0 0,-1-2 0 0 0,2 1-90 0 0,5-5 169 0 0,-13 5-128 0 0,0-1-1 0 0,1 1 1 0 0,-1 0-1 0 0,0 0 0 0 0,1 1 1 0 0,-1-1-1 0 0,1 1 0 0 0,1 0-40 0 0,5-1 118 0 0,-2 0-34 0 0,0-1-19 0 0,1-3-13 0 0,6-1 13 0 0,0 5 38 0 0,-13 1-91 0 0,0 0 0 0 0,0-1 0 0 0,0 1 0 0 0,-1 0 1 0 0,1-1-1 0 0,0 1 0 0 0,0-1 0 0 0,-1 0 0 0 0,1 1 0 0 0,-1-1 0 0 0,1 0 0 0 0,0 0 0 0 0,-1 0-12 0 0,1 0 11 0 0,-1 0 0 0 0,1 0-1 0 0,-1 0 1 0 0,1 0 0 0 0,0 1-1 0 0,-1-1 1 0 0,1 1 0 0 0,0-1-1 0 0,-1 1 1 0 0,1-1 0 0 0,0 1-1 0 0,0 0 1 0 0,0 0-11 0 0,-1 0 9 0 0,1 0 0 0 0,0 0-1 0 0,-1-1 1 0 0,1 1 0 0 0,0 0 0 0 0,-1-1-1 0 0,1 1 1 0 0,-1-1 0 0 0,1 0 0 0 0,-1 0 0 0 0,1 1-1 0 0,-1-1 1 0 0,1 0 0 0 0,-1 0-9 0 0,7-4 38 0 0,8 2 29 0 0,-3 3-43 0 0,-10 0 0 0 0,-3 0-103 0 0,0 0-11 0 0,0 0 27 0 0,0 0-17 0 0,0 0-52 0 0,0 0-133 0 0,0 0-241 0 0,0 0 280 0 0,0 0-34 0 0,0 0 107 0 0,0 0-32 0 0,0 0-39 0 0,0 0-41 0 0,0 0-46 0 0,0 0-43 0 0,0 0-39 0 0,0 0-36 0 0,0 0-273 0 0,0 0-59 0 0,0 0-47 0 0,0 0-34 0 0,0 0-1502 0 0,0 0-1322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47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9096 0 0,'0'0'200'0'0,"0"0"33"0"0,0 0 16 0 0,0 0 22 0 0,0 0 42 0 0,0 0 21 0 0,0 0 2 0 0,0 0-39 0 0,0 0-226 0 0,0 0-6 0 0,0 0 10 0 0,0 0-71 0 0,-1 1-73 0 0,0 0-69 0 0,0 0-101 0 0,-1 1-118 0 0,0 0-106 0 0,0 0 57 0 0,1-1-39 0 0,-2 2-533 0 0,1-1-426 0 0,1-1-809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45.24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48 1 7464 0 0,'0'0'216'0'0,"0"0"-59"0"0,0 0-17 0 0,0 0 43 0 0,0 0 146 0 0,0 0 272 0 0,0 0 21 0 0,0 0-18 0 0,0 0-84 0 0,0 0-38 0 0,0 2-8 0 0,0 41 921 0 0,0-23-868 0 0,0-8-290 0 0,0 0-52 0 0,0 0-66 0 0,0 0-76 0 0,0 2 160 0 0,0 2-35 0 0,0 12 67 0 0,0-27-207 0 0,0 1 1 0 0,0 0 0 0 0,0-1-1 0 0,1 1 1 0 0,-1 0 0 0 0,0-1 0 0 0,1 1-1 0 0,-1 0 1 0 0,1-1 0 0 0,0 1-1 0 0,-1-1 1 0 0,1 1 0 0 0,0-1 0 0 0,0 1-29 0 0,5 10 198 0 0,-5-8-133 0 0,0 1 0 0 0,0-1 1 0 0,-1 0-1 0 0,0 0 0 0 0,0 5-65 0 0,3 22 294 0 0,1-15-177 0 0,-2-9-69 0 0,0-1-1 0 0,0 1 1 0 0,-1 0-1 0 0,0-1 1 0 0,-1 1-1 0 0,1 0-47 0 0,-2 8 87 0 0,1-7-31 0 0,0 0 0 0 0,0-1-1 0 0,1 1 1 0 0,0 0-1 0 0,0 1-55 0 0,4 7 115 0 0,-3-9-52 0 0,0-1 0 0 0,-1 1 1 0 0,1 0-1 0 0,-2-1 0 0 0,1 1 0 0 0,-1 0-63 0 0,0 12 163 0 0,0 18 234 0 0,1-26-298 0 0,1-2-44 0 0,4 7 66 0 0,-5-13-93 0 0,0 0-1 0 0,1 1 1 0 0,-1-1-1 0 0,-1 0 0 0 0,1 1 1 0 0,0-1-1 0 0,-1 1 0 0 0,0 1-27 0 0,0 5 87 0 0,0-8-68 0 0,0 0 1 0 0,-1 0 0 0 0,1 0-1 0 0,1 0 1 0 0,-1 0 0 0 0,0 0-1 0 0,0 0 1 0 0,1 0 0 0 0,-1 0-1 0 0,1 0 1 0 0,0 0-20 0 0,4 6 63 0 0,-4-7-49 0 0,0 1 0 0 0,0-1-1 0 0,-1 1 1 0 0,1-1 0 0 0,0 1 0 0 0,-1-1 0 0 0,1 1 0 0 0,0-1 0 0 0,-1 1 0 0 0,0 0 0 0 0,1-1 0 0 0,-1 1 0 0 0,0 0-1 0 0,0-1-13 0 0,0 13 142 0 0,0-12 55 0 0,0-2 24 0 0,0 3 3 0 0,0 7-21 0 0,0-7-91 0 0,0-3-43 0 0,0 0-5 0 0,0-3-10 0 0,0 3-53 0 0,0-1 1 0 0,0 0-1 0 0,0 1 0 0 0,0-1 1 0 0,0 0-1 0 0,0 1 1 0 0,0-1-1 0 0,1 0 1 0 0,-1 1-1 0 0,0-1 0 0 0,0 0 1 0 0,1 1-1 0 0,-1-1 1 0 0,0 0-1 0 0,1 1-1 0 0,-1-1 4 0 0,1 1-1 0 0,-1 0 1 0 0,1 0-1 0 0,0-1 1 0 0,-1 1-1 0 0,1 0 1 0 0,0 0-1 0 0,-1-1 1 0 0,1 1 0 0 0,0 0-1 0 0,-1 0 1 0 0,1 0-1 0 0,0 0 1 0 0,-1 0-1 0 0,1 0-3 0 0,4-2 54 0 0,6-9-58 0 0,-8 8-71 0 0,-3 3 7 0 0,0 0 105 0 0,0 0 6 0 0,0 0-86 0 0,0 0 1 0 0,0 0 31 0 0,0 0-50 0 0,0 0-91 0 0,0 0-160 0 0,0 0-22 0 0,0 0 20 0 0,0 0 88 0 0,0 0 40 0 0,0 0 84 0 0,0 0 30 0 0,0 0-33 0 0,0 0-14 0 0,0 0-34 0 0,0 0-37 0 0,0 0-44 0 0,0 0-46 0 0,0 0-44 0 0,0 0-40 0 0,0 0-37 0 0,0 0-260 0 0,0 0-59 0 0,0 0-49 0 0,0 0-33 0 0,0 0-1438 0 0,0 0-1273 0 0</inkml:trace>
  <inkml:trace contextRef="#ctx0" brushRef="#br0" timeOffset="2247.99">1 348 5472 0 0,'0'0'124'0'0,"0"0"17"0"0,0 0 10 0 0,0 0-49 0 0,0 0-3 0 0,0 0 42 0 0,0 0 127 0 0,0 0 236 0 0,0 0 22 0 0,0 0-9 0 0,0 0-45 0 0,0 0-21 0 0,2 0-3 0 0,0 0-389 0 0,-1 0 0 0 0,0 0 0 0 0,0 0 1 0 0,0-1-1 0 0,0 1 0 0 0,0 0 0 0 0,0 0 1 0 0,1-1-1 0 0,-1 1 0 0 0,0-1 0 0 0,0 1 1 0 0,0-1-60 0 0,16-14 729 0 0,-7 5-409 0 0,-7 7-99 0 0,-2 0-76 0 0,0 1-47 0 0,-1-1-44 0 0,-1 0-19 0 0,3 1 44 0 0,8-3 233 0 0,-4-8 2 0 0,4-1 13 0 0,-8 12-82 0 0,0-1-88 0 0,-1 0-57 0 0,-1-1-50 0 0,0 0-10 0 0,0 2 39 0 0,1 1-47 0 0,0-1 0 0 0,0 1 0 0 0,1 0 0 0 0,-1-1 0 0 0,0 1 0 0 0,0 0 1 0 0,1 0-1 0 0,-1 0 0 0 0,0 0 0 0 0,1 0 0 0 0,-1 1 0 0 0,1-1 0 0 0,-1 0 1 0 0,2 0-33 0 0,10-5 200 0 0,-5-4-52 0 0,-4 4-41 0 0,3-8 80 0 0,-6 12-159 0 0,0 0 0 0 0,0 0 0 0 0,1 0 0 0 0,-1 0 0 0 0,1 0 0 0 0,-1 0 0 0 0,1 1 0 0 0,0-1 1 0 0,0 0-1 0 0,0 1 0 0 0,0 0 0 0 0,0-1 0 0 0,1 1-28 0 0,6-4 144 0 0,16-9 175 0 0,-4 5-146 0 0,-10 5-82 0 0,1-1 33 0 0,7-6 16 0 0,7 6-4 0 0,-5-5-7 0 0,5 4-26 0 0,-10 1-37 0 0,-13 3-51 0 0,0 1-1 0 0,1 0 1 0 0,-1 0 0 0 0,0 0-1 0 0,1 0 1 0 0,-1 1 0 0 0,1 0-1 0 0,1-1-13 0 0,21 1 78 0 0,28 0-28 0 0,-21 0 38 0 0,-32 0-87 0 0,0 0 0 0 0,-1 0-1 0 0,1 0 1 0 0,0 0 0 0 0,0 0-1 0 0,0 0 1 0 0,0 0-1 0 0,0 1 1 0 0,-1-1 0 0 0,1 0-1 0 0,0 0 1 0 0,0 1 0 0 0,0-1-1 0 0,0 1-1 0 0,4 9 43 0 0,-4-9-42 0 0,0-1-1 0 0,0 1 1 0 0,-1-1 0 0 0,1 0 0 0 0,0 0-1 0 0,0 1 1 0 0,0-1 0 0 0,-1 0 0 0 0,1 0-1 0 0,0 0 1 0 0,0 0 0 0 0,0 0 0 0 0,0 0-1 0 0,0 0 0 0 0,0 0 0 0 0,0 0 0 0 0,0 0 0 0 0,0 0 0 0 0,0 0 0 0 0,0 0 0 0 0,-1 0 0 0 0,1 0 0 0 0,0 0 0 0 0,0 1 0 0 0,0-1 0 0 0,0 0 0 0 0,-1 1 0 0 0,1-1 0 0 0,1 1 0 0 0,-2-1 1 0 0,0 1 0 0 0,1-1 0 0 0,-1 1-1 0 0,0 0 1 0 0,0-1 0 0 0,1 1-1 0 0,-1 0 1 0 0,0-1 0 0 0,0 1 0 0 0,0 0-1 0 0,0-1 1 0 0,0 1 0 0 0,0 0-1 0 0,0-1 1 0 0,0 1-1 0 0,3 4 43 0 0,7 6-22 0 0,-7-8-2 0 0,-3 0-132 0 0,0-1 42 0 0,0 6-83 0 0,0-7 92 0 0,0 0-11 0 0,0-1-23 0 0,0 0-44 0 0,0 0-17 0 0,0 0-45 0 0,0 0-50 0 0,0 0-56 0 0,0 0-61 0 0,0 0-57 0 0,0 0-50 0 0,0 0-44 0 0,0 0-153 0 0,0 0-43 0 0,0 0-186 0 0,0 0-497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7:00.90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32 270 9184 0 0,'3'0'208'0'0,"-3"0"-194"0"0,1 0 1 0 0,0 0-1 0 0,-1 0 1 0 0,1 0-1 0 0,-1 0 1 0 0,1 0-1 0 0,-1-1 1 0 0,1 1-1 0 0,0 0 1 0 0,-1 0-1 0 0,1-1 1 0 0,-1 1-1 0 0,1 0 1 0 0,-1 0-1 0 0,1-1 1 0 0,-1 1-1 0 0,0-1 1 0 0,1 1-1 0 0,-1 0 1 0 0,1-1-1 0 0,-1 1 1 0 0,0-1-1 0 0,1 1 1 0 0,-1-1-15 0 0,7-6 235 0 0,3 5-109 0 0,2 1-84 0 0,4-6-32 0 0,6-3-19 0 0,-17 8 26 0 0,-1 1 36 0 0,0-1 37 0 0,1-1 38 0 0,11-5 138 0 0,-1-2 152 0 0,-1 1-71 0 0,-8 5-135 0 0,1 1 33 0 0,3-2 169 0 0,-1 1-91 0 0,4-6 40 0 0,-4 3-121 0 0,5-2 206 0 0,1 1-22 0 0,-6 1-218 0 0,-1-1-58 0 0,-5 5-93 0 0,0 0 0 0 0,0 0 1 0 0,0 0-1 0 0,0-1 1 0 0,0 0-1 0 0,0 0-57 0 0,1-7 142 0 0,-3 10-128 0 0,-1 0-1 0 0,0 0 1 0 0,1 0 0 0 0,-1 0-1 0 0,1 0 1 0 0,-1 0-1 0 0,1 0 1 0 0,0 0 0 0 0,-1 0-1 0 0,1 0 1 0 0,0 0-1 0 0,0 0 1 0 0,0 0-1 0 0,0 0 1 0 0,0 1 0 0 0,-1-1-1 0 0,1 0 1 0 0,1 0-14 0 0,11-4 124 0 0,-7-5-27 0 0,7 4-7 0 0,0-4-6 0 0,-10 7-11 0 0,-3 3 12 0 0,0-5 14 0 0,0-3-40 0 0,-3 3 29 0 0,-8-6 0 0 0,6 7-13 0 0,-1 4-60 0 0,2-1-17 0 0,-1-6 2 0 0,5 7 0 0 0,0 0 0 0 0,0-1 0 0 0,-1 1 0 0 0,1-1 0 0 0,0 1 0 0 0,-1-1 0 0 0,1 1 0 0 0,0 0 0 0 0,-1-1 0 0 0,1 1 0 0 0,0 0 0 0 0,-1-1 0 0 0,1 1 0 0 0,-1 0 0 0 0,1 0 0 0 0,-1-1 0 0 0,1 1 0 0 0,0 0 0 0 0,-1 0 0 0 0,1 0 0 0 0,-1 0 0 0 0,1-1 0 0 0,-1 1 0 0 0,1 0 0 0 0,-1 0 0 0 0,1 0 0 0 0,-1 0 0 0 0,1 0 0 0 0,-1 0 0 0 0,1 0 0 0 0,-1 1 0 0 0,0-1 0 0 0,-11 0 42 0 0,-3-1 59 0 0,-24 0 245 0 0,23 2-223 0 0,2 0-55 0 0,5 1-109 0 0,-2 9 105 0 0,-1-7-44 0 0,-2 0 31 0 0,-2 6 74 0 0,-8 13 121 0 0,7-7-87 0 0,0 1-41 0 0,6-4-75 0 0,2 0-37 0 0,-39 60 165 0 0,35-48-93 0 0,10-2-33 0 0,4-20-40 0 0,-1-1 0 0 0,-1 1 0 0 0,1 0 0 0 0,0 0 0 0 0,-1-1 0 0 0,1 1 0 0 0,-1 0 0 0 0,0-1 0 0 0,0 1 0 0 0,0-1 0 0 0,0 1 0 0 0,-1 0-5 0 0,1-1 9 0 0,0 0 0 0 0,0 0 0 0 0,0 1 1 0 0,0-1-1 0 0,1 0 0 0 0,-1 1 0 0 0,1-1 1 0 0,-1 0-1 0 0,1 1 0 0 0,0-1 0 0 0,0 1 0 0 0,0 0-9 0 0,0 17 56 0 0,0 4-48 0 0,0-22-8 0 0,0 0 0 0 0,0-1 0 0 0,0 1 0 0 0,0 0 0 0 0,0-1 0 0 0,1 1 0 0 0,-1 0 0 0 0,1-1 0 0 0,-1 1 0 0 0,1-1 0 0 0,0 1 0 0 0,0-1 0 0 0,-1 1 0 0 0,1-1 0 0 0,1 2 0 0 0,3 4 0 0 0,0 7 0 0 0,6-9 11 0 0,-5 6 29 0 0,-6-10-39 0 0,1 0 1 0 0,-1 0-1 0 0,1 0 1 0 0,-1 0 0 0 0,1 0-1 0 0,-1 0 1 0 0,1 0-1 0 0,0 0 1 0 0,0 0 0 0 0,-1 0-1 0 0,1-1 1 0 0,0 1 0 0 0,0 0-1 0 0,0 0 1 0 0,0-1-1 0 0,0 1-1 0 0,31 4 71 0 0,-25 0-51 0 0,20 6 13 0 0,16 0 12 0 0,-14-8-42 0 0,-12-6-63 0 0,-13 1 92 0 0,0 1-76 0 0,0-1-70 0 0,-1 1-66 0 0,1 0-147 0 0,0-1-96 0 0,0 1-87 0 0,0 0-79 0 0,0 0-70 0 0,1 0-62 0 0,0 1-52 0 0,0 0-44 0 0,8 0-1402 0 0,6 0-1264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59.79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221 0 7512 0 0,'0'0'166'0'0,"0"0"29"0"0,0 0 13 0 0,0 0 27 0 0,0 0 85 0 0,0 0 37 0 0,0 0 10 0 0,0 0-14 0 0,0 0-62 0 0,0 0-31 0 0,0 0-4 0 0,0 0 13 0 0,3 3 56 0 0,7 7 25 0 0,-8-8-152 0 0,-1 0-53 0 0,0 0-44 0 0,-1 0-36 0 0,0 0-22 0 0,-1 3 1 0 0,1-4 0 0 0,0-1 5 0 0,0 5 180 0 0,0-2-98 0 0,0 0-66 0 0,0 0-16 0 0,0-1 10 0 0,3 3 191 0 0,-2-4-222 0 0,0 0 0 0 0,0 1 0 0 0,0-1 1 0 0,0 0-1 0 0,0 1 0 0 0,0-1 1 0 0,-1 1-1 0 0,1-1 0 0 0,0 1 1 0 0,-1-1-1 0 0,1 2-28 0 0,1 3 109 0 0,-2 1 45 0 0,1 0 60 0 0,-1 2 78 0 0,1 0-105 0 0,5 2 19 0 0,1 3 13 0 0,-5-3-23 0 0,-4 11 179 0 0,2-15-271 0 0,-1-1 0 0 0,1 1 0 0 0,0-1 0 0 0,1 1 0 0 0,-1 0 0 0 0,1-1 0 0 0,0 1 1 0 0,1 0-105 0 0,3 3 91 0 0,1 9 61 0 0,-4-1 27 0 0,-2-6-92 0 0,0-4-12 0 0,0 0-1 0 0,0 0 1 0 0,1 1 0 0 0,1 6-75 0 0,3 2 97 0 0,-3-11-44 0 0,-1 1 0 0 0,1 0 1 0 0,-1-1-1 0 0,0 1 0 0 0,0 0 1 0 0,-1 0-54 0 0,0 11 130 0 0,0 7 20 0 0,3 8 32 0 0,3-9-35 0 0,-1-4-37 0 0,-3 2-35 0 0,-2-15-50 0 0,1 1-1 0 0,0 0 0 0 0,1 0 0 0 0,-1 0 0 0 0,2 0-24 0 0,-1 0 23 0 0,0-1 0 0 0,-1 1 0 0 0,0 0-1 0 0,0-1 1 0 0,0 2-23 0 0,-2 10 63 0 0,2 24 154 0 0,1-29-152 0 0,5 0 12 0 0,-6-13-67 0 0,-1 0-1 0 0,1 1 0 0 0,0-1 1 0 0,0 1-1 0 0,-1-1 1 0 0,1 1-1 0 0,-1-1 0 0 0,1 1 1 0 0,-1-1-1 0 0,0 1 0 0 0,0-1 1 0 0,0 1-1 0 0,0 0-9 0 0,0 58 229 0 0,0-57-170 0 0,0 2 2 0 0,0 0-54 0 0,0-2 4 0 0,0 0 15 0 0,0-3-72 0 0,0 0-40 0 0,0 0-138 0 0,0 0-28 0 0,-1 0 40 0 0,-1 0 35 0 0,0 0-86 0 0,0 0 89 0 0,-2 0-133 0 0,3 0 186 0 0,0 0-39 0 0,-1 0-1127 0 0,2 0-51 0 0</inkml:trace>
  <inkml:trace contextRef="#ctx0" brushRef="#br0" timeOffset="708.2">0 395 7072 0 0,'0'0'202'0'0,"0"-1"-78"0"0,0-1 38 0 0,3-7 162 0 0,-3 8-290 0 0,1 1-1 0 0,-1 0 1 0 0,1-1 0 0 0,-1 1-1 0 0,1 0 1 0 0,-1 0 0 0 0,1 0-1 0 0,-1-1 1 0 0,1 1-1 0 0,0 0 1 0 0,-1 0 0 0 0,1 0-1 0 0,-1 0 1 0 0,1 0 0 0 0,0 0-1 0 0,-1 0 1 0 0,1 0-34 0 0,1 0 74 0 0,0 0-1 0 0,0 0 1 0 0,-1 0 0 0 0,1-1 0 0 0,0 1-1 0 0,0-1 1 0 0,-1 1 0 0 0,1-1 0 0 0,1 0-74 0 0,5-4 269 0 0,2 0 113 0 0,3 2 103 0 0,-5 3-221 0 0,-6 0-175 0 0,0 1 0 0 0,0-1 0 0 0,0 0-1 0 0,0 0 1 0 0,1-1 0 0 0,-1 1-1 0 0,0 0 1 0 0,0-1 0 0 0,0 0 0 0 0,1 0-89 0 0,4-2 223 0 0,1 0-37 0 0,7-3 92 0 0,4 1-69 0 0,11-2-15 0 0,-11 3-71 0 0,-7 1-8 0 0,5-2-4 0 0,-11 3-71 0 0,1 0-1 0 0,0 1 1 0 0,-1 0 0 0 0,1 0-1 0 0,0 0 1 0 0,0 1-40 0 0,17-2 86 0 0,9-5 1 0 0,-14 3-41 0 0,5-1 17 0 0,-13 3-44 0 0,1 0-1 0 0,-1-1 0 0 0,10-4-18 0 0,3-1 64 0 0,1 1 0 0 0,19-3-64 0 0,-22 5 13 0 0,0-1 0 0 0,14-5-13 0 0,-17 4 38 0 0,0 1-73 0 0,0 2-63 0 0,0 0-54 0 0,15-4-245 0 0,-23 5 150 0 0,0-1 0 0 0,-1 1 1 0 0,9-6 246 0 0,-4 3-220 0 0,0 1-52 0 0,1 2-65 0 0,1 2-76 0 0,13-3-359 0 0,-5-4 46 0 0,-20 7 576 0 0,4-2-255 0 0,-1 2 86 0 0,1 1 19 0 0,3 0-56 0 0,-2 1 16 0 0,-3-2 0 0 0,-1 0 41 0 0,0-1-20 0 0,2-2-108 0 0,4-2-226 0 0,-1 4 134 0 0,-5 2 339 0 0,0 0 59 0 0,10 0-71 0 0,-13 0 77 0 0,-3 0 43 0 0,0 0 131 0 0,0 0 17 0 0,0 0-21 0 0,0 0 19 0 0,0 0 48 0 0,0 0 126 0 0,0 0 222 0 0,0 0 18 0 0,0 0 7 0 0,0 0 1 0 0,0 0 0 0 0,0 0 0 0 0,0 2-390 0 0,0 9 469 0 0,0 0-40 0 0,-1-5-213 0 0,0 0-34 0 0,0 1 14 0 0,-1 0-78 0 0,-2-2-89 0 0,0 1-102 0 0,2-5 131 0 0,1 1-37 0 0,0 1 34 0 0,1 1-80 0 0,1 1-41 0 0,-1-2 56 0 0,-1 13 249 0 0,1-11-244 0 0,-1-1 1 0 0,1 0 0 0 0,0 1-1 0 0,0-1 1 0 0,1 0 0 0 0,-1 1 0 0 0,1-1-1 0 0,0 0 1 0 0,1 4-102 0 0,6 10 297 0 0,-7-15-248 0 0,0 1 0 0 0,0-1 0 0 0,0 0-1 0 0,-1 0 1 0 0,1 1 0 0 0,-1-1 0 0 0,0 3-49 0 0,-1 31 371 0 0,0-21-138 0 0,1 1 0 0 0,0-1 0 0 0,1 0 1 0 0,3 11-234 0 0,0-8 145 0 0,2 8 79 0 0,-3 4 63 0 0,-4 5 2 0 0,0-22-165 0 0,0 0 0 0 0,1 0-1 0 0,1 0 1 0 0,0-1 0 0 0,2 8-124 0 0,3-6 98 0 0,0 3 32 0 0,-4-1 30 0 0,-2-7-83 0 0,1 16 126 0 0,-2-13-60 0 0,-2-2 33 0 0,-2-2-66 0 0,-1 1 34 0 0,4 0 34 0 0,2-7 29 0 0,0-1-40 0 0,0-1-92 0 0,0 0-43 0 0,0 0-47 0 0,0 2-92 0 0,0-2 129 0 0,0 0 57 0 0,0 0 56 0 0,0 0 74 0 0,0-1 87 0 0,0 1 100 0 0,2-14-326 0 0,3 5-29 0 0,-4 6-34 0 0,0 1 0 0 0,0 0 1 0 0,0-1-1 0 0,0 1 0 0 0,-1-1 1 0 0,1 1-1 0 0,0-1 1 0 0,-1 0-1 0 0,1 1 0 0 0,-1-1 1 0 0,0 0-1 0 0,0 1 0 0 0,1-1 1 0 0,-1 0-8 0 0,0-2 1 0 0,0 1 0 0 0,1-1 0 0 0,0 0 0 0 0,0 1 1 0 0,0-1-1 0 0,0 0 0 0 0,0 1 0 0 0,1 0 0 0 0,0-1 0 0 0,0 0-1 0 0,22-33-1 0 0,-13 22 1 0 0,20-22 0 0 0,-23 26 0 0 0,-5 5 0 0 0,1 0 0 0 0,0 0 0 0 0,1 0 0 0 0,3-3 0 0 0,10-7 0 0 0,9 3 0 0 0,-5 9 2 0 0,-18 4-9 0 0,-1 1-1 0 0,1-1 1 0 0,-1 1-1 0 0,1 0 1 0 0,-1 0-1 0 0,1 0 1 0 0,-1 0-1 0 0,0 1 1 0 0,1-1-1 0 0,0 2 8 0 0,0-1 1 0 0,1 1 1 0 0,-4-3-4 0 0,0 0-1 0 0,-1 0 1 0 0,1 1 0 0 0,0-1-1 0 0,-1 0 1 0 0,1 1-1 0 0,-1-1 1 0 0,1 0-1 0 0,-1 1 1 0 0,1-1 0 0 0,0 1-1 0 0,-1-1 1 0 0,0 1-1 0 0,1-1 1 0 0,-1 1-1 0 0,1 0 1 0 0,-1-1 0 0 0,0 1-1 0 0,1-1 1 0 0,-1 1-1 0 0,0 0 1 0 0,0 0 2 0 0,3 4-15 0 0,-3-4 13 0 0,1 0 0 0 0,0 0 1 0 0,0-1-1 0 0,-1 1 0 0 0,1 0 1 0 0,0 0-1 0 0,0 0 0 0 0,0-1 0 0 0,0 1 1 0 0,0 0-1 0 0,-1-1 0 0 0,1 1 1 0 0,1-1-1 0 0,-1 1 0 0 0,0-1 0 0 0,0 1 2 0 0,10 5-39 0 0,5 23 28 0 0,16 34 11 0 0,-32-60-1 0 0,1-1-1 0 0,0 1 0 0 0,-1 0 0 0 0,0 0 0 0 0,0-1 0 0 0,1 1 0 0 0,-2 0 1 0 0,1 0-1 0 0,0-1 0 0 0,-1 2 2 0 0,1-2-5 0 0,0 0 0 0 0,-1-1 1 0 0,1 1-1 0 0,0 0 0 0 0,0 0 1 0 0,0-1-1 0 0,0 1 0 0 0,0 0 1 0 0,1 0-1 0 0,-1 0 0 0 0,0-1 1 0 0,1 1-1 0 0,0 0 0 0 0,-1-1 1 0 0,1 1-1 0 0,0 0 5 0 0,6 2-55 0 0,-3 0-67 0 0,-2 3-64 0 0,-2-4-143 0 0,0-3 172 0 0,0 0-50 0 0,0 0-80 0 0,0 0 93 0 0,0 0-40 0 0,0 0-42 0 0,0 0-42 0 0,0 0-36 0 0,0 0-34 0 0,0 0-249 0 0,0 1-56 0 0,0 1-811 0 0,0 2-637 0 0,0 5-1211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7:12.79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522 470 8088 0 0,'-2'-4'47'0'0,"0"-1"0"0"0,-1 1 0 0 0,1 0-1 0 0,-1 0 1 0 0,-1-1-47 0 0,-9-3 230 0 0,11 3-190 0 0,-1 0-32 0 0,-8 0-8 0 0,6-6 0 0 0,1 8 23 0 0,-3-1 49 0 0,0 1 49 0 0,0-1 53 0 0,3 2 21 0 0,2 2-105 0 0,0-1 0 0 0,1 0 0 0 0,-1 1 0 0 0,0 0 0 0 0,0-1 0 0 0,0 1 0 0 0,0 0 0 0 0,0 0 0 0 0,0 0 0 0 0,0 0 0 0 0,-2 1-90 0 0,3-1 83 0 0,-1 0-1 0 0,0 0 0 0 0,0 0 0 0 0,0 0 0 0 0,0 0 0 0 0,1 0 0 0 0,-1-1 0 0 0,0 1 0 0 0,0 0 0 0 0,1-1 0 0 0,-2 0-82 0 0,-5-4 276 0 0,-4-1 166 0 0,0 4-86 0 0,3 2-3 0 0,-1-1-36 0 0,-6 1 80 0 0,1 0-85 0 0,1 1-90 0 0,2 1-97 0 0,-1 5 92 0 0,12-6-184 0 0,-1 0 0 0 0,1-1-1 0 0,-1 1 1 0 0,1 0 0 0 0,-1-1 0 0 0,1 1-1 0 0,-1-1 1 0 0,1 1 0 0 0,-1-1 0 0 0,1 0-1 0 0,-1 0 1 0 0,1 1 0 0 0,-1-1-33 0 0,-2-1 68 0 0,1 2 0 0 0,-1-1 0 0 0,0 0 0 0 0,1 1 0 0 0,-1-1 1 0 0,0 1-69 0 0,-20 12 286 0 0,3-3-126 0 0,-3-1 22 0 0,16-5-126 0 0,-18 8 122 0 0,21-10-158 0 0,-1 0 0 0 0,1 1 0 0 0,0 0 0 0 0,0 0 1 0 0,0 0-1 0 0,-4 4-20 0 0,3-2 11 0 0,0 1 0 0 0,0 0 0 0 0,1 0 0 0 0,0 0 0 0 0,-3 5-11 0 0,-1 2-1 0 0,1 1 1 0 0,0 1-1 0 0,1 0 1 0 0,4-8 2 0 0,0 0 0 0 0,1-1-1 0 0,0 1 1 0 0,0 0 0 0 0,1 0-1 0 0,0 1 1 0 0,0-1 0 0 0,1 1-2 0 0,-1 6 36 0 0,1-10-31 0 0,0 0 0 0 0,0 0 0 0 0,0 0 0 0 0,1 0-1 0 0,-1 0 1 0 0,1 0 0 0 0,0 1-5 0 0,10 16 43 0 0,-8-8-34 0 0,-2-9-2 0 0,0 0 0 0 0,1 0 0 0 0,-1 0 0 0 0,1-1-1 0 0,-1 1 1 0 0,1 0 0 0 0,0-1 0 0 0,1 1-7 0 0,13 20 11 0 0,0-14-1 0 0,-8 3 17 0 0,-6-10-16 0 0,-1-1 1 0 0,1 1-1 0 0,-1-1 0 0 0,1 1 0 0 0,0-1 0 0 0,0 0 0 0 0,0 0 0 0 0,0 0 0 0 0,0 0 0 0 0,0 0 1 0 0,1 0-12 0 0,12 4 84 0 0,2-2-25 0 0,-1 1 1 0 0,-1 1 27 0 0,-11-4-64 0 0,-1 0 1 0 0,1-1-1 0 0,-1 1 0 0 0,1-1 0 0 0,-1 0 1 0 0,1 0-1 0 0,0 0 0 0 0,0 0 0 0 0,3 0-23 0 0,19-1 140 0 0,-22 0-113 0 0,0 0-1 0 0,1-1 0 0 0,-1 0 0 0 0,0 0 0 0 0,0 0 0 0 0,0 0 0 0 0,0-1 0 0 0,3-1-26 0 0,16-5 167 0 0,-17 5-132 0 0,-1 1 0 0 0,1-1 0 0 0,-1 0 0 0 0,0-1 0 0 0,0 1 0 0 0,0-1 0 0 0,3-3-35 0 0,36-36 267 0 0,-25 23-163 0 0,-17 18-94 0 0,-1 0 0 0 0,1 0-1 0 0,-1 0 1 0 0,0 0-1 0 0,0 0 1 0 0,1 0-1 0 0,-1 0 1 0 0,0 0-1 0 0,-1 0 1 0 0,1 0-1 0 0,0-1 1 0 0,-1 1 0 0 0,1 0-1 0 0,-1-1-9 0 0,3-10 42 0 0,4 0 13 0 0,-7 12-47 0 0,1 0-1 0 0,0-1 1 0 0,0 1 0 0 0,0-1-1 0 0,-1 0 1 0 0,1 1 0 0 0,-1-1-1 0 0,1 1 1 0 0,-1-1-1 0 0,0 0 1 0 0,0 1 0 0 0,1-1-1 0 0,-1 0 1 0 0,-1 0-8 0 0,1-48 28 0 0,0 25-44 0 0,0 8-41 0 0,0 1-56 0 0,-1 0-26 0 0,-5 1 54 0 0,-1-1-14 0 0,6 0-67 0 0,1 15 122 0 0,0-1-1 0 0,-1 0 1 0 0,1 1-1 0 0,0-1 1 0 0,-1 0 0 0 0,1 1-1 0 0,-1-1 1 0 0,1 1-1 0 0,-1-1 1 0 0,0 1-1 0 0,0-1 1 0 0,1 1 0 0 0,-1-1-1 0 0,-1 1 45 0 0,-2-7-229 0 0,2 4 144 0 0,0 1-107 0 0,0 0-98 0 0,1-1-91 0 0,-1 1-82 0 0,1 0-74 0 0,-1 1-68 0 0,1-1-58 0 0,-1-1-212 0 0,1 1-61 0 0,-1-3-1009 0 0,1-3-1096 0 0,1 8 2951 0 0</inkml:trace>
  <inkml:trace contextRef="#ctx0" brushRef="#br0" timeOffset="439.28">1232 313 8752 0 0,'-8'-22'132'0'0,"4"10"-30"0"0,-2-2 82 0 0,1 6-72 0 0,4 7-87 0 0,0 0-1 0 0,0-1 0 0 0,0 1 0 0 0,0-1 0 0 0,1 1 1 0 0,-1-1-1 0 0,0 1 0 0 0,1-1 0 0 0,0 0 0 0 0,-1 1 0 0 0,1-1 1 0 0,0 0-1 0 0,0 1 0 0 0,0-1-24 0 0,-2-14 46 0 0,-5-2-43 0 0,2 7-9 0 0,0-4 37 0 0,0 4 65 0 0,0 0 69 0 0,-1-4 72 0 0,-1-1 90 0 0,1 5-71 0 0,-1 2 3 0 0,-2 0 58 0 0,3 1-46 0 0,-1-5 184 0 0,-3-4 108 0 0,2 10-276 0 0,-2 2 37 0 0,-1 0 18 0 0,0-3-62 0 0,10 6-228 0 0,-1 1 0 0 0,0-1 0 0 0,1 1 0 0 0,-1-1 0 0 0,0 1 0 0 0,0 0 0 0 0,0 0-1 0 0,-1 0-51 0 0,0 0 95 0 0,0 0 0 0 0,0 0 0 0 0,0 1 0 0 0,0-1-1 0 0,0 1 1 0 0,0 0 0 0 0,0 0 0 0 0,0 0-95 0 0,-3-3 350 0 0,6 2-331 0 0,-1 1-1 0 0,0-1 1 0 0,0 0 0 0 0,0 0-1 0 0,0 0 1 0 0,0 1 0 0 0,0-1-1 0 0,0 0 1 0 0,0 1-1 0 0,0-1 1 0 0,0 1 0 0 0,-1 0-1 0 0,1-1 1 0 0,0 1 0 0 0,0 0-1 0 0,0 0 1 0 0,-1-1-1 0 0,1 1 1 0 0,0 0 0 0 0,0 0-1 0 0,-1 0 1 0 0,1 1-19 0 0,0-1 18 0 0,-1 0 0 0 0,1 1 0 0 0,0-1 0 0 0,-1 1 0 0 0,1 0 0 0 0,0-1 0 0 0,0 1 0 0 0,-1 0 0 0 0,1 0 0 0 0,0 0 0 0 0,0 0 0 0 0,-1 0-18 0 0,-1 2 147 0 0,-1-2-68 0 0,0-1-43 0 0,-1-1-28 0 0,3 1 31 0 0,1 0-34 0 0,1 0-1 0 0,-1 0 1 0 0,1 0 0 0 0,-1 0 0 0 0,1-1 0 0 0,-1 1-1 0 0,1 0 1 0 0,-1 1 0 0 0,1-1 0 0 0,-1 0 0 0 0,1 0-1 0 0,-1 0 1 0 0,1 0 0 0 0,0 0 0 0 0,-1 0 0 0 0,1 1-1 0 0,-1-1 1 0 0,1 0 0 0 0,-1 0 0 0 0,1 1 0 0 0,-1-1-1 0 0,1 0 1 0 0,0 1 0 0 0,-1-1 0 0 0,1 0 0 0 0,0 1-1 0 0,-1-1 1 0 0,1 0 0 0 0,0 1 0 0 0,0-1 0 0 0,-1 1-1 0 0,1 0-4 0 0,-5 5 74 0 0,-5-1 29 0 0,5 9-31 0 0,-8 1-2 0 0,2 1-8 0 0,7-2-35 0 0,0-2-15 0 0,-6-1 31 0 0,4 13-33 0 0,0-12-6 0 0,1-2 23 0 0,3 4 33 0 0,3-4-31 0 0,-1-6-23 0 0,1-1 0 0 0,-1 1 1 0 0,0 0-1 0 0,-1-1 0 0 0,1 1 1 0 0,0-1-1 0 0,-1 1 0 0 0,0 0 0 0 0,0 1-6 0 0,-1 0 11 0 0,-1 2 12 0 0,1-1-1 0 0,0 2 0 0 0,1-1 0 0 0,-1 0 0 0 0,1 0 0 0 0,0 6-22 0 0,1 72 144 0 0,0-28-128 0 0,1-50-14 0 0,0 1-1 0 0,0-1 0 0 0,0 0 0 0 0,1 0 0 0 0,0 0 0 0 0,2 6-1 0 0,-2-8 5 0 0,-1-1 3 0 0,0 0 0 0 0,0 1 0 0 0,0-1 0 0 0,-1 1 0 0 0,0 0 0 0 0,0-1 0 0 0,0 1 0 0 0,0-1 0 0 0,-1 2-8 0 0,1-2 7 0 0,0 1 0 0 0,0-1 0 0 0,0 1 0 0 0,0-1 0 0 0,0 0 0 0 0,2 5-7 0 0,2 8 10 0 0,-1-11 5 0 0,-2 1 0 0 0,1-1 1 0 0,-1 1-1 0 0,0 0 0 0 0,0-1 0 0 0,-1 1-15 0 0,0-1 18 0 0,1-1-1 0 0,0 1 1 0 0,0 0-1 0 0,0-1 1 0 0,1 1-1 0 0,0 1-17 0 0,0-2 14 0 0,-1 0 0 0 0,1 0-1 0 0,-1 0 1 0 0,0 1-1 0 0,-1-1 1 0 0,1 2-14 0 0,-1 116 205 0 0,0-43 14 0 0,0-78-196 0 0,0-2-36 0 0,0 0-46 0 0,0 0-92 0 0,0 0-160 0 0,0 0 160 0 0,0 0-51 0 0,0 0-79 0 0,0 0 91 0 0,0 0-40 0 0,0 0-43 0 0,0 0-40 0 0,0 0-36 0 0,0 0-33 0 0,0 0-247 0 0,0 0-54 0 0,0 0-802 0 0,0 0-628 0 0,0 0-1196 0 0</inkml:trace>
  <inkml:trace contextRef="#ctx0" brushRef="#br0" timeOffset="722.56">711 565 9848 0 0,'0'0'222'0'0,"0"0"30"0"0,0 0 19 0 0,1 0-114 0 0,1 0-82 0 0,2 0-38 0 0,14 0-14 0 0,-11-2 50 0 0,1-3 104 0 0,-3 2-19 0 0,0 0 36 0 0,9 0 287 0 0,0 4 80 0 0,-1-1-172 0 0,0 0-82 0 0,-2-1-84 0 0,-2-1-83 0 0,4-4 136 0 0,-4 1-5 0 0,6 3 58 0 0,-1 0-106 0 0,8-4 162 0 0,1 0-5 0 0,-9 4-184 0 0,-4 1-24 0 0,-2 0-39 0 0,1-1 11 0 0,-1-2-43 0 0,7-1 51 0 0,-4 3-56 0 0,0 1 1 0 0,1 0-1 0 0,-1 1 0 0 0,6 1-96 0 0,-2-1 71 0 0,29 0 59 0 0,-26 0-103 0 0,-5 0-52 0 0,0 0-56 0 0,1 0-92 0 0,-1 0-109 0 0,-6 0 94 0 0,0 0-34 0 0,-1 0-39 0 0,1 0-40 0 0,-5 0-217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7:17.08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33 0 4576 0 0,'0'0'101'0'0,"0"0"22"0"0,0 0 5 0 0,0 3-21 0 0,0 0-125 0 0,0 0 35 0 0,0 3 111 0 0,0-1 109 0 0,0 0 91 0 0,0-1 62 0 0,0 0 51 0 0,0 6 1134 0 0,0-6-947 0 0,0-1-90 0 0,0-1-324 0 0,0-1-45 0 0,0 1-36 0 0,0 0-84 0 0,0 0-96 0 0,0 0-106 0 0,0 0 739 0 0,-3 1-88 0 0,0 1-447 0 0,0 0 80 0 0,0 2 108 0 0,1 4 227 0 0,0 10 354 0 0,2-13-598 0 0,0 0-55 0 0,0-5-133 0 0,-1 14 342 0 0,-2-2-93 0 0,0-1-81 0 0,-1-1-72 0 0,2-6-83 0 0,-2 11 179 0 0,4 3-30 0 0,1-7-86 0 0,-1 10-155 0 0,0 0 102 0 0,0-1 87 0 0,0 1 72 0 0,0-1 52 0 0,0 0 42 0 0,0 80 1304 0 0,0-70-1204 0 0,0-1-110 0 0,0-12-188 0 0,0-1-62 0 0,0 1-68 0 0,0-1-77 0 0,0 2-103 0 0,0 0-108 0 0,0 1-118 0 0,0-11 164 0 0,0 0-34 0 0,0 0-34 0 0,0 0-36 0 0,0 0-37 0 0,0 0-39 0 0,0 0-40 0 0,0 1-41 0 0,0-1-42 0 0,0 0-44 0 0,0-10-1508 0 0,0 0-1195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7:17.84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349 159 5904 0 0,'0'0'169'0'0,"0"-1"-29"0"0,-2-1 13 0 0,-3-2 86 0 0,-2-1 85 0 0,0 2 90 0 0,-1 2 96 0 0,6 1 349 0 0,1 0-352 0 0,-1 0-202 0 0,-34 0 1226 0 0,22 0-1059 0 0,1 0-46 0 0,1 0-119 0 0,1 0-54 0 0,0 0-63 0 0,0 0-73 0 0,-2 2 149 0 0,3 4-50 0 0,2-1-62 0 0,-5 0 166 0 0,7 6-32 0 0,-2-6-159 0 0,-8 3-39 0 0,11-5-63 0 0,-2 0 13 0 0,5-2-27 0 0,-1 0 0 0 0,0 0 0 0 0,0 1 0 0 0,1-1 0 0 0,-1 1 0 0 0,1 0 0 0 0,-1 0-1 0 0,1 0 1 0 0,0 0 0 0 0,-1 0 0 0 0,1 0 0 0 0,0 0 0 0 0,1 1 0 0 0,-1-1 0 0 0,0 2-13 0 0,-3 6 48 0 0,4-8-37 0 0,0 1-1 0 0,0-1 1 0 0,0 0 0 0 0,-1 0-1 0 0,1 0 1 0 0,-1 0-1 0 0,1 0 1 0 0,-1 0 0 0 0,0 0-11 0 0,-3 4 24 0 0,2-3-8 0 0,0-1 0 0 0,0 1 0 0 0,1 0 0 0 0,-1 0 0 0 0,1 0 0 0 0,0 0 0 0 0,0 1 0 0 0,0-1 0 0 0,0 1 0 0 0,1-1 0 0 0,-1 1 0 0 0,0 2-16 0 0,-1 4 28 0 0,-3 10 23 0 0,-1-5 12 0 0,2-7-32 0 0,4-7-27 0 0,0 1-1 0 0,1-1 0 0 0,-1 0 1 0 0,0 1-1 0 0,0 0 0 0 0,1-1 1 0 0,-1 1-1 0 0,1-1 0 0 0,-1 1 1 0 0,1 0-1 0 0,0-1 0 0 0,-1 1 1 0 0,1 0-1 0 0,0-1 1 0 0,0 2-4 0 0,-1 9 31 0 0,1 17 72 0 0,4-7 37 0 0,-2-16-121 0 0,3 10 76 0 0,-3-12-59 0 0,-1 1 1 0 0,1-1-1 0 0,0 0 1 0 0,1 1-1 0 0,-1-1 1 0 0,1 0-1 0 0,0 0 1 0 0,1 1-37 0 0,1 0 7 0 0,0 1 1 0 0,-1 0 0 0 0,0 1-1 0 0,2 2-7 0 0,-4-5 5 0 0,0 0 0 0 0,1 0 0 0 0,-1-1-1 0 0,1 1 1 0 0,0-1 0 0 0,0 1 0 0 0,0-1-1 0 0,0 0 1 0 0,1 0 0 0 0,-1 0 0 0 0,1-1 0 0 0,0 1-5 0 0,30 15 0 0 0,-31-16 1 0 0,1 0 0 0 0,-1 0 0 0 0,1 0 0 0 0,-1-1 0 0 0,1 1 0 0 0,0-1 0 0 0,0 0 0 0 0,0-1 0 0 0,2 1-1 0 0,15 1 37 0 0,3-2 35 0 0,-13 0-30 0 0,0 0-13 0 0,-4 1-18 0 0,0-1 1 0 0,0 0 0 0 0,0-1 0 0 0,0 1 0 0 0,5-2-12 0 0,3-5 89 0 0,6-2 60 0 0,2-3-54 0 0,8-16 93 0 0,-23 19-117 0 0,1 0 1 0 0,1 1-1 0 0,4-3-71 0 0,-3 4 40 0 0,15-10 5 0 0,-22 14-45 0 0,-1 0 1 0 0,1-1 0 0 0,-1 1-1 0 0,0-1 1 0 0,0 0-1 0 0,0 0 0 0 0,16-25-5 0 0,-8 13 28 0 0,-2-1 0 0 0,0 0 0 0 0,4-10-23 0 0,-12 22 9 0 0,0 0-1 0 0,0-1 1 0 0,0 1-1 0 0,-1 0 0 0 0,1-1 1 0 0,-2 1-1 0 0,1-1 0 0 0,-1-1-8 0 0,1-8-3 0 0,0 9 10 0 0,0 0-1 0 0,0 0 0 0 0,0 0 0 0 0,-1 0 1 0 0,0 0-1 0 0,0 0 0 0 0,-1 1 0 0 0,1-1 0 0 0,-1 0 1 0 0,0 1-1 0 0,-1 0 0 0 0,0-3-6 0 0,0 4 9 0 0,0 0 0 0 0,1-1 0 0 0,0 1 0 0 0,0-1 0 0 0,0 0 1 0 0,0-2-10 0 0,1 2 6 0 0,-1 0 1 0 0,0 1 0 0 0,0-1-1 0 0,0 1 1 0 0,-1-1 0 0 0,-1-1-7 0 0,-3-5-13 0 0,-3-6-37 0 0,-4 0-42 0 0,12 15 79 0 0,0 0 0 0 0,1 0 0 0 0,0 0 0 0 0,-1 0 0 0 0,1-1 0 0 0,0 1 0 0 0,0 0 0 0 0,0-1 0 0 0,0 1 0 0 0,1-1-1 0 0,-1 1 1 0 0,1-2 13 0 0,-7-16-109 0 0,-4 11-8 0 0,1 4 9 0 0,7 4 84 0 0,1 0-1 0 0,0 0 1 0 0,0 0-1 0 0,0-1 1 0 0,-1 1 0 0 0,1 0-1 0 0,0-1 1 0 0,1 0-1 0 0,-1 0 25 0 0,-12-11-202 0 0,12 11-60 0 0,-1 0 93 0 0,0 2 56 0 0,-1 0 47 0 0,0 0 10 0 0,2-1-35 0 0,-1-1-9 0 0,0 0 6 0 0,2 1-16 0 0,-1 0-39 0 0,1-1-12 0 0,0 1-40 0 0,0 0-44 0 0,0 0-51 0 0,0 1-55 0 0,1-1-51 0 0,-1 1-45 0 0,1-1-39 0 0,0 1-141 0 0,-1 0-40 0 0,1 0-171 0 0,0 0-460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7:18.3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64 1 9872 0 0,'0'0'222'0'0,"0"0"30"0"0,0 2 20 0 0,-1 5-112 0 0,-1 0-82 0 0,-3 1-27 0 0,4-7-51 0 0,1 0 0 0 0,-1 1 0 0 0,0-1-1 0 0,0 1 1 0 0,0-1 0 0 0,1 1-1 0 0,-1-1 1 0 0,1 1 0 0 0,-1 0 0 0 0,1-1-1 0 0,0 1 1 0 0,-1 0 0 0 0,1-1 0 0 0,0 1 0 0 0,0 5 21 0 0,0-1 39 0 0,0 5 154 0 0,0 0 81 0 0,0 15 490 0 0,0-17-580 0 0,0 1-43 0 0,0-8-143 0 0,1 3 133 0 0,-1 0 0 0 0,1 1 1 0 0,0-1-1 0 0,1 0 0 0 0,0 3-152 0 0,4 12 355 0 0,-3-1-104 0 0,-3-9-79 0 0,0-2-45 0 0,0 2 17 0 0,0 10 118 0 0,0-11-125 0 0,0 3 61 0 0,-2 1-28 0 0,-3 9 154 0 0,-2 1 21 0 0,5-8-172 0 0,2 0 10 0 0,-1 22 314 0 0,1-35-465 0 0,0 0 0 0 0,-1 0 1 0 0,1 0-1 0 0,-1 0 1 0 0,0 0-1 0 0,1 0 0 0 0,-1-1 1 0 0,0 1-1 0 0,0 0 1 0 0,0 0-1 0 0,0-1 0 0 0,0 1 1 0 0,-2 1-33 0 0,1 0 187 0 0,0 0-68 0 0,2 0-43 0 0,0 1-38 0 0,-1-1-8 0 0,1 0 30 0 0,-11 10 166 0 0,9-11-125 0 0,2 3-10 0 0,0 0-56 0 0,0-2 28 0 0,0 0 68 0 0,-3-3-228 0 0,-1 0 18 0 0,2 0-81 0 0,0 0 49 0 0,1 0-33 0 0,0 0-38 0 0,1 0-44 0 0,-1 0-45 0 0,0 0-43 0 0,1 0-41 0 0,-1 0-36 0 0,1 0-255 0 0,0 0-59 0 0,0 0-47 0 0,0 0-35 0 0,0 0-1409 0 0,0 0-1250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7:19.74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569 348 7024 0 0,'0'0'157'0'0,"0"0"23"0"0,0 0 12 0 0,3-3 41 0 0,7-7 147 0 0,-7 7 62 0 0,-3 3 7 0 0,0 0-28 0 0,0 0-137 0 0,0 0-57 0 0,0 0-16 0 0,0 0-6 0 0,-6 0-51 0 0,3 2-35 0 0,-1 0 9 0 0,1 2-42 0 0,-4 2 51 0 0,-2-4 0 0 0,-15-3 292 0 0,-20 1 324 0 0,31 1-547 0 0,2 1-46 0 0,-5 5 179 0 0,8-3-105 0 0,-5 1 47 0 0,3 0-107 0 0,7-4-125 0 0,0 0 1 0 0,0 1-1 0 0,0-1 0 0 0,-1 0 0 0 0,1-1 0 0 0,0 1 1 0 0,0 0-1 0 0,-1-1 0 0 0,-1 0-49 0 0,-10 2 129 0 0,-2 4-33 0 0,1-1-26 0 0,-3-3 11 0 0,17-3-66 0 0,-1 1 0 0 0,1 0 0 0 0,0 0 0 0 0,-1 0 0 0 0,1 1 0 0 0,-1-1 1 0 0,1 1-1 0 0,0-1 0 0 0,-1 1 0 0 0,-1 1-15 0 0,1 0 16 0 0,-1-1 1 0 0,1 1 0 0 0,-1 0-1 0 0,0-1 1 0 0,1 0 0 0 0,-1 0 0 0 0,0 0-1 0 0,0 0 1 0 0,0-1 0 0 0,1 1 0 0 0,-4-1-17 0 0,3 0 14 0 0,0 0 1 0 0,0 0-1 0 0,0 1 1 0 0,0 0-1 0 0,1 0 1 0 0,-1 0-1 0 0,0 0 1 0 0,0 0-1 0 0,1 1 1 0 0,-1 0 0 0 0,-2 1-15 0 0,-8 1 61 0 0,-3-5-15 0 0,0-1 1 0 0,2 6 15 0 0,7 1-28 0 0,7-4-26 0 0,-1 0 0 0 0,1 0 0 0 0,0 0-1 0 0,-1 0 1 0 0,1-1 0 0 0,-1 1 0 0 0,0-1 0 0 0,1 1-1 0 0,-1-1 1 0 0,1 1 0 0 0,-1-1 0 0 0,0 0 0 0 0,1 0 0 0 0,-1 0-8 0 0,-14 0 95 0 0,-21 0 45 0 0,24 0-43 0 0,-2 0 78 0 0,1 0 103 0 0,14-2-199 0 0,0 0-76 0 0,0 0 21 0 0,0 0 0 0 0,-1 0-1 0 0,1 0 1 0 0,1 0-1 0 0,-1-1 1 0 0,0 1 0 0 0,0 0-1 0 0,1 0 1 0 0,-1 0 0 0 0,2-2-25 0 0,8-1 81 0 0,-3-6-6 0 0,-7 10-70 0 0,0 0 1 0 0,1 0-1 0 0,-1 0 1 0 0,1 0-1 0 0,-1 0 0 0 0,1 0 1 0 0,0 0-1 0 0,-1 0 1 0 0,1 0-1 0 0,0 0 0 0 0,0 1 1 0 0,0-1-1 0 0,-1 0 1 0 0,1 0-1 0 0,0 1 0 0 0,1-1-4 0 0,8-4 44 0 0,-8 4-35 0 0,1 0 1 0 0,-1 0-1 0 0,0 0 0 0 0,0 0 1 0 0,0-1-1 0 0,0 1 1 0 0,0-1-1 0 0,0 0 0 0 0,0 0-9 0 0,22-20 99 0 0,-13 13-38 0 0,-1-1-1 0 0,0-1 0 0 0,-1 1 0 0 0,6-9-60 0 0,32-55 124 0 0,-31 56-62 0 0,0 0-44 0 0,-3-1-18 0 0,1 1 0 0 0,1 0 0 0 0,6-4 0 0 0,-19 21 0 0 0,-1-1 0 0 0,0 1 0 0 0,1-1 0 0 0,-1 1 0 0 0,0-1 0 0 0,0 0 0 0 0,0 0 0 0 0,0 1 0 0 0,1-3 0 0 0,0-1 0 0 0,1 0 0 0 0,0 0 0 0 0,0 1 0 0 0,0-1 0 0 0,1 1 0 0 0,-1 0 0 0 0,1 0 0 0 0,0 0 0 0 0,1-1 0 0 0,11-11 0 0 0,-3 3 24 0 0,-10 11 94 0 0,-3 2 12 0 0,0 0-2 0 0,0 0-33 0 0,0 0-142 0 0,0 0-66 0 0,0 0-14 0 0,3 0 21 0 0,-3 0 104 0 0,1 0 1 0 0,0 0 0 0 0,-1 0-1 0 0,1 0 1 0 0,0 0-1 0 0,-1 0 1 0 0,1 0-1 0 0,0 0 1 0 0,-1 0 0 0 0,1 1-1 0 0,0-1 1 0 0,-1 0-1 0 0,1 1 1 0 0,-1-1-1 0 0,1 0 2 0 0,1 2 0 0 0,-1 4 0 0 0,-1 15 0 0 0,0 15-37 0 0,0-1 32 0 0,0 36 75 0 0,0-2 71 0 0,0 93 264 0 0,0-112-313 0 0,0 0-38 0 0,0 5-33 0 0,0-2 45 0 0,0-18 16 0 0,0 1 39 0 0,0-5 15 0 0,0 1 36 0 0,0 3 41 0 0,0 1 44 0 0,0-33-237 0 0,0-3-70 0 0,0 0-40 0 0,0 0-140 0 0,0 0 103 0 0,0 0 45 0 0,0 0-32 0 0,0 0-12 0 0,0 0-34 0 0,0 0-37 0 0,0 0-44 0 0,0 0-46 0 0,0 0-43 0 0,0 0-41 0 0,0 0-35 0 0,0 0-264 0 0,0 0-60 0 0,0 0-46 0 0,0 0-35 0 0,0 0-1452 0 0,0 0-1283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7:20.52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442 17 9216 0 0,'0'0'208'0'0,"3"0"33"0"0,-3 0-230 0 0,1 0-1 0 0,-1 0 1 0 0,1 0 0 0 0,-1 0-1 0 0,0 0 1 0 0,1 0 0 0 0,-1 0 0 0 0,1 0-1 0 0,-1 0 1 0 0,1-1 0 0 0,-1 1-1 0 0,0 0 1 0 0,1 0 0 0 0,-1 0-1 0 0,0 0 1 0 0,1-1 0 0 0,-1 1-1 0 0,1 0 1 0 0,-1 0 0 0 0,0-1 0 0 0,0 1-1 0 0,1 0 1 0 0,-1-1 0 0 0,0 1-1 0 0,1 0 1 0 0,-1-1 0 0 0,0 1-1 0 0,0 0 1 0 0,0-1 0 0 0,1 1-1 0 0,-1-1-10 0 0,5-6 137 0 0,-5 7-130 0 0,1 0-1 0 0,-1-1 0 0 0,1 1 1 0 0,0 0-1 0 0,-1 0 1 0 0,1-1-1 0 0,0 1 1 0 0,-1 0-1 0 0,1 0 1 0 0,0 0-1 0 0,-1 0 1 0 0,1 0-1 0 0,0 0 1 0 0,-1 0-1 0 0,1 0-6 0 0,1 0 89 0 0,-1 0 100 0 0,-1 0 159 0 0,0 0 4 0 0,0 0-27 0 0,-3 0-110 0 0,-38 0 251 0 0,24 0-214 0 0,9 2-14 0 0,-4 4-113 0 0,-5-1 72 0 0,3-3-6 0 0,-3-1 64 0 0,5-2-128 0 0,5 1-35 0 0,1 0-1 0 0,-1 0 0 0 0,0 0 0 0 0,0 1 1 0 0,-5 1-92 0 0,-3 4 196 0 0,2-2-41 0 0,-9-1 20 0 0,16-2-117 0 0,0-1 0 0 0,0 1 0 0 0,1 1 0 0 0,-1-1 0 0 0,0 1 0 0 0,0 0-58 0 0,-15 4 199 0 0,7-5-96 0 0,-6-2 97 0 0,16 1-155 0 0,0-1 0 0 0,0 1 0 0 0,0 0 0 0 0,0 0 0 0 0,0 0 0 0 0,0 1 0 0 0,0-1 0 0 0,0 1 0 0 0,0 0 0 0 0,-2 1-45 0 0,-2 3 66 0 0,7-4-52 0 0,-1 0 0 0 0,1 0 0 0 0,0-1 0 0 0,-1 1 0 0 0,1 0-1 0 0,-1-1 1 0 0,0 1 0 0 0,1-1 0 0 0,-1 1 0 0 0,1-1 0 0 0,-1 1-1 0 0,0-1 1 0 0,1 0 0 0 0,-1 0-14 0 0,-2 0 29 0 0,1 0 35 0 0,-9 0 245 0 0,7 0-205 0 0,2 0-67 0 0,1 0-104 0 0,2 0 68 0 0,0 0 0 0 0,-1 0-1 0 0,1 0 1 0 0,0 0 0 0 0,0 0 0 0 0,0 0-1 0 0,0 0 1 0 0,0 0 0 0 0,0 0 0 0 0,0 0-1 0 0,0 0 1 0 0,0 0 0 0 0,0 0 0 0 0,-1 0-1 0 0,1 0 1 0 0,0 0 0 0 0,0 0 0 0 0,0 0-1 0 0,0 0 1 0 0,0 0 0 0 0,0 0 0 0 0,0 0-1 0 0,0 0 1 0 0,0 0 0 0 0,0 0 0 0 0,0 0-1 0 0,-1 0 1 0 0,1 0 0 0 0,0 0 0 0 0,0 0-1 0 0,0 0 1 0 0,0 1 0 0 0,0-1 0 0 0,0 0-1 0 0,0 0 1 0 0,0 0 0 0 0,0 0 0 0 0,0 0-1 0 0,0 0 1 0 0,0 0 0 0 0,0 0 0 0 0,0 0-1 0 0,0 0 1 0 0,0 0 0 0 0,0 1 0 0 0,0-1-1 0 0,0 0 1 0 0,0 0 0 0 0,0 0 0 0 0,0 0-1 0 0,0 0 1 0 0,0 0 0 0 0,0 0 0 0 0,0 0-1 0 0,0 0 1 0 0,0 0 0 0 0,0 1-1 0 0,0-1 0 0 0,0 0 1 0 0,0 1-1 0 0,0-1 0 0 0,0 1 1 0 0,0-1-1 0 0,0 1 0 0 0,0-1 1 0 0,0 0-1 0 0,0 1 0 0 0,0-1 1 0 0,0 1-1 0 0,0-1 0 0 0,-1 0 1 0 0,1 1-1 0 0,0-1 0 0 0,0 1 1 0 0,0-1-1 0 0,-1 0 0 0 0,1 1 1 0 0,0-1-1 0 0,0 0 0 0 0,-1 0 1 0 0,1 1-1 0 0,0-1 1 0 0,-1 0-1 0 0,1 1 0 0 0,0-1 1 0 0,-1 0-1 0 0,1 0 0 0 0,-1 0 1 0 0,1 1-1 0 0,-7 3-1 0 0,6-3 1 0 0,1 0 0 0 0,0 0 0 0 0,-1-1 0 0 0,1 1 0 0 0,0 0 0 0 0,0 0 0 0 0,-1 0 0 0 0,1 0 0 0 0,0-1 0 0 0,0 1 0 0 0,0 0 0 0 0,0 0 0 0 0,0 0 0 0 0,0 1 0 0 0,0 63 0 0 0,0-42-1 0 0,0-1 16 0 0,0-6 25 0 0,0-14-39 0 0,0-1 0 0 0,0 1-1 0 0,0 0 1 0 0,-1 0 0 0 0,1-1 0 0 0,-1 1 0 0 0,1 0 0 0 0,-1-1 0 0 0,0 1 0 0 0,0 0 0 0 0,0-1 0 0 0,1 1-1 0 0,-2-1 0 0 0,1 1 0 0 0,0-1 0 0 0,1 1 0 0 0,-1 0 0 0 0,0-1 0 0 0,0 1 0 0 0,1 0 0 0 0,-1-1 0 0 0,1 1 0 0 0,-1 0 0 0 0,1 0 0 0 0,0-1 0 0 0,0 1 0 0 0,0 0-1 0 0,0 45 1 0 0,2-31-13 0 0,9 0-40 0 0,-9 0 39 0 0,-2 28 25 0 0,0-41 44 0 0,1 1 13 0 0,-2 5-55 0 0,1-9-12 0 0,0 0 0 0 0,0 0-1 0 0,0 0 1 0 0,0 1 0 0 0,0-1 0 0 0,0 0-1 0 0,0 0 1 0 0,0 0 0 0 0,0 0 0 0 0,0 0-1 0 0,0 0 1 0 0,0 0 0 0 0,0 0 0 0 0,0 0-1 0 0,0 0 1 0 0,0 1 0 0 0,0-1 0 0 0,0 0-1 0 0,0 0 1 0 0,0 0 0 0 0,0 0 0 0 0,0 0-1 0 0,0 0 1 0 0,0 0 0 0 0,0 0 0 0 0,0 0-1 0 0,1 0 1 0 0,-1 0 0 0 0,0 1 0 0 0,0-1-1 0 0,0 0 1 0 0,0 0 0 0 0,0 0 0 0 0,0 0-1 0 0,0 0 1 0 0,0 0 0 0 0,0 0 0 0 0,0 0-1 0 0,0 0 1 0 0,0 0 0 0 0,1 0 0 0 0,-1 0-1 0 0,0 0 1 0 0,0 0 0 0 0,0 0 0 0 0,0 0-1 0 0,0 0 1 0 0,0 0 0 0 0,0 0 0 0 0,0 0-1 0 0,0 0 1 0 0,0 0 0 0 0,1 0 0 0 0,-1 0-1 0 0,0 0 1 0 0,0 0 0 0 0,0 0-1 0 0,1 0 1 0 0,-1 0-1 0 0,1 0 1 0 0,0 0 0 0 0,-1 0-1 0 0,1 0 1 0 0,0 0 0 0 0,-1 0 0 0 0,1 0-1 0 0,0 1 1 0 0,-1-1 0 0 0,1 0-1 0 0,0 0 1 0 0,-1 1 0 0 0,1-1-1 0 0,-1 0 0 0 0,1 1 1 0 0,-1 0 0 0 0,0-1 0 0 0,1 1 0 0 0,-1-1 0 0 0,0 1 0 0 0,1 0 0 0 0,-1-1 0 0 0,0 1-1 0 0,0 0 1 0 0,0-1 0 0 0,0 1 0 0 0,0 0 0 0 0,0 0 0 0 0,0-1 0 0 0,0 1-1 0 0,0-1 0 0 0,0 0 1 0 0,0 0 0 0 0,0 0 0 0 0,0 0 0 0 0,0 0 0 0 0,0 0 1 0 0,0 1-1 0 0,0-1 0 0 0,0 0 0 0 0,0 0 0 0 0,0 0 0 0 0,0 0 0 0 0,0 0 0 0 0,0 0 1 0 0,0 0-1 0 0,0 0 0 0 0,0 0 0 0 0,0 0 0 0 0,0 1 0 0 0,0-1 0 0 0,0 0 0 0 0,0 0 1 0 0,0 0-1 0 0,0 0 0 0 0,0 0 0 0 0,0 0 0 0 0,0 0 0 0 0,0 0 0 0 0,0 0 0 0 0,0 0 1 0 0,0 0-1 0 0,1 0 0 0 0,-1 0 0 0 0,0 1 0 0 0,0-1 0 0 0,0 0 0 0 0,0 0 0 0 0,0 0 0 0 0,0 0 1 0 0,0 0-1 0 0,0 0 0 0 0,0 0 0 0 0,0 0 0 0 0,0 0 0 0 0,1 0 0 0 0,-1 0 0 0 0,0 0 1 0 0,0 0-1 0 0,0 0 0 0 0,0 0 0 0 0,0 0 0 0 0,0 0 0 0 0,0 0 0 0 0,0 0 0 0 0,0 0 1 0 0,0 0-1 0 0,1 0 0 0 0,-1 0-1 0 0,29 0 77 0 0,-24 0-65 0 0,-3 0-1 0 0,22-14 19 0 0,8 9 24 0 0,-24 0-45 0 0,-7 4-9 0 0,1 0 0 0 0,-1 0 0 0 0,0 1 0 0 0,1-1 1 0 0,-1 0-1 0 0,1 1 0 0 0,0-1 0 0 0,-1 0 0 0 0,1 1 0 0 0,-1 0 0 0 0,1-1 0 0 0,0 1 0 0 0,-1 0 0 0 0,1 0 0 0 0,190 0 0 0 0,-188 0 0 0 0,0 1 0 0 0,0-1 0 0 0,0 1 0 0 0,0 0 0 0 0,0 0 0 0 0,0 0 0 0 0,-1 0 0 0 0,1 1 0 0 0,0 0 0 0 0,2 1 0 0 0,-4-2 0 0 0,0 0 0 0 0,1 0 0 0 0,-1-1 0 0 0,0 1 0 0 0,1-1 0 0 0,-1 0 0 0 0,1 1 0 0 0,-1-1 0 0 0,0 0 0 0 0,3-1 0 0 0,12 2 0 0 0,-15 0 0 0 0,0 0 0 0 0,0 1 0 0 0,0-1 0 0 0,0 0 0 0 0,0 1 0 0 0,0-1 0 0 0,0 1 0 0 0,0-1 0 0 0,1 3 0 0 0,10 7 0 0 0,21 5 0 0 0,-22-14 0 0 0,-11-2 0 0 0,0 0 0 0 0,-1 1 0 0 0,1-1 0 0 0,0 0 0 0 0,0 0 0 0 0,0 1 0 0 0,0-1 0 0 0,0 0 0 0 0,0 1 0 0 0,0-1 0 0 0,-1 1 0 0 0,1-1 0 0 0,0 1 0 0 0,0-1 0 0 0,-1 1 0 0 0,1 0 0 0 0,0-1 0 0 0,-1 1 0 0 0,1 0 0 0 0,0 0 0 0 0,-1-1 0 0 0,1 1 0 0 0,-1 0 0 0 0,0 0 0 0 0,1 0 0 0 0,-1 0 0 0 0,1 0 0 0 0,12 15 0 0 0,-12-15 0 0 0,0 1 0 0 0,1-1 0 0 0,-1 0 0 0 0,0 0 0 0 0,0 1 0 0 0,0-1 0 0 0,0 1 0 0 0,0-1 0 0 0,0 1 0 0 0,0-1 0 0 0,-1 1 0 0 0,1 0 0 0 0,0-1 0 0 0,-1 1 0 0 0,1 0 0 0 0,-1 0 0 0 0,0-1 0 0 0,0 1 0 0 0,0 0 0 0 0,0 75 0 0 0,0-74 6 0 0,-1 1 0 0 0,0 0-1 0 0,0 0 1 0 0,0 0-1 0 0,0-1 1 0 0,-1 1 0 0 0,1 0-1 0 0,-1-1 1 0 0,0 1-1 0 0,0-1 1 0 0,-1 0-1 0 0,-1 3-5 0 0,-3 5 8 0 0,-5 11 39 0 0,1-4 33 0 0,-1-3 45 0 0,-3-4 52 0 0,4-7-52 0 0,9-3-98 0 0,0 0-1 0 0,-1 1 1 0 0,1-1 0 0 0,0 0 0 0 0,0 0-1 0 0,0 1 1 0 0,0 0 0 0 0,0-1 0 0 0,0 1-27 0 0,-1 1 42 0 0,0-1 1 0 0,0 0-1 0 0,0 1 1 0 0,-1-1 0 0 0,1 0-1 0 0,-2 0-42 0 0,2 0 42 0 0,-1-1 0 0 0,1 1 0 0 0,0 1 0 0 0,0-1 0 0 0,0 0-1 0 0,-1 2-41 0 0,2-3 13 0 0,1 1 4 0 0,0-1 0 0 0,-1 0 0 0 0,1 0-1 0 0,-1 1 1 0 0,1-1 0 0 0,-1 0 0 0 0,1 0-1 0 0,-1 0 1 0 0,-1 0-17 0 0,-13 1 64 0 0,12-2-59 0 0,1 1 0 0 0,0-1 0 0 0,0 0 0 0 0,0 1-1 0 0,0 0 1 0 0,0 0 0 0 0,-2 0-5 0 0,-13 8 58 0 0,15-8-48 0 0,0-1-1 0 0,0 1 0 0 0,1 0 1 0 0,-1-1-1 0 0,0 1 0 0 0,0-1 1 0 0,0 0-1 0 0,0 0 1 0 0,0 0-1 0 0,-3-1-9 0 0,-9 0 24 0 0,-14 1 40 0 0,26 0-56 0 0,0 0 0 0 0,-1 0 0 0 0,1 0 0 0 0,0 0 0 0 0,0-1 0 0 0,0 1 0 0 0,-1-1-8 0 0,-2-6 10 0 0,4 3-10 0 0,-27-12 60 0 0,24 14-47 0 0,-5-3-22 0 0,1 0-35 0 0,7 4 24 0 0,0-1 1 0 0,0 1-1 0 0,0-1 0 0 0,1 1 1 0 0,-1-1-1 0 0,0 1 1 0 0,1-1-1 0 0,-1 0 1 0 0,1 0-1 0 0,-1 0 0 0 0,0-2 20 0 0,1 2-140 0 0,0 0 34 0 0,0-2-21 0 0,0-1 77 0 0,1-6-7 0 0,0 7-2 0 0,0 0-45 0 0,0 0-64 0 0,0 1-78 0 0,0-1-92 0 0,1 0-109 0 0,-1 2 113 0 0,0 0-50 0 0,0 0-54 0 0,0 0-57 0 0,0 0-61 0 0,0 0-64 0 0,0 0-68 0 0,1 0-72 0 0,-1-4-1382 0 0,0-4-1210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7:21.75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192 48 6968 0 0,'0'0'157'0'0,"0"0"23"0"0,0-3 11 0 0,0-10-31 0 0,0-13-91 0 0,0 23 6 0 0,0 1 107 0 0,0 1 210 0 0,0 1 356 0 0,0 0 27 0 0,0 0-320 0 0,0 0-191 0 0,0 0-55 0 0,0 0 32 0 0,0 0 91 0 0,0 0-20 0 0,0 0-30 0 0,0 0-104 0 0,0 0-46 0 0,0 0-10 0 0,-3 3 10 0 0,-8 10 52 0 0,6 0 28 0 0,-1-8-72 0 0,5-5-130 0 0,1 0-1 0 0,-1 0 0 0 0,1 1 0 0 0,-1-1 0 0 0,1 0 0 0 0,0 0 0 0 0,-1 1 0 0 0,1-1 0 0 0,0 1 0 0 0,-1-1 0 0 0,1 0 0 0 0,0 1 0 0 0,-1-1 0 0 0,1 1 0 0 0,0-1 0 0 0,0 0 0 0 0,-1 1 0 0 0,1-1 1 0 0,0 1-1 0 0,0-1 0 0 0,0 1 0 0 0,0-1 0 0 0,0 1 0 0 0,0-1 0 0 0,-1 1 0 0 0,1-1 0 0 0,0 1 0 0 0,1-1 0 0 0,-1 1 0 0 0,0-1 0 0 0,0 1 0 0 0,0 0-9 0 0,-1 8 138 0 0,-4 2 175 0 0,2-7-204 0 0,1 0-49 0 0,0-1-54 0 0,-5 11 183 0 0,-2 4 4 0 0,4 13 145 0 0,-6-12-166 0 0,6 7 17 0 0,-2-10-30 0 0,-2 5 81 0 0,5-8-147 0 0,-5 11 94 0 0,0 0-11 0 0,5-12-104 0 0,-5 10 119 0 0,2-7-68 0 0,2 12 11 0 0,-2-14-51 0 0,7-12-70 0 0,-1 0-1 0 0,0 1 1 0 0,0-1 0 0 0,1 1-1 0 0,-1-1 1 0 0,1 1 0 0 0,-1-1-1 0 0,1 1 1 0 0,-1-1 0 0 0,1 1-1 0 0,0 0 1 0 0,0-1-1 0 0,0 1-12 0 0,-2 14 105 0 0,-4-1-33 0 0,0 1-4 0 0,4 0 31 0 0,2-9-47 0 0,0-5-34 0 0,1 0-1 0 0,-1 0 1 0 0,0 1-1 0 0,0-1 1 0 0,-1 0-1 0 0,1 0 1 0 0,0 0-1 0 0,-1 0 1 0 0,0 0-1 0 0,0 1-17 0 0,-3 5 59 0 0,2-6-44 0 0,2-1-1 0 0,-1 1 1 0 0,0-1-1 0 0,0 1 1 0 0,0-1-1 0 0,1 1 0 0 0,-1-1 1 0 0,1 1-1 0 0,-1-1 1 0 0,1 1-1 0 0,0 0 1 0 0,-1-1-1 0 0,1 1 0 0 0,0 0-14 0 0,-1 14 150 0 0,0 9 1 0 0,1-23-145 0 0,1 1 1 0 0,-1-1-1 0 0,0 0 1 0 0,1 1-1 0 0,-1-1 0 0 0,1 0 1 0 0,-1 1-1 0 0,2 0-6 0 0,3 5 31 0 0,-4-7-26 0 0,0 1-1 0 0,0-1 0 0 0,-1 1 1 0 0,1-1-1 0 0,0 1 0 0 0,0-1 1 0 0,-1 1-1 0 0,1-1 0 0 0,-1 1 1 0 0,0 0-1 0 0,1-1 0 0 0,-1 1 1 0 0,0 0-1 0 0,0-1 0 0 0,0 2-4 0 0,-1 6 23 0 0,1-6-16 0 0,0 0 0 0 0,-1 0-1 0 0,1 0 1 0 0,0 0 0 0 0,1 0-1 0 0,-1 0 1 0 0,0 0-1 0 0,1 0 1 0 0,0-1 0 0 0,-1 1-1 0 0,2 1-6 0 0,20 41 166 0 0,-7-15-56 0 0,-5-10-66 0 0,-9-19-37 0 0,0 1 0 0 0,1-1 0 0 0,-1 1 0 0 0,1-1 0 0 0,-1 1-1 0 0,1-1 1 0 0,-1 0 0 0 0,1 1 0 0 0,0-1 0 0 0,0 0-1 0 0,0 0 1 0 0,0-1 0 0 0,0 2-7 0 0,2-1 12 0 0,-1 1 0 0 0,0-1 0 0 0,0 1 0 0 0,-1 0 0 0 0,1 0-1 0 0,1 1-11 0 0,3 5 14 0 0,-4-5 2 0 0,0 1-1 0 0,0-1 1 0 0,1 0-1 0 0,-1 0 1 0 0,1-1-1 0 0,0 1-15 0 0,27 11 118 0 0,14 4-49 0 0,-40-17-68 0 0,0 0 0 0 0,0 0 1 0 0,0 0-1 0 0,0-1 0 0 0,0 0 0 0 0,0 0 1 0 0,-1 0-1 0 0,5-1-1 0 0,12 0 14 0 0,42 1 100 0 0,-18 0-98 0 0,-38 0-15 0 0,-5 1 0 0 0,0-1 0 0 0,0 0 0 0 0,0 0 0 0 0,1 0 0 0 0,-1 0 0 0 0,0-1 0 0 0,0 1 0 0 0,0-1 0 0 0,0 1 0 0 0,1-1-1 0 0,12-7 39 0 0,20-9-10 0 0,-22 10 10 0 0,-8 4-38 0 0,0 0 0 0 0,-1-1 1 0 0,0 1-1 0 0,0-1 0 0 0,0 0 1 0 0,0 0-1 0 0,0-1-1 0 0,12-12 55 0 0,29-28-45 0 0,-42 41-10 0 0,1 0 0 0 0,-1-1 0 0 0,0 1 0 0 0,0-1 0 0 0,-1 0 0 0 0,1 1 0 0 0,-1-1 0 0 0,0-2 0 0 0,7-13 0 0 0,5-14 0 0 0,-13 18 1 0 0,-3 3 9 0 0,3-16 52 0 0,-1 28-59 0 0,1 0 0 0 0,-1 0-1 0 0,0 0 1 0 0,0 0 0 0 0,0 0 0 0 0,0 0 0 0 0,-1-1-1 0 0,1 1 1 0 0,0 0 0 0 0,0 0 0 0 0,-1 0 0 0 0,1 0-1 0 0,0 0 1 0 0,-1 0 0 0 0,1 0 0 0 0,-1-1-3 0 0,0 1 2 0 0,0 0-1 0 0,0 0 1 0 0,1 0 0 0 0,-1 0 0 0 0,0 0-1 0 0,0 0 1 0 0,0 0 0 0 0,0 0 0 0 0,0 0 0 0 0,0 0-1 0 0,-1 0 1 0 0,1 0-2 0 0,-5 0 13 0 0,2 0 2 0 0,-5-15 10 0 0,8 13-29 0 0,0 2 4 0 0,1 1 1 0 0,0-1-1 0 0,0 1 1 0 0,-1-1-1 0 0,1 0 1 0 0,0 1-1 0 0,-1-1 1 0 0,1 1-1 0 0,0-1 1 0 0,-1 1 0 0 0,1-1-1 0 0,-1 1 1 0 0,1-1-1 0 0,-1 1 1 0 0,1 0-1 0 0,-1-1 1 0 0,1 1-1 0 0,-1 0 1 0 0,0-1-1 0 0,0 1 0 0 0,-11-2-13 0 0,-10 1-44 0 0,7 1 57 0 0,-1 3-12 0 0,-5 7-37 0 0,19-9 48 0 0,0 0 0 0 0,0-1 0 0 0,0 1 0 0 0,0 1 0 0 0,0-1-1 0 0,0 0 1 0 0,0 0 0 0 0,1 1 0 0 0,-2 0 1 0 0,-1 2-11 0 0,-1 0-34 0 0,-1-4 35 0 0,1 1 11 0 0,-1 10-1 0 0,6-9 0 0 0,-1-1 0 0 0,1 0 0 0 0,-1 0 0 0 0,1 0 0 0 0,-1 0 0 0 0,0 0 0 0 0,1 0 0 0 0,-1-1 0 0 0,0 1 0 0 0,1 0 0 0 0,-1 0 0 0 0,0 0 0 0 0,0-1 0 0 0,0 1 0 0 0,0 0 0 0 0,0 0 0 0 0,-4 1 0 0 0,4-2 0 0 0,1 0 0 0 0,-1 1 0 0 0,0-1 0 0 0,1 0 0 0 0,-1 1 0 0 0,1-1 0 0 0,-1 0 0 0 0,0 1 0 0 0,1-1 0 0 0,-1 1 0 0 0,1-1 0 0 0,-1 1 0 0 0,1-1 0 0 0,0 1 0 0 0,-1-1 0 0 0,1 1 0 0 0,-1 0 0 0 0,1-1 0 0 0,0 1 0 0 0,0-1 0 0 0,-1 1 0 0 0,1 0 0 0 0,-2 4 0 0 0,1-4 0 0 0,0 1 0 0 0,-1-1 0 0 0,1 0 0 0 0,0 1 0 0 0,0-1 0 0 0,0 0 0 0 0,-1 0 0 0 0,1 0 0 0 0,-1 0 0 0 0,1 0 0 0 0,-1-1 0 0 0,1 1 0 0 0,-1 0 0 0 0,0 0 0 0 0,0-1 0 0 0,0 1 0 0 0,1 0 0 0 0,-1-1 0 0 0,1 1 0 0 0,-1 0 0 0 0,1 0 0 0 0,-1 0 0 0 0,1 0 0 0 0,0 0 0 0 0,0 0 0 0 0,-1 1 0 0 0,1-1 0 0 0,0 0 0 0 0,-1 2 0 0 0,0 2 0 0 0,2-5 0 0 0,0 1 0 0 0,-1-1 0 0 0,1 1 0 0 0,0 0 0 0 0,-1-1 0 0 0,1 1 0 0 0,0 0 0 0 0,-1-1 0 0 0,1 1 0 0 0,-1-1 0 0 0,1 1 0 0 0,-1-1 0 0 0,1 1 0 0 0,-1-1 0 0 0,1 0 0 0 0,-1 1 0 0 0,1-1 0 0 0,-1 0 0 0 0,0 1 0 0 0,1-1 0 0 0,-1 0 0 0 0,0 1 0 0 0,-4 1 0 0 0,4-1 0 0 0,0-1 0 0 0,0 1 0 0 0,0 0 0 0 0,0-1 0 0 0,0 1 0 0 0,0 0 0 0 0,1 0 0 0 0,-1 0 0 0 0,0 0 0 0 0,0 0 0 0 0,1 0 0 0 0,-1 0 0 0 0,1 0 0 0 0,-1 0 0 0 0,1 0 0 0 0,-1 0 0 0 0,1 0 0 0 0,-1 1 0 0 0,-3 9 0 0 0,-9 5 0 0 0,8-11 2 0 0,1 1-1 0 0,0-1 1 0 0,0 1-1 0 0,1 0 0 0 0,0 0 1 0 0,-1 1-2 0 0,2-1 11 0 0,1 0 17 0 0,0 1 18 0 0,-3-2 75 0 0,3-3-110 0 0,0-1-1 0 0,0 0 1 0 0,0 1-1 0 0,0-1 1 0 0,0 1-1 0 0,0-1 1 0 0,0 1-1 0 0,0 0 1 0 0,1-1-1 0 0,-1 1 1 0 0,1 0 0 0 0,-1 0-1 0 0,1 0-10 0 0,-2 12 98 0 0,2 3 68 0 0,0-10-86 0 0,0-6-335 0 0,0 1 85 0 0,0-1 76 0 0,0 1 66 0 0,0-1 49 0 0,0 0 34 0 0,0 2 139 0 0,0 7 712 0 0,0-8-759 0 0,0 0-50 0 0,0 0-65 0 0,0 1-85 0 0,0-1-100 0 0,0 0-116 0 0,0 0-83 0 0,0 0-117 0 0,0-1 187 0 0,0-1-34 0 0,0 1-34 0 0,0 0-37 0 0,0 0-38 0 0,0 0-39 0 0,0 0-41 0 0,0-1-42 0 0,0 1-43 0 0,0 0-46 0 0,0 0-46 0 0,0-1-48 0 0,0 0-1553 0 0,0 0-1288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49.5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0 364 7424 0 0,'0'0'166'0'0,"0"0"29"0"0,3 0 12 0 0,6 0-294 0 0,-1 0 47 0 0,0 0 44 0 0,0 0 39 0 0,5 0 149 0 0,-1 0 116 0 0,2 0 173 0 0,21 0 1112 0 0,-27 0-1280 0 0,0 0-34 0 0,4-2-9 0 0,-3-3-57 0 0,5-2 16 0 0,2 6-19 0 0,1 1-4 0 0,-6-4-14 0 0,-3-1-68 0 0,2 0 48 0 0,4 2 38 0 0,0 2-4 0 0,-2-1-45 0 0,-10 2-142 0 0,0-1 1 0 0,-1 1 0 0 0,1-1-1 0 0,-1 0 1 0 0,1 1 0 0 0,-1-1 0 0 0,1 0-1 0 0,-1 0 1 0 0,1 0 0 0 0,-1 0 0 0 0,1-1-20 0 0,0 0 117 0 0,1 0-43 0 0,0 1-26 0 0,1 1-27 0 0,2 0 28 0 0,-6 0-48 0 0,24-13 141 0 0,-3-1-34 0 0,-17 9-47 0 0,-4-1-47 0 0,1 2-7 0 0,9-2 36 0 0,-4-4-22 0 0,4 5 22 0 0,-9 4-42 0 0,-1 0-1 0 0,0 0 1 0 0,1 0 0 0 0,-1 1 0 0 0,0-1-1 0 0,1 0 1 0 0,-1 0 0 0 0,0 0 0 0 0,0 0 0 0 0,0 1-1 0 0,0-1 1 0 0,0 0 0 0 0,0 0 0 0 0,0-1-1 0 0,0 2 1 0 0,0-1 0 0 0,0 0 0 0 0,0 0 0 0 0,0 0 0 0 0,1 1 1 0 0,-1-1-1 0 0,0 0 0 0 0,0 0 0 0 0,1 1 0 0 0,-1-1 1 0 0,0 0-1 0 0,1 1 0 0 0,-1-1 0 0 0,1 0 0 0 0,-1 1 0 0 0,1-1 1 0 0,-1 1-1 0 0,1-1 0 0 0,0 1 0 0 0,-1-1 0 0 0,1 1 0 0 0,0-1-1 0 0,-1 1 2 0 0,1 0-1 0 0,-1-1 0 0 0,0 1 0 0 0,1 0 1 0 0,-1 0-1 0 0,0-1 0 0 0,1 1 0 0 0,-1 0 1 0 0,0-1-1 0 0,1 1 0 0 0,-1-1 0 0 0,0 1 1 0 0,1 0-1 0 0,-1-1 0 0 0,0 1 0 0 0,0-1 1 0 0,0 1-1 0 0,1-1 0 0 0,-1 1 0 0 0,0 0 1 0 0,0-1-1 0 0,0 1 0 0 0,0-1 0 0 0,0 1 1 0 0,0-1-1 0 0,0 1 0 0 0,0-1 0 0 0,0 1 1 0 0,0-1-1 0 0,0 1 0 0 0,0-1 0 0 0,0 1 1 0 0,-1-1-1 0 0,1 1 0 0 0,0 0 0 0 0,0-1 1 0 0,0 1-1 0 0,-1-1 0 0 0,1 1-1 0 0,-5-8 21 0 0,4 6-19 0 0,0 1 1 0 0,0 0-1 0 0,0-1 0 0 0,1 1 1 0 0,-1-1-1 0 0,0 1 0 0 0,1-1 1 0 0,-1 0-1 0 0,1 1 0 0 0,0-1 1 0 0,-1 1-1 0 0,1-1 0 0 0,0 0 1 0 0,0 0-3 0 0,1-14 17 0 0,-1-14 32 0 0,-4 13-51 0 0,-5-1 19 0 0,-4-8 33 0 0,4 7-53 0 0,8 18 3 0 0,0 0 0 0 0,1 0 0 0 0,-1 0 0 0 0,0 0 0 0 0,1 1 0 0 0,-1-1 0 0 0,0 0 0 0 0,0 0 0 0 0,0 1 0 0 0,0-1 0 0 0,0 1 0 0 0,0-1 0 0 0,0 1 0 0 0,0-1 0 0 0,0 1 0 0 0,-1-1 0 0 0,-9-5 0 0 0,6-5 0 0 0,-24-5 0 0 0,13 14 0 0 0,14 1-6 0 0,0 1 1 0 0,-1 0-1 0 0,1 0 1 0 0,-1 0-1 0 0,1 1 1 0 0,-1-1-1 0 0,1 0 1 0 0,-1 1-1 0 0,1 0 1 0 0,0-1-1 0 0,-1 1 1 0 0,1 0-1 0 0,0 0 1 0 0,0 1-1 0 0,0-1 1 0 0,-1 0-1 0 0,1 1 1 0 0,0 0 5 0 0,-8 7-45 0 0,0-5 36 0 0,1 1 10 0 0,3 6 2 0 0,4-6 4 0 0,-27 29 111 0 0,20-20-84 0 0,0-2 32 0 0,1 0 1 0 0,0 1-1 0 0,1 0 0 0 0,0 1 0 0 0,1 0 1 0 0,0 2-67 0 0,0 13 133 0 0,1-14-30 0 0,3-12-79 0 0,1 1-1 0 0,0-1 1 0 0,0 0 0 0 0,0 1-1 0 0,0-1 1 0 0,1 1 0 0 0,-1-1-1 0 0,1 1 1 0 0,0 0-24 0 0,-3 21 145 0 0,-7-3 38 0 0,6-7-45 0 0,4 3-38 0 0,4 10 21 0 0,-3-27-109 0 0,-1 1 0 0 0,1 0 0 0 0,0-1 0 0 0,0 1 0 0 0,0-1 0 0 0,0 1 1 0 0,0-1-1 0 0,0 0 0 0 0,2 2-12 0 0,-3-3 0 0 0,2 2 97 0 0,1 1-8 0 0,7 10-1 0 0,-1-2-10 0 0,6-5-15 0 0,-13-5-55 0 0,0-1-1 0 0,0 1 1 0 0,0 0 0 0 0,0 0-1 0 0,0 0 1 0 0,0 0-1 0 0,0 0 1 0 0,0 0 0 0 0,0 0-1 0 0,0 0 1 0 0,-1 1-1 0 0,2 0-7 0 0,-1 0 9 0 0,0 0 0 0 0,-1-1-1 0 0,1 0 1 0 0,0 1 0 0 0,0-1-1 0 0,0 0 1 0 0,0 0 0 0 0,0 0-1 0 0,0 0 1 0 0,1-1 0 0 0,-1 1-1 0 0,0 0 1 0 0,0-1 0 0 0,2 1-9 0 0,18-1 35 0 0,-15 0-37 0 0,11-2 41 0 0,1-4-23 0 0,-9 1-7 0 0,24-5 46 0 0,0-1-70 0 0,-24 7-38 0 0,5-4 82 0 0,-5 2-55 0 0,-5 3-27 0 0,1 0-39 0 0,2-1-106 0 0,2 1-105 0 0,16-11-381 0 0,-8-1-18 0 0</inkml:trace>
  <inkml:trace contextRef="#ctx0" brushRef="#br0" timeOffset="453.58">694 111 5064 0 0,'0'3'108'0'0,"0"16"69"0"0,0-9-93 0 0,0 5 48 0 0,0-8-269 0 0,0 0 86 0 0,0 1 78 0 0,0-1 68 0 0,-1 0 25 0 0,1-1 33 0 0,0 8 231 0 0,1 25 1149 0 0,0-32-1243 0 0,1-1-44 0 0,4 8 363 0 0,-1-5-98 0 0,-3 2 42 0 0,-2-2-207 0 0,0-2-89 0 0,0-2-94 0 0,0-1-35 0 0,0 10 207 0 0,0-7-150 0 0,0 1 83 0 0,0-4-92 0 0,0 2 33 0 0,1 0 19 0 0,0-1-35 0 0,5 7 262 0 0,0 1-16 0 0,-4-2-47 0 0,-2 0 7 0 0,0 16 376 0 0,0-18-421 0 0,0-1 20 0 0,0 0 97 0 0,0-4-191 0 0,0 0 33 0 0,0 0 35 0 0,0 0 40 0 0,-3-2-123 0 0,-7 9-1 0 0,7-8-10 0 0,3-3-45 0 0,0 0-17 0 0,0 0-7 0 0,0 0-14 0 0,-2 0-55 0 0,1-1-109 0 0,0 1 0 0 0,0 0 0 0 0,1 0-1 0 0,-1-1 1 0 0,0 1 0 0 0,1 0 0 0 0,-1-1 0 0 0,0 1-1 0 0,1-1 1 0 0,-1 1 0 0 0,0-1 0 0 0,1 1 0 0 0,-1-1 0 0 0,1 1-1 0 0,-1-1 1 0 0,1 1 0 0 0,-1-1 0 0 0,1 0 0 0 0,0 1 0 0 0,-1-1-1 0 0,1 0 1 0 0,0 0 0 0 0,-1 1 0 0 0,1-1 0 0 0,0 0-1 0 0,0 0 1 0 0,0 1 0 0 0,0-1 0 0 0,0 0 0 0 0,-1 0 0 0 0,2 1-1 0 0,-1-1 1 0 0,0 0-7 0 0,0-40 150 0 0,0 20-105 0 0,1 18-43 0 0,-1-1-1 0 0,0 1 1 0 0,1-1 0 0 0,0 1-1 0 0,0 0 1 0 0,0-1 0 0 0,0 1-1 0 0,1-2-1 0 0,4-10 0 0 0,-1-12 0 0 0,5 6 0 0 0,-6 8 0 0 0,-4 11 0 0 0,0 0 0 0 0,1-1 0 0 0,-1 1 0 0 0,1 0 0 0 0,0 0 0 0 0,0 0 0 0 0,0-1 0 0 0,0 1 0 0 0,0 0 0 0 0,1 0 0 0 0,-1 0 0 0 0,0 0 0 0 0,1 1 0 0 0,0-1 0 0 0,1-2-1 0 0,1 0-1 0 0,-1 0 0 0 0,0 0 0 0 0,0 0 1 0 0,0-1-1 0 0,0 0 0 0 0,-1 1 0 0 0,0-1 0 0 0,1-1 2 0 0,6-13-65 0 0,-7 17 61 0 0,0 0 1 0 0,0 0-1 0 0,0 1 0 0 0,0-1 1 0 0,0 0-1 0 0,1 1 0 0 0,1-1 4 0 0,18-15-55 0 0,-14 8 43 0 0,-6 7 11 0 0,0-1-1 0 0,0 1 1 0 0,0 0 0 0 0,1 0 0 0 0,-1 0-1 0 0,1 0 1 0 0,2-1 1 0 0,-3 2-6 0 0,-1 0 0 0 0,1 1 0 0 0,0-1 1 0 0,0 1-1 0 0,0-1 0 0 0,0 1 0 0 0,0 0 0 0 0,0 0 0 0 0,2-1 6 0 0,20 1 0 0 0,50 0-84 0 0,-51 3 76 0 0,-19-1 8 0 0,0 0 0 0 0,-1 1 0 0 0,1-1 0 0 0,0 1 0 0 0,-1 0 0 0 0,1 0 0 0 0,-1 0 0 0 0,0 1 0 0 0,0-1 0 0 0,0 2 0 0 0,8 7 0 0 0,3 1 0 0 0,23 26 0 0 0,-33-35 0 0 0,0 0 0 0 0,-1 1 0 0 0,0-1 0 0 0,0 1 0 0 0,0 0 0 0 0,-1 0 0 0 0,2 3 0 0 0,7 20 36 0 0,9 10 52 0 0,-19-35-80 0 0,0 0 0 0 0,0 0 0 0 0,-1 0 0 0 0,1 0 0 0 0,-1 1-1 0 0,0-1 1 0 0,0 0 0 0 0,0 0 0 0 0,0 0 0 0 0,-1 1-8 0 0,1 8 16 0 0,0 13 73 0 0,0-12-64 0 0,0-4-22 0 0,-3 7-3 0 0,-10 0 0 0 0,12-15 97 0 0,0 0-33 0 0,-1 1-26 0 0,-1 1-104 0 0,0 0-86 0 0,1-1-42 0 0,-1 1-40 0 0,-5 5-647 0 0,5-5 533 0 0,0 0 74 0 0,1-1-839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7:22.87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11144 0 0,'0'0'248'0'0,"0"0"34"0"0,0 0 22 0 0,0 0-29 0 0,0 0-108 0 0,0 0-44 0 0,0 0 130 0 0,0 0 233 0 0,0 0 24 0 0,0 0-214 0 0,0 0-130 0 0,0 0-41 0 0,0 0 6 0 0,0 0 36 0 0,0 0-20 0 0,0 0-128 0 0,0 0-100 0 0,0 0-93 0 0,0 0 40 0 0,0 0-38 0 0,0 0-39 0 0,0 0-38 0 0,0 0-350 0 0,0 0 76 0 0,0 0-53 0 0,0 0-687 0 0,0 0-548 0 0,0 0-1039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7:03.930"/>
    </inkml:context>
    <inkml:brush xml:id="br0">
      <inkml:brushProperty name="width" value="0.1" units="cm"/>
      <inkml:brushProperty name="height" value="0.1" units="cm"/>
      <inkml:brushProperty name="color" value="#FF3788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2667 443 9072 0 0,'0'0'200'0'0,"0"0"33"0"0,0 0 15 0 0,0 2-36 0 0,0 7-172 0 0,0 11 37 0 0,0-11 119 0 0,1-2-51 0 0,2 0-19 0 0,1 2 17 0 0,0 0 18 0 0,-2-2-3 0 0,-1 0 25 0 0,0 1 63 0 0,-2 14 446 0 0,0-15-486 0 0,0 0 0 0 0,1-1-1 0 0,0 1 1 0 0,1-1 0 0 0,-1 1 0 0 0,1-1-1 0 0,1 1 1 0 0,-1 0-206 0 0,3 3 140 0 0,1 5 42 0 0,-3-4 27 0 0,-1-6-79 0 0,0 1 34 0 0,-1 0 39 0 0,0 1 45 0 0,3 8 30 0 0,8-1 38 0 0,-10-12-150 0 0,0 0-44 0 0,0 2 18 0 0,-2 4-28 0 0,1-8-71 0 0,0 3 200 0 0,0-3-17 0 0,0 0-7 0 0,0 3-53 0 0,0-1-75 0 0,0 0-52 0 0,0 2-22 0 0,0-2 23 0 0,0 1 82 0 0,0-3-7 0 0,0 0 6 0 0,0 0 28 0 0,0 0 11 0 0,0 0 2 0 0,0-3-26 0 0,0-5-112 0 0,-1 5-23 0 0,1-1 1 0 0,0 0-1 0 0,0 1 0 0 0,0-1 0 0 0,0 1 0 0 0,1-1 0 0 0,0 1 0 0 0,-1-1 0 0 0,2-1 1 0 0,11-18-56 0 0,0-1 63 0 0,-12 23-3 0 0,-1-1 1 0 0,1 1-1 0 0,-1 0 0 0 0,0-1 0 0 0,1 1 0 0 0,-1-1 1 0 0,0 1-1 0 0,0 0 0 0 0,0-1 0 0 0,0 0-4 0 0,2-16 11 0 0,25-40-11 0 0,-24 49 0 0 0,1 1 0 0 0,0-1 0 0 0,0 1 0 0 0,1 0 0 0 0,4-7 0 0 0,-4 9 0 0 0,24-28-10 0 0,-25 23-21 0 0,-3 10 30 0 0,-1-1-1 0 0,0 1 1 0 0,1 0 0 0 0,-1 0 0 0 0,1 0-1 0 0,-1 0 1 0 0,1 0 0 0 0,0 0 0 0 0,-1 0-1 0 0,1 0 1 0 0,0 0 0 0 0,0 0 0 0 0,0 1-1 0 0,0-1 1 0 0,-1 0 0 0 0,1 0 0 0 0,0 1-1 0 0,1-1 2 0 0,30-15 0 0 0,-17 13-10 0 0,-3 3-23 0 0,11-1-11 0 0,-10 5-13 0 0,3 9 29 0 0,-9-6 4 0 0,-3-4 18 0 0,-1 1 0 0 0,0-1 0 0 0,0 0 0 0 0,0 1 0 0 0,0-1 0 0 0,-1 2 6 0 0,17 29-12 0 0,-6-8-33 0 0,-10-17 40 0 0,1-1 0 0 0,1 1 0 0 0,1 2 5 0 0,-4-9 0 0 0,0 1 0 0 0,0 0 0 0 0,0 0 0 0 0,-1 0 0 0 0,0 0 0 0 0,1 0 0 0 0,-1 0 0 0 0,0 0 0 0 0,-1 0 0 0 0,1 0 0 0 0,0 0 0 0 0,-1 1 0 0 0,0 2 0 0 0,0-5 0 0 0,0 1 0 0 0,1 0 0 0 0,-1 0 0 0 0,0-1 0 0 0,1 1 0 0 0,-1 0 0 0 0,1 0 0 0 0,0-1 0 0 0,-1 1 0 0 0,1 0 0 0 0,0-1 0 0 0,0 1 0 0 0,0-1 0 0 0,0 1 0 0 0,0-1 0 0 0,0 1 0 0 0,0-1 0 0 0,0 1 0 0 0,-1 0 0 0 0,1-1 0 0 0,-1 1 0 0 0,1 0 0 0 0,-1 0 0 0 0,1-1 0 0 0,-1 1 0 0 0,0 0 0 0 0,0 0 0 0 0,0-1 0 0 0,0 0 0 0 0,0 0 0 0 0,0 0 0 0 0,0 1 0 0 0,0-1 0 0 0,0 0 0 0 0,1 0 0 0 0,-1 0 0 0 0,0 0 0 0 0,1 0 0 0 0,-1 0 0 0 0,1 0 0 0 0,-1 0 0 0 0,1 0 0 0 0,-1 0 0 0 0,1 0 0 0 0,0 1 0 0 0,6 10 0 0 0,-6-7 0 0 0,0 0 0 0 0,-1-1 0 0 0,1 1 0 0 0,-1 0 0 0 0,0 2 0 0 0,0 6 15 0 0,0-10 57 0 0,0-3 9 0 0,0 0-1 0 0,0 0-1 0 0,1-4 14 0 0,-2-5-73 0 0,1 6-6 0 0,0-4-6 0 0,-1 5-7 0 0,1 0-1 0 0,0-1 0 0 0,0 1 0 0 0,0 0 0 0 0,1 0 1 0 0,-1 0-1 0 0,0 0 0 0 0,1 0 0 0 0,-1-1 0 0 0,1 0 0 0 0,4-5 0 0 0,6-18 0 0 0,-8 18 6 0 0,1-6-50 0 0,1 1-1 0 0,0-1 0 0 0,7-10 45 0 0,-8 19-24 0 0,0 0 0 0 0,0 0 0 0 0,0 1-1 0 0,4-4 25 0 0,-4 4-21 0 0,1 0 0 0 0,-1-1 0 0 0,0 1 0 0 0,2-5 21 0 0,0-1-8 0 0,8-12-27 0 0,-13 21 29 0 0,0 0-1 0 0,0 0 1 0 0,0 0-1 0 0,0 0 1 0 0,1 0-1 0 0,-1 0 1 0 0,0 0-1 0 0,1 1 1 0 0,-1-1-1 0 0,2 0 7 0 0,23-4-60 0 0,1-9 46 0 0,-5 2 33 0 0,-5 9 56 0 0,-10 3-41 0 0,-5-1-31 0 0,0 1 1 0 0,0 0-1 0 0,0 0 1 0 0,1 0 0 0 0,-1 1-1 0 0,0-1 1 0 0,0 0-1 0 0,0 1 1 0 0,0-1-1 0 0,1 1-3 0 0,45 26-12 0 0,-35-22-53 0 0,-8 6-35 0 0,6-5-5 0 0,-10-6 99 0 0,0 1-1 0 0,0-1 1 0 0,0 1 0 0 0,0-1 0 0 0,0 1 0 0 0,0-1 0 0 0,0 1-1 0 0,0 0 1 0 0,0-1 0 0 0,0 1 0 0 0,0 0 0 0 0,-1 0 0 0 0,1 0-1 0 0,0 0 1 0 0,-1 0 0 0 0,1 0 6 0 0,15 30-19 0 0,-11-12 19 0 0,6 7 0 0 0,-9-7 0 0 0,-2 4 7 0 0,0 32 97 0 0,1-50-181 0 0,-1-1 37 0 0,7 11 29 0 0,-4-10-53 0 0,0 0-108 0 0,-2-2 32 0 0,0 0-45 0 0,-1 1-50 0 0,0 0-57 0 0,0-3 30 0 0,0 1-40 0 0,0 0-38 0 0,0-1-34 0 0,0 2-241 0 0,0 0-56 0 0,0 3-791 0 0,0 5-624 0 0,0 7-1184 0 0</inkml:trace>
  <inkml:trace contextRef="#ctx0" brushRef="#br0" timeOffset="582.33">4008 459 9848 0 0,'0'0'222'0'0,"0"0"30"0"0,-3-3 19 0 0,-4-4-114 0 0,1 1-82 0 0,0 0-38 0 0,-4-1-27 0 0,6 5 50 0 0,-1 1 104 0 0,-1 1 37 0 0,0-1 42 0 0,-16 1 665 0 0,14 1-553 0 0,1 0-74 0 0,4 0-184 0 0,1 0-36 0 0,-6 3 114 0 0,-6 3 92 0 0,4-1-48 0 0,1 0 29 0 0,0 2 86 0 0,-8 11 2 0 0,6-4-143 0 0,2-2-62 0 0,1-2-34 0 0,-5 4 60 0 0,11-13-138 0 0,1 0 1 0 0,-1-1-1 0 0,0 1 0 0 0,1 0 0 0 0,0 0 0 0 0,-1 0 0 0 0,1 0 0 0 0,0 0 0 0 0,0 0 0 0 0,0 1-19 0 0,-5 17 113 0 0,6-15-86 0 0,-2 0 0 0 0,1-1 0 0 0,0 1 0 0 0,-1-1 1 0 0,0 1-1 0 0,0-1 0 0 0,-1 2-27 0 0,1-3 26 0 0,0 1 0 0 0,0-1 1 0 0,0 1-1 0 0,0 0 0 0 0,1 0 0 0 0,0 0 1 0 0,-1 0-1 0 0,1 0-26 0 0,-2 9 65 0 0,-3 3 29 0 0,5-13-73 0 0,-1 0 1 0 0,1 0-1 0 0,0 1 0 0 0,0-1 0 0 0,1 0 0 0 0,-1 1 0 0 0,1-1 0 0 0,0 2-21 0 0,-3 22 129 0 0,-5 2-36 0 0,5-22-74 0 0,3-5-14 0 0,0-1 0 0 0,-1 0 0 0 0,1 0 0 0 0,0 0 1 0 0,0 0-1 0 0,0 0 0 0 0,0 0 0 0 0,0 0 0 0 0,0 1 1 0 0,0-1-1 0 0,0 0 0 0 0,0 0 0 0 0,1 0 0 0 0,-1 0 1 0 0,0 0-1 0 0,1 0 0 0 0,-1 0 0 0 0,1 0 1 0 0,-1 0-1 0 0,1 0 0 0 0,-1 0 0 0 0,1 0 0 0 0,0 0 1 0 0,-1 0-1 0 0,1 0 0 0 0,0-1 0 0 0,0 1 0 0 0,0 1-5 0 0,1-1 14 0 0,2 5 92 0 0,-3 1-67 0 0,-1-2-8 0 0,1-3-24 0 0,0-1 0 0 0,-1 0 0 0 0,1 0 0 0 0,0 0 0 0 0,0 0 0 0 0,0 0 0 0 0,0 0 0 0 0,0 0 0 0 0,0 0 0 0 0,0 0 0 0 0,0-1 0 0 0,1 2-7 0 0,12 3 58 0 0,-11 1-47 0 0,-3-6-9 0 0,0 0-1 0 0,0 1 1 0 0,0-1-1 0 0,1 0 0 0 0,-1 1 1 0 0,0-1-1 0 0,0 1 1 0 0,0-1-1 0 0,0 0 0 0 0,1 0 1 0 0,-1 1-1 0 0,0-1 0 0 0,0 0 1 0 0,1 1-1 0 0,-1-1 1 0 0,0 0-1 0 0,1 0 0 0 0,-1 1 1 0 0,0-1-1 0 0,1 0 1 0 0,-1 0-1 0 0,0 0 0 0 0,1 0 1 0 0,-1 1-1 0 0,0-1 1 0 0,1 0-1 0 0,-1 0 0 0 0,0 0 1 0 0,1 0-1 0 0,-1 0 1 0 0,1 0-1 0 0,-1 0 0 0 0,0 0 1 0 0,1 0-1 0 0,-1 0 1 0 0,1 0-1 0 0,-1 0 0 0 0,0 0 1 0 0,1-1-1 0 0,-1 1 1 0 0,0 0-1 0 0,1 0 0 0 0,-1 0 1 0 0,0 0-1 0 0,1-1 1 0 0,-1 1-1 0 0,0 0 0 0 0,1 0 1 0 0,-1-1-2 0 0,8-4 41 0 0,-7 4-30 0 0,1 1-1 0 0,-1-1 0 0 0,1 0 1 0 0,-1 0-1 0 0,1 0 1 0 0,-1 1-1 0 0,1-1 0 0 0,-1 1 1 0 0,1-1-1 0 0,0 1 0 0 0,-1 0 1 0 0,1-1-1 0 0,0 1 0 0 0,-1 0-10 0 0,3 0 22 0 0,-1 0 0 0 0,1 0-1 0 0,-1 0 1 0 0,1 0-1 0 0,-1-1 1 0 0,0 0-1 0 0,1 1 1 0 0,-1-2-22 0 0,-1 2 2 0 0,0-2 1 0 0,0 1-1 0 0,0 0 1 0 0,0 0-1 0 0,0-1 1 0 0,-1 1-1 0 0,1-1 0 0 0,0 0-2 0 0,1 0 7 0 0,1-1 0 0 0,-1 1 0 0 0,1-1 0 0 0,0 1 0 0 0,0 0 0 0 0,0 0-1 0 0,0 1 1 0 0,0-1-7 0 0,-1 1 3 0 0,0 0-1 0 0,0 0 1 0 0,0-1-1 0 0,0 1 1 0 0,0-1-1 0 0,-1 0 0 0 0,2 0-2 0 0,-4 1 1 0 0,1 0-1 0 0,0 0 1 0 0,-1 1-1 0 0,1-1 0 0 0,-1 0 1 0 0,1 0-1 0 0,-1 0 1 0 0,1 0-1 0 0,-1 0 0 0 0,0 0 1 0 0,1 0-1 0 0,-1-1 0 0 0,2-4 7 0 0,1 0 4 0 0,0 0-1 0 0,0 0 0 0 0,1 0 0 0 0,0 1 0 0 0,1-1 0 0 0,-1 1 0 0 0,1 0 0 0 0,5-4-10 0 0,-1 0 12 0 0,-1 0-1 0 0,0-1 1 0 0,1-2-12 0 0,-6 9 1 0 0,-1 0 0 0 0,-1 0-1 0 0,1 0 1 0 0,0-1 0 0 0,-1 1-1 0 0,0-1 1 0 0,0 1 0 0 0,0-1-1 0 0,0 1 1 0 0,0-1 0 0 0,-1 1-1 0 0,1-5 0 0 0,-1 0 0 0 0,1 0 0 0 0,1 0 0 0 0,0 0 0 0 0,0 1 0 0 0,2-4 0 0 0,3-15 0 0 0,-3 11 0 0 0,-2 8 0 0 0,0 1 0 0 0,0-1 0 0 0,-1 1 0 0 0,0-1 0 0 0,0 0 0 0 0,-1-1 0 0 0,0 6 0 0 0,0 1 0 0 0,1-1 0 0 0,-1 0 0 0 0,0 1 0 0 0,1-1 0 0 0,-1 1 0 0 0,1-1 0 0 0,-1 0 0 0 0,1 1 0 0 0,0-1 0 0 0,-1 1 0 0 0,1 0 0 0 0,0-1 0 0 0,0 1 0 0 0,4-7 0 0 0,-2-6-21 0 0,-3 12-80 0 0,0 2-1 0 0,0 2 8 0 0,0 26-1 0 0,0 0 36 0 0,0 103-28 0 0,0-102 41 0 0,0-27 45 0 0,0 0 0 0 0,0 0 0 0 0,0 0 1 0 0,1 0-1 0 0,-1 0 0 0 0,1 0 0 0 0,-1-1 0 0 0,1 1 0 0 0,0 0 0 0 0,-1 0 0 0 0,1 0 1 0 0,0-1-1 0 0,1 2 1 0 0,-1-1 0 0 0,0-1 0 0 0,0 0 0 0 0,0 1 0 0 0,-1-1 0 0 0,1 1 0 0 0,0-1 0 0 0,-1 1 0 0 0,1 0 0 0 0,-1-1 0 0 0,0 1 0 0 0,0-1 0 0 0,1 1 0 0 0,-1 1 0 0 0,0 60 0 0 0,0-61-1 0 0,0-1 0 0 0,0 1 0 0 0,0 0 0 0 0,1-1 0 0 0,-1 1 0 0 0,0 0 0 0 0,1-1 0 0 0,0 1-1 0 0,-1-1 1 0 0,1 1 0 0 0,0-1 0 0 0,0 1 0 0 0,0-1 0 0 0,0 1 0 0 0,0-1 0 0 0,0 0 0 0 0,0 0-1 0 0,1 1 2 0 0,0 1-96 0 0,-2 0 141 0 0,0 0-107 0 0,0 1-105 0 0,0 0-103 0 0,0 0-100 0 0,0 0-98 0 0,0 0-95 0 0,0-1-93 0 0,0-3 290 0 0,0 1-51 0 0,0-1-46 0 0,0 1-41 0 0,0-1-146 0 0,0 0-40 0 0,0 0-177 0 0,0 0-476 0 0</inkml:trace>
  <inkml:trace contextRef="#ctx0" brushRef="#br0" timeOffset="885.83">4465 33 11056 0 0,'0'0'248'0'0,"0"0"34"0"0,0 0 22 0 0,0 0-29 0 0,0 0-136 0 0,0 2 90 0 0,0 18 153 0 0,0 2-43 0 0,0 5 28 0 0,0 12 141 0 0,1-32-394 0 0,-1 0 1 0 0,1 0-1 0 0,0-1 1 0 0,2 7-115 0 0,0-4 115 0 0,-1 0 1 0 0,0 0 0 0 0,-1 0-1 0 0,0 0 1 0 0,0 1-116 0 0,-1 37 480 0 0,0 1-74 0 0,0 4-11 0 0,0 73 452 0 0,0-79-513 0 0,0-37-255 0 0,1 0-1 0 0,0 0 1 0 0,2 6-79 0 0,4 16 192 0 0,-6-28-168 0 0,1 8 70 0 0,-1 1-1 0 0,0-1 0 0 0,0 1 0 0 0,-2-1 0 0 0,1 2-93 0 0,-1 9 150 0 0,3-3 20 0 0,4-3-45 0 0,0-1-34 0 0,-4 1 17 0 0,-2-1-82 0 0,0 12 197 0 0,0-15-214 0 0,0-5-43 0 0,0 2-35 0 0,0 1-41 0 0,0 2-47 0 0,0-11 80 0 0,0 0-10 0 0,0-1-26 0 0,0 0-51 0 0,0 0-19 0 0,0 1-52 0 0,0-1-57 0 0,0 0-65 0 0,0 0-71 0 0,0 0-64 0 0,0 0-59 0 0,0 0-50 0 0,0 0-177 0 0,0 0-50 0 0,0 0-214 0 0,0 0-575 0 0</inkml:trace>
  <inkml:trace contextRef="#ctx0" brushRef="#br0" timeOffset="1635.25">5333 459 9040 0 0,'0'0'266'0'0,"0"0"1"0"0,0-1-199 0 0,3-1-40 0 0,3-4-2 0 0,-2 1 33 0 0,-2 4 117 0 0,-1 0-34 0 0,2 0 57 0 0,1 0-59 0 0,1 2-41 0 0,-4 0-25 0 0,-1-1-6 0 0,7 0 436 0 0,0 0-50 0 0,0 0-47 0 0,-1 0-44 0 0,1 0-41 0 0,-1 0-36 0 0,7 0 188 0 0,-1 0-140 0 0,-1 0-67 0 0,-1 0-61 0 0,20 0 288 0 0,-17 0-255 0 0,0-3 1 0 0,-3-2-45 0 0,-2 0-56 0 0,2 2 18 0 0,-4 3-96 0 0,-4 0-69 0 0,0 0-1 0 0,-1 0 1 0 0,1-1-1 0 0,0 1 0 0 0,0-1 1 0 0,-1 1-1 0 0,1-1 1 0 0,0 1-1 0 0,-1-1 1 0 0,1 0-1 0 0,0 0 1 0 0,-1 0-1 0 0,1 0 9 0 0,-1 0-11 0 0,1 0 0 0 0,-1 0 1 0 0,1 0-1 0 0,0 1 0 0 0,-1-1 0 0 0,1 0 0 0 0,0 1 0 0 0,-1-1 1 0 0,1 1-1 0 0,0 0 0 0 0,0-1 0 0 0,-1 1 0 0 0,1 0 11 0 0,10-2 30 0 0,-12 2-25 0 0,0 0 0 0 0,1-1 0 0 0,-1 1 0 0 0,0 0 0 0 0,1-1 0 0 0,-1 1 0 0 0,0-1 0 0 0,1 1 0 0 0,-1 0 0 0 0,0-1 0 0 0,0 1 0 0 0,1-1 0 0 0,-1 1 0 0 0,0-1 0 0 0,0 1 0 0 0,0-1 0 0 0,0 1 0 0 0,0 0 0 0 0,0-1 0 0 0,0 1 0 0 0,0-1 0 0 0,0 1 0 0 0,0-1 0 0 0,0 1 0 0 0,0-1-5 0 0,3-4 119 0 0,7-6-37 0 0,-2 3-171 0 0,-3 4 53 0 0,-2 1 8 0 0,0-3-40 0 0,-5-18 54 0 0,2 24 14 0 0,0 0 0 0 0,0 0 0 0 0,0-1 0 0 0,0 1 0 0 0,0 0 0 0 0,0 0 0 0 0,0 0 0 0 0,0 0 0 0 0,0-1 0 0 0,-1 1 0 0 0,1 0 1 0 0,0 0-1 0 0,0 0 0 0 0,0 0 0 0 0,0-1 0 0 0,0 1 0 0 0,0 0 0 0 0,-1 0 0 0 0,1 0 0 0 0,0 0 0 0 0,0 0 0 0 0,0 0 0 0 0,-1 0 0 0 0,1-1 1 0 0,0 1-1 0 0,0 0 0 0 0,0 0 0 0 0,0 0 0 0 0,-1 0 0 0 0,1 0 0 0 0,0 0 0 0 0,0 0 0 0 0,-7-3 17 0 0,2-4 42 0 0,5 7-56 0 0,0-1 1 0 0,-1 1 0 0 0,1-1 0 0 0,0 1 0 0 0,0 0 0 0 0,-1-1 0 0 0,1 1 0 0 0,0 0 0 0 0,0-1 0 0 0,-1 1 0 0 0,1 0 0 0 0,0-1 0 0 0,-1 1-1 0 0,1 0 1 0 0,0 0 0 0 0,-1 0 0 0 0,1-1 0 0 0,-1 1 0 0 0,1 0 0 0 0,0 0 0 0 0,-1 0 0 0 0,1 0 0 0 0,-1 0 0 0 0,1 0 0 0 0,0-1 0 0 0,-1 1-1 0 0,1 0 1 0 0,-1 0 0 0 0,1 0 0 0 0,0 0 0 0 0,-1 1-4 0 0,-4-4 68 0 0,-6-5-60 0 0,-1 4-74 0 0,-19 3-108 0 0,24 1 158 0 0,1 0 50 0 0,4-1-22 0 0,0 1 0 0 0,1 0 0 0 0,-1 0 1 0 0,0 0-1 0 0,1 0 0 0 0,-1 0 0 0 0,0 1 0 0 0,1-1 1 0 0,-1 0-1 0 0,1 1 0 0 0,-1-1 0 0 0,-1 1-12 0 0,-2 10 58 0 0,-6-5-99 0 0,10-5 35 0 0,0-1 0 0 0,0 1 0 0 0,0-1 0 0 0,0 1 0 0 0,0-1 0 0 0,0 1 0 0 0,0-1 0 0 0,0 1 0 0 0,0 0 0 0 0,0 0-1 0 0,0-1 1 0 0,1 1 0 0 0,-1 0 0 0 0,0 0 0 0 0,0 0 0 0 0,1 0 6 0 0,-5 10-69 0 0,4-9 56 0 0,0 0-1 0 0,0 1 1 0 0,0-1 0 0 0,-1 0-1 0 0,1 0 1 0 0,-1 0 0 0 0,1 0-1 0 0,-1 0 1 0 0,0 0 13 0 0,-2 3-12 0 0,1-1 0 0 0,0 1 0 0 0,0 0 0 0 0,0 1 0 0 0,0-1 0 0 0,1 0 0 0 0,-1 1 0 0 0,1 0 0 0 0,1-1 1 0 0,-1 4 11 0 0,-3 6-8 0 0,-1 0 50 0 0,5-11-25 0 0,0-1 0 0 0,0 0 1 0 0,0 1-1 0 0,0-1 0 0 0,0 1 1 0 0,1-1-1 0 0,-1 1 0 0 0,1-1 1 0 0,0 1-18 0 0,0 28 142 0 0,0 0-57 0 0,0 59 41 0 0,0-89-112 0 0,0 0 0 0 0,0-1-1 0 0,0 1 1 0 0,0 0 0 0 0,1-1 0 0 0,-1 1 0 0 0,0 0 0 0 0,1-1 0 0 0,0 1 0 0 0,-1-1 0 0 0,1 1-1 0 0,0-1 1 0 0,0 1 0 0 0,0-1 0 0 0,0 2-14 0 0,4 4 70 0 0,-2 0 5 0 0,7 11 92 0 0,-9-16-151 0 0,0 0-1 0 0,1 0 1 0 0,-1 0 0 0 0,1-1 0 0 0,-1 1-1 0 0,1-1 1 0 0,0 1 0 0 0,-1-1 0 0 0,1 1 0 0 0,0-1-1 0 0,0 0 1 0 0,0 0-16 0 0,11 4 121 0 0,-5 9-1 0 0,-6-13-111 0 0,-1 0 0 0 0,1 0 0 0 0,-1 0-1 0 0,1 0 1 0 0,0 0 0 0 0,-1 0-1 0 0,1-1 1 0 0,0 1 0 0 0,-1 0-1 0 0,1-1 1 0 0,1 1-9 0 0,18 7 95 0 0,-13-3-64 0 0,-6-4-24 0 0,-1 0-1 0 0,0 0 1 0 0,1 0-1 0 0,-1-1 1 0 0,1 1 0 0 0,-1 0-1 0 0,1-1 1 0 0,0 1-1 0 0,-1-1 1 0 0,1 0-1 0 0,0 1 1 0 0,-1-1-1 0 0,1 0 1 0 0,0 0-1 0 0,1 0-6 0 0,107 0 124 0 0,-86-4-188 0 0,16-11-189 0 0,-15 5 56 0 0,-17 7-60 0 0,-1 1 60 0 0,16-10-329 0 0,-18 9 370 0 0,2-2-164 0 0,-4 3 107 0 0,1-1-43 0 0,-1 1-42 0 0,0 0-54 0 0,0 0-13 0 0,-1 1-50 0 0,0-1-45 0 0,0 1-38 0 0,0-1-144 0 0,0 0-38 0 0,0 0-173 0 0,2-2-468 0 0</inkml:trace>
  <inkml:trace contextRef="#ctx0" brushRef="#br0" timeOffset="1951.06">6027 253 6336 0 0,'0'0'141'0'0,"0"0"23"0"0,0 0 11 0 0,0 3-29 0 0,0 4-100 0 0,0-3 23 0 0,0-2 70 0 0,3-2 161 0 0,-3 0-276 0 0,1 0 0 0 0,-1 0 1 0 0,1 0-1 0 0,-1 0 1 0 0,0 0-1 0 0,1 0 0 0 0,-1 0 1 0 0,1 0-1 0 0,-1 0 0 0 0,0 0 1 0 0,1 1-1 0 0,-1-1 0 0 0,1 0 1 0 0,-1 0-1 0 0,0 0 0 0 0,1 1 1 0 0,-1-1-1 0 0,0 0 0 0 0,1 0 1 0 0,-1 1-1 0 0,0-1 0 0 0,1 0 1 0 0,-1 0-1 0 0,0 1 1 0 0,1-1-1 0 0,-1 0 0 0 0,0 1 1 0 0,0-1-1 0 0,0 1 0 0 0,1-1 1 0 0,-1 1-25 0 0,5 5 417 0 0,5 0 165 0 0,-5 2-176 0 0,4 8 38 0 0,-7-11-302 0 0,3 5 179 0 0,-1-1-47 0 0,5 3 86 0 0,-6-8-217 0 0,0 0 0 0 0,0-1 0 0 0,-1 1 1 0 0,1 0-1 0 0,-1 1 0 0 0,0-1 0 0 0,-1 0 0 0 0,1 2-143 0 0,3 6 289 0 0,-2-6-185 0 0,0-1-35 0 0,17 24 633 0 0,3 4 33 0 0,-3 2-68 0 0,-8-16-333 0 0,-3-5-41 0 0,-1 3 80 0 0,-2 4-6 0 0,-5-15-261 0 0,0-1 1 0 0,1 0 0 0 0,0 0-1 0 0,0 0 1 0 0,1 2-107 0 0,4 4 221 0 0,3 0 48 0 0,1 1-42 0 0,0 1-47 0 0,2 5 23 0 0,-1 0-52 0 0,-1 1 46 0 0,-2-2-61 0 0,-8-16-129 0 0,0 0 0 0 0,0 0 1 0 0,0 0-1 0 0,0 0 1 0 0,0 0-1 0 0,0 0 1 0 0,0 0-1 0 0,0 0 1 0 0,0 0-1 0 0,1 0-7 0 0,3 1 20 0 0,-4-1-16 0 0,-1-1 1 0 0,1 0-1 0 0,-1 0 1 0 0,1 1 0 0 0,0-1-1 0 0,-1 0 1 0 0,1 1-1 0 0,-1-1 1 0 0,1 1 0 0 0,-1-1-1 0 0,1 1 1 0 0,-1-1-1 0 0,1 1 1 0 0,-1-1 0 0 0,1 1-1 0 0,-1-1 1 0 0,0 1-1 0 0,1-1 1 0 0,-1 1 0 0 0,0 0-1 0 0,1-1 1 0 0,-1 1-5 0 0,2 4 12 0 0,9 8 14 0 0,-8-7 35 0 0,-3 4-49 0 0,-1-10-5 0 0,1 0-6 0 0,0 0 0 0 0,0 0 0 0 0,0 1 0 0 0,0-1-1 0 0,0 0 1 0 0,0 0 0 0 0,0 0 0 0 0,0 0 0 0 0,0 0 0 0 0,0 0 0 0 0,0 0 0 0 0,0 0 0 0 0,0 0 0 0 0,0 0 0 0 0,0 1 0 0 0,0-1 0 0 0,0 0 0 0 0,0 0 0 0 0,0 0-1 0 0,0 0 1 0 0,0 0 0 0 0,0 0 0 0 0,1 0 0 0 0,-1 0 0 0 0,0 0 0 0 0,0 0 0 0 0,0 0 0 0 0,0 1 0 0 0,0-1 0 0 0,0 0 0 0 0,0 0 0 0 0,0 0 0 0 0,0 0 0 0 0,0 0 0 0 0,0 0-1 0 0,0 0 1 0 0,0 0 0 0 0,0 0 0 0 0,1 0 0 0 0,-1 0 0 0 0,0 0 0 0 0,0 0 0 0 0,0 0 0 0 0,0 0 0 0 0,0 0 0 0 0,0 0 0 0 0,0 0 0 0 0,0 0 0 0 0,0 0 0 0 0,0 0-1 0 0,1 0 1 0 0,-1 0 0 0 0,0 0 0 0 0,0 0 0 0 0,0 0 0 0 0,0 0 0 0 0,0 0-1 0 0,11 0 24 0 0,-9 0-3 0 0,-2 0-111 0 0,0 0-10 0 0,0 0 33 0 0,0 0-14 0 0,0 0-50 0 0,0 0-132 0 0,0-2-92 0 0,-1 0 110 0 0,2 0 74 0 0,0-3-162 0 0,-1 4 196 0 0,1 0-41 0 0,-1-1-103 0 0,1 1-98 0 0,0 0-22 0 0,0-1-57 0 0,0 0-51 0 0,0 1-44 0 0,1-1-161 0 0,-1 0-44 0 0,2 0-194 0 0,0-2-523 0 0</inkml:trace>
  <inkml:trace contextRef="#ctx0" brushRef="#br0" timeOffset="2250.58">6390 301 10016 0 0,'0'0'230'0'0,"0"0"30"0"0,0 0 18 0 0,-1 0-120 0 0,-1 0-83 0 0,-6 0 83 0 0,1 0-40 0 0,1 0-16 0 0,-1 1 6 0 0,0 3 91 0 0,5-2-89 0 0,0 1 37 0 0,-1 1 115 0 0,-2 0 101 0 0,-2 3 115 0 0,1 0-89 0 0,-1 0-75 0 0,1 1-63 0 0,-5 5 85 0 0,-12 19 250 0 0,15-20-358 0 0,-3 4 12 0 0,-5 3 34 0 0,2-6-79 0 0,11-10-133 0 0,-1 1 0 0 0,0-1 0 0 0,1 1 0 0 0,0-1 0 0 0,0 1 0 0 0,0 0 0 0 0,0 1 0 0 0,-1 2-62 0 0,-8 14 196 0 0,-8 5 29 0 0,1 1-14 0 0,7-6-39 0 0,-4 4 32 0 0,-1-2-54 0 0,5-8-68 0 0,-9 14 82 0 0,-5-8-4 0 0,10-1-47 0 0,-3 5-54 0 0,15-21-47 0 0,0 1 0 0 0,0 1 0 0 0,0-1 0 0 0,0 0-1 0 0,1 1-11 0 0,-1 0 1 0 0,1-1-1 0 0,-1 1 0 0 0,0-1 0 0 0,0 0 0 0 0,-1 0 0 0 0,-2 2 0 0 0,4-3-2 0 0,0-1 0 0 0,-1 0 0 0 0,1 0-1 0 0,-1 0 1 0 0,1 0 0 0 0,-1 0 2 0 0,1-2 33 0 0,0 0-81 0 0,0 0-76 0 0,1 0-73 0 0,-1 0-132 0 0,0 0-93 0 0,1 1-82 0 0,-1-1-74 0 0,1 1-67 0 0,0 0-57 0 0,0 0-49 0 0,1 1-40 0 0,-1 3-1401 0 0,1 4-1248 0 0</inkml:trace>
  <inkml:trace contextRef="#ctx0" brushRef="#br0" timeOffset="-1718.04">1058 585 7520 0 0,'0'0'217'0'0,"0"0"-54"0"0,2 2-10 0 0,-1-1-72 0 0,2 2 42 0 0,3 2 61 0 0,-4-4-99 0 0,1 0 39 0 0,0 0 77 0 0,1 0 85 0 0,1-1 104 0 0,-3 1-150 0 0,1-1 34 0 0,1 0-18 0 0,0 1-41 0 0,2 2 47 0 0,0 0-49 0 0,7 4 219 0 0,-1-6-61 0 0,19-1 579 0 0,1 0-110 0 0,-1 0-122 0 0,-15 0-407 0 0,0 0-34 0 0,-4-2-80 0 0,-3-2-39 0 0,4-3-10 0 0,11 5-23 0 0,-14-1-49 0 0,11-8-10 0 0,-11 6-11 0 0,-4-1-43 0 0,-1 2-5 0 0,6-1 26 0 0,1-1-11 0 0,-1-4 30 0 0,10-11 42 0 0,-15 15-84 0 0,-3-1 54 0 0,-3-2-66 0 0,-1 7 7 0 0,1-15-8 0 0,0 5 36 0 0,0 2 28 0 0,0-1 40 0 0,0 11-99 0 0,0-1 1 0 0,0 1 0 0 0,0-1-1 0 0,0 1 1 0 0,0-1 0 0 0,0 1-1 0 0,0 0 1 0 0,0-1 0 0 0,0 1-1 0 0,0-1 1 0 0,0 1 0 0 0,0 0-1 0 0,0-1 1 0 0,-1 1 0 0 0,1-1-1 0 0,0 1 1 0 0,0 0 0 0 0,0-1-1 0 0,-1 1 1 0 0,1 0 0 0 0,0-1 0 0 0,-1 1-1 0 0,1 0 1 0 0,0-1 0 0 0,-1 1-1 0 0,1 0 1 0 0,0 0 0 0 0,-1 0-1 0 0,1-1 1 0 0,0 1 0 0 0,-1 0-3 0 0,-6-5 34 0 0,2-5-23 0 0,-8 4-11 0 0,-35-20 14 0 0,44 24 0 0 0,0 1 9 0 0,-22 1 14 0 0,23 0-37 0 0,0 0 0 0 0,1 0 0 0 0,-1 1 0 0 0,0-1 0 0 0,0 0 0 0 0,0 1 0 0 0,0 0 0 0 0,-8 10 0 0 0,-1-8 1 0 0,9-2 5 0 0,1-1-1 0 0,0 1 1 0 0,-1 0-1 0 0,1 0 0 0 0,0-1 1 0 0,0 1-1 0 0,-1 1 1 0 0,1-1-1 0 0,0 0 0 0 0,0 0 1 0 0,0 1-1 0 0,-1 1-5 0 0,-16 15 40 0 0,-9 9 35 0 0,12-6 45 0 0,9-10-63 0 0,3-5-8 0 0,0 0-1 0 0,0 0 0 0 0,0 0 0 0 0,-5 3-48 0 0,6-5 26 0 0,0-1 0 0 0,1 0-1 0 0,-1 0 1 0 0,1 1-1 0 0,-2 2-25 0 0,2-1 22 0 0,0 0 0 0 0,0 0 0 0 0,0 0 0 0 0,1 0 0 0 0,-1 2-22 0 0,-4 15 74 0 0,-4-1 22 0 0,4 5 4 0 0,1-10-20 0 0,3-13-60 0 0,1 0-1 0 0,0 0 1 0 0,0 1-1 0 0,0-1 1 0 0,0 0-1 0 0,1 1 1 0 0,-1-1-1 0 0,1 2-19 0 0,-1 16 140 0 0,1-17-104 0 0,-1 0 1 0 0,1 0-1 0 0,0 0 1 0 0,0 0-1 0 0,0 0 0 0 0,1 0 1 0 0,-1 0-1 0 0,1 0 1 0 0,0-1-1 0 0,1 3-36 0 0,3 2 66 0 0,-4-6-52 0 0,0-1 0 0 0,0 0 0 0 0,-1 1 0 0 0,1-1 0 0 0,0 1 0 0 0,-1-1 0 0 0,1 1 0 0 0,-1 0 1 0 0,1-1-1 0 0,-1 1 0 0 0,1-1 0 0 0,-1 1 0 0 0,0 0 0 0 0,0 0-14 0 0,3 13 86 0 0,-3-13-81 0 0,1-1 0 0 0,0 0 0 0 0,-1 0 0 0 0,1 0 0 0 0,0 0-1 0 0,0 0 1 0 0,0-1 0 0 0,0 1 0 0 0,0 0 0 0 0,0 0 0 0 0,0 0 0 0 0,0-1-1 0 0,0 1 1 0 0,0-1 0 0 0,0 1 0 0 0,0-1 0 0 0,0 1 0 0 0,0-1 0 0 0,1 1-1 0 0,-1-1 1 0 0,0 0 0 0 0,0 0 0 0 0,0 0 0 0 0,1 0 0 0 0,-1 0 0 0 0,0 0-1 0 0,1 0-4 0 0,-1 0 5 0 0,1 0 0 0 0,-1 1 0 0 0,1-1 0 0 0,0 0 0 0 0,-1 0 0 0 0,1 1 0 0 0,-1-1 0 0 0,1 1 0 0 0,-1 0 0 0 0,1-1 0 0 0,-1 1-1 0 0,1 0 1 0 0,0 1-5 0 0,0-1 4 0 0,-1 0 1 0 0,1 0-1 0 0,0 0 0 0 0,0-1 0 0 0,-1 1 0 0 0,1 0 0 0 0,0-1 0 0 0,0 1 0 0 0,0-1 0 0 0,0 1 1 0 0,0-1-1 0 0,0 0 0 0 0,1 0-4 0 0,73 0 79 0 0,-44 0-84 0 0,-24 0 4 0 0,0-1-1 0 0,0 0 0 0 0,0-1 0 0 0,-1 0 1 0 0,2 0 1 0 0,14-3-89 0 0,-12 3-6 0 0,2 1-45 0 0,-3 1-27 0 0,12-4-18 0 0,-16 3 68 0 0,1-1-78 0 0,-3 0-9 0 0,1 0-66 0 0,-1 0-76 0 0,1-1-87 0 0,-2 2 23 0 0,0-1-61 0 0,0 1-54 0 0,1-1-47 0 0,-1 0-167 0 0,1 0-47 0 0,1 0-202 0 0,2-1-543 0 0</inkml:trace>
  <inkml:trace contextRef="#ctx0" brushRef="#br0" timeOffset="-1210.35">2052 474 9072 0 0,'0'0'200'0'0,"0"-2"33"0"0,0-6 192 0 0,0 1-369 0 0,0-7-34 0 0,0 5-5 0 0,0 5 47 0 0,0 2 68 0 0,0 1 151 0 0,0-2 246 0 0,0 3-494 0 0,-1-1 1 0 0,1 0-1 0 0,0 1 0 0 0,0-1 1 0 0,0 0-1 0 0,0 1 0 0 0,0-1 1 0 0,-1 1-1 0 0,1-1 0 0 0,0 0 1 0 0,-1 1-1 0 0,1-1 0 0 0,0 1 1 0 0,-1-1-1 0 0,1 1 0 0 0,-1-1 1 0 0,1 1-1 0 0,-1-1 0 0 0,1 1 1 0 0,-1-1-1 0 0,1 1 0 0 0,-1 0 1 0 0,1-1-36 0 0,-1 1 33 0 0,1 0 0 0 0,-1-1 0 0 0,0 1 0 0 0,1-1 0 0 0,-1 1 0 0 0,1-1 0 0 0,0 1 0 0 0,-1-1 0 0 0,1 1 0 0 0,-1-1 0 0 0,1 1 1 0 0,0-1-1 0 0,-1 1 0 0 0,1-1 0 0 0,0 0 0 0 0,0 1 0 0 0,-1-1 0 0 0,1 1 0 0 0,0-1 0 0 0,0 0 0 0 0,0 1 0 0 0,0-1 0 0 0,0 0-33 0 0,0 1 9 0 0,0 0-1 0 0,0 0 1 0 0,0 0-1 0 0,0 0 1 0 0,0 0-1 0 0,0 0 0 0 0,0-1 1 0 0,0 1-1 0 0,0 0 1 0 0,0 0-1 0 0,0 0 1 0 0,0 0-1 0 0,0 0 1 0 0,0 0-1 0 0,0 0 0 0 0,0 0 1 0 0,0 0-1 0 0,0 0 1 0 0,0-1-1 0 0,0 1 1 0 0,0 0-1 0 0,0 0 0 0 0,0 0 1 0 0,0 0-1 0 0,0 0 1 0 0,0 0-1 0 0,0 0 1 0 0,-1 0-1 0 0,1 0 1 0 0,0 0-1 0 0,0 0 0 0 0,0 0 1 0 0,0 0-1 0 0,0 0 1 0 0,0-1-1 0 0,0 1 1 0 0,0 0-1 0 0,0 0 1 0 0,0 0-1 0 0,0 0 0 0 0,0 0 1 0 0,-1 0-1 0 0,1 0 1 0 0,0 0-1 0 0,0 0 1 0 0,0 0-1 0 0,0 0 1 0 0,0 0-1 0 0,0 0 0 0 0,0 0 1 0 0,0 0-1 0 0,0 0 1 0 0,0 0-1 0 0,-1 0 1 0 0,1 0-1 0 0,0 0 1 0 0,0 0-9 0 0,-6 0 138 0 0,0-3 74 0 0,0-1 109 0 0,-4-4 218 0 0,0-1-13 0 0,3 5-278 0 0,5 3-131 0 0,-1 1-54 0 0,-1 0 16 0 0,1-1 70 0 0,0 0 79 0 0,1 0-67 0 0,1-1 35 0 0,0 1-152 0 0,-1 0-1 0 0,1 0 1 0 0,-1 0 0 0 0,0 0-1 0 0,1 0 1 0 0,-1 0 0 0 0,0 0-1 0 0,1 0 1 0 0,-1 1 0 0 0,0-1 0 0 0,0 1-1 0 0,0-1 1 0 0,-1 1-44 0 0,-29-2 597 0 0,29 2-550 0 0,-14-1 154 0 0,13 1-154 0 0,0-1 0 0 0,-1 1-1 0 0,1 0 1 0 0,0 0 0 0 0,-1 0-1 0 0,1 1 1 0 0,0 0-1 0 0,-1 0 1 0 0,-3 1-47 0 0,-20 14 93 0 0,22-6-29 0 0,-7-5-34 0 0,10-3-23 0 0,0 0 1 0 0,0 1 0 0 0,1-1-1 0 0,-1 1 1 0 0,1-1-1 0 0,-1 1 1 0 0,1 0-1 0 0,0 0 1 0 0,0 0 0 0 0,0 0-1 0 0,1 0 1 0 0,-1 0-1 0 0,1 0 1 0 0,-1 1 0 0 0,0 2-8 0 0,-10 20 27 0 0,-2 1 21 0 0,2 13-41 0 0,9-26 2 0 0,0 18 31 0 0,4-28-35 0 0,-2 0 1 0 0,1 0-1 0 0,0 0 0 0 0,-1 1 1 0 0,0 3-6 0 0,-5 8 38 0 0,4-13-33 0 0,1 0 1 0 0,0 0-1 0 0,0 1 0 0 0,0-1 0 0 0,1 0 0 0 0,-1 1 1 0 0,1-1-1 0 0,-1 2-5 0 0,1 43 130 0 0,0-47-123 0 0,0 1-1 0 0,1 0 0 0 0,-1-1 1 0 0,0 1-1 0 0,0 0 0 0 0,1-1 1 0 0,-1 1-1 0 0,1 0 0 0 0,-1-1 1 0 0,1 1-1 0 0,0-1 0 0 0,-1 1 0 0 0,1-1 1 0 0,0 1-7 0 0,6 10 39 0 0,-6 5-2 0 0,-1-14-33 0 0,-1-1 0 0 0,1 0 0 0 0,1 1-1 0 0,-1-1 1 0 0,0 1 0 0 0,0-1 0 0 0,1 0 0 0 0,0 1-1 0 0,-1-1 1 0 0,2 2-4 0 0,14 25 64 0 0,-3-24-11 0 0,3 8 12 0 0,-15-11-58 0 0,0-1 0 0 0,1 0-1 0 0,-1 1 1 0 0,0-1 0 0 0,1 0-1 0 0,-1 0 1 0 0,1 0 0 0 0,-1 0-1 0 0,1 0 1 0 0,-1-1 0 0 0,1 1 0 0 0,0 0-1 0 0,-1-1 1 0 0,1 1 0 0 0,0-1-1 0 0,-1 1 1 0 0,1-1 0 0 0,0 0-1 0 0,0 0-6 0 0,0 0 5 0 0,0 0 0 0 0,-1 1 0 0 0,1-1 0 0 0,0 0 0 0 0,0 1 0 0 0,-1-1 0 0 0,1 1-1 0 0,0 0 1 0 0,-1-1 0 0 0,1 1 0 0 0,0 0 0 0 0,-1 0 0 0 0,1 0-5 0 0,-1 0 0 0 0,1 0 0 0 0,-1 0 0 0 0,1 0 0 0 0,0 0 0 0 0,-1-1 0 0 0,1 1 0 0 0,0-1 0 0 0,-1 1 0 0 0,1-1 0 0 0,0 1 0 0 0,0-1 0 0 0,-1 0 0 0 0,1 0 0 0 0,59 0 0 0 0,-59 0 0 0 0,-1 0 0 0 0,1 0 0 0 0,0 0 0 0 0,-1-1 0 0 0,1 1 0 0 0,0 0 0 0 0,-1-1 0 0 0,1 1 0 0 0,0-1 0 0 0,-1 1 0 0 0,1-1 0 0 0,-1 0 0 0 0,1 0 0 0 0,-1 0 0 0 0,12-5 0 0 0,-2 4 21 0 0,1 2-102 0 0,-3 1-40 0 0,1-2-63 0 0,0 0-71 0 0,1-1-79 0 0,-3-2 163 0 0,-5 3 74 0 0,1-2-62 0 0,0 1-76 0 0,-1 0-37 0 0,0 0-86 0 0,1-1-100 0 0,0 1-114 0 0,-1-1-39 0 0,0 1-110 0 0,1-1-120 0 0,-2 2 372 0 0,0 0-34 0 0,9-6-1639 0 0,7-2-1206 0 0</inkml:trace>
  <inkml:trace contextRef="#ctx0" brushRef="#br0" timeOffset="-939.83">2320 411 9168 0 0,'0'0'266'0'0,"0"0"1"0"0,0 1-199 0 0,0 1-40 0 0,0 12 46 0 0,0 2 102 0 0,0 0 55 0 0,0 29 551 0 0,0-28-480 0 0,1-1 20 0 0,6 7 299 0 0,-1 0 3 0 0,-4-6-299 0 0,-2-5-97 0 0,0 4 105 0 0,1 29 678 0 0,-1-27-619 0 0,0-8-213 0 0,-1-2-39 0 0,-1 0-48 0 0,1-2-56 0 0,-5 7 123 0 0,5-12-135 0 0,0 1-1 0 0,0-1 1 0 0,0 1-1 0 0,1-1 0 0 0,-1 1 1 0 0,0-1-1 0 0,1 1 0 0 0,0 0 1 0 0,-1-1-1 0 0,1 1 0 0 0,0 0 1 0 0,0-1-1 0 0,0 1 1 0 0,0 0-24 0 0,0 19 174 0 0,0 20-2 0 0,0-11-67 0 0,0-29-220 0 0,0-1 36 0 0,0 1 16 0 0,0 0 88 0 0,0 0 51 0 0,0 2 288 0 0,0-2-273 0 0,0-1-86 0 0,0 1-37 0 0,0-1-45 0 0,0 1-50 0 0,0 0-36 0 0,0-1-52 0 0,0 1-56 0 0,0 0-62 0 0,0-1-66 0 0,0 1-72 0 0,0 0-76 0 0,0 0-83 0 0,0-1-772 0 0</inkml:trace>
  <inkml:trace contextRef="#ctx0" brushRef="#br0" timeOffset="-677.47">2304 317 7920 0 0,'-7'-7'18'0'0,"2"2"83"0"0,2-2 70 0 0,2-29 300 0 0,1 12-288 0 0,0 17 29 0 0,-2 3 69 0 0,2 3-241 0 0,0 1 1 0 0,-1-1 0 0 0,1 1-1 0 0,0 0 1 0 0,-1-1 0 0 0,1 1-1 0 0,-1 0 1 0 0,1-1 0 0 0,0 1-1 0 0,-1 0 1 0 0,1 0 0 0 0,-1 0-1 0 0,1-1 1 0 0,-1 1-1 0 0,1 0 1 0 0,-1 0 0 0 0,1 0-1 0 0,-1 0 1 0 0,1 0 0 0 0,-1 0-1 0 0,1 0 1 0 0,-1 0 0 0 0,1 0-1 0 0,0 0 1 0 0,-1 0-41 0 0,1 0 16 0 0,0 0-1 0 0,0 0 1 0 0,0 0 0 0 0,0 0-1 0 0,0 0 1 0 0,-1 0-1 0 0,1 0 1 0 0,0 0 0 0 0,0 0-1 0 0,0 0 1 0 0,0 0 0 0 0,0 0-1 0 0,0 0 1 0 0,0 0-1 0 0,0 0 1 0 0,0 0 0 0 0,0 0-1 0 0,-1 0 1 0 0,1 0 0 0 0,0 0-1 0 0,0 0 1 0 0,0 0-1 0 0,0 0 1 0 0,0 0 0 0 0,0 0-1 0 0,0 0 1 0 0,0 0 0 0 0,0 0-1 0 0,0 0 1 0 0,0 0-1 0 0,0-1 1 0 0,0 1 0 0 0,-1 0-1 0 0,1 0 1 0 0,0 0 0 0 0,0 0-1 0 0,0 0 1 0 0,0 0-1 0 0,0 0 1 0 0,0 0 0 0 0,0 0-1 0 0,0 0 1 0 0,0 0 0 0 0,0-1-1 0 0,0 1 1 0 0,0 0-1 0 0,0 0 1 0 0,0 0 0 0 0,0 0-1 0 0,0 0 1 0 0,0 0 0 0 0,0 0-1 0 0,0 0 1 0 0,0 0-1 0 0,0 0 1 0 0,0-1 0 0 0,0 1-16 0 0,0-6 521 0 0,0 2-224 0 0,0 2-64 0 0,0 1 29 0 0,0 1 93 0 0,0 0-31 0 0,0 0-147 0 0,0 0-100 0 0,1 0-54 0 0,1 0-55 0 0,2 0-39 0 0,-3 0 5 0 0,1 0-38 0 0,0 0-16 0 0,-1 0-38 0 0,1 0-42 0 0,-1 0-48 0 0,1 0-50 0 0,-1 0-49 0 0,1 0-41 0 0,-1 0-38 0 0,1 0-126 0 0,0 0-37 0 0,4 0-1305 0 0</inkml:trace>
  <inkml:trace contextRef="#ctx0" brushRef="#br0" timeOffset="-2438.84">679 553 7920 0 0,'0'0'174'0'0,"0"0"29"0"0,-3 0 13 0 0,3 0-211 0 0,-1 0-1 0 0,1 0 1 0 0,-1 0 0 0 0,1 0 0 0 0,-1 0-1 0 0,1 0 1 0 0,0 0 0 0 0,-1 0-1 0 0,1 0 1 0 0,-1 0 0 0 0,1 0 0 0 0,-1 0-1 0 0,1-1 1 0 0,-1 1 0 0 0,1 0-1 0 0,0 0 1 0 0,-1-1 0 0 0,1 1-1 0 0,-1 0 1 0 0,1 0 0 0 0,0-1 0 0 0,-1 1-1 0 0,1 0-4 0 0,-1-9 73 0 0,1 8-71 0 0,0 0 1 0 0,0 0-1 0 0,0 0 0 0 0,0 0 0 0 0,0 0 0 0 0,0 1 0 0 0,0-1 1 0 0,0 0-1 0 0,0 0 0 0 0,-1 0 0 0 0,1 1 0 0 0,0-1 1 0 0,0 0-1 0 0,-1 0 0 0 0,1 0 0 0 0,-1 1 0 0 0,1-1 1 0 0,-1 0-1 0 0,1 0-2 0 0,-7-2 19 0 0,0 1 72 0 0,3-1 9 0 0,1-1 35 0 0,-1-4 231 0 0,1 2-43 0 0,-1 1 55 0 0,-6 0 386 0 0,4-6-31 0 0,-4 6-145 0 0,4-6-63 0 0,2 8-262 0 0,-2-1-35 0 0,-8-3 145 0 0,10 5-241 0 0,-7-3 135 0 0,-3-2 0 0 0,7 4-141 0 0,4 1-52 0 0,0 2-40 0 0,0 1 16 0 0,0-2 40 0 0,-1 0 41 0 0,-1-2 68 0 0,-16-7 87 0 0,14 7-16 0 0,1 2-93 0 0,-1 0-53 0 0,-2 2-21 0 0,1 0 39 0 0,-3 1-31 0 0,-1 5-16 0 0,4-3-45 0 0,-6 3 36 0 0,-20 11 91 0 0,28-14-158 0 0,0 0-1 0 0,0 1 1 0 0,0 0-1 0 0,-1 2-18 0 0,-4 9 57 0 0,6 0-37 0 0,4-14-19 0 0,1 1 0 0 0,-1-1 0 0 0,0 1 1 0 0,1-1-1 0 0,-1 1 0 0 0,0-1 0 0 0,-1 0 0 0 0,1 0 0 0 0,0 0 0 0 0,-1 0 0 0 0,1 0 0 0 0,-1 0 0 0 0,0 0-1 0 0,1 0 4 0 0,-1 0-1 0 0,0 0 1 0 0,1 0-1 0 0,0 0 1 0 0,0 0 0 0 0,-1 0-1 0 0,1 0 1 0 0,0 0-1 0 0,1 0 1 0 0,-1 0-1 0 0,0 1 1 0 0,1-1 0 0 0,-1 0-1 0 0,1 1 1 0 0,-1-1-4 0 0,-1 12-1 0 0,-9 17 1 0 0,6-2 0 0 0,-1-14 0 0 0,5-11 0 0 0,0-1 0 0 0,0 0 0 0 0,0 1 0 0 0,0-1 0 0 0,0 1 0 0 0,0-1 0 0 0,1 1 0 0 0,0-1 0 0 0,0 1 0 0 0,0 72 0 0 0,0-74 0 0 0,0 0 0 0 0,0 0 0 0 0,0-1 0 0 0,0 1 0 0 0,1 0 0 0 0,-1-1 0 0 0,0 1 0 0 0,1-1 0 0 0,0 1 0 0 0,-1 0 0 0 0,1-1 0 0 0,0 1 0 0 0,0-1 0 0 0,0 1 0 0 0,5 10 0 0 0,-1 12 0 0 0,2-18 0 0 0,-3-4 0 0 0,2 9 0 0 0,-5-10 0 0 0,-1 0 0 0 0,0 0 0 0 0,1 0 0 0 0,-1 0 0 0 0,1 0 0 0 0,0 0 0 0 0,-1 0 0 0 0,1 0 0 0 0,0 0 0 0 0,-1 0 0 0 0,1-1 0 0 0,0 1 0 0 0,0 0 0 0 0,0 0 0 0 0,0-1 0 0 0,0 1 0 0 0,31 4 0 0 0,-24 0 0 0 0,-7-4 0 0 0,0 0 0 0 0,1 0 0 0 0,-1 0 0 0 0,1 0 0 0 0,-1-1 0 0 0,1 1 0 0 0,-1 0 0 0 0,1-1 0 0 0,0 1 0 0 0,-1-1 0 0 0,1 0 0 0 0,0 0 0 0 0,-1 0 0 0 0,1 1 0 0 0,3-1 0 0 0,-1 0 0 0 0,1 0 0 0 0,0 0 0 0 0,-1-1 0 0 0,1 1 0 0 0,0-1 0 0 0,-1 0 0 0 0,1 0 0 0 0,-1-1 0 0 0,0 1 0 0 0,1-1 0 0 0,-1 0 0 0 0,0-1 0 0 0,-1 2-2 0 0,-1 1-1 0 0,0-1 1 0 0,1 0-1 0 0,-1 1 0 0 0,0-1 1 0 0,1 1-1 0 0,-1 0 0 0 0,1 0 1 0 0,-1 0-1 0 0,3 0 3 0 0,14-1-27 0 0,-1-4 24 0 0,4-2-79 0 0,-2-1-63 0 0,-4-1-50 0 0,-4 2 1 0 0,-2 0 52 0 0,16-10-213 0 0,-17 9 181 0 0,2-3-66 0 0,-8 8 173 0 0,5-5-101 0 0,0 0-48 0 0,-2 2 33 0 0,0 0-41 0 0,-1 1 0 0 0,0-1-40 0 0,0 0-42 0 0,-1 1-50 0 0,0 0 20 0 0,0 0-41 0 0,0 0-41 0 0,-1 1-46 0 0,0-1-48 0 0,0 0-50 0 0,0 0-54 0 0,0 0-55 0 0,3-7-902 0 0,3-7-874 0 0</inkml:trace>
  <inkml:trace contextRef="#ctx0" brushRef="#br0" timeOffset="-2132.74">679 190 6392 0 0,'-4'-9'7'0'0,"0"0"36"0"0,0-6 85 0 0,0-22 246 0 0,4 25-297 0 0,0 0-42 0 0,0 10 84 0 0,0-1-48 0 0,0 1-41 0 0,0-1-35 0 0,0-2-75 0 0,0-9-214 0 0,0 10 251 0 0,0 0 56 0 0,0-1 101 0 0,0 3-6 0 0,0 0 38 0 0,0-1 58 0 0,0 1 55 0 0,0 0 58 0 0,0 0 65 0 0,0 0 68 0 0,0 1 75 0 0,0-1 79 0 0,0 1 84 0 0,0 15-404 0 0,0 2-63 0 0,0 0-56 0 0,0-4-51 0 0,1-2 16 0 0,0-2-35 0 0,5 8 64 0 0,0 0-6 0 0,-4-8-63 0 0,-2 2 33 0 0,0 2-19 0 0,-1-5-31 0 0,1 0-1 0 0,0 0 0 0 0,1 0 0 0 0,0-1 1 0 0,1 6-73 0 0,3 3 160 0 0,-3-11-119 0 0,-1-1 0 0 0,0 0 0 0 0,0 1 1 0 0,0-1-1 0 0,0 1 0 0 0,-1-1 0 0 0,0 1 0 0 0,1-1 0 0 0,-1 1-41 0 0,0 3 83 0 0,1-1 0 0 0,-1 0 1 0 0,2 0-1 0 0,-1 1 0 0 0,2 3-83 0 0,3 14 206 0 0,-4 8 32 0 0,-2-10-63 0 0,3 3 44 0 0,-1-14-140 0 0,2 6 108 0 0,-1 1 0 0 0,-1 0 0 0 0,0 7-187 0 0,-2 2 231 0 0,0 31 208 0 0,0-27-181 0 0,0 10 39 0 0,0 26 309 0 0,2-50-445 0 0,5 7 143 0 0,-1-3-33 0 0,-5-7-136 0 0,-1 36 424 0 0,0-35-418 0 0,0-1-42 0 0,0-11-27 0 0,4-3-3 0 0,-1 0-47 0 0,3 0-67 0 0,-3 0-50 0 0,-3 0-47 0 0,0 0-211 0 0,0 0 182 0 0,0 0-45 0 0,0 0-77 0 0,0 0 95 0 0,0 0-39 0 0,0 0-43 0 0,0 0-40 0 0,0 0-37 0 0,0 0-34 0 0,0 0-250 0 0,1 0-55 0 0,0 0-816 0 0,4 0-639 0 0,4 0-1215 0 0</inkml:trace>
  <inkml:trace contextRef="#ctx0" brushRef="#br0" timeOffset="3858.49">8015 348 7136 0 0,'0'0'208'0'0,"-3"0"-10"0"0,-33-2-139 0 0,28 0 27 0 0,1-2 80 0 0,3 2-40 0 0,-1-1 33 0 0,1 2 40 0 0,-1 0 0 0 0,1 0 0 0 0,0 0 0 0 0,0 1 0 0 0,-1-1-1 0 0,1 1 1 0 0,-1 0 0 0 0,1 1 0 0 0,-4 0-199 0 0,-8-1 613 0 0,9 1-378 0 0,6-1-163 0 0,-1 0-1 0 0,0 0 0 0 0,1 0 1 0 0,-1 0-1 0 0,0 0 0 0 0,1 0 0 0 0,-1 0 1 0 0,1-1-1 0 0,-1 1 0 0 0,0-1 0 0 0,1 1 1 0 0,-2-1-72 0 0,1-3 201 0 0,-4-3 127 0 0,2 6-203 0 0,-4-1-7 0 0,3 2 12 0 0,-1 1 78 0 0,2-1-61 0 0,-1 0 34 0 0,-16 0 253 0 0,21 0-419 0 0,0-1 0 0 0,-1 1 1 0 0,1 0-1 0 0,0 0 1 0 0,-1 0-1 0 0,1 0 0 0 0,0 0 1 0 0,0 0-1 0 0,-1 0 0 0 0,1 0 1 0 0,0 1-1 0 0,-1-1 1 0 0,1 0-1 0 0,0 0 0 0 0,-1 0 1 0 0,1 0-1 0 0,0 0 1 0 0,-1 0-1 0 0,1 1 0 0 0,0-1 1 0 0,0 0-1 0 0,-1 0 0 0 0,1 0 1 0 0,0 1-1 0 0,0-1 1 0 0,0 0-16 0 0,-2 2 36 0 0,0-1 1 0 0,0 1 0 0 0,-1-1 0 0 0,1 0 0 0 0,0 0 0 0 0,0 0 0 0 0,0 0 0 0 0,-1 0 0 0 0,1 0-1 0 0,-1-1 1 0 0,1 1 0 0 0,0-1 0 0 0,-1 1 0 0 0,1-1 0 0 0,-1 0 0 0 0,1 0 0 0 0,-1 0 0 0 0,0-1-37 0 0,1 1 23 0 0,0 1 1 0 0,1-1 0 0 0,-1 0 0 0 0,1 0 0 0 0,-1 1 0 0 0,0-1 0 0 0,1 1 0 0 0,-1-1 0 0 0,1 1 0 0 0,-1 0-1 0 0,1 0 1 0 0,-1 0 0 0 0,1 0 0 0 0,-1 0-24 0 0,-6 4 132 0 0,-2-1 60 0 0,8-3-149 0 0,-1 0-1 0 0,1 0 0 0 0,0 1 1 0 0,0-1-1 0 0,0 0 1 0 0,0 1-1 0 0,0-1 0 0 0,0 1 1 0 0,0 0-43 0 0,-10 7 190 0 0,0-2-55 0 0,0-1-52 0 0,0 3-43 0 0,5-1-10 0 0,3-5-22 0 0,1 0-1 0 0,0 0 0 0 0,0 1 1 0 0,0-1-1 0 0,0 1 0 0 0,0 0-7 0 0,-1 5 28 0 0,-10 16-2 0 0,12-22-26 0 0,0 0 0 0 0,1-1 0 0 0,-1 1 0 0 0,1 0 0 0 0,-1 0 0 0 0,1 0 0 0 0,0 0 0 0 0,0 0 0 0 0,0 0 0 0 0,1 1 0 0 0,-1-1 0 0 0,1 0 0 0 0,-1 3 0 0 0,1-4 3 0 0,0 1 0 0 0,0-1 0 0 0,0 1 0 0 0,0-1 0 0 0,-1 0 0 0 0,0 1 0 0 0,1-1 1 0 0,-1 0-1 0 0,0 1 0 0 0,0-1 0 0 0,0 0 0 0 0,0 1-3 0 0,-1-1 4 0 0,1 0 1 0 0,0 1-1 0 0,0 0 1 0 0,0-1-1 0 0,0 1 1 0 0,1 0-1 0 0,-1-1 0 0 0,1 1 1 0 0,0 0-1 0 0,-1 0 1 0 0,1-1-1 0 0,0 2-4 0 0,1-1 7 0 0,-1 1 0 0 0,0-1-1 0 0,1 1 1 0 0,0-1 0 0 0,0 0 0 0 0,0 2-7 0 0,17 33 14 0 0,-12-25-15 0 0,-3-8-1 0 0,-3-5 5 0 0,0 1 0 0 0,1 0 0 0 0,-1-1-1 0 0,0 1 1 0 0,0 0 0 0 0,1-1 0 0 0,-1 1 0 0 0,1-1 0 0 0,-1 1 0 0 0,1-1-1 0 0,-1 1 1 0 0,1-1 0 0 0,-1 1 0 0 0,1-1 0 0 0,-1 1 0 0 0,1-1 0 0 0,-1 0-1 0 0,1 1 1 0 0,0-1 0 0 0,-1 0 0 0 0,1 1 0 0 0,0-1-3 0 0,4 2 23 0 0,42 25 124 0 0,-44-26-139 0 0,0-1-1 0 0,0 1 0 0 0,-1 0 0 0 0,1-1 0 0 0,0 1 1 0 0,0-1-1 0 0,0 0 0 0 0,0 0 0 0 0,0 0 0 0 0,3-1-7 0 0,9 0 8 0 0,-6 2-6 0 0,12-1 20 0 0,-6-3 45 0 0,-6-2-21 0 0,1-1 1 0 0,-1 0-1 0 0,7-6-46 0 0,3-4 26 0 0,-6 2-26 0 0,-7 8 0 0 0,0-1 0 0 0,0 1 0 0 0,1 1 0 0 0,5-4 0 0 0,-7 5 0 0 0,-2 3 0 0 0,-1 0 0 0 0,0-1 0 0 0,0 1 0 0 0,0-1 0 0 0,0 0 0 0 0,0 1 0 0 0,-1-1 0 0 0,2-1 0 0 0,4-15 0 0 0,-7 16 0 0 0,1 0 0 0 0,0-1 0 0 0,-1 1 0 0 0,1 0 0 0 0,0 0 0 0 0,0 0 0 0 0,0 0 0 0 0,1 0 0 0 0,-1 0 0 0 0,0 0 0 0 0,1 0 0 0 0,0 0 0 0 0,0 0 1 0 0,1-1-1 0 0,0 0 0 0 0,-1 0 0 0 0,0 0 0 0 0,1 0 1 0 0,-1 0-1 0 0,0 0 0 0 0,-1-1 0 0 0,2-2 0 0 0,3-11-39 0 0,-1 2-26 0 0,-1 4 24 0 0,3-7-26 0 0,-5 2-20 0 0,-2 14 75 0 0,0 0 0 0 0,0 1 1 0 0,1-1-1 0 0,-1 0 0 0 0,0 0 0 0 0,1 1 0 0 0,0-1 0 0 0,-1 0 0 0 0,1 1 0 0 0,0-1 0 0 0,0 0 0 0 0,0 1 1 0 0,0-1 11 0 0,0 1-12 0 0,0-1 0 0 0,0 1 0 0 0,0-1 0 0 0,-1 1 0 0 0,1-1 0 0 0,0 0 0 0 0,-1 0 0 0 0,1 1 0 0 0,-1-1 0 0 0,0 0 0 0 0,0 0 0 0 0,1 1-1 0 0,-1-1 13 0 0,0-20-153 0 0,0 17 73 0 0,0 0-46 0 0,0 5-2 0 0,0 0 5 0 0,0 0 23 0 0,0 0 11 0 0,0 0 1 0 0,0 5-3 0 0,-1 8 29 0 0,0-5 38 0 0,1 0 1 0 0,0-1 0 0 0,0 1 0 0 0,0 0-1 0 0,1-1 1 0 0,0 1 0 0 0,1 2 23 0 0,1-2-2 0 0,0 1 0 0 0,-1-1 0 0 0,0 1 1 0 0,-1 0-1 0 0,1 0 0 0 0,-2 0 1 0 0,0 9 1 0 0,0-9 0 0 0,-1-5 0 0 0,1-1 0 0 0,0 1 0 0 0,0 0 0 0 0,0-1 0 0 0,1 1 0 0 0,-1 0 0 0 0,1-1 0 0 0,0 1 0 0 0,0 1 0 0 0,3 5 0 0 0,-2-7 0 0 0,-1 0 0 0 0,1 1 0 0 0,-1-1 0 0 0,0 0 0 0 0,-1 0 0 0 0,1 0 0 0 0,0 1 0 0 0,-1-1 0 0 0,0 3 0 0 0,0-3 0 0 0,1 0 0 0 0,-1 0 0 0 0,1 1 0 0 0,-1-1 0 0 0,1 0 0 0 0,0 0 0 0 0,0 0 0 0 0,1 1 0 0 0,0 1 0 0 0,2 5 0 0 0,-4-9 0 0 0,1 0 0 0 0,-1 0 0 0 0,0 0 0 0 0,0 0 0 0 0,1 0 0 0 0,-1 0 0 0 0,0 0 0 0 0,1-1 0 0 0,-1 1 0 0 0,1 0 0 0 0,-1 0 0 0 0,1 0 0 0 0,-1-1 0 0 0,1 1 0 0 0,0 0 0 0 0,-1 0 0 0 0,1-1 0 0 0,0 1 0 0 0,0 0 0 0 0,5 3 0 0 0,-4-2 0 0 0,-1 1 0 0 0,1-1 0 0 0,-1 0 0 0 0,0 0 0 0 0,0 1 0 0 0,0-1 0 0 0,0 0 0 0 0,0 1 0 0 0,-1 0 0 0 0,1-1 0 0 0,0 1 0 0 0,0-1 0 0 0,0 0 0 0 0,1 1 0 0 0,-1-1 0 0 0,0 0 0 0 0,1 0 0 0 0,11 4-16 0 0,0 4-66 0 0,-10-7-22 0 0,-3-3 35 0 0,1 0-66 0 0,-1 0-77 0 0,1 0 62 0 0,0 0-34 0 0,0 0-38 0 0,0 0-36 0 0,1 0-350 0 0,0 0 82 0 0,-1 0-48 0 0,2 0-678 0 0,-1 0-536 0 0,-1 0-1016 0 0</inkml:trace>
  <inkml:trace contextRef="#ctx0" brushRef="#br0" timeOffset="4307.74">8315 317 9416 0 0,'0'0'208'0'0,"0"0"33"0"0,0 0 16 0 0,0 0-106 0 0,2 2-78 0 0,2 2-37 0 0,3 5-26 0 0,-4 7-10 0 0,-3-3 62 0 0,2-1 101 0 0,0-2 42 0 0,5 10 341 0 0,-5-14-384 0 0,1 7 336 0 0,-2 1-86 0 0,-1-1-87 0 0,-1-2-85 0 0,1-5-131 0 0,-1 0-35 0 0,1 8 217 0 0,1-2-84 0 0,-1-9-140 0 0,0 0 0 0 0,1 0 0 0 0,-1 0 0 0 0,1 0 0 0 0,0 0 0 0 0,0 0 0 0 0,1 2-67 0 0,1 1 131 0 0,0 1 36 0 0,0 0 49 0 0,-2 1-47 0 0,0 1-12 0 0,-2 3 28 0 0,0-3-21 0 0,1 6 150 0 0,0-3-74 0 0,0 25 379 0 0,0-19-258 0 0,0-18-343 0 0,0 1-1 0 0,0 0 1 0 0,0-1-1 0 0,0 1 1 0 0,0 0-1 0 0,0-1 1 0 0,0 1-1 0 0,0 0 1 0 0,-1-1 0 0 0,1 1-1 0 0,0 0 1 0 0,0-1-1 0 0,-1 1 1 0 0,1 0-1 0 0,0-1 1 0 0,-1 1-1 0 0,1-1 1 0 0,0 1-1 0 0,-1-1 1 0 0,1 1-1 0 0,-1-1 1 0 0,1 1-1 0 0,-1-1 1 0 0,1 1 0 0 0,-1-1-1 0 0,0 0-17 0 0,1 1 16 0 0,-1-1-1 0 0,0 1 1 0 0,1-1 0 0 0,-1 0-1 0 0,1 1 1 0 0,-1-1 0 0 0,1 1-1 0 0,0-1 1 0 0,-1 1 0 0 0,1 0-1 0 0,-1-1 1 0 0,1 1-1 0 0,0-1 1 0 0,-1 1 0 0 0,1 0-1 0 0,0-1 1 0 0,0 1 0 0 0,0 0-1 0 0,-1-1 1 0 0,1 1 0 0 0,0 0-1 0 0,0-1 1 0 0,0 1 0 0 0,0 0-1 0 0,0-1 1 0 0,0 1-16 0 0,0 12 242 0 0,0-10-2 0 0,0-3-2 0 0,0 0-12 0 0,0 0-2 0 0,0 0 0 0 0,0 0-17 0 0,0 0-74 0 0,0-3-34 0 0,0-11 41 0 0,0-1-69 0 0,0-29-11 0 0,2 27-15 0 0,4-1-25 0 0,-1 3-19 0 0,-2 3-1 0 0,-2 8 0 0 0,0 0 0 0 0,0 0 0 0 0,0 1 0 0 0,0-1 0 0 0,1 0 0 0 0,0 1 0 0 0,-1-1 0 0 0,1 1 0 0 0,2-2 0 0 0,-1 0 1 0 0,-1-1 0 0 0,1 1-1 0 0,-1-1 1 0 0,0 0-1 0 0,-1 0 1 0 0,2-4-1 0 0,-2 4 8 0 0,0 0 0 0 0,1 0 1 0 0,0 0-1 0 0,0 0 0 0 0,0 1 1 0 0,3-6-9 0 0,5-3 45 0 0,-1 1-34 0 0,0 1-37 0 0,1 0-37 0 0,-1 1-41 0 0,1-1-41 0 0,1 1-42 0 0,0-1-46 0 0,-1 4 62 0 0,0 1 50 0 0,1 1 46 0 0,0 1 43 0 0,-5 2 31 0 0,7 0-56 0 0,-10 2 50 0 0,0 1-1 0 0,0 0 1 0 0,0 0-1 0 0,0 0 0 0 0,0 0 1 0 0,0 1-1 0 0,0-1 0 0 0,0 1 1 0 0,0 0-1 0 0,1 0 8 0 0,14 12-11 0 0,6 1-1 0 0,-9-5-46 0 0,-1 6 57 0 0,-6-5-12 0 0,-6-8 4 0 0,1 1 0 0 0,-1 0 0 0 0,0 0 0 0 0,0 0 0 0 0,0 1 0 0 0,1 0 9 0 0,10 35-2 0 0,-8-24 9 0 0,1 1 24 0 0,-5-13-28 0 0,0 0-1 0 0,1 0 1 0 0,-2 1 0 0 0,1-1 0 0 0,0 0 0 0 0,0 1 0 0 0,-1-1-1 0 0,0 2-2 0 0,0 108 64 0 0,-1-105-80 0 0,0-2-52 0 0,-2-1-53 0 0,0 0-54 0 0,0 0-57 0 0,1 0-56 0 0,0 1-59 0 0,1 2-59 0 0,1 7-524 0 0</inkml:trace>
  <inkml:trace contextRef="#ctx0" brushRef="#br0" timeOffset="3053.57">6816 380 7080 0 0,'0'0'157'0'0,"0"0"23"0"0,0 0 13 0 0,0 0-56 0 0,0 0 0 0 0,0 0 57 0 0,0 0 174 0 0,0 0 323 0 0,0 0 21 0 0,0 0-291 0 0,0 0-169 0 0,0 0 11 0 0,0 0-43 0 0,0 0 175 0 0,0 0-13 0 0,3 2-35 0 0,10 9-131 0 0,-6-8-144 0 0,-7-3-66 0 0,1 0 0 0 0,-1 0 0 0 0,1 0 0 0 0,-1 1 0 0 0,1-1 0 0 0,-1 0 0 0 0,1 0 0 0 0,-1 1 0 0 0,0-1 1 0 0,1 0-1 0 0,-1 1 0 0 0,1-1 0 0 0,-1 0 0 0 0,0 1 0 0 0,1-1 0 0 0,-1 0 0 0 0,0 1 0 0 0,0-1 0 0 0,1 1 0 0 0,-1-1 0 0 0,0 1 0 0 0,0-1 0 0 0,1 1 1 0 0,-1-1-1 0 0,0 1 0 0 0,0-1 0 0 0,0 1 0 0 0,0-1 0 0 0,0 1 0 0 0,0-1 0 0 0,0 1 0 0 0,0-1 0 0 0,0 1 0 0 0,0-1 0 0 0,0 1 0 0 0,0-1 1 0 0,0 1-1 0 0,0-1-6 0 0,2 20 161 0 0,10-1 8 0 0,-5-7-49 0 0,0 3 62 0 0,0 8 33 0 0,5 17 62 0 0,-7-24-169 0 0,0 0 0 0 0,1 13-108 0 0,-3-13 86 0 0,1 1 0 0 0,4 10-86 0 0,1-2 85 0 0,0 11 93 0 0,5 13 64 0 0,-11-40-173 0 0,0-1 0 0 0,0 1 0 0 0,-1 0 0 0 0,-1 0 0 0 0,1 0 0 0 0,-1 6-69 0 0,0 12 142 0 0,-1-25-129 0 0,0 0-1 0 0,0-1 1 0 0,0 1 0 0 0,0 0 0 0 0,1-1 0 0 0,-1 1-1 0 0,0 0 1 0 0,1-1 0 0 0,0 1 0 0 0,-1-1 0 0 0,1 1 0 0 0,0-1-1 0 0,0 1 1 0 0,0-1-13 0 0,5 12 80 0 0,-2 7 9 0 0,-5 39 257 0 0,1-30-247 0 0,0-16-27 0 0,-3-8-4 0 0,1-4-50 0 0,-5 5-24 0 0,4-3 57 0 0,2 0 59 0 0,1-12-218 0 0,-7 3 41 0 0,1 3-28 0 0,3-2-59 0 0,0-1-48 0 0,1 4 57 0 0,-2 0-4 0 0,0 0-59 0 0,2-1-36 0 0,2-1-73 0 0,-1 2 108 0 0,1-1-39 0 0,0 0-267 0 0,0 0-118 0 0,0 0 94 0 0,0 1-44 0 0,0-3-679 0 0,0-1-530 0 0,0-4-1009 0 0</inkml:trace>
  <inkml:trace contextRef="#ctx0" brushRef="#br0" timeOffset="3366.54">6958 332 8928 0 0,'0'0'200'0'0,"0"0"33"0"0,3 0 14 0 0,10-2-41 0 0,3-11-164 0 0,-15 11-45 0 0,1 0 1 0 0,0 0-1 0 0,0 1 1 0 0,0-1 0 0 0,0 1-1 0 0,0 0 1 0 0,1-1 2 0 0,4 0 27 0 0,1 1 41 0 0,3-2 216 0 0,-6-2 77 0 0,-5 4-330 0 0,1 1-1 0 0,-1-1 0 0 0,0 1 0 0 0,1-1 1 0 0,-1 1-1 0 0,1-1 0 0 0,-1 1 1 0 0,1-1-1 0 0,-1 1 0 0 0,1-1 1 0 0,0 1-1 0 0,-1 0 0 0 0,1-1 1 0 0,-1 1-1 0 0,1 0 0 0 0,0 0 1 0 0,-1-1-1 0 0,1 1 0 0 0,0 0 1 0 0,-1 0-1 0 0,1 0 0 0 0,0 0 1 0 0,-1 0-1 0 0,1 0 0 0 0,0 0 1 0 0,0 0-31 0 0,7 0 260 0 0,-1 0-40 0 0,9 0 125 0 0,-2 0-109 0 0,20 0 241 0 0,-22 2-367 0 0,4 5-20 0 0,5 2 12 0 0,4 5-19 0 0,-5-1 44 0 0,-13-10-70 0 0,-6-3-49 0 0,-1 0 0 0 0,1 1 0 0 0,0-1 0 0 0,-1 0 0 0 0,1 1 1 0 0,-1-1-1 0 0,1 1 0 0 0,0-1 0 0 0,-1 1 0 0 0,1-1 0 0 0,-1 1 0 0 0,1-1 0 0 0,-1 1 0 0 0,0 0 0 0 0,1-1 0 0 0,-1 1 0 0 0,0-1 0 0 0,1 1 0 0 0,-1 0 0 0 0,0-1 0 0 0,0 1 0 0 0,1 0 1 0 0,-1 0-1 0 0,0-1 0 0 0,0 1 0 0 0,0 0 0 0 0,0 0-8 0 0,1 1 11 0 0,9 17 85 0 0,-7-15-86 0 0,0 0-1 0 0,0 0 1 0 0,-1 1-1 0 0,0-1 1 0 0,1 3-10 0 0,2 19 0 0 0,1-10 0 0 0,-5-13 0 0 0,1 0 0 0 0,-1 1 0 0 0,0-1 0 0 0,-1 0 0 0 0,1 1 0 0 0,0-1 0 0 0,-1 1 0 0 0,0 1 0 0 0,0 18-20 0 0,0 1-52 0 0,0-22 65 0 0,0-1-1 0 0,0 1 1 0 0,0 0 0 0 0,0 0 0 0 0,-1-1 0 0 0,1 1 0 0 0,0-1 0 0 0,-1 1 0 0 0,1 0 0 0 0,-1-1 0 0 0,0 1 0 0 0,0-1 0 0 0,0 1 0 0 0,0-1 7 0 0,-5 12-15 0 0,5 4 50 0 0,1-4 22 0 0,-4 2 49 0 0,-22 16 171 0 0,21-21-143 0 0,4-7-101 0 0,0-1-1 0 0,0 0 1 0 0,0 1 0 0 0,-1-1-1 0 0,1 0 1 0 0,-1 0 0 0 0,1 0-1 0 0,-1 0 1 0 0,0 0-33 0 0,-10 11 190 0 0,8-8-110 0 0,-1-1 0 0 0,1 1 0 0 0,-1-1 0 0 0,0 1-1 0 0,0-2 1 0 0,-2 2-80 0 0,-4 1 147 0 0,-7 4 108 0 0,10-5-89 0 0,-16 9-132 0 0,21-12-34 0 0,0 0 1 0 0,0 0-1 0 0,-1 0 1 0 0,1-1-1 0 0,-1 1 1 0 0,1-1-1 0 0,-2 0 0 0 0,-6 1-37 0 0,2-2-45 0 0,-1 0-68 0 0,3 0 24 0 0,1 0 80 0 0,2-1-59 0 0,-8-4-411 0 0,8 2 338 0 0,2 1 119 0 0,1 0 49 0 0,-1 1-434 0 0,1 0 53 0 0,-1 0 47 0 0,1 0 40 0 0,0 1-14 0 0,0 0 41 0 0,0 0-17 0 0,-1 0-105 0 0,0 0-63 0 0,1 0 109 0 0,0 0 9 0 0,0-1-63 0 0,-1-3-1305 0 0,1-5-965 0 0</inkml:trace>
  <inkml:trace contextRef="#ctx0" brushRef="#br0" timeOffset="6792.19">9451 222 6272 0 0,'0'0'141'0'0,"0"0"23"0"0,0 0 11 0 0,0 0-59 0 0,0 0-8 0 0,0 0 40 0 0,0 0 129 0 0,0 0 236 0 0,0 0 21 0 0,-3 0-8 0 0,0 0-352 0 0,1 0-103 0 0,0 0 0 0 0,0 1-1 0 0,0-1 1 0 0,0-1 0 0 0,1 1 0 0 0,-1 0 0 0 0,0 0 0 0 0,0-1 0 0 0,0 1 0 0 0,1-1 0 0 0,-2 0-71 0 0,-2-5 302 0 0,5 5-283 0 0,0 1 0 0 0,0-1 0 0 0,-1 1 0 0 0,1 0 0 0 0,0-1 0 0 0,0 1 0 0 0,-1-1 0 0 0,1 1 0 0 0,-1 0-1 0 0,1-1 1 0 0,0 1 0 0 0,-1 0 0 0 0,1-1 0 0 0,-1 1 0 0 0,1 0 0 0 0,0 0 0 0 0,-1 0 0 0 0,1-1 0 0 0,-1 1 0 0 0,1 0 0 0 0,-1 0-1 0 0,1 0 1 0 0,-1 0 0 0 0,1 0 0 0 0,-1 0 0 0 0,1 0 0 0 0,-1 0 0 0 0,1 0 0 0 0,-1 0 0 0 0,1 0 0 0 0,-1 0 0 0 0,0 0-19 0 0,-7 0 344 0 0,0 0-64 0 0,0 0-55 0 0,0 0-44 0 0,-6 0 63 0 0,-19 0 198 0 0,22 2-307 0 0,-1 4 18 0 0,-1 0 8 0 0,2-4-10 0 0,0-2-11 0 0,0 0-30 0 0,9 0-87 0 0,0 0-1 0 0,-1 0 1 0 0,1 0 0 0 0,0 0 0 0 0,0 1-1 0 0,0-1 1 0 0,0 1 0 0 0,-1 0-23 0 0,-7 9 206 0 0,6-8-161 0 0,-4-1 0 0 0,3-1-1 0 0,-2 0 26 0 0,-1 0 40 0 0,5 0-90 0 0,1 0 1 0 0,-1 0-1 0 0,1 0 1 0 0,-1 0-1 0 0,1 1 1 0 0,-1-1 0 0 0,0 1-21 0 0,-3 6 87 0 0,4-3-42 0 0,-9 3 35 0 0,-3 0-36 0 0,10-5-31 0 0,-12 0 14 0 0,1 1 37 0 0,13-2-63 0 0,1-1 0 0 0,0 1 1 0 0,0 0-1 0 0,0 0 0 0 0,0 0 1 0 0,0 0-1 0 0,0 0 0 0 0,0 0 1 0 0,0 0-1 0 0,0 0 0 0 0,1 0 1 0 0,-2 1-2 0 0,2-2 0 0 0,0 1 0 0 0,0-1 0 0 0,-1 1 0 0 0,1-1 0 0 0,0 1 0 0 0,0-1 0 0 0,0 1 0 0 0,0-1 0 0 0,0 1 0 0 0,0-1 0 0 0,-1 1 0 0 0,1-1 0 0 0,0 1 0 0 0,0-1 0 0 0,0 1 0 0 0,1-1 0 0 0,-1 1 0 0 0,0-1 0 0 0,0 1 0 0 0,0-1 0 0 0,0 1 0 0 0,0-1 0 0 0,1 1 0 0 0,-1-1 0 0 0,0 1 0 0 0,0-1 0 0 0,29 16 0 0 0,3-11 0 0 0,-24 0 0 0 0,-7-4 0 0 0,1 0 0 0 0,-1 0 0 0 0,0 0 0 0 0,1 0 0 0 0,-1-1 0 0 0,1 1 0 0 0,0-1 0 0 0,-1 1 0 0 0,1-1 0 0 0,0 1 0 0 0,-1-1 0 0 0,1 0 0 0 0,0 0 0 0 0,-1 0 0 0 0,2 0 0 0 0,5 1 0 0 0,0 0 0 0 0,0 1 0 0 0,0 0 0 0 0,0 0 0 0 0,3 1 0 0 0,14 5 0 0 0,-6-3 0 0 0,-1 1 0 0 0,-1 1 0 0 0,8 4 0 0 0,9 2 0 0 0,-25-10 0 0 0,-1 0 0 0 0,0 0 0 0 0,0 1 0 0 0,1 1 0 0 0,28 27 12 0 0,-10-16 36 0 0,-24-14-47 0 0,1 0 0 0 0,-1 1 1 0 0,0 0-1 0 0,0 0 0 0 0,0 0 1 0 0,0 0-1 0 0,0 0 0 0 0,0 1 1 0 0,0 1-2 0 0,0 8 10 0 0,-3 2 60 0 0,0 2 98 0 0,-3-12 20 0 0,-11 5 57 0 0,2-7-22 0 0,7 0-23 0 0,-6 5-161 0 0,-23 10-39 0 0,34-18 1 0 0,-3 1-1 0 0,0 0 0 0 0,0 0 0 0 0,0-1 0 0 0,0 1 0 0 0,0-1 0 0 0,0 0 0 0 0,0 0 0 0 0,0 0 0 0 0,0 0 0 0 0,0 0 0 0 0,0-1 0 0 0,-1 1 0 0 0,1-1 0 0 0,0 1 0 0 0,0-1 0 0 0,0 1 0 0 0,0 0 0 0 0,0 0 0 0 0,0 0 0 0 0,0 1 0 0 0,0-1 0 0 0,0 1 0 0 0,0-1 0 0 0,1 1 0 0 0,-2 0 0 0 0,-4 4 0 0 0,7-4 0 0 0,-1 0 0 0 0,1 0 0 0 0,-1 0 0 0 0,1 0 0 0 0,-1-1 0 0 0,1 1 0 0 0,-1 0 0 0 0,1-1 0 0 0,-1 1 0 0 0,0-1 0 0 0,1 0 0 0 0,-1 0 0 0 0,0 1 0 0 0,0-1 0 0 0,-9 0 2 0 0,-3 1-19 0 0,5-2-43 0 0,2 0-41 0 0,1-1-61 0 0,5 1 14 0 0,0 1 33 0 0,0-1-27 0 0,-1 0 100 0 0,1 0 46 0 0,-1 0 97 0 0,-2-2 176 0 0,3 2-225 0 0,-1 1-48 0 0,1-1-51 0 0,0 0-57 0 0,-1 1-67 0 0,1-1-76 0 0,-1 1-25 0 0,1 0-66 0 0,-1-1-73 0 0,1 1-77 0 0,-1 0-85 0 0,0 0-89 0 0,0 0-96 0 0,0 0-102 0 0,-2 0-916 0 0,-5 0-1002 0 0</inkml:trace>
  <inkml:trace contextRef="#ctx0" brushRef="#br0" timeOffset="7053.68">9861 285 11144 0 0,'0'0'248'0'0,"0"0"34"0"0,0 0 22 0 0,2 0-29 0 0,6 2-204 0 0,-4 2-40 0 0,-3 11-29 0 0,-1 1 11 0 0,3-6 37 0 0,2-2 72 0 0,1 2 126 0 0,-4 4 100 0 0,-2 5 179 0 0,0 0-80 0 0,0 4 18 0 0,0 11 166 0 0,-1-23-451 0 0,-5 1 12 0 0,-1 1-9 0 0,6-2-18 0 0,1-1-30 0 0,0 30 86 0 0,0-35-217 0 0,0 0-42 0 0,0-2-60 0 0,0-3-46 0 0,0 0-211 0 0,0 0 264 0 0,0 0 1 0 0,0 0-17 0 0,0 0-41 0 0,0 0-12 0 0,0 0-41 0 0,0 0-46 0 0,0 0-52 0 0,0 0-55 0 0,0 0-53 0 0,0 0-46 0 0,0 0-40 0 0,0 0-144 0 0,0 0-39 0 0,0 0-175 0 0,0 0-468 0 0</inkml:trace>
  <inkml:trace contextRef="#ctx0" brushRef="#br0" timeOffset="7293.02">9861 48 8552 0 0,'0'0'190'0'0,"-3"-2"28"0"0,-7-9 11 0 0,7 6-21 0 0,3-6-99 0 0,0 9-1 0 0,0 2 123 0 0,0 0 197 0 0,0 0 11 0 0,1-1-188 0 0,1-1-121 0 0,3-3-37 0 0,3 0-54 0 0,-5 4 6 0 0,0 0-74 0 0,0 0-77 0 0,1 1-78 0 0,-1 0-81 0 0,0 0-84 0 0,0 0-85 0 0,0 0-87 0 0,-1 0-53 0 0,0 0-81 0 0,0 0-704 0 0,-2 0-779 0 0</inkml:trace>
  <inkml:trace contextRef="#ctx0" brushRef="#br0" timeOffset="7755.4">10934 301 5904 0 0,'-27'0'132'0'0,"22"0"17"0"0,5 0 11 0 0,0-3-21 0 0,0 2-137 0 0,0 1 0 0 0,0-1-1 0 0,0 0 1 0 0,0 1 0 0 0,0-1 0 0 0,0 0 0 0 0,0 1 0 0 0,0-1 0 0 0,-1 0-1 0 0,1 1 1 0 0,0-1 0 0 0,0 0 0 0 0,-1 1 0 0 0,1-1 0 0 0,-1 1-2 0 0,-6-3 12 0 0,1 3 34 0 0,0 0 50 0 0,-1 0 108 0 0,7 0-197 0 0,0 0 0 0 0,0 0 0 0 0,0 0 0 0 0,0 0-1 0 0,0 0 1 0 0,0 0 0 0 0,0 0 0 0 0,-1 0 0 0 0,1 0-1 0 0,0 0 1 0 0,0 0 0 0 0,0 0 0 0 0,0 0-1 0 0,0 0 1 0 0,0 0 0 0 0,0 0 0 0 0,0 0 0 0 0,0 0-1 0 0,0 0 1 0 0,-1 0 0 0 0,1 0 0 0 0,0 0-1 0 0,0 0 1 0 0,0 0 0 0 0,0 0 0 0 0,0 0 0 0 0,0 0-1 0 0,0 0 1 0 0,0 0 0 0 0,0 0 0 0 0,0 0 0 0 0,0-1-1 0 0,0 1 1 0 0,0 0 0 0 0,0 0 0 0 0,0 0-1 0 0,-1 0 1 0 0,1 0 0 0 0,0 0 0 0 0,0 0 0 0 0,0 0-1 0 0,0 0 1 0 0,0 0 0 0 0,0 0 0 0 0,0-1-1 0 0,0 1 1 0 0,0 0 0 0 0,0 0 0 0 0,0 0 0 0 0,0 0-1 0 0,0 0 1 0 0,0 0 0 0 0,0 0 0 0 0,0 0 0 0 0,0 0-1 0 0,0 0 1 0 0,1-1-7 0 0,-2-3 188 0 0,-1-2-9 0 0,-1 5-52 0 0,-1 0 78 0 0,0 0-7 0 0,-1 1 62 0 0,5 0-245 0 0,-1 0 0 0 0,1 0 0 0 0,-1 0 0 0 0,1 0 0 0 0,0 0-1 0 0,-1 0 1 0 0,1 0 0 0 0,-1 0 0 0 0,1 0 0 0 0,0 0 0 0 0,-1 0 0 0 0,1 0-1 0 0,-1 0 1 0 0,1-1 0 0 0,0 1 0 0 0,-1 0 0 0 0,1 0 0 0 0,0 0-1 0 0,-1-1 1 0 0,1 1 0 0 0,0 0 0 0 0,-1-1 0 0 0,1 1 0 0 0,0 0-1 0 0,-1-1 1 0 0,1 1 0 0 0,0 0 0 0 0,0-1 0 0 0,0 1 0 0 0,-1 0-1 0 0,1-1-13 0 0,-5-6 244 0 0,-5 2 107 0 0,8 2-232 0 0,0-1-9 0 0,0 1-7 0 0,0 1 3 0 0,-3 1 116 0 0,2 1-58 0 0,-2 0 45 0 0,0-1-63 0 0,1 0-39 0 0,-6-4 97 0 0,2 0-25 0 0,2 3 27 0 0,-1 0 51 0 0,-1 2 101 0 0,0-2-115 0 0,-4-4 60 0 0,9 5-246 0 0,1 0-1 0 0,0-1 1 0 0,0 1-1 0 0,-1 0 1 0 0,1 0-1 0 0,-1 1 1 0 0,1-1-1 0 0,-1 0-57 0 0,1 1 32 0 0,1 0 0 0 0,0 0 0 0 0,-1 0 0 0 0,1 0 0 0 0,0 1 0 0 0,-1-1 0 0 0,1 0 0 0 0,0 0 0 0 0,-1 1 0 0 0,1-1 0 0 0,0 1 0 0 0,-1 0-32 0 0,-6 3 144 0 0,1-1-33 0 0,4-2-56 0 0,-1 0 0 0 0,1 0 0 0 0,-1 0 0 0 0,0 0 0 0 0,1-1 0 0 0,-1 0 0 0 0,-3 1-55 0 0,-9-1 224 0 0,9 0-107 0 0,5-1-77 0 0,0 1 0 0 0,-1 0 0 0 0,1 0 0 0 0,0 0 0 0 0,0 1 0 0 0,0-1 0 0 0,0 0 0 0 0,-1 1 0 0 0,1 0 0 0 0,-1 0-40 0 0,-5 3 130 0 0,-2 2 65 0 0,-6-3 51 0 0,10-3-201 0 0,-2 0 39 0 0,5 0-31 0 0,-1 0 0 0 0,1 0 0 0 0,0 0 0 0 0,0 1-1 0 0,-1-1 1 0 0,1 1 0 0 0,0 0 0 0 0,-2 1-53 0 0,-3 2 69 0 0,1 2-48 0 0,5-4-18 0 0,0 0 1 0 0,0-1-1 0 0,0 1 0 0 0,0-1 0 0 0,0 0 1 0 0,0 0-1 0 0,0 0 0 0 0,0 0 0 0 0,0 0 1 0 0,0 0-1 0 0,-1-1 0 0 0,1 1 0 0 0,0-1 1 0 0,-1 1-4 0 0,-10 2 21 0 0,-8 7 18 0 0,-5-4 99 0 0,2 5 97 0 0,2 4-47 0 0,2 3-47 0 0,2 0-45 0 0,7-7-59 0 0,7-4 26 0 0,5 2-60 0 0,-1-6 6 0 0,0 28 55 0 0,3-15-11 0 0,0-9-25 0 0,-1-4-19 0 0,-1 1 0 0 0,1 0 0 0 0,0-1 0 0 0,0 0 0 0 0,0 1 0 0 0,0-1 0 0 0,1 0 0 0 0,-1 0 0 0 0,1 0 0 0 0,2 2-9 0 0,-1-3 8 0 0,0 0 1 0 0,0-1-1 0 0,1 1 0 0 0,-1-1 1 0 0,0 0-1 0 0,2 0-8 0 0,-1 0 9 0 0,-1 0 0 0 0,1 0 0 0 0,-1 1 0 0 0,0-1 0 0 0,1 1 0 0 0,0 1-9 0 0,3 2 26 0 0,-7-4-23 0 0,1 0 1 0 0,-1 0-1 0 0,1-1 1 0 0,-1 1 0 0 0,1 0-1 0 0,-1-1 1 0 0,1 1 0 0 0,-1 0-1 0 0,1-1 1 0 0,0 0-1 0 0,-1 1 1 0 0,1-1 0 0 0,0 0-1 0 0,-1 0 1 0 0,2 0-4 0 0,71 0 133 0 0,-71 0-131 0 0,0 0-1 0 0,1-1 1 0 0,-1 1 0 0 0,0-1-1 0 0,0 1 1 0 0,1-1 0 0 0,-1 0-1 0 0,0 0 1 0 0,3-2-2 0 0,9-2 10 0 0,3 1 19 0 0,-11 2-21 0 0,1 0 1 0 0,-1 0-1 0 0,1 0 1 0 0,-1-1-1 0 0,1-1-8 0 0,-1 1 14 0 0,0 1 0 0 0,0-1 0 0 0,7-1-14 0 0,-8 3 10 0 0,0-1-1 0 0,0 0 0 0 0,-1 0 0 0 0,1-1 0 0 0,-1 1 1 0 0,1-1-1 0 0,0-1-9 0 0,-2 2 1 0 0,0 0 1 0 0,0 0-1 0 0,0 1 1 0 0,0-1-1 0 0,0 1 1 0 0,0 0-1 0 0,2 0-1 0 0,20-7 15 0 0,-9-4 30 0 0,-10 5-35 0 0,-4 3-12 0 0,0 1-1 0 0,0 0 1 0 0,1 0 0 0 0,-1 0 0 0 0,1 0-1 0 0,0 0 3 0 0,5-1-49 0 0,-7 3 29 0 0,0 1 1 0 0,-1-1 0 0 0,1 0-1 0 0,0 0 1 0 0,-1 0-1 0 0,1 0 1 0 0,0 0 0 0 0,-1 0-1 0 0,0-1 1 0 0,2 0 19 0 0,-3 1-16 0 0,1 0 0 0 0,-1 0 1 0 0,1 0-1 0 0,-1 0 0 0 0,1 0 0 0 0,-1 0 1 0 0,0 0-1 0 0,0 0 0 0 0,1 0 1 0 0,-1 0-1 0 0,0-1 0 0 0,0 1 0 0 0,0 0 16 0 0,2-4-218 0 0,9-6-114 0 0,-11 11 325 0 0,0 0 0 0 0,0 0 0 0 0,0 0 1 0 0,0 0-1 0 0,1 0 0 0 0,-1 0 0 0 0,0 0 1 0 0,0 0-1 0 0,0-1 0 0 0,0 1 0 0 0,0 0 0 0 0,0 0 1 0 0,0 0-1 0 0,0 0 0 0 0,0 0 0 0 0,0 0 1 0 0,1 0-1 0 0,-1 0 0 0 0,0-1 0 0 0,0 1 0 0 0,0 0 1 0 0,0 0-1 0 0,0 0 0 0 0,0 0 0 0 0,0 0 0 0 0,0 0 1 0 0,0 0-1 0 0,0-1 0 0 0,0 1 0 0 0,0 0 1 0 0,0 0-1 0 0,0 0 0 0 0,0 0 0 0 0,0 0 0 0 0,0 0 1 0 0,0-1-1 0 0,0 1 0 0 0,0 0 0 0 0,0 0 1 0 0,0 0-1 0 0,-1 0 0 0 0,1 0 0 0 0,0 0 0 0 0,0 0 1 0 0,0 0-1 0 0,0-1 0 0 0,0 1 0 0 0,0 0 0 0 0,0 0 1 0 0,0 0-1 0 0,0 0 0 0 0,0 0 0 0 0,-1 0 1 0 0,1 0-1 0 0,0 0 0 0 0,0 0 0 0 0,0 0 7 0 0,-2-3-66 0 0,0 1-11 0 0,1 1-22 0 0,0-1-40 0 0,0 1-14 0 0,0-1-40 0 0,0 0-45 0 0,0 1-50 0 0,0-1 5 0 0,1 1-41 0 0,-1-1-45 0 0,1 1-48 0 0,-1-1-50 0 0,1 1-54 0 0,0-1-57 0 0,0 0-60 0 0,0 0-1304 0 0,0 2-1096 0 0</inkml:trace>
  <inkml:trace contextRef="#ctx0" brushRef="#br0" timeOffset="8190.3">11013 380 9216 0 0,'2'0'208'0'0,"2"-1"-118"0"0,-4 1-85 0 0,0 0-1 0 0,1 0 1 0 0,-1 0-1 0 0,0 0 1 0 0,0 0-1 0 0,1 0 1 0 0,-1 0-1 0 0,0 0 1 0 0,0 0-1 0 0,0 0 0 0 0,1 0 1 0 0,-1 0-1 0 0,0 0 1 0 0,0 0-1 0 0,0 0 1 0 0,1 0-1 0 0,-1 0 1 0 0,0 0-1 0 0,0 0 0 0 0,1 0 1 0 0,-1 1-1 0 0,0-1 1 0 0,0 0-1 0 0,0 0 1 0 0,0 0-1 0 0,1 0 1 0 0,-1 0-1 0 0,0 0 1 0 0,0 1-1 0 0,0-1 0 0 0,0 0 1 0 0,0 0-1 0 0,1 0 1 0 0,-1 1-1 0 0,0-1 1 0 0,0 0-1 0 0,0 0 1 0 0,0 0-5 0 0,2 10 158 0 0,-2-2-33 0 0,0 3 41 0 0,0-1-122 0 0,0 13-47 0 0,0-16 39 0 0,0-2 47 0 0,0-3 108 0 0,3 1 219 0 0,5 8 176 0 0,-5 2 114 0 0,-2-6-299 0 0,0 1 38 0 0,-1 1 40 0 0,0 1 43 0 0,0-5-234 0 0,0-4-266 0 0,0-1 0 0 0,0 1-1 0 0,0-1 1 0 0,0 1 0 0 0,0-1 0 0 0,0 1 0 0 0,0-1-1 0 0,0 1 1 0 0,0-1 0 0 0,0 1 0 0 0,1-1 0 0 0,-1 1-1 0 0,0-1 1 0 0,0 1 0 0 0,0-1 0 0 0,1 0 0 0 0,-1 1-1 0 0,0-1 1 0 0,1 1 0 0 0,-1-1 0 0 0,0 0 0 0 0,1 1 0 0 0,-1-1-1 0 0,0 0 1 0 0,1 1 0 0 0,-1-1 0 0 0,1 0 0 0 0,-1 0-1 0 0,1 1 1 0 0,-1-1 0 0 0,0 0 0 0 0,1 0 0 0 0,-1 0-1 0 0,1 0 1 0 0,-1 0 0 0 0,1 1 0 0 0,-1-1 0 0 0,1 0-1 0 0,-1 0 1 0 0,1 0 0 0 0,-1 0 0 0 0,1-1-22 0 0,-1 1 7 0 0,0 0-1 0 0,0 0 1 0 0,1 0 0 0 0,-1 0 0 0 0,0 0 0 0 0,0 0-1 0 0,0 0 1 0 0,0 0 0 0 0,0 0 0 0 0,0 0-1 0 0,0 0 1 0 0,0 0 0 0 0,0 0 0 0 0,0 0 0 0 0,1 0-1 0 0,-1 0 1 0 0,0 0 0 0 0,0 0 0 0 0,0 0 0 0 0,0 0-1 0 0,0 0 1 0 0,0 0 0 0 0,0 1 0 0 0,0-1-1 0 0,0 0 1 0 0,0 0 0 0 0,0 0 0 0 0,0 0 0 0 0,1 0-1 0 0,-1 0 1 0 0,0 0 0 0 0,0 0 0 0 0,0 0-1 0 0,0 0 1 0 0,0 0 0 0 0,0 0 0 0 0,0 0 0 0 0,0 0-1 0 0,0 1 1 0 0,0-1 0 0 0,0 0 0 0 0,0 0 0 0 0,0 0-1 0 0,0 0 1 0 0,0 0 0 0 0,0 0 0 0 0,0 0-1 0 0,0 0 1 0 0,0 0 0 0 0,0 0 0 0 0,0 1 0 0 0,0-1-1 0 0,0 0 1 0 0,0 0 0 0 0,0 0 0 0 0,0 0-1 0 0,0 0-5 0 0,0 1 20 0 0,0 0 36 0 0,0 2 148 0 0,0 0 79 0 0,0 5 475 0 0,0-5-557 0 0,0-1-38 0 0,0 0-52 0 0,0-1-70 0 0,0 1-85 0 0,0-2-101 0 0,0 3 323 0 0,0-3-23 0 0,-3 0-11 0 0,-7 0-1 0 0,7 0-12 0 0,0-3-49 0 0,-7-10-12 0 0,7-2 1 0 0,1-1-43 0 0,-3 8-8 0 0,4 6-19 0 0,0 1 1 0 0,0-1-1 0 0,0 1 0 0 0,0 0 1 0 0,1-1-1 0 0,-1 0 0 0 0,0 1 1 0 0,1-1-1 0 0,0 1 0 0 0,-1-1 0 0 0,1 0 1 0 0,0 1-1 0 0,0-1 0 0 0,0 0-2 0 0,0-5 11 0 0,1 0-1 0 0,-1 0 0 0 0,2 0 0 0 0,-1 1 0 0 0,1-1 0 0 0,0 0 0 0 0,1 1-10 0 0,-1 0-7 0 0,0-13 7 0 0,-2 18 0 0 0,0 0 0 0 0,0-1 0 0 0,0 1 0 0 0,0-1 0 0 0,1 1 0 0 0,-1 0 0 0 0,0-1 0 0 0,1 1 0 0 0,-1 0 0 0 0,1-2 0 0 0,28-41 0 0 0,-24 37-6 0 0,0 0 0 0 0,1 0-1 0 0,6-5 7 0 0,-2 3-52 0 0,-1 3-50 0 0,2 2-8 0 0,-9 3 87 0 0,0 0 0 0 0,0 0 1 0 0,1-1-1 0 0,-1 1 0 0 0,0 0 1 0 0,0-1-1 0 0,0 1 0 0 0,0-1 0 0 0,0 0 23 0 0,-1 1-12 0 0,12-10-93 0 0,-11 10 100 0 0,-1 1 1 0 0,1-1-1 0 0,0 1 0 0 0,0-1 0 0 0,-1 1 0 0 0,1 0 1 0 0,0-1-1 0 0,0 1 0 0 0,0 0 0 0 0,0 0 5 0 0,2 0-8 0 0,0 0 1 0 0,0-1-1 0 0,0 0 0 0 0,0 0 0 0 0,0 0 1 0 0,-1 0-1 0 0,1 0 0 0 0,0-1 1 0 0,-1 1-1 0 0,4-3 8 0 0,-6 3-4 0 0,1 0 0 0 0,0 1 0 0 0,0-1 0 0 0,0 1 0 0 0,0-1 0 0 0,0 1 0 0 0,0-1-1 0 0,0 1 1 0 0,0 0 0 0 0,0 0 0 0 0,0 0 0 0 0,0 0 0 0 0,0 1 0 0 0,1-1 4 0 0,27 11-36 0 0,-9-2 3 0 0,-11-6 33 0 0,25 10 0 0 0,-29-10-3 0 0,16 8 23 0 0,-1 1 49 0 0,-2 4 57 0 0,-6 2 62 0 0,16 16 132 0 0,-19-12-197 0 0,-7-12-47 0 0,3 3 45 0 0,0 0-21 0 0,-3-3-39 0 0,-1-4-45 0 0,-1 0 0 0 0,-1 1 0 0 0,1-1-1 0 0,-1 0 1 0 0,0 3-16 0 0,0-7 7 0 0,0 0 0 0 0,1-1 0 0 0,-1 1 0 0 0,1 0-1 0 0,-1 0 1 0 0,1-1 0 0 0,0 1 0 0 0,-1 0 0 0 0,1-1-1 0 0,0 1 1 0 0,1 0-7 0 0,5 13 30 0 0,-9-4 19 0 0,-3-2-36 0 0,4-8-8 0 0,0 0 0 0 0,0 1 0 0 0,0-1-1 0 0,1 1 1 0 0,-1-1 0 0 0,0 1 0 0 0,1-1 0 0 0,-1 1 0 0 0,1-1 0 0 0,0 1-1 0 0,-1 0 1 0 0,1-1 0 0 0,0 1 0 0 0,0 0-5 0 0,0 1-34 0 0,0 8 10 0 0,-2 11 172 0 0,1-15-168 0 0,0-4-29 0 0,-1 0-33 0 0,1 0-39 0 0,-1 0-45 0 0,0 0-49 0 0,0-1-57 0 0,1-1-7 0 0,0 0-47 0 0,1-1-42 0 0,0 1-40 0 0,-1-1-266 0 0,1 1-65 0 0,0 0-50 0 0,0 0-37 0 0,0 3-1483 0 0,0 5-1316 0 0</inkml:trace>
  <inkml:trace contextRef="#ctx0" brushRef="#br1" timeOffset="39885">1 1279 5784 0 0,'0'0'132'0'0,"0"0"17"0"0,0 0 10 0 0,0 0 33 0 0,0 0 134 0 0,0 0 61 0 0,2 0 12 0 0,0 0-416 0 0,1 0 58 0 0,0 0 47 0 0,0 0 39 0 0,2 0 84 0 0,9 0 486 0 0,-8 0-429 0 0,-3 0-84 0 0,0 0-79 0 0,0 0 215 0 0,-3 0-19 0 0,3 0-77 0 0,7 0-31 0 0,-7 0-7 0 0,-1 0 6 0 0,25 0 280 0 0,-25 0-224 0 0,1-3-6 0 0,-3 3-238 0 0,11-9 186 0 0,-10 8-182 0 0,-1 1 0 0 0,1 0 0 0 0,-1 0 0 0 0,0-1 0 0 0,1 1 0 0 0,-1 0-1 0 0,1 0 1 0 0,-1-1 0 0 0,1 1 0 0 0,-1 0 0 0 0,1 0 0 0 0,-1 0-1 0 0,1 0 1 0 0,-1 0 0 0 0,1 0 0 0 0,-1 0 0 0 0,1 0 0 0 0,-1 0-1 0 0,1 0 1 0 0,-1 0 0 0 0,1 0 0 0 0,-1 0 0 0 0,1 0 0 0 0,-1 0-1 0 0,1 0 1 0 0,-1 1 0 0 0,1-1 0 0 0,-1 0 0 0 0,1 0 0 0 0,-1 1-8 0 0,5 5 135 0 0,0 0 29 0 0,4-5-82 0 0,254-1 1206 0 0,-151 0-693 0 0,-32 0-109 0 0,1 0 76 0 0,-79 0-554 0 0,0 0 0 0 0,-1 0 0 0 0,1-1 1 0 0,0 1-1 0 0,0-1 0 0 0,-1 1 1 0 0,1-1-1 0 0,0 1 0 0 0,-1-1 1 0 0,1 0-1 0 0,0 0 0 0 0,-1 0 1 0 0,1 0-9 0 0,-1 0 8 0 0,1 0 0 0 0,-1 0 0 0 0,1 0 1 0 0,-1 1-1 0 0,1-1 0 0 0,0 0 1 0 0,0 1-1 0 0,-1-1 0 0 0,1 1 1 0 0,0 0-1 0 0,0-1 0 0 0,-1 1 1 0 0,1 0-9 0 0,5 0 33 0 0,-4 1-22 0 0,-1-1 0 0 0,0 0 0 0 0,0 0 0 0 0,0 0 0 0 0,0-1 0 0 0,1 1 0 0 0,-1 0 0 0 0,0-1 0 0 0,0 1 1 0 0,1-1-12 0 0,5-4 34 0 0,-7 4-24 0 0,1 0-1 0 0,-1 0 1 0 0,1 0-1 0 0,-1 0 1 0 0,1 1-1 0 0,-1-1 1 0 0,1 0-1 0 0,-1 1 1 0 0,1-1-1 0 0,0 1 1 0 0,-1 0-1 0 0,1 0 1 0 0,0-1 0 0 0,-1 1-10 0 0,63 0 360 0 0,-63 0-352 0 0,1 0 0 0 0,-1 0 0 0 0,1 0 0 0 0,0 0 0 0 0,-1-1 0 0 0,1 1 0 0 0,-1-1 0 0 0,1 1 0 0 0,-1-1 0 0 0,1 0 1 0 0,-1 0-1 0 0,1 1 0 0 0,0-2-8 0 0,0 1 7 0 0,-1 0 1 0 0,1 0 0 0 0,0 0-1 0 0,0 0 1 0 0,-1 0-1 0 0,1 1 1 0 0,0-1 0 0 0,0 1-1 0 0,0-1 1 0 0,0 1-1 0 0,0 0 1 0 0,0 0 0 0 0,1 0-8 0 0,8 0 5 0 0,-6 1 4 0 0,-1-1 0 0 0,1 1 0 0 0,0-1 0 0 0,0 0 0 0 0,0-1 0 0 0,-1 1 0 0 0,1-1 0 0 0,0 0 0 0 0,2-1-9 0 0,1-3 21 0 0,-7 4-19 0 0,1 0 1 0 0,-1 0-1 0 0,1 0 0 0 0,-1 1 1 0 0,1-1-1 0 0,-1 0 0 0 0,1 1 1 0 0,-1-1-1 0 0,1 1 0 0 0,0 0 1 0 0,-1-1-1 0 0,1 1 0 0 0,0 0 0 0 0,0 0-2 0 0,63 0 1 0 0,-36 0 78 0 0,-27 0-73 0 0,0 0-1 0 0,0-1 0 0 0,-1 1 0 0 0,1 0 0 0 0,0-1 0 0 0,0 1 0 0 0,-1-1 0 0 0,1 0 0 0 0,0 1 0 0 0,-1-1 0 0 0,1 0 0 0 0,-1 0 0 0 0,1 0-5 0 0,-1 0 3 0 0,1 0 1 0 0,-1 0 0 0 0,1 0-1 0 0,0 0 1 0 0,-1 1-1 0 0,1-1 1 0 0,0 1 0 0 0,-1-1-1 0 0,1 1 1 0 0,0 0-1 0 0,0-1 1 0 0,0 1-1 0 0,0 0-3 0 0,92 0 0 0 0,-82 0 0 0 0,-9-1 0 0 0,0 1 0 0 0,1 0 0 0 0,-1 0 0 0 0,0 0 0 0 0,0 0 0 0 0,0 0 0 0 0,1 1 0 0 0,-1 0 1 0 0,0 0-1 0 0,0 0-1 0 0,4 2 1 0 0,12 7 0 0 0,-18-10 0 0 0,0 1 0 0 0,0-1 0 0 0,-1 0 0 0 0,1 0 0 0 0,0 0 0 0 0,0 0 0 0 0,-1 1 0 0 0,1-1 0 0 0,0 0 0 0 0,0 0 0 0 0,-1-1 0 0 0,1 1 0 0 0,0 0 0 0 0,0 0 0 0 0,-1 0 0 0 0,1 0 0 0 0,0-1 0 0 0,0 1 0 0 0,-1 0 0 0 0,1-1 0 0 0,0 1 0 0 0,-1 0 0 0 0,1-1 0 0 0,0 1 0 0 0,-1-1 0 0 0,2-3 1 0 0,4-2 9 0 0,-3 5-4 0 0,0 0 0 0 0,-1 1 0 0 0,1-1 1 0 0,0 1-1 0 0,0 0 0 0 0,0 0 0 0 0,1 0-6 0 0,-4 0 0 0 0,69 0 114 0 0,-25 0-82 0 0,-42 0-29 0 0,-1 0 0 0 0,1 0 0 0 0,0-1 0 0 0,0 1-1 0 0,-1 0 1 0 0,1-1 0 0 0,0 0 0 0 0,0 1-1 0 0,-1-1 1 0 0,1 0 0 0 0,-1 0 0 0 0,1 0-1 0 0,-1 0-2 0 0,1 0 3 0 0,-1 0 0 0 0,1 0 0 0 0,0 0 0 0 0,-1 1-1 0 0,1-1 1 0 0,0 0 0 0 0,-1 1 0 0 0,1-1-1 0 0,0 1 1 0 0,0 0 0 0 0,-1 0 0 0 0,1-1-1 0 0,0 1-2 0 0,15 1 19 0 0,12 0 29 0 0,-9-5-51 0 0,-14 2-3 0 0,0-1 16 0 0,1 1 0 0 0,0 0 0 0 0,0 1 0 0 0,-1-1 0 0 0,1 1 0 0 0,0 1 0 0 0,0 0-10 0 0,106 0 0 0 0,-109-1 0 0 0,0 1 0 0 0,0-1 0 0 0,0 1 0 0 0,0-1 0 0 0,0 0 0 0 0,0-1 0 0 0,0 1 0 0 0,-1-1 0 0 0,1 1 0 0 0,2-3 0 0 0,-3 3 1 0 0,0 1-1 0 0,0-1 0 0 0,0 0 1 0 0,0 1-1 0 0,0-1 0 0 0,-1 1 1 0 0,1 0-1 0 0,0 0 0 0 0,0 0 1 0 0,0 1-1 0 0,1-1 0 0 0,5 1 10 0 0,9 0 38 0 0,-2 6-29 0 0,0-1-5 0 0,2-4 25 0 0,187-2-29 0 0,-199-1-10 0 0,0 0 0 0 0,0 0 0 0 0,-1 0 0 0 0,1-1 0 0 0,3-1 0 0 0,-4 2 0 0 0,0-1 0 0 0,1 1 0 0 0,-1 0 0 0 0,1 0 0 0 0,3 0 0 0 0,122 1 0 0 0,-125-1 0 0 0,-1 1 0 0 0,0-1 0 0 0,0 0 0 0 0,0-1 0 0 0,5-1 0 0 0,-5 1 0 0 0,1 1 0 0 0,0-1 0 0 0,-1 1 0 0 0,1 0 0 0 0,0 0 0 0 0,1 1 0 0 0,18 1 17 0 0,4-1 85 0 0,-22 0-50 0 0,0 0 0 0 0,1-1 1 0 0,-1 0-1 0 0,4-1-52 0 0,4-1 60 0 0,20-5 134 0 0,-20 7-174 0 0,2 0-47 0 0,-6 1-19 0 0,-4 0 8 0 0,0-1-1 0 0,0 2 1 0 0,0-1-1 0 0,0 1 0 0 0,5 1 39 0 0,3 3-79 0 0,-3 0 40 0 0,11-2 29 0 0,-5-3 10 0 0,-9 1 0 0 0,0-1 0 0 0,0 0 0 0 0,0-1 0 0 0,0 1 0 0 0,4-3 0 0 0,2-2 0 0 0,-11 3 0 0 0,-1 1 0 0 0,0 0 0 0 0,0 0 0 0 0,1 0 0 0 0,-1 0 0 0 0,1 1 0 0 0,-1-1 0 0 0,2 1 0 0 0,64 0 0 0 0,-53 1-64 0 0,2-1 114 0 0,4 1 111 0 0,0 0 92 0 0,4-2 145 0 0,9-3 316 0 0,-20-2-474 0 0,-7 3-125 0 0,2 0-75 0 0,-3 2-76 0 0,3 0-68 0 0,9 1-219 0 0,-1 0 50 0 0,2 0 47 0 0,-1 0 41 0 0,0 0 40 0 0,1 0 35 0 0,19 0-17 0 0,-3 0 98 0 0,0 0 60 0 0,81 0 232 0 0,-68 0-202 0 0,-34-1-126 0 0,0-5 12 0 0,-12 5 45 0 0,-1-1-1 0 0,1 1 1 0 0,-1 0-1 0 0,1 0 1 0 0,0 1-1 0 0,-1-1 1 0 0,1 0-1 0 0,0 1 1 0 0,-1 0-1 0 0,1 0 1 0 0,0 0-1 0 0,0 0 9 0 0,89 0-12 0 0,-88 0 12 0 0,-1-1 0 0 0,0 1 0 0 0,0-1 0 0 0,0 1 0 0 0,1-1 0 0 0,-1 0 0 0 0,0 0 0 0 0,0 0 0 0 0,0-1 0 0 0,13-4 0 0 0,-2 4 4 0 0,1 1 0 0 0,0 0-1 0 0,-1 1 1 0 0,11 1-4 0 0,0 0 39 0 0,43-1-29 0 0,6 0 1 0 0,-56 0 27 0 0,11 0-9 0 0,-7 2 24 0 0,-9 4-39 0 0,-11-5-14 0 0,0 0 0 0 0,0 0 0 0 0,1 0 0 0 0,-1 0 0 0 0,0 0 0 0 0,1-1 0 0 0,-1 1 0 0 0,0-1 0 0 0,1 0 0 0 0,-1 1 0 0 0,1-1-1 0 0,0 0 1 0 0,1-1-4 0 0,1 1-1 0 0,-1 0 0 0 0,1 0 0 0 0,0 1 0 0 0,-1-1 0 0 0,1 1 0 0 0,-1 0 0 0 0,1 1 0 0 0,-1-1 0 0 0,1 1 0 0 0,-1-1 0 0 0,0 1 0 0 0,1 1 5 0 0,-2-2 0 0 0,-1 0 0 0 0,1-1 0 0 0,0 1 0 0 0,0-1 0 0 0,0 1 0 0 0,0-1 0 0 0,0 0 0 0 0,0 0 0 0 0,0 0 0 0 0,0 0 0 0 0,1-1 0 0 0,4 0 0 0 0,47 1-62 0 0,-1 0 37 0 0,37 0 43 0 0,121 0 100 0 0,-147 0-120 0 0,0 0-45 0 0,-2 0 48 0 0,-31 0 52 0 0,-28 1-52 0 0,0-1 0 0 0,0 1 0 0 0,0-1 0 0 0,0 1 0 0 0,-1 0 0 0 0,1 0 0 0 0,0 1 0 0 0,0-1 0 0 0,-1 1 0 0 0,3 2-1 0 0,-4-4 0 0 0,0 1 0 0 0,-1 0 0 0 0,1-1 0 0 0,0 1 0 0 0,-1-1 0 0 0,1 1 0 0 0,0-1 0 0 0,0 0 0 0 0,0 0 0 0 0,-1 0 0 0 0,1 0 0 0 0,0 0 0 0 0,0 0 0 0 0,-1 0 0 0 0,1-1 0 0 0,0 1 0 0 0,0-1 0 0 0,0 1 0 0 0,-1-1 0 0 0,1 1 0 0 0,0 0 0 0 0,0-1 0 0 0,-1 1 0 0 0,1 0 0 0 0,0 0 0 0 0,0 0 0 0 0,0 1 0 0 0,-1-1 0 0 0,1 0 0 0 0,0 1 0 0 0,0-1 0 0 0,-1 1 0 0 0,1-1 0 0 0,0 1 0 0 0,0 0 0 0 0,1 1 0 0 0,1 0-1 0 0,-1-1 0 0 0,1 1 1 0 0,0-1-1 0 0,0 0 0 0 0,0 0 1 0 0,0 0-1 0 0,0 0 0 0 0,1-1 1 0 0,19 1-47 0 0,-17-1 46 0 0,0-1-1 0 0,-1 0 1 0 0,1 0 0 0 0,0-1-1 0 0,0 0 1 0 0,0 0-1 0 0,-1 0 2 0 0,0 0-1 0 0,-2 1 1 0 0,-1 0 0 0 0,1 0 0 0 0,-1 1 0 0 0,1-1 0 0 0,0 1 0 0 0,-1 0 0 0 0,1 0 0 0 0,-1 0 0 0 0,3 1 0 0 0,3-1 0 0 0,55 0 54 0 0,-62 0-53 0 0,1 0 0 0 0,0 0 0 0 0,0 1 0 0 0,-1-1 0 0 0,1 0 0 0 0,0 1 0 0 0,-1 0-1 0 0,1 0 1 0 0,0 0 0 0 0,-1 0 0 0 0,1 0 0 0 0,0 0-1 0 0,-1 1 0 0 0,0-1 0 0 0,0 0 0 0 0,0 0 0 0 0,1-1 0 0 0,-1 1 0 0 0,0 0 0 0 0,1-1 0 0 0,-1 1 0 0 0,0-1 0 0 0,1 0 0 0 0,-1 0-1 0 0,1 0 1 0 0,105 0 0 0 0,-105 0 0 0 0,-1 0 0 0 0,1 0 0 0 0,0 0 0 0 0,-1 0 0 0 0,1 1 0 0 0,-1 0 0 0 0,1-1 0 0 0,-1 1 0 0 0,1 0 0 0 0,-1 0 0 0 0,1 0 0 0 0,0 1 0 0 0,-1-1 0 0 0,1 0 0 0 0,-1 0 0 0 0,0 0 0 0 0,1 0 0 0 0,-1 0 0 0 0,1-1 0 0 0,0 1 0 0 0,-1-1 0 0 0,1 1 0 0 0,-1-1 0 0 0,1 0 0 0 0,1 0 0 0 0,104 0 0 0 0,84 0 0 0 0,-188 0 0 0 0,0-1 0 0 0,0 1 0 0 0,0-1 0 0 0,0 0 0 0 0,0 0 0 0 0,0 0 0 0 0,-1-1 0 0 0,1 1 0 0 0,0-1 0 0 0,2-1 0 0 0,-2 1 0 0 0,1 1 0 0 0,0 0 0 0 0,0 1 0 0 0,-1-1 0 0 0,1 1 0 0 0,0 0 0 0 0,0 0 0 0 0,0 0 0 0 0,2 1 0 0 0,3 0 0 0 0,81-1 12 0 0,-5 0 102 0 0,-85 0-113 0 0,1 0-1 0 0,-1 0 1 0 0,1 1 0 0 0,-1-1 0 0 0,1 0 0 0 0,0 1 0 0 0,-1-1-1 0 0,1 1 1 0 0,-1-1 0 0 0,0 1 0 0 0,1 0 0 0 0,-1 0 0 0 0,0 0-1 0 0,13 5-1 0 0,0-4 1 0 0,1 0 0 0 0,-1-2 0 0 0,1 1 0 0 0,10-3 0 0 0,-3 2 0 0 0,-20 0 0 0 0,0 0 0 0 0,0 0 0 0 0,0 0 0 0 0,0 1 0 0 0,-1-1 0 0 0,1 0 0 0 0,0 1 0 0 0,0 0 0 0 0,0-1 0 0 0,0 1 0 0 0,-1 0 0 0 0,1 0 0 0 0,1 1 0 0 0,-1-1 0 0 0,-1 0 0 0 0,0 0 0 0 0,1 0 0 0 0,-1-1 0 0 0,1 1 0 0 0,-1-1 0 0 0,1 1 0 0 0,-1-1 0 0 0,1 1 0 0 0,0-1 0 0 0,-1 0 0 0 0,1 0 0 0 0,1 1 0 0 0,106-1 20 0 0,136 0-107 0 0,-155 0 130 0 0,-82-1-41 0 0,0 0 0 0 0,1-1-1 0 0,-2 1 1 0 0,1-2 0 0 0,8-2-2 0 0,-14 4 2 0 0,21-3 42 0 0,-20 4-42 0 0,0 1-1 0 0,0-1 1 0 0,0 0-1 0 0,1 1 1 0 0,-1 0-1 0 0,2 0-1 0 0,3 3 0 0 0,5 0 0 0 0,45-14 0 0 0,-10 10 0 0 0,-46 0 0 0 0,1 0 0 0 0,-1 0 0 0 0,1 0 0 0 0,0 0 0 0 0,-1 1 0 0 0,1-1 0 0 0,-1 1 0 0 0,1 0 0 0 0,-1 0 0 0 0,1 0 0 0 0,-1 0 0 0 0,2 1 0 0 0,-2-1 0 0 0,0 0 0 0 0,1 0 0 0 0,-1 0 0 0 0,1 0 0 0 0,-1 0 0 0 0,1-1 0 0 0,-1 1 0 0 0,1-1 0 0 0,0 0 0 0 0,-1 1 0 0 0,1-1 0 0 0,1 0 0 0 0,5 0 0 0 0,-6 1 0 0 0,0-1 0 0 0,0 0 0 0 0,0 0 0 0 0,-1 0 0 0 0,1 0 0 0 0,0 0 0 0 0,0-1 0 0 0,0 1 0 0 0,0-1 0 0 0,0 0 0 0 0,1 0 0 0 0,0-1 0 0 0,0 0 0 0 0,0 0 0 0 0,0 0 0 0 0,1 1 0 0 0,-1-1 0 0 0,1 1 0 0 0,-1 0 0 0 0,1 1 0 0 0,-1-1 0 0 0,1 1 0 0 0,-1 0 0 0 0,1 0 0 0 0,3 1 0 0 0,88-1 150 0 0,3 0-63 0 0,1 0-54 0 0,-3 0-47 0 0,-89 0 15 0 0,0 1-1 0 0,0 0 0 0 0,-1 0 1 0 0,1 1-1 0 0,1 1 0 0 0,-2-1 13 0 0,1 0-1 0 0,-1-1 1 0 0,1 0-1 0 0,0 0 0 0 0,1 0-12 0 0,19-1 68 0 0,24 1 48 0 0,-24-5-108 0 0,-13-2-8 0 0,-12 5 0 0 0,0 0 0 0 0,1-1 0 0 0,-1 1 0 0 0,1 1 0 0 0,-1-1 0 0 0,1 0 0 0 0,-1 1 0 0 0,1 0 0 0 0,0 0 0 0 0,28 0 2 0 0,46 0 71 0 0,-71-1-64 0 0,1 1 0 0 0,-1-1 0 0 0,0-1 1 0 0,0 1-1 0 0,0-1 0 0 0,6-3-9 0 0,-8 4-2 0 0,-2 0 2 0 0,0 0 0 0 0,1 0 0 0 0,0 0 0 0 0,-1 1 0 0 0,1 0 0 0 0,-1-1 0 0 0,1 1 0 0 0,0 1 0 0 0,1-1 0 0 0,7 1 0 0 0,111-1 85 0 0,165 0 22 0 0,-281 0-107 0 0,1-1 0 0 0,0 0 0 0 0,0-1 0 0 0,-1 1 0 0 0,2-2 0 0 0,-1 1 0 0 0,-1 0 0 0 0,1 1 0 0 0,0-1 0 0 0,-1 2 0 0 0,2-1 0 0 0,7 1 0 0 0,-9 1 0 0 0,1-1 0 0 0,0 0 0 0 0,0-1 0 0 0,-1 0 0 0 0,2 0 0 0 0,8-4 0 0 0,-11 3 0 0 0,1 0 0 0 0,-1 1 0 0 0,1-1 0 0 0,0 1 0 0 0,0 1 0 0 0,0-1 0 0 0,371 1 117 0 0,1 0-106 0 0,-373 0-11 0 0,0 0 0 0 0,1-1 0 0 0,-1 0 0 0 0,0-1 0 0 0,5-1 0 0 0,13-3 0 0 0,3 4 0 0 0,0 0 0 0 0,0 2 0 0 0,7 1 0 0 0,3 0 0 0 0,-7-2 0 0 0,-20 0 0 0 0,0 1 0 0 0,0 0 0 0 0,1 1 0 0 0,-1 0 0 0 0,6 1 0 0 0,1 3 0 0 0,-11-3-3 0 0,1 0 0 0 0,-1-1 1 0 0,1 0-1 0 0,0 0 0 0 0,0 0 0 0 0,-1-1 3 0 0,20 1-68 0 0,16 0-58 0 0,-15-5 75 0 0,-10-1 61 0 0,-11 3 10 0 0,1 0 0 0 0,-1 1-1 0 0,1 0 1 0 0,0 0-1 0 0,-1 0 1 0 0,1 1-20 0 0,48 0 142 0 0,3 0-94 0 0,-50 0-48 0 0,1 0 0 0 0,-1-1 0 0 0,7-1 0 0 0,11-9 0 0 0,-13 10 0 0 0,1 0 0 0 0,-1 0 0 0 0,14 2 0 0 0,-7-1 0 0 0,18 0 52 0 0,0 0-68 0 0,88 0-224 0 0,-72 0 186 0 0,-22 0 73 0 0,1 0 54 0 0,-18-1 7 0 0,0-1 0 0 0,15-3-80 0 0,1 0 59 0 0,-1 2-56 0 0,140 3-3 0 0,-162 0 0 0 0,0-1 0 0 0,0 0-1 0 0,0 0 1 0 0,0 0 0 0 0,6-3 0 0 0,-7 2 4 0 0,0 0 1 0 0,1 1-1 0 0,-1 0 1 0 0,0 0 0 0 0,6 0-5 0 0,103 1 346 0 0,-64 0-247 0 0,-24 0-86 0 0,0 0-42 0 0,0 0-51 0 0,-1 0-59 0 0,-13-2 132 0 0,-4-3 41 0 0,2-1 25 0 0,-7 5-41 0 0,-1 0 0 0 0,0 1 0 0 0,1 0 0 0 0,-1-1 0 0 0,3 2-18 0 0,-2-1 13 0 0,-1 0 1 0 0,0-1-1 0 0,1 1 1 0 0,-1-1-1 0 0,3 0-13 0 0,6-5 13 0 0,-12 5-13 0 0,1 0 1 0 0,-1 0 0 0 0,1 0 0 0 0,-1 1 0 0 0,1-1 0 0 0,-1 0 0 0 0,1 1 0 0 0,0 0 0 0 0,-1-1 0 0 0,1 1 0 0 0,0 0 0 0 0,-1 0-1 0 0,1 0 1 0 0,0 0-1 0 0,2 0 6 0 0,49 0 53 0 0,-36 0-87 0 0,-1 0-51 0 0,-5-1-40 0 0,-2-1 62 0 0,0-1 43 0 0,2-2 36 0 0,-7 3-24 0 0,2-1 80 0 0,0 3 5 0 0,0 0-34 0 0,13 0-27 0 0,-3 0-22 0 0,-15 0 0 0 0,0 0 0 0 0,-1 0 0 0 0,1 0 0 0 0,0 0 0 0 0,0 0 0 0 0,0 0 0 0 0,0 0 0 0 0,0 0 0 0 0,-1-1 0 0 0,1 1 0 0 0,0 0 0 0 0,0 0 0 0 0,0-1 0 0 0,0 0 0 0 0,4-9 0 0 0,-4 9 0 0 0,-1 1 0 0 0,1-1 0 0 0,0 1 0 0 0,-1 0 0 0 0,1-1 0 0 0,0 1 0 0 0,-1 0 0 0 0,1-1 0 0 0,0 1 0 0 0,-1 0 0 0 0,1 0 0 0 0,0 0 0 0 0,0 0 0 0 0,-1-1 0 0 0,1 1 0 0 0,0 0 0 0 0,0 0 0 0 0,-1 0 0 0 0,1 1 0 0 0,0-1 0 0 0,0 0 0 0 0,-1 0 0 0 0,1 0 0 0 0,27 1 0 0 0,-6-1 5 0 0,4 0-10 0 0,7 0 59 0 0,-29 0-52 0 0,0 0 0 0 0,0 0 0 0 0,0 0 0 0 0,0-1 0 0 0,3 0-2 0 0,-6 0 2 0 0,1 0-1 0 0,0 0 0 0 0,-1 1 0 0 0,1-1 0 0 0,-1 0 0 0 0,1 0 1 0 0,-1 0-1 0 0,0-1 0 0 0,2 0-1 0 0,-3 2 0 0 0,2-3 53 0 0,0 3-152 0 0,-1 0 73 0 0,1 0 100 0 0,1 0 157 0 0,-3 0-168 0 0,1 0-67 0 0,0 0-100 0 0,0 0 9 0 0,-1 0-35 0 0,0 0-37 0 0,1 0-42 0 0,-1 0-45 0 0,0 0-49 0 0,1 0-51 0 0,-1 0-57 0 0,-13 0-601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54:57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47 6416 0 0,'0'0'141'0'0,"0"0"23"0"0,2 0 13 0 0,11 0-19 0 0,8 0 16 0 0,-13 0 84 0 0,-5 0 175 0 0,0-2 14 0 0,7-9-3 0 0,-7 9-16 0 0,-3 2-4 0 0,2 0 0 0 0,1 0-369 0 0,-1 0 40 0 0,1 0 65 0 0,-1 0 39 0 0,10-2 921 0 0,-9 1-784 0 0,-2 0-208 0 0,0-1-34 0 0,0 1-41 0 0,0-1-48 0 0,-1 0-54 0 0,0 0-59 0 0,0-1 304 0 0,0 3-86 0 0,0 0-40 0 0,0 0-6 0 0,0 0 0 0 0,0 0 0 0 0,0 0 2 0 0,0 0 12 0 0,0 0 4 0 0,0-3-4 0 0,0-7-46 0 0,0 7 42 0 0,0 3-4 0 0,-2 0-17 0 0,-6 0-44 0 0,-16 0 46 0 0,18 0-47 0 0,-17 0 69 0 0,7 3-34 0 0,3 7-20 0 0,9-4 27 0 0,4-1-37 0 0,-1 0-6 0 0,-9 0 36 0 0,4 6-22 0 0,-4-6 35 0 0,9-4-50 0 0,1 0-1 0 0,0-1 0 0 0,-1 1 1 0 0,1 0-1 0 0,0 0 0 0 0,-1 0 1 0 0,1-1-1 0 0,0 1 0 0 0,0 0 1 0 0,0 0-1 0 0,0 0 0 0 0,0 0 1 0 0,0 0-1 0 0,0 0-5 0 0,0 0 4 0 0,0 0 0 0 0,0 0 0 0 0,0 0 0 0 0,0 0 0 0 0,0-1 0 0 0,0 1 0 0 0,0 0 0 0 0,0 0 0 0 0,0 0 0 0 0,-1 0 0 0 0,1-1 0 0 0,0 1 0 0 0,-1 0 0 0 0,0 0-4 0 0,-5 4 15 0 0,5-5-13 0 0,1 0 1 0 0,0 0 0 0 0,-1 1 0 0 0,1-1 0 0 0,-1 0 0 0 0,1 1 0 0 0,0-1 0 0 0,-1 0-1 0 0,1 1 1 0 0,0-1 0 0 0,-1 0 0 0 0,1 1 0 0 0,0-1 0 0 0,-1 1 0 0 0,1-1 0 0 0,0 1-1 0 0,0-1 1 0 0,0 0 0 0 0,-1 1 0 0 0,1-1 0 0 0,0 1 0 0 0,0-1 0 0 0,0 1 0 0 0,0-1-1 0 0,0 1 1 0 0,0-1 0 0 0,0 1 0 0 0,0-1 0 0 0,0 1 0 0 0,0-1 0 0 0,0 1 0 0 0,0 0-3 0 0,1 1 21 0 0,-1 0 0 0 0,0 1 1 0 0,1-1-1 0 0,0 0 1 0 0,-1 0-1 0 0,1 0 1 0 0,0 1-1 0 0,0-1 0 0 0,0 0 1 0 0,1 0-22 0 0,-1 0 17 0 0,0 0 0 0 0,0-1 0 0 0,0 1 0 0 0,-1 0-1 0 0,1 0 1 0 0,0 0 0 0 0,-1 0 0 0 0,1 0 0 0 0,-1 1-17 0 0,0 5 132 0 0,2-1-47 0 0,-2-6-77 0 0,0 0 1 0 0,0 0-1 0 0,1 0 1 0 0,-1 0-1 0 0,1 0 0 0 0,-1 0 1 0 0,1 0-1 0 0,-1-1 1 0 0,1 1-1 0 0,0 0 1 0 0,-1 0-1 0 0,1 0 1 0 0,0 0-1 0 0,0-1 0 0 0,0 1 1 0 0,-1 0-1 0 0,1-1 1 0 0,0 1-1 0 0,0-1 1 0 0,1 1-9 0 0,11 4 140 0 0,-8 2-33 0 0,-5-6-100 0 0,0-1 0 0 0,0 0-1 0 0,1 1 1 0 0,-1-1 0 0 0,0 0-1 0 0,0 1 1 0 0,0-1 0 0 0,1 0 0 0 0,-1 1-1 0 0,0-1 1 0 0,1 0 0 0 0,-1 1 0 0 0,0-1-1 0 0,1 0 1 0 0,-1 0 0 0 0,0 0-1 0 0,1 1 1 0 0,-1-1 0 0 0,1 0 0 0 0,-1 0-1 0 0,0 0 1 0 0,1 0 0 0 0,-1 0-1 0 0,1 1 1 0 0,-1-1 0 0 0,0 0 0 0 0,1 0-1 0 0,-1 0 1 0 0,1 0 0 0 0,-1 0 0 0 0,1-1-7 0 0,4 4 160 0 0,-4-2-143 0 0,1 1 0 0 0,-1-1 0 0 0,1 0 1 0 0,-1 0-1 0 0,1 0 0 0 0,-1 0 1 0 0,1-1-1 0 0,-1 1 0 0 0,1 0 1 0 0,0-1-1 0 0,-1 1 0 0 0,1-1 0 0 0,1 1-17 0 0,14 0 153 0 0,-3-1-10 0 0,-7 0-66 0 0,40 0 6 0 0,-45 0-83 0 0,-1 0 0 0 0,1 0 0 0 0,0 0 0 0 0,0-1 0 0 0,0 1 0 0 0,-1-1 0 0 0,1 1 0 0 0,0-1 0 0 0,-1 0 0 0 0,1 0 0 0 0,-1 0 0 0 0,1 0 0 0 0,0 0 0 0 0,-1 0 0 0 0,1 0 0 0 0,-1 0 0 0 0,1 1 0 0 0,-1-1 0 0 0,1 0 0 0 0,0 1 0 0 0,-1-1 0 0 0,1 1 0 0 0,0-1 0 0 0,0 1 0 0 0,-1 0 0 0 0,1 0 0 0 0,0-1 0 0 0,8 0-22 0 0,-6-4-121 0 0,1-2-120 0 0,8 2-217 0 0,3-8-28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54:57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4480 0 0,'0'0'132'0'0,"0"0"-33"0"0,0 0 6 0 0,0 0 47 0 0,0 0 140 0 0,0 0 258 0 0,0 0 24 0 0,0 0-20 0 0,0 0-87 0 0,0 0-34 0 0,0 2-7 0 0,0-1-411 0 0,0 1 49 0 0,0-1 44 0 0,0 0 36 0 0,0 3 277 0 0,0 5 720 0 0,0-6-816 0 0,0-1-151 0 0,0 0-86 0 0,0-1-105 0 0,0-1-37 0 0,0 1-34 0 0,0 1 493 0 0,0 1-21 0 0,0 0-241 0 0,0 8 76 0 0,0-6-60 0 0,0 0 91 0 0,0-3-72 0 0,0 1 43 0 0,3-1 196 0 0,3 7-197 0 0,-3-2 14 0 0,-1 1 37 0 0,0 11 305 0 0,-2-3-230 0 0,0-11-272 0 0,0-2-37 0 0,0 14 227 0 0,0-11-191 0 0,0-4 33 0 0,0 1-22 0 0,0 23 62 0 0,0-23-76 0 0,0-3 1 0 0,0 0 14 0 0,0 3-26 0 0,0 7-63 0 0,0-8-33 0 0,0-1-43 0 0,0-1-59 0 0,0 0-41 0 0,0 0-225 0 0,0 0-13 0 0,0 0-4 0 0</inkml:trace>
  <inkml:trace contextRef="#ctx0" brushRef="#br0" timeOffset="604.72">379 48 7568 0 0,'0'0'166'0'0,"0"0"29"0"0,0 0 14 0 0,-3 0 42 0 0,-1 0-138 0 0,0 0 30 0 0,1 0 33 0 0,-7-1 440 0 0,6-1-328 0 0,2-1-66 0 0,1 0-130 0 0,0-1-57 0 0,1 4-29 0 0,0 0 0 0 0,0 0 0 0 0,0 0 0 0 0,0-1 0 0 0,0 1 0 0 0,0 0 0 0 0,0 0 0 0 0,0 0 0 0 0,0 0 0 0 0,0 0 0 0 0,0 0 0 0 0,0 0 0 0 0,0 0 0 0 0,0 0-1 0 0,0 0 1 0 0,0-1 0 0 0,0 1 0 0 0,0 0 0 0 0,0 0 0 0 0,0 0 0 0 0,0 0 0 0 0,0 0 0 0 0,0 0 0 0 0,0 0 0 0 0,0 0 0 0 0,0 0 0 0 0,0 0 0 0 0,0 0 0 0 0,0 0 0 0 0,0-1 0 0 0,0 1-1 0 0,0 0 1 0 0,0 0 0 0 0,0 0 0 0 0,-1 0 0 0 0,1 0 0 0 0,0 0 0 0 0,0 0 0 0 0,0 0 0 0 0,0 0 0 0 0,0 0 0 0 0,0 0 0 0 0,0 0 0 0 0,0 0 0 0 0,0 0 0 0 0,0 0 0 0 0,-1 0 0 0 0,1 0-1 0 0,0 0 1 0 0,0 0 0 0 0,0 0 0 0 0,0 0 0 0 0,0 0 0 0 0,0 0 0 0 0,0 0 0 0 0,0 0 0 0 0,0 0-6 0 0,-11 0 305 0 0,8 0-7 0 0,3 0-14 0 0,-2 0-50 0 0,-9 0-18 0 0,9 0-6 0 0,-1 0-12 0 0,0 0-138 0 0,-12 1 349 0 0,12-1-332 0 0,0 1-37 0 0,1 0-64 0 0,-3 6 89 0 0,0-2 1 0 0,-4-4 43 0 0,7 2-39 0 0,-11 7 1 0 0,-1-5 14 0 0,9 6-15 0 0,-2-6-26 0 0,7-5-41 0 0,0 0 0 0 0,-1 0-1 0 0,1 0 1 0 0,-1 1 0 0 0,1-1-1 0 0,0 0 1 0 0,-1 0 0 0 0,1 1-1 0 0,0-1 1 0 0,-1 0 0 0 0,1 1-1 0 0,0-1 1 0 0,0 0 0 0 0,-1 1 0 0 0,1-1-1 0 0,0 0 1 0 0,0 1 0 0 0,0-1-1 0 0,-1 0 1 0 0,1 1 0 0 0,0-1-1 0 0,0 1 1 0 0,0-1 0 0 0,0 1-1 0 0,0-1 1 0 0,0 0 0 0 0,0 1 0 0 0,0-1-1 0 0,0 1 1 0 0,0-1 0 0 0,0 1-3 0 0,-3 4 64 0 0,-4 6-25 0 0,3 2 51 0 0,2 2 44 0 0,2 5 37 0 0,0-16-133 0 0,0 4 21 0 0,-1-4-36 0 0,1-1 0 0 0,0 1-1 0 0,0-1 1 0 0,0 1 0 0 0,1-1 0 0 0,-1 1 0 0 0,1-1 0 0 0,-1 1 0 0 0,2 1-23 0 0,3 3 47 0 0,-4-6-33 0 0,0-1 0 0 0,0 1 0 0 0,0-1-1 0 0,-1 1 1 0 0,1-1 0 0 0,0 1 0 0 0,-1-1-1 0 0,1 1 1 0 0,-1 0 0 0 0,1-1 0 0 0,-1 3-14 0 0,3 1 104 0 0,1 0-90 0 0,2 1 46 0 0,16 15 242 0 0,-10-8-150 0 0,-8-10-113 0 0,0 0 0 0 0,-1 0 1 0 0,1 0-1 0 0,0-1 0 0 0,2 1-39 0 0,11 6 100 0 0,-11-6-76 0 0,-5-3-14 0 0,1 1 1 0 0,0-1-1 0 0,0 1 1 0 0,0-1-1 0 0,0 0 1 0 0,0 1 0 0 0,0-1-1 0 0,0 0 1 0 0,0 0-1 0 0,-1 0 1 0 0,2-1-11 0 0,-1 1 5 0 0,0 0 1 0 0,0 0-1 0 0,0 0 1 0 0,0 0-1 0 0,0 0 0 0 0,0 0 1 0 0,0 0-1 0 0,0 1 1 0 0,-1-1-1 0 0,1 1 1 0 0,1 0-6 0 0,2 2 20 0 0,6 2 40 0 0,1-10 10 0 0,-11 5-62 0 0,1-1 0 0 0,-1 0 0 0 0,1 0-1 0 0,0 1 1 0 0,-1-1 0 0 0,1 1 0 0 0,0-1 0 0 0,0 1 0 0 0,-1-1 0 0 0,2 1-8 0 0,14-4 24 0 0,-15 3-5 0 0,1-1-1 0 0,-1 1 1 0 0,1-1-1 0 0,-1 1 1 0 0,0-1-1 0 0,0 0 0 0 0,0 0 1 0 0,0 0-1 0 0,0-1-18 0 0,4-6 34 0 0,-1-4-7 0 0,6 7 47 0 0,-6-2-24 0 0,4-8-26 0 0,-7 11-15 0 0,0-10 41 0 0,-2 14-48 0 0,0 0 0 0 0,0 0 0 0 0,0 0 0 0 0,0 1 0 0 0,0-1 0 0 0,0 0 0 0 0,0 0 0 0 0,0 0 0 0 0,1 0 0 0 0,-1 1 0 0 0,0-1 0 0 0,0 0 0 0 0,1 0 0 0 0,-1 0 0 0 0,1 0-2 0 0,5-3 36 0 0,-5 4-35 0 0,-1 0-1 0 0,1-1 1 0 0,-1 1 0 0 0,1 0 0 0 0,-1 0 0 0 0,0-1 0 0 0,1 1 0 0 0,-1 0 0 0 0,0-1 0 0 0,1 1 0 0 0,-1-1 0 0 0,0 1 0 0 0,1 0 0 0 0,-1-1 0 0 0,0 1 0 0 0,0-1 0 0 0,1 1 0 0 0,-1-1 0 0 0,0 1 0 0 0,0-1 0 0 0,0 1 0 0 0,0-1 0 0 0,0 1 0 0 0,0-1 0 0 0,0 1 0 0 0,0-1 0 0 0,0 1 0 0 0,0-1 0 0 0,0 1 0 0 0,0-1 0 0 0,0 1 0 0 0,0-1-1 0 0,1-4 2 0 0,-2 3-8 0 0,-3-5 22 0 0,-5-11 42 0 0,3 5-8 0 0,1-1-27 0 0,-5-6 36 0 0,8 18-58 0 0,0-1 0 0 0,1 1 0 0 0,-1-1-1 0 0,0 1 1 0 0,0 0 0 0 0,-1 0 0 0 0,1 0 0 0 0,0 0 0 0 0,-1 0-1 0 0,1 0 1 0 0,-1 1 0 0 0,0-1 0 0 0,1 1 0 0 0,-1 0-1 0 0,-1-1 0 0 0,-3-1 2 0 0,-40-23-3 0 0,31 23 1 0 0,0 0-17 0 0,8-2-21 0 0,-4-1-35 0 0,3 4-30 0 0,7 2-17 0 0,2 0-123 0 0,-3 0-220 0 0,-10 0-15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54:55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4384 0 0,'0'0'127'0'0,"0"0"-30"0"0,0 0-4 0 0,0 0 68 0 0,0 0 34 0 0,0 0 237 0 0,0 0 15 0 0,0 0-9 0 0,0 0-38 0 0,0 0-14 0 0,0 0-2 0 0,0 0 9 0 0,0 0 39 0 0,0 0 15 0 0,0 0 1 0 0,-3 3-32 0 0,-7 7-134 0 0,7-7-52 0 0,3-3-8 0 0,0 0-4 0 0,0 0-2 0 0,0 0 0 0 0,0 0 0 0 0,0 0-6 0 0,0 0-22 0 0,0 0-10 0 0,0 0-2 0 0,0 0-15 0 0,0 0-62 0 0,0 0-31 0 0,0 3-4 0 0,0 23 64 0 0,0-24-64 0 0,0-2 0 0 0,0 3 9 0 0,0-1-57 0 0,1 0 0 0 0,-1-1 0 0 0,1 1 0 0 0,-1 0-1 0 0,1 0 1 0 0,-1-1 0 0 0,1 1 0 0 0,0 0 0 0 0,0-1 0 0 0,0 1 0 0 0,0-1 0 0 0,0 1 0 0 0,0-1 0 0 0,0 1 0 0 0,1-1-16 0 0,1 2 128 0 0,-3 0 4 0 0,0-3-123 0 0,0 1-1 0 0,0-1 1 0 0,0 1 0 0 0,0 0 0 0 0,0-1 0 0 0,0 1 0 0 0,1-1 0 0 0,-1 1 0 0 0,0-1 0 0 0,0 1 0 0 0,0-1 0 0 0,1 1-1 0 0,-1-1 1 0 0,0 1 0 0 0,1-1 0 0 0,-1 1 0 0 0,0-1 0 0 0,1 1 0 0 0,-1-1 0 0 0,1 1 0 0 0,-1-1 0 0 0,1 0 0 0 0,-1 1 0 0 0,1-1-9 0 0,0 0 10 0 0,-1 1 0 0 0,1-1 0 0 0,0 1 0 0 0,-1-1 0 0 0,1 1 1 0 0,-1-1-1 0 0,1 1 0 0 0,-1-1 0 0 0,1 1 0 0 0,-1 0 0 0 0,0-1 0 0 0,1 1 1 0 0,-1 0-1 0 0,0-1 0 0 0,1 1 0 0 0,-1 0 0 0 0,0-1 0 0 0,0 1 1 0 0,0 0-1 0 0,1 0 0 0 0,-1-1 0 0 0,0 1 0 0 0,0 0 0 0 0,0 0 1 0 0,0 0-11 0 0,0 4 53 0 0,0 2 8 0 0,0 12 54 0 0,0-17-109 0 0,0-1 0 0 0,0 1-1 0 0,0 0 1 0 0,1-1 0 0 0,-1 1 0 0 0,1 0 0 0 0,-1-1 0 0 0,1 1 0 0 0,-1-1-1 0 0,1 1 1 0 0,0-1 0 0 0,0 1 0 0 0,0-1 0 0 0,0 1-6 0 0,4 6 9 0 0,-3 7-9 0 0,-2-8-1 0 0,0-6 1 0 0,0 1 1 0 0,0 0 0 0 0,0-1 0 0 0,0 1 0 0 0,0 0 0 0 0,0-1 0 0 0,0 1 0 0 0,1 0 0 0 0,-1-1 0 0 0,0 1 0 0 0,1 0 0 0 0,0 0-1 0 0,6 3 29 0 0,-2-2-11 0 0,-4 10 69 0 0,-1-2-55 0 0,0-8 42 0 0,3-1-4 0 0,7 9-1 0 0,-7-9 16 0 0,-3-2-15 0 0,0 0-1 0 0,0 0 16 0 0,0 0-15 0 0,0 0-4 0 0,0 0 9 0 0,0 0-8 0 0,0 0-3 0 0,0 0 0 0 0,3 0-11 0 0,10-2-42 0 0,0-9-1 0 0,-8 6 33 0 0,21-21-22 0 0,-20 22 24 0 0,-1 3-35 0 0,0 0-11 0 0,1-9 1 0 0,7 5 0 0 0,2-6 0 0 0,33-10 0 0 0,-32 11 0 0 0,-1 7 0 0 0,1 3 0 0 0,16 0-12 0 0,-17 3-36 0 0,1 10 36 0 0,-3 2 12 0 0,-10-11-5 0 0,-3 2-20 0 0,0 16 1 0 0,0 10 14 0 0,0-32 10 0 0,0 1 0 0 0,0 0 0 0 0,0-1 0 0 0,0 1 0 0 0,0 0 0 0 0,0-1 0 0 0,0 1 0 0 0,0 0 0 0 0,-1-1 0 0 0,1 1 0 0 0,0 0 0 0 0,0-1 0 0 0,-1 1 0 0 0,1 0 0 0 0,0-1 0 0 0,-1 1 0 0 0,1-1 0 0 0,-1 1 0 0 0,1-1 0 0 0,0 1 0 0 0,-1-1 0 0 0,0 1 0 0 0,1-1 0 0 0,-1 1 0 0 0,1-1 0 0 0,-1 0 0 0 0,1 1 0 0 0,-1-1 0 0 0,0 0 0 0 0,1 1 0 0 0,-1-1 0 0 0,1 1 0 0 0,-1-1 0 0 0,1 1 0 0 0,-1-1 0 0 0,1 1 0 0 0,0-1 0 0 0,-1 1 0 0 0,1 0 0 0 0,0-1 0 0 0,-1 1 0 0 0,1 0 0 0 0,0-1 0 0 0,0 1 0 0 0,-1 0 0 0 0,1-1 0 0 0,0 1 0 0 0,0 0 0 0 0,0-1 0 0 0,0 1 0 0 0,0 0 0 0 0,0-1 0 0 0,0 1 0 0 0,0 0 0 0 0,0-1 0 0 0,1 1 0 0 0,-1-1 0 0 0,0 1 0 0 0,0-1 0 0 0,0 1 0 0 0,0-1 0 0 0,0 1 0 0 0,0-1 0 0 0,0 1 0 0 0,-1-1 0 0 0,1 1 0 0 0,0-1 0 0 0,0 1 0 0 0,0-1 0 0 0,0 0 0 0 0,-1 1 0 0 0,1-1 0 0 0,0 1 0 0 0,0-1 0 0 0,-1 1 0 0 0,1-1 0 0 0,0 0 0 0 0,-1 1 0 0 0,1-1 0 0 0,0 0 0 0 0,-1 1 0 0 0,1-1 0 0 0,-1 0 0 0 0,1 0 0 0 0,-1 1 0 0 0,1-1 0 0 0,-7 5 0 0 0,2 5 0 0 0,-6-5 0 0 0,6 6 0 0 0,-5-6 0 0 0,4 6 0 0 0,-4-6 0 0 0,4 5 0 0 0,-4-4 0 0 0,7 1 0 0 0,3-7 0 0 0,0 0 0 0 0,0 0 0 0 0,0 0 0 0 0,0 1 0 0 0,0-1 0 0 0,0 0 0 0 0,0 0 0 0 0,0 0 0 0 0,-1 1 0 0 0,1-1 0 0 0,0 0 0 0 0,0 0 0 0 0,0 0 0 0 0,0 0 0 0 0,0 1 0 0 0,0-1 0 0 0,0 0 0 0 0,0 0 0 0 0,-1 0 0 0 0,1 0 0 0 0,0 0 0 0 0,0 0 0 0 0,0 1 0 0 0,0-1 0 0 0,0 0 0 0 0,-1 0 0 0 0,1 0 0 0 0,0 0 0 0 0,0 0 0 0 0,0 0 0 0 0,0 0 0 0 0,-1 0 0 0 0,1 0 0 0 0,0 0 0 0 0,0 0 0 0 0,0 0 0 0 0,-27 2 0 0 0,11-2 0 0 0,0 0 0 0 0,13 0-2 0 0,0 0 0 0 0,-1 0 0 0 0,1 0 0 0 0,0-1 0 0 0,0 1 0 0 0,0-1 0 0 0,-3-1 2 0 0,6 2-3 0 0,-1 0-1 0 0,1 0 1 0 0,0 0 0 0 0,-1-1 0 0 0,1 1 0 0 0,0 0-1 0 0,-1 0 1 0 0,1-1 0 0 0,0 1 0 0 0,-1 0 0 0 0,1 0 0 0 0,0-1-1 0 0,0 1 1 0 0,-1 0 0 0 0,1-1 0 0 0,0 1 0 0 0,0-1 0 0 0,0 1-1 0 0,0 0 1 0 0,-1-1 0 0 0,1 1 3 0 0,0-1-2 0 0,0 1-1 0 0,0 0 0 0 0,0-1 1 0 0,0 1-1 0 0,-1 0 1 0 0,1-1-1 0 0,0 1 1 0 0,0 0-1 0 0,0-1 1 0 0,-1 1-1 0 0,1 0 1 0 0,0 0-1 0 0,0-1 0 0 0,-1 1 1 0 0,1 0-1 0 0,0 0 1 0 0,-1 0-1 0 0,1-1 1 0 0,0 1-1 0 0,-1 0 1 0 0,1 0-1 0 0,0 0 1 0 0,-1 0-1 0 0,1 0 0 0 0,0 0 1 0 0,-1 0-1 0 0,1 0 1 0 0,0 0-1 0 0,-1 0 1 0 0,1 0-1 0 0,0 0 1 0 0,-1 0-1 0 0,1 0 1 0 0,0 0-1 0 0,-1 0 0 0 0,1 0 1 0 0,0 0 2 0 0,-6-3-75 0 0,-4-7-37 0 0,6 4-34 0 0,4 1 84 0 0,-2 0 16 0 0,-4 1-45 0 0,1 0-43 0 0,3-6-47 0 0,2 7 199 0 0,0 0-67 0 0,0-1-55 0 0,0 1-47 0 0,0-5-238 0 0,0-5-351 0 0,0 9 453 0 0,0 0 49 0 0,0 1 85 0 0,0 0-468 0 0</inkml:trace>
  <inkml:trace contextRef="#ctx0" brushRef="#br0" timeOffset="674.53">679 158 4176 0 0,'0'0'91'0'0,"0"0"11"0"0,0 0 12 0 0,-3 0-10 0 0,-10 0-83 0 0,12 0-21 0 0,0 0 0 0 0,0 0 0 0 0,0 0 0 0 0,0 0 0 0 0,1 0 0 0 0,-1 0 0 0 0,0 0 0 0 0,0 0 0 0 0,0 0 0 0 0,0 1 0 0 0,1-1 0 0 0,-1 0 0 0 0,0 1 0 0 0,0 0 0 0 0,-2 5 15 0 0,3-2 42 0 0,0-2 60 0 0,-3-1 137 0 0,-23-1 743 0 0,21 2-507 0 0,-6 9-87 0 0,9-9-34 0 0,-1-2-7 0 0,2 0-307 0 0,-4 0 83 0 0,-9 1 245 0 0,10 0-306 0 0,2 0-44 0 0,-4 12 105 0 0,-4 0-9 0 0,7-10-29 0 0,1 0-17 0 0,1-2-71 0 0,0 0-5 0 0,-1 0 1 0 0,1 0 0 0 0,0 0 0 0 0,0 0-1 0 0,1 1 1 0 0,-1-1 0 0 0,0 0 0 0 0,0 1-1 0 0,0 0-7 0 0,-1 5 58 0 0,2 3 51 0 0,-1-8-98 0 0,1 0 1 0 0,0 0 0 0 0,-1-1 0 0 0,1 1-1 0 0,-1 0 1 0 0,0-1 0 0 0,1 1 0 0 0,-1 0-1 0 0,0-1 1 0 0,0 1 0 0 0,0-1 0 0 0,0 1-1 0 0,0-1 1 0 0,-1 1 0 0 0,0-1-12 0 0,0 3 76 0 0,1-1-34 0 0,1 6-10 0 0,1-6-6 0 0,-1-1-17 0 0,0-1 1 0 0,0 1 0 0 0,0 0 0 0 0,1-1 0 0 0,-1 1-1 0 0,1-1 1 0 0,-1 1 0 0 0,1 0 0 0 0,-1-1-1 0 0,1 1 1 0 0,0-1 0 0 0,0 1 0 0 0,0-1 0 0 0,0 0-1 0 0,0 1 1 0 0,0-1 0 0 0,0 0 0 0 0,1 1-10 0 0,2 3 100 0 0,-5 0-65 0 0,-1 1 4 0 0,6-1 67 0 0,-3-4-128 0 0,1 1 34 0 0,1 1 37 0 0,3 3 70 0 0,4 3 97 0 0,-6-4-141 0 0,-1-2 60 0 0,0-3 2 0 0,11 0 13 0 0,24 0 400 0 0,-26 0-444 0 0,-3 0-81 0 0,-3-3 41 0 0,7-7-52 0 0,2 1-6 0 0,-13 6 13 0 0,-1-1 3 0 0,10-1-13 0 0,-6-6-11 0 0,5 6 10 0 0,-9 4-7 0 0,-1 0 0 0 0,1 1 0 0 0,-1-1 1 0 0,0 0-1 0 0,1 0 0 0 0,-1 0 0 0 0,0 0 0 0 0,0 1 0 0 0,0-1 0 0 0,0 0 0 0 0,0 0 0 0 0,0 0 0 0 0,0 0 0 0 0,0 0-3 0 0,3-15 11 0 0,7 0-11 0 0,-5 0-15 0 0,6 1-44 0 0,-8-1 45 0 0,-3 3 3 0 0,0 10-42 0 0,0 3-11 0 0,0 0 25 0 0,0 0 107 0 0,0 0 48 0 0,2 3 11 0 0,9 10-21 0 0,-9 3-84 0 0,-2-14-22 0 0,2 32 90 0 0,-2-33-81 0 0,1 1 0 0 0,-1 0-1 0 0,1 0 1 0 0,-1 0 0 0 0,1-1 0 0 0,0 1-1 0 0,-1 0 1 0 0,1 0 0 0 0,0-1-1 0 0,0 1 1 0 0,0-1 0 0 0,1 1 0 0 0,0 0-9 0 0,0 2 93 0 0,-1 0-48 0 0,-2 4-10 0 0,1-8-22 0 0,0 2 69 0 0,0 1 0 0 0,0 16 48 0 0,0-14-69 0 0,0 0 34 0 0,3-5-15 0 0,-3 0-80 0 0,0 0 1 0 0,1 0 0 0 0,0 0 0 0 0,0 0 0 0 0,-1 0 0 0 0,1 0 0 0 0,0 0 0 0 0,-1 0 0 0 0,1 1 0 0 0,0-1 0 0 0,-1 0 0 0 0,1 0 0 0 0,0 1 0 0 0,-1-1 1 0 0,1 0-1 0 0,-1 1-1 0 0,1 4-1 0 0,-1-5 0 0 0,0 0 0 0 0,0 1 0 0 0,0-1-1 0 0,0 1 1 0 0,0-1 0 0 0,0 1-1 0 0,0-1 1 0 0,0 0 0 0 0,0 1 0 0 0,0-1-1 0 0,0 1 1 0 0,1-1 0 0 0,-1 1 0 0 0,0-1-1 0 0,0 0 1 0 0,0 1 0 0 0,0-1-1 0 0,1 0 1 0 0,-1 1 0 0 0,0-1 0 0 0,0 1-1 0 0,1-1 1 0 0,-1 0 0 0 0,0 0 0 0 0,1 1-1 0 0,-1-1 1 0 0,1 0 1 0 0,9 11-8 0 0,-7-8-95 0 0,-3-3-58 0 0,0 0 60 0 0,0 0 28 0 0,0 0-32 0 0,0 0-13 0 0,0 0-34 0 0,0 0-38 0 0,0 0-43 0 0,0 0-46 0 0,0 0-42 0 0,0 0-38 0 0,0 0-33 0 0,0 0-116 0 0,0 0-33 0 0,0 0-1196 0 0</inkml:trace>
  <inkml:trace contextRef="#ctx0" brushRef="#br0" timeOffset="1152.58">1168 111 6072 0 0,'0'0'133'0'0,"0"0"23"0"0,0 0 12 0 0,0 0-54 0 0,0 0-8 0 0,0 0 38 0 0,0 0 123 0 0,0 0 223 0 0,0 0 20 0 0,-3 0-21 0 0,-8 0-94 0 0,11 0-389 0 0,0 0 0 0 0,0 0 0 0 0,0 0 1 0 0,0 0-1 0 0,0 0 0 0 0,0 0 0 0 0,0 0 1 0 0,0 0-1 0 0,0 0 0 0 0,0 0 0 0 0,-1 0 0 0 0,1 0 1 0 0,0 0-1 0 0,0 0 0 0 0,0 0 0 0 0,0 0 1 0 0,0 0-1 0 0,0 0 0 0 0,0 0 0 0 0,0 0 0 0 0,0 0 1 0 0,0 0-1 0 0,0 0 0 0 0,-1-1 0 0 0,1 1 1 0 0,0 0-1 0 0,0 0 0 0 0,0 0 0 0 0,0 0 0 0 0,0 0 1 0 0,0 0-1 0 0,0 0 0 0 0,0 0 0 0 0,0 0 1 0 0,0 0-1 0 0,0 0 0 0 0,0 0 0 0 0,0 0 0 0 0,0 0 1 0 0,0-1-1 0 0,0 1 0 0 0,0 0 0 0 0,0 0 1 0 0,0 0-1 0 0,0 0 0 0 0,0 0 0 0 0,0 0 0 0 0,0 0 1 0 0,0 0-1 0 0,0 0 0 0 0,0 0 0 0 0,0-1 1 0 0,0 1-1 0 0,0 0 0 0 0,0 0 0 0 0,0 0 0 0 0,0 0-6 0 0,0-11 346 0 0,0 11-341 0 0,0 0 1 0 0,0 0-1 0 0,0 0 1 0 0,0 0-1 0 0,0 0 1 0 0,0 0-1 0 0,0 0 0 0 0,0 0 1 0 0,0 0-1 0 0,0 0 1 0 0,0-1-1 0 0,0 1 1 0 0,0 0-1 0 0,0 0 1 0 0,0 0-1 0 0,0 0 1 0 0,0 0-1 0 0,0 0 1 0 0,0 0-1 0 0,0 0 1 0 0,0 0-1 0 0,0 0 1 0 0,0 0-1 0 0,0-1 1 0 0,0 1-1 0 0,0 0 0 0 0,0 0 1 0 0,0 0-1 0 0,-1 0 1 0 0,1 0-1 0 0,0 0 1 0 0,0 0-1 0 0,0 0 1 0 0,0 0-1 0 0,0 0 1 0 0,0 0-1 0 0,0 0 1 0 0,0 0-1 0 0,0 0 1 0 0,0 0-1 0 0,0 0 1 0 0,-1 0-1 0 0,1 0 1 0 0,0 0-1 0 0,0 0 0 0 0,0 0 1 0 0,0 0-1 0 0,0 0 1 0 0,0 0-1 0 0,0 0 1 0 0,0 0-1 0 0,0 0 1 0 0,0 0-1 0 0,-1 0 1 0 0,1 0-1 0 0,0 0 1 0 0,0 0-6 0 0,-4 0 78 0 0,-13 0 191 0 0,12 0-216 0 0,2 0 45 0 0,1 0-22 0 0,1 0-72 0 0,0 0 0 0 0,1 0 0 0 0,-1 0 0 0 0,1 0-1 0 0,-1 0 1 0 0,1 0 0 0 0,-1 0 0 0 0,0 1-1 0 0,1-1 1 0 0,-1 0 0 0 0,1 0 0 0 0,-1 1 0 0 0,1-1-1 0 0,-1 0 1 0 0,1 1 0 0 0,-1-1 0 0 0,1 0 0 0 0,0 1-1 0 0,-1-1 1 0 0,1 1 0 0 0,-1-1 0 0 0,1 1 0 0 0,0-1-1 0 0,-1 1-3 0 0,1 0 5 0 0,-1-1-1 0 0,1 1 1 0 0,-1-1-1 0 0,1 1 1 0 0,-1 0-1 0 0,1-1 1 0 0,-1 1 0 0 0,1-1-1 0 0,-1 1 1 0 0,1-1-1 0 0,-1 0 1 0 0,0 1-1 0 0,1-1 1 0 0,-1 0-1 0 0,0 1 1 0 0,1-1-1 0 0,-1 0 1 0 0,0 0-1 0 0,0 0 1 0 0,1 0-1 0 0,-1 1 1 0 0,0-1-1 0 0,0 0 1 0 0,1 0-1 0 0,-1 0-4 0 0,-8 1 73 0 0,-6 6 183 0 0,12-5-210 0 0,1 1-39 0 0,-4 1 147 0 0,1-4-91 0 0,0 1-18 0 0,0 6 40 0 0,5-7-80 0 0,0 1 0 0 0,0-1 0 0 0,0 0 0 0 0,-1 1 0 0 0,1-1 1 0 0,0 0-1 0 0,0 1 0 0 0,-1-1 0 0 0,1 0 0 0 0,0 1 0 0 0,-1-1 0 0 0,1 0 0 0 0,0 0 0 0 0,-1 1 0 0 0,1-1 0 0 0,0 0 0 0 0,-1 0 0 0 0,1 1 0 0 0,-1-1 0 0 0,1 0 0 0 0,0 0 0 0 0,-1 0 0 0 0,1 0 0 0 0,-1 0 0 0 0,1 0 0 0 0,0 0 0 0 0,-1 0 1 0 0,1 0-1 0 0,-1 0 0 0 0,1 0 0 0 0,-1 0-5 0 0,1 0 1 0 0,0 0 1 0 0,0 0 0 0 0,0 0 0 0 0,0 0-1 0 0,0 0 1 0 0,0 0 0 0 0,0 0 0 0 0,0 0-1 0 0,-1 0 1 0 0,1 0 0 0 0,0 0 0 0 0,0 0-1 0 0,0 0 1 0 0,0 0 0 0 0,0 0 0 0 0,0 0-1 0 0,0 0 1 0 0,0 0 0 0 0,0 0 0 0 0,0 0-1 0 0,-1 0 1 0 0,1 0 0 0 0,0 0 0 0 0,0 0-1 0 0,0 0 1 0 0,0 0 0 0 0,0 0 0 0 0,0 0 0 0 0,0 0-1 0 0,0 1 1 0 0,0-1 0 0 0,0 0 0 0 0,0 0-1 0 0,0 0 1 0 0,0 0 0 0 0,0 0 0 0 0,0 0-1 0 0,-1 0 1 0 0,1 0 0 0 0,0 0 0 0 0,0 0-1 0 0,0 0 1 0 0,0 1 0 0 0,0-1 0 0 0,0 0-1 0 0,0 0 1 0 0,0 0 0 0 0,0 0 0 0 0,0 0-1 0 0,0 0 1 0 0,0 0 0 0 0,0 0 0 0 0,0 0-1 0 0,0 0 1 0 0,0 1 0 0 0,1-1 0 0 0,-1 0-2 0 0,0 5 14 0 0,0 0-32 0 0,0-5 16 0 0,0 0 0 0 0,0 1 0 0 0,0-1 0 0 0,0 0 0 0 0,0 0 0 0 0,0 0 0 0 0,0 0 0 0 0,0 0 0 0 0,0 0 0 0 0,0 0 0 0 0,0 0 0 0 0,0 0-1 0 0,0 0 1 0 0,0 1 0 0 0,0-1 0 0 0,0 0 0 0 0,0 0 0 0 0,0 0 0 0 0,0 0 0 0 0,0 0 0 0 0,0 0 0 0 0,0 0 0 0 0,0 0 0 0 0,0 0 0 0 0,-1 0 0 0 0,1 0 0 0 0,0 0 0 0 0,0 1 0 0 0,0-1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2 0 0,-11 0-116 0 0,11 0 114 0 0,0 0 1 0 0,0 0-1 0 0,0 0 1 0 0,0 0-1 0 0,0 0 1 0 0,0 0-1 0 0,0 0 1 0 0,0 0-1 0 0,0 0 1 0 0,0 0-1 0 0,-1 0 0 0 0,1 0 1 0 0,0 0-1 0 0,0 0 1 0 0,0 0-1 0 0,0 0 1 0 0,0 0-1 0 0,0 0 1 0 0,0 0-1 0 0,0 0 1 0 0,0 0-1 0 0,0 0 0 0 0,0 0 1 0 0,-1 0-1 0 0,1 0 1 0 0,0 0-1 0 0,0 0 1 0 0,0 0-1 0 0,0 0 1 0 0,0 0-1 0 0,0 0 1 0 0,0 0-1 0 0,0 1 0 0 0,0-1 1 0 0,0 0-1 0 0,0 0 1 0 0,0 0-1 0 0,0 0 1 0 0,0 0-1 0 0,0 0 1 0 0,0 0-1 0 0,0 0 1 0 0,0 0-1 0 0,0 0 1 0 0,0 0-1 0 0,0 1 0 0 0,0-1 1 0 0,0 0-1 0 0,0 0 1 0 0,0 0-1 0 0,0 0 1 0 0,0 0-1 0 0,0 0 1 0 0,0 0-1 0 0,0 0 1 0 0,0 0-1 0 0,0 1 2 0 0,2 12-17 0 0,9 2 1 0 0,-9-10-3 0 0,-1-4 17 0 0,-1 0-1 0 0,0-1 0 0 0,0 1 0 0 0,1 0 0 0 0,-1-1 0 0 0,0 1 0 0 0,1-1 0 0 0,-1 1 0 0 0,1-1 0 0 0,-1 1 0 0 0,1-1 1 0 0,-1 1-1 0 0,1-1 0 0 0,-1 1 0 0 0,1-1 0 0 0,-1 1 0 0 0,1-1 0 0 0,0 0 0 0 0,-1 1 0 0 0,1-1 0 0 0,-1 0 1 0 0,1 0 2 0 0,4 3 2 0 0,11 7-2 0 0,0-7 13 0 0,-11-4 4 0 0,-3 2-9 0 0,5 3 23 0 0,10 5 49 0 0,-5-4-15 0 0,-1 1-3 0 0,-6-2-6 0 0,2 2 37 0 0,3 5 34 0 0,-7-9 1 0 0,-3-2 0 0 0,2 3 1 0 0,9 7 6 0 0,-8-7 1 0 0,-3-3 5 0 0,0 0 23 0 0,0 3 11 0 0,0 7 1 0 0,0-7-18 0 0,-3 0-80 0 0,-2 2-61 0 0,-11 10 78 0 0,11-9-86 0 0,-2-2 55 0 0,-2-5-60 0 0,6 0 5 0 0,3 1-7 0 0,-1 0 0 0 0,0 0 0 0 0,1 0 0 0 0,-1 0 0 0 0,0 0 0 0 0,1 0 1 0 0,-1 0-1 0 0,1 1 0 0 0,-1-1 0 0 0,0 0 0 0 0,1 0 0 0 0,-1 0 0 0 0,1 1 0 0 0,-1-1 0 0 0,1 0 0 0 0,-1 1 0 0 0,0-1 0 0 0,1 0 0 0 0,-1 1 0 0 0,1-1 0 0 0,0 0 0 0 0,-1 1 0 0 0,1-1 0 0 0,-1 1 0 0 0,1-1 0 0 0,0 1 0 0 0,-1 0-2 0 0,-4 5-3 0 0,-9-4-67 0 0,4-2-2 0 0,7 0 17 0 0,3 0-13 0 0,0 0-43 0 0,0 0-113 0 0,-3 0-201 0 0,-10 0-20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27:17.8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 6072 0 0,'0'0'133'0'0,"0"0"23"0"0,0 0 12 0 0,0 0 43 0 0,0 0-82 0 0,0 0 106 0 0,0 0 198 0 0,0 0 14 0 0,0 0-29 0 0,0 0-122 0 0,0 0-52 0 0,0 0-10 0 0,0 0-9 0 0,0 0-29 0 0,0 0-17 0 0,0 0-40 0 0,-1 0-62 0 0,-3 0-18 0 0,2 0 2 0 0,1 1 19 0 0,1-1 48 0 0,0 4-54 0 0,0 0 51 0 0,-1 4 115 0 0,2 10 408 0 0,0-14-455 0 0,4 6 24 0 0,-3 2-2 0 0,-2-8-67 0 0,1-1-58 0 0,0 0-37 0 0,1 0-30 0 0,1 1 39 0 0,1 5 129 0 0,0-2-78 0 0,3 7 29 0 0,-5-2 12 0 0,0 3-19 0 0,5 8 10 0 0,1 0-9 0 0,29 119 496 0 0,-35-103-488 0 0,1-27-64 0 0,-2 0 0 0 0,1 0 1 0 0,-1 7-81 0 0,7 29 315 0 0,-5-21-110 0 0,1-10-54 0 0,-3-4 1 0 0,-1 12 111 0 0,0 35 426 0 0,0-59-684 0 0,0-1 0 0 0,0 1 0 0 0,0-1 0 0 0,0 0 0 0 0,0 1 0 0 0,0-1 0 0 0,0 0 0 0 0,0 1 0 0 0,0-1 0 0 0,0 0 0 0 0,0 1 0 0 0,1-1 0 0 0,-1 0 1 0 0,0 1-1 0 0,0-1 0 0 0,0 0 0 0 0,1 1 0 0 0,-1-1 0 0 0,0 0 0 0 0,0 1 0 0 0,1-1 0 0 0,-1 0 0 0 0,0 0 0 0 0,1 0 0 0 0,-1 1-5 0 0,0-1 5 0 0,0 0 0 0 0,1 0 0 0 0,-1 0 0 0 0,0 1-1 0 0,0-1 1 0 0,1 0 0 0 0,-1 0 0 0 0,0 0 0 0 0,0 1 0 0 0,0-1-1 0 0,0 0 1 0 0,1 0 0 0 0,-1 1 0 0 0,0-1 0 0 0,0 0 0 0 0,0 0-1 0 0,0 1 1 0 0,0-1 0 0 0,0 0 0 0 0,0 0 0 0 0,0 1 0 0 0,0-1-1 0 0,0 0 1 0 0,0 1-5 0 0,0 0 93 0 0,0-1 3 0 0,0 0 0 0 0,0 0 2 0 0,0 0 6 0 0,0 0 6 0 0,0 0 2 0 0,0 0 11 0 0,0 0 45 0 0,0 0 21 0 0,-1-4 152 0 0,3-4-66 0 0,1 0-93 0 0,-2 5-134 0 0,0 3-34 0 0,-2-6 9 0 0,3-6 48 0 0,-1 8-59 0 0,0 0 0 0 0,-1 0 0 0 0,0 0 0 0 0,1 0 0 0 0,-2-1 0 0 0,1 1 0 0 0,0-1-12 0 0,-1 0 4 0 0,1-1 0 0 0,0 1 1 0 0,0 0-1 0 0,0 0 0 0 0,2-4-4 0 0,1-4 37 0 0,-2 5-34 0 0,1 0-1 0 0,1 0 1 0 0,-1 0 0 0 0,1 0 0 0 0,0 0-1 0 0,2-1-2 0 0,11-25 0 0 0,-4 18 7 0 0,23-22-86 0 0,-32 36 78 0 0,-1 0 0 0 0,1 0-1 0 0,0 1 1 0 0,0-1 0 0 0,0 1-1 0 0,0 0 1 0 0,0 0 0 0 0,0 0-1 0 0,0 0 1 0 0,1 0 0 0 0,-1 1-1 0 0,1-1 2 0 0,13 1-88 0 0,25 1 21 0 0,-39-1 62 0 0,-1 0 1 0 0,1 1 0 0 0,-1-1-1 0 0,1 1 1 0 0,-1 0-1 0 0,1 0 1 0 0,-1 0-1 0 0,0 0 1 0 0,1 0-1 0 0,-1 1 1 0 0,0-1 0 0 0,0 1-1 0 0,2 1 5 0 0,1 1-2 0 0,-1-1 0 0 0,1 1 1 0 0,-1-1-1 0 0,5 2 2 0 0,8 6-12 0 0,-6-2-33 0 0,21 31 34 0 0,-31-39 11 0 0,0 0 0 0 0,-1 0 0 0 0,1 0 0 0 0,0 0 0 0 0,0 0 0 0 0,-1 0 0 0 0,1 0 0 0 0,-1 0 0 0 0,1 1 0 0 0,-1-1 0 0 0,0 0 0 0 0,1 0 0 0 0,-1 1 0 0 0,0-1 0 0 0,0 0 0 0 0,1 0 0 0 0,-1 1 0 0 0,1-1 0 0 0,-1 0 0 0 0,1 0 0 0 0,-1 0 0 0 0,1 0 0 0 0,0 0 0 0 0,-1 0 0 0 0,1 0 0 0 0,0 0 0 0 0,0 0 0 0 0,-1 0 0 0 0,1 0 0 0 0,0-1 0 0 0,-1 1 0 0 0,1-1 0 0 0,-1 1 0 0 0,0 0 0 0 0,1-1 0 0 0,-1 1 0 0 0,1 0 0 0 0,-1 0 0 0 0,0-1 0 0 0,0 1 0 0 0,1 0 0 0 0,-1 0 0 0 0,0-1 0 0 0,0 1 0 0 0,0 0 0 0 0,0 0 0 0 0,0 0 0 0 0,0 0 0 0 0,0 0 0 0 0,0 0 0 0 0,0 0 0 0 0,0 1 0 0 0,0-1 0 0 0,0 0 0 0 0,0 0 0 0 0,1 0 0 0 0,-1 1 0 0 0,0-1 0 0 0,1 0 0 0 0,-1 0 0 0 0,1 1 0 0 0,1 3 0 0 0,-1-1 0 0 0,0 1 0 0 0,0 0 0 0 0,0-1 0 0 0,0 1 0 0 0,-1 0 0 0 0,0 0 0 0 0,0 0 0 0 0,0 3 0 0 0,0 4 0 0 0,-1-9 7 0 0,0 0 0 0 0,0 0-1 0 0,0 0 1 0 0,0 0-1 0 0,0 0 1 0 0,0-1-1 0 0,-1 1 1 0 0,0 0-1 0 0,1-1 1 0 0,-1 1-1 0 0,0-1 1 0 0,-1 2-7 0 0,-2 0-1 0 0,-9 3 99 0 0,12-5-76 0 0,-1 0 0 0 0,0 0 0 0 0,0-1 0 0 0,0 1 0 0 0,0-1 1 0 0,0 0-1 0 0,-1 0 0 0 0,1 0 0 0 0,0 0 0 0 0,0-1 1 0 0,-1 1-1 0 0,-2-1-22 0 0,2 1 17 0 0,0-1 0 0 0,-1 1 0 0 0,1 0 1 0 0,0 0-1 0 0,0 0 0 0 0,-3 2-17 0 0,-15 3 59 0 0,7-4-63 0 0,12-2 11 0 0,1 1 0 0 0,-1-1-1 0 0,0 1 1 0 0,1-1 0 0 0,-1 1-1 0 0,1 0 1 0 0,0 0 0 0 0,-1 0-1 0 0,0 0-6 0 0,1 1 1 0 0,-1-1-1 0 0,0 0 1 0 0,0 0-1 0 0,1 0 1 0 0,-1 0-1 0 0,0 0 0 0 0,0-1 1 0 0,0 0-1 0 0,-2 1 0 0 0,-10 3-14 0 0,6 1-48 0 0,1 0-68 0 0,1-3-92 0 0,6-2 48 0 0,-1 0 38 0 0,0 0-37 0 0,0 0 98 0 0,-3 2 30 0 0,2-1-33 0 0,2 0-64 0 0,-1 0-103 0 0,1-1 76 0 0,0 1-37 0 0,0-1-40 0 0,0 0-43 0 0,0 0-48 0 0,0 1-49 0 0,0-1-55 0 0,-1 0-57 0 0,1 0-62 0 0,0 0-65 0 0,0 0-67 0 0,-1 0-73 0 0,-1 0-1309 0 0,-1 0-1165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27:19.8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6536 0 0,'0'0'141'0'0,"0"0"23"0"0,0 0 13 0 0,0 0-52 0 0,0 0-7 0 0,0 0 46 0 0,0 0 140 0 0,0 0 256 0 0,0 0 16 0 0,0 0-28 0 0,0 0-145 0 0,0 0-69 0 0,0 0-12 0 0,0 0 3 0 0,0 0 23 0 0,0 0 11 0 0,0 0-117 0 0,0 1-88 0 0,0 0-77 0 0,0-1-35 0 0,0 4 12 0 0,0-3 9 0 0,0 0 78 0 0,0 0-30 0 0,0-1 34 0 0,0 6 263 0 0,1-1-76 0 0,0-1-61 0 0,0 1-45 0 0,3 13 397 0 0,-3-8-312 0 0,0 1-54 0 0,5 6 192 0 0,-2-7-216 0 0,-1 0-43 0 0,-2-3-99 0 0,0 1-37 0 0,3 11 11 0 0,-1-1 14 0 0,-2-9 76 0 0,3-1-39 0 0,-1 0 7 0 0,-3 0 40 0 0,1 0 15 0 0,2-1-45 0 0,0 1 21 0 0,-2 0 61 0 0,0 0 39 0 0,2-1-61 0 0,1 10 127 0 0,-4-9-204 0 0,0 11 329 0 0,0-13-369 0 0,0-1-76 0 0,0-3 51 0 0,1-1-44 0 0,-1 0-39 0 0,1 1-37 0 0,0-2-23 0 0,-1 1-36 0 0,1 0-39 0 0,-1 0-44 0 0,1-1-80 0 0,0 1-64 0 0,-1 0-71 0 0,1 0-77 0 0,-1 0-81 0 0,1 0-89 0 0,-1 0-94 0 0,0 0-99 0 0,0-1-257 0 0,0 1-33 0 0,0-1-2430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3:27:18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5264 0 0,'0'0'116'0'0,"0"0"17"0"0,0 0 12 0 0,0 0-42 0 0,0 0-6 0 0,0 0 75 0 0,0 0 40 0 0,0 0 258 0 0,0 0 11 0 0,0 0-22 0 0,0 0-117 0 0,0 0-48 0 0,0 0-8 0 0,0 0-14 0 0,0 0-38 0 0,0 0-12 0 0,0 0-4 0 0,0 0 0 0 0,0 0 13 0 0,0 0 8 0 0,0 0-40 0 0,1 0-97 0 0,0 0-66 0 0,2 0-36 0 0,-2 0 51 0 0,0 0 31 0 0,0 0 51 0 0,-1 0 61 0 0,1 0 73 0 0,7 3 105 0 0,0 3-87 0 0,2 7 19 0 0,-6-3-97 0 0,-2-1-94 0 0,0-2-36 0 0,2 7 29 0 0,-4-12-86 0 0,0 0 0 0 0,1 0 0 0 0,-1-1 0 0 0,0 1 0 0 0,1 0 0 0 0,-1-1 0 0 0,1 1 0 0 0,-1 0 0 0 0,1 0-20 0 0,3 13 98 0 0,-4-9-49 0 0,1 0-1 0 0,-1 0 1 0 0,1-1 0 0 0,1 1-1 0 0,-1 0 1 0 0,2 1-49 0 0,3 19 187 0 0,-4-6-16 0 0,1-3-45 0 0,2 4 100 0 0,-1-6-63 0 0,-1-7-54 0 0,-2 0 11 0 0,-1-7-56 0 0,0-1 0 0 0,0 0 1 0 0,0 0-26 0 0,0 0-137 0 0,0 0-71 0 0,0 0 74 0 0,0 0-53 0 0,0 0-69 0 0,0 0-115 0 0,0 0 114 0 0,0 0-33 0 0,0 0-338 0 0,0 0 80 0 0,0 0-44 0 0,0 0-652 0 0,0 0-512 0 0,0 0-974 0 0</inkml:trace>
  <inkml:trace contextRef="#ctx0" brushRef="#br0" timeOffset="536.42">230 0 5840 0 0,'0'0'132'0'0,"0"0"17"0"0,0 0 11 0 0,0 0 28 0 0,0 0 91 0 0,0 0 38 0 0,0 0 10 0 0,0 0-18 0 0,0 0-78 0 0,0 0-37 0 0,1 2-8 0 0,0-1-144 0 0,0 1 40 0 0,4 9 475 0 0,-5-7-455 0 0,-2-1-95 0 0,-1-1 64 0 0,3-2-67 0 0,-1 0-1 0 0,1 0 1 0 0,0 0-1 0 0,0 1 1 0 0,0-1 0 0 0,-1 0-1 0 0,1 0 1 0 0,0 0-1 0 0,0 0 1 0 0,0 1 0 0 0,0-1-1 0 0,-1 0 1 0 0,1 0-1 0 0,0 0 1 0 0,0 1-1 0 0,0-1 1 0 0,0 0 0 0 0,0 0-1 0 0,0 1 1 0 0,0-1-1 0 0,-1 0 1 0 0,1 0 0 0 0,0 1-1 0 0,0-1 1 0 0,0 0-1 0 0,0 0 1 0 0,0 1-1 0 0,0-1 1 0 0,0 0 0 0 0,0 0-1 0 0,0 1 1 0 0,1-1-4 0 0,-2 2 37 0 0,0 1 0 0 0,0-1 0 0 0,0 0 0 0 0,0 0 0 0 0,0 0 0 0 0,0 0 0 0 0,-1 0 0 0 0,1 0 0 0 0,-1 1-37 0 0,-10 8 259 0 0,10-10-247 0 0,0 0-1 0 0,0 1 1 0 0,0-1 0 0 0,1 1 0 0 0,-1 0 0 0 0,0-1 0 0 0,1 1 0 0 0,0 0-1 0 0,-1 0 1 0 0,1 0 0 0 0,0 0 0 0 0,-1 1-12 0 0,-6 9 118 0 0,-3-2 100 0 0,10-10-189 0 0,-7 5 128 0 0,1 5 3 0 0,6-8-146 0 0,-5 6 57 0 0,4-7-47 0 0,0 2 0 0 0,0-1 0 0 0,0 0 0 0 0,0 0 0 0 0,1 1 0 0 0,-1-1 0 0 0,1 0 0 0 0,-1 3-24 0 0,2-4 47 0 0,-3-1-27 0 0,-1 1-16 0 0,3 5 56 0 0,1-6 36 0 0,0 1-36 0 0,-1-1-30 0 0,-2 0-221 0 0,2 0 182 0 0,1-1 56 0 0,0 1 75 0 0,1 0 95 0 0,-1 1-10 0 0,1-1 58 0 0,1 1 62 0 0,-1-1 70 0 0,2 2-420 0 0,2 0 24 0 0,-1 0 48 0 0,24-1 212 0 0,-19 0-289 0 0,-6 0 54 0 0,-1 1 35 0 0,1-1 45 0 0,1 1 51 0 0,0-2 57 0 0,2 1 63 0 0,6 3-192 0 0,0 0-63 0 0,-11-5-22 0 0,3 1 0 0 0,7 9 0 0 0,-9-7 0 0 0,0 0 0 0 0,9 3 0 0 0,-7-3-21 0 0,-1-1-39 0 0,0 1-38 0 0,0 0-38 0 0,2 1-129 0 0,0 0-73 0 0,0-1-71 0 0,0 0-67 0 0,0 0-62 0 0,1 0-59 0 0,-1-1-54 0 0,2-1-52 0 0,-4 0-906 0 0,1 0-914 0 0</inkml:trace>
  <inkml:trace contextRef="#ctx0" brushRef="#br0" timeOffset="844.95">387 71 6568 0 0,'0'0'190'0'0,"0"0"-50"0"0,0 0-9 0 0,0 0 46 0 0,0 0 147 0 0,0 0 276 0 0,0 0 22 0 0,0 0-338 0 0,1 0-63 0 0,-1 1-55 0 0,0-1-47 0 0,0 0-31 0 0,1 0-36 0 0,3-1 47 0 0,-2 0 28 0 0,1-1 242 0 0,0 1-52 0 0,1-1 41 0 0,0 0-70 0 0,2-1 85 0 0,9-1 347 0 0,-9 4-429 0 0,1 0 81 0 0,-1-1-231 0 0,2-2 21 0 0,1 0 27 0 0,-1 2-7 0 0,7-2-22 0 0,-6-1-158 0 0,-1 3-42 0 0,-4 0-120 0 0,2-1 41 0 0,-3 1 42 0 0,0-1-96 0 0,-1 1 28 0 0,0 0-47 0 0,-1 0-55 0 0,1 0-63 0 0,-1 0 67 0 0,0 1-34 0 0,0-1-35 0 0,0 1-38 0 0,0-1-39 0 0,0 0-43 0 0,0 1-45 0 0,0-1-47 0 0,2 0-1047 0 0,2 1-887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55:40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2714 773 7856 0 0,'0'0'174'0'0,"0"0"29"0"0,0 0 13 0 0,0-2-31 0 0,0-9-78 0 0,0 9 5 0 0,0 2 128 0 0,0 0 203 0 0,0 0 6 0 0,0 0-2 0 0,0 0-34 0 0,0 0-18 0 0,-2-3-3 0 0,-9-7-27 0 0,9 8-226 0 0,0 1-38 0 0,-2 0 10 0 0,-4 2-37 0 0,8-1-42 0 0,-2 0 162 0 0,-1 0 15 0 0,-12 4 113 0 0,4 5-45 0 0,8-6 43 0 0,3-3-31 0 0,-3 0-128 0 0,3 0-156 0 0,0 0-1 0 0,-1 0 1 0 0,1 0-1 0 0,-1 0 0 0 0,1 0 1 0 0,0 0-1 0 0,-1 0 1 0 0,1 0-1 0 0,-1 0 1 0 0,1 0-1 0 0,-1 0 1 0 0,1 0-1 0 0,0 0 1 0 0,-1 1-1 0 0,1-1 0 0 0,0 0 1 0 0,-1 0-1 0 0,1 0 1 0 0,-1 1-1 0 0,1-1 1 0 0,0 0-1 0 0,0 1 1 0 0,-1-1-1 0 0,1 0 1 0 0,0 1-1 0 0,0-1 0 0 0,-1 0 1 0 0,1 1-1 0 0,0-1 1 0 0,0 0-1 0 0,-1 1-4 0 0,-3 6 68 0 0,-7-2 30 0 0,6 6 12 0 0,-6-6 2 0 0,-4 24 113 0 0,10-19-145 0 0,4-7-63 0 0,0-1 1 0 0,0 0 0 0 0,0 0-1 0 0,-1 0 1 0 0,1 1 0 0 0,-1-1-1 0 0,1-1 1 0 0,-1 1 0 0 0,0 0-18 0 0,1-1 11 0 0,0 1 1 0 0,-1-1 0 0 0,1 0 0 0 0,0 0 0 0 0,0 1-1 0 0,0-1 1 0 0,0 0 0 0 0,0 1 0 0 0,0-1 0 0 0,0 1-1 0 0,1-1 1 0 0,-1 1 0 0 0,0 0 0 0 0,1-1 0 0 0,-1 1-1 0 0,1 0 1 0 0,0-1 0 0 0,0 1 0 0 0,-1 0 0 0 0,1 0-12 0 0,0 0 11 0 0,0-1 0 0 0,0 1 1 0 0,0 0-1 0 0,-1 0 1 0 0,1 0-1 0 0,-1-1 0 0 0,1 1 1 0 0,-1 0-1 0 0,0-1 1 0 0,1 1-1 0 0,-1-1 0 0 0,0 1 1 0 0,0 0-12 0 0,0-1 11 0 0,0 1 0 0 0,0-1 0 0 0,0 1 0 0 0,0-1 0 0 0,0 1 0 0 0,1 0 0 0 0,-1-1 0 0 0,1 1 0 0 0,-1 0 0 0 0,1 0 0 0 0,0-1 0 0 0,0 1 1 0 0,0 0-12 0 0,0 26 160 0 0,0 36 384 0 0,0-61-433 0 0,0-3 4 0 0,2 3 12 0 0,9 7 7 0 0,-9-7 2 0 0,1-3-10 0 0,5 0-67 0 0,13 0 34 0 0,-12 0-58 0 0,20-2 66 0 0,-27 2-96 0 0,0-1-1 0 0,0 0 1 0 0,0 0 0 0 0,0 1-1 0 0,0-1 1 0 0,0 0 0 0 0,0 0-1 0 0,0-1 1 0 0,-1 1 0 0 0,1 0-1 0 0,0-1 1 0 0,0 0-5 0 0,5-6 27 0 0,-4 5-21 0 0,1-1 1 0 0,-1 1 0 0 0,0 0-1 0 0,1 0 1 0 0,0 1-1 0 0,0-1-6 0 0,6-2 4 0 0,-8 4 2 0 0,1 0 1 0 0,-1 0-1 0 0,0 0 0 0 0,0 0 0 0 0,0-1 1 0 0,0 1-1 0 0,0-1 0 0 0,0 0 0 0 0,0 1-6 0 0,6-7 11 0 0,-5 5-9 0 0,1 0 0 0 0,-1 0 0 0 0,0-1 0 0 0,0 1 0 0 0,-1-1 0 0 0,1 0-2 0 0,2-6 30 0 0,-4 7-27 0 0,0 1-1 0 0,0 0 1 0 0,0 0-1 0 0,0-1 1 0 0,1 1 0 0 0,-1 0-1 0 0,1 0 1 0 0,0 0-1 0 0,0 0-2 0 0,6-8 0 0 0,-2 0 33 0 0,-4 6-16 0 0,0 0 0 0 0,0 0 0 0 0,0 0-1 0 0,1 1 1 0 0,-1-1 0 0 0,2 0-17 0 0,9-12 26 0 0,-8 3 38 0 0,6 8-48 0 0,-6-6-16 0 0,6 6 0 0 0,-6-5 0 0 0,-4 9 0 0 0,0 1 0 0 0,-1-1 0 0 0,1 1 0 0 0,0 0 0 0 0,0 0 0 0 0,0-1 0 0 0,-1 1 0 0 0,1 0 0 0 0,0 0 0 0 0,0 0 0 0 0,0 0 0 0 0,0 0 0 0 0,0 0 0 0 0,0 0 0 0 0,15 3 0 0 0,-15-3 0 0 0,0 1 0 0 0,0 0 0 0 0,1 0 0 0 0,-1 0 0 0 0,0-1 0 0 0,0 1 0 0 0,0 0 0 0 0,0 0 0 0 0,-1 1 0 0 0,1-1 0 0 0,0 0 0 0 0,0 1 0 0 0,0 0 0 0 0,0 0 0 0 0,-1 0 0 0 0,1 0 0 0 0,-1 1 0 0 0,1-1 0 0 0,-1 0 0 0 0,0 1 0 0 0,0-1 0 0 0,0 0 0 0 0,0 0 0 0 0,-1 3 0 0 0,0-3 0 0 0,1 1 0 0 0,0 0 0 0 0,0-1 0 0 0,0 1 0 0 0,0 0 0 0 0,0 0 0 0 0,0-1 0 0 0,1 1 0 0 0,-1-1 0 0 0,1 1 0 0 0,0 2 0 0 0,4 3 0 0 0,-4-7 0 0 0,0 1 0 0 0,0-1 0 0 0,0 1 0 0 0,0-1 0 0 0,-1 1 0 0 0,1-1 0 0 0,0 1 0 0 0,-1-1 0 0 0,0 1 0 0 0,1 0 0 0 0,-1-1 0 0 0,0 1 0 0 0,0 0 0 0 0,1-1 0 0 0,-1 28-9 0 0,0-13-86 0 0,2-11-42 0 0,-1-4 129 0 0,0 0-7 0 0,0 0-1 0 0,0 0 0 0 0,0 1 1 0 0,0-1-1 0 0,0 0 0 0 0,0 0 1 0 0,0 0-1 0 0,-1 1 0 0 0,1-1 1 0 0,-1 0-1 0 0,1 1 0 0 0,0 0 16 0 0,0 12-4 0 0,-1-13 13 0 0,0-1 0 0 0,0 1 0 0 0,1 0 0 0 0,-1-1 1 0 0,0 1-1 0 0,0 0 0 0 0,0-1 0 0 0,1 1 0 0 0,-1-1 0 0 0,0 1 0 0 0,0 0 0 0 0,1-1 0 0 0,-1 1 0 0 0,1-1 0 0 0,-1 1 0 0 0,0-1 0 0 0,1 1 0 0 0,-1-1 1 0 0,1 1-1 0 0,-1-1 0 0 0,1 0 0 0 0,-1 1 0 0 0,1-1-9 0 0,5 6 126 0 0,-4 1-69 0 0,-2-5-63 0 0,3-1-52 0 0,7-1-86 0 0,-7 0-15 0 0,-3 0 48 0 0,0 3-10 0 0,0 1-60 0 0,0 2-172 0 0,0-3-316 0 0,2-3-31 0 0,12 0-4 0 0</inkml:trace>
  <inkml:trace contextRef="#ctx0" brushRef="#br0" timeOffset="428.72">3109 758 9072 0 0,'0'0'200'0'0,"0"0"33"0"0,0 0 15 0 0,2 0-36 0 0,2-1-175 0 0,-3 1-37 0 0,-1 0 0 0 0,0 0 0 0 0,0 0 0 0 0,1 0 0 0 0,-1 0 0 0 0,0 0 0 0 0,0 0 0 0 0,1 0-1 0 0,-1 0 1 0 0,0 0 0 0 0,0 0 0 0 0,0 0 0 0 0,1 0 0 0 0,-1 0 0 0 0,0 0 0 0 0,0 0 0 0 0,1 0 0 0 0,-1 1 0 0 0,0-1 0 0 0,0 0 0 0 0,0 0 0 0 0,1 0 0 0 0,-1 0 0 0 0,0 0-1 0 0,0 0 1 0 0,0 1 0 0 0,0-1 0 0 0,0 0 0 0 0,1 0 0 0 0,-1 0 0 0 0,0 1 0 0 0,0-1 0 0 0,0 0 0 0 0,0 0 0 0 0,0 0 0 0 0,6 10 21 0 0,4 9 62 0 0,5 13 1039 0 0,-9-19-468 0 0,0-9-229 0 0,-5-3-399 0 0,-1-1 0 0 0,0 0 0 0 0,1 0 1 0 0,-1 1-1 0 0,1-1 0 0 0,-1 0 0 0 0,0 1 0 0 0,1-1 0 0 0,-1 0 0 0 0,1 1 0 0 0,-1-1 1 0 0,0 0-1 0 0,0 1 0 0 0,1-1 0 0 0,-1 1 0 0 0,0-1 0 0 0,0 1 0 0 0,1-1 0 0 0,-1 1 1 0 0,0-1-1 0 0,0 0 0 0 0,0 1 0 0 0,0-1 0 0 0,0 1 0 0 0,0-1 0 0 0,0 1 0 0 0,0-1 0 0 0,0 1 1 0 0,0-1-1 0 0,0 1 0 0 0,0-1 0 0 0,0 1-26 0 0,2 13 502 0 0,4-4-102 0 0,-1-2-115 0 0,-2-2-25 0 0,0 0-45 0 0,2 5 111 0 0,0-3-117 0 0,-3 8 176 0 0,-2-15-359 0 0,0 0 1 0 0,0 0-1 0 0,0-1 0 0 0,0 1 1 0 0,0 0-1 0 0,0 0 1 0 0,0 0-1 0 0,0 0 1 0 0,1-1-1 0 0,-1 1 1 0 0,0 0-1 0 0,1 0 1 0 0,-1 0-1 0 0,0-1 1 0 0,1 1-27 0 0,5 4 245 0 0,-1-1-18 0 0,-3 6-33 0 0,-2 2 2 0 0,0 12 222 0 0,0-23-406 0 0,1-1 0 0 0,-1 1 1 0 0,0-1-1 0 0,0 1 0 0 0,0-1 1 0 0,0 1-1 0 0,1-1 0 0 0,-1 1 1 0 0,0-1-1 0 0,0 1 0 0 0,1-1 1 0 0,-1 1-1 0 0,0-1 0 0 0,1 0 0 0 0,-1 1 1 0 0,1-1-1 0 0,-1 0 0 0 0,0 1 1 0 0,1-1-1 0 0,-1 0 0 0 0,1 1 1 0 0,-1-1-1 0 0,1 0 0 0 0,-1 0 1 0 0,1 0-1 0 0,-1 1 0 0 0,1-1 1 0 0,-1 0-1 0 0,1 0 0 0 0,-1 0 1 0 0,1 0-1 0 0,-1 0 0 0 0,1 0-12 0 0,2 0 241 0 0,-3 0-1 0 0,0 3-8 0 0,0 23 159 0 0,0-23-206 0 0,0-3-2 0 0,0 0-6 0 0,0 0-1 0 0,0 0 0 0 0,0 0-18 0 0,-3-3-72 0 0,-7-10 0 0 0,9 11-78 0 0,0 0 0 0 0,1 1 0 0 0,-1-1-1 0 0,0 0 1 0 0,1 0 0 0 0,0 0 0 0 0,-1 1 0 0 0,1-1 0 0 0,0 0 0 0 0,0 0 0 0 0,0 0 0 0 0,0 0 0 0 0,1 0-8 0 0,0-2 13 0 0,0-1-1 0 0,0 1 1 0 0,1-1 0 0 0,0 1 0 0 0,0 0 0 0 0,1-3-13 0 0,-1 3 8 0 0,3-9 45 0 0,2 8-40 0 0,-7 4-13 0 0,1 1 0 0 0,0-1 0 0 0,0 0 0 0 0,-1 1 0 0 0,1-1 0 0 0,0 0 0 0 0,-1 1 0 0 0,1-1 0 0 0,-1 0 0 0 0,1 0 0 0 0,-1 0 0 0 0,0 0 0 0 0,1 1 0 0 0,-1-1 0 0 0,0 0 0 0 0,1 0 0 0 0,-1 0 0 0 0,0 0 0 0 0,0 0 0 0 0,1-3 0 0 0,0 1 0 0 0,1 0 0 0 0,-1 0 0 0 0,1 0 0 0 0,-1 0 0 0 0,1 0 0 0 0,0 0 0 0 0,0 0 0 0 0,0 0 0 0 0,1 1 0 0 0,-1-1 0 0 0,1 1 0 0 0,-1 0 0 0 0,1 0 0 0 0,8-3 0 0 0,-9 4 0 0 0,0 0 0 0 0,0 0 0 0 0,1-1 0 0 0,-1 1 0 0 0,0 0 0 0 0,0-1 0 0 0,0 1 0 0 0,0-1 0 0 0,0 0 0 0 0,3-4 0 0 0,-2 3 0 0 0,0 1 0 0 0,-1-1 0 0 0,1 0 0 0 0,0 1 0 0 0,1 0 0 0 0,-1 0 0 0 0,0 0 0 0 0,0 0 0 0 0,1 0 0 0 0,-1 0 0 0 0,1 1 0 0 0,3-1 0 0 0,3-2 0 0 0,-7 2 0 0 0,0 1 0 0 0,0-1 0 0 0,0 1 0 0 0,1 0 0 0 0,-1 1 0 0 0,0-1 0 0 0,0 0 0 0 0,1 1 0 0 0,1 0 0 0 0,-4 0 0 0 0,-1 0 0 0 0,1 0 0 0 0,-1 0 0 0 0,1 0 0 0 0,-1 0 0 0 0,1 0 0 0 0,-1 0 0 0 0,1 0 0 0 0,-1 0 0 0 0,1 0 0 0 0,-1 0 0 0 0,1 0 0 0 0,-1-1 0 0 0,1 1 0 0 0,-1 0 0 0 0,1 0 0 0 0,-1-1 0 0 0,1 1 0 0 0,-1 0 0 0 0,1 0 0 0 0,-1-1 0 0 0,0 1 0 0 0,1 0 0 0 0,-1-1 0 0 0,0 1 0 0 0,1-1 0 0 0,-1 1 0 0 0,0 0 0 0 0,1-1 0 0 0,6-6 0 0 0,-4 6 0 0 0,0 0 0 0 0,0 1 0 0 0,0-1 0 0 0,-1 1 0 0 0,1 0 0 0 0,0 0 0 0 0,1 0 0 0 0,43 0 3 0 0,-33 0-46 0 0,7 0-47 0 0,-19 0 65 0 0,0 1 1 0 0,0-1-1 0 0,1 1 0 0 0,-1-1 1 0 0,0 1-1 0 0,0 0 1 0 0,0 0-1 0 0,0 0 1 0 0,0 0-1 0 0,1 0 25 0 0,7 5-197 0 0,-5-5 48 0 0,0 0-45 0 0,-2-1-339 0 0,-3 0 301 0 0,0 0-25 0 0,1 0-72 0 0,0 0 113 0 0,0 0-39 0 0,-1 0-44 0 0,1 0-40 0 0,1 0-37 0 0,-1 0-34 0 0,1 0-260 0 0,0 0-56 0 0,3 0-846 0 0,1 0-659 0 0,3 0-1255 0 0</inkml:trace>
  <inkml:trace contextRef="#ctx0" brushRef="#br0" timeOffset="1048.49">3803 742 8032 0 0,'0'0'182'0'0,"0"0"29"0"0,0 0 12 0 0,0 3-37 0 0,0 2-108 0 0,0-1-87 0 0,0 9-78 0 0,0-9 92 0 0,0 0 35 0 0,0 0 37 0 0,0 0 46 0 0,0 0 56 0 0,0 1 65 0 0,1 3 197 0 0,5 4 79 0 0,1 1 54 0 0,-6-8-342 0 0,0 2 34 0 0,-2 4 203 0 0,1-7-343 0 0,-1-1 0 0 0,1 0 0 0 0,0 0 0 0 0,0 0 1 0 0,1 1-1 0 0,-1-1 0 0 0,1 0 0 0 0,-1 0 0 0 0,1 0 1 0 0,0 1-127 0 0,4 4 267 0 0,-4-7-215 0 0,0 1 0 0 0,0-1 0 0 0,0 1 0 0 0,-1-1 0 0 0,1 1 0 0 0,0-1 0 0 0,-1 1 0 0 0,1-1 0 0 0,-1 1 0 0 0,1 0 0 0 0,-1-1 1 0 0,0 1-1 0 0,0 0 0 0 0,0-1-52 0 0,1 8 213 0 0,0-2-55 0 0,2 1-20 0 0,1 3 11 0 0,0-1 21 0 0,2 5 106 0 0,-4-12-149 0 0,0 0 0 0 0,0 1 1 0 0,0-1-1 0 0,0 0 0 0 0,0-1 0 0 0,3 3-127 0 0,3 3 211 0 0,-4-4-141 0 0,9 12 213 0 0,-8-3-51 0 0,6-8-28 0 0,-5 6-13 0 0,-6-10-179 0 0,1 1 1 0 0,-1-1 0 0 0,1 0 0 0 0,-1 0 0 0 0,1 0 0 0 0,-1 0 0 0 0,1 0 0 0 0,0-1-1 0 0,0 1 1 0 0,-1 0 0 0 0,1 0 0 0 0,0 0 0 0 0,0-1 0 0 0,0 1 0 0 0,0 0-1 0 0,0 0-12 0 0,5 1 49 0 0,2-1 47 0 0,15-1 296 0 0,-13-1-245 0 0,1 1-40 0 0,18-1 212 0 0,-17-4-184 0 0,-3-5-37 0 0,-6 4-49 0 0,-3 5-46 0 0,0 1 0 0 0,0-1 0 0 0,0 1 0 0 0,1-1 0 0 0,-1 1 0 0 0,0-1 0 0 0,0 1 1 0 0,1-1-1 0 0,-1 1 0 0 0,0-1 0 0 0,1 1 0 0 0,-1 0 0 0 0,0-1 0 0 0,1 1 0 0 0,-1 0 0 0 0,0-1 0 0 0,1 1 0 0 0,-1 0 0 0 0,1-1 0 0 0,-1 1 0 0 0,1 0 0 0 0,-1 0 0 0 0,1 0 1 0 0,-1 0-1 0 0,1-1 0 0 0,-1 1 0 0 0,1 0 0 0 0,-1 0 0 0 0,1 0 0 0 0,-1 0 0 0 0,1 0 0 0 0,-1 0 0 0 0,1 0 0 0 0,-1 0 0 0 0,1 0 0 0 0,-1 0 0 0 0,1 1 0 0 0,-1-1-3 0 0,17-4 71 0 0,-5-4-35 0 0,-9 4-31 0 0,0 0 0 0 0,0 0 0 0 0,0-1 0 0 0,0 1 0 0 0,-1-1-5 0 0,1 0 12 0 0,-1 1-1 0 0,1 0 0 0 0,0 0 0 0 0,0 0 0 0 0,0 0-11 0 0,-1 2 2 0 0,-1 1 1 0 0,0 0 0 0 0,0 0 0 0 0,0 0 0 0 0,1 0 0 0 0,-1-1 0 0 0,0 1-1 0 0,-1 0 1 0 0,1-1 0 0 0,0 1 0 0 0,0-1 0 0 0,-1 1 0 0 0,1-1 0 0 0,0 1 0 0 0,-1-1 0 0 0,0 1-1 0 0,1-1 1 0 0,-1 1 0 0 0,0-1 0 0 0,0 0 0 0 0,0 1 0 0 0,0-1 0 0 0,0 0-3 0 0,1-4 9 0 0,0 0-1 0 0,0 0 1 0 0,1 0 0 0 0,0 0 0 0 0,0 0-1 0 0,0 0 1 0 0,1 0 0 0 0,0 0 0 0 0,2-3-9 0 0,2-4-5 0 0,-6 11 5 0 0,0 0 1 0 0,-1-1-1 0 0,1 1 0 0 0,-1 0 0 0 0,1-1 0 0 0,-1 1 0 0 0,0 0 0 0 0,0-1 0 0 0,0 1 0 0 0,0-3 0 0 0,1-12 10 0 0,13-9 39 0 0,-12 23-48 0 0,0 0 0 0 0,-1 1 1 0 0,1-1-1 0 0,-1 0 1 0 0,1 0-1 0 0,-1-1 0 0 0,0 1 1 0 0,0 0-1 0 0,0 0 1 0 0,-1 0-1 0 0,1-3-1 0 0,-1-1 21 0 0,0 4-18 0 0,0 1 0 0 0,0 0 0 0 0,0 0 1 0 0,0 0-1 0 0,0 0 0 0 0,0-1 1 0 0,1 1-1 0 0,-1 0 0 0 0,1 0 0 0 0,0-1-3 0 0,12-13 0 0 0,0 3-13 0 0,-8 11-40 0 0,9 4 22 0 0,-12 0 14 0 0,0-1 1 0 0,1 1-1 0 0,-1-1 0 0 0,0 1 0 0 0,0 0 0 0 0,0 0 1 0 0,0 0-1 0 0,0 0 0 0 0,0 0 0 0 0,-1 1 0 0 0,1-1 1 0 0,-1 1-1 0 0,1-1 17 0 0,1 7-19 0 0,-2-1 33 0 0,-1-8-14 0 0,0 1 0 0 0,0-1 0 0 0,0 1 0 0 0,0-1 0 0 0,0 1 0 0 0,0-1 0 0 0,0 1 0 0 0,0 0 0 0 0,0-1 0 0 0,0 1 0 0 0,0-1 0 0 0,0 1 0 0 0,0-1 0 0 0,1 0 0 0 0,-1 1 0 0 0,0-1 0 0 0,0 1 0 0 0,1-1 0 0 0,-1 1 0 0 0,0-1 0 0 0,1 1 0 0 0,-1-1 0 0 0,0 0 0 0 0,1 1 0 0 0,-1-1 0 0 0,0 0 0 0 0,1 1 0 0 0,-1-1 0 0 0,1 0 0 0 0,6 8 0 0 0,-5 7 1 0 0,-3-13-2 0 0,1 0 0 0 0,0 0 0 0 0,0 1 0 0 0,0-1 0 0 0,1 0 0 0 0,-1 1 0 0 0,0-1 0 0 0,1 0 0 0 0,0 0 0 0 0,-1 0 0 0 0,1 1 1 0 0,4 5-21 0 0,-4-7 18 0 0,0 1-1 0 0,0-1 1 0 0,0 1 0 0 0,0-1 0 0 0,0 1 0 0 0,-1-1-1 0 0,1 1 1 0 0,-1-1 0 0 0,1 1 0 0 0,-1 0-1 0 0,0-1 1 0 0,0 1 0 0 0,1 0 0 0 0,-1-1-1 0 0,0 2 4 0 0,0 2-14 0 0,1 1 0 0 0,0-1-1 0 0,0 0 1 0 0,0 0-1 0 0,2 4 15 0 0,-1-3-1 0 0,0 0 0 0 0,-1-1-1 0 0,0 1 1 0 0,0 0 0 0 0,0 0-1 0 0,-1 0 2 0 0,0 46-58 0 0,0-1 39 0 0,0 0 41 0 0,0 1 44 0 0,0-1 45 0 0,0 0 48 0 0,0 0 50 0 0,0 1 53 0 0,-2-30-146 0 0,-7 10 101 0 0,2-7-78 0 0,3-11-70 0 0,-3 22 119 0 0,5-5-29 0 0,1-23-120 0 0,0 0-1 0 0,-1 0 1 0 0,1 0-1 0 0,-2 0 1 0 0,0 3-39 0 0,-5 14 90 0 0,6-16-66 0 0,-1 2 36 0 0,-11 26 242 0 0,-1-3 10 0 0,9-25-246 0 0,2-4-33 0 0,-9 3 127 0 0,7 6 0 0 0,5-12-139 0 0,0 0 0 0 0,-1 0 0 0 0,1 0-1 0 0,-1 0 1 0 0,1 0 0 0 0,-1 0-1 0 0,0 0 1 0 0,0 0 0 0 0,0-1 0 0 0,0 1-1 0 0,0-1 1 0 0,0 1 0 0 0,-1-1 0 0 0,1 0-1 0 0,0 0 1 0 0,-1 0 0 0 0,1 0 0 0 0,-1 0-1 0 0,1 0 1 0 0,-1-1-21 0 0,-2 3 121 0 0,4-2-107 0 0,0 0-8 0 0,1-1 1 0 0,-1 1-1 0 0,0 0 1 0 0,1 0 0 0 0,-1-1-1 0 0,0 1 1 0 0,0 0 0 0 0,0-1-1 0 0,0 1 1 0 0,0-1-1 0 0,0 1 1 0 0,0-1 0 0 0,0 1-1 0 0,0-1 1 0 0,0 0 0 0 0,0 1-1 0 0,0-1 1 0 0,0 0-1 0 0,0 0 1 0 0,0 0 0 0 0,0 0-1 0 0,0 0 1 0 0,0 0-1 0 0,0 0 1 0 0,0 0 0 0 0,0 0-1 0 0,0 0 1 0 0,-1-1-7 0 0,-6-4 38 0 0,6 4-29 0 0,1 0 1 0 0,-1 0 0 0 0,1 0 0 0 0,-1 1 0 0 0,1-1-1 0 0,-1 0 1 0 0,1 1 0 0 0,-1-1 0 0 0,0 1 0 0 0,1 0-1 0 0,-3-1-9 0 0,-1-2 71 0 0,-3-5-24 0 0,3 2-18 0 0,0 0 0 0 0,-1 1 1 0 0,1 0-1 0 0,-1 1 0 0 0,-4-4-29 0 0,8 7 4 0 0,-1 0 1 0 0,1-1-1 0 0,-1 1 0 0 0,1-1 0 0 0,0 0 0 0 0,0 0 0 0 0,0 0-4 0 0,-10-13-61 0 0,-3-4-92 0 0,15 19 147 0 0,0 0 0 0 0,0-1 1 0 0,0 1-1 0 0,-1 0 0 0 0,1 0 0 0 0,0-1 0 0 0,0 1 1 0 0,0 0-1 0 0,-1 0 0 0 0,1-1 0 0 0,0 1 0 0 0,0 0 1 0 0,0-1-1 0 0,0 1 0 0 0,0 0 0 0 0,0-1 0 0 0,0 1 1 0 0,0 0-1 0 0,0-1 0 0 0,0 1 0 0 0,0 0 0 0 0,0-1 1 0 0,0 1-1 0 0,0 0 0 0 0,0 0 0 0 0,0-1 6 0 0,-2-13-104 0 0,-1 4-21 0 0,-1 1-41 0 0,0 0-73 0 0,2 5 72 0 0,0-6-109 0 0,2 7 146 0 0,0-1-55 0 0,0 1-107 0 0,0-1-118 0 0,0 2 152 0 0,0 0-38 0 0,0 0-43 0 0,1 0-46 0 0,-1 1 11 0 0,0-1-40 0 0,0 1-41 0 0,0-1-44 0 0,0 1-45 0 0,0-1-49 0 0,0 1-49 0 0,0 0-52 0 0,0-2-571 0 0,0-1-33 0 0,0-5-2711 0 0</inkml:trace>
  <inkml:trace contextRef="#ctx0" brushRef="#br0" timeOffset="-2287.26">395 206 6056 0 0,'0'0'176'0'0,"0"0"-38"0"0,0 0 6 0 0,0-1 64 0 0,0-1 188 0 0,0 0-389 0 0,0 0 71 0 0,0 1 65 0 0,1 0 60 0 0,-1 0 54 0 0,1 0 48 0 0,-1 0 43 0 0,1 1 38 0 0,-1 0 117 0 0,1 0 35 0 0,3 3 2155 0 0,-3-1-2031 0 0,0 0-46 0 0,0 0-63 0 0,0 0-80 0 0,0-1-210 0 0,-1 1-47 0 0,1-1-54 0 0,-1 1-58 0 0,1-1-65 0 0,-1 0-47 0 0,0 1-49 0 0,0-1-53 0 0,1 0-55 0 0,-1 1-58 0 0,0-1-61 0 0,0 0-64 0 0,0 18 633 0 0,0 25 463 0 0,2-32-571 0 0,3-3-39 0 0,1 5 10 0 0,-2 6 42 0 0,-5 41 336 0 0,1-37-347 0 0,1-7 7 0 0,5 1-35 0 0,0-3-49 0 0,-5-6-33 0 0,1 0 0 0 0,-2 0-1 0 0,1 1 1 0 0,-1-1 0 0 0,-2 9-69 0 0,2-9 59 0 0,-1 0 1 0 0,1 0 0 0 0,1 0 0 0 0,-1 0 0 0 0,3 8-60 0 0,3-2 78 0 0,0 3 32 0 0,-5-1 28 0 0,-1 46 270 0 0,0-40-309 0 0,0-1-54 0 0,0-17-17 0 0,0 0 0 0 0,0 1 0 0 0,0-1 0 0 0,1 0 0 0 0,0 0 0 0 0,0 1 0 0 0,1 2-28 0 0,6 10 116 0 0,-6-14-77 0 0,-1 0-1 0 0,0 1 0 0 0,-1-1 1 0 0,1 0-1 0 0,-1 1 1 0 0,0-1-1 0 0,0 0 0 0 0,0 1 1 0 0,-1 3-39 0 0,0 8 94 0 0,1-1 19 0 0,0 0-18 0 0,0 15 77 0 0,0-27-112 0 0,0-3-26 0 0,0 0-42 0 0,0 0-57 0 0,0 0-48 0 0,0 0-177 0 0,0 0-29 0 0,0 0 84 0 0,0 0 115 0 0,0 0-36 0 0,0 0-40 0 0,0 0-38 0 0,-1-1-171 0 0,-1-1-44 0 0,-1-1-139 0 0,-4-4-443 0 0,4 2-657 0 0,3-9-8 0 0</inkml:trace>
  <inkml:trace contextRef="#ctx0" brushRef="#br0" timeOffset="-1487.95">411 300 6768 0 0,'0'0'149'0'0,"0"0"23"0"0,0 0 12 0 0,0-2-25 0 0,0 1-157 0 0,0 0 0 0 0,0 0 0 0 0,0 1 0 0 0,0-1 0 0 0,0 0 1 0 0,0 1-1 0 0,0-1 0 0 0,0 0 0 0 0,1 1 0 0 0,-1-1 0 0 0,0 0 0 0 0,0 1 1 0 0,1-1-1 0 0,-1 1 0 0 0,0-1-2 0 0,7-1 18 0 0,-3 1 49 0 0,-2 1 72 0 0,-1-2 158 0 0,-1 1-264 0 0,0 0 52 0 0,0-1 44 0 0,0 1 37 0 0,0-2 241 0 0,0-5 684 0 0,0 5-797 0 0,0 1-52 0 0,0 0-72 0 0,0 1-96 0 0,0-1-119 0 0,0 2-28 0 0,0-1-37 0 0,0 1 116 0 0,0 0 0 0 0,0 0 0 0 0,-1 0 0 0 0,1 0 0 0 0,0 0 1 0 0,0 0-1 0 0,0 0 0 0 0,0 0 0 0 0,0 0 0 0 0,0 0 0 0 0,0 0 1 0 0,0-1-1 0 0,0 1 0 0 0,0 0 0 0 0,0 0 0 0 0,0 0 0 0 0,0 0 0 0 0,0 0 1 0 0,1 0-1 0 0,-1 0 0 0 0,0 0 0 0 0,0 0 0 0 0,0 0 0 0 0,0-1 0 0 0,0 1 1 0 0,0 0-1 0 0,0 0 0 0 0,0 0 0 0 0,0 0 0 0 0,0 0 0 0 0,0 0 1 0 0,0 0-1 0 0,0 0 0 0 0,0 0 0 0 0,0 0 0 0 0,0 0 0 0 0,1 0 0 0 0,-1 0 1 0 0,0 0-1 0 0,0 0 0 0 0,0 0 0 0 0,0 0 0 0 0,0 0 0 0 0,0 0 1 0 0,0 0-1 0 0,0 0 0 0 0,0 0 0 0 0,0 0 0 0 0,1 0 0 0 0,-1 0 0 0 0,0 0 1 0 0,0 0-1 0 0,0 0 0 0 0,0 0 0 0 0,0 0 0 0 0,0 0 0 0 0,0 0-6 0 0,4 0 122 0 0,8 0 139 0 0,-1-3-36 0 0,-7-3-57 0 0,-4 5-157 0 0,0 1-1 0 0,1-1 1 0 0,-1 1-1 0 0,0-1 1 0 0,0 1-1 0 0,1 0 1 0 0,-1-1 0 0 0,0 1-1 0 0,1 0 1 0 0,-1-1-1 0 0,1 1 1 0 0,-1 0-1 0 0,0-1 1 0 0,1 1-1 0 0,-1 0 1 0 0,1 0-1 0 0,-1-1 1 0 0,1 1 0 0 0,-1 0-1 0 0,1 0 1 0 0,-1 0-1 0 0,1 0 1 0 0,-1 0-1 0 0,1 0 1 0 0,-1 0-1 0 0,1 0 1 0 0,-1 0-1 0 0,1 0 1 0 0,-1 0 0 0 0,1 0-1 0 0,-1 0 1 0 0,1 0-11 0 0,8 0 184 0 0,15 0 457 0 0,-16 0-500 0 0,-2 0-75 0 0,5-2 113 0 0,2-4-11 0 0,-12 5-150 0 0,1 0 0 0 0,0 0 0 0 0,-1 0 0 0 0,1 1 0 0 0,-1-1 0 0 0,1 0 0 0 0,0 1 1 0 0,0-1-1 0 0,-1 1 0 0 0,1 0 0 0 0,0 0 0 0 0,0-1 0 0 0,0 1-18 0 0,14 0 154 0 0,1 0-38 0 0,-2 0-37 0 0,-3 0-36 0 0,-10 0-33 0 0,-1 0-1 0 0,1 0 1 0 0,0 1-1 0 0,0-1 1 0 0,-1 0 0 0 0,1 0-1 0 0,-1 1 1 0 0,1-1-1 0 0,0 1 1 0 0,-1 0-1 0 0,1-1 1 0 0,-1 1-1 0 0,1 0 1 0 0,-1 0-10 0 0,12 5 60 0 0,-4-4-16 0 0,1-1 0 0 0,0 0 0 0 0,-1-1 0 0 0,1 0 0 0 0,1-1-44 0 0,4 1 44 0 0,2 2 22 0 0,0 4-12 0 0,-2-1-17 0 0,-13-4-33 0 0,7 1 16 0 0,-1 0-1 0 0,0 0 1 0 0,0 1 0 0 0,5 3-20 0 0,3 1 73 0 0,1-2-33 0 0,-13-5-32 0 0,0 1-1 0 0,0 1 1 0 0,-1-1 0 0 0,1 0-1 0 0,0 1 1 0 0,0 0-1 0 0,-1 0 1 0 0,1 0 0 0 0,-1 1-1 0 0,1-1 1 0 0,1 2-8 0 0,-2-1 9 0 0,1 0 0 0 0,0 0 0 0 0,0 0 0 0 0,0-1 1 0 0,3 2-10 0 0,-4-3 3 0 0,0 1 0 0 0,-1-1 0 0 0,1 1 0 0 0,0 0 0 0 0,-1 0 0 0 0,1 0 1 0 0,-1 0-1 0 0,1 0 0 0 0,-1 0 0 0 0,0 1 0 0 0,0-1 0 0 0,0 1 1 0 0,0 1-4 0 0,30 59 134 0 0,-27-32-63 0 0,0-23-36 0 0,-4-6-25 0 0,0-1 1 0 0,0 0-1 0 0,0 1 1 0 0,-1-1-1 0 0,1 1 1 0 0,0-1-1 0 0,-1 1 0 0 0,1 0 1 0 0,-1-1-1 0 0,0 1 1 0 0,1-1-1 0 0,-1 1 1 0 0,0 0-1 0 0,0 0-10 0 0,0 46 247 0 0,0-20-156 0 0,0-26-82 0 0,0 0 1 0 0,0 0-1 0 0,0 0 1 0 0,-1 0-1 0 0,1 0 1 0 0,-1-1-1 0 0,1 1 1 0 0,-1 0 0 0 0,0 0-1 0 0,1 0 1 0 0,-1-1-1 0 0,0 1 1 0 0,-1 1-10 0 0,1-1 10 0 0,0-1 0 0 0,0 0 0 0 0,0 1 0 0 0,1-1 1 0 0,-1 1-1 0 0,0-1 0 0 0,1 1 0 0 0,-1 0 0 0 0,1-1 0 0 0,0 1 0 0 0,0-1 0 0 0,-1 1 1 0 0,1 1-11 0 0,0-1 10 0 0,0-1 0 0 0,0 1 1 0 0,0 0-1 0 0,-1-1 1 0 0,1 1-1 0 0,-1-1 0 0 0,1 1 1 0 0,-1 0-1 0 0,1-1 1 0 0,-1 1-1 0 0,0-1 1 0 0,0 1-1 0 0,0-1 0 0 0,0 0-10 0 0,-4 7 47 0 0,0 3 17 0 0,5-9-51 0 0,-2 0 1 0 0,1 1-1 0 0,0-1 0 0 0,0 0 0 0 0,-1 0 1 0 0,1 0-1 0 0,-1 0 0 0 0,1 0 1 0 0,-1 0-14 0 0,-6 5 42 0 0,5-4-20 0 0,-1 1 1 0 0,1-1-1 0 0,0 0 0 0 0,0 1 0 0 0,1-1 0 0 0,-1 2-22 0 0,-2 5 57 0 0,5-9-52 0 0,0 0 0 0 0,-1 0 0 0 0,1 0 0 0 0,0 0-1 0 0,-1 0 1 0 0,1 0 0 0 0,-1 0 0 0 0,0 0 0 0 0,1 0 0 0 0,-1 0-1 0 0,0 0 1 0 0,1 0 0 0 0,-1 0 0 0 0,0 0 0 0 0,0-1 0 0 0,0 1-1 0 0,0 0 1 0 0,0-1 0 0 0,0 1 0 0 0,0-1 0 0 0,0 1-1 0 0,0-1 1 0 0,0 1 0 0 0,0-1 0 0 0,0 1 0 0 0,0-1 0 0 0,0 0-1 0 0,-1 0 1 0 0,1 0 0 0 0,0 0 0 0 0,0 0 0 0 0,0 0 0 0 0,-1 0-6 0 0,-13 3 67 0 0,-2 10-20 0 0,16-12-41 0 0,0 1 0 0 0,-1-1 0 0 0,1 0 0 0 0,-1 1 0 0 0,1-1 0 0 0,-1 0 0 0 0,0 0-1 0 0,1 0 1 0 0,-1 0 0 0 0,0-1 0 0 0,0 1 0 0 0,1 0 0 0 0,-1-1 0 0 0,0 1-1 0 0,0-1 1 0 0,0 0 0 0 0,-1 1-5 0 0,1-1 4 0 0,0 0-1 0 0,1 0 0 0 0,-1 0 1 0 0,1 1-1 0 0,-1-1 1 0 0,1 0-1 0 0,-1 1 1 0 0,1 0-1 0 0,-1-1 0 0 0,1 1 1 0 0,-1 0-1 0 0,1 0 1 0 0,0-1-4 0 0,-13 7 35 0 0,-12-2-11 0 0,25-5-22 0 0,1 0-1 0 0,-1 1 1 0 0,0-1 0 0 0,0 0-1 0 0,1 1 1 0 0,-1-1 0 0 0,0 0-1 0 0,0 1 1 0 0,1-1 0 0 0,-1 1-1 0 0,1-1 1 0 0,-1 1 0 0 0,0-1-1 0 0,1 1 1 0 0,-1 0-2 0 0,1-1 1 0 0,-1 1 0 0 0,1-1 0 0 0,0 1 0 0 0,-1-1 0 0 0,1 0 0 0 0,0 0 0 0 0,-1 1 0 0 0,1-1 0 0 0,-1 0 0 0 0,1 0 0 0 0,0 1 0 0 0,-1-1 0 0 0,1 0 0 0 0,-1 0 0 0 0,1 0 0 0 0,-1 0-1 0 0,1 0 1 0 0,-1 1 0 0 0,1-1 0 0 0,-1 0 0 0 0,1 0-1 0 0,-43 1 62 0 0,24-1-48 0 0,-7 0-12 0 0,16 0 36 0 0,-3 0 36 0 0,6 0-63 0 0,9-1-14 0 0,3 0-5 0 0,-1-6-21 0 0,-4 7 28 0 0,0-1 1 0 0,1 1-1 0 0,-1-1 0 0 0,0 1 0 0 0,1-1 1 0 0,-1 1-1 0 0,0 0 0 0 0,1-1 0 0 0,-1 1 1 0 0,0 0-1 0 0,1-1 0 0 0,-1 1 0 0 0,0 0 0 0 0,1 0 1 0 0,-1-1-1 0 0,1 1 0 0 0,-1 0 0 0 0,1 0 1 0 0,-1 0-1 0 0,1-1 0 0 0,-1 1 0 0 0,1 0 0 0 0,-1 0 1 0 0,1 0-1 0 0,-1 0 0 0 0,1 0 0 0 0,-1 0 1 0 0,1 0-1 0 0,-1 0 0 0 0,1 0 0 0 0,-1 0 0 0 0,1 0 1 0 0,301 0-136 0 0,-298 1 136 0 0,0-1 0 0 0,0 1 0 0 0,0-1 0 0 0,0 1 0 0 0,0 0 0 0 0,0 1 0 0 0,0-1 0 0 0,-1 0 0 0 0,1 1 0 0 0,2 2 0 0 0,-4-3 0 0 0,1-1 0 0 0,-1 1 0 0 0,0 0 0 0 0,1-1 0 0 0,-1 1 0 0 0,0-1 0 0 0,1 0 0 0 0,-1 0 0 0 0,1 0 0 0 0,1 0 0 0 0,13 1 0 0 0,-4 5 0 0 0,-12-5 0 0 0,1 0 0 0 0,-1 0 0 0 0,1 0 0 0 0,-1-1 0 0 0,0 1 0 0 0,1-1 0 0 0,0 1 0 0 0,-1-1 0 0 0,1 0 0 0 0,-1 1 0 0 0,1-1 0 0 0,-1 0 0 0 0,1 0 0 0 0,0 0 0 0 0,-1 0 0 0 0,1 0 0 0 0,0 1 0 0 0,-1-1 0 0 0,1 0 0 0 0,0 1 0 0 0,-1-1 0 0 0,1 1 0 0 0,-1 0 0 0 0,1 0 0 0 0,-1-1 0 0 0,1 1 0 0 0,-1 0 0 0 0,0 0 0 0 0,8 4 0 0 0,38 16 0 0 0,-43-19 6 0 0,0 3-17 0 0,-1 3 31 0 0,4 6 36 0 0,-2-6 89 0 0,-2-3-10 0 0,0 0 36 0 0,-1 1 35 0 0,-2 2 37 0 0,0 4 195 0 0,-1-4-190 0 0,0-3-82 0 0,0 0-50 0 0,-1-1-63 0 0,0 0-47 0 0,-1-1-52 0 0,0 0-59 0 0,1 0-161 0 0,1 0 95 0 0,0 0 58 0 0,1 1 48 0 0,0 0 12 0 0,-1-2-39 0 0,-3 6-106 0 0,-1 0 85 0 0,0 1 71 0 0,0-1 57 0 0,-3 6 83 0 0,-12 23 258 0 0,18-34-343 0 0,1 0-12 0 0,-1 0 0 0 0,1 1 1 0 0,-1-1-1 0 0,0 0 1 0 0,0 0-1 0 0,0-1 0 0 0,0 1 1 0 0,-1 0-1 0 0,1-1 1 0 0,-1 1-1 0 0,1-1 0 0 0,-1 0-1 0 0,-8 3 0 0 0,9-4 0 0 0,0 0 0 0 0,0 0 0 0 0,-1 0 0 0 0,1 1 0 0 0,0-1 0 0 0,0 1 0 0 0,0-1 0 0 0,0 1 0 0 0,0 0 0 0 0,-5 5 1 0 0,5-5 8 0 0,0 1 0 0 0,0-1 0 0 0,0 0 0 0 0,0 0 0 0 0,-1 0 0 0 0,1 0 0 0 0,-1 0 0 0 0,1-1 0 0 0,-1 1 0 0 0,-1 0-9 0 0,-22 3 69 0 0,13 1-30 0 0,11-5-36 0 0,1 0 0 0 0,-1 0-1 0 0,1 0 1 0 0,0-1 0 0 0,-1 1 0 0 0,1-1 0 0 0,-1 1-1 0 0,1-1 1 0 0,-1 1 0 0 0,0-1 0 0 0,1 0-1 0 0,-1 0 1 0 0,1 0-3 0 0,-15 2 39 0 0,0 4-25 0 0,0 0 1 0 0,0-4 24 0 0,-96-2 38 0 0,82 0-80 0 0,29 0 3 0 0,-1 0 0 0 0,0-1 0 0 0,0 1 0 0 0,1 0 0 0 0,-1-1 0 0 0,0 1 0 0 0,0-1 0 0 0,1 1 0 0 0,-1-1 0 0 0,1 0 0 0 0,-1 0 0 0 0,0 0 0 0 0,1 0 0 0 0,-1 0 0 0 0,1 0 0 0 0,-1 0 0 0 0,1 0 0 0 0,-1 1 0 0 0,0-1 0 0 0,1 0 0 0 0,-1 1 0 0 0,0-1 0 0 0,0 1 0 0 0,1 0 0 0 0,-1-1 0 0 0,0 1 0 0 0,0 0 0 0 0,-3 0 45 0 0,-1-2-41 0 0,-5-3-93 0 0,3-1-66 0 0,6 4 95 0 0,0 0 0 0 0,0 0-1 0 0,0 0 1 0 0,1 0 0 0 0,-1-1-1 0 0,0 1 1 0 0,0-1 60 0 0,-3-9-220 0 0,-5-5-219 0 0,8 15 203 0 0,1 1 42 0 0,1-1 38 0 0,-1 1 33 0 0,0 0 13 0 0,1-1 34 0 0,0-2-32 0 0,0 0 16 0 0,-1 2-59 0 0,-2-3-82 0 0,1 2 3 0 0,1 1 33 0 0,-1 0-54 0 0,1 0-64 0 0,0 0-76 0 0,0 1 17 0 0,1-1-50 0 0,-1 1-43 0 0,1-1-40 0 0,0 0-144 0 0,-1 0-39 0 0,1 0-175 0 0,0-1-473 0 0</inkml:trace>
  <inkml:trace contextRef="#ctx0" brushRef="#br0" timeOffset="-1061.71">1405 726 7112 0 0,'0'0'157'0'0,"0"0"23"0"0,0 0 13 0 0,0 0-58 0 0,0 0-7 0 0,0 0 49 0 0,0 0 153 0 0,0 0 284 0 0,0 0 24 0 0,0 0-29 0 0,0 0-128 0 0,0 3-53 0 0,1 4-172 0 0,2 1-39 0 0,6 3 122 0 0,-6-8-35 0 0,-3-1-44 0 0,-1 2-164 0 0,1-1-51 0 0,0-1 0 0 0,0 0-1 0 0,0 1 1 0 0,0-1 0 0 0,0 0 0 0 0,1 1-1 0 0,-1-1 1 0 0,1 0 0 0 0,0 2-45 0 0,4 4 122 0 0,1 2 51 0 0,-4 4 43 0 0,-2-10-144 0 0,0-1 1 0 0,1 1 0 0 0,-1 0 0 0 0,0 0-1 0 0,1 0 1 0 0,0-1 0 0 0,0 1-73 0 0,8 11 260 0 0,-6-12-41 0 0,-2 0-93 0 0,-1 1-58 0 0,0 2-37 0 0,-1-1 52 0 0,1-2-44 0 0,0 0 1 0 0,1 0 0 0 0,-1 0 0 0 0,1 0-1 0 0,-1 0 1 0 0,1 0 0 0 0,1 2-40 0 0,6 13 232 0 0,-4-3-21 0 0,-5 6-28 0 0,1-12-95 0 0,0-4-22 0 0,0 14 144 0 0,1-4-57 0 0,0-13-137 0 0,-1 0-1 0 0,1 0 1 0 0,-1-1-1 0 0,1 1 1 0 0,-1 0-1 0 0,1 0 1 0 0,0-1 0 0 0,0 1-1 0 0,0-1 1 0 0,0 1-1 0 0,0-1 1 0 0,0 1-1 0 0,1 0-15 0 0,1 1 111 0 0,-3 2-38 0 0,0 16-3 0 0,0-13 4 0 0,0 2-47 0 0,0-8-247 0 0,0-1 89 0 0,0 1 77 0 0,0-1 63 0 0,0 1 128 0 0,0 0 414 0 0,0-1-435 0 0,1 0-54 0 0,-1-1-73 0 0,0 1-95 0 0,0-1-26 0 0,0 0-57 0 0,0 1-63 0 0,0-1-68 0 0,-1 1-4 0 0,1-1-54 0 0,0 1-59 0 0,0-1-63 0 0,0 1-64 0 0,0-1-70 0 0,0 1-72 0 0,0 0-76 0 0,0-1-1221 0 0,0 0-1139 0 0</inkml:trace>
  <inkml:trace contextRef="#ctx0" brushRef="#br0" timeOffset="-542.85">1673 726 8808 0 0,'0'0'197'0'0,"0"0"24"0"0,0 0 19 0 0,3 3-29 0 0,7 7-102 0 0,-8-8-1 0 0,-1-1 122 0 0,1 2 191 0 0,3 1-221 0 0,11 13 573 0 0,-11-8-479 0 0,-3-2-147 0 0,-1 0-76 0 0,2 7 180 0 0,3-4-51 0 0,-2-2-60 0 0,3 5 108 0 0,-1-2-56 0 0,-3-4-77 0 0,-2-5-77 0 0,0 0 0 0 0,-1 0 0 0 0,0 0 1 0 0,1 0-1 0 0,-1 0 0 0 0,0 0 0 0 0,0 0 1 0 0,0 0-1 0 0,0 0 0 0 0,0 0 0 0 0,0 1-38 0 0,0-1 36 0 0,-1-1-1 0 0,1 1 0 0 0,0 0 0 0 0,0 0 0 0 0,0 0 1 0 0,1 0-1 0 0,-1 0 0 0 0,0-1 0 0 0,1 1 0 0 0,-1 0 1 0 0,1 1-36 0 0,4 5 126 0 0,1 2 53 0 0,-3 3 44 0 0,-2-2-38 0 0,6 2 17 0 0,-1-1-8 0 0,-5 0-23 0 0,-1 4 99 0 0,0 22 257 0 0,0-26-303 0 0,0 0 70 0 0,0-11-286 0 0,0-1 0 0 0,0 1 0 0 0,0-1 0 0 0,0 1 0 0 0,0-1 0 0 0,0 1 0 0 0,0 0 0 0 0,0-1 0 0 0,0 1 0 0 0,0-1 0 0 0,0 1-1 0 0,0-1 1 0 0,0 1 0 0 0,0-1 0 0 0,0 1 0 0 0,1-1 0 0 0,-1 1 0 0 0,0-1 0 0 0,0 0 0 0 0,1 1 0 0 0,-1-1 0 0 0,0 1 0 0 0,1-1-1 0 0,-1 1 1 0 0,0-1 0 0 0,1 0 0 0 0,-1 1 0 0 0,0-1 0 0 0,1 0 0 0 0,-1 1 0 0 0,1-1 0 0 0,-1 0 0 0 0,1 0 0 0 0,-1 1-1 0 0,1-1 1 0 0,-1 0 0 0 0,1 0 0 0 0,-1 0 0 0 0,1 0 0 0 0,-1 0 0 0 0,1 0 0 0 0,-1 0 0 0 0,1 0 0 0 0,-1 0 0 0 0,1 0 0 0 0,0 0-9 0 0,1 0 177 0 0,-2 0-2 0 0,1 4-55 0 0,-1-1 48 0 0,0 2 440 0 0,0-6-354 0 0,0 0-167 0 0,-1-1-36 0 0,1-3-53 0 0,0 0-96 0 0,0-9 170 0 0,-1 9-42 0 0,1-1 0 0 0,-1 0 0 0 0,2 1 0 0 0,-1-1 0 0 0,1 1 0 0 0,-1-1 0 0 0,3-5-29 0 0,-1 6 7 0 0,0-2-7 0 0,0 0 1 0 0,0 1 0 0 0,0-1 0 0 0,-1 0 0 0 0,0 0 0 0 0,0 0-1 0 0,-1 0 0 0 0,0 4 0 0 0,0-1 0 0 0,1 1 0 0 0,-1 0 0 0 0,1 0 0 0 0,0-1 0 0 0,0 1 0 0 0,0 0 0 0 0,0 0 0 0 0,2-2 0 0 0,1-6 0 0 0,-2 6 0 0 0,0 0 0 0 0,0 1 0 0 0,1-1 0 0 0,0 0 0 0 0,-1 1 0 0 0,2-1 0 0 0,-1 1 0 0 0,0 0 0 0 0,1 0 0 0 0,0 1 0 0 0,3-3 0 0 0,4-5 0 0 0,-8 8-6 0 0,0 0 0 0 0,1 1 0 0 0,-1 0 0 0 0,1 0-1 0 0,0 0 1 0 0,-1 0 0 0 0,1 0 0 0 0,0 1 0 0 0,0-1 0 0 0,0 1-1 0 0,2 0 7 0 0,27-11-4 0 0,-25 8 4 0 0,-7 3-4 0 0,1 0 0 0 0,-1 0 1 0 0,1 0-1 0 0,-1 0 0 0 0,1 0 0 0 0,-1 1 1 0 0,1-1-1 0 0,-1 1 0 0 0,1-1 0 0 0,0 1 0 0 0,-1 0 1 0 0,1-1-1 0 0,0 1 0 0 0,-1 0 4 0 0,24 0-40 0 0,19-1-69 0 0,-20 5 74 0 0,-10 3-3 0 0,-13-6 34 0 0,0-1 1 0 0,1 1-1 0 0,-1 0 0 0 0,0-1 1 0 0,1 1-1 0 0,-1-1 1 0 0,1 1-1 0 0,-1-1 1 0 0,0 1-1 0 0,1-1 1 0 0,0 0 3 0 0,3 3-43 0 0,8 10 32 0 0,6 3 22 0 0,5-3 42 0 0,-24-13-51 0 0,0 0 0 0 0,0 0 0 0 0,0 0 0 0 0,1 0 0 0 0,-1 0-1 0 0,0 0 1 0 0,0 0 0 0 0,1 0 0 0 0,-1 0 0 0 0,0 0 0 0 0,0 0-1 0 0,0 0 1 0 0,1 1 0 0 0,-1-1 0 0 0,0 0 0 0 0,0 0 0 0 0,0 0-1 0 0,0 0 1 0 0,1 0 0 0 0,-1 1 0 0 0,0-1 0 0 0,0 0-1 0 0,0 0 1 0 0,0 0 0 0 0,0 1 0 0 0,0-1 0 0 0,0 0 0 0 0,1 0-1 0 0,-1 0 1 0 0,0 1 0 0 0,0-1 0 0 0,0 0 0 0 0,0 0 0 0 0,0 1-1 0 0,0-1-1 0 0,0 2 9 0 0,0 0 0 0 0,1-1-1 0 0,-1 1 1 0 0,1 0-1 0 0,-1 0 1 0 0,1-1-1 0 0,0 1 1 0 0,0 0-1 0 0,0-1 1 0 0,0 1-1 0 0,0-1 1 0 0,0 1-1 0 0,0-1 1 0 0,0 0-1 0 0,1 1-8 0 0,1 4 64 0 0,-3 11 17 0 0,0-12-55 0 0,0-1-5 0 0,2 1 43 0 0,9 6 0 0 0,-8-5 22 0 0,-3 3-67 0 0,-1-6-6 0 0,1 5-1 0 0,0 16-34 0 0,0-11-83 0 0,0-11-43 0 0,0-2-11 0 0,0 0 48 0 0,0 0-7 0 0,0 0-59 0 0,0 0-169 0 0,0 0-311 0 0,0 0 501 0 0,0 0 22 0 0,0 0-12 0 0,0 0-40 0 0,0 0-9 0 0,0 0-42 0 0,0 0-48 0 0,0 0-53 0 0,0 0-59 0 0,0 0-53 0 0,0 0-49 0 0,0 0-41 0 0,0 0-155 0 0,0 0-42 0 0,0 0-187 0 0,0 0-507 0 0</inkml:trace>
  <inkml:trace contextRef="#ctx0" brushRef="#br0" timeOffset="1542.73">1547 474 9672 0 0,'-16'-13'216'0'0,"7"10"-75"0"0,9 3-136 0 0,0 0 0 0 0,0 0-1 0 0,0 0 1 0 0,-1 0 0 0 0,1 0 0 0 0,0 0-1 0 0,0 0 1 0 0,-1 0 0 0 0,1 0 0 0 0,0 0-1 0 0,0 0 1 0 0,-1-1 0 0 0,1 1 0 0 0,0 0 0 0 0,0 0-1 0 0,0 0 1 0 0,-1 0 0 0 0,1 0 0 0 0,0-1-1 0 0,0 1 1 0 0,0 0 0 0 0,0 0 0 0 0,-1 0-1 0 0,1 0 1 0 0,0-1 0 0 0,0 1 0 0 0,0 0-1 0 0,0 0 1 0 0,0-1 0 0 0,0 1 0 0 0,0 0-1 0 0,0 0-4 0 0,-2-9 175 0 0,2 2-40 0 0,0-2 42 0 0,0 6-239 0 0,0 3-16 0 0</inkml:trace>
  <inkml:trace contextRef="#ctx0" brushRef="#br0" timeOffset="25617.38">5538 474 4112 0 0,'0'0'119'0'0,"0"0"51"0"0,0 0 114 0 0,0 0 48 0 0,0 0 11 0 0,0 0 14 0 0,3 2 58 0 0,7 9 29 0 0,-7-9 4 0 0,-3-2-27 0 0,0 0-110 0 0,3 3-45 0 0,7 8-8 0 0,-8-9-73 0 0,0 1-68 0 0,-1 0-43 0 0,-1 1-39 0 0,0 0-9 0 0,0-2 31 0 0,5 6 64 0 0,0-1-42 0 0,-3-2 26 0 0,-1 1 49 0 0,0 2 83 0 0,-1 6-2 0 0,0-1-46 0 0,0 33 299 0 0,0-27-246 0 0,2-7-53 0 0,2-3-34 0 0,3 4 13 0 0,-6 5-4 0 0,-1-5-34 0 0,4 4 64 0 0,-2-12-153 0 0,0 2 30 0 0,0 0-1 0 0,0 0 0 0 0,0 0 1 0 0,-1 0-1 0 0,0 0 1 0 0,0 6-71 0 0,-2 0 95 0 0,1 7 72 0 0,4-3 9 0 0,-3-12-139 0 0,2 2 24 0 0,-1 0-1 0 0,0 0 1 0 0,0 0 0 0 0,-1 0 0 0 0,0 1 0 0 0,0 5-61 0 0,-1-6 57 0 0,1 1 0 0 0,0 0 0 0 0,0 0 0 0 0,1-1 0 0 0,1 2-57 0 0,-1-2 52 0 0,0 1-1 0 0,-1 0 1 0 0,0-1 0 0 0,0 1 0 0 0,0 1-52 0 0,-1-3 43 0 0,1 0 0 0 0,0 0 1 0 0,0 0-1 0 0,0 0 0 0 0,1-1 1 0 0,0 1-44 0 0,4 16 136 0 0,-5-8-79 0 0,0 11 67 0 0,-1-21-103 0 0,1 0-1 0 0,-1 0 0 0 0,1 0 1 0 0,0-1-1 0 0,0 1 1 0 0,1 0-1 0 0,-1-1 0 0 0,1 1 1 0 0,2 2-21 0 0,-2-2 23 0 0,-1 2-2 0 0,-2 16 75 0 0,1-6-6 0 0,0-9-101 0 0,0-4-42 0 0,0 0-44 0 0,0-16-125 0 0</inkml:trace>
  <inkml:trace contextRef="#ctx0" brushRef="#br0" timeOffset="26236.17">5349 773 7568 0 0,'0'0'166'0'0,"0"0"29"0"0,0 0 14 0 0,2 0-25 0 0,0 0-178 0 0,0 0-1 0 0,0 0 0 0 0,0-1 0 0 0,-1 1 0 0 0,1-1 0 0 0,0 0 0 0 0,-1 0 1 0 0,1 1-1 0 0,0-1 0 0 0,-1 0 0 0 0,1 0 0 0 0,-1 0 0 0 0,1-1 1 0 0,-1 1-1 0 0,1-1-5 0 0,1 0 181 0 0,1 1-77 0 0,0 0-47 0 0,1 2-20 0 0,-3 0 32 0 0,5-1 45 0 0,-5 0-76 0 0,1 0 0 0 0,-1 0 0 0 0,0 0 1 0 0,0 0-1 0 0,0 0 0 0 0,0 0 0 0 0,1-1 0 0 0,-1 1 1 0 0,0-1-1 0 0,1 0-38 0 0,15-7 231 0 0,-15 7-193 0 0,0 0 0 0 0,0 0 0 0 0,0 0-1 0 0,0 1 1 0 0,0-1 0 0 0,0 1 0 0 0,2 0-38 0 0,13-2 205 0 0,-1-4-40 0 0,-2 1-65 0 0,20 1 34 0 0,26 4-44 0 0,-33 1-36 0 0,-21-1-36 0 0,0-1-1 0 0,-1 1 1 0 0,1-1 0 0 0,0-1 0 0 0,-1 1 0 0 0,1-1 0 0 0,2-2-18 0 0,-2 2 15 0 0,-4 1-4 0 0,1 0-1 0 0,-1 0 1 0 0,0 1 0 0 0,1-1 0 0 0,-1 1 0 0 0,0 0-1 0 0,1 0 1 0 0,-1 0-11 0 0,17-1 31 0 0,-4-4-20 0 0,-9 3-11 0 0,-1 0 0 0 0,1 1 0 0 0,0 0 0 0 0,0 0 0 0 0,-1 0 0 0 0,1 1 0 0 0,19 0-12 0 0,9 1-43 0 0,-1-5-56 0 0,-18-1 7 0 0,-9 3 48 0 0,-1 0 0 0 0,1 1 0 0 0,0 0 0 0 0,-1 0 0 0 0,1 0 0 0 0,0 1 56 0 0,60 0-1005 0 0,-22 0 357 0 0,2 0 108 0 0,-23 0 325 0 0,2 0 43 0 0,1 0 49 0 0,2 0 54 0 0,-26 0 126 0 0,-3 0 85 0 0,0 0 122 0 0,0 0 7 0 0,0 0 9 0 0,0 0 32 0 0,0 0 9 0 0,0 0 6 0 0,0 0-2 0 0,-3 0-12 0 0,3 0-300 0 0,0 0 0 0 0,-1 0 0 0 0,1 0 0 0 0,-1 0-1 0 0,1 0 1 0 0,0 0 0 0 0,-1 0 0 0 0,1 0 0 0 0,-1 0 0 0 0,1 0-1 0 0,-1 0 1 0 0,1 0 0 0 0,0 0 0 0 0,-1 1 0 0 0,1-1 0 0 0,0 0-1 0 0,-1 0 1 0 0,1 1 0 0 0,0-1 0 0 0,-1 0 0 0 0,1 0-1 0 0,0 1 1 0 0,-1-1 0 0 0,1 0 0 0 0,0 1 0 0 0,0-1 0 0 0,-1 0-1 0 0,1 1 1 0 0,0-1 0 0 0,0 1 0 0 0,-1-1-13 0 0,-3 7 212 0 0,-9-2 86 0 0,-1 6-22 0 0,12-9-81 0 0,-1 0-72 0 0,0-2-44 0 0,-1 0-39 0 0,0 0-9 0 0,2 1 31 0 0,-7 4 70 0 0,8-4-104 0 0,0 0 1 0 0,-1 0-1 0 0,1 0 0 0 0,-1-1 1 0 0,1 1-1 0 0,-1 0 0 0 0,0-1 1 0 0,1 1-1 0 0,-1-1 0 0 0,0 1 1 0 0,-1-1-29 0 0,-2 3 164 0 0,1 1-101 0 0,0 0-13 0 0,1 0 1 0 0,-1-1-1 0 0,0 1 1 0 0,0-1 0 0 0,-2 1-51 0 0,1-2 38 0 0,4-1-29 0 0,1-1 0 0 0,-1 0 0 0 0,0 0 0 0 0,1 1 0 0 0,-1-1 0 0 0,1 0-1 0 0,-1 1 1 0 0,0-1 0 0 0,1 1 0 0 0,-1-1 0 0 0,1 1 0 0 0,-1-1 0 0 0,1 1-1 0 0,0-1 1 0 0,-1 1 0 0 0,1-1 0 0 0,-1 1 0 0 0,1 0 0 0 0,0-1-1 0 0,-1 1 1 0 0,1 0 0 0 0,0 0-9 0 0,-2 3 35 0 0,-4 5 40 0 0,-1-2 37 0 0,-6 10 147 0 0,10-2-129 0 0,2 1 49 0 0,0 9-45 0 0,1-23-133 0 0,0 1 0 0 0,0-1 0 0 0,1 0-1 0 0,-1 1 1 0 0,0-1 0 0 0,1 0 0 0 0,0 0 0 0 0,0 2-1 0 0,4 4 0 0 0,-4-7 0 0 0,0 1 0 0 0,0-1 0 0 0,0 1 0 0 0,0-1 0 0 0,-1 1 0 0 0,1-1 0 0 0,-1 1 0 0 0,1-1 0 0 0,-1 1 0 0 0,1 0 0 0 0,-1-1 0 0 0,0 1 0 0 0,0 0 0 0 0,0-1 0 0 0,0 0 0 0 0,1 0 1 0 0,-1 0 0 0 0,0 0-1 0 0,0 0 1 0 0,0 0-1 0 0,1 0 1 0 0,-1 0 0 0 0,0 0-1 0 0,1 0 1 0 0,-1 0 0 0 0,1 0-1 0 0,-1-1 1 0 0,1 1 0 0 0,0 0-1 0 0,-1 0 1 0 0,1-1 0 0 0,0 1-1 0 0,-1 0 1 0 0,1-1-1 0 0,0 1 1 0 0,0 0 0 0 0,0-1-1 0 0,-1 1 1 0 0,1-1 0 0 0,0 0-1 0 0,0 1 1 0 0,0-1-1 0 0,15 11 43 0 0,-2-1-17 0 0,2-5 103 0 0,18-4 257 0 0,-19-1-247 0 0,-14 0-114 0 0,1 0-1 0 0,0-1 1 0 0,-1 1 0 0 0,1 0 0 0 0,0-1 0 0 0,-1 1 0 0 0,1-1 0 0 0,-1 1 0 0 0,1-1 0 0 0,-1 0 0 0 0,1 0 0 0 0,-1 1 0 0 0,1-1 0 0 0,-1 0-25 0 0,7-4 119 0 0,7-3 129 0 0,2 0-3 0 0,-12 5-181 0 0,-5 3-49 0 0,1 0 1 0 0,0 0-1 0 0,-1-1 1 0 0,1 1-1 0 0,0 0 0 0 0,-1-1 1 0 0,1 1-1 0 0,-1 0 1 0 0,1-1-1 0 0,-1 1 1 0 0,1-1-1 0 0,-1 1 1 0 0,1-1-1 0 0,-1 1 1 0 0,1-1-1 0 0,-1 1 1 0 0,0-1-1 0 0,1 0 1 0 0,-1 1-1 0 0,0-1 1 0 0,1 0-1 0 0,-1 0-15 0 0,2-4 63 0 0,1 1 18 0 0,1-1 1 0 0,-1 0 0 0 0,1 1 0 0 0,0 0 0 0 0,4-3-82 0 0,11-8 202 0 0,-18 15-192 0 0,0-1-1 0 0,0 1 1 0 0,0 0-1 0 0,-1-1 1 0 0,1 1-1 0 0,0-1 1 0 0,0 1-1 0 0,0-1 1 0 0,-1 1-1 0 0,1-1 1 0 0,0 0-1 0 0,0 1 1 0 0,-1-1-1 0 0,1 0 1 0 0,-1 1-1 0 0,1-1 1 0 0,0 0-1 0 0,-1 0 1 0 0,0 0-1 0 0,1 1 0 0 0,-1-1 1 0 0,1 0-1 0 0,-1 0 1 0 0,0 0-1 0 0,0 0 1 0 0,0 0-1 0 0,1 0 1 0 0,-1 0-1 0 0,0 0 1 0 0,0 0-1 0 0,0 0 1 0 0,0 0-1 0 0,0 0 1 0 0,-1 1-1 0 0,1-1 1 0 0,0-1-10 0 0,0-4 36 0 0,0-20 46 0 0,0-12-7 0 0,-3 23-32 0 0,0 9-33 0 0,-1 1 0 0 0,0 0 1 0 0,-1 0-1 0 0,1 1 0 0 0,-1-1 1 0 0,0 1-1 0 0,0 0 0 0 0,-5-3-10 0 0,-3 2 0 0 0,5-8 11 0 0,-3 3 25 0 0,-4 1-53 0 0,-5-3-56 0 0,-7-2-108 0 0,18 11 22 0 0,-7 1 24 0 0,9 3 36 0 0,-1-1-77 0 0,1 0-112 0 0,2 1 41 0 0,1-1-63 0 0,0 0-72 0 0,1 0-80 0 0,1 0 94 0 0,1 0-54 0 0,-1 0-47 0 0,0 0-43 0 0,0 0-148 0 0,1 0-41 0 0,-2 0-181 0 0,0 0-485 0 0</inkml:trace>
  <inkml:trace contextRef="#ctx0" brushRef="#br0" timeOffset="27953">8189 695 6392 0 0,'0'0'141'0'0,"2"2"23"0"0,9 9 12 0 0,-8-9-56 0 0,1-1-62 0 0,0 0-44 0 0,1-2-35 0 0,-3 0 33 0 0,4 1-102 0 0,1 0 80 0 0,-1 0 72 0 0,0 0 62 0 0,0 0 23 0 0,-1 0 32 0 0,6 0 258 0 0,23 0 1256 0 0,-26 0-1373 0 0,-1 0-47 0 0,1 0-58 0 0,-1 0-78 0 0,1 0-94 0 0,-1 0-109 0 0,5-1 258 0 0,1-6 40 0 0,-1 1-3 0 0,-4 5-26 0 0,-3-2 101 0 0,10-7-12 0 0,-3 7-134 0 0,-7 0-34 0 0,5-7-10 0 0,-4 6 0 0 0,-1 3-77 0 0,0 0-23 0 0,-3 0-3 0 0,-1-6-11 0 0,-1-14 89 0 0,3 7-15 0 0,7 0-37 0 0,-10 14-36 0 0,0-1 0 0 0,0 1 0 0 0,0 0 0 0 0,1 0 0 0 0,-1 0 0 0 0,0 0 0 0 0,0 0 1 0 0,0 0-1 0 0,0 0 0 0 0,0 0 0 0 0,0 0 0 0 0,0 0 0 0 0,0 0 0 0 0,0 0 0 0 0,0-1 1 0 0,1 1-1 0 0,-1 0 0 0 0,0 0 0 0 0,0 0 0 0 0,0 0 0 0 0,0 0 0 0 0,0 0 0 0 0,0 0 1 0 0,0-1-1 0 0,0 1 0 0 0,0 0 0 0 0,0 0 0 0 0,0 0 0 0 0,0 0 0 0 0,0 0 0 0 0,0 0 1 0 0,0 0-1 0 0,0-1 0 0 0,0 1 0 0 0,0 0 0 0 0,0 0 0 0 0,0 0 0 0 0,0 0 0 0 0,0 0 1 0 0,0 0-1 0 0,0 0 0 0 0,-1-1 0 0 0,1 1 0 0 0,0 0 0 0 0,0 0 0 0 0,0 0 0 0 0,0 0 1 0 0,0 0-1 0 0,0 0 0 0 0,0 0 0 0 0,0 0 0 0 0,0 0 0 0 0,0 0 0 0 0,-1-1 0 0 0,1 1 1 0 0,0 0-1 0 0,0 0-1 0 0,-11-13 26 0 0,9-3 17 0 0,2 9-34 0 0,0 5-8 0 0,0 0 1 0 0,0 0-1 0 0,0 0 0 0 0,0-1 1 0 0,0 1-1 0 0,0 0 1 0 0,-1 0-1 0 0,1 0 0 0 0,-1 0 1 0 0,0-1-2 0 0,-12-13 48 0 0,0 0-24 0 0,13 15-20 0 0,-1 0 1 0 0,1 1 0 0 0,0-1-1 0 0,-1 0 1 0 0,1 0 0 0 0,-1 0-1 0 0,1 0 1 0 0,-1 1 0 0 0,1-1-1 0 0,-1 0 1 0 0,1 0 0 0 0,-1 1-1 0 0,0-1 1 0 0,0 0 0 0 0,1 1-1 0 0,-1-1 1 0 0,0 1 0 0 0,0-1-1 0 0,1 1 1 0 0,-1-1 0 0 0,0 1-1 0 0,0 0 1 0 0,0-1 0 0 0,0 1-1 0 0,0 0 1 0 0,0 0 0 0 0,0 0-1 0 0,0 0 1 0 0,0 0 0 0 0,0 0-1 0 0,1 0 1 0 0,-1 0 0 0 0,0 0-1 0 0,0 0 1 0 0,0 0 0 0 0,-1 0-5 0 0,-4 0 20 0 0,-3 0 6 0 0,5 0 7 0 0,1 0 1 0 0,-1 0 0 0 0,0 0-1 0 0,0 1 1 0 0,0-1 0 0 0,0 1-1 0 0,0 0 1 0 0,1 0 0 0 0,-3 1-34 0 0,-8 8 63 0 0,-5 7 34 0 0,13-11-63 0 0,0-1 1 0 0,0 1-1 0 0,0 0 1 0 0,0 0-1 0 0,1 1 1 0 0,-2 3-35 0 0,2 1 49 0 0,4-9-37 0 0,0 0 1 0 0,0 1-1 0 0,0-1 0 0 0,0 0 0 0 0,-1 0 1 0 0,1 0-1 0 0,-1 0 0 0 0,1 0 1 0 0,-1 0-13 0 0,-1 1 20 0 0,1-1 0 0 0,0 1 0 0 0,0 0 0 0 0,0 0 0 0 0,0 1 0 0 0,0 0-20 0 0,0-1 24 0 0,0 1 0 0 0,0 0-1 0 0,0-1 1 0 0,-1 1 0 0 0,1-1-1 0 0,-2 1-23 0 0,0 1 31 0 0,1 0-1 0 0,-1 0 1 0 0,1 0-1 0 0,0 0 1 0 0,0 1 0 0 0,1-1-1 0 0,-1 1-30 0 0,1-1 30 0 0,0 0 0 0 0,0-1 0 0 0,-1 1 0 0 0,1-1 0 0 0,-1 0 0 0 0,-3 4-30 0 0,6-8 1 0 0,0 0 1 0 0,0 0 0 0 0,0 0-1 0 0,0 0 1 0 0,0 0 0 0 0,-1 1-1 0 0,1-1 1 0 0,0 0 0 0 0,0 0-1 0 0,0 0 1 0 0,0 0 0 0 0,0 1-1 0 0,0-1 1 0 0,0 0 0 0 0,0 0-1 0 0,0 0 1 0 0,-1 1 0 0 0,1-1-1 0 0,0 0 1 0 0,0 0 0 0 0,0 0-1 0 0,0 1 1 0 0,0-1 0 0 0,0 0-1 0 0,0 0 1 0 0,0 0 0 0 0,1 1-1 0 0,-1-1 1 0 0,0 0 0 0 0,0 0-1 0 0,0 0 1 0 0,0 1 0 0 0,0-1-1 0 0,0 0 1 0 0,0 0 0 0 0,0 0 0 0 0,0 1-1 0 0,1-1 1 0 0,-1 0 0 0 0,0 0-1 0 0,0 0 1 0 0,0 0 0 0 0,0 0-2 0 0,11 21 72 0 0,-5-10-10 0 0,-1-6-48 0 0,0 0-5 0 0,-2 5 26 0 0,0-7-15 0 0,28 16 58 0 0,-8-7-74 0 0,-2-8-61 0 0,-18-4 62 0 0,-1 0 1 0 0,1 0-1 0 0,0 0 1 0 0,-1 1-1 0 0,1-1 0 0 0,-1 1 1 0 0,1 0-1 0 0,-1-1 1 0 0,0 1-1 0 0,1 1 0 0 0,1 0-5 0 0,8 3 105 0 0,-3-3-8 0 0,1-1 38 0 0,5-1 103 0 0,0 0-94 0 0,-4 1-107 0 0,-1-1-49 0 0,1 0-55 0 0,-1 0-57 0 0,1 0-62 0 0,-2-1-66 0 0,1 0-69 0 0,-1-1-73 0 0,-4 1 5 0 0,0-1-79 0 0,-1 0-70 0 0,1 0-57 0 0,0 0-169 0 0,0 0-45 0 0,3 0-1015 0 0,2 2-1029 0 0</inkml:trace>
  <inkml:trace contextRef="#ctx0" brushRef="#br0" timeOffset="29165.7">9624 489 8928 0 0,'0'0'200'0'0,"0"0"33"0"0,0 3 14 0 0,0 1-162 0 0,0 8 37 0 0,3 1-81 0 0,2-5-41 0 0,-4-7 0 0 0,0 1 0 0 0,0-1 0 0 0,-1 1 0 0 0,1-1 0 0 0,0 1 0 0 0,0-1 0 0 0,-1 1 0 0 0,1-1 0 0 0,-1 1 0 0 0,0 0 0 0 0,1-1 0 0 0,-1 1 0 0 0,0 0 0 0 0,0 0 0 0 0,1 5 16 0 0,1-1 33 0 0,0-1 34 0 0,1 0 36 0 0,2 3 151 0 0,2 5 232 0 0,-2-2-89 0 0,-1-3-153 0 0,1 23 890 0 0,6-18-604 0 0,-10-11-280 0 0,0 0-61 0 0,0 0-52 0 0,-1-1-45 0 0,1 1-25 0 0,-1 0-38 0 0,-1 3 9 0 0,1-3-7 0 0,-1-1 46 0 0,2 7 104 0 0,1-1-44 0 0,9 7 169 0 0,-10-12-159 0 0,0 0-44 0 0,0 2 17 0 0,-2 3-23 0 0,1-6-72 0 0,0 2 162 0 0,0 0-91 0 0,0-1-68 0 0,0 1-27 0 0,0-2 31 0 0,0 0 22 0 0,0 0 43 0 0,0 1 52 0 0,0 0 63 0 0,3 1-48 0 0,7 7-20 0 0,-7-7-7 0 0,-3-3-3 0 0,0 0-12 0 0,0 0-2 0 0,0 0 0 0 0,0 0-9 0 0,0 0-40 0 0,0 0-21 0 0,0 0-2 0 0,0 0 3 0 0,0-3-3 0 0,0 2-60 0 0,0-1-1 0 0,0 1 1 0 0,0 0-1 0 0,1-1 1 0 0,-1 1-1 0 0,0 0 0 0 0,1 0 1 0 0,-1-1-1 0 0,1 1 1 0 0,0 0-1 0 0,-1 0 1 0 0,1 0-1 0 0,0 0 1 0 0,0 0-1 0 0,-1 0 1 0 0,1 0-1 0 0,0 0 1 0 0,0 0-1 0 0,0 0 1 0 0,0 0-1 0 0,0 0 1 0 0,0 1-1 0 0,1-1-3 0 0,3-2 8 0 0,-5 3-8 0 0,1 0 0 0 0,0 0 0 0 0,-1-1 0 0 0,1 1 1 0 0,-1 0-1 0 0,1-1 0 0 0,0 1 0 0 0,-1 0 1 0 0,1-1-1 0 0,-1 1 0 0 0,1-1 0 0 0,-1 1 1 0 0,1-1-1 0 0,-1 1 0 0 0,0-1 0 0 0,1 0 1 0 0,-1 1-1 0 0,1-1 0 0 0,-1 1 0 0 0,0-1 1 0 0,0 0-1 0 0,1 0 0 0 0,1-4 0 0 0,24-26 0 0 0,-17 8-25 0 0,1 1-34 0 0,-6 17 36 0 0,-1 0 0 0 0,2 1-1 0 0,-1-1 1 0 0,3-1 23 0 0,-4 3-8 0 0,0 0 0 0 0,0 1 0 0 0,0-1 0 0 0,-1-1 0 0 0,1 1 0 0 0,-1 0 0 0 0,1-1 8 0 0,1-7-54 0 0,-4 10 49 0 0,1 0 1 0 0,-1 0-1 0 0,1 0 0 0 0,-1 0 0 0 0,1 0 0 0 0,-1 0 1 0 0,1 0-1 0 0,-1 0 0 0 0,1 0 0 0 0,0 0 1 0 0,0 0-1 0 0,0 0 0 0 0,-1 0 0 0 0,1 0 0 0 0,0 1 1 0 0,0-1-1 0 0,0 0 0 0 0,1 0 5 0 0,3-1-8 0 0,2-2-2 0 0,12-6-49 0 0,-15 8 47 0 0,2 1 11 0 0,16 2-70 0 0,-21-1 68 0 0,0 0 0 0 0,0 0 0 0 0,0 0 0 0 0,0 1 0 0 0,0-1 0 0 0,0 0 0 0 0,0 1 0 0 0,0-1 0 0 0,-1 0 0 0 0,1 1 0 0 0,0-1-1 0 0,0 1 1 0 0,0-1 0 0 0,0 1 0 0 0,-1 0 0 0 0,1-1 0 0 0,0 1 0 0 0,-1 0 0 0 0,1 0 0 0 0,0-1 0 0 0,-1 1 0 0 0,1 0 0 0 0,-1 0 0 0 0,1 0 0 0 0,-1 0 0 0 0,0 0 0 0 0,1 0 3 0 0,10 14-37 0 0,-4-7 28 0 0,-3-5 9 0 0,-1 0 0 0 0,0 0-1 0 0,0 1 1 0 0,0-1 0 0 0,0 1-1 0 0,-1 0 1 0 0,3 7 1 0 0,-5-10 0 0 0,1 0 0 0 0,-1 0 0 0 0,1 0 0 0 0,-1 0 0 0 0,1 1 0 0 0,-1-1 0 0 0,1 0 0 0 0,-1 0 1 0 0,1-1-1 0 0,0 1 0 0 0,0 0 0 0 0,0 0 0 0 0,-1 0 0 0 0,1 0 0 0 0,0-1 0 0 0,0 1 0 0 0,0 0 0 0 0,1 0-1 0 0,3 1 22 0 0,-4-2-15 0 0,-1 1 0 0 0,1-1 0 0 0,-1 0 0 0 0,1 1 0 0 0,0-1 0 0 0,-1 0 0 0 0,1 1 0 0 0,-1-1 1 0 0,1 1-1 0 0,-1-1 0 0 0,1 0 0 0 0,-1 1 0 0 0,1-1 0 0 0,-1 1 0 0 0,1 0 0 0 0,-1-1 0 0 0,0 1 0 0 0,1-1 1 0 0,-1 1-1 0 0,0 0 0 0 0,1-1 0 0 0,-1 1-7 0 0,2 4 26 0 0,2 1-25 0 0,1 0 42 0 0,8 7 132 0 0,-10-10-91 0 0,1 0 1 0 0,-1 0-1 0 0,0 1 1 0 0,0-1 0 0 0,1 4-85 0 0,2 6 230 0 0,4-8-15 0 0,-5 6-72 0 0,2-7-66 0 0,-2-1-18 0 0,-4 2 36 0 0,0 4 83 0 0,-1 1-97 0 0,0-7-1 0 0,0-3-2 0 0,0 0-12 0 0,0 0 0 0 0,2-3-21 0 0,9-10-98 0 0,-6 0-21 0 0,5 8-6 0 0,6-24-160 0 0,-11 18 154 0 0,-4 9 68 0 0,0 0-1 0 0,0-1 1 0 0,0 1 0 0 0,1 0 0 0 0,-1 0-1 0 0,1 0 1 0 0,-1 0 0 0 0,1 0 0 0 0,0 0 18 0 0,11-14-100 0 0,-11 11 75 0 0,-2 5 20 0 0,1-1-1 0 0,-1 0 0 0 0,0 1 0 0 0,1-1 0 0 0,-1 1 0 0 0,0-1 0 0 0,1 0 0 0 0,-1 1 1 0 0,0-1-1 0 0,1 1 0 0 0,-1-1 0 0 0,1 1 0 0 0,-1-1 0 0 0,1 1 0 0 0,0-1 0 0 0,-1 1 1 0 0,1 0-1 0 0,-1-1 0 0 0,1 1 0 0 0,0 0 0 0 0,-1 0 0 0 0,1-1 6 0 0,4-1-24 0 0,12-12-49 0 0,-15 13 71 0 0,-1 0 1 0 0,0-1-1 0 0,0 1 1 0 0,0 0-1 0 0,1 0 0 0 0,-1 0 1 0 0,1 0-1 0 0,-1 0 1 0 0,1 0-1 0 0,-1 0 1 0 0,1 1-1 0 0,0-1 1 0 0,-1 1-1 0 0,1-1 1 0 0,0 1-1 0 0,-1-1 0 0 0,2 1 2 0 0,2-3-48 0 0,-4 2 45 0 0,0 0 3 0 0,-1 1-1 0 0,1-1 1 0 0,0 0 0 0 0,0 0-1 0 0,-1 1 1 0 0,1-1 0 0 0,0 0 0 0 0,0 1-1 0 0,0-1 1 0 0,0 1 0 0 0,0-1-1 0 0,0 1 1 0 0,0-1 0 0 0,0 1-1 0 0,0 0 1 0 0,0-1 0 0 0,0 1 0 0 0,0 0-1 0 0,0 0 1 0 0,0 0 0 0 0,0 0-1 0 0,0 0 1 0 0,0 0 0 0 0,0 0-1 0 0,0 0 1 0 0,0 0 0 0 0,0 0-1 0 0,1 1 1 0 0,14 9 0 0 0,0-7 0 0 0,-15-3 0 0 0,1 0 0 0 0,0 0 0 0 0,-1 1 0 0 0,1-1 0 0 0,0 0 0 0 0,-1 1 0 0 0,1-1 0 0 0,-1 1-1 0 0,1 0 1 0 0,-1-1 0 0 0,1 1 0 0 0,-1 0 0 0 0,1 0 0 0 0,-1 0 0 0 0,7 4-9 0 0,3 0-22 0 0,-10-5 30 0 0,0 0-1 0 0,1 1 1 0 0,-1-1 0 0 0,0 1 0 0 0,0-1-1 0 0,0 1 1 0 0,0-1 0 0 0,0 1 0 0 0,0 0-1 0 0,0-1 1 0 0,0 1 0 0 0,-1 0 0 0 0,1 0-1 0 0,0 0 1 0 0,0 0 0 0 0,-1 0 0 0 0,1 0-1 0 0,0 0 2 0 0,4 13 0 0 0,6-9 11 0 0,-6 8 32 0 0,4-1-24 0 0,-2-6 26 0 0,6 8-24 0 0,7 5 28 0 0,-15-13-42 0 0,-1-2 1 0 0,2 0 8 0 0,-1-4-38 0 0,0 1-21 0 0,-2 3-34 0 0,0 3 47 0 0,0-2-45 0 0,-2-2-11 0 0,1-1-47 0 0,1 1-139 0 0,-2-2 89 0 0,1 0-36 0 0,0 0-59 0 0,-1-1-44 0 0,1 1-41 0 0,-1-1-37 0 0,1 0-259 0 0,0 1-60 0 0,0-1-49 0 0,-1 0-33 0 0,-1 0 801 0 0,2 0-2240 0 0,-1 0-1272 0 0</inkml:trace>
  <inkml:trace contextRef="#ctx0" brushRef="#br0" timeOffset="29630.38">10807 537 7976 0 0,'0'0'174'0'0,"3"0"29"0"0,8 0 14 0 0,-9 0-67 0 0,-2 0-12 0 0,0 0 51 0 0,0 0 160 0 0,0 0 297 0 0,0 0 24 0 0,0 0-34 0 0,0 0-151 0 0,0 0-62 0 0,0 0-9 0 0,0 0-15 0 0,-2 0-47 0 0,-2 0-262 0 0,1 1 33 0 0,-8 4 362 0 0,7-3-314 0 0,0 1-73 0 0,1-1-97 0 0,-2 0 68 0 0,4-1-56 0 0,0-1 1 0 0,1 0 0 0 0,-1 0 0 0 0,1 1 0 0 0,-1-1 0 0 0,0 0 0 0 0,1 1 0 0 0,-1-1-1 0 0,1 1 1 0 0,-1-1 0 0 0,1 1 0 0 0,-1-1 0 0 0,1 1 0 0 0,-1-1 0 0 0,1 1 0 0 0,0-1-1 0 0,-1 1 1 0 0,1 0 0 0 0,0-1 0 0 0,-1 1 0 0 0,1-1 0 0 0,0 1-14 0 0,-3 4 51 0 0,-18 35 395 0 0,8-16-184 0 0,5-9-120 0 0,3-2 7 0 0,-2-8-77 0 0,7-5-69 0 0,0 0 0 0 0,-1 0 1 0 0,1 1-1 0 0,-1-1 0 0 0,1 0 1 0 0,-1 1-1 0 0,1-1 0 0 0,0 0 1 0 0,-1 1-1 0 0,1-1 0 0 0,0 0 1 0 0,-1 1-1 0 0,1-1 0 0 0,0 1 1 0 0,0-1-1 0 0,-1 1 0 0 0,1-1 1 0 0,0 0-1 0 0,0 1 0 0 0,0-1 1 0 0,0 1-1 0 0,0-1 0 0 0,-1 1 1 0 0,1-1-1 0 0,0 1 0 0 0,0-1 1 0 0,0 1-1 0 0,0-1 0 0 0,0 1 1 0 0,1-1-1 0 0,-1 1 1 0 0,0 0-4 0 0,0 6 33 0 0,0-5-22 0 0,0 0-1 0 0,1 0 1 0 0,-2 1 0 0 0,1-1 0 0 0,0 0 0 0 0,0 0 0 0 0,-1 0 0 0 0,1 0 0 0 0,-1 0 0 0 0,0 1-11 0 0,-9 11 71 0 0,8-12-28 0 0,4-2-1 0 0,8 0 33 0 0,-10 0-74 0 0,0 0 1 0 0,0 0 0 0 0,1 0-1 0 0,-1 0 1 0 0,0 0-1 0 0,0 0 1 0 0,0 0 0 0 0,0 0-1 0 0,0 0 1 0 0,0 0-1 0 0,0 0 1 0 0,0 0 0 0 0,0 0-1 0 0,0 0 1 0 0,1 0-1 0 0,-1 0 1 0 0,0 0-1 0 0,0 0 1 0 0,0 0 0 0 0,0 0-1 0 0,0 0 1 0 0,0 0-1 0 0,0 0 1 0 0,0 0 0 0 0,0 0-1 0 0,0 0 1 0 0,0 0-1 0 0,0 0 1 0 0,1 1 0 0 0,-1-1-1 0 0,0 0 1 0 0,0 0-1 0 0,0 0 1 0 0,0 0-1 0 0,0 0 1 0 0,0 0 0 0 0,0 0-1 0 0,0 0 1 0 0,0 0-1 0 0,0 0 1 0 0,0 0 0 0 0,0 0-1 0 0,0 1 1 0 0,0-1-1 0 0,0 0 1 0 0,0 0 0 0 0,0 0-1 0 0,0 0 1 0 0,0 0-1 0 0,0 0 1 0 0,0 0 0 0 0,0 0-1 0 0,0 0 1 0 0,0 0-1 0 0,0 1 1 0 0,0-1-1 0 0,0 0 0 0 0,0 10 93 0 0,0-10-92 0 0,0 0-1 0 0,0 1 1 0 0,0-1-1 0 0,0 0 1 0 0,0 0 0 0 0,0 0-1 0 0,0 0 1 0 0,0 0-1 0 0,0 0 1 0 0,0 0-1 0 0,0 0 1 0 0,0 0 0 0 0,0 0-1 0 0,0 1 1 0 0,0-1-1 0 0,0 0 1 0 0,0 0-1 0 0,0 0 1 0 0,0 0-1 0 0,0 0 1 0 0,0 0 0 0 0,0 0-1 0 0,0 0 1 0 0,0 0-1 0 0,0 0 1 0 0,0 0-1 0 0,0 0 1 0 0,0 1 0 0 0,0-1-1 0 0,0 0 1 0 0,0 0-1 0 0,0 0 1 0 0,0 0-1 0 0,1 0 1 0 0,-1 0 0 0 0,0 0-1 0 0,0 0 1 0 0,0 0-1 0 0,0 0 1 0 0,0 0-1 0 0,0 0 1 0 0,0 0 0 0 0,0 0-1 0 0,0 0 1 0 0,0 0-1 0 0,0 0 1 0 0,1 0-1 0 0,-1 0 1 0 0,0 0-1 0 0,0 0 1 0 0,0 0 0 0 0,0 0-1 0 0,0 0 1 0 0,0 0-1 0 0,0 0 1 0 0,0 0-1 0 0,0 0-1 0 0,29 0 178 0 0,-13 0-107 0 0,-3 0-40 0 0,-5-3 33 0 0,-4 1-55 0 0,16-6 15 0 0,-2 5 39 0 0,-16 3-61 0 0,0 0-1 0 0,-1 0 0 0 0,1 0 0 0 0,0-1 0 0 0,-1 1 0 0 0,1-1 0 0 0,-1 1 0 0 0,1-1 0 0 0,-1 0 1 0 0,1 1-1 0 0,-1-1 0 0 0,1 0 0 0 0,-1 0 0 0 0,1 0-1 0 0,6-4 0 0 0,97-42-12 0 0,-96 43-38 0 0,-3 4 39 0 0,0-2 12 0 0,0-2-1 0 0,6-3 1 0 0,-12 7-1 0 0,1-1-1 0 0,-1 1 1 0 0,1 0-1 0 0,-1 0 1 0 0,0 0-1 0 0,1 0 1 0 0,-1 0-1 0 0,1 0 1 0 0,-1 0-1 0 0,0 0 1 0 0,1 0-1 0 0,-1 0 1 0 0,1 0-1 0 0,-1 0 1 0 0,0 0 0 0 0,1 0-1 0 0,-1 0 1 0 0,1 0-1 0 0,-1 0 1 0 0,0 0-1 0 0,1 0 1 0 0,-1 1-1 0 0,0-1 1 0 0,1 0-1 0 0,-1 0 1 0 0,0 0-1 0 0,1 1 1 0 0,4 9-48 0 0,-4-9 43 0 0,0-1 0 0 0,0 1 0 0 0,0-1 0 0 0,0 1 0 0 0,0-1 0 0 0,0 0 0 0 0,0 0 0 0 0,0 1 0 0 0,0-1-1 0 0,0 0 1 0 0,0 0 0 0 0,0 0 0 0 0,1 0 5 0 0,10 2-30 0 0,-12-2 27 0 0,0 1 0 0 0,1 0 0 0 0,-1 0-1 0 0,0 0 1 0 0,1-1 0 0 0,-1 1-1 0 0,0 0 1 0 0,0 0 0 0 0,0 0-1 0 0,0 0 1 0 0,0-1 0 0 0,0 1-1 0 0,0 0 1 0 0,0 1 3 0 0,0-1-1 0 0,0 0 0 0 0,0-1 0 0 0,0 1 0 0 0,0 0 0 0 0,0 0 0 0 0,0 0 0 0 0,0 0 0 0 0,1-1 0 0 0,-1 1 0 0 0,0 0 0 0 0,0 0 0 0 0,1 0 0 0 0,-1 0 0 0 0,1 0 1 0 0,9 4 0 0 0,-9-4 0 0 0,-1 0 0 0 0,0 0 0 0 0,1-1 0 0 0,-1 1 0 0 0,0 0 0 0 0,1 0 0 0 0,-1 0 0 0 0,0-1 0 0 0,0 1 0 0 0,0 0 0 0 0,0 0 0 0 0,0 0 0 0 0,0 0 0 0 0,0 0 0 0 0,0 13-12 0 0,3-9-36 0 0,-1-2 30 0 0,0 0 46 0 0,1 0-54 0 0,-1-1-59 0 0,2 0-81 0 0,-5-1 46 0 0,1 1 39 0 0,1 8-150 0 0,-1-10 224 0 0,0 0 0 0 0,0 0 0 0 0,0 0 0 0 0,0 0 1 0 0,0 1-1 0 0,-1-1 0 0 0,1 0 0 0 0,0 0 0 0 0,0 0 1 0 0,0 0-1 0 0,0 0 0 0 0,0 0 0 0 0,0 0 1 0 0,0 0-1 0 0,0 0 0 0 0,1 0 0 0 0,-1 1 0 0 0,0-1 1 0 0,0 0-1 0 0,0 0 0 0 0,0 0 0 0 0,0 0 0 0 0,0 0 1 0 0,0 0-1 0 0,0 0 0 0 0,0 0 0 0 0,0 0 1 0 0,0 0-1 0 0,0 0 0 0 0,0 0 0 0 0,0 1 0 0 0,0-1 1 0 0,0 0-1 0 0,0 0 0 0 0,0 0 0 0 0,1 0 1 0 0,-1 0-1 0 0,0 0 0 0 0,0 0 0 0 0,0 0 0 0 0,0 0 1 0 0,0 0-1 0 0,0 0 0 0 0,0 0 0 0 0,0 0 0 0 0,0 0 1 0 0,0 0-1 0 0,1 0 0 0 0,-1 0 0 0 0,0 0 1 0 0,0 0-1 0 0,0 0 0 0 0,0 0 0 0 0,0 0 0 0 0,0 0 1 0 0,0 0-1 0 0,0 0 7 0 0,1 0-147 0 0,-1 0 39 0 0,1 0-6 0 0,0 0 106 0 0,-1 0 74 0 0,2 0 242 0 0,-2 0-264 0 0,1 0-77 0 0,-1 0-53 0 0,1 0-65 0 0,0 0-75 0 0,0 0-28 0 0,-1 0-65 0 0,1 0-71 0 0,0 0-78 0 0,0 0-84 0 0,0 0-89 0 0,1 0-97 0 0,-1 0-101 0 0,3 0-1010 0 0,5 0-1043 0 0</inkml:trace>
  <inkml:trace contextRef="#ctx0" brushRef="#br0" timeOffset="29916.9">11328 158 10192 0 0,'0'0'230'0'0,"0"0"30"0"0,0 0 19 0 0,0 0-30 0 0,0 0-102 0 0,0 0-48 0 0,0 0 102 0 0,0 0 184 0 0,0 3 21 0 0,0-3-383 0 0,0 1 1 0 0,0 0 0 0 0,0-1 0 0 0,0 1 0 0 0,0-1 0 0 0,1 1 0 0 0,-1-1-1 0 0,0 1 1 0 0,0 0 0 0 0,0-1 0 0 0,1 1 0 0 0,-1-1 0 0 0,0 1-1 0 0,1-1 1 0 0,-1 1 0 0 0,0-1 0 0 0,1 0 0 0 0,-1 1 0 0 0,0-1 0 0 0,1 1-1 0 0,-1-1 1 0 0,1 0 0 0 0,-1 1 0 0 0,1-1-24 0 0,0 1 25 0 0,0-1 1 0 0,-1 0-1 0 0,1 1 1 0 0,-1-1-1 0 0,1 1 0 0 0,-1-1 1 0 0,1 1-1 0 0,-1 0 1 0 0,1-1-1 0 0,-1 1 1 0 0,1 0-1 0 0,-1-1 0 0 0,0 1 1 0 0,1 0-1 0 0,-1-1 1 0 0,0 1-1 0 0,0 0 1 0 0,1-1-1 0 0,-1 1 0 0 0,0 0 1 0 0,0 0-1 0 0,0-1 1 0 0,0 1-1 0 0,0 0 1 0 0,0 0-26 0 0,0 8 198 0 0,1-2-52 0 0,2-1-22 0 0,0 2-1 0 0,2 1 0 0 0,-3-1-4 0 0,-1 0 24 0 0,0 2 55 0 0,-2 25 241 0 0,0 4-3 0 0,2-14-173 0 0,0-5-76 0 0,1-2-38 0 0,4 6 93 0 0,-4-18-143 0 0,0 0-1 0 0,-1 0 1 0 0,0 1 0 0 0,0-1-1 0 0,-1 5-98 0 0,0 113 1080 0 0,0-43-377 0 0,2-70-605 0 0,3-2 1 0 0,1 3 0 0 0,-5-7-69 0 0,0 0 0 0 0,0-1 0 0 0,-1 1 1 0 0,0 0-1 0 0,0 2-30 0 0,0 22 121 0 0,0-13-98 0 0,-2-11-87 0 0,-9 6-56 0 0,9-9 31 0 0,2-2 19 0 0,0 0-34 0 0,0 0-15 0 0,-1 0-36 0 0,1 0-39 0 0,0 0-45 0 0,0 0-48 0 0,0 0-45 0 0,0 0-43 0 0,0 0-37 0 0,0 0-268 0 0,0 0-63 0 0,0 0-49 0 0,0 0-36 0 0,0 0-1484 0 0,0 0-1314 0 0</inkml:trace>
  <inkml:trace contextRef="#ctx0" brushRef="#br0" timeOffset="30165.08">9877 32 11312 0 0,'-16'-13'256'0'0,"3"8"34"0"0,8-2-74 0 0,1 2 25 0 0,-3 3-111 0 0,5 2-64 0 0,1 0-52 0 0,1 0-89 0 0,0 0-47 0 0,0 0-6 0 0</inkml:trace>
  <inkml:trace contextRef="#ctx0" brushRef="#br0" timeOffset="28320.54">9025 442 5520 0 0,'0'0'158'0'0,"-3"0"-4"0"0,-4 0-146 0 0,-1 0 96 0 0,1 0 102 0 0,0 0 109 0 0,0 0 116 0 0,0 0 124 0 0,3 0-229 0 0,0 0 34 0 0,1 0 34 0 0,-1 0 36 0 0,1 0-122 0 0,0 0-62 0 0,0 0-52 0 0,0 0-45 0 0,0 0-25 0 0,0 0-36 0 0,-7 0 184 0 0,7 0-86 0 0,-3 3 284 0 0,-8 7-10 0 0,0-7-72 0 0,13-3-364 0 0,0 0 0 0 0,0 0-1 0 0,1 0 1 0 0,-1 0 0 0 0,0 0 0 0 0,1 0-1 0 0,-1 0 1 0 0,0 1 0 0 0,1-1 0 0 0,-1 0-1 0 0,0 0 1 0 0,1 1 0 0 0,-1-1-1 0 0,0 0 1 0 0,1 1 0 0 0,-1-1 0 0 0,1 1-1 0 0,-1-1 1 0 0,1 1 0 0 0,-1 0-24 0 0,-4 7 277 0 0,0 0-57 0 0,-3-1-66 0 0,-2-2 18 0 0,9-5-140 0 0,-1 1 0 0 0,1-1 1 0 0,0 1-1 0 0,-1 0 0 0 0,1 0 0 0 0,0-1 1 0 0,0 1-1 0 0,-1 0 0 0 0,1 0 1 0 0,0 1-33 0 0,-5 8 196 0 0,2 3-29 0 0,-10 11 62 0 0,2-4 6 0 0,3-1 26 0 0,4-6-130 0 0,1 0-36 0 0,-6 17 82 0 0,1-10-7 0 0,4-12-109 0 0,-1 2 32 0 0,4 4 33 0 0,2 19 193 0 0,0-19-208 0 0,-1-14-110 0 0,1 1 0 0 0,0-1 0 0 0,0 1-1 0 0,0-1 1 0 0,0 1 0 0 0,0-1 0 0 0,0 1 0 0 0,0-1-1 0 0,0 1 1 0 0,0-1 0 0 0,0 1 0 0 0,0-1-1 0 0,1 1 1 0 0,-1-1 0 0 0,0 1 0 0 0,0-1 0 0 0,0 1-1 0 0,1-1 1 0 0,-1 1 0 0 0,0-1 0 0 0,0 0 0 0 0,1 1-1 0 0,-1-1 1 0 0,0 0 0 0 0,1 1 0 0 0,-1-1 0 0 0,1 0-1 0 0,-1 1 1 0 0,0-1 0 0 0,1 0 0 0 0,-1 1-1 0 0,1-1 0 0 0,6 4 1 0 0,-2 9-1 0 0,8 3 16 0 0,-8-11 9 0 0,1-1 1 0 0,0 0 0 0 0,0 0 0 0 0,0-1 0 0 0,0 0 0 0 0,1 0-26 0 0,-2 0 3 0 0,10 1 49 0 0,6-5-27 0 0,-12 1-15 0 0,15 0 51 0 0,-16 1-60 0 0,-1-1 0 0 0,1 0 0 0 0,0 0 0 0 0,-1-1 0 0 0,1 0 0 0 0,1-1-1 0 0,4-4 1 0 0,-2 0-10 0 0,2 5-59 0 0,-8 1-39 0 0,-1 0 37 0 0,14-5-115 0 0,-12 3 57 0 0,0-1-92 0 0,0 1-35 0 0,-1 0-90 0 0,1 0-107 0 0,1 0-121 0 0,-5 1 224 0 0,1 0-49 0 0,0 0-43 0 0,0-1-38 0 0,0 1-137 0 0,1-1-38 0 0,7-4-1438 0 0</inkml:trace>
  <inkml:trace contextRef="#ctx0" brushRef="#br0" timeOffset="28638.47">9309 489 6624 0 0,'0'0'192'0'0,"0"3"-7"0"0,0 2-298 0 0,0 0 44 0 0,0 0 41 0 0,0 0 38 0 0,0 0 36 0 0,0 0 34 0 0,0 5 170 0 0,0 0 76 0 0,0 0 74 0 0,0 7 389 0 0,0 22 1231 0 0,0-27-1468 0 0,0-1-82 0 0,0-3-176 0 0,2-2-42 0 0,4 4 162 0 0,1 5 102 0 0,-6-6-270 0 0,-1-5-137 0 0,0 1 39 0 0,5 5 429 0 0,-3-6-373 0 0,1-1-82 0 0,-2-2-106 0 0,1 1-36 0 0,0 2 208 0 0,0 0-103 0 0,-4 3-43 0 0,2-6-17 0 0,0 1 101 0 0,3-2-24 0 0,-2 0-95 0 0,1 0 1 0 0,-1 1-1 0 0,1-1 1 0 0,-1 0-1 0 0,1 1 1 0 0,-1-1-1 0 0,1 1 1 0 0,-1 0-1 0 0,1-1 1 0 0,-1 1-1 0 0,0 0 1 0 0,0 0-1 0 0,1 0-7 0 0,4 4 5 0 0,-3-2 17 0 0,-1-3-113 0 0,0 0 57 0 0,0 0-17 0 0,-1 0-25 0 0,1 0-40 0 0,-1 0-20 0 0,0 0-42 0 0,0 0-47 0 0,0 0-54 0 0,0 0-57 0 0,-1 0-54 0 0,1 0-48 0 0,-1 0-41 0 0,0 0-143 0 0,0 0-42 0 0,1 0-171 0 0,-1 0-463 0 0</inkml:trace>
  <inkml:trace contextRef="#ctx0" brushRef="#br0" timeOffset="27094.66">7337 190 6072 0 0,'0'0'133'0'0,"0"0"23"0"0,0 0 12 0 0,0 0 43 0 0,0 0-82 0 0,0 0 106 0 0,0 2 198 0 0,0 0-376 0 0,0 0 50 0 0,0 2 200 0 0,-1 7 553 0 0,1-8-641 0 0,0-2-147 0 0,-1 1-39 0 0,1-1-47 0 0,-1 0-52 0 0,-5 3 280 0 0,5-4-200 0 0,1 1 0 0 0,-1-1 0 0 0,1 0 0 0 0,-1 0 0 0 0,1 1 0 0 0,0-1 0 0 0,-1 0 0 0 0,1 1 1 0 0,-1-1-1 0 0,1 0 0 0 0,0 1 0 0 0,0-1 0 0 0,-1 1 0 0 0,1-1 0 0 0,0 0 0 0 0,-1 1 0 0 0,1-1 1 0 0,0 1-1 0 0,0-1 0 0 0,0 1 0 0 0,0-1 0 0 0,0 1 0 0 0,0-1 0 0 0,-1 1 0 0 0,1-1 0 0 0,0 1 1 0 0,0-1-1 0 0,0 1 0 0 0,1-1 0 0 0,-1 1 0 0 0,0-1 0 0 0,0 1-14 0 0,0 13 373 0 0,0-1-52 0 0,0 0-44 0 0,0 0-40 0 0,0 5 42 0 0,0 0-46 0 0,0 41 421 0 0,0-33-317 0 0,2-2-63 0 0,1-3-95 0 0,5 15 76 0 0,-5-7-5 0 0,-3 3 38 0 0,0-1-42 0 0,0 1-47 0 0,0-1-52 0 0,0-27-121 0 0,0 0 0 0 0,0 0 0 0 0,1 0-1 0 0,0 0 1 0 0,0-1 0 0 0,0 1 0 0 0,0 0 0 0 0,0-1 0 0 0,1 1-1 0 0,-1 0 1 0 0,3 2-26 0 0,-3-5 15 0 0,-1 1 1 0 0,1 0-1 0 0,-1 0 0 0 0,1 0 0 0 0,-1 0 1 0 0,0 0-1 0 0,0 0 0 0 0,0 0 0 0 0,0 0 0 0 0,0 0 1 0 0,0 1-16 0 0,-1 7 54 0 0,2-6-35 0 0,-1 0 0 0 0,1 0 0 0 0,-1 0 0 0 0,1 0 0 0 0,0-1 0 0 0,1 1 0 0 0,-1 0 0 0 0,0 0 0 0 0,1-1 0 0 0,2 3-19 0 0,-3-2-1 0 0,0-1 1 0 0,-1 1-1 0 0,1 0 0 0 0,-1-1 0 0 0,1 1 1 0 0,-1 0-1 0 0,0-1 0 0 0,0 2 1 0 0,-1 6 39 0 0,1-1 56 0 0,-1-4 92 0 0,1-3 45 0 0,0-3-23 0 0,0 0-158 0 0,0 0-60 0 0,0 0-51 0 0,0 0-88 0 0,0 0-162 0 0,0 0 164 0 0,0 0-37 0 0,0 0-66 0 0,0 0 82 0 0,0 0-33 0 0,0 0-37 0 0,0 0-33 0 0,0 0-362 0 0,0 0 91 0 0,0 0-48 0 0,0 0-687 0 0,0 0-541 0 0,0 0-1026 0 0</inkml:trace>
  <inkml:trace contextRef="#ctx0" brushRef="#br0" timeOffset="27497.83">7337 174 6392 0 0,'0'0'141'0'0,"0"0"23"0"0,0 0 12 0 0,2 0-24 0 0,0 0-190 0 0,1 0 79 0 0,0 0 69 0 0,1 0 56 0 0,-1 0 41 0 0,1 0 34 0 0,16 0 1020 0 0,-15 0-937 0 0,0 0-83 0 0,-2 0-149 0 0,0 0-47 0 0,-1 0-52 0 0,-1 0-60 0 0,3 0 248 0 0,0 0-34 0 0,2 2 62 0 0,0 0-69 0 0,0 2-40 0 0,-1-1-27 0 0,-2-1 12 0 0,17 7 302 0 0,7 4 125 0 0,-11-1-229 0 0,-2-1-179 0 0,6-4-28 0 0,-16-6-63 0 0,0 0-1 0 0,1 1 1 0 0,-1 0-1 0 0,0 0 0 0 0,0 0 1 0 0,3 2-13 0 0,0 1-8 0 0,13 8 76 0 0,29 16 243 0 0,-32-20-134 0 0,0 0 1 0 0,6 7-178 0 0,-3 0 109 0 0,1 10 17 0 0,5-4-10 0 0,-21-18-93 0 0,0-1 1 0 0,0 2 0 0 0,0-1 0 0 0,0 1 0 0 0,2 2-24 0 0,29 56 159 0 0,-12-31-87 0 0,-13-3 12 0 0,10-8 50 0 0,-20-19-120 0 0,0 0-1 0 0,-1 0 0 0 0,1 0 1 0 0,0 0-1 0 0,-1 0 0 0 0,1 0 1 0 0,-1 0-1 0 0,1 1-13 0 0,0 7 51 0 0,1-6-27 0 0,-1-1 0 0 0,1 0 0 0 0,-1 1 0 0 0,1-1 0 0 0,0 0 0 0 0,2 3-24 0 0,-2-4 23 0 0,0 0-1 0 0,-1 1 0 0 0,1 0 1 0 0,-1-1-1 0 0,0 1 1 0 0,1 0-1 0 0,-1-1 0 0 0,0 1 1 0 0,0 0-1 0 0,-1 0 1 0 0,1 0-1 0 0,-1 2-22 0 0,0 22 130 0 0,0 7-4 0 0,0-33-110 0 0,0 1 1 0 0,0 0-1 0 0,0-1 0 0 0,0 1 1 0 0,0 0-1 0 0,-1-1 0 0 0,1 1 1 0 0,-1 0-1 0 0,1-1 0 0 0,-1 1 1 0 0,0-1-1 0 0,1 1 0 0 0,-1-1 1 0 0,0 1-1 0 0,-1 0-16 0 0,-3 6 86 0 0,-12 24 281 0 0,-3 0-51 0 0,15-27-258 0 0,1 0 1 0 0,-1 0-1 0 0,1-1 1 0 0,-4 3-59 0 0,5-4 17 0 0,-1-1 0 0 0,0 1 0 0 0,0-1 0 0 0,1 0 1 0 0,-1 0-1 0 0,-1 0 0 0 0,1 0-17 0 0,-13 3 62 0 0,-16 8 23 0 0,2-1-28 0 0,-17 1-39 0 0,32-9-9 0 0,2-2 11 0 0,0 0 1 0 0,0-1 0 0 0,0-1 0 0 0,0 0-1 0 0,-6-1-20 0 0,-16-1 31 0 0,-2 2 15 0 0,-16 0-38 0 0,50 0-8 0 0,1 0 0 0 0,0 0 0 0 0,0 0 0 0 0,0-1 0 0 0,-1 0 0 0 0,1 1 0 0 0,0-1 0 0 0,0-1 0 0 0,0 1 0 0 0,-2-1 0 0 0,-6-3 0 0 0,8 4 1 0 0,-7-2-18 0 0,2-1-39 0 0,-5-6-144 0 0,-3-3-138 0 0,15 12 307 0 0,1 1 0 0 0,-1 0 0 0 0,0-1 0 0 0,0 1 0 0 0,0-1 0 0 0,0 1 0 0 0,0-1 0 0 0,0 1-1 0 0,1-1 1 0 0,-1 0 0 0 0,0 1 0 0 0,0-1 0 0 0,1 0 0 0 0,-1 0 0 0 0,1 0 0 0 0,-1 1 0 0 0,0-1 0 0 0,1 0 0 0 0,0 0 31 0 0,-1-5-232 0 0,1-3-36 0 0,0 3 82 0 0,0-26-962 0 0,0 16 566 0 0</inkml:trace>
  <inkml:trace contextRef="#ctx0" brushRef="#br0" timeOffset="32373.73">14199 584 9432 0 0,'0'0'274'0'0,"0"0"0"0"0,1 0-205 0 0,1 0-41 0 0,8 5 37 0 0,-1 7 76 0 0,-8-10-101 0 0,1 0-1 0 0,-1 1 1 0 0,0-1 0 0 0,0 1-1 0 0,0-1 1 0 0,0 1 0 0 0,0-1-1 0 0,-1 1 1 0 0,1 0 0 0 0,-1 0-40 0 0,3 2 222 0 0,5 6 23 0 0,-4-3-84 0 0,-3 2 35 0 0,1 4 74 0 0,4-4-54 0 0,-1-2-62 0 0,-1 0 37 0 0,0 0-37 0 0,0 4 44 0 0,2 17 185 0 0,-6-19-229 0 0,0 1 46 0 0,1-2-38 0 0,0-2-41 0 0,2 1-14 0 0,1 3 10 0 0,0-1 16 0 0,0 0 25 0 0,-2-2-37 0 0,3 5 39 0 0,0 4 25 0 0,-1 0 16 0 0,-5 0-61 0 0,0 0-15 0 0,4 0 49 0 0,1-7-95 0 0,2 10 60 0 0,0-5 33 0 0,-1-8-85 0 0,-4-5-68 0 0,0-1 0 0 0,0 1 0 0 0,0-1 0 0 0,0 1-1 0 0,-1-1 1 0 0,1 1 0 0 0,0-1 0 0 0,-1 1 0 0 0,0 0 0 0 0,1-1-1 0 0,-1 1 1 0 0,0 0 0 0 0,0-1 0 0 0,0 1 0 0 0,0 1-19 0 0,0 20 185 0 0,0-22-178 0 0,0-1 1 0 0,0 0-1 0 0,0 1 0 0 0,0-1 1 0 0,0 0-1 0 0,0 1 1 0 0,0-1-1 0 0,0 0 0 0 0,0 1 1 0 0,0-1-1 0 0,0 0 0 0 0,0 1 1 0 0,1-1-1 0 0,-1 0 1 0 0,0 0-1 0 0,0 1 0 0 0,0-1 1 0 0,0 0-1 0 0,0 1 1 0 0,1-1-1 0 0,-1 0 0 0 0,0 0 1 0 0,0 1-1 0 0,0-1 0 0 0,1 0 1 0 0,-1 0-8 0 0,10 14 212 0 0,-7-1-26 0 0,-3-11 13 0 0,0-2-6 0 0,0 0-1 0 0,0 0 0 0 0,0 0-5 0 0,0 0-24 0 0,0 0-17 0 0,0 0-2 0 0,-2-8 28 0 0,3-1-62 0 0,2-1-33 0 0,4-3-9 0 0,-3 6-7 0 0,0-8 24 0 0,-4-6-59 0 0,-1 12-25 0 0,1 0-1 0 0,-1-1 0 0 0,1 1 0 0 0,-2-1 0 0 0,1 1 0 0 0,-1 0 0 0 0,-1-2 0 0 0,-1-3 0 0 0,2 0 0 0 0,0 0 0 0 0,1 0 1 0 0,0 0-1 0 0,2 0 0 0 0,0-6 0 0 0,0-17-39 0 0,-1 22-42 0 0,-1 8 7 0 0,1-1 1 0 0,1 0-1 0 0,-1 0 0 0 0,1 1 0 0 0,1-3 74 0 0,2-6-127 0 0,-1 10 62 0 0,-2-1 1 0 0,1 1-1 0 0,-1-1 1 0 0,0 1-1 0 0,0-1 1 0 0,-1-3 64 0 0,0 3-43 0 0,0 3 6 0 0,0 0 0 0 0,0 0 0 0 0,0 0 0 0 0,1-1 0 0 0,0 1-1 0 0,0-3 38 0 0,4-4-118 0 0,3-2-48 0 0,23-45-374 0 0,-18 36 346 0 0,1-2-11 0 0,-12 22 189 0 0,-1 0 0 0 0,1 0 0 0 0,0 1 0 0 0,0-1 0 0 0,0 0 1 0 0,0 1-1 0 0,0-1 0 0 0,0 1 0 0 0,2-1 16 0 0,27-14-101 0 0,-28 15 91 0 0,0 0 1 0 0,-1 1 0 0 0,1-1 0 0 0,0 1-1 0 0,0 0 1 0 0,0-1 0 0 0,-1 1 0 0 0,1 1-1 0 0,0-1 1 0 0,0 0 0 0 0,0 1 9 0 0,5 1 6 0 0,3 8-18 0 0,1-6-16 0 0,-10-3 24 0 0,1-1 1 0 0,-1 1-1 0 0,0-1 0 0 0,1 1 0 0 0,-1 0 1 0 0,0 0-1 0 0,0 0 0 0 0,0 0 1 0 0,0 1-1 0 0,0-1 0 0 0,0 1 1 0 0,2 1 3 0 0,12 14-138 0 0,15 19 138 0 0,-15-13-18 0 0,13 11 18 0 0,2 29 0 0 0,-30-60 0 0 0,0 0 0 0 0,0 0 0 0 0,-1 0 0 0 0,1 0 0 0 0,-1 0 0 0 0,0 0 0 0 0,0 0 0 0 0,0 0 0 0 0,0 0 0 0 0,-1 0 0 0 0,1-1 0 0 0,-1 1 0 0 0,1 0 0 0 0,-2 1 0 0 0,-4 0 0 0 0,5-3 0 0 0,1-1 0 0 0,0 0 0 0 0,-1 0 0 0 0,1 1 0 0 0,-1-1 0 0 0,1 0 0 0 0,0 1 0 0 0,-1-1 0 0 0,1 0 0 0 0,-1 1 0 0 0,1-1 0 0 0,0 0 0 0 0,0 1 0 0 0,-1-1 0 0 0,1 1 0 0 0,0-1 0 0 0,0 1 0 0 0,-1-1 0 0 0,1 1 0 0 0,0-1 0 0 0,0 0 0 0 0,0 1 0 0 0,0-1 0 0 0,0 1 0 0 0,0-1 0 0 0,0 1 0 0 0,0-1 0 0 0,0 1 0 0 0,0-1 0 0 0,0 1 0 0 0,0-1 0 0 0,0 1 0 0 0,0 0 1 0 0,0 0 1 0 0,0 0 0 0 0,0 0 0 0 0,0 0 0 0 0,0 0 0 0 0,-1 0 0 0 0,1-1 0 0 0,0 1 0 0 0,-1 0-1 0 0,1 0 1 0 0,0 0 0 0 0,-1-1 0 0 0,1 1 0 0 0,-1 0 0 0 0,0-1 0 0 0,1 1 0 0 0,-1 0 0 0 0,1-1 0 0 0,-1 1-1 0 0,0 0 1 0 0,1-1 0 0 0,-1 1-2 0 0,-21 9 57 0 0,6-3-9 0 0,0 2-21 0 0,9-5-10 0 0,1-1 0 0 0,-1 1 0 0 0,-7 2-17 0 0,-12-1 0 0 0,13 1-5 0 0,4-1-31 0 0,-6-3-62 0 0,5-2 28 0 0,-3-1-16 0 0,0 0-36 0 0,0 2-42 0 0,1 3-53 0 0,6 0 49 0 0,-6 3-177 0 0,7-5 125 0 0,-1-5-36 0 0,1-7-301 0 0,4 9 517 0 0,1 1 0 0 0,-1 0 0 0 0,0-1 0 0 0,0 1 0 0 0,1 0 0 0 0,-1 0 0 0 0,0-1 0 0 0,0 1 0 0 0,0 0 0 0 0,0 0 0 0 0,0 0 0 0 0,1 0 0 0 0,-1 0 0 0 0,-1 0 40 0 0</inkml:trace>
  <inkml:trace contextRef="#ctx0" brushRef="#br0" timeOffset="34129.5">16881 489 6704 0 0,'0'0'149'0'0,"0"0"23"0"0,0-2 12 0 0,-2-11-25 0 0,-11-3-127 0 0,4 7-14 0 0,4 5 50 0 0,3 2 73 0 0,2 1 162 0 0,-3 1 273 0 0,-4-1-211 0 0,-1-2-53 0 0,2-2-50 0 0,1 1-47 0 0,3 3-38 0 0,1 0-42 0 0,-3-1 33 0 0,0 2-93 0 0,-1 1-53 0 0,4-1 5 0 0,0 0 34 0 0,-9 0 144 0 0,-7 0 244 0 0,10 0-281 0 0,0 0-49 0 0,0 0-81 0 0,-4 2 107 0 0,-1 4 21 0 0,10-5-146 0 0,1 0-1 0 0,-1 0 1 0 0,0 0-1 0 0,1 0 1 0 0,-1-1-1 0 0,0 1 1 0 0,1 0-1 0 0,-1-1 1 0 0,0 0-1 0 0,0 1 1 0 0,1-1-1 0 0,-1 0 1 0 0,0 0-20 0 0,-21 1 153 0 0,5 2-37 0 0,11-1-77 0 0,0 0 0 0 0,0 1-1 0 0,0 0 1 0 0,-3 2-39 0 0,-37 21 120 0 0,15-21-109 0 0,27-3-9 0 0,2 1-6 0 0,-20 21 59 0 0,9-8-44 0 0,12 0-11 0 0,4-1 0 0 0,0-13 0 0 0,-1 0 0 0 0,0-1 0 0 0,1 1 0 0 0,-1-1 0 0 0,1 1 0 0 0,-1-1 0 0 0,1 0 0 0 0,0 0 0 0 0,-1 0 0 0 0,1 0 0 0 0,0 0 0 0 0,0 0 0 0 0,1 0 0 0 0,0 1 0 0 0,0-1 0 0 0,0 1 0 0 0,0 0 0 0 0,0 0 0 0 0,0 0 0 0 0,0 1 0 0 0,2 1 0 0 0,0-1 0 0 0,1 1 0 0 0,-1-1 0 0 0,1 0 0 0 0,0-1 0 0 0,0 1 0 0 0,0-1 0 0 0,4 1 0 0 0,-4-1 0 0 0,104 29 0 0 0,-107-30-1 0 0,0 0 1 0 0,1 0-1 0 0,-1-1 1 0 0,0 1-1 0 0,1-1 1 0 0,-1 0-1 0 0,0 0 1 0 0,1 0 0 0 0,13 2 20 0 0,-1 3 26 0 0,-13-3-40 0 0,0-1 0 0 0,1 0 0 0 0,-1 0 1 0 0,0 0-1 0 0,1 0 0 0 0,-1-1 0 0 0,1 1 1 0 0,1-1-7 0 0,13 2 78 0 0,-1 4-12 0 0,-2 0 18 0 0,0-4 25 0 0,-13-2-94 0 0,0 0 1 0 0,-1 0-1 0 0,1 0 0 0 0,0 1 1 0 0,-1-1-1 0 0,1 0 0 0 0,0 1 1 0 0,-1 0-1 0 0,1-1 0 0 0,-1 1 1 0 0,1 0-1 0 0,-1 0 0 0 0,0 0 1 0 0,1 0-1 0 0,-1 0 0 0 0,0 0 1 0 0,1 0-1 0 0,-1 1-15 0 0,3 1 162 0 0,0-2-83 0 0,4-3-6 0 0,-8 2-48 0 0,3 0 151 0 0,-3 0 0 0 0,0 0 0 0 0,0 0 0 0 0,0 0 0 0 0,0 0-3 0 0,-1 6-27 0 0,1-2-48 0 0,-2-2-27 0 0,-2 0-11 0 0,-2 3 48 0 0,0 5 37 0 0,-7-4-70 0 0,0 4-47 0 0,6-6 49 0 0,-2-5-74 0 0,7 1 7 0 0,0 0-6 0 0,0 0 0 0 0,0 0 0 0 0,0 0 0 0 0,1 1 0 0 0,-1-1 0 0 0,0 1 0 0 0,1-1 0 0 0,-1 1 0 0 0,0 0 0 0 0,1 0 0 0 0,-1 0 0 0 0,1-1 0 0 0,-1 2-4 0 0,0-1 0 0 0,1 0 0 0 0,-1-1 0 0 0,1 1 0 0 0,-1 0 1 0 0,1 0-1 0 0,-1-1 0 0 0,0 1 0 0 0,0-1 0 0 0,1 1 0 0 0,-1-1 0 0 0,0 0 0 0 0,0 0 1 0 0,0 0-1 0 0,-11 3-17 0 0,3 2-40 0 0,-1 1-50 0 0,-2-4-59 0 0,5-2 97 0 0,0 0-41 0 0,0 0-40 0 0,0 0-35 0 0,-3 0-149 0 0,-1 0-60 0 0,0 0-46 0 0,0 0-35 0 0,-4 0-133 0 0</inkml:trace>
  <inkml:trace contextRef="#ctx0" brushRef="#br0" timeOffset="34413.85">17292 553 9152 0 0,'29'0'449'0'0,"-24"2"-194"0"0,16 12-100 0 0,0-1-79 0 0,-20-12-74 0 0,1 1 1 0 0,0-1 0 0 0,0 1 0 0 0,-1-1-1 0 0,1 1 1 0 0,-1 0 0 0 0,0 0 0 0 0,1 0 0 0 0,0 1-3 0 0,3 8 27 0 0,0-1 74 0 0,0-2 77 0 0,-2-5 55 0 0,-2-1-84 0 0,0 1-54 0 0,-1 1-47 0 0,0 0-10 0 0,1-2 37 0 0,4 7 72 0 0,-5-9-142 0 0,0 0 0 0 0,0 0 0 0 0,0 0 0 0 0,0 0-1 0 0,0 0 1 0 0,0 0 0 0 0,0 1 0 0 0,1-1 0 0 0,-1 0-1 0 0,0 0 1 0 0,0 0 0 0 0,0 0 0 0 0,0 0 0 0 0,0 1 0 0 0,0-1-1 0 0,0 0 1 0 0,0 0 0 0 0,0 0 0 0 0,0 0 0 0 0,0 0-1 0 0,0 1 1 0 0,0-1 0 0 0,0 0 0 0 0,0 0 0 0 0,0 0 0 0 0,0 0-1 0 0,0 0 1 0 0,0 1 0 0 0,0-1 0 0 0,0 0 0 0 0,0 0-1 0 0,0 0 1 0 0,0 0 0 0 0,0 0 0 0 0,0 0 0 0 0,0 1 0 0 0,-1-1-1 0 0,1 0 1 0 0,0 0 0 0 0,0 0 0 0 0,0 0 0 0 0,0 0 0 0 0,0 0-1 0 0,0 0 1 0 0,0 1 0 0 0,-1-1 0 0 0,1 0 0 0 0,0 0-1 0 0,0 0 1 0 0,0 0 0 0 0,0 0-5 0 0,-4 4 57 0 0,2 0-13 0 0,1 3 36 0 0,0 3 55 0 0,2 5 116 0 0,-1-7-59 0 0,-3-5-79 0 0,0 1-122 0 0,-1-2-81 0 0,1 1-73 0 0,0-1-107 0 0,0-1-126 0 0,0 0-111 0 0,1-1 67 0 0,0 0-42 0 0,-1 0-568 0 0,1 0-445 0 0,1 0-844 0 0</inkml:trace>
  <inkml:trace contextRef="#ctx0" brushRef="#br0" timeOffset="34699.75">17244 206 7968 0 0,'0'0'233'0'0,"0"0"-96"0"0,0 0 37 0 0,0 0 52 0 0,0 0 37 0 0,0 0 304 0 0,0 0 10 0 0,0 0-238 0 0,0 0-145 0 0,0 0-40 0 0,0 0 20 0 0,0 0 66 0 0,0 0-16 0 0,0 0-104 0 0,0 0-76 0 0,0 0-44 0 0,3 0-61 0 0,10 0-99 0 0,3 0-21 0 0</inkml:trace>
  <inkml:trace contextRef="#ctx0" brushRef="#br0" timeOffset="35005.42">18207 442 6704 0 0,'0'0'149'0'0,"0"0"23"0"0,0-2 12 0 0,-3-12-25 0 0,2 13-157 0 0,1 0 1 0 0,-1 0 0 0 0,0 0-1 0 0,0 0 1 0 0,0 0 0 0 0,0 0-1 0 0,0 0 1 0 0,0 0 0 0 0,0 0-1 0 0,0 0 1 0 0,0 0 0 0 0,-1 0-3 0 0,-5-2 17 0 0,3 1 32 0 0,1 0 33 0 0,2-1 33 0 0,0-3 36 0 0,1 6-143 0 0,0 0 0 0 0,0 0 0 0 0,0 0-1 0 0,0 0 1 0 0,0 0 0 0 0,0 0 0 0 0,0 0-1 0 0,0 0 1 0 0,0 0 0 0 0,0 0 0 0 0,0-1-1 0 0,0 1 1 0 0,0 0 0 0 0,0 0 0 0 0,0 0-1 0 0,0 0 1 0 0,0 0 0 0 0,0 0 0 0 0,0 0-1 0 0,0 0 1 0 0,0 0 0 0 0,0 0-1 0 0,0 0 1 0 0,0-1 0 0 0,0 1 0 0 0,0 0-1 0 0,0 0 1 0 0,0 0 0 0 0,0 0 0 0 0,0 0-1 0 0,0 0 1 0 0,0 0 0 0 0,-1 0 0 0 0,1 0-1 0 0,0 0 1 0 0,0 0 0 0 0,0 0 0 0 0,0 0-1 0 0,0 0 1 0 0,0 0 0 0 0,0 0 0 0 0,0 0-1 0 0,0 0 1 0 0,0 0 0 0 0,0 0 0 0 0,-1 0-1 0 0,1 0 1 0 0,0 0 0 0 0,0 0 0 0 0,0 0-1 0 0,0 0 1 0 0,0 0 0 0 0,0 0 0 0 0,0 0-1 0 0,0 0 1 0 0,0 0 0 0 0,-1 0-8 0 0,-8 0 358 0 0,-17 0 552 0 0,9 0-426 0 0,5 0-229 0 0,0 0-110 0 0,0 1 73 0 0,-4 6 19 0 0,4-1-69 0 0,2-2-23 0 0,-1 2-6 0 0,0 0 1 0 0,0 1 0 0 0,1 0 0 0 0,-10 8-140 0 0,6-4 101 0 0,2-2-33 0 0,9-7-45 0 0,0 0 1 0 0,1 0 0 0 0,-1 1-1 0 0,1-1 1 0 0,-1 1 0 0 0,1 0-1 0 0,0-1 1 0 0,0 1 0 0 0,0 0-1 0 0,-1 3-23 0 0,-7 10 93 0 0,-7 3 20 0 0,3-6-14 0 0,0 5 56 0 0,7-7-76 0 0,-6 9 67 0 0,2-6-19 0 0,6-9-53 0 0,1 1 1 0 0,0-1-1 0 0,0 1 1 0 0,1 0 0 0 0,0 1-1 0 0,0-1-74 0 0,0 0 49 0 0,2-4-32 0 0,0 0 0 0 0,1 0 0 0 0,-1 0 0 0 0,0 1 0 0 0,1-1 0 0 0,0 0 0 0 0,0 0 0 0 0,-1 0 0 0 0,1 1 0 0 0,1-1 0 0 0,-1 0 0 0 0,0 0 0 0 0,0 0 0 0 0,1 1 0 0 0,-1-1-17 0 0,1 0 18 0 0,0 1 1 0 0,0-1 0 0 0,0 1-1 0 0,0-1 1 0 0,0 0-1 0 0,0 0 1 0 0,0 1 0 0 0,1-1-1 0 0,-1 0 1 0 0,1 1-19 0 0,4 0 133 0 0,1-2-83 0 0,-1 0-10 0 0,2 3 11 0 0,18 8 119 0 0,-16-8-129 0 0,9 3 25 0 0,-1-5 14 0 0,4-2-12 0 0,-10 1-30 0 0,-1-1-1 0 0,0 0 1 0 0,1-1-1 0 0,-1 0 1 0 0,2-1-38 0 0,19-8 80 0 0,-3 4 0 0 0,-14 1-41 0 0,-11 3-34 0 0,-1 1 0 0 0,0 0 0 0 0,0 0 0 0 0,1 0 0 0 0,-1 0 0 0 0,1 1 0 0 0,-1-1 1 0 0,2 1-6 0 0,-3 0 0 0 0,0 0 0 0 0,1 0 0 0 0,-1-1 0 0 0,0 1 0 0 0,0-1 0 0 0,0 1 0 0 0,0-1 0 0 0,0 0 0 0 0,0 0 0 0 0,0 0 0 0 0,0 0 0 0 0,0 0 0 0 0,0 0 0 0 0,0-1 0 0 0,21-21 0 0 0,-11 10 0 0 0,0 1 11 0 0,12-11 49 0 0,-23 21-57 0 0,0 0 1 0 0,1 1 0 0 0,-1-1 0 0 0,0 0 0 0 0,0 1-1 0 0,-1-1 1 0 0,1 0 0 0 0,0 0 0 0 0,-1 0-1 0 0,1 0 1 0 0,-1 0 0 0 0,1 0 0 0 0,-1 1 0 0 0,0-2-4 0 0,1-13 33 0 0,0-14 28 0 0,-5 13-63 0 0,-1 9 1 0 0,-6-19-12 0 0,9 22 30 0 0,-1-5-59 0 0,-2-2-69 0 0,-1-2-93 0 0,-7-5-189 0 0,12 18 247 0 0,0 0 43 0 0,0 0 4 0 0,0 0 124 0 0,-1 0 163 0 0,1 0-62 0 0,1 0-79 0 0,-1 0-47 0 0,1 1-47 0 0,-1-1-37 0 0,0 1-47 0 0,1-1-54 0 0,-1 0-60 0 0,0 0-9 0 0,1 1-51 0 0,-1-1-53 0 0,0 0-57 0 0,0 0-62 0 0,0 0-65 0 0,0 0-68 0 0,-1 0-72 0 0,-2-4-1032 0 0,-5-4-968 0 0</inkml:trace>
  <inkml:trace contextRef="#ctx0" brushRef="#br0" timeOffset="35366.08">18380 537 7016 0 0,'0'0'9'0'0,"0"1"-1"0"0,0-1 1 0 0,0 1 0 0 0,0-1-1 0 0,0 1 1 0 0,0-1 0 0 0,0 1 0 0 0,0-1-1 0 0,0 1 1 0 0,0-1 0 0 0,0 1-1 0 0,0-1 1 0 0,0 1 0 0 0,0-1 0 0 0,1 1-1 0 0,-1-1 1 0 0,0 1 0 0 0,0-1-1 0 0,1 0 1 0 0,-1 1 0 0 0,0-1 0 0 0,0 1-1 0 0,1-1 1 0 0,-1 0 0 0 0,0 1 0 0 0,1-1-1 0 0,-1 0 1 0 0,1 1 0 0 0,-1-1-1 0 0,0 0 1 0 0,1 0 0 0 0,0 1-9 0 0,5 3 119 0 0,0 4-77 0 0,2 9-45 0 0,-6-13 6 0 0,1 1-79 0 0,-1 0 45 0 0,0 0 42 0 0,0 0 40 0 0,0 1 56 0 0,1 0 48 0 0,-1-1 43 0 0,1 1 39 0 0,4 4 337 0 0,1 0 108 0 0,-5-7-450 0 0,-1-1 1 0 0,0 1 0 0 0,0 0 0 0 0,-1 0-1 0 0,1-1 1 0 0,1 4-233 0 0,0 1 419 0 0,1-1 38 0 0,2 2 53 0 0,0-1 68 0 0,-2-3-456 0 0,1 1 94 0 0,2 1 126 0 0,4 5 240 0 0,-5-5-274 0 0,-1-1-50 0 0,-3-2-129 0 0,1-1-44 0 0,-1 1 333 0 0,-2-3-17 0 0,0 0-61 0 0,0 0-27 0 0,0 0-8 0 0,0 0-23 0 0,0 0-96 0 0,0 0-39 0 0,0 0-10 0 0,0 0-7 0 0,0 0-30 0 0,0 0-18 0 0,0 0-2 0 0,0 0-2 0 0,0 0-12 0 0,0 0-2 0 0,0 0 0 0 0,-1-3-11 0 0,1-2-39 0 0,-1-3-17 0 0,-4 0 0 0 0,4 6 7 0 0,0 1-1 0 0,0-1 1 0 0,0 1-1 0 0,0-1 0 0 0,0 0 1 0 0,1 1-1 0 0,-1-1 1 0 0,0 0-1 0 0,1 0 0 0 0,0 0 1 0 0,-1 1-1 0 0,1-1 1 0 0,0 0-1 0 0,0 0 1 0 0,0 0-1 0 0,0 0 0 0 0,0 1 1 0 0,1-1-1 0 0,-1 0 1 0 0,0 0-1 0 0,1 0 0 0 0,0-1-3 0 0,1-2 1 0 0,5-20-15 0 0,-3-5-37 0 0,-4 16 5 0 0,0 0-1 0 0,1 1 0 0 0,2-4 47 0 0,1-1-88 0 0,4-1-40 0 0,3-2-43 0 0,11-14-204 0 0,-13 22 238 0 0,-4 6 75 0 0,-2 2 6 0 0,1 1 0 0 0,-1 0 0 0 0,1 0 0 0 0,0 0 0 0 0,0 0 0 0 0,4-2 56 0 0,-4 3-36 0 0,0 0-1 0 0,0 1 1 0 0,1-1-1 0 0,-1 1 1 0 0,1 0-1 0 0,0 0 37 0 0,7-2-114 0 0,-3-1 44 0 0,-7 4 62 0 0,0-1 1 0 0,0 1-1 0 0,0 0 1 0 0,1 0 0 0 0,-1 1-1 0 0,0-1 1 0 0,0 0 0 0 0,1 1-1 0 0,-1 0 1 0 0,1-1 0 0 0,-1 1-1 0 0,2 0 8 0 0,1 0-16 0 0,-1 1 0 0 0,0-1 1 0 0,0 1-1 0 0,0 0 0 0 0,0 0 0 0 0,0 0 0 0 0,0 1 0 0 0,3 1 16 0 0,16 5-23 0 0,-19-6 22 0 0,-1-1 0 0 0,1 0 0 0 0,-1 1 0 0 0,0-1 1 0 0,0 1-1 0 0,0 0 0 0 0,0 0 0 0 0,0 0 1 0 0,0 0-1 0 0,0 1 0 0 0,-1-1 0 0 0,1 1 1 0 0,-1 0-1 0 0,1 1 1 0 0,16 22-43 0 0,-5-13 34 0 0,-11-10 9 0 0,1 1-1 0 0,0-1 1 0 0,-1 1 0 0 0,0 0 0 0 0,0 0 0 0 0,0 0 0 0 0,0 0 0 0 0,1 3 0 0 0,20 32 34 0 0,0 1 61 0 0,4 7 48 0 0,-23-36-99 0 0,-4-9-39 0 0,0 0-1 0 0,0 1 1 0 0,1-1-1 0 0,-1 0 1 0 0,0 0-1 0 0,1 0 1 0 0,-1 0-1 0 0,1 0 1 0 0,0 0-5 0 0,-1 0 5 0 0,1-1 1 0 0,-1 1 0 0 0,1 0-1 0 0,-1-1 1 0 0,0 1-1 0 0,0 0 1 0 0,0 0 0 0 0,0 0-1 0 0,0 0 1 0 0,0 0-1 0 0,-1 0 1 0 0,1 0 0 0 0,-1 0-1 0 0,1 0 1 0 0,-1 1-6 0 0,1 21 100 0 0,-1-16-50 0 0,0 2 10 0 0,0-2-8 0 0,0 6 40 0 0,0-7-222 0 0,0-1-59 0 0,0-4-274 0 0,0-2-32 0 0,0 0-7 0 0</inkml:trace>
  <inkml:trace contextRef="#ctx0" brushRef="#br0" timeOffset="32845.39">15367 537 7456 0 0,'0'0'166'0'0,"0"0"29"0"0,0 0 12 0 0,0-3-34 0 0,0 3-171 0 0,0-1 1 0 0,0 0-1 0 0,0 0 0 0 0,0 1 1 0 0,0-1-1 0 0,0 0 0 0 0,-1 1 1 0 0,1-1-1 0 0,0 0 0 0 0,0 1 1 0 0,0-1-1 0 0,-1 0 0 0 0,1 1 0 0 0,0-1 1 0 0,-1 1-3 0 0,-3-2 52 0 0,-3 1 87 0 0,-3 0 107 0 0,-5 2 193 0 0,7-1-122 0 0,3 0-137 0 0,-1 0 78 0 0,0 0-34 0 0,-10 5 416 0 0,9-1-339 0 0,-3 5 143 0 0,3-4-276 0 0,-5 2 133 0 0,-4 3 34 0 0,6-3-191 0 0,0 1-7 0 0,-15 6 252 0 0,13-4-222 0 0,-1 3-2 0 0,9-8-97 0 0,0 0 0 0 0,-1-1 1 0 0,0 1-1 0 0,0-1 0 0 0,0 0 1 0 0,-2 1-69 0 0,0-2 91 0 0,4-2-50 0 0,1 0 0 0 0,-1 1 0 0 0,0-1 0 0 0,1 0 0 0 0,-1 1 0 0 0,0 0 0 0 0,1 0 0 0 0,0 0-1 0 0,-1 0 1 0 0,1 0 0 0 0,0 0 0 0 0,0 1 0 0 0,0-1 0 0 0,1 0 0 0 0,-1 2-41 0 0,-5 8 229 0 0,2-1-46 0 0,1-3-67 0 0,-2 6 79 0 0,4-12-114 0 0,-2 0-49 0 0,1-1-15 0 0,1 1 42 0 0,1 0 16 0 0,1 1 40 0 0,-1 1 49 0 0,1 1 57 0 0,1 1-120 0 0,-1-4-63 0 0,1-1 0 0 0,-1 0 0 0 0,1 0 1 0 0,-1 1-1 0 0,1-1 0 0 0,0 0 0 0 0,-1 0 0 0 0,1 0 0 0 0,0 0 1 0 0,0 0-1 0 0,-1 0-38 0 0,4 2 61 0 0,0 0-83 0 0,6 0 140 0 0,17-3 239 0 0,-17-1-297 0 0,2 2 33 0 0,11-1 55 0 0,-10-3-95 0 0,-10 1-45 0 0,1 0 1 0 0,-1 0-1 0 0,1 1 0 0 0,0-1 1 0 0,0 1-1 0 0,0 0 1 0 0,0 0-1 0 0,-1 1 0 0 0,1-1 1 0 0,3 1-9 0 0,-5 0 3 0 0,0 0 1 0 0,0-1-1 0 0,0 1 0 0 0,0 0 1 0 0,-1 0-1 0 0,1-1 0 0 0,0 1 1 0 0,0-1-1 0 0,-1 0 0 0 0,1 1 1 0 0,0-1-1 0 0,-1 0 0 0 0,1 0 1 0 0,-1 0-1 0 0,1 0 1 0 0,-1 0-1 0 0,0-1 0 0 0,1 1 1 0 0,-1 0-1 0 0,1-2-3 0 0,13-9 11 0 0,-4 7-11 0 0,-9 4 0 0 0,0 0 0 0 0,1 0 0 0 0,-1 0 0 0 0,0-1 0 0 0,0 1 0 0 0,0 0 0 0 0,0-1 0 0 0,0 0 0 0 0,0 0 0 0 0,1 0 0 0 0,0-1 0 0 0,0 1 0 0 0,0 0 0 0 0,1 0 0 0 0,-1 0 0 0 0,2 0 0 0 0,-2 0 0 0 0,1 0 0 0 0,-1 0 0 0 0,0 0 0 0 0,0 0 0 0 0,0-1 0 0 0,1 0 0 0 0,1-2 0 0 0,-1 2 0 0 0,19-8 0 0 0,-10 1-12 0 0,-13 10 12 0 0,0 0-1 0 0,0 0 0 0 0,0-1 0 0 0,0 1 0 0 0,0 0 0 0 0,0 0 1 0 0,0 0-1 0 0,1 0 0 0 0,-1 0 0 0 0,0 0 0 0 0,0 0 0 0 0,0 0 1 0 0,0 0-1 0 0,0-1 0 0 0,0 1 0 0 0,0 0 0 0 0,0 0 0 0 0,0 0 0 0 0,1 0 1 0 0,-1 0-1 0 0,0 0 0 0 0,0 0 0 0 0,0 0 0 0 0,0 0 0 0 0,0 0 1 0 0,0 0-1 0 0,0 0 0 0 0,1 0 0 0 0,-1 0 0 0 0,0 0 0 0 0,0 0 1 0 0,0 0-1 0 0,0 0 0 0 0,0 0 0 0 0,0 0 0 0 0,1 0 0 0 0,-1 0 0 0 0,0 0 1 0 0,0 0-1 0 0,0 0 0 0 0,0 0 0 0 0,0 0 0 0 0,0 0 0 0 0,0 1 1 0 0,0-1-1 0 0,1 0 0 0 0,-1 0 0 0 0,0 0 0 0 0,0 0 0 0 0,0 0 1 0 0,0 0-1 0 0,0 0 0 0 0,0 0 0 0 0,0 0 0 0 0,0 1 0 0 0,0-1 0 0 0,0 0 1 0 0,3 2 2 0 0,1 2-20 0 0,0 0 1 0 0,0 0-1 0 0,0 1 0 0 0,0-1 1 0 0,0 2 17 0 0,8 19-54 0 0,-9-19 54 0 0,3 8-10 0 0,0-10-19 0 0,-5-4 28 0 0,-1 0 1 0 0,0 1-1 0 0,1-1 0 0 0,-1 0 0 0 0,1 0 1 0 0,-1 1-1 0 0,1-1 0 0 0,-1 0 0 0 0,0 1 0 0 0,1-1 1 0 0,-1 1-1 0 0,0-1 0 0 0,0 0 0 0 0,1 1 1 0 0,-1-1-1 0 0,0 1 0 0 0,0-1 0 0 0,1 1 1 0 0,-1-1-1 0 0,0 1 0 0 0,0-1 0 0 0,0 1 0 0 0,0-1 1 0 0,0 1-1 0 0,0-1 0 0 0,0 1 0 0 0,0-1 1 0 0,0 1-1 0 0,0-1 0 0 0,0 1 0 0 0,0-1 0 0 0,0 1 1 0 0,0-1 0 0 0,0 1 0 0 0,-1-1 0 0 0,1 1 0 0 0,0-1 0 0 0,0 1 0 0 0,0-1 0 0 0,0 1 0 0 0,0-1 0 0 0,0 1 0 0 0,0-1 0 0 0,1 1 0 0 0,-1-1 0 0 0,0 1 0 0 0,0-1 0 0 0,0 1 0 0 0,0-1 0 0 0,1 1 0 0 0,-1-1 0 0 0,0 1 0 0 0,0-1 0 0 0,1 0 0 0 0,-1 1 0 0 0,0-1 0 0 0,1 0 0 0 0,-1 1 0 0 0,0-1 0 0 0,1 0 0 0 0,-1 1 0 0 0,1-1 0 0 0,-1 0 0 0 0,1 1 0 0 0,-1-1 0 0 0,7 4 0 0 0,-2 7 0 0 0,6-6 0 0 0,-10-1 0 0 0,1-1 0 0 0,13 6 0 0 0,-2 1 11 0 0,-6-6-37 0 0,2-5-63 0 0,-6 1 41 0 0,-1 0 101 0 0,0 0-63 0 0,0 0-59 0 0,0 0-57 0 0,0 0-54 0 0,0 0-52 0 0,1 0-47 0 0,-1 0-47 0 0,0 0-43 0 0,0 0-40 0 0,0 0-38 0 0,0 0-35 0 0,1 0-575 0 0,0 0-108 0 0,4 0-835 0 0,2 0-1133 0 0</inkml:trace>
  <inkml:trace contextRef="#ctx0" brushRef="#br0" timeOffset="33262.55">15698 458 7280 0 0,'0'0'209'0'0,"1"1"-48"0"0,1 1-2 0 0,2 2 63 0 0,2 5 192 0 0,0 4 353 0 0,4-8 29 0 0,-7-1-399 0 0,1 2-71 0 0,0 4-5 0 0,1 2 71 0 0,0 14 226 0 0,0-13-244 0 0,11 14 661 0 0,-10-17-750 0 0,-4-7-229 0 0,5 7 103 0 0,0 1 96 0 0,1 3 106 0 0,10 17 565 0 0,-13-21-643 0 0,0 0 7 0 0,-1-1-43 0 0,5 3 67 0 0,-7-10-267 0 0,-1-1 0 0 0,0 1-1 0 0,1 0 1 0 0,-1-1 0 0 0,0 1-1 0 0,0 0 1 0 0,0 0-1 0 0,0-1 1 0 0,0 1 0 0 0,0 0-1 0 0,-1 0 1 0 0,1 0-1 0 0,-1 0 1 0 0,1 0 0 0 0,-1 2-47 0 0,1 10 275 0 0,2-9-18 0 0,7 6-11 0 0,-7-9-48 0 0,-6 1-26 0 0,-7 8-4 0 0,7-7-9 0 0,2 0-85 0 0,2 3-18 0 0,-1-7-34 0 0,0 3 115 0 0,0-3-1 0 0,0 0-12 0 0,-3 0-42 0 0,-14 0 33 0 0,11 0-77 0 0,3 0-10 0 0,3 0-27 0 0,0 0 1 0 0,0 0-1 0 0,0 0 0 0 0,0 0 0 0 0,0 0 0 0 0,-1 0 1 0 0,1 0-1 0 0,0 0 0 0 0,0 0 0 0 0,0 0 0 0 0,0 0 1 0 0,0 0-1 0 0,0 0 0 0 0,0 0 0 0 0,0 0 1 0 0,0 0-1 0 0,0 0 0 0 0,-1 0 0 0 0,1 0 0 0 0,0 0 1 0 0,0 0-1 0 0,0 0 0 0 0,0 0 0 0 0,0 0 0 0 0,0 0 1 0 0,0 0-1 0 0,0 0 0 0 0,0 0 0 0 0,0 0 1 0 0,0 0-1 0 0,0 0 0 0 0,0-1 0 0 0,-1 1 0 0 0,1 0 1 0 0,0 0-1 0 0,0 0 0 0 0,0 0 0 0 0,0 0 1 0 0,0 0-1 0 0,0 0 0 0 0,0 0 0 0 0,0 0 0 0 0,0 0 1 0 0,0 0-1 0 0,0-1 0 0 0,0 1 0 0 0,0 0 0 0 0,0 0 1 0 0,0 0-1 0 0,0 0 0 0 0,0 0 0 0 0,0 0 1 0 0,0 0-1 0 0,0 0 0 0 0,0 0 0 0 0,0 0 0 0 0,0-1-1 0 0,0 1 3 0 0,0-1 0 0 0,0 1-1 0 0,0-1 1 0 0,0 0 0 0 0,0 1-1 0 0,0-1 1 0 0,0 1 0 0 0,0-1-1 0 0,-1 1 1 0 0,1-1-1 0 0,0 1 1 0 0,0-1 0 0 0,-1 1-1 0 0,1-1 1 0 0,0 1 0 0 0,-1-1-1 0 0,1 1 1 0 0,-1-1 0 0 0,1 1-1 0 0,0 0 1 0 0,-1-1-1 0 0,1 1 1 0 0,-1 0 0 0 0,0-1-3 0 0,1 1 2 0 0,-1-1 1 0 0,0 1 0 0 0,1-1 0 0 0,-1 1-1 0 0,1-1 1 0 0,-1 1 0 0 0,1-1-1 0 0,-1 1 1 0 0,1-1 0 0 0,-1 0-1 0 0,1 1 1 0 0,0-1 0 0 0,-1 0-1 0 0,1 1 1 0 0,0-1 0 0 0,-1 0 0 0 0,1 1-1 0 0,0-1 1 0 0,0 0 0 0 0,0 0-1 0 0,0 1 1 0 0,0-1 0 0 0,0 0-1 0 0,0 0 1 0 0,0 0-3 0 0,0-43 73 0 0,0 17-65 0 0,0 22-12 0 0,0 3 1 0 0,0-1 1 0 0,0 1-1 0 0,0-1 0 0 0,0 1 0 0 0,1-1 0 0 0,-1 1 0 0 0,1-1 0 0 0,0 1 0 0 0,-1-1 0 0 0,1 1 0 0 0,0 0 0 0 0,1-1 0 0 0,-1 1 0 0 0,0 0 0 0 0,1 0 0 0 0,-1 0 0 0 0,1 0 3 0 0,0-1-6 0 0,0 0 0 0 0,0 0 0 0 0,0 0 0 0 0,0 0-1 0 0,-1 0 1 0 0,1-1 0 0 0,0 0 6 0 0,1-9-43 0 0,-3 11 32 0 0,1-1 0 0 0,-1 1-1 0 0,1 0 1 0 0,-1-1 0 0 0,1 1-1 0 0,0 0 1 0 0,0 0 0 0 0,0 0-1 0 0,0 0 1 0 0,1 0 0 0 0,-1 0-1 0 0,1 0 1 0 0,-1 0 0 0 0,1 0 11 0 0,5-6-43 0 0,-4 5 23 0 0,0 0 0 0 0,1 0 0 0 0,-1 0 0 0 0,1 0 0 0 0,-1 0 0 0 0,1 0 20 0 0,28-13-95 0 0,-29 15 89 0 0,0 1-1 0 0,0-1 0 0 0,0 0 1 0 0,-1 1-1 0 0,1-1 0 0 0,0 1 1 0 0,0 0-1 0 0,0 0 1 0 0,0 0-1 0 0,0 1 0 0 0,1-1 7 0 0,5 1-23 0 0,-6-1 21 0 0,0-1-1 0 0,0 2 1 0 0,0-1-1 0 0,0 0 1 0 0,0 0-1 0 0,-1 1 0 0 0,1 0 1 0 0,0-1-1 0 0,0 1 1 0 0,0 0-1 0 0,0 1 1 0 0,-1-1-1 0 0,1 0 0 0 0,-1 1 1 0 0,1-1-1 0 0,-1 1 1 0 0,1 0-1 0 0,-1 0 1 0 0,0 0-1 0 0,0 0 0 0 0,0 0 1 0 0,2 2 2 0 0,-1 0-13 0 0,-1-2 8 0 0,23 23-21 0 0,0 0 59 0 0,12 12 106 0 0,1 1 71 0 0,-25-23-185 0 0,-8-1 18 0 0,6-9-22 0 0,-6 8 22 0 0,5 0-19 0 0,-6-6 40 0 0,-5 2-59 0 0,1-7 6 0 0,0 4-40 0 0,0 8 94 0 0,0-9-97 0 0,0 0-61 0 0,0-1-110 0 0,0-1 54 0 0,0-1-38 0 0,0 0-40 0 0,0-1-45 0 0,0 1-48 0 0,0-1-52 0 0,0 0-62 0 0,0-1-67 0 0,0 1-59 0 0,0-1-53 0 0,0 1-181 0 0,0-1-52 0 0,0 0-219 0 0,0 0-588 0 0</inkml:trace>
  <inkml:trace contextRef="#ctx0" brushRef="#br0" timeOffset="31554.79">13379 458 8232 0 0,'0'0'182'0'0,"0"0"29"0"0,0 0 14 0 0,0 3-27 0 0,0 3-182 0 0,0 2 104 0 0,1 0 90 0 0,0-8-189 0 0,-1 1 0 0 0,0-1 0 0 0,1 1 0 0 0,-1-1 0 0 0,1 1 0 0 0,-1-1 0 0 0,0 0 0 0 0,1 1 0 0 0,-1-1 0 0 0,1 0 0 0 0,-1 1 0 0 0,1-1 0 0 0,-1 0 0 0 0,1 1 0 0 0,0-1 0 0 0,-1 0 0 0 0,1 0 0 0 0,-1 0 0 0 0,1 0 0 0 0,-1 1 0 0 0,1-1 0 0 0,0 0 0 0 0,-1 0 0 0 0,1 0 0 0 0,-1 0 0 0 0,1 0 0 0 0,0-1-21 0 0,-1 1 18 0 0,1 0-1 0 0,-1 0 1 0 0,1 0-1 0 0,-1 0 1 0 0,1 0-1 0 0,-1 0 1 0 0,1 0-1 0 0,-1 0 1 0 0,1 0-1 0 0,-1 0 1 0 0,1 0-1 0 0,-1 0 1 0 0,1 0-1 0 0,-1 0 1 0 0,1 0-1 0 0,-1 1 1 0 0,0-1-1 0 0,1 0 1 0 0,-1 0-1 0 0,1 0 1 0 0,-1 1-1 0 0,1-1 1 0 0,-1 0 0 0 0,0 1-1 0 0,1-1 1 0 0,-1 0-1 0 0,0 1 1 0 0,1-1-1 0 0,-1 1 1 0 0,0-1-1 0 0,1 0 1 0 0,-1 1-1 0 0,0-1 1 0 0,0 1-1 0 0,0-1 1 0 0,1 1-1 0 0,-1-1 1 0 0,0 1-1 0 0,0-1 1 0 0,0 1-1 0 0,0-1 1 0 0,0 1-1 0 0,0-1 1 0 0,0 0-1 0 0,0 1 1 0 0,0-1 0 0 0,0 1-1 0 0,0-1 1 0 0,0 1-18 0 0,0 1 48 0 0,0-1 0 0 0,0 1 1 0 0,0 0-1 0 0,0-1 1 0 0,1 1-1 0 0,-1 0 0 0 0,0-1 1 0 0,1 1-1 0 0,0-1 1 0 0,-1 1-49 0 0,2 1 93 0 0,0 0 1 0 0,1 0 0 0 0,-1 0 0 0 0,0 0 0 0 0,1-1 0 0 0,2 3-94 0 0,-2-2 113 0 0,1 0 1 0 0,-1 0 0 0 0,0 0 0 0 0,0 1-1 0 0,0-1 1 0 0,1 3-114 0 0,1 2 245 0 0,-1-2-54 0 0,2-1-16 0 0,3 1 26 0 0,0 0-19 0 0,-3 0-33 0 0,0 0 8 0 0,-1 1 42 0 0,2 5 15 0 0,-3-7-106 0 0,-1 1-1 0 0,0-1 1 0 0,1 0-1 0 0,0 0 1 0 0,1 0 0 0 0,-1-1-1 0 0,1 0 1 0 0,-1 1-1 0 0,3 0-107 0 0,5 2 136 0 0,4 3 72 0 0,1 4 54 0 0,-4-2-105 0 0,5 0-21 0 0,1 0-20 0 0,-6 0 7 0 0,0 1 4 0 0,-7-6-69 0 0,0-1 0 0 0,0 0-1 0 0,1 0 1 0 0,5 3-58 0 0,-5-5 23 0 0,-5-2-13 0 0,0-1 0 0 0,0 0 0 0 0,0 1 0 0 0,0-1 0 0 0,-1 1 0 0 0,1-1 0 0 0,0 1 0 0 0,-1 0 0 0 0,1 0 0 0 0,-1-1 0 0 0,0 1 0 0 0,1 0 0 0 0,-1 1 0 0 0,1 1-10 0 0,24 27 81 0 0,-24-26-75 0 0,-2-4-4 0 0,1-1 1 0 0,-1 1 0 0 0,0 0-1 0 0,1-1 1 0 0,-1 1 0 0 0,0-1-1 0 0,1 1 1 0 0,-1 0 0 0 0,0-1-1 0 0,1 1 1 0 0,-1-1 0 0 0,1 1-1 0 0,-1-1 1 0 0,1 1 0 0 0,0-1-1 0 0,-1 0 1 0 0,1 1 0 0 0,-1-1-1 0 0,1 0 1 0 0,0 1 0 0 0,-1-1-1 0 0,1 0-2 0 0,4 3 16 0 0,-4-3-125 0 0,0 0 46 0 0,0 1 45 0 0,1 0 100 0 0,0 1 215 0 0,-1-1-250 0 0,0 0-52 0 0,0-1-72 0 0,0 1-93 0 0,0 0-110 0 0,-1 0 92 0 0,1 0-35 0 0,0-1-86 0 0,-1 1-54 0 0,1 0-59 0 0,0 0-62 0 0,-1-1 114 0 0,0 0-53 0 0,0 0-47 0 0,0 0-41 0 0,0 0-148 0 0,0 0-40 0 0,0 0-180 0 0,0 0-483 0 0</inkml:trace>
  <inkml:trace contextRef="#ctx0" brushRef="#br0" timeOffset="31823.43">13726 363 7016 0 0,'0'0'201'0'0,"-2"0"-4"0"0,-8 3-153 0 0,10-3-45 0 0,0 1 1 0 0,-1-1-1 0 0,1 1 1 0 0,0-1-1 0 0,0 1 1 0 0,-1-1-1 0 0,1 1 1 0 0,0-1-1 0 0,0 1 1 0 0,0 0-1 0 0,0-1 1 0 0,-1 1 0 0 0,1-1-1 0 0,0 1 1 0 0,0 0-1 0 0,0-1 1 0 0,1 1 0 0 0,-2 8 19 0 0,-2 1 60 0 0,-1-2 133 0 0,-1 1 72 0 0,0 1 112 0 0,-8 16 599 0 0,9-16-678 0 0,0-2-93 0 0,1 0-48 0 0,1 0-60 0 0,0-1-71 0 0,1-4-8 0 0,-9 35 444 0 0,7-30-352 0 0,0 0 1 0 0,0 0-1 0 0,0 0 1 0 0,-1-1-1 0 0,-4 6-129 0 0,-13 21 527 0 0,0 0-40 0 0,2-4-76 0 0,2-2-34 0 0,9-17-202 0 0,2-1-39 0 0,-15 21 246 0 0,8-18-151 0 0,2 0-77 0 0,-1 5-20 0 0,0 1-15 0 0,0-5 6 0 0,3-3-11 0 0,-8 19 228 0 0,14-24-286 0 0,-2 7 120 0 0,-6-8-30 0 0,6 6-104 0 0,4-11-40 0 0,1 1 0 0 0,-1-1 0 0 0,1 0 1 0 0,-1 0-1 0 0,0 1 0 0 0,1-1 1 0 0,-1 0-1 0 0,0 0 0 0 0,1 0 1 0 0,-1 0-1 0 0,0 1 0 0 0,1-1 1 0 0,-1 0-1 0 0,0 0 0 0 0,0-1-2 0 0,0 1-42 0 0,0 0-87 0 0,1 0-88 0 0,0 0 62 0 0,0 0-38 0 0,0 0-39 0 0,0 0-38 0 0,0 0-370 0 0,0 0 86 0 0,0 0-51 0 0,0 0-718 0 0,0 0-566 0 0,0 0-1076 0 0</inkml:trace>
  <inkml:trace contextRef="#ctx0" brushRef="#br0" timeOffset="31078.44">12827 64 8088 0 0,'0'0'182'0'0,"0"0"29"0"0,0 0 12 0 0,0 0 27 0 0,-3 0 112 0 0,0 0-254 0 0,-1 1 44 0 0,-6 4 458 0 0,6-3-392 0 0,0 1-89 0 0,2-2-108 0 0,0 0-35 0 0,1-1 61 0 0,-1 1 0 0 0,0-1 0 0 0,0 1 1 0 0,0-1-1 0 0,0 1 0 0 0,0-1 0 0 0,0 0 1 0 0,1 0-1 0 0,-1 0 0 0 0,0 0 1 0 0,-1-1-48 0 0,1 1 44 0 0,0 0 1 0 0,0 0 0 0 0,0 0-1 0 0,0 0 1 0 0,0 0 0 0 0,0 0 0 0 0,0 0-1 0 0,1 1 1 0 0,-1-1 0 0 0,0 1 0 0 0,-1 0-45 0 0,-5 4 157 0 0,7-4-126 0 0,-1 0 0 0 0,1 0 1 0 0,-1-1-1 0 0,1 1 1 0 0,-1 0-1 0 0,1 0 1 0 0,-1-1-1 0 0,1 1 1 0 0,-1-1-1 0 0,0 0 1 0 0,1 1-1 0 0,-1-1 1 0 0,0 0-1 0 0,0 0-31 0 0,-5 0 120 0 0,5 0-81 0 0,0-1 1 0 0,0 1-1 0 0,0 0 1 0 0,0 1-1 0 0,-1-1 1 0 0,1 0-1 0 0,0 1 1 0 0,0-1-1 0 0,0 1 1 0 0,-1 0-40 0 0,-5 4 122 0 0,6-4-96 0 0,1 0-1 0 0,0-1 1 0 0,-1 1-1 0 0,1 0 1 0 0,-1 0-1 0 0,1-1 1 0 0,-1 1-1 0 0,0-1 1 0 0,1 1 0 0 0,-1-1-1 0 0,1 0 1 0 0,-1 1-1 0 0,0-1 1 0 0,0 0-26 0 0,-5 0 103 0 0,5-1-70 0 0,0 1 1 0 0,0 0 0 0 0,0 0-1 0 0,-1 0 1 0 0,1 1 0 0 0,0-1-1 0 0,0 0 1 0 0,0 1 0 0 0,0-1 0 0 0,-1 1-34 0 0,-5 4 102 0 0,6-4-85 0 0,1 0 0 0 0,0 0 0 0 0,-1 0 0 0 0,1 0 0 0 0,-1-1 0 0 0,1 1 0 0 0,-1 0 0 0 0,0-1 0 0 0,1 1 0 0 0,-1-1 0 0 0,0 0 0 0 0,1 0 0 0 0,-1 1 0 0 0,0-1-17 0 0,-37 0 200 0 0,-1 0-70 0 0,40-1-128 0 0,-1 1 0 0 0,1 0 0 0 0,-1 0 0 0 0,1 0 0 0 0,0 0 0 0 0,-1 0 0 0 0,1 0 0 0 0,-1 0 0 0 0,1 0 0 0 0,-1 0 0 0 0,1 0 0 0 0,-1 0 0 0 0,1 0 0 0 0,-1 1 0 0 0,1-1 0 0 0,-1 0 0 0 0,1 0-1 0 0,-1 0 1 0 0,1 1 0 0 0,0-1 0 0 0,-1 0 0 0 0,1 0 0 0 0,0 1 0 0 0,-1-1 0 0 0,1 0 0 0 0,-1 1 0 0 0,1-1 0 0 0,0 0 0 0 0,0 1 0 0 0,-1-1 0 0 0,1 1 0 0 0,0-1 0 0 0,-1 1-2 0 0,-5 5 30 0 0,4-5-20 0 0,-1 0 0 0 0,0-1 0 0 0,0 1 0 0 0,1-1-1 0 0,-1 0 1 0 0,0 1 0 0 0,-2-2-10 0 0,-1 4 43 0 0,-4 10-32 0 0,6 4 21 0 0,5 15 72 0 0,-1-18-64 0 0,2 2 19 0 0,4 0-40 0 0,0-1 7 0 0,-4 1 46 0 0,-3 16 73 0 0,0-20-96 0 0,1 0 1 0 0,0 0-1 0 0,1 0 0 0 0,0 0 1 0 0,2 7-50 0 0,1-3 65 0 0,-2-9-26 0 0,0-1-1 0 0,0 1 0 0 0,-1 0 1 0 0,0-1-1 0 0,-1 1 1 0 0,1 0-39 0 0,-1 117 624 0 0,1-106-492 0 0,6-2-36 0 0,-1 0-12 0 0,-4 2 26 0 0,-2 17 51 0 0,0 49 324 0 0,0-59-381 0 0,0-1-54 0 0,2-19 9 0 0,7 10-24 0 0,-8-12-15 0 0,0 1 0 0 0,0-1 0 0 0,0 0 0 0 0,-1 1 0 0 0,0-1 0 0 0,0 1-1 0 0,0 0-19 0 0,0-4 1 0 0,0 0 0 0 0,0 0 0 0 0,0 0 0 0 0,0 0 0 0 0,0 0 0 0 0,0 0 0 0 0,0 0 0 0 0,0 0 0 0 0,0 0 0 0 0,0 0 0 0 0,0 0 0 0 0,0 1 0 0 0,0-1 0 0 0,0 0-1 0 0,0 0 1 0 0,0 0 0 0 0,0 0 0 0 0,0 0 0 0 0,0 0 0 0 0,0 0 0 0 0,0 0 0 0 0,0 0 0 0 0,0 0 0 0 0,0 1 0 0 0,0-1 0 0 0,1 0 0 0 0,-1 0 0 0 0,0 0 0 0 0,0 0 0 0 0,0 0-1 0 0,0 0 1 0 0,0 0 0 0 0,0 0 0 0 0,0 0 0 0 0,0 0 0 0 0,0 0 0 0 0,0 0 0 0 0,0 0 0 0 0,0 0 0 0 0,1 0 0 0 0,-1 0 0 0 0,0 0 0 0 0,0 0 0 0 0,0 0 0 0 0,0 0-1 0 0,0 0 1 0 0,0 0 0 0 0,0 0 0 0 0,0 0 0 0 0,0 0 0 0 0,0 0 0 0 0,1 0 0 0 0,-1 0 0 0 0,0 0 0 0 0,0 0 0 0 0,0 0 0 0 0,0 0-1 0 0,10 0 28 0 0,-7 0 53 0 0,-3 3-5 0 0,0 7-11 0 0,0-10-63 0 0,0 0-1 0 0,0 1 0 0 0,0-1 0 0 0,0 0 0 0 0,0 0 0 0 0,0 0 0 0 0,0 0 0 0 0,0 0 1 0 0,0 0-1 0 0,0 0 0 0 0,0 0 0 0 0,0 0 0 0 0,0 0 0 0 0,0 1 0 0 0,0-1 0 0 0,0 0 1 0 0,0 0-1 0 0,0 0 0 0 0,0 0 0 0 0,0 0 0 0 0,0 0 0 0 0,0 0 0 0 0,0 0 0 0 0,0 0 1 0 0,0 0-1 0 0,0 0 0 0 0,0 0 0 0 0,0 1 0 0 0,0-1 0 0 0,1 0 0 0 0,-1 0 0 0 0,0 0 1 0 0,0 0-1 0 0,0 0 0 0 0,0 0 0 0 0,0 0 0 0 0,0 0 0 0 0,0 0 0 0 0,0 0 0 0 0,0 0 0 0 0,0 0 1 0 0,0 0-1 0 0,1 0 0 0 0,-1 0 0 0 0,0 0 0 0 0,0 0 0 0 0,0 0 0 0 0,0 0 0 0 0,0 0 1 0 0,0 0-1 0 0,0 0 0 0 0,0 0 0 0 0,0 0 0 0 0,0 0 0 0 0,1 0 0 0 0,-1 0 0 0 0,0 0-1 0 0,10 1 47 0 0,26-1 145 0 0,-22-4-161 0 0,-5-1-3 0 0,-8 4-24 0 0,1 0 1 0 0,-1 0 0 0 0,0 1 0 0 0,1-1-1 0 0,0 0 1 0 0,-1 0 0 0 0,1 1 0 0 0,-1-1-1 0 0,1 1 1 0 0,0 0 0 0 0,1-1-5 0 0,2-1 53 0 0,-3 0-52 0 0,-1 1 0 0 0,0 0-1 0 0,0 0 1 0 0,1 0 0 0 0,-1 0 0 0 0,0 0-1 0 0,1 0 1 0 0,-1 0 0 0 0,1 1 0 0 0,-1-1-1 0 0,1 0 1 0 0,0 1 0 0 0,-1-1-1 0 0,1 1 1 0 0,-1 0 0 0 0,1 0 0 0 0,0-1-1 0 0,0 1 0 0 0,0 0 3 0 0,0 0-1 0 0,-1 0 0 0 0,1 0 1 0 0,0-1-1 0 0,-1 1 0 0 0,1-1 1 0 0,-1 1-1 0 0,1-1 0 0 0,0 1 1 0 0,-1-1-1 0 0,0 0 0 0 0,1 0 1 0 0,-1 0-1 0 0,1 0-2 0 0,6-4 21 0 0,12-5-10 0 0,0 0-51 0 0,3-1-62 0 0,-15 8-33 0 0,0 3-44 0 0,8-3-207 0 0,-11 1 288 0 0,-2 0-48 0 0,-1 0-42 0 0,0 0-85 0 0,1 1-104 0 0,-2 0 144 0 0,1 1-34 0 0,-1-1-35 0 0,1 1-37 0 0,-1-1-40 0 0,1 1-43 0 0,-1 0-45 0 0,1-1-46 0 0,0 1-50 0 0,0 0-51 0 0,4 0-1473 0 0,4 0-1179 0 0</inkml:trace>
  <inkml:trace contextRef="#ctx0" brushRef="#br0" timeOffset="31326.46">12448 742 9184 0 0,'0'0'208'0'0,"0"0"33"0"0,0-3 14 0 0,-1 1-153 0 0,2-2 13 0 0,15-5-76 0 0,-1 1-13 0 0,1 1 54 0 0,1 0 57 0 0,-2 2 58 0 0,-3 3-30 0 0,6-3 176 0 0,2-6 99 0 0,-4 1-154 0 0,2 0-58 0 0,6-2-9 0 0,10-1 46 0 0,-17 9-137 0 0,-4 1 32 0 0,-1 0 0 0 0,12-5-160 0 0,-7 0 68 0 0,-5 3-10 0 0,0 0 0 0 0,0 1 0 0 0,14-3-58 0 0,2 2 62 0 0,10-2 12 0 0,-15 0-53 0 0,-21 7-22 0 0,24-10-55 0 0,-21 9 26 0 0,1-1 0 0 0,-1 1 0 0 0,1 0 0 0 0,0 1 0 0 0,-1 0 0 0 0,2 0 30 0 0,38 0-160 0 0</inkml:trace>
  <inkml:trace contextRef="#ctx0" brushRef="#br0" timeOffset="38166.05">1 1830 3432 0 0,'0'0'100'0'0,"2"0"-4"0"0,18 0-98 0 0,-2 0 55 0 0,-1 0 46 0 0,-2 0 41 0 0,14 0 218 0 0,34 0 640 0 0,-43 0-731 0 0,1 0-55 0 0,-19 0-203 0 0,-1 0-1 0 0,1 0 1 0 0,0 0-1 0 0,0-1 0 0 0,-1 1 1 0 0,1-1-1 0 0,0 1 1 0 0,-1-1-1 0 0,1 0 1 0 0,0 1-1 0 0,-1-1 1 0 0,1 0-1 0 0,-1 0-8 0 0,1 0 9 0 0,-1 0-1 0 0,1 0 1 0 0,0 0-1 0 0,-1 0 0 0 0,1 0 1 0 0,0 1-1 0 0,-1-1 1 0 0,1 1-1 0 0,0-1 1 0 0,0 1-1 0 0,-1 0 1 0 0,1 0-1 0 0,0 0-8 0 0,38 1 263 0 0,14 0 152 0 0,-45-1-281 0 0,1 0-1 0 0,-1-1 1 0 0,1-1-1 0 0,0 0-133 0 0,7-3 159 0 0,-11 3-85 0 0,1 1 0 0 0,-1-1-1 0 0,1 1 1 0 0,0 0 0 0 0,-1 0-1 0 0,1 1-73 0 0,17 0 103 0 0,14 0-57 0 0,-16 0 5 0 0,-13-1-38 0 0,0 1-1 0 0,0-2 1 0 0,6-1-13 0 0,17-4 76 0 0,-1 2 2 0 0,13 6-2 0 0,-9 0-14 0 0,88-1 39 0 0,-41 0 18 0 0,-76 0-109 0 0,-1-1 1 0 0,1 0 0 0 0,-1 0-1 0 0,1 0 1 0 0,-1 0 0 0 0,2-2-11 0 0,-2 1 10 0 0,0 1 1 0 0,1 0 0 0 0,-1-1-1 0 0,1 2 1 0 0,-1-1 0 0 0,2 0-11 0 0,60 1 103 0 0,-39 0-30 0 0,-22 0-48 0 0,-1-1 0 0 0,1 1 0 0 0,-1-1-1 0 0,0-1 1 0 0,1 1 0 0 0,1-2-25 0 0,-2 2 26 0 0,0-1 0 0 0,0 1 0 0 0,1 0-1 0 0,-1 0 1 0 0,1 0 0 0 0,1 1-26 0 0,22-1 91 0 0,-15 0-20 0 0,-1 1 0 0 0,1 0 0 0 0,0 1 1 0 0,12 2-72 0 0,-10 3 50 0 0,-13-5-46 0 0,0 0 0 0 0,0 0 1 0 0,0 0-1 0 0,0 0 0 0 0,0 0 0 0 0,0 0 0 0 0,1-1 1 0 0,-1 0-1 0 0,3 0-4 0 0,6 0 0 0 0,-5 0 0 0 0,0 0 0 0 0,0 0 0 0 0,-1 0 0 0 0,1 1 0 0 0,5 1 0 0 0,3 4-2 0 0,-11-5 4 0 0,-1 0-1 0 0,0 0 0 0 0,1 0 1 0 0,-1 0-1 0 0,1 0 0 0 0,-1-1 1 0 0,1 1-1 0 0,-1-1 0 0 0,1 0-1 0 0,40 0 66 0 0,23 0 98 0 0,-60 0-140 0 0,0-1 0 0 0,0 0 1 0 0,0 0-1 0 0,1-1 0 0 0,-1 0 0 0 0,5-2-24 0 0,-7 2 15 0 0,-1 1 4 0 0,1 0 0 0 0,-1 0 1 0 0,1 0-1 0 0,-1 1 0 0 0,1-1 1 0 0,0 1-1 0 0,-1 0 0 0 0,1 1 0 0 0,0-1-19 0 0,-1 1 21 0 0,1-1-1 0 0,-1 0 1 0 0,1 0-1 0 0,-1 0 0 0 0,1-1 1 0 0,4 0-21 0 0,7-4 56 0 0,-10 3-29 0 0,1 0 0 0 0,0 1-1 0 0,-1 0 1 0 0,1 0 0 0 0,0 0 0 0 0,0 1-27 0 0,11 0 46 0 0,-5 0-14 0 0,-1 0 1 0 0,1-1-1 0 0,7-1-32 0 0,3-4 41 0 0,-17 4-29 0 0,0 1 1 0 0,1-1 0 0 0,-1 1 0 0 0,0 1-1 0 0,1-1 1 0 0,0 1-13 0 0,29 1 11 0 0,-12 0-11 0 0,0-2 0 0 0,0 0 0 0 0,8-2 0 0 0,-8-1 9 0 0,-9 1 29 0 0,1 0 0 0 0,0 1 1 0 0,7 1-39 0 0,17 2 91 0 0,-17 0-22 0 0,0-1 0 0 0,1-1 0 0 0,8-3-69 0 0,16-6 18 0 0,-1 5-8 0 0,-23 0 8 0 0,-9 2-6 0 0,1 1 0 0 0,-1 0 0 0 0,12 1-12 0 0,2-1 0 0 0,26-4 0 0 0,-26 2 0 0 0,26 0 0 0 0,103 4 0 0 0,-139-1 0 0 0,-1-1 0 0 0,1 0 0 0 0,0-1 0 0 0,-2 0 0 0 0,1 0 0 0 0,-1 2 0 0 0,1 0 0 0 0,5 1 0 0 0,-6 1 0 0 0,0-1 0 0 0,0-1 0 0 0,4-2 0 0 0,3-1 10 0 0,10-2 41 0 0,2 3 36 0 0,-13 3-21 0 0,-6-1-1 0 0,0 2-1 0 0,0 0 1 0 0,4 1-65 0 0,3 2 58 0 0,10 2-6 0 0,2-3-34 0 0,-3-4-17 0 0,-10 1-6 0 0,0 0 0 0 0,0 1 0 0 0,2 2 5 0 0,-1 1-30 0 0,-8-1-25 0 0,0 0 1 0 0,0-1-1 0 0,4-1 55 0 0,38-1-196 0 0,-33 0 144 0 0,7 0 36 0 0,-10-1 16 0 0,-1-1 0 0 0,10-3 0 0 0,-8 2 0 0 0,0 0 0 0 0,13 1 0 0 0,2 3 0 0 0,-22 0 4 0 0,0-1 0 0 0,0-1 0 0 0,0 0 0 0 0,5-2-4 0 0,2-2 45 0 0,-12 3-4 0 0,-1 0-1 0 0,1 0 1 0 0,-1 1 0 0 0,7 0-41 0 0,40 1 168 0 0,-15 0-79 0 0,-18 0-90 0 0,15 1-17 0 0,-27 0 7 0 0,0 0 0 0 0,-1-2 1 0 0,1 1-1 0 0,-1-1 0 0 0,8-2 11 0 0,-8 0-1 0 0,6 0 5 0 0,1-1 0 0 0,0 2-1 0 0,7 0-3 0 0,-6 3 24 0 0,-10-1-13 0 0,0 0 1 0 0,-1 0-1 0 0,1-1 1 0 0,6-1-12 0 0,-5 0 17 0 0,8-2 9 0 0,0 1 1 0 0,0 0-1 0 0,7 2-26 0 0,3 1 53 0 0,22 0-3 0 0,-12 0 59 0 0,-18 0-54 0 0,-5 0 0 0 0,1 0 0 0 0,-1-1 0 0 0,8-1-55 0 0,0-4 62 0 0,-17 4-55 0 0,1 1 0 0 0,-1-1 0 0 0,0 1 0 0 0,1 1 0 0 0,-1-1 0 0 0,2 1-7 0 0,165 0 0 0 0,-159-1 9 0 0,-1 0 1 0 0,1-1-1 0 0,2-1-9 0 0,0-1 12 0 0,0 2 0 0 0,0 0 0 0 0,5 1-12 0 0,5 2 0 0 0,-8-1 3 0 0,1 0 1 0 0,0-1-1 0 0,7-2-3 0 0,-2-1 23 0 0,-8 1-13 0 0,-1 0 0 0 0,1 2 1 0 0,8-1-11 0 0,341 2 0 0 0,-343-1 0 0 0,0-1 0 0 0,8-2 0 0 0,-6 0 0 0 0,-1 1 0 0 0,11 2 0 0 0,111 1 77 0 0,-1 0-54 0 0,326 0-97 0 0,-269 0 96 0 0,-181 0-22 0 0,1 2 0 0 0,-1 0 0 0 0,1 1 0 0 0,-1 1 0 0 0,0-2 0 0 0,0 0 0 0 0,1-2 0 0 0,229 0 0 0 0,-223 2 0 0 0,1 0 0 0 0,2 2 0 0 0,-1 0 0 0 0,0-1 0 0 0,4-2 0 0 0,-2-2 0 0 0,-8 1 0 0 0,-1 0 0 0 0,0 1 0 0 0,6 2 0 0 0,-8 0 0 0 0,10 1 0 0 0,1-1 0 0 0,12 0 0 0 0,272-3 0 0 0,-279 1 0 0 0,30 6 0 0 0,-30-3 0 0 0,32 0 0 0 0,-35-5 0 0 0,7 1 0 0 0,26 3 0 0 0,-41 1 0 0 0,16 0 0 0 0,1-9 0 0 0,-21 2 0 0 0,14 0 9 0 0,1 2 1 0 0,27 3-10 0 0,-27-1 22 0 0,-1-1 1 0 0,28-4-23 0 0,-41 1 0 0 0,19-2 0 0 0,35 0 0 0 0,132 5 0 0 0,-168-2 0 0 0,25-4 0 0 0,-27 1 0 0 0,21 2 0 0 0,10 4 0 0 0,-18 0 0 0 0,-1-2 0 0 0,1-3 0 0 0,-12 0 0 0 0,-3-1 17 0 0,34 1-17 0 0,-34 5 34 0 0,-4-1 40 0 0,0 0-1 0 0,10-3-73 0 0,-19 0 33 0 0,17-2 32 0 0,-1 1 0 0 0,1 3-65 0 0,181 1 127 0 0,-180-2 4 0 0,25-4-131 0 0,-22 1 237 0 0,28 2-237 0 0,-21 1 220 0 0,12-4-220 0 0,-3 0 73 0 0,0 4-62 0 0,-21 2-12 0 0,8 1-10 0 0,25-5 11 0 0,-32 0-26 0 0,5-1-8 0 0,28 1 34 0 0,-34 5 0 0 0,7-1 53 0 0,27-3-53 0 0,5-8 11 0 0,4 6-11 0 0,-40 1 0 0 0,11-2 0 0 0,23 3 0 0 0,-7 3 0 0 0,10 1 0 0 0,23-5 0 0 0,-53-1 1 0 0,-6 0 51 0 0,25 2-52 0 0,27 4 32 0 0,5 0 64 0 0,34-6-96 0 0,-85 0 12 0 0,-6 1-13 0 0,25 0 1 0 0,171 4 0 0 0,421 0 88 0 0,-610-2-127 0 0,17-4 39 0 0,-15 1-41 0 0,19 2 41 0 0,192 3 13 0 0,-221 1 15 0 0,3-1 11 0 0,28-3-39 0 0,-33-2 0 0 0,4 0 10 0 0,32 2-10 0 0,20 3 62 0 0,137 0 170 0 0,-189-2-136 0 0,9-2-96 0 0,9-2 128 0 0,16 2-128 0 0,74 4 125 0 0,-54 0-106 0 0,-47-2 17 0 0,20-4-36 0 0,-21 1 46 0 0,17 2-46 0 0,-16 1 54 0 0,16-4-54 0 0,-16 1 53 0 0,16 2-53 0 0,265 3 11 0 0,-281-2-11 0 0,16-4 0 0 0,-16 1 0 0 0,16 2 0 0 0,-15 1 0 0 0,15-3 0 0 0,-16 0 0 0 0,16 2 0 0 0,-6 0 0 0 0,7-2 0 0 0,-10 0 0 0 0,5 2 0 0 0,255 3 0 0 0,-257-2 0 0 0,7-4 0 0 0,-10 1 0 0 0,5 2 0 0 0,413 3 0 0 0,-427-2 0 0 0,18-4 0 0 0,-15 1 0 0 0,19 2 0 0 0,398 3-4 0 0,-155 0 30 0 0,-52 0 45 0 0,0 0 68 0 0,-229-1-139 0 0,30-6 0 0 0,-31 3 0 0 0,26 1 0 0 0,-31 3 0 0 0,-11 0 6 0 0,1 0-1 0 0,-1-1 1 0 0,6-1-6 0 0,-12 0 15 0 0,17-3 110 0 0,0 2 0 0 0,14 0-125 0 0,-16 3 120 0 0,5 0 21 0 0,-4-3-52 0 0,-3-3-62 0 0,-16 4-37 0 0,-1 1 0 0 0,0 0 0 0 0,1-1 0 0 0,-1 2 0 0 0,0-1 1 0 0,2 1 9 0 0,75 0-113 0 0,7 0 98 0 0,-77-1 17 0 0,0 0 0 0 0,0-1 0 0 0,0-1 0 0 0,8-2-2 0 0,-17 4 2 0 0,4-1 13 0 0,1 2 0 0 0,0-1 0 0 0,0 1 0 0 0,0 0-1 0 0,1 1-14 0 0,-3-1 18 0 0,0 1 0 0 0,0-1 0 0 0,0-1 0 0 0,0 1 0 0 0,1-1 0 0 0,2-1-18 0 0,3-5 39 0 0,-1 2 13 0 0,0 3 38 0 0,-11 2-90 0 0,0 1 0 0 0,-1-1 0 0 0,1-1 0 0 0,0 1 0 0 0,-1 0 0 0 0,1 0 0 0 0,0 0 0 0 0,-1 0 0 0 0,1 0 0 0 0,0-1 0 0 0,-1 1 0 0 0,1 0 0 0 0,0 0 0 0 0,-1-1 0 0 0,1 1 0 0 0,1-4-48 0 0,-2 1-85 0 0,0 1-89 0 0,0 1 63 0 0,0 0-39 0 0,0 1 195 0 0,0 0-237 0 0,0-1-39 0 0,0 0-382 0 0,0 1 88 0 0,0 0-53 0 0,0 0-739 0 0,0 0-578 0 0,0 0-1100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05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9328 0 0,'0'0'208'0'0,"0"0"33"0"0,0 0 15 0 0,0 0-5 0 0,0 0-49 0 0,0 0-18 0 0,0 0-143 0 0,0 0-85 0 0,0 0-71 0 0,0 0-97 0 0,0 0-116 0 0,0 0-101 0 0,0 0 51 0 0,0 0-38 0 0,0 0-499 0 0,0 0-397 0 0,0 0-754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48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474 64 6536 0 0,'0'0'141'0'0,"0"0"23"0"0,0 0 13 0 0,0 0-53 0 0,0 0-8 0 0,0 0 44 0 0,0 0 135 0 0,0 0 250 0 0,0 0 21 0 0,0 0-28 0 0,0 0-122 0 0,-3 2-52 0 0,-7 9-10 0 0,8-9-162 0 0,1 0-52 0 0,0 0-44 0 0,1 0-35 0 0,1 5 56 0 0,-1-6-70 0 0,0 1 244 0 0,0 1-3 0 0,0 1-179 0 0,1-2-55 0 0,-1 1 0 0 0,0-1-1 0 0,0 0 1 0 0,0 1-1 0 0,-1-1 1 0 0,1 0-1 0 0,-1 1 1 0 0,1-1 0 0 0,-1 2-54 0 0,-4 4 146 0 0,-1 2 59 0 0,3 3 52 0 0,3 39 534 0 0,0-2-118 0 0,0 0-101 0 0,0-1-83 0 0,0-1-76 0 0,0-1-47 0 0,0 112 696 0 0,0-89-569 0 0,0 4 100 0 0,0-36-248 0 0,0 1 41 0 0,-2-34-322 0 0,-9 6 0 0 0,7-6-9 0 0,4 1-42 0 0,-1-1-6 0 0,-1-4 6 0 0,-2 0-48 0 0,-11 0-219 0 0,11-2 180 0 0,3 1 69 0 0,-1 0-101 0 0,1 0-98 0 0,1 0-176 0 0,0 0-18 0 0,0 0 124 0 0,-2 0-13 0 0,1 0 367 0 0,0 0-100 0 0,0 0-53 0 0,0 1-42 0 0,0-1-38 0 0,0 0-35 0 0,-1 0-191 0 0,-1 0-61 0 0,-5-1-1162 0 0,5 1 973 0 0,1-1 351 0 0,1 1 38 0 0,0-1 48 0 0,0 1 55 0 0,1-1 22 0 0,-1 0 1 0 0,1 0 0 0 0,0 1-1 0 0,-1-1 1 0 0,1 0 0 0 0,0 0 0 0 0,0 0-1 0 0,0 0 1 0 0,0 1 0 0 0,-1-1 0 0 0,1 0-1 0 0,0 0 1 0 0,0 0 0 0 0,1 0 114 0 0</inkml:trace>
  <inkml:trace contextRef="#ctx0" brushRef="#br0" timeOffset="396.06">1 285 6160 0 0,'0'0'133'0'0,"0"0"23"0"0,0 0 13 0 0,2-3-18 0 0,12-10-120 0 0,-5 4-13 0 0,-3 5 48 0 0,2 2 109 0 0,0 1 62 0 0,-7 1-199 0 0,0 0 1 0 0,-1 0-1 0 0,1 0 1 0 0,0 0-1 0 0,0 0 1 0 0,0 0-1 0 0,0 0 1 0 0,-1 0-1 0 0,1 0 1 0 0,0-1-1 0 0,0 1 1 0 0,0 0-1 0 0,-1-1 1 0 0,1 1-1 0 0,0-1-38 0 0,4-5 375 0 0,-5 5-352 0 0,0 1 1 0 0,0 0 0 0 0,1-1-1 0 0,-1 1 1 0 0,0-1 0 0 0,0 1-1 0 0,1 0 1 0 0,-1-1 0 0 0,0 1-1 0 0,1-1 1 0 0,-1 1 0 0 0,1 0-1 0 0,-1 0 1 0 0,1-1 0 0 0,-1 1-1 0 0,0 0 1 0 0,1 0 0 0 0,-1-1-1 0 0,1 1 1 0 0,-1 0 0 0 0,1 0-1 0 0,-1 0 1 0 0,1 0 0 0 0,-1 0-1 0 0,1 0 1 0 0,-1 0 0 0 0,1 0-1 0 0,-1 0 1 0 0,1 0 0 0 0,-1 0-1 0 0,1 0 1 0 0,0 0-24 0 0,6 1 216 0 0,-5-1-153 0 0,0 0-1 0 0,0 0 1 0 0,0 0-1 0 0,1 0 1 0 0,-1 0-1 0 0,0-1 1 0 0,0 1-1 0 0,0-1 1 0 0,0 1-1 0 0,1-1-62 0 0,15-8 360 0 0,-15 8-302 0 0,0 0 0 0 0,0 1 0 0 0,0-1 0 0 0,0 0 0 0 0,0 1 0 0 0,1 0 0 0 0,1 0-58 0 0,10-2 307 0 0,1-5 28 0 0,-4 1-106 0 0,-3 2-32 0 0,2 0-56 0 0,7-3 73 0 0,1 5-23 0 0,-13 1-152 0 0,0 1 0 0 0,0-1 0 0 0,0-1 0 0 0,0 1 0 0 0,0-1 0 0 0,-1 0 0 0 0,1-1 0 0 0,2 0-39 0 0,29-11 171 0 0,-4 7-71 0 0,13-4-21 0 0,10-9 7 0 0,24-8 20 0 0,-30 15-74 0 0,-26 9 15 0 0,-12 2-19 0 0,0-1 1 0 0,-1 0 0 0 0,9-3-29 0 0,-9 2 3 0 0,-1 1 1 0 0,1 0-1 0 0,0 0 0 0 0,1 1-3 0 0,-3 1 0 0 0,-1-1-1 0 0,0 0 1 0 0,0 0-1 0 0,0-1 1 0 0,0 0 0 0 0,1-1 0 0 0,6-2-41 0 0,1 0-68 0 0,3 0-83 0 0,10-1-145 0 0,-13 3 157 0 0,-5 2-27 0 0,-4 2-32 0 0,-1 0-72 0 0,-4 0 106 0 0,1 0-40 0 0,-3 0 245 0 0,2 0-286 0 0,0 0-39 0 0,2 0-425 0 0,1 0-283 0 0,0 0-667 0 0</inkml:trace>
  <inkml:trace contextRef="#ctx0" brushRef="#br0" timeOffset="929.15">1137 32 6648 0 0,'0'0'149'0'0,"0"0"23"0"0,0 0 12 0 0,0 0 37 0 0,0 0 131 0 0,0 0 58 0 0,0 3 7 0 0,0 1-256 0 0,-1-2-83 0 0,1 1 0 0 0,0-1 0 0 0,0 0 0 0 0,0 1 0 0 0,1-1 0 0 0,-1 0 0 0 0,0 1 0 0 0,1-1 0 0 0,0 2-78 0 0,4 4 211 0 0,1 2 86 0 0,-4 3 75 0 0,-2 0-85 0 0,0-4-109 0 0,0 17 140 0 0,0-18-209 0 0,0 2 47 0 0,1-2-52 0 0,0-1 1 0 0,0 0-1 0 0,0 1 1 0 0,3 5-105 0 0,-2-5 105 0 0,0 0 0 0 0,0 0 0 0 0,-1 1 0 0 0,0 7-105 0 0,-1 13 218 0 0,0 29 148 0 0,0-32-176 0 0,0 90 642 0 0,0-65-449 0 0,0-23-137 0 0,0 1 33 0 0,0 1 40 0 0,0 0 50 0 0,-1-16-236 0 0,-6 9 119 0 0,1-1-7 0 0,4-7-125 0 0,2 7 81 0 0,0-1-47 0 0,0-3-45 0 0,0-3-42 0 0,1-15-64 0 0,-1 1 0 0 0,0-1 1 0 0,0 0-1 0 0,0 1 0 0 0,0-1 1 0 0,0 0-1 0 0,0 1 0 0 0,0-1 0 0 0,0 0 1 0 0,0 1-1 0 0,-1-1 0 0 0,1 0 0 0 0,0 0 1 0 0,0 1-1 0 0,0-1 0 0 0,0 0 1 0 0,0 1-1 0 0,0-1 0 0 0,-1 0 0 0 0,1 0 1 0 0,0 1-1 0 0,0-1 0 0 0,0 0 1 0 0,-1 0-1 0 0,1 1 0 0 0,0-1-3 0 0,-11 10 73 0 0,9-7-1 0 0,2-3 15 0 0,0 0 60 0 0,0 3-12 0 0,0-2-63 0 0,0 1-42 0 0,0 1-21 0 0,0-2 23 0 0,0 1 103 0 0,0 0-13 0 0,0 0 44 0 0,-3-2-85 0 0,3 0-77 0 0,-1 0 0 0 0,1 0-1 0 0,-1 0 1 0 0,1 0 0 0 0,-1 0-1 0 0,1 0 1 0 0,-1 0 0 0 0,1 0 0 0 0,-1 0-1 0 0,1 0 1 0 0,0 0 0 0 0,-1 0-1 0 0,1-1 1 0 0,-1 1 0 0 0,1 0-1 0 0,-1 0 1 0 0,1 0 0 0 0,0-1-1 0 0,-1 1 1 0 0,1 0 0 0 0,-1-1-1 0 0,1 1 1 0 0,0 0 0 0 0,0-1-1 0 0,-1 1 1 0 0,1 0 0 0 0,0-1-1 0 0,-1 1 1 0 0,1 0 0 0 0,0-1-1 0 0,0 1 1 0 0,-1-1-4 0 0,0-28 154 0 0,2-1-90 0 0,1 7-75 0 0,-1 21 5 0 0,0 0 1 0 0,-1 0-1 0 0,1 0 1 0 0,0 0-1 0 0,0 1 0 0 0,1-1 1 0 0,-1 0-1 0 0,0 0 0 0 0,1 1 1 0 0,-1-1-1 0 0,1 0 6 0 0,-1 0-1 0 0,1 1-1 0 0,0-1 1 0 0,-1-1 0 0 0,0 1-1 0 0,1 0 1 0 0,-1 0 0 0 0,0 0-1 0 0,0-1 1 0 0,0 1-1 0 0,0-1 1 0 0,-1 1 0 0 0,1-1-1 0 0,-1 1 2 0 0,1-1-4 0 0,-1 1 0 0 0,1-1-1 0 0,0 1 1 0 0,0-1-1 0 0,0 1 1 0 0,0 0 0 0 0,0 0-1 0 0,0-1 1 0 0,1 1 0 0 0,-1 0-1 0 0,1 0 1 0 0,-1 0-1 0 0,1 0 5 0 0,5-4-2 0 0,-1-1 0 0 0,-1-1-1 0 0,1 1 1 0 0,-1-1 0 0 0,0 0 2 0 0,9-13-13 0 0,-7 9-7 0 0,-4 6 12 0 0,1 0 0 0 0,0 1 0 0 0,0-1 0 0 0,0 1 0 0 0,4-3 8 0 0,65-65 0 0 0,-68 67-8 0 0,0 1 0 0 0,1 0 0 0 0,-1 0-1 0 0,1 1 1 0 0,0 0 0 0 0,0 0-1 0 0,0 0 1 0 0,3-1 8 0 0,21-6 2 0 0,-22 8 6 0 0,-2 1-19 0 0,0 0-1 0 0,0 0 1 0 0,1 1 0 0 0,-1 0-1 0 0,1 0 1 0 0,-1 0-1 0 0,6 1 12 0 0,-4-1 0 0 0,14 1-17 0 0,-8 3-26 0 0,-6 2 35 0 0,0-1 0 0 0,0 1 1 0 0,0 0-1 0 0,6 7 8 0 0,-11-10-5 0 0,0 2 1 0 0,1-1-1 0 0,-1 0 1 0 0,-1 1-1 0 0,1-1 1 0 0,0 1 0 0 0,-1 0-1 0 0,0 0 1 0 0,0 0-1 0 0,2 4 5 0 0,5 13 1 0 0,-8-19-6 0 0,1 0 1 0 0,-1 0-1 0 0,0 1 1 0 0,0-1-1 0 0,-1 0 1 0 0,1 0-1 0 0,0 1 1 0 0,-1-1-1 0 0,0 1 1 0 0,1-1 0 0 0,-1 0-1 0 0,0 3 5 0 0,0 0-1 0 0,1 1 0 0 0,0 0 0 0 0,0 0 0 0 0,1-1 0 0 0,-1 1 0 0 0,1-1 0 0 0,0 1 0 0 0,1-1 0 0 0,-1 0-1 0 0,1 0 2 0 0,-1-1 1 0 0,0-1 0 0 0,0 1-1 0 0,-1 0 1 0 0,1 0 0 0 0,-1 0 0 0 0,0 0-1 0 0,0 0 1 0 0,-1 0 0 0 0,1 1-1 0 0,-1 18 47 0 0,0-12-35 0 0,0 2-10 0 0,0-3 42 0 0,0 6 39 0 0,0-12-72 0 0,0-3-23 0 0,0 4 37 0 0,0 3 35 0 0,0 6 48 0 0,-2-1-49 0 0,-9 0-65 0 0,9-10-70 0 0,2-3 0 0 0,0 0-62 0 0,0 0-117 0 0,0 0 2 0 0,0 0-33 0 0,0-3-763 0 0,0-7-51 0 0,0 7-10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07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1 206 6296 0 0,'2'0'184'0'0,"2"0"-119"0"0,8 0 46 0 0,-1-3-71 0 0,-7-4-40 0 0,-4 7 0 0 0,0 0 0 0 0,1-1 0 0 0,-1 1 0 0 0,0-1 0 0 0,0 1 0 0 0,1-1 0 0 0,-1 1 0 0 0,0 0 0 0 0,1-1 0 0 0,-1 1 0 0 0,1 0 0 0 0,-1-1 0 0 0,0 1 0 0 0,1 0 0 0 0,-1 0 0 0 0,1-1 0 0 0,-1 1 0 0 0,1 0 0 0 0,-1 0 0 0 0,1 0 0 0 0,-1 0 0 0 0,1 0 0 0 0,-1-1 0 0 0,1 1 0 0 0,-1 0 0 0 0,1 0 0 0 0,-1 0 0 0 0,1 0 0 0 0,-1 0 0 0 0,1 1 0 0 0,-1-1 0 0 0,1 0 0 0 0,6-1 25 0 0,-1-1 52 0 0,0 0 54 0 0,-2-1 57 0 0,0 0 7 0 0,1 1 41 0 0,5-3 390 0 0,-2 1-68 0 0,5-6 167 0 0,-11 8-587 0 0,-1 1 1 0 0,1-1-1 0 0,0 1 0 0 0,0-1 1 0 0,0 1-1 0 0,0-1 0 0 0,2 0-138 0 0,11 0 612 0 0,-5 0-279 0 0,-2-1-47 0 0,5-8 183 0 0,-12 9-421 0 0,1 1-1 0 0,-1 0 1 0 0,1-1 0 0 0,-1 1 0 0 0,1 0-1 0 0,-1 0 1 0 0,1 0 0 0 0,0 0-1 0 0,-1 0 1 0 0,1 0 0 0 0,0 1-1 0 0,0-1 1 0 0,0 0 0 0 0,-1 1-1 0 0,1 0 1 0 0,0-1 0 0 0,2 1-48 0 0,-4 0 11 0 0,1 0 0 0 0,-1 0 0 0 0,1 0 1 0 0,-1 0-1 0 0,1 0 0 0 0,-1 0 1 0 0,1 0-1 0 0,-1 0 0 0 0,1 0 0 0 0,-1 0 1 0 0,1 0-1 0 0,-1 0 0 0 0,1 0 0 0 0,-1 0 1 0 0,1 0-1 0 0,-1-1 0 0 0,0 1 0 0 0,1 0 1 0 0,-1 0-1 0 0,1-1 0 0 0,-1 1 1 0 0,1 0-1 0 0,-1-1 0 0 0,0 1 0 0 0,1 0 1 0 0,-1-1-1 0 0,0 1 0 0 0,1-1 0 0 0,-1 1 1 0 0,0 0-1 0 0,0-1 0 0 0,1 0-11 0 0,3-5 168 0 0,0 3-40 0 0,3-1-34 0 0,7-3 17 0 0,-10 5-82 0 0,2 1 3 0 0,1 1 8 0 0,-4-2 15 0 0,-1 0 36 0 0,1-1-81 0 0,2-3-5 0 0,1 2 56 0 0,-6 0 0 0 0,0-6-48 0 0,-3 5 30 0 0,-8-5-20 0 0,5 3 26 0 0,2 3-39 0 0,0 0 1 0 0,-3-2 43 0 0,-6-5-1 0 0,-2 9-42 0 0,-1 2-11 0 0,0 2 0 0 0,-16 14 0 0 0,3 0 53 0 0,23-5-42 0 0,6-10-10 0 0,-1 0-1 0 0,1 0 1 0 0,-1 0 0 0 0,1 0-1 0 0,-1 0 1 0 0,1 0-1 0 0,-1 0 1 0 0,0 0 0 0 0,1 0-1 0 0,-1 0 1 0 0,0-1 0 0 0,0 1-1 0 0,0 0 1 0 0,0 0 0 0 0,0-1-1 0 0,0 1 0 0 0,-6 2 19 0 0,7-3-17 0 0,-1 1 0 0 0,0-1-1 0 0,1 0 1 0 0,-1 1 0 0 0,0-1-1 0 0,1 1 1 0 0,-1-1 0 0 0,1 0 0 0 0,-1 1-1 0 0,1-1 1 0 0,-1 1 0 0 0,1 0-1 0 0,-1-1 1 0 0,1 1 0 0 0,0-1-1 0 0,-1 1 1 0 0,1 0 0 0 0,0-1 0 0 0,-1 1-1 0 0,1 0 1 0 0,0-1 0 0 0,0 1-1 0 0,0 0 1 0 0,-1-1 0 0 0,1 1 0 0 0,0 0-1 0 0,0 0-1 0 0,0 1 2 0 0,-3 8 19 0 0,-10 25 41 0 0,8-27-32 0 0,4-7-23 0 0,0 0 0 0 0,0 1 0 0 0,0-1 0 0 0,1 1 0 0 0,-1-1-1 0 0,0 1 1 0 0,1-1 0 0 0,-1 1 0 0 0,1 0 0 0 0,-1-1 0 0 0,1 1-1 0 0,0 0 1 0 0,0-1 0 0 0,0 1 0 0 0,0 1-7 0 0,0 10 3 0 0,0 2 34 0 0,0 31 150 0 0,0-23-59 0 0,0 1-16 0 0,0-22-101 0 0,0-1 0 0 0,0 1 0 0 0,0 0 0 0 0,0-1 0 0 0,0 1 0 0 0,1 0 0 0 0,-1-1 0 0 0,1 1 0 0 0,-1-1 0 0 0,1 1 0 0 0,0 0 1 0 0,0-1-1 0 0,-1 1 0 0 0,1-1 0 0 0,1 1-11 0 0,3 6 40 0 0,4 12 68 0 0,-8-16-90 0 0,1 0 1 0 0,-1 0-1 0 0,1 0 1 0 0,0 0-1 0 0,0 0 1 0 0,0 0-1 0 0,1-1 1 0 0,-1 1-1 0 0,1-1 1 0 0,0 0-1 0 0,0 0 1 0 0,0 0-1 0 0,0 0 1 0 0,1 0 0 0 0,1 0-19 0 0,26 13 142 0 0,1-11-60 0 0,-25 0-55 0 0,-7-4-23 0 0,1-1-1 0 0,0 1 1 0 0,-1 0-1 0 0,1-1 1 0 0,0 1-1 0 0,0-1 1 0 0,0 1-1 0 0,0-1 1 0 0,-1 1-1 0 0,1-1 1 0 0,0 0-1 0 0,0 1 1 0 0,0-1-1 0 0,0 0 1 0 0,0 0-1 0 0,0 0 1 0 0,0 0-1 0 0,0 0 1 0 0,0 0 0 0 0,0 0-1 0 0,0 0 1 0 0,0 0-1 0 0,0 0 1 0 0,0 0-1 0 0,0 0 1 0 0,0-1-1 0 0,0 1-3 0 0,7-5-13 0 0,-7 4 4 0 0,0 0 0 0 0,1 0 0 0 0,-1 0 0 0 0,1 1 0 0 0,-1-1 0 0 0,1 0 0 0 0,-1 1 0 0 0,1-1 0 0 0,0 1-1 0 0,-1-1 1 0 0,1 1 0 0 0,-1 0 0 0 0,1 0 0 0 0,0 0 9 0 0,1 0-32 0 0,0 0-21 0 0,-1-1-27 0 0,0 1-43 0 0,0 0-20 0 0,0-1-45 0 0,0 1-50 0 0,0-1-57 0 0,1 0-60 0 0,-1 0-58 0 0,1 0-49 0 0,0 0-45 0 0,1-1-150 0 0,-1 0-44 0 0,2 0-183 0 0,1-1-487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11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7968 0 0,'0'0'233'0'0,"0"0"59"0"0,0 2 99 0 0,0 0-295 0 0,-1 1 84 0 0,1 4 224 0 0,0 10 716 0 0,1-12-802 0 0,-1-2-192 0 0,1-1-40 0 0,-1 0-46 0 0,1-1-54 0 0,6 4 363 0 0,-7-5-327 0 0,1 0 0 0 0,-1 1 1 0 0,1-1-1 0 0,-1 0 0 0 0,0 0 0 0 0,1 1 0 0 0,-1-1 0 0 0,1 0 1 0 0,-1 1-1 0 0,0-1 0 0 0,1 0 0 0 0,-1 1 0 0 0,0-1 0 0 0,0 1 1 0 0,1-1-1 0 0,-1 1 0 0 0,0-1 0 0 0,0 1 0 0 0,0-1 0 0 0,1 0 1 0 0,-1 1-1 0 0,0-1 0 0 0,0 1 0 0 0,0-1 0 0 0,0 1 0 0 0,0-1 0 0 0,0 1 1 0 0,0-1-1 0 0,0 1 0 0 0,0-1 0 0 0,0 1 0 0 0,-1 0-22 0 0,1 28 916 0 0,3-24-474 0 0,4 4-187 0 0,-2 7 179 0 0,-4 16 313 0 0,-1-28-687 0 0,0 43 785 0 0,0-32-591 0 0,0-1-40 0 0,0-12-16 0 0,0 1 2 0 0,0 8-9 0 0,0-9-40 0 0,0-2-21 0 0,0 0-2 0 0,0 0-2 0 0,0 0-13 0 0,0 0-8 0 0,0 0-1 0 0,0 0-6 0 0,0 0-24 0 0,0-2 10 0 0,0-31 65 0 0,0 7-80 0 0,0-36-55 0 0,0 60-14 0 0,0 0 0 0 0,0 1 0 0 0,0-1 0 0 0,1 0 0 0 0,-1 0 0 0 0,0 1-1 0 0,1-1 1 0 0,-1 1 0 0 0,1-1 0 0 0,0 0 0 0 0,-1 1 0 0 0,1-1-1 0 0,0 1 1 0 0,0 0 0 0 0,1-2 0 0 0,2-5-12 0 0,6-14-57 0 0,-8 18 34 0 0,0-1 0 0 0,1 0 1 0 0,-1 1-1 0 0,1 0 0 0 0,0-1 35 0 0,12-13-138 0 0,11-9-47 0 0,-15 17 127 0 0,-10 9 54 0 0,1 0 1 0 0,-1 1-1 0 0,0-1 0 0 0,1 0 1 0 0,-1 1-1 0 0,0-1 1 0 0,1 1-1 0 0,-1 0 0 0 0,0-1 1 0 0,1 1-1 0 0,-1 0 1 0 0,1 0-1 0 0,1 0 4 0 0,12-3-49 0 0,-1-7 21 0 0,-8 6-24 0 0,3 5 49 0 0,-6-1-6 0 0,9 0-26 0 0,-9-1 33 0 0,0 1 0 0 0,0 0 0 0 0,1 0 1 0 0,-1 0-1 0 0,0 0 0 0 0,0 1 0 0 0,0-1 0 0 0,1 1 0 0 0,-1 0 0 0 0,0 0 2 0 0,5 4 0 0 0,-6-4 0 0 0,-1 0 0 0 0,1 0 0 0 0,-1-1 0 0 0,0 1 0 0 0,1 0 0 0 0,0-1 0 0 0,-1 1 0 0 0,1 0 0 0 0,-1-1 0 0 0,1 0 0 0 0,0 1 0 0 0,-1-1 0 0 0,1 0 0 0 0,0 0 0 0 0,0 0-2 0 0,-1 0 0 0 0,1 0 0 0 0,0 1-1 0 0,-1-1 1 0 0,1 0 0 0 0,-1 1-1 0 0,1-1 1 0 0,0 1 0 0 0,-1 0-1 0 0,1-1 1 0 0,-1 1 0 0 0,0 0-1 0 0,1 0 1 0 0,-1 0 2 0 0,7 4-21 0 0,3 0 11 0 0,-9-4 10 0 0,0 0 0 0 0,1 0 0 0 0,-1 0 0 0 0,0 0 0 0 0,0 1 0 0 0,0-1 0 0 0,0 1 0 0 0,0 0-1 0 0,0 0 1 0 0,14 11 0 0 0,-11-11 0 0 0,-5-2 0 0 0,1 1 0 0 0,0-1 0 0 0,-1 0 0 0 0,1 0 0 0 0,0 1 0 0 0,-1-1 0 0 0,1 0 0 0 0,-1 1 0 0 0,1-1 0 0 0,-1 1 0 0 0,1-1 0 0 0,-1 1 0 0 0,1-1 0 0 0,-1 1 0 0 0,1-1 0 0 0,-1 1 0 0 0,0 0 0 0 0,1-1 0 0 0,-1 1 0 0 0,0-1 0 0 0,0 1 0 0 0,1 0 0 0 0,1 4 0 0 0,24 27 54 0 0,-20-19-33 0 0,4-8 22 0 0,6 24 21 0 0,-15-26-58 0 0,-1-1 1 0 0,1 1-1 0 0,-1 0 1 0 0,1-1-1 0 0,-1 1 0 0 0,0 0 1 0 0,0 0-1 0 0,0-1 1 0 0,0 1-1 0 0,-1 1-6 0 0,1-2 6 0 0,-1-1 0 0 0,1 1 0 0 0,0 0-1 0 0,0 0 1 0 0,0 0 0 0 0,0-1 0 0 0,0 1 0 0 0,0 0-1 0 0,0 0 1 0 0,1-1 0 0 0,-1 1 0 0 0,0 0 0 0 0,1-1 0 0 0,0 1-1 0 0,-1 0 1 0 0,1-1-6 0 0,6 4 17 0 0,-7-5-15 0 0,1 0 0 0 0,-1 1 0 0 0,1-1 0 0 0,-1 0-1 0 0,0 0 1 0 0,1 1 0 0 0,-1-1 0 0 0,1 0 0 0 0,-1 1 0 0 0,0-1 0 0 0,1 0 0 0 0,-1 1 0 0 0,0-1 0 0 0,0 1 0 0 0,1-1 0 0 0,-1 1 0 0 0,0-1 0 0 0,0 1 0 0 0,0-1 0 0 0,1 0 0 0 0,-1 1 0 0 0,0-1 0 0 0,0 1 0 0 0,0-1 0 0 0,0 1 0 0 0,0-1 0 0 0,0 1 0 0 0,0-1 0 0 0,0 1 0 0 0,0-1 0 0 0,0 1 0 0 0,-1 0-2 0 0,1 4 10 0 0,0 1 1 0 0,0 12 57 0 0,-2-13-20 0 0,-9 6-24 0 0,9-9 36 0 0,2-2 15 0 0,0-2 9 0 0,0-17 8 0 0,0 6-45 0 0,0-14-46 0 0,0 9 4 0 0,0 16-5 0 0,0 0 0 0 0,0-1 0 0 0,1 1 0 0 0,-1 0 0 0 0,1 0 0 0 0,-1-1 0 0 0,1 1 0 0 0,0 0 0 0 0,0 0 0 0 0,0 0 0 0 0,1-2 0 0 0,8-18 0 0 0,-8 17 14 0 0,6-17-65 0 0,-7 18 18 0 0,1 0-1 0 0,0 0 1 0 0,0 0-1 0 0,0 0 1 0 0,0 1-1 0 0,1-1 0 0 0,2-2 34 0 0,6-6-105 0 0,-8 8 79 0 0,0 0 0 0 0,0 1 0 0 0,0 0 0 0 0,1 0 0 0 0,-1 0 0 0 0,1 0 0 0 0,-1 0 0 0 0,1 1 0 0 0,0 0 0 0 0,1-1 26 0 0,21-2-83 0 0,-13-2 31 0 0,-11 7 44 0 0,-1-1 1 0 0,1 0 0 0 0,-1 0 0 0 0,0 1 0 0 0,1-1-1 0 0,-1 0 1 0 0,1 1 0 0 0,-1 0 0 0 0,1-1-1 0 0,0 1 1 0 0,-1 0 0 0 0,1 0 0 0 0,-1 0 7 0 0,2 0-2 0 0,-1-1 0 0 0,0 1 0 0 0,0-1 0 0 0,0 1 0 0 0,1-1-1 0 0,-1 0 1 0 0,0 0 0 0 0,0 0 0 0 0,0 0 0 0 0,1-1 2 0 0,-1 1-2 0 0,-1 0-1 0 0,0 0 0 0 0,1 1 0 0 0,-1-1 1 0 0,1 0-1 0 0,-1 1 0 0 0,1-1 1 0 0,-1 1-1 0 0,1-1 0 0 0,-1 1 1 0 0,1 0-1 0 0,-1-1 0 0 0,1 1 0 0 0,-1 0 1 0 0,1 0-1 0 0,0 0 0 0 0,-1 0 1 0 0,1 1-1 0 0,-1-1 0 0 0,1 0 1 0 0,-1 1-1 0 0,1-1 0 0 0,-1 1 0 0 0,2 0 3 0 0,5 3 0 0 0,-7-3-4 0 0,0 0-1 0 0,1 0 1 0 0,-1 0 0 0 0,1 0 0 0 0,-1 0-1 0 0,1-1 1 0 0,-1 1 0 0 0,1-1 0 0 0,0 1-1 0 0,-1-1 1 0 0,1 0 0 0 0,0 1 0 0 0,-1-1-1 0 0,1 0 5 0 0,0 0 0 0 0,-1 0-1 0 0,1 0 0 0 0,0 0 0 0 0,-1 1 0 0 0,1-1 0 0 0,0 1 1 0 0,-1-1-1 0 0,1 1 0 0 0,-1-1 0 0 0,1 1 0 0 0,-1 0 0 0 0,1 0 1 0 0,-1 0-1 0 0,1 0 1 0 0,6 4-1 0 0,3 0 1 0 0,-10-5 0 0 0,0 0 0 0 0,0 1 0 0 0,0-1 0 0 0,0 0 0 0 0,0 1 0 0 0,0 0 0 0 0,0-1 0 0 0,0 1 0 0 0,0 0 0 0 0,0-1 0 0 0,0 1 0 0 0,0 0 0 0 0,0 0 0 0 0,-1 0 0 0 0,1 0 0 0 0,0 0 0 0 0,0 0 0 0 0,0 0 0 0 0,1 4 1 0 0,-2-4-1 0 0,0 0 1 0 0,1-1-1 0 0,-1 1 0 0 0,0-1 1 0 0,1 1-1 0 0,-1 0 0 0 0,0-1 0 0 0,1 1 1 0 0,-1-1-1 0 0,1 1 0 0 0,-1-1 0 0 0,1 1 1 0 0,-1-1-1 0 0,1 1 0 0 0,-1-1 0 0 0,1 0 1 0 0,-1 1-1 0 0,1-1 0 0 0,0 0 0 0 0,-1 1 1 0 0,1-1-1 0 0,0 0 0 0 0,4 3 8 0 0,-4-3-3 0 0,0 1 0 0 0,0 0-1 0 0,0-1 1 0 0,0 1 0 0 0,-1 0 0 0 0,1 0-1 0 0,0 0 1 0 0,0-1 0 0 0,-1 1 0 0 0,1 0-1 0 0,-1 0 1 0 0,1 0 0 0 0,0 0-1 0 0,-1 0 1 0 0,0 0 0 0 0,1 1-5 0 0,5 9 77 0 0,1-7-24 0 0,-7-3-50 0 0,1-1 0 0 0,-1 0-1 0 0,1 0 1 0 0,-1 1 0 0 0,1-1 0 0 0,-1 0 0 0 0,0 1 0 0 0,1-1 0 0 0,-1 0 0 0 0,0 1 0 0 0,1-1 0 0 0,-1 0 0 0 0,0 1 0 0 0,0-1 0 0 0,1 1 0 0 0,-1-1 0 0 0,0 1 0 0 0,0-1 0 0 0,0 1 0 0 0,1-1 0 0 0,-1 1 0 0 0,0-1 0 0 0,0 1-1 0 0,0-1 1 0 0,0 1 0 0 0,0-1 0 0 0,0 1 0 0 0,0-1 0 0 0,0 1 0 0 0,0-1 0 0 0,0 0 0 0 0,0 1-3 0 0,-1 5 11 0 0,1-5-14 0 0,4 6 22 0 0,6 11 47 0 0,-8-14-47 0 0,-1 2 11 0 0,-2 16 1 0 0,1-17-29 0 0,0-3-6 0 0,13 22 60 0 0,-7-13-46 0 0,-1 1-30 0 0,0-6-86 0 0,-3-4-101 0 0,-1-1-248 0 0,-1-1-450 0 0,0 0-49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12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0 143 5696 0 0,'0'0'166'0'0,"0"0"60"0"0,0 0 140 0 0,0 0 61 0 0,3 0 12 0 0,0 0-319 0 0,0 0 1 0 0,0 0-1 0 0,0 1 1 0 0,1-1 0 0 0,-1 1-1 0 0,0 0 1 0 0,0-1-1 0 0,0 1 1 0 0,0 1-121 0 0,8 5 372 0 0,-9-5-118 0 0,-1-1-58 0 0,1-1-50 0 0,0 1-43 0 0,0-1-23 0 0,0 0-35 0 0,3-1 17 0 0,-4 1-12 0 0,0 0 47 0 0,16 1 413 0 0,-3 2-51 0 0,-7 1-195 0 0,0 1-43 0 0,-5-4-17 0 0,-1 1-51 0 0,1-2-42 0 0,0 1-37 0 0,2-1-5 0 0,1-1-81 0 0,-4 1 29 0 0,0 0 37 0 0,6-1 20 0 0,-4 1-53 0 0,-1 0-1 0 0,0 0 1 0 0,0 0 0 0 0,0 0 0 0 0,0 0 0 0 0,1 1-1 0 0,-1-1 1 0 0,0 1 0 0 0,0-1 0 0 0,1 1-21 0 0,5 4 61 0 0,-7-4-49 0 0,1 0 0 0 0,-1 0 0 0 0,1 0 0 0 0,-1 0 0 0 0,1-1 0 0 0,-1 1 1 0 0,1-1-1 0 0,-1 1 0 0 0,1-1 0 0 0,0 1 0 0 0,-1-1 0 0 0,1 0 0 0 0,0 0 0 0 0,-1 0-12 0 0,37 0 230 0 0,-25 0-177 0 0,0 0-34 0 0,-13 1-18 0 0,1-1 1 0 0,-1 0 0 0 0,1 0 0 0 0,-1 0 0 0 0,1 0-1 0 0,-1 0 1 0 0,1 0 0 0 0,-1 0 0 0 0,1 0-1 0 0,-1 0 1 0 0,0 0 0 0 0,1-1 0 0 0,-1 1 0 0 0,1 0-1 0 0,-1 0 1 0 0,1 0 0 0 0,-1 0 0 0 0,1-1 0 0 0,-1 1-1 0 0,1 0 1 0 0,-1-1 0 0 0,0 1 0 0 0,1 0-1 0 0,-1-1 1 0 0,0 1 0 0 0,1 0 0 0 0,-1-1 0 0 0,0 1-1 0 0,1 0 1 0 0,-1-1 0 0 0,0 1 0 0 0,1-1-2 0 0,3-6 13 0 0,-3 7-9 0 0,-1 0 0 0 0,1-1-1 0 0,-1 1 1 0 0,1 0-1 0 0,0-1 1 0 0,-1 1 0 0 0,1 0-1 0 0,0 0 1 0 0,-1 0 0 0 0,1 0-1 0 0,0 0 1 0 0,-1 0 0 0 0,1 0-1 0 0,0 0 1 0 0,-1 0-4 0 0,10-1 55 0 0,-2-4-14 0 0,-8 4-37 0 0,0-1 0 0 0,1 1 0 0 0,-1-1 0 0 0,0 1 1 0 0,1-1-1 0 0,-1 1 0 0 0,0 0 0 0 0,0-1 0 0 0,0 1 0 0 0,-1-1 0 0 0,1 1-4 0 0,0-11 47 0 0,-3-1-36 0 0,1 8-11 0 0,0 2 0 0 0,-23-20 0 0 0,12 10-8 0 0,8 9-6 0 0,1 0 0 0 0,-1-1 0 0 0,1 1 0 0 0,-1-1 1 0 0,2 0-1 0 0,-2-3 14 0 0,0-2-46 0 0,5 8 44 0 0,-1 1 0 0 0,1 0 0 0 0,0 0 0 0 0,-1 0 0 0 0,1 0 0 0 0,-1 0 1 0 0,0 0-1 0 0,1 0 0 0 0,-1 0 0 0 0,0 0 0 0 0,0 0 0 0 0,1 0 0 0 0,-1 0 0 0 0,0 1 1 0 0,0-1-1 0 0,0 0 0 0 0,0 0 0 0 0,-1 0 2 0 0,-9-4-32 0 0,-7-5 0 0 0,12 6-17 0 0,-3 5 39 0 0,9-1 5 0 0,-32 0-128 0 0,27 3 69 0 0,-6 7 32 0 0,7-4-34 0 0,5-3 50 0 0,-1-3 16 0 0,0 0 0 0 0,0 0 0 0 0,1 0 1 0 0,-1 1-1 0 0,0-1 0 0 0,0 0 0 0 0,0 0 0 0 0,0 0 0 0 0,0 0 0 0 0,0 0 0 0 0,0 1 0 0 0,0-1 0 0 0,1 0 0 0 0,-1 0 0 0 0,0 0 0 0 0,0 0 0 0 0,0 1 0 0 0,0-1 0 0 0,0 0 0 0 0,0 0 0 0 0,0 0 0 0 0,0 0 0 0 0,0 1 0 0 0,0-1 0 0 0,0 0 0 0 0,0 0 0 0 0,0 0 0 0 0,0 0 0 0 0,0 1 0 0 0,0-1 0 0 0,0 0 0 0 0,-1 0 0 0 0,1 0 0 0 0,0 0 0 0 0,0 1 0 0 0,0-1 0 0 0,-16 19-63 0 0,14-17 55 0 0,0 1 1 0 0,0-1 0 0 0,1 0-1 0 0,-1 0 1 0 0,1 1 0 0 0,0-1-1 0 0,0 0 1 0 0,-1 2 7 0 0,1-2 0 0 0,0 1-1 0 0,1-1 1 0 0,-1 0 0 0 0,1 0 0 0 0,-1 0-1 0 0,1 1 1 0 0,0-1 0 0 0,0 0-1 0 0,0 0 1 0 0,0 1 0 0 0,0-1-1 0 0,1 0 1 0 0,-1 0 0 0 0,1 0-1 0 0,-1 1 1 0 0,1-1 0 0 0,1 2 0 0 0,3 4 1 0 0,0 2 23 0 0,-2 3 45 0 0,-3-6-27 0 0,-1-5-29 0 0,1 0-1 0 0,0 1 1 0 0,0-1 0 0 0,0 0 0 0 0,1 0-1 0 0,-1 0 1 0 0,0 0 0 0 0,1 1 0 0 0,-1-1 0 0 0,1 1-13 0 0,9 13 90 0 0,-6-10 3 0 0,-1 1-1 0 0,1 0 1 0 0,2 7-93 0 0,-1 12 152 0 0,5-5 5 0 0,-6-8-73 0 0,0 3 41 0 0,7 0 37 0 0,-9-13-115 0 0,1 0 1 0 0,-1 0 0 0 0,0 0-1 0 0,1 0 1 0 0,-2 1-1 0 0,2 0-47 0 0,5 11 172 0 0,-1-6-95 0 0,1-2-6 0 0,-4-4-35 0 0,-1 0 1 0 0,0 1-1 0 0,0-1 1 0 0,0 1-1 0 0,0-1 1 0 0,-1 1-37 0 0,1 1 39 0 0,-3-4-31 0 0,0 0 1 0 0,0-1-1 0 0,1 1 1 0 0,-1 0-1 0 0,0-1 1 0 0,1 1-1 0 0,-1-1 1 0 0,1 1-1 0 0,-1 0 0 0 0,1-1 1 0 0,-1 1-1 0 0,0-1 1 0 0,1 0-1 0 0,0 1 1 0 0,-1-1-1 0 0,1 1 1 0 0,-1-1-1 0 0,1 0 1 0 0,0 1-1 0 0,-1-1 1 0 0,1 0-1 0 0,0 0-8 0 0,4 3 29 0 0,-1 0 5 0 0,0 0 0 0 0,0 0-1 0 0,0 1 1 0 0,0 0-1 0 0,1 1-33 0 0,-1-1 42 0 0,-1-1 26 0 0,1-2-35 0 0,5-2-30 0 0,-7 1 11 0 0,8 0 35 0 0,12 0 41 0 0,-10-2-69 0 0,-10 2-22 0 0,-1-1 0 0 0,1 0 0 0 0,-1 1 0 0 0,0-1 0 0 0,1 0 0 0 0,-1 0 1 0 0,0 0-1 0 0,0 0 0 0 0,1 0 0 0 0,-1 0 0 0 0,0 0 0 0 0,0-1 1 0 0,1 0 5 0 0,1 0-3 0 0,0 0 1 0 0,-1 0 0 0 0,1 0 0 0 0,0 0 0 0 0,0 0 0 0 0,2 1-3 0 0,2-3-19 0 0,-1 0-37 0 0,0-1-50 0 0,-2-1-65 0 0,0-1-67 0 0,-1 2 100 0 0,5-3-125 0 0,-3 5 22 0 0,-3 1 82 0 0,0 0-43 0 0,0 0-49 0 0,1 0-58 0 0,-2 0-22 0 0,0 1-45 0 0,0-1-42 0 0,0 1-36 0 0,0-1-130 0 0,-1 0-37 0 0,0-4-1363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15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331 65 7424 0 0,'0'0'166'0'0,"0"0"29"0"0,0 0 12 0 0,0-3-34 0 0,-2-10-138 0 0,-5 4-22 0 0,3 5 34 0 0,4 4-47 0 0,-2-3 221 0 0,0 0-73 0 0,2 1-42 0 0,0-1-36 0 0,0 0-13 0 0,-1 1 34 0 0,-1 1 7 0 0,-1 1-50 0 0,0 0 21 0 0,1 0 52 0 0,-1-2 56 0 0,0 0 90 0 0,-7-9 37 0 0,6 9-68 0 0,1 1-106 0 0,-1 0-65 0 0,-1 2-34 0 0,2 0 46 0 0,-8-1 164 0 0,-22 0 407 0 0,23 0-509 0 0,1 0-62 0 0,-2 1 47 0 0,-1 6 7 0 0,-1-1-5 0 0,2-4-12 0 0,4-3-41 0 0,5 1-48 0 0,0 0-1 0 0,-1 0 1 0 0,1 0 0 0 0,0 0-1 0 0,0 0 1 0 0,0 1 0 0 0,0-1-1 0 0,-1 1 1 0 0,1-1 0 0 0,-1 1-25 0 0,-40 21 424 0 0,33-17-370 0 0,0 0-40 0 0,-6 8 34 0 0,3 3-22 0 0,8-3 33 0 0,-5-8-31 0 0,4 6 25 0 0,-4-6-29 0 0,9-5-20 0 0,1 1-1 0 0,0 0 1 0 0,-1-1-1 0 0,1 1 1 0 0,0 0 0 0 0,0-1-1 0 0,0 1 1 0 0,-1 0-1 0 0,1-1 1 0 0,0 1-1 0 0,0 0 1 0 0,0-1-1 0 0,0 1 1 0 0,0 0 0 0 0,0-1-4 0 0,2 14 107 0 0,-2-12-105 0 0,0-1-1 0 0,0 0 1 0 0,1 0 0 0 0,-1 0 0 0 0,1 0 0 0 0,-1-1 0 0 0,1 1-1 0 0,-1 0 1 0 0,1 0 0 0 0,0 0 0 0 0,-1 0 0 0 0,1 0 0 0 0,0-1 0 0 0,0 1-1 0 0,0 0 1 0 0,-1-1 0 0 0,1 1 0 0 0,0 0 0 0 0,0-1 0 0 0,1 1-2 0 0,3 1 13 0 0,-4-1-10 0 0,-1-1 0 0 0,1 0 0 0 0,-1 0 0 0 0,1 1 0 0 0,0-1 0 0 0,-1 0 0 0 0,1 1-1 0 0,-1-1 1 0 0,1 1 0 0 0,-1-1 0 0 0,1 1 0 0 0,-1-1 0 0 0,1 1 0 0 0,-1-1 0 0 0,1 1 0 0 0,-1-1 0 0 0,0 1 0 0 0,1-1-1 0 0,-1 1 1 0 0,0 0 0 0 0,1-1 0 0 0,-1 1-3 0 0,2 4 3 0 0,-1-4-3 0 0,0 1 0 0 0,-1-1 0 0 0,1 0 0 0 0,0 0 0 0 0,0 0 0 0 0,0 0 0 0 0,0 0 0 0 0,0 0 0 0 0,0-1 0 0 0,0 1 0 0 0,0 0 0 0 0,0-1 0 0 0,1 1 0 0 0,-1 0 0 0 0,0-1 0 0 0,0 1 0 0 0,1-1 0 0 0,-1 0 0 0 0,0 1 0 0 0,0-1 0 0 0,1 0 0 0 0,6 3 0 0 0,11 8 15 0 0,-15-9-4 0 0,0 1 0 0 0,0 0 0 0 0,1-1 0 0 0,-1 0 0 0 0,3 1-11 0 0,6 1 32 0 0,-9-4-20 0 0,0 2 0 0 0,0-1 0 0 0,0 0 1 0 0,0 1-1 0 0,-1 0 0 0 0,1 0 0 0 0,0 0 1 0 0,0 0-13 0 0,24 15 52 0 0,4-5-40 0 0,-21-10-12 0 0,10 4 0 0 0,-6 5 0 0 0,-12-9 0 0 0,0 1 0 0 0,1-1 0 0 0,-1 0 0 0 0,0 0 0 0 0,0-1 0 0 0,1 1 0 0 0,-1 0 0 0 0,1-1 0 0 0,1 0 0 0 0,13 10 0 0 0,-13-8 0 0 0,-1 0 0 0 0,0-1 0 0 0,1 0 0 0 0,-1 1 0 0 0,3-1 0 0 0,5 1 0 0 0,-10-3 1 0 0,-1 0-1 0 0,1 0 1 0 0,-1 1-1 0 0,1-1 1 0 0,-1 0 0 0 0,1 1-1 0 0,-1-1 1 0 0,1 1 0 0 0,-1-1-1 0 0,1 1 1 0 0,-1 0-1 0 0,0-1 1 0 0,1 1 0 0 0,-1 0-1 0 0,0 0 1 0 0,0 0-1 0 0,0 0 1 0 0,0 0 0 0 0,0 0-1 0 0,0 1 1 0 0,1 0-1 0 0,1 4 23 0 0,-3-5-18 0 0,0-1 0 0 0,0 1 0 0 0,0-1 0 0 0,1 1-1 0 0,-1-1 1 0 0,0 1 0 0 0,0-1 0 0 0,0 0 0 0 0,1 1 0 0 0,-1-1-1 0 0,0 1 1 0 0,0-1 0 0 0,1 0 0 0 0,-1 1 0 0 0,0-1 0 0 0,1 0-1 0 0,-1 1 1 0 0,1-1 0 0 0,-1 0 0 0 0,0 0 0 0 0,1 1 0 0 0,-1-1-1 0 0,1 0 1 0 0,-1 0 0 0 0,0 0 0 0 0,1 0 0 0 0,-1 1 0 0 0,1-1-1 0 0,-1 0 1 0 0,1 0 0 0 0,-1 0 0 0 0,1 0 0 0 0,-1 0 0 0 0,1 0-1 0 0,-1 0 1 0 0,1 0-5 0 0,-1 0 3 0 0,0 0-1 0 0,0 0 1 0 0,0-1-1 0 0,0 1 1 0 0,0 0-1 0 0,0 0 1 0 0,0 0-1 0 0,0 0 1 0 0,1 0-1 0 0,-1 0 1 0 0,0 0-1 0 0,0 0 0 0 0,0 0 1 0 0,0 0-1 0 0,0 0 1 0 0,0 0-1 0 0,0 0 1 0 0,0 0-1 0 0,0 1 1 0 0,0-1-1 0 0,0 0 1 0 0,1 0-1 0 0,-1 0 1 0 0,0 0-1 0 0,0 0 1 0 0,0 0-1 0 0,0 0 1 0 0,0 0-1 0 0,0 0 1 0 0,0 0-1 0 0,0 0 1 0 0,0 0-1 0 0,0 0 1 0 0,0 0-1 0 0,0 0 1 0 0,0 0-1 0 0,0 1 0 0 0,0-1 1 0 0,0 0-1 0 0,0 0 1 0 0,1 0-1 0 0,-1 0 1 0 0,0 0-1 0 0,0 0 1 0 0,0 0-1 0 0,0 0 1 0 0,0 0-1 0 0,0 0 1 0 0,0 1-1 0 0,0-1 1 0 0,0 0-1 0 0,0 0 1 0 0,-1 0-1 0 0,1 0 1 0 0,0 0-1 0 0,0 0 1 0 0,0 0-3 0 0,0 1 6 0 0,0-1 0 0 0,0 1 1 0 0,0-1-1 0 0,0 1 1 0 0,0-1-1 0 0,0 1 1 0 0,0-1-1 0 0,0 1 1 0 0,1-1-1 0 0,-1 1 0 0 0,0-1 1 0 0,0 1-1 0 0,0-1 1 0 0,0 0-1 0 0,1 1 1 0 0,-1-1-1 0 0,0 1 1 0 0,1-1-1 0 0,-1 1 0 0 0,0-1 1 0 0,1 0-1 0 0,-1 1 1 0 0,0-1-1 0 0,1 0 1 0 0,-1 1-1 0 0,0-1 1 0 0,1 0-1 0 0,-1 0 0 0 0,1 1 1 0 0,-1-1-1 0 0,1 0 1 0 0,-1 0-1 0 0,1 0 1 0 0,-1 0-1 0 0,1 0 1 0 0,-1 0-1 0 0,1 1 0 0 0,-1-1 1 0 0,1 0-1 0 0,-1 0 1 0 0,1 0-1 0 0,-1-1-6 0 0,3 1 122 0 0,-3 0-2 0 0,-3 3-2 0 0,-7 8-4 0 0,6-6-1 0 0,5-1-61 0 0,-1-1-29 0 0,-5 0 23 0 0,-5 3 49 0 0,1-2-55 0 0,8-3-37 0 0,0 0 1 0 0,-1 0-1 0 0,1 0 1 0 0,-1 0-1 0 0,1 0 1 0 0,-1-1-1 0 0,1 1 1 0 0,-1-1 0 0 0,1 1-1 0 0,-1-1 1 0 0,0 0-1 0 0,1 1 1 0 0,-1-1-1 0 0,0 0-3 0 0,-14-1 44 0 0,12 0-43 0 0,-1 1 0 0 0,1 0 0 0 0,-1 0 0 0 0,1 0 0 0 0,0 0 0 0 0,-1 1 0 0 0,1-1 0 0 0,0 1 1 0 0,-4 1-2 0 0,-13 7-57 0 0,8-6-49 0 0,0-2-56 0 0,-3-1-91 0 0,-1 0-49 0 0,1 0-109 0 0,1 0-76 0 0,0 0-122 0 0,-1 0-28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15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10424 0 0,'0'0'233'0'0,"0"0"39"0"0,2 3 15 0 0,2 0-194 0 0,2 3 12 0 0,13 14 38 0 0,-17-19-141 0 0,0 1-1 0 0,-1 0 1 0 0,0 0-1 0 0,1 0 1 0 0,-1 0 0 0 0,0 0-1 0 0,0 0 1 0 0,0 0-1 0 0,0 0 1 0 0,0 1 0 0 0,-1-1-1 0 0,1 0 1 0 0,-1 1 0 0 0,1-1-2 0 0,2 11 73 0 0,3 1 223 0 0,1-2 105 0 0,-5-10-274 0 0,0 1 0 0 0,0 0 0 0 0,-1 0 0 0 0,1 0 0 0 0,-1 0 0 0 0,0 0 0 0 0,0 0 0 0 0,0 1 0 0 0,0-1 0 0 0,0 0 0 0 0,-1 0 0 0 0,1 4-127 0 0,-1 12 310 0 0,0 36 502 0 0,0-38-618 0 0,0-1-60 0 0,0-3-24 0 0,0 21 235 0 0,0-25-286 0 0,0-2-53 0 0,-3 9 42 0 0,-1-10-72 0 0,2-3-93 0 0,-1 0-91 0 0,2-2 55 0 0,1-1-37 0 0,0 0 190 0 0,-1 1-232 0 0,0 0-39 0 0,1-1-373 0 0,-1 1 83 0 0,1-1-53 0 0,0 0-728 0 0,0 0-581 0 0,0 0-1098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15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9216 0 0,'0'0'208'0'0,"0"0"33"0"0,0 0 14 0 0,0 0-13 0 0,3 0-55 0 0,0 0-65 0 0,0-1-111 0 0,1 0-102 0 0,-1 0-90 0 0,-1 0-10 0 0,0 0-41 0 0,0-1-37 0 0,-1 1-35 0 0,3-2-387 0 0,-2 1-84 0 0,0 0-516 0 0,-1 1-742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16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48 6536 0 0,'0'0'141'0'0,"-2"0"23"0"0,1 0-156 0 0,1 0-1 0 0,-1 0 1 0 0,1 0-1 0 0,-1 0 1 0 0,1 0-1 0 0,0 0 1 0 0,-1 0-1 0 0,1 0 1 0 0,-1 0-1 0 0,1 0 1 0 0,0 0-1 0 0,-1-1 1 0 0,1 1-1 0 0,-1 0 1 0 0,1 0-1 0 0,0 0 1 0 0,-1-1 0 0 0,1 1-1 0 0,0 0 1 0 0,-1 0-1 0 0,1-1 1 0 0,0 1-1 0 0,-1 0 1 0 0,1-1-1 0 0,0 1 1 0 0,0 0-1 0 0,-1-1 1 0 0,1 1-1 0 0,0 0 1 0 0,0-1-1 0 0,0 1-7 0 0,-5-7 102 0 0,-6 2-70 0 0,7-2-32 0 0,4 7 0 0 0,-1-1 0 0 0,1 1 0 0 0,0-1 0 0 0,0 1 0 0 0,-1-1 0 0 0,1 1 0 0 0,0 0 0 0 0,-1-1 0 0 0,1 1 0 0 0,0 0 0 0 0,-1-1 0 0 0,1 1 0 0 0,-1 0 0 0 0,1-1 0 0 0,0 1 0 0 0,-1 0 0 0 0,1 0 0 0 0,-1 0 0 0 0,1-1 0 0 0,-1 1 0 0 0,1 0 0 0 0,-1 0 0 0 0,1 0 0 0 0,-1 0 0 0 0,1 0 0 0 0,-1 0 0 0 0,1 0 0 0 0,-1 0 0 0 0,1 0 0 0 0,-1 0 0 0 0,1 0 0 0 0,-1 0 0 0 0,-13-2 45 0 0,4-3 118 0 0,0-1 110 0 0,-3 4 102 0 0,-19 2 505 0 0,16 0-493 0 0,0 0-48 0 0,4 1-59 0 0,-4 6 35 0 0,7-2-108 0 0,-3 0 82 0 0,6-3-228 0 0,-1 0 59 0 0,-2 1 40 0 0,4-1-44 0 0,1 0 1 0 0,0-1-1 0 0,-1 2 1 0 0,1-1 0 0 0,0 0-1 0 0,0 1 1 0 0,0 0-1 0 0,-1 1-116 0 0,-4 3 196 0 0,-6 2 146 0 0,1-1-11 0 0,5 0-154 0 0,4-4-61 0 0,-8 9 127 0 0,-4 8-3 0 0,16-19-204 0 0,-1 1 0 0 0,0 0 0 0 0,1 0 0 0 0,-1 0 0 0 0,1 1 0 0 0,0 1-36 0 0,-2 12 201 0 0,2-1-20 0 0,-5-1-58 0 0,-1 2-13 0 0,6 1 52 0 0,1-13-128 0 0,0-1 1 0 0,1 1 0 0 0,0-1 0 0 0,-1 1-1 0 0,2-1 1 0 0,-1 0 0 0 0,1 1 0 0 0,-1-1-1 0 0,1 0 1 0 0,0 0 0 0 0,0 0 0 0 0,1 0-1 0 0,0 1-34 0 0,8 8 127 0 0,0 0 1 0 0,0-1-1 0 0,3 2-127 0 0,-3-3 63 0 0,3 1 28 0 0,-12-10-79 0 0,0 0 0 0 0,1 0 0 0 0,-1 0 0 0 0,1-1 0 0 0,-1 1 0 0 0,1-1 0 0 0,0 0 0 0 0,-1 1 0 0 0,1-1 0 0 0,0-1 0 0 0,0 1 0 0 0,1 0-12 0 0,13 0 94 0 0,57-1 141 0 0,-58 0-199 0 0,7-3 20 0 0,-20 2-53 0 0,0 0 0 0 0,0-1 1 0 0,0 1-1 0 0,0-1 0 0 0,-1 0 1 0 0,1 0-1 0 0,0 0-3 0 0,16-11 75 0 0,-8 9-30 0 0,-9 3-42 0 0,0 0-1 0 0,1 0 1 0 0,-1-1 0 0 0,0 1 0 0 0,0 0-1 0 0,0-1 1 0 0,0 1 0 0 0,0-1-1 0 0,0 0-2 0 0,2-2-4 0 0,10-11 7 0 0,-12 12 2 0 0,0 1-1 0 0,-1 0 0 0 0,0-1 0 0 0,1 1 0 0 0,-1-1 0 0 0,0 1 0 0 0,0-1 0 0 0,0 0 0 0 0,-1 0 0 0 0,1 1 0 0 0,-1-1 0 0 0,1 0 0 0 0,-1 0 0 0 0,0 1 0 0 0,0-1 1 0 0,-1-2-6 0 0,1-38 10 0 0,0 22-44 0 0,0 10-24 0 0,0-1-41 0 0,0 2-49 0 0,0-1-59 0 0,0 1-19 0 0,-4-13-126 0 0,2 16 186 0 0,0 1-73 0 0,1 2 44 0 0,0 0-43 0 0,-1 0-50 0 0,1-1-56 0 0,1 2 13 0 0,-1 0-44 0 0,1 0-38 0 0,-1 0-34 0 0,1 0-129 0 0,0-1-35 0 0,0 0-158 0 0,0-2-428 0 0,0 4 860 0 0</inkml:trace>
  <inkml:trace contextRef="#ctx0" brushRef="#br0" timeOffset="346.88">521 222 6448 0 0,'0'1'20'0'0,"0"0"-1"0"0,0 1 1 0 0,0-1 0 0 0,1 1 0 0 0,-1-1-1 0 0,0 1 1 0 0,1-1 0 0 0,-1 0-1 0 0,1 1 1 0 0,-1-1 0 0 0,1 0 0 0 0,0 1-1 0 0,0 0-19 0 0,9 9 114 0 0,4 3-78 0 0,-3-2-32 0 0,-6-3-4 0 0,-4-4 48 0 0,2 2 58 0 0,0-2 34 0 0,1-2 51 0 0,0-1 47 0 0,0 0 47 0 0,2 1 183 0 0,-1 1 82 0 0,1 6 559 0 0,1-5-353 0 0,-3-2-158 0 0,-2 5-119 0 0,-2-5 181 0 0,0-3-20 0 0,0 0-270 0 0,0 0-154 0 0,0 0-42 0 0,0 0 34 0 0,0 0 87 0 0,0 0-20 0 0,0 0-23 0 0,0 0-84 0 0,0 0-38 0 0,0-3-8 0 0,0 3-116 0 0,0-1 0 0 0,0 0 1 0 0,0 1-1 0 0,0-1 0 0 0,0 1 1 0 0,-1-1-1 0 0,1 1 1 0 0,0-1-1 0 0,0 0 0 0 0,0 1 1 0 0,-1-1-1 0 0,1 1 1 0 0,0-1-1 0 0,-1 1 0 0 0,1-1 1 0 0,0 1-1 0 0,-1-1-6 0 0,-8-5 70 0 0,8 5-66 0 0,0 1-1 0 0,-1-1 0 0 0,1 1 0 0 0,0-1 1 0 0,0 0-1 0 0,0 0 0 0 0,0 0 1 0 0,0 1-1 0 0,0-1 0 0 0,0 0 0 0 0,1 0 1 0 0,-1 0-1 0 0,0-1 0 0 0,0 1 0 0 0,1 0 1 0 0,-1 0-1 0 0,1 0 0 0 0,-1 0 1 0 0,1-1-1 0 0,-1 1 0 0 0,1 0 0 0 0,0 0 1 0 0,0-1-1 0 0,-1 1 0 0 0,1 0 1 0 0,0-2-4 0 0,0 2 5 0 0,0-1 1 0 0,0 0 0 0 0,0 1 0 0 0,-1-1 0 0 0,1 1 0 0 0,0-1 0 0 0,-1 0 0 0 0,1 1 0 0 0,-1-1 0 0 0,0 1-1 0 0,0 0 1 0 0,1-1 0 0 0,-2 0-6 0 0,1 0 1 0 0,0 0-1 0 0,0 1 0 0 0,0-1 0 0 0,0 0 1 0 0,0 0-1 0 0,1 1 0 0 0,-1-1 0 0 0,1 0 1 0 0,-1 0-1 0 0,1 0 0 0 0,0 0 0 0 0,0 0 1 0 0,0-2-1 0 0,-1-20 24 0 0,0 3-74 0 0,1-1-54 0 0,1 0-49 0 0,2 4-47 0 0,1 3 71 0 0,13-31-450 0 0,-9 30 391 0 0,-2 7 44 0 0,-1-1-37 0 0,6-10-257 0 0,-1 12 230 0 0,13-2 18 0 0,-1 4 73 0 0,1 4 67 0 0,6 2 58 0 0,-26 0 7 0 0,1 0 1 0 0,-1 1-1 0 0,1-1 0 0 0,-1 1 1 0 0,1 0-1 0 0,-1 0 0 0 0,0 0 1 0 0,2 1-16 0 0,10 4 72 0 0,-2-3-21 0 0,3 2 61 0 0,-8-1-19 0 0,3 2 32 0 0,0 1 2 0 0,6 4 76 0 0,-1 3 78 0 0,-11-10-157 0 0,0 1 0 0 0,1-1 0 0 0,-1 0 1 0 0,3 1-125 0 0,11 7 276 0 0,-19-12-274 0 0,28 24 445 0 0,-19-14-226 0 0,1 3 88 0 0,8 14 184 0 0,9-6-11 0 0,-1 11 70 0 0,-5-7-144 0 0,-5-10-17 0 0,0-1-90 0 0,-14-12-261 0 0,-1 0-1 0 0,1 0 1 0 0,0 1-1 0 0,-1-1 0 0 0,1 0 1 0 0,-1 0-1 0 0,1 1 1 0 0,-1-1-1 0 0,0 2-39 0 0,5 22 257 0 0,0-12-80 0 0,1-1-77 0 0,2 2-49 0 0,-8-13-50 0 0,0 0 1 0 0,0 0-1 0 0,0 0 1 0 0,-1 1-1 0 0,1-1 0 0 0,-1 0 1 0 0,1 0-1 0 0,-1 1 0 0 0,0 1-1 0 0,0-1-62 0 0,0 0 47 0 0,0 14 146 0 0,0-12-167 0 0,0 0-108 0 0,0-1-48 0 0,0-1-90 0 0,0 0-106 0 0,0-1-120 0 0,0-2 80 0 0,0 1-69 0 0,0-1-60 0 0,0 1-54 0 0,0-1-182 0 0,0 0-52 0 0,0 0-221 0 0,0 0-588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14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50 5008 0 0,'0'0'108'0'0,"0"0"17"0"0,0 0 13 0 0,-2 0-15 0 0,-16 0 102 0 0,13 0 11 0 0,2 0-105 0 0,0 0 496 0 0,0 0 21 0 0,-2 0-324 0 0,-3 0-35 0 0,1 0-39 0 0,1 0-41 0 0,3 0 179 0 0,1 0-17 0 0,0 0-348 0 0,-1 0 36 0 0,-4 0 144 0 0,0 0 73 0 0,-10 0 427 0 0,12 0-532 0 0,1 0-46 0 0,4 0-110 0 0,-1-1 1 0 0,1 1-1 0 0,-1 0 1 0 0,1 0-1 0 0,-1 0 0 0 0,1 0 1 0 0,-1 0-1 0 0,1 0 1 0 0,-1 0-1 0 0,1 0 1 0 0,-1 1-1 0 0,1-1 1 0 0,-1 0-1 0 0,1 0 1 0 0,-1 0-1 0 0,1 0 1 0 0,-1 1-1 0 0,1-1 1 0 0,-1 0-1 0 0,1 0 0 0 0,0 1 1 0 0,-1-1-1 0 0,1 0 1 0 0,-1 1-1 0 0,1-1 1 0 0,0 0-1 0 0,0 1 1 0 0,-1-1-1 0 0,1 1 1 0 0,0-1-1 0 0,-1 1 1 0 0,1-1-16 0 0,-4 7 190 0 0,-7-2 83 0 0,6 6-7 0 0,-6-6-14 0 0,6 5-52 0 0,-6-3-37 0 0,10-7-152 0 0,0 1 0 0 0,0-1 0 0 0,0 1 0 0 0,0-1 0 0 0,0 1 0 0 0,0-1 1 0 0,0 1-1 0 0,0 0 0 0 0,0-1 0 0 0,0 1 0 0 0,0 0 0 0 0,1 0 0 0 0,-1 0 0 0 0,0 0 0 0 0,1 0 0 0 0,-1 0-11 0 0,-15 31 346 0 0,0-1-20 0 0,12-14-121 0 0,5 13 150 0 0,0-14-131 0 0,-1-3-89 0 0,0-3-44 0 0,0-6-68 0 0,1-1 0 0 0,-1 1-1 0 0,1-1 1 0 0,0 0 0 0 0,0 0 0 0 0,0 1 0 0 0,1-1-23 0 0,4 10 94 0 0,-4-8-60 0 0,-2-4-26 0 0,1-1 1 0 0,-1 1-1 0 0,0 0 1 0 0,0-1-1 0 0,1 1 1 0 0,-1 0-1 0 0,1-1 1 0 0,-1 1 0 0 0,0-1-1 0 0,1 1 1 0 0,-1-1-1 0 0,1 1 1 0 0,-1-1-1 0 0,1 1 1 0 0,0-1-1 0 0,-1 0 1 0 0,1 1-1 0 0,-1-1 1 0 0,1 0-1 0 0,0 1 1 0 0,-1-1-1 0 0,1 0-8 0 0,4 3 35 0 0,-3-2-18 0 0,0 0 1 0 0,-1 1-1 0 0,1-1 1 0 0,-1 1-1 0 0,0 0 1 0 0,1-1 0 0 0,-1 1-1 0 0,0 0 1 0 0,0 0-1 0 0,0 0 1 0 0,0 0-1 0 0,0 0 1 0 0,0 2-18 0 0,0-3 10 0 0,-1 0 0 0 0,1 0 0 0 0,0 1 0 0 0,-1-1 0 0 0,1 0 0 0 0,0 0 0 0 0,0 0 0 0 0,0 0 0 0 0,0 0 0 0 0,0 0 0 0 0,0 0 0 0 0,0 0 0 0 0,0 0 0 0 0,1 0-10 0 0,3 0 30 0 0,3 0 57 0 0,3 0 17 0 0,-4 1-69 0 0,0 2-8 0 0,-6-3-23 0 0,-1 0 0 0 0,1 0-1 0 0,0-1 1 0 0,0 1 0 0 0,-1-1 0 0 0,1 1-1 0 0,0-1 1 0 0,0 1 0 0 0,0-1-1 0 0,0 0 1 0 0,0 1 0 0 0,0-1 0 0 0,-1 0-1 0 0,1 1 1 0 0,0-1 0 0 0,0 0-1 0 0,0 0 1 0 0,0 0 0 0 0,0 0 0 0 0,0 0-1 0 0,0 0 1 0 0,0 0 0 0 0,0 0-1 0 0,0-1 1 0 0,0 1 0 0 0,0 0 0 0 0,0-1-4 0 0,7-3 30 0 0,-7 3-26 0 0,1 0-1 0 0,-1 0 1 0 0,0 0-1 0 0,1 0 1 0 0,-1 0-1 0 0,1 1 1 0 0,0-1-1 0 0,-1 1 1 0 0,1-1-1 0 0,-1 1 1 0 0,1 0-1 0 0,0-1 1 0 0,-1 1 0 0 0,1 0-4 0 0,0 0 10 0 0,0 0 0 0 0,-1 0 0 0 0,1 0 0 0 0,0-1 1 0 0,-1 1-1 0 0,1-1 0 0 0,0 1 0 0 0,-1-1 1 0 0,1 0-11 0 0,15-10 42 0 0,13-21-32 0 0,-15 16 0 0 0,-7 9 11 0 0,6-8 8 0 0,-4 8-41 0 0,-5 5-6 0 0,-5 2 13 0 0,1-1-1 0 0,0 1 1 0 0,-1 0-1 0 0,1 0 1 0 0,0-1-1 0 0,-1 1 1 0 0,1-1-1 0 0,-1 1 1 0 0,1 0-1 0 0,-1-1 1 0 0,1 1-1 0 0,-1-1 0 0 0,1 1 1 0 0,-1-1-1 0 0,1 0 1 0 0,-1 1-1 0 0,0-1 1 0 0,1 1-1 0 0,-1-1 1 0 0,0 0-1 0 0,0 1 1 0 0,1-1 5 0 0,1-4-20 0 0,11-16-81 0 0,1-3-69 0 0,-6 1-117 0 0,-2 7 113 0 0,-2-8-19 0 0,-2 10 67 0 0,5-1 3 0 0,-6 14 107 0 0,0 0 0 0 0,-1 0 1 0 0,1 0-1 0 0,0-1 1 0 0,-1 1-1 0 0,1 0 1 0 0,-1-1-1 0 0,1 1 0 0 0,-1-1 1 0 0,0 1-1 0 0,0 0 1 0 0,1-2 15 0 0,-1 0-126 0 0,0 3 38 0 0,0 0-4 0 0,0 0 15 0 0,0 0-14 0 0,0 3 31 0 0,0 19 29 0 0,0 2 56 0 0,0 51 202 0 0,0-60-178 0 0,0-13-42 0 0,0 0 0 0 0,0 0 0 0 0,0-1 0 0 0,0 1 0 0 0,0 0 0 0 0,1-1 0 0 0,-1 1 0 0 0,1-1 0 0 0,-1 1 0 0 0,1 0 0 0 0,0-1 0 0 0,0 1 0 0 0,-1-1 0 0 0,1 1 1 0 0,1 0-8 0 0,3 6 30 0 0,11 23 98 0 0,-14-26-110 0 0,-2-4-16 0 0,0-1 0 0 0,1 1 0 0 0,-1 0 0 0 0,0-1 0 0 0,1 1 0 0 0,-1 0 1 0 0,0-1-1 0 0,1 1 0 0 0,-1-1 0 0 0,1 1 0 0 0,-1-1 0 0 0,1 1 0 0 0,-1-1 0 0 0,1 1 1 0 0,-1-1-1 0 0,1 0 0 0 0,0 1 0 0 0,-1-1 0 0 0,1 0 0 0 0,-1 1 0 0 0,1-1 0 0 0,0 0-2 0 0,4 3 0 0 0,-1-1-2 0 0,21 11 64 0 0,-20-2-50 0 0,24 5-12 0 0,-16-14-43 0 0,-13-2 43 0 0,3 0-93 0 0,-3 0-43 0 0,0 0-202 0 0,0 0-20 0 0</inkml:trace>
  <inkml:trace contextRef="#ctx0" brushRef="#br0" timeOffset="451.62">680 2 9504 0 0,'0'3'216'0'0,"0"-3"-206"0"0,0 1 1 0 0,0-1-1 0 0,0 1 1 0 0,0-1-1 0 0,0 1 1 0 0,0-1-1 0 0,0 0 1 0 0,0 1-1 0 0,0-1 1 0 0,0 1-1 0 0,0-1 1 0 0,1 0-1 0 0,-1 1 1 0 0,0-1-1 0 0,0 1 1 0 0,0-1-1 0 0,0 0 1 0 0,1 1-1 0 0,-1-1 1 0 0,0 0-1 0 0,1 1 1 0 0,-1-1-1 0 0,0 0 1 0 0,1 1-1 0 0,-1-1 1 0 0,0 0-1 0 0,1 0 1 0 0,-1 0-1 0 0,0 1 1 0 0,1-1-1 0 0,-1 0-10 0 0,7 5 180 0 0,0 6-9 0 0,0 3-88 0 0,-5-10-74 0 0,10 27-38 0 0,-8-19 47 0 0,-2-3 26 0 0,1-1 37 0 0,2 2 163 0 0,3-2 84 0 0,-7-6-250 0 0,1-1-1 0 0,-1 1 0 0 0,1-1 1 0 0,-1 1-1 0 0,0 0 0 0 0,0-1 1 0 0,0 1-1 0 0,0 0 0 0 0,0 0 1 0 0,0 0-78 0 0,2 22 788 0 0,-3-18-323 0 0,3-2-185 0 0,1 4-39 0 0,2 5 69 0 0,-3-2 159 0 0,-3-9-405 0 0,0 1 1 0 0,0-1-1 0 0,0 1 0 0 0,0-1 1 0 0,1 1-1 0 0,-1-1 1 0 0,1 2-65 0 0,7 4 358 0 0,-8-8-343 0 0,0 0-1 0 0,1 0 1 0 0,-1 1 0 0 0,1-1 0 0 0,-1 0 0 0 0,0 1-1 0 0,1-1 1 0 0,-1 1 0 0 0,0-1 0 0 0,1 0 0 0 0,-1 1 0 0 0,0-1-1 0 0,1 1 1 0 0,-1-1 0 0 0,0 1 0 0 0,0-1 0 0 0,0 1-1 0 0,0-1 1 0 0,1 1 0 0 0,-1-1 0 0 0,0 1 0 0 0,0-1 0 0 0,0 1-1 0 0,0-1 1 0 0,0 1 0 0 0,0-1 0 0 0,0 1 0 0 0,0-1 0 0 0,-1 1-15 0 0,1 44 933 0 0,-2-40-699 0 0,-9 5-30 0 0,9-7-4 0 0,2-3-12 0 0,0 0-52 0 0,0 0-28 0 0,0 0-4 0 0,0 0-5 0 0,0 0-23 0 0,0 0-11 0 0,-3 0-1 0 0,3 0-61 0 0,-1 0 0 0 0,1 0 0 0 0,-1 0 0 0 0,1-1 0 0 0,-1 1 0 0 0,1 0 0 0 0,-1 0 0 0 0,1 0 0 0 0,-1 0 0 0 0,1-1 0 0 0,0 1 0 0 0,-1 0 0 0 0,1-1 0 0 0,-1 1 0 0 0,1 0 0 0 0,0-1 0 0 0,-1 1 0 0 0,1 0 0 0 0,0-1 0 0 0,-1 1 0 0 0,1-1 0 0 0,0 1 0 0 0,0 0 0 0 0,0-1 0 0 0,-1 1 0 0 0,1-1-3 0 0,-4-19 83 0 0,4-29 38 0 0,1 34-115 0 0,-1-32-6 0 0,0 43-6 0 0,0 1 0 0 0,0 0 0 0 0,1 0 0 0 0,-1-1 1 0 0,1 1-1 0 0,0 0 0 0 0,0 0 0 0 0,0 0 0 0 0,0 0 0 0 0,2-2 6 0 0,1-6-43 0 0,2-7-72 0 0,0 0 15 0 0,-2 7 41 0 0,-2 3 3 0 0,3-4-41 0 0,-5 11 90 0 0,1 0 1 0 0,-1 0-1 0 0,1 0 0 0 0,-1 0 0 0 0,1 1 1 0 0,0-1-1 0 0,-1 0 0 0 0,1 1 0 0 0,0-1 1 0 0,-1 0-1 0 0,1 1 0 0 0,0-1 0 0 0,0 1 1 0 0,0-1-1 0 0,0 0 7 0 0,4-1-29 0 0,-4 2 22 0 0,-1 0 0 0 0,1-1 0 0 0,0 1 0 0 0,-1 0 0 0 0,1-1 0 0 0,0 1 1 0 0,-1 0-1 0 0,1-1 0 0 0,-1 1 0 0 0,1-1 0 0 0,-1 1 0 0 0,1-1 0 0 0,-1 1 0 0 0,1-1 0 0 0,-1 1 0 0 0,0-1 0 0 0,1 0 0 0 0,-1 1 0 0 0,0-1 0 0 0,1 1 0 0 0,-1-1 0 0 0,0 0 7 0 0,3-4-28 0 0,8-7-53 0 0,16-2 53 0 0,-21 11 20 0 0,-4 2 3 0 0,0 0-1 0 0,1 1 1 0 0,-1-1 0 0 0,0 0-1 0 0,0 1 1 0 0,0 0 0 0 0,1-1-1 0 0,-1 1 1 0 0,0 0-1 0 0,1 0 1 0 0,-1 0 0 0 0,0 1-1 0 0,0-1 1 0 0,0 1-1 0 0,3 0 7 0 0,2 1-22 0 0,1 1 0 0 0,-1 0 0 0 0,6 4 21 0 0,-7-4-22 0 0,-2-1 15 0 0,-1 0-1 0 0,0 1 1 0 0,0-1 0 0 0,0 1-1 0 0,0 0 1 0 0,0 0 0 0 0,0 0 7 0 0,1 2-1 0 0,0-1 1 0 0,1 1-1 0 0,-1-1 0 0 0,4 2 1 0 0,16 9 11 0 0,-14 1 46 0 0,3-7-10 0 0,-10-8-35 0 0,-1 0 0 0 0,1 1 0 0 0,-1 0 0 0 0,0-1 1 0 0,1 1-1 0 0,-1 0 0 0 0,0 0 0 0 0,0 0 0 0 0,0 0 0 0 0,0 1 0 0 0,0 0-12 0 0,3 7 65 0 0,-5-8-52 0 0,1 1-1 0 0,1-1 0 0 0,-1 0 1 0 0,0 0-1 0 0,1 0 0 0 0,-1 0 1 0 0,1 0-1 0 0,-1 0 0 0 0,1 0-12 0 0,2 2 13 0 0,-1 1 0 0 0,0-1 0 0 0,0 0 1 0 0,0 1-1 0 0,0 0 0 0 0,-1 0 0 0 0,0 0 0 0 0,0 1-13 0 0,7 14 58 0 0,-4-12-46 0 0,-4-6-7 0 0,0-1 0 0 0,0 0 0 0 0,0 1 0 0 0,0-1-1 0 0,-1 1 1 0 0,1 0 0 0 0,0-1 0 0 0,-1 1 0 0 0,0-1 0 0 0,1 1 0 0 0,-1 0-1 0 0,0-1 1 0 0,0 1 0 0 0,1 0-5 0 0,-1 8 17 0 0,0 11 38 0 0,0-7-172 0 0,0-12-66 0 0,0-2 77 0 0,0 0-68 0 0,0 0-88 0 0,0 0 79 0 0,0 0-40 0 0,0 0-44 0 0,0 0-41 0 0,0 0-37 0 0,0 0-35 0 0,0 0-246 0 0,0 0-57 0 0,0 0-804 0 0,0 0-632 0 0,0 0-1204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13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48 7920 0 0,'0'0'174'0'0,"0"0"29"0"0,0 3 13 0 0,0-3-209 0 0,0 1-1 0 0,0-1 1 0 0,0 1 0 0 0,1 0-1 0 0,-1-1 1 0 0,0 1 0 0 0,0-1-1 0 0,0 1 1 0 0,0-1 0 0 0,1 1-1 0 0,-1-1 1 0 0,0 1 0 0 0,0-1-1 0 0,1 1 1 0 0,-1-1-1 0 0,0 1 1 0 0,1-1 0 0 0,-1 1-1 0 0,1-1 1 0 0,-1 0 0 0 0,1 1-1 0 0,-1-1 1 0 0,1 0 0 0 0,0 1-7 0 0,-1-1 2 0 0,1 1 1 0 0,-1-1-1 0 0,1 1 1 0 0,0-1-1 0 0,-1 1 1 0 0,1-1-1 0 0,-1 1 1 0 0,1-1-1 0 0,-1 1 1 0 0,0 0-1 0 0,1-1 1 0 0,-1 1-1 0 0,1 0 1 0 0,-1-1-1 0 0,0 1 1 0 0,0 0 0 0 0,1-1-1 0 0,-1 1 1 0 0,0 0-1 0 0,0 0 1 0 0,0-1-1 0 0,0 1 1 0 0,0 0-1 0 0,0 0 1 0 0,0 0-3 0 0,3 9 17 0 0,2-5 35 0 0,0 0 36 0 0,-2 6 36 0 0,-3 8 98 0 0,0 0 38 0 0,0 19 352 0 0,0 85 1698 0 0,0-96-1865 0 0,0-1-55 0 0,1-13-184 0 0,0-1-38 0 0,5 11 82 0 0,-4-16-180 0 0,0 1-1 0 0,-1 0 1 0 0,0-1 0 0 0,0 1 0 0 0,0 1-70 0 0,-1 28 273 0 0,0-4-46 0 0,0 7 0 0 0,0 37 57 0 0,0-75-204 0 0,0-2-59 0 0,0-2-114 0 0,0-3-147 0 0,0 0-96 0 0,0-1-23 0 0,0-10-553 0 0,0-13-217 0 0</inkml:trace>
  <inkml:trace contextRef="#ctx0" brushRef="#br0" timeOffset="296.95">1 1 6704 0 0,'0'0'149'0'0,"0"0"23"0"0,0 0 12 0 0,2 0-25 0 0,4 0-213 0 0,0 0 37 0 0,5 0 80 0 0,-2 0 113 0 0,0 0 92 0 0,1 0 185 0 0,15 0 1057 0 0,-14 0-942 0 0,-6 0-363 0 0,1 0-40 0 0,0 0-48 0 0,1 0-54 0 0,8 1 171 0 0,-6 2-32 0 0,0-1 1 0 0,-1 2 0 0 0,1-1 0 0 0,3 3-203 0 0,8 4 309 0 0,-10-5-180 0 0,3 6 41 0 0,-11-9-155 0 0,-1-1 0 0 0,1 1 1 0 0,0 0-1 0 0,0-1 0 0 0,0 1 0 0 0,0-1 0 0 0,0 0 0 0 0,0 0 0 0 0,2 1-15 0 0,7 1 32 0 0,-10-3-29 0 0,0 0 1 0 0,0 0 0 0 0,0 0 0 0 0,0 1 0 0 0,0-1-1 0 0,0 0 1 0 0,0 0 0 0 0,0 1 0 0 0,0-1-1 0 0,-1 1 1 0 0,1-1 0 0 0,0 1 0 0 0,0-1 0 0 0,0 1-1 0 0,-1 0 1 0 0,1-1 0 0 0,0 1 0 0 0,-1 0-1 0 0,1-1 1 0 0,-1 1 0 0 0,1 0 0 0 0,-1 0 0 0 0,1 0-1 0 0,-1-1 1 0 0,1 1 0 0 0,-1 0 0 0 0,0 1-4 0 0,27 29 152 0 0,4 32 209 0 0,-30-60-338 0 0,0 0 0 0 0,0 1 0 0 0,-1-1 0 0 0,1 0 0 0 0,-1 0 0 0 0,0 0 0 0 0,0 1 0 0 0,0-1 0 0 0,0 0 0 0 0,-1 1-23 0 0,1 8 86 0 0,0-11-71 0 0,0 1-1 0 0,-1 0 1 0 0,1-1 0 0 0,0 1-1 0 0,-1-1 1 0 0,1 1 0 0 0,-1 0-1 0 0,1-1 1 0 0,-1 1 0 0 0,0-1 0 0 0,1 1-1 0 0,-1-1 1 0 0,0 0 0 0 0,0 1-15 0 0,-4 6 69 0 0,-1 5 75 0 0,-4-8-3 0 0,8-2-117 0 0,1-1 1 0 0,0 0-1 0 0,-1 0 0 0 0,1 0 1 0 0,0 1-1 0 0,0-1 0 0 0,0 1 1 0 0,0 0-25 0 0,1-1 24 0 0,-1 0 0 0 0,0 1 0 0 0,0-1 0 0 0,0 1 0 0 0,-1-1 0 0 0,1 0 0 0 0,0 0 0 0 0,-1 1-24 0 0,-11 2 117 0 0,-4 8-54 0 0,2-1-32 0 0,-1-8 30 0 0,15-4-60 0 0,-1 0 0 0 0,0 0 1 0 0,0 0-1 0 0,1 1 0 0 0,-1-1 1 0 0,0 1-1 0 0,0-1 0 0 0,1 1 1 0 0,-1 0-1 0 0,0 0 0 0 0,1 0 1 0 0,-1-1-1 0 0,1 2-1 0 0,-1-1 0 0 0,1 0 0 0 0,-1-1 0 0 0,1 1 0 0 0,-1 0-1 0 0,0 0 1 0 0,1-1 0 0 0,-1 1 0 0 0,0-1 0 0 0,0 1 0 0 0,1-1 0 0 0,-1 0 0 0 0,0 0 0 0 0,0 0 0 0 0,-17 0 6 0 0,-2 0-62 0 0,2 0-69 0 0,2 0-76 0 0,14 0 93 0 0,1-2 2 0 0,-5-4-127 0 0,3 1 29 0 0,3 4-13 0 0,-1 0 39 0 0,0 0-84 0 0,-1 0 103 0 0,-2 1-111 0 0,4 0 154 0 0,-1 0-39 0 0,1 0-57 0 0,0-1-72 0 0,-1 0-24 0 0,1 0-42 0 0,-3-1-454 0 0,1-1-305 0 0,-3-3-712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13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6072 0 0,'0'0'133'0'0,"0"0"23"0"0,0 0 12 0 0,3 0-23 0 0,0-1-123 0 0,-2 1-27 0 0,6 5 32 0 0,11 4 71 0 0,1 0 667 0 0,2 2 269 0 0,-8-3-255 0 0,-1 1-17 0 0,-5-3-329 0 0,0 1 42 0 0,2 0-135 0 0,5 2 275 0 0,-5-4-262 0 0,-3-2-149 0 0,-2 1-65 0 0,1 0-36 0 0,33 33 974 0 0,-13-11-388 0 0,-9-13-265 0 0,-5-6-74 0 0,-1 2-100 0 0,0 2-77 0 0,-1 0-57 0 0,14 17 56 0 0,-16-22-141 0 0,-4-4-21 0 0,-1 0 0 0 0,0 0 0 0 0,0 1 0 0 0,0-1 0 0 0,0 0 0 0 0,0 1 0 0 0,0-1 0 0 0,-1 1 0 0 0,1 0 0 0 0,0 1-10 0 0,1 9 30 0 0,-3-11-23 0 0,1 0 0 0 0,-1 1 0 0 0,1-1 0 0 0,0 0 0 0 0,-1 0 0 0 0,1 1 0 0 0,0-1 0 0 0,0 0 0 0 0,1 0 0 0 0,-1 0 0 0 0,0 0 0 0 0,1 0 0 0 0,-1-1 0 0 0,1 1-8 0 0,11 10 55 0 0,10 12 13 0 0,-21-23-67 0 0,-1 1 1 0 0,0-1-1 0 0,0 1 1 0 0,0 0 0 0 0,0 0-1 0 0,0-1 1 0 0,-1 1-1 0 0,1 0 1 0 0,0 0-1 0 0,-1 0 1 0 0,1 0-1 0 0,-1 0 1 0 0,0 0-1 0 0,0 0 0 0 0,0-1 2 0 0,0 0 0 0 0,1 0-1 0 0,-1 0 1 0 0,0-1-1 0 0,0 1 1 0 0,0 0-1 0 0,0 0 1 0 0,1 0-1 0 0,-1-1 1 0 0,0 1-1 0 0,1 0 1 0 0,-1-1 0 0 0,0 1-1 0 0,1 0 1 0 0,-1-1-1 0 0,1 1 1 0 0,-1 0-1 0 0,1-1 1 0 0,0 1-1 0 0,-1-1 1 0 0,1 1-1 0 0,-1-1 1 0 0,1 1 0 0 0,0-1-1 0 0,0 1 1 0 0,-1-1-1 0 0,1 0 1 0 0,0 0-1 0 0,0 1-1 0 0,0-1 2 0 0,0 1 1 0 0,1-1-1 0 0,-1 1 0 0 0,0 0 0 0 0,0 0 0 0 0,0-1 0 0 0,0 1 1 0 0,0 0-1 0 0,0 0 0 0 0,0 0 0 0 0,-1 0 0 0 0,1 0 0 0 0,0 0 1 0 0,0 0-1 0 0,-1 0-2 0 0,6 15 66 0 0,0-7-27 0 0,-2-5-43 0 0,-4-4 4 0 0,2 2-58 0 0,-1-1-45 0 0,-1-1-164 0 0,-1-1-148 0 0,1 1 42 0 0,0-1 39 0 0,0 0 32 0 0,-1 0-21 0 0,1 0 33 0 0,0-1-23 0 0,0 0-113 0 0,0-1-156 0 0,0 1 148 0 0,0 1 14 0 0,-1 0-74 0 0,-3-5-1435 0 0,-5-4-1090 0 0</inkml:trace>
  <inkml:trace contextRef="#ctx0" brushRef="#br0" timeOffset="233.73">394 1 7224 0 0,'0'0'165'0'0,"0"0"22"0"0,0 0 7 0 0,-2 2-23 0 0,-21 22-134 0 0,19-15-39 0 0,-1 3 34 0 0,5-11-19 0 0,-1 0 0 0 0,0 1 1 0 0,0-1-1 0 0,0 0 0 0 0,1 0 1 0 0,-1 0-1 0 0,0 0 0 0 0,-1 0 1 0 0,1 0-1 0 0,0-1 0 0 0,0 1 1 0 0,-1 0-14 0 0,-9 7 154 0 0,7 3-16 0 0,1-1-46 0 0,-4-4 36 0 0,3-4-34 0 0,-1 11 257 0 0,-6 0-8 0 0,9-11-290 0 0,0 0 0 0 0,1-1 0 0 0,-1 1 0 0 0,1 0-1 0 0,-1 0 1 0 0,1 0 0 0 0,0 0 0 0 0,0 0 0 0 0,-1 2-53 0 0,-2 9 199 0 0,4-10-161 0 0,0-1 0 0 0,-1 0 0 0 0,1 1 1 0 0,-1-1-1 0 0,0 0 0 0 0,0 0 0 0 0,0 0 1 0 0,0 0-1 0 0,0 1 0 0 0,-1-1 1 0 0,1-1-1 0 0,0 1 0 0 0,-1 0 0 0 0,0 0-38 0 0,-5 5 145 0 0,5-5-98 0 0,-1 0 0 0 0,1 0 1 0 0,0 0-1 0 0,0 0 0 0 0,0 1 1 0 0,0-1-1 0 0,0 1 0 0 0,1-1 0 0 0,-1 1 1 0 0,0 1-48 0 0,-1 9 144 0 0,-2 3 62 0 0,-5 3 52 0 0,3-8-127 0 0,-6 9 118 0 0,1-7-21 0 0,1 3 24 0 0,7 0-64 0 0,1-3-62 0 0,-2 0 40 0 0,-12 16 299 0 0,10-21-348 0 0,6-7-104 0 0,-1 0-1 0 0,1 0 1 0 0,0 1 0 0 0,0-1-1 0 0,0 0 1 0 0,0 1-1 0 0,0-1 1 0 0,0 0 0 0 0,0 1-1 0 0,0 0 1 0 0,0-1-1 0 0,1 1 1 0 0,-1-1 0 0 0,1 1-1 0 0,-1 0 1 0 0,1-1-1 0 0,0 1 1 0 0,-1 0 0 0 0,1-1-1 0 0,0 1-12 0 0,0 0 10 0 0,0 0-1 0 0,0 0 0 0 0,0 0 1 0 0,-1-1-1 0 0,1 1 0 0 0,-1 0 1 0 0,1 0-1 0 0,-1-1 0 0 0,0 1 1 0 0,0-1-1 0 0,0 1 1 0 0,1 0-1 0 0,-2-1-9 0 0,1 1 5 0 0,0-1 1 0 0,1 1-1 0 0,-1-1 1 0 0,0 1-1 0 0,0 0 1 0 0,1-1-1 0 0,-1 1 1 0 0,1 0 0 0 0,-1 0-1 0 0,1-1 1 0 0,0 1-1 0 0,0 0 1 0 0,0 0-6 0 0,-3 14 0 0 0,-8-3-12 0 0,9-11-34 0 0,2-2-75 0 0,0 0-76 0 0,0 0 55 0 0,0 0-34 0 0,0 0-35 0 0,0 0-36 0 0,0 0-336 0 0,0 0 78 0 0,0 0-47 0 0,0 0-652 0 0,0 0-517 0 0,0 0-978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52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7920 0 0,'0'0'174'0'0,"0"0"29"0"0,0 0 13 0 0,0 0-71 0 0,0 0-14 0 0,0 0 46 0 0,0 0 147 0 0,0 0 276 0 0,0 0 22 0 0,0 0-24 0 0,0 3-106 0 0,0 1-320 0 0,-1-2-93 0 0,1 0-1 0 0,0 1 0 0 0,0-1 1 0 0,1 0-1 0 0,-1 1 0 0 0,0-1 1 0 0,1 0-1 0 0,-1 1 1 0 0,2 1-79 0 0,2 4 206 0 0,-3-7-165 0 0,0 0-1 0 0,0 1 0 0 0,0-1 1 0 0,0 1-1 0 0,0-1 0 0 0,-1 1 1 0 0,1-1-1 0 0,-1 1 1 0 0,1 0-1 0 0,-1-1 0 0 0,0 1 1 0 0,0 0-1 0 0,1-1 1 0 0,-1 1-41 0 0,1 14 320 0 0,1-2-66 0 0,2-1-64 0 0,0-1-57 0 0,-2-6-82 0 0,1 8 116 0 0,-2 2-26 0 0,0 4-17 0 0,10 14 68 0 0,-6 8 14 0 0,1-18-35 0 0,-4-18-94 0 0,-1 0 0 0 0,1 0-1 0 0,-1 0 1 0 0,-1 1 0 0 0,1 4-77 0 0,-1 4 143 0 0,-1-7-49 0 0,1-1-1 0 0,0 1 1 0 0,1 0-1 0 0,0 0 1 0 0,1 1-94 0 0,2 7 192 0 0,-2-9-86 0 0,0-1 0 0 0,0 1 0 0 0,-1-1 1 0 0,0 1-1 0 0,-1 0 0 0 0,1 0-106 0 0,-1 26 477 0 0,0 22 224 0 0,0-29-400 0 0,0-1-47 0 0,0-22-109 0 0,0-1-1 0 0,0 9 8 0 0,0-8 35 0 0,0-3 18 0 0,0 0 3 0 0,0 0-18 0 0,0 0-74 0 0,0 0-14 0 0,0 0 2 0 0,0-3-6 0 0,0-49 41 0 0,0 0-74 0 0,0 19-28 0 0,1 10 5 0 0,5 2-32 0 0,0 2-9 0 0,-4 8-2 0 0,-1 7 7 0 0,-1 1 0 0 0,1-1 0 0 0,0 0 1 0 0,0 1-1 0 0,0-1 0 0 0,1 1 0 0 0,0-1 0 0 0,-1 1 0 0 0,1 0 0 0 0,2-3-6 0 0,7-17 13 0 0,-3 3-28 0 0,5 2-37 0 0,50-45-26 0 0,-58 58 71 0 0,0 1 0 0 0,0 0 0 0 0,0 0 0 0 0,1 1-1 0 0,0-1 8 0 0,-1 1-7 0 0,1-1 0 0 0,-1 1 0 0 0,0-2 0 0 0,0 1-1 0 0,0 0 8 0 0,-3 2-2 0 0,0 0-1 0 0,-1 1 1 0 0,1 0-1 0 0,0-1 0 0 0,0 1 1 0 0,0 0-1 0 0,1 0 1 0 0,-1 0-1 0 0,0 0 0 0 0,0 0 1 0 0,1 1-1 0 0,-1-1 0 0 0,0 1 1 0 0,1-1 2 0 0,10-2-24 0 0,2-2 13 0 0,-11 3 11 0 0,-1 1 0 0 0,0 0 0 0 0,0 0 0 0 0,1 0 0 0 0,-1 0 0 0 0,1 1-1 0 0,-1-1 1 0 0,2 1 0 0 0,61 0-13 0 0,-50 2-35 0 0,2 5 30 0 0,-7-3 17 0 0,-4 0-10 0 0,1 0 0 0 0,-1 0 0 0 0,0 0 0 0 0,0 1 0 0 0,0 0 0 0 0,0 1 0 0 0,-1-1 0 0 0,0 1-1 0 0,0 0 1 0 0,3 6 11 0 0,11 9-33 0 0,-17-18 31 0 0,0 0 0 0 0,0 0 0 0 0,-1 1 0 0 0,1-1 0 0 0,-1 1 0 0 0,0 0 0 0 0,0-1-1 0 0,0 1 1 0 0,0 0 0 0 0,-1 0 0 0 0,0 0 0 0 0,1 1 0 0 0,-1-1 0 0 0,0 4 2 0 0,3 11-31 0 0,8 17 19 0 0,-9-27 12 0 0,0 1 0 0 0,0-1 0 0 0,0 1 0 0 0,-1 0 0 0 0,-1 0 0 0 0,1 6 0 0 0,-2 113 0 0 0,0-125 0 0 0,-1 0 0 0 0,1 0 0 0 0,-1 0 0 0 0,0 0 0 0 0,0 0 0 0 0,0-1 0 0 0,-1 1 0 0 0,1 0 0 0 0,-1-1 0 0 0,-1 4 0 0 0,2-3 0 0 0,-1 0 0 0 0,2 0 0 0 0,-1 1 0 0 0,0-1 0 0 0,1 0 0 0 0,0 1 0 0 0,0-1 0 0 0,0 0 0 0 0,1 5 0 0 0,0 7 0 0 0,-1-1 11 0 0,0-14-8 0 0,0 0 0 0 0,0 0 0 0 0,0 0 0 0 0,0 0 0 0 0,0 0 0 0 0,0-1 0 0 0,0 1 0 0 0,0 0 0 0 0,0 0 1 0 0,-1 0-1 0 0,1 0 0 0 0,0-1 0 0 0,-1 1 0 0 0,1 1-3 0 0,-11 3-7 0 0,11-5-168 0 0,-1 1 75 0 0,1-1 64 0 0,0 1 51 0 0,-1-1 65 0 0,1 2 285 0 0,0-1-249 0 0,-1 0-86 0 0,1 0-103 0 0,0-1-14 0 0,0 1-40 0 0,0-1-44 0 0,0 1-48 0 0,0-1-52 0 0,0 1-57 0 0,0-1-60 0 0,0 1-66 0 0,0-1 86 0 0,0 1-38 0 0,0 0-39 0 0,0-1-41 0 0,0 0-728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11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237 522 8032 0 0,'0'0'182'0'0,"0"0"29"0"0,0 0 12 0 0,-2 0 27 0 0,-12 0 185 0 0,2 0 9 0 0,-19 0 654 0 0,21 0-799 0 0,1 0-41 0 0,-2 2-41 0 0,6 3-34 0 0,4-4-171 0 0,1 0-1 0 0,0-1 1 0 0,-1 1 0 0 0,1-1-1 0 0,-1 1 1 0 0,1-1 0 0 0,-1 1-1 0 0,1-1 1 0 0,-1 0 0 0 0,1 1-1 0 0,-1-1 1 0 0,0 1 0 0 0,1-1-1 0 0,-1 0 1 0 0,1 0 0 0 0,-1 1 0 0 0,0-1-1 0 0,1 0 1 0 0,-1 0 0 0 0,0 0-1 0 0,1 0 1 0 0,-1 0 0 0 0,0 0-1 0 0,1 0 1 0 0,-1 0 0 0 0,0 0-12 0 0,1 0 8 0 0,-1 0 0 0 0,1 0 0 0 0,-1 0 0 0 0,1 0 0 0 0,-1 0 0 0 0,1 0 0 0 0,-1 0 0 0 0,1 0 0 0 0,-1 0 0 0 0,1 0 1 0 0,-1 0-1 0 0,1 0 0 0 0,-1 0 0 0 0,1 1 0 0 0,-1-1 0 0 0,1 0 0 0 0,-1 0 0 0 0,1 0 0 0 0,-1 1 0 0 0,1-1 0 0 0,0 0 0 0 0,-1 1 0 0 0,1-1 1 0 0,-1 0-1 0 0,1 1 0 0 0,0-1 0 0 0,0 0 0 0 0,-1 1 0 0 0,1-1 0 0 0,0 1 0 0 0,-1-1 0 0 0,1 1-8 0 0,-4 5 120 0 0,-7 0 46 0 0,5 5-16 0 0,5-10-140 0 0,1 0 1 0 0,-1 0-1 0 0,1 0 0 0 0,-1 0 0 0 0,1 0 0 0 0,-1 0 0 0 0,1 0 0 0 0,-1 0 0 0 0,0 0 0 0 0,0 0 0 0 0,1-1 0 0 0,-1 1 0 0 0,0 0 0 0 0,0 0 1 0 0,0-1-1 0 0,0 1-10 0 0,-4 1 41 0 0,4-1-32 0 0,0-1 1 0 0,1 0-1 0 0,-1 0 1 0 0,1 1 0 0 0,-1-1-1 0 0,0 0 1 0 0,1 1-1 0 0,-1-1 1 0 0,1 1-1 0 0,-1-1 1 0 0,1 1 0 0 0,-1-1-1 0 0,1 1 1 0 0,-1-1-1 0 0,1 1 1 0 0,0-1-1 0 0,-1 1 1 0 0,1 0 0 0 0,0-1-1 0 0,-1 1 1 0 0,1-1-1 0 0,0 1-9 0 0,-3 4 37 0 0,-6 13 111 0 0,3-8-16 0 0,1 1 0 0 0,0-1 0 0 0,-1 7-132 0 0,-5 7 136 0 0,7-9 77 0 0,4-4-93 0 0,0-11-116 0 0,0 1 0 0 0,0-1 0 0 0,0 0 0 0 0,0 1-1 0 0,0-1 1 0 0,0 0 0 0 0,0 1 0 0 0,0-1 0 0 0,0 1-1 0 0,0-1 1 0 0,0 0 0 0 0,0 1 0 0 0,0-1 0 0 0,0 0 0 0 0,0 1-1 0 0,0-1 1 0 0,0 0 0 0 0,0 1 0 0 0,0-1 0 0 0,-1 0 0 0 0,1 1-1 0 0,0-1 1 0 0,0 0 0 0 0,0 0 0 0 0,-1 1 0 0 0,1-1-1 0 0,0 0 1 0 0,0 1 0 0 0,-1-1 0 0 0,1 0 0 0 0,0 0 0 0 0,-1 0-1 0 0,1 1 1 0 0,0-1 0 0 0,-1 0 0 0 0,1 0 0 0 0,0 0 0 0 0,-1 0-1 0 0,1 0 1 0 0,0 0 0 0 0,-1 0 0 0 0,1 0 0 0 0,0 1 0 0 0,-1-1-1 0 0,1 0 1 0 0,0 0 0 0 0,-1-1 0 0 0,1 1 0 0 0,0 0-1 0 0,-1 0 1 0 0,1 0 0 0 0,0 0 0 0 0,-1 0 0 0 0,1 0 0 0 0,-1 0-4 0 0,1 0 2 0 0,0 0 0 0 0,0 0 1 0 0,0-1-1 0 0,0 1 0 0 0,0 0 1 0 0,0 0-1 0 0,0 0 1 0 0,0 0-1 0 0,0 0 0 0 0,0 0 1 0 0,-1 0-1 0 0,1 0 1 0 0,0 0-1 0 0,0 0 0 0 0,0 0 1 0 0,0 0-1 0 0,0 0 1 0 0,0 0-1 0 0,0 1 0 0 0,0-1 1 0 0,0 0-1 0 0,0 0 0 0 0,0 0 1 0 0,-1 0-1 0 0,1 0 1 0 0,0 0-1 0 0,0 0 0 0 0,0 0 1 0 0,0 0-1 0 0,0 0 1 0 0,0 0-1 0 0,0 0 0 0 0,0 0 1 0 0,0 0-1 0 0,0 0 0 0 0,0 0 1 0 0,0 1-1 0 0,0-1 1 0 0,0 0-1 0 0,0 0 0 0 0,0 0 1 0 0,0 0-1 0 0,0 0 1 0 0,0 0-1 0 0,0 0 0 0 0,0 0 1 0 0,0 0-1 0 0,0 0 0 0 0,0 1 1 0 0,0-1-1 0 0,0 0 1 0 0,0 0-1 0 0,0 0 0 0 0,0 0 1 0 0,0 0-1 0 0,0 0 1 0 0,0 0-3 0 0,0 1 6 0 0,0-1 0 0 0,0 1 0 0 0,0-1 0 0 0,0 1 0 0 0,0-1 0 0 0,0 1 0 0 0,0-1 0 0 0,0 1 0 0 0,0-1 0 0 0,0 1 0 0 0,0-1 0 0 0,1 1 0 0 0,-1-1 0 0 0,0 0 1 0 0,0 1-1 0 0,0-1 0 0 0,1 1 0 0 0,-1-1 0 0 0,0 1 0 0 0,1-1 0 0 0,-1 0 0 0 0,0 1 0 0 0,1-1 0 0 0,-1 0 0 0 0,1 1 0 0 0,-1-1 0 0 0,0 0 0 0 0,1 0 0 0 0,-1 1 0 0 0,1-1 1 0 0,-1 0-1 0 0,1 0 0 0 0,-1 0 0 0 0,1 0 0 0 0,-1 0 0 0 0,1 0 0 0 0,-1 1 0 0 0,1-1 0 0 0,-1 0 0 0 0,1 0 0 0 0,-1 0 0 0 0,1-1-6 0 0,-1 1 2 0 0,0 0 0 0 0,0 0 0 0 0,0 0 0 0 0,0 0 0 0 0,0 0 0 0 0,1 0 0 0 0,-1 0 0 0 0,0 0 0 0 0,0 0 0 0 0,0 0 0 0 0,0 0 0 0 0,0 0 0 0 0,0 0 0 0 0,0 0 0 0 0,0 0 0 0 0,0 0 0 0 0,0 0 0 0 0,1 0 0 0 0,-1 0 0 0 0,0 0 0 0 0,0 0 0 0 0,0 0 0 0 0,0 0 0 0 0,0 0 0 0 0,0 1 0 0 0,0-1 0 0 0,0 0 0 0 0,0 0 0 0 0,0 0 0 0 0,0 0 0 0 0,0 0 0 0 0,0 0 0 0 0,1 0 0 0 0,-1 0 0 0 0,0 0 0 0 0,0 0 0 0 0,0 0 0 0 0,0 0 0 0 0,0 0 0 0 0,0 1 0 0 0,0-1 0 0 0,0 0 0 0 0,0 0 0 0 0,0 0 0 0 0,0 0 0 0 0,0 0 0 0 0,0 0 0 0 0,0 0 0 0 0,0 0 0 0 0,0 0 0 0 0,0 0 0 0 0,0 1 0 0 0,0-1 0 0 0,0 0 0 0 0,0 0 0 0 0,0 0 0 0 0,0 0-2 0 0,0 7 70 0 0,1-6-49 0 0,-1 0-1 0 0,1 1 1 0 0,-1-1 0 0 0,1 0-1 0 0,-1 0 1 0 0,1 0-1 0 0,-1 0 1 0 0,1 1 0 0 0,0-1-1 0 0,0 0 1 0 0,0 0-21 0 0,2 2 40 0 0,1-1-33 0 0,-3-1 6 0 0,1-1 0 0 0,-1 0 0 0 0,0 0 0 0 0,0 1 1 0 0,0-1-1 0 0,0 0 0 0 0,0 0 0 0 0,0 0 1 0 0,1 0-1 0 0,-1 0 0 0 0,0-1 0 0 0,0 1 1 0 0,0 0-1 0 0,0 0 0 0 0,0-1 0 0 0,0 1 0 0 0,0-1 1 0 0,0 1-1 0 0,0-1 0 0 0,0 1 0 0 0,0-1 1 0 0,0 0-1 0 0,0 0-13 0 0,10-4 101 0 0,0 2-52 0 0,-10 3-39 0 0,1 0-1 0 0,0 0 0 0 0,0-1 1 0 0,-1 1-1 0 0,1-1 0 0 0,0 1 0 0 0,0-1 1 0 0,-1 1-1 0 0,1-1 0 0 0,-1 0 1 0 0,1 0-1 0 0,-1 0 0 0 0,1 0 1 0 0,-1 0-1 0 0,1 0 0 0 0,-1 0 1 0 0,0-1-1 0 0,0 1 0 0 0,1-1-9 0 0,14-11 74 0 0,-6 8-55 0 0,-7 5-11 0 0,-1-1 1 0 0,0-1-1 0 0,0 1 0 0 0,1 0 1 0 0,-1-1-1 0 0,0 1 1 0 0,0-1-1 0 0,0 1 1 0 0,0-1-9 0 0,13-11 32 0 0,1 3 31 0 0,-8 1-46 0 0,-6 7-17 0 0,0 0 0 0 0,-1 0 0 0 0,1 0 0 0 0,0 1 0 0 0,1-1 0 0 0,-1 0 0 0 0,0 1 0 0 0,0 0 0 0 0,1-1 0 0 0,0 1 0 0 0,-2 0 0 0 0,1-1 0 0 0,0 1 0 0 0,-1 0 0 0 0,1-1 0 0 0,-1 1 0 0 0,0-1 0 0 0,0 0 0 0 0,1 1 0 0 0,-1-1 0 0 0,0 0 1 0 0,0 0-1 0 0,0 0 0 0 0,0-1 0 0 0,0 0-3 0 0,1 0 0 0 0,-1 0 1 0 0,1 0-1 0 0,0 0 0 0 0,0 1 1 0 0,1-2 2 0 0,2-1-19 0 0,-1-1 1 0 0,0 1-1 0 0,0-1 1 0 0,-1 0-1 0 0,0-1 1 0 0,0 0 18 0 0,0 2-16 0 0,2-8 6 0 0,2 8 10 0 0,-6 5-1 0 0,-1 0 1 0 0,0-1 0 0 0,1 1-1 0 0,-1 0 1 0 0,1 0 0 0 0,-1 0-1 0 0,0-1 1 0 0,1 1-1 0 0,-1 0 1 0 0,0-1 0 0 0,0 1-1 0 0,1 0 1 0 0,-1-1 0 0 0,0 1-1 0 0,0 0 1 0 0,1-1 0 0 0,-1 1-1 0 0,0 0 1 0 0,0-1 0 0 0,0 1-1 0 0,0-1 1 0 0,0 1 0 0 0,1 0-1 0 0,-1-1 1 0 0,0 1 0 0 0,0-1-1 0 0,0 1 1 0 0,0-1 0 0 0,0 1-1 0 0,0 0 1 0 0,0-1 0 0 0,0-2-56 0 0,0 3-21 0 0,0 0-3 0 0,4 1 14 0 0,-1-1 46 0 0,5 2 12 0 0,-6-1 3 0 0,-1-1 0 0 0,0 1-1 0 0,0 0 1 0 0,0 0 0 0 0,0 0-1 0 0,0 0 1 0 0,0 0 0 0 0,0 0-1 0 0,0 0 1 0 0,0 0 0 0 0,-1 0-1 0 0,1 1 6 0 0,0 0-8 0 0,0 1 1 0 0,-1-1-1 0 0,1 0 0 0 0,-1 1 0 0 0,0-1 1 0 0,1 0-1 0 0,-1 1 0 0 0,0-1 0 0 0,-1 2 8 0 0,1 0-7 0 0,3 1-36 0 0,-2-4 43 0 0,0 1-1 0 0,0-1 0 0 0,0 0 1 0 0,0 0-1 0 0,0 1 1 0 0,0-1-1 0 0,0 1 0 0 0,0-1 1 0 0,0 1-1 0 0,-1-1 1 0 0,1 1-1 0 0,-1-1 0 0 0,1 1 1 0 0,-1 0-1 0 0,0-1 1 0 0,1 1-1 0 0,-1 0 1 0 0,0 0 0 0 0,3 14 0 0 0,-1-10-1 0 0,2 1-6 0 0,5 12-65 0 0,-6-15 51 0 0,0 0-41 0 0,4 4-152 0 0,6 8-275 0 0,-11-10 372 0 0,-1 0 54 0 0,-1-4-110 0 0,3 1-147 0 0,7 8-271 0 0,-7-8-15 0 0</inkml:trace>
  <inkml:trace contextRef="#ctx0" brushRef="#br0" timeOffset="296.46">553 1 7920 0 0,'0'0'174'0'0,"0"0"29"0"0,0 0 13 0 0,3 0-31 0 0,7 1-152 0 0,0 5-26 0 0,-9-4-8 0 0,0 0 1 0 0,0 0 0 0 0,-1 0-1 0 0,1 0 1 0 0,0 0 0 0 0,-1 0-1 0 0,1 0 1 0 0,-1 3 0 0 0,5 17 86 0 0,0-13 36 0 0,1 1 54 0 0,2 3 124 0 0,-1 2 105 0 0,-1 17 172 0 0,4 12 7 0 0,-5 1 7 0 0,1-21-201 0 0,-4-18-231 0 0,0 0-1 0 0,-1 0 1 0 0,0 1 0 0 0,0-1 0 0 0,0 5-159 0 0,0 9 373 0 0,6 7 116 0 0,-5-19-332 0 0,0 0 0 0 0,-1-1 0 0 0,0 1 0 0 0,0 0 1 0 0,-1 1-158 0 0,4 20 493 0 0,4-3-50 0 0,-6-21-357 0 0,0 4 126 0 0,-1-1-53 0 0,0 1-18 0 0,-2 3 15 0 0,0-3-6 0 0,1 6 109 0 0,1-4-69 0 0,0 1-6 0 0,10 16 160 0 0,-10-25-304 0 0,0 0 1 0 0,0 0-1 0 0,0 0 0 0 0,-1 0 1 0 0,1 0-1 0 0,-1 0 0 0 0,0 0 1 0 0,0 0-1 0 0,0 2-40 0 0,-1 10 127 0 0,0 1-39 0 0,1-13-277 0 0,0 0 62 0 0,0-1 54 0 0,0 1 48 0 0,0 0 73 0 0,0 0 85 0 0,0 7 495 0 0,0-7-528 0 0,0-1-36 0 0,0 1-49 0 0,0-1-62 0 0,0 2-72 0 0,0-1-85 0 0,0 0-60 0 0,0 1-85 0 0,0 0-94 0 0,0 1-101 0 0,0-1-111 0 0,0 2-119 0 0,0-3 341 0 0,0-1-34 0 0,0 2-33 0 0,0-1-36 0 0,0 1-1638 0 0,0 5-1246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09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1 300 6176 0 0,'0'0'177'0'0,"2"0"0"0"0,6 0-111 0 0,-5-2-10 0 0,1-5 195 0 0,-3 7-228 0 0,-1-1-1 0 0,0 1 1 0 0,0-1 0 0 0,1 1 0 0 0,-1 0 0 0 0,0-1 0 0 0,1 1 0 0 0,-1 0-1 0 0,0-1 1 0 0,1 1 0 0 0,-1 0 0 0 0,0-1 0 0 0,1 1 0 0 0,-1 0 0 0 0,1-1 0 0 0,-1 1-1 0 0,1 0 1 0 0,-1 0 0 0 0,1 0 0 0 0,-1 0 0 0 0,1-1 0 0 0,-1 1 0 0 0,0 0-1 0 0,1 0 1 0 0,-1 0 0 0 0,1 0 0 0 0,-1 0 0 0 0,1 0 0 0 0,-1 0 0 0 0,1 0 0 0 0,-1 0-1 0 0,1 1-22 0 0,5-1 335 0 0,-1 0-61 0 0,-1 0-54 0 0,-1 0-47 0 0,2 0 30 0 0,-1 0-84 0 0,6 0 66 0 0,-7 0-115 0 0,0 0 35 0 0,1 0 49 0 0,0 0 58 0 0,2 0 69 0 0,0 0 82 0 0,2-1-130 0 0,-2-1-55 0 0,4-3 64 0 0,5-2 3 0 0,-6 6-113 0 0,0 1-10 0 0,16 0 270 0 0,-18 0-315 0 0,-1 0-52 0 0,5-2 26 0 0,-8-2-26 0 0,-3 4-23 0 0,0-1 0 0 0,0 1-1 0 0,0 0 1 0 0,0-1 0 0 0,0 1 0 0 0,1 0 0 0 0,-1-1 0 0 0,0 1 0 0 0,0 0 0 0 0,0-1 0 0 0,1 1-1 0 0,-1 0 1 0 0,0-1 0 0 0,0 1 0 0 0,1 0 0 0 0,-1 0 0 0 0,0 0 0 0 0,1-1 0 0 0,-1 1 0 0 0,0 0-1 0 0,1 0 1 0 0,-1 0 0 0 0,0-1 0 0 0,1 1-2 0 0,2-1 21 0 0,1 1 0 0 0,0-1 0 0 0,0 0 0 0 0,0 1 0 0 0,0 0 0 0 0,3 0-21 0 0,-6 0 1 0 0,-1 0-1 0 0,1 0 1 0 0,0 0 0 0 0,0 0 0 0 0,-1 0-1 0 0,1 0 1 0 0,0 0 0 0 0,-1 0-1 0 0,1-1 1 0 0,0 1 0 0 0,-1 0 0 0 0,1 0-1 0 0,-1-1 1 0 0,1 1 0 0 0,0-1-1 0 0,-1 1 0 0 0,0-1 1 0 0,1 1 0 0 0,-1-1-1 0 0,0 0 1 0 0,0 1 0 0 0,1-1 0 0 0,-1 0-1 0 0,0 1 1 0 0,0-1 0 0 0,0 0-1 0 0,0 1 1 0 0,0-1 0 0 0,0 0 0 0 0,0 1-1 0 0,0-1 0 0 0,0-2 54 0 0,0 3 10 0 0,3-2 0 0 0,-2 1-61 0 0,-1 0 1 0 0,1 1-1 0 0,0-1 1 0 0,-1 0-1 0 0,1 0 1 0 0,-1 1 0 0 0,1-1-1 0 0,-1 0 1 0 0,1 0-1 0 0,-1 0 1 0 0,1 0-1 0 0,-1 0 1 0 0,0 0-1 0 0,1 1 1 0 0,-1-1-4 0 0,-5-10 10 0 0,2 6-9 0 0,-6-11-15 0 0,5 14-16 0 0,-2 1 0 0 0,-9-9 26 0 0,-1 7 47 0 0,8 3-28 0 0,-13 0-147 0 0,16 3 78 0 0,-8 7 44 0 0,-3-7 10 0 0,15-3 0 0 0,1 0 0 0 0,-1 0 0 0 0,1 0 0 0 0,-1 0 0 0 0,1-1 0 0 0,-1 1 0 0 0,1 0 0 0 0,-1 1 0 0 0,1-1 0 0 0,-1 0 0 0 0,1 0 0 0 0,-1 0 0 0 0,1 0 0 0 0,-1 0 0 0 0,1 0 0 0 0,0 1 0 0 0,-1-1 0 0 0,1 0 0 0 0,-1 0 0 0 0,1 1 0 0 0,-1-1 0 0 0,1 0 0 0 0,0 1 0 0 0,-1-1 0 0 0,1 0 0 0 0,0 1 0 0 0,-1-1 0 0 0,1 0 0 0 0,0 1 0 0 0,-1-1 0 0 0,1 1 0 0 0,0 0 0 0 0,-5 5 0 0 0,-5-1 0 0 0,5 6 0 0 0,-9-6 0 0 0,1 6 12 0 0,11-9 48 0 0,-1 1 12 0 0,-23 23 121 0 0,23-22-83 0 0,2-1-49 0 0,2 6-14 0 0,-1-6-10 0 0,0 11 39 0 0,-1 2 63 0 0,1 35 408 0 0,1-37-422 0 0,2-2-76 0 0,-1-6-46 0 0,0-1 0 0 0,1 1 0 0 0,-1-1 0 0 0,1 0 1 0 0,1 0-4 0 0,9 0 74 0 0,-8-1-52 0 0,0-1 0 0 0,-1 1-1 0 0,1 0 1 0 0,-1 0 0 0 0,1 1-1 0 0,-1-1 1 0 0,0 2-22 0 0,24 23 92 0 0,-27-27-87 0 0,1-1 0 0 0,0 0 0 0 0,-1 1 1 0 0,1-1-1 0 0,0 0 0 0 0,0 0 0 0 0,0 0 0 0 0,0-1 0 0 0,0 1 0 0 0,0 0 0 0 0,0-1 0 0 0,0 1 0 0 0,0-1 0 0 0,2 0-5 0 0,45 0 26 0 0,-21 0-45 0 0,-15-1-161 0 0,0-6-145 0 0,-5 2 126 0 0,8 0-245 0 0,-1-8-4 0 0</inkml:trace>
  <inkml:trace contextRef="#ctx0" brushRef="#br0" timeOffset="465">853 158 6536 0 0,'0'0'141'0'0,"0"0"23"0"0,0 0 13 0 0,0 0 37 0 0,0-2 102 0 0,0 1-299 0 0,0 1 0 0 0,0-1 0 0 0,0 1 1 0 0,0-1-1 0 0,0 1 0 0 0,0-1 0 0 0,0 1 1 0 0,0-1-1 0 0,0 1 0 0 0,-1-1 0 0 0,1 1 1 0 0,0-1-1 0 0,0 1 0 0 0,0 0 0 0 0,-1-1 1 0 0,1 1-1 0 0,0-1 0 0 0,0 1 0 0 0,-1 0 1 0 0,1-1-1 0 0,0 1 0 0 0,-1-1 0 0 0,1 1 0 0 0,-1 0 1 0 0,1 0-1 0 0,0-1 0 0 0,-1 1 0 0 0,1 0 1 0 0,-1 0-1 0 0,1-1 0 0 0,-1 1 0 0 0,1 0 1 0 0,-1 0-1 0 0,1 0 0 0 0,-1 0 0 0 0,1 0 1 0 0,-1 0-1 0 0,1-1 0 0 0,-1 1 0 0 0,1 0 1 0 0,-1 1-1 0 0,1-1-17 0 0,-3 0 349 0 0,0 0-77 0 0,-3-1-119 0 0,-8-6 314 0 0,11 4-384 0 0,0 0-67 0 0,1 2 129 0 0,1 0-32 0 0,-3 0 32 0 0,0 1-70 0 0,-1 0-32 0 0,3 1 48 0 0,-2-1 0 0 0,0 0 0 0 0,0 0-1 0 0,0 0 1 0 0,1 1 0 0 0,-1 0 0 0 0,0 0 0 0 0,0 0-91 0 0,-10 8 325 0 0,12-8-165 0 0,1 1-37 0 0,-3-1 35 0 0,0-1-79 0 0,-1-1-39 0 0,3 1 55 0 0,-13 0 177 0 0,3 2-66 0 0,2 2-54 0 0,2 3-38 0 0,4-5 52 0 0,1-1-74 0 0,-1 0-45 0 0,-1-2-23 0 0,2 0 33 0 0,3 1-48 0 0,-1 0 0 0 0,1 0-1 0 0,-1 0 1 0 0,1 0 0 0 0,-1 0-1 0 0,1 0 1 0 0,-1 0 0 0 0,1 0-1 0 0,-1 0 1 0 0,1 0 0 0 0,-1 0-1 0 0,1 0 1 0 0,0 0 0 0 0,-1 1-1 0 0,1-1 1 0 0,-1 0 0 0 0,1 0-1 0 0,-1 0 1 0 0,1 1 0 0 0,-1-1 0 0 0,1 0-1 0 0,0 1 1 0 0,-1-1 0 0 0,1 0-1 0 0,0 1 1 0 0,-1-1 0 0 0,1 0-1 0 0,0 1 1 0 0,-1-1 0 0 0,1 1-1 0 0,0-1 1 0 0,-1 1-9 0 0,-3 6 136 0 0,-9-2 72 0 0,0 5-16 0 0,10-7-103 0 0,0-2-34 0 0,-4 0-9 0 0,1 0-14 0 0,-4 6 31 0 0,-19 22 273 0 0,24-21-293 0 0,-1 5 30 0 0,0-8-55 0 0,5-5-16 0 0,1 0 0 0 0,-1 1 0 0 0,1-1 0 0 0,0 0 0 0 0,-1 0 0 0 0,1 1 0 0 0,-1-1 0 0 0,1 0-1 0 0,0 1 1 0 0,-1-1 0 0 0,1 0 0 0 0,0 1 0 0 0,0-1 0 0 0,-1 1 0 0 0,1-1 0 0 0,0 1 0 0 0,0-1 0 0 0,-1 1 0 0 0,1-1 0 0 0,0 0 0 0 0,0 1 0 0 0,0-1 0 0 0,0 1 0 0 0,0-1 0 0 0,0 1 0 0 0,0-1 0 0 0,0 1 0 0 0,0-1 0 0 0,0 1 0 0 0,0-1 0 0 0,0 1 0 0 0,0 0-2 0 0,0 20 47 0 0,0 5 80 0 0,0-25-124 0 0,0-1 0 0 0,0 1 0 0 0,0-1 1 0 0,0 1-1 0 0,0-1 0 0 0,0 1 0 0 0,0-1 1 0 0,0 1-1 0 0,0-1 0 0 0,0 1 0 0 0,0-1 1 0 0,0 1-1 0 0,1-1 0 0 0,-1 1 0 0 0,0-1 0 0 0,0 1 1 0 0,1-1-1 0 0,-1 1 0 0 0,0-1 0 0 0,0 0 1 0 0,1 1-1 0 0,-1-1 0 0 0,0 1 0 0 0,1-1 1 0 0,-1 0-1 0 0,1 1 0 0 0,-1-1 0 0 0,0 0 1 0 0,1 0-4 0 0,6 8 66 0 0,-1 13 12 0 0,0-15-31 0 0,-2-4-20 0 0,12 27 117 0 0,-11-19-100 0 0,-4-7-41 0 0,0-1 0 0 0,0 0 0 0 0,0 1 0 0 0,0-1 0 0 0,1 0 0 0 0,-1 0 1 0 0,1 0-1 0 0,-1 0 0 0 0,1 0-3 0 0,6 5 0 0 0,-5-3 0 0 0,0-1 0 0 0,0 0 0 0 0,1 0 0 0 0,-1 0 0 0 0,1 0 0 0 0,0 0 0 0 0,59 28 117 0 0,-60-30-116 0 0,0 0 0 0 0,0 0 0 0 0,-1-1 0 0 0,1 1-1 0 0,0-1 1 0 0,0 0 0 0 0,0 0 0 0 0,0 0 0 0 0,0 0 0 0 0,0 0 0 0 0,1-1-1 0 0,5 1 1 0 0,16 0 43 0 0,0 0-56 0 0,-1 0-44 0 0,-4 0-34 0 0,-15-1 135 0 0,0 1-33 0 0,3-3-75 0 0,0-1-135 0 0,-4-1-16 0 0,1 1-34 0 0,10-8-551 0 0,1 9 122 0 0</inkml:trace>
  <inkml:trace contextRef="#ctx0" brushRef="#br0" timeOffset="734.45">1105 206 7920 0 0,'0'0'174'0'0,"0"0"29"0"0,0 0 13 0 0,0 2-31 0 0,2 5-145 0 0,4 0-49 0 0,0-1 33 0 0,-4 1 72 0 0,-2-5 88 0 0,3 1 213 0 0,-1 0-222 0 0,1 1 38 0 0,5 10 554 0 0,-3-5-295 0 0,-2-4-186 0 0,-1-1-80 0 0,1-1-39 0 0,-2-1 83 0 0,0-1-59 0 0,0 1-51 0 0,0 0-42 0 0,-1 0-25 0 0,0 0-36 0 0,-1 3-1 0 0,1-4 5 0 0,0 0 47 0 0,1 9 168 0 0,2-2-41 0 0,6 3 114 0 0,-7-7-94 0 0,-1-1-108 0 0,0 1-67 0 0,-2 1-40 0 0,0-2 50 0 0,1 34 441 0 0,0-17-380 0 0,0 15-42 0 0,0-33-125 0 0,-2 1-40 0 0,-7 6-157 0 0,7-7 178 0 0,0 0-301 0 0,2-2 183 0 0,0 0 74 0 0,0 0-36 0 0,0 0-10 0 0,0 0-36 0 0,0 0-41 0 0,0 0-46 0 0,0 0-49 0 0,0 0-46 0 0,0 0-40 0 0,0 0-37 0 0,0 0-127 0 0,0 0-35 0 0,0 0-1328 0 0</inkml:trace>
  <inkml:trace contextRef="#ctx0" brushRef="#br0" timeOffset="911.02">1089 16 5640 0 0,'0'0'124'0'0,"0"0"17"0"0,0 0 12 0 0,3 0-15 0 0,-2 0-136 0 0,-1 1 0 0 0,1-1-1 0 0,0-1 1 0 0,-1 1 0 0 0,1 0 0 0 0,0 0 0 0 0,0 0 0 0 0,-1 0 0 0 0,1 0-1 0 0,-1-1 1 0 0,1 1 0 0 0,0 0 0 0 0,-1 0 0 0 0,1-1 0 0 0,0 1-2 0 0,-1-1 1 0 0,0 1 1 0 0,1-1-1 0 0,-1 0 1 0 0,0 1-1 0 0,0-1 0 0 0,1 0 1 0 0,-1 1-1 0 0,0-1 1 0 0,0 0-1 0 0,0 1 0 0 0,0-1 1 0 0,0 0-1 0 0,0 1 1 0 0,0-1-1 0 0,0 0-1 0 0,0 1 0 0 0,0 0 2 0 0,0 0 0 0 0,0 0 0 0 0,0 0 0 0 0,0 0 0 0 0,0 0-1 0 0,0 0 1 0 0,0 0 0 0 0,0 0 0 0 0,0-1 0 0 0,0 1 0 0 0,0 0 0 0 0,0 0-1 0 0,0 0 1 0 0,0 0 0 0 0,0 0 0 0 0,0 0 0 0 0,0 0 0 0 0,0 0 0 0 0,0 0 0 0 0,0 0-1 0 0,0-1 1 0 0,0 1 0 0 0,0 0 0 0 0,0 0 0 0 0,0 0 0 0 0,0 0 0 0 0,0 0 0 0 0,0 0-1 0 0,1 0 1 0 0,-1 0 0 0 0,0 0 0 0 0,0 0 0 0 0,0 0 0 0 0,0 0 0 0 0,0 0 0 0 0,0 0-1 0 0,0 0 1 0 0,0 0 0 0 0,0 0 0 0 0,0-1 0 0 0,0 1 0 0 0,0 0 0 0 0,1 0-1 0 0,-1 0 1 0 0,0 0 0 0 0,0 0 0 0 0,0 0 0 0 0,0 0 0 0 0,0 0 0 0 0,0 0 0 0 0,0 0-1 0 0,0 0 1 0 0,0 0 0 0 0,0 1 0 0 0,1-1 0 0 0,-1 0 0 0 0,0 0-2 0 0,13 0 126 0 0,3 0-4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08.4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318 522 7080 0 0,'-3'0'157'0'0,"3"0"-148"0"0,-1 0 0 0 0,1 0 0 0 0,-1 0 0 0 0,1 0 0 0 0,-1 0-1 0 0,1 0 1 0 0,-1 0 0 0 0,1-1 0 0 0,-1 1 0 0 0,1 0 0 0 0,-1 0 0 0 0,1 0 0 0 0,-1 0 0 0 0,1-1-1 0 0,-1 1 1 0 0,1 0 0 0 0,0 0 0 0 0,-1-1 0 0 0,1 1 0 0 0,-1 0 0 0 0,1-1 0 0 0,0 1 0 0 0,-1 0-1 0 0,1-1 1 0 0,0 1 0 0 0,0-1 0 0 0,-1 1 0 0 0,1 0 0 0 0,0-1 0 0 0,0 1 0 0 0,-1-1 0 0 0,1 1-1 0 0,0-1 1 0 0,0 1 0 0 0,0-1 0 0 0,0 1 0 0 0,0-1 0 0 0,0 1 0 0 0,0-1 0 0 0,0 1 0 0 0,0-1-1 0 0,0 0-8 0 0,0 1 3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0,-1 0 0 0 0,1 0-3 0 0,-1 0 13 0 0,-6-2 5 0 0,-3-7 6 0 0,2 1 32 0 0,6 4 67 0 0,1-2 143 0 0,1 6-266 0 0,0 0 9 0 0,0 0 0 0 0,1 0 0 0 0,-1 0-1 0 0,0-1 1 0 0,0 1 0 0 0,0 0 0 0 0,0 0 0 0 0,0 0-1 0 0,0 0 1 0 0,0 0 0 0 0,0 0 0 0 0,0 0 0 0 0,0 0 0 0 0,0 0-1 0 0,0 0 1 0 0,0-1 0 0 0,0 1 0 0 0,0 0 0 0 0,0 0-1 0 0,-1 0 1 0 0,1 0 0 0 0,0 0 0 0 0,0 0 0 0 0,0 0 0 0 0,0 0-1 0 0,0 0 1 0 0,0 0 0 0 0,0 0 0 0 0,0-1 0 0 0,0 1-1 0 0,0 0 1 0 0,0 0 0 0 0,0 0 0 0 0,0 0 0 0 0,0 0 0 0 0,0 0-1 0 0,-1 0 1 0 0,1 0 0 0 0,0 0 0 0 0,0 0 0 0 0,0 0-1 0 0,0 0 1 0 0,0 0 0 0 0,0 0 0 0 0,0 0 0 0 0,0 0 0 0 0,0 0-1 0 0,0 0 1 0 0,0 0 0 0 0,-1 0 0 0 0,1 0 0 0 0,0 0-1 0 0,0 0 1 0 0,0 0 0 0 0,0 0 0 0 0,0 0 0 0 0,0 0-9 0 0,-5 0 172 0 0,-12-1 503 0 0,12-3-387 0 0,3-4-70 0 0,2 5 77 0 0,-3 3-9 0 0,0 0-187 0 0,1 0-63 0 0,0 0 0 0 0,0 0 0 0 0,1 0 0 0 0,-1 0 0 0 0,0 0 0 0 0,0 0 0 0 0,0 1 0 0 0,0-1 0 0 0,1 0 0 0 0,-1 1 0 0 0,-1 0-36 0 0,-1 6 133 0 0,3-7-125 0 0,1 0 1 0 0,0 1-1 0 0,0-1 1 0 0,-1 1-1 0 0,1-1 1 0 0,0 1-1 0 0,-1-1 0 0 0,1 0 1 0 0,0 1-1 0 0,-1-1 1 0 0,1 0-1 0 0,0 1 1 0 0,-1-1-1 0 0,1 0 0 0 0,-1 0 1 0 0,1 1-1 0 0,-1-1 1 0 0,1 0-1 0 0,-1 0 1 0 0,1 0-1 0 0,-1 0 0 0 0,1 1 1 0 0,-1-1-1 0 0,1 0 1 0 0,-1 0-1 0 0,1 0 1 0 0,-1 0-1 0 0,1 0 0 0 0,-1 0 1 0 0,1 0-1 0 0,-1-1 1 0 0,1 1-9 0 0,-2 0 24 0 0,0 0 0 0 0,1 0 0 0 0,-1 1 0 0 0,1-1 0 0 0,-1 0 0 0 0,1 1 0 0 0,0-1 0 0 0,-1 1 0 0 0,1-1 0 0 0,-1 1-24 0 0,-6 4 117 0 0,1-1-100 0 0,-4 2 38 0 0,-10 4 24 0 0,16-7-74 0 0,5-3-3 0 0,-1 0 0 0 0,1 0 0 0 0,-1 1 0 0 0,0-1 1 0 0,1 0-1 0 0,-1 1 0 0 0,1-1 0 0 0,-1 0 0 0 0,0 1 0 0 0,1-1 1 0 0,-1 1-1 0 0,1-1 0 0 0,-1 1 0 0 0,1-1 0 0 0,0 1 0 0 0,-1-1 0 0 0,1 1 1 0 0,0 0-1 0 0,-1-1 0 0 0,1 1 0 0 0,0 0 0 0 0,-1 0-2 0 0,-1 4 13 0 0,1-4-9 0 0,0 1 0 0 0,-1-1 0 0 0,1 1-1 0 0,-1-1 1 0 0,1 1 0 0 0,-1-1 0 0 0,0 0 0 0 0,1 1 0 0 0,-1-1 0 0 0,0 0 0 0 0,0 0 0 0 0,0-1-1 0 0,0 2-3 0 0,-2-1 7 0 0,1 1-1 0 0,0-1 0 0 0,0 1 0 0 0,1 0 1 0 0,-1 0-1 0 0,-1 1-6 0 0,1 1 13 0 0,0-1 0 0 0,0 1 1 0 0,1 0-1 0 0,-1 0 0 0 0,1 0 0 0 0,-1 2-13 0 0,-9 15 54 0 0,-1 3-29 0 0,10-3 44 0 0,3-19-64 0 0,0 1 1 0 0,0-1 0 0 0,-1 1 0 0 0,1 0 0 0 0,0-1-1 0 0,-1 1 1 0 0,0-1 0 0 0,0 0 0 0 0,0 1 0 0 0,0-1 0 0 0,-1 2-6 0 0,1-1 10 0 0,0-1 0 0 0,0 0 0 0 0,0 1 0 0 0,0-1 0 0 0,0 0 1 0 0,1 1-1 0 0,-1-1 0 0 0,1 1 0 0 0,-1 0 0 0 0,1-1 1 0 0,0 3-11 0 0,0 7 49 0 0,-1-9-34 0 0,1 0-1 0 0,0 0 0 0 0,0 0 1 0 0,0 1-1 0 0,0-1 0 0 0,1 0 1 0 0,-1 0-1 0 0,1 0 1 0 0,0 1-1 0 0,0-1-14 0 0,4 5 33 0 0,-4-6-25 0 0,0-1 0 0 0,0 0 0 0 0,-1 1 0 0 0,1-1-1 0 0,0 1 1 0 0,-1-1 0 0 0,1 1 0 0 0,0 0 0 0 0,-1-1-1 0 0,0 1 1 0 0,1-1 0 0 0,-1 1 0 0 0,0 0 0 0 0,0 0-8 0 0,3 13 72 0 0,10 1-12 0 0,-10-13-57 0 0,1 0 1 0 0,0 0 0 0 0,-1-1-1 0 0,1 1 1 0 0,4 0-4 0 0,10 9 58 0 0,-11-8 28 0 0,2-5-63 0 0,-6 1-4 0 0,4 0 10 0 0,-5 0-21 0 0,0 0 1 0 0,0 1 0 0 0,1-2 0 0 0,-1 1 0 0 0,0 0 0 0 0,0 0-1 0 0,0-1 1 0 0,0 1 0 0 0,0-1 0 0 0,1 0-9 0 0,4-2 8 0 0,-3 2-8 0 0,-1-1 0 0 0,1 0 1 0 0,-1 0-1 0 0,1 0 0 0 0,-1 0 1 0 0,0 0-1 0 0,0 0 0 0 0,0-1 0 0 0,0 0 1 0 0,2-2-1 0 0,-2 0-4 0 0,1-2-46 0 0,3 3-67 0 0,-2 2 54 0 0,0-2-39 0 0,0 0 0 0 0,0 0 0 0 0,0 0 0 0 0,0 0-1 0 0,-1-1 1 0 0,2-2 102 0 0,6-6-299 0 0,-4 3-82 0 0,6-19-663 0 0,-11 21 776 0 0,-1 0 65 0 0,0 3 99 0 0,0-14-614 0 0</inkml:trace>
  <inkml:trace contextRef="#ctx0" brushRef="#br0" timeOffset="285.77">223 1 6648 0 0,'0'0'149'0'0,"0"0"23"0"0,0 0 12 0 0,3 0-25 0 0,-3 0-158 0 0,1 0 0 0 0,-1 0 1 0 0,1 0-1 0 0,-1 0 0 0 0,1 0 0 0 0,-1 0 1 0 0,1 0-1 0 0,-1 0 0 0 0,1 0 0 0 0,-1 0 1 0 0,1 0-1 0 0,-1 0 0 0 0,0 1 1 0 0,1-1-1 0 0,-1 0 0 0 0,1 0 0 0 0,-1 1 1 0 0,1-1-1 0 0,-1 0 0 0 0,0 0 0 0 0,1 1 1 0 0,-1-1-1 0 0,0 0 0 0 0,1 1 0 0 0,-1-1 1 0 0,0 1-1 0 0,1-1-1 0 0,0 8 28 0 0,-2-2 31 0 0,1 0 44 0 0,0 1 62 0 0,1 1 75 0 0,1-1 91 0 0,3 1-181 0 0,1 2 65 0 0,-3 6 52 0 0,-1 4-35 0 0,7 11 190 0 0,-2-5-148 0 0,4 5-4 0 0,-6 1-12 0 0,-1-16-129 0 0,-1-9-64 0 0,-2-1 0 0 0,1 1 0 0 0,-1 0 0 0 0,0-1 1 0 0,0 1-1 0 0,-1 0-65 0 0,0-1 80 0 0,1 1 1 0 0,0-1-1 0 0,0 0 1 0 0,0 0-1 0 0,2 5-80 0 0,3 13 206 0 0,-2-5-60 0 0,1 9 70 0 0,2-2 43 0 0,-3-9-11 0 0,-4-4-91 0 0,1 7 33 0 0,10 12 106 0 0,-6-3 9 0 0,1-14-69 0 0,-5-12-178 0 0,0 1-1 0 0,0-1 1 0 0,0 0-1 0 0,0 1 1 0 0,0-1-1 0 0,-1 1 0 0 0,1-1 1 0 0,-1 2-58 0 0,0 7 212 0 0,0-2-45 0 0,0 6 41 0 0,0 19 201 0 0,0-22-226 0 0,0 1 61 0 0,4 8 63 0 0,5 1 58 0 0,-5-9-199 0 0,-5 8-72 0 0,1-14-52 0 0,0 58 254 0 0,0-50-228 0 0,0-11-93 0 0,0-1-97 0 0,0-2-96 0 0,0-1 57 0 0,0 0-39 0 0,0 0-44 0 0,0-1-41 0 0,0 1-36 0 0,0-1-35 0 0,0 0-234 0 0,0 1-56 0 0,0-1-45 0 0,0 0-32 0 0,0 0-1305 0 0,0 0-1164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06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 4328 0 0,'0'0'125'0'0,"0"0"-27"0"0,0 0 6 0 0,0 0 45 0 0,0 2 139 0 0,0 9 254 0 0,0-8 24 0 0,0-1-22 0 0,0 1-474 0 0,0 1 52 0 0,0 4 168 0 0,0 11 513 0 0,0-14-604 0 0,0-2-59 0 0,3 3 209 0 0,2 0-209 0 0,-1 2 33 0 0,-3-3-16 0 0,0 1 1 0 0,0-1-1 0 0,0 1 1 0 0,-1 0-1 0 0,0-1 0 0 0,0 4-157 0 0,0-8 24 0 0,3 7 266 0 0,-1-4-226 0 0,6 16 157 0 0,-6-12-102 0 0,-1 2 47 0 0,0 1 18 0 0,6 2 14 0 0,-1 0-8 0 0,-4-2-20 0 0,-2-3-52 0 0,1 0-33 0 0,6 7 49 0 0,-1 1-19 0 0,-5 0 55 0 0,-1-9-84 0 0,0-5-58 0 0,0 0 0 0 0,0 0 0 0 0,0 0 0 0 0,0 1 0 0 0,0-1 0 0 0,0 0 0 0 0,1 0 0 0 0,-1 0 0 0 0,1 0 0 0 0,0 1-28 0 0,7 15 153 0 0,-7-15-128 0 0,0 0-1 0 0,0 0 0 0 0,0 0 1 0 0,-1 0-1 0 0,1 1 0 0 0,-1-1 1 0 0,0 2-25 0 0,0-3 17 0 0,0 0 0 0 0,0-1 0 0 0,0 1 0 0 0,1 0 0 0 0,-1 0 0 0 0,1 0 1 0 0,-1-1-1 0 0,1 1 0 0 0,-1 0 0 0 0,1-1 0 0 0,0 1 0 0 0,0 0 0 0 0,0-1 0 0 0,0 1-17 0 0,0 0 15 0 0,0-1 0 0 0,0 1 0 0 0,0 0-1 0 0,0-1 1 0 0,-1 1 0 0 0,1 0-1 0 0,-1-1 1 0 0,1 1 0 0 0,-1 0-1 0 0,1 0 1 0 0,-1-1 0 0 0,0 1-1 0 0,0 0 1 0 0,0 1-15 0 0,0 51 252 0 0,0-16-45 0 0,0-37-194 0 0,0 1 1 0 0,0 0 0 0 0,1 0 0 0 0,-1 0 0 0 0,1-1 0 0 0,-1 1 0 0 0,1 0 0 0 0,-1-1 0 0 0,1 1-1 0 0,0 0 1 0 0,0-1 0 0 0,0 1 0 0 0,0-1-14 0 0,0 1 13 0 0,0-1 1 0 0,0 1-1 0 0,0-1 0 0 0,-1 1 1 0 0,1 0-1 0 0,0-1 0 0 0,-1 1 0 0 0,1 0 1 0 0,-1 0-1 0 0,0-1 0 0 0,1 1 1 0 0,-1 0-1 0 0,0 0-13 0 0,0 75 373 0 0,0-44-137 0 0,-3-17-222 0 0,-7-3-37 0 0,7-10-94 0 0,3-3-39 0 0,0 0 69 0 0,0 0-55 0 0,0 0-71 0 0,0 0 63 0 0,0 0-32 0 0,0 0-36 0 0,0 0-33 0 0,0 0-343 0 0,0 0 82 0 0,0 1-46 0 0,0 1-659 0 0,0 2-520 0 0,0 5-986 0 0</inkml:trace>
  <inkml:trace contextRef="#ctx0" brushRef="#br0" timeOffset="337.52">1 411 7224 0 0,'0'0'165'0'0,"0"0"22"0"0,0 0 7 0 0,2-3-23 0 0,1 0-152 0 0,-1 2-7 0 0,22-10-8 0 0,-16 6 3 0 0,-3 2 38 0 0,0 0 53 0 0,1 1 72 0 0,2 1 90 0 0,7 2 349 0 0,-2-1-161 0 0,-1 0-77 0 0,-1-1-91 0 0,-2-1-100 0 0,6-4 124 0 0,-2 2-85 0 0,9 1 35 0 0,-7 3-94 0 0,-8 0-79 0 0,-1 1-1 0 0,1-2 0 0 0,-1 1 0 0 0,1-1 0 0 0,-1 0 0 0 0,1 0-80 0 0,8-5 167 0 0,-12 5-136 0 0,0 0 1 0 0,1 0-1 0 0,-1 0 0 0 0,1 0 0 0 0,-1 0 1 0 0,1 1-1 0 0,-1-1 0 0 0,1 1 0 0 0,0 0-31 0 0,11 0 98 0 0,-7 1-42 0 0,-1-1 0 0 0,1-1 1 0 0,0 1-1 0 0,0-1 0 0 0,1-1-56 0 0,6-3 50 0 0,-12 3-45 0 0,0 1 1 0 0,0 0-1 0 0,0 0 0 0 0,0 0 0 0 0,1 0 1 0 0,-1 1-1 0 0,0-1 0 0 0,0 1 0 0 0,4 0-5 0 0,1 1 15 0 0,-5-1-12 0 0,0 0 1 0 0,0 1-1 0 0,0-1 1 0 0,0 0-1 0 0,0 0 1 0 0,0-1 0 0 0,0 1-1 0 0,0-1 1 0 0,0 0-1 0 0,0 1 1 0 0,0-2-4 0 0,16-8 0 0 0,7 5 0 0 0,-12-2 0 0 0,-12 6-1 0 0,-1 0-1 0 0,0 0 1 0 0,1 1-1 0 0,-1-1 1 0 0,0 1-1 0 0,1-1 1 0 0,-1 1-1 0 0,1-1 1 0 0,-1 1-1 0 0,1 0 1 0 0,0 0 1 0 0,3-3-91 0 0,-3 1 23 0 0,0 0 38 0 0,6-2 38 0 0,-5 3-36 0 0,1-1-74 0 0,-2 2 11 0 0,0-1-34 0 0,0 1-57 0 0,1 0-54 0 0,-1-1-60 0 0,0 1-66 0 0,1 0-74 0 0,-1 0-79 0 0,1 0-87 0 0,-1 0-93 0 0,0 0-808 0 0,-1 0-855 0 0</inkml:trace>
  <inkml:trace contextRef="#ctx0" brushRef="#br0" timeOffset="781.29">663 111 6592 0 0,'0'0'149'0'0,"0"0"23"0"0,0 0 11 0 0,3 3-30 0 0,8 10-122 0 0,0 11-20 0 0,-7-16 51 0 0,-2-5-6 0 0,-1 1 73 0 0,-1 0 94 0 0,0 2 170 0 0,1 0-76 0 0,-1-3-161 0 0,1 0-82 0 0,0-1-63 0 0,3 6 230 0 0,2 2 86 0 0,-3 4 54 0 0,-2-3-75 0 0,6 1 40 0 0,-1 1-6 0 0,-5-2-45 0 0,2 1-18 0 0,1-3-61 0 0,3 4 13 0 0,-5-2-110 0 0,-1 2 94 0 0,-1 33 619 0 0,-1-34-645 0 0,1-2-64 0 0,0 3 41 0 0,-1-1-1 0 0,1-4-27 0 0,1 0 6 0 0,2 1 34 0 0,2 6-11 0 0,2 20 156 0 0,-6-22-178 0 0,-1 3 47 0 0,0 9 53 0 0,0 0 63 0 0,0 93 1392 0 0,0-115-1532 0 0,0-3-20 0 0,0 0-2 0 0,0 0-4 0 0,0 0-17 0 0,0 0-10 0 0,0 0-1 0 0,0 0-4 0 0,0 0-17 0 0,0 0-10 0 0,3-3-1 0 0,-3 3-74 0 0,1-1-2 0 0,1-1 0 0 0,-1 1 1 0 0,0 0-1 0 0,0 0 1 0 0,0-1-1 0 0,0 1 0 0 0,-1 0 1 0 0,1-1-1 0 0,0 1 1 0 0,-1-1-1 0 0,1 1 0 0 0,-1-1 1 0 0,1 1-1 0 0,-1-1 1 0 0,0 1-1 0 0,1-1 1 0 0,-1 1-1 0 0,0-1 0 0 0,0 0 1 0 0,0 0-5 0 0,1-6 17 0 0,0 0 1 0 0,0 0-1 0 0,1 0 1 0 0,0 0-1 0 0,2-3-17 0 0,3-15 46 0 0,-4 20-44 0 0,-1 0 1 0 0,1 0-1 0 0,0 0 1 0 0,1 0-1 0 0,-1 0 0 0 0,3-1-2 0 0,-2 1 0 0 0,-1 1 0 0 0,1-1 0 0 0,-1 0-1 0 0,1-4 1 0 0,-3 8-2 0 0,-1 1-1 0 0,1-1 0 0 0,0 0 0 0 0,0 0 0 0 0,-1 1 1 0 0,1-1-1 0 0,0 0 0 0 0,1 1 0 0 0,-1-1 0 0 0,0 1 1 0 0,0-1-1 0 0,1 1 0 0 0,-1 0 0 0 0,0 0 0 0 0,2-1 3 0 0,8-10-42 0 0,-5-2 3 0 0,-6 13 35 0 0,1 0 0 0 0,-1 0 0 0 0,0 0 0 0 0,1 1 1 0 0,-1-1-1 0 0,0 0 0 0 0,1 0 0 0 0,-1 0 0 0 0,1 0 0 0 0,-1 1 0 0 0,1-1 1 0 0,0 0-1 0 0,-1 0 0 0 0,1 1 0 0 0,0-1 0 0 0,-1 1 0 0 0,1-1 1 0 0,0 0-1 0 0,0 1 0 0 0,-1-1 0 0 0,1 1 0 0 0,0 0 0 0 0,0-1 0 0 0,0 1 4 0 0,16-13-51 0 0,-2 0 22 0 0,1 10-21 0 0,62 3-104 0 0,-76 0 153 0 0,0 0 1 0 0,-1 0-1 0 0,1 1 0 0 0,0-1 0 0 0,-1 0 0 0 0,1 1 0 0 0,0-1 0 0 0,-1 1 0 0 0,1 0 0 0 0,-1-1 0 0 0,1 1 0 0 0,-1 0 0 0 0,0 0 0 0 0,1 0 1 0 0,6 4-11 0 0,-1-2-17 0 0,-4-1 26 0 0,0-1-1 0 0,-1 0 0 0 0,1 0 0 0 0,0 1 0 0 0,-1 0 0 0 0,1-1 1 0 0,-1 1-1 0 0,1 0 0 0 0,-1 0 0 0 0,0 0 0 0 0,0 1 0 0 0,0-1 0 0 0,0 0 1 0 0,0 1-1 0 0,0 0 3 0 0,3 10-43 0 0,5-7 32 0 0,6 23 11 0 0,16 34 0 0 0,-30-48 0 0 0,1 1 0 0 0,2-8 0 0 0,-4-6 0 0 0,0-1 0 0 0,0 0 0 0 0,0 1 0 0 0,-1-1 0 0 0,1 1 0 0 0,0 0 0 0 0,-1-1 0 0 0,1 1 0 0 0,-1-1 0 0 0,1 1 0 0 0,-1 0 0 0 0,0-1 0 0 0,0 1 0 0 0,0 0 0 0 0,1 7-12 0 0,1-2-32 0 0,2-1-46 0 0,2 1-106 0 0,-3-5-175 0 0,-3-1 202 0 0,0-1-40 0 0,0 1-72 0 0,0-1 92 0 0,0 1-36 0 0,0 0-41 0 0,0 0-38 0 0,0 1-405 0 0,0 0 102 0 0,0 0-52 0 0,0 1-772 0 0,0-1-604 0 0,0-2-1151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05.2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5136 0 0,'0'0'149'0'0,"0"0"-34"0"0,0 0 9 0 0,0 0 57 0 0,0 0 168 0 0,0 0 310 0 0,0 0 21 0 0,0 0-279 0 0,0 0-165 0 0,0 0-41 0 0,0 0 42 0 0,0 0 106 0 0,0 0-20 0 0,0 0-6 0 0,0 0-12 0 0,0 0-7 0 0,0 0-2 0 0,0 0 0 0 0,0 3 0 0 0,0 23 296 0 0,2-21-298 0 0,5 4-123 0 0,-3 0 35 0 0,-1 21 267 0 0,-4-16-317 0 0,1 24 210 0 0,3-17-208 0 0,3-5-25 0 0,-5-13-101 0 0,1 0-1 0 0,-1 1 0 0 0,0-1 1 0 0,0 0-1 0 0,-1 1 0 0 0,1-1 0 0 0,-1 1 1 0 0,0 1-32 0 0,1 10 142 0 0,0-1-35 0 0,0-5-26 0 0,1 0 1 0 0,0 0 0 0 0,0-1 0 0 0,3 6-82 0 0,-2 4 164 0 0,-3 2-19 0 0,-1-10-72 0 0,1 6 92 0 0,0 10 77 0 0,0-8-98 0 0,3-7 27 0 0,7 10-3 0 0,-7-14-171 0 0,-1 0 88 0 0,-3 12 349 0 0,0-15-356 0 0,1 0-50 0 0,0-1-72 0 0,1 0-88 0 0,1-1-108 0 0,-1-1 74 0 0,1 0-34 0 0,0 0-37 0 0,0-1-37 0 0,1 0-42 0 0,0 0-43 0 0,-3 0 8 0 0,0 0-53 0 0,0 0-45 0 0,0 0-41 0 0,0 0-143 0 0,0 0-40 0 0,0 0-173 0 0,0 0-466 0 0</inkml:trace>
  <inkml:trace contextRef="#ctx0" brushRef="#br0" timeOffset="485.27">506 17 8496 0 0,'0'0'190'0'0,"0"0"28"0"0,0 0 10 0 0,0 0 17 0 0,0 0 11 0 0,0-3 7 0 0,0-7 1 0 0,0 10-259 0 0,0 0-1 0 0,0-1 1 0 0,0 1 0 0 0,0 0 0 0 0,0 0 0 0 0,0 0-1 0 0,0 0 1 0 0,0 0 0 0 0,0 0 0 0 0,0 0 0 0 0,0 0 0 0 0,0 0-1 0 0,0 0 1 0 0,0-1 0 0 0,0 1 0 0 0,0 0 0 0 0,0 0-1 0 0,0 0 1 0 0,0 0 0 0 0,0 0 0 0 0,0 0 0 0 0,0 0 0 0 0,0 0-1 0 0,0 0 1 0 0,0 0 0 0 0,0 0 0 0 0,-1-1 0 0 0,1 1-1 0 0,0 0 1 0 0,0 0 0 0 0,0 0 0 0 0,0 0 0 0 0,0 0 0 0 0,0 0-1 0 0,0 0 1 0 0,0 0 0 0 0,0 0 0 0 0,0 0 0 0 0,0 0-1 0 0,0 0 1 0 0,-1 0 0 0 0,1 0 0 0 0,0 0 0 0 0,0 0 0 0 0,0 0-1 0 0,0 0 1 0 0,0 0 0 0 0,0 0 0 0 0,0 0 0 0 0,0 0-1 0 0,0 0 1 0 0,0 0 0 0 0,-1 0 0 0 0,1 0 0 0 0,0 0 0 0 0,0 0-1 0 0,0 0-4 0 0,-10 0 479 0 0,-1 0-101 0 0,-1 0-85 0 0,-1 0-74 0 0,-3 0-36 0 0,0 0-64 0 0,-27 0 72 0 0,38 3-138 0 0,4-2-50 0 0,-1 0 0 0 0,1 0 0 0 0,0 0 0 0 0,0 0 0 0 0,-1 0 0 0 0,1 0 0 0 0,-1 0 0 0 0,1-1 0 0 0,-1 1 0 0 0,1-1 0 0 0,-2 1-3 0 0,-26 2 95 0 0,28-3-94 0 0,0 0-1 0 0,0 0 1 0 0,1 0 0 0 0,-1 0 0 0 0,0 0-1 0 0,1 0 1 0 0,-1 0 0 0 0,0 0-1 0 0,1 1 1 0 0,-1-1 0 0 0,0 0-1 0 0,1 0 1 0 0,-1 1 0 0 0,1-1 0 0 0,-1 0-1 0 0,-4 11 0 0 0,-6-6 0 0 0,11-4 0 0 0,0-1 0 0 0,-1 1 0 0 0,1-1 0 0 0,0 1 0 0 0,0-1 0 0 0,0 0 0 0 0,0 1 0 0 0,-1-1 0 0 0,1 1 0 0 0,0-1 0 0 0,0 1 0 0 0,0 0 0 0 0,0-1 0 0 0,0 1 0 0 0,0-1 0 0 0,0 1 0 0 0,0-1 0 0 0,1 1 0 0 0,-1-1 0 0 0,0 1 0 0 0,0-1 0 0 0,0 0 0 0 0,0 1 0 0 0,1-1 0 0 0,-1 1 0 0 0,0-1 0 0 0,16 32 0 0 0,0-3 0 0 0,-3-24 0 0 0,-9-2 0 0 0,0 0 0 0 0,0 0 0 0 0,0 0 0 0 0,0 1 0 0 0,0 0 0 0 0,-1-1 0 0 0,1 3 0 0 0,0-2 0 0 0,-1 0 0 0 0,0 0 0 0 0,1-1 0 0 0,0 1 0 0 0,0-1 0 0 0,0 0 0 0 0,2 1 0 0 0,4 1 0 0 0,-7-4 0 0 0,-1 0 0 0 0,0 0 0 0 0,1 0 0 0 0,-1 0 0 0 0,0 1 0 0 0,0-1 0 0 0,0 1 0 0 0,0-1 0 0 0,0 1 0 0 0,17 18 44 0 0,11 10 139 0 0,7 7 97 0 0,-13-13-146 0 0,-15-13 12 0 0,8 20 295 0 0,-14-26-357 0 0,-2-1-1 0 0,0 1 1 0 0,0-1 0 0 0,0 0-1 0 0,-1 1 1 0 0,1-1 0 0 0,-1 0-1 0 0,0 1 1 0 0,-1-1 0 0 0,0 4-84 0 0,1 8 221 0 0,-2-7-99 0 0,-5 7 238 0 0,5-13-312 0 0,-1 1-47 0 0,1 1 30 0 0,0-1 30 0 0,0 1 1 0 0,-1-1 0 0 0,1 0 0 0 0,-1 0-1 0 0,0 0 1 0 0,-1 1-62 0 0,-9 5 104 0 0,0-5-72 0 0,11-1-17 0 0,-4 2 13 0 0,3-5-27 0 0,0 0 1 0 0,0-1-1 0 0,0 1 1 0 0,0-1-1 0 0,-1 0 1 0 0,1 0 0 0 0,-1 0-2 0 0,-33 0-2 0 0,24 0-24 0 0,0 0-38 0 0,5-1 21 0 0,2-1-79 0 0,1 0-70 0 0,0-1-58 0 0,-3-2-243 0 0,-1 0-221 0 0,3 2 251 0 0,0 1 39 0 0,-7-7-343 0 0,-16-6-449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04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238 363 6416 0 0,'0'0'141'0'0,"0"0"23"0"0,0-2 13 0 0,0-1-146 0 0,0 0-1 0 0,0 0 0 0 0,-1 1 1 0 0,1-1-1 0 0,0 0 0 0 0,-1 0 1 0 0,0 1-1 0 0,0-2-30 0 0,1 4 15 0 0,0 0-1 0 0,0-1 1 0 0,-1 1 0 0 0,1-1-1 0 0,0 1 1 0 0,0 0 0 0 0,-1-1 0 0 0,1 1-1 0 0,0 0 1 0 0,-1-1 0 0 0,1 1-1 0 0,0 0 1 0 0,-1 0 0 0 0,1-1-1 0 0,-1 1 1 0 0,1 0 0 0 0,-1 0 0 0 0,1 0-1 0 0,0-1-14 0 0,-4-1 236 0 0,2-6 54 0 0,2 5 172 0 0,-2 3-258 0 0,1 0-45 0 0,-1 0-41 0 0,1 0-34 0 0,-1 0 2 0 0,-2 0-34 0 0,3 0 41 0 0,-5-3 221 0 0,-4-7-8 0 0,8 8-140 0 0,0 1-45 0 0,-2 0 15 0 0,-4 2-33 0 0,8-1-63 0 0,-13 0 440 0 0,3-1-202 0 0,0 1-64 0 0,1 1-63 0 0,4 2-58 0 0,0 3 49 0 0,5-5-133 0 0,0-1 0 0 0,0 1-1 0 0,-1-1 1 0 0,1 1 0 0 0,0-1-1 0 0,0 0 1 0 0,-1 1 0 0 0,1-1-1 0 0,0 0 1 0 0,-1 1-1 0 0,1-1 1 0 0,-1 0 0 0 0,1 1-1 0 0,0-1 1 0 0,-1 0 0 0 0,1 0-1 0 0,-1 1 1 0 0,1-1 0 0 0,-1 0-1 0 0,1 0 1 0 0,-1 0 0 0 0,1 0-1 0 0,-1 0 1 0 0,1 0-1 0 0,-1 0 1 0 0,1 0 0 0 0,-1 0-1 0 0,1 0 1 0 0,-1 0 0 0 0,1 0-1 0 0,-1 0 1 0 0,0 0-9 0 0,1 0 8 0 0,-1 0 0 0 0,0 0 0 0 0,0 0 0 0 0,1 0 0 0 0,-1 0 0 0 0,0 0-1 0 0,1 1 1 0 0,-1-1 0 0 0,0 0 0 0 0,1 0 0 0 0,-1 1 0 0 0,0-1 0 0 0,1 0 0 0 0,-1 1 0 0 0,0-1 0 0 0,1 1 0 0 0,-1-1-8 0 0,-5 10 100 0 0,6-9-93 0 0,-1 0 1 0 0,0 0 0 0 0,1 0 0 0 0,-1 0-1 0 0,0 0 1 0 0,1 0 0 0 0,-1 0-1 0 0,0 0 1 0 0,0 0 0 0 0,0 0 0 0 0,0 0-1 0 0,0 0 1 0 0,0-1 0 0 0,0 1 0 0 0,0 0-8 0 0,-4 1 27 0 0,4-2-19 0 0,1 1 0 0 0,-1-1-1 0 0,0 0 1 0 0,1 1 0 0 0,-1-1-1 0 0,1 0 1 0 0,-1 1 0 0 0,0-1 0 0 0,1 1-1 0 0,-1-1 1 0 0,1 0 0 0 0,-1 1-1 0 0,1 0 1 0 0,-1-1 0 0 0,1 1 0 0 0,0-1-1 0 0,-1 1 1 0 0,1-1 0 0 0,0 1-1 0 0,-1 0 1 0 0,1-1 0 0 0,0 1-8 0 0,-3 4 35 0 0,-9 15 97 0 0,10-17-114 0 0,0 0 1 0 0,0 0-1 0 0,0 0 1 0 0,0 0 0 0 0,1 0-1 0 0,-1 1-18 0 0,-1 17 153 0 0,1-5 15 0 0,-5 2-17 0 0,2-7-58 0 0,1 2 72 0 0,0-2-39 0 0,-3 8 42 0 0,4 1-95 0 0,3 27 71 0 0,0-28-4 0 0,3-4-47 0 0,10 1 121 0 0,0 0-49 0 0,-10-9-119 0 0,-3-7-41 0 0,0 1 0 0 0,0-1 0 0 0,0 1 0 0 0,1-1 0 0 0,-1 1 0 0 0,0-1 0 0 0,0 0 0 0 0,0 1 0 0 0,1-1 0 0 0,-1 1 0 0 0,0-1-1 0 0,0 0 1 0 0,1 1 0 0 0,-1-1 0 0 0,0 0 0 0 0,1 1 0 0 0,-1-1 0 0 0,1 0 0 0 0,-1 1 0 0 0,0-1 0 0 0,1 0 0 0 0,-1 0 0 0 0,1 0 0 0 0,-1 1-1 0 0,0-1 1 0 0,1 0 0 0 0,-1 0 0 0 0,1 0 0 0 0,-1 0 0 0 0,1 0 0 0 0,-1 0 0 0 0,1 0 0 0 0,-1 0 0 0 0,1 0 0 0 0,-1 0 0 0 0,1 0-5 0 0,1 0 125 0 0,1 0 55 0 0,39 0 416 0 0,-37-3-487 0 0,-1-1-80 0 0,0 0-8 0 0,-1 1 0 0 0,1-1 0 0 0,0 1 0 0 0,0-1 0 0 0,2 0-21 0 0,5-1 39 0 0,-9 4-34 0 0,0 0-1 0 0,0 0 0 0 0,1 0 0 0 0,-1 0 0 0 0,0-1 0 0 0,0 1 1 0 0,0-1-1 0 0,0 1 0 0 0,0-1-4 0 0,5-6 27 0 0,-3 5-18 0 0,-1 0 0 0 0,0 0 0 0 0,0-1-1 0 0,0 1 1 0 0,0-1 0 0 0,0 0-9 0 0,1-6 41 0 0,-3 7-30 0 0,0 1 0 0 0,1 0-1 0 0,-1 0 1 0 0,0 0 0 0 0,0-1 0 0 0,1 1 0 0 0,0 0 0 0 0,-1 1 0 0 0,1-1-11 0 0,-1 0 5 0 0,1 1 1 0 0,-1 0 1 0 0,0 0-1 0 0,0 0 0 0 0,0 0 1 0 0,0-1-1 0 0,0 1 0 0 0,0 0 0 0 0,0-1 1 0 0,0 1-1 0 0,0-1 0 0 0,-1 1 1 0 0,1-1-1 0 0,-1 1 0 0 0,1-1 0 0 0,-1 1 1 0 0,0-1-1 0 0,1 1 0 0 0,-1-1 1 0 0,0 0-1 0 0,0 1 0 0 0,0-1 1 0 0,0 0-8 0 0,0-2 10 0 0,1 0 0 0 0,-1 0 0 0 0,1 0 0 0 0,0 0 0 0 0,0 0 0 0 0,1-1 0 0 0,-1 2 0 0 0,2-3-9 0 0,9-19-26 0 0,-5 12-27 0 0,-6 9 51 0 0,0 0 0 0 0,0-1 1 0 0,0 1-1 0 0,-1 0 0 0 0,0-1 1 0 0,1 1-1 0 0,-1 0 0 0 0,-1-1 1 0 0,0-3 1 0 0,0-8 15 0 0,1 10 13 0 0,2-13 15 0 0,-2 19-46 0 0,0 0 1 0 0,0-1-1 0 0,1 1 1 0 0,-1-1-1 0 0,0 1 1 0 0,0 0-1 0 0,1-1 1 0 0,-1 1-1 0 0,0 0 1 0 0,1-1-1 0 0,-1 1 1 0 0,0 0-1 0 0,1-1 1 0 0,-1 1-1 0 0,1 0 1 0 0,-1 0-1 0 0,0-1 1 0 0,1 1-1 0 0,-1 0 1 0 0,1 0-1 0 0,-1 0 1 0 0,1 0-1 0 0,-1 0 1 0 0,1-1-1 0 0,-1 1 1 0 0,0 0-1 0 0,1 0 1 0 0,-1 0-1 0 0,1 0 0 0 0,0 1 4 0 0,1-1-69 0 0,-2 0 4 0 0,0 0 0 0 0,0 0 0 0 0,3 2 0 0 0,-2 0 55 0 0,0-1 1 0 0,0 1-1 0 0,1-1 1 0 0,-1 1-1 0 0,-1-1 1 0 0,1 1-1 0 0,0 0 1 0 0,0 0-1 0 0,-1-1 1 0 0,1 1-1 0 0,0 0 1 0 0,-1 0-1 0 0,0 1 9 0 0,2 29-96 0 0,-2-28 93 0 0,-1 20-117 0 0,1-2 89 0 0,-1-15 31 0 0,1 0 0 0 0,1-1 0 0 0,-1 1 0 0 0,1-1 1 0 0,2 7-1 0 0,11 20 0 0 0,3-1 0 0 0,-1-3 0 0 0,-12-27 0 0 0,-1-1 0 0 0,6 15 0 0 0,1-3 12 0 0,-7-11 46 0 0,-3-2-33 0 0,2 0-54 0 0,-1 0-171 0 0,-1 0 61 0 0,1 0 55 0 0,-1 0 47 0 0,1 0 44 0 0,-1 0 42 0 0,0 0 101 0 0,2 0 300 0 0,-2 0-350 0 0,1 0-48 0 0,-1 0-58 0 0,1 0-62 0 0,-1 0-75 0 0,1 0-85 0 0,0 0-57 0 0,-1 0-87 0 0,1 0-94 0 0,0 0-102 0 0,0 0-112 0 0,1 0-119 0 0,-2 0 352 0 0,1 0-33 0 0,0 0-34 0 0,-1 0-35 0 0,5 0-1236 0 0,3 0-1007 0 0</inkml:trace>
  <inkml:trace contextRef="#ctx0" brushRef="#br0" timeOffset="396.91">569 0 7136 0 0,'0'0'208'0'0,"0"0"37"0"0,0 0 31 0 0,0 0 11 0 0,0 0 1 0 0,0 0 16 0 0,3 0 69 0 0,7 0 38 0 0,-10 0-404 0 0,0 0 0 0 0,0 0 1 0 0,0 0-1 0 0,0 0 0 0 0,1 0 0 0 0,-1 0 1 0 0,0 0-1 0 0,0 0 0 0 0,0 0 1 0 0,0 0-1 0 0,0 0 0 0 0,0 0 1 0 0,0 0-1 0 0,0 0 0 0 0,0 0 0 0 0,0 0 1 0 0,1 0-1 0 0,-1 0 0 0 0,0 0 1 0 0,0 0-1 0 0,0 0 0 0 0,0 0 1 0 0,0 0-1 0 0,0 1 0 0 0,0-1 0 0 0,0 0 1 0 0,0 0-1 0 0,0 0 0 0 0,0 0 1 0 0,0 0-1 0 0,1 0 0 0 0,-1 0 1 0 0,0 0-1 0 0,0 0 0 0 0,0 0 0 0 0,0 0 1 0 0,0 0-1 0 0,0 0 0 0 0,0 1 1 0 0,0-1-1 0 0,0 0 0 0 0,0 0 1 0 0,0 0-1 0 0,0 0 0 0 0,0 0 0 0 0,0 0 1 0 0,0 0-1 0 0,0 0 0 0 0,0 0 1 0 0,0 0-1 0 0,0 1 0 0 0,0-1 0 0 0,0 0 1 0 0,0 0-1 0 0,0 0 0 0 0,0 0 1 0 0,0 0-8 0 0,0 0 17 0 0,0 1-1 0 0,0-1 1 0 0,0 1 0 0 0,0-1 0 0 0,0 1 0 0 0,0-1 0 0 0,0 0-1 0 0,0 1 1 0 0,0-1 0 0 0,0 1 0 0 0,0-1 0 0 0,0 0 0 0 0,0 1-1 0 0,1-1 1 0 0,-1 1 0 0 0,0-1 0 0 0,0 0 0 0 0,0 1 0 0 0,1-1-1 0 0,-1 0 1 0 0,0 1 0 0 0,1-1 0 0 0,-1 0 0 0 0,0 1 0 0 0,1-1-1 0 0,-1 0 1 0 0,0 0 0 0 0,1 0 0 0 0,-1 1 0 0 0,0-1 0 0 0,1 0-17 0 0,6 5 252 0 0,-2 3 26 0 0,4 9 46 0 0,-7-13-220 0 0,1 8 160 0 0,-3 0-43 0 0,-1-10-178 0 0,1 1 0 0 0,0 0 1 0 0,0 0-1 0 0,0-1 1 0 0,1 1-1 0 0,-1 0 0 0 0,1 0 1 0 0,0 1-44 0 0,1 2 41 0 0,2 5 57 0 0,-1 2 36 0 0,0 1 46 0 0,-2 2 55 0 0,-1-7-112 0 0,2-2-34 0 0,4 9 58 0 0,0-1 2 0 0,-5-8-59 0 0,0 2 34 0 0,-1 2 34 0 0,0-2-43 0 0,0 16 130 0 0,1-8-26 0 0,5 1-41 0 0,0-3-49 0 0,-4-5 3 0 0,-1 0 1 0 0,-1 0-1 0 0,1 0 0 0 0,-2 1 0 0 0,0 7-132 0 0,0 26 391 0 0,5-18-196 0 0,2-11-52 0 0,-5-11-112 0 0,1-1-1 0 0,-1 0 1 0 0,0 1-1 0 0,-1-1 1 0 0,1 1 0 0 0,0-1-1 0 0,-1 1 1 0 0,0-1-1 0 0,0 1-30 0 0,-1 17 141 0 0,1-14-80 0 0,-1 0 0 0 0,1 0 0 0 0,0 0 0 0 0,1 0 0 0 0,-1-1 0 0 0,1 1 0 0 0,2 6-61 0 0,-1-7 30 0 0,0 0-8 0 0,1 1 0 0 0,-2 0 1 0 0,1-1-1 0 0,-1 1 0 0 0,0 0 1 0 0,0 0-1 0 0,-1 0-22 0 0,0-4-95 0 0,0 0 69 0 0,0 2 92 0 0,0 5 158 0 0,0-5-154 0 0,0-1-55 0 0,0 0-85 0 0,0 0-87 0 0,0-1-111 0 0,0-2 87 0 0,0 0-36 0 0,0 0-37 0 0,0 0-41 0 0,0-2 257 0 0,0 1-1 0 0,0-1 1 0 0,0 0 0 0 0,0 1 0 0 0,0-1 0 0 0,0 0-1 0 0,0 0 1 0 0,0 1 0 0 0,-1-1 0 0 0,1 1-1 0 0,0-1 1 0 0,0 0 0 0 0,-1 1 0 0 0,1-1 0 0 0,0 0 38 0 0,-1 1-42 0 0,0 0 1 0 0,0-1 0 0 0,0 1 0 0 0,1 0 0 0 0,-1-1 0 0 0,0 1 0 0 0,0 0-1 0 0,0 0 1 0 0,0 0 0 0 0,1 0 0 0 0,-1 0 0 0 0,0 0 0 0 0,0 0 0 0 0,-1 0 41 0 0</inkml:trace>
  <inkml:trace contextRef="#ctx0" brushRef="#br0" timeOffset="635.04">522 316 8840 0 0,'0'0'197'0'0,"0"0"24"0"0,0 0 19 0 0,2 0 48 0 0,10 1 133 0 0,24-1 650 0 0,-23-4-637 0 0,-5 0-261 0 0,18-7 284 0 0,-16 6-345 0 0,9-2 80 0 0,-1 5 27 0 0,-8 3-150 0 0,10-1 34 0 0,-2-3-6 0 0,-8-2-54 0 0,-7 4-30 0 0,0 0 1 0 0,0-1-1 0 0,0 1 1 0 0,0 0-1 0 0,0 1 1 0 0,0-1-1 0 0,1 0 1 0 0,-1 1-1 0 0,0 0 1 0 0,3 0-14 0 0,18 0-55 0 0,-1 0-74 0 0,6 0 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02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5472 0 0,'0'0'124'0'0,"0"0"17"0"0,0 0 10 0 0,0 0-50 0 0,0 0-6 0 0,0 0 76 0 0,0 0 40 0 0,0 0 259 0 0,0 0 11 0 0,0 0-33 0 0,0 0-287 0 0,0 0-37 0 0,0 3 84 0 0,0 11 19 0 0,0 1 98 0 0,0 3 158 0 0,0 11 329 0 0,0-28-799 0 0,0 0 0 0 0,0-1 0 0 0,0 1 0 0 0,0 0 0 0 0,0-1 0 0 0,0 1 0 0 0,0 0 0 0 0,0-1 0 0 0,1 1 0 0 0,-1 0 0 0 0,0-1 0 0 0,0 1 0 0 0,1 0 0 0 0,-1-1 0 0 0,0 1 0 0 0,1-1 0 0 0,-1 1 0 0 0,1-1 0 0 0,-1 1 0 0 0,1 0 0 0 0,-1-1 0 0 0,1 0 0 0 0,-1 1 0 0 0,1-1 0 0 0,-1 1 0 0 0,1-1-13 0 0,0 0 14 0 0,-1 1-1 0 0,1-1 0 0 0,-1 1 0 0 0,1-1 0 0 0,-1 1 1 0 0,1-1-1 0 0,-1 1 0 0 0,1-1 0 0 0,-1 1 0 0 0,0-1 0 0 0,1 1 1 0 0,-1-1-1 0 0,0 1 0 0 0,1 0 0 0 0,-1-1 0 0 0,0 1 1 0 0,0 0-1 0 0,1-1 0 0 0,-1 1 0 0 0,0 0 0 0 0,0-1 1 0 0,0 1-1 0 0,0 0 0 0 0,0-1 0 0 0,0 1 0 0 0,0 0-13 0 0,0 5 108 0 0,-1-4-72 0 0,1 0-1 0 0,0-1 0 0 0,0 1 0 0 0,0 0 0 0 0,0-1 0 0 0,0 1 0 0 0,1 0 0 0 0,-1-1 0 0 0,0 1 0 0 0,1-1 1 0 0,-1 1-1 0 0,1 1-35 0 0,10 2 272 0 0,-6 3-60 0 0,4 9 28 0 0,-7-13-164 0 0,3 6 97 0 0,-5-7-136 0 0,1-1 1 0 0,1 0 0 0 0,-1 0-1 0 0,0 1 1 0 0,1-1 0 0 0,-1 0-1 0 0,1 0 1 0 0,-1 0 0 0 0,1 0-38 0 0,4 4 108 0 0,8 7 316 0 0,-9-7-268 0 0,-3-3-89 0 0,0 0-54 0 0,3 7 160 0 0,-4-7-136 0 0,0-1 1 0 0,0 0 0 0 0,0 1-1 0 0,0-1 1 0 0,1 0 0 0 0,-1 0-1 0 0,1 0 1 0 0,0 0 0 0 0,-1 0-38 0 0,5 3 86 0 0,-2-2-15 0 0,-1 1-1 0 0,0-1 1 0 0,0 1-1 0 0,0-1 1 0 0,0 2-71 0 0,7 18 313 0 0,-9-18-253 0 0,3 4 3 0 0,-1-5-5 0 0,0 3 42 0 0,1 2 59 0 0,3 5-47 0 0,-3-3 37 0 0,0-1-1 0 0,2 0 0 0 0,2 5-148 0 0,5 9 150 0 0,-11-14-74 0 0,-1 1 37 0 0,-1-9-88 0 0,0 0 0 0 0,1 0 1 0 0,-1 0-1 0 0,1 0 0 0 0,-1 0 1 0 0,1 0-1 0 0,0 0 0 0 0,-1 0 1 0 0,2 1-26 0 0,10 17 135 0 0,-1-1-37 0 0,-10-16-77 0 0,-1 0 0 0 0,1 0-1 0 0,-1-1 1 0 0,1 1 0 0 0,-1 0 0 0 0,0 0 0 0 0,0-1 0 0 0,-1 3-21 0 0,1-4 15 0 0,0 1 1 0 0,0 0-1 0 0,0 0 0 0 0,0 0 1 0 0,0 0-1 0 0,0 0 0 0 0,1-1 1 0 0,-1 1-1 0 0,0 0 0 0 0,1 0 1 0 0,0 1-16 0 0,26 45 290 0 0,-22-17-123 0 0,5-18-102 0 0,-6-7 12 0 0,-3 1-51 0 0,0-1-11 0 0,9 7 9 0 0,-7-10 42 0 0,-3-3 12 0 0,0 0-12 0 0,0 0-2 0 0,0 0 0 0 0,0 0 6 0 0,0 0 20 0 0,0 0 6 0 0,0 0 0 0 0,0 0-4 0 0,0 0-16 0 0,0 0-4 0 0,0 0 0 0 0,0 0-1 0 0,0-42 106 0 0,0 2-64 0 0,0-8-43 0 0,0-28-45 0 0,0 69-25 0 0,1 0 0 0 0,0 0 0 0 0,0 0 0 0 0,1 0 0 0 0,0-1 0 0 0,2-4 0 0 0,-2 7 0 0 0,-1 2 0 0 0,0-1 0 0 0,0 0 0 0 0,-1 1 0 0 0,1-1 0 0 0,-1 1 0 0 0,0-1 0 0 0,0 0 0 0 0,0 1 0 0 0,-1-3 0 0 0,1-3 0 0 0,0 7 0 0 0,0 0 0 0 0,0 1 0 0 0,0-1 0 0 0,0 0 0 0 0,0 1 0 0 0,1-1 0 0 0,-1 0 0 0 0,1 1 0 0 0,-1-1 0 0 0,1 1 0 0 0,0-1 0 0 0,0 1 0 0 0,-1-1 0 0 0,2 0 0 0 0,4-10 0 0 0,-5 7 0 0 0,0 1 0 0 0,-1 0 0 0 0,1-1 0 0 0,-1 1 0 0 0,0-1 0 0 0,-1-2 0 0 0,1-4 0 0 0,0 10 0 0 0,1-1 0 0 0,-1 0 0 0 0,0 1 0 0 0,0-1 0 0 0,1 0 0 0 0,-1 1 0 0 0,1-1 0 0 0,-1 1 0 0 0,1-1 0 0 0,0 0 0 0 0,0 1 0 0 0,0 0 0 0 0,-1-1 0 0 0,2 1 0 0 0,3-7 0 0 0,0-8 0 0 0,8 0 0 0 0,0 0 0 0 0,-8 3-12 0 0,-4 13 9 0 0,-1-1-1 0 0,1 1 0 0 0,0 0 0 0 0,-1 0 0 0 0,1-1 0 0 0,0 1 0 0 0,-1 0 0 0 0,1 0 0 0 0,0 0 0 0 0,-1 0 0 0 0,1-1 0 0 0,0 1 1 0 0,-1 0-1 0 0,1 0 0 0 0,0 1 4 0 0,-1-1 0 0 0,5-3-55 0 0,8-8 32 0 0,0 9-37 0 0,-7 4 0 0 0,7 9 48 0 0,0-6 12 0 0,-8 6-10 0 0,6-6-33 0 0,4 24 32 0 0,0 2 11 0 0,-7-14-59 0 0,1 1 1 0 0,9 13 58 0 0,-11-18-3 0 0,-1 0-1 0 0,-1 0 1 0 0,4 13 3 0 0,-7-17-1 0 0,1-2 1 0 0,0 1 0 0 0,1-1 0 0 0,0 0 0 0 0,1 3 0 0 0,8 14 11 0 0,-5-1 35 0 0,0 1-39 0 0,-7-21-7 0 0,-1 0 0 0 0,1-1 0 0 0,0 1 0 0 0,0-1 0 0 0,0 0 0 0 0,0 1 0 0 0,0-1 0 0 0,0 0 0 0 0,0 0 0 0 0,1 0 0 0 0,0 0 0 0 0,-1 0 0 0 0,1 0 0 0 0,0 0 0 0 0,1 1 1 0 0,-1 0 0 0 0,0 0 0 0 0,1 1 0 0 0,-1-1-1 0 0,0 0 1 0 0,0 2-1 0 0,0-1 12 0 0,-1-1 0 0 0,1 0 0 0 0,1 1 1 0 0,-1-1-1 0 0,0 0 0 0 0,2 1-12 0 0,-1-1 14 0 0,-1 1 1 0 0,1-1 0 0 0,0 1-1 0 0,-1 0 1 0 0,2 4-15 0 0,8 10 89 0 0,-10-14 3 0 0,-1 0-48 0 0,-2 4-9 0 0,1-8-22 0 0,0 0-11 0 0,0 0 0 0 0,0 0-1 0 0,0 0 1 0 0,0 1-1 0 0,0-1 1 0 0,0 0-1 0 0,0 0 1 0 0,0 0-1 0 0,0 0 1 0 0,0 0-1 0 0,0 0 1 0 0,0 0-1 0 0,0 0 1 0 0,0 0 0 0 0,0 0-1 0 0,0 1 1 0 0,0-1-1 0 0,0 0 1 0 0,0 0-1 0 0,0 0 1 0 0,0 0-1 0 0,0 0 1 0 0,0 0-1 0 0,0 0 1 0 0,0 0 0 0 0,0 0-1 0 0,0 0 1 0 0,1 0-1 0 0,-1 1 1 0 0,0-1-1 0 0,0 0 1 0 0,0 0-1 0 0,0 0 1 0 0,0 0-1 0 0,0 0 1 0 0,0 0 0 0 0,0 0-1 0 0,0 0 1 0 0,0 0-1 0 0,0 0 1 0 0,0 0-1 0 0,1 0 1 0 0,-1 0-1 0 0,0 0 1 0 0,0 0-1 0 0,0 0 1 0 0,0 0-1 0 0,0 0 1 0 0,0 0 0 0 0,0 0-1 0 0,0 0 1 0 0,0 0-1 0 0,0 0 1 0 0,1 0-1 0 0,-1 0 1 0 0,0 0-1 0 0,0 0-1 0 0,10 0 91 0 0,-10 0-89 0 0,1 0 0 0 0,-1 0-1 0 0,0 0 1 0 0,0 0 0 0 0,0 0 0 0 0,0 0 0 0 0,0 0-1 0 0,0 0 1 0 0,0 0 0 0 0,0 0 0 0 0,0 0 0 0 0,0 0-1 0 0,1 0 1 0 0,-1 0 0 0 0,0 0 0 0 0,0 0 0 0 0,0 0-1 0 0,0 0 1 0 0,0 0 0 0 0,0 0 0 0 0,0 0 0 0 0,0 0-1 0 0,0 0 1 0 0,0 0 0 0 0,0 0 0 0 0,1 0 0 0 0,-1 0 0 0 0,0 0-1 0 0,0 0 1 0 0,0 0 0 0 0,0 0 0 0 0,0 0 0 0 0,0 0-1 0 0,0 1 1 0 0,0-1 0 0 0,0 0 0 0 0,0 0 0 0 0,0 0-1 0 0,0 0 1 0 0,0 0 0 0 0,0 0 0 0 0,0 0 0 0 0,0 0-1 0 0,0 0 1 0 0,0 0 0 0 0,0 0 0 0 0,0 1 0 0 0,0-1-1 0 0,0 0 1 0 0,0 0 0 0 0,0 0 0 0 0,0 0 0 0 0,0 0-1 0 0,0 0 1 0 0,0 0 0 0 0,0 0 0 0 0,0 0-2 0 0,0 2 34 0 0,0 2-31 0 0,0-2 33 0 0,0 0 54 0 0,0 2 79 0 0,3-4-71 0 0,9-4-18 0 0,-8 1-28 0 0,0 1 0 0 0,0-1 0 0 0,0 0 0 0 0,0-1-1 0 0,2-3-51 0 0,-2 4 28 0 0,-1-3 60 0 0,-2-1-56 0 0,0 1-7 0 0,4-2 9 0 0,-4 7-27 0 0,0 0 1 0 0,0-1-1 0 0,0 1 1 0 0,-1-1-1 0 0,1 1 0 0 0,0-1 1 0 0,-1 1-1 0 0,1-1 0 0 0,-1 0 1 0 0,0 1-1 0 0,1-1 0 0 0,-1 0 1 0 0,0 1-1 0 0,0-1 0 0 0,0-1-7 0 0,1-2 21 0 0,-1 0 0 0 0,1 0 0 0 0,0-1 0 0 0,0 1-1 0 0,3-4-20 0 0,-3 3 17 0 0,1 1 0 0 0,0-1-1 0 0,-1 0 1 0 0,0 0 0 0 0,-1 0-1 0 0,1 0-16 0 0,-1-2 3 0 0,1 0-1 0 0,0 1 1 0 0,1-1-1 0 0,-1 0 0 0 0,2 0-2 0 0,-1 0 3 0 0,0 0-1 0 0,-1 1 0 0 0,0-1 0 0 0,0 0 0 0 0,0-1-2 0 0,-2-6 22 0 0,1 7-16 0 0,0 0 0 0 0,0 1 1 0 0,1-1-1 0 0,0 0 0 0 0,0-1-6 0 0,5-6 0 0 0,-5 12 0 0 0,0 0 0 0 0,1 0 0 0 0,-1 0 0 0 0,-1-1 0 0 0,1 1 0 0 0,0 0 0 0 0,-1 0 0 0 0,0-1 0 0 0,0-2 0 0 0,1 1 0 0 0,0-1 0 0 0,0 1 0 0 0,0-1 0 0 0,0 1 0 0 0,2-4 0 0 0,-1 4 0 0 0,0-1 0 0 0,-1 0 0 0 0,0 1 0 0 0,0-1 0 0 0,0-4 0 0 0,-1 9 0 0 0,0-1 0 0 0,0 0 0 0 0,0 1 0 0 0,1-1 0 0 0,-1 0 0 0 0,0 1 0 0 0,1-1 0 0 0,-1 0 0 0 0,1 1 0 0 0,0-1 0 0 0,-1 1 0 0 0,1-1 0 0 0,0 1 0 0 0,0-1 0 0 0,0 0 0 0 0,4-6 0 0 0,11-23 0 0 0,-14 27-3 0 0,-1-3 7 0 0,-1-11-45 0 0,0 15-156 0 0,0 3-30 0 0,0 0 3 0 0,0 0 79 0 0,0 0 17 0 0,0 0-42 0 0,0 0-140 0 0,0 0-259 0 0,0 0-21 0 0,0 0 205 0 0,0 0 37 0 0,0 0-119 0 0,0 0 55 0 0,0 0-34 0 0,0 0-1134 0 0,0 0-53 0 0</inkml:trace>
  <inkml:trace contextRef="#ctx0" brushRef="#br0" timeOffset="653.42">1090 32 6824 0 0,'0'0'149'0'0,"0"0"23"0"0,0 0 13 0 0,0 0 33 0 0,0 0 87 0 0,0 0 42 0 0,0 0 5 0 0,2 0-8 0 0,-1 0-334 0 0,-1 0 1 0 0,0 0 0 0 0,1 0-1 0 0,-1 0 1 0 0,1 0 0 0 0,-1 0-1 0 0,1 0 1 0 0,-1 0 0 0 0,0 0 0 0 0,1 0-1 0 0,-1 0 1 0 0,1 0 0 0 0,-1 0-1 0 0,0 0 1 0 0,1 0 0 0 0,-1 1-1 0 0,1-1 1 0 0,-1 0 0 0 0,0 0-1 0 0,1 1 1 0 0,-1-1 0 0 0,0 0-1 0 0,1 0 1 0 0,-1 1 0 0 0,0-1-1 0 0,0 0 1 0 0,1 1 0 0 0,-1-1-1 0 0,0 0 1 0 0,0 1 0 0 0,0-1-1 0 0,1 0 1 0 0,-1 1 0 0 0,0-1 0 0 0,0 1-1 0 0,0-1 1 0 0,0 0 0 0 0,0 1-1 0 0,0-1 1 0 0,0 1 0 0 0,0-1-1 0 0,0 1 1 0 0,0-1 0 0 0,0 0-1 0 0,0 1 1 0 0,0-1 0 0 0,0 1-1 0 0,0-1 1 0 0,0 1-11 0 0,0 0 20 0 0,-1-1 0 0 0,1 1 0 0 0,0 0 0 0 0,0 0 0 0 0,0 0 0 0 0,1 0 0 0 0,-1-1 0 0 0,0 1 0 0 0,0 0 0 0 0,0 0 0 0 0,0 0 0 0 0,1-1 0 0 0,-1 1 1 0 0,0 0-1 0 0,1 0 0 0 0,-1-1 0 0 0,1 1 0 0 0,-1 0 0 0 0,1 0-20 0 0,6 3 191 0 0,-7-3-179 0 0,0-1-1 0 0,1 0 1 0 0,-1 0-1 0 0,1 1 1 0 0,-1-1-1 0 0,1 0 1 0 0,-1 0-1 0 0,0 1 0 0 0,1-1 1 0 0,-1 1-1 0 0,0-1 1 0 0,1 0-1 0 0,-1 1 1 0 0,0-1-1 0 0,0 1 1 0 0,1-1-1 0 0,-1 1 1 0 0,0-1-1 0 0,0 0 1 0 0,0 1-1 0 0,0-1 1 0 0,0 1-1 0 0,1-1 1 0 0,-1 1-1 0 0,0-1 1 0 0,0 1-1 0 0,0-1 0 0 0,0 1 1 0 0,0-1-1 0 0,0 1 1 0 0,-1-1-1 0 0,1 1-11 0 0,3 14 241 0 0,7-1 32 0 0,-7-11-88 0 0,-2 0-68 0 0,0 0-43 0 0,-1 1-39 0 0,0-1-9 0 0,1 0 31 0 0,3 6 66 0 0,5 5 103 0 0,4 10 127 0 0,-10-13-175 0 0,-2 6-5 0 0,0 0-16 0 0,6-4 11 0 0,-3-4-14 0 0,-2 3 34 0 0,-1-3-63 0 0,0-2-34 0 0,5 8 61 0 0,0 1 2 0 0,-4-8-61 0 0,-2 3 38 0 0,0-8-94 0 0,0 0 0 0 0,1 0 0 0 0,-1 0 1 0 0,1 0-1 0 0,-1 0 0 0 0,1 0 1 0 0,1 2-38 0 0,6 13 219 0 0,-4-6-54 0 0,-4 4-9 0 0,1 1-13 0 0,6-4 11 0 0,-2-4-2 0 0,-3 3 47 0 0,-2-1-26 0 0,0-2-48 0 0,0 16 136 0 0,1-12-64 0 0,5 0-54 0 0,1 0-9 0 0,-6 0 48 0 0,-1 14 49 0 0,0-25-111 0 0,0 1 0 0 0,0 0-78 0 0,0-1-29 0 0,0 2 23 0 0,0 2 26 0 0,0 5 39 0 0,0-8 0 0 0,0-3 48 0 0,0 0 13 0 0,0 0 4 0 0,0-3-26 0 0,0-39 40 0 0,3 37-116 0 0,-2 4-59 0 0,0-1 0 0 0,1 1-1 0 0,-1 0 1 0 0,0-1-1 0 0,0 1 1 0 0,-1-1 0 0 0,1 0-1 0 0,0 1 1 0 0,0-1-1 0 0,-1 0 1 0 0,1 1 0 0 0,-1-1-1 0 0,1 0-4 0 0,0-28 4 0 0,-1 21-4 0 0,0 8 0 0 0,0-1 0 0 0,1 0 0 0 0,-1 0 0 0 0,0 1 0 0 0,1-1 0 0 0,-1 0 0 0 0,1 1 0 0 0,0-1 0 0 0,0 0 0 0 0,-1 1 0 0 0,1-1 0 0 0,0 1 0 0 0,0-1 0 0 0,0 1 0 0 0,1 0 0 0 0,-1-1 0 0 0,0 1 0 0 0,0 0 0 0 0,1-1 0 0 0,11-14 0 0 0,-8 6 0 0 0,-4 7 0 0 0,0 1 0 0 0,0 0 0 0 0,0 0 0 0 0,0 0 0 0 0,1-1 0 0 0,-1 1 0 0 0,1 0 0 0 0,0 1 0 0 0,-1-1 0 0 0,3-2 0 0 0,-1 0 0 0 0,0 0 0 0 0,-1 0 0 0 0,1 0 0 0 0,0-2 0 0 0,-2 3 0 0 0,1 0 0 0 0,-1 0 0 0 0,1 0 0 0 0,0 1 0 0 0,0-1 0 0 0,0 0 0 0 0,0 1 0 0 0,0 0 0 0 0,1-1 0 0 0,-1 1 0 0 0,1 0 0 0 0,-1 0 0 0 0,2 0 0 0 0,27-14 0 0 0,-12 11 0 0 0,-10 2 0 0 0,23-7 0 0 0,-29 9 0 0 0,-1 1 0 0 0,0-1 0 0 0,1 1 0 0 0,-1 0 0 0 0,1 0 0 0 0,-1 0 0 0 0,0 0 0 0 0,1 1 0 0 0,-1-1 0 0 0,0 1 0 0 0,1-1 0 0 0,-1 1 0 0 0,2 1 0 0 0,20 11-5 0 0,-1 0-74 0 0,-20-12 68 0 0,-1 0 0 0 0,0-1 0 0 0,0 1 0 0 0,0 0 0 0 0,1-1 0 0 0,-1 0 0 0 0,0 1 0 0 0,1-1 11 0 0,-2 0-2 0 0,0 0 0 0 0,0 0-1 0 0,0 0 1 0 0,0 0 0 0 0,0 0-1 0 0,0 0 1 0 0,0 0 0 0 0,0 1 0 0 0,0-1-1 0 0,0 0 1 0 0,0 1 0 0 0,0-1-1 0 0,0 1 1 0 0,0-1 0 0 0,0 1-1 0 0,0-1 1 0 0,0 1 0 0 0,-1 0 0 0 0,1 0-1 0 0,0-1 1 0 0,0 1 0 0 0,-1 0-1 0 0,1 0 1 0 0,0 0 0 0 0,-1-1-1 0 0,1 2 3 0 0,4 9-49 0 0,1 1 16 0 0,4-1-45 0 0,-6-6 76 0 0,-1 0-1 0 0,0 0 1 0 0,0 0-1 0 0,0 0 0 0 0,-1 0 1 0 0,2 5 2 0 0,6 11-1 0 0,-5-13 2 0 0,-4-7 3 0 0,-1 1-1 0 0,1-1 1 0 0,0 1 0 0 0,0-1 0 0 0,0 1 0 0 0,-1-1-1 0 0,1 1 1 0 0,-1-1 0 0 0,1 1 0 0 0,-1 0-1 0 0,0-1 1 0 0,1 1 0 0 0,-1 0 0 0 0,0-1-4 0 0,-1 12 16 0 0,1 3 45 0 0,14 19-54 0 0,-13-34-15 0 0,-1 1 1 0 0,1 0-1 0 0,0 0 1 0 0,-1 0-1 0 0,0 0 1 0 0,1-1-1 0 0,-1 1 1 0 0,0 0-1 0 0,0 1 8 0 0,-1 12-7 0 0,1 1 62 0 0,2-3-45 0 0,5-4-29 0 0,-3-5-54 0 0,-4-4 73 0 0,2 2-198 0 0,-2-2-89 0 0,0 3-396 0 0,0 1 396 0 0,0-1 11 0 0,0-1-49 0 0,0 0-116 0 0,0-2 169 0 0,0 1-33 0 0,0 0-395 0 0,0-1 109 0 0,0 0-45 0 0,0 0-736 0 0,0 0-568 0 0,0 0-1086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42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16 5784 0 0,'0'0'132'0'0,"0"0"17"0"0,0 0 10 0 0,-2 0-26 0 0,-11 0-106 0 0,4 0-6 0 0,4-2 54 0 0,3-2 50 0 0,0 1 38 0 0,0 0 76 0 0,2 2-208 0 0,-1 1 0 0 0,1 0 0 0 0,-1-1-1 0 0,1 1 1 0 0,-1 0 0 0 0,1-1 0 0 0,-1 1 0 0 0,0 0 0 0 0,1 0 0 0 0,-1 0 0 0 0,1-1 0 0 0,-1 1 0 0 0,0 0 0 0 0,1 0 0 0 0,-1 0-1 0 0,1 0 1 0 0,-1 0 0 0 0,0 0 0 0 0,1 0 0 0 0,-1 0-31 0 0,-2 0 371 0 0,0 0-36 0 0,-3 0 230 0 0,0 0-121 0 0,0 0-105 0 0,0 0-101 0 0,1 0-62 0 0,-5 0 23 0 0,-10 0 129 0 0,14 0-165 0 0,1 0 72 0 0,-1 3 59 0 0,-5 6-43 0 0,-4-5 52 0 0,10-1-127 0 0,3-1-158 0 0,-2 3 46 0 0,-10 8 142 0 0,5-7-140 0 0,4-3-57 0 0,4-3-6 0 0,1 0-1 0 0,-1 0 1 0 0,0 1-1 0 0,1-1 1 0 0,-1 0-1 0 0,1 1 1 0 0,-1-1-1 0 0,0 0 1 0 0,1 1 0 0 0,-1-1-1 0 0,1 1 1 0 0,-1-1-1 0 0,1 1 1 0 0,0-1-1 0 0,-1 1 1 0 0,1-1-1 0 0,-1 1 1 0 0,1 0-1 0 0,0-1 1 0 0,0 1-1 0 0,-1 0 1 0 0,1 0-3 0 0,-2 4 15 0 0,-9 8 7 0 0,6-7-8 0 0,7-4 0 0 0,-2-1-13 0 0,0-1-1 0 0,0 0 1 0 0,0 0-1 0 0,1 0 1 0 0,-1 0-1 0 0,0 0 1 0 0,0 0-1 0 0,0 1 1 0 0,0-1-1 0 0,0 0 1 0 0,0 0-1 0 0,0 0 1 0 0,0 0-1 0 0,0 0 1 0 0,1 1-1 0 0,-1-1 1 0 0,0 0-1 0 0,0 0 1 0 0,0 0-1 0 0,0 0 1 0 0,0 1-1 0 0,0-1 1 0 0,0 0-1 0 0,0 0 1 0 0,0 0-1 0 0,0 0 1 0 0,0 1-1 0 0,0-1 1 0 0,0 0-1 0 0,-1 0 1 0 0,1 0-1 0 0,0 0 1 0 0,0 1-1 0 0,0-1 1 0 0,0 0-1 0 0,0 0 0 0 0,-16 20 8 0 0,14-18-8 0 0,0 0 0 0 0,0 1 0 0 0,1-1 0 0 0,-1 0 0 0 0,1 1 0 0 0,0-1 0 0 0,0 1 0 0 0,0 0 0 0 0,0-1 0 0 0,0 1 0 0 0,0 0 0 0 0,1 0 0 0 0,-1-1 0 0 0,1 1 0 0 0,0 0 0 0 0,0 0 0 0 0,0 0 0 0 0,0 0 0 0 0,1 1 0 0 0,-1 5 0 0 0,-1-4 0 0 0,2-3 0 0 0,12 23 0 0 0,-8-10 0 0 0,6-2 10 0 0,-4-6 35 0 0,4 2-26 0 0,5-6 35 0 0,44-3 87 0 0,-54-3-88 0 0,7-7-26 0 0,-8 7-11 0 0,-5 3-14 0 0,1 0 1 0 0,0 0-1 0 0,-1-1 1 0 0,1 1 0 0 0,0 0-1 0 0,-1-1 1 0 0,1 1 0 0 0,-1-1-1 0 0,1 1 1 0 0,-1 0-1 0 0,1-1 1 0 0,-1 1 0 0 0,1-1-1 0 0,-1 1 1 0 0,1-1-1 0 0,-1 0 1 0 0,0 1 0 0 0,1-1-1 0 0,-1 1 1 0 0,0-1-1 0 0,1 0 1 0 0,-1 0-3 0 0,2-4 4 0 0,-1 4-1 0 0,0 0 0 0 0,-1 0 0 0 0,1 0 0 0 0,0 0 0 0 0,0 0-1 0 0,0 0 1 0 0,0 0 0 0 0,0 1 0 0 0,0-1 0 0 0,0 0 0 0 0,0 0 0 0 0,0 1 0 0 0,0-1-1 0 0,0 1 1 0 0,1-1-3 0 0,-2 1 2 0 0,1 0 1 0 0,0-1-1 0 0,0 1 0 0 0,-1 0 0 0 0,1-1 0 0 0,0 1 1 0 0,-1-1-1 0 0,1 1 0 0 0,0-1 0 0 0,-1 1 0 0 0,1-1 1 0 0,-1 1-1 0 0,1-1 0 0 0,-1 1 0 0 0,1-1 0 0 0,-1 0 1 0 0,1 1-1 0 0,-1-1 0 0 0,0 0 0 0 0,1 0 0 0 0,-1 1 1 0 0,0-1-1 0 0,1 0 0 0 0,-1 0 0 0 0,0 1 0 0 0,0-1 1 0 0,0 0-1 0 0,0 0 0 0 0,0 0-2 0 0,0 0 0 0 0,0 1 1 0 0,0-1-1 0 0,0 1 1 0 0,0-1-1 0 0,0 1 0 0 0,0-1 1 0 0,0 1-1 0 0,0-1 0 0 0,0 1 1 0 0,0-1-1 0 0,0 1 1 0 0,0-1-1 0 0,0 1 0 0 0,0-1 1 0 0,1 1-1 0 0,-1-1 1 0 0,0 1-1 0 0,0 0 0 0 0,1-1 1 0 0,-1 1-1 0 0,0-1 1 0 0,0 1-1 0 0,1 0 0 0 0,-1-1 1 0 0,0 1-1 0 0,1 0 1 0 0,-1-1-1 0 0,1 1 0 0 0,-1 0 1 0 0,0-1-1 0 0,1 1 1 0 0,0 0-1 0 0,5-5-2 0 0,8-19 48 0 0,-12 19-14 0 0,-1 0 11 0 0,-1 0-24 0 0,1 3 28 0 0,0-1 26 0 0,1 0 44 0 0,3-3-53 0 0,1-5 88 0 0,0 1-60 0 0,-2 2-83 0 0,1 2-49 0 0,1 0-57 0 0,4-5-35 0 0,-7 9 19 0 0,-3 2 34 0 0,0 2 24 0 0,0 2 48 0 0,0-2 6 0 0,0 1 1 0 0,0-1 0 0 0,0 1-1 0 0,0-1 1 0 0,0 0 0 0 0,0 1-1 0 0,1-1 1 0 0,-1 0 0 0 0,2 2 0 0 0,8 12 0 0 0,-7 0 0 0 0,-3 15 0 0 0,0-30 0 0 0,0 0 0 0 0,0 0 0 0 0,0 0 0 0 0,0-1 0 0 0,0 1 0 0 0,0 0 0 0 0,0 0 0 0 0,0 0 0 0 0,0 0 0 0 0,1 0 0 0 0,-1-1 0 0 0,0 1 0 0 0,1 0 0 0 0,-1 0 0 0 0,11 5 0 0 0,-11-6 0 0 0,1 1 0 0 0,-1 0 0 0 0,1 0 0 0 0,-1-1 0 0 0,0 1 0 0 0,0 0 0 0 0,0 0 0 0 0,1 0 0 0 0,-1 0 0 0 0,0 0 0 0 0,0-1 0 0 0,0 1 0 0 0,0 0 0 0 0,0 1 0 0 0,2 9-18 0 0,4-6-110 0 0,-1 0-55 0 0,-3 3-42 0 0,-2-6-101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43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6176 0 0,'-27'0'177'0'0,"27"0"-174"0"0,0 0 1 0 0,0 0-1 0 0,0 0 0 0 0,0 0 1 0 0,0 0-1 0 0,0-1 0 0 0,-1 1 0 0 0,1 0 1 0 0,0 0-1 0 0,0 0 0 0 0,0 0 1 0 0,0 0-1 0 0,0 0 0 0 0,0 0 0 0 0,-1 0 1 0 0,1 0-1 0 0,0 0 0 0 0,0 0 1 0 0,0 0-1 0 0,0 0 0 0 0,0 0 0 0 0,-1 0 1 0 0,1 0-1 0 0,0 0 0 0 0,0 0 1 0 0,0 0-1 0 0,0 1 0 0 0,0-1 0 0 0,0 0 1 0 0,-1 0-1 0 0,1 0 0 0 0,0 0 1 0 0,0 0-1 0 0,0 0 0 0 0,0 0 0 0 0,0 0 1 0 0,0 0-1 0 0,0 0 0 0 0,0 1 1 0 0,0-1-1 0 0,-1 0 0 0 0,1 0 0 0 0,0 0 1 0 0,0 0-1 0 0,0 0 0 0 0,0 0 0 0 0,0 1 1 0 0,0-1-1 0 0,0 0 0 0 0,0 0 1 0 0,0 0-1 0 0,0 0 0 0 0,0 0 0 0 0,0 1-3 0 0,0 6 64 0 0,0-4-10 0 0,0-1 76 0 0,0-1 148 0 0,3 1 244 0 0,7 9 20 0 0,-8-10-341 0 0,-1 1-35 0 0,2-1 75 0 0,-1 0-81 0 0,1-2-79 0 0,0 1-31 0 0,-1 1 75 0 0,-1 1-116 0 0,0 0 66 0 0,-1 1 81 0 0,0 2 164 0 0,1 1 64 0 0,-1-2-157 0 0,1 0-81 0 0,0-1-59 0 0,1-1-70 0 0,0 1 42 0 0,3 2 147 0 0,7 9 324 0 0,-9-9-392 0 0,0 0-52 0 0,0 8 70 0 0,-3-10-131 0 0,1-1 1 0 0,-1 0 0 0 0,1 1-1 0 0,-1-1 1 0 0,1 0 0 0 0,0 0 0 0 0,0 0-1 0 0,0 0 1 0 0,1 0 0 0 0,-1 0-1 0 0,0 0 1 0 0,1 0 0 0 0,-1 0 0 0 0,1 0-26 0 0,8 11 125 0 0,-4 8 15 0 0,-4-8-73 0 0,9 19 114 0 0,-7-14-37 0 0,-3-11-56 0 0,1 1 1 0 0,0-1-1 0 0,1 1 1 0 0,0-1 0 0 0,0 1-89 0 0,6 13 248 0 0,-2 1-51 0 0,-3 0-44 0 0,0 0-37 0 0,3 13 15 0 0,-5-25-98 0 0,0-2-1 0 0,1 1 1 0 0,0 0 0 0 0,4 7-33 0 0,-3-8 27 0 0,-2-5-16 0 0,-1 0 1 0 0,1-1-1 0 0,-1 1 1 0 0,0 0 0 0 0,0 0-1 0 0,0 0 1 0 0,0 0 0 0 0,-1 1-1 0 0,1-1 1 0 0,-1 0 0 0 0,0 0-1 0 0,0 3-11 0 0,0 5 30 0 0,0-4-10 0 0,0 0 0 0 0,0 0 0 0 0,0 0 0 0 0,1 0 0 0 0,1 4-20 0 0,4 5 47 0 0,-5-13-32 0 0,0 0 0 0 0,1 1 0 0 0,-1-1 1 0 0,-1 0-1 0 0,1 1 0 0 0,0-1 1 0 0,-1 1-1 0 0,0 1-15 0 0,0 7 90 0 0,0 17 84 0 0,0-17-49 0 0,0 1 114 0 0,0-7-64 0 0,0 1 45 0 0,0-5-4 0 0,0-2-100 0 0,0 0-42 0 0,0 0-8 0 0,0 0 3 0 0,0 0 22 0 0,0 0 5 0 0,0 0-1 0 0,0 0-4 0 0,0-1-82 0 0,-1-1-1 0 0,1 0 0 0 0,0 1 1 0 0,0-1-1 0 0,0 0 0 0 0,0 0 1 0 0,0 1-1 0 0,0-1 1 0 0,0 0-1 0 0,1 1 0 0 0,-1-1-8 0 0,7-14 37 0 0,-5 14-36 0 0,-1 0-1 0 0,0 0 0 0 0,0 0 1 0 0,0-1-1 0 0,-1 1 1 0 0,1 0-1 0 0,0 0 0 0 0,-1-1 1 0 0,1 1-1 0 0,-1 0 0 0 0,0-1 0 0 0,0-4 12 0 0,1 1-1 0 0,0-1 0 0 0,0 0 0 0 0,0 1 1 0 0,1-1-1 0 0,1-1-11 0 0,1-7-4 0 0,1-11 4 0 0,9 15 0 0 0,-8 3 0 0 0,-1 0 0 0 0,1-1 0 0 0,-1 1 0 0 0,0-1 0 0 0,-1-2 0 0 0,-1 6 0 0 0,-2 4 2 0 0,0-1-1 0 0,0 0 0 0 0,0 1 0 0 0,1 0 0 0 0,-1-1 0 0 0,0 1 0 0 0,1 0 0 0 0,-1-1 0 0 0,1 1 0 0 0,1 0-1 0 0,25-15 43 0 0,20-13-47 0 0,-34 25-48 0 0,8 5 28 0 0,-14-1 16 0 0,74 0-110 0 0,-80 0 118 0 0,1 0 0 0 0,-1 0-1 0 0,1 1 1 0 0,-1-1 0 0 0,1 1-1 0 0,-1-1 1 0 0,0 1 0 0 0,1 0-1 0 0,-1 0 1 0 0,0 0 0 0 0,0 0-1 0 0,0 0 1 0 0,0 0-1 0 0,0 1 1 0 0,0-1 0 0 0,1 1 0 0 0,0 1-8 0 0,0-1 0 0 0,0 0 0 0 0,1 0 0 0 0,-1 0 0 0 0,1-1 0 0 0,3 2 8 0 0,6 0-9 0 0,-11-2 9 0 0,0-1 0 0 0,1 1 0 0 0,-1-1 0 0 0,0 1-1 0 0,0 0 1 0 0,1 0 0 0 0,-1 0 0 0 0,0 0 0 0 0,0 0 0 0 0,0 0 0 0 0,0 1 0 0 0,0-1 0 0 0,-1 1-1 0 0,1 0 1 0 0,6 5 1 0 0,-4-2-1 0 0,1 0 0 0 0,0-1 0 0 0,0 0 0 0 0,3 2 0 0 0,-2-1-1 0 0,-3-4 1 0 0,-1 0 0 0 0,-1 0 0 0 0,1 1 0 0 0,0-1 0 0 0,0 1 0 0 0,0-1 0 0 0,-1 1 0 0 0,1 0 0 0 0,-1 0 0 0 0,1 0 0 0 0,-1 0 0 0 0,0 0 0 0 0,0 0 0 0 0,1 2 0 0 0,24 27 0 0 0,-10 1 0 0 0,-11-19 0 0 0,2-9 0 0 0,-7-3 0 0 0,1-1 0 0 0,-1 0 0 0 0,1 0 0 0 0,-1 1 0 0 0,1-1 0 0 0,-1 0 0 0 0,0 0 0 0 0,1 1 0 0 0,-1-1 0 0 0,0 1 0 0 0,1-1 0 0 0,-1 0 0 0 0,0 1 0 0 0,1-1 0 0 0,-1 1 0 0 0,0-1 0 0 0,0 1 0 0 0,0-1 0 0 0,1 0 0 0 0,-1 1 0 0 0,0-1 0 0 0,0 1 0 0 0,0-1 0 0 0,0 1 0 0 0,0-1 0 0 0,0 1 0 0 0,0-1 0 0 0,0 1 0 0 0,0-1 0 0 0,0 1 0 0 0,0-1 0 0 0,0 1 1 0 0,-1 0-1 0 0,1-1 0 0 0,0 1 0 0 0,0-1 0 0 0,0 1 0 0 0,0-1 0 0 0,0 1 0 0 0,0-1 0 0 0,0 1 0 0 0,0-1 0 0 0,0 1 0 0 0,0-1 0 0 0,1 1 0 0 0,-1-1 0 0 0,0 1 0 0 0,0-1 0 0 0,0 1 0 0 0,0-1 0 0 0,1 0 0 0 0,-1 1 0 0 0,0-1 0 0 0,1 1 0 0 0,-1-1 0 0 0,0 0 0 0 0,1 1 0 0 0,-1-1 0 0 0,0 1 0 0 0,1-1 0 0 0,-1 0 0 0 0,1 0 0 0 0,-1 1 0 0 0,0-1 0 0 0,1 0 0 0 0,6 5-1 0 0,-2 8 1 0 0,6 0-21 0 0,-9-10-83 0 0,-2-1-539 0 0,0-1 136 0 0,0 1 70 0 0,0 0-190 0 0,1 1-287 0 0,-1-2 491 0 0,1 0-68 0 0,0 0-91 0 0,3 1-1393 0 0,5-2-1124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44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333 106 6448 0 0,'-13'-13'190'0'0,"7"8"-84"0"0,1 6-33 0 0,1-2-34 0 0,2-2-22 0 0,2 1 36 0 0,1-3 90 0 0,-6-1 84 0 0,-5-5 245 0 0,7 9-137 0 0,0 0-115 0 0,1 2-69 0 0,-1 0-67 0 0,0 0-25 0 0,1-1 64 0 0,-3-6 230 0 0,5 7-331 0 0,0-1-1 0 0,0 1 1 0 0,0 0 0 0 0,-1-1 0 0 0,1 1 0 0 0,0 0-1 0 0,0-1 1 0 0,-1 1 0 0 0,1 0 0 0 0,0-1-1 0 0,-1 1 1 0 0,1 0 0 0 0,0 0 0 0 0,-1-1-1 0 0,1 1 1 0 0,0 0 0 0 0,-1 0 0 0 0,1-1 0 0 0,-1 1-1 0 0,1 0 1 0 0,0 0 0 0 0,-1 0 0 0 0,1 0-1 0 0,-1 0 1 0 0,1 0 0 0 0,0 0 0 0 0,-1 0-1 0 0,1 0 1 0 0,-1 0 0 0 0,1 0 0 0 0,-1 0-22 0 0,-4-3 520 0 0,3 2-455 0 0,1 0 0 0 0,-1-1 1 0 0,0 1-1 0 0,1 0 0 0 0,-1 0 1 0 0,0 0-1 0 0,0 1 0 0 0,0-1 0 0 0,0 0 1 0 0,0 1-1 0 0,0-1 0 0 0,0 1 1 0 0,-2-1-66 0 0,-13 0 444 0 0,-2 1 57 0 0,7 0-126 0 0,3 0-276 0 0,-19 0 292 0 0,17 0-257 0 0,9 0-96 0 0,0 1 1 0 0,0-1-1 0 0,0 0 0 0 0,0 1 0 0 0,0 0 1 0 0,0-1-1 0 0,0 1 0 0 0,0 0 1 0 0,0 0-1 0 0,0 0 0 0 0,1 0 1 0 0,-1 1-1 0 0,0-1 0 0 0,0 1-38 0 0,-11 10 239 0 0,3-1-82 0 0,2-2-124 0 0,0 0 100 0 0,1-1-48 0 0,-6 17 21 0 0,9-17-68 0 0,-1 23 79 0 0,0-23-108 0 0,4-6-9 0 0,0-1 0 0 0,0 0 0 0 0,0 1 0 0 0,1-1 0 0 0,-1 1 1 0 0,0-1-1 0 0,1 1 0 0 0,-1 0 0 0 0,1-1 0 0 0,0 1 0 0 0,-1 0 0 0 0,1-1 0 0 0,0 1 0 0 0,0 0 1 0 0,0 1-1 0 0,0-1 0 0 0,0 1 0 0 0,0 0 0 0 0,0 0 0 0 0,-1 0 0 0 0,1 0 0 0 0,-1-1 0 0 0,0 2 0 0 0,-9 7 0 0 0,7 0-1 0 0,2-7 12 0 0,1 1 0 0 0,0-1 0 0 0,-1 0 1 0 0,2 0-1 0 0,-1 0 0 0 0,0 0 1 0 0,1 0-1 0 0,-1 0 0 0 0,1 0 1 0 0,1 2-12 0 0,7 11 63 0 0,-5-9-43 0 0,-4-7-27 0 0,3 4 11 0 0,-3-4-3 0 0,1 0 0 0 0,0 1 0 0 0,0-1 0 0 0,-1 0 0 0 0,1 0 0 0 0,0 0 0 0 0,0 0 0 0 0,0 0 1 0 0,0 0-1 0 0,1-1 0 0 0,-1 1 0 0 0,1 0-1 0 0,11 4 67 0 0,-10 3-16 0 0,-3-8-50 0 0,0 0 0 0 0,0 0 1 0 0,0 0-1 0 0,0 0 0 0 0,0 1 1 0 0,0-1-1 0 0,0 0 0 0 0,0 0 1 0 0,0 0-1 0 0,0 1 0 0 0,0-1 1 0 0,1 0-1 0 0,-1 0 0 0 0,0 0 1 0 0,0 0-1 0 0,0 1 0 0 0,0-1 1 0 0,0 0-1 0 0,0 0 0 0 0,0 0 1 0 0,1 0-1 0 0,-1 0 1 0 0,0 0-1 0 0,0 1 0 0 0,0-1 1 0 0,0 0-1 0 0,1 0 0 0 0,-1 0 1 0 0,0 0-1 0 0,0 0 0 0 0,0 0 1 0 0,0 0-1 0 0,1 0 0 0 0,-1 0 1 0 0,0 0-1 0 0,0 0-1 0 0,9 1 51 0 0,9 0 36 0 0,-7-3-42 0 0,2-4-25 0 0,-1 0 6 0 0,-1 4 31 0 0,-9 2-43 0 0,-1 0-1 0 0,0 0 1 0 0,0 0 0 0 0,1 0 0 0 0,-1-1-1 0 0,0 1 1 0 0,1 0 0 0 0,-1-1 0 0 0,0 1 0 0 0,0-1-1 0 0,0 1 1 0 0,0-1 0 0 0,0 1 0 0 0,1-1-1 0 0,-1 0 1 0 0,0 0 0 0 0,0 0 0 0 0,0 1-1 0 0,-1-1 1 0 0,1 0 0 0 0,0 0 0 0 0,0 0-1 0 0,0 0 1 0 0,-1 0 0 0 0,1-1 0 0 0,-1 1 0 0 0,1 0-1 0 0,0 0 1 0 0,-1 0 0 0 0,0-1 0 0 0,1 1-14 0 0,5-11 150 0 0,5 2-32 0 0,0 6-95 0 0,-10 3-29 0 0,0 1 0 0 0,0 0 0 0 0,0-1 0 0 0,0 1 0 0 0,0-1 0 0 0,0 0 0 0 0,0 1 0 0 0,0-1 0 0 0,0 0 0 0 0,0 1 0 0 0,0-1 0 0 0,0 0 0 0 0,0 0 0 0 0,0 0 0 0 0,-1 0 0 0 0,1 0 0 0 0,0 0 1 0 0,0 0 5 0 0,12-25-160 0 0,-11 20 140 0 0,2-8 13 0 0,-4-8 50 0 0,-1 14-18 0 0,1-7 24 0 0,0 11-39 0 0,-1 0 0 0 0,2 0 0 0 0,-1 0 0 0 0,0 0 1 0 0,1 0-1 0 0,0 0 0 0 0,0-1-10 0 0,9-16 11 0 0,-5-5-11 0 0,9-1-43 0 0,-2 4-11 0 0,-9 7 63 0 0,-3 14-13 0 0,-1-7 6 0 0,5 2-54 0 0,7-1 31 0 0,-11 8 19 0 0,0 0 0 0 0,0 0 0 0 0,0 1-1 0 0,1-1 1 0 0,-1 0 0 0 0,0 0 0 0 0,0 1 0 0 0,0-1 0 0 0,1 0 0 0 0,-1 1 0 0 0,0-1 0 0 0,0 0 0 0 0,0 0-1 0 0,0 1 1 0 0,0-1 0 0 0,0 0 0 0 0,0 1 0 0 0,0-1 0 0 0,0 0 0 0 0,0 1 0 0 0,0-1 0 0 0,0 0 0 0 0,0 1-1 0 0,0-1 1 0 0,0 0 0 0 0,0 1 2 0 0,-1 14-69 0 0,2 10 47 0 0,2-15-17 0 0,-1-7 37 0 0,0 1 1 0 0,-1-1 0 0 0,1 1 0 0 0,-1 0 0 0 0,0 0-1 0 0,0-1 1 0 0,0 1 0 0 0,0 0 0 0 0,-1 0 0 0 0,1 3 1 0 0,-1-5-2 0 0,0 0 0 0 0,0-1 0 0 0,0 1 0 0 0,0 0 0 0 0,1-1 0 0 0,-1 1 0 0 0,1 0 1 0 0,-1-1-1 0 0,1 1 0 0 0,-1 0 0 0 0,1-1 0 0 0,0 1 0 0 0,0-1 0 0 0,0 1 2 0 0,5 10-27 0 0,-1 14 17 0 0,6-4 10 0 0,-6 6 0 0 0,-4-24 0 0 0,1 0 0 0 0,-1-1 0 0 0,1 0 0 0 0,0 1 0 0 0,0-1 0 0 0,1 2 0 0 0,-1-3 0 0 0,0 1 0 0 0,0-1 0 0 0,-1 1 0 0 0,1 0 0 0 0,-1-1 0 0 0,0 1 0 0 0,0 0 0 0 0,0 0 0 0 0,0 0 0 0 0,0 0 0 0 0,-1 0 0 0 0,1 2 0 0 0,-1-4 0 0 0,0 0 0 0 0,0 0 0 0 0,0 1 0 0 0,0-1 0 0 0,0 0 0 0 0,1 1 0 0 0,-1-1 0 0 0,0 0 0 0 0,1 0 0 0 0,-1 1 0 0 0,1-1 0 0 0,-1 0 0 0 0,1 0 0 0 0,0 0 0 0 0,-1 0 0 0 0,1 0 0 0 0,0 0 0 0 0,0 0 0 0 0,0 0 0 0 0,0 0 0 0 0,0 0 0 0 0,0 0 0 0 0,0 0 0 0 0,0-1 0 0 0,1 1 0 0 0,11 5 0 0 0,-8 4 0 0 0,6-5 0 0 0,-7 2 0 0 0,-3-6-1 0 0,-1-1 0 0 0,0 0 0 0 0,0 1 1 0 0,0-1-1 0 0,1 1 0 0 0,-1-1 0 0 0,0 0 0 0 0,0 1 1 0 0,1-1-1 0 0,-1 0 0 0 0,0 0 0 0 0,1 1 1 0 0,-1-1-1 0 0,0 0 0 0 0,1 0 0 0 0,-1 1 0 0 0,0-1 1 0 0,1 0-1 0 0,-1 0 0 0 0,1 0 0 0 0,-1 0 1 0 0,0 1-1 0 0,1-1 0 0 0,-1 0 0 0 0,1 0 0 0 0,-1 0 1 0 0,1 0-1 0 0,-1 0 0 0 0,0 0 0 0 0,1 0 1 0 0,-1 0 0 0 0,6 2-115 0 0,-4 1 107 0 0,0-2-29 0 0,0 0-27 0 0,-1 1-40 0 0,1-1-18 0 0,0 0-40 0 0,-1 0-44 0 0,1-1-50 0 0,-1 1 2 0 0,1 0-41 0 0,-1-1-44 0 0,1 1-46 0 0,-1-1-51 0 0,1 0-52 0 0,-1 0-57 0 0,1 0-58 0 0,0 0-1230 0 0,-1 0-1043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54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1 269 7024 0 0,'0'0'157'0'0,"0"0"23"0"0,0 0 12 0 0,3-3-27 0 0,1 0-180 0 0,0 0 61 0 0,1 0 55 0 0,0 2 54 0 0,1-1 48 0 0,0 2 46 0 0,1-1 40 0 0,0 1 38 0 0,1-1-10 0 0,-2-1-33 0 0,4-3 193 0 0,-2 0-174 0 0,1 1-11 0 0,0 0-52 0 0,0 0-45 0 0,1 1-37 0 0,7-3 63 0 0,23-5 211 0 0,-34 10-355 0 0,-1 0 0 0 0,1 1 1 0 0,0 0-1 0 0,3 0-77 0 0,-3 0 73 0 0,-1 0-1 0 0,1-1 1 0 0,-1 1 0 0 0,5-2-73 0 0,17-5 253 0 0,-2 1-48 0 0,1-1-43 0 0,-11 4-88 0 0,-1 0-38 0 0,17-4 86 0 0,10-1 19 0 0,-2 4-37 0 0,-31 4-79 0 0,0-1 0 0 0,0 0 0 0 0,0 0 1 0 0,0-1-1 0 0,3-1-25 0 0,-4 1 21 0 0,0 0 0 0 0,1 1 0 0 0,-1 0 0 0 0,0 0 0 0 0,3 1-21 0 0,37 0 82 0 0,-45 0-78 0 0,0-1 0 0 0,-1 1 0 0 0,1 0 0 0 0,-1 0 0 0 0,1-1 0 0 0,-1 1-1 0 0,1-1 1 0 0,-1 1 0 0 0,1-1 0 0 0,-1 0 0 0 0,1 1 0 0 0,-1-1 0 0 0,0 0-4 0 0,13-6 13 0 0,-11 7-2 0 0,1-1 0 0 0,0 0-1 0 0,0 1 1 0 0,0 0 0 0 0,3 0-11 0 0,-7 0 0 0 0,6 0 69 0 0,7 0-139 0 0,-10 0 80 0 0,-1 0 33 0 0,1 0 33 0 0,-1 0 42 0 0,0 0 50 0 0,1 0 59 0 0,-3 2-162 0 0,-3 12-38 0 0,-7-1 37 0 0,6-8-7 0 0,4 1-44 0 0,-1-2-6 0 0,-6 1 22 0 0,7-5-28 0 0,-1 0 0 0 0,1 1 0 0 0,-1-1 0 0 0,1 0 0 0 0,0 0 0 0 0,-1 1 1 0 0,1-1-1 0 0,-1 0 0 0 0,1 1 0 0 0,0-1 0 0 0,-1 1 0 0 0,1-1 0 0 0,0 0 0 0 0,0 1 0 0 0,-1-1 0 0 0,1 1 1 0 0,0-1-1 0 0,0 1 0 0 0,0-1 0 0 0,-1 1 0 0 0,1-1 0 0 0,0 0 0 0 0,0 1 0 0 0,0-1 0 0 0,0 1 1 0 0,0-1-1 0 0,0 1 0 0 0,0-1 0 0 0,0 1 0 0 0,0-1 0 0 0,0 1 0 0 0,0 0-1 0 0,0 1 4 0 0,0-1 0 0 0,0 1 0 0 0,0 0 0 0 0,0-1 0 0 0,-1 1 0 0 0,1-1-1 0 0,-1 1 1 0 0,0 0 0 0 0,1-1 0 0 0,-1 1 0 0 0,0-1 0 0 0,0 0 0 0 0,0 1 0 0 0,0-1-4 0 0,-4 7 9 0 0,-12 29 81 0 0,2-1-1 0 0,-5 20-89 0 0,8-26 35 0 0,-2 0 0 0 0,-11 18-35 0 0,0-1 58 0 0,11-15-30 0 0,12-22-6 0 0,-4 12 41 0 0,-15 9 33 0 0,16-10-36 0 0,3-10-30 0 0,-3 1 11 0 0,0 1 1 0 0,0 0 0 0 0,-1-1-1 0 0,-5 8-41 0 0,3-7 57 0 0,1 0 0 0 0,-4 14-57 0 0,5-9 60 0 0,5-14-40 0 0,0 0-1 0 0,-1 0 0 0 0,1-1 1 0 0,-1 1-1 0 0,0 0 1 0 0,-2 3-20 0 0,2-5 16 0 0,1 0 0 0 0,-1 1 0 0 0,0 0-1 0 0,1-1 1 0 0,0 1 0 0 0,-1 0 0 0 0,1 0 0 0 0,0 0 0 0 0,1 0 0 0 0,-1 0 0 0 0,0 0 0 0 0,1 0 0 0 0,0 0 0 0 0,-1 0-1 0 0,2 2-15 0 0,-5 12 117 0 0,3-15-104 0 0,0 1 0 0 0,0-1 1 0 0,-1 0-1 0 0,1 0 0 0 0,-1 0 1 0 0,0-1-1 0 0,0 2-13 0 0,0-1 17 0 0,0 0 1 0 0,1-1-1 0 0,-1 1 0 0 0,1 0 1 0 0,-1 0-1 0 0,1 0 0 0 0,-1 2-17 0 0,-1 13 168 0 0,0-4-99 0 0,-7 1 1 0 0,5-9 16 0 0,-6 5-11 0 0,8-7-42 0 0,3-3-123 0 0,0 0 17 0 0,0 0-77 0 0,0 0-90 0 0,0 0 69 0 0,0 0-40 0 0,0 0-44 0 0,0 0-41 0 0,0 0-37 0 0,0 0-34 0 0,0 0-239 0 0,0 0-57 0 0,0 0-783 0 0,0 0-619 0 0,0 0-1176 0 0</inkml:trace>
  <inkml:trace contextRef="#ctx0" brushRef="#br0" timeOffset="569.92">411 269 3728 0 0,'0'0'103'0'0,"0"2"3"0"0,0 5-63 0 0,-3-3 38 0 0,0-1 51 0 0,0-2 40 0 0,0 1 79 0 0,2-1-218 0 0,1-1-1 0 0,0 1 1 0 0,-1-1-1 0 0,1 1 1 0 0,0-1-1 0 0,-1 1 1 0 0,1-1-1 0 0,0 1 1 0 0,0-1-1 0 0,0 1 1 0 0,-1 0-1 0 0,1-1 1 0 0,0 1-1 0 0,0-1 1 0 0,0 1-1 0 0,0 0 1 0 0,0-1-1 0 0,0 1 1 0 0,0 0 0 0 0,0-1-33 0 0,0 1 40 0 0,0 0 1 0 0,0-1 0 0 0,0 1 0 0 0,0 0 0 0 0,0-1 0 0 0,0 1 0 0 0,0 0-1 0 0,0-1 1 0 0,0 1 0 0 0,-1 0 0 0 0,1-1 0 0 0,0 1 0 0 0,0 0 0 0 0,-1-1-1 0 0,1 1 1 0 0,0-1 0 0 0,-1 1 0 0 0,1-1 0 0 0,-1 1 0 0 0,1 0 0 0 0,-1-1 0 0 0,1 0-1 0 0,-1 1 1 0 0,1-1 0 0 0,-1 1 0 0 0,0-1-41 0 0,-4 5 479 0 0,3 6-95 0 0,1-7-274 0 0,1 0 37 0 0,-7 10 678 0 0,6-11-691 0 0,-1 0-37 0 0,1 0-49 0 0,-1 0-59 0 0,-3 21 411 0 0,-5-14-16 0 0,6 3-171 0 0,3-11-171 0 0,1 0 0 0 0,-1 1 0 0 0,1-1 1 0 0,-1 0-1 0 0,0 0 0 0 0,0 1 1 0 0,0-1-1 0 0,-1 0 0 0 0,1 0 1 0 0,0 0-1 0 0,-1 0 0 0 0,-1 1-42 0 0,-7 11 160 0 0,3 6-25 0 0,5-16-105 0 0,1 0-1 0 0,0 1 1 0 0,-1-1 0 0 0,0 0 0 0 0,0 0 0 0 0,-2 3-30 0 0,1-3 27 0 0,1 1 0 0 0,0-1 0 0 0,1 0 0 0 0,-1 1 0 0 0,1 0 0 0 0,0-1 0 0 0,-1 3-27 0 0,-3 13 149 0 0,-8 4 73 0 0,11-19-175 0 0,-1 2 1 0 0,2-1-1 0 0,-1 0 0 0 0,0 3-47 0 0,-5 20 191 0 0,5-24-135 0 0,0 0 1 0 0,0 0 0 0 0,0-1 0 0 0,-1 1 0 0 0,0 1-57 0 0,-1-1 58 0 0,2 1 0 0 0,-1 0 1 0 0,1 1-1 0 0,-1-1 1 0 0,2 0-1 0 0,-2 6-58 0 0,1-4 76 0 0,0 1 0 0 0,-1 0 0 0 0,0-1 0 0 0,-1 2-76 0 0,-1-2 70 0 0,-4 13 120 0 0,8-12-81 0 0,0 3 44 0 0,1-9-109 0 0,0 1 0 0 0,-1-1 0 0 0,1 0 1 0 0,-1 1-1 0 0,0-1 0 0 0,0 0 1 0 0,0 1-1 0 0,-1 0-44 0 0,-4 12 187 0 0,1 10 72 0 0,-2-13-91 0 0,3-3-14 0 0,2 1 36 0 0,2 65 535 0 0,0-28-170 0 0,0-45-405 0 0,2-1-38 0 0,9 9-14 0 0,-9-9-2 0 0,-2-2 0 0 0,3 3 0 0 0,8 8 0 0 0,-9-9 0 0 0,-2-2-2 0 0,3 3-6 0 0,5 4-49 0 0,1-3 43 0 0,34-2 118 0 0,-32-4-148 0 0,2-4-23 0 0,-12 5-25 0 0,1 0 0 0 0,0 0 0 0 0,-1 0 0 0 0,1 1 0 0 0,-1-1 1 0 0,1 0-1 0 0,0 1 0 0 0,0-1 0 0 0,-1 1 0 0 0,1 0 0 0 0,0-1 0 0 0,0 1 0 0 0,0 0-4 0 0,14 1 28 0 0,14 0 21 0 0,-13-5-52 0 0,-14 2 3 0 0,1 0 0 0 0,-1 0 0 0 0,1 1 0 0 0,-1-1 0 0 0,1 1 0 0 0,0 0 0 0 0,0 0 0 0 0,-1 0 0 0 0,1 1 0 0 0,0 0 0 0 0,3-1 0 0 0,-1 1 6 0 0,-1-1-1 0 0,1 1 1 0 0,-1-1-1 0 0,0-1 0 0 0,1 1 1 0 0,1-2-6 0 0,-2 2 5 0 0,0-1 0 0 0,0 1 1 0 0,1 0-1 0 0,-1 0 0 0 0,1 0 0 0 0,1 1-5 0 0,1-1 0 0 0,0 0 0 0 0,-1 0 0 0 0,1 0 0 0 0,0-1 0 0 0,0 0 0 0 0,0 0 0 0 0,-1 0 0 0 0,1 0 0 0 0,0 1 0 0 0,0 0 0 0 0,1 1 0 0 0,85 0 0 0 0,-88-1 0 0 0,-1 1 0 0 0,1-1 0 0 0,-1 0 0 0 0,1 0 0 0 0,-1-1 0 0 0,2 0 0 0 0,-2 0 0 0 0,1 0 0 0 0,-1 1 0 0 0,0 0 0 0 0,1 0 0 0 0,-1 0 0 0 0,2 1 0 0 0,0 0 8 0 0,1-1 0 0 0,-1 0-1 0 0,0 0 1 0 0,0-1-1 0 0,0 0 1 0 0,6-2-8 0 0,-8 2 8 0 0,31-3 2 0 0,-25 2-10 0 0,23-10 0 0 0,-24 8-19 0 0,8-1 52 0 0,-6 4-81 0 0,-2 2-74 0 0,3 0-108 0 0,-8 0 56 0 0,6 0-30 0 0,-8 0 87 0 0,0 0-72 0 0,0 0-7 0 0,-1 0-61 0 0,0 0-70 0 0,1 0-82 0 0,-2 0 36 0 0,1 0-53 0 0,0 0-48 0 0,-1 0-42 0 0,1 0-150 0 0,0 0-41 0 0,0 0-182 0 0,2 0-488 0 0</inkml:trace>
  <inkml:trace contextRef="#ctx0" brushRef="#br0" timeOffset="1000.04">1468 1 8696 0 0,'0'0'197'0'0,"0"0"24"0"0,0 0 18 0 0,0 0 25 0 0,0 0 73 0 0,0 0 30 0 0,0 0 8 0 0,0 0-35 0 0,0 0-249 0 0,0 0 6 0 0,0 0 21 0 0,0 2-12 0 0,0 49 384 0 0,0-1 57 0 0,0 116 1403 0 0,0-92-1152 0 0,0 5-85 0 0,0-39-411 0 0,0 2-45 0 0,0-34-218 0 0,0 6-11 0 0,0-5 20 0 0,0 5 43 0 0,0-12-130 0 0,0-1-96 0 0,0-1-93 0 0,0 0 63 0 0,0 0-39 0 0,0 0-44 0 0,0 0-40 0 0,0 0-36 0 0,0 0-34 0 0,0 0-234 0 0,0 0-56 0 0,0 0-765 0 0,0 0-606 0 0,0 0-1151 0 0</inkml:trace>
  <inkml:trace contextRef="#ctx0" brushRef="#br0" timeOffset="1267.28">1200 253 8696 0 0,'0'0'197'0'0,"0"0"24"0"0,0 0 18 0 0,3 0-34 0 0,2 0-163 0 0,3 0 67 0 0,-1 0 85 0 0,-1 0 107 0 0,-1-3 352 0 0,2-2-348 0 0,4 0 275 0 0,5 3 31 0 0,-3 1-250 0 0,-1 2-150 0 0,0 0 17 0 0,0-1 52 0 0,2-1 47 0 0,0-2 42 0 0,-5-1-234 0 0,-1 2-24 0 0,0 0-1 0 0,0 0 0 0 0,0 1 1 0 0,0 0-111 0 0,6 0 171 0 0,1 0 56 0 0,10-2 40 0 0,1-5-60 0 0,0 1-91 0 0,-11 1-55 0 0,-12 5-44 0 0,0 0 1 0 0,0 0 0 0 0,0 0 0 0 0,0 0 0 0 0,0 0 0 0 0,1 1 0 0 0,-1-1 0 0 0,0 1 0 0 0,4 0-18 0 0,3 0-130 0 0,0 0 70 0 0,0 0 56 0 0,0 0 46 0 0,4 0 71 0 0,19 0 227 0 0,-13 0-215 0 0,-5 0-139 0 0,-8 0-37 0 0,0 0-35 0 0,2 0-57 0 0,-1 0-54 0 0,0 0-61 0 0,1 0-67 0 0,-1 0-71 0 0,1 0-79 0 0,0 0-83 0 0,0 0-91 0 0,4 0-381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45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96 5400 0 0,'0'0'158'0'0,"0"-1"-33"0"0,0-1 8 0 0,0-2 61 0 0,0-2 178 0 0,0 5-359 0 0,0 1-1 0 0,0 0 0 0 0,0 0 1 0 0,0 0-1 0 0,0 0 0 0 0,0 0 1 0 0,0 0-1 0 0,0 0 0 0 0,0 0 1 0 0,0 0-1 0 0,0 0 0 0 0,0-1 0 0 0,0 1 1 0 0,0 0-1 0 0,0 0 0 0 0,0 0 1 0 0,0 0-1 0 0,0 0 0 0 0,0 0 1 0 0,0 0-1 0 0,0 0 0 0 0,0 0 0 0 0,0 0 1 0 0,0 0-1 0 0,0-1 0 0 0,0 1 1 0 0,0 0-1 0 0,0 0 0 0 0,0 0 1 0 0,0 0-1 0 0,0 0 0 0 0,0 0 0 0 0,0 0 1 0 0,-1 0-1 0 0,1 0 0 0 0,0 0 1 0 0,0 0-1 0 0,0 0 0 0 0,0 0 1 0 0,0 0-1 0 0,0 0 0 0 0,0 0 1 0 0,0 0-1 0 0,0 0 0 0 0,0 0 0 0 0,0 0 1 0 0,-1 0-1 0 0,1 0 0 0 0,0 0 1 0 0,0 0-1 0 0,0 0 0 0 0,0 0 1 0 0,0 0-1 0 0,0 0 0 0 0,0 0 0 0 0,0 0 1 0 0,0 0-13 0 0,-1 0 34 0 0,1 0 0 0 0,-1 0 1 0 0,1 0-1 0 0,-1 0 0 0 0,1 0 1 0 0,-1 0-1 0 0,1 0 0 0 0,-1 0 1 0 0,1 0-1 0 0,-1 0 0 0 0,1-1 1 0 0,-1 1-1 0 0,1 0 0 0 0,-1 0 1 0 0,1 0-1 0 0,-1-1 0 0 0,1 1 0 0 0,0 0 1 0 0,-1-1-1 0 0,1 1 0 0 0,0 0 1 0 0,-1-1-1 0 0,1 1 0 0 0,0 0 1 0 0,-1-1-1 0 0,1 1 0 0 0,0-1 1 0 0,-1 1-1 0 0,1-1 0 0 0,0 1 1 0 0,0 0-1 0 0,0-1 0 0 0,0 1 1 0 0,-1-1-1 0 0,1 1 0 0 0,0-1 0 0 0,0 1 1 0 0,0-1-1 0 0,0 1 0 0 0,0-1 1 0 0,0 1-1 0 0,0-1-34 0 0,-2-5 597 0 0,0 4-483 0 0,-1 0 63 0 0,-10-11 705 0 0,10 10-691 0 0,1 1-73 0 0,1 0-33 0 0,-1 1-41 0 0,1 0-48 0 0,-1-1 197 0 0,0 0-35 0 0,-1-2 48 0 0,0 2-74 0 0,0-1-52 0 0,-3 0 45 0 0,2 2 3 0 0,1 0-21 0 0,0 1 38 0 0,0 0 49 0 0,-1 0 55 0 0,-1-1-110 0 0,1 0-36 0 0,-6-4 85 0 0,2 0-47 0 0,1 3 13 0 0,1 1 36 0 0,-2 0 77 0 0,-8 1-52 0 0,-28 0 184 0 0,42 0-396 0 0,1 0 0 0 0,-1 0 0 0 0,1 0 0 0 0,-1 0 0 0 0,1 0-1 0 0,-1 0 1 0 0,1 1 0 0 0,-1-1 0 0 0,1 0 0 0 0,0 1 0 0 0,-1 0 0 0 0,1-1 0 0 0,-1 1-1 0 0,1 0 1 0 0,0-1 0 0 0,-1 1-3 0 0,-20 11 8 0 0,6-1-8 0 0,3-6 0 0 0,7 6 0 0 0,-4-6 0 0 0,5 5 13 0 0,-2-5 23 0 0,7-5-35 0 0,-1 0 0 0 0,1 1 1 0 0,-1-1-1 0 0,1 0 0 0 0,-1 0 0 0 0,1 1 1 0 0,0-1-1 0 0,-1 0 0 0 0,1 1 1 0 0,0-1-1 0 0,-1 1 0 0 0,1-1 1 0 0,0 0-1 0 0,-1 1 0 0 0,1-1 0 0 0,0 1 1 0 0,0-1-1 0 0,0 1 0 0 0,-1-1 1 0 0,1 1-1 0 0,0-1 0 0 0,0 1 1 0 0,0-1-1 0 0,0 1 0 0 0,0-1 0 0 0,0 1 1 0 0,0-1-1 0 0,0 1 0 0 0,0-1 1 0 0,0 1-1 0 0,0-1 0 0 0,0 1-1 0 0,1 0 3 0 0,-1 0 0 0 0,0-1 0 0 0,0 1 0 0 0,0 0 0 0 0,0 0 1 0 0,-1 0-1 0 0,1 0 0 0 0,0 0 0 0 0,0-1 0 0 0,0 1 0 0 0,-1 0 0 0 0,1 0 0 0 0,0 0 0 0 0,-1 0-3 0 0,-4 2 9 0 0,-3 2-7 0 0,8-5-3 0 0,0 1 1 0 0,0-1 0 0 0,0 0-1 0 0,0 0 1 0 0,0 0 0 0 0,0 1-1 0 0,0-1 1 0 0,0 0 0 0 0,0 0-1 0 0,0 1 1 0 0,0-1-1 0 0,0 0 1 0 0,0 0 0 0 0,0 1-1 0 0,0-1 1 0 0,0 0 0 0 0,0 0-1 0 0,0 0 1 0 0,0 1 0 0 0,0-1-1 0 0,0 0 1 0 0,0 0 0 0 0,0 1-1 0 0,0-1 1 0 0,0 0 0 0 0,1 0-1 0 0,-1 0 1 0 0,0 1 0 0 0,0-1-1 0 0,0 0 1 0 0,0 0 0 0 0,0 0-1 0 0,1 0 1 0 0,-1 1 0 0 0,0-1 0 0 0,4 1-16 0 0,-1 1-1 0 0,6 13-10 0 0,-7-10 27 0 0,1-2 0 0 0,21 21 0 0 0,-17-17 0 0 0,-4-3 0 0 0,0-1 0 0 0,1 0 0 0 0,-1 0 0 0 0,1 0 0 0 0,-1 0 0 0 0,2 0 0 0 0,5 1 0 0 0,-8-3 0 0 0,-1-1 0 0 0,0 0 0 0 0,0 1 0 0 0,0-1 0 0 0,0 1 0 0 0,0-1 0 0 0,0 1 0 0 0,0 0 0 0 0,0-1 0 0 0,0 1 0 0 0,0 0 0 0 0,0 0 0 0 0,0 0 0 0 0,-1-1 0 0 0,1 1 0 0 0,0 0 0 0 0,-1 0 0 0 0,1 1 0 0 0,0-1 0 0 0,-1 0 0 0 0,0 0 0 0 0,1 0 0 0 0,-1 0 0 0 0,1-1 0 0 0,-1 1 0 0 0,1 0 0 0 0,-1 0 0 0 0,1-1 0 0 0,0 1 0 0 0,-1 0 0 0 0,1-1 0 0 0,0 1 0 0 0,-1 0 0 0 0,1-1 0 0 0,0 1 0 0 0,0-1 0 0 0,0 1 0 0 0,0-1 0 0 0,-1 0 0 0 0,1 1 0 0 0,0-1 0 0 0,0 0 0 0 0,0 0 0 0 0,0 1 0 0 0,0-1 0 0 0,0 0 0 0 0,11 3 0 0 0,41 23 0 0 0,-27-21 10 0 0,-5 6 33 0 0,5-6-20 0 0,-19-2 1 0 0,0 0 1 0 0,0 0-1 0 0,6 5-24 0 0,3 1 40 0 0,-5-4-25 0 0,-9-4-5 0 0,0 0 0 0 0,0 0 0 0 0,1 0 0 0 0,-1 0-1 0 0,0 1 1 0 0,0-1 0 0 0,0 1 0 0 0,0 0 0 0 0,0 0-10 0 0,2 1 25 0 0,0 0 0 0 0,0 1 1 0 0,1-1-1 0 0,0-1 0 0 0,-1 1 0 0 0,1-1 1 0 0,0 0-1 0 0,2 1-25 0 0,13 6 38 0 0,-4 4 29 0 0,-15-12-62 0 0,0 0 1 0 0,1 1-1 0 0,-1-1 1 0 0,0 0-1 0 0,0 1 0 0 0,0-1 1 0 0,0 1-1 0 0,0-1 1 0 0,0 1-1 0 0,0 0 1 0 0,0-1-1 0 0,-1 1 1 0 0,1 0-1 0 0,-1 0 1 0 0,1 0-1 0 0,-1-1 1 0 0,0 2-6 0 0,0-3 1 0 0,0 0 0 0 0,0 0 0 0 0,0 0 1 0 0,0 0-1 0 0,0 0 0 0 0,0 0 0 0 0,0 0 0 0 0,0 1 0 0 0,0-1 1 0 0,0 0-1 0 0,0 0 0 0 0,0 0 0 0 0,0 0 0 0 0,0 0 0 0 0,0 0 1 0 0,0 0-1 0 0,0 0 0 0 0,0 0 0 0 0,0 0 0 0 0,0 1 0 0 0,0-1 1 0 0,0 0-1 0 0,0 0 0 0 0,0 0 0 0 0,1 0 0 0 0,-1 0 0 0 0,0 0 1 0 0,0 0-1 0 0,0 0 0 0 0,0 0 0 0 0,0 0 0 0 0,0 0 0 0 0,0 0 1 0 0,0 0-1 0 0,0 0 0 0 0,0 0 0 0 0,0 1 0 0 0,0-1 1 0 0,0 0-1 0 0,1 0 0 0 0,-1 0 0 0 0,0 0 0 0 0,0 0 0 0 0,0 0 1 0 0,0 0-1 0 0,0 0 0 0 0,0 0 0 0 0,0 0 0 0 0,0 0 0 0 0,0 0 1 0 0,0 0-1 0 0,1 0 0 0 0,-1 0 0 0 0,0 0 0 0 0,0 0 0 0 0,0 0 1 0 0,0-1-2 0 0,0 1 3 0 0,1 0 1 0 0,-1 0-1 0 0,1 0 1 0 0,-1 0 0 0 0,1 0-1 0 0,-1 0 1 0 0,1 0-1 0 0,-1 1 1 0 0,1-1 0 0 0,-1 0-1 0 0,1 0 1 0 0,-1 0 0 0 0,1 0-1 0 0,-1 1 1 0 0,1-1-1 0 0,-1 0 1 0 0,0 0 0 0 0,1 1-1 0 0,-1-1 1 0 0,1 0 0 0 0,-1 1-1 0 0,0-1 1 0 0,1 0-1 0 0,-1 1 1 0 0,0-1 0 0 0,1 1-1 0 0,-1-1 1 0 0,0 0-1 0 0,0 1 1 0 0,0-1 0 0 0,1 1-1 0 0,-1-1 1 0 0,0 1 0 0 0,0-1-1 0 0,0 1 1 0 0,0-1-1 0 0,0 1 1 0 0,0-1 0 0 0,0 1-1 0 0,0-1 1 0 0,0 1 0 0 0,0 0-4 0 0,3 4 72 0 0,7 5 0 0 0,-11-8 28 0 0,-6 0-58 0 0,2 0-7 0 0,-8 8 76 0 0,10-7 1 0 0,4 2-8 0 0,-2-1-35 0 0,-6 2 23 0 0,1-3-21 0 0,1 4 7 0 0,5-7-74 0 0,0 1 1 0 0,0-1 0 0 0,0 1 0 0 0,0-1-1 0 0,-1 0 1 0 0,1 1 0 0 0,0-1 0 0 0,0 0 0 0 0,-1 1-1 0 0,1-1 1 0 0,0 0 0 0 0,-1 0 0 0 0,1 1 0 0 0,0-1-1 0 0,-1 0 1 0 0,1 0 0 0 0,-1 1 0 0 0,1-1 0 0 0,0 0-1 0 0,-1 0 1 0 0,1 0 0 0 0,-1 0 0 0 0,1 0 0 0 0,0 0-1 0 0,-1 0 1 0 0,1 0 0 0 0,-1 0 0 0 0,1 0 0 0 0,0 0-1 0 0,-1 0 1 0 0,0 0-5 0 0,-4 3 127 0 0,4-2-107 0 0,0 0-7 0 0,0 0 0 0 0,0 0 0 0 0,0 0 0 0 0,0 0 0 0 0,-1 0 0 0 0,1 0 0 0 0,0 0 0 0 0,-1-1 0 0 0,0 2-13 0 0,-6-1 98 0 0,-1 0 84 0 0,7-1-159 0 0,1 0-1 0 0,-1 1 1 0 0,1-1 0 0 0,-1 0-1 0 0,1 1 1 0 0,0-1-1 0 0,-1 1 1 0 0,1-1 0 0 0,0 1-1 0 0,-1-1 1 0 0,1 1-1 0 0,-1 1-22 0 0,-13 5 186 0 0,1-5-22 0 0,-32-2 212 0 0,8 0-100 0 0,15 0-130 0 0,-48 0 107 0 0,-14 0-21 0 0,83 0-205 0 0,2 0-94 0 0,0 0-14 0 0,0 0 22 0 0,0 0-21 0 0,0 0-55 0 0,0 0-142 0 0,0 0-255 0 0,0 0-19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42.9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32 8496 0 0,'0'0'190'0'0,"0"0"28"0"0,0 0 10 0 0,0-3-26 0 0,0 3-199 0 0,0-1 0 0 0,0 0 0 0 0,0 1-1 0 0,0-1 1 0 0,0 0 0 0 0,0 0 0 0 0,0 1-1 0 0,1-1 1 0 0,-1 0 0 0 0,0 1 0 0 0,0-1-1 0 0,1 1 1 0 0,-1-1 0 0 0,0 0 0 0 0,1 1-3 0 0,9-6 0 0 0,-5 0 63 0 0,-2 1 116 0 0,5 3 124 0 0,-5 2 282 0 0,-3 0 21 0 0,0 0-257 0 0,0 0-160 0 0,0 0-58 0 0,0 0-12 0 0,0 0 9 0 0,0 0-28 0 0,0 3-4 0 0,0 60 315 0 0,0-40-190 0 0,0-12-67 0 0,0 0 37 0 0,0 11 32 0 0,0 0-47 0 0,0 0-41 0 0,0-1-33 0 0,0 22 24 0 0,0 55 45 0 0,0-68-80 0 0,0 0 51 0 0,0 6 117 0 0,0-18-83 0 0,0 0 36 0 0,0 4-64 0 0,0 21 93 0 0,0-24-96 0 0,-4 4-17 0 0,-6-1 44 0 0,8-18-130 0 0,1 2 8 0 0,2 1 15 0 0,-1 7 56 0 0,0 18-95 0 0,1-27-28 0 0,-2-3 7 0 0,-12 22-42 0 0,10-16-36 0 0,3-2-36 0 0,0-6 109 0 0,0 0-5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0,-1 0 0 0 0,1 0 0 0 0,0 0 0 0 0,0 0 0 0 0,0 0 0 0 0,0 0 0 0 0,0 0 0 0 0,0 0 0 0 0,0 0 0 0 0,0 0 0 0 0,0 0 0 0 0,0 0 0 0 0,0 1 0 0 0,-1-1 0 0 0,1 0 0 0 0,0 0 0 0 0,0 0 0 0 0,0 0 0 0 0,0-1 0 0 0,0 1 0 0 0,0 0 0 0 0,0 0 0 0 0,0 0 0 0 0,0 0 1 0 0,0 0-1 0 0,-1 0 5 0 0,-1 0-77 0 0,1 0-4 0 0,-1 1-19 0 0,1-1-41 0 0,0 0-15 0 0,0 1-41 0 0,0-1-46 0 0,0 1-53 0 0,0 0-57 0 0,1 0-52 0 0,-1 0-47 0 0,1 0-41 0 0,0 1-145 0 0,-1-1-39 0 0,1 2-176 0 0,0 0-469 0 0</inkml:trace>
  <inkml:trace contextRef="#ctx0" brushRef="#br0" timeOffset="242.78">0 458 8032 0 0,'0'0'182'0'0,"0"0"29"0"0,3 0 12 0 0,-3 0-217 0 0,1 0 1 0 0,0 0 0 0 0,-1 0 0 0 0,1 0-1 0 0,-1 0 1 0 0,1-1 0 0 0,-1 1-1 0 0,1 0 1 0 0,-1 0 0 0 0,1 0 0 0 0,0-1-1 0 0,-1 1 1 0 0,1 0 0 0 0,-1-1 0 0 0,1 1-1 0 0,-1 0 1 0 0,0-1 0 0 0,1 1-1 0 0,-1-1 1 0 0,1 1 0 0 0,-1 0 0 0 0,0-1-1 0 0,1 1 1 0 0,-1-1-7 0 0,1 0 2 0 0,-1 0 1 0 0,0 1-1 0 0,1-1 1 0 0,-1 1 0 0 0,1-1-1 0 0,-1 1 1 0 0,1-1-1 0 0,0 1 1 0 0,-1-1-1 0 0,1 1 1 0 0,-1-1-1 0 0,1 1 1 0 0,0 0-1 0 0,-1-1 1 0 0,1 1-1 0 0,0 0 1 0 0,0 0-1 0 0,-1-1 1 0 0,1 1-1 0 0,0 0 1 0 0,0 0-1 0 0,-1 0 1 0 0,1 0-1 0 0,0 0 1 0 0,0 0-3 0 0,18-2 41 0 0,-7-4 88 0 0,1 1 92 0 0,6 2 100 0 0,-12 3 35 0 0,0-1-78 0 0,0-1-23 0 0,3-2 28 0 0,6-2 130 0 0,3 3 64 0 0,-6 1-190 0 0,0-2-30 0 0,8-3 38 0 0,21 2 161 0 0,-8-5-21 0 0,-15 7-186 0 0,-6 0-112 0 0,3-1-19 0 0,-10 2-85 0 0,1 0 0 0 0,-1 0-1 0 0,1 1 1 0 0,-1 0 0 0 0,1 1 0 0 0,3-1-33 0 0,8 2 42 0 0,-7-1-8 0 0,-1 0 0 0 0,1 0 0 0 0,-1-1 1 0 0,9-1-35 0 0,-6-1 11 0 0,25-4-32 0 0,3 3-55 0 0,-24 4-1 0 0,-11 0 7 0 0,0 0-38 0 0,-2 0-18 0 0,1 0-40 0 0,0 0-43 0 0,0 0-51 0 0,-1 0-53 0 0,1 0-50 0 0,0 0-45 0 0,0 0-38 0 0,0 0-133 0 0,1 0-39 0 0,1 0-160 0 0,3 0-431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41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327 17 6648 0 0,'0'0'149'0'0,"0"0"23"0"0,0 0 12 0 0,1-1-57 0 0,1-1-3 0 0,2-2 50 0 0,2-2 157 0 0,-3 3 289 0 0,-3 3 20 0 0,0 0-17 0 0,0 0-101 0 0,0 0-46 0 0,0 0-10 0 0,0 0-32 0 0,0 0-122 0 0,0 0-50 0 0,0 0-8 0 0,0 0-30 0 0,0 0-108 0 0,0 0-41 0 0,0 0 14 0 0,1 4 26 0 0,-2 5-85 0 0,1-6-5 0 0,0 4 11 0 0,0-5-23 0 0,-1 0-1 0 0,1 0 1 0 0,0 0-1 0 0,0 1 1 0 0,1-1-1 0 0,-1 0 1 0 0,0 0-1 0 0,1 0 0 0 0,0 0 1 0 0,0 1-13 0 0,3 4 37 0 0,-3-6-32 0 0,0-1 0 0 0,-1 1 0 0 0,1 0 0 0 0,-1 0 0 0 0,1-1 1 0 0,-1 1-1 0 0,1 0 0 0 0,-1 0 0 0 0,1 0 0 0 0,-1 0 0 0 0,1 0 0 0 0,-1-1 0 0 0,0 1 0 0 0,0 0 0 0 0,0 0 1 0 0,1 0-1 0 0,-1 0 0 0 0,0 0 0 0 0,0 0 0 0 0,0 0 0 0 0,0 0 0 0 0,-1 0 0 0 0,1 0 0 0 0,0 0 0 0 0,0 0 0 0 0,-1 0 1 0 0,1 0-6 0 0,-5 7 41 0 0,4-7-32 0 0,0 0 0 0 0,0 1 0 0 0,1-1 0 0 0,-1 1 0 0 0,0-1 0 0 0,0 1 0 0 0,1 0 0 0 0,-1-1 0 0 0,1 1 1 0 0,0-1-1 0 0,-1 1 0 0 0,1 0 0 0 0,0-1 0 0 0,0 1 0 0 0,0 1-9 0 0,0 10 44 0 0,0 48 215 0 0,0 271 1791 0 0,0-186-1229 0 0,1-137-780 0 0,-1 12 45 0 0,-4-6 11 0 0,-1-7-44 0 0,4-7-47 0 0,1 1-1 0 0,-1-1 0 0 0,0 1 0 0 0,0-1 1 0 0,0 1-1 0 0,1-1 0 0 0,-1 1 1 0 0,1-1-1 0 0,-1 1 0 0 0,1 0 0 0 0,0-1 1 0 0,-1 1-1 0 0,1-1 0 0 0,0 1-5 0 0,1 11 40 0 0,-2 11 31 0 0,1-24-69 0 0,0 1-1 0 0,0-1 1 0 0,-1 1 0 0 0,1-1-1 0 0,0 1 1 0 0,0-1 0 0 0,0 1 0 0 0,-1-1-1 0 0,1 1 1 0 0,0-1 0 0 0,0 1-1 0 0,-1-1 1 0 0,1 1 0 0 0,-1-1-1 0 0,1 0 1 0 0,0 1 0 0 0,-1-1-1 0 0,1 0 1 0 0,-1 1 0 0 0,1-1 0 0 0,0 0-1 0 0,-1 0 1 0 0,1 1 0 0 0,-1-1-1 0 0,1 0 1 0 0,-1 0 0 0 0,1 0-1 0 0,-1 1 1 0 0,1-1 0 0 0,-1 0-1 0 0,0 0 1 0 0,1 0 0 0 0,-1 0-2 0 0,-2 0 66 0 0,3 2 1 0 0,0 9-42 0 0,0-9 5 0 0,0-2-121 0 0,0 0-70 0 0,0 0 62 0 0,0 0-69 0 0,0 0-87 0 0,0 0 77 0 0,0 0-39 0 0,0 0-44 0 0,0 0-40 0 0,0 0-38 0 0,0 0-33 0 0,0 0-241 0 0,0 0-56 0 0,0-2-787 0 0,0-2-621 0 0,0-5-1179 0 0</inkml:trace>
  <inkml:trace contextRef="#ctx0" brushRef="#br0" timeOffset="309.71">12 411 5136 0 0,'-5'0'82'0'0,"-1"0"50"0"0,5 0-54 0 0,2 0 80 0 0,1 0 100 0 0,-1 0-83 0 0,1 0 37 0 0,1 0 40 0 0,0 0 45 0 0,-3 0 427 0 0,2 0-10 0 0,9 0-167 0 0,2 0-65 0 0,0 0-94 0 0,-2-1-88 0 0,-3-1-83 0 0,2-8 391 0 0,5 9-281 0 0,-8 1-185 0 0,2-1 36 0 0,2-2 149 0 0,1-3-47 0 0,-2 2-41 0 0,2 1-46 0 0,1 3-47 0 0,8-2-17 0 0,-17 1-121 0 0,-1 0-1 0 0,0 0 0 0 0,1-1 0 0 0,-1 1 1 0 0,0-1-1 0 0,0 0 0 0 0,0 0 1 0 0,0 0-8 0 0,2-1 10 0 0,1 0 0 0 0,-1 1 0 0 0,0 0 0 0 0,1 0 0 0 0,1-1-10 0 0,33-7 11 0 0,-22 6-12 0 0,11-1 1 0 0,-8-6 0 0 0,-8 8 0 0 0,-9 2 0 0 0,0-1 0 0 0,0 1 0 0 0,0 0 0 0 0,0-1 0 0 0,0 0 0 0 0,-1 0 0 0 0,1 0 0 0 0,0 0 0 0 0,3-3-30 0 0,14-6 85 0 0,-14 7-69 0 0,-1 1-41 0 0,-1 1-19 0 0,-1 1-35 0 0,0-1-42 0 0,0 1-46 0 0,-2 0-12 0 0,0 0-38 0 0,3 0-345 0 0,-3 1 155 0 0,0-1-36 0 0,3-1-550 0 0,1-2-531 0 0,4-5-880 0 0</inkml:trace>
  <inkml:trace contextRef="#ctx0" brushRef="#br0" timeOffset="884.06">706 64 5120 0 0,'2'0'40'0'0,"4"0"-46"0"0,-4 0 47 0 0,0 0 68 0 0,2 0 99 0 0,-4 3-88 0 0,0-3-120 0 0,0 0 1 0 0,0 1 1 0 0,0 0 0 0 0,0-1-1 0 0,0 1 1 0 0,0 0-1 0 0,0-1 1 0 0,0 1 0 0 0,0 0-1 0 0,0-1 1 0 0,1 1-1 0 0,-1 0 1 0 0,0-1 0 0 0,1 1-1 0 0,-1 0 1 0 0,0-1-2 0 0,7 3 16 0 0,-1-3 42 0 0,1 0 64 0 0,0 0 140 0 0,-5 0 242 0 0,-4 2 22 0 0,-9 13 33 0 0,8-3-80 0 0,6-7 27 0 0,3 0-280 0 0,-3-2-94 0 0,-1 0-1 0 0,1-1 1 0 0,0 1-1 0 0,-1 0 1 0 0,3 4-132 0 0,-4-6 33 0 0,-1 1 0 0 0,1-1 0 0 0,0 1 0 0 0,-1-1 0 0 0,1 1 0 0 0,-1-1 0 0 0,0 1 0 0 0,1-1-1 0 0,-1 1 1 0 0,0 0 0 0 0,0 0-33 0 0,2 10 169 0 0,5 4 5 0 0,-2-4-39 0 0,-1-2-7 0 0,1 0-5 0 0,-1 0 1 0 0,-1-2-1 0 0,-2 1 21 0 0,-1 1 50 0 0,1 6 21 0 0,-1-10-58 0 0,1 1-1 0 0,0 0 1 0 0,0 0-1 0 0,2 3-156 0 0,1 1 129 0 0,1-1-71 0 0,-3-7-5 0 0,0 1 1 0 0,0-1 0 0 0,0 1-1 0 0,0 0 1 0 0,0 3-54 0 0,3 22 230 0 0,-4-11-10 0 0,-1 0-1 0 0,-1 4-219 0 0,0 8 283 0 0,1-13-64 0 0,-2-3-62 0 0,0 1-28 0 0,-3 6 3 0 0,1-7-52 0 0,2 1-4 0 0,1 9 81 0 0,1 0 4 0 0,-2-11-83 0 0,-5 0 31 0 0,7-12-90 0 0,-1 1 0 0 0,0-1-1 0 0,0 1 1 0 0,0-1 0 0 0,1 1-1 0 0,-1-1 1 0 0,1 1 0 0 0,-1 0-1 0 0,1-1 1 0 0,0 1 0 0 0,0 0-1 0 0,-1-1 1 0 0,1 1 0 0 0,0 0-19 0 0,0 11 84 0 0,0 2 41 0 0,0 1 37 0 0,0 1 35 0 0,-2-3-26 0 0,-9 1 26 0 0,11-15-195 0 0,0 0 1 0 0,0 0 0 0 0,0 0-1 0 0,0 0 1 0 0,0 0 0 0 0,0 0-1 0 0,-1 0 1 0 0,1 0 0 0 0,0 0-1 0 0,0 0 1 0 0,0 0 0 0 0,0 0-1 0 0,0 0 1 0 0,0 1 0 0 0,0-1 0 0 0,0 0-1 0 0,0 0 1 0 0,0 0 0 0 0,0 0-1 0 0,0 0 1 0 0,0 0 0 0 0,-1 0-1 0 0,1 1 1 0 0,0-1 0 0 0,0 0-1 0 0,0 0 1 0 0,0 0 0 0 0,0 0 0 0 0,0 0-1 0 0,0 0 1 0 0,0 0 0 0 0,0 1-1 0 0,0-1 1 0 0,0 0 0 0 0,0 0-1 0 0,1 0 1 0 0,-1 0 0 0 0,0 0-1 0 0,0 0 1 0 0,0 0 0 0 0,0 1 0 0 0,0-1-1 0 0,0 0 1 0 0,0 0 0 0 0,0 0-1 0 0,0 0 1 0 0,0 0 0 0 0,0 0-1 0 0,0 0 1 0 0,0 0 0 0 0,1 0-1 0 0,-1 1 1 0 0,0-1 0 0 0,0 0-1 0 0,0 0 1 0 0,0 0 0 0 0,0 0-3 0 0,1 0 2 0 0,0 1 0 0 0,-1-1-1 0 0,1 1 1 0 0,-1-1 0 0 0,1 1 0 0 0,-1-1 0 0 0,1 1 0 0 0,-1 0-1 0 0,1-1 1 0 0,-1 1 0 0 0,0-1 0 0 0,1 1 0 0 0,-1 0 0 0 0,0 0-1 0 0,1-1 1 0 0,-1 1 0 0 0,0 0 0 0 0,0 0-2 0 0,-5 1-3 0 0,5-2 4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0,-1 0 0 0 0,1 0 0 0 0,0 1 0 0 0,0-1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0,-1 0 0 0 0,1 0 0 0 0,0 0 0 0 0,11 10 64 0 0,-9-12 35 0 0,-2-6-73 0 0,0 8-11 0 0,0-3 54 0 0,0 0-5 0 0,0-15 23 0 0,1-22 41 0 0,-1 38-122 0 0,0-1 1 0 0,1 1-1 0 0,-1-1 1 0 0,1 1-1 0 0,0 0 0 0 0,0-1 1 0 0,0 1-1 0 0,0 0 0 0 0,1-1 1 0 0,-1 1-1 0 0,0 0 1 0 0,1 0-1 0 0,0 0 0 0 0,-1 0-7 0 0,18-22 79 0 0,-6 0-40 0 0,3-4-29 0 0,15-19-90 0 0,-27 42 79 0 0,-1 1 0 0 0,1 0 0 0 0,0 0 0 0 0,1 1 0 0 0,-1-1 0 0 0,1 1-1 0 0,-1 0 1 0 0,1 0 0 0 0,0 0 0 0 0,0 1 0 0 0,0 0 0 0 0,1 0-1 0 0,4-1 2 0 0,-1 0-4 0 0,0-1 1 0 0,-1 0-1 0 0,1 0 0 0 0,0-2 4 0 0,13-3-47 0 0,1 0 10 0 0,-15 5 14 0 0,-6 2 19 0 0,0 1 0 0 0,0 0 0 0 0,1 0 0 0 0,-1 0 0 0 0,0 0 0 0 0,1 1 0 0 0,-1-1 0 0 0,1 1 0 0 0,1-1 4 0 0,16 0-55 0 0,-15 1 47 0 0,16-1-14 0 0,-5 5-26 0 0,-1 9 34 0 0,-7-5 14 0 0,-5-5 0 0 0,0 1 0 0 0,0-1 0 0 0,1 0 0 0 0,-1 0 0 0 0,1-1 0 0 0,0 1 0 0 0,3 0 0 0 0,-7-2 0 0 0,1-1-1 0 0,0 0 1 0 0,-1 0 0 0 0,1 1-1 0 0,0-1 1 0 0,-1 1 0 0 0,1-1-1 0 0,-1 1 1 0 0,1-1 0 0 0,-1 1-1 0 0,1-1 1 0 0,-1 1 0 0 0,1-1-1 0 0,-1 1 1 0 0,0-1-1 0 0,1 1 1 0 0,-1 0 0 0 0,0-1-1 0 0,1 1 1 0 0,-1 0 0 0 0,0-1-1 0 0,0 1 1 0 0,0 0 0 0 0,0 0-1 0 0,1-1 1 0 0,-1 1 0 0 0,0 0 0 0 0,0 1-2 0 0,5 9-18 0 0,-4-8 14 0 0,1 0 1 0 0,-1 0-1 0 0,0 0 0 0 0,0 0 1 0 0,0 0-1 0 0,-1 1 0 0 0,1-1 1 0 0,-1 0-1 0 0,0 3 6 0 0,1-4-4 0 0,-1-1 0 0 0,0 1 0 0 0,0 0 0 0 0,1 0 0 0 0,-1-1 0 0 0,1 1 0 0 0,-1 0 0 0 0,1 0 0 0 0,0-1 0 0 0,-1 1 0 0 0,1-1 0 0 0,0 1 0 0 0,0 0 4 0 0,0-1 0 0 0,0 1 0 0 0,0-1 0 0 0,0 1 0 0 0,0-1-1 0 0,-1 1 1 0 0,1 0 0 0 0,0-1 0 0 0,-1 1 0 0 0,0 0 0 0 0,1 0 0 0 0,-1-1 0 0 0,0 1 0 0 0,0 0 0 0 0,0 17-1 0 0,0-16 1 0 0,0 1 0 0 0,0 0 0 0 0,1 0 0 0 0,-1 0 0 0 0,2 3 0 0 0,4 6 0 0 0,-5-12 0 0 0,0 1 0 0 0,0-1 0 0 0,0 1 0 0 0,-1-1 0 0 0,1 1 0 0 0,-1-1 0 0 0,1 1 0 0 0,-1-1 0 0 0,0 1 0 0 0,1-1 0 0 0,-1 1 0 0 0,0-1 0 0 0,0 1 0 0 0,0 11-37 0 0,0 9 101 0 0,0-13-62 0 0,0 2-72 0 0,0-6-15 0 0,0 1-42 0 0,0-1-49 0 0,0 0-57 0 0,0-2-330 0 0,0-3-19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46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0 5344 0 0,'0'0'157'0'0,"-3"0"-9"0"0,-2 1-117 0 0,0 1 44 0 0,3 3 59 0 0,1 0 71 0 0,-1 1 239 0 0,-1-4-348 0 0,1 1 53 0 0,-10 8 497 0 0,8-7-401 0 0,0 0-84 0 0,3-3-131 0 0,0 0-41 0 0,-1 2 292 0 0,1 0-102 0 0,0-1-65 0 0,1 3-59 0 0,0-2-11 0 0,-1-1 45 0 0,1-1-86 0 0,-18 32 741 0 0,10-22-491 0 0,5-8 0 0 0,2 1-107 0 0,1 0-67 0 0,1 1-41 0 0,-1-2-6 0 0,0-1 36 0 0,-2 17 187 0 0,-7 13 238 0 0,2-7-161 0 0,2-8-145 0 0,3-10-100 0 0,0 0 0 0 0,1-1-1 0 0,-1 1 1 0 0,1 0 0 0 0,1 3-87 0 0,-2 7 201 0 0,-4 1-42 0 0,0-3-44 0 0,1 16 114 0 0,-5 4-12 0 0,4 7-7 0 0,0-19-73 0 0,5-17-83 0 0,-1 1 0 0 0,1-1-1 0 0,0 0 1 0 0,0 0 0 0 0,0 5-54 0 0,1 65 355 0 0,0 38 108 0 0,1-106-427 0 0,-1-1 0 0 0,2 1 0 0 0,-1 0 0 0 0,1-1 0 0 0,0 2-36 0 0,0-1 37 0 0,0-1 1 0 0,0 1-1 0 0,-1 0 1 0 0,0-1 0 0 0,-1 2-38 0 0,1-1 37 0 0,-1 0 1 0 0,2 0 0 0 0,-1 0 0 0 0,1 0 0 0 0,0 0 0 0 0,1-1 0 0 0,0 1 0 0 0,3 5-38 0 0,8 24 159 0 0,-11-30-136 0 0,1 0-1 0 0,0 0 1 0 0,0-1-1 0 0,0 1 1 0 0,0-1 0 0 0,1 0-1 0 0,0-1 1 0 0,1 1-1 0 0,-1-1 1 0 0,1 0-1 0 0,0 0 1 0 0,1 0-23 0 0,2 0 9 0 0,-8-4-7 0 0,1-1 0 0 0,-1 1 1 0 0,1 0-1 0 0,-1 0 0 0 0,1 0 1 0 0,-1 0-1 0 0,0 1 0 0 0,0-1 0 0 0,2 2-2 0 0,5 14 72 0 0,-8-16-68 0 0,1 1-1 0 0,0 0 0 0 0,-1-1 1 0 0,1 1-1 0 0,0-1 1 0 0,0 1-1 0 0,0-1 0 0 0,0 0 1 0 0,0 1-1 0 0,0-1 1 0 0,0 0-1 0 0,0 0 0 0 0,1 0-3 0 0,18 9-24 0 0,10 6-104 0 0,-28-15 37 0 0,0 0 49 0 0,6 4 52 0 0,-4-3-35 0 0,0 0-84 0 0,-3-2 9 0 0,2 1-38 0 0,-1 0-68 0 0,0-1-62 0 0,1 1-70 0 0,-1-1-79 0 0,1 1-86 0 0,0-1-93 0 0,0 0-103 0 0,0 0-109 0 0,3 0-1041 0 0,3 0-1050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47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4744 0 0,'0'0'135'0'0,"0"0"-20"0"0,0 0 26 0 0,0 0 80 0 0,0 0 219 0 0,0 0 398 0 0,0 0 33 0 0,1 0-358 0 0,1 0-213 0 0,2 0-54 0 0,2 0 50 0 0,-3 0 128 0 0,-3 0-28 0 0,0 0-8 0 0,0 0-18 0 0,0 0-8 0 0,0 0-2 0 0,0 0-28 0 0,0 0-118 0 0,0 0-48 0 0,0 0-8 0 0,0 0-4 0 0,0 0-2 0 0,0 0 0 0 0,0 2 0 0 0,0 27 112 0 0,0 19 44 0 0,0-47-299 0 0,0 1 0 0 0,0-1-1 0 0,0 1 1 0 0,1 0 0 0 0,-1-1 0 0 0,1 1 0 0 0,-1-1 0 0 0,1 1 0 0 0,-1-1 0 0 0,1 1 0 0 0,0-1 0 0 0,0 1 0 0 0,0 0-9 0 0,0 0 9 0 0,0-1-1 0 0,0 1 1 0 0,0 0-1 0 0,0 0 1 0 0,0-1 0 0 0,-1 1-1 0 0,1 0 1 0 0,-1 0-1 0 0,1 0 1 0 0,-1 0-1 0 0,0 0 1 0 0,1 0 0 0 0,-1 1-9 0 0,-1 7 27 0 0,1-6-20 0 0,-1-1 0 0 0,1 1-1 0 0,0 0 1 0 0,0-1 0 0 0,1 1-1 0 0,-1 0 1 0 0,1-1 0 0 0,0 1 0 0 0,0 1-7 0 0,1 0 12 0 0,0 2 2 0 0,1 0 0 0 0,-1 0 0 0 0,-1 0 0 0 0,0 0 0 0 0,0 0 0 0 0,0 6-14 0 0,0-7 19 0 0,-1 0 1 0 0,1 0 0 0 0,1 0 0 0 0,-1 0-1 0 0,1-1 1 0 0,0 1-20 0 0,-1-1 21 0 0,1 0 0 0 0,-1 0 0 0 0,0 0 0 0 0,0 1 1 0 0,0 4-22 0 0,-1-5 23 0 0,0 1 0 0 0,0-1 1 0 0,0 1-1 0 0,1-1 0 0 0,0 1 1 0 0,0-1-1 0 0,1 4-23 0 0,6 9 119 0 0,-3-3 9 0 0,-7 2-31 0 0,0 0 2 0 0,7-3 31 0 0,-1-6-57 0 0,-3-6-57 0 0,0-1 1 0 0,0 1-1 0 0,0-1 1 0 0,0 1-1 0 0,0-1 1 0 0,-1 1-1 0 0,1-1 1 0 0,-1 1-1 0 0,1-1 1 0 0,-1 1-1 0 0,0 0 1 0 0,1-1-1 0 0,-1 1 1 0 0,0 0-17 0 0,0 13 145 0 0,0 12 89 0 0,0-13-116 0 0,0 6 55 0 0,0-17-91 0 0,0-1-5 0 0,0 9-10 0 0,0-8-35 0 0,0-3-136 0 0,0 0-66 0 0,0 0 121 0 0,0 0-14 0 0,0 0-22 0 0,0 0-42 0 0,0 0-18 0 0,0 0-42 0 0,0 0-48 0 0,0 0-54 0 0,0 0-57 0 0,0 0-55 0 0,0 0-47 0 0,0 0-42 0 0,0 0-145 0 0,0 0-41 0 0,0 0-176 0 0,0 0-470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47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158 143 6272 0 0,'0'0'141'0'0,"0"0"23"0"0,0 0 11 0 0,-3 2-29 0 0,-10 9-116 0 0,7-9-24 0 0,-1 1 57 0 0,5 0 49 0 0,0 1-9 0 0,0-1 51 0 0,-1-1 52 0 0,-1-1 76 0 0,2-1-92 0 0,-1 0 38 0 0,0 3 224 0 0,-10 7-83 0 0,0-4-32 0 0,8 4-7 0 0,-2-5-123 0 0,2-2-34 0 0,3 8-47 0 0,3-11-119 0 0,-1 1-1 0 0,0-1 1 0 0,0 1-1 0 0,0-1 1 0 0,0 1-1 0 0,0-1 1 0 0,0 1-1 0 0,0-1 1 0 0,0 1-1 0 0,0-1 1 0 0,0 1-1 0 0,0-1 0 0 0,-1 1 1 0 0,1-1-1 0 0,0 0 1 0 0,0 1-1 0 0,0-1 1 0 0,-1 1-1 0 0,1-1 1 0 0,0 1-1 0 0,0-1 1 0 0,-1 0-1 0 0,1 1 1 0 0,0-1-1 0 0,-1 0 1 0 0,1 1-1 0 0,-1-1 1 0 0,1 0-1 0 0,0 1 0 0 0,-1-1 1 0 0,1 0-1 0 0,-1 1-6 0 0,-6 3 95 0 0,1 7 35 0 0,-1 3-49 0 0,5-10-55 0 0,1-2-15 0 0,0 0 0 0 0,1-1 1 0 0,-1 1-1 0 0,1 0 0 0 0,0 0 0 0 0,-1 0 0 0 0,1 0 0 0 0,0 0 1 0 0,0 0-1 0 0,1 0 0 0 0,-1 1-11 0 0,0-2 11 0 0,0 1-1 0 0,0 0 1 0 0,0 0 0 0 0,0 0-1 0 0,0 0 1 0 0,0 0-1 0 0,0 0 1 0 0,-1 0 0 0 0,1 0-1 0 0,-1-1 1 0 0,0 2-11 0 0,-5 10 51 0 0,-12 25 95 0 0,17-35-138 0 0,0 0 1 0 0,0 1-1 0 0,1-1 1 0 0,-1 1-1 0 0,1-1 1 0 0,-1 3-9 0 0,1 38 106 0 0,0 54 231 0 0,0-97-329 0 0,0 1-1 0 0,0 0 1 0 0,1-1 0 0 0,-1 1 0 0 0,0 0 0 0 0,1-1 0 0 0,-1 1 0 0 0,1 0 0 0 0,-1-1-1 0 0,1 1 1 0 0,0-1 0 0 0,-1 1 0 0 0,1-1 0 0 0,0 1-8 0 0,6 10 50 0 0,-2 15 30 0 0,1-15-31 0 0,-5-10-41 0 0,0-1 0 0 0,0 1 0 0 0,-1-1-1 0 0,1 1 1 0 0,0-1 0 0 0,-1 1 0 0 0,1-1 0 0 0,-1 1-1 0 0,0 0 1 0 0,1-1 0 0 0,-1 1 0 0 0,0 0 0 0 0,0-1-1 0 0,0 1-7 0 0,0 1 12 0 0,0 0-5 0 0,0-1 0 0 0,0 0 0 0 0,0 1 1 0 0,0-1-1 0 0,1 0 0 0 0,-1 1 0 0 0,1-1 0 0 0,-1 0 0 0 0,2 2-7 0 0,3 5 50 0 0,4 2 42 0 0,-7-10-82 0 0,-1 0 0 0 0,0 1 0 0 0,0-1 0 0 0,0 1 0 0 0,0-1 0 0 0,0 1 1 0 0,0-1-1 0 0,0 1 0 0 0,0 0 0 0 0,-1-1 0 0 0,1 1 0 0 0,-1 0 0 0 0,1 0 0 0 0,-1-1 1 0 0,0 2-11 0 0,0-3 1 0 0,0 0 0 0 0,0 0 1 0 0,0 0-1 0 0,0 0 1 0 0,0 1-1 0 0,0-1 0 0 0,0 0 1 0 0,0 0-1 0 0,0 0 1 0 0,0 0-1 0 0,0 0 0 0 0,0 0 1 0 0,0 0-1 0 0,0 0 1 0 0,0 0-1 0 0,0 0 0 0 0,0 1 1 0 0,0-1-1 0 0,0 0 1 0 0,0 0-1 0 0,0 0 0 0 0,0 0 1 0 0,1 0-1 0 0,-1 0 1 0 0,0 0-1 0 0,0 0 1 0 0,0 0-1 0 0,0 0 0 0 0,0 0 1 0 0,0 0-1 0 0,0 0 1 0 0,0 1-1 0 0,0-1 0 0 0,0 0 1 0 0,0 0-1 0 0,0 0 1 0 0,0 0-1 0 0,0 0 0 0 0,1 0 1 0 0,-1 0-1 0 0,0 0 1 0 0,0 0-1 0 0,0 0 0 0 0,0 0 1 0 0,0 0-1 0 0,0 0 1 0 0,0 0-1 0 0,0 0 0 0 0,0 0 1 0 0,0 0-1 0 0,1 0 1 0 0,-1 0-1 0 0,0 0 0 0 0,0 0 1 0 0,0 0-1 0 0,0 0 1 0 0,0 0-2 0 0,8 1 59 0 0,2 4-17 0 0,5 2 50 0 0,2-5 75 0 0,-2-2-97 0 0,-8 0-15 0 0,3 0 41 0 0,10-2 51 0 0,-19 2-136 0 0,0 0 1 0 0,0 0-1 0 0,1-1 1 0 0,-1 1-1 0 0,0-1 1 0 0,0 1-1 0 0,0-1 0 0 0,0 0 1 0 0,0 1-1 0 0,0-1 1 0 0,0 0-1 0 0,0 0 0 0 0,0 1 1 0 0,0-1-1 0 0,-1 0 1 0 0,1 0-1 0 0,0 0 0 0 0,-1 0 1 0 0,1 0-12 0 0,1-4 53 0 0,-1 4-40 0 0,-1 0 0 0 0,0 1 0 0 0,0-1 0 0 0,1 1 0 0 0,-1-1 0 0 0,0 0 1 0 0,1 1-1 0 0,-1-1 0 0 0,1 1 0 0 0,-1-1 0 0 0,1 1 0 0 0,-1-1 1 0 0,1 1-1 0 0,-1-1 0 0 0,1 1 0 0 0,-1 0 0 0 0,1-1 0 0 0,0 1 1 0 0,-1 0-1 0 0,1-1 0 0 0,0 1 0 0 0,0 0-13 0 0,3-3 50 0 0,-1 2-22 0 0,0-1 0 0 0,-1 0-1 0 0,1 0 1 0 0,-1-1 0 0 0,0 1 0 0 0,1 0 0 0 0,-1-1 0 0 0,0 1 0 0 0,0-1-1 0 0,-1 0 1 0 0,1 1 0 0 0,-1-1 0 0 0,1-1-28 0 0,0-1 47 0 0,1 1 0 0 0,-1 0-1 0 0,1 0 1 0 0,0 0 0 0 0,2-1-47 0 0,-2 1 35 0 0,-1 1 1 0 0,1 0-1 0 0,-1-1 0 0 0,0 0 1 0 0,0 0-1 0 0,0 0 0 0 0,1-3-35 0 0,5-15 120 0 0,-6 16-100 0 0,2-14 99 0 0,-4-6-23 0 0,-1 22-78 0 0,1-1-1 0 0,0 1 0 0 0,0-1 0 0 0,0 1 0 0 0,0-1 0 0 0,2-3-17 0 0,6-21 90 0 0,-16 5-6 0 0,3-15-27 0 0,-1 14-42 0 0,-3-12 53 0 0,-3-12 9 0 0,9 35-60 0 0,0 0 1 0 0,-1 0-1 0 0,-1 1 0 0 0,0-1 1 0 0,-1 1-1 0 0,-2-2-17 0 0,-10-18 55 0 0,-27-42-33 0 0,33 54 21 0 0,10 17-41 0 0,0 0-1 0 0,-1-1 1 0 0,0 1 0 0 0,1 1 0 0 0,-1-1 0 0 0,-1-1-2 0 0,-10-10-32 0 0,11 8-25 0 0,3 6 49 0 0,0 1 0 0 0,0 0-1 0 0,0-1 1 0 0,0 1-1 0 0,0-1 1 0 0,-1 1-1 0 0,1-1 1 0 0,0 1 0 0 0,0 0-1 0 0,-1-1 1 0 0,1 1-1 0 0,0-1 1 0 0,0 1-1 0 0,-1 0 1 0 0,1-1-1 0 0,0 1 1 0 0,-1 0 0 0 0,1-1-1 0 0,-1 1 1 0 0,1 0-1 0 0,0 0 1 0 0,-1 0-1 0 0,1-1 1 0 0,-1 1-1 0 0,1 0 1 0 0,-1 0 0 0 0,1 0-1 0 0,-1 0 1 0 0,1 0-1 0 0,0 0 1 0 0,-1 0-1 0 0,1 0 1 0 0,-1 0-1 0 0,1 0 1 0 0,-1 0 0 0 0,1 0 8 0 0,-2 0-103 0 0,1 0-55 0 0,1 0-74 0 0,0 0 71 0 0,0 0-35 0 0,0 0-38 0 0,0 0-35 0 0,0 0-365 0 0,0 0 87 0 0,-1 0-49 0 0,-1 0-701 0 0,-2 0-553 0 0,-5 0-1049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49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7368 0 0,'0'0'165'0'0,"0"0"22"0"0,0 0 10 0 0,0 0-58 0 0,0 0-15 0 0,0 0 37 0 0,0 0 131 0 0,0 0 245 0 0,0 0 21 0 0,0 0-22 0 0,0 0-100 0 0,0 0-42 0 0,0 0-8 0 0,0 0-20 0 0,0 0-72 0 0,0 0-36 0 0,0 0-8 0 0,0 0-24 0 0,0 0-88 0 0,0 3-40 0 0,0 23 89 0 0,0 2-64 0 0,0 68 114 0 0,0-57-78 0 0,0-33-138 0 0,1 0 0 0 0,0-1 0 0 0,0 1 1 0 0,1-1-1 0 0,1 4-21 0 0,-1-3 11 0 0,-1-1-1 0 0,1 1 1 0 0,-1-1 0 0 0,0 1 0 0 0,0 3-11 0 0,0 10 66 0 0,6-3-19 0 0,-6-14-40 0 0,0 0 0 0 0,0 1 0 0 0,0-1 0 0 0,0 0 0 0 0,-1 0 0 0 0,1 1 0 0 0,-1-1 0 0 0,1 1 0 0 0,-1-1 0 0 0,0 0 0 0 0,0 1 0 0 0,0 0-7 0 0,0 41 101 0 0,0-42-93 0 0,0 0-1 0 0,0 0 0 0 0,1 0 0 0 0,-1-1 1 0 0,0 1-1 0 0,1 0 0 0 0,-1 0 0 0 0,1-1 1 0 0,-1 1-1 0 0,1 0 0 0 0,0-1 0 0 0,0 1 1 0 0,0 0-1 0 0,0 0-7 0 0,0-1 7 0 0,0 1 0 0 0,0-1-1 0 0,0 1 1 0 0,0 0 0 0 0,-1-1 0 0 0,1 1 0 0 0,0 0 0 0 0,-1-1-1 0 0,0 1 1 0 0,1 0 0 0 0,-1 0 0 0 0,0 0 0 0 0,0-1 0 0 0,0 2-7 0 0,0 25 72 0 0,0 23 138 0 0,0-22-128 0 0,0 0-10 0 0,0-27-8 0 0,0-2 24 0 0,0 0-12 0 0,0 0-43 0 0,0 0-67 0 0,0 0-60 0 0,0 0-102 0 0,0 0 91 0 0,0 0-51 0 0,0 0-71 0 0,0 0 71 0 0,0 0-33 0 0,0 0-37 0 0,0 0-34 0 0,0 0-351 0 0,0 0 86 0 0,0-1-47 0 0,0 0-673 0 0,0-4-528 0 0,0-3-1003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49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5784 0 0,'-1'0'-50'0'0,"-1"1"59"0"0,1-1 56 0 0,-1 0 51 0 0,1 0 46 0 0,0 0 42 0 0,-2 1 310 0 0,1 0 248 0 0,0 0-43 0 0,-2 2 1016 0 0,3-2-1242 0 0,0 0-43 0 0,0 0-66 0 0,0 0-65 0 0,0 0-77 0 0,0-1-89 0 0,-1 1-101 0 0,1 0-114 0 0,0 0-16 0 0,0-1-32 0 0,1 1-36 0 0,-1-1-35 0 0,0 2 382 0 0,1 0-101 0 0,0 1-70 0 0,1 4-35 0 0,-1-5 41 0 0,0 66 432 0 0,0-44-349 0 0,0-22-111 0 0,0-1 0 0 0,0 1 0 0 0,0 0 0 0 0,0-1 0 0 0,1 1 0 0 0,-1 0 0 0 0,0-1 1 0 0,1 1-1 0 0,0 0 0 0 0,-1-1 0 0 0,1 1 0 0 0,0-1 0 0 0,0 1 0 0 0,0-1-8 0 0,5 12 50 0 0,-5 4-2 0 0,-1-15-36 0 0,0 0 0 0 0,0 1-1 0 0,0-1 1 0 0,0 1 0 0 0,0-1-1 0 0,1 0 1 0 0,-1 1 0 0 0,1-1-1 0 0,0 0 1 0 0,0 3-12 0 0,10 13 108 0 0,-6 8 11 0 0,6-5 1 0 0,-6 8 0 0 0,5 3 0 0 0,6 28 120 0 0,-12-43-133 0 0,-5 0-19 0 0,-1 0 14 0 0,6 1 33 0 0,-1-8-72 0 0,4 9 50 0 0,-1-4 37 0 0,4 7 73 0 0,-7 1-36 0 0,-3-22-175 0 0,0 0 0 0 0,0-1 1 0 0,0 1-1 0 0,0 0 1 0 0,0 0-1 0 0,0-1 1 0 0,0 1-1 0 0,0 0 0 0 0,0 0 1 0 0,1-1-1 0 0,-1 1 1 0 0,0 0-1 0 0,0 0 1 0 0,1-1-1 0 0,-1 1 0 0 0,0 0 1 0 0,1-1-1 0 0,-1 1 1 0 0,1 0-1 0 0,-1-1 1 0 0,1 1-1 0 0,-1-1 0 0 0,1 1 1 0 0,0-1-1 0 0,-1 1 1 0 0,1-1-1 0 0,0 1-12 0 0,-1-1 10 0 0,1 1-1 0 0,-1-1 0 0 0,1 0 1 0 0,-1 1-1 0 0,1-1 0 0 0,-1 1 1 0 0,1-1-1 0 0,-1 1 1 0 0,0-1-1 0 0,1 1 0 0 0,-1-1 1 0 0,0 1-1 0 0,1-1 1 0 0,-1 1-1 0 0,0-1 0 0 0,0 1 1 0 0,1 0-1 0 0,-1-1 1 0 0,0 1-1 0 0,0-1 0 0 0,0 1 1 0 0,0 0-1 0 0,0-1 1 0 0,0 1-1 0 0,0 0 0 0 0,0-1 1 0 0,0 1-10 0 0,0 6 64 0 0,0-6-45 0 0,-1 1 0 0 0,1-1-1 0 0,0 1 1 0 0,0 0 0 0 0,0-1 0 0 0,1 1 0 0 0,-1 0 0 0 0,0-1 0 0 0,1 1 0 0 0,-1 0 0 0 0,1-1 0 0 0,0 2-19 0 0,5 1 91 0 0,-5-3-86 0 0,-1-1-1 0 0,1 0 1 0 0,-1 0-1 0 0,0 1 1 0 0,1-1 0 0 0,-1 0-1 0 0,1 1 1 0 0,-1-1-1 0 0,0 0 1 0 0,1 1-1 0 0,-1-1 1 0 0,0 0-1 0 0,1 1 1 0 0,-1-1-1 0 0,0 1 1 0 0,0-1 0 0 0,0 1-1 0 0,1-1 1 0 0,-1 1-1 0 0,0-1 1 0 0,0 1-1 0 0,0-1 1 0 0,0 1-1 0 0,0-1 1 0 0,0 1 0 0 0,0-1-1 0 0,0 1 1 0 0,0-1-1 0 0,0 1 1 0 0,0-1-1 0 0,0 1 1 0 0,0-1-5 0 0,0 14 83 0 0,0-12-3 0 0,0-2-3 0 0,0 0-10 0 0,0 0-38 0 0,0 0-146 0 0,0 0-67 0 0,0 0-8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0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5248 0 0,'0'0'152'0'0,"0"0"-29"0"0,0 0 11 0 0,0 0 62 0 0,0 0 181 0 0,0 0 331 0 0,0 0 27 0 0,0 0-35 0 0,0 0-472 0 0,0 0 67 0 0,-3 0 150 0 0,3 0-297 0 0,0 0-43 0 0,-1 0-37 0 0,1 0-32 0 0,-1 0-38 0 0,1 0-57 0 0,-2 0-266 0 0,1 0 259 0 0,1 0 79 0 0,-1 0 42 0 0,0 0 50 0 0,1 0 58 0 0,-1 0 38 0 0,1 0 58 0 0,-1 0 65 0 0,0 0 69 0 0,1 0 76 0 0,-1 0 81 0 0,0 0 86 0 0,0 0 94 0 0,1 5-557 0 0,0-1-160 0 0,-1 6 64 0 0,1-7-46 0 0,0 0 0 0 0,0 0 0 0 0,0 0 0 0 0,1 0 0 0 0,-1 0 0 0 0,1 0 0 0 0,-1-1 1 0 0,2 3-32 0 0,2 3 46 0 0,-3-7-36 0 0,0 1 1 0 0,0-1-1 0 0,0 0 0 0 0,0 1 0 0 0,0-1 0 0 0,-1 1 0 0 0,1-1 0 0 0,0 1 0 0 0,-1 0 0 0 0,0-1 0 0 0,1 1 0 0 0,-1-1 0 0 0,0 1 0 0 0,0 0 0 0 0,0-1 0 0 0,0 1 0 0 0,0 0 0 0 0,0-1 0 0 0,0 1 0 0 0,0 0 0 0 0,-1-1 0 0 0,1 1 1 0 0,-1-1-1 0 0,0 2-10 0 0,1-2 4 0 0,-1 0 1 0 0,1-1 1 0 0,-1 1-1 0 0,1 0 1 0 0,-1 0-1 0 0,1 0 1 0 0,-1 0-1 0 0,1-1 1 0 0,-1 1 0 0 0,1 0-1 0 0,0 0 1 0 0,0 0-1 0 0,0 0 1 0 0,-1 0-1 0 0,1 0 1 0 0,0 0-1 0 0,0 0 1 0 0,0 0-1 0 0,0 0 1 0 0,1 0-1 0 0,-1 0 1 0 0,0 0-1 0 0,0 0 1 0 0,1 0-1 0 0,-1 0 1 0 0,0-1-1 0 0,1 1 1 0 0,-1 0-1 0 0,1 0 1 0 0,-1 0-1 0 0,1 0 1 0 0,0 0-6 0 0,-1 0 5 0 0,1 2 14 0 0,0-1 1 0 0,0 0-1 0 0,-1 1 1 0 0,1-1-1 0 0,-1 0 1 0 0,0 1-1 0 0,1-1 1 0 0,-1 1 0 0 0,0-1-1 0 0,-1 1 1 0 0,1-1-1 0 0,0 1-19 0 0,-1 1 29 0 0,1-1-1 0 0,0 0 1 0 0,0 1-1 0 0,0-1 1 0 0,0 1-1 0 0,1-1 1 0 0,-1 1-1 0 0,2 2-28 0 0,2 5 40 0 0,3 7 21 0 0,-5 0 12 0 0,-3-6-39 0 0,0 12 50 0 0,1-20-58 0 0,1 0 0 0 0,-1 0 0 0 0,1 0 0 0 0,0 0 0 0 0,0 3-26 0 0,1-1 15 0 0,6 19 77 0 0,-4 5 62 0 0,-4 25 88 0 0,0-2-119 0 0,0-51-67 0 0,0-2 22 0 0,0 0-50 0 0,0 0-67 0 0,0 0-76 0 0,0 0-153 0 0,0 0-245 0 0,0 0-20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0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6648 0 0,'0'0'149'0'0,"0"0"23"0"0,0 3 12 0 0,0-2-173 0 0,0-1-1 0 0,0 1 1 0 0,0 0-1 0 0,0-1 1 0 0,0 1 0 0 0,0 0-1 0 0,0 0 1 0 0,0-1-1 0 0,-1 1 1 0 0,1-1-1 0 0,0 1 1 0 0,0 0 0 0 0,-1-1-1 0 0,1 1 1 0 0,0 0-11 0 0,-7 1 48 0 0,3-2 22 0 0,4 0-70 0 0,-2 0 141 0 0,1-2 164 0 0,1-3-197 0 0,-2 1 101 0 0,-1 2 137 0 0,-1 0 282 0 0,5 1 114 0 0,5 1-403 0 0,-17 0-85 0 0,9 0 10 0 0,2 0 60 0 0,0 0 27 0 0,0 0 8 0 0,0 0-27 0 0,0 0-119 0 0,0 0-56 0 0,0 0-11 0 0,-3 0 15 0 0,-7 0 72 0 0,7 0 30 0 0,3 0 8 0 0,0 0-27 0 0,0 0-118 0 0,0 0-50 0 0,0 0-10 0 0,3 0 0 0 0,2 0-28 0 0,-2 0 60 0 0,-6 0-12 0 0,-2 0-70 0 0,3 1 22 0 0,4 1-10 0 0,8 9-1 0 0,-6-5 37 0 0,-5 3-59 0 0,1-6 6 0 0,0 19 125 0 0,0 39 99 0 0,0-34-91 0 0,0-25-135 0 0,-1 0 1 0 0,1-1 0 0 0,0 1 0 0 0,0-1 0 0 0,-1 1 0 0 0,1-1 0 0 0,-1 1 0 0 0,1-1 0 0 0,-1 1 0 0 0,0-1 0 0 0,1 1-1 0 0,-1-1 1 0 0,0 0-10 0 0,-5 13 60 0 0,5-12-54 0 0,0 0 0 0 0,1 0 0 0 0,0 1 0 0 0,0-1 1 0 0,-1 0-1 0 0,2 1 0 0 0,-1-1 0 0 0,0 0 1 0 0,0 1-1 0 0,1-1 0 0 0,-1 0 0 0 0,1 0 1 0 0,-1 0-1 0 0,1 1 0 0 0,0-1 0 0 0,1 1-6 0 0,0 1 15 0 0,-1 0 0 0 0,0 1 0 0 0,1-1 0 0 0,-1 0 0 0 0,-1 1 0 0 0,1-1 1 0 0,-1 0-1 0 0,1 1-15 0 0,1 13 47 0 0,3 0 33 0 0,-3-13-41 0 0,0 1-1 0 0,-1 0 1 0 0,0 0-1 0 0,0 0 1 0 0,0 3-39 0 0,1 10 113 0 0,5-1-23 0 0,-2-8-37 0 0,4 12 109 0 0,-2-6-37 0 0,-5-4-12 0 0,0 0-14 0 0,5 1 6 0 0,-7-11-92 0 0,1-1 1 0 0,0 0 0 0 0,0 1-1 0 0,0-1 1 0 0,-1 1 0 0 0,1-1-1 0 0,-1 1 1 0 0,1 0 0 0 0,-1-1-1 0 0,0 1 1 0 0,1-1 0 0 0,-1 1-15 0 0,0 1 113 0 0,0-3-6 0 0,0 2-29 0 0,0 19 86 0 0,0-15-133 0 0,0-4 40 0 0,0-2 15 0 0,0 0-74 0 0,0 0-102 0 0,0 0-126 0 0,0 0-270 0 0,0 0-455 0 0,0 0-38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53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508 49 5904 0 0,'0'0'169'0'0,"-3"-2"2"0"0,-5-6-99 0 0,2 1-52 0 0,-5-4-67 0 0,8 9 64 0 0,1 1 52 0 0,-1 1 71 0 0,0 0 91 0 0,-1 0 113 0 0,1 0-31 0 0,-1 0 70 0 0,-4-2 115 0 0,1-1-72 0 0,1-1-65 0 0,1 0-55 0 0,3 2-28 0 0,0 1-65 0 0,1 0-56 0 0,-1 1-47 0 0,0 0-29 0 0,0 0-39 0 0,-3 1 1 0 0,3-1 4 0 0,1 0 53 0 0,-10 0 442 0 0,0 0-87 0 0,0 0-79 0 0,0 0-65 0 0,-2 0-10 0 0,0 0-60 0 0,-27 0 315 0 0,29 2-442 0 0,-2 4 14 0 0,1 0 4 0 0,0-4-8 0 0,11-2-105 0 0,-1 0 0 0 0,0 0 0 0 0,1 0 0 0 0,-1 1 0 0 0,1-1 0 0 0,-1 1 0 0 0,0-1 0 0 0,1 1 0 0 0,-1-1 1 0 0,1 1-1 0 0,-1 0 0 0 0,1 0 0 0 0,-1 0 0 0 0,1 0-19 0 0,-7 4 85 0 0,-2 0 33 0 0,7-4-94 0 0,1 0 0 0 0,0 0 0 0 0,-1 0 0 0 0,1 0 0 0 0,0 1 0 0 0,0-1 0 0 0,0 1 0 0 0,0-1 0 0 0,0 1-24 0 0,-13 11 154 0 0,1-7-2 0 0,7 7-8 0 0,-15 5-34 0 0,15 0-40 0 0,7-15-60 0 0,-1-1 0 0 0,0 0 1 0 0,1 0-1 0 0,-1 0 0 0 0,0 1 1 0 0,0-1-1 0 0,0 0 0 0 0,-1 0 1 0 0,1 0-1 0 0,0-1 0 0 0,-1 1 1 0 0,0 0-11 0 0,-13 16 95 0 0,-3 8 2 0 0,4-4-9 0 0,9-14-59 0 0,1 0 1 0 0,-1 0-1 0 0,1 0 1 0 0,1 1-1 0 0,0 0-29 0 0,-7 18 104 0 0,10-25-99 0 0,-11 17 54 0 0,8-15-39 0 0,0 0 0 0 0,1 0 0 0 0,0 1 0 0 0,-1-1 1 0 0,1 3-21 0 0,0 2 34 0 0,1 0 0 0 0,0 0 0 0 0,0 0 0 0 0,1 0 0 0 0,0 0 0 0 0,1 3-34 0 0,0 14 92 0 0,-1-19-65 0 0,1-1 1 0 0,0 1 0 0 0,0 0 0 0 0,1 0 0 0 0,-1-1-1 0 0,2 1-27 0 0,1 9 52 0 0,1 13 32 0 0,6-8-11 0 0,-9-12-47 0 0,4 8 20 0 0,15 2 30 0 0,-11-4 18 0 0,14 4 8 0 0,-8 1-19 0 0,2 5 46 0 0,-10-18-70 0 0,-5-3-25 0 0,0-1-1 0 0,0 0 1 0 0,0 0-1 0 0,1 0 1 0 0,0 0-1 0 0,0 0-33 0 0,17 6 185 0 0,-1-2-78 0 0,18 8 33 0 0,-20-11-65 0 0,0-5-35 0 0,-10 1-23 0 0,58 0 166 0 0,-50 0-162 0 0,2-3-9 0 0,9-10-1 0 0,-19 7-55 0 0,3-1-124 0 0,4 4-108 0 0,-7 2 106 0 0,-7 1 142 0 0,1 0 1 0 0,-1 0-1 0 0,0-1 1 0 0,0 1-1 0 0,0-1 1 0 0,1 1-1 0 0,-1-1 0 0 0,0 0 1 0 0,0 1-1 0 0,0-1 1 0 0,0 0-1 0 0,0 0 28 0 0,2-2-133 0 0,0-2-36 0 0,-2 2-26 0 0,0 0-38 0 0,2-4-477 0 0,7 2-714 0 0,-9 4 1318 0 0,-1 0 0 0 0,1 1 0 0 0,-1-1 1 0 0,0 0-1 0 0,1 0 0 0 0,-1 0 0 0 0,0 1 0 0 0,0-1 1 0 0,0 0-1 0 0,0 0 0 0 0,0 0 0 0 0,0 0 0 0 0,0 0 1 0 0,0 0 105 0 0</inkml:trace>
  <inkml:trace contextRef="#ctx0" brushRef="#br0" timeOffset="301.47">19 428 8464 0 0,'0'0'190'0'0,"0"0"28"0"0,0 0 10 0 0,2-3-26 0 0,12-7-160 0 0,-7 8-8 0 0,1 1 71 0 0,0 1 91 0 0,-3-2 90 0 0,-2-2-40 0 0,2-3 185 0 0,10 6 8 0 0,-2 1-65 0 0,-6-2-126 0 0,0 0 59 0 0,1-2-55 0 0,5-3 139 0 0,1 2-86 0 0,-4 1-145 0 0,3 0 66 0 0,20-8 355 0 0,-23 8-438 0 0,0 2-55 0 0,21-4 244 0 0,-3-1-43 0 0,-3 1-59 0 0,0 0-53 0 0,-9 2-102 0 0,-2 1-45 0 0,17-3 69 0 0,17-4 25 0 0,-36 8-159 0 0,-1 1 37 0 0,39 2 150 0 0,-33 0-194 0 0,-8 0-31 0 0,0-1-45 0 0,0-1-51 0 0,0 1-61 0 0,0-2-67 0 0,1 0-75 0 0,-7 1 30 0 0,0 0-54 0 0,0 0-48 0 0,0 0-43 0 0,1-1-144 0 0,0 1-42 0 0,0-2-175 0 0,3 0-469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1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1 5904 0 0,'0'0'132'0'0,"-3"0"17"0"0,-2 0-40 0 0,-16-1 92 0 0,11 2-141 0 0,4 1-38 0 0,4 1 82 0 0,0 1-9 0 0,0-1 17 0 0,0-1 21 0 0,0-1-9 0 0,-1-1 41 0 0,0 1 48 0 0,-2-1 56 0 0,4 0-238 0 0,-11 0 335 0 0,1 2-66 0 0,0 2-58 0 0,4 5-53 0 0,4-4-102 0 0,3-4-66 0 0,0 0 1 0 0,0-1-1 0 0,-1 1 1 0 0,1 0-1 0 0,0-1 0 0 0,-1 1 1 0 0,1-1-1 0 0,0 1 1 0 0,-1-1-1 0 0,1 1 1 0 0,-1-1-1 0 0,1 1 1 0 0,-1-1-1 0 0,1 1 1 0 0,-1-1-1 0 0,0 1 0 0 0,1-1 1 0 0,-1 0-1 0 0,1 1 1 0 0,-1-1-1 0 0,0 0 1 0 0,0 0-22 0 0,-4 3 77 0 0,1 0-28 0 0,-4 4 130 0 0,-4 4 79 0 0,5-6-156 0 0,2-2-54 0 0,4-3-39 0 0,1 0 1 0 0,-1 0-1 0 0,0 1 1 0 0,1-1-1 0 0,-1 0 1 0 0,0 1-1 0 0,1-1 1 0 0,-1 0-1 0 0,1 1 1 0 0,-1-1 0 0 0,1 1-1 0 0,-1-1 1 0 0,1 1-1 0 0,-1-1 1 0 0,1 1-1 0 0,0-1 1 0 0,-1 1-1 0 0,1 0 1 0 0,0-1-1 0 0,-1 1 1 0 0,1 0-1 0 0,0 0-9 0 0,-3 4 28 0 0,-23 42 261 0 0,25-45-272 0 0,0 1 0 0 0,1-1-1 0 0,-1 1 1 0 0,1-1-1 0 0,-1 1 1 0 0,1-1 0 0 0,0 1-1 0 0,0 1-16 0 0,1 22 84 0 0,0-16-51 0 0,-1 32 68 0 0,0 43 54 0 0,-1-82-154 0 0,2 0 1 0 0,-1 0 0 0 0,0 1 0 0 0,1-1 0 0 0,0 0 0 0 0,-1 0 0 0 0,1 0-1 0 0,0 0 1 0 0,1 0 0 0 0,0 2-2 0 0,3 6-2 0 0,10 36 55 0 0,-11-39-52 0 0,0-1 0 0 0,0 1 1 0 0,0-1-1 0 0,1 0 0 0 0,0 0 0 0 0,1-1 0 0 0,-1 1 0 0 0,1-1 1 0 0,1-1-1 0 0,4 5-1 0 0,10 9-1 0 0,-19-17 3 0 0,0 0 0 0 0,0 0-1 0 0,1-1 1 0 0,-1 1 0 0 0,0-1 0 0 0,1 0 0 0 0,-1 0 0 0 0,1 0 0 0 0,-1 0 0 0 0,1 0 0 0 0,0 0 0 0 0,-1-1 0 0 0,1 1 0 0 0,1-1-2 0 0,8 1 23 0 0,-1-1 0 0 0,1 0-1 0 0,0-1-22 0 0,16 0 51 0 0,-19 2 0 0 0,12-1 82 0 0,-6-3 34 0 0,-6-2-61 0 0,2-1 39 0 0,10-8 235 0 0,-17 12-277 0 0,0-1-1 0 0,0 0 0 0 0,-1 0 0 0 0,0 0 0 0 0,1-1 0 0 0,-1 1 0 0 0,0-1 0 0 0,-1 0 1 0 0,3-3-103 0 0,1-4 298 0 0,-1 1-84 0 0,0 0-33 0 0,-1-5 65 0 0,-5-6-37 0 0,0 12-109 0 0,2-10 198 0 0,-1-6 71 0 0,-1 15-231 0 0,-1 1-39 0 0,-4-4 100 0 0,5 12-170 0 0,0-1 0 0 0,0 1 0 0 0,0-1 0 0 0,0 1 1 0 0,1-1-1 0 0,-1 1 0 0 0,1-1 0 0 0,-1 0 0 0 0,1 1 1 0 0,0-1-1 0 0,0 0 0 0 0,0 1 0 0 0,0-1 1 0 0,0 0-30 0 0,0-7 69 0 0,1 6-53 0 0,-1 0 0 0 0,0 0 0 0 0,0 0 1 0 0,0 0-1 0 0,0 0 0 0 0,0 1 0 0 0,-1-1 0 0 0,1 0 0 0 0,-1 0 0 0 0,0 0 0 0 0,0-1-16 0 0,-10-14 82 0 0,9 9-55 0 0,-3-8 12 0 0,-19-4-12 0 0,-10-24 53 0 0,31 42-70 0 0,1 0 0 0 0,-1 0 0 0 0,1 0 1 0 0,0-1-1 0 0,0 1 0 0 0,0-2-10 0 0,0 2 1 0 0,0-1 0 0 0,0 1 0 0 0,0 0 0 0 0,0-1 0 0 0,0 1-1 0 0,-2 0 0 0 0,-5-7 30 0 0,-2-1-73 0 0,-1 0-63 0 0,-1-2-121 0 0,12 11 122 0 0,0 1-61 0 0,1 1-78 0 0,0 0 74 0 0,0 0-37 0 0,0 0-40 0 0,0 0-38 0 0,0 0-385 0 0,0 0 93 0 0,0 0-53 0 0,0 0-740 0 0,0 0-583 0 0,0 0-1108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1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9440 0 0,'0'0'216'0'0,"0"0"32"0"0,0 0 9 0 0,0 0 40 0 0,0 0 147 0 0,0 0 62 0 0,0 0 7 0 0,0 0-22 0 0,0 0-117 0 0,0 0-48 0 0,0 0-8 0 0,3 0-40 0 0,5 1-187 0 0,-4 3-42 0 0,-4 9-11 0 0,-1 6 30 0 0,5-4 58 0 0,5 9-36 0 0,-7-18-46 0 0,-1 0 0 0 0,0 1 0 0 0,-1-1 0 0 0,1 6-44 0 0,-1-4 39 0 0,1 0 0 0 0,0 0 1 0 0,1-1-1 0 0,1 6-39 0 0,0-5 42 0 0,-2 0 0 0 0,1 0 0 0 0,-1 0 1 0 0,0 5-43 0 0,1 4 81 0 0,4 1-52 0 0,-1-3-27 0 0,-2 16-2 0 0,-3-27 0 0 0,0 1 0 0 0,0-1 0 0 0,0 0 0 0 0,1 0 0 0 0,1 4 0 0 0,3 8 8 0 0,-3-13 7 0 0,-1 0 1 0 0,0 1 0 0 0,0-1-1 0 0,0 0 1 0 0,0 1 0 0 0,-1-1-1 0 0,1 1 1 0 0,-1 1-16 0 0,0 2 42 0 0,0 8 45 0 0,0 11 22 0 0,0-13-30 0 0,0-6-35 0 0,-1 3 23 0 0,0 3 28 0 0,1 0 32 0 0,0-10-84 0 0,0-1 0 0 0,0 1 0 0 0,1 0 0 0 0,-1-1 0 0 0,1 1 0 0 0,-1-1 0 0 0,1 1 1 0 0,1 1-44 0 0,2 4 105 0 0,2 2-11 0 0,-3 3-69 0 0,-3 34-25 0 0,0-21-10 0 0,0-23-24 0 0,0 0-62 0 0,0-3-44 0 0,0 0-208 0 0,0 0-32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2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9384 0 0,'0'0'208'0'0,"0"0"33"0"0,0 0 16 0 0,0 3 33 0 0,2 8 16 0 0,4-2-34 0 0,-1 0-61 0 0,0 4 212 0 0,6-8-34 0 0,-8-1-255 0 0,0 3-37 0 0,7 14 89 0 0,-5 5-24 0 0,5-5 15 0 0,-6-8-65 0 0,0 3 70 0 0,7 0 59 0 0,-3-6-54 0 0,-2 2-40 0 0,-2 0-36 0 0,-1 0-35 0 0,1 4-24 0 0,2 1-49 0 0,2-2-4 0 0,-3-6-3 0 0,-1 0 0 0 0,1 0 0 0 0,-2 0 1 0 0,1 3 3 0 0,0 5-35 0 0,2 6 27 0 0,3 3 65 0 0,3 12 56 0 0,1 28 119 0 0,-9-49-154 0 0,-3-6 57 0 0,0 0 1 0 0,0 0 0 0 0,-1 0-1 0 0,0 0 1 0 0,-1 6-136 0 0,-1 18 389 0 0,2-28-277 0 0,1 0 0 0 0,0 0 1 0 0,0 0-1 0 0,1 2-112 0 0,1 2 78 0 0,2 10 19 0 0,-10 8-11 0 0,3-24-66 0 0,1 1 1 0 0,0 0-1 0 0,0 1 1 0 0,0 3-21 0 0,2 8 44 0 0,-1-9 4 0 0,0 0 1 0 0,0 0 0 0 0,0 0 0 0 0,-1 0-1 0 0,-1 4-47 0 0,-1-6 73 0 0,0 0 1 0 0,-1 0 0 0 0,-4 6-75 0 0,-1 3 111 0 0,-9 23 160 0 0,9-19-202 0 0,0 0-73 0 0,-5-4-22 0 0,1-3-118 0 0,11-10-70 0 0,2-3 155 0 0,-1 0-12 0 0,1 0-24 0 0,0 0-44 0 0,0 0-19 0 0,-1 0-45 0 0,1 0-51 0 0,-1 0-57 0 0,0 0-62 0 0,0 0-58 0 0,0 0-52 0 0,0 0-43 0 0,-1 0-157 0 0,0 0-43 0 0,0 0-189 0 0,-1 0-505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2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8264 0 0,'0'0'182'0'0,"0"0"29"0"0,0 0 14 0 0,0-3-27 0 0,-1 0-152 0 0,1 2-43 0 0,14-24-12 0 0,-11 19 17 0 0,0-1 77 0 0,2 5 115 0 0,0-1 77 0 0,0-8 339 0 0,2 7-172 0 0,-6 4-418 0 0,-1-1-1 0 0,0 1 1 0 0,1 0 0 0 0,-1 0 0 0 0,0 0 0 0 0,1-1-1 0 0,-1 1 1 0 0,0 0 0 0 0,1-1 0 0 0,-1 1-1 0 0,0 0 1 0 0,1-1 0 0 0,-1 1 0 0 0,0 0 0 0 0,0-1-1 0 0,1 1 1 0 0,-1 0 0 0 0,0-1 0 0 0,0 1-1 0 0,0 0 1 0 0,0-1 0 0 0,0 1 0 0 0,1-1 0 0 0,-1 1-1 0 0,0-1 1 0 0,0 1 0 0 0,0 0 0 0 0,0-1-1 0 0,0 1 1 0 0,0-1 0 0 0,0 1-26 0 0,-1 0 8 0 0,1 0 0 0 0,0-1 0 0 0,0 1 0 0 0,0 0 0 0 0,0 0 0 0 0,0 0 0 0 0,0 0 1 0 0,0 0-1 0 0,0 0 0 0 0,0 0 0 0 0,0 0 0 0 0,0 0 0 0 0,0 0 0 0 0,0-1 0 0 0,0 1 0 0 0,0 0 0 0 0,0 0 0 0 0,0 0 0 0 0,0 0 0 0 0,0 0 0 0 0,0 0 1 0 0,1 0-1 0 0,-1 0 0 0 0,0 0 0 0 0,0 0 0 0 0,0 0 0 0 0,0-1 0 0 0,0 1 0 0 0,0 0 0 0 0,0 0 0 0 0,0 0 0 0 0,0 0 0 0 0,0 0 0 0 0,0 0 0 0 0,0 0 1 0 0,0 0-1 0 0,0 0 0 0 0,1 0 0 0 0,-1 0 0 0 0,0 0 0 0 0,0 0 0 0 0,0 0 0 0 0,0 0 0 0 0,0 0 0 0 0,0 0 0 0 0,0 0 0 0 0,0 0 0 0 0,0 0 0 0 0,0 0 0 0 0,1 0 1 0 0,-1 0-1 0 0,0 0 0 0 0,0 0 0 0 0,0 0 0 0 0,0 0 0 0 0,0 0 0 0 0,0 0-8 0 0,9-2 198 0 0,-2-1 38 0 0,8-9 369 0 0,-11 8-452 0 0,-1 0-35 0 0,1 0-43 0 0,-1 1 123 0 0,-1 3-8 0 0,0 1-158 0 0,0-1 0 0 0,-1 0 0 0 0,1 0-1 0 0,-1 1 1 0 0,1-1 0 0 0,-1 1 0 0 0,0-1 0 0 0,1 1-1 0 0,-1 0 1 0 0,0-1 0 0 0,1 1 0 0 0,-1 0 0 0 0,1 1-32 0 0,1 0 33 0 0,0 1-54 0 0,2 1 82 0 0,1-4-49 0 0,-1 1-13 0 0,0 9 1 0 0,1-5 0 0 0,-5-5 0 0 0,-1 0 0 0 0,1 0 0 0 0,-1 1 0 0 0,1-1 0 0 0,-1 0 0 0 0,0 1 0 0 0,1-1 0 0 0,-1 0 0 0 0,0 1 0 0 0,1-1 0 0 0,-1 0 0 0 0,0 1 0 0 0,1-1 0 0 0,-1 1 0 0 0,0-1 0 0 0,0 1 0 0 0,1-1 0 0 0,-1 0 0 0 0,0 1 0 0 0,0-1 0 0 0,0 1 0 0 0,0-1 0 0 0,0 1 0 0 0,0-1 0 0 0,0 1 0 0 0,0-1 0 0 0,0 1 0 0 0,0-1 0 0 0,0 1 0 0 0,0-1 0 0 0,0 1 0 0 0,0 0 0 0 0,0 18 20 0 0,0 33 124 0 0,0-29-116 0 0,0-21-26 0 0,0 0 0 0 0,0 0 1 0 0,-1 0-1 0 0,1-1 1 0 0,-1 1-1 0 0,1 0 1 0 0,-1 0-1 0 0,1-1 1 0 0,-1 1-1 0 0,0-1 1 0 0,0 1-1 0 0,0 0 1 0 0,0-1-3 0 0,0 1 2 0 0,0-1 0 0 0,0 1 1 0 0,0-1-1 0 0,1 1 1 0 0,-1 0-1 0 0,0-1 1 0 0,1 1-1 0 0,-1 0 1 0 0,1-1-1 0 0,0 1 1 0 0,-1 0-1 0 0,1 0 1 0 0,0 0-3 0 0,0 13 0 0 0,1-8 0 0 0,-1 0 0 0 0,0 0 0 0 0,-1 0 0 0 0,0 0 0 0 0,0 3 0 0 0,-14 18-1 0 0,13-25 2 0 0,0 0 0 0 0,1 0 0 0 0,-1 0 1 0 0,1 0-1 0 0,-1 0 0 0 0,1 0 0 0 0,0 0 0 0 0,0 0 0 0 0,1 0 0 0 0,-1 2-1 0 0,-2 1 54 0 0,-3-1-22 0 0,-6 9 21 0 0,-2 11 59 0 0,14-23-105 0 0,-1-1 1 0 0,0 0 0 0 0,0 0-1 0 0,1 0 1 0 0,-1 0-1 0 0,0 0 1 0 0,0 0-1 0 0,0 0 1 0 0,0 0-1 0 0,-1 0 1 0 0,1-1 0 0 0,-1 1-8 0 0,-2 1 82 0 0,1 0-71 0 0,-2 0-70 0 0,3 0 76 0 0,2-1 48 0 0,-1 1 40 0 0,1 0 57 0 0,0 1 67 0 0,0 0 79 0 0,2-6-202 0 0,1 0-94 0 0,-1 2-5 0 0,22-11-4 0 0,-11 2 9 0 0,-7 6 40 0 0,1 3-44 0 0,-1 1-8 0 0,25-16 0 0 0,-23 11 0 0 0,-6 4 0 0 0,-1 0 0 0 0,0 0 0 0 0,1 0 0 0 0,-1 1 0 0 0,1-1 0 0 0,-1 0 0 0 0,1 1 0 0 0,0-1 0 0 0,-1 1 0 0 0,1-1 0 0 0,-1 1 0 0 0,1 0 0 0 0,0 0 0 0 0,0 0 0 0 0,4-1-24 0 0,5-3 63 0 0,-7 2-77 0 0,-1 0-39 0 0,0 1-56 0 0,0-1-69 0 0,1 1-81 0 0,-2 0 47 0 0,1 0-40 0 0,2 1-380 0 0,-1-1 87 0 0,1 1-55 0 0,2 0-736 0 0,2 0-579 0 0,1 0-1099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3.5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63 5904 0 0,'-4'-4'21'0'0,"0"0"41"0"0,-12-12 237 0 0,11 11-219 0 0,3 3 61 0 0,1 1 162 0 0,-1-1 273 0 0,1 1-492 0 0,-2-2 66 0 0,-4-2 94 0 0,3 3-105 0 0,1 1 31 0 0,-1 0 66 0 0,-1 1 82 0 0,0 0 97 0 0,-1-1-138 0 0,0-1-37 0 0,0-2 12 0 0,-2-3 85 0 0,8 7-328 0 0,0 0 0 0 0,0 0 0 0 0,0 0 0 0 0,0 0 0 0 0,0 0 1 0 0,-1 0-1 0 0,1 0 0 0 0,0 0 0 0 0,0-1 0 0 0,0 1 0 0 0,0 0 0 0 0,0 0 1 0 0,0 0-1 0 0,0 0 0 0 0,0 0 0 0 0,0 0 0 0 0,0 0 0 0 0,-1 0 0 0 0,1 0 1 0 0,0 0-1 0 0,0 0 0 0 0,0 0 0 0 0,0 0 0 0 0,0 0 0 0 0,0 0 0 0 0,0 0 1 0 0,-1 0-1 0 0,1 0 0 0 0,0 0 0 0 0,0 0 0 0 0,0 0 0 0 0,0 0 1 0 0,0 0-1 0 0,0 0 0 0 0,-1 0 0 0 0,1 0 0 0 0,0 0 0 0 0,0 0 0 0 0,0 0 1 0 0,0 0-1 0 0,0 0 0 0 0,0 0 0 0 0,0 0 0 0 0,-1 0 0 0 0,1 0 0 0 0,0 0 1 0 0,0 0-1 0 0,0 0 0 0 0,0 1 0 0 0,0-1 0 0 0,0 0 0 0 0,0 0 0 0 0,0 0 1 0 0,0 0-1 0 0,0 0 0 0 0,0 0 0 0 0,0 0-9 0 0,-11 11 392 0 0,8-8-59 0 0,0-3-83 0 0,0-1-73 0 0,-1 1-54 0 0,0 0-48 0 0,-7 1 32 0 0,8 1-27 0 0,-3 9 68 0 0,-7-6-10 0 0,8-1-85 0 0,-12 11 229 0 0,12-10-194 0 0,3-3-71 0 0,0 1 135 0 0,-1 0-10 0 0,-1 1-97 0 0,0-1-14 0 0,0 1 0 0 0,0 0 0 0 0,1-1 0 0 0,0 2 0 0 0,-1 1-31 0 0,-4 10 97 0 0,1-1-41 0 0,-10 34 33 0 0,12-32-41 0 0,2-10-29 0 0,1-1-9 0 0,0 1 1 0 0,0-1-1 0 0,1 0 0 0 0,0 0 1 0 0,0 1-1 0 0,0-1 1 0 0,1 6-11 0 0,-1 0 22 0 0,1-6-12 0 0,0 1-1 0 0,0 0 1 0 0,0 0 0 0 0,1 0-1 0 0,1 5-9 0 0,4 0 27 0 0,-5-10-24 0 0,0-1-1 0 0,0 1 1 0 0,0-1 0 0 0,0 1-1 0 0,-1-1 1 0 0,1 1 0 0 0,-1 0-1 0 0,1-1 1 0 0,-1 1 0 0 0,0 0-1 0 0,0-1 1 0 0,0 1 0 0 0,0 0-1 0 0,0 0-2 0 0,1 2 6 0 0,-1 0-1 0 0,1 0 0 0 0,-1-1 1 0 0,1 1-1 0 0,0 0 0 0 0,1 0 1 0 0,-1 0-1 0 0,0-1 0 0 0,1 1 1 0 0,2 2-6 0 0,-2 10 0 0 0,-2-15 0 0 0,0 0 0 0 0,0-1 0 0 0,0 1 0 0 0,0 0 0 0 0,0 0 0 0 0,0 0 0 0 0,0 0 0 0 0,0-1 0 0 0,1 1 0 0 0,-1 0 0 0 0,0 0 0 0 0,0 0 0 0 0,1-1 0 0 0,-1 1 0 0 0,1 0 0 0 0,10 6 0 0 0,-10-7 0 0 0,0 0 0 0 0,0 1 0 0 0,0-1 0 0 0,0 1 0 0 0,0-1 0 0 0,0 1 0 0 0,0 0 0 0 0,0-1 0 0 0,0 1 0 0 0,0 0 0 0 0,-1 0 0 0 0,1 0 0 0 0,0-1 0 0 0,0 1 0 0 0,-1 0 0 0 0,1 1 0 0 0,0 3 1 0 0,1-1-2 0 0,14 5 54 0 0,-8-4-44 0 0,-7-4-7 0 0,1 0-1 0 0,-1 0 0 0 0,1 0 0 0 0,-1-1 0 0 0,1 1 1 0 0,0 0-1 0 0,-1-1 0 0 0,1 1 0 0 0,-1-1 0 0 0,1 1 1 0 0,1-1-2 0 0,3-2 48 0 0,-5 0-46 0 0,0 1-1 0 0,1 0 1 0 0,-1 0 0 0 0,1 0 0 0 0,-1 0 0 0 0,1 0 0 0 0,-1 0 0 0 0,1 0 0 0 0,0 0 0 0 0,-1 1 0 0 0,1-1 0 0 0,0 0 0 0 0,0 1 0 0 0,-1 0 0 0 0,2-1-2 0 0,2-1 81 0 0,11-8 5 0 0,-13 9-77 0 0,-1 0 0 0 0,0 0 0 0 0,0 0 0 0 0,0 0 0 0 0,0-1 0 0 0,0 1 0 0 0,0-1 0 0 0,0 1 1 0 0,0-1-1 0 0,0 0 0 0 0,-1 1 0 0 0,1-2-9 0 0,4-13 24 0 0,7 0 43 0 0,-9 12-55 0 0,0 0 0 0 0,0-1 0 0 0,0 0 0 0 0,0 0 0 0 0,0 0-12 0 0,-3 2 1 0 0,0 1 1 0 0,0-1 0 0 0,0 1 0 0 0,0-1 0 0 0,0 1-1 0 0,-1-1 1 0 0,1 0 0 0 0,-1 1 0 0 0,0-1 0 0 0,0 0 0 0 0,0 0-2 0 0,0-7 5 0 0,0 8 0 0 0,0 0-1 0 0,0 0 0 0 0,0 0 1 0 0,0 0-1 0 0,0 0 0 0 0,0 0 1 0 0,0 0-1 0 0,1 0 0 0 0,-1 0 1 0 0,1 0-1 0 0,0 0-4 0 0,1-2 6 0 0,0 1 0 0 0,-1-1-1 0 0,1 1 1 0 0,-1-1 0 0 0,0 0 0 0 0,0 1 0 0 0,0-1-1 0 0,0 0 1 0 0,0 0 0 0 0,-1 0 0 0 0,0-3-6 0 0,0-8 9 0 0,-1 9 0 0 0,1-1 0 0 0,0 1 0 0 0,1-1 1 0 0,-1 1-1 0 0,1 0 0 0 0,1-1-9 0 0,4-6 10 0 0,-5 11-10 0 0,0 1 0 0 0,0-1 0 0 0,-1 1 0 0 0,1 0 0 0 0,0-1 0 0 0,-1 1 0 0 0,1-1 0 0 0,-1 1 0 0 0,0-1 0 0 0,1 0 1 0 0,-1 1-1 0 0,0-1 0 0 0,0 1 0 0 0,0-62 0 0 0,0 52 0 0 0,0 22 0 0 0,-1 5 0 0 0,0-12 0 0 0,1 0 0 0 0,0 1 0 0 0,0-1 0 0 0,0 0 0 0 0,0 1 0 0 0,1-1 0 0 0,-1 0 0 0 0,1 1 0 0 0,1 3 0 0 0,3 0-1 0 0,-4-7 0 0 0,0 0 1 0 0,0 1-1 0 0,0-1 0 0 0,0 1 0 0 0,0-1 0 0 0,-1 1 0 0 0,1-1 1 0 0,-1 1-1 0 0,1 0 0 0 0,-1-1 0 0 0,0 1 0 0 0,0 0 0 0 0,1-1 1 0 0,-1 1 0 0 0,-1 6-24 0 0,1-6 19 0 0,0 1 1 0 0,0 0-1 0 0,0 0 1 0 0,1 0-1 0 0,-1 0 1 0 0,0-1-1 0 0,1 1 1 0 0,0 1 4 0 0,10 25 0 0 0,-10-24 0 0 0,-1 1 0 0 0,0-1 0 0 0,1 0 0 0 0,-2 0 0 0 0,1 3 0 0 0,-1-4 0 0 0,1 0 0 0 0,0 0 0 0 0,0 0 0 0 0,0 0 0 0 0,0 0 0 0 0,1 1 0 0 0,0-1 0 0 0,-1-1 0 0 0,2 1 0 0 0,-1 1 0 0 0,4 3 0 0 0,-4-6 0 0 0,0-1 0 0 0,0 0 0 0 0,0 1 0 0 0,-1-1 0 0 0,1 1 0 0 0,0-1 0 0 0,-1 1 0 0 0,1 0 0 0 0,-1-1 0 0 0,1 1 0 0 0,-1-1 0 0 0,0 1 0 0 0,0 0 0 0 0,0 0 0 0 0,0-1 0 0 0,0-1 0 0 0,0 1 0 0 0,0 0 0 0 0,0 0 0 0 0,0 0 0 0 0,0 0 0 0 0,0 0 0 0 0,1-1 0 0 0,-1 1 0 0 0,0 0 0 0 0,0 0 0 0 0,1 0 0 0 0,-1-1 0 0 0,1 2 0 0 0,9 3 0 0 0,-4 8 0 0 0,-3-7-31 0 0,0-3-81 0 0,-1 0-84 0 0,-1-2 52 0 0,0-1-35 0 0,-1 0 179 0 0,1 1-217 0 0,-1 0-38 0 0,1-1-350 0 0,0 1 80 0 0,-1-1-51 0 0,0 0-680 0 0,0 0-538 0 0,0 0-1020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4.1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16 6648 0 0,'0'0'149'0'0,"0"0"23"0"0,0 0 12 0 0,0-2-25 0 0,0 1-158 0 0,0 1 0 0 0,0-1 1 0 0,0 1-1 0 0,0-1 0 0 0,0 1 1 0 0,0-1-1 0 0,0 1 0 0 0,-1-1 1 0 0,1 1-1 0 0,0-1 0 0 0,0 1 0 0 0,0-1 1 0 0,0 1-1 0 0,-1-1 0 0 0,1 1 1 0 0,0 0-1 0 0,0-1 0 0 0,-1 1 1 0 0,1-1-1 0 0,0 1 0 0 0,-1 0 1 0 0,1-1-1 0 0,0 1 0 0 0,-1 0 0 0 0,1-1 1 0 0,-1 1-1 0 0,1 0 0 0 0,-1 0-1 0 0,-6-1 61 0 0,5 1 45 0 0,2 0 123 0 0,0 0 204 0 0,0 0 14 0 0,-3 0 6 0 0,-23 0 503 0 0,23 0-469 0 0,1 0-27 0 0,-15 0-56 0 0,-8 0 114 0 0,22 0-252 0 0,0 2-70 0 0,-18 11 49 0 0,7-5-93 0 0,7-3-79 0 0,2-2 18 0 0,-12-2 9 0 0,8 0-56 0 0,9 0-43 0 0,-1-1-1 0 0,1 0 1 0 0,0 0 0 0 0,0 0-1 0 0,0 0 1 0 0,-1 0-1 0 0,1 0 1 0 0,0 1-1 0 0,0-1 1 0 0,0 0 0 0 0,0 0-1 0 0,-1 0 1 0 0,1 1-1 0 0,0-1 1 0 0,0 0 0 0 0,0 0-1 0 0,0 0 1 0 0,0 1-1 0 0,0-1 1 0 0,0 0-1 0 0,0 0 1 0 0,-1 1 0 0 0,1-1-1 0 0,0 0 1 0 0,0 0-1 0 0,0 1 1 0 0,0-1 0 0 0,0 0-1 0 0,0 0 1 0 0,1 1-1 0 0,-1-1 1 0 0,0 0 0 0 0,0 0-1 0 0,0 1 0 0 0,0 2 13 0 0,0-3-11 0 0,0 0-1 0 0,0 0 0 0 0,0 1 0 0 0,0-1 1 0 0,0 0-1 0 0,0 0 0 0 0,0 0 0 0 0,0 0 1 0 0,0 0-1 0 0,0 0 0 0 0,0 0 0 0 0,0 0 1 0 0,0 0-1 0 0,0 0 0 0 0,0 1 0 0 0,0-1 1 0 0,0 0-1 0 0,0 0 0 0 0,0 0 1 0 0,0 0-1 0 0,0 0 0 0 0,0 0 0 0 0,0 0 1 0 0,0 0-1 0 0,0 0 0 0 0,0 0 0 0 0,0 0 1 0 0,0 0-1 0 0,0 1 0 0 0,0-1 0 0 0,0 0 1 0 0,0 0-1 0 0,-1 0 0 0 0,1 0 0 0 0,0 0 1 0 0,0 0-1 0 0,0 0 0 0 0,0 0 1 0 0,0 0-1 0 0,0 0 0 0 0,0 0 0 0 0,0 0 1 0 0,0 0-1 0 0,0 0 0 0 0,-1 0 0 0 0,1 0 1 0 0,0 0-1 0 0,0 0 0 0 0,0 0 0 0 0,0 0 1 0 0,0 0-1 0 0,0 0 0 0 0,0 0 1 0 0,0 0-1 0 0,0 0 0 0 0,0 0 0 0 0,-1 0-1 0 0,1 0 4 0 0,-1 0-1 0 0,0 0 1 0 0,1 0-1 0 0,-1 0 1 0 0,0 0 0 0 0,1 0-1 0 0,-1 0 1 0 0,0 0-1 0 0,1 1 1 0 0,-1-1-1 0 0,0 0 1 0 0,1 0-1 0 0,-1 1 1 0 0,1-1 0 0 0,-1 0-4 0 0,1 1-3 0 0,-1-1 1 0 0,1 1 0 0 0,0-1-1 0 0,0 0 1 0 0,0 1 0 0 0,0-1-1 0 0,-1 1 1 0 0,1-1 0 0 0,0 1 0 0 0,0-1-1 0 0,0 1 1 0 0,0-1 0 0 0,0 0-1 0 0,0 1 1 0 0,0-1 0 0 0,0 1-1 0 0,0-1 1 0 0,0 1 0 0 0,0-1-1 0 0,0 1 1 0 0,1-1 0 0 0,-1 0 0 0 0,0 1-1 0 0,0-1 3 0 0,7 15-52 0 0,0 2-28 0 0,-7-17 77 0 0,0 1 0 0 0,0 0 0 0 0,0 0 0 0 0,0 0 0 0 0,0 0 0 0 0,0 0 0 0 0,0-1 0 0 0,1 1 0 0 0,-1 0 0 0 0,0 0 0 0 0,0 0 0 0 0,1 0 0 0 0,-1-1 0 0 0,1 1 0 0 0,-1 0 0 0 0,0-1 0 0 0,1 1 0 0 0,0 0 0 0 0,-1 0 0 0 0,1-1 0 0 0,-1 1 0 0 0,1-1 0 0 0,0 1 0 0 0,-1-1 0 0 0,1 1 0 0 0,0-1 0 0 0,0 1 0 0 0,-1-1 0 0 0,1 0 0 0 0,0 1 0 0 0,0-1 3 0 0,0 1-2 0 0,0-1-1 0 0,0 1 1 0 0,1-1 0 0 0,-1 1-1 0 0,0-1 1 0 0,-1 1 0 0 0,1 0-1 0 0,0-1 1 0 0,0 1-1 0 0,0 0 1 0 0,0 0 0 0 0,-1 0-1 0 0,1 0 1 0 0,0 0 0 0 0,0 1 2 0 0,1 3 0 0 0,-1-5 0 0 0,-1 1 0 0 0,0 0 0 0 0,0-1 0 0 0,1 1 0 0 0,-1-1 0 0 0,0 1 0 0 0,1 0 0 0 0,-1-1 0 0 0,1 1 0 0 0,-1-1 0 0 0,1 1 0 0 0,-1-1 0 0 0,1 1 0 0 0,-1-1 0 0 0,1 1 0 0 0,-1-1 0 0 0,1 0 0 0 0,0 1 0 0 0,-1-1 0 0 0,1 0 0 0 0,-1 0 0 0 0,1 1 0 0 0,4 1 0 0 0,1 1 0 0 0,-2 1 0 0 0,1 0 0 0 0,0 0 0 0 0,-1 0 0 0 0,1 0 0 0 0,-1 1 0 0 0,2 4 0 0 0,-2-4 0 0 0,0-1 0 0 0,0 1 0 0 0,1-1 0 0 0,-1 1 0 0 0,1-1 0 0 0,0 0 0 0 0,4 2 0 0 0,2-1 0 0 0,-9-5 0 0 0,0 1 0 0 0,1 1 0 0 0,-1-1 0 0 0,0 0 0 0 0,0 1 0 0 0,0-1 0 0 0,0 1 0 0 0,0-1 0 0 0,0 1 0 0 0,5 6 0 0 0,-3-5 0 0 0,-1 0 0 0 0,0 0 0 0 0,0 0 0 0 0,0 1 0 0 0,0 0 0 0 0,0 0 0 0 0,-1 1 0 0 0,4 5 0 0 0,17 6 0 0 0,-19-13 0 0 0,-1-1 0 0 0,1 1 0 0 0,-1 0 0 0 0,0-1 0 0 0,0 2 0 0 0,0-1 0 0 0,0 0 0 0 0,-1 0 0 0 0,2 3 0 0 0,-2-1 0 0 0,-2-5 0 0 0,1 1 0 0 0,-1 0 0 0 0,0-1 0 0 0,1 1 0 0 0,-1 0 0 0 0,0-1 0 0 0,1 1 0 0 0,-1-1 0 0 0,1 1 0 0 0,-1-1 0 0 0,0 1 0 0 0,1-1 0 0 0,-1 1 0 0 0,1-1 0 0 0,0 1 0 0 0,-1-1 0 0 0,1 0 0 0 0,-1 1 0 0 0,1-1 0 0 0,0 0 0 0 0,-1 0 0 0 0,1 1 0 0 0,4 1 0 0 0,-4-1 0 0 0,1 0 0 0 0,-1-1 0 0 0,0 1 0 0 0,0 0 0 0 0,0 0 0 0 0,0 0 0 0 0,0 0 0 0 0,0 0 0 0 0,0 0 0 0 0,0 0 0 0 0,-1 0 0 0 0,1 1 0 0 0,0 4 10 0 0,-1-5-8 0 0,0-1 0 0 0,0 1 1 0 0,0 0-1 0 0,0-1 0 0 0,0 1 0 0 0,0 0 0 0 0,0-1 0 0 0,0 1 0 0 0,1-1 0 0 0,-1 1 0 0 0,0 0 0 0 0,0-1 0 0 0,1 1 0 0 0,-1-1 0 0 0,0 1 0 0 0,0-1 0 0 0,1 1 0 0 0,-1-1 0 0 0,1 1 0 0 0,-1-1 0 0 0,1 1-2 0 0,9 9 24 0 0,-6-4 38 0 0,-5 4-33 0 0,1-10-17 0 0,0 5 141 0 0,0-2-63 0 0,0 0-38 0 0,0-1-23 0 0,0 1 35 0 0,-3 2 144 0 0,-7 6-8 0 0,7-8-85 0 0,2-1-39 0 0,0 1-25 0 0,1 0-24 0 0,1-1-10 0 0,-3 0 23 0 0,-11 4 114 0 0,-3 7-28 0 0,1 0-100 0 0,2-8-26 0 0,8 2 0 0 0,5-7 0 0 0,0 1 0 0 0,-1-1 0 0 0,1 1 0 0 0,0-1 0 0 0,0 0 0 0 0,-1 1 0 0 0,1-1 0 0 0,0 0 0 0 0,-1 1 0 0 0,1-1 0 0 0,0 0 0 0 0,-1 1 0 0 0,1-1 0 0 0,-1 0 0 0 0,1 1 0 0 0,-1-1 0 0 0,1 0 0 0 0,-1 0 0 0 0,1 0 0 0 0,0 0 0 0 0,-1 1 0 0 0,1-1 0 0 0,-1 0 0 0 0,1 0 0 0 0,-1 0 0 0 0,1 0 0 0 0,-1 0 0 0 0,1 0 0 0 0,-1 0 0 0 0,1 0 0 0 0,-1 0 0 0 0,0-1 0 0 0,-14 1 6 0 0,-22 0 9 0 0,-6 0-88 0 0,34-1-71 0 0,5-4-140 0 0,-1-2 33 0 0,2 5 86 0 0,0 1-40 0 0,1 1 57 0 0,0-1-40 0 0,1 1-48 0 0,-1-1-53 0 0,0 0-25 0 0,1 0-45 0 0,-1 0-40 0 0,1 0-35 0 0,-1-1-126 0 0,0 0-35 0 0,-4-3-1310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5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49 5880 0 0,'0'0'168'0'0,"0"-1"-31"0"0,-2-1 19 0 0,-2-2 79 0 0,-3-3 225 0 0,5 5 410 0 0,2 2 33 0 0,0 0-373 0 0,0 0-221 0 0,0 0-62 0 0,0 0 44 0 0,-1 0-99 0 0,0 1-43 0 0,-2-1 45 0 0,0-1-97 0 0,-2-1-22 0 0,4 1 14 0 0,1 1-64 0 0,0-1 0 0 0,-1 0-1 0 0,1 1 1 0 0,0-1 0 0 0,0 1 0 0 0,-1-1-1 0 0,1 0 1 0 0,0 1 0 0 0,0-1-1 0 0,0 0 1 0 0,0 0 0 0 0,0 1 0 0 0,0-1-1 0 0,0 0 1 0 0,0 1-25 0 0,0 0 0 0 0,0 0 6 0 0,0 0 0 0 0,0-1 0 0 0,0 1 0 0 0,0 0 0 0 0,0 0 0 0 0,0 0 0 0 0,0 0 0 0 0,0 0 0 0 0,0 0 0 0 0,0 0 0 0 0,0 0 0 0 0,0 0 0 0 0,0 0 0 0 0,0-1 0 0 0,0 1 0 0 0,0 0 0 0 0,0 0 0 0 0,0 0 0 0 0,0 0 0 0 0,0 0 0 0 0,0 0 0 0 0,0 0 0 0 0,0 0 0 0 0,0 0 0 0 0,0 0 0 0 0,0 0 0 0 0,0 0 0 0 0,-1-1 0 0 0,1 1 0 0 0,0 0 0 0 0,0 0 0 0 0,0 0 0 0 0,0 0 0 0 0,0 0 0 0 0,0 0 0 0 0,0 0 0 0 0,0 0 0 0 0,0 0 0 0 0,0 0 0 0 0,0 0-1 0 0,0 0 1 0 0,-1 0 0 0 0,1 0 0 0 0,0 0 0 0 0,0 0 0 0 0,0 0 0 0 0,0 0 0 0 0,0 0 0 0 0,0 0 0 0 0,0 0 0 0 0,0 0 0 0 0,0 0 0 0 0,0 0 0 0 0,-1 0 0 0 0,1 0 0 0 0,0 0 0 0 0,0 0-6 0 0,-4 0 141 0 0,0-1-39 0 0,-7-5 86 0 0,3 2-27 0 0,2 1 25 0 0,0 2 47 0 0,-2 0 94 0 0,-26 1 510 0 0,17 0-615 0 0,-11 0-77 0 0,10-1-132 0 0,14 3-12 0 0,-6 10-3 0 0,6-10 2 0 0,1-1 0 0 0,-5 15 0 0 0,1 0 0 0 0,7-16 0 0 0,0 0 0 0 0,0 0 0 0 0,0 0 0 0 0,0 0 0 0 0,0 0 0 0 0,0 0 0 0 0,0 0 0 0 0,0 0 0 0 0,0 0 0 0 0,0 0 0 0 0,0 0 0 0 0,0 1 0 0 0,0-1 0 0 0,0 0 0 0 0,0 0 0 0 0,0 0 0 0 0,0 0 0 0 0,0 0 0 0 0,0 0 0 0 0,0 0 0 0 0,1 0 0 0 0,-1 0 0 0 0,0 0 0 0 0,0 0 0 0 0,0 0 0 0 0,0 0 0 0 0,0 0 0 0 0,0 0 0 0 0,0 1 0 0 0,0-1 0 0 0,0 0 0 0 0,0 0 0 0 0,0 0 0 0 0,0 0 0 0 0,0 0 0 0 0,1 0 0 0 0,-1 0 0 0 0,0 0 0 0 0,0 0 0 0 0,0 0 0 0 0,0 0 0 0 0,0 0 0 0 0,0 0 0 0 0,0 0 0 0 0,0 0 0 0 0,0 0 0 0 0,0 0 0 0 0,1 0 0 0 0,-1 0 0 0 0,0 0 0 0 0,0 0 0 0 0,0-1 0 0 0,4 2 0 0 0,-4 0 0 0 0,0 0 0 0 0,1 0 0 0 0,-1-1 0 0 0,0 1 0 0 0,1 0 0 0 0,-1 0 0 0 0,0 0 0 0 0,0-1 0 0 0,0 1 0 0 0,0 0 0 0 0,0 0 0 0 0,0 0 0 0 0,0 0 0 0 0,0 0 0 0 0,0 0 0 0 0,0 0 0 0 0,0 0 0 0 0,0 0 0 0 0,0 0 0 0 0,0 0 0 0 0,0-1 0 0 0,0 1 0 0 0,1 0 0 0 0,-1 0 0 0 0,0 0 0 0 0,0 0 0 0 0,1-1 0 0 0,-1 1 0 0 0,1 1 0 0 0,5 2 0 0 0,-5-4 0 0 0,-1 0 0 0 0,1 1 0 0 0,-1-1 0 0 0,1 0 0 0 0,-1 0 0 0 0,0 1 0 0 0,1-1 0 0 0,-1 0 0 0 0,0 1 0 0 0,1-1 0 0 0,-1 1 0 0 0,0-1 0 0 0,1 0 0 0 0,-1 1 0 0 0,0-1 0 0 0,0 1 0 0 0,1-1 0 0 0,-1 1 0 0 0,0-1 0 0 0,0 1 0 0 0,0-1 0 0 0,0 1 0 0 0,0-1 0 0 0,0 1 0 0 0,0-1 0 0 0,0 1 0 0 0,0-1 0 0 0,0 1 0 0 0,0-1 0 0 0,0 1 0 0 0,0-1 0 0 0,0 1 0 0 0,0 0 0 0 0,0 0 0 0 0,0-1 0 0 0,0 1 0 0 0,0 0 0 0 0,0 0 0 0 0,1 0 0 0 0,-1-1 0 0 0,0 1 0 0 0,0 0 0 0 0,1 0 0 0 0,-1-1 0 0 0,1 1 0 0 0,-1 0 0 0 0,0-1 0 0 0,1 1 0 0 0,-1 0 0 0 0,1-1 0 0 0,-1 1 0 0 0,1-1 0 0 0,0 1 0 0 0,-1-1 0 0 0,1 1 0 0 0,0-1 0 0 0,-1 1 0 0 0,1-1 0 0 0,0 0 0 0 0,-1 1 0 0 0,1-1 0 0 0,1 0 0 0 0,-1 1 0 0 0,0-1 0 0 0,0 1 0 0 0,0 0 0 0 0,0-1 0 0 0,0 1 0 0 0,0 0 0 0 0,0 0 0 0 0,0-1 0 0 0,0 1 0 0 0,0 0 0 0 0,0 0 0 0 0,0 0 0 0 0,-1 0 0 0 0,1 0 0 0 0,0 1 0 0 0,4 8 0 0 0,-5-8 0 0 0,0-1 0 0 0,1 0 0 0 0,-1 0 0 0 0,0 0 0 0 0,1 0 0 0 0,0 0 0 0 0,-1 0 0 0 0,1 0 0 0 0,0 0 0 0 0,-1 0 0 0 0,1 0 0 0 0,0 0 0 0 0,0 0 0 0 0,0-1 0 0 0,0 1 0 0 0,0 0 0 0 0,0-1 0 0 0,0 1 0 0 0,5 1 0 0 0,4 4 0 0 0,6 18 0 0 0,-9-15 0 0 0,0 0 0 0 0,1 0 0 0 0,0-1 0 0 0,6 5 0 0 0,5 5 0 0 0,5 5 0 0 0,-21-20 0 0 0,-1 2 0 0 0,3 8 0 0 0,6-7 0 0 0,-11-6 0 0 0,0 1 1 0 0,1-1 0 0 0,-1 1 0 0 0,0 0 0 0 0,1-1-1 0 0,-1 1 1 0 0,0 0 0 0 0,0-1 0 0 0,0 1 0 0 0,0 0-1 0 0,0-1 1 0 0,0 1 0 0 0,0 0 0 0 0,0-1 0 0 0,0 1-1 0 0,0-1 0 0 0,0 32 292 0 0,0-30-136 0 0,-2 1 32 0 0,0-1-167 0 0,-3 3 73 0 0,-9 8 220 0 0,6-7-201 0 0,-3 0-1 0 0,-7 4 82 0 0,14-7-95 0 0,1-2-51 0 0,-6-2-65 0 0,6 1 13 0 0,2 0-10 0 0,-1 0 0 0 0,0 0 0 0 0,0 0 0 0 0,1 1 0 0 0,-1-1 0 0 0,0 1 0 0 0,0-1 0 0 0,1 1 0 0 0,-1 0-1 0 0,0 0 1 0 0,1 0 0 0 0,-1-1 0 0 0,1 2 14 0 0,-1-1-14 0 0,1 0-1 0 0,-1-1 1 0 0,1 1-1 0 0,-1 0 1 0 0,0 0-1 0 0,1-1 0 0 0,-1 1 1 0 0,0-1-1 0 0,0 1 1 0 0,1-1-1 0 0,-1 0 1 0 0,0 0-1 0 0,0 0 15 0 0,-5 1-77 0 0,5-1 45 0 0,0 0 0 0 0,0 0 0 0 0,-1 0 1 0 0,1 0-1 0 0,0 0 0 0 0,0-1 1 0 0,0 1-1 0 0,0 0 0 0 0,0-1 1 0 0,-1 0 31 0 0,-2-2-91 0 0,2 1-47 0 0,1 0-3 0 0,0 1-57 0 0,0-1-68 0 0,0 1-78 0 0,0 1 6 0 0,1-1-51 0 0,-1 1-47 0 0,0-1-41 0 0,1 1-139 0 0,-1 0-41 0 0,-1 0-169 0 0,0 0-457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6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5152 0 0,'0'0'116'0'0,"0"0"17"0"0,0 0 10 0 0,3 3-23 0 0,1 2-143 0 0,0 1 89 0 0,-2 0 75 0 0,0 1 61 0 0,-1 5 212 0 0,-1 9 307 0 0,0-18-618 0 0,2 8 276 0 0,0-5-165 0 0,2 0-36 0 0,2 7 190 0 0,-4 1-45 0 0,-3-4-155 0 0,1 1 8 0 0,0-2-25 0 0,1-1 11 0 0,2 1 44 0 0,12 41 510 0 0,-1 2-54 0 0,0 1-52 0 0,-2 0-51 0 0,6 21 137 0 0,-17-69-622 0 0,0 1-1 0 0,0-1 1 0 0,-1 1 0 0 0,0 3-74 0 0,0-3 74 0 0,0-1 0 0 0,0 1 0 0 0,1 0 1 0 0,1 3-75 0 0,8 22 268 0 0,-5-2-119 0 0,1-13-82 0 0,-5-13-53 0 0,1 0-1 0 0,-1 1 0 0 0,0-1 1 0 0,0 0-1 0 0,-1 1 1 0 0,1-1-1 0 0,-1 1 1 0 0,0 1-14 0 0,0 38 222 0 0,0-16-29 0 0,0 5 45 0 0,0-5-41 0 0,0 7 41 0 0,0-32-210 0 0,0 1-39 0 0,0 0 46 0 0,0-1 51 0 0,0 1 73 0 0,-2-3 1 0 0,-9 0 7 0 0,11 0-165 0 0,0 0 0 0 0,0 0 1 0 0,0 0-1 0 0,0 0 1 0 0,0 0-1 0 0,0 0 1 0 0,0 0-1 0 0,0 0 1 0 0,-1 0-1 0 0,1 0 1 0 0,0 0-1 0 0,0 0 0 0 0,0 0 1 0 0,0 0-1 0 0,0 0 1 0 0,0 0-1 0 0,0 0 1 0 0,0 0-1 0 0,0 0 1 0 0,0 0-1 0 0,0 0 1 0 0,-1 0-1 0 0,1 0 0 0 0,0 0 1 0 0,0 0-1 0 0,0 0 1 0 0,0 0-1 0 0,0 0 1 0 0,0-1-1 0 0,0 1 1 0 0,0 0-1 0 0,0 0 1 0 0,0 0-1 0 0,0 0 0 0 0,0 0 1 0 0,0 0-1 0 0,0 0 1 0 0,0 0-1 0 0,0 0 1 0 0,0 0-1 0 0,-1 0 1 0 0,1-1-1 0 0,0 1 1 0 0,0 0-1 0 0,0 0 0 0 0,0 0 1 0 0,0 0-1 0 0,0 0 1 0 0,0 0-1 0 0,0 0 1 0 0,0 0-1 0 0,0 0 1 0 0,1 0-1 0 0,-1-1 1 0 0,0 1-1 0 0,0 0 1 0 0,0 0-3 0 0,0-5 27 0 0,0-19-42 0 0,0-5-62 0 0,0 0 83 0 0,0-52 201 0 0,0 79-201 0 0,0 1 0 0 0,0-1 0 0 0,0 0 1 0 0,0 0-1 0 0,0 1 0 0 0,1-1 0 0 0,-1 1 1 0 0,1-1-1 0 0,-1 0 0 0 0,1 1 0 0 0,0-1 1 0 0,0 1-1 0 0,0-1 0 0 0,0 1-6 0 0,5-12 30 0 0,-3 0-21 0 0,-3 11-9 0 0,1-1 0 0 0,-1 1 0 0 0,1 0 0 0 0,0 0 1 0 0,-1-1-1 0 0,1 1 0 0 0,0 0 0 0 0,1 0 0 0 0,-1 0 0 0 0,0 0 0 0 0,0 0 0 0 0,1 0 0 0 0,-1 0 1 0 0,1 0-1 0 0,1-1 0 0 0,-1 0 0 0 0,1 0 0 0 0,-1 0 0 0 0,0 0 1 0 0,0-1-1 0 0,0 0 0 0 0,0 0-3 0 0,0 1-1 0 0,0-1 1 0 0,0 1 0 0 0,0 0-1 0 0,0 0 1 0 0,2-1 3 0 0,9-8-72 0 0,-8 8 43 0 0,0-1-1 0 0,-1 1 1 0 0,1-1 0 0 0,-1 0-1 0 0,0 0 1 0 0,0-2 29 0 0,-3 1-9 0 0,1 2 4 0 0,14-5 16 0 0,-8 4 10 0 0,-7 4-19 0 0,1 1 1 0 0,-1-1-1 0 0,1 0 0 0 0,-1 0 1 0 0,1 0-1 0 0,-1 1 0 0 0,1-1 1 0 0,-1 1-1 0 0,1-1 0 0 0,0 1 1 0 0,-1 0-1 0 0,1-1 0 0 0,0 1 1 0 0,-1 0-3 0 0,15 3 0 0 0,-9 2 0 0 0,0 0 0 0 0,-1 0 0 0 0,0 0 0 0 0,0 1 0 0 0,0 0 0 0 0,2 4 0 0 0,9 8 0 0 0,-4-2 0 0 0,3 16 0 0 0,-15-28-1 0 0,1 0 1 0 0,-2 0 0 0 0,1 1 0 0 0,0-1 0 0 0,-1 0 0 0 0,0 1 0 0 0,0-1 0 0 0,0 0 0 0 0,-1 5 0 0 0,0 7-19 0 0,1 13-168 0 0,-3-24 119 0 0,-7 8 73 0 0,4 0 85 0 0,-4-8 0 0 0,3 7-15 0 0,7-11-71 0 0,0 0 0 0 0,-1 0-1 0 0,1 0 1 0 0,-1 0 0 0 0,1 0 0 0 0,-1 0-1 0 0,0 0 1 0 0,1 0 0 0 0,-1-1 0 0 0,0 1-1 0 0,0 0 1 0 0,1 0 0 0 0,-1 0-1 0 0,0-1 1 0 0,0 1 0 0 0,0 0-4 0 0,-13 4 27 0 0,10 2 18 0 0,4-7-42 0 0,0 0 0 0 0,-1 1 0 0 0,1-1-1 0 0,0 1 1 0 0,-1-1 0 0 0,1 1-1 0 0,0-1 1 0 0,-1 0 0 0 0,1 1 0 0 0,0-1-1 0 0,-1 0 1 0 0,1 1 0 0 0,0-1 0 0 0,-1 0-1 0 0,1 0 1 0 0,-1 1 0 0 0,1-1 0 0 0,-1 0-1 0 0,1 0 1 0 0,-1 0 0 0 0,1 0-1 0 0,-1 0 1 0 0,1 1 0 0 0,-1-1 0 0 0,1 0-1 0 0,-1 0 1 0 0,1 0 0 0 0,-1 0 0 0 0,1 0-1 0 0,-1-1 1 0 0,1 1 0 0 0,-1 0-3 0 0,-1 0 1 0 0,1 0-1 0 0,-1 1 1 0 0,0-1 0 0 0,1 0 0 0 0,-1 1-1 0 0,0-1 1 0 0,1 1 0 0 0,-1-1 0 0 0,1 1-1 0 0,-1 0 1 0 0,1-1 0 0 0,-1 1-1 0 0,1 0 1 0 0,0 0-1 0 0,-8 4 1 0 0,-22 11-1 0 0,30-15 0 0 0,0-1 0 0 0,0 1 0 0 0,0-1 0 0 0,0 1 0 0 0,0-1 0 0 0,0 0 0 0 0,0 1 0 0 0,0-1 0 0 0,0 0 0 0 0,0 0 0 0 0,-1 0 0 0 0,1 0 1 0 0,0 0-1 0 0,0 0 0 0 0,0 0 0 0 0,-1 0 0 0 0,-26-1-17 0 0,16-1-43 0 0,-1-5 12 0 0,1 1 0 0 0,4 5-12 0 0,6 1-57 0 0,-1-3-130 0 0,2 2 126 0 0,0 1 60 0 0,0-1 45 0 0,0 0 59 0 0,0 0 7 0 0,0 0-75 0 0,0-1-63 0 0,-1 1-82 0 0,1 0-50 0 0,-1-1-85 0 0,0 0-96 0 0,0 0-109 0 0,1 0 93 0 0,0 1-67 0 0,-1 0-59 0 0,1-1-50 0 0,-2-1-544 0 0,-2-2-693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8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95 7568 0 0,'0'0'166'0'0,"0"-3"29"0"0,0 3-181 0 0,0-1 0 0 0,0 0 0 0 0,0 0 0 0 0,0 1 0 0 0,0-1 0 0 0,0 0 0 0 0,-1 1 0 0 0,1-1 0 0 0,0 0 0 0 0,0 1 0 0 0,0-1 0 0 0,-1 1 0 0 0,1-1-1 0 0,0 0 1 0 0,-1 1-14 0 0,0-1 14 0 0,1 1-1 0 0,-1 0 0 0 0,0-1 0 0 0,0 1 0 0 0,1 0 0 0 0,-1-1 0 0 0,0 1 1 0 0,0 0-1 0 0,0 0 0 0 0,0 0 0 0 0,0 0 0 0 0,1 0 0 0 0,-1 0 0 0 0,-1 0-13 0 0,-9 0 27 0 0,1 0 41 0 0,2 0 39 0 0,-3 0 208 0 0,2 0 121 0 0,-1 0 97 0 0,3 0-280 0 0,-5 3 146 0 0,-2 7 53 0 0,11-7-142 0 0,1-2-113 0 0,-1 0-72 0 0,-2-1-71 0 0,2 0-23 0 0,1 0 50 0 0,-2 3-19 0 0,-4 3 25 0 0,1 1 12 0 0,2-2-66 0 0,-9 9 59 0 0,7-5-35 0 0,7-9-51 0 0,-1 1-1 0 0,1-1 1 0 0,0 1 0 0 0,-1-1-1 0 0,1 1 1 0 0,0-1-1 0 0,0 1 1 0 0,0 0-1 0 0,-1-1 1 0 0,1 1 0 0 0,0-1-1 0 0,0 1 1 0 0,0 0-1 0 0,0-1 1 0 0,0 1-1 0 0,0-1 1 0 0,0 1-6 0 0,0 3 35 0 0,-2 2 71 0 0,0-5-93 0 0,1 0 0 0 0,0 1 0 0 0,0 0 0 0 0,0-1 0 0 0,0 1 1 0 0,0-1-1 0 0,0 1 0 0 0,1 0 0 0 0,-1 0 0 0 0,0 0 0 0 0,1-1 0 0 0,0 1 1 0 0,-1 1-14 0 0,0 30 204 0 0,1-30-187 0 0,0 16 68 0 0,0 25-74 0 0,2-28-11 0 0,1-9 0 0 0,-1-4 1 0 0,-1 1 0 0 0,1 0 0 0 0,0-1 0 0 0,0 0 0 0 0,0 1 0 0 0,0-1 0 0 0,1 0 0 0 0,-1 0 0 0 0,1 0 0 0 0,2 2-1 0 0,1-3-9 0 0,2-1 58 0 0,15-1 247 0 0,-13-1-184 0 0,7 2-48 0 0,-13 0-51 0 0,0-1-1 0 0,1 0 1 0 0,-1 0-1 0 0,0 0 0 0 0,1 0 1 0 0,-1-1-1 0 0,0 1 1 0 0,1-1-1 0 0,3-1-12 0 0,-2-2 48 0 0,24-12 237 0 0,-22 7-188 0 0,-3-2-8 0 0,-1 3-45 0 0,6-5-33 0 0,-6 8-11 0 0,0-1 1 0 0,0 1 0 0 0,0-1 0 0 0,-1 0-1 0 0,1-1 1 0 0,-1 0-1 0 0,0 2 6 0 0,2-27 64 0 0,4 10-3 0 0,-5 0-54 0 0,-4 20-13 0 0,0 0 0 0 0,0 0 0 0 0,0 0 0 0 0,1 1 0 0 0,-1-1 0 0 0,0 0 0 0 0,1 0 0 0 0,-1 1 0 0 0,1-1 0 0 0,0 0 0 0 0,0 1 0 0 0,-1-1 0 0 0,1 0 0 0 0,1 0 0 0 0,-1 1 0 0 0,0-1 0 0 0,0 1 0 0 0,0-1 0 0 0,-1 0 0 0 0,1 1 0 0 0,0-1 0 0 0,-1 0 0 0 0,1 1 0 0 0,-1-1 0 0 0,0 0 0 0 0,1 0 0 0 0,-1 0 0 0 0,0 1 0 0 0,0-2 0 0 0,2-26 0 0 0,9 0 0 0 0,-8 11 0 0 0,-3-11-11 0 0,0 26-44 0 0,2 3-3 0 0,-1 0 57 0 0,0 0 0 0 0,-1 0 0 0 0,1 0 0 0 0,0 0 1 0 0,-1 0-1 0 0,1 0 0 0 0,0 1 0 0 0,-1-1 0 0 0,1 0 1 0 0,0 0-1 0 0,-1 0 0 0 0,1 1 0 0 0,-1-1 0 0 0,1 0 1 0 0,0 1 0 0 0,-1 0-1 0 0,0-1 0 0 0,1 1 0 0 0,-1 0 1 0 0,0 0-1 0 0,1 0 0 0 0,-1-1 0 0 0,0 1 0 0 0,0 0 1 0 0,0 0-1 0 0,0 0 0 0 0,0 0 0 0 0,0-1 1 0 0,0 1-1 0 0,0 1 1 0 0,0 30-54 0 0,0 15 65 0 0,0-45-7 0 0,0-1 0 0 0,1 1 0 0 0,-1 0 0 0 0,0 0 0 0 0,1-1 0 0 0,-1 1 0 0 0,1 0 0 0 0,0 0 0 0 0,-1-1 0 0 0,1 1 0 0 0,0-1 0 0 0,0 1 0 0 0,0 0-4 0 0,0-1 0 0 0,0 1 0 0 0,0-1 0 0 0,0 1 0 0 0,0-1 1 0 0,-1 1-1 0 0,1 0 0 0 0,-1-1 0 0 0,1 1 0 0 0,-1 0 0 0 0,1 0 0 0 0,-1-1 0 0 0,0 1 1 0 0,0 0-1 0 0,0 14 0 0 0,3 0 0 0 0,10 0 0 0 0,0-3 10 0 0,-10-11 13 0 0,-1 1-107 0 0,1 0 27 0 0,0-1-57 0 0,-2 0-8 0 0,0-1-52 0 0,1 0-61 0 0,-1 0-74 0 0,-1 0-1 0 0,1 0-50 0 0,-1-1-45 0 0,1 0-37 0 0,-1 1-133 0 0,0-1-37 0 0,0 0-160 0 0,0 0-426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8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9384 0 0,'0'2'208'0'0,"0"-1"-194"0"0,0 0 1 0 0,0-1-1 0 0,0 1 1 0 0,0-1-1 0 0,1 1 1 0 0,-1 0-1 0 0,0-1 1 0 0,0 1-1 0 0,0-1 1 0 0,1 1 0 0 0,-1-1-1 0 0,0 1 1 0 0,0-1-1 0 0,1 1 1 0 0,-1-1-1 0 0,0 1 1 0 0,1-1-1 0 0,-1 1 1 0 0,1-1-1 0 0,-1 0 1 0 0,1 1-1 0 0,-1-1 1 0 0,0 0-1 0 0,1 1-14 0 0,0-1 15 0 0,0 1 0 0 0,-1-1 0 0 0,1 1 0 0 0,-1-1 0 0 0,1 1 0 0 0,0-1 0 0 0,-1 1 0 0 0,1-1 0 0 0,-1 1 0 0 0,0 0 0 0 0,1-1 0 0 0,-1 1 0 0 0,0-1 0 0 0,1 1 0 0 0,-1 0 0 0 0,0 0 0 0 0,0-1 0 0 0,1 1 0 0 0,-1 0 0 0 0,0-1 0 0 0,0 1-1 0 0,0 0 1 0 0,0 0 0 0 0,0-1 0 0 0,0 1-15 0 0,1 8 48 0 0,5-4-42 0 0,0 0-14 0 0,-1 8 8 0 0,0-7 24 0 0,0 1 52 0 0,2-1 53 0 0,-2 0 56 0 0,0-2 54 0 0,-5-4-212 0 0,0 0 1 0 0,0 1-1 0 0,1-1 0 0 0,-1 0 0 0 0,0 0 1 0 0,0 1-1 0 0,0-1 0 0 0,1 0 1 0 0,-1 0-1 0 0,0 1 0 0 0,0-1 0 0 0,0 0 1 0 0,0 1-1 0 0,0-1 0 0 0,0 0 1 0 0,1 0-1 0 0,-1 1 0 0 0,0-1 0 0 0,0 0 1 0 0,0 1-1 0 0,0-1 0 0 0,0 0 0 0 0,0 1 1 0 0,0-1-1 0 0,-1 0 0 0 0,1 1-27 0 0,0 1 105 0 0,0 1 0 0 0,0-1 0 0 0,1 1-1 0 0,-1-1 1 0 0,0 1 0 0 0,1-1 0 0 0,0 2-105 0 0,6 1 452 0 0,-3-2-208 0 0,-2 2 38 0 0,1 0-36 0 0,7 0 210 0 0,-4 9-10 0 0,4-1-20 0 0,-8-11-228 0 0,-1 0-54 0 0,0 0-44 0 0,-1 0-37 0 0,-1 5 62 0 0,1-6-75 0 0,0 1 270 0 0,0-2-10 0 0,2 0-38 0 0,-1 0-260 0 0,-1 0 0 0 0,1 0 0 0 0,-1 0 0 0 0,1 0 0 0 0,-1 0 0 0 0,1 0 0 0 0,-1 0 0 0 0,1 0 0 0 0,-1 0 0 0 0,1 1 1 0 0,-1-1-1 0 0,1 0 0 0 0,-1 0 0 0 0,1 0 0 0 0,-1 1 0 0 0,0-1 0 0 0,1 0 0 0 0,-1 0 0 0 0,1 1 0 0 0,-1-1 0 0 0,0 0 0 0 0,1 1 0 0 0,-1-1 0 0 0,0 0 0 0 0,1 1 0 0 0,-1-1 0 0 0,0 1 0 0 0,0-1 0 0 0,1 1 0 0 0,-1-1 0 0 0,0 1 0 0 0,0-1 0 0 0,0 0 0 0 0,0 1 0 0 0,0-1 0 0 0,1 1 0 0 0,-1-1 0 0 0,0 1 0 0 0,0-1 0 0 0,0 1 0 0 0,0-1 0 0 0,-1 1-12 0 0,1 2 234 0 0,0-3-61 0 0,0 0-21 0 0,0 0-7 0 0,0 0-9 0 0,0 0-34 0 0,-2-3-20 0 0,-9-7-2 0 0,9 5 0 0 0,2-19 29 0 0,0 6-56 0 0,0-48-55 0 0,-1 60 3 0 0,1 5-3 0 0,14-24 15 0 0,-5 5 39 0 0,-7 15-41 0 0,0 0 0 0 0,0 0 0 0 0,0 0 0 0 0,1 1 0 0 0,0-1 0 0 0,0 1 0 0 0,0-1 0 0 0,2 0-11 0 0,21-20-62 0 0,-17 20 5 0 0,3 1 12 0 0,36-22 33 0 0,-41 23 42 0 0,1 2-71 0 0,1 1-53 0 0,0 1-36 0 0,13-1-266 0 0,-14-3 258 0 0,-2-1-26 0 0,1-2-147 0 0,-7 6 311 0 0,5-3-582 0 0,8 3-23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51.0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32 507 7824 0 0,'0'0'230'0'0,"0"0"37"0"0,0 0 46 0 0,0 2 21 0 0,0-1-314 0 0,0 0 0 0 0,0-1 0 0 0,0 1-1 0 0,0-1 1 0 0,0 1 0 0 0,0-1 0 0 0,1 1 0 0 0,-1 0 0 0 0,0-1 0 0 0,0 1 0 0 0,0-1 0 0 0,1 1 0 0 0,-1-1 0 0 0,0 1 0 0 0,1-1 0 0 0,-1 1-1 0 0,0-1 1 0 0,1 0 0 0 0,-1 1 0 0 0,1-1 0 0 0,-1 1 0 0 0,1-1 0 0 0,-1 0 0 0 0,1 1-20 0 0,5 4 323 0 0,-3 6 100 0 0,-4 1 27 0 0,1-9-317 0 0,-1 0-1 0 0,1 1 0 0 0,0-1 0 0 0,0 0 0 0 0,1 0 0 0 0,-1 1 0 0 0,1-1 0 0 0,-1 0 1 0 0,1 0-1 0 0,0 1-132 0 0,3 3 212 0 0,-1-1-44 0 0,-2-3-84 0 0,0 0-1 0 0,0 0 1 0 0,0 1-1 0 0,0-1 0 0 0,-1 0 1 0 0,1 1-1 0 0,-1-1-83 0 0,0 8 250 0 0,1 2 100 0 0,-1-7-158 0 0,1-1-36 0 0,2 1 28 0 0,0 0-43 0 0,4 7 105 0 0,-6-2-37 0 0,-1 10 108 0 0,0 24 560 0 0,0-25-671 0 0,0 7-73 0 0,0-26-132 0 0,0-1-1 0 0,0 1 1 0 0,0 0 0 0 0,0 0-1 0 0,0-1 1 0 0,0 1 0 0 0,0 0 0 0 0,0-1-1 0 0,0 1 1 0 0,-1 0 0 0 0,1-1-1 0 0,0 1 1 0 0,-1-1 0 0 0,1 1 0 0 0,0 0-1 0 0,-11 4 0 0 0,10-4-107 0 0,0 1 86 0 0,1 0 57 0 0,-1 4 120 0 0,1-3-121 0 0,0 0-74 0 0,0-1-65 0 0,0 1-105 0 0,1-1-119 0 0,-1-1 112 0 0,0 1-38 0 0,0-1-41 0 0,0 0-43 0 0,0-1-16 0 0,0 0-53 0 0,0 0-48 0 0,0 0-41 0 0,0 0-147 0 0,0 0-41 0 0,0 0-177 0 0,0 0-475 0 0</inkml:trace>
  <inkml:trace contextRef="#ctx0" brushRef="#br0" timeOffset="267.9">0 112 8840 0 0,'0'0'197'0'0,"0"0"24"0"0,0 0 19 0 0,0-2-29 0 0,0-9-124 0 0,0 9-16 0 0,0 2 78 0 0,3 0 115 0 0,0 0-246 0 0,-2 0 125 0 0,2 0-116 0 0,5 0-58 0 0,6 0-77 0 0,-11 0-234 0 0,0 0-96 0 0,-1 0 57 0 0,0 0-36 0 0,1 0-496 0 0,-1 0-393 0 0,-1 0-746 0 0</inkml:trace>
  <inkml:trace contextRef="#ctx0" brushRef="#br0" timeOffset="699.22">931 112 4320 0 0,'0'0'99'0'0,"0"-2"11"0"0,0 1-102 0 0,0 0 0 0 0,0 1 0 0 0,0-1 0 0 0,0 0 0 0 0,0 1 0 0 0,0-1 0 0 0,0 0-1 0 0,0 1 1 0 0,-1-1 0 0 0,1 0 0 0 0,0 1 0 0 0,0-1 0 0 0,-1 0 0 0 0,1 1 0 0 0,0-1-8 0 0,-11-4 100 0 0,6-8-80 0 0,-2 4-4 0 0,3 5 44 0 0,1 1 225 0 0,1 2-93 0 0,-1 0-53 0 0,0 1-45 0 0,1 1-15 0 0,0-3 42 0 0,-3-4 232 0 0,5 5-331 0 0,0 1 0 0 0,-1-1 0 0 0,1 1 0 0 0,0 0 1 0 0,0-1-1 0 0,-1 1 0 0 0,1-1 0 0 0,0 1 0 0 0,-1 0 1 0 0,1-1-1 0 0,-1 1 0 0 0,1 0 0 0 0,0 0 0 0 0,-1-1 1 0 0,1 1-1 0 0,-1 0 0 0 0,1 0 0 0 0,-1-1 0 0 0,1 1 1 0 0,-1 0-1 0 0,1 0 0 0 0,-1 0 0 0 0,1 0 0 0 0,-1 0 1 0 0,1 0-1 0 0,-1 0 0 0 0,1 0 0 0 0,-1 0 1 0 0,1 0-1 0 0,0 0 0 0 0,-1 0 0 0 0,0 0-22 0 0,0 0 26 0 0,1 0 1 0 0,-1 0-1 0 0,0 0 0 0 0,0 0 1 0 0,1 0-1 0 0,-1 0 0 0 0,0 0 0 0 0,0 0 1 0 0,1-1-1 0 0,-1 1 0 0 0,0 0 1 0 0,1-1-1 0 0,-1 1 0 0 0,0 0 0 0 0,1-1 1 0 0,-1 1-1 0 0,1-1 0 0 0,-1 1 1 0 0,0-1-1 0 0,1 1 0 0 0,-1-1 0 0 0,1 1 1 0 0,0-1-1 0 0,-1 0 0 0 0,1 1-26 0 0,-1-1 23 0 0,1 1-1 0 0,0-1 0 0 0,-1 1 0 0 0,1-1 0 0 0,0 1 1 0 0,-1-1-1 0 0,1 1 0 0 0,-1 0 0 0 0,1-1 1 0 0,-1 1-1 0 0,1 0 0 0 0,-1-1 0 0 0,1 1 0 0 0,-1 0 1 0 0,1-1-1 0 0,-1 1 0 0 0,1 0 0 0 0,-1 0 1 0 0,1 0-1 0 0,-1 0 0 0 0,0 0 0 0 0,1-1 1 0 0,-1 1-1 0 0,0 0-22 0 0,-4-2 380 0 0,3 0-379 0 0,-1 0 43 0 0,-3-1 147 0 0,0 0 91 0 0,-10 0 475 0 0,10 3-567 0 0,0 0-50 0 0,-9-3 173 0 0,1-7 19 0 0,13 8-182 0 0,-1 1-35 0 0,-2 0 31 0 0,0 1-73 0 0,-1 0-40 0 0,3 1 50 0 0,-7-1 105 0 0,-16 0 397 0 0,19 0-468 0 0,1 0-76 0 0,3 0 74 0 0,-1 0-41 0 0,2 0-71 0 0,1 0 0 0 0,-1 0 1 0 0,1 0-1 0 0,-1 0 0 0 0,1 0 0 0 0,-1 0 0 0 0,1 0 0 0 0,-1 0 0 0 0,1 0 0 0 0,0 0 0 0 0,-1 0 0 0 0,1 1 0 0 0,-1-1 0 0 0,1 0 0 0 0,-1 0 1 0 0,1 1-1 0 0,-1-1 0 0 0,1 0 0 0 0,0 0 0 0 0,-1 1 0 0 0,1-1 0 0 0,0 0 0 0 0,-1 1 0 0 0,1-1 0 0 0,0 1 0 0 0,-1-1 0 0 0,1 0 1 0 0,0 1-1 0 0,0-1 0 0 0,-1 1 0 0 0,1-1 0 0 0,0 1 0 0 0,0-1 0 0 0,0 1 0 0 0,0-1 0 0 0,0 1 0 0 0,0-1 0 0 0,0 1 0 0 0,0-1 0 0 0,0 1 1 0 0,0-1-1 0 0,0 1-3 0 0,0 2 64 0 0,-5-4 20 0 0,-6 4-40 0 0,-5 10 9 0 0,0 3-42 0 0,3 0-11 0 0,-2 16 10 0 0,14-27 5 0 0,0 2 11 0 0,-3-1 51 0 0,3-5-70 0 0,0 0 0 0 0,0 1 0 0 0,0-1 0 0 0,0 0 1 0 0,0 1-1 0 0,0-1 0 0 0,0 0 0 0 0,1 1 0 0 0,-1-1 1 0 0,0 1-1 0 0,1 1-7 0 0,-3 26 102 0 0,3-27-99 0 0,0-1 0 0 0,0 1 0 0 0,-1-1 1 0 0,1 0-1 0 0,0 1 0 0 0,-1-1 0 0 0,1 1 0 0 0,-1-1 0 0 0,0 0 0 0 0,1 0 0 0 0,-1 1 1 0 0,-1 0-4 0 0,-4 10 64 0 0,3 5 81 0 0,3 18 135 0 0,0 0-101 0 0,0-5-91 0 0,0 1-40 0 0,0 68-4 0 0,0-56 11 0 0,0 0 82 0 0,0-21-25 0 0,0 0 37 0 0,1-14-113 0 0,0-1 0 0 0,0 1 0 0 0,0 0 0 0 0,1-1 0 0 0,0 2-36 0 0,0-1 35 0 0,0-1-1 0 0,0 1 1 0 0,-1 0-1 0 0,0 0 1 0 0,-1 0-35 0 0,-1 5 38 0 0,1-9-24 0 0,0-1-1 0 0,0 1 0 0 0,0-1 1 0 0,0 1-1 0 0,0 0 0 0 0,1-1 1 0 0,-1 1-1 0 0,1-1 1 0 0,1 2-14 0 0,2 6 29 0 0,3 7 22 0 0,-5 1 13 0 0,-2-15-50 0 0,0 0 0 0 0,1 0 1 0 0,0 0-1 0 0,0 0 1 0 0,0-1-1 0 0,0 1 0 0 0,0 0 1 0 0,1 0-1 0 0,0-1 1 0 0,1 3-15 0 0,-2-3 10 0 0,0 0 1 0 0,0 0 0 0 0,-1 0-1 0 0,1 0 1 0 0,-1 0 0 0 0,0 0-1 0 0,0 0 1 0 0,0 0 0 0 0,0 0-1 0 0,0 0 1 0 0,-1 0-11 0 0,1 6 25 0 0,0 16 88 0 0,0-11-49 0 0,0 10-5 0 0,0-21-5 0 0,0-3 12 0 0,0 0 12 0 0,0 0-24 0 0,0 0-106 0 0,0 0-48 0 0,0 0 29 0 0,0 0-69 0 0,0 0-83 0 0,0 0 66 0 0,0 0-37 0 0,0 0-39 0 0,0 0-38 0 0,0 0-369 0 0,0 0 86 0 0,0 0-50 0 0,0 0-715 0 0,0 0-565 0 0,0 0-1072 0 0</inkml:trace>
  <inkml:trace contextRef="#ctx0" brushRef="#br0" timeOffset="916.31">237 507 10016 0 0,'0'0'230'0'0,"3"-3"30"0"0,7-7 18 0 0,-3 5-129 0 0,-1 5-56 0 0,0-1-55 0 0,1-4-38 0 0,-5 4 0 0 0,-1 0 0 0 0,1 1 0 0 0,-1-1 0 0 0,1 0 0 0 0,-1 0 0 0 0,1 1 0 0 0,-1-1 0 0 0,1 1 0 0 0,0-1 0 0 0,-1 1 0 0 0,1 0 0 0 0,0-1 0 0 0,-1 1 0 0 0,1 0 0 0 0,1 0 0 0 0,4 0 23 0 0,1 0 42 0 0,10 1 158 0 0,-10-1-58 0 0,0 0-1 0 0,0-1 0 0 0,0 0 1 0 0,3 0-165 0 0,5-4 256 0 0,-9 3-135 0 0,-1 0 0 0 0,1 1 1 0 0,0-1-1 0 0,0 1 1 0 0,-1 1-1 0 0,1-1-121 0 0,18-1 243 0 0,8-4-38 0 0,-15 1-104 0 0,-5 3-158 0 0,0 0 49 0 0,-1-1 40 0 0,1 1 34 0 0,10-1 113 0 0,31-4 321 0 0,-37 5-389 0 0,-1 0-46 0 0,0-1-60 0 0,0 1-75 0 0,-6 0-27 0 0,1 1-44 0 0,-1-1-50 0 0,0 0-54 0 0,-1 1-3 0 0,-1-1-43 0 0,1 0-45 0 0,-1 0-49 0 0,0 1-51 0 0,0-1-53 0 0,0-1-56 0 0,0 1-59 0 0,13-4-1130 0 0,8-3-993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9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32 8208 0 0,'0'0'182'0'0,"0"0"29"0"0,0 0 13 0 0,0 3-32 0 0,0 11-13 0 0,0-3 48 0 0,0 0 89 0 0,1 0 204 0 0,1-3-13 0 0,0-3-213 0 0,0-1-95 0 0,0 1-54 0 0,2 2-61 0 0,-3-5-9 0 0,-1 0 0 0 0,1 0 0 0 0,-1 0 1 0 0,1-1-1 0 0,-1 1 0 0 0,0 0 0 0 0,0 0 1 0 0,0 0-1 0 0,0 0 0 0 0,0 0 0 0 0,0 1-75 0 0,-1 11 483 0 0,4-4-189 0 0,1-3-126 0 0,8 20 220 0 0,-10-21-343 0 0,8 23 225 0 0,-1-13-106 0 0,-1-9-94 0 0,3-3 0 0 0,-10-4-64 0 0,0 1 1 0 0,0-1-1 0 0,0 1 1 0 0,0-1-1 0 0,0 1 1 0 0,0-1-1 0 0,0 1 1 0 0,0 0-1 0 0,0-1 1 0 0,0 1-1 0 0,0 0 1 0 0,0 0-1 0 0,0-1 1 0 0,0 1-1 0 0,-1 0 1 0 0,1 0-1 0 0,0 0 1 0 0,0 1-7 0 0,3 8 48 0 0,-3-9-43 0 0,0 1-1 0 0,-1-1 1 0 0,1 0-1 0 0,0 1 0 0 0,-1-1 1 0 0,1 0-1 0 0,0 0 1 0 0,0 1-1 0 0,0-1 0 0 0,1 0-4 0 0,21 9 49 0 0,-17-8-50 0 0,0 1 12 0 0,1-1 0 0 0,-1 0-1 0 0,1-1 1 0 0,0 0 0 0 0,0 0 0 0 0,0 0 0 0 0,0-1-11 0 0,25 0 49 0 0,15 0 107 0 0,-45 0-152 0 0,-1 0 0 0 0,1 0 1 0 0,0 0-1 0 0,-1-1 0 0 0,1 1 0 0 0,-1-1 0 0 0,1 1 1 0 0,0-1-1 0 0,-1 1 0 0 0,1-1 0 0 0,-1 0 1 0 0,1 0-1 0 0,-1 0 0 0 0,0 0-4 0 0,8-4 32 0 0,-5 3-25 0 0,-3 2-5 0 0,0-1 1 0 0,-1 1-1 0 0,1 0 1 0 0,0-1-1 0 0,-1 1 1 0 0,1 0-1 0 0,-1-1 1 0 0,1 1-1 0 0,0-1 1 0 0,-1 1-1 0 0,1 0 0 0 0,-1-1 1 0 0,0 0-1 0 0,1 1 1 0 0,-1-1-1 0 0,1 1 1 0 0,-1-1-1 0 0,0 1 1 0 0,1-1-1 0 0,-1 0 1 0 0,0 1-1 0 0,1-1-2 0 0,1-4 15 0 0,-1 4-14 0 0,-1 0 1 0 0,1 0-1 0 0,0 0 1 0 0,-1 0 0 0 0,1 0-1 0 0,0 1 1 0 0,0-1 0 0 0,0 0-1 0 0,0 0 1 0 0,0 1-1 0 0,0-1 1 0 0,0 1 0 0 0,0-1-1 0 0,0 1 1 0 0,0-1-1 0 0,0 1-1 0 0,10-7 40 0 0,5-22-29 0 0,-11-2 42 0 0,-3 27-51 0 0,0 0-1 0 0,0-1 1 0 0,0 1-1 0 0,-1 0 1 0 0,1-1 0 0 0,-1 1-1 0 0,0-1 1 0 0,-1 0 0 0 0,1 1-1 0 0,-1-1 1 0 0,0 1 0 0 0,0-1-1 0 0,-1 0-1 0 0,1-35 58 0 0,0 14-52 0 0,0 4-37 0 0,0-1-46 0 0,0 23 72 0 0,0-1 1 0 0,0 0-1 0 0,0 0 0 0 0,0 1 1 0 0,1-1-1 0 0,-1 0 0 0 0,0 0 0 0 0,0 1 1 0 0,0-1-1 0 0,1 0 0 0 0,-1 1 1 0 0,0-1-1 0 0,1 0 0 0 0,-1 1 0 0 0,0-1 1 0 0,1 0-1 0 0,-1 1 0 0 0,1-1 1 0 0,-1 1-1 0 0,1-1 0 0 0,-1 1 0 0 0,1-1 1 0 0,0 1-1 0 0,-1-1 0 0 0,1 1 5 0 0,-1 0-2 0 0,1-1 1 0 0,-1 1-1 0 0,1 0 0 0 0,-1-1 0 0 0,1 1 0 0 0,-1-1 1 0 0,1 1-1 0 0,-1 0 0 0 0,0-1 0 0 0,1 1 0 0 0,-1-1 1 0 0,0 1-1 0 0,1-1 0 0 0,-1 1 0 0 0,0-1 0 0 0,0 0 1 0 0,1 1-1 0 0,-1-1 0 0 0,0 1 0 0 0,0-1 0 0 0,0 1 0 0 0,0-1 1 0 0,0 0-1 0 0,0 0 2 0 0,0-1-53 0 0,0 2-11 0 0,0 0 0 0 0,3 2 10 0 0,0 3 40 0 0,1 0 0 0 0,-1 0 0 0 0,0 0 0 0 0,0 0 0 0 0,-1 0 0 0 0,2 5 14 0 0,5 11 2 0 0,-4-13-2 0 0,-4-7 0 0 0,0 0 0 0 0,0 1 0 0 0,0-1 0 0 0,0 1 0 0 0,-1-1 0 0 0,1 1 0 0 0,0 0 0 0 0,-1-1 0 0 0,1 1 0 0 0,-1 0 0 0 0,0-1 0 0 0,0 1 0 0 0,1 0 0 0 0,-1-1 0 0 0,-1 2 0 0 0,1 7 0 0 0,-1-7 0 0 0,1 1 0 0 0,0 0 0 0 0,0-1 0 0 0,0 1 0 0 0,1 0 0 0 0,-1-1 0 0 0,1 1 0 0 0,0-1 0 0 0,0 2 0 0 0,1 0 1 0 0,0 2-11 0 0,1 0 0 0 0,-2 0-1 0 0,1 0 1 0 0,-1 0 0 0 0,0 1 0 0 0,0 5 10 0 0,-1 2-10 0 0,0-6 9 0 0,0 1 1 0 0,0-1-1 0 0,1 0 1 0 0,1 5 0 0 0,2 4 0 0 0,-1-8 0 0 0,-1 0 0 0 0,0 0 0 0 0,-1 0 0 0 0,0 8 0 0 0,-1 11 15 0 0,0-3 34 0 0,0 32 143 0 0,0-21-75 0 0,0-26-58 0 0,0 4 35 0 0,1 17 136 0 0,0-17-91 0 0,0-1 1 0 0,-2 1-1 0 0,1 0 0 0 0,-2-1 1 0 0,-1 5-140 0 0,-7 12 308 0 0,5 1 20 0 0,-6 2 6 0 0,9-20-218 0 0,-4 14 88 0 0,-15 6 50 0 0,11-2-29 0 0,8-29-197 0 0,0 0-1 0 0,0 0 0 0 0,0 0 1 0 0,-1-1-1 0 0,1 1 1 0 0,-3 2-28 0 0,-7 7 107 0 0,0 4 56 0 0,5-5-71 0 0,-6 9 93 0 0,-2-7-16 0 0,-11 6 86 0 0,2-2-87 0 0,-2 0-32 0 0,2-3-43 0 0,3-4-49 0 0,5-7 9 0 0,-5-3-35 0 0,9-1-17 0 0,-42 1 0 0 0,26 0-52 0 0,18-1-71 0 0,-12-5-93 0 0,8-1-1 0 0,7 3 27 0 0,0-1-70 0 0,0 1-84 0 0,0 0-100 0 0,5 2 155 0 0,0 1-43 0 0,0-1-37 0 0,0 0-35 0 0,0 0-259 0 0,0 0-56 0 0,0-1-46 0 0,1 1-32 0 0,-1-4-1424 0 0,1-4-1256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00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1 159 8496 0 0,'0'0'190'0'0,"0"3"28"0"0,0-2-203 0 0,0-1 0 0 0,0 1 0 0 0,0 0 1 0 0,0-1-1 0 0,0 1 0 0 0,0 0 0 0 0,0-1 0 0 0,1 1 1 0 0,-1 0-1 0 0,0-1 0 0 0,0 1 0 0 0,1 0 0 0 0,-1-1 1 0 0,0 1-1 0 0,1-1-15 0 0,-1 1 12 0 0,5 4 95 0 0,-5-3-31 0 0,-3 9-27 0 0,4-10-49 0 0,-1 0 0 0 0,0 0 0 0 0,1 0 0 0 0,-1 1 0 0 0,1-1 0 0 0,-1 0 0 0 0,1 0 0 0 0,0 0 0 0 0,0 0 0 0 0,-1 0 0 0 0,1-1 0 0 0,0 1 0 0 0,0 0 0 0 0,1 1 0 0 0,6 8 54 0 0,-4 1 90 0 0,-3-7-36 0 0,0 1 0 0 0,0-1 1 0 0,-1 1-1 0 0,1-1 0 0 0,-1 1 0 0 0,0 1-108 0 0,0 0 114 0 0,0 3 118 0 0,1-3-34 0 0,6 11 278 0 0,3 4 19 0 0,-7-13-388 0 0,1 6 91 0 0,9 21 334 0 0,-9-26-401 0 0,1-2-37 0 0,3 6 119 0 0,-7-11-177 0 0,0 0 0 0 0,0 0 1 0 0,0 1-1 0 0,0-1 0 0 0,-1 0 0 0 0,1 0 0 0 0,0 1 0 0 0,-1-1 0 0 0,0 0 0 0 0,1 1 0 0 0,-1 0-36 0 0,0 12 239 0 0,0-2-32 0 0,0-10-169 0 0,0 0 0 0 0,0 0 0 0 0,0 0 0 0 0,1 0 0 0 0,-1 0 0 0 0,1 0 1 0 0,0 0-1 0 0,0 0 0 0 0,0 0 0 0 0,0 0 0 0 0,1-1 0 0 0,-1 1 0 0 0,1 0 0 0 0,0-1 1 0 0,0 2-39 0 0,1 0 38 0 0,-1 0 1 0 0,0-1-1 0 0,-1 1 1 0 0,1 1-1 0 0,-1-1 1 0 0,0 0-1 0 0,0 0 1 0 0,0 0-1 0 0,0 1 1 0 0,-1 2-39 0 0,1 29 340 0 0,-1-28-253 0 0,1-5-46 0 0,-1-1 1 0 0,1 1-1 0 0,-1-1 0 0 0,1 1 1 0 0,0-1-1 0 0,0 0 1 0 0,0 1-1 0 0,1 1-41 0 0,4 12 247 0 0,-6-15-241 0 0,0-1 0 0 0,0 0 0 0 0,0 1 0 0 0,0-1 0 0 0,0 1 0 0 0,0-1-1 0 0,-1 0 1 0 0,1 1 0 0 0,0-1 0 0 0,0 0 0 0 0,0 0 0 0 0,-1 1 0 0 0,1-1-1 0 0,0 0 1 0 0,0 1 0 0 0,-1-1 0 0 0,1 0 0 0 0,0 0 0 0 0,-1 1 0 0 0,1-1-1 0 0,0 0 1 0 0,0 0 0 0 0,-1 0 0 0 0,1 0 0 0 0,-1 0 0 0 0,1 1 0 0 0,0-1-1 0 0,-1 0 1 0 0,1 0 0 0 0,0 0 0 0 0,-1 0 0 0 0,1 0 0 0 0,0 0 0 0 0,-1 0 0 0 0,1 0-1 0 0,-1 0 1 0 0,1 0 0 0 0,0 0 0 0 0,-1 0 0 0 0,1-1-6 0 0,-3 1 131 0 0,3 0-3 0 0,0 3 13 0 0,0-1-85 0 0,0 2-96 0 0,0-3 107 0 0,0 1 27 0 0,0-1 56 0 0,0 0 66 0 0,0 1 78 0 0,-2-2-73 0 0,-7-1-62 0 0,6-3-39 0 0,8-10 24 0 0,1-1-105 0 0,-5 14-40 0 0,-1 0 0 0 0,0 0 0 0 0,0 0 0 0 0,0 0 0 0 0,1 0 0 0 0,-1 0 0 0 0,0-1 0 0 0,0 1 0 0 0,0 0 0 0 0,-1 0 0 0 0,1 0 0 0 0,0 0-1 0 0,0-1 2 0 0,-5-8 0 0 0,4 7 0 0 0,-1 0 0 0 0,1 0 0 0 0,0 0 0 0 0,0 0 0 0 0,0-1 0 0 0,1 1 0 0 0,-1 0 0 0 0,1 0 0 0 0,-1 0 0 0 0,1-3 0 0 0,0-2 0 0 0,-1 1 0 0 0,0 0 0 0 0,-1-1 0 0 0,-1-5 0 0 0,1 5 0 0 0,0 0 0 0 0,0-1 0 0 0,1 1 0 0 0,0-8 0 0 0,1-25-16 0 0,0-52 49 0 0,0 61-52 0 0,0-2-51 0 0,0 0-72 0 0,0 28 78 0 0,0-1-1 0 0,1 1 1 0 0,0 0 0 0 0,0 0 0 0 0,0 0-1 0 0,2-2 65 0 0,1-4-121 0 0,1 1-1 0 0,1 0 0 0 0,0 0 0 0 0,1 0 122 0 0,12-25-317 0 0,-8 10 74 0 0,-10 23 224 0 0,0 0 1 0 0,1 1 0 0 0,-1-1 0 0 0,0 1 0 0 0,1-1 0 0 0,0 1 0 0 0,-1 0 0 0 0,1-1 0 0 0,1 0 18 0 0,-1 1-11 0 0,0 0 0 0 0,1 1 1 0 0,-1-1-1 0 0,0 1 1 0 0,0-1-1 0 0,1 1 1 0 0,-1 0-1 0 0,1 0 1 0 0,-1 0-1 0 0,1 0 1 0 0,0 0 10 0 0,10-2-38 0 0,-12 3 32 0 0,0 0 1 0 0,0 0-1 0 0,0 0 1 0 0,0 0 0 0 0,0-1-1 0 0,0 1 1 0 0,0 0-1 0 0,0-1 1 0 0,0 1-1 0 0,0-1 1 0 0,-1 1-1 0 0,1-1 1 0 0,1 1 5 0 0,5-12-76 0 0,-1 4 26 0 0,6 1 21 0 0,-6 7 21 0 0,0-1 1 0 0,0 1 0 0 0,0 0-1 0 0,3 0 8 0 0,16 1-51 0 0,-22-1 48 0 0,-1 0 0 0 0,0 0 1 0 0,0 1-1 0 0,0 0 0 0 0,1-1 1 0 0,-1 1-1 0 0,0 0 0 0 0,0 0 1 0 0,0 0-1 0 0,0 0 0 0 0,0 0 1 0 0,-1 1-1 0 0,1-1 0 0 0,0 0 1 0 0,-1 1-1 0 0,1-1 0 0 0,0 1 1 0 0,-1 0-1 0 0,0 0 0 0 0,1-1 1 0 0,-1 1-1 0 0,0 0 0 0 0,0 0 1 0 0,0 0-1 0 0,0 0 0 0 0,-1 0 1 0 0,1 1-1 0 0,0-1 0 0 0,-1 0 1 0 0,0 0-1 0 0,1 2 3 0 0,-1-3-4 0 0,0 1 0 0 0,0 0 1 0 0,0-1-1 0 0,1 1 0 0 0,-1 0 1 0 0,1-1-1 0 0,-1 1 0 0 0,1-1 0 0 0,-1 1 1 0 0,1-1-1 0 0,0 0 0 0 0,0 1 0 0 0,0 0 4 0 0,15 15-8 0 0,-14-15 8 0 0,0-1 0 0 0,0 1 0 0 0,0-1 1 0 0,0 1-1 0 0,-1 0 0 0 0,1 0 0 0 0,-1 0 0 0 0,1 0 1 0 0,-1 0-1 0 0,0 0 0 0 0,0 0 0 0 0,0 0 0 0 0,0 1 1 0 0,0-1-1 0 0,0 0 0 0 0,-1 1 0 0 0,1-1 1 0 0,-1 2-1 0 0,0-2 0 0 0,1 0 0 0 0,-1 0 0 0 0,1 1 0 0 0,-1-1 0 0 0,1 0 0 0 0,0 0 0 0 0,0 0 0 0 0,-1 0 0 0 0,2 0 0 0 0,0 2 0 0 0,-1-3 0 0 0,0 0 0 0 0,-1 1 0 0 0,1-1 0 0 0,0 0 0 0 0,0 1 0 0 0,-1-1 0 0 0,1 1 0 0 0,-1-1 0 0 0,1 1 0 0 0,-1-1 0 0 0,0 1 0 0 0,1 0 0 0 0,-1-1 0 0 0,0 1 0 0 0,0-1 0 0 0,0 1 0 0 0,-1 0 0 0 0,1-1 0 0 0,0 1 0 0 0,0-1 0 0 0,-1 1 0 0 0,1-1 0 0 0,-1 1 0 0 0,0 0 0 0 0,-1 1 2 0 0,0 1 0 0 0,1 0 0 0 0,-1-1 1 0 0,1 1-1 0 0,0 0 0 0 0,0 0 0 0 0,0 0 1 0 0,0 0-1 0 0,1 0 0 0 0,-1 3-2 0 0,1-6 13 0 0,0 1 1 0 0,0 0-1 0 0,0 0 0 0 0,-1 0 1 0 0,1 0-1 0 0,0-1 0 0 0,-1 1 0 0 0,1 0 1 0 0,-1 0-1 0 0,0-1 0 0 0,0 1 0 0 0,0 0 1 0 0,0-1-1 0 0,0 1 0 0 0,0-1 0 0 0,0 1 1 0 0,-1 0-14 0 0,-1 1 48 0 0,-1 0-1 0 0,0 0 1 0 0,0-1 0 0 0,1 1 0 0 0,-5 1-48 0 0,4-2 35 0 0,0 0 0 0 0,0 1-1 0 0,0-1 1 0 0,0 1 0 0 0,-1 1-35 0 0,-7 9 66 0 0,9-8-46 0 0,-1-1 1 0 0,0 0-1 0 0,0 0 1 0 0,0-1-1 0 0,-1 1 0 0 0,1-1 1 0 0,-1 0-1 0 0,-3 2-20 0 0,-28 8 14 0 0,34-13-12 0 0,1 0 0 0 0,0 1 0 0 0,-1-1 0 0 0,1 0 1 0 0,0 1-1 0 0,-1-1 0 0 0,1 1 0 0 0,0 0 1 0 0,0-1-1 0 0,0 1 0 0 0,0 0 0 0 0,-1 0 1 0 0,1 0-1 0 0,0 0 0 0 0,0 0 0 0 0,0 0-2 0 0,-6 5 32 0 0,-5-5-48 0 0,11-1-128 0 0,0 0 35 0 0,-2 0-17 0 0,0 0 104 0 0,0 0 78 0 0,0 0 63 0 0,-5 0 232 0 0,3 0-208 0 0,2 0-125 0 0,0 0-62 0 0,0 0-78 0 0,-1 0-91 0 0,2 0-44 0 0,-1 0-83 0 0,0 0-89 0 0,0 0-99 0 0,0 0-106 0 0,0 0-116 0 0,0 0-123 0 0,2 0 388 0 0,-1 0-35 0 0,-2 0-1423 0 0,-5 0-1104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01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175 127 6624 0 0,'0'0'192'0'0,"0"-3"-7"0"0,0-2-151 0 0,-1 5-33 0 0,1-1-1 0 0,0 1 1 0 0,0-1 0 0 0,0 1-1 0 0,0 0 1 0 0,0-1-1 0 0,-1 1 1 0 0,1 0 0 0 0,0-1-1 0 0,0 1 1 0 0,-1 0-1 0 0,1-1 1 0 0,0 1 0 0 0,0 0-1 0 0,-1 0 1 0 0,1-1-1 0 0,0 1 1 0 0,-1 0 0 0 0,1 0-1 0 0,0-1 1 0 0,-1 1-1 0 0,-2-1 33 0 0,-1 1 36 0 0,2 0 111 0 0,-1-3 207 0 0,2 2-284 0 0,-2-1 79 0 0,-4-4 115 0 0,3 5-121 0 0,1 0 41 0 0,-1 0 86 0 0,-1 0 108 0 0,3 1-160 0 0,-1 0 36 0 0,-3 0 130 0 0,1 0-74 0 0,1 0-115 0 0,0 0-35 0 0,-4 0 108 0 0,6 0-238 0 0,0 0 0 0 0,0 1 0 0 0,0-1 0 0 0,0 1 0 0 0,0-1 0 0 0,0 1 0 0 0,0 0 0 0 0,0 0 0 0 0,1 0 0 0 0,-1 0-1 0 0,-1 1-62 0 0,-3 2 192 0 0,0 2 48 0 0,-1 0-31 0 0,-7 7 93 0 0,4-2-130 0 0,0 5-22 0 0,6 1-109 0 0,4-14-31 0 0,0 0 1 0 0,0 0 0 0 0,-1 0-1 0 0,1 0 1 0 0,-1 0 0 0 0,0 0 0 0 0,-1 2-11 0 0,-6 13 13 0 0,7-15-13 0 0,0 1 0 0 0,1-1 0 0 0,-1 0 0 0 0,1 0 0 0 0,-1 0 0 0 0,1 1 0 0 0,0-1 0 0 0,0 0 0 0 0,1 0 0 0 0,-1 1 0 0 0,1 8 0 0 0,-1-10 0 0 0,0 1 0 0 0,0-1 0 0 0,0 1 0 0 0,1 0 0 0 0,-1-1 0 0 0,1 1 0 0 0,-1-1 0 0 0,1 0 0 0 0,0 1 0 0 0,0-1 0 0 0,1 2 0 0 0,0-1 0 0 0,-1-1 0 0 0,0 0 0 0 0,0 1 0 0 0,0-1 0 0 0,-1 0 0 0 0,1 1 0 0 0,-1 0 0 0 0,1-1 0 0 0,-1 1 0 0 0,0-1 0 0 0,0 3 0 0 0,3 11 0 0 0,1-11 0 0 0,-1 0 0 0 0,1 0 0 0 0,1 0 0 0 0,-1 0 0 0 0,1-1 0 0 0,0 0 0 0 0,0 0 0 0 0,5 3 0 0 0,-5-4 8 0 0,0 0 1 0 0,0-1 0 0 0,1 0-1 0 0,-1 0 1 0 0,1 0 0 0 0,0-1-1 0 0,-1 0 1 0 0,4 1-9 0 0,20-1 65 0 0,-11-1-1 0 0,36 0 230 0 0,-36-3-237 0 0,-11 0-51 0 0,0 0 0 0 0,0 0 1 0 0,6-5-7 0 0,3-1 0 0 0,-12 6 0 0 0,-3 3 0 0 0,0 0 0 0 0,-1 0 0 0 0,1-1 0 0 0,0 1 0 0 0,-1 0 0 0 0,1-1 0 0 0,-1 1 0 0 0,1 0 0 0 0,0-1 0 0 0,-1 1 0 0 0,1-1 0 0 0,-1 1 0 0 0,1-1 0 0 0,-1 1 0 0 0,0-1 0 0 0,1 0 0 0 0,-1 1 0 0 0,0-1 0 0 0,1 1 0 0 0,-1-1 0 0 0,0 0 0 0 0,1 0 0 0 0,1-4 0 0 0,11-13 10 0 0,-11 14-1 0 0,1 1 0 0 0,-2-1 0 0 0,1 0 0 0 0,0 0 0 0 0,-1 0 0 0 0,1-2-9 0 0,4-23 53 0 0,-4 22-47 0 0,-2 6-6 0 0,1 0 0 0 0,-1 0 0 0 0,1 0 1 0 0,-1 0-1 0 0,0 0 0 0 0,0 0 0 0 0,1 0 0 0 0,-1 0 1 0 0,0 0-1 0 0,0 0 0 0 0,0 1 0 0 0,0-1 0 0 0,0 0 0 0 0,0 0 1 0 0,0 0-1 0 0,-1 0 0 0 0,1 0 0 0 0,0 0 0 0 0,-1 0 1 0 0,1 0-1 0 0,0 0 0 0 0,-1 0 0 0 0,-1-7 1 0 0,1 5-1 0 0,0 1 0 0 0,1-1 0 0 0,0 0 0 0 0,0 0 0 0 0,0 0 0 0 0,0 0 0 0 0,0 0 0 0 0,0-2 0 0 0,1 1 0 0 0,-2-1 0 0 0,1 1 0 0 0,0-1 0 0 0,-1 1 0 0 0,0-1 0 0 0,-1-3 0 0 0,-9-11 0 0 0,9 15-3 0 0,-1 0 0 0 0,0 0 0 0 0,1-1 0 0 0,0 1 0 0 0,-1-3 3 0 0,2-10-40 0 0,1 3-9 0 0,-4 0-33 0 0,-7-4-20 0 0,8 4 49 0 0,2 12 41 0 0,1-1 1 0 0,-1 1-1 0 0,1 0 0 0 0,-1-1 0 0 0,0 1 0 0 0,0 0 0 0 0,0 0 0 0 0,0 0 1 0 0,0 0-1 0 0,-1 0 0 0 0,-1-2 12 0 0,1 0-71 0 0,1 0 36 0 0,2-4 6 0 0,-1 8 19 0 0,0-8-60 0 0,0 0 57 0 0,0 6-40 0 0,0 2-22 0 0,0 0-42 0 0,2 2-13 0 0,12 9-4 0 0,-10-9 96 0 0,3 2-36 0 0,-2 3 54 0 0,-3-2 30 0 0,8 8 61 0 0,-6-7 18 0 0,-3 2-60 0 0,0-1-12 0 0,10 12-2 0 0,-9-15-16 0 0,1 1 0 0 0,0-1 1 0 0,-1 0-1 0 0,0 1 1 0 0,1 2 0 0 0,2 19 0 0 0,6-5-14 0 0,-8-8-12 0 0,-3-11 22 0 0,1 1 0 0 0,-1-1-1 0 0,1 0 1 0 0,0 0 0 0 0,-1 1 0 0 0,1-1 0 0 0,0 0 0 0 0,1 0 0 0 0,-1 0 0 0 0,0 0 0 0 0,0 0-1 0 0,1 0 1 0 0,-1 0 0 0 0,1 0 4 0 0,3 3-30 0 0,0 1 0 0 0,-1-1-1 0 0,0 1 1 0 0,3 5 30 0 0,0 0-19 0 0,-5-8 15 0 0,0 1 3 0 0,1 0 0 0 0,-1-1 0 0 0,0 1 1 0 0,0 0-1 0 0,0 1 0 0 0,-1-1 0 0 0,1 2 1 0 0,-1-4 0 0 0,-1 0 0 0 0,1 0 0 0 0,0 0 0 0 0,0-1 0 0 0,-1 1 0 0 0,1 0 0 0 0,0-1 0 0 0,1 1 0 0 0,-1-1 0 0 0,0 1 0 0 0,0-1 0 0 0,1 1 0 0 0,-1-1 0 0 0,1 0 0 0 0,-1 1 0 0 0,1-1 0 0 0,0 0 0 0 0,-1 0 0 0 0,1 0 0 0 0,0-1 0 0 0,1 2 0 0 0,0 0 0 0 0,0 0 0 0 0,0 0 0 0 0,0 1 0 0 0,0-1 0 0 0,0 1 0 0 0,-1 0 0 0 0,1 0 0 0 0,-1 0 0 0 0,2 3 0 0 0,-1 7-11 0 0,-3-13 10 0 0,0 0 0 0 0,0 0 0 0 0,0 0 0 0 0,-1 0 0 0 0,1 0 0 0 0,0 0 0 0 0,0 0 0 0 0,0 0 1 0 0,0 1-1 0 0,0-1 0 0 0,0 0 0 0 0,0 0 0 0 0,0 0 0 0 0,0 0 0 0 0,0 0 0 0 0,0 0 0 0 0,0 0 0 0 0,1 0 0 0 0,-1 0 0 0 0,0 0 0 0 0,0 1 0 0 0,0-1 0 0 0,0 0 0 0 0,0 0 1 0 0,0 0-1 0 0,0 0 0 0 0,0 0 0 0 0,0 0 0 0 0,0 0 0 0 0,0 0 0 0 0,0 0 0 0 0,0 0 0 0 0,0 0 0 0 0,0 0 0 0 0,0 0 0 0 0,0 0 0 0 0,1 0 0 0 0,-1 1 0 0 0,0-1 1 0 0,0 0-1 0 0,0 0 0 0 0,0 0 0 0 0,0 0 0 0 0,0 0 0 0 0,0 0 0 0 0,0 0 0 0 0,0 0 0 0 0,0 0 0 0 0,1 0 0 0 0,-1 0 0 0 0,0 0 0 0 0,0 0 0 0 0,0 0 0 0 0,0 0 0 0 0,0 0 1 0 0,0-1-1 0 0,0 1 1 0 0,4 0-63 0 0,-3 0 2 0 0,1 0-35 0 0,-1 0-17 0 0,0 0-35 0 0,0 0-40 0 0,0 0-46 0 0,0 0-48 0 0,-1 0-46 0 0,1 0-40 0 0,-1 0-35 0 0,0 0-120 0 0,0 0-35 0 0,0 0-1237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02.0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10048 0 0,'0'0'230'0'0,"0"0"30"0"0,0 3 18 0 0,0 0-123 0 0,0-2-114 0 0,3 4 22 0 0,8 15-42 0 0,-3-4-46 0 0,-5-9 41 0 0,1 1 91 0 0,-1 0 113 0 0,-3 0 76 0 0,3 10 340 0 0,-1-12-529 0 0,0 1 63 0 0,0 0 46 0 0,0-1 27 0 0,-1 0 0 0 0,1 0 0 0 0,-2 0 0 0 0,1 0 0 0 0,0 5-243 0 0,0-2 207 0 0,6 3 17 0 0,0 3 44 0 0,-9-4-19 0 0,-9 2 111 0 0,9-10 22 0 0,2-1-385 0 0,0 0 46 0 0,0 1 39 0 0,0-1 34 0 0,0 1 61 0 0,0 0 34 0 0,0 5 535 0 0,0-4-127 0 0,0-4-280 0 0,0-2-178 0 0,0 0-52 0 0,0-1-62 0 0,0-1-71 0 0,0-36 198 0 0,0 14-96 0 0,0 3-73 0 0,0-1-82 0 0,0 21 69 0 0,0 0-1 0 0,0 0 1 0 0,0 1-1 0 0,0-1 0 0 0,1 0 1 0 0,0 0-1 0 0,-1 1 1 0 0,1-1-1 0 0,0 1 0 0 0,1-3 9 0 0,8-11-60 0 0,-6 7 30 0 0,0-1-33 0 0,-3 6 35 0 0,0 1-1 0 0,0 0 0 0 0,0 0 1 0 0,1 0-1 0 0,-1 0 0 0 0,1 0 1 0 0,0 1-1 0 0,-1-1 0 0 0,1 0 1 0 0,1 1-1 0 0,-1-1 0 0 0,0 1 0 0 0,3-2 29 0 0,31-22-205 0 0,-14 7 145 0 0,-17 15-35 0 0,2 4 65 0 0,-1-1 15 0 0,2-4 5 0 0,-7 4 6 0 0,1 0-1 0 0,-1 0 0 0 0,1 0 0 0 0,-1 1 0 0 0,1-1 0 0 0,-1 0 1 0 0,1 1-1 0 0,-1-1 0 0 0,1 1 0 0 0,0-1 0 0 0,-1 1 0 0 0,1 0 1 0 0,0 0-1 0 0,-1 0 5 0 0,7 0-11 0 0,-6-1 4 0 0,0 1 0 0 0,0 0 0 0 0,0 0 0 0 0,0 0 0 0 0,1 0 1 0 0,-1 1-1 0 0,0-1 0 0 0,0 1 0 0 0,0-1 0 0 0,1 1 7 0 0,29 15-26 0 0,-17-3-22 0 0,1 0 36 0 0,-11-12 10 0 0,-5-1 2 0 0,0 0 0 0 0,0 0 0 0 0,1 0 0 0 0,-1 0 1 0 0,0 0-1 0 0,0 0 0 0 0,0 0 0 0 0,1 0 0 0 0,-1 0 0 0 0,0 0 0 0 0,0 0 0 0 0,0 0 0 0 0,1 0 0 0 0,-1 0 1 0 0,0 0-1 0 0,0 0 0 0 0,0 0 0 0 0,1 0 0 0 0,-1 0 0 0 0,0 0 0 0 0,0 0 0 0 0,0 0 0 0 0,0 1 0 0 0,1-1 0 0 0,-1 0 1 0 0,0 0-1 0 0,0 0 0 0 0,0 0 0 0 0,0 0 0 0 0,0 1 0 0 0,9 17-61 0 0,1 4 43 0 0,-2-8 31 0 0,5 11 54 0 0,0-9-53 0 0,0 0-14 0 0,-10-1 0 0 0,-3-14-181 0 0,0 0 68 0 0,0 0 61 0 0,0-1 49 0 0,0 1 106 0 0,0 2 323 0 0,0-2-351 0 0,0-1-74 0 0,0 1-46 0 0,0-1-41 0 0,0 1-47 0 0,0-1-52 0 0,0 1-79 0 0,0 0-73 0 0,0-1-81 0 0,0 1-87 0 0,0 0-96 0 0,0-1-100 0 0,0 1-110 0 0,0 0-114 0 0,0-1-1167 0 0,0 0-1196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03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5384 0 0,'0'0'116'0'0,"0"0"17"0"0,0 0 12 0 0,2 0-14 0 0,22-1-89 0 0,-12 1 42 0 0,-6 4 77 0 0,-3-2-116 0 0,-1 2 88 0 0,0 0 19 0 0,1-3-137 0 0,0 0-97 0 0,0 0-2 0 0,0-1-33 0 0,0 0-178 0 0,0 0-95 0 0,1 0-169 0 0,2 0-383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03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1 7688 0 0,'0'0'166'0'0,"-3"0"29"0"0,-4 0 168 0 0,-15 0-295 0 0,17 0-48 0 0,0 0 38 0 0,-6 0 156 0 0,2 0 48 0 0,0 0 54 0 0,-22 0 862 0 0,17 0-720 0 0,8 0-261 0 0,-1 0-34 0 0,0 0-41 0 0,1 0-48 0 0,-8 2 265 0 0,4 4-71 0 0,2-1-88 0 0,-9 3 152 0 0,-9 5 183 0 0,9-3-207 0 0,8-3-148 0 0,0 1-35 0 0,1 1-43 0 0,2 2-53 0 0,1-1 39 0 0,4-8-56 0 0,0 1 0 0 0,0-1 0 0 0,0 0-1 0 0,0 0 1 0 0,-1 0 0 0 0,1 0 0 0 0,-1 0-1 0 0,1 0 1 0 0,-1 0-12 0 0,0-1 7 0 0,1 0-1 0 0,0 1 1 0 0,0-1-1 0 0,-1 0 1 0 0,1 1-1 0 0,0-1 1 0 0,0 0-1 0 0,0 1 0 0 0,1-1 1 0 0,-1 1-1 0 0,0-1 1 0 0,0 1-1 0 0,1 0 1 0 0,-1-1-1 0 0,1 1 1 0 0,0 0-1 0 0,-1-1 1 0 0,1 1-1 0 0,0 0 1 0 0,0 0-7 0 0,0-1 4 0 0,0 1 0 0 0,0 0 0 0 0,-1-1 0 0 0,1 1 1 0 0,0-1-1 0 0,-1 1 0 0 0,1-1 0 0 0,-1 1 0 0 0,0-1 0 0 0,1 1 1 0 0,-1-1-1 0 0,0 0 0 0 0,0 1-4 0 0,-5 11 10 0 0,5-10-10 0 0,0 0 0 0 0,0 0 0 0 0,1-1 0 0 0,-1 1 0 0 0,1 0 0 0 0,0 0 0 0 0,0 0 0 0 0,0 0 0 0 0,0 0 0 0 0,1 0 0 0 0,-1 0 0 0 0,1 0 0 0 0,0 0 0 0 0,0 1 0 0 0,9 14 0 0 0,-4 8 0 0 0,-5-20 1 0 0,2 0 1 0 0,-1-1-1 0 0,1 0 1 0 0,0 0-1 0 0,0 0 1 0 0,0 0-1 0 0,0 0 1 0 0,4 3-2 0 0,-5-6 3 0 0,-1-1 2 0 0,0 0 1 0 0,0 0 0 0 0,0 1 0 0 0,0-1 0 0 0,1 0 0 0 0,-1 0 0 0 0,0 0 0 0 0,1-1-1 0 0,-1 1 1 0 0,1 0 0 0 0,-1-1 0 0 0,1 1 0 0 0,-1 0 0 0 0,1-1 0 0 0,-1 0-1 0 0,1 1 1 0 0,-1-1 0 0 0,1 0 0 0 0,0 0 0 0 0,-1 0 0 0 0,1 0 0 0 0,0 0-6 0 0,3 1 19 0 0,0-1 1 0 0,1 1 0 0 0,-1 0 0 0 0,0 1 0 0 0,4 1-20 0 0,-3-1 11 0 0,-1-1 0 0 0,1 1 0 0 0,0-1 0 0 0,0 0 0 0 0,3 0-11 0 0,-2-1 14 0 0,-1-1 0 0 0,1 1 0 0 0,-1-1 0 0 0,0 0 0 0 0,1-1 0 0 0,-1 0 0 0 0,5-2-14 0 0,-4 2 22 0 0,12-1 54 0 0,-18 3-68 0 0,0 0 0 0 0,1 0 0 0 0,-1 0 0 0 0,1 0 1 0 0,-1 0-1 0 0,0 0 0 0 0,1-1 0 0 0,-1 1 0 0 0,1-1 1 0 0,0 1-9 0 0,4-4 34 0 0,21-10 78 0 0,-16 3-98 0 0,14-39-6 0 0,-13 27 55 0 0,-1 1 82 0 0,-9 14-91 0 0,0-1-50 0 0,-2-3-51 0 0,-1-6-87 0 0,0 2-15 0 0,1 10 103 0 0,0-1-51 0 0,0 1-44 0 0,0 0-36 0 0,0-6-207 0 0,0-14-627 0 0,0 10 403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04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1 207 7424 0 0,'2'2'166'0'0,"6"8"-28"0"0,7 20 256 0 0,-11-19-324 0 0,1-1-62 0 0,8 6-8 0 0,-8-10-31 0 0,0 0 89 0 0,-1 1 69 0 0,-1 0 50 0 0,9 11 516 0 0,-9-15-148 0 0,-3-3-6 0 0,2 3-49 0 0,9 11 13 0 0,-8-2-68 0 0,-3-9 23 0 0,0-3-22 0 0,0 0-10 0 0,0 0-2 0 0,-3 0-23 0 0,-1-1-310 0 0,1 1 71 0 0,-7-5 555 0 0,6 3-480 0 0,3 0-167 0 0,-1 1-46 0 0,1 0-57 0 0,0-1-64 0 0,-5-2 199 0 0,1 4-61 0 0,0-1-12 0 0,4 0-25 0 0,1 1 1 0 0,0-1 0 0 0,-1 0 0 0 0,1 0-1 0 0,0 0 1 0 0,0 1 0 0 0,-1-1 0 0 0,1 0-1 0 0,0 0 1 0 0,0 0 0 0 0,0 0 0 0 0,0 1-1 0 0,0-1 1 0 0,0-1-5 0 0,-2-16 26 0 0,0 12-13 0 0,-1-1 1 0 0,1 0 0 0 0,0 1 1 0 0,1-1-1 0 0,-1 0 0 0 0,1 0 1 0 0,1 0-1 0 0,-1 0-14 0 0,1-38 77 0 0,0 42-68 0 0,1 0-1 0 0,-1 0 1 0 0,0-1-1 0 0,1 1 1 0 0,-1 0-1 0 0,1 0 1 0 0,0 0-1 0 0,0 0 1 0 0,1 0-1 0 0,0-2-8 0 0,3-6 45 0 0,1-9 50 0 0,1 1-30 0 0,-5 11-37 0 0,3-3 5 0 0,0 1-35 0 0,5-3-54 0 0,1 1-43 0 0,13-8-131 0 0,-7 9 129 0 0,-10 6 86 0 0,27-13-50 0 0,-5 7 40 0 0,-25 10 20 0 0,-1 0 0 0 0,1 1 0 0 0,0-1 0 0 0,-1 1 0 0 0,1-1 0 0 0,-1 1 0 0 0,1 0 0 0 0,0 1 0 0 0,1-1 5 0 0,5 1-22 0 0,5-1 5 0 0,-12-1 10 0 0,1 1 0 0 0,0 0 0 0 0,0 0 0 0 0,0 1 0 0 0,0-1-1 0 0,0 1 1 0 0,1 0 7 0 0,16 10-10 0 0,-8-8 10 0 0,-11-3 0 0 0,1 1 0 0 0,-1-1 0 0 0,0 1 0 0 0,0 0 0 0 0,1 0 0 0 0,-1-1 0 0 0,0 2 0 0 0,0-1 0 0 0,0 0 0 0 0,0 0 0 0 0,0 0 0 0 0,0 1 0 0 0,0-1 0 0 0,0 1 0 0 0,5 6 0 0 0,-2-3 0 0 0,-1-1 0 0 0,1 1 0 0 0,0-1 0 0 0,3 2 0 0 0,1-1 0 0 0,-8-4 1 0 0,1 0 0 0 0,-1 0-1 0 0,1 0 1 0 0,-1 0-1 0 0,1 0 1 0 0,-1 0-1 0 0,0 0 1 0 0,0 0-1 0 0,1 1 1 0 0,-1-1 0 0 0,0 1-1 0 0,0-1 1 0 0,0 1-1 0 0,0-1 1 0 0,-1 1-1 0 0,1-1 1 0 0,0 1-1 0 0,-1 0 1 0 0,1-1 0 0 0,-1 2-1 0 0,3 3 12 0 0,0-1 1 0 0,0 0 0 0 0,0 1-1 0 0,1-1 1 0 0,0 0 0 0 0,2 2-13 0 0,18 26 91 0 0,-23-31-82 0 0,1 1 1 0 0,-1 0 0 0 0,1 0-1 0 0,-1 0 1 0 0,0 0 0 0 0,0 0-1 0 0,-1 0 1 0 0,1 0 0 0 0,-1 0-1 0 0,1 0 1 0 0,-1 1-10 0 0,0-3 4 0 0,0 1 1 0 0,0 0-1 0 0,1-1 1 0 0,-1 1-1 0 0,0-1 0 0 0,1 1 1 0 0,-1-1-1 0 0,1 1 1 0 0,-1-1-1 0 0,1 1 1 0 0,0-1-1 0 0,0 0 1 0 0,0 1-5 0 0,5 11 67 0 0,-5-8-32 0 0,0 1 0 0 0,0-1-1 0 0,0 0 1 0 0,-1 1 0 0 0,0 4-35 0 0,-1 9 160 0 0,1-7 13 0 0,0-1 80 0 0,-1-5-220 0 0,-1-2-44 0 0,-3-2-46 0 0,0-1-48 0 0,2-1-144 0 0,3 0 181 0 0,0 0-7 0 0,0 0-21 0 0,0 0-42 0 0,0 0-16 0 0,0 0-43 0 0,0 0-47 0 0,0 0-55 0 0,0 0-57 0 0,0 0-55 0 0,0 0-48 0 0,0 0-42 0 0,0 0-147 0 0,0 0-41 0 0,0 0-179 0 0,0 0-478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04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97 6968 0 0,'0'0'157'0'0,"0"-3"23"0"0,0 3-154 0 0,-1-7 55 0 0,2 3 1 0 0,2 0 80 0 0,10-7-130 0 0,-7 8 10 0 0,-1 1 71 0 0,1 0 133 0 0,11-12 419 0 0,-10 9-403 0 0,0 1 56 0 0,-3 3-160 0 0,0 0 0 0 0,-1 0 0 0 0,1 1-1 0 0,0-1 1 0 0,0 1 0 0 0,-1 0-1 0 0,2 0-157 0 0,8-3 447 0 0,-3-2-90 0 0,-2 0-103 0 0,3 0 113 0 0,-2 0-91 0 0,3-1 22 0 0,-1 3 35 0 0,2 2-50 0 0,1 1-51 0 0,-2 1-56 0 0,-2-1-40 0 0,6 0 85 0 0,-13-1-178 0 0,0 1 0 0 0,0 0 0 0 0,-1 0 0 0 0,1 0 0 0 0,0 0 0 0 0,0 1 0 0 0,0-1 0 0 0,0 1 0 0 0,0-1 0 0 0,2 2-43 0 0,3 3 90 0 0,2 1-10 0 0,4-4-48 0 0,-13-2-28 0 0,1 0 0 0 0,0 1 0 0 0,-1-1-1 0 0,1 0 1 0 0,0 1 0 0 0,-1-1 0 0 0,1 1-1 0 0,-1-1 1 0 0,1 1 0 0 0,-1 0 0 0 0,1 0 0 0 0,-1-1-1 0 0,1 1 1 0 0,-1 1-4 0 0,7 2 1 0 0,-3-1-1 0 0,-4-3 0 0 0,0 0 0 0 0,-1 0 0 0 0,1 1 0 0 0,-1-1 0 0 0,1 0 0 0 0,0 1 0 0 0,-1-1 0 0 0,1 1 0 0 0,-1-1 0 0 0,1 1 0 0 0,-1-1 0 0 0,1 1 0 0 0,-1-1 0 0 0,1 1 0 0 0,-1-1 0 0 0,0 1 0 0 0,1-1 0 0 0,-1 1 0 0 0,0 0 0 0 0,1-1 0 0 0,-1 1 0 0 0,0 0 0 0 0,3 4 0 0 0,23 42 10 0 0,-25-46-6 0 0,-1 0 0 0 0,1 1-1 0 0,-1-1 1 0 0,0 0 0 0 0,1 0 0 0 0,-1 1 0 0 0,0-1-1 0 0,0 0 1 0 0,0 0 0 0 0,1 1 0 0 0,-2 0-4 0 0,1 0 1 0 0,0 0 1 0 0,-1 1-1 0 0,0-1 1 0 0,1 0 0 0 0,-1 0-1 0 0,0 0 1 0 0,0 0 0 0 0,-1 1-2 0 0,-5 11 9 0 0,2 12 34 0 0,3-20-32 0 0,0-1-1 0 0,0 1 1 0 0,-1-1 0 0 0,0 0-1 0 0,0 0 1 0 0,0 0 0 0 0,-1 0-1 0 0,-3 3-10 0 0,0 1 24 0 0,-1 6 59 0 0,6-12-56 0 0,0 1 0 0 0,0-1 0 0 0,0 1 0 0 0,0-1 0 0 0,-1 0 1 0 0,0 1-28 0 0,0-1 38 0 0,0 1 0 0 0,0 0 0 0 0,0 0 0 0 0,0 0 0 0 0,0 3-38 0 0,2-4 29 0 0,-1-1-1 0 0,1 1 1 0 0,-1 0-1 0 0,0 0 0 0 0,0-1 1 0 0,0 1-1 0 0,0-1 1 0 0,0 1-1 0 0,0-1 0 0 0,-1 0 1 0 0,1 0-1 0 0,-1 0 1 0 0,-1 0-29 0 0,-9 3 176 0 0,8 6-11 0 0,-6-5-50 0 0,10-5-108 0 0,0-1-1 0 0,0 1 0 0 0,0-1 1 0 0,0 1-1 0 0,0-1 1 0 0,0 1-1 0 0,0-1 1 0 0,0 1-1 0 0,0 0 1 0 0,0 0-1 0 0,0-1 1 0 0,1 1-1 0 0,-1 0 1 0 0,0 0-1 0 0,1 0 1 0 0,-1 0-7 0 0,-5 12 96 0 0,6-12-90 0 0,-1-1 0 0 0,1 1 0 0 0,-1-1 0 0 0,0 0 0 0 0,1 0 0 0 0,-1 1 0 0 0,0-1 0 0 0,1 0 0 0 0,-1 0 0 0 0,0 0 0 0 0,1 0 0 0 0,-1 0 0 0 0,0 0 0 0 0,1 0 0 0 0,-1 0-6 0 0,1 0 0 0 0,-3 0 35 0 0,3 0-142 0 0,0 0 27 0 0,0 0-69 0 0,0 0-83 0 0,0 0 68 0 0,0 0-37 0 0,0 0-41 0 0,0 0-39 0 0,0 0-381 0 0,0 0 89 0 0,0 0-53 0 0,0 0-738 0 0,0 0-584 0 0,0 0-1108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04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11664 0 0,'0'0'264'0'0,"0"0"34"0"0,0 3 21 0 0,0 5-108 0 0,0 13-42 0 0,-1-12-140 0 0,-1-2 42 0 0,2-6 42 0 0,-1 0-67 0 0,-1 0-51 0 0,0 1-50 0 0,0 0 43 0 0,1-1 68 0 0,0 0 50 0 0,0 1 71 0 0,0-1 35 0 0,0 0 67 0 0,1 0 76 0 0,-1 1 85 0 0,-4-2 188 0 0,-16 0-77 0 0,16 0-37 0 0,7 2-9 0 0,9 9-13 0 0,-9-10-244 0 0,0 0-68 0 0,0 0-56 0 0,0 0-44 0 0,0-1-27 0 0,2-1 2 0 0,-3 0 3 0 0,0 1 4 0 0,1 0 354 0 0,-2 0-14 0 0,0 0-62 0 0,0 0-27 0 0,0 0-8 0 0,0 0-25 0 0,0 0-101 0 0,0 0-47 0 0,0 0-11 0 0,0 0-10 0 0,0 0-77 0 0,0 0-57 0 0,2 0-132 0 0,-1 0 45 0 0,1 0-3 0 0,-1 0 98 0 0,2 0 67 0 0,-3 0-85 0 0,1 0-56 0 0,0 0-77 0 0,1 0-96 0 0,-1 0-116 0 0,0 0 140 0 0,0 0-37 0 0,-1 0-35 0 0,0 0-47 0 0,0 0-41 0 0,0 0-39 0 0,0 0-281 0 0,0 0-63 0 0,0 0-49 0 0,0 0-37 0 0,0 0-1550 0 0,0 0-1367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02.6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49 6176 0 0,'0'0'177'0'0,"-3"0"0"0"0,0 1-134 0 0,2-1-39 0 0,-24-14-13 0 0,19 11 25 0 0,1 0 33 0 0,-1 0 34 0 0,1 1 36 0 0,0-1 34 0 0,1 1 39 0 0,2 1-100 0 0,0 1 0 0 0,0-1 0 0 0,0 1-1 0 0,1-1 1 0 0,-1 1 0 0 0,0 0 0 0 0,0 0 0 0 0,0 0 0 0 0,0 0 0 0 0,0 0 0 0 0,-1 0-92 0 0,1 1 91 0 0,0-1 0 0 0,0 0 1 0 0,0 0-1 0 0,1 0 0 0 0,-1 0 0 0 0,0 0 0 0 0,0-1 1 0 0,0 1-1 0 0,0-1 0 0 0,0 1 0 0 0,-1-1-91 0 0,-5-4 259 0 0,-4-2 120 0 0,1 6-85 0 0,-3 1 118 0 0,-1 0-80 0 0,-31 0 574 0 0,36 0-675 0 0,0 0 38 0 0,10-1-262 0 0,-1 1 0 0 0,1 0 1 0 0,-1 0-1 0 0,1 0 1 0 0,-1 0-1 0 0,1 0 0 0 0,-1 0 1 0 0,1 0-1 0 0,-1 0 1 0 0,1 0-1 0 0,-1 0 0 0 0,1 0 1 0 0,-1 0-1 0 0,1 1 0 0 0,-1-1 1 0 0,1 0-1 0 0,-1 0 1 0 0,1 0-1 0 0,-1 1 0 0 0,1-1 1 0 0,-1 0-1 0 0,1 0 1 0 0,-1 1-1 0 0,1-1 0 0 0,0 1 1 0 0,-1-1-1 0 0,1 0 1 0 0,0 1-1 0 0,-1-1 0 0 0,1 1 1 0 0,0-1-1 0 0,0 0 1 0 0,-1 1-1 0 0,1-1 0 0 0,0 1 1 0 0,0-1-1 0 0,0 1 0 0 0,0-1 1 0 0,-1 1-1 0 0,1-1 1 0 0,0 1-1 0 0,0-1 0 0 0,0 1 1 0 0,0-1-1 0 0,0 1 1 0 0,0 0-8 0 0,0-1 2 0 0,1 0 1 0 0,-1 0-1 0 0,0 0 0 0 0,0 0 1 0 0,0 0-1 0 0,0 0 1 0 0,0 0-1 0 0,0 1 1 0 0,0-1-1 0 0,0 0 1 0 0,0 0-1 0 0,0 0 1 0 0,0 0-1 0 0,0 0 0 0 0,0 0 1 0 0,0 0-1 0 0,0 0 1 0 0,0 0-1 0 0,0 0 1 0 0,0 1-1 0 0,-1-1 1 0 0,1 0-1 0 0,0 0 1 0 0,0 0-1 0 0,0 0 0 0 0,0 0 1 0 0,0 0-1 0 0,0 0 1 0 0,0 0-1 0 0,0 0 1 0 0,0 0-1 0 0,0 0 1 0 0,0 0-1 0 0,0 0 1 0 0,0 0-1 0 0,0 0 0 0 0,0 0 1 0 0,-1 1-1 0 0,1-1 1 0 0,0 0-1 0 0,0 0 1 0 0,0 0-1 0 0,0 0 1 0 0,0 0-1 0 0,0 0 1 0 0,0 0-1 0 0,0 0 1 0 0,0 0-1 0 0,0 0 0 0 0,-1 0 1 0 0,1 0-1 0 0,0 0 1 0 0,0 0-1 0 0,0 0 1 0 0,0 0-1 0 0,0-1 1 0 0,0 1-3 0 0,0 0 9 0 0,-10 0 14 0 0,4 3 26 0 0,-4 10-38 0 0,7 3-11 0 0,2-11 0 0 0,2-3 0 0 0,12 23 0 0 0,-11-21 0 0 0,-1-3 0 0 0,-1 0 0 0 0,0-1 0 0 0,0 1 0 0 0,1 0 0 0 0,-1-1 0 0 0,0 1 0 0 0,1-1 0 0 0,-1 1 0 0 0,1 0 0 0 0,-1-1 0 0 0,1 1 0 0 0,-1-1 0 0 0,1 0 0 0 0,-1 1 0 0 0,1-1 0 0 0,-1 1 0 0 0,1-1 0 0 0,0 0 0 0 0,-1 1 0 0 0,1-1 0 0 0,-1 0 0 0 0,2 1 0 0 0,2 1 0 0 0,12 11-11 0 0,-8-5-6 0 0,-5-5 11 0 0,0 0 0 0 0,0 1 0 0 0,0-1 0 0 0,1 0 0 0 0,0-1 0 0 0,0 1 6 0 0,30 10 0 0 0,-27-11 0 0 0,0 0 0 0 0,-1 1 0 0 0,1 0 0 0 0,-1 0 0 0 0,0 0 0 0 0,2 2 0 0 0,1 1-3 0 0,-1-1 1 0 0,1-1 0 0 0,0 0 0 0 0,0 0 0 0 0,8 2 2 0 0,-5-3-15 0 0,-8-2 10 0 0,-1-1 1 0 0,1 1 0 0 0,0 1 0 0 0,0-1 0 0 0,-1 1-1 0 0,1-1 1 0 0,-1 1 0 0 0,1 0 0 0 0,1 2 4 0 0,22 11 0 0 0,-20-12 0 0 0,0 0 0 0 0,-1 1 0 0 0,0 0 0 0 0,1 0 0 0 0,-2 1 0 0 0,6 4 0 0 0,-8-7 0 0 0,0 1 0 0 0,0-1 0 0 0,0 0 0 0 0,0 0 0 0 0,1 0 0 0 0,0 0 0 0 0,0 0 0 0 0,-1 0 0 0 0,1 0 0 0 0,-1 0 0 0 0,0 1 0 0 0,0-1 0 0 0,1 1 0 0 0,12 11 0 0 0,-9-11-1 0 0,0 1 40 0 0,-5 4 45 0 0,-2-5 16 0 0,0-3 10 0 0,1 4 92 0 0,-1 1-68 0 0,0 1-36 0 0,-1 3 3 0 0,1-4 24 0 0,-3 0 113 0 0,-7 6-4 0 0,7-9-2 0 0,0-2-52 0 0,-1 0-52 0 0,0 0-39 0 0,0 0-36 0 0,-7 1 21 0 0,8 1-18 0 0,-1 4 10 0 0,4-5-63 0 0,-1-1 1 0 0,1 1 0 0 0,0-1 0 0 0,0 1 0 0 0,-1-1-1 0 0,1 0 1 0 0,0 1 0 0 0,-1-1 0 0 0,1 1 0 0 0,0-1 0 0 0,-1 0-1 0 0,1 0 1 0 0,-1 1 0 0 0,1-1 0 0 0,-1 0 0 0 0,1 0-1 0 0,0 1 1 0 0,-1-1 0 0 0,1 0 0 0 0,-1 0 0 0 0,1 0-1 0 0,-1 0 1 0 0,1 0 0 0 0,-1 1 0 0 0,1-1 0 0 0,-1 0-1 0 0,1 0 1 0 0,-1 0 0 0 0,1-1 0 0 0,-1 1 0 0 0,1 0 0 0 0,-1 0-4 0 0,-6 0 40 0 0,5 0-34 0 0,-1-1 0 0 0,1 1-1 0 0,0 0 1 0 0,0 1 0 0 0,0-1 0 0 0,0 0 0 0 0,-1 1 0 0 0,1-1-1 0 0,0 1 1 0 0,-1 0-6 0 0,-5 4 21 0 0,7-4-18 0 0,0 0 0 0 0,-1-1 0 0 0,1 1-1 0 0,-1 0 1 0 0,1 0 0 0 0,-1-1 0 0 0,0 1 0 0 0,1-1 0 0 0,-1 1 0 0 0,1-1 0 0 0,-1 0 0 0 0,0 1-1 0 0,0-1 1 0 0,1 0 0 0 0,-2 0-3 0 0,-7 1 16 0 0,5-1-12 0 0,0 1 0 0 0,0-1 1 0 0,1 0-1 0 0,-1 0 0 0 0,0-1 0 0 0,0 1 0 0 0,0-1 0 0 0,1 0 1 0 0,-3-1-5 0 0,-2-3 12 0 0,-3-1-19 0 0,1 4-80 0 0,2 1-105 0 0,4-5-208 0 0,1 0 56 0 0,-10 1-190 0 0,-1-8-2 0 0</inkml:trace>
  <inkml:trace contextRef="#ctx0" brushRef="#br0" timeOffset="237.06">616 175 8032 0 0,'0'0'182'0'0,"3"3"29"0"0,0 0-146 0 0,-2-1-28 0 0,2 5 51 0 0,1 0 0 0 0,1 3 43 0 0,-1-1-98 0 0,5 5-28 0 0,-1 1 0 0 0,-3-6 30 0 0,-1 8 207 0 0,-5 13 195 0 0,0-14-196 0 0,1-10-267 0 0,0-3 79 0 0,0 1 135 0 0,0-1-164 0 0,0 2-38 0 0,0 1-41 0 0,0 3-50 0 0,0 2-58 0 0,0 3-67 0 0,0-14 6 0 0,0 1-36 0 0,0 0-355 0 0,0-1-249 0 0,0 0-573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01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64 4896 0 0,'0'0'108'0'0,"-3"-3"17"0"0,0 0-79 0 0,-3-2 13 0 0,-1-3 5 0 0,-6-5 38 0 0,6 6-89 0 0,1 1 78 0 0,4 4 78 0 0,1 2 198 0 0,-1-3 339 0 0,1 3-515 0 0,1-1-48 0 0,0 1-44 0 0,-1 0-38 0 0,1-1-31 0 0,0 1-42 0 0,-1-1-63 0 0,1 1-44 0 0,-1-1-89 0 0,0 0 98 0 0,1 1 61 0 0,-1-1 58 0 0,1 1 54 0 0,-1-1 64 0 0,0 1 71 0 0,1-1 84 0 0,-1 1 22 0 0,1-1 72 0 0,-1 0 75 0 0,1 1 82 0 0,-1-1 89 0 0,0 0 93 0 0,0 1 99 0 0,1-1 107 0 0,1 4-775 0 0,-2 0-76 0 0,0 4-41 0 0,2-5 14 0 0,1 1 37 0 0,0 0-60 0 0,0 0 0 0 0,0 0 1 0 0,-1 1-1 0 0,0-1 1 0 0,1 0-1 0 0,-1 0 1 0 0,0 1-1 0 0,-1-1 0 0 0,1 1 1 0 0,0-1-1 0 0,-1 1 1 0 0,0-1-1 0 0,0 1 0 0 0,0-1 1 0 0,-1 3-21 0 0,1-4 6 0 0,2 21 154 0 0,5 6-12 0 0,-1-3-32 0 0,-5-7-10 0 0,0-11-52 0 0,-1 0 0 0 0,1-1 0 0 0,1 1-1 0 0,0 0 1 0 0,0 0-54 0 0,0 0 57 0 0,0-1 1 0 0,-1 1-1 0 0,1 0 1 0 0,-2 0-1 0 0,1 1-57 0 0,-1 9 122 0 0,-1-5-15 0 0,2 0 0 0 0,-1 0 0 0 0,3 6-107 0 0,2 5 143 0 0,-3-14-64 0 0,0 1 1 0 0,0-1 0 0 0,-1 1-1 0 0,0 2-79 0 0,0 15 171 0 0,6 3-3 0 0,-1-1-9 0 0,-4-6 1 0 0,-3 2 13 0 0,0-17-113 0 0,1 0 0 0 0,0 0 0 0 0,0 0 1 0 0,1 0-1 0 0,0 0 0 0 0,1 3-60 0 0,4 4 107 0 0,-5-13-81 0 0,1 0-1 0 0,-1 1 0 0 0,0-1 0 0 0,-1 0 1 0 0,1 1-1 0 0,0-1 0 0 0,-1 1 1 0 0,0 1-26 0 0,0 10 146 0 0,-1-12-106 0 0,1 0-1 0 0,0 0 0 0 0,0 0 1 0 0,0 0-1 0 0,0 0 0 0 0,0 0 1 0 0,1-1-1 0 0,-1 1 0 0 0,1 0 0 0 0,1 3-39 0 0,3 2 93 0 0,-4-7-74 0 0,0 1 0 0 0,0-1 0 0 0,0 1 0 0 0,-1-1 0 0 0,1 1 0 0 0,0 0 0 0 0,-1-1 0 0 0,1 1 0 0 0,-1-1 0 0 0,1 1 0 0 0,-1 2-19 0 0,0-2 106 0 0,0-2-2 0 0,0 0 3 0 0,0 0 10 0 0,0 0 3 0 0,0 0 0 0 0,0 0-4 0 0,0 0-17 0 0,0-2-10 0 0,0-6-28 0 0,-1-15 41 0 0,5 9-73 0 0,5-4 33 0 0,-3 8-21 0 0,-1 0 1 0 0,0-1 0 0 0,1-6-42 0 0,-2 9 15 0 0,0-1 0 0 0,1 1 0 0 0,0 0 0 0 0,1-1-15 0 0,15-25 47 0 0,-10 13-43 0 0,20-27-82 0 0,-26 41 73 0 0,27-30-176 0 0,-26 26 143 0 0,-5 8 25 0 0,1 0 1 0 0,-1 1-1 0 0,1-1 0 0 0,0 0 1 0 0,0 1-1 0 0,0-1 0 0 0,0 1 1 0 0,0 0-1 0 0,0-1 0 0 0,0 1 0 0 0,3-1 13 0 0,14-5-77 0 0,6 0 38 0 0,-8 3 1 0 0,-2-1 20 0 0,-11 5 11 0 0,-1-1-1 0 0,0 1 0 0 0,1 0 0 0 0,-1 0 0 0 0,0 1 0 0 0,1-1 1 0 0,-1 1-1 0 0,2 0 8 0 0,14-1-12 0 0,-11 1 0 0 0,-1 0-1 0 0,1 0 1 0 0,0 1 0 0 0,-1 0-1 0 0,2 0 13 0 0,1 2-11 0 0,0 0-1 0 0,-1 1 0 0 0,1 0 0 0 0,-1 1 1 0 0,0-1-1 0 0,0 2 0 0 0,0-1 0 0 0,3 5 12 0 0,13 10-62 0 0,-1 2-1 0 0,2 4 63 0 0,-15-14-17 0 0,-9-11 17 0 0,0 1-1 0 0,-1 0 1 0 0,1 0-1 0 0,-1 0 0 0 0,0 0 1 0 0,0 0-1 0 0,0 0 0 0 0,0 1 1 0 0,0-1-1 0 0,0 0 1 0 0,0 0-1 0 0,-1 1 0 0 0,1-1 1 0 0,-1 0-1 0 0,0 1 0 0 0,1-1 1 0 0,-1 1-1 0 0,-1-1 0 0 0,1 1 1 0 0,0-1-5 0 0,0 0 0 0 0,1 0 0 0 0,-1 0 0 0 0,0 0 0 0 0,1 0 0 0 0,-1-1 0 0 0,1 1 0 0 0,-1 0 0 0 0,1 0 0 0 0,0-1 0 0 0,1 3 5 0 0,2 7-5 0 0,-9 0 5 0 0,5-9 0 0 0,-1 0 0 0 0,0-1 0 0 0,0 1 0 0 0,1 0 0 0 0,-1-1 0 0 0,1 1 0 0 0,-1 0 0 0 0,1-1 0 0 0,0 1 0 0 0,-1 1 0 0 0,1 0 0 0 0,-1 0 0 0 0,1 0 0 0 0,-1-1-1 0 0,0 1 1 0 0,0 0 0 0 0,0-1 0 0 0,0 1-1 0 0,-1-1 1 0 0,1 1 0 0 0,-1-1 0 0 0,1 0-1 0 0,-1 1 1 0 0,0-1 0 0 0,0 0 0 0 0,0 0-1 0 0,0 0 1 0 0,0-1 0 0 0,-1 1 0 0 0,0 0 0 0 0,-23 15 9 0 0,3-5 46 0 0,-11 1-43 0 0,24-10-12 0 0,5-2 0 0 0,1 1 0 0 0,-1-2 0 0 0,1 1 0 0 0,-1 0 0 0 0,1-1 0 0 0,-1 0 0 0 0,1 0 0 0 0,-1 0 0 0 0,0-1 0 0 0,0 1 0 0 0,1-1 0 0 0,-1 1 0 0 0,1 0 0 0 0,-1 0 0 0 0,1 1 0 0 0,-5 0 0 0 0,-6 5 0 0 0,12-5 0 0 0,0 1 0 0 0,0-1 0 0 0,0 0 0 0 0,0 0 0 0 0,-1-1 0 0 0,1 1 0 0 0,0-1 0 0 0,0 0 0 0 0,-4 1 0 0 0,-4-1 0 0 0,-14 0-49 0 0,3-3-62 0 0,10-3 12 0 0,10 5 83 0 0,1 0 1 0 0,-1 0-1 0 0,1 0 0 0 0,-1 1 0 0 0,1-1 1 0 0,-1 1-1 0 0,1-1 0 0 0,-1 1 0 0 0,0-1 1 0 0,1 1-1 0 0,-1 0 0 0 0,0 0 0 0 0,0 0 0 0 0,1 0 16 0 0,-8 0-60 0 0,-4 1-11 0 0,4-1-5 0 0,2-1-19 0 0,0-2-37 0 0,-2-2-12 0 0,-1 0-49 0 0,0 2-51 0 0,5 0-76 0 0,-8-7-100 0 0,11 9 260 0 0,1 1 37 0 0,-1-1-29 0 0,1 0 103 0 0,-1 1 75 0 0,-3-2 283 0 0,4 1-305 0 0,1 0-51 0 0,-1 1-42 0 0,1-1-92 0 0,0 0-88 0 0,-1-1-103 0 0,1 1-115 0 0,0 0 196 0 0,0 0-34 0 0,0 0-36 0 0,0 0-37 0 0,0 0-38 0 0,0 0-41 0 0,0-1-42 0 0,0 1-44 0 0,0-3-1190 0 0,0-5-986 0 0</inkml:trace>
  <inkml:trace contextRef="#ctx0" brushRef="#br0" timeOffset="482.6">980 585 7744 0 0,'0'0'174'0'0,"2"0"29"0"0,10 0-81 0 0,19 1 119 0 0,-13-5-173 0 0,-10-1-82 0 0,4-1 22 0 0,-3 4 84 0 0,-7 2 49 0 0,4-3 162 0 0,-2 1-177 0 0,6-3 112 0 0,-1 2-32 0 0,0 1 44 0 0,1 1 104 0 0,-3 0-87 0 0,-1-1-55 0 0,-1 0-45 0 0,0-1-35 0 0,3-2 32 0 0,23-11 436 0 0,-14 8-324 0 0,-2 0-50 0 0,-1 3-22 0 0,-9-5-4 0 0,8 4-23 0 0,3-7-101 0 0,13-16 15 0 0,-26 23-18 0 0,-4-3-58 0 0,1 8-7 0 0,0-4 72 0 0,0-14 50 0 0,-2 9-67 0 0,1 9-60 0 0,1 0 0 0 0,0 1 0 0 0,0-1 0 0 0,-1 0-1 0 0,1 1 1 0 0,0-1 0 0 0,-1 0 0 0 0,1 1-1 0 0,-1-1 1 0 0,1 1 0 0 0,-1-1 0 0 0,1 1 0 0 0,-1-1-1 0 0,1 1 1 0 0,-1-1-3 0 0,-3-2 29 0 0,0-2 57 0 0,4-2-54 0 0,-1 1-6 0 0,0 5-21 0 0,0-1 0 0 0,1 1 0 0 0,-1 0 0 0 0,0 0 0 0 0,0 0 0 0 0,0 0 0 0 0,0 0 0 0 0,0 0 0 0 0,0 0 0 0 0,0 0 0 0 0,0 1 0 0 0,-1-1-5 0 0,-14-2 12 0 0,14 3-10 0 0,1 0 0 0 0,-1 0 1 0 0,0-1-1 0 0,1 1 0 0 0,-1 0 1 0 0,0-1-1 0 0,1 1 1 0 0,-1-1-1 0 0,1 0 0 0 0,-1 0 1 0 0,1 1-1 0 0,-1-1 1 0 0,1 0-1 0 0,-1 0-2 0 0,-6-4 20 0 0,-7 2-9 0 0,-2 2-11 0 0,-12 1 9 0 0,12 4 48 0 0,8 1-44 0 0,-3 1 17 0 0,1-4 21 0 0,9-2-43 0 0,1 0 1 0 0,-1 0 0 0 0,0 1-1 0 0,1-1 1 0 0,-1 0 0 0 0,0 1-1 0 0,1-1 1 0 0,-1 1 0 0 0,1 0-1 0 0,-1-1 1 0 0,1 1 0 0 0,-1 0-1 0 0,1 0 1 0 0,0 0-9 0 0,-8 4 39 0 0,-1 0 17 0 0,8-5-51 0 0,1 0 1 0 0,0 1 0 0 0,0-1-1 0 0,0 1 1 0 0,0-1 0 0 0,0 1-1 0 0,0-1 1 0 0,0 1-1 0 0,0 0 1 0 0,0 0 0 0 0,0-1-1 0 0,0 1 1 0 0,0 0-1 0 0,1 0 1 0 0,-1 0 0 0 0,0 0-1 0 0,1 0 1 0 0,-1 1-6 0 0,-4 8 42 0 0,4-8-37 0 0,0 1-1 0 0,0-1 1 0 0,-1 0-1 0 0,1 0 1 0 0,0 0-1 0 0,-1 0 1 0 0,1 0-1 0 0,-1 0 1 0 0,0 0-5 0 0,-9 11 80 0 0,0 0 0 0 0,0 0 1 0 0,-3 9-81 0 0,9-16 54 0 0,1 1 1 0 0,-1 0-1 0 0,2 1 1 0 0,-1-1-1 0 0,1 1 1 0 0,-1 4-55 0 0,0 14 96 0 0,4-6-29 0 0,0 46 342 0 0,0-44-309 0 0,0-20-88 0 0,0-1 0 0 0,0 1 0 0 0,0 0 1 0 0,1-1-1 0 0,-1 1 0 0 0,0 0 0 0 0,1-1 1 0 0,-1 1-1 0 0,1-1 0 0 0,0 1 0 0 0,-1 0 1 0 0,1-1-1 0 0,0 1 0 0 0,0-1 0 0 0,1 1-12 0 0,2 6 57 0 0,1 3 27 0 0,-5-10-75 0 0,1 0-1 0 0,-1 0 1 0 0,0 0 0 0 0,1 1-1 0 0,-1-1 1 0 0,1 0-1 0 0,0 0 1 0 0,-1 0 0 0 0,1 0-1 0 0,0 0 1 0 0,0-1 0 0 0,-1 1-1 0 0,1 0 1 0 0,0 0 0 0 0,0 0-1 0 0,0-1 1 0 0,0 1 0 0 0,1 0-9 0 0,8 4 81 0 0,-8-4-62 0 0,1 0 1 0 0,-1 0-1 0 0,0 0 1 0 0,0 0 0 0 0,0 1-1 0 0,1-1 1 0 0,-2 1-1 0 0,1-1 1 0 0,0 1-20 0 0,0 0 24 0 0,0 0-1 0 0,0-1 1 0 0,0 0 0 0 0,0 1-1 0 0,0-1 1 0 0,0 0 0 0 0,0 0 0 0 0,0 0-1 0 0,0 0 1 0 0,1 0 0 0 0,-1-1 0 0 0,0 1-1 0 0,0-1 1 0 0,1 1-24 0 0,10 2 116 0 0,8 7 130 0 0,8-4-18 0 0,-13-2-146 0 0,-9-2-53 0 0,-1 0 1 0 0,1 0 0 0 0,0-1-1 0 0,-1 0 1 0 0,1-1-1 0 0,0 1-29 0 0,41 0 153 0 0,5 0-71 0 0,-37-1-69 0 0,0-1 0 0 0,0 0-1 0 0,6-2-12 0 0,-1-3-17 0 0,-8 2-58 0 0,3 1-123 0 0,0 0-90 0 0,15-7-403 0 0,-25 9 507 0 0,-1 0-1 0 0,1 0 0 0 0,-1 1 1 0 0,5 0 184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9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129 158 8928 0 0,'0'0'200'0'0,"2"0"33"0"0,2 0-75 0 0,0 0-38 0 0,3 0 29 0 0,1 0-86 0 0,10 0 0 0 0,-12 0-6 0 0,0 0 43 0 0,0 0 64 0 0,-1 0 77 0 0,1 0 95 0 0,0 0 109 0 0,-5 0-163 0 0,1-2-121 0 0,-2 2-161 0 0,4-4 123 0 0,5-3 14 0 0,-2 4-58 0 0,-7 3-71 0 0,1 0-1 0 0,-1 0 0 0 0,1 0 1 0 0,-1 0-1 0 0,1-1 0 0 0,-1 1 1 0 0,0 0-1 0 0,1 0 1 0 0,-1-1-1 0 0,1 1 0 0 0,-1 0 1 0 0,0 0-1 0 0,1-1 0 0 0,-1 1 1 0 0,0 0-1 0 0,1-1 0 0 0,-1 1 1 0 0,0 0-1 0 0,0-1 0 0 0,1 1 1 0 0,-1-1-1 0 0,0 1 0 0 0,0-1 1 0 0,1 1-1 0 0,-1 0 0 0 0,0-1 1 0 0,0 1-1 0 0,0-1 0 0 0,0 1 1 0 0,0-1-1 0 0,0 1 0 0 0,0-1 1 0 0,0 1-1 0 0,0-1 0 0 0,0 1 1 0 0,0-1-8 0 0,0 1 2 0 0,0 0 1 0 0,0 0-1 0 0,0 0 1 0 0,0 0-1 0 0,0 0 1 0 0,0 0-1 0 0,0 0 1 0 0,0 0-1 0 0,0 0 1 0 0,0-1-1 0 0,0 1 1 0 0,0 0-1 0 0,0 0 1 0 0,0 0 0 0 0,0 0-1 0 0,0 0 1 0 0,0 0-1 0 0,0 0 1 0 0,0 0-1 0 0,0 0 1 0 0,0 0-1 0 0,0 0 1 0 0,0-1-1 0 0,0 1 1 0 0,0 0-1 0 0,0 0 1 0 0,0 0-1 0 0,0 0 1 0 0,0 0-1 0 0,0 0 1 0 0,0 0-1 0 0,1 0 1 0 0,-1 0 0 0 0,0 0-1 0 0,0 0 1 0 0,0 0-1 0 0,0 0 1 0 0,0 0-1 0 0,0 0 1 0 0,0 0-1 0 0,0 0 1 0 0,0 0-1 0 0,0 0 1 0 0,0 0-1 0 0,1 0 1 0 0,-1 0-1 0 0,0 0 1 0 0,0 0-1 0 0,0 0 1 0 0,0 0-1 0 0,0 0 1 0 0,0 0 0 0 0,0 0-1 0 0,0 0 1 0 0,0 0-1 0 0,0 0 1 0 0,1 0-3 0 0,7-2 61 0 0,-7 1-60 0 0,-1 1 0 0 0,0 0 1 0 0,1-1-1 0 0,-1 1 0 0 0,0-1 1 0 0,1 1-1 0 0,-1 0 1 0 0,0-1-1 0 0,0 1 0 0 0,1-1 1 0 0,-1 1-1 0 0,0-1 0 0 0,0 1 1 0 0,0-1-1 0 0,1 1 0 0 0,-1-1 1 0 0,0 1-1 0 0,0-1 0 0 0,0 1 1 0 0,0-1-1 0 0,0 1 0 0 0,0-1-1 0 0,2-5 43 0 0,5-3-21 0 0,-7 9-21 0 0,0 0 1 0 0,0 0-1 0 0,0 0 1 0 0,0-1-1 0 0,0 1 1 0 0,0 0-1 0 0,0 0 1 0 0,0 0-1 0 0,0-1 1 0 0,0 1-1 0 0,0 0 1 0 0,0 0-1 0 0,0 0 1 0 0,0-1-1 0 0,0 1 1 0 0,-1 0-1 0 0,1 0 1 0 0,0 0-1 0 0,0 0 1 0 0,0 0-1 0 0,0-1 1 0 0,0 1 0 0 0,-1 0-1 0 0,1 0 1 0 0,0 0-1 0 0,0 0 1 0 0,0 0-1 0 0,-1 0 1 0 0,1 0-1 0 0,0 0 1 0 0,0 0-1 0 0,0 0 1 0 0,-1 0-1 0 0,1 0 1 0 0,0-1-1 0 0,0 1 1 0 0,0 0-1 0 0,-1 1 1 0 0,1-1-1 0 0,0 0 1 0 0,0 0-1 0 0,0 0 1 0 0,-1 0 0 0 0,1 0-1 0 0,0 0 1 0 0,0 0-1 0 0,0 0 1 0 0,-1 0-2 0 0,1 0 1 0 0,0 0 0 0 0,0 0 0 0 0,0 0 0 0 0,0 0 1 0 0,0 0-1 0 0,0 0 0 0 0,0 0 0 0 0,0 0 0 0 0,0 0 1 0 0,-1 0-1 0 0,1 0 0 0 0,0 0 0 0 0,0 0 0 0 0,0 0 1 0 0,0 0-1 0 0,0 0 0 0 0,0 0 0 0 0,0 0 0 0 0,0 0 0 0 0,0 0 1 0 0,0 0-1 0 0,-1 0 0 0 0,1 0 0 0 0,0 0 0 0 0,0 0 1 0 0,0 0-1 0 0,0 0 0 0 0,0 0 0 0 0,0 0 0 0 0,0 0 1 0 0,0 0-1 0 0,0 0 0 0 0,0 0 0 0 0,0 0 0 0 0,0-1 1 0 0,0 1-1 0 0,0 0 0 0 0,0 0 0 0 0,0 0 0 0 0,0 0 1 0 0,0 0-1 0 0,0 0 0 0 0,0 0 0 0 0,-1 0 0 0 0,1 0 1 0 0,0 0-1 0 0,0-1 0 0 0,0 1 0 0 0,0 0 0 0 0,1 0 0 0 0,-1 0 1 0 0,0 0-1 0 0,0 0 0 0 0,0 0 0 0 0,0 0 0 0 0,0 0 1 0 0,0 0-2 0 0,0-11 64 0 0,0 11-63 0 0,0 0-1 0 0,0 0 1 0 0,0 0 0 0 0,0 0 0 0 0,0 0 0 0 0,0-1 0 0 0,0 1 0 0 0,0 0 0 0 0,0 0 0 0 0,0 0 0 0 0,0 0 0 0 0,0 0 0 0 0,0 0 0 0 0,0 0 0 0 0,0 0 0 0 0,0 0 0 0 0,0 0-1 0 0,0-1 1 0 0,0 1 0 0 0,0 0 0 0 0,0 0 0 0 0,0 0 0 0 0,0 0 0 0 0,0 0 0 0 0,0 0 0 0 0,0 0 0 0 0,-1 0 0 0 0,1 0 0 0 0,0 0 0 0 0,0 0 0 0 0,0 0 0 0 0,0 0-1 0 0,0 0 1 0 0,0-1 0 0 0,0 1 0 0 0,0 0 0 0 0,0 0 0 0 0,0 0 0 0 0,0 0 0 0 0,0 0 0 0 0,-1 0 0 0 0,1 0 0 0 0,0 0 0 0 0,0 0 0 0 0,0 0 0 0 0,0 0 0 0 0,0 0 0 0 0,0 0-1 0 0,0 0 1 0 0,0 0 0 0 0,0 0 0 0 0,0 0 0 0 0,-1 0 0 0 0,1 0 0 0 0,0 0 0 0 0,0 0 0 0 0,0 0-1 0 0,-1 0 1 0 0,1 1 1 0 0,-1-1-1 0 0,0-1 1 0 0,1 1-1 0 0,-1 0 0 0 0,0 0 1 0 0,1 0-1 0 0,-1 0 1 0 0,0 0-1 0 0,1-1 1 0 0,-1 1-1 0 0,0 0 0 0 0,1 0 1 0 0,-1-1-1 0 0,1 1-1 0 0,-6-11 54 0 0,-2 6-10 0 0,-8-3-18 0 0,11 5-16 0 0,-6-2 37 0 0,-7-5 2 0 0,12 6-14 0 0,-3 5-80 0 0,6-1 27 0 0,1 0 7 0 0,1 0 0 0 0,-1 1 0 0 0,0-1 0 0 0,0 0 1 0 0,1 1-1 0 0,-1-1 0 0 0,0 1 0 0 0,1-1 1 0 0,-1 1-1 0 0,1 0 0 0 0,-1 0 0 0 0,1 0 1 0 0,-1 0-1 0 0,1 0 11 0 0,-6 3-21 0 0,-25 1-39 0 0,3 11 48 0 0,24-3 25 0 0,-8 3 39 0 0,-1 0-37 0 0,-1 16-15 0 0,9-1 10 0 0,2-23 10 0 0,3-7-18 0 0,0 1 0 0 0,0-1 1 0 0,0 1-1 0 0,0-1 0 0 0,0 1 0 0 0,1-1 1 0 0,-1 1-1 0 0,1-1 0 0 0,-1 1 0 0 0,1 0 1 0 0,0-1-1 0 0,-1 1 0 0 0,1 0 0 0 0,0-1 1 0 0,0 2-3 0 0,0 9 0 0 0,-1-6 0 0 0,1-1 0 0 0,-1 1 0 0 0,2 0 0 0 0,-1-1 0 0 0,0 1 0 0 0,1-1 0 0 0,0 1 0 0 0,1 0 0 0 0,1 5 2 0 0,10 23-20 0 0,-11-28-14 0 0,7 11 25 0 0,-6-13 32 0 0,-1 0 1 0 0,1 0 0 0 0,0 0-1 0 0,0 0 1 0 0,1 0-26 0 0,9 12 111 0 0,-2 1 15 0 0,-10-15-113 0 0,1-1 0 0 0,0 0 1 0 0,-1 1-1 0 0,1-1 1 0 0,0 0-1 0 0,0 0 0 0 0,0 0 1 0 0,1 1-14 0 0,-2-2 7 0 0,8 6 131 0 0,-3-1-70 0 0,2 0-18 0 0,19 0 56 0 0,-15 1-83 0 0,-10-5-19 0 0,-1 0 0 0 0,1 0-1 0 0,-1 0 1 0 0,1-1 0 0 0,-1 1-1 0 0,1 0 1 0 0,-1-1 0 0 0,1 0-1 0 0,0 1 1 0 0,-1-1 0 0 0,1 0 0 0 0,0 0-1 0 0,0 0 1 0 0,-1 0-4 0 0,24 1 10 0 0,-10 0-10 0 0,0-1 0 0 0,-1 0 0 0 0,1-1 1 0 0,9-2-1 0 0,-21 2-74 0 0,0 0 44 0 0,6-1 69 0 0,-5 0-52 0 0,-2 2-27 0 0,1-1-35 0 0,-1 0-55 0 0,1 0-60 0 0,0 0-72 0 0,0 0-81 0 0,0 0-132 0 0,1 0-120 0 0,-2 0 248 0 0,0 0-36 0 0,0 1-36 0 0,0-1-39 0 0,9-3-1219 0 0,7-5-963 0 0</inkml:trace>
  <inkml:trace contextRef="#ctx0" brushRef="#br0" timeOffset="247.3">554 32 6160 0 0,'0'3'133'0'0,"0"-3"-110"0"0,-1 8 37 0 0,2-4 18 0 0,2-1 86 0 0,8 8-122 0 0,5 7 52 0 0,-16-18-91 0 0,1 1 1 0 0,-1 0-1 0 0,0-1 0 0 0,1 1 0 0 0,-1 0 0 0 0,0-1 0 0 0,0 1 0 0 0,0 0 0 0 0,0 0 0 0 0,0-1 0 0 0,0 1 0 0 0,0 0 0 0 0,0 0 0 0 0,0 0-3 0 0,0 4 3 0 0,1 4 53 0 0,2-1 99 0 0,2 0 77 0 0,2 1 57 0 0,14 13 642 0 0,-11-14-561 0 0,-1 0-81 0 0,-2-1-95 0 0,5 6 206 0 0,1 7 81 0 0,8 9 172 0 0,-12-21-392 0 0,2 1 42 0 0,-6-6-216 0 0,-2-1-55 0 0,-1-1 1 0 0,0 0-1 0 0,0 1 0 0 0,0 0 1 0 0,0-1-1 0 0,0 1 0 0 0,-1 0 1 0 0,2 0-33 0 0,7 25 278 0 0,-8-25-249 0 0,0 0 0 0 0,1 0 0 0 0,-1 0 0 0 0,1 0-1 0 0,-1 0 1 0 0,1 0 0 0 0,0-1 0 0 0,-1 1 0 0 0,1-1 0 0 0,1 1-29 0 0,0 0 35 0 0,0 0 1 0 0,0 0 0 0 0,-1 0-1 0 0,1 1 1 0 0,0-1 0 0 0,-1 1-36 0 0,10 14 90 0 0,-12-14-77 0 0,1 0-1 0 0,0 0 0 0 0,0 0 1 0 0,0 0-1 0 0,0-1 0 0 0,1 1 1 0 0,-1-1-1 0 0,1 0 0 0 0,2 2-12 0 0,6 3 29 0 0,-4-3-7 0 0,-1 0 1 0 0,0 0-1 0 0,-1 0 1 0 0,5 5-23 0 0,-8-8 1 0 0,-1 1 0 0 0,1-1 0 0 0,0 1-1 0 0,0-1 1 0 0,0 0 0 0 0,0 0 0 0 0,0 0 0 0 0,0 0 0 0 0,1 0 0 0 0,-1 0 0 0 0,0 0-1 0 0,1-1 1 0 0,-1 1 0 0 0,1-1-1 0 0,9 3-1 0 0,10 6-7 0 0,-12-2 50 0 0,-8-4-42 0 0,0 1 95 0 0,0-1 35 0 0,0-2-82 0 0,0 0-52 0 0,1 0-36 0 0,0-1-44 0 0,2 0-53 0 0,-4 0-49 0 0,0 0-35 0 0,1 0-314 0 0,0 0 64 0 0,1 0-48 0 0,1 0-622 0 0,3 0-497 0 0,2 0-941 0 0</inkml:trace>
  <inkml:trace contextRef="#ctx0" brushRef="#br0" timeOffset="502.14">996 1 7920 0 0,'0'0'174'0'0,"0"0"29"0"0,-2 0 13 0 0,1-1-204 0 0,0 1 1 0 0,1 0-1 0 0,-1 0 0 0 0,0 1 1 0 0,0-1-1 0 0,1 0 1 0 0,-1 0-1 0 0,0 0 0 0 0,1 0 1 0 0,-1 1-1 0 0,1-1 0 0 0,-1 0 1 0 0,0 0-1 0 0,1 1 0 0 0,-1-1-12 0 0,1 1 3 0 0,-1 0 0 0 0,1-1-1 0 0,0 1 1 0 0,-1 0 0 0 0,1 0-1 0 0,0 0 1 0 0,0 0 0 0 0,-1-1-1 0 0,1 1 1 0 0,0 0 0 0 0,0 0-1 0 0,0 0 1 0 0,0 0 0 0 0,0 0-3 0 0,0 1-1 0 0,0 0 1 0 0,0-1 0 0 0,0 1-1 0 0,-1 0 1 0 0,1-1-1 0 0,0 1 1 0 0,-1-1 0 0 0,0 1-1 0 0,1 0 1 0 0,-1-1 0 0 0,0 0-1 0 0,0 1 1 0 0,0-1-1 0 0,0 1 1 0 0,-4 6 76 0 0,3-1 53 0 0,-1-1 102 0 0,-3-1 60 0 0,5-5-258 0 0,0 1 1 0 0,1 0 0 0 0,-1-1-1 0 0,0 1 1 0 0,1 0-1 0 0,-1-1 1 0 0,0 1 0 0 0,1 0-1 0 0,-1 0 1 0 0,1-1 0 0 0,-1 1-1 0 0,1 0 1 0 0,0 0 0 0 0,-1 0-1 0 0,1 0 1 0 0,0 0-1 0 0,0 0 1 0 0,-1 0 0 0 0,1 0-34 0 0,-2 7 119 0 0,-2 1 37 0 0,-10 23 447 0 0,5-18-379 0 0,5-7-138 0 0,-61 94 1092 0 0,40-54-750 0 0,22-41-356 0 0,1 0 1 0 0,0 0-1 0 0,0 1 0 0 0,0 1-72 0 0,-7 21 306 0 0,-3-12-23 0 0,5-9-141 0 0,0 1-44 0 0,-3 8 3 0 0,3-6-73 0 0,-6 10 5 0 0,11-17-24 0 0,0 1 1 0 0,-1-1 0 0 0,1 0-1 0 0,-1 0 1 0 0,0-1 0 0 0,-1 2-10 0 0,2-3 6 0 0,1 0 0 0 0,-1-1 1 0 0,1 1-1 0 0,-1 1 0 0 0,1-1 1 0 0,0 0-1 0 0,-1 0 0 0 0,1 0 1 0 0,0 1-7 0 0,-3 7 16 0 0,-10 6 27 0 0,1-3-94 0 0,13-12 33 0 0,0-1 0 0 0,-1 1 0 0 0,1-1 0 0 0,-1 1 0 0 0,1-1 0 0 0,0 0 0 0 0,0 1 0 0 0,-1 0 0 0 0,1-1-1 0 0,0 1 1 0 0,0-1 0 0 0,0 1 0 0 0,0-1 0 0 0,-1 1 0 0 0,1-1 0 0 0,0 1 0 0 0,0 0 0 0 0,0-1 0 0 0,0 1 0 0 0,0 0 18 0 0,1 1-225 0 0,-1-1 59 0 0,1 0-44 0 0,-1-1-4 0 0,0 1-101 0 0,0-1-50 0 0,0 1-44 0 0,0-1-38 0 0,0 0-132 0 0,0 1-38 0 0,0-1-161 0 0,0 0-429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7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10032 0 0,'0'0'297'0'0,"0"0"-9"0"0,0 0-226 0 0,0 2-24 0 0,0 1-53 0 0,0-1 36 0 0,1 2 102 0 0,6 9 515 0 0,-4-9-481 0 0,-1-1-106 0 0,-2-1 27 0 0,1 0 1 0 0,0 0 0 0 0,-1 0 0 0 0,1 0 0 0 0,-1 0-1 0 0,0 0 1 0 0,0 0 0 0 0,0 0 0 0 0,0 1-79 0 0,0 12 415 0 0,-1-3-159 0 0,0 1-49 0 0,-4 2-34 0 0,1 1-9 0 0,4-14-143 0 0,0-1 1 0 0,0 1 0 0 0,1-1 0 0 0,-1 1 0 0 0,0-1 0 0 0,1 0 0 0 0,-1 1 0 0 0,1-1 0 0 0,0 0 0 0 0,0 1-22 0 0,0 0 29 0 0,-1-1 0 0 0,1 1 0 0 0,0-1 0 0 0,-1 1 0 0 0,1-1 1 0 0,-1 1-1 0 0,1 0 0 0 0,-1-1 0 0 0,0 1 0 0 0,0 1-29 0 0,0 20 356 0 0,0-3-63 0 0,0 63 445 0 0,0-74-1285 0 0,0-2 73 0 0,0 0-207 0 0,0-5-303 0 0,0-2 538 0 0,0 1-65 0 0,0 2-86 0 0,0-1-1291 0 0,0-2-1073 0 0</inkml:trace>
  <inkml:trace contextRef="#ctx0" brushRef="#br0" timeOffset="465.72">174 64 7136 0 0,'0'0'208'0'0,"3"0"-10"0"0,3 1-155 0 0,-1 4-36 0 0,-1 2-15 0 0,3-2-12 0 0,-2 0 35 0 0,-3 4 100 0 0,-2-8-44 0 0,0 1-1 0 0,0 0 1 0 0,0 0 0 0 0,1-1-1 0 0,-1 1 1 0 0,1 0-1 0 0,-1 0 1 0 0,1-1-1 0 0,0 1 1 0 0,0-1-1 0 0,-1 1 1 0 0,1 0-1 0 0,0-1-70 0 0,5 9 503 0 0,-4-3-203 0 0,-2 0 46 0 0,1 0-4 0 0,1-1-64 0 0,1 0-53 0 0,0-2-41 0 0,2 4 57 0 0,1 5 164 0 0,0-2-94 0 0,-3-3-113 0 0,-1-4-42 0 0,-1 1 49 0 0,0 14 584 0 0,-2-10-507 0 0,1-4-137 0 0,0 0-82 0 0,0 36 885 0 0,0-23-583 0 0,0-1-42 0 0,0-8-207 0 0,0-2-36 0 0,0-4 120 0 0,0-3-16 0 0,0 0-67 0 0,0 0-28 0 0,0 0-7 0 0,0 0-5 0 0,0 0-5 0 0,0 0 13 0 0,3 0-13 0 0,-3 0-70 0 0,1 0 1 0 0,-1 0-1 0 0,0 0 0 0 0,1 0 0 0 0,-1 0 1 0 0,1 0-1 0 0,-1 0 0 0 0,1 0 0 0 0,-1 0 1 0 0,1 0-1 0 0,-1-1 0 0 0,1 1 0 0 0,-1 0 1 0 0,0 0-1 0 0,1 0 0 0 0,-1-1 0 0 0,1 1 1 0 0,-1 0-1 0 0,0 0 0 0 0,1-1 0 0 0,-1 1 1 0 0,1 0-1 0 0,-1-1 0 0 0,0 1 0 0 0,0 0 1 0 0,1-1-1 0 0,-1 1 0 0 0,0-1 0 0 0,0 1-2 0 0,1-15 51 0 0,-1 13-47 0 0,0-1-1 0 0,0 1 1 0 0,0 0 0 0 0,0 0 0 0 0,0 0 0 0 0,0-1-1 0 0,1 1 1 0 0,-1 0 0 0 0,1 0 0 0 0,-1 0-1 0 0,1 0-3 0 0,4-6 1 0 0,-4 6 0 0 0,0 1-1 0 0,0-1 1 0 0,0 1 0 0 0,0-1-1 0 0,-1 1 1 0 0,1-1 0 0 0,0 1 0 0 0,-1-1-1 0 0,0 1 1 0 0,1-1 0 0 0,-1 0 0 0 0,0 1-1 0 0,0-1 1 0 0,0 0-1 0 0,2-19 48 0 0,-1 15-47 0 0,0 0 0 0 0,1 0 0 0 0,0 1 0 0 0,0-1 0 0 0,0 1-1 0 0,2-3 0 0 0,5-13 0 0 0,-8 16-2 0 0,1 1 1 0 0,0-1-1 0 0,0 0 0 0 0,1 1 0 0 0,-1 0 0 0 0,1-1 1 0 0,0 1-1 0 0,2-2 2 0 0,-4 4-8 0 0,1 0 1 0 0,-1 0-1 0 0,1 1 1 0 0,-1-1-1 0 0,0 0 1 0 0,0 0-1 0 0,0-1 1 0 0,0 1-1 0 0,0 0 1 0 0,-1 0-1 0 0,1 0 1 0 0,0-1 7 0 0,6-15-48 0 0,-6 17 46 0 0,0 0-1 0 0,0 0 0 0 0,0 0 0 0 0,0 0 0 0 0,0 0 0 0 0,0 0 0 0 0,0 0 0 0 0,0 0 0 0 0,1 0 0 0 0,-1 1 0 0 0,0-1 0 0 0,0 0 0 0 0,1 1 0 0 0,-1 0 0 0 0,1-1 0 0 0,-1 1 1 0 0,1-1 2 0 0,18-6-31 0 0,-4-6-48 0 0,-1 0-1 0 0,1 10 64 0 0,-5 3 16 0 0,18 1 0 0 0,-28 0 0 0 0,0-1 0 0 0,1 0 0 0 0,-1 0 0 0 0,0 1 0 0 0,0-1 0 0 0,0 1 0 0 0,0-1 0 0 0,0 1 0 0 0,0 0 0 0 0,0-1 0 0 0,0 1 0 0 0,0 0 0 0 0,0 0 0 0 0,0-1 0 0 0,0 1 0 0 0,0 0 0 0 0,-1 0 0 0 0,1 0 0 0 0,0 0 0 0 0,0 1 0 0 0,1 3 0 0 0,-2-4 0 0 0,1-1 0 0 0,-1 1 0 0 0,0-1 0 0 0,0 1 0 0 0,1 0 0 0 0,-1-1 0 0 0,1 1 0 0 0,-1-1 0 0 0,0 1 0 0 0,1-1 0 0 0,-1 1 0 0 0,1-1 0 0 0,-1 1 0 0 0,1-1 0 0 0,-1 1 0 0 0,1-1 0 0 0,0 0 0 0 0,-1 1 0 0 0,1-1 0 0 0,0 0 0 0 0,-1 1 0 0 0,1-1 0 0 0,4 2 0 0 0,-3 0 0 0 0,0 0 0 0 0,0-1 0 0 0,0 1 0 0 0,0 0 0 0 0,-1 0 0 0 0,1 0 0 0 0,0 1 0 0 0,-1-1 0 0 0,0 0 0 0 0,0 0 0 0 0,1 1 0 0 0,-1 1 0 0 0,10 15 0 0 0,-9-17 0 0 0,-1 1 0 0 0,1 0 0 0 0,0 0 0 0 0,-1 0 0 0 0,1-1 0 0 0,-1 2 0 0 0,0-1 0 0 0,0 0 0 0 0,0 0 0 0 0,-1 0 0 0 0,1 0 0 0 0,-1 1 0 0 0,0 1 0 0 0,1-3 0 0 0,-1 0 0 0 0,0-1 0 0 0,0 1 0 0 0,0-1 0 0 0,1 1 0 0 0,-1-1 0 0 0,1 1 0 0 0,-1-1 0 0 0,1 1 0 0 0,0-1 0 0 0,-1 1 0 0 0,1-1 0 0 0,0 0 0 0 0,6 13 0 0 0,-6 2 0 0 0,-1-13 0 0 0,-1-1 0 0 0,1 0 0 0 0,1 1 0 0 0,-1-1 0 0 0,0 1 0 0 0,0-1 0 0 0,1 0 0 0 0,0 1 0 0 0,-1-1 0 0 0,2 2 0 0 0,3 4 0 0 0,-4-6 0 0 0,0-1 0 0 0,0 0 0 0 0,-1 1 0 0 0,1-1 0 0 0,0 1 0 0 0,-1 0 0 0 0,1-1 0 0 0,0 1 0 0 0,-1-1 0 0 0,0 1 0 0 0,1 0 0 0 0,-1-1 0 0 0,0 1 0 0 0,0 0 0 0 0,0 5 0 0 0,0-5 0 0 0,-1 0 0 0 0,1 0 0 0 0,0 1 0 0 0,1-1 0 0 0,-1 0 0 0 0,0 0 0 0 0,0 0 0 0 0,1 0 0 0 0,0 0 0 0 0,0 1 0 0 0,4 5 0 0 0,-4-6 0 0 0,-1-1 0 0 0,1 1 0 0 0,0-1 0 0 0,0 1 0 0 0,0-1 0 0 0,-1 1 0 0 0,1-1 0 0 0,-1 1 0 0 0,1-1 0 0 0,-1 1 0 0 0,0 0 0 0 0,1-1 0 0 0,-1 1 0 0 0,0 0 0 0 0,0-1 0 0 0,0 0 0 0 0,0 0 0 0 0,0-1 0 0 0,0 1 0 0 0,0 0 0 0 0,0 0 0 0 0,0 0 0 0 0,0 0 0 0 0,0-1 0 0 0,1 1 0 0 0,-1 0 0 0 0,0 0 0 0 0,1 0 0 0 0,-1 0 0 0 0,11 4 0 0 0,-9-1-28 0 0,-1-1-72 0 0,-1-2 10 0 0,1 1-35 0 0,-1 0-41 0 0,1-1-45 0 0,0 1-26 0 0,0 0-40 0 0,0-1-36 0 0,0 1-33 0 0,1 0-227 0 0,0 0-54 0 0,1 1-744 0 0,-3-3 1371 0 0,2 2-1961 0 0,-2-2-1118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1:54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159 332 8144 0 0,'0'0'234'0'0,"0"0"6"0"0,0 0-129 0 0,0 0-35 0 0,0 0 89 0 0,0 0 179 0 0,0 0 328 0 0,0 0 31 0 0,0 0-288 0 0,2 2-170 0 0,0 0-126 0 0,7 7 210 0 0,-7-6-73 0 0,0-1-94 0 0,-2 1-60 0 0,0 1-55 0 0,0 0-11 0 0,1-2 44 0 0,4 6 77 0 0,-4-6-126 0 0,0-1 0 0 0,0 0 1 0 0,0 1-1 0 0,-1-1 1 0 0,1 1-1 0 0,0-1 1 0 0,-1 1-1 0 0,1 0 1 0 0,-1-1-1 0 0,1 1 1 0 0,-1 0-1 0 0,0-1 0 0 0,0 1 1 0 0,0 0-32 0 0,0-2 10 0 0,0 1 1 0 0,0-1-1 0 0,0 1 1 0 0,0-1-1 0 0,0 1 1 0 0,0-1-1 0 0,0 1 1 0 0,0-1-1 0 0,0 1 1 0 0,0-1-1 0 0,0 1 1 0 0,1-1-1 0 0,-1 1 1 0 0,0-1-1 0 0,0 1 1 0 0,0-1-1 0 0,1 1 1 0 0,-1-1-1 0 0,0 1 1 0 0,0-1-1 0 0,1 0 1 0 0,-1 1-1 0 0,1-1 1 0 0,-1 0-1 0 0,0 1 0 0 0,1-1 1 0 0,-1 0-1 0 0,1 1 1 0 0,-1-1-11 0 0,7 8 211 0 0,-1 15 23 0 0,0-10-135 0 0,-5-12-89 0 0,0 1 1 0 0,0-1-1 0 0,-1 1 0 0 0,1-1 1 0 0,0 1-1 0 0,-1 0 1 0 0,1-1-1 0 0,-1 1 0 0 0,0 0 1 0 0,1-1-1 0 0,-1 1 0 0 0,0 0 1 0 0,0-1-1 0 0,0 1-10 0 0,-1 7 33 0 0,1-6-22 0 0,-1 0 1 0 0,1 0 0 0 0,0 0 0 0 0,0 0 0 0 0,0 0 0 0 0,1 0-1 0 0,-1 0 1 0 0,1 0 0 0 0,-1 0 0 0 0,1-1 0 0 0,0 2-12 0 0,4 4 16 0 0,-4-7-16 0 0,0 1 0 0 0,0-1-1 0 0,0 1 1 0 0,0-1 0 0 0,-1 1 0 0 0,1-1 0 0 0,0 1 0 0 0,-1-1 0 0 0,1 1 0 0 0,-1 0 0 0 0,0-1 0 0 0,0 1 0 0 0,1 0 0 0 0,-1 0 0 0 0,-1 14 21 0 0,0-12-5 0 0,1 0-1 0 0,0 1 0 0 0,-1-1 1 0 0,2 0-1 0 0,-1 1 0 0 0,0-1 1 0 0,1 0-1 0 0,0 1 1 0 0,1 3-16 0 0,9 5 64 0 0,-11-13-64 0 0,0 0 1 0 0,0 0 0 0 0,0 0 0 0 0,0 0 0 0 0,0 0 0 0 0,1 0 0 0 0,-1 0 0 0 0,0 0 0 0 0,0 0 0 0 0,0 0 0 0 0,0 0 0 0 0,0 1 0 0 0,0-1 0 0 0,0 0 0 0 0,0 0 0 0 0,0 0-1 0 0,0 0 1 0 0,0 0 0 0 0,1 0 0 0 0,-1 0 0 0 0,0 1 0 0 0,0-1 0 0 0,0 0 0 0 0,0 0 0 0 0,0 0 0 0 0,0 0 0 0 0,0 0 0 0 0,0 0 0 0 0,0 0 0 0 0,0 1 0 0 0,0-1-1 0 0,0 0 1 0 0,0 0 0 0 0,0 0 0 0 0,0 0 0 0 0,0 0 0 0 0,0 0 0 0 0,0 0 0 0 0,-1 1 0 0 0,1-1 0 0 0,0 0 0 0 0,0 0 0 0 0,0 0 0 0 0,0 0 0 0 0,0 0 0 0 0,0 0 0 0 0,0 0-1 0 0,0 0 1 0 0,0 1 0 0 0,0-1 0 0 0,0 0 0 0 0,-1 0 0 0 0,1 0 0 0 0,0 0 0 0 0,0 0 0 0 0,0 0 0 0 0,0 0-1 0 0,-11 13 11 0 0,9 3-11 0 0,2-11-31 0 0,0-1-79 0 0,1-2-82 0 0,0-1 51 0 0,-1 0-35 0 0,1 0-38 0 0,0-1-35 0 0,1 1-345 0 0,0-1 78 0 0,0 1-49 0 0,1-1-669 0 0,-3 0 1234 0 0,2 0-1761 0 0,-2 0-1000 0 0</inkml:trace>
  <inkml:trace contextRef="#ctx0" brushRef="#br0" timeOffset="345.11">537 63 8536 0 0,'0'0'249'0'0,"0"0"-1"0"0,0 0-136 0 0,0 0-36 0 0,0 0 89 0 0,0 0 177 0 0,0 0 319 0 0,0 0 38 0 0,0 0-292 0 0,0 0-178 0 0,0 0-58 0 0,0 0 10 0 0,0 0 51 0 0,0 3-28 0 0,0 5-72 0 0,-1 7 10 0 0,1-13-122 0 0,0 0-1 0 0,0 1 1 0 0,1-1 0 0 0,-1 0 0 0 0,0 0-1 0 0,1 0 1 0 0,0 1 0 0 0,0 1-20 0 0,4 4 50 0 0,-4-7-39 0 0,0 1 0 0 0,0-1 0 0 0,0 0 0 0 0,-1 1 1 0 0,1-1-1 0 0,0 1 0 0 0,-1 0 0 0 0,1-1 0 0 0,-1 1 0 0 0,0-1 1 0 0,1 1-1 0 0,-1 0 0 0 0,0-1 0 0 0,0 1-11 0 0,0 14 82 0 0,0 14 24 0 0,0-10-20 0 0,3 3-24 0 0,6 10-23 0 0,-8-31-36 0 0,0 1 6 0 0,0 0 1 0 0,0 1-1 0 0,-1-1 1 0 0,1 0-1 0 0,-1 1 1 0 0,0-1-1 0 0,0 0 1 0 0,0 1-10 0 0,2 16 20 0 0,2-3 14 0 0,-2-11-23 0 0,0 1 0 0 0,0 0 1 0 0,-1 0-1 0 0,0 0 0 0 0,0 2-11 0 0,-1-5 6 0 0,0-1 0 0 0,0 0 0 0 0,1 0 0 0 0,-1 1 0 0 0,1-1 0 0 0,0 0 0 0 0,0 0 0 0 0,0 0 0 0 0,1 3-6 0 0,4 9 10 0 0,-4 16 42 0 0,-2-26-41 0 0,0-1 0 0 0,0 0 0 0 0,1 0 0 0 0,-1 1 0 0 0,2 3-11 0 0,4 7 16 0 0,-5-11-6 0 0,0-1 1 0 0,1 0 0 0 0,-1 0 0 0 0,-1 1-1 0 0,1-1 1 0 0,0 1 0 0 0,-1-1-1 0 0,0 2-10 0 0,0 18 75 0 0,0 1-27 0 0,0-22-43 0 0,0 0 0 0 0,0 0 0 0 0,1 0 0 0 0,-1 0 0 0 0,0 0 0 0 0,1 0 0 0 0,0 0 0 0 0,-1 0 0 0 0,1-1 0 0 0,0 1 0 0 0,0 0 0 0 0,0 0 0 0 0,1 1-5 0 0,-1-2 7 0 0,-1 0 1 0 0,1 1-1 0 0,0-1 0 0 0,0 1 1 0 0,-1-1-1 0 0,1 1 0 0 0,-1-1 0 0 0,1 1 1 0 0,-1 0-1 0 0,1-1 0 0 0,-1 1 1 0 0,0-1-1 0 0,0 2-7 0 0,0 16 21 0 0,3 10 33 0 0,7-3 10 0 0,-7-21 0 0 0,-3-5-24 0 0,0 0-102 0 0,0 0-46 0 0,0 0 74 0 0,0 0-17 0 0,0 0-23 0 0,0 0-39 0 0,0 0-17 0 0,0 0-39 0 0,0 0-45 0 0,0 0-50 0 0,0 0-54 0 0,0 0-51 0 0,0 0-44 0 0,0 0-39 0 0,0 0-134 0 0,0 0-39 0 0,0 0-163 0 0,0 0-434 0 0</inkml:trace>
  <inkml:trace contextRef="#ctx0" brushRef="#br0" timeOffset="594.18">427 395 7424 0 0,'13'13'166'0'0,"-10"-10"29"0"0,-3-3 12 0 0,2 0-34 0 0,1 0-169 0 0,0 0 0 0 0,0 0 0 0 0,0-1 0 0 0,0 1 1 0 0,-1-1-1 0 0,1 1 0 0 0,2-2-4 0 0,0-1 18 0 0,-4 0 23 0 0,0 1 30 0 0,1 0 45 0 0,2 0 54 0 0,3 2 65 0 0,-2 0-28 0 0,-2-1-52 0 0,8-5 324 0 0,-8 4-298 0 0,0-1 75 0 0,2 0 101 0 0,-2 1-132 0 0,1 0 35 0 0,4-2-48 0 0,5-2 49 0 0,-8 3 1 0 0,-1 2-90 0 0,-1 1-55 0 0,0 0-54 0 0,0 0-24 0 0,0-1 54 0 0,5-4 78 0 0,-7 4-143 0 0,1 0 0 0 0,-1 0 0 0 0,1 0 0 0 0,-1 0 0 0 0,1 1 0 0 0,-1-1 0 0 0,1 0-1 0 0,-1 1 1 0 0,1-1 0 0 0,0 1 0 0 0,-1 0 0 0 0,1 0 0 0 0,0-1 0 0 0,-1 1-28 0 0,15-1 156 0 0,0-5-43 0 0,0-1-18 0 0,0 6 31 0 0,-9 1-104 0 0,-5 0-21 0 0,0 0-1 0 0,0 0 1 0 0,0 0-1 0 0,0 0 1 0 0,1 0-1 0 0,-1 0 1 0 0,0-1 0 0 0,0 1-1 0 0,0-1 1 0 0,1 0-1 0 0,2-2 12 0 0,-2 1-69 0 0,0 1-47 0 0,-1-1-69 0 0,1 1-85 0 0,-1-1-99 0 0,1 1-115 0 0,-1 1 189 0 0,-1 0-35 0 0,1-1-36 0 0,0 1-38 0 0,0 0-40 0 0,0 0-42 0 0,4 0-1133 0 0,3 0-916 0 0</inkml:trace>
  <inkml:trace contextRef="#ctx0" brushRef="#br0" timeOffset="1367.92">1 16 8808 0 0,'0'0'197'0'0,"0"0"24"0"0,0 0 19 0 0,0-3-29 0 0,0-7-108 0 0,0 8-6 0 0,0 1 110 0 0,0 1 173 0 0,0 0 4 0 0,0 0-165 0 0,0 0-106 0 0,0 0-73 0 0,0 0-99 0 0,0 0-76 0 0,0 0-101 0 0,0 0-116 0 0,0 0-103 0 0,0 0 58 0 0,0 0-39 0 0,0 0-520 0 0,0 0-410 0 0,0 0-782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0:47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837 411 5528 0 0,'0'0'124'0'0,"0"0"17"0"0,0 0 11 0 0,0-3-20 0 0,0-4-100 0 0,0 3 48 0 0,0 0 86 0 0,0 1 60 0 0,0-1 99 0 0,0 1 116 0 0,0 1-171 0 0,0 0 35 0 0,-3 2 63 0 0,-7 0-42 0 0,7 0-6 0 0,3-2-143 0 0,0-1-33 0 0,-1-1 62 0 0,-1 1-68 0 0,-4 0 66 0 0,2 3-81 0 0,4 0-117 0 0,0 0-1 0 0,0 0 1 0 0,0 0 0 0 0,0 0 0 0 0,0 0 0 0 0,-1 0 0 0 0,1 0 0 0 0,0 0 0 0 0,0 0 0 0 0,0 0 0 0 0,0 0-1 0 0,0 0 1 0 0,0 0 0 0 0,0 0 0 0 0,0 0 0 0 0,0 0 0 0 0,0 0 0 0 0,-1 0 0 0 0,1 0 0 0 0,0 0-1 0 0,0 0 1 0 0,0 0 0 0 0,0 0 0 0 0,0 0 0 0 0,0-1 0 0 0,0 1 0 0 0,0 0 0 0 0,0 0 0 0 0,0 0 0 0 0,0 0-1 0 0,0 0 1 0 0,-1 0 0 0 0,1 0 0 0 0,0 0 0 0 0,0 0 0 0 0,0 0 0 0 0,0 0 0 0 0,0 0 0 0 0,0 0-1 0 0,0-1 1 0 0,0 1 0 0 0,0 0 0 0 0,0 0 0 0 0,0 0 0 0 0,0 0 0 0 0,0 0 0 0 0,0 0 0 0 0,0 0 0 0 0,0 0-1 0 0,0 0 1 0 0,0 0 0 0 0,0-1 0 0 0,0 1 0 0 0,0 0 0 0 0,0 0 0 0 0,0 0 0 0 0,0 0-6 0 0,0-11 324 0 0,0 11-320 0 0,0 0 1 0 0,0 0 0 0 0,0 0 0 0 0,1 0 0 0 0,-1 0 0 0 0,0 0-1 0 0,0 0 1 0 0,0 0 0 0 0,0 0 0 0 0,0 0 0 0 0,0 0-1 0 0,0-1 1 0 0,0 1 0 0 0,0 0 0 0 0,0 0 0 0 0,0 0 0 0 0,0 0-1 0 0,-1 0 1 0 0,1 0 0 0 0,0 0 0 0 0,0 0 0 0 0,0 0-1 0 0,0 0 1 0 0,0-1 0 0 0,0 1 0 0 0,0 0 0 0 0,0 0 0 0 0,0 0-1 0 0,0 0 1 0 0,0 0 0 0 0,0 0 0 0 0,0 0 0 0 0,0 0-1 0 0,0 0 1 0 0,0 0 0 0 0,0 0 0 0 0,-1 0 0 0 0,1 0 0 0 0,0 0-1 0 0,0 0 1 0 0,0 0 0 0 0,0 0 0 0 0,0 0 0 0 0,0 0-1 0 0,0 0 1 0 0,0 0 0 0 0,0 0 0 0 0,0 0 0 0 0,-1 0 0 0 0,1 0-1 0 0,0 0 1 0 0,0 0 0 0 0,0 0 0 0 0,0 0 0 0 0,0 0-1 0 0,0 0 1 0 0,0 0-5 0 0,-3 0 34 0 0,-1 0 36 0 0,-4 0 106 0 0,-12 0 312 0 0,15 0-375 0 0,0 0-42 0 0,5 0-63 0 0,-1 0 1 0 0,1 0-1 0 0,-1-1 0 0 0,1 1 0 0 0,-1 0 0 0 0,1 0 0 0 0,-1 0 0 0 0,1 0 0 0 0,-1 0 1 0 0,1 1-1 0 0,-1-1 0 0 0,1 0 0 0 0,-1 0 0 0 0,1 0 0 0 0,-1 0 0 0 0,1 0 0 0 0,-1 1 1 0 0,1-1-1 0 0,-1 0 0 0 0,1 0 0 0 0,0 1 0 0 0,-1-1 0 0 0,1 0 0 0 0,-1 1 1 0 0,1-1-1 0 0,0 1 0 0 0,-1-1 0 0 0,1 0 0 0 0,0 1 0 0 0,0-1 0 0 0,-1 1 0 0 0,1-1-8 0 0,-4 7 126 0 0,-10-2 60 0 0,7 0-90 0 0,-5 6 127 0 0,4-4-85 0 0,4-3-117 0 0,-6 0 78 0 0,7-3-85 0 0,1 0 1 0 0,0 0-1 0 0,-1 1 0 0 0,1-1 1 0 0,0 0-1 0 0,0 1 1 0 0,0-1-1 0 0,0 1 1 0 0,0 0-15 0 0,-21 21 106 0 0,-1 1-41 0 0,-23 24-31 0 0,44-45-25 0 0,1 0 0 0 0,-1 0 0 0 0,1 0 0 0 0,0 0 0 0 0,0 1 0 0 0,0 0-9 0 0,0 0 8 0 0,0-1 1 0 0,0 1 0 0 0,0-1 0 0 0,0 0 0 0 0,0 0 0 0 0,-2 1-9 0 0,2-1 7 0 0,-1 0 1 0 0,1 0 0 0 0,0 0-1 0 0,0 1 1 0 0,0-1-1 0 0,-1 2-7 0 0,2-2 5 0 0,-1 1 0 0 0,0-1 0 0 0,0 0 0 0 0,-1 0 0 0 0,1 0 0 0 0,-1 1-5 0 0,1-1 0 0 0,0-1 0 0 0,0 0 0 0 0,1 1 0 0 0,-1-1 0 0 0,1 1 0 0 0,0 0 0 0 0,0-1 0 0 0,0 1 0 0 0,0 0 0 0 0,0 0 0 0 0,0 0 0 0 0,1 0 0 0 0,-1 0 0 0 0,1 0 0 0 0,0 0 0 0 0,0 0 0 0 0,0 0 0 0 0,1 1 0 0 0,-1 3 0 0 0,0-5 2 0 0,0 1 1 0 0,0-1-1 0 0,0 1 1 0 0,-1-1-1 0 0,1 1 1 0 0,0-1 0 0 0,-1 1-1 0 0,0-1 1 0 0,0 0-1 0 0,0 1 1 0 0,0-1-1 0 0,-1 2-2 0 0,1-1 3 0 0,0-1 0 0 0,0 1 0 0 0,0-1-1 0 0,0 1 1 0 0,0 0 0 0 0,0 0 0 0 0,1-1 0 0 0,-1 1-1 0 0,1 0 1 0 0,0 0 0 0 0,0 0 0 0 0,0 2-3 0 0,0 9 0 0 0,-1-5 0 0 0,1 0 0 0 0,0 1 0 0 0,1-1 0 0 0,0 0 0 0 0,1 4 0 0 0,8 19 0 0 0,-5-1 0 0 0,6 1 0 0 0,-7-14 0 0 0,-2-11 0 0 0,-1 1 0 0 0,2-1 0 0 0,-1 1 0 0 0,1-1 0 0 0,0 1 0 0 0,5 8-2 0 0,-3-6 7 0 0,0 0 0 0 0,0 0 0 0 0,7 7-5 0 0,14 15 53 0 0,-5-3-23 0 0,5-8 34 0 0,-5 5-26 0 0,0-9 50 0 0,-17-14-61 0 0,0 0 0 0 0,0-1 1 0 0,0 0-1 0 0,0 0 0 0 0,3 1-27 0 0,19 2 106 0 0,-14 1-41 0 0,-10-5-52 0 0,-1 0-1 0 0,1 0 1 0 0,-1-1-1 0 0,1 1 1 0 0,-1 0 0 0 0,1-1-1 0 0,0 1 1 0 0,-1-1-1 0 0,1 0 1 0 0,0 1-1 0 0,-1-1 1 0 0,1 0-1 0 0,0 0 1 0 0,0 0-13 0 0,12 0 80 0 0,-4 1-5 0 0,0-1 1 0 0,-1 0 0 0 0,1-1 0 0 0,-1 0 0 0 0,2-1-76 0 0,10-8 267 0 0,-3-2-36 0 0,-9 5-100 0 0,12-7 212 0 0,5-3 2 0 0,-12 4-132 0 0,0-8 1 0 0,-8 10-108 0 0,8-10 143 0 0,0 0-81 0 0,0-1-40 0 0,5-8-2 0 0,-14 19-65 0 0,1 1-1 0 0,-2-1 1 0 0,1 0 0 0 0,-2 0 0 0 0,1 0-1 0 0,1-11-60 0 0,-1 5 118 0 0,0 1 0 0 0,6-12-118 0 0,-2 3 59 0 0,-5 13-7 0 0,-1 0 1 0 0,0-1-1 0 0,-1 1 0 0 0,0-10-52 0 0,-1 14 15 0 0,0 0 1 0 0,-1 0-1 0 0,0 1 0 0 0,-1-5-15 0 0,-9-20 59 0 0,8 20-49 0 0,3 9-3 0 0,-1-1 1 0 0,0 0 0 0 0,0 0 0 0 0,-1 1 0 0 0,1-1 0 0 0,-1 0 0 0 0,0 1 0 0 0,0 0 0 0 0,-1-3-8 0 0,-45-72 13 0 0,34 51-13 0 0,-3-3 13 0 0,-2 8 52 0 0,-2-1-16 0 0,-14-14-29 0 0,27 29-26 0 0,-1 0 0 0 0,0 0-1 0 0,-3 0 7 0 0,-12-8-78 0 0,14 0-10 0 0,-11 3 6 0 0,14 10-27 0 0,-8 1 26 0 0,9 3-31 0 0,4 0 10 0 0,-1-1-42 0 0,0 0-52 0 0,-1 0-58 0 0,2 0 145 0 0,0 0 5 0 0,1 0-17 0 0,-1 0-44 0 0,1 0-13 0 0,-1 0-45 0 0,1 0-49 0 0,-1 0-57 0 0,0 0-61 0 0,1 0-57 0 0,-1 0-50 0 0,1 0-44 0 0,-1 0-157 0 0,0 0-45 0 0,0 0-190 0 0,-2 0-514 0 0</inkml:trace>
  <inkml:trace contextRef="#ctx0" brushRef="#br0" timeOffset="706.24">1768 742 5328 0 0,'0'0'116'0'0,"0"0"17"0"0,-3-2 12 0 0,-10-9-14 0 0,-11 0-94 0 0,22 10-13 0 0,-1-3 22 0 0,0 2 269 0 0,1 1-108 0 0,-1 0-64 0 0,-2 1-52 0 0,2 0-11 0 0,1-1 38 0 0,-12-9 448 0 0,13 8-305 0 0,-1 1-62 0 0,0 0-52 0 0,1 1-46 0 0,-1 0-26 0 0,0 0-38 0 0,-3 0-6 0 0,3 1 8 0 0,1-1 49 0 0,-26 0 658 0 0,-1 0-63 0 0,0 0-57 0 0,1 0-51 0 0,26 0-566 0 0,1 0 1 0 0,-1 0 0 0 0,1 0 0 0 0,-1-1-1 0 0,1 1 1 0 0,-1 0 0 0 0,1 0 0 0 0,-1 0-1 0 0,1 1 1 0 0,-1-1 0 0 0,1 0 0 0 0,-1 0-1 0 0,1 0 1 0 0,-1 0 0 0 0,1 0 0 0 0,-1 1-1 0 0,1-1 1 0 0,-1 0 0 0 0,1 0 0 0 0,0 1-1 0 0,-1-1 1 0 0,1 0 0 0 0,-1 1 0 0 0,1-1-1 0 0,0 0 1 0 0,-1 1 0 0 0,1-1 0 0 0,0 0-1 0 0,0 1 1 0 0,-1-1 0 0 0,1 1 0 0 0,0 0-10 0 0,-5 5 137 0 0,-8-1 19 0 0,0 6-27 0 0,7-7 16 0 0,-1-4-93 0 0,2 1-17 0 0,-9 10 39 0 0,10-5-20 0 0,5-4-43 0 0,-1-1-11 0 0,0-1 0 0 0,1 0 0 0 0,-1 0 0 0 0,0 0 0 0 0,0 0 0 0 0,0 0 0 0 0,0 0 0 0 0,0 0 0 0 0,0 1 0 0 0,0-1 0 0 0,1 0 0 0 0,-1 0 0 0 0,0 0 0 0 0,0 0 0 0 0,0 1 0 0 0,0-1 0 0 0,0 0 1 0 0,0 0-1 0 0,0 0 0 0 0,0 0 0 0 0,0 1 0 0 0,0-1 0 0 0,0 0 0 0 0,0 0 0 0 0,0 0 0 0 0,0 0 0 0 0,0 1 0 0 0,0-1 0 0 0,0 0 0 0 0,0 0 0 0 0,0 0 0 0 0,0 0 0 0 0,0 1 0 0 0,-1-1 0 0 0,1 0 0 0 0,0 0 0 0 0,-16 20 78 0 0,14-18-74 0 0,0 0 1 0 0,1 0 0 0 0,-1 1 0 0 0,1-1-1 0 0,-1 1 1 0 0,1-1 0 0 0,0 1 0 0 0,0-1-1 0 0,0 1 1 0 0,0 0 0 0 0,1-1 0 0 0,-1 1-1 0 0,1 0 1 0 0,-1 1-5 0 0,1 8 41 0 0,-1 0 1 0 0,2 11-42 0 0,0 1 56 0 0,-1-21-55 0 0,0-1 0 0 0,0 1 0 0 0,1-1 0 0 0,-1 1 0 0 0,1 0 0 0 0,-1-1 0 0 0,1 0 0 0 0,0 1 0 0 0,0-1 0 0 0,0 1 0 0 0,1 1-1 0 0,-1-2 1 0 0,0 0 0 0 0,0 1 0 0 0,0-1-1 0 0,0 1 1 0 0,0-1 0 0 0,0 0 0 0 0,-1 1 0 0 0,0 0 0 0 0,1-1 0 0 0,-1 1 0 0 0,0 1-1 0 0,0 0 11 0 0,0-1 1 0 0,1 0-1 0 0,-1 1 0 0 0,1-1 0 0 0,0 0 0 0 0,0 0 1 0 0,0 0-1 0 0,0 0 0 0 0,2 2-11 0 0,1 6 33 0 0,12 26 127 0 0,-13-24-122 0 0,-3-11-30 0 0,1 0 0 0 0,-1 1 0 0 0,1-1 0 0 0,0 0 1 0 0,0 1-1 0 0,-1-1 0 0 0,1 0 0 0 0,1 0 0 0 0,-1 0 0 0 0,0 0 0 0 0,0 0 0 0 0,1 0 0 0 0,-1 0 1 0 0,1 0-9 0 0,1 1 23 0 0,1 1 1 0 0,-2 0 0 0 0,1 0-1 0 0,0 0 1 0 0,0 3-24 0 0,-2-4 14 0 0,1-1 1 0 0,-1 1-1 0 0,1 0 0 0 0,0 0 0 0 0,0-1 1 0 0,0 1-1 0 0,0-1 0 0 0,0 0 0 0 0,0 1 1 0 0,1-1-1 0 0,-1 0 0 0 0,1 0 1 0 0,1 0-15 0 0,59 30 344 0 0,-49-29-275 0 0,8-3-8 0 0,-14-1-31 0 0,13 2 62 0 0,-17 0-69 0 0,0-1 0 0 0,0 0 0 0 0,0 1-1 0 0,0-2 1 0 0,0 1 0 0 0,0 0-1 0 0,0-1 1 0 0,0 0 0 0 0,-1 0 0 0 0,3 0-23 0 0,18-11 75 0 0,15-8-70 0 0,-33 16 12 0 0,-1-2-55 0 0,2-7-157 0 0,-5 9 128 0 0,-1 1 0 0 0,1 0 0 0 0,0 0-1 0 0,0 1 1 0 0,0-1 0 0 0,1-1 67 0 0,2 0-124 0 0,-2 0-25 0 0,-1 2 7 0 0,0 1-48 0 0,0-1-58 0 0,0 0-68 0 0,-1 0 34 0 0,1 1-38 0 0,0-2-419 0 0,2-1-287 0 0,-2 2 359 0 0,1-1-375 0 0,-2 2 634 0 0</inkml:trace>
  <inkml:trace contextRef="#ctx0" brushRef="#br0" timeOffset="1578.37">2304 379 5584 0 0,'0'0'165'0'0,"0"0"-41"0"0,0 0 3 0 0,0 0 54 0 0,0 0 162 0 0,0 0 297 0 0,0 0 28 0 0,0 0-28 0 0,0 0-134 0 0,0 0-52 0 0,0 0-8 0 0,0 0-30 0 0,0 0-108 0 0,0 0-48 0 0,0 0-10 0 0,0 0-13 0 0,0 0-45 0 0,0 0-21 0 0,0 0-3 0 0,0 0-8 0 0,0 0-35 0 0,0 0-18 0 0,0 0-3 0 0,0 3-7 0 0,0 35 18 0 0,0 26 175 0 0,0-36-191 0 0,0 1-49 0 0,0-1-77 0 0,0-26 30 0 0,0 1 1 0 0,0-1 0 0 0,1 0-1 0 0,-1 1 1 0 0,0-1 0 0 0,1 1 0 0 0,0-1-1 0 0,-1 0 1 0 0,1 0 0 0 0,0 1-1 0 0,0-1 1 0 0,1 0-4 0 0,-1 1 10 0 0,0-1-1 0 0,0 1 1 0 0,0-1 0 0 0,0 1-1 0 0,0 0 1 0 0,0-1-1 0 0,-1 1 1 0 0,0 0 0 0 0,1 0-1 0 0,-1-1 1 0 0,0 1 0 0 0,0 0-10 0 0,0 9 29 0 0,-1-3-2 0 0,1-1 1 0 0,1 0 0 0 0,-1 0 0 0 0,3 8-28 0 0,1 0 57 0 0,-2-9-20 0 0,0-1-1 0 0,-1 1 0 0 0,1-1 1 0 0,-1 1-1 0 0,-1-1 1 0 0,1 5-37 0 0,-1 37 183 0 0,0 1 41 0 0,0 12 87 0 0,0 33 203 0 0,0-91-493 0 0,0 0 1 0 0,0 0 0 0 0,1 1 0 0 0,-1-1 0 0 0,1 0 0 0 0,0 0 0 0 0,1 2-22 0 0,6 13 141 0 0,-4-4 14 0 0,-5 8-10 0 0,0-14-75 0 0,1 24 296 0 0,0-23-194 0 0,0 0 49 0 0,-2-6-167 0 0,-9 8-59 0 0,9-9-51 0 0,2-2-84 0 0,0 0-87 0 0,0 0 64 0 0,0 0-38 0 0,0 0-41 0 0,0 0-40 0 0,0 0-384 0 0,0 0 90 0 0,0 0-54 0 0,0 0-745 0 0,0 0-587 0 0,0 0-1118 0 0</inkml:trace>
  <inkml:trace contextRef="#ctx0" brushRef="#br0" timeOffset="2074.67">2115 774 5248 0 0,'0'0'152'0'0,"0"0"64"0"0,0 0 144 0 0,0 0 65 0 0,0 0 14 0 0,0 0-26 0 0,0 0-112 0 0,0 0-49 0 0,0 0-10 0 0,0 0 7 0 0,0 0 40 0 0,0 0 21 0 0,0 0 2 0 0,2 0 1 0 0,2 0-203 0 0,-2 0-62 0 0,-1 0 0 0 0,1 0 0 0 0,0 0 1 0 0,0 0-1 0 0,0 0 0 0 0,0 0 0 0 0,-1 0 0 0 0,1-1 0 0 0,0 1 0 0 0,0-1 0 0 0,1 0-48 0 0,1-5 208 0 0,-4 5-194 0 0,1 1-1 0 0,-1-1 0 0 0,0 1 1 0 0,0-1-1 0 0,1 1 0 0 0,-1 0 1 0 0,0-1-1 0 0,1 1 0 0 0,-1 0 0 0 0,0-1 1 0 0,1 1-1 0 0,-1 0 0 0 0,1-1 1 0 0,-1 1-1 0 0,0 0 0 0 0,1 0 1 0 0,-1-1-1 0 0,1 1 0 0 0,-1 0 1 0 0,1 0-1 0 0,-1 0 0 0 0,1 0 1 0 0,-1 0-1 0 0,1 0 0 0 0,-1 0 0 0 0,1 0 1 0 0,-1 0-1 0 0,1 0 0 0 0,-1 0 1 0 0,1 0-1 0 0,-1 0 0 0 0,1 0-13 0 0,6 0 137 0 0,-5 1-93 0 0,1-1 1 0 0,-1 0-1 0 0,0 0 1 0 0,0 0-1 0 0,0-1 1 0 0,0 1-1 0 0,0 0 1 0 0,1-1-1 0 0,-1 0 1 0 0,1 0-45 0 0,15-9 288 0 0,8 5 0 0 0,-10-1-94 0 0,-13 5-151 0 0,0-1-1 0 0,0 1 0 0 0,1 0 1 0 0,-1 0-1 0 0,1 1 1 0 0,-1-1-1 0 0,1 1 0 0 0,-1 0 1 0 0,1-1-43 0 0,3 1 71 0 0,0 0 1 0 0,0-1-1 0 0,-1-1 0 0 0,1 1 1 0 0,-1-1-1 0 0,1 0-71 0 0,9-3 132 0 0,16 0 73 0 0,-28 4-185 0 0,26-6 132 0 0,-22 5-94 0 0,1 1 0 0 0,0 0 1 0 0,7 0-59 0 0,20 1 149 0 0,7 0-38 0 0,-36 0-94 0 0,-1-1 0 0 0,0 1 0 0 0,1-1 0 0 0,-1-1 0 0 0,0 1 0 0 0,1-1-17 0 0,16-4 46 0 0,9 4 2 0 0,-24 2-42 0 0,-1 0 0 0 0,1 0 0 0 0,-1-1 0 0 0,8-1-6 0 0,-11 1-131 0 0,-1 0 57 0 0,1 0 48 0 0,-1 0 38 0 0,3-1 67 0 0,5-1 197 0 0,-7 3-222 0 0,0-1-38 0 0,1 0-87 0 0,-2 0-18 0 0,0 1-41 0 0,0 0-70 0 0,1-1-64 0 0,-1 1-72 0 0,1 0-79 0 0,0 0-85 0 0,0-1-92 0 0,1 1-100 0 0,-1 0-105 0 0,7 0-911 0 0,7 0-976 0 0</inkml:trace>
  <inkml:trace contextRef="#ctx0" brushRef="#br0" timeOffset="3018.23">3156 853 5208 0 0,'0'0'116'0'0,"0"0"17"0"0,0 0 11 0 0,-3 0-19 0 0,-10-3-99 0 0,3-2-6 0 0,2 1 35 0 0,-2 0 138 0 0,1 3 339 0 0,4 2-341 0 0,-3-1-46 0 0,-5 0 229 0 0,0 0-98 0 0,8 3-48 0 0,3-2-200 0 0,1 0 0 0 0,0 0-1 0 0,-1 0 1 0 0,1 1-1 0 0,-1-1 1 0 0,1-1-1 0 0,-1 1 1 0 0,1 0-1 0 0,-1 0 1 0 0,0-1 0 0 0,0 1-1 0 0,1 0 1 0 0,-1-1-1 0 0,0 0 1 0 0,-1 1-28 0 0,-2 1 113 0 0,-4 8-60 0 0,-27 25 217 0 0,33-31-240 0 0,0 0-1 0 0,-1 1 1 0 0,1-1 0 0 0,1 1 0 0 0,-1 0 0 0 0,1 0-1 0 0,0 0 1 0 0,-1 1-30 0 0,-6 14 50 0 0,4-12-50 0 0,4-6 0 0 0,0-1 0 0 0,1 0 0 0 0,-1 1 0 0 0,0-1 0 0 0,0 1 0 0 0,1-1 0 0 0,-1 1 0 0 0,1 0 0 0 0,-1-1 0 0 0,1 1 0 0 0,0-1 0 0 0,-1 1 0 0 0,1 0 0 0 0,0 0 0 0 0,0 5 0 0 0,1-5 0 0 0,-1 0 0 0 0,0 0 0 0 0,0 0 0 0 0,0 1 0 0 0,-1-1 0 0 0,1 0 0 0 0,0 0 0 0 0,-1 0 0 0 0,1 0 0 0 0,-1 1 0 0 0,-4 5 0 0 0,4-6 0 0 0,0-1 0 0 0,0 0 0 0 0,0 1 0 0 0,0-1 0 0 0,1 1 0 0 0,-1-1 0 0 0,0 1 0 0 0,1 0 0 0 0,-1-1 0 0 0,1 1 0 0 0,0 0 0 0 0,0-1 0 0 0,-1 1 0 0 0,1 0 0 0 0,0 45 0 0 0,3-31 0 0 0,2-8 2 0 0,-4-6-4 0 0,0-1 1 0 0,0 1 0 0 0,0-1-1 0 0,0 1 1 0 0,-1-1-1 0 0,1 1 1 0 0,-1-1 0 0 0,1 1-1 0 0,-1 0 1 0 0,1-1-1 0 0,-1 3 2 0 0,3 1-53 0 0,1 0 44 0 0,6 5 85 0 0,-9-9-54 0 0,1 0-1 0 0,-1 1 1 0 0,1-1 0 0 0,0 0-1 0 0,-1 0 1 0 0,1 0-1 0 0,0 0 1 0 0,-1 0-1 0 0,1 0 1 0 0,0-1-1 0 0,0 1 1 0 0,0 0-1 0 0,0-1 1 0 0,0 0 0 0 0,0 1-1 0 0,0-1-21 0 0,18 0 333 0 0,-1 0-100 0 0,-3 0-81 0 0,24 0 137 0 0,-24-2-197 0 0,2-5-19 0 0,-7 3-29 0 0,15-8 127 0 0,-18 8-119 0 0,-3 2-22 0 0,-4 1-23 0 0,-1 1 1 0 0,1 0-1 0 0,0 0 1 0 0,-1-1-1 0 0,1 1 1 0 0,-1 0-1 0 0,1-1 1 0 0,0 1-1 0 0,-1-1 1 0 0,1 1-1 0 0,-1-1 1 0 0,1 1-1 0 0,-1-1 1 0 0,0 1-1 0 0,1-1 1 0 0,-1 1-1 0 0,1-1 1 0 0,-1 1-1 0 0,0-1 1 0 0,0 0-1 0 0,1 1 1 0 0,-1-1-8 0 0,2-4 31 0 0,6-6 33 0 0,3 0 50 0 0,-8 9-73 0 0,0-1 0 0 0,0 1 0 0 0,-1-1 0 0 0,1 0 0 0 0,-1 0 0 0 0,0 0 0 0 0,0 0 0 0 0,1-1-41 0 0,0-11 116 0 0,-3 13-103 0 0,0 0 0 0 0,1 0-1 0 0,-1 0 1 0 0,0 1 0 0 0,1-1 0 0 0,-1 0 0 0 0,1 0 0 0 0,0 1 0 0 0,-1-1 0 0 0,1 1 0 0 0,0-1 0 0 0,0 1 0 0 0,0-1-13 0 0,0 0 13 0 0,0 1-1 0 0,0-1 1 0 0,0 1-1 0 0,-1-1 1 0 0,1 0 0 0 0,0 1-1 0 0,-1-1 1 0 0,1 0-1 0 0,-1 1 1 0 0,0-1-1 0 0,1 0 1 0 0,-1 0 0 0 0,0 0-13 0 0,0-4 45 0 0,0-10 118 0 0,3 7-119 0 0,7-7 22 0 0,-7 3-40 0 0,-3 10 11 0 0,0 3-78 0 0,4 5 30 0 0,0 1 1 0 0,0-1-1 0 0,0 1 1 0 0,-1 0-1 0 0,0 0 1 0 0,1 2 10 0 0,-1-3-1 0 0,2 27 1 0 0,11 0 0 0 0,-3-17 0 0 0,-9-9 0 0 0,0-1 0 0 0,0 1 0 0 0,0 0 0 0 0,0 0 0 0 0,-1 0 0 0 0,0 1 0 0 0,0-1 0 0 0,2 7 0 0 0,2-9 0 0 0,-7-4 0 0 0,0 1 0 0 0,1-1 0 0 0,-1 0 0 0 0,1 0 0 0 0,-1 1 0 0 0,1-1 0 0 0,-1 0 0 0 0,0 1 0 0 0,1-1 0 0 0,-1 0 0 0 0,0 1 0 0 0,1-1 0 0 0,-1 1 0 0 0,0-1 0 0 0,0 1 0 0 0,1-1 0 0 0,-1 0 0 0 0,0 1 0 0 0,0-1 0 0 0,0 1 0 0 0,0-1 0 0 0,0 1 0 0 0,1-1 0 0 0,-1 1 0 0 0,0-1 0 0 0,0 1 0 0 0,0-1 0 0 0,0 1 0 0 0,0-1 0 0 0,-1 1 0 0 0,1-1 0 0 0,0 1 0 0 0,0 0 0 0 0,0 0 0 0 0,0 0 0 0 0,0 0 0 0 0,0 0 0 0 0,0-1 0 0 0,0 1 0 0 0,0 0 0 0 0,0 0 0 0 0,1 0 0 0 0,-1 0 0 0 0,0-1 0 0 0,1 1 0 0 0,-1 0 0 0 0,1 0 0 0 0,9 5 10 0 0,-8-3-20 0 0,-1 0-70 0 0,-1-1-70 0 0,0 0-106 0 0,0-1-123 0 0,0 0-111 0 0,0 0 62 0 0,0-1-42 0 0,0 0-560 0 0,0 0-448 0 0,0 0-849 0 0</inkml:trace>
  <inkml:trace contextRef="#ctx0" brushRef="#br0" timeOffset="3396.04">3582 364 7312 0 0,'0'0'165'0'0,"0"0"22"0"0,0 0 9 0 0,0 0 21 0 0,0 0 27 0 0,0 2 11 0 0,0-1-240 0 0,0-1 0 0 0,0 1 0 0 0,0 0 0 0 0,0-1 0 0 0,0 1 0 0 0,0-1 0 0 0,1 1 0 0 0,-1-1 0 0 0,0 1 0 0 0,0-1 0 0 0,1 1 0 0 0,-1 0 1 0 0,0-1-1 0 0,0 1 0 0 0,1-1 0 0 0,-1 0 0 0 0,1 1 0 0 0,-1-1 0 0 0,0 1 0 0 0,1-1 0 0 0,-1 0 0 0 0,1 1 0 0 0,-1-1 0 0 0,1 1-15 0 0,0-1 16 0 0,-1 0 1 0 0,1 1-1 0 0,0-1 0 0 0,-1 1 0 0 0,1-1 1 0 0,-1 1-1 0 0,1-1 0 0 0,-1 1 1 0 0,1 0-1 0 0,-1-1 0 0 0,1 1 0 0 0,-1 0 1 0 0,0-1-1 0 0,1 1 0 0 0,-1 0 0 0 0,0-1 1 0 0,0 1-1 0 0,0 0 0 0 0,1 0 0 0 0,-1-1 1 0 0,0 1-1 0 0,0 0 0 0 0,0-1 0 0 0,0 1 1 0 0,0 0-17 0 0,0 0 10 0 0,0-1 0 0 0,-1 1 1 0 0,1-1-1 0 0,0 1 1 0 0,0-1-1 0 0,0 1 0 0 0,0-1 1 0 0,1 1-1 0 0,-1-1 1 0 0,0 1-1 0 0,0-1 0 0 0,0 1 1 0 0,0-1-1 0 0,0 1 1 0 0,1-1-1 0 0,-1 1 0 0 0,0-1 1 0 0,0 1-1 0 0,1-1 0 0 0,-1 0 1 0 0,0 1-1 0 0,1-1 1 0 0,-1 1-1 0 0,0-1 0 0 0,1 0 1 0 0,-1 1-1 0 0,1-1 1 0 0,-1 0-1 0 0,1 0-10 0 0,6 8 211 0 0,-2 16 37 0 0,2-11-104 0 0,-7-12-124 0 0,1 1 1 0 0,0-1 0 0 0,0 1 0 0 0,-1-1 0 0 0,1 1 0 0 0,0-1 0 0 0,-1 1 0 0 0,0-1 0 0 0,1 1 0 0 0,-1-1 0 0 0,0 1 0 0 0,0-1 0 0 0,0 1-21 0 0,1 10 128 0 0,2-3-36 0 0,-2-5-64 0 0,0-1 1 0 0,1 0 0 0 0,0 0 0 0 0,0 0 0 0 0,0 0-1 0 0,1 1-28 0 0,3 5 81 0 0,0 1 38 0 0,-2 2 17 0 0,-4 4-6 0 0,2 1-12 0 0,8 4 79 0 0,-5 5 22 0 0,1-11-68 0 0,-5-11-118 0 0,1-1 0 0 0,-1 0 0 0 0,0 1 0 0 0,0-1 0 0 0,-1 1 0 0 0,1-1 0 0 0,-1 1 0 0 0,0-1 0 0 0,0 1-33 0 0,1 3 62 0 0,-1 0 0 0 0,1-1 0 0 0,1 1 0 0 0,-1 0 0 0 0,1-1 0 0 0,0 1-62 0 0,3 9 152 0 0,0 16 164 0 0,2-5-35 0 0,1 4-7 0 0,-4-11-124 0 0,0-5-54 0 0,-1 0-35 0 0,0 18 148 0 0,-4-29-173 0 0,1 0 0 0 0,1 0 0 0 0,-1 1 0 0 0,1-1 1 0 0,-1 0-1 0 0,1 1-36 0 0,5 10 139 0 0,-5-12-110 0 0,1 0 0 0 0,-1 1 0 0 0,0-1-1 0 0,0 1 1 0 0,-1-1 0 0 0,1 1 0 0 0,-1-1-1 0 0,0 1 1 0 0,1 0-29 0 0,-2 8 77 0 0,0 9 61 0 0,5-4 17 0 0,-2-11-122 0 0,6 18 158 0 0,-6-10-46 0 0,-1 2 38 0 0,-1-10-106 0 0,0 10 96 0 0,3-9-86 0 0,3-3-58 0 0,-5-3-29 0 0,-1-1 0 0 0,1 0 0 0 0,-1 0 0 0 0,1 1 0 0 0,-1-1 0 0 0,0 0 0 0 0,1 1 1 0 0,-1-1-1 0 0,1 0 0 0 0,-1 1 0 0 0,0-1 0 0 0,1 0 0 0 0,-1 1 0 0 0,0-1 0 0 0,0 1 0 0 0,1-1 0 0 0,-1 1 0 0 0,0-1 0 0 0,0 1 0 0 0,0-1 0 0 0,0 1 0 0 0,0-1 0 0 0,0 1 0 0 0,1-1 0 0 0,-1 1 0 0 0,0-1 0 0 0,0 1 0 0 0,0-1 0 0 0,0 1 0 0 0,-1-1 0 0 0,1 1 1 0 0,0-1-1 0 0,0 4-76 0 0,0-1 78 0 0,0 5 194 0 0,0-2-204 0 0,0-1-57 0 0,0 0-55 0 0,0 1-65 0 0,0 2-77 0 0,0-7 21 0 0,0-1-41 0 0,0 1-37 0 0,0-1-33 0 0,0 1-231 0 0,0-1-54 0 0,0 0-755 0 0,0 0-595 0 0,0 0-1126 0 0</inkml:trace>
  <inkml:trace contextRef="#ctx0" brushRef="#br0" timeOffset="6632.74">7652 695 8288 0 0,'0'0'190'0'0,"0"0"28"0"0,0 0 7 0 0,3 0-33 0 0,0 0-161 0 0,-1 0-31 0 0,0 0 1 0 0,0 1 0 0 0,0-1 0 0 0,0-1-1 0 0,-1 1 1 0 0,1 0 0 0 0,0 0 0 0 0,0-1-1 0 0,0 1 1 0 0,-1-1 0 0 0,2 0-1 0 0,2-5-13 0 0,0 0 23 0 0,4 5 65 0 0,-7 1-23 0 0,0 0 0 0 0,0 0 0 0 0,0-1-1 0 0,-1 1 1 0 0,1-1 0 0 0,0 1 0 0 0,0-1 0 0 0,0 0 0 0 0,0 0 0 0 0,0 0 0 0 0,-1 0 0 0 0,2 0-52 0 0,6-4 304 0 0,1 2 81 0 0,-4 1 55 0 0,-2-2-342 0 0,2 1 0 0 0,-1-1 0 0 0,0 1 0 0 0,0 0 0 0 0,1 1 0 0 0,1-1-98 0 0,13-7 228 0 0,-5 0-62 0 0,-9 5-23 0 0,-3 6-98 0 0,-3 0-44 0 0,0-1 0 0 0,0 0 0 0 0,0 0-1 0 0,1 0 1 0 0,-1 0 0 0 0,0 0-1 0 0,0 0 1 0 0,0 1 0 0 0,0-1-1 0 0,0 0 1 0 0,1 0 0 0 0,-1 0-1 0 0,0 0 1 0 0,0 0 0 0 0,0 0 0 0 0,0 0-1 0 0,0 0 1 0 0,1 0 0 0 0,-1 0-1 0 0,0 0 1 0 0,0 0 0 0 0,0 0-1 0 0,1 0 1 0 0,-1 0 0 0 0,0 0-1 0 0,0 0 1 0 0,0 0 0 0 0,0 0 0 0 0,1 0-1 0 0,-1 0 1 0 0,0 0 0 0 0,0 0-1 0 0,0 0 1 0 0,0 0 0 0 0,0 0-1 0 0,1 0 0 0 0,6-5 52 0 0,5-7 61 0 0,4-1-39 0 0,-3 8-50 0 0,-7-6 19 0 0,4 6-22 0 0,-10 5-17 0 0,1-1-1 0 0,-1 0 1 0 0,0 1 0 0 0,1-1-1 0 0,-1 0 1 0 0,0 1-1 0 0,0-1 1 0 0,0 0-1 0 0,1 1 1 0 0,-1-1-1 0 0,0 0 1 0 0,0 1 0 0 0,0-1-1 0 0,0 0 1 0 0,0 1-4 0 0,0 0 0 0 0,0-14 80 0 0,0-9 21 0 0,-2-1-86 0 0,2 24-14 0 0,0-1-1 0 0,0 1 1 0 0,0 0 0 0 0,0 0-1 0 0,0 0 1 0 0,0-1 0 0 0,0 1 0 0 0,0 0-1 0 0,0 0 1 0 0,-1 0 0 0 0,1-1-1 0 0,0 1 1 0 0,0 0 0 0 0,0 0-1 0 0,0 0 1 0 0,0 0 0 0 0,-1 0-1 0 0,1-1 1 0 0,0 1 0 0 0,0 0-1 0 0,0 0 1 0 0,0 0 0 0 0,-1 0-1 0 0,1 0 1 0 0,0 0 0 0 0,0 0-1 0 0,0 0 1 0 0,-1 0 0 0 0,1 0-1 0 0,0 0 1 0 0,0 0 0 0 0,0 0-1 0 0,-7-4 27 0 0,1-6-3 0 0,-4 4 29 0 0,5-4-26 0 0,4 9-22 0 0,0 1 0 0 0,0 0 0 0 0,0-1 0 0 0,1 1 0 0 0,-1 0 0 0 0,0 0 0 0 0,0-1 0 0 0,0 1 0 0 0,0 0-1 0 0,1 0 1 0 0,-1 0 0 0 0,0 0 0 0 0,0 0 0 0 0,-1 0-5 0 0,-12 0 46 0 0,-2 0 65 0 0,0 0 51 0 0,-1 0 38 0 0,17 0-193 0 0,-1 0 1 0 0,1 0-1 0 0,-1 0 0 0 0,1 0 1 0 0,-1 0-1 0 0,1 0 0 0 0,-1 0 1 0 0,1 0-1 0 0,-1 0 0 0 0,1 0 1 0 0,-1 0-1 0 0,1 0 0 0 0,-1 0 1 0 0,1 1-1 0 0,-1-1 0 0 0,1 0 1 0 0,0 0-1 0 0,-1 0 0 0 0,1 1 1 0 0,-1-1-1 0 0,1 0 0 0 0,-1 1 1 0 0,1-1-1 0 0,0 0 0 0 0,-1 1 1 0 0,1-1-1 0 0,0 0 0 0 0,-1 1 1 0 0,1-1-1 0 0,0 1 0 0 0,0-1 1 0 0,-1 1-8 0 0,-3 5 86 0 0,-9 0-56 0 0,10-5-27 0 0,0 1 1 0 0,1 0-1 0 0,-1 0 1 0 0,1 1-1 0 0,0-1 1 0 0,0 0-1 0 0,-1 1 1 0 0,2-1-1 0 0,-1 1 1 0 0,0 0-1 0 0,0-1 1 0 0,1 1-1 0 0,-1 1-3 0 0,0 0 0 0 0,-1 1-1 0 0,1-1 1 0 0,-1 0 0 0 0,0 0 0 0 0,-2 1 0 0 0,1 0-48 0 0,0-1 0 0 0,0 1 0 0 0,1 0 0 0 0,0 0 0 0 0,-2 4 48 0 0,2-3-24 0 0,0 0 33 0 0,-6 16-25 0 0,7-20 16 0 0,1 0 0 0 0,0 0 0 0 0,0 0 1 0 0,0 0-1 0 0,1 0 0 0 0,-1 1 1 0 0,0-1-1 0 0,1 0 0 0 0,0 0 0 0 0,-1 1 1 0 0,1 1-1 0 0,0-2 2 0 0,0-1 0 0 0,0 1 0 0 0,-1 0 1 0 0,1 0-1 0 0,0-1 0 0 0,-1 1 0 0 0,0 0 1 0 0,1 0-1 0 0,-1-1 0 0 0,0 1 0 0 0,0-1 1 0 0,0 1-1 0 0,0-1-2 0 0,0 1 3 0 0,0-1 1 0 0,0 1-1 0 0,0 0 1 0 0,1-1-1 0 0,-1 1 1 0 0,0 0-1 0 0,1-1 1 0 0,-1 1-1 0 0,1 0 1 0 0,0 0-1 0 0,0-1 1 0 0,-1 1-1 0 0,1 0-3 0 0,0 5 21 0 0,0-5-17 0 0,0 1 1 0 0,0-1-1 0 0,0 0 0 0 0,0 0 1 0 0,0 0-1 0 0,0 0 0 0 0,1 0 1 0 0,-1 1-1 0 0,1-1 0 0 0,0 1-4 0 0,4 5 21 0 0,-4-7-18 0 0,0 0 1 0 0,0 1-1 0 0,-1-1 0 0 0,1 1 0 0 0,0-1 0 0 0,0 1 0 0 0,-1 0 0 0 0,1-1 0 0 0,-1 1 0 0 0,0-1 0 0 0,1 1 0 0 0,-1 0 0 0 0,0-1 0 0 0,0 1-3 0 0,0-1 2 0 0,0-1-1 0 0,0 1 1 0 0,0-1 0 0 0,0 1-1 0 0,0-1 1 0 0,0 1-1 0 0,0-1 1 0 0,0 1 0 0 0,0-1-1 0 0,0 1 1 0 0,0-1-1 0 0,0 1 1 0 0,0-1 0 0 0,0 1-1 0 0,0-1 1 0 0,1 1-1 0 0,-1-1 1 0 0,0 0 0 0 0,0 1-1 0 0,1-1 1 0 0,-1 1-1 0 0,0-1 1 0 0,1 0 0 0 0,-1 1-1 0 0,0-1 1 0 0,1 0-1 0 0,-1 1 1 0 0,1-1-1 0 0,-1 0 1 0 0,0 1 0 0 0,1-1-1 0 0,0 0-1 0 0,5 5 17 0 0,1 6 48 0 0,-7-10-61 0 0,0 0 1 0 0,1 0-1 0 0,-1 0 1 0 0,1 0-1 0 0,-1 0 1 0 0,1 0 0 0 0,0 0-1 0 0,-1 0 1 0 0,1 0-1 0 0,0-1 1 0 0,0 1-1 0 0,0 0 1 0 0,-1 0-1 0 0,1-1 1 0 0,0 1 0 0 0,1 0-5 0 0,3 0 22 0 0,3-1 6 0 0,-3 4 39 0 0,-2-2-66 0 0,0 0 0 0 0,0 0 1 0 0,0-1-1 0 0,1 0 0 0 0,-1 1 1 0 0,0-1-1 0 0,1 0 0 0 0,-1-1 1 0 0,1 1-1 0 0,-1 0 0 0 0,1-1 0 0 0,-1 0 1 0 0,1 0-1 0 0,-1 0 0 0 0,3-1-1 0 0,-4 1 2 0 0,0 0 2 0 0,-1 0-1 0 0,1 0 1 0 0,0 0 0 0 0,-1 0-1 0 0,1 0 1 0 0,0-1 0 0 0,-1 1-1 0 0,1-1 1 0 0,-1 1-1 0 0,1-1 1 0 0,0 0 0 0 0,-1 0-1 0 0,1 0 1 0 0,-1 0-4 0 0,12-5 3 0 0,-10 5-71 0 0,1 1 58 0 0,6 0 140 0 0,-5 0-97 0 0,-1 0-58 0 0,0 0-38 0 0,-1-1-48 0 0,0 1-26 0 0,1-1-45 0 0,-1 0-50 0 0,1 0-57 0 0,-2 0-24 0 0,1 0-52 0 0,0 0-46 0 0,0 0-40 0 0,0-1-135 0 0,1 0-40 0 0,0 0-162 0 0,3-1-438 0 0</inkml:trace>
  <inkml:trace contextRef="#ctx0" brushRef="#br0" timeOffset="8380">8694 17 8536 0 0,'-14'-14'184'0'0,"12"12"-18"0"0,2 2-173 0 0,0 0-66 0 0,0 0-52 0 0,0 0-76 0 0,0 0-88 0 0,0 0-77 0 0,0 0-295 0 0,0 0-93 0 0,0 0-321 0 0,0 0-612 0 0</inkml:trace>
  <inkml:trace contextRef="#ctx0" brushRef="#br0" timeOffset="5853.57">6595 64 7368 0 0,'-13'0'165'0'0,"13"0"-162"0"0,0 0 1 0 0,0 0-1 0 0,0 0 0 0 0,0 0 0 0 0,0 0 1 0 0,0 0-1 0 0,0 0 0 0 0,-1 0 1 0 0,1 0-1 0 0,0 0 0 0 0,0 0 0 0 0,0 0 1 0 0,0 0-1 0 0,0 0 0 0 0,0 0 1 0 0,0 0-1 0 0,0 0 0 0 0,0 0 0 0 0,0 0 1 0 0,-1 0-1 0 0,1 0 0 0 0,0 0 0 0 0,0 0 1 0 0,0 0-1 0 0,0 0 0 0 0,0 0 1 0 0,0 0-1 0 0,0 0 0 0 0,0 0 0 0 0,0-1 1 0 0,0 1-1 0 0,0 0 0 0 0,0 0 0 0 0,0 0 1 0 0,0 0-1 0 0,-1 0 0 0 0,1 0 1 0 0,0 0-1 0 0,0 0 0 0 0,0 0 0 0 0,0 0 1 0 0,0 0-1 0 0,0-1 0 0 0,0 1 0 0 0,0 0 1 0 0,0 0-1 0 0,0 0 0 0 0,0 0 1 0 0,0 0-1 0 0,0 0 0 0 0,0 0 0 0 0,0 0 1 0 0,0 0-1 0 0,0 0 0 0 0,0-1 0 0 0,0 1 1 0 0,1 0-4 0 0,-1-1 75 0 0,0 0-42 0 0,0 0-41 0 0,0 0-78 0 0,0 0 111 0 0,0-1 56 0 0,0-1 52 0 0,0-1 71 0 0,0-1 83 0 0,0-2 97 0 0,3 19-175 0 0,7 2-45 0 0,-10-14-159 0 0,0 1-1 0 0,0-1 1 0 0,1 0 0 0 0,-1 0-1 0 0,0 1 1 0 0,0-1 0 0 0,0 0-1 0 0,1 0 1 0 0,-1 1 0 0 0,0-1-1 0 0,0 0 1 0 0,0 1 0 0 0,0-1-1 0 0,0 0 1 0 0,0 1 0 0 0,0-1-1 0 0,1 0 1 0 0,-1 0 0 0 0,0 1-1 0 0,0-1 1 0 0,0 0 0 0 0,0 1-1 0 0,0-1 1 0 0,-1 0 0 0 0,1 1-1 0 0,0-1-4 0 0,0 3 17 0 0,0-1-1 0 0,0 1 0 0 0,1-1 0 0 0,-1 1 0 0 0,0-1 1 0 0,1 1-1 0 0,0 0-16 0 0,6 5 91 0 0,-6-8-85 0 0,-1 0 0 0 0,0 1 0 0 0,1-1 0 0 0,-1 0 0 0 0,1 1 0 0 0,-1-1 0 0 0,1 1 0 0 0,-1-1 0 0 0,0 1 0 0 0,1-1 0 0 0,-1 1 0 0 0,0-1 0 0 0,1 1 0 0 0,-1 0 0 0 0,0-1 0 0 0,0 1 0 0 0,0-1 0 0 0,0 1 0 0 0,1-1 0 0 0,-1 1 0 0 0,0 0 0 0 0,0-1 0 0 0,0 1 0 0 0,0-1 0 0 0,0 1 0 0 0,0 0 0 0 0,-1-1 0 0 0,1 1 0 0 0,0 0-6 0 0,1 7 67 0 0,0 0 0 0 0,0 0 0 0 0,1 0-1 0 0,0 0 1 0 0,2 3-67 0 0,3 14 153 0 0,0-2 14 0 0,16 39 333 0 0,-16-44-381 0 0,-1-2-43 0 0,-4-11-62 0 0,17 36 286 0 0,-4-5-46 0 0,-4-3-52 0 0,-9-20-116 0 0,4 14 123 0 0,4-1-34 0 0,-6-18-103 0 0,-1 1 0 0 0,0-1 0 0 0,-1 1 0 0 0,0 1-72 0 0,0-4 55 0 0,-1 1 0 0 0,1-1-1 0 0,0 0 1 0 0,1 0 0 0 0,-1 0-1 0 0,4 5-54 0 0,0-3 65 0 0,-5-7-52 0 0,0 1 1 0 0,0-1 0 0 0,0 0 0 0 0,0 1-1 0 0,-1-1 1 0 0,1 1 0 0 0,0-1-1 0 0,-1 1 1 0 0,1-1 0 0 0,-1 1-1 0 0,1 0 1 0 0,-1-1 0 0 0,0 1 0 0 0,1-1-1 0 0,-1 1 1 0 0,0 0 0 0 0,0 1-14 0 0,0 2 40 0 0,1 1 1 0 0,0 0 0 0 0,0-1 0 0 0,1 1-1 0 0,1 3-40 0 0,-2-4 38 0 0,1 0-1 0 0,-1 1 0 0 0,1-1 1 0 0,-2 1-1 0 0,1 3-37 0 0,-1 7 93 0 0,0-5-2 0 0,0 2 44 0 0,0 26-99 0 0,0-36 47 0 0,0-3-1 0 0,0 0-8 0 0,-2-3-14 0 0,1 2-249 0 0,0 1 101 0 0,1-1 76 0 0,-1 1 37 0 0,1-1 101 0 0,-1 0 167 0 0,0 0-233 0 0,1 1-44 0 0,-1-1-48 0 0,0 1-48 0 0,1-1-59 0 0,-1 0-67 0 0,0 1-23 0 0,1-1-57 0 0,-1 0-63 0 0,0 0-68 0 0,0 0-72 0 0,0 0-77 0 0,-1 0-83 0 0,1-1-88 0 0,-2-1-602 0 0,-1-1-48 0 0,-2-2-327 0 0</inkml:trace>
  <inkml:trace contextRef="#ctx0" brushRef="#br0" timeOffset="6199.49">6690 174 4800 0 0,'0'0'136'0'0,"3"0"3"0"0,10-2-110 0 0,-4-5-8 0 0,-2 1 54 0 0,-1-1 89 0 0,1 2 85 0 0,1 2 79 0 0,2 2 76 0 0,-3 0-110 0 0,-1-1-38 0 0,4-3 170 0 0,-9 4-366 0 0,1 0 0 0 0,0 0 0 0 0,-1 0 1 0 0,1 1-1 0 0,0-1 0 0 0,0 0 0 0 0,0 1 1 0 0,0-1-1 0 0,-1 1 0 0 0,1-1 0 0 0,0 1 1 0 0,0 0-1 0 0,2 0-60 0 0,12 0 224 0 0,29 0 462 0 0,-32 0-532 0 0,-1 0 17 0 0,-1 0-57 0 0,13 0 97 0 0,-6 2-12 0 0,1 5-45 0 0,-9-3-70 0 0,8 2 63 0 0,-14-5-118 0 0,0 0 0 0 0,0 0 0 0 0,-1 1 0 0 0,1 0 0 0 0,0-1 0 0 0,3 4-29 0 0,-4-3 27 0 0,0 0-1 0 0,1 0 0 0 0,-1 0 1 0 0,1-1-1 0 0,-1 1 0 0 0,1-1 0 0 0,0 0 1 0 0,0 0-1 0 0,2 0-26 0 0,6 2 49 0 0,-10-2-38 0 0,1 0 1 0 0,0 0-1 0 0,-1 0 1 0 0,1 1-1 0 0,0-1 1 0 0,-1 1-1 0 0,0-1 1 0 0,1 1 0 0 0,-1 0-1 0 0,0 0 1 0 0,0 0-1 0 0,0 0 1 0 0,0 0-1 0 0,0 1 1 0 0,0 0-12 0 0,11 11 63 0 0,6 1 20 0 0,-14-12-47 0 0,1 1 1 0 0,-1 1 0 0 0,1-1 0 0 0,0 2-37 0 0,9 11 73 0 0,1 3 42 0 0,31 48 317 0 0,-33-47-324 0 0,7 14 10 0 0,5 9 55 0 0,-17-27-108 0 0,8 31 150 0 0,-14-39-184 0 0,1 8 60 0 0,-5 3-4 0 0,1-10-41 0 0,0 6 59 0 0,1-12-72 0 0,-1-1 0 0 0,0 1 0 0 0,0 0 0 0 0,0-1 1 0 0,-1 1-1 0 0,1 0 0 0 0,-1-1 0 0 0,-1 4-33 0 0,0-1 22 0 0,-5 16 148 0 0,5-18-117 0 0,0 0 0 0 0,1 0 1 0 0,-1 0-1 0 0,-1-1 1 0 0,1 1-1 0 0,-1 0 1 0 0,-2 2-54 0 0,-3 1 97 0 0,4-2-32 0 0,-1-1 0 0 0,1 1 0 0 0,0 0 0 0 0,-2 3-65 0 0,2-2 36 0 0,0-1 1 0 0,0 0-1 0 0,-1 0 0 0 0,1 0 1 0 0,-1-1-1 0 0,0 1 0 0 0,0-1 1 0 0,-4 2-37 0 0,-5 4 101 0 0,1 1-39 0 0,9-8-54 0 0,1 0 0 0 0,-1 0 0 0 0,-1 0 0 0 0,1 0 1 0 0,0 0-1 0 0,-1-1 0 0 0,-2 2-8 0 0,-11 1 42 0 0,14-4-37 0 0,0 0 1 0 0,0 1 0 0 0,1-1-1 0 0,-1 1 1 0 0,0 0 0 0 0,-2 2-6 0 0,2-2 14 0 0,1 0 1 0 0,-1 0 0 0 0,0 0 0 0 0,0 0-1 0 0,0-1 1 0 0,0 1 0 0 0,1-1-1 0 0,-2 0-14 0 0,-8 2 33 0 0,1 4 8 0 0,10-7-35 0 0,1 1-1 0 0,-1 0 1 0 0,1 0 0 0 0,-1 0-1 0 0,1-1 1 0 0,-1 1-1 0 0,0-1 1 0 0,1 1-1 0 0,-1-1 1 0 0,0 0-1 0 0,1 0 1 0 0,-1 0-1 0 0,0 1 1 0 0,0-2-6 0 0,-38 1 18 0 0,20 0 35 0 0,18 0-53 0 0,1 0 1 0 0,-1 0-1 0 0,0 0 1 0 0,1-1-1 0 0,-1 1 1 0 0,0 0 0 0 0,1-1-1 0 0,-1 0 1 0 0,1 1-1 0 0,-1-1 1 0 0,1 0 0 0 0,-1 0-1 0 0,1 0 1 0 0,-1 0-1 0 0,-6-4-20 0 0,3 3 2 0 0,-7-4-76 0 0,1-1-86 0 0,2-1-105 0 0,5 3 97 0 0,1-1-33 0 0,-3-6-339 0 0,1 2 87 0 0,0 1 66 0 0,2-7-335 0 0</inkml:trace>
  <inkml:trace contextRef="#ctx0" brushRef="#br0" timeOffset="4501.56">4749 316 6824 0 0,'0'0'149'0'0,"0"0"23"0"0,0 0 13 0 0,0 0 27 0 0,0 0 63 0 0,0 0 21 0 0,0 0 7 0 0,0 0-19 0 0,0 0-84 0 0,0 0-38 0 0,0 0-8 0 0,0 0-1 0 0,0 0 6 0 0,3 3 1 0 0,8 7 0 0 0,-9-7-43 0 0,-1 0-42 0 0,0 0-28 0 0,-1 1-23 0 0,1 2 33 0 0,4 2 20 0 0,-4-7-60 0 0,0 1 0 0 0,0-1 1 0 0,-1 1-1 0 0,1-1 0 0 0,0 1 1 0 0,-1-1-1 0 0,1 1 0 0 0,0-1 1 0 0,-1 1-1 0 0,0 0 1 0 0,1-1-1 0 0,-1 1 0 0 0,0-1 1 0 0,0 1-18 0 0,2 11 132 0 0,5 2 16 0 0,2 7 60 0 0,-2-2-81 0 0,0-1 98 0 0,0 1 0 0 0,-2 2-225 0 0,-2 3 167 0 0,1-2 63 0 0,1-8-121 0 0,2-2-34 0 0,-4-8-46 0 0,-1 0-1 0 0,1-1 1 0 0,-1 1-1 0 0,0 1 1 0 0,-1-1-29 0 0,5 27 131 0 0,4-1-3 0 0,-5-2-2 0 0,6-5-6 0 0,-10-17-82 0 0,0 1 0 0 0,-1-1 0 0 0,0 8-38 0 0,0-15 0 0 0,2 21 100 0 0,5-4-27 0 0,-6-15-63 0 0,0 0-1 0 0,0 0 1 0 0,0 0-1 0 0,0 0 1 0 0,-1 1-1 0 0,1-1 1 0 0,-1 0-1 0 0,1 0 1 0 0,-1 1 0 0 0,0-1-1 0 0,0 0 1 0 0,0 2-10 0 0,0 106 261 0 0,0-97-194 0 0,0-12-66 0 0,0-1 0 0 0,0 0 1 0 0,0 0-1 0 0,0 0 1 0 0,0 0-1 0 0,0 0 0 0 0,0 0 1 0 0,0 0-1 0 0,0 0 1 0 0,0 0-1 0 0,0 0 0 0 0,0 1 1 0 0,0-1-1 0 0,0 0 1 0 0,0 0-1 0 0,0 0 0 0 0,0 0 1 0 0,0 0-1 0 0,0 0 1 0 0,0 0-1 0 0,0 0 0 0 0,0 0 1 0 0,0 0-1 0 0,0 1 1 0 0,0-1-1 0 0,0 0 0 0 0,0 0 1 0 0,0 0-1 0 0,0 0 1 0 0,0 0-1 0 0,0 0 0 0 0,0 0 1 0 0,0 0-1 0 0,0 0 1 0 0,-1 0-1 0 0,1 0 1 0 0,0 0-1 0 0,0 0 0 0 0,0 0 1 0 0,0 0-1 0 0,0 0 1 0 0,0 0-1 0 0,0 0 0 0 0,0 0 1 0 0,0 0-1 0 0,0 0 1 0 0,-1 0-1 0 0,1 0 0 0 0,0 0 1 0 0,0 0-1 0 0,0 0 1 0 0,0 0-1 0 0,0 0 0 0 0,0 0 1 0 0,0 0-1 0 0,0 0 1 0 0,0 0-2 0 0,-8 0 53 0 0,6 0 3 0 0,-2 0 48 0 0,4 3-163 0 0,1-2-37 0 0,-1 0 94 0 0,0 0 36 0 0,0 0 48 0 0,0 0-59 0 0,0 1-52 0 0,0-1-64 0 0,0 0-49 0 0,0 0-69 0 0,0 0-81 0 0,-1 1-92 0 0,1-2 81 0 0,0 0-48 0 0,0 0-42 0 0,0 0-37 0 0,0 0-128 0 0,0 0-36 0 0,0 0-1317 0 0</inkml:trace>
  <inkml:trace contextRef="#ctx0" brushRef="#br0" timeOffset="5043.69">4655 632 5960 0 0,'0'0'132'0'0,"0"0"17"0"0,0 0 12 0 0,2-3-17 0 0,12-7-114 0 0,-1 4-30 0 0,-8-4 0 0 0,-1 7 20 0 0,3-1 44 0 0,0 0 44 0 0,0 1 47 0 0,-3 1 20 0 0,27-3 976 0 0,-25 2-947 0 0,5-2 121 0 0,0-1-46 0 0,-1-1-62 0 0,0-1-75 0 0,4-3 50 0 0,-12 10-170 0 0,0 1 0 0 0,-1-1 0 0 0,1 1 1 0 0,0 0-1 0 0,0-1 0 0 0,-1 1 0 0 0,1 0 1 0 0,0 0-1 0 0,1 0-22 0 0,1 0 36 0 0,0 0 0 0 0,0 0 0 0 0,0-1 0 0 0,0 1 1 0 0,-1-1-1 0 0,1 0 0 0 0,2 0-36 0 0,4-4 55 0 0,8-2 33 0 0,1 5 20 0 0,-2 1-38 0 0,9-5-22 0 0,-18 4-33 0 0,0 0 1 0 0,0 0-1 0 0,0 1 1 0 0,9 0-16 0 0,9 0 22 0 0,-13 0-11 0 0,1 1 0 0 0,0 0-1 0 0,-1 1 1 0 0,1 0 0 0 0,0 1-11 0 0,-1 5 0 0 0,-12-6 0 0 0,1-1 0 0 0,-1 1 0 0 0,0 0 0 0 0,1 0 0 0 0,-1-1 0 0 0,1 1 0 0 0,-1-1 0 0 0,1 0 0 0 0,-1 1 0 0 0,1-1 0 0 0,0 0 0 0 0,-1 0 0 0 0,1 0 0 0 0,10 0 0 0 0,-9-1 0 0 0,0 1 0 0 0,0 0 0 0 0,0 0 0 0 0,1 0 0 0 0,-1 0 0 0 0,0 1 0 0 0,0-1 0 0 0,0 1 0 0 0,1 0 0 0 0,-1 0 0 0 0,5 5-2 0 0,1-1 2 0 0,19-3 12 0 0,-28-2-11 0 0,0 0 0 0 0,0 0 0 0 0,0 0-1 0 0,0 0 1 0 0,0 0 0 0 0,0 0 0 0 0,1 0-1 0 0,-1 0 1 0 0,0 0 0 0 0,0 0 0 0 0,0 0-1 0 0,0 0 1 0 0,0 0 0 0 0,0 0 0 0 0,0 0-1 0 0,0 0 1 0 0,0 0 0 0 0,0 0 0 0 0,1 0-1 0 0,-1 0 1 0 0,0 0 0 0 0,0 0 0 0 0,0 0-1 0 0,0 0 1 0 0,0 0 0 0 0,0 0 0 0 0,0 0-1 0 0,0 0 1 0 0,0 1 0 0 0,0-1 0 0 0,0 0-1 0 0,0 0 1 0 0,0 0 0 0 0,0 0 0 0 0,1 0-1 0 0,-1 0 1 0 0,0 0 0 0 0,0 0 0 0 0,0 0-1 0 0,0 0 1 0 0,0 0 0 0 0,0 0 0 0 0,0 1-1 0 0,0-1 1 0 0,0 0 0 0 0,0 0 0 0 0,0 0-1 0 0,0 0 1 0 0,0 0 0 0 0,0 0-1 0 0,0 0 1 0 0,0 0 0 0 0,0 0 0 0 0,0 0-1 0 0,0 1 1 0 0,0-1 0 0 0,0 0-1 0 0,-1 0 1 0 0,1 1 1 0 0,0 0-1 0 0,0 0 1 0 0,1-1-1 0 0,-1 1 1 0 0,0 0-1 0 0,0-1 0 0 0,0 1 1 0 0,0 0-1 0 0,1-1 1 0 0,-1 1-1 0 0,0-1 0 0 0,0 1 1 0 0,1 0-1 0 0,-1-1-1 0 0,11 6 59 0 0,-9 1-10 0 0,-1 21 136 0 0,-2-19-134 0 0,1 35 43 0 0,0 65 273 0 0,0-75-318 0 0,0-31-48 0 0,0-1 1 0 0,0 1 0 0 0,1 0-1 0 0,-1 0 1 0 0,1-1-1 0 0,-1 1 1 0 0,1 0 0 0 0,0-1-1 0 0,0 1 1 0 0,0 0 0 0 0,0-1-1 0 0,1 1-1 0 0,-1-1 3 0 0,0 0 0 0 0,0 1 0 0 0,0-1-1 0 0,-1 0 1 0 0,1 0 0 0 0,0 1 0 0 0,-1-1 0 0 0,1 0 0 0 0,-1 1-1 0 0,0-1 1 0 0,0 1 0 0 0,0 0-3 0 0,0-1 1 0 0,1 0-1 0 0,-1 1 1 0 0,1-1 0 0 0,0 0-1 0 0,0 1 1 0 0,-1-1 0 0 0,2 0-1 0 0,-1 0 1 0 0,0 0 0 0 0,0 0 0 0 0,1 0-1 0 0,-1 0 1 0 0,1 0 0 0 0,-1 0-1 0 0,1 0 1 0 0,0-1 0 0 0,0 1-1 0 0,-1-1 1 0 0,2 1-1 0 0,0 0 0 0 0,-1 1-1 0 0,1-1 1 0 0,-1 1 0 0 0,1 0-1 0 0,-1 0 1 0 0,0 0 0 0 0,1 1 0 0 0,-1 1 1 0 0,-2-5 1 0 0,1 1 0 0 0,-1 0 0 0 0,0-1 0 0 0,0 1 0 0 0,1 0 0 0 0,-1-1 0 0 0,1 1 0 0 0,-1-1 0 0 0,0 1 0 0 0,1-1 0 0 0,-1 1 0 0 0,1-1-1 0 0,-1 1 1 0 0,1-1 0 0 0,0 1 0 0 0,-1-1 0 0 0,1 0 0 0 0,-1 1 0 0 0,1-1 0 0 0,0 0 0 0 0,-1 0 0 0 0,1 1-2 0 0,4 1 9 0 0,3 3 1 0 0,5 2 15 0 0,-2-6 31 0 0,0 0 54 0 0,-7-1-70 0 0,-1 1 0 0 0,0-1 1 0 0,0 0-1 0 0,1 0 0 0 0,-1-1 0 0 0,0 1 0 0 0,0-1 0 0 0,0 1 0 0 0,0-1 1 0 0,1 0-41 0 0,6-4 103 0 0,-1-1 65 0 0,22-16 572 0 0,-18 10-463 0 0,-7 6-147 0 0,-3 4-67 0 0,0-1-1 0 0,-1 0 0 0 0,1 0 1 0 0,-1 0-1 0 0,1 0 0 0 0,-1 0 1 0 0,0 0-1 0 0,0-1 0 0 0,-1 1 1 0 0,1-1-1 0 0,-1 1 0 0 0,1-4-62 0 0,12-17 222 0 0,-1 3 23 0 0,-5 3 37 0 0,0-7-4 0 0,-3 8-119 0 0,1 1-5 0 0,-1 4-85 0 0,-5 11-67 0 0,0-1 0 0 0,1 1 1 0 0,-1 0-1 0 0,0-1 0 0 0,0 1 0 0 0,0 0 0 0 0,0-1 0 0 0,0 1 0 0 0,0 0 0 0 0,0-1 0 0 0,-1 1 0 0 0,1 0 0 0 0,-1-1-2 0 0,-15-35 54 0 0,15 31-62 0 0,-7-16 34 0 0,6 18-12 0 0,1 0 0 0 0,-1 0 0 0 0,0 0 0 0 0,0 1 1 0 0,-1-1-1 0 0,1 1 0 0 0,-4-4-14 0 0,-9-9 34 0 0,8 8-8 0 0,-1 0 0 0 0,0 1 0 0 0,-5-4-26 0 0,-1 2-14 0 0,-2 3-38 0 0,-4-1 42 0 0,-32-10 1 0 0,46 15-2 0 0,0 1-1 0 0,0 0 1 0 0,0 0-1 0 0,-3 1 12 0 0,-23-2-57 0 0,-3-6-75 0 0,20 4 87 0 0,0 3-23 0 0,12 1 58 0 0,0 0 0 0 0,0 1-1 0 0,0-1 1 0 0,-1 1 0 0 0,1 0 0 0 0,0 0 0 0 0,-2 1 10 0 0,-12 4-127 0 0,7-4 4 0 0,-2-1-56 0 0,9-1 67 0 0,-1 0 55 0 0,-7 0 34 0 0,6 0-24 0 0,2 0-23 0 0,0 0-44 0 0,-1 0-69 0 0,0 0-77 0 0,0 0-88 0 0,0 0-102 0 0,3 0 114 0 0,-1 0-49 0 0,0 0-43 0 0,1 0-38 0 0,-1 0-135 0 0,0 0-39 0 0,-4 0-1408 0 0</inkml:trace>
  <inkml:trace contextRef="#ctx0" brushRef="#br0" timeOffset="12674.34">14168 648 9384 0 0,'0'0'208'0'0,"0"0"33"0"0,0 0 16 0 0,1 0-106 0 0,1 2-78 0 0,0 1-54 0 0,4 2 59 0 0,7 9 182 0 0,-8-7-181 0 0,0 4 47 0 0,-4-9-98 0 0,0 0-1 0 0,0 0 1 0 0,0 1-1 0 0,0-1 1 0 0,1 0-1 0 0,-1 0 1 0 0,1 0-1 0 0,-1 0 1 0 0,1 0-28 0 0,0-1 15 0 0,-1 0 8 0 0,1 1 1 0 0,-1-1 0 0 0,0 1-1 0 0,0-1 1 0 0,0 1-1 0 0,1-1 1 0 0,-1 1 0 0 0,-1 0-1 0 0,2 0-23 0 0,0 15 193 0 0,-1-11-129 0 0,-1-1 1 0 0,1 1 0 0 0,1-1 0 0 0,-1 1 0 0 0,2 3-65 0 0,-1-4 64 0 0,-1 1 1 0 0,1-1 0 0 0,-1 1 0 0 0,0-1 0 0 0,0 5-65 0 0,0 8 190 0 0,6-2-57 0 0,-1 0 1 0 0,-4 2 59 0 0,-1-4-73 0 0,6 9 110 0 0,-1-1 4 0 0,-5-8-108 0 0,-1 5 118 0 0,0 6 2 0 0,3-5-104 0 0,3-8-25 0 0,-2-5-48 0 0,-2-2 20 0 0,-1 0 29 0 0,-1 2 55 0 0,0-5-282 0 0,0 0 55 0 0,0 0 49 0 0,0 1 43 0 0,0 1 57 0 0,0 1 46 0 0,0 0 73 0 0,0 3 167 0 0,0 0 171 0 0,0-6-235 0 0,0-2-164 0 0,0-2-47 0 0,0-2-59 0 0,0-2-68 0 0,1-6 39 0 0,-1 8 0 0 0,0 0-1 0 0,0 0 1 0 0,0 0 0 0 0,0 0 0 0 0,0 0-1 0 0,-1 0 1 0 0,0 0 0 0 0,0-2-18 0 0,-4-4 9 0 0,-2-8 11 0 0,5-1 28 0 0,2-140 100 0 0,0 105-150 0 0,0-1-57 0 0,1 42 23 0 0,1 0 0 0 0,0 0-1 0 0,0 0 1 0 0,4-8 36 0 0,-5 18-10 0 0,4-26-111 0 0,1 13 23 0 0,-5 13 75 0 0,0 0-1 0 0,0-1 1 0 0,0 1-1 0 0,0 0 1 0 0,0-1-1 0 0,-1 1 1 0 0,1-1-1 0 0,-1-1 24 0 0,3-12-113 0 0,-2 15 107 0 0,1 0-1 0 0,-1 0 1 0 0,0 0-1 0 0,0 0 1 0 0,1 0-1 0 0,-1 1 1 0 0,1-1 0 0 0,0 0 6 0 0,11-14-59 0 0,-11 11 51 0 0,-2 5 5 0 0,1-1 0 0 0,-1 0 0 0 0,0 1 0 0 0,1-1 0 0 0,-1 1 0 0 0,0-1 0 0 0,1 0 0 0 0,-1 1 0 0 0,1-1 1 0 0,-1 1-1 0 0,0-1 0 0 0,1 1 0 0 0,0-1 0 0 0,-1 1 0 0 0,1 0 0 0 0,-1-1 0 0 0,1 1 0 0 0,-1 0 0 0 0,1-1 0 0 0,0 1 0 0 0,-1 0 1 0 0,1-1 2 0 0,4-1-23 0 0,43-24-194 0 0,-47 25 211 0 0,0 1 0 0 0,0-1 1 0 0,1 1-1 0 0,-1-1 1 0 0,0 1-1 0 0,0 0 1 0 0,1-1-1 0 0,-1 1 1 0 0,1 0-1 0 0,-1 0 1 0 0,2 0 5 0 0,-1 1-2 0 0,0-1 0 0 0,0 1 1 0 0,1-1-1 0 0,-1 1 0 0 0,0 0 1 0 0,0 0-1 0 0,0 0 1 0 0,2 1 1 0 0,10 5-18 0 0,-3-5-22 0 0,-10-2 39 0 0,0 0 1 0 0,1 0-1 0 0,-1 0 1 0 0,0 0-1 0 0,0 0 1 0 0,1 0-1 0 0,-1 1 1 0 0,0-1-1 0 0,1 1 1 0 0,-1-1-1 0 0,0 1 1 0 0,0-1-1 0 0,0 1 1 0 0,0-1-1 0 0,0 1 1 0 0,0 0-1 0 0,0 0 1 0 0,0 0-1 0 0,0-1 1 0 0,0 1-1 0 0,0 0 1 0 0,0 0-1 0 0,0 0 1 0 0,-1 1 0 0 0,2 0 0 0 0,-2-1-2 0 0,0 0 1 0 0,1-1-1 0 0,-1 1 1 0 0,1 0-1 0 0,-1 0 1 0 0,1 0-1 0 0,-1 0 1 0 0,1 0-1 0 0,0-1 1 0 0,-1 1-1 0 0,1 0 1 0 0,0-1-1 0 0,0 1 1 0 0,-1 0-1 0 0,1-1 1 0 0,0 1-1 0 0,0-1 1 0 0,0 1-1 0 0,0-1 1 0 0,0 0-1 0 0,0 1 1 0 0,0-1-1 0 0,0 0 1 0 0,0 0 1 0 0,0 1-2 0 0,0-1 1 0 0,0 0-1 0 0,0 0 1 0 0,0 1-1 0 0,0-1 1 0 0,0 1-1 0 0,0-1 1 0 0,0 1-1 0 0,-1-1 1 0 0,1 1-1 0 0,0-1 1 0 0,0 1-1 0 0,-1 0 1 0 0,1-1-1 0 0,0 1 1 0 0,0 0-1 0 0,-1 0 1 0 0,1-1-1 0 0,-1 1 1 0 0,1 0-1 0 0,-1 0 1 0 0,1 0-1 0 0,-1 0 1 0 0,0 0 1 0 0,3 3-6 0 0,-1-1 1 0 0,1 0-1 0 0,-1 0 1 0 0,1 0 0 0 0,0 0-1 0 0,3 2 6 0 0,-3-3-5 0 0,0 1 0 0 0,0 0-1 0 0,-1 0 1 0 0,1 0 0 0 0,-1 0 0 0 0,3 3 5 0 0,-2 1 0 0 0,-1-1 0 0 0,1 1 0 0 0,-1 0 0 0 0,0 0 0 0 0,0 0 0 0 0,-1 0 0 0 0,0 0 0 0 0,1 52 0 0 0,-2-46 0 0 0,0-11 0 0 0,0 1 0 0 0,-1 0 0 0 0,1 0 0 0 0,0 0 0 0 0,-1-1 0 0 0,0 1 0 0 0,0 0 0 0 0,0-1 0 0 0,0 1 0 0 0,0-1 0 0 0,0 1 0 0 0,-1-1 0 0 0,1 1 0 0 0,-1-1 0 0 0,0 0 0 0 0,1 0 0 0 0,-12 18 0 0 0,10-13 0 0 0,2-4 0 0 0,-1-1 0 0 0,1 1 0 0 0,0 0 0 0 0,-1 0 0 0 0,1-1 0 0 0,-1 1 0 0 0,0-1 0 0 0,0 0 0 0 0,0 1 0 0 0,0-1 0 0 0,-1 0 0 0 0,1 0 0 0 0,0 0 0 0 0,-1-1 0 0 0,0 2 0 0 0,-23 10 4 0 0,-9 8 45 0 0,25-15-45 0 0,0-1 0 0 0,0 0 1 0 0,-1 0-1 0 0,1-1 0 0 0,-2 0-4 0 0,-10 0 45 0 0,-7-5-80 0 0,17 0-8 0 0,5 1-41 0 0,0 0 35 0 0,-17 0-47 0 0,20-1 37 0 0,-1-1-36 0 0,0 0-65 0 0,0-2-70 0 0,-1 0-84 0 0,1-1-98 0 0,-8-8-202 0 0</inkml:trace>
  <inkml:trace contextRef="#ctx0" brushRef="#br0" timeOffset="15324.09">17607 474 7976 0 0,'0'0'174'0'0,"0"0"29"0"0,0 0 14 0 0,0-3-26 0 0,0-7-90 0 0,0 8 1 0 0,0 1 114 0 0,0 1 181 0 0,0 0 10 0 0,0 0-30 0 0,0 0-128 0 0,0-2-51 0 0,0-9-8 0 0,0 11-187 0 0,0 0 1 0 0,0 0-1 0 0,0 0 0 0 0,0 0 0 0 0,0 0 0 0 0,0 0 0 0 0,0-1 1 0 0,0 1-1 0 0,0 0 0 0 0,0 0 0 0 0,0 0 0 0 0,0 0 0 0 0,0 0 1 0 0,0 0-1 0 0,0 0 0 0 0,0 0 0 0 0,0 0 0 0 0,0 0 0 0 0,0-1 0 0 0,0 1 1 0 0,0 0-1 0 0,0 0 0 0 0,0 0 0 0 0,0 0 0 0 0,0 0 0 0 0,0 0 1 0 0,0 0-1 0 0,0 0 0 0 0,0 0 0 0 0,0 0 0 0 0,0 0 0 0 0,0 0 1 0 0,0 0-1 0 0,0 0 0 0 0,-1 0 0 0 0,1-1 0 0 0,0 1 0 0 0,0 0 0 0 0,0 0 1 0 0,0 0-1 0 0,0 0 0 0 0,0 0 0 0 0,0 0 0 0 0,0 0 0 0 0,0 0 1 0 0,0 0-1 0 0,-1 0 0 0 0,1 0 0 0 0,0 0 0 0 0,0 0 0 0 0,0 0 1 0 0,0 0-1 0 0,0 0 0 0 0,0 0 0 0 0,0 0 0 0 0,0 0 0 0 0,0 1-3 0 0,-1-2 10 0 0,0 1-1 0 0,1 0 1 0 0,-1 0-1 0 0,0 0 1 0 0,1 0-1 0 0,-1-1 1 0 0,1 1-1 0 0,-1 0 1 0 0,0-1-1 0 0,1 1 1 0 0,-1 0-1 0 0,1-1 0 0 0,-1 1 1 0 0,1-1-1 0 0,-1 1 1 0 0,1-1-1 0 0,-1 1 1 0 0,1-1-1 0 0,0 1 1 0 0,-1-1-1 0 0,1 1-9 0 0,0-1 7 0 0,-1 1-1 0 0,1-1 1 0 0,0 1-1 0 0,0-1 1 0 0,-1 1-1 0 0,1 0 1 0 0,0-1-1 0 0,-1 1 1 0 0,1 0-1 0 0,-1-1 1 0 0,1 1-1 0 0,0 0 1 0 0,-1-1-1 0 0,1 1 1 0 0,-1 0-1 0 0,1 0 0 0 0,-1-1 1 0 0,1 1-1 0 0,-1 0 1 0 0,1 0-1 0 0,-1 0 1 0 0,1 0-1 0 0,-1 0 1 0 0,1 0-1 0 0,-1 0 1 0 0,1 0-1 0 0,-1 0 1 0 0,1 0-1 0 0,-1 0 1 0 0,1 0-1 0 0,-1 0 1 0 0,1 0-1 0 0,-1 0 1 0 0,1 0-1 0 0,-1 1 1 0 0,1-1-1 0 0,-1 0 1 0 0,1 0-7 0 0,-8 5 70 0 0,-2 1 43 0 0,-4-3 58 0 0,7-4-70 0 0,5 1-66 0 0,0 0-1 0 0,0 0 0 0 0,-1 0 1 0 0,1 0-1 0 0,0 0 1 0 0,0 1-1 0 0,0-1 1 0 0,0 0-1 0 0,0 1 1 0 0,-1 0-35 0 0,-15 9 238 0 0,8-5-43 0 0,-1 0 0 0 0,1 0 1 0 0,-7 2-196 0 0,10-4 53 0 0,0 1 0 0 0,0 0 0 0 0,0 1 1 0 0,0-1-1 0 0,1 1 0 0 0,0 1 0 0 0,0-1 0 0 0,1 1 1 0 0,-1 0-1 0 0,-2 4-53 0 0,5-6 23 0 0,1 0-1 0 0,-1 0 1 0 0,0 0-1 0 0,1 1 1 0 0,0-1 0 0 0,-1 2-23 0 0,-5 17 113 0 0,6-19-89 0 0,0-1 0 0 0,1 1 0 0 0,0 0 0 0 0,0 0 1 0 0,0 0-1 0 0,0 0 0 0 0,1 0 0 0 0,-1 0 0 0 0,1 4-24 0 0,-1 4 57 0 0,1-9-41 0 0,0 0 0 0 0,0 0 0 0 0,0 0 0 0 0,0 1 0 0 0,0-1 0 0 0,0 0 0 0 0,1 0 0 0 0,0 0 1 0 0,-1 1-1 0 0,2-1-16 0 0,1 4 30 0 0,-2-3-18 0 0,1-1 0 0 0,0 1 0 0 0,-1-1 1 0 0,1 1-1 0 0,0-1 0 0 0,1 0 0 0 0,-1 0 0 0 0,1 0 0 0 0,-1 0 1 0 0,4 2-13 0 0,13 5 50 0 0,25 11 172 0 0,-27-16-142 0 0,1-6-35 0 0,-6 0-24 0 0,16 2 13 0 0,-16 0-9 0 0,0-1 1 0 0,0 0-1 0 0,-1 0 0 0 0,1-1 0 0 0,9-3-25 0 0,0-6 24 0 0,5 5 19 0 0,-20 2-32 0 0,1 0 0 0 0,-1 1 0 0 0,-1-2 1 0 0,1 1-1 0 0,0-1 0 0 0,-1 0 0 0 0,2-1-11 0 0,8-9-17 0 0,-11 9-142 0 0,0 1 66 0 0,0-4 41 0 0,1-4 71 0 0,-4 7-42 0 0,0-1-60 0 0,-1 1-89 0 0,1 0-78 0 0,-2 0-114 0 0,1 2 133 0 0,0 0-35 0 0,0 1-39 0 0,0-1-40 0 0,0-1-243 0 0,0 0-102 0 0,0 0-110 0 0,0 0-118 0 0,0-2-762 0 0,0-4-946 0 0</inkml:trace>
  <inkml:trace contextRef="#ctx0" brushRef="#br0" timeOffset="15802.92">17781 584 8176 0 0,'0'1'8'0'0,"0"-1"0"0"0,-1 1-1 0 0,1-1 1 0 0,0 1 0 0 0,0-1 0 0 0,0 1 0 0 0,0-1 0 0 0,0 1 0 0 0,0-1 0 0 0,0 1 0 0 0,1-1 0 0 0,-1 1 0 0 0,0-1-1 0 0,0 1 1 0 0,0-1 0 0 0,0 1 0 0 0,1-1 0 0 0,-1 1 0 0 0,0-1 0 0 0,0 1 0 0 0,1-1 0 0 0,-1 0 0 0 0,0 1 0 0 0,1-1-1 0 0,-1 0 1 0 0,0 1 0 0 0,1-1 0 0 0,-1 0 0 0 0,1 1 0 0 0,-1-1 0 0 0,1 0 0 0 0,-1 0-8 0 0,7 5 140 0 0,-6-3-104 0 0,1 0-1 0 0,-1 0 0 0 0,1 1 1 0 0,-1-1-1 0 0,0 0 1 0 0,0 1-1 0 0,0-1 1 0 0,-1 1-36 0 0,5 9 121 0 0,1-3-71 0 0,4-4-50 0 0,0 12-18 0 0,-6-9 50 0 0,-2-4 30 0 0,1 1 79 0 0,-1 1-10 0 0,1 1 40 0 0,0-2 39 0 0,-1-3-79 0 0,0 1 33 0 0,1 0 38 0 0,0 0 44 0 0,8 8 258 0 0,-10-9-275 0 0,0-1-52 0 0,0 1-46 0 0,-1 0-38 0 0,1 2 18 0 0,-2 1-57 0 0,1-4-9 0 0,-1 0 43 0 0,1 3 383 0 0,0-2-48 0 0,0 0-47 0 0,1 0-43 0 0,-1-2-42 0 0,0 1-40 0 0,0-1-35 0 0,0-1-35 0 0,0-1 89 0 0,0-2-106 0 0,0 0-88 0 0,0-2-67 0 0,0-1-58 0 0,0-9-141 0 0,-1 7 158 0 0,0 5 112 0 0,0 2 4 0 0,1 2 36 0 0,-4-3-110 0 0,-3-2-6 0 0,6 2-4 0 0,1 1 0 0 0,-1-1 0 0 0,1 0 0 0 0,-1 1 0 0 0,1-1 0 0 0,0 0 0 0 0,0 0 0 0 0,0 1 0 0 0,0-1 0 0 0,0 0 0 0 0,1 1 0 0 0,-1-1 0 0 0,1 0 0 0 0,0-1 0 0 0,1 0 0 0 0,0-1 0 0 0,0 1 0 0 0,0 0 0 0 0,-1 0 0 0 0,1-1 0 0 0,-1 1 0 0 0,0-1 0 0 0,-1 1 0 0 0,1-1 0 0 0,-1 0 0 0 0,0 1 0 0 0,0-1 0 0 0,-1-3 0 0 0,1 5 0 0 0,0 1 0 0 0,0 0 0 0 0,0-1 0 0 0,0 1 0 0 0,1 0 0 0 0,-1-1 0 0 0,1 1 0 0 0,-1-1 0 0 0,1 1 0 0 0,0 0 0 0 0,0 0 0 0 0,0 0 0 0 0,0-1 0 0 0,0 1 0 0 0,0 0 0 0 0,1 0 0 0 0,-1 0 0 0 0,1 1 0 0 0,0-2 0 0 0,1 0 0 0 0,-1 0 0 0 0,1 0 0 0 0,-1 0 0 0 0,0 0 0 0 0,0-1 0 0 0,0 0 0 0 0,0 0 0 0 0,0 1 0 0 0,0-1 0 0 0,0 1 0 0 0,0 0 0 0 0,0 0 0 0 0,2-1 0 0 0,1-2-6 0 0,-2 3-6 0 0,0 0-1 0 0,-1 1 0 0 0,1-1 1 0 0,0 1-1 0 0,1-1 0 0 0,-1 1 1 0 0,0 0-1 0 0,1 0 0 0 0,-1 1 1 0 0,1-1-1 0 0,-1 1 0 0 0,4-1 13 0 0,12-10-20 0 0,-16 10 11 0 0,0 0 0 0 0,0 0 0 0 0,0 1 0 0 0,0-1 0 0 0,0 0 0 0 0,0 1-1 0 0,0 0 1 0 0,0 0 0 0 0,1 0 0 0 0,-1 0 0 0 0,0 0 0 0 0,1 1 9 0 0,16 0-65 0 0,21 0-10 0 0,-40 0 74 0 0,1 0 0 0 0,0 0 0 0 0,-1 0 0 0 0,1 0 0 0 0,0 1 0 0 0,-1-1 0 0 0,1 0 0 0 0,0 1 0 0 0,-1 0 0 0 0,1-1 0 0 0,-1 1 0 0 0,1 0 0 0 0,-1 0 0 0 0,1 0 1 0 0,10 5 1 0 0,15-1-1 0 0,-21-2-1 0 0,1 0 0 0 0,-1 0 0 0 0,1 0 0 0 0,-1 1 1 0 0,0 0-1 0 0,0 0 0 0 0,-1 1 0 0 0,1 0 0 0 0,0 1 1 0 0,16 16 38 0 0,-8-8 25 0 0,-11-11-33 0 0,-1 0-1 0 0,0 0 1 0 0,1 1 0 0 0,-1-1 0 0 0,0 0 0 0 0,0 2-30 0 0,0-1 32 0 0,-1-1 0 0 0,1 0 0 0 0,1 1 0 0 0,-1-1 0 0 0,0 0 0 0 0,2 1-32 0 0,5 5 49 0 0,5 5 126 0 0,1 1 23 0 0,-6-6-111 0 0,1 5-10 0 0,-5 2 59 0 0,-4 1 46 0 0,-1 0 33 0 0,0-5-39 0 0,0-9-63 0 0,0-3-2 0 0,0 3 1 0 0,0 0-73 0 0,0-2-30 0 0,0 3 32 0 0,0 3 35 0 0,0 4 51 0 0,0-9-44 0 0,-6-2 18 0 0,-1 3-67 0 0,1 8-24 0 0,6-11-9 0 0,-1 0 0 0 0,1 1 0 0 0,-1-1-1 0 0,0 0 1 0 0,1 0 0 0 0,-1 1-1 0 0,0-1 1 0 0,1 0 0 0 0,-1 0 0 0 0,0 0-1 0 0,1 0 1 0 0,-1 0 0 0 0,0 0-1 0 0,1 0 1 0 0,-1 0-1 0 0,1 0 1 0 0,0 0 0 0 0,0 0-1 0 0,-1 0 1 0 0,1 0 0 0 0,0 0 0 0 0,0 0-1 0 0,0 0 1 0 0,0 0 0 0 0,0 0 0 0 0,0 0-1 0 0,0 0 1 0 0,0 0 0 0 0,0 0 0 0 0,0 0-1 0 0,-1 0 1 0 0,1 0 0 0 0,0 0 0 0 0,0 0-1 0 0,0 0 1 0 0,0 0 0 0 0,0 0 0 0 0,0 0-1 0 0,0 0 1 0 0,0 0 0 0 0,0 0 0 0 0,0 0-1 0 0,0 0 1 0 0,0 1 0 0 0,-1-1 0 0 0,1 0-1 0 0,0 0 1 0 0,0 0 0 0 0,0 0 0 0 0,0 0-1 0 0,0 0 1 0 0,0 0 0 0 0,0 0 0 0 0,0 0-1 0 0,0 0 1 0 0,0 0 0 0 0,0 0 0 0 0,0 1-1 0 0,0-1 1 0 0,0 0 0 0 0,0 0 0 0 0,0 0-1 0 0,0 0 1 0 0,0 0 0 0 0,0 0 0 0 0,0 0-1 0 0,0 0 1 0 0,0 0 0 0 0,0 0 0 0 0,0 1-1 0 0,0-1 1 0 0,0 0 0 0 0,0 0-1 0 0,0 1 0 0 0,0-1 0 0 0,0 1 0 0 0,0 0-1 0 0,0-1 1 0 0,0 1 0 0 0,0 0 0 0 0,0-1 0 0 0,0 1 0 0 0,-1 0 0 0 0,1-1 0 0 0,0 1 0 0 0,0 0 0 0 0,-1-1 0 0 0,1 1-1 0 0,0-1 1 0 0,-1 1-5 0 0,0-1 0 0 0,1 0-1 0 0,-1 1 1 0 0,0-1-1 0 0,1 0 1 0 0,-1 0 0 0 0,1 1-1 0 0,-1-1 1 0 0,0 0-1 0 0,0 0 1 0 0,1 0-1 0 0,-1 0 1 0 0,0 0 0 0 0,1 0-1 0 0,-1 0 6 0 0,-2 0-177 0 0,3 0-15 0 0,0 0 6 0 0,0 0-25 0 0,0 0-120 0 0,0 0-56 0 0,0 0 215 0 0,0 0-29 0 0,0 0-63 0 0,0 0 90 0 0,0 0-35 0 0,0 0-35 0 0,0 0-35 0 0,0 0-370 0 0,0 0 95 0 0,0 0-48 0 0,0 0-702 0 0,0 0-549 0 0,0 0-1048 0 0</inkml:trace>
  <inkml:trace contextRef="#ctx0" brushRef="#br0" timeOffset="13420.45">15193 521 5848 0 0,'0'0'168'0'0,"0"-2"-3"0"0,0 1-163 0 0,1 0 1 0 0,-1 1-1 0 0,-1-1 0 0 0,1 0 1 0 0,0 1-1 0 0,0-1 0 0 0,0 0 1 0 0,0 1-1 0 0,0-1 0 0 0,-1 0 1 0 0,1 1-1 0 0,0-1 0 0 0,0 0 0 0 0,-1 1 1 0 0,1-1-3 0 0,-7-1 20 0 0,1 2 53 0 0,-5-3 265 0 0,6-2 102 0 0,5 4-403 0 0,-1 1 0 0 0,1-1 0 0 0,-1 0 0 0 0,1 1 0 0 0,-1-1 0 0 0,1 1 0 0 0,-1-1 0 0 0,1 1 0 0 0,-1 0 0 0 0,1-1 0 0 0,-1 1 0 0 0,1 0 0 0 0,-1-1 0 0 0,0 1 0 0 0,1 0 0 0 0,-1-1 0 0 0,0 1 0 0 0,1 0 0 0 0,-1 0 0 0 0,0 0 0 0 0,1 0 0 0 0,-1 0 0 0 0,0 0 0 0 0,1 0 0 0 0,-1 0 0 0 0,0 0-37 0 0,-5 0 371 0 0,1 0-70 0 0,0 0-61 0 0,0 0-53 0 0,-3 0 53 0 0,1 0-111 0 0,-9 0 114 0 0,11 0-132 0 0,-1 0 38 0 0,-7 1 58 0 0,-2 6 6 0 0,3-1-64 0 0,2-2-18 0 0,0-1-43 0 0,-10 4 63 0 0,5-1 26 0 0,6-1 0 0 0,-1 0 0 0 0,1 1 1 0 0,-7 6-178 0 0,6-4 73 0 0,1 1-41 0 0,2-2 1 0 0,4-3-25 0 0,0-1 1 0 0,-1 0-1 0 0,1 0 0 0 0,-1 0 0 0 0,1 0 1 0 0,-1 0-9 0 0,3-3 6 0 0,-1 1 1 0 0,1-1 0 0 0,0 1 0 0 0,0 0 0 0 0,0 0 0 0 0,0 0-1 0 0,0-1 1 0 0,0 1 0 0 0,0 0 0 0 0,1 0 0 0 0,-1 0-1 0 0,0 0-6 0 0,-4 12 40 0 0,5-11-37 0 0,-1 0 0 0 0,1 1 0 0 0,-1-1 0 0 0,0 0 0 0 0,0 0 1 0 0,0 0-1 0 0,0 0 0 0 0,0 0 0 0 0,-1-1 0 0 0,1 1 0 0 0,0 0 0 0 0,-2 1-3 0 0,2-2 6 0 0,-1 0 1 0 0,1 1-1 0 0,-1-1 0 0 0,1 1 0 0 0,0 0 0 0 0,0-1 1 0 0,0 1-1 0 0,0 0 0 0 0,0 0 0 0 0,0 0 0 0 0,0 1-6 0 0,-1 14 53 0 0,2-1 14 0 0,0 8 53 0 0,0-22-107 0 0,1 0-1 0 0,-1-1 0 0 0,0 1 0 0 0,0 0 0 0 0,1-1 1 0 0,-1 1-1 0 0,1 0 0 0 0,-1-1 0 0 0,1 1 1 0 0,0-1-1 0 0,0 1 0 0 0,0-1 0 0 0,-1 0 0 0 0,2 1-12 0 0,2 6 49 0 0,1 2 15 0 0,-5-9-57 0 0,1 0-1 0 0,-1 0 0 0 0,0 0 1 0 0,1 1-1 0 0,-1-1 0 0 0,1 0 0 0 0,-1 0 1 0 0,1 0-1 0 0,0 0 0 0 0,-1 0 1 0 0,1-1-1 0 0,0 1 0 0 0,0 0 1 0 0,-1 0-1 0 0,1 0 0 0 0,0-1 0 0 0,0 1 1 0 0,0 0-1 0 0,0-1 0 0 0,0 1 1 0 0,0-1-1 0 0,0 1 0 0 0,0-1 1 0 0,0 1-1 0 0,1-1 0 0 0,-1 0 0 0 0,0 0 1 0 0,0 1-1 0 0,0-1 0 0 0,0 0 1 0 0,0 0-1 0 0,1 0 0 0 0,0 0-6 0 0,-1 0 9 0 0,1 0-1 0 0,0 0 0 0 0,0 0 1 0 0,0 1-1 0 0,-1-1 1 0 0,1 1-1 0 0,0-1 0 0 0,-1 1 1 0 0,1 0-1 0 0,0 0 0 0 0,-1-1 1 0 0,1 1-1 0 0,-1 0-8 0 0,1 0 9 0 0,-1 0 0 0 0,1 0-1 0 0,-1 0 1 0 0,1 0 0 0 0,0 0 0 0 0,-1-1-1 0 0,1 1 1 0 0,0-1 0 0 0,0 1 0 0 0,-1-1-1 0 0,1 0 1 0 0,0 0 0 0 0,0 0-9 0 0,46 0 308 0 0,-20 0-187 0 0,-9-1-45 0 0,-1-6-24 0 0,-7 2-22 0 0,-7 4-11 0 0,0-1 0 0 0,0 1 1 0 0,0-1-1 0 0,0 0 0 0 0,0 0 0 0 0,0 0 1 0 0,1-2-20 0 0,-2 2 7 0 0,26-14 64 0 0,-26 15-66 0 0,-1 0 3 0 0,0 0 0 0 0,0 0-1 0 0,0 0 1 0 0,0 0 0 0 0,0 0 0 0 0,0-1-1 0 0,0 1 1 0 0,-1 0 0 0 0,1-1-1 0 0,0 0 1 0 0,-1 1 0 0 0,1-1-1 0 0,-1 0 1 0 0,0 0 0 0 0,1 0 0 0 0,-1 0-1 0 0,0 0 1 0 0,1-2-8 0 0,24-27 91 0 0,-7-8 11 0 0,-7 15-92 0 0,-9 8 1 0 0,-3 15-8 0 0,0 1-1 0 0,0-1 1 0 0,0 0 0 0 0,0 0 0 0 0,0 0 0 0 0,0 0-1 0 0,0 0 1 0 0,0 1 0 0 0,0-1 0 0 0,1 0 0 0 0,-1 0-1 0 0,0 0 1 0 0,1 1 0 0 0,-1-1 0 0 0,1 0-3 0 0,6-3 8 0 0,-7 4-8 0 0,0 0 1 0 0,0 0-1 0 0,0 0 0 0 0,1 0 0 0 0,-1 0 0 0 0,0 0 1 0 0,0 0-1 0 0,0 0 0 0 0,1 0 0 0 0,-1 0 0 0 0,0 0 1 0 0,0 0-1 0 0,0 0 0 0 0,0 0 0 0 0,1-1 0 0 0,-1 1 1 0 0,0 0-1 0 0,0 0 0 0 0,0 0 0 0 0,0 0 0 0 0,0 0 1 0 0,0-1-1 0 0,1 1 0 0 0,-1 0 0 0 0,0 0 0 0 0,0 0 1 0 0,0-1-1 0 0,0 1 0 0 0,0 0 0 0 0,0 0 0 0 0,0 0 0 0 0,0-1 1 0 0,2-23-65 0 0,-3 31 41 0 0,2 21-97 0 0,1-18 101 0 0,3-2 10 0 0,-4-7 9 0 0,0 1 0 0 0,0-1 0 0 0,0 1 0 0 0,0-1 0 0 0,-1 1 0 0 0,1-1-1 0 0,0 1 1 0 0,-1-1 0 0 0,1 1 0 0 0,-1 0 0 0 0,0-1 0 0 0,0 1 0 0 0,1 0 0 0 0,-1-1 0 0 0,0 2 0 0 0,0 58 0 0 0,0-60 0 0 0,0 1 0 0 0,0 0 0 0 0,0 0 0 0 0,1 0 0 0 0,-1-1 0 0 0,1 1 0 0 0,-1 0 0 0 0,1-1 0 0 0,0 1 0 0 0,-1 0 0 0 0,1-1 0 0 0,0 1 0 0 0,0-1 0 0 0,0 1 0 0 0,0-1 0 0 0,0 1 0 0 0,0 0 0 0 0,0-1 0 0 0,0 1 0 0 0,-1 0 0 0 0,1-1 0 0 0,-1 1 0 0 0,1 0 0 0 0,-1-1 0 0 0,0 1 0 0 0,0 0 0 0 0,0 0 0 0 0,0 5 0 0 0,0-5 0 0 0,0 0 0 0 0,0 1 0 0 0,0-1 0 0 0,0 0 0 0 0,0 0 0 0 0,0 0 0 0 0,1 0 0 0 0,-1 0 0 0 0,1 1 0 0 0,0 0 0 0 0,15 26 0 0 0,-6-24 0 0 0,-5 5-27 0 0,-4-9 18 0 0,0-1 1 0 0,-1 0-1 0 0,1 1 1 0 0,0-1-1 0 0,-1 0 1 0 0,1 0-1 0 0,0 1 1 0 0,-1-1-1 0 0,1 0 1 0 0,0 0-1 0 0,-1 0 1 0 0,1 0-1 0 0,0 0 0 0 0,-1 0 1 0 0,1 0 8 0 0,2 0-133 0 0,-3 0 59 0 0,0 0-56 0 0,0 0-69 0 0,0 0-113 0 0,0 0-132 0 0,0 0-119 0 0,0 0 77 0 0,0 0-44 0 0,0 0-624 0 0,0 0-493 0 0,0 0-934 0 0</inkml:trace>
  <inkml:trace contextRef="#ctx0" brushRef="#br0" timeOffset="13800.49">15477 490 7976 0 0,'0'0'174'0'0,"0"0"29"0"0,0 2 14 0 0,0-1-210 0 0,0 0 0 0 0,0-1 0 0 0,1 1 0 0 0,-1-1 0 0 0,0 1-1 0 0,0 0 1 0 0,0-1 0 0 0,0 1 0 0 0,0-1 0 0 0,1 1-1 0 0,-1-1 1 0 0,0 1 0 0 0,1-1 0 0 0,-1 1 0 0 0,0-1 0 0 0,1 1-1 0 0,-1-1 1 0 0,0 1 0 0 0,1-1 0 0 0,-1 0 0 0 0,1 1-1 0 0,-1-1 1 0 0,1 0 0 0 0,0 1-7 0 0,-1-1 3 0 0,1 1-1 0 0,-1-1 1 0 0,1 1 0 0 0,0-1-1 0 0,-1 1 1 0 0,1-1-1 0 0,-1 1 1 0 0,1-1 0 0 0,-1 1-1 0 0,1 0 1 0 0,-1-1 0 0 0,0 1-1 0 0,1-1 1 0 0,-1 1-1 0 0,0 0 1 0 0,0 0 0 0 0,1-1-1 0 0,-1 1 1 0 0,0 0 0 0 0,0-1-1 0 0,0 1 1 0 0,0 0-1 0 0,0 0 1 0 0,0-1 0 0 0,0 1-3 0 0,0 6-8 0 0,0 9 8 0 0,3-7 77 0 0,5 8 336 0 0,1 0 38 0 0,18 36 1020 0 0,-10-22-601 0 0,-6-10-338 0 0,-2-3-136 0 0,-1-2-54 0 0,-4 2 56 0 0,-4 11 126 0 0,-1-12-214 0 0,1-2-43 0 0,0-1-74 0 0,0-12-39 0 0,0-2-8 0 0,0 0-6 0 0,0 0-18 0 0,0 0-8 0 0,0 0-2 0 0,0 0-2 0 0,0 0-4 0 0,0 0-2 0 0,0 0 0 0 0,0 0-7 0 0,-3-2-37 0 0,2 0-54 0 0,-1 0-1 0 0,1 0 1 0 0,0 0 0 0 0,-1 0 0 0 0,1 0 0 0 0,0 0-1 0 0,0 0 1 0 0,0-2-6 0 0,0 2 8 0 0,1 0-1 0 0,-1 0 1 0 0,1-1-1 0 0,-1 1 0 0 0,1 0 1 0 0,0-1-1 0 0,-1 1 1 0 0,1 0-1 0 0,0-1 1 0 0,1 1-1 0 0,-1-1 0 0 0,0 1 1 0 0,1 0-1 0 0,-1 0 1 0 0,1-1-1 0 0,1-1-7 0 0,3-4 12 0 0,-4 7-9 0 0,0-1 1 0 0,-1 1 0 0 0,1 0-1 0 0,0-1 1 0 0,0 0 0 0 0,-1 1-1 0 0,1-1 1 0 0,-1 1 0 0 0,1-1-1 0 0,-1 0 1 0 0,1 1 0 0 0,-1-1-1 0 0,0 0 1 0 0,0 1 0 0 0,0-2-4 0 0,0-3 6 0 0,1 0 0 0 0,0-1-1 0 0,0 1 1 0 0,1 0 0 0 0,-1 0 0 0 0,1 1 0 0 0,1-1 0 0 0,-1 0 0 0 0,1 1-1 0 0,0-1-5 0 0,3-4 14 0 0,0 0 0 0 0,0 1 0 0 0,1 0 0 0 0,1 0 0 0 0,3-3-14 0 0,13-9 8 0 0,12-5-72 0 0,-33 24 58 0 0,-1 0 1 0 0,1 0-1 0 0,0 1 1 0 0,0-1 0 0 0,-1 1-1 0 0,1 0 1 0 0,0 0-1 0 0,0 0 1 0 0,0 0-1 0 0,1 0 1 0 0,-1 0-1 0 0,0 1 1 0 0,0 0-1 0 0,0-1 1 0 0,0 1 0 0 0,0 1-1 0 0,3-1 6 0 0,7 0-14 0 0,-7 0-4 0 0,46 2-31 0 0,-48-2 49 0 0,1 1 0 0 0,0 0 0 0 0,-1 0 0 0 0,1 0 0 0 0,0 0 0 0 0,-1 1 0 0 0,1 0 0 0 0,-1 0 0 0 0,2 1 0 0 0,28 26 0 0 0,-23-24 0 0 0,-10-5 0 0 0,0 0 0 0 0,0 1 0 0 0,1-1 0 0 0,-1 0 0 0 0,0 1 0 0 0,0 0 0 0 0,0-1 0 0 0,0 1 0 0 0,0 0 0 0 0,0-1 0 0 0,0 1 0 0 0,-1 0 0 0 0,1 0 0 0 0,0 0 0 0 0,0 0 0 0 0,-1 0 0 0 0,1 0 0 0 0,0 0 0 0 0,4 10 0 0 0,-4-9 0 0 0,0 0 0 0 0,0 1 0 0 0,0-1 0 0 0,0 0 0 0 0,1 0 0 0 0,-1 0 0 0 0,1 0 0 0 0,0 0 0 0 0,-1 0 0 0 0,1-1 3 0 0,0 1 0 0 0,0 0 0 0 0,-1 0-1 0 0,1 0 1 0 0,-1 0 0 0 0,0 0-1 0 0,2 2-2 0 0,-1 10 65 0 0,-2-12-59 0 0,0 0-1 0 0,1-1 0 0 0,-1 1 0 0 0,0-1 0 0 0,1 1 0 0 0,-1-1 0 0 0,1 1 0 0 0,-1-1 0 0 0,1 1 0 0 0,-1-1 0 0 0,1 1 0 0 0,0-1 0 0 0,0 0-5 0 0,5 13 2 0 0,-5-13-1 0 0,0 1 0 0 0,-1 0 0 0 0,1-1 0 0 0,-1 1 0 0 0,0 0-1 0 0,0 0 1 0 0,0 0 0 0 0,0-1 0 0 0,0 1 0 0 0,0 1-1 0 0,0 11 45 0 0,0-3-44 0 0,0 28 121 0 0,0-27-128 0 0,0-1-53 0 0,-2 1-275 0 0,2-10 245 0 0,-1-1 1 0 0,0 1-1 0 0,0 0 0 0 0,0-1 1 0 0,0 1-1 0 0,0-1 0 0 0,0 1 1 0 0,0-1-1 0 0,0 1 0 0 0,-1-1 89 0 0,-1 2-762 0 0</inkml:trace>
  <inkml:trace contextRef="#ctx0" brushRef="#br0" timeOffset="14520.98">16471 521 6416 0 0,'0'0'141'0'0,"0"0"23"0"0,0-2 13 0 0,0 1-166 0 0,0 0-1 0 0,0 1 1 0 0,0-1-1 0 0,0 0 1 0 0,0 1-1 0 0,1-1 1 0 0,-1 0-1 0 0,0 1 1 0 0,0-1-1 0 0,0 0 1 0 0,1 1-1 0 0,-1-1 1 0 0,0 0-1 0 0,1 1 1 0 0,-1-1-11 0 0,10-4 32 0 0,-7-2-19 0 0,-3 1 35 0 0,0 4-64 0 0,0 0 34 0 0,0-2 108 0 0,0-2 120 0 0,1 1 16 0 0,-2-7 406 0 0,1 5-326 0 0,0 5-230 0 0,-1 0-35 0 0,0 0-39 0 0,0 1-48 0 0,-5-4 220 0 0,5 5-198 0 0,1 0 1 0 0,-1 0-1 0 0,1 0 1 0 0,0-1-1 0 0,-1 1 1 0 0,1 0-1 0 0,0 0 0 0 0,-1-1 1 0 0,1 1-1 0 0,0 0 1 0 0,-1 0-1 0 0,1-1 1 0 0,0 1-1 0 0,0-1 1 0 0,-1 1-1 0 0,1 0 0 0 0,0-1 1 0 0,0 1-1 0 0,0 0 1 0 0,0-1-1 0 0,-1 1 1 0 0,1-1-1 0 0,0 1 1 0 0,0 0-1 0 0,0-1 0 0 0,0 1 1 0 0,0-1-1 0 0,0 1 1 0 0,0-1-1 0 0,0 1 1 0 0,0-1-13 0 0,-2-4 298 0 0,-9-5 12 0 0,10 8-158 0 0,-1 1-34 0 0,-2 0 32 0 0,0 1-74 0 0,-1 1-39 0 0,3-1 54 0 0,-17 0 240 0 0,-1 0-43 0 0,-1 0-46 0 0,1 0-46 0 0,-11 0 22 0 0,2 0-125 0 0,11 2-26 0 0,0 5-45 0 0,7-3-7 0 0,-7 2 42 0 0,0 0-32 0 0,7-2-11 0 0,-10 5 56 0 0,5-2-50 0 0,-8-2 23 0 0,19 2-30 0 0,2-4-5 0 0,-8 4 32 0 0,10-7-39 0 0,0 1 0 0 0,0-1-1 0 0,0 1 1 0 0,0-1 0 0 0,0 1 0 0 0,0-1 0 0 0,0 1 0 0 0,0 0 0 0 0,0-1-1 0 0,1 1 1 0 0,-1 0 0 0 0,0 0 0 0 0,0 0 0 0 0,1 0 0 0 0,-1 0 0 0 0,0 0-1 0 0,-2 15 0 0 0,5 11 0 0 0,-2-27 0 0 0,0 0 0 0 0,0 1 0 0 0,0-1 0 0 0,0 0 0 0 0,0 0 0 0 0,0 0 0 0 0,0 1 0 0 0,0-1 0 0 0,1 0 0 0 0,-1 0 0 0 0,0 0 0 0 0,0 1 0 0 0,0-1 0 0 0,0 0 0 0 0,0 0 0 0 0,1 0 0 0 0,-1 0 0 0 0,0 0 0 0 0,0 1 0 0 0,0-1 0 0 0,1 0 0 0 0,-1 0 0 0 0,0 0 0 0 0,0 0 0 0 0,0 0 0 0 0,1 0 0 0 0,-1 0 0 0 0,0 0 0 0 0,0 0 0 0 0,1 0 0 0 0,-1 0 0 0 0,0 0 0 0 0,0 0 0 0 0,1 0 0 0 0,7 3 0 0 0,8 6 0 0 0,-9-5 0 0 0,-1 0 0 0 0,1-1 0 0 0,7 3 0 0 0,-1-2 0 0 0,-9-3 0 0 0,0 0 0 0 0,0 0 0 0 0,0 0 0 0 0,0 1 0 0 0,-1 0 0 0 0,1 0 0 0 0,0 0 0 0 0,0 0 0 0 0,1 2 0 0 0,1-2 0 0 0,0 1 0 0 0,1-1 0 0 0,-1 1 0 0 0,0-2 0 0 0,6 2 0 0 0,-4-1 0 0 0,1 0 0 0 0,0 1 0 0 0,-1 0 0 0 0,2 1 0 0 0,15 10 0 0 0,-13-7 0 0 0,0-1 0 0 0,1 0 0 0 0,-1-1 0 0 0,8 2 0 0 0,-2-3 0 0 0,-10-3 0 0 0,-1 1 0 0 0,1 0 0 0 0,-1 1 0 0 0,0 0 0 0 0,1 0 0 0 0,8 5 0 0 0,29 13 0 0 0,-8-5 0 0 0,-25-14 0 0 0,-11-1 0 0 0,1-1 0 0 0,0 0 0 0 0,-1 0 0 0 0,1 0 0 0 0,-1 1 0 0 0,1-1 0 0 0,-1 1 0 0 0,0-1 0 0 0,1 1 0 0 0,-1-1 0 0 0,1 1 0 0 0,-1 0 0 0 0,0 0 0 0 0,1 0 0 0 0,-1 0 0 0 0,0 0 0 0 0,0 0 0 0 0,0 0 0 0 0,0 0 0 0 0,0 0 0 0 0,1 1 0 0 0,3 11 14 0 0,2-8 33 0 0,-7-5-43 0 0,1 0 0 0 0,-1 1-1 0 0,0-1 1 0 0,1 0 0 0 0,-1 0-1 0 0,0 1 1 0 0,1-1 0 0 0,-1 0-1 0 0,0 0 1 0 0,1 1 0 0 0,-1-1 0 0 0,0 0-1 0 0,0 1 1 0 0,1-1 0 0 0,-1 0-1 0 0,0 1 1 0 0,0-1 0 0 0,0 1-1 0 0,1-1 1 0 0,-1 0 0 0 0,0 1-1 0 0,0-1 1 0 0,0 1 0 0 0,0-1-1 0 0,0 0 1 0 0,0 1 0 0 0,0-1 0 0 0,0 1-1 0 0,0-1 1 0 0,0 1 0 0 0,0-1-4 0 0,0 3 88 0 0,0-1 6 0 0,0 9 28 0 0,0-8 7 0 0,0-3 6 0 0,-3 2-5 0 0,-7 9-22 0 0,7-9-24 0 0,-1-1-37 0 0,-5-1-12 0 0,7-1-7 0 0,-24 1 101 0 0,1 0-42 0 0,-51 0 77 0 0,75 0-161 0 0,-1 0 0 0 0,0 0 1 0 0,0 0-1 0 0,0-1 0 0 0,1 1 0 0 0,-1-1 1 0 0,0 1-1 0 0,1-1 0 0 0,-1 0 1 0 0,0 0-1 0 0,1 1 0 0 0,-1-1 1 0 0,1-1-4 0 0,-10-3-52 0 0,5 3-33 0 0,-1 2-55 0 0,4 0 19 0 0,-1 0 51 0 0,-5 0-72 0 0,6 0 50 0 0,0 0-47 0 0,0-1-24 0 0,1 1-53 0 0,0-1-62 0 0,-1 0-70 0 0,2 0 39 0 0,-1 0-45 0 0,1 0-39 0 0,-1 0-34 0 0,0-1-125 0 0,0 0-33 0 0,-3-3-1292 0 0</inkml:trace>
  <inkml:trace contextRef="#ctx0" brushRef="#br0" timeOffset="14790.09">16882 537 7312 0 0,'0'0'209'0'0,"2"3"-5"0"0,4 4-162 0 0,7 17-42 0 0,-9-17 29 0 0,-1-1 37 0 0,-3-6-64 0 0,3 7 172 0 0,0 0 141 0 0,7-2 309 0 0,-7-1-299 0 0,1 3-38 0 0,0 0-36 0 0,-1 0-35 0 0,-1-3-52 0 0,2 8 205 0 0,-4 21 292 0 0,-1-22-438 0 0,1-1 48 0 0,0-10-270 0 0,-2 32 228 0 0,-2-18-141 0 0,-4-3-81 0 0,3-7 23 0 0,0-3-47 0 0,0 0-23 0 0,-1 9-76 0 0,6-9 107 0 0,-1-1 0 0 0,0 0 0 0 0,0 1 0 0 0,1-1 0 0 0,-1 0 0 0 0,0 0 0 0 0,0 1 0 0 0,0-1 0 0 0,0 0 0 0 0,0 0 0 0 0,1 0 0 0 0,-1 0 0 0 0,0 0 0 0 0,-1 0 9 0 0</inkml:trace>
  <inkml:trace contextRef="#ctx0" brushRef="#br0" timeOffset="15046.79">16771 316 6000 0 0,'0'0'174'0'0,"0"0"-44"0"0,0 0-8 0 0,0 0 44 0 0,0 0 140 0 0,0 0 262 0 0,0 0 22 0 0,0 0-248 0 0,0 0-151 0 0,0 0-50 0 0,0 0 5 0 0,3 0 32 0 0,4 0-67 0 0,-3 0-45 0 0,0 0 45 0 0,10 0-85 0 0</inkml:trace>
  <inkml:trace contextRef="#ctx0" brushRef="#br0" timeOffset="11721.74">13316 458 5672 0 0,'0'0'165'0'0,"1"1"-45"0"0,1 1-11 0 0,2 2 38 0 0,5 2 121 0 0,-4-3-138 0 0,-5-3-96 0 0,1 0-1 0 0,0 1 1 0 0,-1-1 0 0 0,1 0-1 0 0,0 0 1 0 0,-1 1-1 0 0,1-1 1 0 0,-1 1 0 0 0,1-1-1 0 0,-1 1 1 0 0,1-1-1 0 0,-1 1 1 0 0,1-1 0 0 0,-1 1-1 0 0,1-1 1 0 0,-1 1 0 0 0,0-1-1 0 0,1 1 1 0 0,-1 0-1 0 0,0-1 1 0 0,0 1 0 0 0,1 0-34 0 0,1 4 137 0 0,5 3 170 0 0,10 2 265 0 0,-4-3-142 0 0,-5-1-195 0 0,5 7 192 0 0,0-2-42 0 0,0 1-40 0 0,0-2-34 0 0,4 3 24 0 0,0-1-35 0 0,4 3 25 0 0,11 6 119 0 0,-26-17-378 0 0,5 3 28 0 0,9 6 75 0 0,-4 1-18 0 0,-6-3-69 0 0,1 0 4 0 0,-3-2 1 0 0,0-2 16 0 0,2 0 39 0 0,4 1 13 0 0,9 7 168 0 0,1 0-15 0 0,-11-6-178 0 0,3 4-30 0 0,5 8-81 0 0,-8-8-6 0 0,-9-7 17 0 0,0-1 0 0 0,0 1 1 0 0,0 0-1 0 0,0 0 0 0 0,-1 0 1 0 0,0 1-31 0 0,0-1 22 0 0,-1 7 50 0 0,-2-11-2 0 0,3 1-4 0 0,7 8-2 0 0,-7-9 0 0 0,-3-2 0 0 0,0 0-32 0 0,0 0-134 0 0,0 0-55 0 0,0 0 111 0 0,0 0-12 0 0,0 0-22 0 0,0 0-37 0 0,0 0-17 0 0,0 0-38 0 0,0 0-45 0 0,0 0-48 0 0,0 0-54 0 0,0 0-50 0 0,0 0-43 0 0,0 0-39 0 0,0 0-133 0 0,0 0-38 0 0,0 0-161 0 0,0 0-433 0 0</inkml:trace>
  <inkml:trace contextRef="#ctx0" brushRef="#br0" timeOffset="12013.73">13758 411 7200 0 0,'0'0'165'0'0,"0"0"22"0"0,0 0 6 0 0,0 3-28 0 0,0-3-163 0 0,0 1 0 0 0,-1 0-1 0 0,1-1 1 0 0,0 1-1 0 0,0 0 1 0 0,0 0-1 0 0,-1-1 1 0 0,1 1-1 0 0,0 0 1 0 0,-1-1-1 0 0,1 1 1 0 0,-1-1-1 0 0,1 1 1 0 0,-1 0 0 0 0,1-1-1 0 0,-1 1 1 0 0,1-1-1 0 0,-1 1 1 0 0,1-1-1 0 0,-1 0 1 0 0,0 1-1 0 0,1-1 1 0 0,-1 1-1 0 0,0-1 1 0 0,1 0-1 0 0,-1 0 1 0 0,0 1-2 0 0,0-1-1 0 0,-1 1 1 0 0,1-1-1 0 0,0 1 1 0 0,0 0-1 0 0,0 0 0 0 0,0 0 1 0 0,-1-1-1 0 0,1 1 1 0 0,0 0-1 0 0,0 0 1 0 0,1 1-1 0 0,-1-1 0 0 0,0 0 1 0 0,0 1 0 0 0,-4 8 33 0 0,0 1 103 0 0,-4-4 109 0 0,0-1 33 0 0,1 1-40 0 0,-15 19 338 0 0,10-10-249 0 0,3-5-76 0 0,3-3-100 0 0,2-4-38 0 0,0 1 0 0 0,1 0 1 0 0,0-1-1 0 0,-2 4-113 0 0,2-2 76 0 0,0-1 0 0 0,0 0 0 0 0,-1 0 0 0 0,1 0 0 0 0,-1 0 0 0 0,0-1 0 0 0,0 0 0 0 0,-4 2-76 0 0,-6 8 242 0 0,6 0-58 0 0,-4 3 14 0 0,-4-5-5 0 0,14-10-159 0 0,0 0 0 0 0,1-1 0 0 0,-1 2 0 0 0,0-1 0 0 0,1 0 0 0 0,-1 0-1 0 0,1 1 1 0 0,-1-1 0 0 0,0 4-34 0 0,-8 9 90 0 0,-24 28 280 0 0,17-25-242 0 0,1 0-18 0 0,-10 11 30 0 0,8-16-106 0 0,6-7 9 0 0,8 4-22 0 0,-6-5 22 0 0,6 6-22 0 0,-5-6 33 0 0,7 2-27 0 0,3-3-41 0 0,0-2-43 0 0,0-2-86 0 0,0 0-153 0 0,0 0-21 0 0,0 0-3 0 0</inkml:trace>
  <inkml:trace contextRef="#ctx0" brushRef="#br0" timeOffset="11090.98">12859 80 7920 0 0,'0'0'174'0'0,"0"0"29"0"0,0 0 13 0 0,0 0 20 0 0,0 0 57 0 0,0 0 25 0 0,-3 2 2 0 0,2-1-289 0 0,-1 1 1 0 0,1-1-1 0 0,0 0 0 0 0,-1 0 1 0 0,1 0-1 0 0,-1-1 1 0 0,1 1-1 0 0,-1 0 1 0 0,0 0-1 0 0,1-1 0 0 0,-1 1-31 0 0,-10 1 125 0 0,-3-2-37 0 0,14 0-77 0 0,-1 1 0 0 0,0-1 0 0 0,1 0 0 0 0,-1 0-1 0 0,0 1 1 0 0,1-1 0 0 0,-1 1 0 0 0,1-1 0 0 0,-1 1 0 0 0,1 0-1 0 0,-1-1 1 0 0,1 1 0 0 0,-1 1-11 0 0,0-1 11 0 0,0 0 1 0 0,1 0-1 0 0,-1 0 0 0 0,0 0 1 0 0,0-1-1 0 0,0 1 0 0 0,1 0 1 0 0,-1-1-1 0 0,0 0 0 0 0,0 1 1 0 0,0-1-1 0 0,0 0 0 0 0,-2 0-11 0 0,0 0 18 0 0,0 1 0 0 0,0-1 0 0 0,0 1-1 0 0,0 0 1 0 0,1 0 0 0 0,-1 0-1 0 0,0 1 1 0 0,0-1 0 0 0,1 1 0 0 0,-3 1-18 0 0,-9 2 96 0 0,-2-7 3 0 0,0 0 61 0 0,2 7 46 0 0,-8 4 90 0 0,17-7-240 0 0,0-1 0 0 0,0-1 1 0 0,0 1-1 0 0,-1-1 0 0 0,-2 0-56 0 0,2 0 11 0 0,5-1-4 0 0,0 1 0 0 0,0 0 0 0 0,0 0 0 0 0,-1 0 0 0 0,1 0 0 0 0,0 1-1 0 0,0-1 1 0 0,0 1 0 0 0,0-1 0 0 0,-1 1-7 0 0,-5 4 13 0 0,-5 2 22 0 0,2-5 21 0 0,0-1-8 0 0,9 0-45 0 0,0 0 1 0 0,0-1 0 0 0,1 1 0 0 0,-1 0 0 0 0,1 0-1 0 0,-1 0 1 0 0,1 0 0 0 0,-1 1 0 0 0,1-1 0 0 0,-1 1-4 0 0,2-2 2 0 0,0 0 0 0 0,0 1 0 0 0,-1-1 1 0 0,1 0-1 0 0,0 1 0 0 0,-1-1 0 0 0,1 0 1 0 0,0 0-1 0 0,-1 1 0 0 0,1-1 0 0 0,-1 0 0 0 0,1 0 1 0 0,0 0-1 0 0,-1 1 0 0 0,1-1 0 0 0,-1 0 1 0 0,1 0-1 0 0,0 0 0 0 0,-1 0 0 0 0,1 0 1 0 0,-1 0-1 0 0,1 0 0 0 0,-1 0 0 0 0,1 0 1 0 0,-1 0-1 0 0,1 0 0 0 0,-1 0-2 0 0,-3 1 20 0 0,3 0-20 0 0,1-1 1 0 0,-1 1 0 0 0,1-1-1 0 0,0 1 1 0 0,0 0 0 0 0,-1-1 0 0 0,1 1-1 0 0,0 0 1 0 0,0-1 0 0 0,0 1-1 0 0,0 0 1 0 0,0-1 0 0 0,0 1 0 0 0,0 0-1 0 0,0-1 0 0 0,0 0 0 0 0,0 1 1 0 0,0-1 0 0 0,0 0 0 0 0,0 0-1 0 0,0 0 1 0 0,0 0 0 0 0,0 0 0 0 0,0 0-1 0 0,0 0 1 0 0,0 0 0 0 0,0 0 0 0 0,0 0-1 0 0,0 1 1 0 0,0-1 0 0 0,0 0 0 0 0,0 0-1 0 0,0 0 1 0 0,0 0 0 0 0,0 0 0 0 0,0 0-1 0 0,0 0 1 0 0,0 0 0 0 0,0 0-1 0 0,0 0 1 0 0,0 0 0 0 0,0 1 0 0 0,0-1-1 0 0,0 0 1 0 0,0 0 0 0 0,0 0 0 0 0,-1 0-1 0 0,1 0 1 0 0,0 0 0 0 0,0 0 0 0 0,0 0-1 0 0,0 0 1 0 0,0 0 0 0 0,0 0 0 0 0,0 0-1 0 0,0 0 1 0 0,0 0 0 0 0,0 0 0 0 0,0 0-1 0 0,-1 0 1 0 0,1 0 0 0 0,0 0 0 0 0,0 0-1 0 0,0 0 1 0 0,0 0 0 0 0,0 0 0 0 0,0 0-1 0 0,0 0 1 0 0,0 0 0 0 0,0 0 0 0 0,0 0-1 0 0,-1 0 1 0 0,1 0 0 0 0,0 0-1 0 0,0 0 1 0 0,-1 0-1 0 0,0 0 1 0 0,1 0 0 0 0,-1 0 0 0 0,0 0-1 0 0,0 0 1 0 0,1 0 0 0 0,-1 1-1 0 0,0-1 1 0 0,1 0 0 0 0,-1 0-1 0 0,1 1 1 0 0,-1-1 0 0 0,0 0 0 0 0,1 1-1 0 0,-6 12 10 0 0,-4 3 33 0 0,10-16-42 0 0,-1 1 0 0 0,1 0 0 0 0,0-1 0 0 0,0 1 0 0 0,-1 0 0 0 0,1-1 1 0 0,0 1-1 0 0,0 0 0 0 0,0 0 0 0 0,0-1 0 0 0,0 1 0 0 0,0 0 0 0 0,0 0 0 0 0,0-1 0 0 0,0 1 0 0 0,1 0 0 0 0,-1-1 0 0 0,0 1 0 0 0,0 0 1 0 0,0-1-1 0 0,1 1-1 0 0,4 7 23 0 0,-4-6-19 0 0,0-1-1 0 0,0 1 0 0 0,0-1 1 0 0,-1 1-1 0 0,1-1 0 0 0,0 1 1 0 0,-1-1-1 0 0,1 1 1 0 0,-1-1-1 0 0,0 1 0 0 0,1 0 1 0 0,-1-1-1 0 0,0 1 0 0 0,0 0-3 0 0,0 5 21 0 0,0-5-16 0 0,-1 0-1 0 0,1 1 0 0 0,0-1 0 0 0,1 0 1 0 0,-1 0-1 0 0,0 0 0 0 0,1 0 1 0 0,-1 0-1 0 0,1 0 0 0 0,0 2-4 0 0,4 3 21 0 0,-4-5-18 0 0,0-1 0 0 0,-1 1 0 0 0,1-1-1 0 0,0 1 1 0 0,0-1 0 0 0,-1 1 0 0 0,1-1 0 0 0,-1 1 0 0 0,1 0 0 0 0,-1-1 0 0 0,1 1 0 0 0,-1 0 0 0 0,0-1-1 0 0,0 1 1 0 0,0 1-3 0 0,-1 6 17 0 0,1-5-11 0 0,0 0-1 0 0,-1-1 1 0 0,1 1 0 0 0,1 0 0 0 0,-1-1 0 0 0,1 1 0 0 0,-1-1 0 0 0,1 1 0 0 0,1 1-6 0 0,2 6 26 0 0,-3-9-14 0 0,1 1-1 0 0,-1 0 1 0 0,0 0 0 0 0,0 1 0 0 0,0-1-1 0 0,-1 0 1 0 0,1 0 0 0 0,-1 0 0 0 0,1 1 0 0 0,-1 1-12 0 0,0 1 20 0 0,1 0 0 0 0,0-1 0 0 0,0 1 0 0 0,1 0 0 0 0,1 2-20 0 0,-1-2 31 0 0,-1-1 0 0 0,0 1 0 0 0,1-1 1 0 0,-1 1-1 0 0,-1 3-31 0 0,0 18 163 0 0,-1-21-128 0 0,1 0-1 0 0,0 1 1 0 0,0-1-1 0 0,0 0 1 0 0,1 0-1 0 0,0 0 1 0 0,1 3-35 0 0,4 6 112 0 0,-5-11-83 0 0,0-1-1 0 0,1 0 0 0 0,-1 1 1 0 0,-1-1-1 0 0,1 0 0 0 0,0 1 0 0 0,-1-1 1 0 0,0 2-29 0 0,0 14 186 0 0,0 6 7 0 0,3-6-103 0 0,3-3-15 0 0,-5-13-58 0 0,0 0 0 0 0,0 1 0 0 0,0-1 0 0 0,0 0 0 0 0,0 1 0 0 0,-1-1 0 0 0,1 1 0 0 0,-1 1-17 0 0,0 74 573 0 0,0-64-410 0 0,0 1 45 0 0,3-11-24 0 0,-2-4-166 0 0,0 1 1 0 0,0-1 0 0 0,0 0-1 0 0,0 0 1 0 0,0 1 0 0 0,0-1 0 0 0,0 1-1 0 0,0-1 1 0 0,-1 1 0 0 0,1-1 0 0 0,0 1-1 0 0,-1-1 1 0 0,1 1 0 0 0,-1 0 0 0 0,0-1-1 0 0,1 1 1 0 0,-1 0 0 0 0,0 0-19 0 0,0-1 3 0 0,0 0 0 0 0,0 0 0 0 0,0 0 0 0 0,0 0 0 0 0,0-1 0 0 0,0 1 0 0 0,0 0-1 0 0,0 0 1 0 0,0 0 0 0 0,1 0 0 0 0,-1-1 0 0 0,0 1 0 0 0,1 0 0 0 0,-1 0-3 0 0,11 5 43 0 0,-11-6-42 0 0,1 1 1 0 0,-1-1 0 0 0,0 1-1 0 0,1 0 1 0 0,-1-1-1 0 0,0 1 1 0 0,0 0 0 0 0,0-1-1 0 0,0 1 1 0 0,1 0-1 0 0,-1-1 1 0 0,0 1 0 0 0,0 0-1 0 0,0-1 1 0 0,0 1-2 0 0,0 2 64 0 0,2-1 8 0 0,11 9 19 0 0,-6-8-51 0 0,-7-3-36 0 0,1 0 0 0 0,-1 0 0 0 0,1 0 0 0 0,-1 1 0 0 0,1-1 0 0 0,-1 0 0 0 0,1 0 0 0 0,-1 0 0 0 0,0 1 0 0 0,1-1 0 0 0,-1 0 0 0 0,0 0 0 0 0,1 1 0 0 0,-1-1 0 0 0,0 0 0 0 0,1 1 0 0 0,-1-1 0 0 0,0 1 0 0 0,1-1 0 0 0,-1 0 0 0 0,0 1 0 0 0,0-1 0 0 0,0 1 0 0 0,1-1 0 0 0,-1 0 0 0 0,0 1 0 0 0,0-1 0 0 0,0 1 0 0 0,0-1 0 0 0,0 1 0 0 0,0-1 0 0 0,0 1 0 0 0,0-1 0 0 0,0 1 0 0 0,0-1 0 0 0,0 1-4 0 0,0-1 1 0 0,0 0 1 0 0,0 0-1 0 0,0 0 1 0 0,0 0-1 0 0,0 0 1 0 0,0 0-1 0 0,0 0 1 0 0,0 0-1 0 0,0 1 1 0 0,0-1-1 0 0,0 0 1 0 0,0 0 0 0 0,0 0-1 0 0,0 0 1 0 0,0 0-1 0 0,0 0 1 0 0,0 0-1 0 0,0 0 1 0 0,0 0-1 0 0,0 0 1 0 0,0 1-1 0 0,0-1 1 0 0,0 0 0 0 0,0 0-1 0 0,0 0 1 0 0,0 0-1 0 0,0 0 1 0 0,0 0-1 0 0,0 0 1 0 0,1 0-1 0 0,-1 0 1 0 0,0 0-1 0 0,0 0 1 0 0,0 0 0 0 0,0 0-1 0 0,0 0 1 0 0,0 0-1 0 0,0 0 1 0 0,0 0-1 0 0,0 1 1 0 0,0-1-1 0 0,0 0 1 0 0,1 0-1 0 0,-1 0 1 0 0,0 0-1 0 0,0 0 1 0 0,0 0 0 0 0,0 0-1 0 0,0 0 1 0 0,0 0-1 0 0,0 0 1 0 0,0 0-1 0 0,0 0 1 0 0,0-1-1 0 0,0 1 1 0 0,1 0-1 0 0,-1 0-1 0 0,17 0 72 0 0,-15 0-51 0 0,39 0-26 0 0,-34 1 5 0 0,-6-1 0 0 0,1 0 0 0 0,0 0 0 0 0,-1 0 0 0 0,1 0 0 0 0,0 0 0 0 0,-1 0 0 0 0,1 0 0 0 0,-1-1 0 0 0,1 1 0 0 0,0-1 0 0 0,-1 1 0 0 0,2-1 0 0 0,2-6-4 0 0,-5 7 2 0 0,0-1-1 0 0,0 1 1 0 0,0-1-1 0 0,1 1 1 0 0,-1 0-1 0 0,0-1 0 0 0,1 1 1 0 0,-1-1-1 0 0,0 1 1 0 0,1 0-1 0 0,-1-1 0 0 0,1 1 1 0 0,-1 0-1 0 0,0 0 1 0 0,1-1-1 0 0,-1 1 1 0 0,1 0-1 0 0,-1 0 0 0 0,1 0 1 0 0,-1-1-1 0 0,1 1 1 0 0,-1 0-1 0 0,1 0 0 0 0,-1 0 1 0 0,1 0-1 0 0,-1 0 1 0 0,1 0-1 0 0,-1 0 1 0 0,1 0-1 0 0,-1 0 0 0 0,1 0 1 0 0,0 1 2 0 0,5-2-23 0 0,-1 0-45 0 0,8-6-281 0 0,-6 2 136 0 0,-2 4 14 0 0,6 0-91 0 0,-7 1 114 0 0,-1 0-106 0 0,-1-1 86 0 0,0 1-43 0 0,-1-1-49 0 0,0 0-54 0 0,0 0-11 0 0,-1 0-48 0 0,1 0-42 0 0,-1 0-39 0 0,0-1-137 0 0,1 1-38 0 0,-1-5-1444 0 0</inkml:trace>
  <inkml:trace contextRef="#ctx0" brushRef="#br0" timeOffset="11379.18">12527 616 8088 0 0,'0'0'182'0'0,"0"0"29"0"0,0 0 12 0 0,0-3-37 0 0,0-7-100 0 0,0 8-9 0 0,0 1 86 0 0,3-1 126 0 0,4-4-133 0 0,7-2 126 0 0,0 1-25 0 0,-7 1-149 0 0,1 1 88 0 0,-3 3-154 0 0,1-1 0 0 0,-1 2-1 0 0,1-1 1 0 0,0 0 0 0 0,0 1 0 0 0,0 0 0 0 0,0 1 0 0 0,-1-1 0 0 0,2 1-42 0 0,0 0 45 0 0,1-1 0 0 0,0 0 0 0 0,0-1 1 0 0,-1 1-1 0 0,2-2-45 0 0,-2 1 41 0 0,1 0 0 0 0,0 1 0 0 0,-1-1 0 0 0,1 2 0 0 0,1-1-41 0 0,-2 1 38 0 0,-1-1 0 0 0,0 0 1 0 0,1 0-1 0 0,-1 0 0 0 0,4-2-38 0 0,14-3 105 0 0,-2 3-35 0 0,16 1 299 0 0,27 3-369 0 0,-42 0 41 0 0,-3-1-41 0 0,-6 0-25 0 0,14 0 65 0 0,-19 0-78 0 0,-2 0-46 0 0,0 0-65 0 0,0 0-80 0 0,0 0-96 0 0,-3 0 59 0 0,0 0-44 0 0,-1 0-39 0 0,1 0-34 0 0,0 0-114 0 0,0 0-34 0 0,7 0-1179 0 0</inkml:trace>
  <inkml:trace contextRef="#ctx0" brushRef="#br0" timeOffset="9875.23">10729 411 6824 0 0,'0'0'149'0'0,"0"0"23"0"0,-3-3 13 0 0,-10-7-21 0 0,-3 7-130 0 0,8 3-30 0 0,0 0 55 0 0,1 0 59 0 0,1 0 58 0 0,1 3 204 0 0,4-2-333 0 0,0 0-6 0 0,0 0 0 0 0,0 0 0 0 0,0 0-1 0 0,-1 0 1 0 0,1 0 0 0 0,0 0 0 0 0,-1 0 0 0 0,1-1 0 0 0,-2 1-41 0 0,-4 1 224 0 0,3-1-64 0 0,-2-1 42 0 0,-6 3-21 0 0,-3 9 16 0 0,-2 2-5 0 0,12-12-147 0 0,4-2-35 0 0,0 1 1 0 0,1-1-1 0 0,-1 0 1 0 0,1 1-1 0 0,-1-1 1 0 0,0 0-1 0 0,1 1 1 0 0,-1-1-1 0 0,1 1 0 0 0,-1-1 1 0 0,1 0-1 0 0,-1 1 1 0 0,1 0-1 0 0,-1-1 1 0 0,1 1-1 0 0,0-1 1 0 0,-1 1-1 0 0,1-1 0 0 0,0 1 1 0 0,-1 0-1 0 0,1-1 1 0 0,0 1-11 0 0,-3 4 41 0 0,2-3-22 0 0,0 0 1 0 0,-1-1 0 0 0,1 1 0 0 0,0-1 0 0 0,-1 1 0 0 0,0-1-1 0 0,1 0 1 0 0,-1 0 0 0 0,0 0 0 0 0,1 0 0 0 0,-1 0-1 0 0,0 0 1 0 0,-1 0-20 0 0,0 1 28 0 0,0-1-1 0 0,0 1 1 0 0,0 0-1 0 0,0 0 1 0 0,0 0-1 0 0,0 1-27 0 0,0 0 29 0 0,1 0-1 0 0,-1 0 1 0 0,1 0-1 0 0,0 0 1 0 0,0 1-1 0 0,0 1-28 0 0,0-2 25 0 0,0 0 0 0 0,0 1-1 0 0,0-1 1 0 0,0 0-1 0 0,-1 0 1 0 0,0 1-25 0 0,2-3 4 0 0,-1 0 0 0 0,1 1 0 0 0,0-1 0 0 0,0 0 0 0 0,0 0 0 0 0,0 1 0 0 0,0-1-1 0 0,0 1 1 0 0,0-1 0 0 0,0 1 0 0 0,0-1 0 0 0,1 1 0 0 0,-1 0 0 0 0,1-1 0 0 0,-1 1 0 0 0,1 0 0 0 0,0-1 0 0 0,-1 1 0 0 0,1 0 0 0 0,0 0-4 0 0,0 0 3 0 0,0-1 1 0 0,0 1-1 0 0,0 0 1 0 0,-1 0-1 0 0,1-1 1 0 0,-1 1-1 0 0,1 0 1 0 0,-1-1-1 0 0,0 1 1 0 0,0 0-1 0 0,0-1 1 0 0,1 1 0 0 0,-2-1-4 0 0,1 1 8 0 0,0-1 0 0 0,1 1 1 0 0,-1 0-1 0 0,0-1 1 0 0,0 1-1 0 0,1 0 1 0 0,-1-1-1 0 0,1 1 1 0 0,-1 0-1 0 0,1 0 1 0 0,0-1-1 0 0,0 1 1 0 0,0 0-9 0 0,0 16 83 0 0,0 25 306 0 0,2-38-269 0 0,11 5-10 0 0,-9-7-88 0 0,2-3 3 0 0,16 0 23 0 0,-17 0-16 0 0,41-2 281 0 0,-24-3-199 0 0,-3-4-60 0 0,-11 4-1 0 0,0 1-1 0 0,1 0 1 0 0,3-2-53 0 0,14-6 70 0 0,-5-1-30 0 0,-17 11-25 0 0,1 0-1 0 0,-1 0 0 0 0,0-1 0 0 0,0 0 0 0 0,-1 0 1 0 0,2-1-15 0 0,10-11 60 0 0,5-5-38 0 0,8-8 36 0 0,-12 12-36 0 0,-3 0 21 0 0,-10 11-35 0 0,-2 3-3 0 0,0 9-7 0 0,1-3 2 0 0,0-1 0 0 0,0 0 0 0 0,0 1 0 0 0,-1 0 0 0 0,0-1 0 0 0,1 1 0 0 0,-1 3 0 0 0,0-3 0 0 0,0-1 0 0 0,0 1 0 0 0,1 0 0 0 0,-1-1 0 0 0,1 1 0 0 0,0-1 0 0 0,2 3 0 0 0,1 26 0 0 0,8-16 0 0 0,3 0 0 0 0,-1-3 0 0 0,-1-8 10 0 0,-10 2 21 0 0,-3-7-30 0 0,-1 1 0 0 0,0-1 0 0 0,0 0 0 0 0,0 1 0 0 0,1-1 0 0 0,-1 0 0 0 0,0 1 0 0 0,0-1 0 0 0,1 0 0 0 0,-1 1 0 0 0,0-1 1 0 0,1 0-1 0 0,-1 1 0 0 0,0-1 0 0 0,1 0 0 0 0,-1 0 0 0 0,0 0 0 0 0,1 1 0 0 0,-1-1 0 0 0,1 0 0 0 0,-1 0 0 0 0,0 0 1 0 0,1 0-1 0 0,-1 0 0 0 0,1 0 0 0 0,-1 0 0 0 0,0 0 0 0 0,1 0 0 0 0,-1 0 0 0 0,1 0 0 0 0,-1 0-1 0 0,2 0-12 0 0,-1 0-75 0 0,-1 0-77 0 0,0 0-113 0 0,0 0-133 0 0,0 0-121 0 0,0 0 69 0 0,0 0-45 0 0,0 0-604 0 0,0 0-479 0 0,0 0-909 0 0</inkml:trace>
  <inkml:trace contextRef="#ctx0" brushRef="#br0" timeOffset="10177.33">11139 80 8408 0 0,'0'0'190'0'0,"0"0"28"0"0,0 0 8 0 0,0 2-28 0 0,0 8-10 0 0,0-1-40 0 0,0 19 226 0 0,0-15-180 0 0,0-5-46 0 0,0 1 36 0 0,1 5 48 0 0,5 3-47 0 0,0-1-46 0 0,-5-8-51 0 0,0-1 0 0 0,0 1 0 0 0,-1 0 0 0 0,0 0 0 0 0,0 4-88 0 0,-1-6 82 0 0,1 1-1 0 0,0 0 1 0 0,1 0 0 0 0,0-1 0 0 0,0 5-82 0 0,12 24 343 0 0,0-1 1 0 0,-10-9-84 0 0,-2-19-180 0 0,-1 0 0 0 0,1 0 1 0 0,0 0-1 0 0,1 0 0 0 0,-1 0 1 0 0,1 0-1 0 0,1 0 0 0 0,-1-1 1 0 0,1 1-81 0 0,10 30 441 0 0,-10-24-298 0 0,-2-8-82 0 0,-1-1 0 0 0,2 1 0 0 0,-1 0 0 0 0,0 0 0 0 0,1-1 1 0 0,-1 1-1 0 0,1-1 0 0 0,0 1 0 0 0,2 1-61 0 0,2 6 112 0 0,2 10 138 0 0,2 6 69 0 0,-3-13-189 0 0,-1-6-56 0 0,-5-6-56 0 0,0-1-1 0 0,0 0 0 0 0,0 1 0 0 0,0-1 1 0 0,-1 1-1 0 0,1-1 0 0 0,0 1 0 0 0,0-1 0 0 0,-1 1 1 0 0,1-1-1 0 0,-1 1 0 0 0,0-1 0 0 0,1 1 1 0 0,-1 0-1 0 0,0-1 0 0 0,0 2-17 0 0,2 15 155 0 0,7 2-44 0 0,-7-16-82 0 0,4 5 66 0 0,0-1-35 0 0,-1 1-16 0 0,-4 4 59 0 0,-1-10-158 0 0,0-1 188 0 0,0-1-138 0 0,0 1-39 0 0,0 1-41 0 0,0 2-50 0 0,0 1-61 0 0,0 1-68 0 0,0-5 27 0 0,0-1-41 0 0,0 1-38 0 0,0-1-34 0 0,0 1-230 0 0,0 0-57 0 0,0 1-759 0 0,0-1-605 0 0,0-1-1148 0 0</inkml:trace>
  <inkml:trace contextRef="#ctx0" brushRef="#br0" timeOffset="6980.96">8441 411 8288 0 0,'0'0'190'0'0,"0"0"28"0"0,0 0 7 0 0,0-3-33 0 0,0-7-96 0 0,0 8-3 0 0,0 1 103 0 0,-2 1 163 0 0,-9 0 8 0 0,8 0-22 0 0,1 0-94 0 0,-10 3-54 0 0,-3 7 18 0 0,12-7-78 0 0,1-2-46 0 0,-1 0-30 0 0,1-1-29 0 0,-1-1-11 0 0,1 3 27 0 0,-4 6 98 0 0,-2 8 23 0 0,6-11-114 0 0,-3 5 72 0 0,4-8-94 0 0,0 1 1 0 0,0-1-1 0 0,0 0 0 0 0,0 0 0 0 0,-1 0 1 0 0,1 0-1 0 0,-1 0 0 0 0,0 0 0 0 0,0 0-33 0 0,-1 2 87 0 0,0 0-1 0 0,-1 1 0 0 0,1-1 0 0 0,1 1 1 0 0,-1 0-1 0 0,1 0 0 0 0,0 0 1 0 0,-1 1-87 0 0,-6 14 267 0 0,-17 27 294 0 0,25-45-535 0 0,1 0 0 0 0,-1 0 0 0 0,1 0 0 0 0,-1 0 0 0 0,1 0 0 0 0,0-1 0 0 0,0 1 0 0 0,0 0 0 0 0,0 0 0 0 0,0 0 0 0 0,0 1-26 0 0,1-1 26 0 0,-1 0 0 0 0,0 0 1 0 0,0 0-1 0 0,0 0 0 0 0,0 0 0 0 0,0 0 1 0 0,-1-1-1 0 0,1 1 0 0 0,-1 0 0 0 0,1 0 1 0 0,-1 1-27 0 0,-4 4 82 0 0,-2 6 40 0 0,8-2-74 0 0,10 5-20 0 0,-9 0 78 0 0,-1-10-62 0 0,0-1 33 0 0,3 4 104 0 0,-2-7-112 0 0,-1 1 0 0 0,1-1 0 0 0,0 0-1 0 0,0 1 1 0 0,0-1 0 0 0,0 0 0 0 0,0 0-69 0 0,4 2 107 0 0,-1-1-43 0 0,11-1-21 0 0,-16-2-43 0 0,16 1-5 0 0,9 0 60 0 0,-23-1-41 0 0,1 0-1 0 0,-1 0 1 0 0,0-1 0 0 0,1 1-1 0 0,-1-1 1 0 0,0 1 0 0 0,0-1 0 0 0,2 0-14 0 0,4-4 33 0 0,-7 4-27 0 0,0 0 1 0 0,1 0 0 0 0,-1 0-1 0 0,1 0 1 0 0,-1 1-1 0 0,1-1 1 0 0,0 0-1 0 0,-1 1 1 0 0,1-1 0 0 0,-1 1-1 0 0,1 0 1 0 0,0 0-1 0 0,0-1 1 0 0,-1 1-1 0 0,2 0-5 0 0,20-2-1 0 0,-21 2-7 0 0,0-1-1 0 0,0 0 1 0 0,0 0-1 0 0,0 0 1 0 0,-1 0-1 0 0,1 0 1 0 0,0 0 0 0 0,0-1-1 0 0,-1 1 1 0 0,1-1-1 0 0,0 1 8 0 0,2-3 18 0 0,0 1-105 0 0,0 1-98 0 0,0 0-89 0 0,0 0-83 0 0,0 1-75 0 0,0 0-68 0 0,-1 1-61 0 0,4-2-451 0 0,-1 0-107 0 0,3-2-820 0 0,1-5-1103 0 0</inkml:trace>
  <inkml:trace contextRef="#ctx0" brushRef="#br0" timeOffset="7241.1">8757 332 7512 0 0,'0'0'166'0'0,"0"0"29"0"0,0 0 13 0 0,2 3-29 0 0,9 10-143 0 0,-9 3-38 0 0,-1-9 12 0 0,1 1 32 0 0,3 0 61 0 0,1 2 99 0 0,-4 4 68 0 0,1-1 6 0 0,2-3-56 0 0,0-1-71 0 0,0 1 50 0 0,1 3 12 0 0,0 1-9 0 0,-2-4-20 0 0,7 8 82 0 0,-6 9 33 0 0,0-14-97 0 0,12 15 370 0 0,-10-20-412 0 0,5 8 103 0 0,1 10 195 0 0,-2-3-68 0 0,-2-11-184 0 0,-7-9-33 0 0,0-1-62 0 0,-2 1-40 0 0,0 1-34 0 0,0 0-8 0 0,1-2 28 0 0,1 2 36 0 0,1 1-52 0 0,1 2-17 0 0,-1-2 86 0 0,-3-3-18 0 0,1 0 33 0 0,-1 0 40 0 0,0 0 45 0 0,2-10-393 0 0,3 4-80 0 0,-4 3 237 0 0,0 1 0 0 0,-1-1 0 0 0,1 1 0 0 0,-1-1 1 0 0,1 1-1 0 0,-1-1 0 0 0,1 1 0 0 0,-1-1 0 0 0,1 1 0 0 0,-1-1 0 0 0,1 0 0 0 0,-1 1 0 0 0,0-1 0 0 0,1 0 0 0 0,-1 1 0 0 0,0-1 0 0 0,0 0 0 0 0,1 1 0 0 0,-1-1 0 0 0,0 0 0 0 0,0 0 0 0 0,0 1 0 0 0,0-1 1 0 0,0 0-1 0 0,0 0 28 0 0,0-10-402 0 0,0-17-467 0 0,0 11 275 0 0,0 7 89 0 0,0 0-99 0 0,0 8 331 0 0,0-1-35 0 0,0 0-397 0 0,0-2-258 0 0,0-1-614 0 0</inkml:trace>
  <inkml:trace contextRef="#ctx0" brushRef="#br0" timeOffset="7607.8">9041 395 6880 0 0,'0'0'157'0'0,"0"3"23"0"0,0-3-172 0 0,0 1 0 0 0,-1-1 0 0 0,1 0 0 0 0,0 1 0 0 0,0-1 0 0 0,1 1 0 0 0,-1-1 0 0 0,0 1 0 0 0,0-1 0 0 0,0 0 0 0 0,0 1 0 0 0,0-1 0 0 0,0 1 0 0 0,0-1 0 0 0,1 0 0 0 0,-1 1 0 0 0,0-1 0 0 0,0 0 0 0 0,1 1 0 0 0,-1-1 0 0 0,0 0 0 0 0,1 1 0 0 0,-1-1 0 0 0,0 0 0 0 0,0 1 0 0 0,1-1 0 0 0,-1 0 0 0 0,1 0 0 0 0,-1 0 0 0 0,0 1 0 0 0,1-1-8 0 0,6 5 103 0 0,-2 3-67 0 0,4 8-38 0 0,-7-11 0 0 0,0 10-19 0 0,-1-7 42 0 0,1 0 61 0 0,0-4-5 0 0,1 1 38 0 0,0 1 64 0 0,2 3 142 0 0,3 5 238 0 0,-3-5-260 0 0,-2 7 252 0 0,-1 0-90 0 0,3-8-258 0 0,1 2 77 0 0,-3 3 65 0 0,-2-2 3 0 0,6 3 299 0 0,-4-8-366 0 0,0 0-44 0 0,-2-2-115 0 0,-1 0-37 0 0,0-1 344 0 0,0-2-250 0 0,0 1-39 0 0,0 0 41 0 0,0 1-90 0 0,0 0-20 0 0,0-1 14 0 0,0 1 275 0 0,0-3-19 0 0,0 0-78 0 0,0 2-37 0 0,0 9-8 0 0,0-9-14 0 0,0-2-51 0 0,0 0-22 0 0,0 0-3 0 0,0 0 1 0 0,0 0 6 0 0,0 0 1 0 0,3-2-1 0 0,2-3-74 0 0,-2 2-22 0 0,0 0 1 0 0,0 0-1 0 0,0 0 1 0 0,0-1-1 0 0,0-1-39 0 0,1-4 32 0 0,-2-1-34 0 0,-2 8 9 0 0,0-1-1 0 0,1 1 0 0 0,0 0 0 0 0,-1-1 1 0 0,1 1-1 0 0,0 0 0 0 0,0 0 0 0 0,0-1 1 0 0,0 1-1 0 0,0 0 0 0 0,1 0 0 0 0,-1 0 1 0 0,1 0-1 0 0,0 0-6 0 0,30-29 31 0 0,-16 16-6 0 0,47-48-25 0 0,-61 61 0 0 0,0 1-1 0 0,-1-1 1 0 0,1 1-1 0 0,0 0 1 0 0,0-1-1 0 0,1 1 1 0 0,-1 0-1 0 0,0 0 0 0 0,0 0 1 0 0,0 1-1 0 0,1-1 1 0 0,-1 0-1 0 0,0 1 1 0 0,1-1-1 0 0,-1 1 1 0 0,1 0-1 0 0,-1 0 0 0 0,0 0 1 0 0,2 0 0 0 0,-2 0-4 0 0,-1 0 0 0 0,1 0 1 0 0,0 0-1 0 0,0 0 0 0 0,0-1 1 0 0,-1 1-1 0 0,1-1 0 0 0,0 1 1 0 0,0-1-1 0 0,-1 0 0 0 0,1 1 0 0 0,-1-1 1 0 0,1 0-1 0 0,0-1 4 0 0,0 1 0 0 0,-1 0 0 0 0,1 0 0 0 0,-1 1 0 0 0,1-1 0 0 0,0 0-1 0 0,-1 1 1 0 0,1-1 0 0 0,0 1 0 0 0,0-1 0 0 0,-1 1 0 0 0,1 0 0 0 0,0 0 0 0 0,0-1 0 0 0,0 2-1 0 0,10-2 6 0 0,-6 0-14 0 0,-1 1 1 0 0,1 0-1 0 0,0 0 1 0 0,-1 0-1 0 0,1 1 1 0 0,-1-1-1 0 0,1 2 0 0 0,0-1 9 0 0,0 1 0 0 0,0 0 0 0 0,0 0 0 0 0,0 0 0 0 0,0 0 0 0 0,0 1 0 0 0,-1 0 0 0 0,1 0 0 0 0,-1 1 0 0 0,4 2 0 0 0,11 13 0 0 0,23 25 0 0 0,-39-39 0 0 0,0-1 0 0 0,0 1 0 0 0,-1 0 0 0 0,1 0 0 0 0,-1 1 0 0 0,0-1 0 0 0,1 5 0 0 0,-3-7 0 0 0,0-1 0 0 0,-1 1 0 0 0,1-1 0 0 0,0 1 0 0 0,0-1 0 0 0,0 0 0 0 0,0 1 0 0 0,0-1 0 0 0,1 0 0 0 0,-1 0 0 0 0,1 0 0 0 0,-1 0 0 0 0,1 0 0 0 0,0 0 0 0 0,0 0 0 0 0,0-1 0 0 0,-1 1 0 0 0,1 0 0 0 0,-1 0 0 0 0,0 0 0 0 0,0 0 0 0 0,0 0 0 0 0,0 0 0 0 0,0 0 0 0 0,0 1 0 0 0,0-1 0 0 0,-1 0 0 0 0,1 0 0 0 0,-1 1 0 0 0,1-1 0 0 0,-1 0 0 0 0,0 1 0 0 0,0-1 0 0 0,0 0 0 0 0,0 1 0 0 0,-1-1 0 0 0,1 0 1 0 0,0 0-1 0 0,1 0 0 0 0,-1 0 0 0 0,0-1 0 0 0,1 1 0 0 0,-1 0 0 0 0,1-1 0 0 0,0 1 0 0 0,-1 0 0 0 0,1-1 0 0 0,0 1 0 0 0,0-1 0 0 0,0 1 0 0 0,4 8 18 0 0,-2 4 34 0 0,-3-1 13 0 0,0-11-1 0 0,0 1-10 0 0,0 10-44 0 0,0-12-10 0 0,0 0 0 0 0,0 0 0 0 0,0 0 0 0 0,0 0 0 0 0,0-1 0 0 0,0 1 0 0 0,0 0 0 0 0,0 0 0 0 0,-1 0 0 0 0,1 0 0 0 0,0-1 0 0 0,-1 1 0 0 0,1 0 0 0 0,-1 0 0 0 0,1 0 1 0 0,-1-1 0 0 0,0 0 0 0 0,1 1 0 0 0,-1-1 0 0 0,1 0 0 0 0,-1 0 0 0 0,0 1 0 0 0,1-1 0 0 0,-1 0 0 0 0,0 0 0 0 0,1 0 0 0 0,-1 0 0 0 0,0 0 0 0 0,0 0 0 0 0,1 0-1 0 0,-2 0-16 0 0,1 0-98 0 0,1 0-101 0 0,0 0 53 0 0,0 0-41 0 0,0 0-47 0 0,0 0-42 0 0,0 0-40 0 0,0 0-36 0 0,0 0-241 0 0,0 0-59 0 0,0 0-792 0 0,0 0-623 0 0,0 0-1183 0 0</inkml:trace>
  <inkml:trace contextRef="#ctx0" brushRef="#br0" timeOffset="9258.95">9640 521 5064 0 0,'0'0'108'0'0,"0"0"17"0"0,0 0 14 0 0,0 0 38 0 0,0 0 94 0 0,0 0 38 0 0,0 0 10 0 0,0 0-5 0 0,3 0-20 0 0,-3 0-281 0 0,1 1 1 0 0,-1-1 0 0 0,1 0 0 0 0,-1 0-1 0 0,1 0 1 0 0,-1-1 0 0 0,1 1-1 0 0,-1 0 1 0 0,1 0 0 0 0,-1 0 0 0 0,1 0-1 0 0,-1 0 1 0 0,1-1 0 0 0,-1 1-1 0 0,0 0 1 0 0,1 0 0 0 0,-1-1 0 0 0,1 1-1 0 0,-1 0 1 0 0,0 0 0 0 0,1-1-1 0 0,-1 1 1 0 0,0-1 0 0 0,1 1 0 0 0,-1 0-1 0 0,0-1 1 0 0,1 1 0 0 0,-1-1-1 0 0,0 1 1 0 0,0-1 0 0 0,0 1 0 0 0,1 0-1 0 0,-1-1 1 0 0,0 1 0 0 0,0-1-1 0 0,0 1 1 0 0,0-1 0 0 0,0 1 0 0 0,0-1-1 0 0,0 1 1 0 0,0-1 0 0 0,0 0-14 0 0,0 1 5 0 0,0 0 0 0 0,0 0 0 0 0,0 0 0 0 0,0 0 0 0 0,0 0 0 0 0,0 0 0 0 0,0 0 0 0 0,0 0 0 0 0,0-1 0 0 0,0 1 0 0 0,0 0 0 0 0,0 0 0 0 0,0 0 0 0 0,0 0 0 0 0,0 0 0 0 0,0 0 0 0 0,0 0 0 0 0,0 0 0 0 0,0 0 0 0 0,0 0 0 0 0,0-1 0 0 0,0 1 0 0 0,0 0 0 0 0,0 0 0 0 0,0 0 1 0 0,0 0-1 0 0,0 0 0 0 0,0 0 0 0 0,0 0 0 0 0,0 0 0 0 0,0 0 0 0 0,0 0 0 0 0,1 0 0 0 0,-1 0 0 0 0,0 0 0 0 0,0 0 0 0 0,0 0 0 0 0,0 0 0 0 0,0-1 0 0 0,0 1 0 0 0,0 0 0 0 0,0 0 0 0 0,0 0 0 0 0,0 0 0 0 0,0 0 0 0 0,1 0 0 0 0,-1 0 0 0 0,0 0 0 0 0,0 0 0 0 0,0 0 0 0 0,0 0 0 0 0,0 0 0 0 0,0 0 0 0 0,0 0 0 0 0,0 1 0 0 0,0-1 0 0 0,1 0-5 0 0,2 0 104 0 0,12-1 420 0 0,-11 1-415 0 0,-1-1-35 0 0,0 0-59 0 0,11-10 249 0 0,-11 9-68 0 0,0 1-88 0 0,1 1-56 0 0,1 0-30 0 0,-2 1 40 0 0,-2-1-50 0 0,-1 0 0 0 0,1 0 0 0 0,0 0 0 0 0,-1 0-1 0 0,1 0 1 0 0,0 0 0 0 0,-1 0 0 0 0,1-1 0 0 0,0 1 0 0 0,-1 0 0 0 0,1 0 0 0 0,0-1 0 0 0,-1 1 0 0 0,1 0 0 0 0,0-1 0 0 0,-1 1 0 0 0,1 0 0 0 0,-1-1 0 0 0,1 1 0 0 0,-1-1 0 0 0,1 1 0 0 0,-1-1 0 0 0,1 1 0 0 0,-1-1-1 0 0,0 1 1 0 0,1-1-12 0 0,-1 0 11 0 0,1 1-1 0 0,-1-1 1 0 0,0 1-1 0 0,1-1 1 0 0,-1 1-1 0 0,1-1 1 0 0,-1 1-1 0 0,1-1 1 0 0,-1 1-1 0 0,1-1 0 0 0,0 1 1 0 0,-1 0-1 0 0,1-1 1 0 0,-1 1-1 0 0,1 0 1 0 0,0 0-1 0 0,-1 0 1 0 0,1-1-1 0 0,0 1 1 0 0,-1 0-1 0 0,1 0 1 0 0,0 0-1 0 0,-1 0 0 0 0,1 0 1 0 0,0 0-1 0 0,0 0-10 0 0,10-2 114 0 0,1-4 14 0 0,-10 5-110 0 0,-1 0 0 0 0,1 0 1 0 0,-1 0-1 0 0,1 1 0 0 0,0-1 0 0 0,-1 0 0 0 0,1 1 0 0 0,0-1 0 0 0,0 1 0 0 0,-1 0 0 0 0,1 0 1 0 0,0-1-1 0 0,0 1-18 0 0,61 0 513 0 0,-52 2-462 0 0,1 5-26 0 0,-3-3-10 0 0,1 1 31 0 0,-8-5-43 0 0,-1 1 1 0 0,0-1-1 0 0,0 1 1 0 0,0-1-1 0 0,0 1 0 0 0,0-1 1 0 0,0 1-1 0 0,0-1 0 0 0,0 1 1 0 0,0 0-1 0 0,0 0 0 0 0,0-1 1 0 0,0 1-1 0 0,-1 0 0 0 0,1 0 1 0 0,0 0-1 0 0,-1 0 0 0 0,1 1-3 0 0,5 11 128 0 0,4-8 6 0 0,-4 8-6 0 0,7 4-23 0 0,-12-16-104 0 0,0 0 0 0 0,1 0 0 0 0,-1 1 1 0 0,0-1-1 0 0,0 0 0 0 0,0 1 0 0 0,0-1 0 0 0,0 1 1 0 0,0-1-1 0 0,0 1 0 0 0,-1-1 0 0 0,1 1 0 0 0,0 0 1 0 0,-1 0-1 0 0,1-1 0 0 0,-1 1 0 0 0,0 0 0 0 0,0 0 1 0 0,0 0-2 0 0,0 6-38 0 0,0 2 38 0 0,0 9 89 0 0,0 1 78 0 0,0 24 297 0 0,0-32-363 0 0,0-2-44 0 0,0-7 40 0 0,0-3 6 0 0,0 0 1 0 0,0 3 0 0 0,0 8-59 0 0,0-1 147 0 0,0-9-173 0 0,0-1-53 0 0,0 1-60 0 0,0 1-74 0 0,0 1-90 0 0,0-3-140 0 0</inkml:trace>
  <inkml:trace contextRef="#ctx0" brushRef="#br0" timeOffset="20570.02">1 1689 7280 0 0,'0'0'165'0'0,"0"0"22"0"0,0 0 9 0 0,0 0 4 0 0,0 0-47 0 0,2 0-22 0 0,43 0-45 0 0,64 0 208 0 0,-76 0-234 0 0,1 0-36 0 0,-2-6-7 0 0,-6 1 31 0 0,-5 11 23 0 0,3-11-10 0 0,-17 3-40 0 0,-1 1-1 0 0,1 0 1 0 0,-1 0 0 0 0,5 0-21 0 0,123 1 446 0 0,2 0-44 0 0,272 0 686 0 0,-393 1-1045 0 0,0 0 0 0 0,0 1 0 0 0,3 2-43 0 0,-3-1 26 0 0,-1-1 1 0 0,1 0-1 0 0,4-1-26 0 0,57-1 22 0 0,0 0 36 0 0,172 0 228 0 0,-140 0-196 0 0,-73-2-5 0 0,2-4-40 0 0,4 1-64 0 0,3 2-95 0 0,28 3-44 0 0,0 0 80 0 0,-3 0 57 0 0,124 0 59 0 0,-112 0-56 0 0,-61 1 18 0 0,-1 0 0 0 0,19 5 0 0 0,-17-3 0 0 0,0 0 0 0 0,20-1 0 0 0,761-2 149 0 0,-533 0-159 0 0,-1 0-65 0 0,-254 0 75 0 0,0 1 0 0 0,-1 1 0 0 0,13 2 0 0 0,-10-1 0 0 0,0 0 0 0 0,1-2 0 0 0,14 1 0 0 0,376-2 0 0 0,-367-2 0 0 0,19-4 0 0 0,-19 1 0 0 0,21 2 0 0 0,131 3 0 0 0,-161 0 0 0 0,-1 1 0 0 0,0-2 0 0 0,5-2 0 0 0,-12 0 0 0 0,17-2 0 0 0,37 0 0 0 0,131 5 0 0 0,-173-1 0 0 0,33-6 0 0 0,-33 3 0 0 0,32 0 0 0 0,-23 3 0 0 0,25-6 0 0 0,-28 3 0 0 0,23 1 0 0 0,2 4 15 0 0,-23 0 73 0 0,-1-2-1 0 0,17-3-87 0 0,-25 0 41 0 0,1-1 20 0 0,0 2 0 0 0,1 2-61 0 0,-9 0 7 0 0,0-2 1 0 0,6-1-8 0 0,8-1 0 0 0,36-1 0 0 0,-37 2 0 0 0,5-1 0 0 0,25 1 0 0 0,-33 4 0 0 0,2 1 0 0 0,27-4 0 0 0,-28-2 0 0 0,-1 0 0 0 0,30 1 0 0 0,-35 3 0 0 0,0-1 0 0 0,1-2 0 0 0,-1-1 0 0 0,0 3 0 0 0,1 1 0 0 0,14-1 0 0 0,14-4 0 0 0,-14 1 0 0 0,14 2 0 0 0,-1 4 0 0 0,-9-1 10 0 0,43-4-10 0 0,-53-1 27 0 0,-15 1-14 0 0,1 2 1 0 0,11 0-14 0 0,-5 3 0 0 0,-1-1 5 0 0,0-1 0 0 0,10-2-5 0 0,-19 0 17 0 0,17-2 1 0 0,-1 2 1 0 0,1 1-19 0 0,1 1 0 0 0,26-5 0 0 0,-24 1 60 0 0,29 2-60 0 0,79 3 22 0 0,-81 0 21 0 0,-24-2-32 0 0,14-4-11 0 0,-12 1 12 0 0,16 2-12 0 0,-13 1 55 0 0,16-4-55 0 0,-16 1 15 0 0,17 2-15 0 0,-29 3 22 0 0,8 1 10 0 0,25-5-32 0 0,-32 0 0 0 0,5-1 0 0 0,28 1 0 0 0,-34 5 0 0 0,7-1 0 0 0,26-3 0 0 0,-32-2 0 0 0,5 0 0 0 0,28 1 0 0 0,-6 5 0 0 0,-4 0 0 0 0,44-5 0 0 0,-67-1 0 0 0,5 0 0 0 0,28 2 0 0 0,-34 3 0 0 0,11 0 0 0 0,21-3 0 0 0,-29-1 0 0 0,10-1 53 0 0,28 1-53 0 0,-14 5 10 0 0,9 0-9 0 0,36-6-1 0 0,-69 1 0 0 0,10-1 0 0 0,27 1 0 0 0,-35 4 0 0 0,24 1 10 0 0,7-5-10 0 0,-25 0 21 0 0,1-1 12 0 0,24 1-33 0 0,63-3 18 0 0,6-1 17 0 0,-97 8-24 0 0,24 0-11 0 0,3-3 0 0 0,-25-1 0 0 0,26-2 0 0 0,3 3 0 0 0,3 4 0 0 0,15-1 0 0 0,14-4 0 0 0,-61 0 0 0 0,25-2 0 0 0,8 3 0 0 0,-2 4 0 0 0,18 0 0 0 0,21-6 0 0 0,-80 2 0 0 0,124-7 0 0 0,142 10 64 0 0,-223 1-64 0 0,149-4 0 0 0,-173-2 0 0 0,14-1 0 0 0,6 3 0 0 0,12 4 16 0 0,149-4 80 0 0,-181-2-62 0 0,14-1 12 0 0,5 4-46 0 0,263 2 0 0 0,985 0 0 0 0,-1170 8 0 0 0,0-1 0 0 0,171-7 0 0 0,-179 8 0 0 0,9 0 0 0 0,154-8 0 0 0,-50 0 58 0 0,465 0 362 0 0,-570 0-361 0 0,-2 0-36 0 0,-127 1-23 0 0,0 2 0 0 0,7 1 0 0 0,-17-1 0 0 0,0-1 0 0 0,0-1 0 0 0,1 0 0 0 0,-1-1 0 0 0,8-2 0 0 0,6-2 6 0 0,-8 0 21 0 0,0 2 0 0 0,17-1-27 0 0,290 3 76 0 0,-323 0-98 0 0,1 0-46 0 0,-1-1-46 0 0,-1 0-49 0 0,1 0-50 0 0,-1 0-52 0 0,0-1-53 0 0,0 1-56 0 0,0-1-67 0 0,1 1-61 0 0,0-1-63 0 0,0 1-65 0 0,11-1-989 0 0,11 1-927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1:59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6992 0 0,'0'0'157'0'0,"0"0"23"0"0,0 0 12 0 0,0 0 48 0 0,0 0-93 0 0,3 0 119 0 0,-1 0-171 0 0,1 0 63 0 0,0 0 70 0 0,6 0 359 0 0,-6 0-410 0 0,1 0 4 0 0,-3 0-146 0 0,0 0-48 0 0,1 0 148 0 0,-1 0 21 0 0,-1 0 64 0 0,2 0-17 0 0,0 0-172 0 0,0 0 0 0 0,0 1 0 0 0,0-1 0 0 0,-1 1 0 0 0,1-1 0 0 0,0 1 0 0 0,-1 0 1 0 0,1 0-1 0 0,0 0 0 0 0,-1 0 0 0 0,1 0 0 0 0,-1 0 0 0 0,0 0 0 0 0,1 0 0 0 0,0 1-31 0 0,0 1 278 0 0,1-3 2 0 0,-3 0-269 0 0,1 0 1 0 0,-1-1-1 0 0,1 1 1 0 0,-1 0 0 0 0,0 0-1 0 0,1 1 1 0 0,-1-1-1 0 0,1 0 1 0 0,-1 0 0 0 0,1 0-1 0 0,-1 0 1 0 0,0 0-1 0 0,1 0 1 0 0,-1 1-1 0 0,0-1 1 0 0,1 0 0 0 0,-1 0-1 0 0,1 0 1 0 0,-1 1-1 0 0,0-1 1 0 0,1 0 0 0 0,-1 1-1 0 0,0-1 1 0 0,0 0-1 0 0,1 0 1 0 0,-1 1-1 0 0,0-1 1 0 0,0 1 0 0 0,0-1-1 0 0,1 0 1 0 0,-1 1-12 0 0,5 6 185 0 0,5-2 79 0 0,-5 6 0 0 0,7-5-15 0 0,-11-6-232 0 0,0 1 0 0 0,0-1 0 0 0,0 1 0 0 0,0-1 0 0 0,0 1 0 0 0,0-1-1 0 0,0 1 1 0 0,0 0 0 0 0,-1 0 0 0 0,1-1 0 0 0,0 1 0 0 0,0 0 0 0 0,0 0 0 0 0,-1 0 0 0 0,1 0 0 0 0,0 0-17 0 0,4 9 173 0 0,-5-7-136 0 0,1-1 1 0 0,1 0 0 0 0,-1 0-1 0 0,0 1 1 0 0,1-1 0 0 0,-1 0-1 0 0,1 0 1 0 0,-1 0 0 0 0,1 0-38 0 0,7 8 169 0 0,1 8 142 0 0,3 3-31 0 0,-6-9-173 0 0,6 8 96 0 0,-2-7-20 0 0,1 0-8 0 0,0 6 0 0 0,0-1-1 0 0,0-5 1 0 0,-1 1-3 0 0,1 4-3 0 0,0 0-11 0 0,0-5-1 0 0,-9-10-105 0 0,-1 0 0 0 0,0 1 0 0 0,1-1 0 0 0,-1 0 0 0 0,-1 0 0 0 0,2 2-52 0 0,5 10 196 0 0,-1-6-96 0 0,-4-6-52 0 0,0 0 0 0 0,-1 0 0 0 0,0 0 0 0 0,0 0 1 0 0,0 1-1 0 0,0 0-48 0 0,7 11 184 0 0,-2-6-90 0 0,6 7 56 0 0,-8-3-20 0 0,6-8-2 0 0,-6 2-39 0 0,-5-7-84 0 0,0 1-1 0 0,0-1 1 0 0,0 1 0 0 0,1-1 0 0 0,-1 0 0 0 0,0 1 0 0 0,0-1 0 0 0,1 0-1 0 0,-1 1 1 0 0,0-1 0 0 0,1 0 0 0 0,-1 0 0 0 0,0 1 0 0 0,1-1-1 0 0,-1 0 1 0 0,0 0 0 0 0,1 1 0 0 0,-1-1 0 0 0,0 0 0 0 0,1 0 0 0 0,-1 0-1 0 0,1 0 1 0 0,-1 0 0 0 0,1 0 0 0 0,-1 1 0 0 0,0-1 0 0 0,1 0 0 0 0,-1 0-1 0 0,1 0 1 0 0,-1-1 0 0 0,1 1-5 0 0,-1 0 2 0 0,0 0 0 0 0,0 0 0 0 0,0 0 0 0 0,0 0-1 0 0,0 0 1 0 0,0 0 0 0 0,0 0 0 0 0,0 0 0 0 0,1 0 0 0 0,-1 0-1 0 0,0 0 1 0 0,0 0 0 0 0,0 0 0 0 0,0 0 0 0 0,0 0 0 0 0,0 0 0 0 0,0 0-1 0 0,0 0 1 0 0,0 0 0 0 0,0 0 0 0 0,1 0 0 0 0,-1 0 0 0 0,0 0-1 0 0,0 0 1 0 0,0 1 0 0 0,0-1 0 0 0,0 0 0 0 0,0 0 0 0 0,0 0 0 0 0,0 0-1 0 0,0 0 1 0 0,0 0 0 0 0,0 0 0 0 0,0 0 0 0 0,0 0 0 0 0,0 0-1 0 0,0 0 1 0 0,0 0 0 0 0,0 0 0 0 0,1 1 0 0 0,-1-1 0 0 0,0 0 0 0 0,0 0-1 0 0,0 0 1 0 0,0 0 0 0 0,0 0 0 0 0,0 0 0 0 0,0 0 0 0 0,0 0 0 0 0,0 0-1 0 0,0 0 1 0 0,0 1 0 0 0,0-1 0 0 0,-1 0 0 0 0,1 0 0 0 0,0 0-1 0 0,0 0-1 0 0,0 0 41 0 0,-1 6-55 0 0,1-3 55 0 0,1 0 72 0 0,-1-2 106 0 0,2 0-138 0 0,0-1-35 0 0,8-1 17 0 0,-8 1 18 0 0,-2 0-8 0 0,0 0-1 0 0,3 0-1 0 0,7 0-6 0 0,-10 0-63 0 0,0 0-1 0 0,1 0 0 0 0,-1 0 0 0 0,0 0 0 0 0,0 0 0 0 0,0 0 0 0 0,0 0 0 0 0,0 0 1 0 0,0 0-1 0 0,0 0 0 0 0,0 0 0 0 0,0 0 0 0 0,0 0 0 0 0,1 0 0 0 0,-1 0 0 0 0,0 0 1 0 0,0 0-1 0 0,0 0 0 0 0,0 0 0 0 0,0 0 0 0 0,0 0 0 0 0,0 0 0 0 0,0 0 0 0 0,0 0 0 0 0,0 0 1 0 0,0 0-1 0 0,0 0 0 0 0,1 0 0 0 0,-1 0 0 0 0,0 0 0 0 0,0 0 0 0 0,0 0 0 0 0,0 0 1 0 0,0-1-1 0 0,0 1 0 0 0,0 0 0 0 0,0 0 0 0 0,0 0 0 0 0,0 0 0 0 0,0 0 0 0 0,0 0 1 0 0,0 0-1 0 0,0 0 0 0 0,0 0 0 0 0,0 0 0 0 0,0 0 0 0 0,0-1 0 0 0,0 1 0 0 0,0 0 1 0 0,0 0-1 0 0,0 0 0 0 0,0 0 0 0 0,0 0 0 0 0,0 0 0 0 0,0 0 0 0 0,0 0 0 0 0,0 0-1 0 0,0-4 23 0 0,0-1 4 0 0,0-15 51 0 0,0-39 54 0 0,0-2-63 0 0,0-12-42 0 0,0-34-31 0 0,0 105 4 0 0,0 1 0 0 0,0-1 0 0 0,0 1 0 0 0,0-1 0 0 0,0 1 0 0 0,0-1 0 0 0,1 1 0 0 0,-1-1 0 0 0,0 1 0 0 0,1 0 0 0 0,-1-1 0 0 0,1 1 0 0 0,0-1 0 0 0,-1 1 0 0 0,1 0 0 0 0,0-1 0 0 0,11-20 0 0 0,-3 10-11 0 0,-2 5-51 0 0,6-3 35 0 0,0 4-21 0 0,-7-4 36 0 0,-6 9 12 0 0,1 1 0 0 0,0 0 0 0 0,0-1 0 0 0,0 1 0 0 0,-1 0 0 0 0,1 0 0 0 0,0-1 0 0 0,0 1 0 0 0,0 0 0 0 0,0 0 0 0 0,-1 0 0 0 0,1 0 0 0 0,0 0 0 0 0,1 0 0 0 0,14 3 0 0 0,-8 2 0 0 0,-7-4 0 0 0,0 0 0 0 0,1 0 0 0 0,-1-1 0 0 0,1 1 0 0 0,-1 0 0 0 0,1-1 0 0 0,-1 1 0 0 0,1 0 0 0 0,0-1 0 0 0,-1 0 0 0 0,1 1 0 0 0,0-1 0 0 0,-1 0 0 0 0,1 0 0 0 0,14 3 0 0 0,2 10 0 0 0,6 3 0 0 0,-14-3 0 0 0,3-10 0 0 0,-11-2-1 0 0,1-1 0 0 0,-1 1 0 0 0,0 0 0 0 0,0 0-1 0 0,1 0 1 0 0,-1 0 0 0 0,0 0 0 0 0,0 0-1 0 0,0 0 1 0 0,0 1 0 0 0,0-1 0 0 0,2 2 1 0 0,15 23-68 0 0,-7-10 52 0 0,4-5-27 0 0,15 31 32 0 0,-17-30 11 0 0,-9-8 0 0 0,-1 1 0 0 0,1-1 0 0 0,-1 1 0 0 0,0 0 0 0 0,0 0 0 0 0,1 2 0 0 0,0 3 0 0 0,-4-7 0 0 0,0-1 0 0 0,0 0 0 0 0,0 1 0 0 0,0-1 0 0 0,1 0 0 0 0,-1 0 0 0 0,1 0 0 0 0,0 0 0 0 0,0 0 0 0 0,29 40 0 0 0,-18-34 0 0 0,-8 5 11 0 0,-2-10 2 0 0,-1 0 0 0 0,0 0 0 0 0,0 0 0 0 0,1 0 0 0 0,0-1 0 0 0,0 1 0 0 0,-1-1 0 0 0,2 1 0 0 0,1 1-13 0 0,2-1 27 0 0,-7-3-24 0 0,1 0 0 0 0,-1 0 0 0 0,1 0-1 0 0,-1 0 1 0 0,1 0 0 0 0,-1 1 0 0 0,1-1 0 0 0,-1 0 0 0 0,0 0-1 0 0,1 1 1 0 0,-1-1 0 0 0,1 0 0 0 0,-1 0 0 0 0,0 1-1 0 0,1-1 1 0 0,-1 0 0 0 0,0 1 0 0 0,0-1 0 0 0,1 1-1 0 0,-1-1 1 0 0,0 0 0 0 0,0 1 0 0 0,1-1 0 0 0,-1 1-1 0 0,0-1 1 0 0,0 1 0 0 0,0-1 0 0 0,0 1 0 0 0,0-1 0 0 0,0 1-1 0 0,0-1 1 0 0,0 0 0 0 0,0 1 0 0 0,0-1 0 0 0,0 1-1 0 0,0-1-2 0 0,3 6 64 0 0,7 4 2 0 0,-6-7 3 0 0,0-2-35 0 0,4-2-5 0 0,-8 1-19 0 0,3 0 61 0 0,-3 0-6 0 0,0 0-1 0 0,0 0 0 0 0,2 0 6 0 0,-1 0-66 0 0,-1 0 1 0 0,1 0-1 0 0,-1 0 1 0 0,1 0-1 0 0,-1 0 0 0 0,1 0 1 0 0,-1 0-1 0 0,1 0 1 0 0,-1 0-1 0 0,1-1 1 0 0,-1 1-1 0 0,1 0 1 0 0,-1 0-1 0 0,1 0 0 0 0,-1-1 1 0 0,0 1-1 0 0,1 0 1 0 0,-1 0-1 0 0,1-1 1 0 0,-1 1-1 0 0,0 0 1 0 0,1-1-1 0 0,-1 1 0 0 0,0 0 1 0 0,1-1-1 0 0,-1 1 1 0 0,0-1-1 0 0,0 1 1 0 0,1-1-1 0 0,-1 1 1 0 0,0-1-1 0 0,0 1 0 0 0,0 0 1 0 0,0-1-1 0 0,1 1 1 0 0,-1-1-1 0 0,0 1 1 0 0,0-1-1 0 0,0 1 1 0 0,0-1-1 0 0,0 1 0 0 0,0-1-4 0 0,2-5 96 0 0,3 2-52 0 0,-2 1-11 0 0,0 1 0 0 0,-1-1-1 0 0,1 0 1 0 0,-1 0 0 0 0,0 0 0 0 0,0 0 0 0 0,2-3-33 0 0,-1-8 62 0 0,-3-6 11 0 0,0-21 1 0 0,0 40-71 0 0,0-1 1 0 0,0 0-1 0 0,0 0 0 0 0,1 1 1 0 0,-1-1-1 0 0,0 0 0 0 0,1 1 0 0 0,-1-1 1 0 0,1 1-1 0 0,0-1 0 0 0,-1 1 1 0 0,1-1-1 0 0,0 1 0 0 0,0-1-3 0 0,5-11 34 0 0,-5 7-31 0 0,0-1 0 0 0,0 1 0 0 0,-1-1 0 0 0,0 0-1 0 0,0-4-2 0 0,-1 4 0 0 0,1 0 0 0 0,0 1 0 0 0,1-1 0 0 0,0 0-1 0 0,0-4 1 0 0,6-2 0 0 0,-6 12 0 0 0,0-1 0 0 0,-1 1 0 0 0,1-1 0 0 0,0 1 0 0 0,-1-1 0 0 0,1 1 0 0 0,-1-1 0 0 0,1 1 0 0 0,-1-1 0 0 0,0 1 0 0 0,0-1 0 0 0,1 0 0 0 0,-1 1 0 0 0,0-62 0 0 0,-1 57 0 0 0,1 5 0 0 0,14-24 0 0 0,-12 12-25 0 0,-2 10-108 0 0,0 3-55 0 0,0 0-18 0 0,0 0 72 0 0,0 0 14 0 0,0 0-39 0 0,0 0-133 0 0,0 0-245 0 0,0 0-21 0 0,0 0 211 0 0,0 0 82 0 0,2 0-99 0 0,-1 0 71 0 0,1 0 63 0 0,-1 0 55 0 0,0 0 24 0 0,0 0 52 0 0,0 0 28 0 0,0 0 10 0 0,1 0-62 0 0,0 0-68 0 0,-1 0-190 0 0,0 0 211 0 0,-1 0-35 0 0,0 0 0 0 0,0 0-36 0 0,0 0-42 0 0,0 0-47 0 0,0 0-50 0 0,0 0-46 0 0,0 0-42 0 0,0 0-37 0 0,0 0-141 0 0,0 0-36 0 0,0 0-1489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1:59.5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7224 0 0,'0'0'165'0'0,"0"0"22"0"0,0 0 7 0 0,2 0-23 0 0,1 0-106 0 0,7 0-55 0 0,-7 0 52 0 0,0 0 54 0 0,1 0 80 0 0,-1 0 99 0 0,0 0 118 0 0,0 2 193 0 0,5 6-281 0 0,-4-3-112 0 0,1 0 33 0 0,2 2 131 0 0,1 0 62 0 0,-1 1 61 0 0,1 0 64 0 0,-4-5-491 0 0,0 1 74 0 0,2 2 100 0 0,3 4 207 0 0,0-2-67 0 0,-4-2-157 0 0,-1-2-73 0 0,0-1-40 0 0,3 7 109 0 0,2 4 184 0 0,-1 1-5 0 0,-1-6-186 0 0,-5-8-187 0 0,-1 0 10 0 0,1 1 0 0 0,-1-1 0 0 0,0 1 0 0 0,0-1 1 0 0,1 1-1 0 0,-1-1 0 0 0,0 1 0 0 0,0 0 0 0 0,0 0-42 0 0,1 15 205 0 0,-2-14-180 0 0,0 0 1 0 0,0 0-1 0 0,1 0 1 0 0,-1 0-1 0 0,1 0 1 0 0,-1 1-1 0 0,2 1-25 0 0,-1-3 19 0 0,0 0-1 0 0,0 0 1 0 0,0 0-1 0 0,0 0 1 0 0,1 0-1 0 0,-1-1 1 0 0,0 1-1 0 0,2 1-18 0 0,-1-2 19 0 0,-1 1 0 0 0,1 0 1 0 0,-1 0-1 0 0,0 0 0 0 0,1 0 0 0 0,-1 0 0 0 0,0 0 0 0 0,0 0 1 0 0,0 1-1 0 0,-1-1 0 0 0,1 0 0 0 0,0 1 0 0 0,-1-1 0 0 0,1 0 1 0 0,-1 1-1 0 0,0-1 0 0 0,0 1 0 0 0,0-1 0 0 0,0 1-19 0 0,0-1 22 0 0,0 0 0 0 0,0-1 0 0 0,0 1 0 0 0,0 0 0 0 0,1-1-1 0 0,-1 1 1 0 0,0 0 0 0 0,1-1 0 0 0,-1 1 0 0 0,1-1 0 0 0,0 1 0 0 0,0-1 0 0 0,0 1-1 0 0,0 0-21 0 0,5 10 139 0 0,-1 14 72 0 0,1-13-109 0 0,-5-12-89 0 0,0 1 0 0 0,0-1 0 0 0,0 1 0 0 0,-1-1 0 0 0,1 1 0 0 0,0 0 1 0 0,-1-1-1 0 0,0 1 0 0 0,1 0 0 0 0,-1-1 0 0 0,0 1 0 0 0,0 0 0 0 0,0-1 0 0 0,0 1-13 0 0,0 9 50 0 0,-1-7-18 0 0,0 1-1 0 0,1 0 1 0 0,0 0-1 0 0,0 0 1 0 0,1-1-1 0 0,-1 1 1 0 0,1 0-1 0 0,0-1 1 0 0,1 4-32 0 0,4 0 38 0 0,-1 1-9 0 0,-4 1 36 0 0,0 7 67 0 0,-1-14-47 0 0,0-3-13 0 0,0 0 5 0 0,0 0 6 0 0,3-3-6 0 0,7-7-45 0 0,-6 4 39 0 0,-3-1-58 0 0,-1 2-3 0 0,13-16 43 0 0,1-3-26 0 0,-5 3 31 0 0,-2 5-50 0 0,-4 3-7 0 0,-3 11-1 0 0,0-1 1 0 0,1 1 0 0 0,0 0 0 0 0,-1 0-1 0 0,1-1 1 0 0,0 1 0 0 0,0 0 0 0 0,0 0-1 0 0,0 0 1 0 0,1 0 0 0 0,-1 0 0 0 0,1 0-1 0 0,-1 0 1 0 0,1 0-1 0 0,6-5 22 0 0,-5 4-17 0 0,0 0 0 0 0,0-1 1 0 0,1 1-1 0 0,-2 0 0 0 0,1-1 0 0 0,0 0-5 0 0,1-7-4 0 0,-3 10 0 0 0,-1 0 1 0 0,0-1-1 0 0,1 1 1 0 0,-1 0-1 0 0,1 0 1 0 0,0 0 0 0 0,-1 0-1 0 0,1 0 1 0 0,0 0-1 0 0,-1 0 1 0 0,1 0-1 0 0,0 1 1 0 0,0-1-1 0 0,0 0 1 0 0,0 0 0 0 0,0 0-1 0 0,0 1 1 0 0,0-1 3 0 0,31-15-67 0 0,-29 15 64 0 0,0 0 0 0 0,0 0 0 0 0,0 1 0 0 0,0-1 0 0 0,1 1 0 0 0,-1 0 0 0 0,0 0-1 0 0,0 0 1 0 0,1 0 0 0 0,-1 1 3 0 0,9-1-40 0 0,27 2 3 0 0,-25 4-3 0 0,-4 0 41 0 0,-5-4-1 0 0,-4-2 0 0 0,-1 0 0 0 0,1 1-1 0 0,0-1 1 0 0,-1 0 0 0 0,1 1 0 0 0,0-1 0 0 0,-1 0-1 0 0,1 1 1 0 0,-1-1 0 0 0,1 1 0 0 0,-1-1 0 0 0,1 1-1 0 0,-1-1 1 0 0,1 1 0 0 0,-1-1 0 0 0,0 1 0 0 0,1-1-1 0 0,-1 1 1 0 0,0 0 0 0 0,1-1 0 0 0,-1 1 0 0 0,0 0 0 0 0,3 4-6 0 0,-3-4 3 0 0,1 0 0 0 0,0 0 1 0 0,-1 0-1 0 0,1 0 0 0 0,0-1 1 0 0,0 1-1 0 0,-1 0 0 0 0,1 0 0 0 0,0-1 1 0 0,0 1-1 0 0,0-1 0 0 0,0 1 1 0 0,0 0-1 0 0,0-1 0 0 0,0 0 1 0 0,1 1 2 0 0,9 5-11 0 0,-6 5 11 0 0,6-5 0 0 0,-10-5 0 0 0,0-1 0 0 0,0 1 0 0 0,1-1 0 0 0,-1 1 0 0 0,0-1 0 0 0,-1 1 0 0 0,1-1 0 0 0,0 1 0 0 0,0 0 0 0 0,0 0 0 0 0,0-1 0 0 0,0 1 0 0 0,-1 0 0 0 0,1 0 0 0 0,0 0 0 0 0,-1 0 0 0 0,6 15 0 0 0,7 0 0 0 0,-4-6-7 0 0,-5-3-31 0 0,-2-1-29 0 0,-1 2-41 0 0,-1-4 39 0 0,2 4-13 0 0,0-6 20 0 0,0-1-47 0 0,0 0-76 0 0,-1 0-45 0 0,0 0-83 0 0,1 1-98 0 0,-1-1-111 0 0,0 0 216 0 0,-1 0-34 0 0,0 0-35 0 0,1 1-36 0 0,-1-1-38 0 0,0 0-41 0 0,0 1-41 0 0,0 0-43 0 0,0 4-1602 0 0,0 4-1232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0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48 7224 0 0,'0'0'165'0'0,"0"0"22"0"0,-2-3 7 0 0,-9-10-23 0 0,10 8-146 0 0,0 1-21 0 0,-5 0 20 0 0,-4-1 32 0 0,4 1 66 0 0,-1-3 139 0 0,4 5 235 0 0,3 2 15 0 0,-2 0-9 0 0,-1 0-403 0 0,1 0 50 0 0,-11 0 589 0 0,10 0-576 0 0,-1 0 10 0 0,3 0-131 0 0,0 0-40 0 0,-4 2 409 0 0,4-1-381 0 0,-1 1-1 0 0,1-1 1 0 0,0 0-1 0 0,-1 0 1 0 0,1 0 0 0 0,-1 0-1 0 0,0 0 1 0 0,1 0-1 0 0,-1-1 1 0 0,0 1-1 0 0,1 0 1 0 0,-1-1-1 0 0,0 1 1 0 0,0-1-1 0 0,0 0-28 0 0,-4 3 162 0 0,-7 7 24 0 0,0-4 112 0 0,8 4 43 0 0,-6-5 10 0 0,6 9-21 0 0,-8 2-88 0 0,0-1-46 0 0,6 0-28 0 0,3 2-48 0 0,0-1-11 0 0,-2-1 38 0 0,2-7-74 0 0,-8 18 166 0 0,8-15-176 0 0,-3 7 45 0 0,5-2 34 0 0,0-5-25 0 0,-4 2 17 0 0,0-1-1 0 0,4 0-16 0 0,2-6-47 0 0,0-4-50 0 0,-1-1 0 0 0,1 1 1 0 0,0 0-1 0 0,0-1 0 0 0,0 1 1 0 0,1-1-1 0 0,-1 1 0 0 0,0 0 1 0 0,1-1-1 0 0,-1 1 0 0 0,1 0 1 0 0,0 0-21 0 0,5 3 99 0 0,-5-5-93 0 0,-1 0 0 0 0,1 1 0 0 0,-1-1 0 0 0,0 0 0 0 0,1 0 1 0 0,-1 1-1 0 0,1-1 0 0 0,-1 0 0 0 0,0 1 0 0 0,1-1 0 0 0,-1 0 0 0 0,0 1 1 0 0,1-1-1 0 0,-1 1 0 0 0,0-1 0 0 0,0 1 0 0 0,0-1 0 0 0,1 1 1 0 0,-1-1-1 0 0,0 0 0 0 0,0 1 0 0 0,0-1 0 0 0,0 1 0 0 0,0-1 0 0 0,0 1 1 0 0,0-1-1 0 0,0 1 0 0 0,0-1 0 0 0,0 1 0 0 0,0-1 0 0 0,0 1 0 0 0,0 0-6 0 0,0 12 111 0 0,0-13-109 0 0,0 0 0 0 0,0 0-1 0 0,0 0 1 0 0,0 0 0 0 0,0 0-1 0 0,0 1 1 0 0,0-1 0 0 0,0 0 0 0 0,0 0-1 0 0,0 0 1 0 0,0 0 0 0 0,0 0-1 0 0,0 0 1 0 0,0 0 0 0 0,0 0-1 0 0,0 0 1 0 0,0 0 0 0 0,0 1 0 0 0,0-1-1 0 0,0 0 1 0 0,0 0 0 0 0,0 0-1 0 0,0 0 1 0 0,0 0 0 0 0,0 0 0 0 0,0 0-1 0 0,0 0 1 0 0,0 0 0 0 0,0 0-1 0 0,0 0 1 0 0,0 0 0 0 0,0 0-1 0 0,0 1 1 0 0,1-1 0 0 0,-1 0 0 0 0,0 0-1 0 0,0 0 1 0 0,0 0 0 0 0,0 0-1 0 0,0 0 1 0 0,0 0 0 0 0,0 0 0 0 0,0 0-1 0 0,0 0 1 0 0,0 0 0 0 0,1 0-1 0 0,-1 0 1 0 0,0 0 0 0 0,0 0 0 0 0,0 0-1 0 0,0 0 1 0 0,0 0 0 0 0,0 0-1 0 0,0 0 1 0 0,0 0 0 0 0,0 0-1 0 0,0 0-1 0 0,21 0 207 0 0,6 0 66 0 0,-25-1-260 0 0,-1 1 0 0 0,1 0-1 0 0,0-1 1 0 0,-1 1 0 0 0,1-1-1 0 0,-1 1 1 0 0,1-1 0 0 0,-1 0-1 0 0,1 0 1 0 0,-1 0 0 0 0,2-1-13 0 0,6-3 43 0 0,1 1 12 0 0,-8 3-43 0 0,1 0 0 0 0,-1 0 0 0 0,0-1 0 0 0,0 1-1 0 0,0 0 1 0 0,0-1 0 0 0,0 1 0 0 0,0-1-1 0 0,0 0-11 0 0,11-10 58 0 0,-8 8-43 0 0,0-1-1 0 0,0 1 1 0 0,-1-1 0 0 0,0 0 0 0 0,0 0 0 0 0,1-2-15 0 0,0-4 17 0 0,-4 9-10 0 0,0 0 0 0 0,0-1 0 0 0,0 1 0 0 0,0 0 0 0 0,1 0 0 0 0,-1 0 0 0 0,1 0 0 0 0,-1 0 0 0 0,1 0-7 0 0,4-3 11 0 0,0-1 0 0 0,-1 1 0 0 0,0-2 0 0 0,0 1 0 0 0,-1 0 0 0 0,0-1 0 0 0,0 0 0 0 0,2-4-11 0 0,-3 3 18 0 0,-3 7-12 0 0,0-1-1 0 0,0 1 1 0 0,1 0-1 0 0,-1-1 1 0 0,1 1-1 0 0,-1 0 1 0 0,1 0-1 0 0,-1-1 1 0 0,1 1-1 0 0,0 0 1 0 0,-1 0-1 0 0,1 0 1 0 0,0 0-1 0 0,0 0 1 0 0,0 0-1 0 0,0 0 1 0 0,0 0-1 0 0,0 0 0 0 0,0 1 1 0 0,0-1-1 0 0,0 0-5 0 0,4-1 22 0 0,-4 2-17 0 0,0-1 1 0 0,-1 1-1 0 0,1 0 0 0 0,0-1 1 0 0,-1 1-1 0 0,1 0 0 0 0,-1-1 1 0 0,1 1-1 0 0,0-1 0 0 0,-1 1 0 0 0,1 0 1 0 0,-1-1-1 0 0,0 1 0 0 0,1-1 1 0 0,-1 0-1 0 0,1 1 0 0 0,-1-1 1 0 0,0 1-1 0 0,1-1 0 0 0,-1 0 1 0 0,0 1-1 0 0,0-1-5 0 0,3-4 21 0 0,7-8 31 0 0,-7 10-108 0 0,-3 3-12 0 0,0 0 2 0 0,1 0 61 0 0,0 0 1 0 0,-1 0-1 0 0,1 1 0 0 0,0-1 1 0 0,0 0-1 0 0,0 0 1 0 0,-1 1-1 0 0,1-1 1 0 0,0 0-1 0 0,-1 1 0 0 0,1-1 1 0 0,0 1-1 0 0,-1-1 1 0 0,1 1-1 0 0,0-1 1 0 0,-1 1-1 0 0,1 0 0 0 0,-1-1 1 0 0,1 1-1 0 0,-1 0 1 0 0,0-1-1 0 0,1 1 1 0 0,-1 0-1 0 0,0 0 0 0 0,1-1 1 0 0,-1 1-1 0 0,0 0 1 0 0,0 0-1 0 0,1-1 1 0 0,-1 1-1 0 0,0 0 0 0 0,0 0 1 0 0,0 0-1 0 0,0 0 5 0 0,0 8-34 0 0,1 0 0 0 0,-1 0-1 0 0,-1 5 35 0 0,0 6-75 0 0,1 41 59 0 0,0-59 19 0 0,0-1 0 0 0,0 1 0 0 0,0-1 0 0 0,1 1-1 0 0,-1 0 1 0 0,0-1 0 0 0,1 1 0 0 0,0-1-1 0 0,-1 1 1 0 0,1-1 0 0 0,0 1 0 0 0,0-1-1 0 0,0 2-2 0 0,5 7 60 0 0,-3 7 60 0 0,-3-12-95 0 0,1 11 4 0 0,3-10-64 0 0,4-4-42 0 0,-8-2 75 0 0,0 0 0 0 0,0 0 1 0 0,0 0-1 0 0,0 0 0 0 0,0 0 0 0 0,0 0 1 0 0,0 0-1 0 0,0 0 0 0 0,1 0 0 0 0,-1 0 1 0 0,0 0-1 0 0,0 0 0 0 0,0 0 0 0 0,0 0 0 0 0,0 0 1 0 0,0 0-1 0 0,0 0 0 0 0,0 0 0 0 0,0 0 1 0 0,0 0-1 0 0,1 0 0 0 0,-1 0 0 0 0,0 0 1 0 0,0 0-1 0 0,0 0 0 0 0,0 0 0 0 0,0 0 1 0 0,0 0-1 0 0,0 0 0 0 0,0 0 0 0 0,0 0 1 0 0,0 0-1 0 0,0 0 0 0 0,0 1 0 0 0,0-1 1 0 0,0 0-1 0 0,0 0 0 0 0,0 0 0 0 0,1 0 1 0 0,-1 0-1 0 0,0 0 0 0 0,0 0 0 0 0,0 0 1 0 0,0 0-1 0 0,0 0 0 0 0,0 0 0 0 0,0 1 1 0 0,0-1-1 0 0,0 0 0 0 0,0 0 0 0 0,0 0 1 0 0,0 0-1 0 0,0 0 0 0 0,0 0 0 0 0,-1 0 1 0 0,1 0-1 0 0,0 0 2 0 0,0 1-222 0 0,0-1 69 0 0,0 1 63 0 0,0-1 53 0 0,0 1 75 0 0,0-1 96 0 0,0 2 518 0 0,0-2-552 0 0,0 1-42 0 0,0-1-55 0 0,0 1-69 0 0,0-1-83 0 0,0 1-97 0 0,0 0-65 0 0,0-1-96 0 0,0 1-106 0 0,0-1-116 0 0,0 1-124 0 0,0 0 327 0 0,0-1-35 0 0,0 0-36 0 0,0 1-37 0 0,0-1-38 0 0,0 1-39 0 0,0-1-1411 0 0,0 0-1145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1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9272 0 0,'0'0'208'0'0,"0"0"33"0"0,0 0 14 0 0,3 0-42 0 0,1 0-268 0 0,-2 1 36 0 0,2 1 73 0 0,-3 3 104 0 0,0 0 81 0 0,-1 2 65 0 0,4 4 210 0 0,-2-7-360 0 0,1 0 1 0 0,1 3 68 0 0,-3-4-109 0 0,0 0 37 0 0,0-1 10 0 0,-1 2 39 0 0,1-1 45 0 0,-1 1 52 0 0,1 5 10 0 0,5 2 40 0 0,1 3 21 0 0,-6-3-48 0 0,-1 8 131 0 0,0 7 176 0 0,3-21-317 0 0,-2-4-290 0 0,1 1-1 0 0,-1-1 0 0 0,0 1 1 0 0,0 0-1 0 0,0-1 1 0 0,0 1-1 0 0,-1 0 0 0 0,1-1 1 0 0,0 1-1 0 0,-1 0 0 0 0,1 0 1 0 0,-1 0-1 0 0,1 1-19 0 0,0 29 191 0 0,-1-28-176 0 0,0-2-9 0 0,1 0 1 0 0,-1 0 0 0 0,1 1 0 0 0,-1-1 0 0 0,1 0-1 0 0,0 0 1 0 0,0 0 0 0 0,0 0 0 0 0,0 0 0 0 0,1 1-7 0 0,-1-1 2 0 0,0-1 1 0 0,0 1-1 0 0,-1 0 1 0 0,1 0-1 0 0,0 0 1 0 0,0 0-1 0 0,-1-1 1 0 0,0 1-1 0 0,1 2-2 0 0,-1 5 53 0 0,0-7-49 0 0,0 21-38 0 0,0-10-90 0 0,0 3-173 0 0,0-14 165 0 0,0-1-47 0 0,0-1-73 0 0,0 0 81 0 0,0 0-35 0 0,0 0-39 0 0,0 0-36 0 0,0 0-377 0 0,0 0 93 0 0,0 0-50 0 0,0 0-720 0 0,0 0-566 0 0,0 0-1075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1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32 9416 0 0,'0'0'208'0'0,"0"-2"33"0"0,0-9 16 0 0,-1 9-106 0 0,-1 2-78 0 0,-2-1-37 0 0,-2-1-26 0 0,3-5 4 0 0,3 3 36 0 0,0 2 53 0 0,-3 2 116 0 0,-2 0 81 0 0,0 0-54 0 0,1 0-47 0 0,0 0-41 0 0,-2 0 9 0 0,1 0-50 0 0,-14 0 137 0 0,7 0-97 0 0,10 0-147 0 0,1 0 1 0 0,-1 0 0 0 0,0 0-1 0 0,1 1 1 0 0,-1-1 0 0 0,0 1-1 0 0,1-1 1 0 0,-1 1 0 0 0,1 0-1 0 0,-1-1 1 0 0,1 1 0 0 0,-1 0-1 0 0,1 0 1 0 0,0 0-11 0 0,-8 4 41 0 0,-22 11 121 0 0,15-14-60 0 0,15-2-87 0 0,1 0-1 0 0,-1 0 0 0 0,0 0 1 0 0,0 0-1 0 0,0 0 0 0 0,0 0 0 0 0,1 0 1 0 0,-1 0-1 0 0,0 1 0 0 0,0-1 1 0 0,0 0-1 0 0,0 1 0 0 0,1-1 1 0 0,-1 0-1 0 0,0 1-14 0 0,-4 9 260 0 0,-8-4 11 0 0,-1 4-26 0 0,9-6-101 0 0,-1-4-97 0 0,2 1-21 0 0,-1 6 26 0 0,5-6-49 0 0,0-1 0 0 0,-1 1 0 0 0,1-1 0 0 0,0 0 0 0 0,0 1 0 0 0,-1-1 0 0 0,1 0 0 0 0,0 1 0 0 0,0-1 0 0 0,-1 0 0 0 0,1 0 0 0 0,0 1 0 0 0,-1-1 0 0 0,1 0 0 0 0,0 0 0 0 0,-1 1 0 0 0,1-1 0 0 0,-1 0 0 0 0,1 0 0 0 0,0 0 0 0 0,-1 0 0 0 0,1 1 0 0 0,-1-1 0 0 0,1 0 0 0 0,0 0 0 0 0,-1 0 0 0 0,1 0 0 0 0,-1 0 1 0 0,1 0-1 0 0,0 0 0 0 0,-1 0-3 0 0,1 0 1 0 0,0 0 0 0 0,0 0 0 0 0,0 0 1 0 0,-1-1-1 0 0,1 1 0 0 0,0 0 0 0 0,0 0 1 0 0,0 0-1 0 0,0 0 0 0 0,0 0 0 0 0,0 0 1 0 0,0 0-1 0 0,0 0 0 0 0,0 0 1 0 0,0 0-1 0 0,-1 0 0 0 0,1 0 0 0 0,0 1 1 0 0,0-1-1 0 0,0 0 0 0 0,0 0 0 0 0,0 0 1 0 0,0 0-1 0 0,0 0 0 0 0,0 0 0 0 0,0 0 1 0 0,0 0-1 0 0,0 0 0 0 0,0 0 0 0 0,-1 0 1 0 0,1 0-1 0 0,0 0 0 0 0,0 0 1 0 0,0 0-1 0 0,0 0 0 0 0,0 0 0 0 0,0 1 1 0 0,0-1-1 0 0,0 0 0 0 0,0 0 0 0 0,0 0 1 0 0,0 0-1 0 0,0 0 0 0 0,0 0 0 0 0,0 0 1 0 0,0 0-1 0 0,0 0 0 0 0,0 0 0 0 0,0 1 1 0 0,0-1-1 0 0,0 0 0 0 0,0 0 0 0 0,0 0 1 0 0,0 0-1 0 0,0 0 0 0 0,0 0 1 0 0,0 0-2 0 0,0 11 72 0 0,0-9 0 0 0,0-2-2 0 0,0 3-4 0 0,3 10-13 0 0,13 16-29 0 0,13-13 59 0 0,-19-11-39 0 0,-8-4-38 0 0,1 0-1 0 0,-1 0 1 0 0,0 0 0 0 0,0 0-1 0 0,0 1 1 0 0,0-1-1 0 0,0 1 1 0 0,0-1-1 0 0,0 1-5 0 0,5 6 30 0 0,-4-5-20 0 0,1 1-1 0 0,-1-1 1 0 0,0 0-1 0 0,1 0 0 0 0,0-1 1 0 0,0 1-10 0 0,6 2 37 0 0,-8-4-31 0 0,1 0-1 0 0,-1 0 1 0 0,0 0-1 0 0,0 1 1 0 0,0-1-1 0 0,0 0 1 0 0,0 1-1 0 0,0 0 1 0 0,0 0-6 0 0,6 5 41 0 0,-5-4-16 0 0,1 0 1 0 0,-1 0-1 0 0,0 1 1 0 0,0-1 0 0 0,-1 1-1 0 0,1 0-25 0 0,2 7 63 0 0,-5-10-56 0 0,0 0 0 0 0,1 1-1 0 0,-1-1 1 0 0,1 0 0 0 0,-1 0-1 0 0,1 0 1 0 0,-1 0 0 0 0,1 0-1 0 0,0 0 1 0 0,0 0-1 0 0,-1 0 1 0 0,1-1 0 0 0,0 1-1 0 0,0 0 1 0 0,0 0 0 0 0,0-1-1 0 0,0 1 1 0 0,1 0-7 0 0,2 2 29 0 0,-3-3-21 0 0,0 0 0 0 0,-1 0 0 0 0,1 1 1 0 0,0-1-1 0 0,-1 0 0 0 0,1 1 0 0 0,-1-1 0 0 0,1 0 0 0 0,0 1 1 0 0,-1-1-1 0 0,1 1 0 0 0,-1-1 0 0 0,0 1 0 0 0,1-1 0 0 0,-1 1 0 0 0,1-1 1 0 0,-1 1-1 0 0,0 0 0 0 0,1-1 0 0 0,-1 1 0 0 0,0 0 0 0 0,1 0-8 0 0,1 4 35 0 0,3 3 26 0 0,-4-7-48 0 0,0 0 0 0 0,0 1 0 0 0,-1-1 0 0 0,1 1 1 0 0,0-1-1 0 0,0 1 0 0 0,-1-1 0 0 0,1 1 0 0 0,-1 0 0 0 0,0-1 0 0 0,1 1 1 0 0,-1-1-1 0 0,0 1 0 0 0,0 0-13 0 0,0 6 58 0 0,0 9 32 0 0,-4 6-24 0 0,4-22-60 0 0,-1 1-1 0 0,0 0 1 0 0,0 0-1 0 0,0-1 0 0 0,0 1 1 0 0,0-1-1 0 0,0 1 1 0 0,0-1-1 0 0,0 1 0 0 0,-2 0-5 0 0,-12 8 68 0 0,1-4-15 0 0,9 4-39 0 0,-24 6-4 0 0,21-14 10 0 0,0-1-35 0 0,0-1-38 0 0,-2 2-45 0 0,8-1 18 0 0,1 0 34 0 0,-4 1 28 0 0,-7 4 82 0 0,8-5-103 0 0,-1 0-75 0 0,1 0-57 0 0,0-1-86 0 0,0-1-100 0 0,0 0-116 0 0,3 0 117 0 0,-1 0-53 0 0,1 0-49 0 0,-1-1-42 0 0,0 1-147 0 0,0-1-41 0 0,0 0-179 0 0,-1-1-477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1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8840 0 0,'0'0'197'0'0,"0"0"24"0"0,0 0 19 0 0,0 0 2 0 0,0 0-50 0 0,3-2-28 0 0,-1 0-136 0 0,1-1-51 0 0,-2 2-24 0 0,0-1-33 0 0,1 1-90 0 0,0-1-86 0 0,-2 2 39 0 0,1-1-38 0 0,0 0-353 0 0,-1 1-254 0 0,0 0-576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59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82 8696 0 0,'0'0'197'0'0,"0"-3"24"0"0,-5-12 51 0 0,5 14-258 0 0,-1 0 1 0 0,0 0-1 0 0,1 0 0 0 0,-1 0 1 0 0,0 0-1 0 0,0 0 0 0 0,0 0 1 0 0,0 1-1 0 0,0-1 1 0 0,0 0-1 0 0,0 0 0 0 0,0 1-14 0 0,-12-6 42 0 0,10 0-24 0 0,3 2 50 0 0,0 2 73 0 0,-3-1 161 0 0,-7-8 267 0 0,8 10-355 0 0,1 0-39 0 0,-2-1 77 0 0,1 2-84 0 0,-1 1-80 0 0,0 1-30 0 0,1-3 55 0 0,0 0 74 0 0,0 0-51 0 0,1 0 33 0 0,-3-2-122 0 0,0 0 61 0 0,-5-1 171 0 0,6 3-181 0 0,1 0 1 0 0,-1 0-1 0 0,0 0 1 0 0,1 1-1 0 0,-1-1 1 0 0,0 1 0 0 0,0 0-1 0 0,-2 0-98 0 0,-3 1 183 0 0,-1 2-70 0 0,1 2-2 0 0,7-4-86 0 0,0 0-1 0 0,-1 0 1 0 0,1 0 0 0 0,-1 0-1 0 0,1-1 1 0 0,-1 1 0 0 0,0-1 0 0 0,1 1-1 0 0,-1-1 1 0 0,1 1 0 0 0,-1-1-1 0 0,0 0 1 0 0,1 0 0 0 0,-1 0-25 0 0,-24 3 320 0 0,24-3-299 0 0,0 1 0 0 0,0 0 0 0 0,0 0 0 0 0,0 0 0 0 0,0 0 0 0 0,1 0 0 0 0,-1 0 0 0 0,0 1 0 0 0,1-1 0 0 0,-1 0 0 0 0,0 1-21 0 0,-18 15 243 0 0,4-4-62 0 0,2 5-37 0 0,12-15-119 0 0,0 0 1 0 0,0 0 0 0 0,-1 1 0 0 0,0-1 0 0 0,1-1 0 0 0,-1 1-1 0 0,-1 0-25 0 0,-1 1 35 0 0,1 1-1 0 0,0-1 1 0 0,0 1-1 0 0,-2 2-34 0 0,-1 5 39 0 0,3-6-4 0 0,0 0-1 0 0,0 0 0 0 0,0 0 0 0 0,-5 3-34 0 0,6-6 14 0 0,0 0 0 0 0,1 0 0 0 0,-1 0 0 0 0,1 0 0 0 0,-1 1-1 0 0,1-1 1 0 0,0 1 0 0 0,0 0 0 0 0,0-1 0 0 0,1 1 0 0 0,0 0 0 0 0,-1 0 0 0 0,1 2-14 0 0,-4 9 61 0 0,1-4-28 0 0,-3 7 24 0 0,5-2 21 0 0,0-1-1 0 0,-5 4-15 0 0,3-9-26 0 0,3-9-30 0 0,1 1-1 0 0,0-1 1 0 0,-1 0-1 0 0,1 0 1 0 0,0 0-1 0 0,0 1 0 0 0,0-1 1 0 0,0 0-1 0 0,0 0 1 0 0,0 0-1 0 0,0 1 1 0 0,0-1-1 0 0,1 0-5 0 0,5 12 18 0 0,-5-12-18 0 0,0 0 0 0 0,0 0 0 0 0,0 1 0 0 0,-1-1 0 0 0,1 1 0 0 0,0-1 0 0 0,-1 0 0 0 0,1 1 0 0 0,-1-1 0 0 0,0 1 0 0 0,1 0 0 0 0,-1-1-1 0 0,0 1 1 0 0,3 17 0 0 0,10 7 0 0 0,-9-20 9 0 0,0-1 0 0 0,0 1 0 0 0,1-1 0 0 0,-1 0 0 0 0,1 0 0 0 0,1-1 0 0 0,-1 0 0 0 0,5 3-9 0 0,22 9-64 0 0,-30-15 54 0 0,1 0-1 0 0,0 0 0 0 0,0-1 0 0 0,0 1 0 0 0,0-1 0 0 0,0 0 0 0 0,0 0 0 0 0,0 0 0 0 0,0 0 0 0 0,0 0 0 0 0,1-1 11 0 0,4 1-66 0 0,-2 0-93 0 0,0 0 36 0 0,2 0-11 0 0,0 0 43 0 0,11 1-133 0 0,-13-1 99 0 0,1 0-56 0 0,-2-1-25 0 0,0 0-62 0 0,1 0-72 0 0,0 0-82 0 0,-3 0 74 0 0,0 0-48 0 0,0 0-42 0 0,0 0-39 0 0,1-1-137 0 0,0 1-37 0 0,0-1-168 0 0,3-2-453 0 0,-7 4 1163 0 0</inkml:trace>
  <inkml:trace contextRef="#ctx0" brushRef="#br0" timeOffset="495.14">978 271 7080 0 0,'0'0'157'0'0,"-2"-3"23"0"0,0 2-157 0 0,1 0-1 0 0,-1 0 0 0 0,1-1 1 0 0,-1 1-1 0 0,1 0 1 0 0,-1 1-1 0 0,0-1 0 0 0,0 0 1 0 0,1 0-1 0 0,-1 1 1 0 0,0-1-1 0 0,0 1 1 0 0,0-1-1 0 0,0 1 0 0 0,0 0-22 0 0,-15-1 63 0 0,15 1-65 0 0,0 0 0 0 0,1 0 0 0 0,-1-1 0 0 0,0 1 0 0 0,0 0 0 0 0,1-1 0 0 0,-1 0 0 0 0,0 1 0 0 0,1-1 0 0 0,-1 0-1 0 0,0 0 1 0 0,1 0 0 0 0,-1 0 2 0 0,-8-4 27 0 0,-3 2 78 0 0,-27 3 1528 0 0,27 0-1131 0 0,-1 0-52 0 0,4 0-128 0 0,-2 0-59 0 0,1 0-70 0 0,0 0-80 0 0,-2 3 173 0 0,3 3-60 0 0,2-2-71 0 0,-3 1 46 0 0,3-1-37 0 0,-5 6 39 0 0,2-1-26 0 0,-6 2 8 0 0,-4 3 36 0 0,7 2-4 0 0,8-7-141 0 0,-1 1 41 0 0,-27 46 601 0 0,26-40-570 0 0,2-2-95 0 0,4 4 103 0 0,2-16-140 0 0,0-1-1 0 0,0 0 0 0 0,0 1 0 0 0,0-1 1 0 0,0 1-1 0 0,-1-1 0 0 0,1 0 0 0 0,0 1 1 0 0,-1-1-1 0 0,0 1-15 0 0,-2 4 48 0 0,-7 14 53 0 0,10-19-97 0 0,-1-1 0 0 0,1 1 1 0 0,0 0-1 0 0,0 0 0 0 0,0-1 0 0 0,-1 1 0 0 0,1 0 0 0 0,0 0 0 0 0,0 0 0 0 0,0-1 0 0 0,0 1 0 0 0,1 0 0 0 0,-1 0 0 0 0,0-1 0 0 0,0 1 0 0 0,0 0 0 0 0,1 0 0 0 0,-1-1 0 0 0,0 1 0 0 0,0 0 0 0 0,1-1 0 0 0,-1 1 0 0 0,1 0 0 0 0,-1-1 1 0 0,1 1-5 0 0,9 4 73 0 0,-5 8 6 0 0,-3-10-62 0 0,-1-1 1 0 0,1 0 0 0 0,-1 0 0 0 0,1 0-1 0 0,0 0 1 0 0,-1 0 0 0 0,1 0 0 0 0,0-1-1 0 0,0 1 1 0 0,1-1 0 0 0,-1 1 0 0 0,0-1-1 0 0,0 0 1 0 0,1 1 0 0 0,-1-1 0 0 0,1 0 0 0 0,-1-1-1 0 0,1 1 1 0 0,-1 0 0 0 0,1-1 0 0 0,0 1-18 0 0,9 0 94 0 0,1 0 0 0 0,0-1 0 0 0,-1 0 0 0 0,3-1-94 0 0,15 0 115 0 0,-26 1-101 0 0,-1-1 0 0 0,1 1 0 0 0,-1-1 0 0 0,1 1 1 0 0,-1-1-1 0 0,0 0 0 0 0,1-1 0 0 0,0 0-14 0 0,12-3 48 0 0,-4 1-36 0 0,-7 3-11 0 0,-1 0-1 0 0,-1 0 0 0 0,1-1 0 0 0,0 1 1 0 0,0-1-1 0 0,0 0 0 0 0,-1 0 1 0 0,1-1-1 0 0,22-10 16 0 0,-17 10 0 0 0,0-1 0 0 0,-1-1 0 0 0,3-1-16 0 0,1-1 4 0 0,-8 4-16 0 0,1 1-1 0 0,-1-1 1 0 0,1 0 0 0 0,-1-1 0 0 0,0 1 0 0 0,0-1 0 0 0,0 1-1 0 0,-1-1 1 0 0,1 0 0 0 0,1-4 12 0 0,0-2-64 0 0,-4 8 50 0 0,0-1-1 0 0,0 1 1 0 0,0 0 0 0 0,0 0-1 0 0,1 0 1 0 0,-1 0 0 0 0,1 0-1 0 0,0 0 1 0 0,-1 0 14 0 0,1 0-9 0 0,0 0 1 0 0,-1 0-1 0 0,0 1 0 0 0,1-1 1 0 0,-1 0-1 0 0,0-1 0 0 0,0 1 1 0 0,0 0-1 0 0,0 0 0 0 0,0 0 1 0 0,-1-1-1 0 0,1 1 1 0 0,-1 0-1 0 0,1-1 9 0 0,2-10-27 0 0,7-8 0 0 0,-4-5-26 0 0,0 13 36 0 0,-5 11 12 0 0,0 1 0 0 0,0 0 0 0 0,-1-1 0 0 0,1 1 1 0 0,0-1-1 0 0,-1 1 0 0 0,0-1 0 0 0,1 1 0 0 0,-1-1 0 0 0,0 0 1 0 0,1 1-1 0 0,-1-1 0 0 0,0 1 5 0 0,0-2-7 0 0,-1 1 0 0 0,1-1 0 0 0,0 1 0 0 0,0-1 0 0 0,1 1 0 0 0,-1-1 0 0 0,1 1 0 0 0,-1 0 0 0 0,1-1 0 0 0,0 1 0 0 0,-1 0 0 0 0,1-1 0 0 0,0 1 0 0 0,1 0 0 0 0,-1 0 0 0 0,0 0 0 0 0,1 0 1 0 0,0-1 6 0 0,1 0-76 0 0,-3 3 0 0 0,0 0 4 0 0,0 0 0 0 0,-3 3 12 0 0,2-2 52 0 0,0 1 1 0 0,-1-1 0 0 0,1 0 0 0 0,0 1 0 0 0,0 0 0 0 0,1-1-1 0 0,-1 1 1 0 0,0-1 0 0 0,0 1 0 0 0,1 0 0 0 0,-1-1 0 0 0,1 1 0 0 0,-1 1 7 0 0,0 33-86 0 0,1-32 85 0 0,0 0 1 0 0,-1 0 0 0 0,1 0 0 0 0,-1 0 0 0 0,0 0 0 0 0,0 0 0 0 0,0-1 0 0 0,-1 1 0 0 0,1 0 0 0 0,-1 0 0 0 0,-1 2 0 0 0,2-4 0 0 0,1-1 0 0 0,-1 1 0 0 0,1 0 0 0 0,0 0 0 0 0,0 0 0 0 0,0 0 0 0 0,0 0 0 0 0,0-1 0 0 0,1 1 0 0 0,-1 0 0 0 0,0 0 0 0 0,1 0 0 0 0,0 0 0 0 0,-1-1 0 0 0,1 1 0 0 0,0 0 0 0 0,0-1 0 0 0,0 1 0 0 0,1 1 0 0 0,1 4 0 0 0,-2-3 5 0 0,0-1 1 0 0,0 1 0 0 0,-1 0 0 0 0,1-1 0 0 0,-1 1 0 0 0,0 0 0 0 0,0-1 0 0 0,0 1 0 0 0,-1 1-6 0 0,1 5 37 0 0,0-9-32 0 0,0 1-1 0 0,0 0 0 0 0,0 0 1 0 0,0-1-1 0 0,1 1 0 0 0,-1 0 1 0 0,0-1-1 0 0,1 1 0 0 0,-1-1 1 0 0,1 1-1 0 0,0-1 0 0 0,0 1 1 0 0,0-1-1 0 0,-1 1 0 0 0,2 0-4 0 0,3 6 5 0 0,4 12-5 0 0,-7-15 0 0 0,0 0 0 0 0,0 0 0 0 0,1 0 0 0 0,-1-1 0 0 0,1 1 0 0 0,0-1 0 0 0,1 1 0 0 0,0 0 0 0 0,9 11 0 0 0,-10-11-1 0 0,-3-5 1 0 0,0 1 0 0 0,0 0 1 0 0,1-1-1 0 0,-1 1 0 0 0,0 0 0 0 0,1-1 0 0 0,-1 1 1 0 0,0-1-1 0 0,1 1 0 0 0,-1-1 0 0 0,1 1 0 0 0,-1-1 1 0 0,1 1-1 0 0,-1-1 0 0 0,1 1 0 0 0,0-1 0 0 0,-1 0 0 0 0,1 1 1 0 0,-1-1-1 0 0,1 0 0 0 0,0 0 0 0 0,0 1 0 0 0,4 1 7 0 0,-4-1-4 0 0,0 0 0 0 0,0-1 0 0 0,0 1 0 0 0,0 0 0 0 0,0 0-1 0 0,0 0 1 0 0,0 0 0 0 0,-1 0 0 0 0,1 0 0 0 0,0 0 0 0 0,0 0 0 0 0,-1 0-1 0 0,1 0 1 0 0,-1 0 0 0 0,1 1-3 0 0,-1-2 2 0 0,0 1 1 0 0,1 0-1 0 0,-1 0 0 0 0,0-1 0 0 0,1 1 0 0 0,-1 0 1 0 0,1-1-1 0 0,-1 1 0 0 0,1 0 0 0 0,-1-1 0 0 0,1 1 1 0 0,-1-1-1 0 0,1 1 0 0 0,-1-1 0 0 0,1 1 0 0 0,0-1 1 0 0,-1 1-1 0 0,1-1 0 0 0,0 0 0 0 0,0 1 0 0 0,-1-1 0 0 0,1 0 1 0 0,0 1-1 0 0,0-1 0 0 0,-1 0 0 0 0,1 0 0 0 0,0 0 1 0 0,0 0-1 0 0,0 0-2 0 0,5 0 46 0 0,-2 0-68 0 0,0 0-57 0 0,0 0-76 0 0,-1 0-47 0 0,0 0-77 0 0,0 0-89 0 0,-1 0-100 0 0,-1 0 132 0 0,-1 0-51 0 0,1 0-47 0 0,-1 0-39 0 0,0 0-140 0 0,1 0-39 0 0,-1 0-169 0 0,0 0-453 0 0</inkml:trace>
  <inkml:trace contextRef="#ctx0" brushRef="#br0" timeOffset="945.8">1357 224 6776 0 0,'0'0'198'0'0,"0"2"-11"0"0,-1 7-149 0 0,1-5-38 0 0,0 0 0 0 0,0 1 0 0 0,0-1 0 0 0,0 0 0 0 0,1 1 0 0 0,-1-1 1 0 0,1 0-1 0 0,1 0 0 0 0,0 2 43 0 0,0 1 84 0 0,0 0 64 0 0,0-1 45 0 0,-1 0-1 0 0,0 0 0 0 0,0 0 1 0 0,0 0-1 0 0,0 5-235 0 0,1 1 613 0 0,2-3-108 0 0,3 4 16 0 0,-6-6-364 0 0,0 1 70 0 0,0 4 113 0 0,-2 6 238 0 0,1 0-12 0 0,0-7-249 0 0,1-3-116 0 0,1 0-79 0 0,4 5 244 0 0,-1-4-43 0 0,-3 3 63 0 0,-2-3-31 0 0,0 1-51 0 0,0 23 546 0 0,0-19-444 0 0,0-1 108 0 0,0-6-204 0 0,0-1 45 0 0,0-4-186 0 0,0-2-10 0 0,0 0-6 0 0,0 0-7 0 0,0 0-29 0 0,0 0-12 0 0,0 0-1 0 0,0-2-6 0 0,0-2-70 0 0,0 1-17 0 0,0 1 0 0 0,0 0-1 0 0,0-1 1 0 0,0 1-1 0 0,0 0 1 0 0,1-1 0 0 0,-1 1-1 0 0,1 0 1 0 0,0-2-11 0 0,4-4 10 0 0,-4 6-5 0 0,0 1 1 0 0,0 0 0 0 0,-1-1 0 0 0,1 1-1 0 0,0-1 1 0 0,-1 1 0 0 0,1-1 0 0 0,0 0 0 0 0,-1 1-1 0 0,0-1 1 0 0,1 0 0 0 0,-1 1 0 0 0,0-1-1 0 0,0 0-5 0 0,2-24 64 0 0,-1 21-54 0 0,1 0 1 0 0,0 0 0 0 0,0 0 0 0 0,0 0 0 0 0,1 1-1 0 0,0-1 1 0 0,0 1 0 0 0,3-4-11 0 0,0-1 21 0 0,41-70-22 0 0,-36 61-51 0 0,18-25-102 0 0,-26 40 142 0 0,-1 0 0 0 0,0 0 0 0 0,1 1 0 0 0,0-1 0 0 0,-1 1 0 0 0,1 0 0 0 0,0-1 0 0 0,0 1 0 0 0,1 1 0 0 0,-1-1 0 0 0,2-1 12 0 0,-2 2-13 0 0,12-4-45 0 0,1-7 24 0 0,-14 10 26 0 0,0 1 0 0 0,-1-1-1 0 0,1 1 1 0 0,0 0 0 0 0,0 0 0 0 0,0-1 0 0 0,0 1-1 0 0,0 0 1 0 0,0 0 0 0 0,0 1 0 0 0,1-1-1 0 0,-1 0 1 0 0,1 1 8 0 0,30-1-59 0 0,-13 1 8 0 0,-16 0 47 0 0,1 1-1 0 0,-1-1 1 0 0,1 1 0 0 0,-1 0 0 0 0,1 0-1 0 0,-1 1 1 0 0,0-1 0 0 0,0 1 0 0 0,1 0-1 0 0,-1 0 1 0 0,0 0 0 0 0,-1 1 0 0 0,2 0 4 0 0,9 7-23 0 0,-2 2 0 0 0,1-1 0 0 0,0 3 23 0 0,-2-3-15 0 0,-6-5 16 0 0,0-1-1 0 0,0 1 1 0 0,-1 1-1 0 0,0-1 0 0 0,-1 0 1 0 0,3 7-1 0 0,10 14 40 0 0,-14-23-32 0 0,0-1 0 0 0,0 1 1 0 0,0 0-1 0 0,0 0 0 0 0,-1 0 0 0 0,0-1 1 0 0,0 1-1 0 0,1 1-8 0 0,1 8 47 0 0,13 24 138 0 0,-14-31-161 0 0,8 29 51 0 0,-9-16-19 0 0,-1-9-40 0 0,1-7-1 0 0,-1 0 0 0 0,0 0 0 0 0,1 0 0 0 0,-2-1 0 0 0,1 1 0 0 0,0 0 0 0 0,0 0 0 0 0,-1 0 0 0 0,0-1 0 0 0,1 1 0 0 0,-2 1-15 0 0,-4 1 62 0 0,5-5-59 0 0,1 0 1 0 0,-1 0 0 0 0,1 0 0 0 0,0 0-1 0 0,-1 1 1 0 0,1-1 0 0 0,0 0-1 0 0,-1 0 1 0 0,1 1 0 0 0,0-1-1 0 0,-1 0 1 0 0,1 1 0 0 0,0-1 0 0 0,0 0-1 0 0,-1 1 1 0 0,1-1 0 0 0,0 0-1 0 0,0 1 1 0 0,0-1 0 0 0,0 1-1 0 0,-1-1 1 0 0,1 0 0 0 0,0 1 0 0 0,0-1-1 0 0,0 1 1 0 0,0-1 0 0 0,0 1-1 0 0,0-1 1 0 0,0 0 0 0 0,0 1-1 0 0,0 0-3 0 0,0 1 84 0 0,-2 1-16 0 0,-1-1-79 0 0,-4 8 111 0 0,5-5-102 0 0,1 0-74 0 0,0 2-105 0 0,1-7 124 0 0,0 0-18 0 0,0 0-26 0 0,0 0-50 0 0,0 0-22 0 0,-1 0-49 0 0,1 0-58 0 0,-1 0-64 0 0,0 0-69 0 0,0 0-64 0 0,0 0-57 0 0,0 0-50 0 0,-1 0-173 0 0,0 0-49 0 0,0 0-209 0 0,-1 0-561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3.3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9440 0 0,'0'0'216'0'0,"2"0"32"0"0,40 0 192 0 0,-33 0-382 0 0,1 0-36 0 0,3-3 5 0 0,-4-2 58 0 0,2-1 74 0 0,6 4 74 0 0,-9 2-40 0 0,5 1 28 0 0,-4-1-29 0 0,-2-1 15 0 0,0-2 61 0 0,1-2-6 0 0,-6 4-216 0 0,-1 0-1 0 0,1 0 1 0 0,-1 1 0 0 0,0-1 0 0 0,1 0 0 0 0,0 0 0 0 0,-1 1 0 0 0,1-1 0 0 0,-1 1-1 0 0,1 0 1 0 0,0-1 0 0 0,-1 1 0 0 0,1 0 0 0 0,0 0-46 0 0,9-2 241 0 0,3-5 28 0 0,-3 2-34 0 0,-2 3-37 0 0,-4 0 30 0 0,-4 1-201 0 0,0-1-7 0 0,0 1-1 0 0,0 0 1 0 0,0 0-1 0 0,0 0 0 0 0,1 0 1 0 0,-1 1-1 0 0,0-1 1 0 0,1 0-1 0 0,0 0-19 0 0,6-1 130 0 0,1 1 104 0 0,2 1-111 0 0,-11 0-121 0 0,0 0-1 0 0,0 1 1 0 0,0-1 0 0 0,0 0-1 0 0,0 0 1 0 0,0 0 0 0 0,1 0 0 0 0,-1 0-1 0 0,0 0 1 0 0,0 0 0 0 0,0 0-1 0 0,0 0 1 0 0,0 0 0 0 0,0 0 0 0 0,0 0-1 0 0,0 0 1 0 0,0 0 0 0 0,0 0-1 0 0,1 0 1 0 0,-1-1 0 0 0,0 1-1 0 0,0 0 1 0 0,0 0 0 0 0,0 0 0 0 0,0 0-1 0 0,0 0 1 0 0,0 0 0 0 0,0 0-1 0 0,0 0 1 0 0,0 0 0 0 0,0 0 0 0 0,0 0-1 0 0,0 0 1 0 0,0 0 0 0 0,1 0-1 0 0,-1 0 1 0 0,0 0 0 0 0,0-1-1 0 0,0 1 1 0 0,0 0 0 0 0,0 0 0 0 0,0 0-1 0 0,0 0 1 0 0,0 0 0 0 0,0 0-1 0 0,0 0 1 0 0,0 0 0 0 0,0 0 0 0 0,0 0-1 0 0,0-1 1 0 0,0 1 0 0 0,0 0-1 0 0,0 0 1 0 0,0 0 0 0 0,0 0 0 0 0,0 0-1 0 0,0 0-1 0 0,0-11 90 0 0,-1 11-89 0 0,1 0 0 0 0,0 0 0 0 0,0 0 1 0 0,0 0-1 0 0,0 0 0 0 0,0 0 1 0 0,0 0-1 0 0,0 0 0 0 0,0-1 0 0 0,0 1 1 0 0,0 0-1 0 0,0 0 0 0 0,0 0 1 0 0,0 0-1 0 0,0 0 0 0 0,0 0 0 0 0,0 0 1 0 0,0 0-1 0 0,0 0 0 0 0,0 0 1 0 0,0-1-1 0 0,1 1 0 0 0,-1 0 0 0 0,0 0 1 0 0,0 0-1 0 0,0 0 0 0 0,0 0 1 0 0,0 0-1 0 0,0 0 0 0 0,0 0 0 0 0,0 0 1 0 0,0 0-1 0 0,0 0 0 0 0,0 0 1 0 0,0 0-1 0 0,0 0 0 0 0,0 0 0 0 0,1 0 1 0 0,-1 0-1 0 0,0-1 0 0 0,0 1 1 0 0,0 0-1 0 0,0 0 0 0 0,0 0 0 0 0,0 0 1 0 0,0 0-1 0 0,0 0 0 0 0,0 0 1 0 0,0 0-1 0 0,1 0 0 0 0,-1 0 0 0 0,0 0 1 0 0,0 0-1 0 0,0 1 0 0 0,0-1 1 0 0,0 0-1 0 0,0 0-1 0 0,11 0 25 0 0,-11 0-24 0 0,0 0 0 0 0,0 0-1 0 0,0 0 1 0 0,0 0 0 0 0,0 0 0 0 0,0 0-1 0 0,0 0 1 0 0,0 0 0 0 0,0 0 0 0 0,1 0-1 0 0,-1 0 1 0 0,0 0 0 0 0,0 0 0 0 0,0 0-1 0 0,0 0 1 0 0,0 0 0 0 0,0 0 0 0 0,0 0-1 0 0,0 0 1 0 0,0 0 0 0 0,0 0 0 0 0,1 0-1 0 0,-1 0 1 0 0,0 0 0 0 0,0 0 0 0 0,0-1-1 0 0,0 1 1 0 0,0 0 0 0 0,0 0 0 0 0,0 0-1 0 0,0 0 1 0 0,0 0 0 0 0,0 0 0 0 0,0 0-1 0 0,0 0 1 0 0,0 0 0 0 0,0 0 0 0 0,0 0-1 0 0,0 0 1 0 0,0-1 0 0 0,0 1 0 0 0,1 0-1 0 0,-1 0 1 0 0,0 0 0 0 0,0 0 0 0 0,0 0-1 0 0,0 0 1 0 0,0 0 0 0 0,0 0 0 0 0,0 0-1 0 0,0 0 1 0 0,-1-1 0 0 0,1 1 0 0 0,0 0-1 0 0,0 0 1 0 0,0 0 0 0 0,0 0-1 0 0,0-3 8 0 0,0 1-18 0 0,0-2 32 0 0,0-2 28 0 0,0-5 43 0 0,-2 5 59 0 0,-9-4 16 0 0,7 7-5 0 0,0 2-84 0 0,-3 2-21 0 0,6-1-36 0 0,1 0-20 0 0,0 0 0 0 0,0 0-1 0 0,0 0 1 0 0,0 0 0 0 0,0 1-1 0 0,0-1 1 0 0,0 0 0 0 0,0 0 0 0 0,0 0-1 0 0,-1 0 1 0 0,1 0 0 0 0,0 0-1 0 0,0 0 1 0 0,0 0 0 0 0,0 0 0 0 0,0 0-1 0 0,0-1 1 0 0,0 1 0 0 0,0 0-1 0 0,0 0 1 0 0,0 0 0 0 0,0 0-1 0 0,-1 0 1 0 0,1 0 0 0 0,0 0 0 0 0,0 0-1 0 0,0 0 1 0 0,0 0 0 0 0,0 0-1 0 0,0 0 1 0 0,0 0 0 0 0,0 0 0 0 0,0 0-1 0 0,0 0 1 0 0,0 0 0 0 0,0-1-1 0 0,0 1 1 0 0,0 0 0 0 0,0 0 0 0 0,0 0-1 0 0,0 0 1 0 0,0 0 0 0 0,0 0-1 0 0,0 0 1 0 0,0 0 0 0 0,0 0-1 0 0,0 0 1 0 0,0-1 0 0 0,0 1 0 0 0,0 0-1 0 0,0 0 1 0 0,0 0 0 0 0,0 0-1 0 0,0 0 1 0 0,0 0 0 0 0,0 0 0 0 0,0 0-2 0 0,0-1 2 0 0,0 1 0 0 0,0-1 0 0 0,0 1 1 0 0,0 0-1 0 0,0-1 0 0 0,0 1 1 0 0,0-1-1 0 0,0 1 0 0 0,0-1 1 0 0,0 1-1 0 0,0 0 0 0 0,0-1 1 0 0,0 1-1 0 0,-1-1 0 0 0,1 1 1 0 0,0 0-1 0 0,0-1 0 0 0,0 1 1 0 0,0-1-1 0 0,-1 1 0 0 0,1 0 0 0 0,0-1 1 0 0,-1 1-1 0 0,1 0 0 0 0,0-1 1 0 0,-1 1-1 0 0,1 0 0 0 0,0 0 1 0 0,-1-1-1 0 0,1 1 0 0 0,0 0 1 0 0,-1 0-1 0 0,1 0 0 0 0,-1-1 1 0 0,1 1-1 0 0,0 0 0 0 0,-1 0 0 0 0,1 0 1 0 0,-1 0-1 0 0,1 0 0 0 0,-1 0 1 0 0,1 0-1 0 0,0 0 0 0 0,-1 0 1 0 0,1 0-1 0 0,-1 0 0 0 0,1 0 1 0 0,-1 0-1 0 0,1 0 0 0 0,0 1 1 0 0,-1-1-1 0 0,1 0 0 0 0,-1 0 1 0 0,1 0-1 0 0,0 1 0 0 0,-1-1 0 0 0,1 0-1 0 0,-18 10 51 0 0,11-6-36 0 0,6-4-18 0 0,-5-1 12 0 0,6 1-9 0 0,-1 0 1 0 0,1 0 0 0 0,-1 0 0 0 0,1 0-1 0 0,-1 0 1 0 0,1 0 0 0 0,-1 0 0 0 0,1 0 0 0 0,-1 0-1 0 0,1 0 1 0 0,-1 0 0 0 0,1 0 0 0 0,0 0 0 0 0,-1 1-1 0 0,1-1 1 0 0,-1 0 0 0 0,1 0 0 0 0,-1 0 0 0 0,1 1-1 0 0,-1-1 1 0 0,1 0 0 0 0,0 1 0 0 0,-1-1-1 0 0,1 0 1 0 0,0 1 0 0 0,-1-1 0 0 0,1 0 0 0 0,0 1-1 0 0,-1-1 1 0 0,1 1 0 0 0,0-1 0 0 0,-1 1-2 0 0,-3 5 16 0 0,-9 0 48 0 0,-5 8-7 0 0,-1 5 63 0 0,9-8-15 0 0,-2 5 8 0 0,-1 10 97 0 0,11-21-155 0 0,0 0 1 0 0,-1-1 0 0 0,1 1-1 0 0,-1-1 1 0 0,0 1-1 0 0,-2 2-55 0 0,2-4 132 0 0,2 0-59 0 0,2 7-17 0 0,-1-8-11 0 0,-1 14 125 0 0,1-11-119 0 0,-1-1 0 0 0,1 0 0 0 0,0 1 0 0 0,0-1 0 0 0,1 0 0 0 0,-1 1 0 0 0,1-1 0 0 0,0 0 0 0 0,1 4-51 0 0,3 1 61 0 0,-4-8-48 0 0,0 0 1 0 0,0 1-1 0 0,0-1 1 0 0,-1 1-1 0 0,1 0 1 0 0,0-1-1 0 0,-1 1 1 0 0,1-1-1 0 0,-1 1 1 0 0,1 0-1 0 0,-1 1-13 0 0,3 2 96 0 0,5 1-38 0 0,1 0 0 0 0,-1-1 0 0 0,2 0 0 0 0,-1 0-58 0 0,-9-5 0 0 0,32 5 128 0 0,-25-1-100 0 0,-7-3-24 0 0,1 0 0 0 0,0 0-1 0 0,-1-1 1 0 0,1 1 0 0 0,0-1-1 0 0,0 1 1 0 0,0-1 0 0 0,0 1 0 0 0,-1-1-1 0 0,1 1 1 0 0,0-1 0 0 0,0 0-1 0 0,0 0 1 0 0,0 1 0 0 0,0-1 0 0 0,0 0-1 0 0,0 0 1 0 0,0 0 0 0 0,0 0-1 0 0,0 0 1 0 0,0 0 0 0 0,0 0 0 0 0,0 0-1 0 0,0-1 1 0 0,0 1 0 0 0,-1 0-1 0 0,1-1-3 0 0,8-3 28 0 0,3-3 22 0 0,-1 5-116 0 0,-7 2-143 0 0,4 1-23 0 0,0-1 5 0 0,-3 0 30 0 0,0 0-23 0 0,-1 0-71 0 0,0 0-19 0 0,-1-1-72 0 0,0 0-84 0 0,0 0-94 0 0,-1 0 147 0 0,-1 0-54 0 0,1 0-48 0 0,0-1-43 0 0,0 1-159 0 0,-1-1-43 0 0,2 0-191 0 0,0-1-521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2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7920 0 0,'0'0'174'0'0,"0"0"29"0"0,0 0 13 0 0,2 3 45 0 0,4 2-65 0 0,-1 0 34 0 0,-4-3-29 0 0,0-1-36 0 0,1 2 68 0 0,-2 0-82 0 0,0 1-74 0 0,0-1-15 0 0,1 0 57 0 0,10 10 402 0 0,-10-12-294 0 0,0 1-42 0 0,0 0 78 0 0,0 0-162 0 0,-1-1-32 0 0,0 3 18 0 0,0 0-17 0 0,1-2 64 0 0,4 7 173 0 0,3 6 255 0 0,0 0-34 0 0,-3-6-281 0 0,0 22 676 0 0,6-12-497 0 0,-6 7-123 0 0,1-11-130 0 0,-5-11-135 0 0,1-1 0 0 0,-1 0 1 0 0,0 0-1 0 0,-1 1 0 0 0,1-1 0 0 0,0 1 0 0 0,-1-1 1 0 0,0 2-39 0 0,2 10 168 0 0,3-6-60 0 0,1 4-30 0 0,-5-9-55 0 0,0 1-1 0 0,0-1 0 0 0,-1 1 1 0 0,1-1-1 0 0,-1 1 1 0 0,-1 2-23 0 0,1 4 63 0 0,0-10-53 0 0,0 1 1 0 0,0-1 0 0 0,1 1 0 0 0,-1 0 0 0 0,0-1 0 0 0,1 1 0 0 0,-1-1 0 0 0,1 1-1 0 0,0-1 1 0 0,-1 1 0 0 0,1-1 0 0 0,0 0 0 0 0,0 1-11 0 0,5 11 84 0 0,-2 7 20 0 0,-5 44 342 0 0,1-52-383 0 0,0-3-38 0 0,0 11 107 0 0,0-4-55 0 0,0 40 9 0 0,0-19-17 0 0,-3-21-21 0 0,-3-7-49 0 0,2-5-43 0 0,4-4 44 0 0,-3 2-123 0 0,3-2-54 0 0,0 0-238 0 0,0 0 311 0 0,0 0 3 0 0,0 0-18 0 0,0 0-41 0 0,0 0-14 0 0,0 0-43 0 0,0 0-48 0 0,0 0-56 0 0,0 0-58 0 0,0 0-56 0 0,0 0-48 0 0,0 0-43 0 0,0 0-153 0 0,0 0-42 0 0,0 0-185 0 0,0 0-499 0 0</inkml:trace>
  <inkml:trace contextRef="#ctx0" brushRef="#br0" timeOffset="612.58">0 284 9528 0 0,'0'0'216'0'0,"0"0"32"0"0,0 0 10 0 0,1 0-107 0 0,1 0-78 0 0,1 0-46 0 0,3 0 33 0 0,1 0 42 0 0,-1-1 55 0 0,-2-1 64 0 0,-2-1-17 0 0,4-4 152 0 0,-4 6-265 0 0,0 0-35 0 0,3 0 26 0 0,-2 1-19 0 0,2 0 96 0 0,1 0 94 0 0,-2 0-75 0 0,0 0 41 0 0,2 1-98 0 0,15 0 103 0 0,-5-5-18 0 0,-6-3-81 0 0,-1 1-33 0 0,-6 4-67 0 0,-1 0 0 0 0,1 0 1 0 0,0 1-1 0 0,-1-1 0 0 0,1 1 1 0 0,0-1-1 0 0,0 1 0 0 0,2 0-25 0 0,12-1 124 0 0,2-1-18 0 0,0-8-19 0 0,-15 8-70 0 0,-1 1 1 0 0,0 0 0 0 0,0 0-1 0 0,1 0 1 0 0,-1 1-1 0 0,4-2-17 0 0,14-2 23 0 0,-17 4-16 0 0,1 0 1 0 0,0-1 0 0 0,-1 1 0 0 0,1-1 0 0 0,-1 1 0 0 0,0-1 0 0 0,2-2-8 0 0,2-1 6 0 0,-2 1 4 0 0,0 0 0 0 0,1 0 0 0 0,0 0 0 0 0,0 1 0 0 0,0 0 0 0 0,0 0 0 0 0,7-1-10 0 0,5-7 0 0 0,-15 9 0 0 0,0-1 0 0 0,0 0 0 0 0,1 1 0 0 0,-1 0 0 0 0,3-1 0 0 0,6 0-9 0 0,-11 2 2 0 0,1 1 0 0 0,-1-1 1 0 0,0 1-1 0 0,0-1 0 0 0,1 0 1 0 0,-1 0-1 0 0,0 0 0 0 0,0 0 0 0 0,0 0 1 0 0,0 0-1 0 0,0-1 0 0 0,0 1 1 0 0,0-1-1 0 0,0 1 7 0 0,1-2-25 0 0,1 0 0 0 0,0 0 1 0 0,0 1-1 0 0,0-1 0 0 0,0 1 0 0 0,0 0 0 0 0,1 0 1 0 0,1 1 24 0 0,16-10-109 0 0,-3-2-151 0 0,-6 8-57 0 0,-8-6-16 0 0,-1 8 164 0 0,3-1 47 0 0,7-3-23 0 0,-10 5 107 0 0,3 0-3 0 0,11 2-187 0 0,-14 0 191 0 0,-2 0-79 0 0,-2 0-4 0 0,0 0 0 0 0,3 0 30 0 0,10 0 124 0 0,3 2 19 0 0,-10 3-39 0 0,0 2-38 0 0,8 19-119 0 0,-11-19 120 0 0,0 4 17 0 0,-3 2 46 0 0,0-3 6 0 0,0-6-29 0 0,0 0-1 0 0,1 0 1 0 0,-1 0 0 0 0,1 0-1 0 0,0 0 1 0 0,1 0 0 0 0,-1-1-1 0 0,1 1 1 0 0,-1 0 0 0 0,3 2-17 0 0,0 8 115 0 0,-6 3-20 0 0,0 1 11 0 0,7-4 30 0 0,6 14 133 0 0,-10-16-117 0 0,0-2 13 0 0,-1 3 66 0 0,0 34 466 0 0,0-15-185 0 0,0-5-5 0 0,0 0 112 0 0,0-5 7 0 0,0-11-268 0 0,0-1 34 0 0,0 1 35 0 0,0 0 39 0 0,0-1 42 0 0,0 0 42 0 0,2-18-490 0 0,4-4-24 0 0,-1 3-25 0 0,16-38 96 0 0,-20 46-106 0 0,0-1 0 0 0,1 1 0 0 0,-1-1 0 0 0,0 1 0 0 0,0 0 0 0 0,1 0 0 0 0,-1-1 0 0 0,1 1 0 0 0,-1 0 0 0 0,2 0-1 0 0,19-11-39 0 0,-15 9 12 0 0,6-2-3 0 0,-8-2-16 0 0,-5 7 43 0 0,0-1 0 0 0,0 1-1 0 0,0 0 1 0 0,1-1 0 0 0,-1 1 0 0 0,0-1-1 0 0,1 1 1 0 0,-1 0 0 0 0,0-1 0 0 0,1 1-1 0 0,-1 0 1 0 0,1-1 0 0 0,-1 1 0 0 0,0 0-1 0 0,1 0 1 0 0,-1-1 0 0 0,1 1-1 0 0,-1 0 1 0 0,1 0 0 0 0,-1 0 0 0 0,1 0-1 0 0,-1-1 1 0 0,1 1 0 0 0,-1 0 0 0 0,1 0-1 0 0,-1 0 1 0 0,1 0 0 0 0,-1 0 0 0 0,1 0-1 0 0,-1 0 1 0 0,1 1 0 0 0,-1-1 3 0 0,34 0-160 0 0,-18 0 22 0 0,-12 0 121 0 0,-3 0 15 0 0,-1-1 0 0 0,1 1 0 0 0,-1 0 1 0 0,1 0-1 0 0,0 0 0 0 0,-1 0 0 0 0,1 0 0 0 0,-1 1 1 0 0,1-1-1 0 0,-1 0 0 0 0,1 0 0 0 0,-1 0 0 0 0,1 0 1 0 0,-1 0-1 0 0,1 1 0 0 0,-1-1 0 0 0,1 0 1 0 0,-1 1-1 0 0,0-1 0 0 0,1 0 0 0 0,-1 1 0 0 0,1-1 1 0 0,-1 0 1 0 0,16 28-6 0 0,-11-19 6 0 0,3 6-43 0 0,5 9-12 0 0,-12-23 49 0 0,-1 1 0 0 0,1-1 0 0 0,-1 1 0 0 0,1 0 0 0 0,-1-1 1 0 0,0 1-1 0 0,0 0 0 0 0,0 0 0 0 0,0-1 0 0 0,0 1 6 0 0,0-2 0 0 0,0 4-18 0 0,0 0 0 0 0,0 0 0 0 0,1 0 0 0 0,-1-1-1 0 0,2 4 19 0 0,4 7-73 0 0,-1-5-47 0 0,-3 3-101 0 0,-2-11 381 0 0,0 0-82 0 0,0 1-80 0 0,0 0-76 0 0,0 0-72 0 0,0 0-70 0 0,0 0-65 0 0,0 0-63 0 0,0 0-58 0 0,0 0-55 0 0,0 0-52 0 0,0 0-49 0 0,0 0-44 0 0,0 0-42 0 0,0-1-38 0 0,0 0-34 0 0,0 2-1345 0 0,0-3-1168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0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9760 0 0,'0'0'222'0'0,"0"0"30"0"0,0 0 18 0 0,1 0-117 0 0,1 0-80 0 0,1 0-45 0 0,10 0 98 0 0,-7 1-10 0 0,-2 1 49 0 0,1 5 120 0 0,-5-7-268 0 0,0 1 1 0 0,1-1-1 0 0,-1 0 1 0 0,0 1-1 0 0,0-1 1 0 0,0 1-1 0 0,1-1 0 0 0,-1 0 1 0 0,0 0-1 0 0,1 1 1 0 0,-1-1-1 0 0,0 0 1 0 0,1 1-1 0 0,-1-1 1 0 0,0 0-1 0 0,1 0 1 0 0,-1 0-1 0 0,0 1 1 0 0,1-1-1 0 0,-1 0 1 0 0,1 0-1 0 0,-1 0 1 0 0,0 0-1 0 0,1 0 1 0 0,-1 0-1 0 0,1 0 1 0 0,-1 0-1 0 0,1 0 1 0 0,-1 0-1 0 0,0 0 1 0 0,1 0-18 0 0,4 3 406 0 0,0 1-257 0 0,-2-1-34 0 0,1 1-1 0 0,0 0 1 0 0,-1 0-1 0 0,0 0 1 0 0,2 2-115 0 0,3 14 453 0 0,3 2-14 0 0,4-1-91 0 0,-13-19-310 0 0,-1-1 1 0 0,1 1 0 0 0,0 0 0 0 0,-1 0 0 0 0,0 0 0 0 0,1 0 0 0 0,0 2-39 0 0,1 10 253 0 0,-3-5-91 0 0,1-2-38 0 0,6 12 119 0 0,-2-9-97 0 0,-1 3 111 0 0,0-2-55 0 0,2 4 47 0 0,-2 9-9 0 0,-3-6-21 0 0,2-4-45 0 0,0-1-42 0 0,1-2-37 0 0,-2-4-48 0 0,4 30 297 0 0,-4-31-317 0 0,4 13 103 0 0,-5-13-79 0 0,0-1 1 0 0,0 1 0 0 0,0 0-1 0 0,-1 0 1 0 0,1 1-52 0 0,-1 14 120 0 0,0 5-4 0 0,0-18-101 0 0,0 13-39 0 0,0-18-87 0 0,0-3 30 0 0,0 0-81 0 0,0 1-93 0 0,0-1 74 0 0,0 1-43 0 0,0 0-44 0 0,0 0-44 0 0,0 0-39 0 0,0 0-36 0 0,0 1-251 0 0,0 0-60 0 0,0-1-45 0 0,0 1-34 0 0,0 0-1393 0 0,0-2-1233 0 0</inkml:trace>
  <inkml:trace contextRef="#ctx0" brushRef="#br0" timeOffset="316.02">1 269 9384 0 0,'0'0'208'0'0,"0"0"33"0"0,0 0 16 0 0,0 0-106 0 0,2 0-78 0 0,2 0-34 0 0,-1 0-39 0 0,-1 0 1 0 0,0 0 0 0 0,1 0 0 0 0,-1 0 0 0 0,1 0-1 0 0,-1-1 1 0 0,0 1 0 0 0,0-1 0 0 0,2 0-1 0 0,4-4 28 0 0,2-1 86 0 0,4 4 89 0 0,-3 0 42 0 0,2-4 44 0 0,-1 0-12 0 0,-1 4-52 0 0,-2 2-127 0 0,-2-2-33 0 0,11-5 17 0 0,-7 3-38 0 0,10-3 53 0 0,-8 3-46 0 0,21-6-5 0 0,-29 8-113 0 0,1-1 101 0 0,4-1 75 0 0,-6 3-123 0 0,0 0-52 0 0,0 0-41 0 0,0 0-57 0 0,1 1-67 0 0,1 0-77 0 0,-4 0 41 0 0,1 0-45 0 0,-1 0-38 0 0,1 0-35 0 0,1 0-115 0 0,-1 0-33 0 0,9 0-1186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7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17 6216 0 0,'0'0'133'0'0,"0"0"23"0"0,0 0 15 0 0,-3 0-15 0 0,-1 1-120 0 0,4-1-32 0 0,-25-14-12 0 0,20 12 57 0 0,-1 1 81 0 0,0 1 35 0 0,-4 0 282 0 0,8 0-278 0 0,-3 3 344 0 0,4-2-443 0 0,-2 2 58 0 0,-4 2 85 0 0,3-3-100 0 0,1-1 19 0 0,-1-1 49 0 0,0 1 60 0 0,-2-1 72 0 0,-2 2-17 0 0,-5 4 41 0 0,1 0-37 0 0,3-4-71 0 0,4 0 65 0 0,-5 12-6 0 0,7-9-210 0 0,3-5-62 0 0,0 1 1 0 0,-1 0-1 0 0,1-1 1 0 0,0 1-1 0 0,0-1 1 0 0,-1 1-1 0 0,1 0 0 0 0,-1-1 1 0 0,1 1-1 0 0,-1-1 1 0 0,1 1-1 0 0,-1-1 1 0 0,1 1-1 0 0,-1-1 1 0 0,1 0-1 0 0,-1 1 0 0 0,1-1 1 0 0,-1 1-1 0 0,0-1 1 0 0,1 0-1 0 0,-1 0 1 0 0,0 1-17 0 0,-4 1 53 0 0,1 0 5 0 0,-13 7 118 0 0,9-4-31 0 0,3 8 28 0 0,-8 3-43 0 0,12-15-119 0 0,-1 1 0 0 0,1-1 0 0 0,0 0 0 0 0,0 0 0 0 0,-1 1 0 0 0,1-1 0 0 0,0 1 0 0 0,0-1 0 0 0,1 1 0 0 0,-1-1 0 0 0,0 1 0 0 0,0 0 0 0 0,1-1 0 0 0,-1 1 0 0 0,1 0 0 0 0,0 0 0 0 0,-1-1 0 0 0,1 1 0 0 0,0 0-11 0 0,0-1 5 0 0,0 0 0 0 0,0-1 1 0 0,0 1-1 0 0,0 0 0 0 0,0-1 1 0 0,0 1-1 0 0,0 0 0 0 0,0-1 1 0 0,-1 1-1 0 0,1 0 0 0 0,0-1 1 0 0,0 1-1 0 0,-1 0 0 0 0,1-1 1 0 0,0 1-1 0 0,-1-1 0 0 0,1 1 1 0 0,0-1-1 0 0,-1 1 0 0 0,1-1 1 0 0,-1 1-1 0 0,1-1 0 0 0,-1 1 1 0 0,0-1-1 0 0,1 1 0 0 0,-1-1-5 0 0,1 0 4 0 0,-1 1 0 0 0,0-1 0 0 0,1 1 0 0 0,-1-1 0 0 0,1 1 0 0 0,-1-1-1 0 0,1 1 1 0 0,0-1 0 0 0,-1 1 0 0 0,1-1 0 0 0,-1 1 0 0 0,1-1 0 0 0,0 1 0 0 0,-1 0 0 0 0,1-1 0 0 0,0 1 0 0 0,0 0-1 0 0,0-1 1 0 0,-1 1 0 0 0,1 0 0 0 0,0-1 0 0 0,0 1 0 0 0,0 0 0 0 0,0-1 0 0 0,0 1 0 0 0,0 0-4 0 0,0 5-5 0 0,0 2 38 0 0,-1 5 66 0 0,3 16 194 0 0,0-22-227 0 0,8 6 56 0 0,-7-10 7 0 0,0-3 6 0 0,5 0-42 0 0,6 1 72 0 0,-11-1-128 0 0,-1 0 0 0 0,0 0-1 0 0,0-1 1 0 0,1 1 0 0 0,-1 0-1 0 0,0-1 1 0 0,0 1 0 0 0,2-2-37 0 0,2-1 68 0 0,24-13 341 0 0,-18 6-288 0 0,-9 8-80 0 0,0-1-1 0 0,0 1 1 0 0,0 0-1 0 0,0 0 1 0 0,1 0-1 0 0,0-1-40 0 0,11-5 152 0 0,-6 1-79 0 0,7-10 24 0 0,23-21 10 0 0,-31 30-61 0 0,-5 5-31 0 0,0 1 1 0 0,-1 0-1 0 0,1 0 1 0 0,0 1 0 0 0,0-1-1 0 0,1 0-15 0 0,-2 1 9 0 0,0 0-1 0 0,0 1 1 0 0,0-1-1 0 0,0-1 1 0 0,0 1-1 0 0,-1 0 1 0 0,1 0-1 0 0,-1 0 1 0 0,1-1-1 0 0,-1 1 1 0 0,1-1-1 0 0,-1 0 1 0 0,1 0-9 0 0,3-9 41 0 0,-5 10-40 0 0,0 0 0 0 0,1 0 0 0 0,-1 0 1 0 0,0-1-1 0 0,1 1 0 0 0,0 0 1 0 0,-1 0-1 0 0,1 0 0 0 0,0 0 0 0 0,-1 0 1 0 0,1 1-1 0 0,0-1 0 0 0,0 0 0 0 0,0 0 1 0 0,0 0-1 0 0,0 1 0 0 0,0-1 1 0 0,0 0-2 0 0,12-4 0 0 0,-7-6 10 0 0,-6 11-8 0 0,1 0 0 0 0,-1-1 0 0 0,1 1 0 0 0,0 0 0 0 0,-1-1-1 0 0,1 1 1 0 0,0 0 0 0 0,-1 0 0 0 0,1 0 0 0 0,0 0 0 0 0,-1 0 0 0 0,1 0-1 0 0,0 0 1 0 0,-1 0 0 0 0,1 0-2 0 0,2 0-58 0 0,-3 0-10 0 0,2 0 14 0 0,12 0 44 0 0,-14 0 10 0 0,1-1 0 0 0,0 1 0 0 0,0 0 0 0 0,0 0 0 0 0,0 1 0 0 0,0-1 0 0 0,-1 0 0 0 0,1 0 0 0 0,0 0 0 0 0,0 0 0 0 0,0 1 0 0 0,0-1 0 0 0,-1 0 0 0 0,2 1 0 0 0,3 10 0 0 0,-1-10 0 0 0,-1 1 0 0 0,6 13 0 0 0,1 1 0 0 0,-7 0 0 0 0,0 0 0 0 0,7-1 0 0 0,-5-2 0 0 0,6-7 0 0 0,-11-6-229 0 0,1 1 93 0 0,-1-1 78 0 0,0 0 66 0 0,0 1 51 0 0,1-1 38 0 0,-1 2 505 0 0,0-1-495 0 0,0-1-99 0 0,1 1-53 0 0,-1-1-41 0 0,0 1-44 0 0,0 0-49 0 0,0-1-54 0 0,0 1-59 0 0,0 0-63 0 0,0-1-68 0 0,0 1 101 0 0,-1 0-32 0 0,1-1-36 0 0,0 1-36 0 0,0-1-38 0 0,0 1-40 0 0,0 0-39 0 0,0-1-43 0 0,0 5-1271 0 0,0 4-1052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7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10768 0 0,'0'0'241'0'0,"0"0"38"0"0,0 0 13 0 0,0 0-26 0 0,0 1-199 0 0,0 1-39 0 0,0 6-19 0 0,0 13 59 0 0,0-6 275 0 0,0 3 79 0 0,0-6-176 0 0,1-4-82 0 0,1-1-52 0 0,4 9 228 0 0,-2-4-57 0 0,-1 8 85 0 0,-3-11-132 0 0,2-1-54 0 0,0 0-19 0 0,2 1 15 0 0,1 7 71 0 0,-3 3 68 0 0,-2-2-30 0 0,3-3-31 0 0,2-2-99 0 0,4 12 190 0 0,-1 0-6 0 0,-3-11-192 0 0,-5-10-90 0 0,1 0 0 0 0,0-1-1 0 0,-1 1 1 0 0,0 0 0 0 0,0 0 0 0 0,0-1-1 0 0,0 1 1 0 0,0 1-59 0 0,0-2 45 0 0,0 0-1 0 0,-1 0 1 0 0,1 0 0 0 0,1 0-1 0 0,-1 0 1 0 0,0-1 0 0 0,0 1-1 0 0,1 0 1 0 0,-1 0 0 0 0,1 0-1 0 0,0 1-44 0 0,3 5 146 0 0,8 18 216 0 0,-2-2-191 0 0,-7-17-15 0 0,-1-1-59 0 0,-2 1-38 0 0,-1 2-31 0 0,0-1 7 0 0,1 8-11 0 0,3-1 40 0 0,7 6-6 0 0,-7-17-71 0 0,-2-3-11 0 0,-2 2-79 0 0,1-1-34 0 0,0-1-45 0 0,0-1-276 0 0,0 0 42 0 0,0 0-249 0 0,0 0-483 0 0,0 0-17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9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0 190 10568 0 0,'0'0'308'0'0,"0"3"-2"0"0,1 2-228 0 0,1 3-46 0 0,11 16-2 0 0,-6-12 68 0 0,-4-6-6 0 0,0-1 37 0 0,3 27 631 0 0,6-17-374 0 0,-10-13-331 0 0,0 0-1 0 0,-1-1 1 0 0,1 1 0 0 0,-1 0-1 0 0,0 0 1 0 0,1-1 0 0 0,-1 1 0 0 0,0 1-55 0 0,2 15 399 0 0,0 4-37 0 0,10 3 92 0 0,-6-13-307 0 0,-2 2 47 0 0,-2 3 62 0 0,-2 3 75 0 0,-1-17-287 0 0,0 0 1 0 0,1 1 0 0 0,-1-1 0 0 0,1 0 0 0 0,-1 0 0 0 0,1 0 0 0 0,1 2-45 0 0,6 13 268 0 0,-7-17-239 0 0,-1 0 0 0 0,1 1 0 0 0,-1-1-1 0 0,0 1 1 0 0,1-1 0 0 0,-1 0 0 0 0,0 1 0 0 0,0-1-1 0 0,0 1 1 0 0,0 0-29 0 0,2 16 273 0 0,9 6-9 0 0,-9-19-101 0 0,0 0-65 0 0,-2-2-48 0 0,0 11 46 0 0,-1-8 45 0 0,1-3-17 0 0,0 0 44 0 0,0 8-8 0 0,0-9 0 0 0,0-2-1 0 0,0 0-7 0 0,0 0-7 0 0,0 0-1 0 0,0 0-8 0 0,0-2-32 0 0,-1 0-92 0 0,1 0-1 0 0,0 1 0 0 0,0-1 0 0 0,-1 1 1 0 0,1-1-1 0 0,-1 1 0 0 0,0-1 0 0 0,1 1 1 0 0,-1-1-1 0 0,0 1 0 0 0,0-1 0 0 0,0 1-11 0 0,0-1 11 0 0,0 1-1 0 0,0-1 0 0 0,0 0 0 0 0,0 0 0 0 0,1 0 1 0 0,-1 1-1 0 0,0-1 0 0 0,1 0 0 0 0,0 0 0 0 0,-1 0 1 0 0,1 0-1 0 0,0-1-10 0 0,-1-5 10 0 0,1 1 0 0 0,-1-1 0 0 0,-1 0 1 0 0,1 1-1 0 0,-2-3-10 0 0,1 3 7 0 0,0-1 0 0 0,0 1 0 0 0,1 0 0 0 0,1-1 0 0 0,-1-2-7 0 0,2-16 8 0 0,-1-22 54 0 0,-4 28-60 0 0,0 3-2 0 0,2 11-2 0 0,0-1-1 0 0,0 1 1 0 0,1-1 0 0 0,0 0-1 0 0,1 0 1 0 0,-1 1 2 0 0,1-7-25 0 0,-1-4-24 0 0,5-3-39 0 0,4-10-16 0 0,-4 16-11 0 0,-1 1 1 0 0,2-1-1 0 0,4-7 115 0 0,-4 8-75 0 0,3-9-89 0 0,3-5-45 0 0,-4 12 139 0 0,-1 8 0 0 0,-1 0 0 0 0,1 1 1 0 0,0-1-1 0 0,5-3 70 0 0,3-3-100 0 0,-10 10 75 0 0,1 0 0 0 0,0-1-1 0 0,0 2 1 0 0,0-1 0 0 0,0 0-1 0 0,0 1 1 0 0,0 0 0 0 0,1 0 25 0 0,7-3-37 0 0,-13 5 32 0 0,1-1 0 0 0,0 1 0 0 0,0 0 0 0 0,0-1-1 0 0,0 1 1 0 0,1 0 0 0 0,-1 0 0 0 0,0-1-1 0 0,0 1 1 0 0,0 0 0 0 0,0 0 0 0 0,0 0-1 0 0,0 0 1 0 0,0 1 5 0 0,1-1 0 0 0,-1 1 1 0 0,1-1-1 0 0,-1 1 0 0 0,0-1 1 0 0,1 1-1 0 0,-1 0 0 0 0,0 0 0 0 0,0-1 1 0 0,0 1-1 0 0,1 0 0 0 0,-1 1 0 0 0,4 2-14 0 0,0-2 1 0 0,-4-1 11 0 0,0-1-1 0 0,-1 0 1 0 0,1 0 0 0 0,-1 1 0 0 0,1-1 0 0 0,0 0 0 0 0,-1 1-1 0 0,1-1 1 0 0,-1 1 0 0 0,1-1 0 0 0,-1 1 0 0 0,1-1-1 0 0,-1 1 1 0 0,1-1 0 0 0,-1 1 0 0 0,0-1 0 0 0,1 1 0 0 0,-1-1-1 0 0,0 1 1 0 0,1 0 0 0 0,-1-1 0 0 0,0 1 2 0 0,3 4 1 0 0,3 8-16 0 0,-2-7 1 0 0,-1-1 0 0 0,0 1 0 0 0,-1 0 0 0 0,1 0 0 0 0,-1 0 0 0 0,-1 0 0 0 0,1 0 0 0 0,-1 0 0 0 0,1 5 14 0 0,-2 4-10 0 0,1-12 10 0 0,-1 0 0 0 0,0 0 0 0 0,0 0 0 0 0,0 0 0 0 0,0 0 0 0 0,0 0 0 0 0,-1-1 0 0 0,0 1 0 0 0,1 0-1 0 0,-2 3 1 0 0,-3 2 0 0 0,4-7 0 0 0,0 0 0 0 0,0 1 0 0 0,0-1 0 0 0,1 1 0 0 0,-1-1 0 0 0,0 1 0 0 0,1-1 0 0 0,-1 1 0 0 0,1 0 0 0 0,0-1 0 0 0,-1 1 0 0 0,1 0 0 0 0,0-1 0 0 0,0 1 0 0 0,0-1 0 0 0,0 1 0 0 0,0-1 0 0 0,0 0 0 0 0,0 1 0 0 0,0-1 0 0 0,-1 0 0 0 0,1 0 0 0 0,0 1 0 0 0,-1-1 0 0 0,1 0 0 0 0,-1 0 0 0 0,1 0 0 0 0,-1 1 0 0 0,0-1 0 0 0,1 0 0 0 0,-1 0 0 0 0,0 0 0 0 0,0 0 0 0 0,0 0 0 0 0,0 0 0 0 0,0 0 0 0 0,0-1 0 0 0,0 1 0 0 0,0 0 0 0 0,-1 0 0 0 0,-3 1 0 0 0,5-1 0 0 0,-1-1 0 0 0,0 0 0 0 0,1 0 0 0 0,-1 1 0 0 0,0-1 0 0 0,1 0 0 0 0,-1 1 0 0 0,1-1 0 0 0,-1 1 0 0 0,1-1 0 0 0,-1 1 0 0 0,1-1 0 0 0,-1 1 0 0 0,1-1 0 0 0,-1 1 0 0 0,1-1 0 0 0,0 1 0 0 0,-1 0 0 0 0,1-1 0 0 0,0 1 0 0 0,-1-1 0 0 0,1 1 0 0 0,-2 4 0 0 0,-6 4 4 0 0,-22 8 62 0 0,23-14-61 0 0,-7 3 33 0 0,1 0-16 0 0,-7 3 25 0 0,4 2-37 0 0,0-8-48 0 0,15-3-72 0 0,0-1 59 0 0,0 1 49 0 0,0 0 76 0 0,-2 0 57 0 0,2 0-105 0 0,-1-1-86 0 0,1 1-107 0 0,0 1-77 0 0,-1-1-114 0 0,2 0 131 0 0,-1 0-36 0 0,1 0-36 0 0,-1 1-40 0 0,1-1-39 0 0,0 0-56 0 0,0 0-51 0 0,0 0-43 0 0,0 0-156 0 0,0 0-43 0 0,0 0-187 0 0,0 0-504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9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19 10336 0 0,'0'0'233'0'0,"0"0"39"0"0,-2 0 15 0 0,-14-1-90 0 0,7-1-105 0 0,5-1-70 0 0,2-1-37 0 0,-2-1 1 0 0,-6 4 94 0 0,-6 0 336 0 0,12 1-262 0 0,-1-1 0 0 0,1 1 0 0 0,0 0 0 0 0,-1 0 0 0 0,1 0 1 0 0,-1 1-1 0 0,1 0 0 0 0,0 0 0 0 0,-4 1-154 0 0,4 0 93 0 0,0 1 42 0 0,-7 7 371 0 0,7-6-326 0 0,0 0-51 0 0,2-2-84 0 0,-1-1-42 0 0,-7 4 233 0 0,1-2-68 0 0,8-2-154 0 0,0-1 1 0 0,1 1-1 0 0,-1-1 0 0 0,0 1 0 0 0,0 0 0 0 0,1-1 0 0 0,-1 1 0 0 0,0 0 0 0 0,1 0 0 0 0,-1-1 0 0 0,1 1 0 0 0,-1 0 1 0 0,1 0-15 0 0,-3 4 62 0 0,3-4-47 0 0,0 0 0 0 0,-1-1 0 0 0,1 1 0 0 0,0 0 0 0 0,0-1 0 0 0,-1 1 0 0 0,1-1 0 0 0,-1 1 0 0 0,1-1 0 0 0,-1 1 0 0 0,1-1-1 0 0,-1 1 1 0 0,1-1 0 0 0,-1 1 0 0 0,1-1 0 0 0,-1 1 0 0 0,1-1 0 0 0,-1 0 0 0 0,0 1 0 0 0,1-1 0 0 0,-1 0 0 0 0,0 0-15 0 0,-4 3 61 0 0,-11 10 152 0 0,1 0-36 0 0,8-9-97 0 0,-7 3 55 0 0,12-6-116 0 0,0 0 1 0 0,0 0-1 0 0,0 1 0 0 0,0-1 1 0 0,0 1-1 0 0,0-1 1 0 0,1 1-1 0 0,-1 0 0 0 0,1-1 1 0 0,-1 1-1 0 0,1 0 0 0 0,0 0 1 0 0,-1 1-20 0 0,-3 10 160 0 0,-6-7 6 0 0,4 4-5 0 0,0 4-36 0 0,5-9-77 0 0,1-3-20 0 0,1 0 1 0 0,-1 0-1 0 0,0 0 1 0 0,1 0-1 0 0,-1 0 1 0 0,1 0-1 0 0,0 0 1 0 0,-1 1-1 0 0,1-1 1 0 0,0 0-1 0 0,0 0 1 0 0,1 0-1 0 0,-1 1 1 0 0,0-1-1 0 0,1 0 1 0 0,-1 0-1 0 0,1 0 1 0 0,0 0-1 0 0,0 0 1 0 0,0 0-1 0 0,1 2-28 0 0,11 13 188 0 0,-8-12-144 0 0,-3-2-5 0 0,1 0 0 0 0,-1-1 0 0 0,1 1 0 0 0,0-1 0 0 0,0 0 0 0 0,0 0 0 0 0,3 2-39 0 0,9-1 83 0 0,-14-3-72 0 0,1 0 0 0 0,0 1 0 0 0,-1-1-1 0 0,1 0 1 0 0,-1 1 0 0 0,1-1 0 0 0,-1 1-1 0 0,1-1 1 0 0,-1 1 0 0 0,1 0 0 0 0,-1-1-1 0 0,0 1 1 0 0,1 0-11 0 0,11 5 64 0 0,-9-5-45 0 0,1 0-1 0 0,-1 0 0 0 0,0-1 0 0 0,0 1 0 0 0,1-1 0 0 0,-1-1 0 0 0,0 1 1 0 0,1 0-1 0 0,2-2-18 0 0,21-4 100 0 0,-13 1-76 0 0,-11 4-19 0 0,-1 0 0 0 0,0 0-1 0 0,0 1 1 0 0,1-1 0 0 0,-1 1-1 0 0,0 0 1 0 0,1 0 0 0 0,-1 0-5 0 0,15-1 28 0 0,3-10-7 0 0,-8 8 0 0 0,-11 3-18 0 0,0-1 0 0 0,1 1 0 0 0,-1-1 1 0 0,0 0-1 0 0,0 0 0 0 0,1 1 0 0 0,-1-1 0 0 0,0-1 0 0 0,0 1 0 0 0,0 0 0 0 0,0 0 0 0 0,0-1 0 0 0,0 1 0 0 0,-1-1-3 0 0,2-1 9 0 0,0 1 0 0 0,1-1 0 0 0,-1 1 0 0 0,0 0 0 0 0,0 0 0 0 0,2 0-9 0 0,-1 0 7 0 0,-1 0 0 0 0,0 0 0 0 0,1 0-1 0 0,-1 0 1 0 0,0 0 0 0 0,1-2-7 0 0,6-3-22 0 0,1 1-37 0 0,-9 5 45 0 0,0 0 0 0 0,0 0 0 0 0,0 0-1 0 0,-1 0 1 0 0,1 0 0 0 0,0 0 0 0 0,-1 0-1 0 0,1-1 1 0 0,0 1 0 0 0,-1-1 0 0 0,0 1 0 0 0,1-1-1 0 0,0 0 15 0 0,3-12-93 0 0,5 9 60 0 0,-4-5-39 0 0,-6 9 66 0 0,1 1 1 0 0,-1 0 0 0 0,1-1-1 0 0,0 1 1 0 0,-1 0-1 0 0,1 0 1 0 0,0-1-1 0 0,-1 1 1 0 0,1 0 0 0 0,0 0-1 0 0,-1 0 1 0 0,1 0-1 0 0,0 0 1 0 0,-1 0-1 0 0,1 0 6 0 0,2 0-80 0 0,-3 0-2 0 0,0 6-8 0 0,0 1 70 0 0,2-2-44 0 0,9 9 38 0 0,-9-1-28 0 0,1-8 1 0 0,8 8 42 0 0,-3 3 11 0 0,-5-15 0 0 0,1 1 0 0 0,-1 0-19 0 0,-1 2 35 0 0,1 1-2 0 0,2-4-87 0 0,3 0-102 0 0,-6-1 228 0 0,-1 0-63 0 0,1 0-62 0 0,0 0-58 0 0,0 0-55 0 0,0 0-53 0 0,0 0-50 0 0,0 0-48 0 0,0 0-44 0 0,0 0-42 0 0,0 0-39 0 0,0 0-37 0 0,1 0-595 0 0,0 0-113 0 0,4 0-864 0 0,2 0-1172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10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9848 0 0,'0'3'222'0'0,"0"-1"-208"0"0,-1 2 113 0 0,2 11 333 0 0,0-11-356 0 0,0 0-54 0 0,4 4 0 0 0,-4-7-50 0 0,0 1 0 0 0,0-1-1 0 0,0 1 1 0 0,0-1 0 0 0,-1 1 0 0 0,1-1-1 0 0,0 1 1 0 0,-1-1 0 0 0,1 1 0 0 0,-1 0-1 0 0,0-1 1 0 0,0 1 0 0 0,0 0 0 0 0,1-1 0 0 0,1 13 36 0 0,3-4 77 0 0,1 0 80 0 0,-4 4 85 0 0,-2-7 25 0 0,0-5-197 0 0,0 0 0 0 0,0 0 0 0 0,0 0 0 0 0,0 1 0 0 0,0-1 0 0 0,0 0 0 0 0,1 0 0 0 0,-1 0 1 0 0,1 0-1 0 0,0 1-106 0 0,-1-3 6 0 0,5 10 381 0 0,8 14 626 0 0,-9-18-741 0 0,0-1-48 0 0,-2-4 16 0 0,-1 1-45 0 0,-1-1-40 0 0,1 1-34 0 0,-1-1-15 0 0,1 1-35 0 0,-1 2 14 0 0,0-1-22 0 0,1-1 71 0 0,9 12 375 0 0,-9-13-315 0 0,0 0-36 0 0,1 2 65 0 0,-1 0-80 0 0,-1 1-73 0 0,0 0-15 0 0,0-2 56 0 0,11 11 329 0 0,-9-10-134 0 0,-2-3-61 0 0,0 2-12 0 0,0 5-142 0 0,0-5 96 0 0,0-6 309 0 0,0-3-235 0 0,0 4-171 0 0,0-1-39 0 0,0-1-58 0 0,0 1-108 0 0,0-12 170 0 0,1-18 32 0 0,0 32-87 0 0,-1 0 1 0 0,1-1-1 0 0,-1 1 0 0 0,1 0 1 0 0,0 0-1 0 0,0 0 0 0 0,0 0 1 0 0,0 0-1 0 0,1 0 0 0 0,-1 0 1 0 0,0 0-1 0 0,1 0 0 0 0,0 0 0 0 0,0 0 0 0 0,0 0 0 0 0,-1 0 0 0 0,1 0 0 0 0,-1 0 0 0 0,0 0 0 0 0,0 0 0 0 0,1-1 0 0 0,-1 1 0 0 0,-1 0 0 0 0,1-1 0 0 0,0 1 0 0 0,-1-1 0 0 0,1 1 0 0 0,-1-1 0 0 0,1 1 0 0 0,0-1 0 0 0,-1 1 0 0 0,1-1 0 0 0,0 1 0 0 0,0 0 0 0 0,1-1 0 0 0,-1 1 0 0 0,0 0 0 0 0,1 0 0 0 0,-1 0 0 0 0,1 0 0 0 0,0 0 0 0 0,15-16-25 0 0,-12 11 4 0 0,1 1 0 0 0,0 0-1 0 0,0 0 1 0 0,0 1-1 0 0,1 0 1 0 0,3-2 21 0 0,21-9-95 0 0,-29 15 95 0 0,0 1-1 0 0,-1-1 1 0 0,1 1-1 0 0,-1-1 0 0 0,1 1 1 0 0,0 0-1 0 0,-1 0 0 0 0,1 0 1 0 0,0 0-1 0 0,-1 0 1 0 0,1 0-1 0 0,-1 0 0 0 0,1 0 1 0 0,0 1-1 0 0,-1-1 1 0 0,1 1-1 0 0,-1-1 0 0 0,1 1 1 0 0,-1 0-1 0 0,1 0 1 0 0,-1-1-1 0 0,1 1 0 0 0,-1 0 1 0 0,1 1 0 0 0,6 2-2 0 0,15 7 1 0 0,1-1-51 0 0,-23-9 51 0 0,0 0 1 0 0,0-1-1 0 0,0 1 0 0 0,0 0 1 0 0,-1-1-1 0 0,1 1 0 0 0,0 0 1 0 0,0 0-1 0 0,-1 0 0 0 0,1 0 1 0 0,0 0-1 0 0,-1 0 0 0 0,1 0 1 0 0,-1 0-1 0 0,0 0 0 0 0,1 0 1 0 0,5 11 0 0 0,8-7 0 0 0,17 21 0 0 0,-26-23 0 0 0,-4-3 0 0 0,-1 0 0 0 0,1 0 0 0 0,0 1 0 0 0,-1-1 0 0 0,1 0 0 0 0,0 1 0 0 0,-1-1 0 0 0,1 0 0 0 0,-1 1 0 0 0,1-1 0 0 0,-1 1 0 0 0,1-1 0 0 0,-1 1 0 0 0,1-1 0 0 0,-1 1 0 0 0,0-1 0 0 0,1 1 0 0 0,-1 0 0 0 0,0-1 0 0 0,1 1 0 0 0,-1 0 0 0 0,0 0 0 0 0,3 4 0 0 0,5 6 9 0 0,-1-4 36 0 0,4 6-35 0 0,-9-7-50 0 0,-2-4-16 0 0,0 0-35 0 0,0-1-20 0 0,0 1-36 0 0,1-1-41 0 0,-1 1-48 0 0,0-1-50 0 0,0 1-48 0 0,0 0-44 0 0,0-1-40 0 0,0 1-273 0 0,0 0-67 0 0,0 0-50 0 0,0-1-39 0 0,0 0-319 0 0,0 0-34 0 0,0 0-2516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12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364 444 7688 0 0,'-3'-3'-3'0'0,"0"0"37"0"0,-3-3 82 0 0,-9-8 232 0 0,10 11-273 0 0,-8-2 109 0 0,8-2-141 0 0,5 7-43 0 0,0-1 0 0 0,0 1-1 0 0,-1 0 1 0 0,1-1 0 0 0,0 1 0 0 0,0-1 0 0 0,-1 1 0 0 0,1 0-1 0 0,0-1 1 0 0,-1 1 0 0 0,1 0 0 0 0,-1-1 0 0 0,1 1 0 0 0,0 0-1 0 0,-1 0 1 0 0,1-1 0 0 0,-1 1 0 0 0,1 0 0 0 0,-1 0 0 0 0,1 0 0 0 0,-1 0-1 0 0,1-1 1 0 0,-1 1 0 0 0,1 0 0 0 0,-1 0 0 0 0,1 0 0 0 0,-1 0-1 0 0,1 0 1 0 0,-1 0 0 0 0,1 0 0 0 0,-1 1 0 0 0,0-1 0 0 0,-7-1 26 0 0,2-2 44 0 0,-2-1 60 0 0,-1-5 120 0 0,-7-3 163 0 0,14 11-329 0 0,0 0 0 0 0,-1 1 0 0 0,1-1 0 0 0,0 1 0 0 0,-1 0 0 0 0,1 0 0 0 0,0 0 0 0 0,-1 0 0 0 0,-1 0-84 0 0,0 0 163 0 0,-1-2 185 0 0,3 0-331 0 0,-1-1 35 0 0,-5-1 136 0 0,-2 0 117 0 0,7 4-223 0 0,1-1-1 0 0,0 1 0 0 0,-1-1 1 0 0,1 1-1 0 0,-1 0 0 0 0,1 0 1 0 0,-1 0-1 0 0,1 0 0 0 0,-1 0 1 0 0,0 1-82 0 0,-7 2 229 0 0,-3 8 130 0 0,12-10-188 0 0,-1 0-39 0 0,-2 0 35 0 0,0 0-87 0 0,-1-2-46 0 0,3 0 62 0 0,-17 3 293 0 0,2 3-64 0 0,3 5-72 0 0,3 5-79 0 0,9-10-123 0 0,2-5-39 0 0,0 1 0 0 0,-1 0 0 0 0,1-1 0 0 0,0 1 0 0 0,-1 0 0 0 0,1-1 0 0 0,0 1 0 0 0,-1-1 0 0 0,1 1 0 0 0,-1-1 0 0 0,1 1 0 0 0,-1-1 0 0 0,1 1 0 0 0,-1-1 0 0 0,1 1 0 0 0,-1-1 0 0 0,0 0 0 0 0,1 1 0 0 0,-1-1 0 0 0,1 0 0 0 0,-1 0 0 0 0,0 1-12 0 0,-4 1 48 0 0,4-1-37 0 0,0 0 1 0 0,0-1 0 0 0,0 1 0 0 0,0 0-1 0 0,0 0 1 0 0,0 0 0 0 0,0 0 0 0 0,0 0 0 0 0,0 0-1 0 0,0 0 1 0 0,0 0 0 0 0,1 0 0 0 0,-1 0 0 0 0,1 1-1 0 0,-1-1 1 0 0,1 0 0 0 0,-1 0 0 0 0,1 1 0 0 0,0-1-1 0 0,-1 0 1 0 0,1 1-12 0 0,-2 6 46 0 0,-10 11 36 0 0,0 1 9 0 0,11-18-76 0 0,1 0 1 0 0,-1 0-1 0 0,0 0 0 0 0,0 0 0 0 0,1 0 1 0 0,-1 0-1 0 0,1 0 0 0 0,0 0 1 0 0,0 1-16 0 0,0 76 364 0 0,0-78-360 0 0,0 0 0 0 0,0 0 0 0 0,0-1 0 0 0,0 1 0 0 0,0 0 0 0 0,0 0 0 0 0,1-1 0 0 0,-1 1 1 0 0,0 0-1 0 0,0 0 0 0 0,1-1 0 0 0,-1 1 0 0 0,1 0 0 0 0,-1-1 0 0 0,1 1 0 0 0,-1 0 1 0 0,1-1-1 0 0,-1 1 0 0 0,1-1 0 0 0,-1 1 0 0 0,1-1 0 0 0,0 1 0 0 0,-1-1 0 0 0,1 1 1 0 0,0-1-1 0 0,-1 0 0 0 0,1 1 0 0 0,0-1 0 0 0,0 1-4 0 0,0-1 5 0 0,1 1 1 0 0,-1-1-1 0 0,0 1 0 0 0,0-1 0 0 0,0 1 1 0 0,0 0-1 0 0,0 0 0 0 0,0 0 1 0 0,0-1-1 0 0,0 1 0 0 0,0 0 0 0 0,-1 0 1 0 0,1 0-1 0 0,0 0 0 0 0,0 1-5 0 0,-1-1 6 0 0,0-1 0 0 0,1 1 0 0 0,-1 0 0 0 0,0 0 0 0 0,1 0 0 0 0,-1 0 0 0 0,1-1 0 0 0,0 1 0 0 0,-1 0 0 0 0,1 0 0 0 0,-1-1 0 0 0,1 1 0 0 0,0 0 0 0 0,0-1 0 0 0,-1 1 0 0 0,1-1 0 0 0,0 1 0 0 0,0-1 0 0 0,0 1 0 0 0,0-1 0 0 0,0 0 0 0 0,-1 1 0 0 0,1-1 0 0 0,0 0 0 0 0,0 0 0 0 0,0 0 0 0 0,1 0-6 0 0,9 3 48 0 0,2 3 25 0 0,-11-5-62 0 0,-1 0 1 0 0,0 0-1 0 0,1 0 1 0 0,-1-1-1 0 0,1 1 0 0 0,-1-1 1 0 0,1 1-1 0 0,-1-1 0 0 0,1 1 1 0 0,0-1-1 0 0,-1 0 0 0 0,1 0 1 0 0,-1 0-12 0 0,32 0 186 0 0,-5 0-82 0 0,-10-2-22 0 0,1-4-30 0 0,-9 1-26 0 0,11-4 32 0 0,-5 2-36 0 0,10 2 42 0 0,-20 3-55 0 0,-1 0 0 0 0,1 0-1 0 0,-1-1 1 0 0,0 0 0 0 0,0 0-1 0 0,0 0 1 0 0,0-1 0 0 0,3-3-9 0 0,-6 6 0 0 0,-1 0 1 0 0,0 0-1 0 0,0-1 1 0 0,0 1-1 0 0,1 0 1 0 0,-1-1 0 0 0,0 1-1 0 0,-1 0 1 0 0,1-1-1 0 0,0 1 1 0 0,0-1-1 0 0,-1 0 1 0 0,1 1-1 0 0,0-1 1 0 0,-1 0-1 0 0,0 1 1 0 0,1-1-1 0 0,-1 0 1 0 0,0 1-1 0 0,0-1 0 0 0,0 0 1 0 0,0 0-1 0 0,0 0 0 0 0,1 0 0 0 0,-1 1 0 0 0,1-1 0 0 0,-1 0 1 0 0,1 0-1 0 0,-1 1 0 0 0,1-1 0 0 0,0 1 0 0 0,0-1 0 0 0,0 0 0 0 0,0 1 0 0 0,0-1-1 0 0,0 1-1 0 0,0-1 0 0 0,0 1 0 0 0,-1-1 0 0 0,1 0 0 0 0,0 1 0 0 0,-1-1 0 0 0,1 0 0 0 0,-1 1 0 0 0,0-1 1 0 0,1 0-1 0 0,-1 0 0 0 0,0 0 2 0 0,0-10-90 0 0,1-2-77 0 0,-1 11 134 0 0,0 1 0 0 0,0 0 0 0 0,0 0 0 0 0,-1 0-1 0 0,1 0 1 0 0,-1 0 0 0 0,1 0 0 0 0,-1 0 0 0 0,0 0 33 0 0,-3-4-92 0 0,1 0-16 0 0,0-1-54 0 0,1-1-88 0 0,0-1-64 0 0,0 0-40 0 0,-8-9-802 0 0,7 2-46 0 0</inkml:trace>
  <inkml:trace contextRef="#ctx0" brushRef="#br0" timeOffset="518.27">1042 129 7744 0 0,'0'0'174'0'0,"-3"-3"29"0"0,-7-8 12 0 0,5 5-106 0 0,6 2-38 0 0,-2-1-35 0 0,-10-1-36 0 0,6-4 0 0 0,1 7 17 0 0,1 1 37 0 0,0 1 30 0 0,1-1 35 0 0,1-1 36 0 0,1-2 38 0 0,-3 0 490 0 0,-8-6 21 0 0,10 10-445 0 0,-1 0-46 0 0,1 0-41 0 0,0 0-37 0 0,0 1-15 0 0,-1 0-38 0 0,1 0-22 0 0,0 0-23 0 0,-2 0 15 0 0,2 0 4 0 0,0-1 39 0 0,-5-9 453 0 0,-4 4-10 0 0,8 3-363 0 0,0 0-4 0 0,0-1-16 0 0,0 3-12 0 0,0 0-20 0 0,-1 1 36 0 0,0-1 43 0 0,-2 1 52 0 0,-3-1-3 0 0,1-2-39 0 0,-4-6 128 0 0,9 8-180 0 0,0 0-37 0 0,-1-1 31 0 0,-1 2-80 0 0,-1 1-43 0 0,2-1 58 0 0,-6 0 132 0 0,-8 0 248 0 0,10 0-299 0 0,0 0-56 0 0,2 0-89 0 0,3 0 167 0 0,-2-1-29 0 0,-1 1-72 0 0,-2 0-44 0 0,-2 1-29 0 0,5-1 30 0 0,-1 3 25 0 0,-9 8 1 0 0,-1-6 4 0 0,-1 8 2 0 0,0 0 0 0 0,7-10-33 0 0,9-3-46 0 0,0 0 0 0 0,-1 0 0 0 0,1 0-1 0 0,0 0 1 0 0,0 0 0 0 0,-1 0 0 0 0,1 0 0 0 0,0 0 0 0 0,0 0 0 0 0,-1 0-1 0 0,1 1 1 0 0,0-1 0 0 0,0 0 0 0 0,0 0 0 0 0,-1 0 0 0 0,1 0 0 0 0,0 0 0 0 0,0 1-1 0 0,0-1 1 0 0,-1 0 0 0 0,1 0 0 0 0,0 0 0 0 0,0 1 0 0 0,0-1 0 0 0,0 0 0 0 0,0 1-1 0 0,-13 23 81 0 0,11-21-72 0 0,-29 60 287 0 0,29-59-270 0 0,1 0-1 0 0,1 0 1 0 0,-1 0 0 0 0,0 0-1 0 0,1 0 1 0 0,0 0-1 0 0,0 0 1 0 0,0 0-1 0 0,0 0 1 0 0,1 2-26 0 0,0 14 120 0 0,-1 88 272 0 0,0-100-367 0 0,1-1 0 0 0,0 1 0 0 0,1 0-1 0 0,-1-1 1 0 0,2 2-25 0 0,-1-1 10 0 0,0-1 1 0 0,-1 1-1 0 0,1 0 0 0 0,-2 0 0 0 0,1 1-10 0 0,-1 6 30 0 0,-1-9-21 0 0,1 0 1 0 0,0 1-1 0 0,0-1 0 0 0,1 1 0 0 0,0-1 0 0 0,0 1-9 0 0,5 9 35 0 0,-4-13-32 0 0,-1 0 0 0 0,0 0 0 0 0,0 1 1 0 0,0-1-1 0 0,-1 0 0 0 0,1 1 0 0 0,-1-1 0 0 0,1 2-3 0 0,-1 43 73 0 0,0-33-74 0 0,0-13 4 0 0,0 0 0 0 0,0 0 0 0 0,0 0 0 0 0,0 0 0 0 0,1 0 0 0 0,-1 0 0 0 0,1 0 0 0 0,0 0 0 0 0,-1-1 0 0 0,1 1 0 0 0,0 0 0 0 0,0 0 0 0 0,1 1-3 0 0,-1-2 3 0 0,0 1-1 0 0,0-1 1 0 0,-1 0-1 0 0,1 1 1 0 0,0-1-1 0 0,-1 1 1 0 0,1-1 0 0 0,-1 1-1 0 0,1 0 1 0 0,-1-1-1 0 0,0 1 1 0 0,0 0-1 0 0,0 0-2 0 0,1 1 4 0 0,-1 6-5 0 0,-3-2 58 0 0,-8 3-58 0 0,9-7-66 0 0,2-3-78 0 0,0 0-123 0 0,0 0-292 0 0,0 0-503 0 0,0 0-36 0 0</inkml:trace>
  <inkml:trace contextRef="#ctx0" brushRef="#br0" timeOffset="794.56">395 365 10304 0 0,'0'0'233'0'0,"0"0"39"0"0,0 0 15 0 0,0 0-125 0 0,0-2-84 0 0,1-5-34 0 0,-1 6-44 0 0,1 1 0 0 0,-1-1 0 0 0,0 1 1 0 0,1-1-1 0 0,-1 1 0 0 0,1 0 0 0 0,-1-1 0 0 0,0 1 0 0 0,1 0 0 0 0,-1-1 0 0 0,1 1 1 0 0,-1 0-1 0 0,1-1 0 0 0,-1 1 0 0 0,1 0 0 0 0,-1 0 0 0 0,1 0 0 0 0,0-1 0 0 0,-1 1 1 0 0,1 0-1 0 0,-1 0 0 0 0,1 0 0 0 0,-1 0 0 0 0,1 0 0 0 0,0 0 0 0 0,-1 0 0 0 0,1 0 1 0 0,-1 0-1 0 0,1 0 0 0 0,8 0 16 0 0,-2-2 45 0 0,0-3 91 0 0,4-1 161 0 0,5 4 114 0 0,8 2 161 0 0,1 0-81 0 0,0 0-67 0 0,0 0-56 0 0,21 0 209 0 0,29 0 275 0 0,-43 0-467 0 0,-24-1-307 0 0,0 0-1 0 0,1-1 1 0 0,-1 1 0 0 0,-1-1-1 0 0,9-4-93 0 0,-14 6 21 0 0,12-4 171 0 0,0 3-54 0 0,10 2 26 0 0,-15 0-107 0 0,7-1 110 0 0,-7-1-90 0 0,-9 1-75 0 0,1-1 0 0 0,0 1 0 0 0,-1 0 0 0 0,1-1-1 0 0,0 1 1 0 0,-1 0 0 0 0,1-1 0 0 0,-1 1 0 0 0,1-1 0 0 0,-1 1 0 0 0,1 0 0 0 0,-1-1 0 0 0,1 0 0 0 0,-1 1 0 0 0,1-1-2 0 0,4-4 16 0 0,-3 2-28 0 0,3 3 39 0 0,4 0-75 0 0,7 0-75 0 0,-15 0-4 0 0,0 0 94 0 0,2 0 186 0 0,-2 0-177 0 0,0 0-58 0 0,0 0-99 0 0,1 0-116 0 0,-1 0 97 0 0,0 0-38 0 0,1 0-40 0 0,-1 0-45 0 0,0 0-59 0 0,0 0-59 0 0,0 0-51 0 0,1 0-45 0 0,-1 0-158 0 0,1 0-45 0 0,0 0-190 0 0,1 0-514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11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79 6968 0 0,'0'0'157'0'0,"0"0"23"0"0,0 0 11 0 0,0 0 31 0 0,0 0 129 0 0,-3-3 53 0 0,2 2-355 0 0,-7-6 209 0 0,3 4-124 0 0,-3 2 100 0 0,4 0-68 0 0,-1 1 41 0 0,2 0-184 0 0,-1 0 45 0 0,-3 0 121 0 0,-14 0 333 0 0,15 0-418 0 0,2 0-59 0 0,-7 2 99 0 0,-2 4 29 0 0,5-1-68 0 0,-10 4 192 0 0,5-2-96 0 0,8-5-132 0 0,4-2-52 0 0,0 1 0 0 0,1-1 0 0 0,-1 0 0 0 0,1 1 0 0 0,-1-1 0 0 0,0 0 0 0 0,1 1 0 0 0,-1-1 0 0 0,1 0 1 0 0,-1 1-1 0 0,1-1 0 0 0,-1 1 0 0 0,1-1 0 0 0,-1 1 0 0 0,1 0 0 0 0,0-1 0 0 0,-1 1 0 0 0,1-1 0 0 0,0 1 1 0 0,-1 0-1 0 0,1-1 0 0 0,0 1-17 0 0,-3 4 71 0 0,0 0 13 0 0,1-1 1 0 0,-2 0-1 0 0,1 0 0 0 0,-1 0 1 0 0,1 0-1 0 0,-1-1 1 0 0,-2 2-85 0 0,0 0 135 0 0,0 0-1 0 0,1 1 1 0 0,0-1 0 0 0,-4 7-135 0 0,-12 22 324 0 0,14-21-168 0 0,1 0 54 0 0,1-5-103 0 0,-3 0-3 0 0,0 1 3 0 0,3-1 5 0 0,3-1 27 0 0,1 3 60 0 0,-2 2-37 0 0,-7 3 12 0 0,10-15-37 0 0,2 1-60 0 0,5 2-19 0 0,-6-2-10 0 0,6 10 102 0 0,-7-10-140 0 0,0 0 0 0 0,1 0 0 0 0,-1 0 0 0 0,1 0 0 0 0,-1 0 0 0 0,1 0 0 0 0,0 0 0 0 0,-1 0 0 0 0,1 0 0 0 0,0 0 0 0 0,0 0 0 0 0,-1-1 0 0 0,1 1 0 0 0,0 0 0 0 0,0-1 0 0 0,0 1-10 0 0,31 4 290 0 0,-24 0-223 0 0,-7-4-52 0 0,1 0 0 0 0,-1 0 1 0 0,1 0-1 0 0,-1 0 0 0 0,1 0 0 0 0,-1-1 1 0 0,1 1-1 0 0,-1-1 0 0 0,1 1 0 0 0,0-1 1 0 0,-1 0-1 0 0,1 1 0 0 0,0-1 0 0 0,-1 0 1 0 0,2 0-16 0 0,83 0 489 0 0,-46 0-347 0 0,-34-1-122 0 0,-1 1-1 0 0,0-1 1 0 0,0-1-1 0 0,0 1 1 0 0,0 0-1 0 0,2-2-19 0 0,20-8 47 0 0,-2 2-51 0 0,-24 9 6 0 0,0-1-1 0 0,0 1 0 0 0,0 0 0 0 0,0 0 1 0 0,-1-1-1 0 0,1 1 0 0 0,0 0 0 0 0,0-1 1 0 0,0 1-1 0 0,0-1 0 0 0,0 1 0 0 0,-1-1 1 0 0,1 1-1 0 0,0-1 0 0 0,-1 0 0 0 0,1 1 0 0 0,0-1 1 0 0,-1 0-1 0 0,1 0-1 0 0,4-5-8 0 0,-1 3-47 0 0,5-2-75 0 0,7-16-142 0 0,-3 11-16 0 0,-11 5 260 0 0,-1-2-72 0 0,-1-4-153 0 0,0-2-81 0 0,0-11-330 0 0,2 10 307 0 0,11-18-409 0 0</inkml:trace>
  <inkml:trace contextRef="#ctx0" brushRef="#br0" timeOffset="323.37">471 173 7016 0 0,'0'27'201'0'0,"0"-27"-193"0"0,0 0-1 0 0,0 1 1 0 0,0-1-1 0 0,0 0 1 0 0,0 1 0 0 0,0-1-1 0 0,0 0 1 0 0,0 1-1 0 0,0-1 1 0 0,0 0 0 0 0,0 0-1 0 0,0 1 1 0 0,0-1-1 0 0,0 0 1 0 0,1 1 0 0 0,-1-1-1 0 0,0 0 1 0 0,0 1-1 0 0,0-1 1 0 0,0 0-1 0 0,1 0 1 0 0,-1 1 0 0 0,0-1-1 0 0,0 0 1 0 0,1 0-1 0 0,-1 1-7 0 0,4 2 35 0 0,2 6-37 0 0,0 2 29 0 0,4 10 67 0 0,-5-10 292 0 0,1 1 194 0 0,-1-6-232 0 0,-2-3 419 0 0,-3-2-421 0 0,0 1-77 0 0,0-1-68 0 0,0 0-57 0 0,0 0-52 0 0,0 0-34 0 0,0 3 45 0 0,0-3-43 0 0,0 0 44 0 0,2 4 478 0 0,9 6-8 0 0,-9-9-30 0 0,-2-2-106 0 0,-2 0-44 0 0,-9 0-8 0 0,9 0-10 0 0,2 0-35 0 0,0 0-18 0 0,0 0-3 0 0,0 0-27 0 0,0 0-112 0 0,0 0-47 0 0,0 0-8 0 0,0 0-14 0 0,-1-24 34 0 0,0-6-64 0 0,1 25-69 0 0,0-1 0 0 0,1 0 0 0 0,-1 0 0 0 0,1 1 1 0 0,1-5-14 0 0,9-11 22 0 0,-6 0 11 0 0,-3 13-28 0 0,0 1 0 0 0,0 0 0 0 0,1 0 0 0 0,1-3-5 0 0,11-17 0 0 0,13-15 0 0 0,-24 35 0 0 0,0 2-7 0 0,-1 0 0 0 0,0 1-1 0 0,1-1 1 0 0,0 1 0 0 0,0 0-1 0 0,1 1 1 0 0,-1-1-1 0 0,1 1 8 0 0,-3 1-8 0 0,1 0 0 0 0,0 1-1 0 0,0-1 1 0 0,0 1 0 0 0,0 0 0 0 0,0 0-1 0 0,0 0 1 0 0,0 0 0 0 0,0 1-1 0 0,0-1 1 0 0,1 1 0 0 0,1 0 8 0 0,-2 0-7 0 0,0-1 0 0 0,0 1 1 0 0,1 0-1 0 0,-1-1 0 0 0,0 1 1 0 0,0-1-1 0 0,0 0 0 0 0,0 0 0 0 0,0-1 1 0 0,3 0 6 0 0,4-3-24 0 0,-9 5 22 0 0,0 0 0 0 0,0-1 0 0 0,0 1 0 0 0,0 0 0 0 0,0 0-1 0 0,0 0 1 0 0,0 0 0 0 0,0 0 0 0 0,0 0 0 0 0,0 0 0 0 0,1 0 0 0 0,-1 0 0 0 0,0 0-1 0 0,0 0 1 0 0,0 1 0 0 0,0-1 0 0 0,0 0 0 0 0,0 1 0 0 0,0-1 0 0 0,0 1 0 0 0,-1-1 0 0 0,1 1-1 0 0,0 0 1 0 0,1 0 2 0 0,9 5-30 0 0,2-3 18 0 0,-11-3 12 0 0,0 1 0 0 0,1-1 0 0 0,-1 1 0 0 0,0 0 0 0 0,1 0 0 0 0,-1 0-1 0 0,0 0 1 0 0,0 0 0 0 0,0 0 0 0 0,0 0 0 0 0,0 1 0 0 0,0-1 0 0 0,0 1 0 0 0,0-1 0 0 0,4 6 0 0 0,1-1 0 0 0,1 0 0 0 0,-1-1 0 0 0,1 0 0 0 0,0 0 0 0 0,13 9 14 0 0,-9-7 13 0 0,13 10 52 0 0,-21-14-60 0 0,-1 0 0 0 0,1 1 0 0 0,-1 0-1 0 0,0-1 1 0 0,1 1 0 0 0,-1 1-19 0 0,5 6 56 0 0,0 1 33 0 0,23 25 300 0 0,-20-21-215 0 0,-3 3-49 0 0,-7-16-111 0 0,0 0 1 0 0,1-1-1 0 0,-1 1 1 0 0,1 0-1 0 0,-1 0 1 0 0,1-1-1 0 0,1 2-14 0 0,10 4 96 0 0,-8 5-16 0 0,21 19 0 0 0,-23-19-90 0 0,-3-11-41 0 0,0-2-93 0 0,0 0-96 0 0,0 0 66 0 0,0 0-41 0 0,0 0-45 0 0,0 0-43 0 0,0 0-38 0 0,0 0-36 0 0,0 0-246 0 0,0 0-57 0 0,0 0-47 0 0,0 0-33 0 0,0 0-1363 0 0,0 0-1208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14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0 9552 0 0,'0'0'276'0'0,"0"0"2"0"0,0 0-138 0 0,0 0 83 0 0,0 0 53 0 0,0 0 11 0 0,0 0 10 0 0,0 0 39 0 0,0 0 16 0 0,0 0 7 0 0,2 3-6 0 0,9 8-29 0 0,-9-9-17 0 0,-2 0-53 0 0,-1 0-108 0 0,1 1-80 0 0,1 3-9 0 0,-1-6 16 0 0,3 8 169 0 0,7 13-18 0 0,-7-15-57 0 0,-2-1-44 0 0,0 0-20 0 0,-1 2-6 0 0,-1 2 14 0 0,3-1 11 0 0,0-1-57 0 0,2 4 68 0 0,0 2 47 0 0,-2 1 48 0 0,-1 4 47 0 0,-1 4-115 0 0,0 14 28 0 0,1-19-67 0 0,6 0-21 0 0,-2-1-8 0 0,-1 8 116 0 0,-5 14 158 0 0,0 1 15 0 0,4-14-157 0 0,2-9-144 0 0,-3-9-69 0 0,0-1 0 0 0,-1 1 0 0 0,1 0 0 0 0,-2-1 1 0 0,1 1-1 0 0,-1 0-11 0 0,0 11 30 0 0,0 20 66 0 0,3-18 34 0 0,3-4-5 0 0,-5-13-96 0 0,0 0-1 0 0,1 0 1 0 0,-1 1 0 0 0,-1-1-1 0 0,1 1 1 0 0,0-1 0 0 0,-1 1-1 0 0,0 1-28 0 0,0-4 18 0 0,0 1 1 0 0,0 0-1 0 0,0-1 0 0 0,1 1 0 0 0,-1 0 0 0 0,0-1 0 0 0,1 1 0 0 0,-1 0 0 0 0,1-1 0 0 0,0 1 0 0 0,-1-1 0 0 0,1 1 0 0 0,0-1 0 0 0,0 1-18 0 0,5 10 125 0 0,-4 6 8 0 0,-2-5-23 0 0,4 4 61 0 0,0-7-87 0 0,-2-7-61 0 0,-1 0 1 0 0,0 0-1 0 0,0 0 0 0 0,0 0 1 0 0,0 0-1 0 0,0 1 1 0 0,-1-1-1 0 0,0 0 0 0 0,1 0 1 0 0,-1 3-24 0 0,0-3 15 0 0,0 1 1 0 0,1-1 0 0 0,-1 1-1 0 0,1-1 1 0 0,0 1-1 0 0,0-1 1 0 0,0 0 0 0 0,1 2-16 0 0,4 10 61 0 0,-3-2-18 0 0,-3-10-35 0 0,1-1 0 0 0,-1 0 1 0 0,1 1-1 0 0,0-1 1 0 0,0 0-1 0 0,0 0 0 0 0,0 0 1 0 0,0 0-1 0 0,0 0 1 0 0,0 0-1 0 0,1 0 1 0 0,-1 0-1 0 0,0 0 0 0 0,1 0-8 0 0,0 0 8 0 0,0 0 0 0 0,-1-1 0 0 0,0 1 0 0 0,1 0-1 0 0,-1 0 1 0 0,0 0 0 0 0,0 1 0 0 0,0-1 0 0 0,0 0 0 0 0,0 0-1 0 0,-1 0 1 0 0,1 1 0 0 0,-1-1 0 0 0,1 1-8 0 0,2 10 34 0 0,0-6 12 0 0,0 0-1 0 0,0 0 1 0 0,5 6-46 0 0,1 3 63 0 0,-4-6-19 0 0,-4-8-36 0 0,0 1 0 0 0,0-1 0 0 0,0 0 1 0 0,0 0-1 0 0,1 0 0 0 0,-1 0 0 0 0,1 0 0 0 0,0 0 1 0 0,-1 0-9 0 0,5 3 9 0 0,-3-1-10 0 0,20 19 67 0 0,-7-7-15 0 0,-9-8-34 0 0,-4-5-19 0 0,3-1 12 0 0,-3 0 2 0 0,3-1 8 0 0,16-2 20 0 0,10 1 20 0 0,-27 0-60 0 0,2 0-1 0 0,12 0-28 0 0,-9-1-70 0 0,-6-4-54 0 0,1-2-23 0 0,5 2-111 0 0,-7 0 125 0 0,-2 2 40 0 0,0 0-45 0 0,2 2-51 0 0,0 0-47 0 0,2-2-358 0 0,0-10-769 0 0,8-3-57 0 0</inkml:trace>
  <inkml:trace contextRef="#ctx0" brushRef="#br0" timeOffset="312.52">1 489 10136 0 0,'0'0'230'0'0,"0"0"30"0"0,2 0 19 0 0,6-1-123 0 0,-5-4-61 0 0,2-2-59 0 0,24-8-36 0 0,-23 12 27 0 0,0 3 46 0 0,6 0 173 0 0,-10 0-192 0 0,-1 0 0 0 0,1 0-1 0 0,0 1 1 0 0,0-2 0 0 0,0 1-1 0 0,0 0 1 0 0,0 0 0 0 0,0-1 0 0 0,0 1-1 0 0,-1-1 1 0 0,2 0-54 0 0,6-4 249 0 0,1 0 82 0 0,0 2 53 0 0,-2 1-27 0 0,-4-1-286 0 0,16-5 163 0 0,-12 6-109 0 0,2 1 51 0 0,1 0 19 0 0,1-5-6 0 0,1-1-31 0 0,1 6-22 0 0,52 1 252 0 0,-21 0-220 0 0,-19 0-132 0 0,1 0-64 0 0,0 0-74 0 0,0 0-88 0 0,-21 0-201 0 0,-1 0-105 0 0,0 0-88 0 0,0 0-72 0 0,1 0-56 0 0,-1 0-41 0 0,7 0-1149 0 0,7 0-1090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58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0 379 7968 0 0,'0'0'233'0'0,"0"0"71"0"0,0 0 151 0 0,0 0 66 0 0,0 0 14 0 0,0 0-10 0 0,0 0-45 0 0,0 0-21 0 0,0 3-3 0 0,0 19 44 0 0,0 1-68 0 0,0 0-59 0 0,0 1-53 0 0,0 5 6 0 0,0-1-50 0 0,0 6 7 0 0,0 14 92 0 0,3-42-308 0 0,7 7-3 0 0,-7 3-11 0 0,-3-3-57 0 0,0-11-69 0 0,0 1-15 0 0,0-3-78 0 0,0 1 52 0 0,0-1 46 0 0,0 0 40 0 0,0 1 56 0 0,0 0 70 0 0,0 0 384 0 0,0 0-365 0 0,0 0-115 0 0,0-1-51 0 0,0 1-62 0 0,0 0-70 0 0,0-1-49 0 0,0 1-72 0 0,0-1-78 0 0,0 1-86 0 0,0 0-92 0 0,0-1-99 0 0,0 1-107 0 0,0 0-113 0 0,0-1-898 0 0,0 0-1010 0 0</inkml:trace>
  <inkml:trace contextRef="#ctx0" brushRef="#br0" timeOffset="348.91">473 48 8208 0 0,'0'0'234'0'0,"0"0"6"0"0,0 0-114 0 0,0 0 63 0 0,0 0 47 0 0,3 3 11 0 0,7 11 12 0 0,-7-2-46 0 0,0-7 11 0 0,-2-4-198 0 0,0 1 1 0 0,0-1 0 0 0,0 0 0 0 0,0 1 0 0 0,0-1-1 0 0,0 0 1 0 0,0 1 0 0 0,-1-1 0 0 0,1 1-1 0 0,0-1 1 0 0,-1 2-27 0 0,3 27 360 0 0,-3 99 568 0 0,0-72-606 0 0,1-21-74 0 0,0 7 97 0 0,-3-27-185 0 0,-1 2 40 0 0,-1 1-33 0 0,-2 8 96 0 0,3 4 51 0 0,3 15-79 0 0,0 49 214 0 0,0-34-62 0 0,0-58-291 0 0,0-1-16 0 0,0 9-86 0 0,0-9-110 0 0,0-2-60 0 0,0 0 126 0 0,0 0-12 0 0,0 0-21 0 0,0 0-39 0 0,0 0-16 0 0,0 0-40 0 0,0 0-45 0 0,0 0-51 0 0,0 0-55 0 0,0 0-50 0 0,0 0-45 0 0,0 0-40 0 0,0 0-137 0 0,0 0-39 0 0,0 0-165 0 0,0 0-445 0 0</inkml:trace>
  <inkml:trace contextRef="#ctx0" brushRef="#br0" timeOffset="598.79">331 458 7848 0 0,'0'0'232'0'0,"3"0"-14"0"0,10-2-94 0 0,-5-3 31 0 0,2-1 163 0 0,6 3 115 0 0,-6 4-236 0 0,2 0 13 0 0,-4-1-31 0 0,1-2 12 0 0,0 0 52 0 0,1-3-51 0 0,0 1-26 0 0,-1 2-17 0 0,0 0 19 0 0,3 2 55 0 0,6-2 90 0 0,0 0 0 0 0,-1-1 1 0 0,17-6-314 0 0,-9 3 217 0 0,-1 1-34 0 0,0 2-50 0 0,-3 1-60 0 0,1 2 48 0 0,3 0-21 0 0,7-2-23 0 0,-7-5-27 0 0,-19 6-34 0 0,0-1 1 0 0,0 1 0 0 0,0 0 0 0 0,0 0 0 0 0,2 0-17 0 0,19 1 1 0 0,-15 0-70 0 0,0 0-55 0 0,5 0-79 0 0,10 0-66 0 0,-9 0-3 0 0</inkml:trace>
  <inkml:trace contextRef="#ctx0" brushRef="#br0" timeOffset="848.97">126 17 11024 0 0,'0'0'248'0'0,"-2"-3"34"0"0,-9-8 22 0 0,9 9-29 0 0,2 2-124 0 0,0 0-54 0 0,0 0 99 0 0,0 0 181 0 0,2 0 21 0 0,2 0-265 0 0,-2 0-37 0 0,7 0 10 0 0,8 0 39 0 0,-14 0-198 0 0,6 0 56 0 0,-5 0-48 0 0,0 0-77 0 0,0 0-114 0 0,-1 0 44 0 0,-1 0-53 0 0,0 0-57 0 0,1 0-64 0 0,-1 0-69 0 0,1 0-76 0 0,0 0-82 0 0,-1 0-88 0 0,5 0-993 0 0,2 0-962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11.0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334 174 7976 0 0,'0'0'174'0'0,"0"0"29"0"0,0 0 14 0 0,0-3-26 0 0,-3-10-152 0 0,-3 4-20 0 0,2 5 52 0 0,1 2 84 0 0,1 0 0 0 0,0 0 0 0 0,0 0 0 0 0,-1 1 0 0 0,1-1 0 0 0,-1 1 0 0 0,1 0 0 0 0,-1-1 0 0 0,1 1 0 0 0,-2 0-155 0 0,-10-2 637 0 0,3 2-141 0 0,-1 1-44 0 0,0 0-56 0 0,0 1-68 0 0,0 0-61 0 0,-1-1-113 0 0,2 0 29 0 0,8-1-135 0 0,-1 1 0 0 0,1 0 1 0 0,0 0-1 0 0,0 0 0 0 0,-1 0 0 0 0,1 1 0 0 0,0-1 0 0 0,0 1 0 0 0,0 0 0 0 0,-1 0-48 0 0,4-1 2 0 0,-24 13 150 0 0,3 0-52 0 0,14-8-47 0 0,-17 9-42 0 0,-1-1 14 0 0,16-8 3 0 0,-7 8-17 0 0,0 3-11 0 0,3-3-14 0 0,13-12 12 0 0,-1-1-1 0 0,1 1 1 0 0,-1-1-1 0 0,1 1 0 0 0,0-1 1 0 0,-1 1-1 0 0,1 0 1 0 0,0-1-1 0 0,0 1 1 0 0,-1 0-1 0 0,1-1 0 0 0,0 1 1 0 0,0 0-1 0 0,0-1 1 0 0,0 1-1 0 0,0 0 1 0 0,0-1-1 0 0,0 1 0 0 0,0 0 1 0 0,0-1-1 0 0,0 1 1 0 0,0 0-1 0 0,1-1 1 0 0,-1 1 2 0 0,0 1-5 0 0,3 14 5 0 0,10 0 0 0 0,34 31 60 0 0,-45-45-59 0 0,0 0 0 0 0,0-1 0 0 0,0 1 0 0 0,0-1 0 0 0,1 0 0 0 0,-1 1 0 0 0,0-1 0 0 0,1 0 0 0 0,-1 0 0 0 0,0-1 0 0 0,1 1 0 0 0,-1 0 0 0 0,1-1-1 0 0,16 6 23 0 0,-6 4 23 0 0,-8-5-20 0 0,0-1-1 0 0,1 1 0 0 0,0-1 1 0 0,5 2-26 0 0,0 1 28 0 0,-3-2 15 0 0,1 0 0 0 0,-1-1 0 0 0,4 1-43 0 0,14 8 87 0 0,24 16 193 0 0,-37-24-110 0 0,-8 2-33 0 0,-5-7-128 0 0,1 1 0 0 0,-1-1-1 0 0,0 1 1 0 0,0-1 0 0 0,0 0-1 0 0,1 1 1 0 0,-1-1 0 0 0,0 0-1 0 0,0 1 1 0 0,1-1 0 0 0,-1 0-1 0 0,0 0 1 0 0,1 1-1 0 0,-1-1 1 0 0,0 0 0 0 0,1 0-1 0 0,-1 1 1 0 0,1-1 0 0 0,-1 0-1 0 0,0 0 1 0 0,1 0 0 0 0,-1 0-1 0 0,1 0 1 0 0,-1 0 0 0 0,0 0-1 0 0,1 0 1 0 0,-1 0 0 0 0,1 0-1 0 0,-1 0 1 0 0,1 0 0 0 0,-1 0-9 0 0,3 0 201 0 0,-3 0-28 0 0,0 0-11 0 0,0 3-2 0 0,0 1-108 0 0,0 4 80 0 0,-1 1 112 0 0,-5-3-41 0 0,0-4-147 0 0,0 0 102 0 0,5 0-150 0 0,-1 0 0 0 0,0-1 1 0 0,-1 0-1 0 0,1 0 0 0 0,0 1 1 0 0,0-1-1 0 0,0 0 0 0 0,-1-1 0 0 0,1 1 1 0 0,-1 0-1 0 0,1-1 0 0 0,0 1 1 0 0,-1-1-1 0 0,1 0 0 0 0,-1 0 1 0 0,1 0-1 0 0,-1 0 0 0 0,0 0-8 0 0,1 0 1 0 0,1 0 0 0 0,-1 0 1 0 0,0 0-1 0 0,1 0 0 0 0,-1 1 0 0 0,0-1 0 0 0,1 1 0 0 0,-1-1 0 0 0,1 1 0 0 0,-1 0 0 0 0,1 0 1 0 0,0-1-1 0 0,-2 2-1 0 0,2-1 0 0 0,-1 0 0 0 0,0 0-1 0 0,0 0 1 0 0,1 0 0 0 0,-1 0 0 0 0,0-1 0 0 0,0 1 0 0 0,0-1 0 0 0,0 1 0 0 0,0-1 0 0 0,0 0 0 0 0,1 0-1 0 0,-3 0 1 0 0,-1 0 2 0 0,-19 0-3 0 0,6 0-63 0 0,3 0-67 0 0,1 0-100 0 0,13 0 218 0 0,0 1-1 0 0,0-1 1 0 0,1-1-1 0 0,-1 1 1 0 0,0 0-1 0 0,1 0 1 0 0,-1 0-1 0 0,0 0 1 0 0,1 0-1 0 0,-1-1 1 0 0,0 1-1 0 0,1 0 1 0 0,-1-1-1 0 0,0 1 1 0 0,1 0-1 0 0,-1-1 1 0 0,1 1-1 0 0,-2-1 14 0 0,0-2-146 0 0,0 0-36 0 0,-1 0-80 0 0,-2 1-101 0 0,3 2 135 0 0,-2 0-33 0 0,-7-2-800 0 0,10 1 995 0 0,1 1-1 0 0,0 0 0 0 0,-1-1 0 0 0,1 1 0 0 0,0 0 1 0 0,-1-1-1 0 0,1 1 0 0 0,0-1 0 0 0,0 1 0 0 0,-1 0 1 0 0,1-1-1 0 0,0 1 0 0 0,0-1 0 0 0,0 1 0 0 0,-1-1 1 0 0,1 1-1 0 0,0-1 0 0 0,0 1 0 0 0,0-1 0 0 0,0 1 1 0 0,0-1-1 0 0,0 1 0 0 0,0-1 0 0 0,0 1 0 0 0,0-1 67 0 0,0-1-1406 0 0</inkml:trace>
  <inkml:trace contextRef="#ctx0" brushRef="#br0" timeOffset="276.52">539 189 9040 0 0,'6'6'82'0'0,"13"13"434"0"0,-16-17-451 0 0,0 0-47 0 0,8 3 103 0 0,-1 0-21 0 0,1 4-66 0 0,7 8 23 0 0,-5-6 38 0 0,-1 1 49 0 0,-2-1 49 0 0,-3 1 52 0 0,-3-5 128 0 0,0-2-91 0 0,0 0-36 0 0,2 0 9 0 0,1 0 13 0 0,-2 1-19 0 0,-2 1 53 0 0,-1-2-108 0 0,0 0 35 0 0,12 19 270 0 0,-7-14-302 0 0,-2 0 36 0 0,3 5 148 0 0,-2-2-101 0 0,-4-9-201 0 0,3 9 145 0 0,2-8-113 0 0,-7-5-105 0 0,1 0 1 0 0,-1 0 0 0 0,1 0-1 0 0,-1 1 1 0 0,1-1 0 0 0,-1 0 0 0 0,0 1-1 0 0,1-1 1 0 0,-1 0 0 0 0,0 1-1 0 0,1-1 1 0 0,-1 1 0 0 0,0-1-1 0 0,1 0 1 0 0,-1 1 0 0 0,0-1 0 0 0,0 1-1 0 0,0-1 1 0 0,1 1 0 0 0,-1-1-1 0 0,0 1 1 0 0,0-1 0 0 0,0 1 0 0 0,0-1-1 0 0,0 1 1 0 0,0-1 0 0 0,0 1-1 0 0,0-1 1 0 0,0 1 0 0 0,0-1-1 0 0,0 1 1 0 0,0 0-7 0 0,0 0-53 0 0,0 1 46 0 0,0 1 47 0 0,0 1 80 0 0,1 1 55 0 0,-1-1-106 0 0,0-1-73 0 0,0-1-81 0 0,0 1-63 0 0,-1-2-85 0 0,1 1-98 0 0,0-1-110 0 0,0-1 96 0 0,0 0-55 0 0,0 0-48 0 0,0 0-43 0 0,0 0-145 0 0,0 0-42 0 0,0 0-177 0 0,0 0-472 0 0</inkml:trace>
  <inkml:trace contextRef="#ctx0" brushRef="#br0" timeOffset="453.86">665 16 8952 0 0,'0'0'200'0'0,"0"0"33"0"0,0 0 15 0 0,0 0 7 0 0,3-3 2 0 0,7-7 6 0 0,-8 8-192 0 0,-1 1-95 0 0,-1 1-75 0 0,0 0-99 0 0,0 0-115 0 0,0 0-104 0 0,0 0 48 0 0,1 0-38 0 0,0 0-491 0 0,4 0-392 0 0,4 0-742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8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17 159 3968 0 0,'0'0'91'0'0,"0"0"11"0"0,0 0 9 0 0,0 0-31 0 0,0 0 13 0 0,0 0 52 0 0,0 0 140 0 0,0 0 252 0 0,0 0 27 0 0,0 0-6 0 0,0 0-39 0 0,0 0-20 0 0,0 0-3 0 0,0 0-2 0 0,0 0-4 0 0,0 0-2 0 0,0 0 0 0 0,0 0-4 0 0,0 0-18 0 0,0 0-8 0 0,0 0-2 0 0,3 0-7 0 0,7 0-26 0 0,-7 0-9 0 0,0 0-4 0 0,5 2-138 0 0,3 4 29 0 0,3 0 15 0 0,-3-4-37 0 0,2-1 22 0 0,8-1 183 0 0,-5-4-191 0 0,-8 2-221 0 0,3-2 72 0 0,1 1 49 0 0,3 0 47 0 0,2 2 46 0 0,-13 1-256 0 0,0 0 1 0 0,0-1-1 0 0,0 0 1 0 0,0 1-1 0 0,0-2 1 0 0,0 1 0 0 0,0 0-1 0 0,-1-1 1 0 0,1 1-1 0 0,2-3-30 0 0,0 3 41 0 0,1 1 8 0 0,-2-4 68 0 0,9-6-79 0 0,1 7 16 0 0,-13 3-51 0 0,-1 0 0 0 0,0 0 1 0 0,1 0-1 0 0,-1 0 0 0 0,0-1 0 0 0,0 1 1 0 0,1 0-1 0 0,-1-1 0 0 0,0 1 0 0 0,0 0 1 0 0,1-1-1 0 0,-1 0 0 0 0,0 1 0 0 0,0-1 1 0 0,0 0-1 0 0,0 1 0 0 0,0-1 0 0 0,0 0 1 0 0,0 0-1 0 0,0 0 0 0 0,0 0 0 0 0,0 0 1 0 0,-1 0-1 0 0,1 0 0 0 0,0-1-3 0 0,0-3 9 0 0,1 0-5 0 0,14-3-4 0 0,-15 7 0 0 0,0 0 0 0 0,0 0 0 0 0,0 1 0 0 0,0-1 0 0 0,0 0 0 0 0,0 0 0 0 0,0 0 0 0 0,0 0 0 0 0,0 0 0 0 0,0 0 0 0 0,0-1 0 0 0,0 0 0 0 0,1-13 0 0 0,-1 13-5 0 0,-1 1 0 0 0,0 0 0 0 0,0-1-1 0 0,-1 1 1 0 0,1 0 0 0 0,0-1 0 0 0,0 1-1 0 0,-1 0 1 0 0,1 0 0 0 0,-1-1-1 0 0,1 1 1 0 0,-1 0 0 0 0,1 0 0 0 0,-1-1 5 0 0,-10-10-155 0 0,8 9 119 0 0,-2-1-11 0 0,3 1 1 0 0,-1 0 0 0 0,1 0 0 0 0,-1 1 0 0 0,0 0 0 0 0,0-1 0 0 0,0 1 1 0 0,-3-1 45 0 0,-9 0-96 0 0,-9 2-30 0 0,-6 0 49 0 0,25 1 63 0 0,-1 0 0 0 0,0 1-1 0 0,0-1 1 0 0,1 1 0 0 0,-5 1 14 0 0,3 1-10 0 0,0 0 1 0 0,0 1 0 0 0,-6 3 9 0 0,-3 2-45 0 0,6-4 33 0 0,8-4 12 0 0,-1 0 0 0 0,1 0 0 0 0,0 1 0 0 0,0-1 0 0 0,0 0 0 0 0,0 1 0 0 0,0-1 0 0 0,0 1 0 0 0,0 0 0 0 0,-11 11-8 0 0,-11 12-54 0 0,13-18 60 0 0,1-3 2 0 0,8-3 0 0 0,1-1 0 0 0,0 0 0 0 0,0 1 0 0 0,0-1 0 0 0,0 1 0 0 0,0-1 0 0 0,0 1 0 0 0,0 0 0 0 0,0-1 0 0 0,0 1 0 0 0,0 0 0 0 0,0 0 0 0 0,0-1 0 0 0,1 1 0 0 0,-1 0 0 0 0,0 0 0 0 0,1 0 0 0 0,-1 1 0 0 0,-15 30 0 0 0,11-19 0 0 0,-2-9 0 0 0,7-4 0 0 0,-1 1 0 0 0,1-1 0 0 0,-1 0 0 0 0,1 0 0 0 0,-1 1 0 0 0,1-1 0 0 0,0 0 0 0 0,-1 1 0 0 0,1-1 0 0 0,0 0 0 0 0,-1 1 0 0 0,1-1 0 0 0,0 1 0 0 0,-1-1 0 0 0,1 0 0 0 0,0 1 0 0 0,0-1 0 0 0,0 1 0 0 0,-1-1 0 0 0,1 1 0 0 0,0-1 0 0 0,0 1 0 0 0,0-1 0 0 0,0 1 0 0 0,0-1 0 0 0,0 1 0 0 0,0-1 0 0 0,0 1 0 0 0,0-1 0 0 0,0 1 0 0 0,0-1 0 0 0,0 1 0 0 0,0 15 31 0 0,0-1 53 0 0,0-1 74 0 0,0 4 98 0 0,0-16-246 0 0,1 0 0 0 0,-1-1 1 0 0,0 1-1 0 0,0-1 0 0 0,1 1 0 0 0,-1 0 1 0 0,1-1-1 0 0,-1 1 0 0 0,1-1 1 0 0,0 1-1 0 0,0-1 0 0 0,0 1 0 0 0,-1-1 1 0 0,2 1-11 0 0,3 6 38 0 0,-1 2 17 0 0,-3-8-42 0 0,0 1 1 0 0,0-1 0 0 0,1 0-1 0 0,-1 0 1 0 0,0 0 0 0 0,1 0-1 0 0,-1 0 1 0 0,1 0 0 0 0,0 0-14 0 0,6 6 75 0 0,-5-5-26 0 0,0 0-1 0 0,0 0 1 0 0,1 1 0 0 0,-2-1 0 0 0,1 1 0 0 0,0 0-49 0 0,6 8 196 0 0,0-9-81 0 0,2 0-46 0 0,-1 10-35 0 0,-8-11-34 0 0,-1-1 0 0 0,1 0 0 0 0,-1 0 0 0 0,1 0 0 0 0,0 0 0 0 0,-1 0 0 0 0,1-1 0 0 0,0 1 0 0 0,-1 0 0 0 0,1-1 0 0 0,1 1 0 0 0,18 7 0 0 0,-17-6 5 0 0,1 0 0 0 0,-1 0 0 0 0,0-1 0 0 0,1 1 0 0 0,-1-1 0 0 0,1 0 0 0 0,-1 0 0 0 0,1 0 0 0 0,-1-1 0 0 0,1 0 0 0 0,0 1 0 0 0,-1-2-1 0 0,1 1-4 0 0,23 1 27 0 0,-13 0 18 0 0,0-1 0 0 0,10-1-45 0 0,-22 1 3 0 0,0 0 1 0 0,0 0 0 0 0,0-1-1 0 0,0 0 1 0 0,0 0 0 0 0,0 0 0 0 0,0 0-1 0 0,0 0 1 0 0,-1 0 0 0 0,1-1-1 0 0,0 1 1 0 0,-1-1 0 0 0,1 0-1 0 0,1-1-3 0 0,0-1-101 0 0,1 1 36 0 0,-2 1 44 0 0,0 1 0 0 0,-1 0 0 0 0,1-1 0 0 0,0 1 0 0 0,0 1 0 0 0,2-2 21 0 0,3 0-106 0 0,-4 1 14 0 0,0 0-33 0 0,0-1-40 0 0,0-1-45 0 0,0 0-52 0 0,0 0-58 0 0,-3 1 49 0 0,1 0-40 0 0,-1 1-36 0 0,1-1-34 0 0,0 0-244 0 0,1 0-55 0 0,2-1-796 0 0,1 1-626 0 0,3 2-1188 0 0</inkml:trace>
  <inkml:trace contextRef="#ctx0" brushRef="#br0" timeOffset="283.04">601 17 7368 0 0,'0'0'165'0'0,"0"0"22"0"0,0 0 10 0 0,0 3-16 0 0,3 9-135 0 0,-3-11-47 0 0,1 0 1 0 0,-1 0-1 0 0,1 0 1 0 0,0 1-1 0 0,-1-1 0 0 0,1 0 1 0 0,0-1-1 0 0,0 1 1 0 0,0 0-1 0 0,0 0 0 0 0,0 0 1 0 0,0 0-1 0 0,0-1 1 0 0,1 1 0 0 0,3 2 10 0 0,-1-1 39 0 0,-1 0 42 0 0,-2 0 44 0 0,2 3 46 0 0,-1 0-17 0 0,2 1 98 0 0,-1 1 33 0 0,18 24 1203 0 0,-13-21-1108 0 0,1-1-85 0 0,8 9 405 0 0,-9-9-277 0 0,0-1 1 0 0,0 0-1 0 0,1 0 1 0 0,6 4-434 0 0,-3-5 267 0 0,-2-1-35 0 0,0 1 40 0 0,-3-2-59 0 0,-1 1 35 0 0,1 0-16 0 0,-1-2-35 0 0,1-1 2 0 0,5 0 55 0 0,7 3 163 0 0,-7 4-53 0 0,-3-2-113 0 0,-1-2-38 0 0,9 4 115 0 0,-6-2-150 0 0,0-2-39 0 0,-1 0-34 0 0,2 0-6 0 0,5 7 4 0 0,-16-11-91 0 0,1-1-1 0 0,0 1 1 0 0,-1-1-1 0 0,1 0 1 0 0,0 1-1 0 0,0-1 1 0 0,0 0-1 0 0,0 0 1 0 0,1 0-12 0 0,16 10 97 0 0,3 10 33 0 0,-19-19-219 0 0,-3-2-58 0 0,0 0-12 0 0,0 0 31 0 0,0 0-54 0 0,0 0-128 0 0,0 0 11 0 0,0 0-36 0 0,0 0-889 0 0,0 0-59 0 0,0 0-11 0 0</inkml:trace>
  <inkml:trace contextRef="#ctx0" brushRef="#br0" timeOffset="553.81">948 33 9016 0 0,'0'0'265'0'0,"0"0"-4"0"0,0 0-194 0 0,-3 0-39 0 0,1-1-18 0 0,-2 2-16 0 0,0 4 24 0 0,-1 6 35 0 0,-1-3 85 0 0,-2 0 52 0 0,-5 7 251 0 0,11-10-320 0 0,2-4-91 0 0,-1 0 0 0 0,1-1 0 0 0,0 1 1 0 0,0 0-1 0 0,-1-1 0 0 0,1 1 0 0 0,-1-1 0 0 0,1 1 1 0 0,0-1-1 0 0,-1 1 0 0 0,1-1 0 0 0,-1 1 1 0 0,1-1-1 0 0,-1 1 0 0 0,0-1 0 0 0,1 1 1 0 0,-1-1-1 0 0,1 0 0 0 0,-1 1 0 0 0,0-1 0 0 0,1 0 1 0 0,-1 0-31 0 0,-4 3 114 0 0,-13 9 270 0 0,-6 14 146 0 0,18-19-371 0 0,0-1-1 0 0,0 1 1 0 0,-1-1-1 0 0,1 0 1 0 0,-3 0-159 0 0,2-1 86 0 0,-15 10 237 0 0,15-10-106 0 0,0 1 1 0 0,0 0 0 0 0,-6 7-218 0 0,0 3 247 0 0,-3 7 6 0 0,-15 14 277 0 0,19-26-342 0 0,-11 12 228 0 0,17-16-332 0 0,2 0-62 0 0,2-2-5 0 0,1-5-17 0 0,1 1 1 0 0,0 0-1 0 0,0-1 1 0 0,-1 1-1 0 0,1-1 1 0 0,0 1-1 0 0,-1 0 1 0 0,1-1-1 0 0,-1 1 1 0 0,1-1-1 0 0,-1 1 1 0 0,1-1-1 0 0,-1 1 1 0 0,1-1-1 0 0,-1 0 1 0 0,1 1-1 0 0,-1-1 1 0 0,0 0-1 0 0,1 1 1 0 0,-1-1-1 0 0,1 0 1 0 0,-1 1-1 0 0,-4 1 2 0 0,3-1-3 0 0,1-1 0 0 0,0 1 0 0 0,0 0 1 0 0,0 0-1 0 0,0 0 0 0 0,0 0 1 0 0,0 0-1 0 0,1 0 0 0 0,-1 0 1 0 0,0 0-1 0 0,0 0 0 0 0,1 0 0 0 0,-1 0 1 0 0,0 1-1 0 0,1-1 0 0 0,-1 0 1 0 0,1 0-1 0 0,0 1 0 0 0,-1-1 1 0 0,1 0-1 0 0,0 1 0 0 0,0-1 1 0 0,0 0 0 0 0,0 2-91 0 0,0-3-58 0 0,0 0 60 0 0,0 0-62 0 0,0 0-79 0 0,0 0 70 0 0,0 0-37 0 0,0 0-39 0 0,0 0-36 0 0,0 0-370 0 0,0 0 88 0 0,0 0-51 0 0,0 0-711 0 0,0 0-562 0 0,0 0-1064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04.2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363 505 9848 0 0,'0'0'222'0'0,"0"0"30"0"0,-2-3 19 0 0,2 3-271 0 0,-7-7 157 0 0,3 1-82 0 0,3 1-42 0 0,-1 1-27 0 0,-3 0 22 0 0,-5-1 36 0 0,8 4-98 0 0,1 0 44 0 0,-3-2 114 0 0,0-1 88 0 0,-7-7 572 0 0,7 7-504 0 0,1 1-132 0 0,1 2 53 0 0,1 0-39 0 0,-2 0 61 0 0,0 0-95 0 0,-1 1-98 0 0,1 0-21 0 0,0-1 75 0 0,-1-1-11 0 0,-13-6 137 0 0,10 2-36 0 0,2 0-34 0 0,5 5-132 0 0,0 1-1 0 0,-1-1 1 0 0,1 1 0 0 0,0 0-1 0 0,0-1 1 0 0,-1 1 0 0 0,1-1-1 0 0,0 1 1 0 0,-1 0-1 0 0,1-1 1 0 0,-1 1 0 0 0,1 0-1 0 0,0 0 1 0 0,-1-1 0 0 0,1 1-1 0 0,-1 0 1 0 0,1 0-1 0 0,-1-1 1 0 0,1 1 0 0 0,-1 0-1 0 0,1 0 1 0 0,-1 0 0 0 0,1 0-1 0 0,-1 0 1 0 0,1 0-1 0 0,-1 0 1 0 0,1 0 0 0 0,-1 0-1 0 0,1 0 1 0 0,0 0 0 0 0,-1 0-1 0 0,0 0-7 0 0,-11 0 125 0 0,9-1-90 0 0,0 1 1 0 0,0 0-1 0 0,0 0 0 0 0,-1 0 0 0 0,1 0 1 0 0,0 1-1 0 0,0-1 0 0 0,0 1 0 0 0,-1 0 1 0 0,1 0-36 0 0,-5 4 68 0 0,6-4-54 0 0,1 0 1 0 0,0 0-1 0 0,-1-1 0 0 0,1 1 0 0 0,-1 0 1 0 0,1-1-1 0 0,-1 1 0 0 0,0 0 0 0 0,1-1 1 0 0,-1 0-1 0 0,0 1 0 0 0,1-1 0 0 0,-1 0 1 0 0,0 0-15 0 0,1 0 14 0 0,-1 0-1 0 0,0 0 1 0 0,1 1 0 0 0,-1-1 0 0 0,0 0 0 0 0,1 1 0 0 0,-1-1 0 0 0,1 1 0 0 0,-1 0 0 0 0,1-1 0 0 0,-1 1 0 0 0,1 0 0 0 0,-1 0 0 0 0,1 0-14 0 0,-7 4 69 0 0,-3 0 47 0 0,10-5-103 0 0,-1 0 0 0 0,1 1 0 0 0,0-1 1 0 0,0 1-1 0 0,0-1 0 0 0,0 1 0 0 0,0-1 0 0 0,0 1 0 0 0,0 0 0 0 0,0 0 0 0 0,0-1 0 0 0,0 1 0 0 0,1 0 0 0 0,-1 0 0 0 0,0 0 0 0 0,0 0 0 0 0,1 0 1 0 0,-1 1-14 0 0,-4 8 124 0 0,0 1 5 0 0,-4-1-45 0 0,-4 2-62 0 0,8-7-46 0 0,1-1 0 0 0,-1 0 0 0 0,1 1 0 0 0,-1 0 0 0 0,2 0 1 0 0,-2 2 23 0 0,-1 6-53 0 0,1-2 36 0 0,1 0 44 0 0,-2 2 52 0 0,3-9-55 0 0,1 1 1 0 0,0-1-1 0 0,1 1 1 0 0,-1-1 0 0 0,1 2-25 0 0,-2 29 49 0 0,3-19-49 0 0,3-1 0 0 0,0-8-3 0 0,11 19 27 0 0,-2-14 45 0 0,5-8-7 0 0,13-4-56 0 0,-14-1-4 0 0,-11 1 4 0 0,-1 0 0 0 0,1-1 0 0 0,-1 1 1 0 0,1-1-1 0 0,-1 0 0 0 0,0 0 1 0 0,1 0-1 0 0,-1 0 0 0 0,0-1 1 0 0,0 0-1 0 0,0 0 0 0 0,0 0 1 0 0,0 0-1 0 0,0-1 0 0 0,0 0 1 0 0,1-1-7 0 0,4-2 16 0 0,-3 3-15 0 0,1-1 0 0 0,0 1 1 0 0,1 0-1 0 0,0 0-1 0 0,0 1-20 0 0,-1-1-1 0 0,0 0 1 0 0,0 0 0 0 0,1-1 20 0 0,11-12-79 0 0,-11 8 25 0 0,2 0-46 0 0,-2 2 13 0 0,1 0-78 0 0,2-2-113 0 0,4-5-237 0 0,-1-1-27 0 0,-6 3 215 0 0,-3 2 103 0 0,-1 0 60 0 0,3-10-626 0 0,0 1 101 0 0,1 0 46 0 0,-2 0 103 0 0,-2-1 91 0 0,-2-2 82 0 0,-2 3 14 0 0,0-7-45 0 0,-3-8-87 0 0,-2 9 115 0 0,2 10 179 0 0,0 0 47 0 0,1-13-43 0 0,0-1 18 0 0,-4-3 3 0 0,0 1 28 0 0,4 3 16 0 0,3 10 96 0 0,0 10 16 0 0,-1-1 0 0 0,0 0 0 0 0,0 1 0 0 0,-1-1 0 0 0,0 1-1 0 0,-1-5 11 0 0,-4-3-10 0 0,5 12 13 0 0,-1-1 0 0 0,1 1 0 0 0,0 0-1 0 0,0-1 1 0 0,1 1 0 0 0,-1-1 0 0 0,1 1-1 0 0,0-2-2 0 0,0-10 93 0 0,0-2 138 0 0,2 12-9 0 0,9-5 27 0 0,-9 7 107 0 0,-2 3 48 0 0,0 0 11 0 0,0 0-42 0 0,0 0-276 0 0,0 0-1 0 0,0 0 16 0 0,2 11 55 0 0,5 1-65 0 0,-3-3-24 0 0,4 9 111 0 0,0 7-3 0 0,-3-8-49 0 0,6 4 198 0 0,-6 8 66 0 0,-4-25-355 0 0,6 26 309 0 0,-5-22-212 0 0,0 1 0 0 0,-1 0 1 0 0,-1 7-144 0 0,1-9 95 0 0,-1-1 0 0 0,1 1 0 0 0,0-1 0 0 0,0 0 0 0 0,1 0 0 0 0,0 2-95 0 0,4 15 270 0 0,-3 1-20 0 0,-3 45 486 0 0,-1-41-458 0 0,1 10 284 0 0,0 55 834 0 0,-1-83-1272 0 0,-10 32 457 0 0,8-31-470 0 0,2 0-50 0 0,1 7 125 0 0,0-2-57 0 0,0 39 142 0 0,0-18-106 0 0,0-34-144 0 0,0-3-58 0 0,0 0-34 0 0,0 0-119 0 0,0 0 79 0 0,0 0-68 0 0,0 0-86 0 0,0 0 80 0 0,0 0-41 0 0,0 0-43 0 0,0 0-41 0 0,0 0-39 0 0,0 0-34 0 0,0 0-247 0 0,0 0-58 0 0,0 0-809 0 0,0 0-638 0 0,0 0-1211 0 0</inkml:trace>
  <inkml:trace contextRef="#ctx0" brushRef="#br0" timeOffset="405.52">758 552 10368 0 0,'0'0'233'0'0,"2"0"39"0"0,39 0 214 0 0,-31 0-421 0 0,0 0-41 0 0,-9 0-26 0 0,1 0 1 0 0,0 0 0 0 0,-1 0-1 0 0,1-1 1 0 0,-1 1 0 0 0,1-1 0 0 0,-1 1-1 0 0,1-1 1 0 0,-1 1 0 0 0,1-1-1 0 0,-1 0 1 0 0,0 0 0 0 0,1 0 1 0 0,4-2 29 0 0,1 0 41 0 0,2 1 74 0 0,2 0 64 0 0,1 2 27 0 0,23 0 501 0 0,-21 1-445 0 0,-1-1-52 0 0,-2 0-81 0 0,5 0 126 0 0,-2 0-80 0 0,1 0-36 0 0,3 0-5 0 0,-3-2 5 0 0,-5-3-60 0 0,2-1-27 0 0,-7 5-56 0 0,-1 0 0 0 0,0 1 0 0 0,1-1 0 0 0,-1 1 0 0 0,1 0 0 0 0,2 1-25 0 0,4-1 69 0 0,-2-2-9 0 0,-2-4-17 0 0,-7 5-40 0 0,0 1-1 0 0,1-1 0 0 0,-1 0 1 0 0,1 1-1 0 0,-1-1 0 0 0,1 1 1 0 0,-1 0-1 0 0,1-1 0 0 0,-1 1 1 0 0,1-1-1 0 0,-1 1 0 0 0,1 0 0 0 0,0-1 1 0 0,-1 1-1 0 0,1 0 0 0 0,-1 0 1 0 0,1-1-1 0 0,0 1 0 0 0,-1 0 1 0 0,1 0-1 0 0,0 0 0 0 0,-1 0 1 0 0,1 0-1 0 0,0 0 0 0 0,0 0 1 0 0,-1 0-3 0 0,14 0 22 0 0,-14 0-21 0 0,0 0 0 0 0,0 0-1 0 0,0 0 1 0 0,0 0 0 0 0,0 0 0 0 0,0 0-1 0 0,0 0 1 0 0,0 0 0 0 0,0 0 0 0 0,0 0-1 0 0,0 0 1 0 0,1 0 0 0 0,-1 0 0 0 0,0 0-1 0 0,0 0 1 0 0,0 0 0 0 0,0 0 0 0 0,0 0-1 0 0,0 0 1 0 0,0 0 0 0 0,0 0 0 0 0,0 0-1 0 0,0 0 1 0 0,1 0 0 0 0,-1 0 0 0 0,0 0-1 0 0,0 0 1 0 0,0 0 0 0 0,0 0 0 0 0,0-1-1 0 0,0 1 1 0 0,0 0 0 0 0,0 0 0 0 0,0 0-1 0 0,0 0 1 0 0,0 0 0 0 0,0 0 0 0 0,0 0-1 0 0,0 0 1 0 0,0 0 0 0 0,0 0 0 0 0,0 0-1 0 0,0-1 1 0 0,0 1 0 0 0,0 0 0 0 0,0 0-1 0 0,0 0 1 0 0,0 0 0 0 0,0 0 0 0 0,0 0-1 0 0,0 0 1 0 0,0 0 0 0 0,0 0 0 0 0,0 0-1 0 0,0-1 1 0 0,0 1 0 0 0,0 0-1 0 0,0-10 23 0 0,0 5 34 0 0,1 0-43 0 0,-1 0-37 0 0,-1-9-127 0 0,-1 9 113 0 0,1 3 32 0 0,0 1 1 0 0,0 0 0 0 0,1 0-1 0 0,-1 0 1 0 0,0 0-1 0 0,0 0 1 0 0,0 0-1 0 0,0 0 1 0 0,0 0-1 0 0,-1 0 1 0 0,1 1 0 0 0,-1-2 4 0 0,2 2 6 0 0,-1-1 0 0 0,0 1 0 0 0,0-1 0 0 0,0 1 0 0 0,0 0 0 0 0,0-1 0 0 0,0 1 0 0 0,0 0 0 0 0,0 0 0 0 0,0-1 0 0 0,0 1 0 0 0,0 0 1 0 0,0 0-1 0 0,0 0 0 0 0,0 0 0 0 0,0 0 0 0 0,-1 1-6 0 0,-9-1 62 0 0,-10 1 34 0 0,-39-1-65 0 0,53 0 0 0 0,5-1-25 0 0,0 1 1 0 0,-1 0-1 0 0,1 0 1 0 0,0 0-1 0 0,0 0 1 0 0,0 1-1 0 0,0-1 1 0 0,-1 1-1 0 0,1-1 1 0 0,-1 1-7 0 0,-2 2 20 0 0,-2 0 22 0 0,1 0 0 0 0,0 1 0 0 0,0-1 0 0 0,1 1 0 0 0,-1 0 0 0 0,0 1-42 0 0,-5 6 90 0 0,-12 12 140 0 0,12-9-142 0 0,6-1 24 0 0,-5-8-3 0 0,-6 24 85 0 0,15-25-166 0 0,0 0-1 0 0,0 0 0 0 0,0 0 0 0 0,0 0 1 0 0,1 0-1 0 0,0 0 0 0 0,0 0 0 0 0,0 0 0 0 0,0 0 1 0 0,1 2-28 0 0,0 14 207 0 0,2-10-137 0 0,2 0-45 0 0,0-1-24 0 0,-2-4-1 0 0,-3-5 0 0 0,0 1 0 0 0,0 0 0 0 0,1-1 0 0 0,-1 1 0 0 0,0-1 0 0 0,1 1 0 0 0,-1 0 0 0 0,1-1 0 0 0,-1 1 0 0 0,0-1 0 0 0,1 1 0 0 0,-1-1 0 0 0,1 1 0 0 0,0-1 0 0 0,-1 0 0 0 0,1 1 0 0 0,-1-1 0 0 0,1 0 0 0 0,-1 1 0 0 0,1-1 0 0 0,0 0 0 0 0,0 1 0 0 0,4 1 0 0 0,-4-1 3 0 0,0 0 0 0 0,1 0-1 0 0,-1 0 1 0 0,0 0-1 0 0,0 1 1 0 0,1-1-1 0 0,-1 0 1 0 0,0 1-1 0 0,-1-1 1 0 0,1 1-1 0 0,0-1 1 0 0,0 1-1 0 0,-1-1 1 0 0,1 2-3 0 0,0-1 3 0 0,0-1 0 0 0,-1 1 1 0 0,1-1-1 0 0,0 1 1 0 0,0-1-1 0 0,0 1 0 0 0,0-1 1 0 0,0 0-1 0 0,0 1 1 0 0,0-1-1 0 0,0 0 0 0 0,0 0 1 0 0,1 0-1 0 0,0 1-3 0 0,21 8 48 0 0,-2-4-104 0 0,-4-1-56 0 0,-10-2 13 0 0,1 0 36 0 0,-1-1 17 0 0,-2 0-20 0 0,-2-1-29 0 0,1 0-52 0 0,-1 0-25 0 0,0-1-51 0 0,0 0-61 0 0,1 0-67 0 0,-2 0-25 0 0,1 0-57 0 0,-1 0-51 0 0,-1 0-45 0 0,2 0-156 0 0,-1 0-44 0 0,0 0-188 0 0,1 0-506 0 0</inkml:trace>
  <inkml:trace contextRef="#ctx0" brushRef="#br0" timeOffset="753.97">1610 410 9904 0 0,'0'0'222'0'0,"0"0"30"0"0,0 0 20 0 0,-1 0-112 0 0,-1-2-82 0 0,-2-2-41 0 0,-5-3-26 0 0,8 7-11 0 0,1-1 0 0 0,-1 1 0 0 0,0 0 0 0 0,0 0 0 0 0,1 0 0 0 0,-1-1 0 0 0,0 1 0 0 0,1 0 0 0 0,-1 0 0 0 0,0 0 0 0 0,0 0 0 0 0,1 0 0 0 0,-1 0 0 0 0,0 0 0 0 0,1 0 0 0 0,-1 1 0 0 0,0-1 0 0 0,0 0 0 0 0,1 0 0 0 0,-1 1 0 0 0,0-1 0 0 0,-8 7 16 0 0,5-3 42 0 0,4-4-58 0 0,-3 2 276 0 0,1-1-105 0 0,-1-1-66 0 0,0-1-52 0 0,1 0 16 0 0,-1 1 66 0 0,1 1 70 0 0,-1 2 116 0 0,-2 2-74 0 0,-6 6 285 0 0,6-7-343 0 0,2 0-71 0 0,1-2-109 0 0,-2 2 190 0 0,1-1-68 0 0,0 0-39 0 0,-1 2-19 0 0,2-1 5 0 0,-3 9 230 0 0,-6-8 11 0 0,6 8 1 0 0,-8 3-3 0 0,0 0-11 0 0,10-1-41 0 0,1-3-68 0 0,-4 0 25 0 0,0 1-8 0 0,4-2-33 0 0,2-4-66 0 0,0-5-77 0 0,-1 0 1 0 0,1 0-1 0 0,0 0 0 0 0,1 1 0 0 0,-1-1 1 0 0,0 0-1 0 0,1 0 0 0 0,-1 0 0 0 0,1 0 0 0 0,0 1-38 0 0,4 5 119 0 0,-4-6-99 0 0,0-1 0 0 0,-1 1 1 0 0,1-1-1 0 0,0 0 1 0 0,0 1-1 0 0,-1 0 1 0 0,1-1-1 0 0,-1 1 0 0 0,1-1 1 0 0,-1 1-1 0 0,0 0 1 0 0,1-1-1 0 0,-1 1 0 0 0,0 0-20 0 0,0 0 19 0 0,0 0 0 0 0,1 0-1 0 0,-1 0 1 0 0,1 0-1 0 0,0 0 1 0 0,-1 0-1 0 0,1 0 1 0 0,0 0-1 0 0,0 0 1 0 0,0 0-1 0 0,0 0 1 0 0,1-1 0 0 0,-1 1-1 0 0,1 0-18 0 0,22 23 268 0 0,-14-16-193 0 0,-8-7-64 0 0,1 0 0 0 0,-1-1 0 0 0,1 1 0 0 0,-1-1 0 0 0,1 1 1 0 0,0-1-1 0 0,-1 0 0 0 0,1 0 0 0 0,0 0 0 0 0,0-1 0 0 0,0 1 0 0 0,0 0 0 0 0,-1-1 0 0 0,2 0-11 0 0,44 0 109 0 0,-29 0-84 0 0,4 0 42 0 0,1 0-68 0 0,-20 0-10 0 0,-1 0 0 0 0,0-1-1 0 0,0 1 1 0 0,1-1 0 0 0,-1 1 0 0 0,0-1 0 0 0,0 0 0 0 0,0 0 0 0 0,0 0 0 0 0,2-2 11 0 0,6-1-27 0 0,-2 0-34 0 0,-1 2-43 0 0,5-2-220 0 0,4-5-323 0 0,-9 4 191 0 0,11-3-559 0 0,-15 7 773 0 0,0 0-34 0 0,-1 1 17 0 0,0-1-37 0 0,0 0-41 0 0,0 0-48 0 0,0 0-4 0 0,-1 0-42 0 0,0 0-39 0 0,0 0-33 0 0,0-1-138 0 0,0 0-33 0 0,4-3-1463 0 0</inkml:trace>
  <inkml:trace contextRef="#ctx0" brushRef="#br0" timeOffset="1500.66">2051 410 9616 0 0,'0'0'216'0'0,"0"3"32"0"0,0 0-162 0 0,0 12 178 0 0,3-7-125 0 0,2-5-98 0 0,1-1-35 0 0,-1 12-6 0 0,0-4 22 0 0,-1-2 40 0 0,2 4 161 0 0,-1-3 167 0 0,-1 0 289 0 0,-1-4-318 0 0,1 5-90 0 0,1-2 82 0 0,1 2 75 0 0,-4 1 33 0 0,1-6 55 0 0,7 9 24 0 0,-7-2-85 0 0,0-7-26 0 0,-2-4-372 0 0,1 2 46 0 0,4 4 65 0 0,-4-3-74 0 0,-1-1 19 0 0,-1 1 45 0 0,1 1 53 0 0,-1 0 65 0 0,0-2-202 0 0,0 14 352 0 0,0-11-313 0 0,0-3 50 0 0,0-3-55 0 0,0 0-20 0 0,0 0-7 0 0,0 0-1 0 0,0 0 0 0 0,0 0-26 0 0,0 0-76 0 0,0-3-47 0 0,0-2-173 0 0,0-1 39 0 0,0-5-113 0 0,0 4 157 0 0,0-23-392 0 0,0 22 355 0 0,0-1-51 0 0,3-6 47 0 0,7 1 20 0 0,-7 11 77 0 0,-2 1 39 0 0,0-1 22 0 0,-1-2 22 0 0,0 0-27 0 0,11-9-79 0 0,-7 9 55 0 0,-4 0 54 0 0,1 0 5 0 0,10-1-68 0 0,-6 0 33 0 0,-5 5 46 0 0,0 1 0 0 0,0-1 0 0 0,0 1 0 0 0,0 0-1 0 0,1-1 1 0 0,-1 1 0 0 0,0 0 0 0 0,0-1 0 0 0,1 1 0 0 0,-1 0 0 0 0,0-1 0 0 0,1 1 0 0 0,-1 0 0 0 0,0 0-1 0 0,1-1 1 0 0,-1 1 0 0 0,0 0 0 0 0,1 0 0 0 0,-1 0 0 0 0,1 0 0 0 0,-1-1 0 0 0,0 1 0 0 0,1 0 0 0 0,-1 0-1 0 0,1 0 1 0 0,-1 0 0 0 0,1 0 0 0 0,-1 0 0 0 0,0 0 0 0 0,1 0 0 0 0,0 0 1 0 0,4-2-43 0 0,-2-2 35 0 0,2 0 1 0 0,3-4-42 0 0,5-3 39 0 0,-7 9-32 0 0,2 1 63 0 0,2 1 62 0 0,4 0 89 0 0,-8 1-70 0 0,0 1 31 0 0,5 7 0 0 0,4-4 50 0 0,-10-3-16 0 0,8 9 2 0 0,1-6 6 0 0,-9 5 0 0 0,8-4 1 0 0,-3 1-32 0 0,-7-5-95 0 0,-1 0 0 0 0,0 0 0 0 0,0 0 0 0 0,0 1 0 0 0,0-1 0 0 0,-1 1 0 0 0,1-1 0 0 0,-1 1 0 0 0,2 2-49 0 0,-2 4 95 0 0,2-4 73 0 0,1-1-109 0 0,0-1 36 0 0,-1 1 0 0 0,0-1 0 0 0,0 1 0 0 0,0 0 0 0 0,2 3-95 0 0,-1 6 128 0 0,-4-10-15 0 0,0-3-17 0 0,0 2-7 0 0,0 0-22 0 0,0 0-37 0 0,0 7-35 0 0,0-6 28 0 0,0 2 87 0 0,0-3 4 0 0,0 0 49 0 0,0 0 59 0 0,0 0 65 0 0,3-4-228 0 0,7-11-38 0 0,-7 8-9 0 0,-3 4-10 0 0,0 0 0 0 0,0 1 0 0 0,1-1 0 0 0,-1 0 0 0 0,0 1 0 0 0,1-1 0 0 0,-1 1 0 0 0,0-1 0 0 0,1 1 0 0 0,-1-1 0 0 0,1 0-1 0 0,-1 1 1 0 0,1 0 0 0 0,-1-1 0 0 0,1 1 0 0 0,0-1 0 0 0,-1 1 0 0 0,1 0 0 0 0,-1-1 0 0 0,1 1 0 0 0,0 0 0 0 0,0 0-2 0 0,4-3-2 0 0,-5 3 2 0 0,1-1 0 0 0,0 1 0 0 0,0-1 0 0 0,0 0 0 0 0,-1 1 0 0 0,1-1 0 0 0,0 0 0 0 0,-1 1 0 0 0,1-1 0 0 0,0 0 0 0 0,-1 0 0 0 0,1 1 0 0 0,-1-1 0 0 0,1 0 0 0 0,-1 0 0 0 0,0 0 0 0 0,1 0 0 0 0,9-15 11 0 0,11 0 32 0 0,-11 3-33 0 0,2 9-10 0 0,-9 4 0 0 0,-1 0 0 0 0,1-1 0 0 0,-1 0 0 0 0,0 0 0 0 0,0 0 0 0 0,1 0 0 0 0,-1 0 0 0 0,0 0 0 0 0,0 0 0 0 0,0-1 0 0 0,0 1 0 0 0,1-2 0 0 0,9-6-5 0 0,18-8-73 0 0,-24 14 81 0 0,-3 1-6 0 0,3 1 6 0 0,16 1-63 0 0,-10 0 49 0 0,-9-1 11 0 0,0 1 0 0 0,0 0 0 0 0,1 0 0 0 0,-1 0 0 0 0,0 0 0 0 0,0 1 0 0 0,1-1 0 0 0,-1 1-1 0 0,0 0 1 0 0,0 0 0 0 0,29 15-10 0 0,-16-3-33 0 0,0 0 32 0 0,-10-10 11 0 0,-5-3 0 0 0,-1 0 0 0 0,1 0 0 0 0,-1 1 0 0 0,1-1 0 0 0,-1 0 0 0 0,1 0 0 0 0,-1 1 0 0 0,1-1 0 0 0,-1 0 0 0 0,1 0 0 0 0,-1 1 0 0 0,0-1 0 0 0,1 0 0 0 0,-1 1 0 0 0,0-1 0 0 0,1 1 0 0 0,-1-1 0 0 0,0 1 0 0 0,1-1 0 0 0,-1 0 0 0 0,0 1 0 0 0,0-1 0 0 0,0 1 0 0 0,0-1 0 0 0,1 1 0 0 0,-1-1 0 0 0,0 1 0 0 0,0-1 0 0 0,0 1 0 0 0,0-1 0 0 0,0 1 0 0 0,0-1 0 0 0,0 1 0 0 0,0-1 0 0 0,0 1 0 0 0,0-1 0 0 0,-1 1 0 0 0,1-1 0 0 0,0 1 0 0 0,0 0 0 0 0,0-1 0 0 0,0 1 0 0 0,0 0 0 0 0,0 0 0 0 0,0-1 0 0 0,1 1 0 0 0,-1 0 0 0 0,0-1 0 0 0,0 1 0 0 0,0 0 0 0 0,1-1 0 0 0,-1 1 0 0 0,0-1 0 0 0,1 1 0 0 0,-1 0 0 0 0,0-1 0 0 0,1 1 0 0 0,-1-1 0 0 0,1 1 0 0 0,-1-1 0 0 0,1 1 0 0 0,-1-1 0 0 0,1 0 0 0 0,-1 1 0 0 0,1-1 0 0 0,0 1 0 0 0,-1-1 0 0 0,1 0 0 0 0,-1 1 0 0 0,1-1 0 0 0,0 1 0 0 0,-1-1 0 0 0,0 1 0 0 0,1-1 0 0 0,-1 1 0 0 0,1-1 0 0 0,-1 1 0 0 0,0 0 0 0 0,1-1 0 0 0,-1 1 0 0 0,0-1 0 0 0,0 1 0 0 0,1 0 0 0 0,-1-1 0 0 0,0 1 0 0 0,0 0 0 0 0,0-1 0 0 0,0 1 0 0 0,0 0 0 0 0,0-1 0 0 0,0 1 0 0 0,0 0 0 0 0,0 26 38 0 0,0 9 62 0 0,0-20-23 0 0,0 0-16 0 0,0-16-60 0 0,0 1 0 0 0,0 0 0 0 0,0 0 0 0 0,0 0 0 0 0,0 0 0 0 0,0 0-1 0 0,0-1 1 0 0,0 1 0 0 0,0 0 0 0 0,-1 0 0 0 0,1 0 0 0 0,0 0 0 0 0,-1-1-1 0 0,0 2 0 0 0,1-2-1 0 0,-1 1 0 0 0,1-1 0 0 0,-1 0 0 0 0,0 0 0 0 0,1 1 0 0 0,-1-1 0 0 0,0 0 0 0 0,1 0 0 0 0,-1 0 0 0 0,0 0 0 0 0,1 0 0 0 0,-1 0 0 0 0,0 0-1 0 0,1 0 1 0 0,-1 0 1 0 0,-2 0-88 0 0,3 0-50 0 0,0 0 43 0 0,0 0 22 0 0,0 0-34 0 0,0 0-16 0 0,0 0-35 0 0,0 0-40 0 0,0 0-46 0 0,0 0-48 0 0,0 0-47 0 0,0 0-42 0 0,0 0-39 0 0,0 0-272 0 0,0 0-64 0 0,0 0-49 0 0,0 0-37 0 0,0 0-1510 0 0,0 0-1336 0 0</inkml:trace>
  <inkml:trace contextRef="#ctx0" brushRef="#br0" timeOffset="1986">1925 521 6832 0 0,'0'0'200'0'0,"0"2"-8"0"0,0 2-196 0 0,1-1 92 0 0,0-1 39 0 0,0 1 36 0 0,3 4 462 0 0,-2-4-394 0 0,0 0-71 0 0,-1-2-121 0 0,0 0-32 0 0,2 1 749 0 0,0 1-38 0 0,-2-2-633 0 0,1 1-1 0 0,-1 0 1 0 0,0 0-1 0 0,1-1 0 0 0,-1 1 1 0 0,0 0-1 0 0,0 0 1 0 0,0 1-85 0 0,1 6 332 0 0,-2-6 118 0 0,0-1-17 0 0,0-1-409 0 0,0 0 0 0 0,0-1-1 0 0,0 1 1 0 0,0 0 0 0 0,0-1 0 0 0,0 1-1 0 0,1 0 1 0 0,-1-1 0 0 0,0 1 0 0 0,1-1 0 0 0,-1 1-1 0 0,0 0 1 0 0,1-1 0 0 0,-1 1 0 0 0,0-1 0 0 0,1 1-1 0 0,-1-1 1 0 0,1 1 0 0 0,-1-1 0 0 0,1 0-1 0 0,-1 1 1 0 0,1-1 0 0 0,0 1-24 0 0,-1-1 22 0 0,1 0 0 0 0,-1 1 0 0 0,1-1 0 0 0,-1 0 0 0 0,1 1 0 0 0,-1-1 0 0 0,1 1 1 0 0,-1-1-1 0 0,1 1 0 0 0,-1-1 0 0 0,0 1 0 0 0,1 0 0 0 0,-1-1 0 0 0,0 1 0 0 0,0-1 0 0 0,1 1 0 0 0,-1 0 0 0 0,0-1 0 0 0,0 1 0 0 0,0 0 0 0 0,0-1 1 0 0,0 1-1 0 0,1 0-22 0 0,-1 1 308 0 0,0-2-118 0 0,0 0-50 0 0,2 3-10 0 0,9 7-13 0 0,-9-6-62 0 0,0 0-35 0 0,-4 4-50 0 0,2-8 28 0 0,0 3-68 0 0,0-3-32 0 0,0 0-153 0 0,0 0-22 0 0,0 0-3 0 0</inkml:trace>
  <inkml:trace contextRef="#ctx0" brushRef="#br0" timeOffset="2231.64">1941 189 8640 0 0,'0'0'197'0'0,"0"0"24"0"0,0 0 17 0 0,-3 0-38 0 0,-7 0-112 0 0,8 0-11 0 0,1 0 88 0 0,1 0 137 0 0,0 0 2 0 0,0 0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27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7112 0 0,'0'0'157'0'0,"0"0"23"0"0,0 0 13 0 0,0 0-55 0 0,0 0-1 0 0,0 0 59 0 0,0 0 176 0 0,0 0 323 0 0,0 0 29 0 0,0 0-38 0 0,0 0-462 0 0,0 0 67 0 0,0 0 153 0 0,0 0-17 0 0,0 0-31 0 0,0 0-118 0 0,0 0-48 0 0,0 0-8 0 0,0 0-19 0 0,0 0-64 0 0,0 0-31 0 0,0 0-4 0 0,0 0-7 0 0,0 2-26 0 0,0 2-46 0 0,0-1-19 0 0,0-1 0 0 0,0 0 0 0 0,0 1 0 0 0,0-1 0 0 0,0 0 0 0 0,1 1 0 0 0,-1-1 1 0 0,1 0-1 0 0,0 2-6 0 0,4 4 32 0 0,-4-6-24 0 0,0-1 1 0 0,0 0-1 0 0,0 1 1 0 0,-1-1-1 0 0,1 1 0 0 0,0 0 1 0 0,-1-1-1 0 0,1 1 1 0 0,-1-1-1 0 0,1 1 1 0 0,-1 0-1 0 0,0-1 1 0 0,0 1-1 0 0,0 0-8 0 0,0 0 7 0 0,0-1 0 0 0,1 1 0 0 0,-1-1 0 0 0,0 1 0 0 0,1 0 0 0 0,-1-1 1 0 0,1 1-1 0 0,-1-1 0 0 0,1 1 0 0 0,0 0 0 0 0,0-1 0 0 0,-1 0 0 0 0,1 1 0 0 0,1-1-7 0 0,2 7 31 0 0,15 35 153 0 0,-12-26-90 0 0,0-1-1 0 0,1 0 1 0 0,1 0-94 0 0,3 4 124 0 0,-1-1 32 0 0,1-5-7 0 0,-11-13-142 0 0,0 0 1 0 0,0 0-1 0 0,0 1 0 0 0,0-1 0 0 0,0 0 0 0 0,0 1 1 0 0,0-1-1 0 0,0 1 0 0 0,-1-1 0 0 0,1 1 0 0 0,0-1 0 0 0,-1 1 1 0 0,1 0-1 0 0,-1-1 0 0 0,0 1 0 0 0,0 0 0 0 0,1-1 1 0 0,-1 2-8 0 0,0-2 7 0 0,0 0 0 0 0,0 1 1 0 0,0-1-1 0 0,0 0 1 0 0,0 0-1 0 0,0 1 0 0 0,1-1 1 0 0,-1 0-1 0 0,0 0 1 0 0,1 1-1 0 0,-1-1 0 0 0,1 0 1 0 0,0 0-1 0 0,-1 0 1 0 0,1 0-1 0 0,0 0 1 0 0,0 0-1 0 0,-1 0 0 0 0,1 0 1 0 0,0 0-1 0 0,0 0 1 0 0,0 0-1 0 0,0 0 0 0 0,0-1 1 0 0,1 2-8 0 0,3 0 33 0 0,-4-2-24 0 0,0 0-1 0 0,-1 1 1 0 0,1-1-1 0 0,0 0 1 0 0,-1 1-1 0 0,1-1 1 0 0,-1 0-1 0 0,1 1 1 0 0,-1-1-1 0 0,1 1 1 0 0,0-1-1 0 0,-1 1 1 0 0,0-1-1 0 0,1 1 1 0 0,-1-1-1 0 0,1 1 1 0 0,-1 0-1 0 0,0-1 1 0 0,1 1-1 0 0,-1-1 1 0 0,0 1-1 0 0,0 0-8 0 0,3 4 35 0 0,7 8 90 0 0,-7-10-10 0 0,-3-3-3 0 0,0 0 0 0 0,0 0-3 0 0,0 0-10 0 0,0 0-3 0 0,3 2-1 0 0,7 9 0 0 0,-7-8-7 0 0,-3-3-7 0 0,0 0-1 0 0,0-3-2 0 0,0-8-6 0 0,0 9 13 0 0,2-1-26 0 0,9-7-35 0 0,-7 3 40 0 0,-5-2-59 0 0,1 6 6 0 0,0-26 66 0 0,2 24-34 0 0,-1 4-39 0 0,1-1-1 0 0,-1 1 1 0 0,0-1 0 0 0,0 1 0 0 0,0-1-1 0 0,0 0 1 0 0,0 0 0 0 0,-1 1 0 0 0,1-1-1 0 0,-1 0 1 0 0,1 0 0 0 0,-1 0 0 0 0,1-1-4 0 0,0-29 29 0 0,-1 29-33 0 0,-1-7 4 0 0,2 1 0 0 0,13-20 0 0 0,-9 13 0 0 0,8 1 0 0 0,3 2-10 0 0,-3 10-46 0 0,-8 6-8 0 0,8 7 38 0 0,10 1-32 0 0,-14-6 56 0 0,4 0 2 0 0,-8 6-10 0 0,8-6-33 0 0,19 21 32 0 0,-1-10 11 0 0,-17-11 0 0 0,-9 6 0 0 0,8-6 0 0 0,-4 2 12 0 0,6 8-40 0 0,-12-12 18 0 0,1 0 1 0 0,-1 1-1 0 0,0-1 1 0 0,1 0-1 0 0,2 1 10 0 0,7 1 0 0 0,-7 6 0 0 0,-2-10 0 0 0,-1 1 0 0 0,6 13 11 0 0,4 1 42 0 0,0-3 11 0 0,-10-7-4 0 0,-3 4-51 0 0,-1-10-3 0 0,1 0-5 0 0,0 0 0 0 0,0 0-1 0 0,0 0 1 0 0,0 0 0 0 0,0 0 0 0 0,0 1-1 0 0,0-1 1 0 0,0 0 0 0 0,0 0 0 0 0,0 0-1 0 0,0 0 1 0 0,0 0 0 0 0,0 0 0 0 0,0 0-1 0 0,0 0 1 0 0,0 0 0 0 0,0 0 0 0 0,0 1-1 0 0,0-1 1 0 0,0 0 0 0 0,0 0 0 0 0,0 0-1 0 0,0 0 1 0 0,1 0 0 0 0,-1 0 0 0 0,0 0-1 0 0,0 0 1 0 0,0 0 0 0 0,0 0 0 0 0,0 0-1 0 0,0 0 1 0 0,0 0 0 0 0,0 0 0 0 0,0 1-1 0 0,0-1 1 0 0,0 0 0 0 0,0 0 0 0 0,0 0-1 0 0,1 0 1 0 0,-1 0 0 0 0,0 0 0 0 0,0 0-1 0 0,0 0 1 0 0,0 0 0 0 0,0 0 0 0 0,0 0-1 0 0,0 0 1 0 0,0 0 0 0 0,0 0 0 0 0,0 0-1 0 0,1 0 1 0 0,-1 0 0 0 0,0 0 0 0 0,0 0-1 0 0,0 0 1 0 0,0 0 0 0 0,0 0-1 0 0,11 0 21 0 0,-9 0 35 0 0,-2 0 33 0 0,0 0 47 0 0,0 0-4 0 0,0 0-4 0 0,0 0 3 0 0,0 0 10 0 0,0 0 3 0 0,0-4-23 0 0,0 2-52 0 0,0-6 23 0 0,3 3 17 0 0,-2 4-96 0 0,0-1 0 0 0,0 1 0 0 0,1-1 0 0 0,-1 1 0 0 0,-1-1 0 0 0,1 0 0 0 0,0 1-1 0 0,0-1 1 0 0,-1 0 0 0 0,1 0 0 0 0,0 0 0 0 0,-1 0 0 0 0,0 0-13 0 0,2-17 103 0 0,-2 5-73 0 0,0 11-30 0 0,-1-14 47 0 0,1 11-37 0 0,-1 1-1 0 0,1 0 1 0 0,0-1 0 0 0,1 1-1 0 0,-1 0 1 0 0,1 0 0 0 0,0 0-1 0 0,1-2-9 0 0,2-4 1 0 0,-3 8 0 0 0,1 0 0 0 0,-1 0 0 0 0,0 0 0 0 0,0 0 1 0 0,0 0-1 0 0,0-1 0 0 0,-1 1 0 0 0,0 0 0 0 0,1-3-1 0 0,-1 5 4 0 0,0-1 0 0 0,0 0 0 0 0,0 1-1 0 0,1-1 1 0 0,-1 1 0 0 0,1-1 0 0 0,-1 1 0 0 0,1-1 0 0 0,-1 1 0 0 0,1-1-1 0 0,0 1 1 0 0,0 0 0 0 0,-1-1-4 0 0,7-11 3 0 0,-6-4-3 0 0,-1 15 0 0 0,0 0 0 0 0,0-1 0 0 0,0 1 0 0 0,0-1 0 0 0,0 1 0 0 0,1 0 0 0 0,-1-1 0 0 0,1 1 0 0 0,0 0 0 0 0,0-3 0 0 0,25-26 0 0 0,-20 15 0 0 0,7 0-42 0 0,-6 9-50 0 0,-1 1-40 0 0,-4 4-75 0 0,-1-1 59 0 0,0-4-165 0 0,-2 5 136 0 0,1 1 27 0 0,0 1-49 0 0,0-1-11 0 0,0 1-75 0 0,0-1-43 0 0,0 1-38 0 0,0-1-35 0 0,0 1-258 0 0,0 0-58 0 0,0 0-45 0 0,0 0-33 0 0,0 0-1422 0 0,0 0-1254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27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9760 0 0,'0'3'76'0'0,"0"2"-86"0"0,0-3 88 0 0,0 0 5 0 0,0-1 40 0 0,0 0 47 0 0,0 1 54 0 0,0-2-45 0 0,2 0-13 0 0,2 0 62 0 0,3 0 197 0 0,-7 0-411 0 0,0 0 0 0 0,0 0 0 0 0,0 0 0 0 0,0 0 0 0 0,0 0-1 0 0,0 0 1 0 0,0 0 0 0 0,0 0 0 0 0,1 0 0 0 0,-1 0 0 0 0,0 0-1 0 0,0 0 1 0 0,0 0 0 0 0,0 0 0 0 0,0 0 0 0 0,0 0 0 0 0,0 0 0 0 0,0 0-1 0 0,0 0 1 0 0,0 0 0 0 0,1 0 0 0 0,-1 0 0 0 0,0 0 0 0 0,0 0-1 0 0,0 0 1 0 0,0 0 0 0 0,0 0 0 0 0,0 0 0 0 0,0 0 0 0 0,0 0 0 0 0,0 1-1 0 0,0-1 1 0 0,0 0 0 0 0,0 0 0 0 0,0 0 0 0 0,0 0 0 0 0,0 0 0 0 0,0 0-1 0 0,1 0 1 0 0,-1 0 0 0 0,0 0 0 0 0,0 0 0 0 0,0 0 0 0 0,0 1-1 0 0,0-1 1 0 0,0 0 0 0 0,0 0 0 0 0,0 0 0 0 0,0 0 0 0 0,0 0 0 0 0,0 0-1 0 0,0 0 1 0 0,0 0 0 0 0,0 0 0 0 0,-1 0 0 0 0,1 1 0 0 0,0-1-14 0 0,0 8 550 0 0,0 1-58 0 0,0 0-53 0 0,0 1-47 0 0,0 0-40 0 0,0 0-35 0 0,0 10 241 0 0,2-9-260 0 0,3-2-102 0 0,-1 2-20 0 0,-8 1-41 0 0,3-10-114 0 0,0-1-1 0 0,0 1 0 0 0,0 0 0 0 0,1-1 0 0 0,-1 1 1 0 0,1 0-1 0 0,-1 0 0 0 0,1-1 0 0 0,0 1 1 0 0,-1 1-21 0 0,1 10 103 0 0,0-2-52 0 0,0 44-35 0 0,0-29 39 0 0,0-15-58 0 0,0 15 58 0 0,1-20-27 0 0,0-2-44 0 0,0 1-39 0 0,1-2-35 0 0,2 3-178 0 0,1-1-88 0 0,-3-2-610 0 0,-2-3-55 0 0,0 0-16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27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48 6936 0 0,'-14'-14'157'0'0,"12"12"23"0"0,2 2 11 0 0,-3-3-31 0 0,-7-10-128 0 0,7 0 0 0 0,3 10 128 0 0,0 3 32 0 0,0 0 0 0 0,0 0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32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300 442 7920 0 0,'0'0'174'0'0,"0"0"29"0"0,-2 0 13 0 0,-12-2-31 0 0,5-3-71 0 0,2 1-49 0 0,-1-1-11 0 0,8 5-28 0 0,-1 0 39 0 0,0 0 23 0 0,0 0 45 0 0,-2 0 54 0 0,-1 1 64 0 0,4-2-184 0 0,-3 1 58 0 0,-1-1 51 0 0,-1 1 48 0 0,0 0 41 0 0,-1 1 36 0 0,-2 2 386 0 0,1 3-500 0 0,5-5-113 0 0,0 0 0 0 0,-1 0-1 0 0,1 0 1 0 0,0-1 0 0 0,0 1-1 0 0,-1 0 1 0 0,1-1 0 0 0,-1 1 0 0 0,0-1-74 0 0,-8 0 243 0 0,3 3 15 0 0,-13 8-8 0 0,13-7-80 0 0,3 0-54 0 0,0 1-33 0 0,-1 1-31 0 0,-1 2-18 0 0,1-4 29 0 0,-7 4 42 0 0,2 2-27 0 0,1 1-17 0 0,-3-3 15 0 0,10-5-57 0 0,0-1-1 0 0,0 1 0 0 0,1 0 1 0 0,-1 0-1 0 0,1 0 1 0 0,0 1-1 0 0,0-1 0 0 0,0 1 1 0 0,0-1-1 0 0,0 4-18 0 0,-1 0 22 0 0,-3 6-10 0 0,0-9-9 0 0,5-4-1 0 0,1 1-1 0 0,-1-1 1 0 0,1 0 0 0 0,0 0 0 0 0,-1 1 0 0 0,1-1-1 0 0,-1 0 1 0 0,1 1 0 0 0,0-1 0 0 0,-1 0-1 0 0,1 1 1 0 0,0-1 0 0 0,0 1 0 0 0,-1-1-1 0 0,1 0 1 0 0,0 1 0 0 0,0-1 0 0 0,-1 1 0 0 0,1-1-1 0 0,0 1 1 0 0,0-1 0 0 0,0 1 0 0 0,0-1-1 0 0,0 1 1 0 0,0-1 0 0 0,0 1 0 0 0,0-1-1 0 0,0 1 1 0 0,0-1 0 0 0,0 1 0 0 0,0-1 0 0 0,0 1-2 0 0,1 5 9 0 0,-2-5-11 0 0,-3 6 18 0 0,-5 11 37 0 0,6-5 11 0 0,3-11 2 0 0,0-2 9 0 0,3 0-19 0 0,-2 0-54 0 0,-1 0 1 0 0,1 0-1 0 0,-1 0 0 0 0,1 0 1 0 0,0 0-1 0 0,-1 0 0 0 0,1 0 1 0 0,-1 0-1 0 0,1-1 0 0 0,-1 1 1 0 0,1 0-1 0 0,-1 0 0 0 0,1-1 1 0 0,-1 1-1 0 0,1 0 0 0 0,-1-1 1 0 0,1 1-1 0 0,-1 0 0 0 0,1-1 1 0 0,-1 1-1 0 0,0-1 0 0 0,1 1 1 0 0,-1-1-1 0 0,0 0-2 0 0,1 1 6 0 0,-1-1 0 0 0,1 0 0 0 0,-1 1-1 0 0,1-1 1 0 0,-1 1 0 0 0,1-1 0 0 0,-1 1 0 0 0,1-1-1 0 0,-1 1 1 0 0,1-1 0 0 0,0 1 0 0 0,-1 0 0 0 0,1-1-1 0 0,0 1 1 0 0,-1 0 0 0 0,1-1 0 0 0,0 1 0 0 0,0 0-1 0 0,-1 0 1 0 0,1 0 0 0 0,0 0 0 0 0,0 0 0 0 0,-1 0-1 0 0,1 0 1 0 0,0 0-6 0 0,2 0 18 0 0,0 0 0 0 0,0 0 0 0 0,0-1 0 0 0,0 1 0 0 0,0-1 0 0 0,-1 1 0 0 0,1-1 0 0 0,0 0 0 0 0,0 0 0 0 0,0 0 0 0 0,0-1-18 0 0,10-7 59 0 0,1-5-40 0 0,-13 13-19 0 0,2-1 9 0 0,0-1 0 0 0,0 1 0 0 0,0 0 0 0 0,1 0 0 0 0,-1 0 0 0 0,2-1-9 0 0,-2 2 8 0 0,1-1 1 0 0,-1 0 0 0 0,0 0 0 0 0,0-1 0 0 0,1 1 0 0 0,-1-1-9 0 0,5-5 9 0 0,-4 5-7 0 0,-1 0 1 0 0,0 0-1 0 0,0-1 0 0 0,0 1 0 0 0,0-1 1 0 0,-1 0-3 0 0,1-1 13 0 0,-3 4-11 0 0,0 1 1 0 0,0-1-1 0 0,1 1 0 0 0,-1-1 0 0 0,0 0 0 0 0,1 1 0 0 0,-1-1 1 0 0,1 1-1 0 0,-1-1 0 0 0,0 1 0 0 0,1-1 0 0 0,-1 1 1 0 0,1-1-1 0 0,0 1 0 0 0,-1-1 0 0 0,1 1 0 0 0,-1 0 0 0 0,1-1 1 0 0,0 1-1 0 0,-1 0 0 0 0,1-1 0 0 0,0 1-2 0 0,4-2-1 0 0,-4 1 1 0 0,0 0 0 0 0,0 1 0 0 0,-1-1 0 0 0,1 0 0 0 0,0 0 0 0 0,0 1 0 0 0,0-1 0 0 0,-1 0 0 0 0,1 0 0 0 0,0 0 0 0 0,-1 0 0 0 0,1 0 0 0 0,-1 0 0 0 0,1 0 0 0 0,-1 0 0 0 0,1-1 0 0 0,5-9 0 0 0,23-4 0 0 0,-13 12 0 0 0,0 6-20 0 0,-14-2-1 0 0,7 4-14 0 0,-6 0-12 0 0,1 2-37 0 0,7 19 16 0 0,-9-12 57 0 0,-1-12 11 0 0,-1 0 0 0 0,0 1 0 0 0,1-1 0 0 0,-1 0-1 0 0,1 0 1 0 0,0 1 0 0 0,0-1 0 0 0,0 0 0 0 0,0 0-1 0 0,0 0 1 0 0,1 0 0 0 0,-1 0 0 0 0,0 0 0 0 0,1-1 0 0 0,0 2 0 0 0,-1-2 0 0 0,1 0 0 0 0,-1 0 0 0 0,0 0 0 0 0,0 0 0 0 0,0 1 0 0 0,0-1 0 0 0,0 1 0 0 0,0-1 0 0 0,0 1 0 0 0,0-1 0 0 0,0 1 0 0 0,-1-1 0 0 0,1 1 0 0 0,-1 0 0 0 0,1-1 0 0 0,-1 1 0 0 0,0 0 0 0 0,1-1 0 0 0,-1 1 0 0 0,0 0 0 0 0,0 0 0 0 0,0-1 0 0 0,0 1 0 0 0,0 0 0 0 0,1-1 0 0 0,-1 1 0 0 0,1 0 0 0 0,-1-1 0 0 0,1 1 0 0 0,-1-1 0 0 0,1 1 0 0 0,0-1 0 0 0,0 1 0 0 0,0-1 0 0 0,0 1 0 0 0,4 6 0 0 0,11 23 0 0 0,-15-29 0 0 0,-1 1 0 0 0,1-1 0 0 0,0 0 0 0 0,-1 0 0 0 0,1 1 0 0 0,-1-1 0 0 0,0 0 0 0 0,1 1 0 0 0,-2-2 0 0 0,1 0 0 0 0,0 0 0 0 0,0 0 0 0 0,1 0 0 0 0,-1 0 0 0 0,0 0 0 0 0,0 0 0 0 0,0 0 0 0 0,1 0 0 0 0,-1 0 0 0 0,1 0 0 0 0,-1 0 0 0 0,1 0 0 0 0,-1 0 0 0 0,1 0 0 0 0,-1 0 0 0 0,1 0 0 0 0,0-1 0 0 0,-1 1 0 0 0,1 0 0 0 0,0 0 0 0 0,0-1 0 0 0,-1 1 0 0 0,1-1 0 0 0,0 1 0 0 0,1 0 0 0 0,11 4 0 0 0,-8 6 0 0 0,6-6 0 0 0,-6 6 0 0 0,-1-10-32 0 0,-1 0-80 0 0,-1-1-86 0 0,-1 0 54 0 0,0 0-37 0 0,-1 0 181 0 0,0 0-220 0 0,1 0-36 0 0,0 0-354 0 0,-1 0 80 0 0,0 0-51 0 0,0 0-687 0 0,0 0-546 0 0,0 0-1032 0 0</inkml:trace>
  <inkml:trace contextRef="#ctx0" brushRef="#br0" timeOffset="364.45">568 1 10944 0 0,'0'0'248'0'0,"0"0"34"0"0,0 0 20 0 0,0 0-38 0 0,0 0-110 0 0,0 0-46 0 0,0 0 112 0 0,0 0 204 0 0,3 2 22 0 0,8 9-21 0 0,-8-9-199 0 0,-1 0-79 0 0,0-2-49 0 0,1 0-51 0 0,0 0-19 0 0,-1 1 47 0 0,5 10 194 0 0,0 3-62 0 0,-5-10-129 0 0,3 28 386 0 0,3-17-290 0 0,-5-2-37 0 0,-1 2-44 0 0,-2 7-49 0 0,1-14-45 0 0,0-1 1 0 0,0 1 0 0 0,0-1-1 0 0,3 6 1 0 0,-2-5 4 0 0,0 0 0 0 0,0 1-1 0 0,-1-1 1 0 0,0 8-4 0 0,-1 0 28 0 0,0-9-6 0 0,-1 1 0 0 0,2 0 0 0 0,-1-1 0 0 0,1 1 1 0 0,1 1-23 0 0,3 8 36 0 0,-3-11-17 0 0,-1 0 0 0 0,1 1 1 0 0,-1 0-1 0 0,0-1 0 0 0,0 1 1 0 0,-1 3-20 0 0,4 27 99 0 0,5 0 41 0 0,-5-20-32 0 0,-4 3-10 0 0,-1-7-36 0 0,1 2 26 0 0,-1-9-34 0 0,1 1 0 0 0,0-1 0 0 0,0 1 0 0 0,1-1 0 0 0,0 0 0 0 0,0 1-54 0 0,5 9 157 0 0,-4-13-122 0 0,-1 0 1 0 0,0 1 0 0 0,0-1 0 0 0,0 0 0 0 0,-1 1 0 0 0,1-1-1 0 0,-1 1 1 0 0,1 1-36 0 0,0 12 190 0 0,1-2-41 0 0,5 8 49 0 0,-4-15-154 0 0,1 9 174 0 0,-4-8-69 0 0,1 0 1 0 0,-1-1 0 0 0,-1 7-150 0 0,-1 11 325 0 0,2-26-505 0 0,0 0 47 0 0,0 1 44 0 0,0-1 40 0 0,0 0 38 0 0,0 1 65 0 0,0-1 49 0 0,0 1 35 0 0,0 0 402 0 0,0 0-413 0 0,0-1-64 0 0,0 1-76 0 0,0 0-74 0 0,0-1-87 0 0,0 1-100 0 0,0-1-40 0 0,0 1-86 0 0,0 0-95 0 0,0-1-101 0 0,0 1-109 0 0,0 0-117 0 0,0-1-125 0 0,0 1 425 0 0,0-1-34 0 0,0 0-1752 0 0,0 0-1313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31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208 347 9184 0 0,'-3'0'208'0'0,"-8"0"33"0"0,9 0 14 0 0,-1 0-42 0 0,-5 0-172 0 0,-13 0 19 0 0,2 0 312 0 0,-12 0 382 0 0,18 0-456 0 0,13 0-287 0 0,-1 0 0 0 0,1 0 0 0 0,-1 0 1 0 0,1 0-1 0 0,-1 0 0 0 0,1 0 0 0 0,-1 0 0 0 0,1 0 0 0 0,-1 0 0 0 0,1 0 0 0 0,-1 0 0 0 0,1 0 0 0 0,-1 0 0 0 0,1 1 0 0 0,-1-1 0 0 0,1 0 0 0 0,-1 0 0 0 0,1 0 0 0 0,-1 1 0 0 0,1-1 0 0 0,0 0 1 0 0,-1 1-1 0 0,1-1 0 0 0,0 0 0 0 0,-1 1 0 0 0,1-1 0 0 0,0 0 0 0 0,-1 1 0 0 0,1-1 0 0 0,0 1 0 0 0,-1-1 0 0 0,1 1-11 0 0,-4 6 148 0 0,-7-2 76 0 0,6 8-18 0 0,0-8-148 0 0,0 1-1 0 0,-1 4 60 0 0,-4 11-27 0 0,7-10-17 0 0,-1 10-40 0 0,-11 18 66 0 0,5-13-40 0 0,9-20-57 0 0,0-1 0 0 0,0 1 0 0 0,0-1 1 0 0,1 1-1 0 0,0 0 0 0 0,0-1 0 0 0,0 1 1 0 0,1 1-3 0 0,-1 4-2 0 0,0-9 2 0 0,0 0 0 0 0,0-1 0 0 0,1 1 0 0 0,-1 0 0 0 0,0 0 0 0 0,1-1 0 0 0,-1 1 0 0 0,1-1 0 0 0,-1 1 0 0 0,1 0 0 0 0,-1-1 0 0 0,1 1 0 0 0,0-1 0 0 0,0 0 0 0 0,1 2 0 0 0,3 5 0 0 0,10 23-60 0 0,-12-15 47 0 0,-3-15 13 0 0,0-1 0 0 0,0 1 0 0 0,0 0 0 0 0,0 0 0 0 0,0 0 0 0 0,0 0 0 0 0,0-1 0 0 0,0 1 0 0 0,0 0 0 0 0,1 0 0 0 0,-1 0 0 0 0,0 0 1 0 0,1-1-1 0 0,-1 1 0 0 0,1 0 0 0 0,12 4 0 0 0,2 8 21 0 0,-13-12-18 0 0,-1 1-1 0 0,0-1 1 0 0,0 0-1 0 0,1 1 1 0 0,-1-1-1 0 0,1 0 1 0 0,-1 0-1 0 0,1 0 1 0 0,-1 0-1 0 0,1-1 1 0 0,0 1-1 0 0,-1 0 1 0 0,1-1-1 0 0,0 1 1 0 0,0-1 0 0 0,-1 1-1 0 0,1-1 1 0 0,0 0-1 0 0,0 0 1 0 0,1 0-3 0 0,31 0 28 0 0,53 0 104 0 0,-81 0-164 0 0,0-1-94 0 0,0 1-85 0 0,-1-2-73 0 0,0 1-140 0 0,0-2-73 0 0,0 1-170 0 0,2-3-415 0 0,-5 3 803 0 0,6-4-1341 0 0,2-3-926 0 0</inkml:trace>
  <inkml:trace contextRef="#ctx0" brushRef="#br0" timeOffset="286.13">555 0 8608 0 0,'0'0'197'0'0,"0"0"24"0"0,0 0 17 0 0,0 0 36 0 0,0 3 145 0 0,0 0-364 0 0,-1 1 78 0 0,1 0 46 0 0,0 1 40 0 0,0 11 607 0 0,1-10-504 0 0,0-2-161 0 0,0-1-35 0 0,4 4 138 0 0,1 4 122 0 0,-4 5 98 0 0,-2-1-161 0 0,0 7 95 0 0,0-6-172 0 0,1-4-85 0 0,1-1-61 0 0,10 26 326 0 0,-3-11-145 0 0,-5-8-129 0 0,-1-4-61 0 0,-2-1-43 0 0,1 4 93 0 0,4 1-28 0 0,-1-3-36 0 0,11 45 170 0 0,-13-43-155 0 0,-2-3-33 0 0,0 5-5 0 0,25 58 47 0 0,-23-59-61 0 0,-3-17-37 0 0,0 1-1 0 0,0-1 1 0 0,0 0 0 0 0,0 1-1 0 0,0-1 1 0 0,1 1 0 0 0,-1-1-1 0 0,0 0 1 0 0,1 1 0 0 0,0 0-3 0 0,25 45 133 0 0,-24-43-235 0 0,-1 0 90 0 0,-1 0 72 0 0,0 7 158 0 0,-1-7-188 0 0,1-1-43 0 0,0-1-37 0 0,0 1-44 0 0,0-1-52 0 0,0 1-58 0 0,0-1-66 0 0,0 1-74 0 0,1-1-81 0 0,-1-2 63 0 0,0 0-58 0 0,0 0-50 0 0,0 0-44 0 0,0 0-152 0 0,0 0-45 0 0,0 0-183 0 0,0 0-495 0 0</inkml:trace>
  <inkml:trace contextRef="#ctx0" brushRef="#br0" timeOffset="532.81">460 426 9904 0 0,'0'0'222'0'0,"0"0"30"0"0,0 0 20 0 0,0 0 27 0 0,0 0 58 0 0,0 0 26 0 0,0-2 8 0 0,3-6-77 0 0,4 1-46 0 0,15-5 163 0 0,-17 10-352 0 0,0 0 1 0 0,-1 0-1 0 0,0-1 0 0 0,1 0 1 0 0,-1 0-1 0 0,0 0-79 0 0,9-7 114 0 0,6 5-12 0 0,-6 2-49 0 0,8-8 53 0 0,-1 6-33 0 0,-15 4-61 0 0,-1 0 0 0 0,1 0 0 0 0,0-1 0 0 0,-1 1 0 0 0,1-1 0 0 0,-1 0 0 0 0,2-1-12 0 0,0-1 12 0 0,0 0 0 0 0,1 1 0 0 0,-1 0 0 0 0,1 1-1 0 0,0 0 1 0 0,0 0 0 0 0,4-1-12 0 0,29-4 20 0 0,-11 2-39 0 0,-19 3-49 0 0,4-2 99 0 0,-6 2-15 0 0,-2 1-44 0 0,-1 0-36 0 0,0 0-47 0 0,-1 0-27 0 0,0 1-47 0 0,1-1-53 0 0,0 1-61 0 0,-2 0-13 0 0,0 0-51 0 0,0 0-43 0 0,0 0-39 0 0,1 0-133 0 0,0 0-38 0 0,0 0-160 0 0,3 0-429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29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65 5784 0 0,'0'0'132'0'0,"0"-3"17"0"0,0-5-40 0 0,0 0-41 0 0,0-5 47 0 0,0 13-114 0 0,0-1 0 0 0,0 0 0 0 0,0 1 0 0 0,0-1 1 0 0,0 1-1 0 0,0-1 0 0 0,0 1 0 0 0,0-1 0 0 0,0 0 0 0 0,0 1 0 0 0,0-1 0 0 0,-1 1 0 0 0,1-1 0 0 0,0 1 0 0 0,0-1 0 0 0,0 1 0 0 0,-1-1 1 0 0,1 1-1 0 0,0-1 0 0 0,-1 1 0 0 0,1-1 0 0 0,-1 1 0 0 0,1-1 0 0 0,0 1 0 0 0,-1 0 0 0 0,1-1 0 0 0,-1 1 0 0 0,1 0 0 0 0,-1-1-1 0 0,-6 0 60 0 0,5 1 44 0 0,-1-2 120 0 0,-7-9 201 0 0,8 10-210 0 0,0 0-49 0 0,1 0-43 0 0,-1 1-36 0 0,-2-1 18 0 0,-1 2-58 0 0,3-1-8 0 0,1 1 39 0 0,-4-1 46 0 0,1 0 49 0 0,-7 5 532 0 0,6-1-445 0 0,2-1-146 0 0,0 1-44 0 0,0-2-52 0 0,-10 9 167 0 0,8-9-136 0 0,4-2-38 0 0,1 0 1 0 0,-1 1 0 0 0,0-1 0 0 0,1 0 0 0 0,-1 1 0 0 0,1-1-1 0 0,-1 0 1 0 0,0 1 0 0 0,1-1 0 0 0,-1 1 0 0 0,1-1 0 0 0,-1 1-1 0 0,1-1 1 0 0,0 1 0 0 0,-1-1 0 0 0,1 1 0 0 0,-1-1-1 0 0,1 1 1 0 0,0 0 0 0 0,0-1 0 0 0,-1 1 0 0 0,1 0-12 0 0,-2 4 50 0 0,-5 3 48 0 0,-6-1 96 0 0,-2 1 29 0 0,7 0-103 0 0,3 6 109 0 0,1-12-129 0 0,-2 4 87 0 0,2 6-11 0 0,0 2 29 0 0,-7 2 50 0 0,2-5-43 0 0,2 1-60 0 0,1 1-57 0 0,-3-2-52 0 0,4-6-20 0 0,1 1 0 0 0,0 0 0 0 0,0-1 0 0 0,1 2 0 0 0,0-1 0 0 0,0 1-23 0 0,0-2 2 0 0,0 11 52 0 0,2 0-4 0 0,1-11-40 0 0,-1-1 0 0 0,1 0 0 0 0,0 1-1 0 0,0-1 1 0 0,1 0 0 0 0,-1 1 0 0 0,1-1 0 0 0,0 0-1 0 0,1 4-9 0 0,1-4 2 0 0,4 5 51 0 0,9 10 74 0 0,-13-12-99 0 0,-3-7-26 0 0,0 1 1 0 0,1-1 0 0 0,-1 1-1 0 0,0-1 1 0 0,0 1-1 0 0,0-1 1 0 0,1 0 0 0 0,-1 1-1 0 0,0-1 1 0 0,1 1 0 0 0,-1-1-1 0 0,0 0 1 0 0,1 1-1 0 0,-1-1 1 0 0,0 0 0 0 0,1 1-1 0 0,-1-1 1 0 0,1 0 0 0 0,-1 1-1 0 0,1-1 1 0 0,-1 0 0 0 0,0 0-1 0 0,1 0 1 0 0,-1 1-1 0 0,1-1 1 0 0,-1 0 0 0 0,1 0-1 0 0,-1 0 1 0 0,1 0 0 0 0,-1 0-1 0 0,1 0 1 0 0,0 0-1 0 0,-1 0 1 0 0,1 0 0 0 0,-1 0-1 0 0,1 0 1 0 0,-1 0 0 0 0,1-1-3 0 0,0 2 7 0 0,1-1 0 0 0,0 0 1 0 0,0 0-1 0 0,-1 1 1 0 0,1-1-1 0 0,0 1 0 0 0,0-1 1 0 0,-1 1-1 0 0,1 0 0 0 0,0-1 1 0 0,-1 1-1 0 0,1 0 1 0 0,-1 0-8 0 0,1 0 7 0 0,-1 0 0 0 0,1 0 1 0 0,-1 0-1 0 0,1 0 1 0 0,0-1-1 0 0,-1 1 0 0 0,1 0 1 0 0,0-1-1 0 0,0 0 0 0 0,-1 1 1 0 0,1-1-1 0 0,0 0 1 0 0,0 0-8 0 0,12 0 49 0 0,19 0-22 0 0,-14-2 38 0 0,-17 1-53 0 0,1 0 0 0 0,0-1 0 0 0,0 1 1 0 0,-1 0-1 0 0,1-1 0 0 0,-1 0 0 0 0,1 0 0 0 0,-1 0-12 0 0,6-11 96 0 0,5 8-6 0 0,3-8-1 0 0,0 0-10 0 0,-11 10-73 0 0,-5 3-2 0 0,1 0-1 0 0,0 0 0 0 0,-1-1 0 0 0,1 1 0 0 0,0 0 1 0 0,-1-1-1 0 0,1 1 0 0 0,-1 0 0 0 0,1-1 0 0 0,-1 1 0 0 0,1-1 1 0 0,-1 1-1 0 0,1-1 0 0 0,-1 1 0 0 0,1-1 0 0 0,-1 0 1 0 0,0 1-1 0 0,1-1 0 0 0,-1 1 0 0 0,0-1 0 0 0,1 0 1 0 0,-1 0-4 0 0,2-4 19 0 0,3-3-6 0 0,-4 7-13 0 0,0 0 1 0 0,0-1-1 0 0,0 1 0 0 0,0-1 0 0 0,-1 1 0 0 0,1-1 0 0 0,-1 1 1 0 0,1-1-1 0 0,-1 0 0 0 0,1 1 0 0 0,-1-1 0 0 0,0 0 0 0 0,0 1 1 0 0,0-1-1 0 0,3-17 0 0 0,8-4 10 0 0,-7 9 43 0 0,-5-1-53 0 0,0 7 11 0 0,1-2 17 0 0,0-3-2 0 0,0-9 26 0 0,0 20-114 0 0,2 18-33 0 0,-3 11 43 0 0,0-7 3 0 0,1-14 38 0 0,0 10-53 0 0,3-7 65 0 0,-3-8-1 0 0,1 0 0 0 0,0 0 0 0 0,-1 0 0 0 0,1 0 0 0 0,-1-1 0 0 0,1 1 0 0 0,-1 0 0 0 0,0 0 0 0 0,1 0 0 0 0,-1 0 0 0 0,0 0 0 0 0,0 0 0 0 0,1 0 0 0 0,-1 0 0 0 0,0 0 0 0 0,0 0 0 0 0,0 0 0 0 0,0 0 0 0 0,0-1 0 0 0,0 1 0 0 0,-1 0 0 0 0,1 0 0 0 0,0 0 0 0 0,0 0 0 0 0,-1 0 0 0 0,1 0 0 0 0,0 0 0 0 0,-1 0 0 0 0,1 0 0 0 0,-1-1 0 0 0,1 1 0 0 0,-2 1 0 0 0,2-1 0 0 0,-1 0 0 0 0,1 0-1 0 0,0 0 1 0 0,0 0 0 0 0,-1 0 0 0 0,1 0 0 0 0,0 0 0 0 0,0 1 0 0 0,0-1 0 0 0,0 0 0 0 0,0 0 0 0 0,1 0 0 0 0,-1 0 0 0 0,0 0 0 0 0,0 0 0 0 0,1 0 0 0 0,-1 0 0 0 0,0 0 0 0 0,1 0 0 0 0,-1 0 0 0 0,1 0 0 0 0,0 0 0 0 0,-1 0 0 0 0,1 0 0 0 0,0 0 0 0 0,0 1 1 0 0,0-1 0 0 0,0 1 0 0 0,0-1 0 0 0,0 1 0 0 0,-1-1 0 0 0,1 1 0 0 0,-1 0 0 0 0,1 0 0 0 0,-1-1 0 0 0,1 1 0 0 0,-1 1-1 0 0,0 20 52 0 0,0-8-50 0 0,0-3-34 0 0,0-1-39 0 0,0-9 8 0 0,1-2-61 0 0,-1 0-70 0 0,2 0-113 0 0,-1 0-134 0 0,2 0-119 0 0,-2 1 76 0 0,1-1-45 0 0,1 2-625 0 0,-1 2-494 0 0,-1 5-937 0 0</inkml:trace>
  <inkml:trace contextRef="#ctx0" brushRef="#br0" timeOffset="425.02">539 207 8752 0 0,'-14'0'197'0'0,"12"0"24"0"0,4 2 19 0 0,7 9-51 0 0,-8-9-182 0 0,0-1-1 0 0,-1 1 0 0 0,1-1 1 0 0,-1 1-1 0 0,1-1 1 0 0,-1 1-1 0 0,0-1 1 0 0,0 1-1 0 0,1 0 1 0 0,-1 0-7 0 0,2 14 0 0 0,3-8 45 0 0,-2-3 31 0 0,0 0 39 0 0,-1 1 40 0 0,-2 2 42 0 0,0-8-160 0 0,0 1 0 0 0,0 0 1 0 0,0-1-1 0 0,0 1 0 0 0,0 0 0 0 0,0-1 1 0 0,1 1-1 0 0,-1 0 0 0 0,0-1 1 0 0,0 1-1 0 0,0 0 0 0 0,1-1 1 0 0,-1 1-1 0 0,0 0 0 0 0,1-1 0 0 0,-1 1 1 0 0,1-1-1 0 0,-1 1 0 0 0,0-1 1 0 0,1 1-1 0 0,-1-1 0 0 0,1 1 0 0 0,-1-1 1 0 0,1 1-1 0 0,0-1 0 0 0,-1 0-37 0 0,1 1 38 0 0,-1-1-1 0 0,1 0 0 0 0,0 1 0 0 0,-1-1 1 0 0,1 1-1 0 0,-1-1 0 0 0,1 1 0 0 0,-1-1 1 0 0,0 1-1 0 0,1-1 0 0 0,-1 1 1 0 0,0 0-1 0 0,1-1 0 0 0,-1 1 0 0 0,0 0 1 0 0,1-1-1 0 0,-1 1 0 0 0,0 0 0 0 0,0-1 1 0 0,0 1-1 0 0,0 0 0 0 0,0-1 0 0 0,0 1 1 0 0,0 0-1 0 0,0-1 0 0 0,0 1-37 0 0,0 3 194 0 0,-1 0-67 0 0,0 5 72 0 0,2-2 14 0 0,-1-4-82 0 0,1 0 35 0 0,0 0 41 0 0,1 1 46 0 0,8 17 187 0 0,-7-16-200 0 0,-2-1-111 0 0,0-2-78 0 0,-2 2-20 0 0,0-1 53 0 0,1 0 14 0 0,0 0 53 0 0,0 7 74 0 0,0-7-26 0 0,0-3-9 0 0,0 0-4 0 0,-3 2-12 0 0,-7 9-36 0 0,7-8-12 0 0,3-3-4 0 0,0 0-9 0 0,0 0-28 0 0,0 0-12 0 0,0 0-1 0 0,3 0-12 0 0,-3 0-59 0 0,1 0-1 0 0,-1 0 1 0 0,1 0-1 0 0,-1 0 1 0 0,0 0-1 0 0,1 0 1 0 0,-1 0-1 0 0,1 0 1 0 0,-1 0-1 0 0,1 0 0 0 0,-1-1 1 0 0,0 1-1 0 0,1 0 1 0 0,-1 0-1 0 0,1 0 1 0 0,-1 0-1 0 0,0-1 1 0 0,1 1-1 0 0,-1 0 1 0 0,0 0-1 0 0,1-1 0 0 0,-1 1 1 0 0,0 0-1 0 0,1-1 1 0 0,-1 1-1 0 0,0 0 1 0 0,1-1-1 0 0,-1 1 1 0 0,0 0-1 0 0,0-1 1 0 0,0 1-1 0 0,1-1 0 0 0,-1 1 1 0 0,0 0-1 0 0,0-1 1 0 0,0 1-1 0 0,0-1 1 0 0,0 1-1 0 0,0-1 1 0 0,0 1-1 0 0,0 0 1 0 0,0-1-1 0 0,0 1 0 0 0,0-1 1 0 0,0 1-1 0 0,0-1 1 0 0,0 1-1 0 0,0-2 5 0 0,0 0 1 0 0,0 0 0 0 0,0 0-1 0 0,0 1 1 0 0,1-1 0 0 0,-1 0-1 0 0,1 0 1 0 0,-1 1-1 0 0,2-2-5 0 0,4-10 20 0 0,-2 8-6 0 0,-1-1-1 0 0,0 0 1 0 0,-1 1 0 0 0,0-1-1 0 0,0 0 1 0 0,0 0 0 0 0,0 0-1 0 0,-1-1 1 0 0,0-3-14 0 0,0 5 6 0 0,0 0 0 0 0,-1 1-1 0 0,2-1 1 0 0,-1 1 0 0 0,0-1 0 0 0,1 1 0 0 0,0 0-1 0 0,0-1 1 0 0,0 1 0 0 0,0 0 0 0 0,1 0-1 0 0,0 0 1 0 0,2-2-6 0 0,-2 1 1 0 0,0 1-1 0 0,0-1 1 0 0,0 0-1 0 0,0 0 0 0 0,0-3 0 0 0,0 2 0 0 0,0 0 0 0 0,0-1 0 0 0,1 2 0 0 0,-1-1 0 0 0,1 0 0 0 0,1 1 0 0 0,-1-1 0 0 0,1 1 0 0 0,0 1 0 0 0,0-1 0 0 0,1 0 0 0 0,10-10 0 0 0,-2 3-12 0 0,-13 11 6 0 0,0 1 0 0 0,1-1 0 0 0,-1 1 0 0 0,1-1-1 0 0,-1 1 1 0 0,1-1 0 0 0,-1 1 0 0 0,0 0 0 0 0,1 0 0 0 0,-1 0-1 0 0,1 0 7 0 0,1 0-6 0 0,0-1 0 0 0,-1 1-1 0 0,1-1 1 0 0,0 1-1 0 0,-1-1 1 0 0,1 0 0 0 0,-1 0-1 0 0,1 0 1 0 0,-1 0-1 0 0,1 0 7 0 0,-2 0-2 0 0,1 0 0 0 0,-1 0-1 0 0,1 0 1 0 0,-1 1 0 0 0,1-1-1 0 0,-1 1 1 0 0,1-1-1 0 0,0 1 1 0 0,-1 0 0 0 0,1-1-1 0 0,0 1 1 0 0,-1 0 0 0 0,1 0-1 0 0,0 0 1 0 0,-1 0 0 0 0,1 1-1 0 0,0-1 1 0 0,1 1 2 0 0,10 5-29 0 0,-12-5 27 0 0,1 0-1 0 0,-1 0 0 0 0,1-1 0 0 0,-1 1 1 0 0,1 0-1 0 0,-1-1 0 0 0,1 1 1 0 0,-1-1-1 0 0,1 0 0 0 0,-1 0 0 0 0,1 1 1 0 0,0-1-1 0 0,-1 0 3 0 0,14 3-41 0 0,1 10 28 0 0,0 0 14 0 0,-11-11-1 0 0,-4-2 0 0 0,0 1 0 0 0,-1-1 1 0 0,1 0-1 0 0,0 0 0 0 0,-1 1 0 0 0,1-1 0 0 0,-1 1 1 0 0,1-1-1 0 0,-1 0 0 0 0,1 1 0 0 0,-1-1 0 0 0,1 1 1 0 0,-1-1-1 0 0,1 1 0 0 0,-1-1 0 0 0,1 1 0 0 0,-1 0 0 0 0,0-1 1 0 0,1 1-1 0 0,-1 0 0 0 0,0-1 0 0 0,0 1 0 0 0,3 4 6 0 0,23 42 114 0 0,-25-44-114 0 0,0 0-1 0 0,0 0 0 0 0,-1 0 1 0 0,1 0-1 0 0,-1 0 0 0 0,0 0 1 0 0,0 0-1 0 0,0 0 1 0 0,0 0-1 0 0,0 0 0 0 0,0 0 1 0 0,-1 1-6 0 0,0-1 6 0 0,1 0 0 0 0,-1 0 0 0 0,1 0 0 0 0,0 0 0 0 0,0 0 0 0 0,0 0 0 0 0,1 0 0 0 0,-1 0 0 0 0,1 0 0 0 0,-1 0 0 0 0,1 0 0 0 0,0 0-6 0 0,10 11 23 0 0,-7-8 29 0 0,-5 3-49 0 0,1-6 6 0 0,-1-2-7 0 0,1-1 0 0 0,0 1-1 0 0,0 0 1 0 0,0-1 0 0 0,1 1 0 0 0,-1 0-1 0 0,0-1 1 0 0,0 1 0 0 0,0 0-1 0 0,0-1 1 0 0,1 1 0 0 0,-1 0 0 0 0,0-1-1 0 0,1 1 1 0 0,-1-1 0 0 0,0 1 0 0 0,1 0-1 0 0,-1-1 1 0 0,1 1 0 0 0,-1-1 0 0 0,1 1-1 0 0,-1-1 1 0 0,1 0 0 0 0,-1 1-1 0 0,1-1 1 0 0,-1 1-2 0 0,6 4-32 0 0,-4 5-58 0 0,-2-6 53 0 0,0-2-19 0 0,0 0-28 0 0,0-1-46 0 0,0 1-21 0 0,0-1-46 0 0,0 0-54 0 0,0 0-59 0 0,0-1-65 0 0,0 1-59 0 0,0-1-53 0 0,0 1-47 0 0,0-1-159 0 0,0 0-45 0 0,0 0-193 0 0,0 0-514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28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 7632 0 0,'0'0'166'0'0,"0"0"29"0"0,0 0 14 0 0,0 0-66 0 0,0 0-15 0 0,1 0 42 0 0,1 0 141 0 0,0 0-198 0 0,1 0 75 0 0,1 0 83 0 0,5 0 428 0 0,-6 0-487 0 0,-1 0-82 0 0,-1 0-38 0 0,1 0-46 0 0,-2 0-55 0 0,6 2 442 0 0,4 9-60 0 0,-7-8-11 0 0,-1-1-33 0 0,0 0-303 0 0,-1 0 0 0 0,1 0 0 0 0,-1 0 1 0 0,0 0-1 0 0,1 1 0 0 0,-1-1 0 0 0,-1 0 0 0 0,1 0 0 0 0,0 1 0 0 0,0-1 1 0 0,-1 1-1 0 0,1-1 0 0 0,-1 1 0 0 0,0-1 0 0 0,0 0 0 0 0,0 1 0 0 0,0-1 1 0 0,0 2-27 0 0,1 12 131 0 0,5-1-21 0 0,-1-6-33 0 0,-3-2 3 0 0,-1 9 138 0 0,-2 16-40 0 0,1 16 85 0 0,4-18-192 0 0,1-14-78 0 0,2 1 13 0 0,-6 0 27 0 0,0-10 16 0 0,-1 0 0 0 0,2 0 0 0 0,-1 0 0 0 0,1 0 1 0 0,1 2-50 0 0,1 8 90 0 0,12 43 264 0 0,-12-40-169 0 0,-4 6-11 0 0,-1-23-147 0 0,1 1 0 0 0,0-1-1 0 0,0 1 1 0 0,0-1 0 0 0,0 1 0 0 0,0-1 0 0 0,1 0 0 0 0,0 3-27 0 0,5 7 117 0 0,-5-12-102 0 0,0 1 1 0 0,0-1-1 0 0,0 1 1 0 0,0-1-1 0 0,-1 1 1 0 0,1-1 0 0 0,-1 1-1 0 0,1 0 1 0 0,-1-1-1 0 0,0 1 1 0 0,0 0-1 0 0,0-1 1 0 0,0 1-1 0 0,0 0-15 0 0,0 8 54 0 0,-1 11 60 0 0,0-18-90 0 0,1 0 0 0 0,0 0 1 0 0,1 0-1 0 0,-1-1 0 0 0,1 1 1 0 0,-1 0-1 0 0,1 0 1 0 0,0 0-1 0 0,0 0-24 0 0,4 6 20 0 0,-4-8-16 0 0,0 0 0 0 0,0 1 0 0 0,0-1 0 0 0,-1 1 0 0 0,1-1 0 0 0,0 1 0 0 0,-1-1 0 0 0,1 1 0 0 0,-1 0 0 0 0,1-1 0 0 0,-1 1 0 0 0,0-1 0 0 0,0 1 0 0 0,0 0-4 0 0,-2 14 11 0 0,-2-9-102 0 0,1-2 50 0 0,1 0 41 0 0,-1 0 66 0 0,2-2 62 0 0,1-3-139 0 0,0 0-113 0 0,0 0 12 0 0,0 1-41 0 0,0 0-45 0 0,0 0-49 0 0,0 0-54 0 0,-1 1-59 0 0,1-2 11 0 0,0 0-54 0 0,0 0-48 0 0,0 0-42 0 0,0 0-147 0 0,0 0-40 0 0,0 0-178 0 0,0 0-472 0 0</inkml:trace>
  <inkml:trace contextRef="#ctx0" brushRef="#br0" timeOffset="295.14">1 379 7312 0 0,'0'0'165'0'0,"0"0"22"0"0,0 0 9 0 0,2 0 44 0 0,2 0-151 0 0,-1-1 50 0 0,7-4 466 0 0,-5 3-379 0 0,-1-1-89 0 0,-3 2-111 0 0,1 0-36 0 0,11-4 410 0 0,-8-1-218 0 0,-4 5-167 0 0,-1 0 0 0 0,1 1 0 0 0,0-1 0 0 0,-1 0 1 0 0,1 1-1 0 0,0-1 0 0 0,-1 0 0 0 0,1 1 0 0 0,0-1 1 0 0,0 1-1 0 0,0-1 0 0 0,0 1 0 0 0,-1 0 0 0 0,1-1 1 0 0,0 1-1 0 0,0 0 0 0 0,0 0 0 0 0,0-1 0 0 0,0 1-15 0 0,24-12 188 0 0,-18 8-122 0 0,0 0 0 0 0,0 0 0 0 0,0 1 0 0 0,4-1-66 0 0,5-2 13 0 0,-7 2 17 0 0,1 0 0 0 0,-1 0 0 0 0,0-1-1 0 0,1-1-29 0 0,0 0 48 0 0,0 0-1 0 0,1 1 1 0 0,-1 1-1 0 0,9-3-47 0 0,28-13 140 0 0,-34 14-90 0 0,0-1-36 0 0,15-8-76 0 0,-20 11-14 0 0,0 0 1 0 0,1 1 0 0 0,7-2 75 0 0,-10 4-48 0 0,-1 0 0 0 0,1 0 0 0 0,-1 1 0 0 0,5 0 48 0 0</inkml:trace>
  <inkml:trace contextRef="#ctx0" brushRef="#br0" timeOffset="633.24">584 80 6072 0 0,'0'0'133'0'0,"0"0"23"0"0,0 0 12 0 0,0 2-23 0 0,2 39 650 0 0,2-32-446 0 0,4-1-55 0 0,-8-8-276 0 0,0 1 1 0 0,0-1-1 0 0,1 0 1 0 0,-1 0-1 0 0,0 0 1 0 0,0 1-1 0 0,0-1 0 0 0,0 0 1 0 0,1 1-1 0 0,-1-1 1 0 0,0 0-1 0 0,0 0 1 0 0,0 1-1 0 0,0-1 1 0 0,0 0-1 0 0,0 1 1 0 0,0-1-1 0 0,0 0 1 0 0,0 1-1 0 0,0-1 0 0 0,0 0 1 0 0,0 1-1 0 0,0-1 1 0 0,0 0-1 0 0,0 1 1 0 0,0-1-19 0 0,0 14 254 0 0,-1 2 58 0 0,0 31 530 0 0,1-27-507 0 0,2 1-26 0 0,1-2-105 0 0,1-3-27 0 0,-1-9-91 0 0,-2-1 1 0 0,1 1 0 0 0,-1-1 0 0 0,0 1-1 0 0,0 0 1 0 0,-1 0-87 0 0,-1 29 364 0 0,0-22-196 0 0,0 0 1 0 0,1 0 0 0 0,1 0-1 0 0,0 0 1 0 0,3 6-169 0 0,1-5 146 0 0,1 3 54 0 0,-4-1 46 0 0,-3-7-129 0 0,0 3 23 0 0,1 0 33 0 0,0-10-119 0 0,0-1 0 0 0,0 1 0 0 0,0-1 0 0 0,1 1 0 0 0,-1 0 0 0 0,1-1 0 0 0,0 1 0 0 0,0 0-54 0 0,4 6 128 0 0,1 1 51 0 0,-3 3 44 0 0,-3-4-107 0 0,0 19 472 0 0,0-20-412 0 0,0-6 8 0 0,0-2-67 0 0,0 0-28 0 0,0 0-7 0 0,0 0-1 0 0,0 0 6 0 0,0 0 0 0 0,0-2 1 0 0,-1-3-34 0 0,1 1-33 0 0,0 0 0 0 0,-1 1 0 0 0,1-1 0 0 0,1 0 0 0 0,-1 0 0 0 0,1 1 0 0 0,-1-1 0 0 0,1 0 0 0 0,0 1-21 0 0,3 0 27 0 0,3-2 5 0 0,-2-19-22 0 0,-2 16-10 0 0,1 0 0 0 0,0 0 0 0 0,0 0 0 0 0,1 1 0 0 0,2-4 0 0 0,-5 9 0 0 0,12-19-8 0 0,17-29-151 0 0,-30 47 148 0 0,0 1 0 0 0,0 0 0 0 0,1 0 1 0 0,-1 0-1 0 0,1 0 0 0 0,0 0 0 0 0,-1 1 1 0 0,1-1-1 0 0,2-1 11 0 0,-1 1-6 0 0,1 0-1 0 0,-1 0 1 0 0,0 0 0 0 0,1 1-1 0 0,0-1 1 0 0,2 0 6 0 0,-3 1-12 0 0,20-7-31 0 0,-19 6 36 0 0,0 0 0 0 0,-1 1 0 0 0,1 0 0 0 0,0 0 0 0 0,0 0 0 0 0,0 0 0 0 0,0 0 0 0 0,0 1 0 0 0,1 0 8 0 0,0 3-49 0 0,-4-2 47 0 0,1 0 0 0 0,-1 0 1 0 0,0 0-1 0 0,0 0 0 0 0,1 0 1 0 0,-1 0-1 0 0,1 0 0 0 0,-1 0 1 0 0,1-1-1 0 0,-1 1 0 0 0,1 0 1 0 0,-1-1-1 0 0,1 1 0 0 0,0-1 1 0 0,-1 0-1 0 0,1 0 0 0 0,0 1 1 0 0,0-1 0 0 0,0 0-3 0 0,-1 0 1 0 0,1 0-1 0 0,-1 0 1 0 0,1 1 0 0 0,-1-1-1 0 0,0 0 1 0 0,1 1-1 0 0,-1-1 1 0 0,1 1 0 0 0,-1 0-1 0 0,0-1 1 0 0,1 1-1 0 0,-1 0 1 0 0,0 0 0 0 0,0 0-1 0 0,0 0 1 0 0,0 0 0 0 0,0 0-1 0 0,0 0 1 0 0,0 0-1 0 0,0 0 1 0 0,0 1 0 0 0,0-1-1 0 0,0 0 1 0 0,-1 0-1 0 0,1 1 1 0 0,-1-1 0 0 0,1 1-1 0 0,-1-1 3 0 0,2 2 0 0 0,-1 1-1 0 0,1-2 1 0 0,0 1-1 0 0,0 0 1 0 0,0 0 0 0 0,1 1 0 0 0,-1-3 0 0 0,-1 0 0 0 0,0 0 0 0 0,1 1 0 0 0,-1-1 0 0 0,0 0 0 0 0,0 1 0 0 0,0-1 0 0 0,0 1 0 0 0,0-1 0 0 0,-1 1 0 0 0,1-1 0 0 0,0 1 0 0 0,-1-1 0 0 0,1 1 0 0 0,-1 0 0 0 0,1-1 0 0 0,-1 1 0 0 0,0 0 0 0 0,0 0 0 0 0,0 0 0 0 0,0-1 0 0 0,0 1 0 0 0,1 0 0 0 0,-1-1 0 0 0,0 1 0 0 0,1 0 0 0 0,-1-1 0 0 0,1 1 0 0 0,-1-1 0 0 0,1 1 0 0 0,0-1 0 0 0,0 1 0 0 0,-1-1 0 0 0,1 1 0 0 0,1-1 0 0 0,2 7 0 0 0,12 24 0 0 0,-13-17 0 0 0,-3 1 0 0 0,2 0-15 0 0,14 13-130 0 0,-15-29 139 0 0,0 1 1 0 0,0-1 0 0 0,-1 0 0 0 0,1 1 0 0 0,0-1 0 0 0,0 0 0 0 0,0 0-1 0 0,-1 1 1 0 0,1-1 0 0 0,0 0 0 0 0,0 0 0 0 0,0 0 0 0 0,0 0 0 0 0,0 0 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09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349 143 7520 0 0,'0'0'217'0'0,"0"-3"-6"0"0,0-1-177 0 0,-3-2-24 0 0,-7 0-10 0 0,9 4 22 0 0,0 0 41 0 0,1-5 147 0 0,0 5-148 0 0,0 1 1 0 0,0-1-1 0 0,0 0 1 0 0,-1 1-1 0 0,1-1 1 0 0,0 0-1 0 0,-1 1 1 0 0,1-1-1 0 0,-1 0-62 0 0,-2-2 97 0 0,1 0 61 0 0,-9-8 483 0 0,7 8-399 0 0,0 0-60 0 0,3 2-111 0 0,-1 0-51 0 0,-2-9 353 0 0,0 3-69 0 0,4 7-274 0 0,-1 0 0 0 0,1 0 0 0 0,-1 0 0 0 0,0 1 0 0 0,1-1 0 0 0,-1 0 0 0 0,0 1 0 0 0,1-1 0 0 0,-1 0 1 0 0,0 1-1 0 0,0-1 0 0 0,0 1 0 0 0,0-1-30 0 0,-5-2 230 0 0,1 1-78 0 0,-3-1 67 0 0,4 0-98 0 0,-1-1 74 0 0,-1-2 96 0 0,-4-1-85 0 0,7 6-127 0 0,0 0 1 0 0,0 0-1 0 0,0 0 0 0 0,0 1 1 0 0,0-1-1 0 0,-1 1 1 0 0,-2-1-80 0 0,-13 1 265 0 0,18 0-252 0 0,-4 3 179 0 0,-2 3-57 0 0,-16 18 205 0 0,15-17-267 0 0,1-2-45 0 0,-4 3 79 0 0,5 7-19 0 0,5-13-77 0 0,1 0 0 0 0,-1 1 0 0 0,0-1 0 0 0,0 0 0 0 0,0 0 0 0 0,0 0 0 0 0,0 0 0 0 0,0 0 0 0 0,0-1 1 0 0,-1 1-1 0 0,1 0 0 0 0,-2 1-11 0 0,-2 2 38 0 0,0 1 1 0 0,0 0 0 0 0,1 1 0 0 0,0-1-1 0 0,-1 3-38 0 0,-17 36 257 0 0,15-30-54 0 0,-1 1 0 0 0,-5 8-203 0 0,1-4 210 0 0,11-17-179 0 0,0 1 0 0 0,0-1-1 0 0,1 0 1 0 0,-1 0 0 0 0,1 0 0 0 0,0 0 0 0 0,0 0 0 0 0,0 2-31 0 0,-1 2 72 0 0,1 0 1 0 0,-1 1 0 0 0,-1-1-1 0 0,1 0 1 0 0,-1 0-1 0 0,-3 5-72 0 0,4-7 43 0 0,-3 11 133 0 0,3-4-67 0 0,2-8-87 0 0,0-1 1 0 0,-1 0 0 0 0,1 0 0 0 0,0 0-1 0 0,0 0 1 0 0,1 0 0 0 0,-1 0-1 0 0,2 3-22 0 0,1 1 70 0 0,1 25 201 0 0,0-26-236 0 0,2 2 40 0 0,17 16 234 0 0,-17-18-212 0 0,-4-3 26 0 0,0-2-55 0 0,6-2-15 0 0,-6 1-12 0 0,9 1 71 0 0,-9-1-82 0 0,0 0-1 0 0,0 0 1 0 0,1 0-1 0 0,-1 0 1 0 0,0 0-1 0 0,0 0 1 0 0,0-1-1 0 0,0 0 1 0 0,1 0-1 0 0,-1 0-29 0 0,5-3 53 0 0,18-7 119 0 0,-20 9-149 0 0,28-11 102 0 0,-31 11-117 0 0,0 1-1 0 0,0-1 0 0 0,0 0 0 0 0,0 0 0 0 0,-1 0 0 0 0,2-1-7 0 0,4-5 30 0 0,-5 5-21 0 0,0 0 0 0 0,0 0 0 0 0,1-1 0 0 0,-2 1 0 0 0,1-1 0 0 0,0 0-9 0 0,2-6 30 0 0,-4 7-27 0 0,0 1-1 0 0,0 0 1 0 0,0 0-1 0 0,0-1 1 0 0,1 1 0 0 0,-1 0-1 0 0,1 0 1 0 0,-1 1-1 0 0,1-1-2 0 0,25-28 8 0 0,-24 26 0 0 0,0 0 0 0 0,0 0-1 0 0,-1 0 1 0 0,0 0-1 0 0,0 0 1 0 0,1-3-8 0 0,18-61 10 0 0,-17 57-10 0 0,-2 8 0 0 0,-1 0 0 0 0,0 0 0 0 0,1 0 0 0 0,-2 0 0 0 0,1 0 0 0 0,0 0 0 0 0,-1 0 0 0 0,1-1 0 0 0,-1 1 0 0 0,0-3 0 0 0,0 2 0 0 0,1 0 0 0 0,-1 0 0 0 0,1 0 0 0 0,0 1 0 0 0,0-1 0 0 0,0 0 0 0 0,1 0 0 0 0,-1 0 0 0 0,1 1 0 0 0,1-3 0 0 0,-2 4 0 0 0,0-1 0 0 0,0 1 0 0 0,-1 0 0 0 0,1 0 0 0 0,-1 0 0 0 0,0-1 0 0 0,1 1 0 0 0,-1 0 0 0 0,0 0 0 0 0,-1-1 0 0 0,1 0 0 0 0,2-11 0 0 0,8 3 0 0 0,-8 5 7 0 0,-1-3-36 0 0,-1-22-170 0 0,0 22 116 0 0,0 6-29 0 0,0 3 0 0 0,0 0 0 0 0,0 0 0 0 0,0 0 3 0 0,2 3 10 0 0,5 6 50 0 0,-2 8-83 0 0,-4 2 21 0 0,-1-6 101 0 0,0 42-112 0 0,0 19 90 0 0,1-68 32 0 0,-1 0 0 0 0,1 1 0 0 0,0-1 0 0 0,1 0 0 0 0,1 5 0 0 0,3 12 0 0 0,-5-11 0 0 0,0 0 0 0 0,-1 1 0 0 0,0-1-1 0 0,-1 2 1 0 0,0-2 4 0 0,1 0-1 0 0,0 0 1 0 0,1 1-1 0 0,0-1 0 0 0,2 4-3 0 0,1 0 35 0 0,-1-9-9 0 0,-2-1 1 0 0,1 1-1 0 0,-1-1 0 0 0,0 1 0 0 0,0 0 0 0 0,-1 0-26 0 0,0 1 34 0 0,1-1 0 0 0,0 1 0 0 0,1 0-1 0 0,0 0 1 0 0,0 0-34 0 0,0 0 32 0 0,0-1 0 0 0,-1 1 0 0 0,0 0 0 0 0,0-1-1 0 0,0 2-31 0 0,-2 17 86 0 0,0-15-42 0 0,1 0 0 0 0,0 0 0 0 0,1-1 0 0 0,0 1 0 0 0,1 4-44 0 0,3 0 34 0 0,-3-8-15 0 0,0-1 1 0 0,-1 1-1 0 0,1 0 1 0 0,-2-1-1 0 0,1 1 0 0 0,0 1-19 0 0,-1 71 200 0 0,0-70-259 0 0,0-5-38 0 0,0-2-64 0 0,0-1-163 0 0,0-1-275 0 0,0 0 349 0 0,0 0-9 0 0,0 0-61 0 0,0 0 114 0 0,0 0-36 0 0,0 0-39 0 0,0 0-37 0 0,0 0-416 0 0,0 0 110 0 0,0 0-50 0 0,0 0-783 0 0,0 0-608 0 0,0 0-1160 0 0</inkml:trace>
  <inkml:trace contextRef="#ctx0" brushRef="#br0" timeOffset="317.04">696 64 8720 0 0,'0'0'256'0'0,"0"0"-7"0"0,1 0-184 0 0,1 3-38 0 0,1 0-49 0 0,0 2 53 0 0,0 0 44 0 0,0 0 33 0 0,-1-1 34 0 0,0 0-1 0 0,0 0 1 0 0,1 0-1 0 0,-1 0 1 0 0,4 2-142 0 0,-5-4 38 0 0,1-1 17 0 0,-1 0 1 0 0,0 1 0 0 0,1-1 0 0 0,-1 1 0 0 0,0-1-1 0 0,0 1 1 0 0,0-1 0 0 0,0 1 0 0 0,0 1-56 0 0,2 14 447 0 0,-2-1-134 0 0,2-6-74 0 0,1 0-11 0 0,3 1 36 0 0,-5-7-181 0 0,0-1 1 0 0,0 1-1 0 0,-1 0 0 0 0,1 0 1 0 0,-1 0-1 0 0,0 0 1 0 0,0 2-84 0 0,7 21 509 0 0,4-11-77 0 0,-3-3-110 0 0,-2 6 43 0 0,-1-1-7 0 0,3-5-47 0 0,1 0-41 0 0,-4 6 19 0 0,0 0-14 0 0,4-7-30 0 0,-7-9-189 0 0,0 0 34 0 0,2 2 96 0 0,6 6 308 0 0,-8-8-353 0 0,1-1-43 0 0,-1 0-76 0 0,3 1 136 0 0,-5-3-142 0 0,-1 0 0 0 0,1 1 0 0 0,-1-1 1 0 0,0 0-1 0 0,1 0 0 0 0,-1 0 0 0 0,1 0 1 0 0,-1 1-1 0 0,1-1 0 0 0,-1 0 0 0 0,0 0 1 0 0,1 1-1 0 0,-1-1 0 0 0,0 0 1 0 0,1 1-1 0 0,-1-1 0 0 0,0 0 0 0 0,1 1 1 0 0,-1-1-1 0 0,0 1 0 0 0,0-1 0 0 0,0 0 1 0 0,1 1-1 0 0,-1-1 0 0 0,0 1 0 0 0,0-1 1 0 0,0 1-1 0 0,0-1 0 0 0,0 1 1 0 0,0-1-1 0 0,0 1 0 0 0,0-1 0 0 0,0 1 1 0 0,0-1-1 0 0,0 0 0 0 0,0 1-16 0 0,0-1 6 0 0,0 0 0 0 0,0 0-1 0 0,0 0 1 0 0,0 0 0 0 0,0 0 0 0 0,0 1 0 0 0,0-1-1 0 0,0 0 1 0 0,0 0 0 0 0,0 0 0 0 0,0 0-1 0 0,0 0 1 0 0,0 0 0 0 0,0 0 0 0 0,0 0 0 0 0,0 0-1 0 0,0 0 1 0 0,0 1 0 0 0,0-1 0 0 0,0 0-1 0 0,0 0 1 0 0,0 0 0 0 0,0 0 0 0 0,0 0 0 0 0,0 0-1 0 0,0 0 1 0 0,1 0 0 0 0,-1 0 0 0 0,0 0-1 0 0,0 0 1 0 0,0 0 0 0 0,0 1 0 0 0,0-1 0 0 0,0 0-1 0 0,0 0 1 0 0,0 0 0 0 0,0 0 0 0 0,0 0-1 0 0,0 0 1 0 0,0 0 0 0 0,1 0 0 0 0,-1 0 0 0 0,0 0-1 0 0,0 0 1 0 0,0 0 0 0 0,0 0 0 0 0,0 0-1 0 0,0 0 1 0 0,0 0 0 0 0,0 0 0 0 0,0 0 0 0 0,0 0-1 0 0,1 0 1 0 0,-1 0 0 0 0,0 0 0 0 0,0 0-1 0 0,0 0-5 0 0,3-1 85 0 0,1 1 66 0 0,6-5 537 0 0,-7 3-441 0 0,-1 0-162 0 0,0 1-38 0 0,-1 0-47 0 0,0-1-55 0 0,2 0 267 0 0,0 0-73 0 0,-1 2-45 0 0,1 0-42 0 0,0 0-17 0 0,-1-1 41 0 0,1-3 77 0 0,1-2-38 0 0,3-8 33 0 0,-5 9-105 0 0,-1-1 9 0 0,-1 0 10 0 0,4-3 77 0 0,-2 4-121 0 0,1 0 0 0 0,-2 0 0 0 0,1 0 0 0 0,0-1 0 0 0,-1 1 0 0 0,0-1 0 0 0,-1 1 0 0 0,1-1 0 0 0,-1 1 0 0 0,0-2-18 0 0,0-67 76 0 0,1 47-76 0 0,-1-5-1 0 0,-3 12-30 0 0,-4 8-60 0 0,2 2-44 0 0,3-5-55 0 0,2-6-44 0 0,0 11 101 0 0,0-2-87 0 0,0 7 71 0 0,0-1-34 0 0,0-4-207 0 0,0 6 150 0 0,0-1-36 0 0,0 0-36 0 0,0 1-40 0 0,0-1-43 0 0,0 0-46 0 0,0-10-1089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43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 7280 0 0,'0'0'165'0'0,"0"2"22"0"0,0 9 9 0 0,0-11-193 0 0,0 0 0 0 0,0 0 0 0 0,0 0 0 0 0,0 0 0 0 0,0 0 0 0 0,0 0 0 0 0,0 0 0 0 0,0 0 1 0 0,0 0-1 0 0,0 1 0 0 0,0-1 0 0 0,0 0 0 0 0,0 0 0 0 0,0 0 0 0 0,0 0 0 0 0,0 0 0 0 0,0 0 0 0 0,0 0 0 0 0,0 0 1 0 0,0 0-1 0 0,0 0 0 0 0,0 1 0 0 0,0-1 0 0 0,0 0 0 0 0,0 0 0 0 0,0 0 0 0 0,0 0 0 0 0,0 0 0 0 0,0 0 0 0 0,0 0 0 0 0,0 0 1 0 0,-1 0-1 0 0,1 0 0 0 0,0 0 0 0 0,0 0 0 0 0,0 0 0 0 0,0 0 0 0 0,0 0 0 0 0,0 0 0 0 0,0 0 0 0 0,0 0 0 0 0,0 0 1 0 0,0 0-1 0 0,0 1 0 0 0,-1-1 0 0 0,1 0 0 0 0,0 0 0 0 0,0 0 0 0 0,0 0 0 0 0,0-1 0 0 0,0 1 0 0 0,0 0 0 0 0,0 0 1 0 0,0 0-1 0 0,0 0 0 0 0,0 0 0 0 0,-1 0-3 0 0,1 0 2 0 0,-1 0 1 0 0,0 0-1 0 0,1 0 0 0 0,-1 0 1 0 0,0 0-1 0 0,1 0 1 0 0,-1 0-1 0 0,0 0 0 0 0,1 0 1 0 0,-1-1-1 0 0,0 1 1 0 0,1 0-1 0 0,-1-1 0 0 0,0 1 1 0 0,1 0-3 0 0,-1-4-5 0 0,1 4 5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0,0 0 0 0 0,0 0 0 0 0,0-1 0 0 0,0 1 0 0 0,-1 0 0 0 0,1 0 0 0 0,0 0 0 0 0,0 0 0 0 0,0 0-1 0 0,0 0 1 0 0,0 0 0 0 0,0 0 0 0 0,0 0 0 0 0,0 0 0 0 0,0 0 0 0 0,0 0 0 0 0,0 0 0 0 0,-1 0 0 0 0,1 0 0 0 0,0 0 0 0 0,0 0 0 0 0,0 0 0 0 0,-16 7 36 0 0,10-5-1 0 0,-1-1 103 0 0,-18-1 488 0 0,20-1-516 0 0,1 1-44 0 0,2 0-17 0 0,-6 0 132 0 0,-10 3 412 0 0,11 1-366 0 0,0 1-70 0 0,-1 2-67 0 0,-2 3 64 0 0,7-7-55 0 0,0-2-39 0 0,0 0-25 0 0,-1-1-26 0 0,-2 0 17 0 0,5 1-22 0 0,0 0 1 0 0,0-1-1 0 0,1 1 0 0 0,-1 0 1 0 0,0 0-1 0 0,0-1 1 0 0,0 1-1 0 0,1 0 0 0 0,-1 0 1 0 0,0 0-1 0 0,1 0 0 0 0,-1 0 1 0 0,1 0-1 0 0,-1 0 1 0 0,1 0-1 0 0,-1 1-4 0 0,-5 9 61 0 0,-5-4 19 0 0,-3-1 34 0 0,10-3-58 0 0,-7 4 103 0 0,7 4-11 0 0,1-1-49 0 0,-4-4 23 0 0,3-4-71 0 0,1 5-21 0 0,1-1-37 0 0,-11 11-54 0 0,11-16 54 0 0,1 0 0 0 0,0 0 1 0 0,-1 1-1 0 0,1-1 0 0 0,0 0 0 0 0,0 1 0 0 0,0-1 0 0 0,0 1 0 0 0,0-1 0 0 0,1 1 0 0 0,-1 0 0 0 0,0-1 0 0 0,1 1 0 0 0,-1 0 0 0 0,1-1 0 0 0,-1 1 1 0 0,1 0-1 0 0,0 0 0 0 0,0 0 7 0 0,0 0-1 0 0,0-1 0 0 0,-1 1 0 0 0,1 0 0 0 0,0 0 0 0 0,-1-1 0 0 0,1 1 0 0 0,-1 0 0 0 0,0 0 0 0 0,1-1 0 0 0,-1 1 0 0 0,0-1 0 0 0,0 1 1 0 0,0-1 0 0 0,0 1-1 0 0,0-1 0 0 0,0 1 0 0 0,0 0 0 0 0,0-1 0 0 0,1 1 1 0 0,-1 0-1 0 0,1-1 0 0 0,-1 1 0 0 0,1 0 0 0 0,0 0 1 0 0,-1-1-1 0 0,1 1 0 0 0,0 0 1 0 0,0 22-52 0 0,0 28 28 0 0,3-46-92 0 0,6 10-55 0 0,2 2-6 0 0,-2-10 128 0 0,-3-6 84 0 0,1 1 68 0 0,-3 4 49 0 0,-4-7-141 0 0,1 0 0 0 0,-1 1-1 0 0,0-1 1 0 0,0 1 0 0 0,1-1-1 0 0,-1 1 1 0 0,0-1 0 0 0,1 0 0 0 0,-1 1-1 0 0,0-1 1 0 0,1 0 0 0 0,-1 1-1 0 0,1-1 1 0 0,-1 0 0 0 0,0 0 0 0 0,1 1-1 0 0,-1-1 1 0 0,1 0 0 0 0,-1 0-1 0 0,1 0 1 0 0,-1 0 0 0 0,1 0 0 0 0,-1 1-1 0 0,1-1 1 0 0,-1 0 0 0 0,1 0-1 0 0,-1 0 1 0 0,1 0 0 0 0,-1 0 0 0 0,1-1-1 0 0,-1 1 1 0 0,1 0-11 0 0,8 0 156 0 0,1 0-56 0 0,2 0-39 0 0,6 0-46 0 0,9 0-20 0 0,-8-2 32 0 0,-1-5 81 0 0,-7 3-22 0 0,6-2 96 0 0,-13 5-143 0 0,0 0 1 0 0,0 0-1 0 0,0-1 1 0 0,0 1-1 0 0,-1-1 1 0 0,4-2-40 0 0,11-7 201 0 0,-1 3-38 0 0,-11 6-111 0 0,-1 0 1 0 0,0-1-1 0 0,0 0 1 0 0,0 0-1 0 0,0 0 1 0 0,0-1-1 0 0,0 1 1 0 0,1-3-53 0 0,-4 4 36 0 0,1 0 0 0 0,0 0 1 0 0,0 0-1 0 0,0 0 0 0 0,0 1 1 0 0,1-1-37 0 0,10-6 115 0 0,-5-2-40 0 0,-4-1-11 0 0,-4 9-51 0 0,0 0-1 0 0,0-1 0 0 0,0 1 1 0 0,1 0-1 0 0,-1 0 1 0 0,1 0-1 0 0,-1 0 0 0 0,1 0 1 0 0,0 0-13 0 0,2-3 18 0 0,0-1 1 0 0,0 0 0 0 0,0 1 0 0 0,-1-1-1 0 0,1-1 1 0 0,-1 0-19 0 0,0 2 5 0 0,-3 3 3 0 0,1-1 0 0 0,0 1 0 0 0,-1 0 0 0 0,0-1 0 0 0,1 1 0 0 0,-1 0 0 0 0,0-1 0 0 0,0 1 0 0 0,-1-2-8 0 0,1 0 11 0 0,-2-1 53 0 0,-2 2-51 0 0,3 1-16 0 0,-2-5 22 0 0,-5-10 48 0 0,6 12-55 0 0,-1 1-12 0 0,-21-19 64 0 0,10 12-68 0 0,13 10-6 0 0,-1 0 0 0 0,1 1 0 0 0,0-1 0 0 0,-1 1 0 0 0,1-1 0 0 0,-1 1 0 0 0,1 0 0 0 0,-1 0 0 0 0,1-1 0 0 0,-1 1 0 0 0,0 0 10 0 0,-6-1 23 0 0,1-1-79 0 0,-1-4-140 0 0,0-1-89 0 0,-8-6-318 0 0,0 11 110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50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33 7136 0 0,'-13'-14'208'0'0,"8"12"-10"0"0,-2 2-132 0 0,3 0 36 0 0,2 0 104 0 0,2 0 239 0 0,-1-5 97 0 0,0 1-68 0 0,-1 1-61 0 0,0 1-56 0 0,-1 0-51 0 0,0 2-44 0 0,-1 0-40 0 0,1 0-32 0 0,-6 3 162 0 0,-8 7 297 0 0,15-8-443 0 0,1-1-36 0 0,-2 0 78 0 0,1 0-82 0 0,1-1-115 0 0,-1-1-17 0 0,-1 1 12 0 0,1 1 71 0 0,0 5 63 0 0,-1-1-37 0 0,-8 1 97 0 0,10-5-224 0 0,0-1-1 0 0,0 1 0 0 0,0-1 1 0 0,0 1-1 0 0,0-1 1 0 0,0 1-1 0 0,0-1 0 0 0,0 1 1 0 0,0 0-1 0 0,0 0 1 0 0,0-1-1 0 0,0 1 0 0 0,1 0 1 0 0,-1 0-1 0 0,0 0 1 0 0,1 0-16 0 0,-19 42 536 0 0,4-8-197 0 0,7-19-220 0 0,0-2-43 0 0,-2 4 48 0 0,2 8 12 0 0,7-22-111 0 0,0 1 1 0 0,-1-1-1 0 0,1 1 1 0 0,-1-1 0 0 0,0 0-1 0 0,0 1 1 0 0,-1-1-26 0 0,0 1 61 0 0,0 1 1 0 0,0-1-1 0 0,0 1 0 0 0,-1 3-61 0 0,0 5 141 0 0,1-1 1 0 0,-1 9-142 0 0,-3 11 193 0 0,-4-1-15 0 0,6-1-3 0 0,1-15-87 0 0,1-9-45 0 0,2-1 0 0 0,-1 1 0 0 0,1-1 0 0 0,0 1 0 0 0,0 0 0 0 0,1 3-43 0 0,-1 3 64 0 0,0 0 0 0 0,-1 0 0 0 0,-1 0 0 0 0,-2 8-64 0 0,4-18 14 0 0,-1 6 27 0 0,1 0-1 0 0,0 0 0 0 0,1 0 1 0 0,0 0-1 0 0,1 5-40 0 0,-1 3 49 0 0,0-10-24 0 0,1 0 0 0 0,0-1 0 0 0,0 1 0 0 0,0 0-1 0 0,1-1 1 0 0,1 4-25 0 0,1 6 47 0 0,2 11 29 0 0,9 28 79 0 0,2-17-108 0 0,-13-31-23 0 0,0-1 1 0 0,0 0 0 0 0,0 0 0 0 0,1-1-1 0 0,2 3-24 0 0,-5-6 5 0 0,-1-1 1 0 0,1 1-1 0 0,-1 0 0 0 0,0 0 0 0 0,0 0 0 0 0,0 0 0 0 0,0 0 0 0 0,0 0 0 0 0,0 1 0 0 0,0-1 0 0 0,-1 0 0 0 0,1 1-5 0 0,6 15 19 0 0,-3-14-5 0 0,0-1 1 0 0,0 1-1 0 0,0-1 0 0 0,1 1 0 0 0,0-1 0 0 0,-1-1 0 0 0,1 1 0 0 0,0-1 0 0 0,0 1 0 0 0,5 0-14 0 0,22 13 3 0 0,-24-11 20 0 0,1 0-49 0 0,-1-1-44 0 0,1 0-42 0 0,-1-1-38 0 0,-1 0-34 0 0,7 2-274 0 0,-5-3-15 0 0,-1-1 96 0 0,1 0 19 0 0,3-2-70 0 0,-3 0 24 0 0,10 1-650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53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0 160 4000 0 0,'13'0'91'0'0,"-10"0"11"0"0,-3 0 9 0 0,1 0-32 0 0,1 0 10 0 0,2 0 47 0 0,2 0 131 0 0,-6 0-259 0 0,0 0 1 0 0,0 0 0 0 0,1 0 0 0 0,-1 0 0 0 0,0 0-1 0 0,0 0 1 0 0,0 0 0 0 0,0 0 0 0 0,0 0 0 0 0,0 0 0 0 0,0 0-1 0 0,0 0 1 0 0,0 0 0 0 0,0 0 0 0 0,1 0 0 0 0,-1 0-1 0 0,0 0 1 0 0,0 0 0 0 0,0 0 0 0 0,0 0 0 0 0,0 0 0 0 0,0 0-1 0 0,0 0 1 0 0,0 0 0 0 0,0 0 0 0 0,0 0 0 0 0,0 0-1 0 0,0-1 1 0 0,1 1 0 0 0,-1 0 0 0 0,0 0 0 0 0,0 0 0 0 0,0 0-1 0 0,0 0 1 0 0,0 0 0 0 0,0 0 0 0 0,0 0 0 0 0,0 0-1 0 0,0 0 1 0 0,0 0 0 0 0,0 0 0 0 0,0-1 0 0 0,0 1 0 0 0,0 0-1 0 0,0 0 1 0 0,0 0 0 0 0,0 0 0 0 0,0 0 0 0 0,0 0-1 0 0,0 0 1 0 0,0 0 0 0 0,0 0 0 0 0,0 0 0 0 0,0-1 0 0 0,0 1-1 0 0,0 0 1 0 0,0 0-9 0 0,0-1 103 0 0,0 1-45 0 0,0-1-30 0 0,0-2-38 0 0,0 2 63 0 0,0 0 61 0 0,0-1 54 0 0,0 1 76 0 0,0 0 92 0 0,0-1 103 0 0,2 2 43 0 0,-1 0-460 0 0,-1 0 1 0 0,1 0 0 0 0,-1 0-1 0 0,1 0 1 0 0,-1 0 0 0 0,1 0-1 0 0,-1 0 1 0 0,1 0-1 0 0,-1 0 1 0 0,1 0 0 0 0,-1-1-1 0 0,1 1 1 0 0,-1 0 0 0 0,1 0-1 0 0,-1 0 1 0 0,1-1 0 0 0,-1 1-1 0 0,0 0 1 0 0,1-1-1 0 0,-1 1 1 0 0,0 0 0 0 0,1-1-1 0 0,-1 1 1 0 0,0 0 0 0 0,1-1-1 0 0,-1 1 1 0 0,0-1 0 0 0,1 1-1 0 0,-1 0 1 0 0,0-1-1 0 0,0 1 1 0 0,0-1 0 0 0,0 1-1 0 0,1-1 1 0 0,-1 1 0 0 0,0-1-1 0 0,0 1 1 0 0,0-1 0 0 0,0 1-1 0 0,0-1 1 0 0,0 1-1 0 0,0-1-22 0 0,0 1 8 0 0,0 0 0 0 0,-1 0-1 0 0,1 0 1 0 0,0-1-1 0 0,0 1 1 0 0,0 0-1 0 0,0 0 1 0 0,0 0 0 0 0,0 0-1 0 0,0 0 1 0 0,0 0-1 0 0,0 0 1 0 0,0 0 0 0 0,0 0-1 0 0,0 0 1 0 0,0-1-1 0 0,0 1 1 0 0,0 0-1 0 0,0 0 1 0 0,1 0 0 0 0,-1 0-1 0 0,0 0 1 0 0,0 0-1 0 0,0 0 1 0 0,0 0-1 0 0,0 0 1 0 0,0 0 0 0 0,0 0-1 0 0,0 0 1 0 0,0-1-1 0 0,0 1 1 0 0,0 0 0 0 0,0 0-1 0 0,0 0 1 0 0,0 0-1 0 0,0 0 1 0 0,1 0-1 0 0,-1 0 1 0 0,0 0 0 0 0,0 0-1 0 0,0 0 1 0 0,0 0-1 0 0,0 0 1 0 0,0 0-1 0 0,0 0 1 0 0,0 0 0 0 0,0 0-1 0 0,0 0 1 0 0,1 0-1 0 0,-1 0 1 0 0,0 0 0 0 0,0 0-1 0 0,0 0 1 0 0,0 0-1 0 0,0 0 1 0 0,0 0-1 0 0,0 0-7 0 0,1 0 83 0 0,0 0-37 0 0,0 0-23 0 0,2 0-29 0 0,-2 0 49 0 0,0 0 47 0 0,0 0 42 0 0,0 0 62 0 0,1 0 71 0 0,-1 0 83 0 0,-1-2-24 0 0,0 1-313 0 0,0 1 0 0 0,0-1 0 0 0,0 1 0 0 0,0-1 1 0 0,0 1-1 0 0,0 0 0 0 0,0-1 0 0 0,0 1 0 0 0,0-1 0 0 0,0 1 0 0 0,1-1 1 0 0,-1 1-1 0 0,0 0 0 0 0,0-1 0 0 0,0 1 0 0 0,0-1 0 0 0,1 1 1 0 0,-1 0-1 0 0,0-1 0 0 0,0 1 0 0 0,1 0 0 0 0,-1-1 0 0 0,0 1 1 0 0,1 0-1 0 0,-1-1 0 0 0,0 1 0 0 0,1 0 0 0 0,-1 0 0 0 0,0-1 1 0 0,1 1-1 0 0,-1 0 0 0 0,1 0 0 0 0,-1 0 0 0 0,0 0 0 0 0,1-1 1 0 0,-1 1-1 0 0,1 0 0 0 0,-1 0 0 0 0,1 0 0 0 0,-1 0 0 0 0,0 0 1 0 0,1 0-1 0 0,-1 0 0 0 0,1 0 0 0 0,-1 0 0 0 0,1 0 0 0 0,-1 1-11 0 0,2-1 39 0 0,0 0-1 0 0,0-1 0 0 0,-1 1 1 0 0,1 0-1 0 0,0 0 0 0 0,0-1 0 0 0,-1 1 1 0 0,1-1-1 0 0,1 0-38 0 0,4-4 133 0 0,2-3 155 0 0,7-5 244 0 0,-9 11-397 0 0,1 1-44 0 0,-1 1 37 0 0,-5 0-87 0 0,1 1 0 0 0,-1-1 0 0 0,0 0 1 0 0,0-1-1 0 0,0 1 0 0 0,0 0 0 0 0,1-1 0 0 0,-1 1 0 0 0,0-1 1 0 0,1 0-42 0 0,12-6 233 0 0,9-7 204 0 0,1 1 9 0 0,-10 5-194 0 0,16 3 300 0 0,-22 0-411 0 0,6-3 127 0 0,0-1-7 0 0,-6 5-129 0 0,3 0 44 0 0,21 4 162 0 0,-13 1-89 0 0,-18-1-240 0 0,0 1-1 0 0,0-1 1 0 0,-1 0 0 0 0,1 1 0 0 0,0 0 0 0 0,0-1-1 0 0,-1 1 1 0 0,1 0 0 0 0,-1 0 0 0 0,1 0-1 0 0,1 1-8 0 0,4 2-6 0 0,-1-3 8 0 0,-2 1-3 0 0,5 14 54 0 0,-4-8-44 0 0,-4-7-9 0 0,-1 0 0 0 0,1 1 0 0 0,0-1 0 0 0,0 1 1 0 0,0-1-1 0 0,-1 1 0 0 0,1-1 0 0 0,-1 1 0 0 0,1 0 0 0 0,-1-1 0 0 0,0 1 0 0 0,1 0 0 0 0,-1-1 0 0 0,0 1 0 0 0,0 32 0 0 0,0 43 0 0 0,0-76 2 0 0,0 1 0 0 0,-1-1 0 0 0,1 1 0 0 0,0-1 0 0 0,0 1 0 0 0,-1 0 0 0 0,1-1 0 0 0,-1 1 0 0 0,0-1-1 0 0,1 0 1 0 0,-1 1 0 0 0,0-1 0 0 0,0 1-2 0 0,-5 11 29 0 0,5-10-28 0 0,0 0 1 0 0,1-1 0 0 0,0 1-1 0 0,0 0 1 0 0,0 0-1 0 0,0 0 1 0 0,0 0-2 0 0,0 2 0 0 0,1-1 0 0 0,-1 1 0 0 0,-1-1 0 0 0,1 1 0 0 0,-1-1 0 0 0,0 1-1 0 0,-1 3 1 0 0,-24 65 0 0 0,8-27 57 0 0,5-13-39 0 0,2-6 34 0 0,1-1-51 0 0,-4-2-1 0 0,1-3 0 0 0,-18 42 0 0 0,28-50 11 0 0,0-8 32 0 0,-1-1-35 0 0,1 0-8 0 0,-1 0 1 0 0,0 0-1 0 0,0-1 1 0 0,0 0-1 0 0,-2 1 0 0 0,2-1-1 0 0,3-3 3 0 0,0 0 1 0 0,1 1-1 0 0,-1-1 0 0 0,0 0 1 0 0,1 0-1 0 0,-1 1 1 0 0,1-1-1 0 0,-1 1 0 0 0,0-1 1 0 0,1 1-1 0 0,-1-1 1 0 0,1 1-1 0 0,0-1 1 0 0,-1 1-1 0 0,1-1 0 0 0,-1 1 1 0 0,1-1-1 0 0,0 1 1 0 0,-1 0-1 0 0,1-1 1 0 0,0 1-1 0 0,-1 0-2 0 0,-1 4 15 0 0,-8 8 12 0 0,7-10 42 0 0,0-1 19 0 0,-10 11-13 0 0,0 3-1 0 0,11-12-60 0 0,1 1-13 0 0,1 15 80 0 0,0-17-6 0 0,0-3 0 0 0,0 0 17 0 0,0 0 10 0 0,5 0 1 0 0,0 0-37 0 0,14 0 71 0 0,-13-3-67 0 0,7-7 0 0 0,2 7 19 0 0,28 3 36 0 0,56 0 51 0 0,-97 0-175 0 0,0 0 0 0 0,-1 0 0 0 0,1-1 0 0 0,-1 1 0 0 0,1 0 0 0 0,-1-1 0 0 0,1 1 0 0 0,-1-1 0 0 0,1 0 0 0 0,-1 1 0 0 0,1-1 0 0 0,-1 0 0 0 0,0 0-1 0 0,13-5 14 0 0,3 3 38 0 0,1 2 0 0 0,0 0 1 0 0,0 1-1 0 0,7 2-52 0 0,0-2 8 0 0,43 0-7 0 0,-42 0-50 0 0,-24 0-28 0 0,2-2-86 0 0,-2 0 52 0 0,0 0 56 0 0,5-2 32 0 0,-3 2-30 0 0,-2 2-10 0 0,0-1-33 0 0,0 1-40 0 0,0-1-47 0 0,0 1-84 0 0,0-1-77 0 0,0 1-85 0 0,1 0-96 0 0,-1 0-104 0 0,1-1-114 0 0,-1 1-124 0 0,-1 0 384 0 0,1 0-35 0 0,0 0-1643 0 0,-2 0-1224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51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585 396 6880 0 0,'0'0'157'0'0,"0"0"23"0"0,0 0 11 0 0,-3 0-31 0 0,-7 0-64 0 0,8 0 8 0 0,1 0 120 0 0,-2 0 201 0 0,-7 0 14 0 0,7 0-6 0 0,1 0-28 0 0,-2 0-254 0 0,1 0-81 0 0,1 0 1 0 0,0 0 0 0 0,-1 0-1 0 0,1 0 1 0 0,-1 0-1 0 0,1 0 1 0 0,0 1-1 0 0,0-1 1 0 0,-2 2-71 0 0,-4 3 188 0 0,-2 0 73 0 0,-4-2 56 0 0,1-2 15 0 0,0 0-75 0 0,1 2-58 0 0,1 0-40 0 0,-19 4 185 0 0,17-6-169 0 0,-2-1 145 0 0,2 2-68 0 0,1 1-57 0 0,0 0-47 0 0,-5 1 10 0 0,-11-1 10 0 0,16-3-112 0 0,-10-1 42 0 0,8 5 9 0 0,11-2-79 0 0,0 0-1 0 0,-1-1 0 0 0,1 1 0 0 0,-1-1 1 0 0,0 1-1 0 0,0-1 0 0 0,1-1 0 0 0,-1 1 1 0 0,0 0-1 0 0,0-1 0 0 0,-3 0-27 0 0,-10 2 103 0 0,-7 5 92 0 0,3-2-17 0 0,7-3-87 0 0,-33-2 325 0 0,37 0-297 0 0,-1 0 39 0 0,9 0-145 0 0,0-1 0 0 0,0 1 0 0 0,0 0 0 0 0,1-1 0 0 0,-1 0 0 0 0,0 1-1 0 0,1-1 1 0 0,-1 0 0 0 0,0 0 0 0 0,1 0 0 0 0,-1 0 0 0 0,1 0 0 0 0,-1 0 0 0 0,1 0 0 0 0,-1-1-13 0 0,-2-1 109 0 0,-6 3-71 0 0,8 0 17 0 0,0 0 63 0 0,-3 0-54 0 0,5 0-63 0 0,-1 0 0 0 0,1 0 0 0 0,-1 0 0 0 0,1 0 0 0 0,-1 0 0 0 0,1 0 0 0 0,0 0 0 0 0,-1 0 0 0 0,1 0 0 0 0,-1 0 0 0 0,1 0 0 0 0,0-1 0 0 0,-1 1 0 0 0,1 0 1 0 0,-1 0-1 0 0,1 0 0 0 0,0-1 0 0 0,-1 1 0 0 0,1 0 0 0 0,0 0-1 0 0,-1-1 5 0 0,1 0-1 0 0,-1 0 1 0 0,1 0 0 0 0,0 1 0 0 0,0-1-1 0 0,-1 0 1 0 0,1 0 0 0 0,0 0 0 0 0,0 0-1 0 0,0 1 1 0 0,0-1 0 0 0,0 0 0 0 0,0 0-1 0 0,0-1-3 0 0,0 2 2 0 0,0-1 0 0 0,0 0 0 0 0,0 1 0 0 0,0-1 0 0 0,0 0 0 0 0,0 1 0 0 0,0-1 0 0 0,0 0 1 0 0,1 1-1 0 0,-1-1 0 0 0,0 0 0 0 0,0 1 0 0 0,1-1 0 0 0,-1 0 0 0 0,0 1 0 0 0,1-1 1 0 0,-1 1-1 0 0,1-1 0 0 0,-1 1 0 0 0,1-1 0 0 0,-1 1 0 0 0,1-1 0 0 0,-1 1 0 0 0,1-1 0 0 0,-1 1 1 0 0,1 0-4 0 0,0-1 2 0 0,-1 1 1 0 0,1 0-1 0 0,-1-1 1 0 0,1 1-1 0 0,-1-1 1 0 0,1 1-1 0 0,-1-1 1 0 0,1 1-1 0 0,-1-1 1 0 0,0 1-1 0 0,1-1 1 0 0,-1 0-1 0 0,0 1 1 0 0,1-1-1 0 0,-1 0 1 0 0,0 1-1 0 0,0-1 1 0 0,1 0 0 0 0,-1 1-1 0 0,0-1 1 0 0,0 0-1 0 0,0 1 1 0 0,0-1-1 0 0,0 0 1 0 0,0 1-1 0 0,0-1-2 0 0,0-1 6 0 0,0 1 0 0 0,0-1 1 0 0,0 1-1 0 0,0 0 0 0 0,1-1 0 0 0,-1 1 0 0 0,0-1 0 0 0,1 1 0 0 0,-1 0 1 0 0,1-1-1 0 0,-1 1 0 0 0,1 0 0 0 0,0-1 0 0 0,0 1 0 0 0,0 0 0 0 0,0-1-6 0 0,7-6-4 0 0,-8 8 3 0 0,2-3 2 0 0,1 0 0 0 0,-1 0 0 0 0,0 0-1 0 0,0 0 1 0 0,0-1 0 0 0,0 0-1 0 0,0 0 8 0 0,0 1 0 0 0,0-1 0 0 0,0 1 0 0 0,0 0 1 0 0,1 0-1 0 0,0-1-8 0 0,5-3 9 0 0,-5 4-9 0 0,1-1 0 0 0,-1 1 1 0 0,0 0-1 0 0,0-1 0 0 0,-1 1 0 0 0,1-2 0 0 0,2-5 0 0 0,-4 8 0 0 0,0-1 0 0 0,0 1 0 0 0,0 0 0 0 0,0 0 0 0 0,1 0 0 0 0,-1 0 0 0 0,1 0 0 0 0,0 0 1 0 0,-1 0-2 0 0,9-9 32 0 0,-1 1 0 0 0,8-12-31 0 0,-5 4 2 0 0,-6 10-2 0 0,-5 7 0 0 0,0 0 0 0 0,0-1 0 0 0,0 1 0 0 0,0-1 0 0 0,-1 1 0 0 0,1 0 0 0 0,0-1 0 0 0,-1 0 0 0 0,1 1 1 0 0,-1-1-1 0 0,1 1 0 0 0,-1-1 0 0 0,0 1 0 0 0,1-1 0 0 0,-1 0 0 0 0,0 1 0 0 0,0-2-1 0 0,0 1 1 0 0,0 0 0 0 0,0 0 0 0 0,0 0 0 0 0,0 0 0 0 0,1 0 0 0 0,-1 0 0 0 0,1 0 0 0 0,-1 0 0 0 0,1 1 0 0 0,0-1 0 0 0,0 0 0 0 0,0 0 0 0 0,0 1 0 0 0,0-1 0 0 0,0 1 0 0 0,0-1 0 0 0,1 1 0 0 0,-1-1 0 0 0,1 1 0 0 0,-1 0 0 0 0,2-1 0 0 0,4-5 0 0 0,-6 6 0 0 0,-1 0 0 0 0,1 1 0 0 0,-1-1 0 0 0,1 0 0 0 0,-1 0 0 0 0,1 0 0 0 0,-1 0 0 0 0,0 0 0 0 0,1 0 0 0 0,-1 0 0 0 0,0 0 0 0 0,0 1 0 0 0,1-1 0 0 0,-1 0 0 0 0,0 0 0 0 0,0 0 0 0 0,0 0 0 0 0,0-1 0 0 0,2-12 0 0 0,1 9 0 0 0,1 0 0 0 0,0 0 0 0 0,1 0 0 0 0,-1 0 0 0 0,1 1 0 0 0,0 0 0 0 0,0 0 0 0 0,4-3 0 0 0,-3 6 0 0 0,-2-1 0 0 0,5-14 0 0 0,-8 15 0 0 0,-1 0 0 0 0,1 0 0 0 0,0 0 0 0 0,0 0 0 0 0,0-1 0 0 0,0 1 0 0 0,0 1 0 0 0,0-1 0 0 0,0 0 0 0 0,0 0 0 0 0,0 0 0 0 0,1 0 0 0 0,0 1 0 0 0,-1-1 0 0 0,1 0 0 0 0,-1 1 0 0 0,1-1 0 0 0,-1 0 0 0 0,0 0 0 0 0,1 0 0 0 0,-1 0 0 0 0,0 0 0 0 0,0 0 0 0 0,1-1 0 0 0,-1 1 0 0 0,0 0 0 0 0,0-1 0 0 0,0 1 0 0 0,-1 1 0 0 0,0 0 0 0 0,0-1 0 0 0,1 1 0 0 0,-1 0 0 0 0,0 0 0 0 0,0-1 0 0 0,1 1 0 0 0,-1 0 0 0 0,1 0 0 0 0,-1 0 0 0 0,0-1 0 0 0,1 1 0 0 0,-1 0 0 0 0,0 0 0 0 0,1 0 0 0 0,-1 0 0 0 0,1 0 0 0 0,-1 0 0 0 0,0 0 0 0 0,1 0 0 0 0,-1 0 0 0 0,0 0 0 0 0,1 0 0 0 0,-1 0 0 0 0,1 0 0 0 0,-1 0 0 0 0,0 0 0 0 0,1 0 0 0 0,-1 0 0 0 0,1 1 0 0 0,9-1 0 0 0,-15 0 0 0 0,5 0 0 0 0,1 0 0 0 0,-1 0 0 0 0,1 0 0 0 0,-1 1 0 0 0,1-1 0 0 0,-1 0 0 0 0,1 1 0 0 0,-1-1 0 0 0,0 0 0 0 0,1 1 0 0 0,-1-1 0 0 0,0 0 0 0 0,1 1 0 0 0,-1-1 0 0 0,0 1 0 0 0,1-1 0 0 0,-1 1 0 0 0,0-1 0 0 0,0 0 0 0 0,1 1 0 0 0,-1-1 0 0 0,0 1 0 0 0,0-1 0 0 0,0 1 0 0 0,0-1 0 0 0,0 1 0 0 0,0 0 0 0 0,0-1 0 0 0,0 1 0 0 0,0-1 0 0 0,0 1 0 0 0,0-1 0 0 0,0 1 0 0 0,0-1 0 0 0,0 1 0 0 0,0-1 0 0 0,-1 2 2 0 0,-1 0-1 0 0,1-1 0 0 0,0 1 1 0 0,1 0-1 0 0,-1-1 0 0 0,0 1 1 0 0,0 0-1 0 0,1 0-1 0 0,4 9 29 0 0,0-6-15 0 0,-4-3-10 0 0,1 0-1 0 0,-1-1 1 0 0,1 1 0 0 0,-1 0 0 0 0,1 0 0 0 0,-1 0 0 0 0,0 0-1 0 0,0 0 1 0 0,0 0 0 0 0,0-1 0 0 0,-1 2-4 0 0,1-1 4 0 0,0 0 0 0 0,0 0 0 0 0,0 0 0 0 0,0 0 0 0 0,0 0-1 0 0,0 0 1 0 0,0 0 0 0 0,1 0 0 0 0,-1 0 0 0 0,1-1 0 0 0,0 2-4 0 0,4 5 21 0 0,-4-6-18 0 0,0-1 0 0 0,0 0-1 0 0,0 1 1 0 0,-1-1 0 0 0,1 1 0 0 0,0-1 0 0 0,-1 1 0 0 0,1 0 0 0 0,-1-1 0 0 0,0 1 0 0 0,1 0-1 0 0,-1-1 1 0 0,0 1 0 0 0,0 0 0 0 0,0 1-3 0 0,0-1 4 0 0,0 0-1 0 0,0 1 1 0 0,0-1-1 0 0,0 0 1 0 0,0 1-1 0 0,-1-1 1 0 0,1 1-1 0 0,-1-1 1 0 0,0 0-1 0 0,1 0 1 0 0,-1 1-1 0 0,0-1 1 0 0,0 0-1 0 0,-1 0 1 0 0,1 0-1 0 0,0 0 1 0 0,-1 0-1 0 0,1 0 1 0 0,-2 0-4 0 0,2 0 7 0 0,-1 0 0 0 0,0 0 0 0 0,1 0 0 0 0,-1 1 0 0 0,1-1 0 0 0,0 0 0 0 0,0 1-1 0 0,0-1 1 0 0,0 0 0 0 0,0 1 0 0 0,1-1 0 0 0,-1 1 0 0 0,1 0 0 0 0,-1-1 0 0 0,1 1 0 0 0,0-1 0 0 0,0 1 0 0 0,0 0 0 0 0,0-1 0 0 0,1 1 0 0 0,-1-1 0 0 0,1 1 0 0 0,0 2-7 0 0,5 10 100 0 0,-5-12-71 0 0,1 1 0 0 0,-1-1-1 0 0,0 0 1 0 0,-1 1 0 0 0,1-1 0 0 0,0 1 0 0 0,-1-1-1 0 0,0 2-28 0 0,2 7 137 0 0,1-1-36 0 0,8 7 9 0 0,-9-15-109 0 0,0 0 1 0 0,0 0-1 0 0,0 0 1 0 0,-1 0-1 0 0,1 0 0 0 0,-1 0 1 0 0,0 1-2 0 0,0 2-16 0 0,0 0 0 0 0,0 0-1 0 0,-1 1 1 0 0,0-1 0 0 0,0 0 16 0 0,0 17-63 0 0,3-10 49 0 0,2-2 34 0 0,3-1 38 0 0,-7-9-49 0 0,0 1 0 0 0,0-1 1 0 0,0 0-1 0 0,0 0 0 0 0,0 1 0 0 0,0-1 0 0 0,0 0 1 0 0,0 1-1 0 0,0-1 0 0 0,-1 1 0 0 0,1-1 1 0 0,0 1-1 0 0,-1-1 0 0 0,1 1 0 0 0,-1 0 1 0 0,0-1-1 0 0,0 1 0 0 0,1 0 0 0 0,-1-1 1 0 0,0 1-1 0 0,-1 1-9 0 0,1 1 24 0 0,0 0 0 0 0,1 0 1 0 0,-1-1-1 0 0,1 1 0 0 0,-1 0 0 0 0,1 0 1 0 0,1 1-25 0 0,0 1 11 0 0,1 1-9 0 0,-1-1 0 0 0,-1 1-1 0 0,1 0 1 0 0,-1 0-1 0 0,0 0 1 0 0,0 0-1 0 0,-1 0-1 0 0,0 4 4 0 0,1-8 6 0 0,-1 1-1 0 0,0-1 1 0 0,0 1-1 0 0,-1-1 1 0 0,1 1 0 0 0,-1-1-1 0 0,0 4-9 0 0,-7 1 55 0 0,13 5-29 0 0,-16 16 133 0 0,11-27-86 0 0,0-2-1 0 0,0 3-12 0 0,0-2-58 0 0,0-1-1 0 0,0 1 1 0 0,0 0-1 0 0,0-1 1 0 0,1 1 0 0 0,-1 0-1 0 0,0-1 1 0 0,0 1-1 0 0,0 0 1 0 0,0-1-1 0 0,1 1 1 0 0,-1 0-1 0 0,0-1 1 0 0,1 1-1 0 0,-1-1-1 0 0,1 1 4 0 0,-1-1-1 0 0,1 0 1 0 0,-1 1-1 0 0,1-1 1 0 0,0 0-1 0 0,-1 0 1 0 0,1 1 0 0 0,0-1-1 0 0,-1 0 1 0 0,1 0-1 0 0,0 0 1 0 0,-1 0-1 0 0,1 0 1 0 0,0 0-1 0 0,0 0-3 0 0,-1 0 0 0 0,2 0 27 0 0,-2 0-44 0 0,0 0-47 0 0,0 0-94 0 0,0 0-168 0 0,0 0 166 0 0,0 0-50 0 0,0 0-81 0 0,0 0 93 0 0,0 0-39 0 0,0 0-44 0 0,0 0-41 0 0,0 0-38 0 0,0 0-34 0 0,0 0-253 0 0,0 0-56 0 0,0 0-825 0 0,0 0-646 0 0,0 0-1230 0 0</inkml:trace>
  <inkml:trace contextRef="#ctx0" brushRef="#br0" timeOffset="453.31">1042 96 8464 0 0,'0'0'190'0'0,"0"0"28"0"0,-2 0 10 0 0,-9-2-90 0 0,1-4-56 0 0,2 1-58 0 0,-1 3-12 0 0,5 2 34 0 0,2 0 50 0 0,1 0 107 0 0,-2 0 176 0 0,-7 0 5 0 0,7 0-19 0 0,3 0-77 0 0,-2 0-31 0 0,-13 4 53 0 0,-1 7-39 0 0,0 4-46 0 0,1 2-54 0 0,0-1-53 0 0,12-13-77 0 0,0 1-1 0 0,0 0 1 0 0,1 0-1 0 0,-1 0 1 0 0,1 0-1 0 0,-1 1-40 0 0,-9 17 144 0 0,-6 9-21 0 0,-4 22 19 0 0,-1 2 2 0 0,20-49-114 0 0,1-1-1 0 0,-1 1 1 0 0,2 0-1 0 0,-1 0 1 0 0,0 7-30 0 0,0 3 136 0 0,1 0 1 0 0,1 17-137 0 0,0-14 74 0 0,0-11-29 0 0,1 0 0 0 0,1 0 1 0 0,-1-1-1 0 0,1 1 1 0 0,0-1-1 0 0,1 1-45 0 0,4 17 112 0 0,-5-21-95 0 0,-1 0 1 0 0,1 0 0 0 0,-1-1-1 0 0,1 1 1 0 0,0-1 0 0 0,1 1 0 0 0,0 0-18 0 0,8 13 74 0 0,4 15 56 0 0,-14-31-121 0 0,-1 1 0 0 0,1-1 0 0 0,-1 1 0 0 0,1-1 0 0 0,0 0 0 0 0,0 1 0 0 0,-1-1 0 0 0,1 0 0 0 0,0 0 0 0 0,0 0 0 0 0,0 1 0 0 0,0-1 0 0 0,0 0 0 0 0,1 0 0 0 0,-1 0 0 0 0,0-1 0 0 0,0 1 0 0 0,1 0 0 0 0,-1 0 0 0 0,0-1 0 0 0,1 1 0 0 0,-1-1 0 0 0,1 1 0 0 0,0-1-9 0 0,8 3 101 0 0,3 3 62 0 0,-5-1-56 0 0,2 1 44 0 0,4-4 44 0 0,2-1 79 0 0,-12 0-185 0 0,1-1 0 0 0,-1 0 0 0 0,0 0 0 0 0,1 0 0 0 0,-1 0 1 0 0,0-1-1 0 0,1 1 0 0 0,-1-1 0 0 0,4-1-89 0 0,-6 1 44 0 0,32-17 645 0 0,-11 4-309 0 0,-4 1-160 0 0,-11 6-154 0 0,1-1-35 0 0,-6 5-22 0 0,-1-1 0 0 0,1 0 0 0 0,0 0 0 0 0,-1 0 0 0 0,0 0 0 0 0,0-1 0 0 0,0 1 0 0 0,0-2-9 0 0,8-16 27 0 0,3 4 49 0 0,-11 16-62 0 0,0-1-1 0 0,0 0 1 0 0,0 0 0 0 0,0 0-1 0 0,0 0 1 0 0,-1 0 0 0 0,1-2-14 0 0,-1 1 17 0 0,0 1 1 0 0,0-1-1 0 0,-1 1 1 0 0,1-1 0 0 0,-1 1-1 0 0,0-2-17 0 0,0-68 155 0 0,0 70-151 0 0,0 1 1 0 0,0-1-1 0 0,-1 1 0 0 0,1-1 0 0 0,0 1 0 0 0,-1-1 1 0 0,1 1-1 0 0,-1-1 0 0 0,0 1 0 0 0,0 0 0 0 0,0-1 1 0 0,0 1-1 0 0,-1 0 0 0 0,1 0 0 0 0,0 0 0 0 0,-1 0 1 0 0,0 0-5 0 0,0-1 3 0 0,0 0 0 0 0,0 0 0 0 0,0 0 0 0 0,0-1 0 0 0,1 1 0 0 0,-1 0 0 0 0,1-2-3 0 0,-5-16 5 0 0,5 16 0 0 0,0 1 0 0 0,0 0 0 0 0,0 0-1 0 0,0 0 1 0 0,-1 0 0 0 0,0 1 0 0 0,0-1 0 0 0,0 0-1 0 0,0 1 1 0 0,-1-1 0 0 0,1 1 0 0 0,-1 0 0 0 0,0-1-1 0 0,-2-1-4 0 0,-7-8 0 0 0,0-1 0 0 0,2-1 0 0 0,-1 0 0 0 0,9 11 1 0 0,0 0-1 0 0,0 0 0 0 0,0 0 0 0 0,0 0 0 0 0,1-1 1 0 0,-2-3-1 0 0,3 5-2 0 0,-1 1 1 0 0,0-1-1 0 0,0 0 1 0 0,0 0-1 0 0,0 1 1 0 0,-1-1 0 0 0,1 1-1 0 0,-1-1 1 0 0,1 1-1 0 0,-1 0 1 0 0,0 0-1 0 0,0-1 2 0 0,-27-26-144 0 0,26 26 47 0 0,2-1 33 0 0,2-5-42 0 0,-1 7 39 0 0,0-12-232 0 0,0 12 154 0 0,0 2-54 0 0,0 0-80 0 0,0 0 89 0 0,0 0-40 0 0,0 0-42 0 0,0 0-40 0 0,0 0-38 0 0,0 0-33 0 0,1 0-246 0 0,-1 0-56 0 0,2 0-803 0 0,2 0-633 0 0,5 0-1202 0 0</inkml:trace>
  <inkml:trace contextRef="#ctx0" brushRef="#br0" timeOffset="1178.61">1405 96 8576 0 0,'0'0'197'0'0,"0"0"24"0"0,0 0 17 0 0,3-2 30 0 0,7-9 117 0 0,-8 10-171 0 0,0 0-49 0 0,-1 0-41 0 0,1 0-37 0 0,2 1 21 0 0,1 1-52 0 0,-3-1-11 0 0,-1 1 39 0 0,12-4 283 0 0,-3-3-105 0 0,-2 1-95 0 0,1 1 33 0 0,-1 0-32 0 0,7-3 124 0 0,-4 3-61 0 0,6 4-21 0 0,-1-2-29 0 0,6-8 109 0 0,6 5-2 0 0,-12-1-148 0 0,1 0 32 0 0,0 4 1 0 0,-5 3-88 0 0,-3-1-16 0 0,-1 0 1 0 0,0 0-1 0 0,0-1 1 0 0,8-1-70 0 0,0-3 87 0 0,6-2 7 0 0,-20 7-89 0 0,0 0-1 0 0,0 0 1 0 0,0-1 0 0 0,0 1 0 0 0,0 0 0 0 0,0 1-1 0 0,0-1 1 0 0,0 0 0 0 0,-1 1 0 0 0,2-1-5 0 0,12 6 14 0 0,-11-5-7 0 0,-1 1 0 0 0,0-1 0 0 0,1 0 0 0 0,-1 0 0 0 0,1-1 0 0 0,-1 1 0 0 0,1-1 0 0 0,-1 0 0 0 0,1 0-7 0 0,72 0 112 0 0,-50 0-12 0 0,-4 0 70 0 0,-19 0-66 0 0,-3 0 9 0 0,0 0 38 0 0,0 0 10 0 0,0 0 6 0 0,0 0 3 0 0,0 0 12 0 0,0 0 2 0 0,2 0-1 0 0,9 0-8 0 0,-9 0-40 0 0,-2 0-21 0 0,0 0-2 0 0,0 0-8 0 0,0 3-42 0 0,0 8-41 0 0,1 3 31 0 0,-1-12-51 0 0,1 1 0 0 0,-1-1 0 0 0,0 1 0 0 0,0-1 0 0 0,0 1 0 0 0,0-1 0 0 0,-1 1 0 0 0,1-1 0 0 0,-1 0 0 0 0,1 1 0 0 0,-1-1 0 0 0,0 2-1 0 0,-6 0 29 0 0,7-3-29 0 0,-1-1 1 0 0,1 0 0 0 0,-1 0 0 0 0,1 1 0 0 0,0-1-1 0 0,-1 0 1 0 0,1 0 0 0 0,-1 1 0 0 0,1-1-1 0 0,0 1 1 0 0,-1-1 0 0 0,1 0 0 0 0,0 1 0 0 0,0-1-1 0 0,-1 1 1 0 0,1-1 0 0 0,0 1 0 0 0,0-1-1 0 0,0 0 1 0 0,-1 1 0 0 0,1-1 0 0 0,0 1 0 0 0,0-1-1 0 0,0 1 1 0 0,0-1 0 0 0,0 1 0 0 0,0-1-1 0 0,0 1 1 0 0,0-1 0 0 0,0 1 0 0 0,0-1-1 0 0,1 1 0 0 0,-1 10 4 0 0,0 10 63 0 0,0-14-37 0 0,0-5-26 0 0,0 0-1 0 0,0 0 1 0 0,0 1-1 0 0,0-1 1 0 0,0 0-1 0 0,-1 0 1 0 0,1 0-1 0 0,0 0 1 0 0,-1 0-1 0 0,0 1-3 0 0,-1 1 0 0 0,0-1 0 0 0,0 1 0 0 0,1 0 0 0 0,-1 0 0 0 0,1-1 0 0 0,0 1 0 0 0,0 0 0 0 0,1 0 0 0 0,-1 0 0 0 0,1 3 0 0 0,0-5 1 0 0,0 0-1 0 0,0 0 0 0 0,-1-1 0 0 0,1 1 0 0 0,0 0 0 0 0,-1 0 0 0 0,1-1 0 0 0,-1 1 0 0 0,1 0 1 0 0,-1 0-1 0 0,0-1 0 0 0,0 1 0 0 0,0-1 0 0 0,0 1 0 0 0,0 0 4 0 0,0-1-1 0 0,0 1 1 0 0,0 0 0 0 0,0-1 0 0 0,1 1-1 0 0,-1 0 1 0 0,1-1 0 0 0,-1 1-1 0 0,1 0 1 0 0,-1 0 0 0 0,1 0-1 0 0,0-1 1 0 0,0 1 0 0 0,0 1-4 0 0,0 11 7 0 0,1-4 17 0 0,-1 0 0 0 0,0-1 0 0 0,-1 1 1 0 0,0-1-1 0 0,-1 2-24 0 0,-3 5 16 0 0,3-13-6 0 0,1 0 1 0 0,0 1 0 0 0,0-1-1 0 0,0 0 1 0 0,0 1 0 0 0,1-1-1 0 0,-1 1 1 0 0,1 1-11 0 0,-1 24 97 0 0,0-20-60 0 0,-1 0 0 0 0,0 0 0 0 0,0 0 0 0 0,-3 5-37 0 0,1 3 76 0 0,5 3-6 0 0,-1-10-25 0 0,1 6 96 0 0,-1-12-90 0 0,1-1 1 0 0,-1 1 0 0 0,0 0-1 0 0,-1-1 1 0 0,1 1-1 0 0,-1 0 1 0 0,1-1-1 0 0,-2 4-51 0 0,-2 3 75 0 0,-1 5 29 0 0,3-4 19 0 0,0 1 50 0 0,2 1 88 0 0,0 16 43 0 0,0-26-177 0 0,0-3-6 0 0,0 0-7 0 0,0 0-29 0 0,0 0-12 0 0,0 2-1 0 0,0 9 2 0 0,0-9 4 0 0,0-2-30 0 0,0-2-134 0 0,1-5-11 0 0,5 1-2 0 0,-2 3 22 0 0,-1-1-46 0 0,-2 0 4 0 0,-1-1-40 0 0,0 2-27 0 0,0-1-36 0 0,0-2-307 0 0,0-1-211 0 0,0-5-447 0 0,0-4-508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49.3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333 364 8208 0 0,'0'-3'234'0'0,"1"1"-168"0"0,-1-2 18 0 0,-6 0-15 0 0,-5-2 43 0 0,8 4-49 0 0,-1-1-81 0 0,0 1-13 0 0,1 0 53 0 0,0 1 48 0 0,0 0 64 0 0,0 0 40 0 0,0 1 67 0 0,-1-1 76 0 0,0 1 87 0 0,1 0-160 0 0,-7 0 287 0 0,4 0-248 0 0,0 0 60 0 0,2 0-126 0 0,-1 0 36 0 0,2 0-187 0 0,-4 0 2 0 0,2 0-1 0 0,-2 0 60 0 0,-2 0 93 0 0,2 0-139 0 0,-4-1 42 0 0,-3 0 41 0 0,0 2 40 0 0,2 3 40 0 0,6-1-154 0 0,-20 11 357 0 0,18-9-332 0 0,0 2-50 0 0,5-5-30 0 0,0 1 0 0 0,0-1 0 0 0,-1 1 0 0 0,0-1 0 0 0,-3 2-35 0 0,3-3 39 0 0,0 2-1 0 0,1-1 0 0 0,-1 0 1 0 0,0 1-1 0 0,-2 2-38 0 0,5-4 5 0 0,-1 1 0 0 0,1-1 0 0 0,0 1 1 0 0,0-1-1 0 0,0 1 0 0 0,0 0 0 0 0,0-1 0 0 0,0 1 0 0 0,1 0 1 0 0,-1 0-6 0 0,-2 11 0 0 0,2-11 0 0 0,1 0 0 0 0,-1 1 0 0 0,1-1 0 0 0,-1 0 0 0 0,0 0 0 0 0,0 1 0 0 0,0-1 0 0 0,0 0 0 0 0,0 0 0 0 0,0 0 0 0 0,-1 0 0 0 0,1 0 0 0 0,-1-1 0 0 0,1 1 0 0 0,-2 1 0 0 0,0-1 0 0 0,1 0 0 0 0,-1 1 0 0 0,1-1 0 0 0,0 1 0 0 0,0 0 0 0 0,0 0 0 0 0,0 0 0 0 0,0 0 0 0 0,1 0 0 0 0,-1 0 0 0 0,1 1 0 0 0,0-1 0 0 0,0 0 0 0 0,0 1 0 0 0,0-1 0 0 0,1 1 0 0 0,-1-1 0 0 0,1 1 0 0 0,0 1 0 0 0,0 10 0 0 0,-1-6 0 0 0,1 1 0 0 0,0 0 0 0 0,1-1 0 0 0,0 1 0 0 0,1 1 0 0 0,8 10 0 0 0,-7-8 0 0 0,-2-11 0 0 0,-1 0 0 0 0,1 1 0 0 0,-1-1 0 0 0,1 0 0 0 0,0 0 0 0 0,0 1 0 0 0,0-1 0 0 0,0 0 0 0 0,0 0 0 0 0,0 0 0 0 0,1 0 0 0 0,-1 0 0 0 0,1 0 0 0 0,0-1 0 0 0,9 12 5 0 0,-9-10 0 0 0,1 1 0 0 0,0-1 0 0 0,1 1-1 0 0,-1-1 1 0 0,1 0 0 0 0,-1-1 0 0 0,1 1-1 0 0,0-1 1 0 0,0 1 0 0 0,0-1-5 0 0,23 3 28 0 0,-6 6 57 0 0,8-6 13 0 0,-13 0-50 0 0,-9-3-23 0 0,-1 0 0 0 0,1-1 0 0 0,-1 0 0 0 0,1 0 0 0 0,0 0 0 0 0,0-1-25 0 0,-1 0 24 0 0,9 1 80 0 0,0-2 0 0 0,-1 0 0 0 0,1 0-1 0 0,0-2-103 0 0,15-7 120 0 0,-3-6 219 0 0,15-11-339 0 0,-34 22 32 0 0,12-12 65 0 0,0-11-30 0 0,-16 21-53 0 0,1 1 0 0 0,-1-1 1 0 0,1 1-1 0 0,2-2-14 0 0,-5 7 5 0 0,-1-1 0 0 0,1 1 0 0 0,-1-1 0 0 0,0 0 0 0 0,0 0 1 0 0,1 0-1 0 0,-1 0 0 0 0,-1 1 0 0 0,1-1 0 0 0,0-1 0 0 0,0 1-5 0 0,1-20 11 0 0,-2 20-11 0 0,0 0 0 0 0,0 1 0 0 0,0-1 0 0 0,1 0 0 0 0,-1 1 0 0 0,0-1 0 0 0,1 0 0 0 0,-1 1 0 0 0,1-1 0 0 0,0 1 0 0 0,-1-1 0 0 0,1 1 0 0 0,0-1 0 0 0,0 0 0 0 0,5-10 10 0 0,-5 9-5 0 0,0 0 0 0 0,0 0-1 0 0,-1 0 1 0 0,1 0 0 0 0,-1 1 0 0 0,0-1 0 0 0,0 0-1 0 0,0 0 1 0 0,0 0 0 0 0,-1 0 0 0 0,1 0-1 0 0,-1 0 1 0 0,0 0 0 0 0,0-1-5 0 0,-4-4 26 0 0,4 7-23 0 0,0 0 1 0 0,0-1-1 0 0,1 1 1 0 0,-1-1 0 0 0,0 1-1 0 0,0-1 1 0 0,1 0 0 0 0,-1 1-1 0 0,1-1 1 0 0,0 1-1 0 0,-1-1 1 0 0,1 0 0 0 0,0 0-1 0 0,0 1 1 0 0,0-2-4 0 0,0 0 6 0 0,0 0 0 0 0,0 1 0 0 0,0-1 0 0 0,-1 0 0 0 0,1 0 0 0 0,-1 1 1 0 0,1-1-1 0 0,-1 0 0 0 0,0 1 0 0 0,-1-2-6 0 0,-8-10-7 0 0,7 11-5 0 0,0-1-1 0 0,0 0 0 0 0,0 0 0 0 0,1 0 0 0 0,-1-3 13 0 0,-4-5-56 0 0,-1 1-70 0 0,1 5-16 0 0,-1 1-59 0 0,-5 0-263 0 0,11 3 431 0 0,1 0-57 0 0,0 1-57 0 0,0-1-59 0 0,1 1-70 0 0,-1-1-66 0 0,0 1-68 0 0,0 0-70 0 0,-1 0-70 0 0,0 1-74 0 0,-1 0-73 0 0,-1-1-77 0 0,-2 1-1031 0 0,-3 0-1015 0 0</inkml:trace>
  <inkml:trace contextRef="#ctx0" brushRef="#br0" timeOffset="391.41">1154 96 8328 0 0,'-3'-5'40'0'0,"-7"-14"114"0"0,3 13-38 0 0,-2 4 56 0 0,6 2-108 0 0,3-3-37 0 0,0 3-27 0 0,0 0 1 0 0,0-1-1 0 0,0 1 1 0 0,0-1-1 0 0,0 1 1 0 0,0-1-1 0 0,0 1 0 0 0,0 0 1 0 0,0-1-1 0 0,0 1 1 0 0,0-1-1 0 0,0 1 0 0 0,-1 0 1 0 0,1-1-1 0 0,0 1 1 0 0,0-1-1 0 0,0 1 0 0 0,-1 0 1 0 0,1-1-1 0 0,0 1 1 0 0,0 0-1 0 0,-1-1 1 0 0,1 1-1 0 0,0 0 0 0 0,-1 0 1 0 0,1-1-1 0 0,0 1 1 0 0,-1 0-1 0 0,1 0 0 0 0,-1 0 1 0 0,1-1-1 0 0,-7-3-2 0 0,4-2 11 0 0,1 1 55 0 0,-4 2 93 0 0,1 1 65 0 0,0-9 282 0 0,-6 5 4 0 0,-3-1-117 0 0,10 5-253 0 0,-1 0-61 0 0,0 1 51 0 0,-3 0 109 0 0,-11 1 379 0 0,13 1-460 0 0,2-1-46 0 0,-22 0 289 0 0,-9 0 145 0 0,30 3-376 0 0,-9 7-19 0 0,-1-7-22 0 0,2-1-17 0 0,3 4-35 0 0,1-1-28 0 0,5-3-22 0 0,3-2-18 0 0,0 1-1 0 0,1-1 0 0 0,-1 0 0 0 0,0 1 0 0 0,1-1 0 0 0,-1 0 0 0 0,1 1 0 0 0,-1-1 1 0 0,0 0-1 0 0,1 1 0 0 0,-1-1 0 0 0,1 1 0 0 0,-1-1 0 0 0,1 1 0 0 0,0 0 0 0 0,-1-1 0 0 0,1 1 1 0 0,0-1-1 0 0,-1 1 0 0 0,1 0 0 0 0,0-1 0 0 0,-1 1-6 0 0,-1 4 24 0 0,-24 43 130 0 0,25-47-151 0 0,1 0 0 0 0,-1 1 0 0 0,1-1 0 0 0,0 0 0 0 0,-1 1 0 0 0,1-1 0 0 0,0 0 0 0 0,0 1 0 0 0,0-1 0 0 0,0 2-3 0 0,-3 15 50 0 0,1-11-42 0 0,0-1-7 0 0,0 0 0 0 0,0 1-1 0 0,0-1 1 0 0,1 0 0 0 0,0 1 0 0 0,1-1 0 0 0,-1 6-1 0 0,1 127 10 0 0,1-131 11 0 0,0 0 0 0 0,0 0 0 0 0,1-1 0 0 0,-1 1 0 0 0,2-1 0 0 0,0 1-21 0 0,4 17 56 0 0,7 13 1 0 0,-5-20-54 0 0,0-2 1 0 0,3 4-4 0 0,7 15 0 0 0,-17-29 0 0 0,0-1 0 0 0,1 0 0 0 0,0 0 0 0 0,0 0 0 0 0,0 0 0 0 0,1 0 0 0 0,-1 0 0 0 0,3 1 0 0 0,1 0-1 0 0,-5-4 7 0 0,1 0-1 0 0,-1 0 0 0 0,0 1 1 0 0,0-1-1 0 0,0 0 1 0 0,0 1-1 0 0,0-1 0 0 0,-1 1 1 0 0,1 0-1 0 0,0 1-5 0 0,3 19 11 0 0,2-17-11 0 0,-4-4 0 0 0,3 11 0 0 0,4 1-12 0 0,-7-12-58 0 0,-3-2-51 0 0,0 0 82 0 0,0 0-15 0 0,0 0-23 0 0,0 0-38 0 0,0 0-17 0 0,0 0-39 0 0,0 0-45 0 0,0 0-51 0 0,0 0-53 0 0,0 0-50 0 0,0 0-45 0 0,0 0-39 0 0,0 0-135 0 0,0 0-37 0 0,0 0-164 0 0,0 0-436 0 0</inkml:trace>
  <inkml:trace contextRef="#ctx0" brushRef="#br0" timeOffset="627.94">712 427 7728 0 0,'0'0'225'0'0,"3"-3"-8"0"0,2-1-219 0 0,1 1 64 0 0,0 0 54 0 0,1 2 42 0 0,5-1 159 0 0,9 2 219 0 0,-18 0-461 0 0,8 0 195 0 0,-1-2-68 0 0,4-1 0 0 0,-1-1-80 0 0,2 0-16 0 0,17-1 120 0 0,-16 0-114 0 0,-9 3-66 0 0,-1 0 1 0 0,1 1-1 0 0,-1-1 0 0 0,1 1 1 0 0,0 1-1 0 0,0 0-46 0 0,11 0 92 0 0,-5 0-18 0 0,0 0 0 0 0,-1-1 0 0 0,8-1-74 0 0,17-9 126 0 0,-27 10-117 0 0,1 0-1 0 0,-1 1 1 0 0,3 0-9 0 0,-12 0 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48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11 5936 0 0,'0'0'169'0'0,"-3"0"2"0"0,-7 0-121 0 0,0 0 73 0 0,1 0 60 0 0,0 0 53 0 0,-6 0 337 0 0,-15 0 966 0 0,21 0-1121 0 0,0 0-73 0 0,4 0-186 0 0,-1 0-40 0 0,1 0-48 0 0,-1 0-53 0 0,-8 3 320 0 0,4 2-93 0 0,2 0-85 0 0,-2 0 59 0 0,1-1-33 0 0,-4 6 52 0 0,11-8-165 0 0,-1 1 1 0 0,-1-1-1 0 0,1 0 1 0 0,0 0 0 0 0,-1 0-1 0 0,0 0-73 0 0,-11 7 246 0 0,6-2-125 0 0,1 1-9 0 0,5-5-56 0 0,0 0 1 0 0,0 0 0 0 0,0 0-1 0 0,0 1 1 0 0,0 0 0 0 0,0 0-57 0 0,-2 6 118 0 0,5-8-97 0 0,-2 1 0 0 0,1-1 0 0 0,0 0 0 0 0,0 0 0 0 0,-1 0 0 0 0,1 0 0 0 0,-1 0 1 0 0,1 0-1 0 0,-1 0-21 0 0,0-1 12 0 0,1 0 1 0 0,0 1-1 0 0,0-1 0 0 0,0 0 1 0 0,-1 1-1 0 0,1-1 1 0 0,0 0-1 0 0,1 1 1 0 0,-1-1-1 0 0,0 1 1 0 0,0-1-1 0 0,1 1 1 0 0,-1 0-1 0 0,0-1 1 0 0,1 1-1 0 0,0 0 1 0 0,-1-1-1 0 0,1 1 0 0 0,0 0 1 0 0,0 0-13 0 0,0 0 8 0 0,-1 1-1 0 0,0 0 1 0 0,1-1 0 0 0,-1 1-1 0 0,0-1 1 0 0,0 0 0 0 0,0 1-1 0 0,-1 0-7 0 0,-7 17 43 0 0,9-19-40 0 0,0 0 0 0 0,0 0 0 0 0,-1-1 0 0 0,1 1 0 0 0,0 0 0 0 0,0-1 0 0 0,0 1 0 0 0,0 0 0 0 0,0 0 0 0 0,0-1 0 0 0,1 1 0 0 0,-1 0 0 0 0,0 0 0 0 0,0-1-1 0 0,0 1 1 0 0,1 0 0 0 0,-1-1 0 0 0,0 1 0 0 0,1 0 0 0 0,-1-1 0 0 0,1 1 0 0 0,-1-1 0 0 0,1 1-3 0 0,9 5 92 0 0,-4 4 11 0 0,23 6 103 0 0,-26-15-178 0 0,1 0-1 0 0,0 0 0 0 0,0 0 1 0 0,0-1-1 0 0,0 1 1 0 0,0-1-1 0 0,0 0 0 0 0,0 0 1 0 0,0-1-1 0 0,2 0-27 0 0,14 0 120 0 0,-14 1-80 0 0,-1-1 0 0 0,0 1 1 0 0,0-2-1 0 0,0 1 0 0 0,4-2-40 0 0,-3 1 40 0 0,0 0 0 0 0,0 1 0 0 0,-1 0-1 0 0,1 0 1 0 0,0 0 0 0 0,1 1-40 0 0,-3-1 24 0 0,1 1 1 0 0,-1-1 0 0 0,1 0 0 0 0,-1 0-1 0 0,1 0 1 0 0,-1 0 0 0 0,0-1 0 0 0,2 0-25 0 0,35-20 123 0 0,-13 6-60 0 0,-7 8-18 0 0,-16 6-40 0 0,-1 1 0 0 0,1-1 0 0 0,-1-1-1 0 0,1 1 1 0 0,-1 0 0 0 0,1-1 0 0 0,-1 0 0 0 0,2-2-5 0 0,26-27 70 0 0,-19 17-27 0 0,-11-1-32 0 0,-2 15-11 0 0,0-12-22 0 0,-2 1-36 0 0,2 11 47 0 0,0-1 0 0 0,0 1 0 0 0,-1 0 0 0 0,1 0 1 0 0,-1 0-1 0 0,1 0 0 0 0,-1 0 0 0 0,1 0 0 0 0,-1 0 0 0 0,0 0 0 0 0,1 0 0 0 0,-1 0 0 0 0,0 1 0 0 0,0-1 0 0 0,0 0 1 0 0,0 0-1 0 0,0 1 0 0 0,0-1 0 0 0,0 0 11 0 0,-10-4-271 0 0,-7-6-374 0 0,15 9 104 0 0</inkml:trace>
  <inkml:trace contextRef="#ctx0" brushRef="#br0" timeOffset="429.09">618 200 7488 0 0,'15'14'217'0'0,"-10"-12"-157"0"0,2 2 66 0 0,-3 3-62 0 0,-1-2-59 0 0,2 3-5 0 0,-4-7 0 0 0,0 1 0 0 0,-1-1 0 0 0,1 1 0 0 0,0-1 0 0 0,0 1 0 0 0,-1-1 0 0 0,1 1 0 0 0,-1-1 0 0 0,1 1 0 0 0,-1 0 0 0 0,0-1 0 0 0,1 1 0 0 0,-1 0 0 0 0,0-1 0 0 0,0 6 17 0 0,2-3 36 0 0,0-2 37 0 0,0-1 39 0 0,2 1 33 0 0,-1 1 40 0 0,0 1 156 0 0,1 3-40 0 0,3 7 232 0 0,-5-10-333 0 0,-1-2-215 0 0,-1 0 81 0 0,1 1 69 0 0,-1 0 58 0 0,1 0 40 0 0,-1 0 34 0 0,0 13 1170 0 0,0-12-1077 0 0,0-1-87 0 0,-1-1-185 0 0,1-1-35 0 0,0 1-40 0 0,0-1-44 0 0,0-1 22 0 0,0 0 0 0 0,1 0 0 0 0,-1 0 0 0 0,0 0-1 0 0,0 0 1 0 0,0 0 0 0 0,0 0 0 0 0,0 0 0 0 0,0 0 0 0 0,0 0 0 0 0,0 0 0 0 0,0 1 0 0 0,0-1 0 0 0,0 0 0 0 0,0 0-1 0 0,0 0 1 0 0,0 0 0 0 0,0 0 0 0 0,0 0 0 0 0,-1 0 0 0 0,1 0 0 0 0,0 0 0 0 0,0 0 0 0 0,0 1 0 0 0,0-1-1 0 0,0 0 1 0 0,0 0 0 0 0,0 0 0 0 0,0 0 0 0 0,0 0 0 0 0,0 0 0 0 0,0 0 0 0 0,0 0 0 0 0,0 0 0 0 0,0 0 0 0 0,0 0-1 0 0,-1 0 1 0 0,1 0 0 0 0,0 0 0 0 0,0 0 0 0 0,0 0 0 0 0,0 0 0 0 0,0 0 0 0 0,0 0 0 0 0,0 0 0 0 0,0 0 0 0 0,0 0-1 0 0,0 0 1 0 0,-1 0 0 0 0,1 0 0 0 0,0 0 0 0 0,0 0 0 0 0,0 0 0 0 0,0 0 0 0 0,0 0 0 0 0,0 0 0 0 0,0 0-8 0 0,-11 0 448 0 0,9 0-14 0 0,1 3-214 0 0,0 0-47 0 0,1 0 19 0 0,-1 0-68 0 0,1-3-116 0 0,0 0 0 0 0,0 0 0 0 0,-1 0 1 0 0,1 1-1 0 0,0-1 0 0 0,0 0 1 0 0,0 0-1 0 0,0 1 0 0 0,-1-1 1 0 0,1 0-1 0 0,0 0 0 0 0,0 0 0 0 0,0 0 1 0 0,0 1-1 0 0,-1-1 0 0 0,1 0 1 0 0,0 0-1 0 0,0 0 0 0 0,-1 0 0 0 0,1 0 1 0 0,0 0-1 0 0,0 0 0 0 0,-1 1 1 0 0,1-1-1 0 0,0 0 0 0 0,-1 0-8 0 0,-4 0 154 0 0,3 0 148 0 0,2 0-166 0 0,-3 0-61 0 0,-7 0-46 0 0,10 0-28 0 0,0 0 0 0 0,-1 0 0 0 0,1 0 0 0 0,0 0 0 0 0,0 0 0 0 0,0 0 0 0 0,0 0 0 0 0,0 0 0 0 0,0 0 0 0 0,0 0 0 0 0,0 0 1 0 0,0 0-1 0 0,0 0 0 0 0,-1 0 0 0 0,1 0 0 0 0,0 0 0 0 0,0 0 0 0 0,0 0 0 0 0,0 0 0 0 0,0 0 0 0 0,0 0 0 0 0,0 0 0 0 0,0 0 0 0 0,0 0 0 0 0,0 0 0 0 0,0 0 0 0 0,-1 0 0 0 0,1 0 0 0 0,0 0 0 0 0,0 0 0 0 0,0-1 0 0 0,0 1 0 0 0,0 0 0 0 0,0 0 0 0 0,0 0 0 0 0,0 0 0 0 0,0 0 0 0 0,0 0 0 0 0,0 0 0 0 0,0 0 0 0 0,0 0 0 0 0,0 0 0 0 0,0 0 0 0 0,0-1 0 0 0,0 1 1 0 0,0 0-1 0 0,0 0 0 0 0,0 0 0 0 0,0 0 0 0 0,0 0 0 0 0,0 0 0 0 0,0 0 0 0 0,0 0 0 0 0,0 0 0 0 0,0 0 0 0 0,0-1 0 0 0,0 1-1 0 0,0-2 11 0 0,0 1 0 0 0,-1-1-1 0 0,1 0 1 0 0,-1 0 0 0 0,1 1 0 0 0,-1-1 0 0 0,0 0 0 0 0,0 1-1 0 0,0-1 1 0 0,0 1 0 0 0,-1-2-11 0 0,-2-5 2 0 0,1-7 41 0 0,3-30-22 0 0,2 27 18 0 0,4 2-25 0 0,0 0 3 0 0,-4-2 27 0 0,-2 13-41 0 0,1 0 1 0 0,-1 0 0 0 0,1 0 0 0 0,0 1 0 0 0,1-5-4 0 0,12-24-56 0 0,-8 24 10 0 0,0-1 0 0 0,1 1-1 0 0,-1 0 1 0 0,2 0-1 0 0,3-3 48 0 0,0 1-24 0 0,-7 7 12 0 0,-1 0 1 0 0,1 0-1 0 0,0 0 0 0 0,0 1 0 0 0,0 0 0 0 0,1 0 0 0 0,-1 0 1 0 0,1 0-1 0 0,-1 1 0 0 0,1-1 0 0 0,4 0 11 0 0,10-8-10 0 0,-17 9 10 0 0,1 0 0 0 0,0 0 0 0 0,0 0 0 0 0,0 1 0 0 0,0-1 0 0 0,0 1 0 0 0,0 0 0 0 0,0 0 0 0 0,0 0 0 0 0,1 0 0 0 0,-1 0 0 0 0,0 1 0 0 0,2-1 0 0 0,10 1 0 0 0,-6 1 0 0 0,1-1 0 0 0,0 0 0 0 0,-1-1 0 0 0,1 0 0 0 0,1-1 0 0 0,-3-1 0 0 0,5-1 0 0 0,3 8 0 0 0,-13-3 0 0 0,0 0 0 0 0,0 0 0 0 0,0 0 0 0 0,0 0 0 0 0,0-1 0 0 0,1 1 0 0 0,-1-1 0 0 0,3 0 0 0 0,-2 0 4 0 0,-1 1 0 0 0,1-1 1 0 0,0 1-1 0 0,-1 0 1 0 0,1 0-1 0 0,0 0 0 0 0,-1 1 1 0 0,0-1-1 0 0,1 1 1 0 0,-1 0-1 0 0,0 0 0 0 0,0 0 1 0 0,1 1-5 0 0,10 10 56 0 0,-3 2 34 0 0,-7-4-7 0 0,-3-10-76 0 0,-1 1 1 0 0,0-1 0 0 0,1 0-1 0 0,-1 0 1 0 0,1 0 0 0 0,-1 0-1 0 0,1 0 1 0 0,0 0 0 0 0,-1 0-1 0 0,1 0 1 0 0,0 0 0 0 0,0 0-1 0 0,0-1 1 0 0,-1 1 0 0 0,1 0-1 0 0,0 0 1 0 0,0-1 0 0 0,1 1-9 0 0,5 3 49 0 0,-4-3-39 0 0,0 0-1 0 0,-1 0 1 0 0,1 1-1 0 0,0-1 1 0 0,-1 1 0 0 0,1 0-1 0 0,-1-1 1 0 0,1 1 0 0 0,-1 0-1 0 0,0 1 1 0 0,0-1 0 0 0,0 0-1 0 0,0 1 1 0 0,0-1 0 0 0,0 2-9 0 0,29 59 148 0 0,-25-50-127 0 0,0-9 8 0 0,-5-4-29 0 0,-1 1 1 0 0,0-1 0 0 0,1 0 0 0 0,-1 0 0 0 0,1 1-1 0 0,-1-1 1 0 0,0 0 0 0 0,1 1 0 0 0,-1-1-1 0 0,0 0 1 0 0,1 1 0 0 0,-1-1 0 0 0,0 1 0 0 0,1-1-1 0 0,-1 0 1 0 0,0 1 0 0 0,0-1 0 0 0,0 1-1 0 0,1-1 1 0 0,-1 1 0 0 0,0-1 0 0 0,0 1 0 0 0,0-1-1 0 0,0 1 1 0 0,0-1 0 0 0,0 1 0 0 0,0-1-1 0 0,0 1 1 0 0,0-1 0 0 0,0 1 0 0 0,0-1-1 0 0,0 1 0 0 0,0 5-25 0 0,4 5 68 0 0,-2-7-77 0 0,-1-2-44 0 0,1 0-62 0 0,0 0-77 0 0,0 0-93 0 0,-1-1 60 0 0,-1-1-43 0 0,1 1-38 0 0,-1-1-35 0 0,0 1-239 0 0,0 0-57 0 0,0 0-785 0 0,0 4-620 0 0,0 3-1174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47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80 7688 0 0,'0'0'166'0'0,"0"0"29"0"0,0-3 14 0 0,0 3-196 0 0,0-1-1 0 0,0 0 0 0 0,0 0 0 0 0,0 1 1 0 0,-1-1-1 0 0,1 0 0 0 0,0 1 1 0 0,0-1-1 0 0,0 0 0 0 0,0 1 0 0 0,-1-1 1 0 0,1 1-1 0 0,0-1 0 0 0,-1 0 0 0 0,1 1-12 0 0,-13-6 38 0 0,8 4-12 0 0,1-1 46 0 0,-3-4 176 0 0,5 5-149 0 0,0 0-1 0 0,0 1 1 0 0,0-1-1 0 0,0 0 1 0 0,0 1 0 0 0,0 0-1 0 0,0-1 1 0 0,-2 1-99 0 0,-8-1 249 0 0,4 2 4 0 0,-1 0-34 0 0,-7 0 133 0 0,-37 0 506 0 0,41 0-630 0 0,0 0 50 0 0,4 0-146 0 0,0 1-34 0 0,-10 6 81 0 0,7-2-72 0 0,-11 4 210 0 0,-2-2 36 0 0,2-5-63 0 0,18-2-259 0 0,2 0-19 0 0,1 0-1 0 0,0 0 1 0 0,0 0-1 0 0,-1 0 1 0 0,1 0 0 0 0,0 0-1 0 0,0 0 1 0 0,0 1-1 0 0,-1-1 1 0 0,1 0-1 0 0,0 1 1 0 0,0-1 0 0 0,0 1-1 0 0,0-1-11 0 0,-9 13 39 0 0,8-9-44 0 0,-2 0 11 0 0,-19 6-81 0 0,22-9 74 0 0,0 0 0 0 0,0-1 0 0 0,0 1-1 0 0,0 0 1 0 0,0 0 0 0 0,0 0 0 0 0,0 0-1 0 0,0 0 1 0 0,0 0 0 0 0,0 0 0 0 0,0 0 0 0 0,0 1 1 0 0,-1 14 0 0 0,2-15 0 0 0,-1 0 0 0 0,1 0 0 0 0,0 0 0 0 0,0-1 0 0 0,1 1 0 0 0,-1 0 0 0 0,0 0 0 0 0,0 0 0 0 0,0 0 0 0 0,1 0 0 0 0,-1-1 0 0 0,0 1 0 0 0,1 0 0 0 0,-1 0 0 0 0,11 5 0 0 0,-6 4 0 0 0,24 6 10 0 0,-14-10 29 0 0,4 1-25 0 0,-8-4-13 0 0,57 18-1 0 0,-29-3 0 0 0,-30-13 0 0 0,1 0 0 0 0,0 0 0 0 0,0-1 0 0 0,4 1 0 0 0,-2-3 0 0 0,-8-1 0 0 0,0 0 0 0 0,-1 0 0 0 0,1 0 0 0 0,0 1 0 0 0,0-1 0 0 0,-1 1 0 0 0,1 0 0 0 0,-1 0 0 0 0,2 1 0 0 0,6 4 0 0 0,1 0 0 0 0,0-1 0 0 0,11 3 0 0 0,-19-8 0 0 0,-1 0 0 0 0,1 1 0 0 0,-1 0 0 0 0,1-1 0 0 0,-1 1 0 0 0,1 0 0 0 0,-1 0 0 0 0,0 1 0 0 0,0-1 0 0 0,0 1 0 0 0,0-1 0 0 0,1 4 0 0 0,2-1 0 0 0,-4-3 2 0 0,0 0 1 0 0,-1-1-1 0 0,2 1 1 0 0,-1-1 0 0 0,0 1-1 0 0,0-1 1 0 0,0 0-1 0 0,0 0 1 0 0,1 0-3 0 0,7 4 30 0 0,-8-5-27 0 0,-1 1-1 0 0,0 0 1 0 0,0 0 0 0 0,0 0-1 0 0,0-1 1 0 0,0 1 0 0 0,0 0-1 0 0,0 0 1 0 0,0 1 0 0 0,0-1-1 0 0,-1 0 1 0 0,2 1-3 0 0,1 9 86 0 0,-3-9-63 0 0,-1 0-1 0 0,1 0 1 0 0,0-1 0 0 0,0 1-1 0 0,-1 0 1 0 0,1 0-1 0 0,-1 0 1 0 0,1 0-1 0 0,-1-1 1 0 0,0 1 0 0 0,0 0-1 0 0,0 0-22 0 0,-6 8 82 0 0,4-8 67 0 0,1 0-49 0 0,-1-2-29 0 0,0 0-27 0 0,0 0-8 0 0,1 1 24 0 0,-3 9 196 0 0,-5-3-28 0 0,-12 2-19 0 0,13-7-115 0 0,0-1 1 0 0,0 0-1 0 0,0 0 1 0 0,-9-2-95 0 0,-4 1 71 0 0,2-1-57 0 0,6 1-54 0 0,3 0-52 0 0,1 0 51 0 0,8 0 38 0 0,0 0-1 0 0,0 0 1 0 0,0 0-1 0 0,0 0 0 0 0,0 0 1 0 0,0 0-1 0 0,0 0 0 0 0,0-1 1 0 0,0 1-1 0 0,1-1 1 0 0,-2 0 3 0 0,-15-9 0 0 0,-8 4 0 0 0,12 0-9 0 0,5 1-47 0 0,-3 3-85 0 0,7 2 40 0 0,-2-3-17 0 0,6 1 54 0 0,0 1-39 0 0,1-1-20 0 0,-1 0-43 0 0,0 1-51 0 0,-1-1-59 0 0,1 1-21 0 0,0 0-52 0 0,-1 1-48 0 0,1-1-40 0 0,-2 0-536 0 0,1 0-94 0 0,-1-4-742 0 0,3-3-1024 0 0</inkml:trace>
  <inkml:trace contextRef="#ctx0" brushRef="#br0" timeOffset="277.39">679 238 8568 0 0,'0'0'249'0'0,"0"0"-1"0"0,0 0-183 0 0,0 2-38 0 0,0-1-27 0 0,0 0 1 0 0,0-1-1 0 0,0 1 0 0 0,0 0 1 0 0,1-1-1 0 0,-1 1 1 0 0,0-1-1 0 0,0 1 0 0 0,1 0 1 0 0,-1-1-1 0 0,0 1 0 0 0,1-1 1 0 0,-1 1-1 0 0,0-1 0 0 0,1 1 1 0 0,-1-1-1 0 0,1 1 0 0 0,-1-1 1 0 0,1 1-1 0 0,-1-1 0 0 0,1 1 1 0 0,-1-1-1 0 0,1 0 0 0 0,5 7 9 0 0,-4 0 26 0 0,-2-5 32 0 0,2 1 79 0 0,2 1-190 0 0,-1 0 105 0 0,-1 0 42 0 0,-1-1 37 0 0,1 5 223 0 0,0 12 441 0 0,-2-13-588 0 0,0 2-62 0 0,0-5-107 0 0,-1-2-38 0 0,1 0 0 0 0,0-1 0 0 0,-1 1 0 0 0,1 0 0 0 0,-1 0 0 0 0,0-1 0 0 0,1 1-1 0 0,-1-1 1 0 0,0 1 0 0 0,0 0 0 0 0,0-1 0 0 0,0 1 0 0 0,0-1 0 0 0,-1 0 0 0 0,0 1-9 0 0,0 1 41 0 0,2-2-385 0 0,0 1 41 0 0,0 0-207 0 0,0 0 226 0 0,-1 2-766 0 0,0-3 712 0 0,0 0-56 0 0,-3 1-988 0 0,-5-1-782 0 0</inkml:trace>
  <inkml:trace contextRef="#ctx0" brushRef="#br0" timeOffset="470.06">584 33 6992 0 0,'0'0'157'0'0,"0"-3"23"0"0,0-8 12 0 0,0 11-189 0 0,0 0 0 0 0,0 0 0 0 0,1 0 0 0 0,-1 0 0 0 0,0 0 0 0 0,0 0-1 0 0,0 0 1 0 0,0 0 0 0 0,0 0 0 0 0,0-1 0 0 0,0 1 0 0 0,0 0 0 0 0,0 0 0 0 0,0 0 0 0 0,0 0 0 0 0,0 0-1 0 0,0 0 1 0 0,0 0 0 0 0,-1 0 0 0 0,1 0 0 0 0,0 0 0 0 0,0 0 0 0 0,0-1 0 0 0,0 1 0 0 0,0 0 0 0 0,0 0-1 0 0,0 0 1 0 0,0 0 0 0 0,0 0 0 0 0,0 0 0 0 0,0 0 0 0 0,0 0 0 0 0,0 0 0 0 0,0 0 0 0 0,0 0 0 0 0,0 0-1 0 0,-1 0 1 0 0,1 0 0 0 0,0 0 0 0 0,0 0 0 0 0,0 0 0 0 0,0 0 0 0 0,0 0 0 0 0,0 0 0 0 0,0 0 0 0 0,0 0-1 0 0,0 0 1 0 0,0 0 0 0 0,-1 0 0 0 0,1 0 0 0 0,0 0 0 0 0,0 0 0 0 0,0 0 0 0 0,0 0 0 0 0,0 0 0 0 0,0 0-1 0 0,0 0-2 0 0,-11 0 75 0 0,9 0 133 0 0,2 0 47 0 0,0 0 1 0 0,2-3-31 0 0,9-7-124 0 0,-9 8-105 0 0,-2 1-82 0 0,0 1-79 0 0,0 0-116 0 0,0 0-134 0 0,0 0-116 0 0,0 0-217 0 0,0 0-500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44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18 269 5840 0 0,'0'0'132'0'0,"0"0"17"0"0,0 0 11 0 0,2 0-21 0 0,5 0-95 0 0,-3 0 25 0 0,-1 0 165 0 0,0 0-36 0 0,2 0 104 0 0,0 0-85 0 0,8-1 178 0 0,-8-1-153 0 0,3-3 40 0 0,-7 4-228 0 0,1 0 0 0 0,-1 0 1 0 0,1 0-1 0 0,-1 1 1 0 0,1-1-1 0 0,-1 0 0 0 0,1 1 1 0 0,-1-1-1 0 0,1 1 0 0 0,0 0 1 0 0,-1-1-1 0 0,1 1 0 0 0,0 0 1 0 0,0 0-55 0 0,5 0 202 0 0,-5 0-137 0 0,0 0 1 0 0,0 0 0 0 0,0 0 0 0 0,1 0 0 0 0,-1 0-1 0 0,0 0 1 0 0,0-1 0 0 0,0 1 0 0 0,0-1 0 0 0,1 0-66 0 0,-3 1 3 0 0,34-18 808 0 0,-23 10-547 0 0,-8 6-34 0 0,-1 0-85 0 0,1 1-53 0 0,1 1-51 0 0,0 0-16 0 0,-2 0 37 0 0,1-2-33 0 0,16-9 136 0 0,-18 11-158 0 0,0 0-1 0 0,-1-1 1 0 0,1 1 0 0 0,0-1-1 0 0,-1 0 1 0 0,1 1-1 0 0,-1-1 1 0 0,1 1 0 0 0,-1-1-1 0 0,1 0 1 0 0,-1 1 0 0 0,1-1-1 0 0,-1 0 1 0 0,0 0-1 0 0,1 1 1 0 0,-1-1 0 0 0,0 0-1 0 0,0 0 1 0 0,1 0 0 0 0,-1 0-7 0 0,0 1 1 0 0,0 0 0 0 0,0 0 0 0 0,0 0 0 0 0,0 0 0 0 0,0 0 1 0 0,0 0-1 0 0,0 0 0 0 0,0 0 0 0 0,0 0 0 0 0,0-1 0 0 0,0 1 1 0 0,0 0-1 0 0,0 0 0 0 0,0 0 0 0 0,0 0 0 0 0,0 0 1 0 0,0 0-1 0 0,0 0 0 0 0,0 0 0 0 0,0 0 0 0 0,0 0 0 0 0,0-1 1 0 0,0 1-1 0 0,0 0 0 0 0,0 0 0 0 0,0 0 0 0 0,0 0 0 0 0,0 0 1 0 0,0 0-1 0 0,0 0 0 0 0,0 0 0 0 0,0 0 0 0 0,0 0 0 0 0,1 0 1 0 0,-1 0-1 0 0,0 0 0 0 0,0 0 0 0 0,0 0 0 0 0,0 0 0 0 0,0 0 1 0 0,0 0-1 0 0,0 0 0 0 0,0-1 0 0 0,0 1 0 0 0,0 0 0 0 0,0 0 1 0 0,1 0-1 0 0,-1 0 0 0 0,0 0 0 0 0,0 0 0 0 0,0 1 0 0 0,0-1 1 0 0,0 0-1 0 0,0 0 0 0 0,0 0 0 0 0,0 0 0 0 0,0 0-1 0 0,4 0 10 0 0,-3 0-10 0 0,-1 0 0 0 0,0 0 1 0 0,0 0-1 0 0,0 0 0 0 0,1 0 0 0 0,-1 1 0 0 0,0-1 0 0 0,0 0 1 0 0,0 0-1 0 0,1 0 0 0 0,-1 0 0 0 0,0 0 0 0 0,0-1 1 0 0,1 1-1 0 0,-1 0 0 0 0,0 0 0 0 0,0 0 0 0 0,0 0 0 0 0,1 0 1 0 0,-1 0-1 0 0,0 0 0 0 0,0 0 0 0 0,0 0 0 0 0,1 0 0 0 0,-1-1 1 0 0,0 1-1 0 0,0 0 0 0 0,0 0 0 0 0,0 0 0 0 0,0 0 1 0 0,1-1-1 0 0,-1 1 0 0 0,0 0 0 0 0,0 0 0 0 0,0 0 0 0 0,0-1 1 0 0,0 1-1 0 0,0 0 0 0 0,3-29-3 0 0,-3 23 8 0 0,0 4 1 0 0,0 0-1 0 0,0 0 0 0 0,0 0 1 0 0,0 1-1 0 0,0-1 0 0 0,0 0 0 0 0,-1 0 1 0 0,1 0-1 0 0,-1 0 0 0 0,1 1 1 0 0,-1-2-6 0 0,-3 2 0 0 0,1-1 0 0 0,-6-13 0 0 0,7 10 0 0 0,-2 2 0 0 0,-19-8 0 0 0,15 7 0 0 0,7 3 0 0 0,-1 0 0 0 0,1 0 0 0 0,0 0 0 0 0,-1 0 0 0 0,1 0 0 0 0,-1 1 0 0 0,0-1 0 0 0,1 1 0 0 0,-1-1 0 0 0,1 1 0 0 0,-1 0 0 0 0,0-1 0 0 0,1 1 0 0 0,-1 0 0 0 0,-30 0 0 0 0,-28 0-12 0 0,54 3-36 0 0,-16 21 35 0 0,17-15 14 0 0,1 3-12 0 0,-1-4-9 0 0,4-7 18 0 0,0 0-1 0 0,0 1 1 0 0,0-1-1 0 0,1 1 1 0 0,-1-1 0 0 0,0 1-1 0 0,1-1 1 0 0,-1 1 0 0 0,1 0-1 0 0,-1-1 1 0 0,1 1-1 0 0,0 0 1 0 0,0-1 0 0 0,0 1 2 0 0,0 0 0 0 0,0-1 0 0 0,-1 1 0 0 0,1 0 0 0 0,0-1 0 0 0,-1 1 0 0 0,1-1 0 0 0,-1 1 0 0 0,1-1 0 0 0,-1 1 0 0 0,1-1 0 0 0,-1 0 0 0 0,0 1 0 0 0,0-1 0 0 0,-5 12 0 0 0,4-3 15 0 0,1-1 1 0 0,0 1-1 0 0,1 0 1 0 0,0-1 0 0 0,1 2-16 0 0,-1 4 34 0 0,3 17 171 0 0,4-8-83 0 0,-4-17-97 0 0,5 15 98 0 0,4 4-23 0 0,-11-24-94 0 0,12 14 21 0 0,-5-8 9 0 0,-3 0 34 0 0,1 1 78 0 0,-1-2-37 0 0,-3-5-81 0 0,-1-1 1 0 0,1 1 0 0 0,0-1-1 0 0,0 0 1 0 0,0 1 0 0 0,0-1 0 0 0,0 0-1 0 0,0 0-30 0 0,-1 0 15 0 0,5 2 192 0 0,-1-1-72 0 0,-2 1-45 0 0,-1 0-45 0 0,0-1-21 0 0,1 0 38 0 0,7 3 47 0 0,-1-1-45 0 0,4 3 5 0 0,-9-6-43 0 0,0 0-1 0 0,1 0 0 0 0,-1 0 1 0 0,0-1-1 0 0,1 1 0 0 0,-1-1 1 0 0,0 0-1 0 0,1 0 0 0 0,3-1-25 0 0,8 0 78 0 0,-11 1-61 0 0,1 0 0 0 0,-1 0 1 0 0,0-1-1 0 0,1 1 1 0 0,-1-1-1 0 0,0 0 1 0 0,3-1-18 0 0,10-6 22 0 0,14 2-22 0 0,-24 1-26 0 0,-1-3-56 0 0,1 1-62 0 0,0 1-71 0 0,8 1-329 0 0,0-8-29 0 0</inkml:trace>
  <inkml:trace contextRef="#ctx0" brushRef="#br0" timeOffset="315.63">475 95 5440 0 0,'0'0'124'0'0,"0"0"17"0"0,3 0 10 0 0,10 0-25 0 0,3 3-100 0 0,-7 3-10 0 0,-5-2 44 0 0,-4-4-60 0 0,3 3 299 0 0,-1-2-103 0 0,1 0-62 0 0,2-1-47 0 0,-2 0-12 0 0,-1 0 36 0 0,6 5 145 0 0,2 1 105 0 0,4-3 96 0 0,-13-3-425 0 0,-1-1 0 0 0,1 1 1 0 0,0 0-1 0 0,-1 1 0 0 0,1-1 1 0 0,0 0-1 0 0,-1 0 0 0 0,1 0 1 0 0,0 0-1 0 0,-1 0 0 0 0,1 1 0 0 0,0-1 1 0 0,-1 0-1 0 0,1 1 0 0 0,-1-1 1 0 0,1 0-1 0 0,0 1 0 0 0,-1-1 1 0 0,1 1-1 0 0,-1-1 0 0 0,1 1 0 0 0,-1-1 1 0 0,0 1-1 0 0,1-1 0 0 0,-1 1 1 0 0,1-1-33 0 0,-1 1 32 0 0,0 0 1 0 0,1-1 0 0 0,-1 1 0 0 0,1-1 0 0 0,-1 1-1 0 0,1-1 1 0 0,-1 1 0 0 0,1-1 0 0 0,-1 1-1 0 0,1-1 1 0 0,-1 0 0 0 0,1 1 0 0 0,0-1-1 0 0,-1 0 1 0 0,1 1 0 0 0,0-1 0 0 0,-1 0 0 0 0,1 0-1 0 0,0 0 1 0 0,-1 0 0 0 0,1 0 0 0 0,0 0-1 0 0,-1 1 1 0 0,1-1 0 0 0,0-1 0 0 0,-1 1-33 0 0,9 1 299 0 0,-2 2-35 0 0,10 10 402 0 0,0 2-63 0 0,-11-12-506 0 0,1 1 57 0 0,7 2 270 0 0,8 4 279 0 0,-7-2-301 0 0,-4 0-191 0 0,9 5 180 0 0,-7-2-37 0 0,-5-4-140 0 0,0-3-53 0 0,8 1 45 0 0,-14-5-183 0 0,1 1 0 0 0,-1 0 0 0 0,1-1-1 0 0,-1 1 1 0 0,0 0 0 0 0,1 0-1 0 0,-1 0 1 0 0,0 1 0 0 0,0-1 0 0 0,0 1-1 0 0,0-1 1 0 0,0 1 0 0 0,0 0-23 0 0,6 5 83 0 0,-5-3-43 0 0,0-1-1 0 0,0 0 1 0 0,1 0 0 0 0,-1 0-1 0 0,1 0 1 0 0,0 0-40 0 0,7 1 58 0 0,-10-4-56 0 0,0 1 0 0 0,0-1 0 0 0,0 1 0 0 0,0-1-1 0 0,0 1 1 0 0,0-1 0 0 0,1 1 0 0 0,-2-1 0 0 0,1 1 0 0 0,0 0 0 0 0,0 0 0 0 0,0 0 0 0 0,0-1 0 0 0,0 1-1 0 0,-1 0 1 0 0,1 0 0 0 0,0 0 0 0 0,0 1-2 0 0,1 3 12 0 0,-2-4-10 0 0,1-1 0 0 0,-1 1 0 0 0,0-1 0 0 0,1 1 0 0 0,-1 0 0 0 0,0-1 0 0 0,1 1 0 0 0,-1-1 0 0 0,0 1 0 0 0,1-1 0 0 0,-1 1 0 0 0,1-1 0 0 0,-1 1-1 0 0,1-1 1 0 0,0 1 0 0 0,-1-1 0 0 0,1 0 0 0 0,-1 1 0 0 0,1-1 0 0 0,0 0 0 0 0,-1 1 0 0 0,1-1-2 0 0,4 2-1 0 0,11 11 11 0 0,-3 1 17 0 0,-10-12-91 0 0,-3-2-5 0 0,0 0 15 0 0,0 0-27 0 0,0 0-60 0 0,0 0-150 0 0,0 0-272 0 0,0 0-19 0 0</inkml:trace>
  <inkml:trace contextRef="#ctx0" brushRef="#br0" timeOffset="532.67">933 48 7256 0 0,'0'0'165'0'0,"0"0"22"0"0,0 0 7 0 0,-3 2-23 0 0,0 2-148 0 0,1-3-20 0 0,-7 3 16 0 0,-6 3 23 0 0,7-2 63 0 0,-2 1 102 0 0,-3-4 70 0 0,-1 1 5 0 0,4 3-55 0 0,2-2-69 0 0,-12 6 244 0 0,8-5 15 0 0,0 1 1 0 0,-10 8-418 0 0,15-9 86 0 0,-4 2 64 0 0,0 0 36 0 0,5-2-38 0 0,0 0 0 0 0,-1 0-1 0 0,2 0 1 0 0,-1 1 0 0 0,1 0-1 0 0,0 0 1 0 0,-2 2-148 0 0,-9 15 236 0 0,1-4 407 0 0,-17 16-643 0 0,19-23 106 0 0,8-8-72 0 0,0 0 1 0 0,1 1-1 0 0,-1 0 0 0 0,1 0 0 0 0,0 0 1 0 0,-1 2-35 0 0,-1 6 65 0 0,-1 2-42 0 0,-3 9-20 0 0,-4 3 58 0 0,4-14 3 0 0,7-10-22 0 0,3-3-90 0 0,0 0-44 0 0,0 0 15 0 0,0 0 10 0 0,0 0-37 0 0,0 0-17 0 0,0 0-35 0 0,0 0-43 0 0,0 0-46 0 0,0 0-51 0 0,0 0-46 0 0,0 0-42 0 0,0 0-36 0 0,0 0-125 0 0,0 0-36 0 0,0 0-1288 0 0</inkml:trace>
  <inkml:trace contextRef="#ctx0" brushRef="#br0" timeOffset="1079.42">1138 64 8928 0 0,'0'0'200'0'0,"0"0"33"0"0,0 0 14 0 0,0 2-41 0 0,0 3-165 0 0,-1 2-34 0 0,0 11-21 0 0,1-5 62 0 0,2-4 80 0 0,-1-4-22 0 0,0-1 33 0 0,6 9 166 0 0,-6-10-233 0 0,0 0-1 0 0,0 0 1 0 0,0 0 0 0 0,0 0 0 0 0,-1 0-1 0 0,1 0 1 0 0,-1 2-72 0 0,1 7 214 0 0,-1 2 80 0 0,-1-5-154 0 0,0 13 131 0 0,3-15-140 0 0,0 0 37 0 0,9 11 170 0 0,-6 9 0 0 0,1-12-94 0 0,-2-2-41 0 0,-1 6 60 0 0,-2-6-36 0 0,2-2-52 0 0,1 0-16 0 0,5 5 26 0 0,2 2 28 0 0,-5-3-14 0 0,-3-5-119 0 0,4 10 62 0 0,-1-5 23 0 0,-1-7-99 0 0,-4-7-55 0 0,0 1 0 0 0,0-1 0 0 0,0 1 0 0 0,-1-1 0 0 0,1 1 1 0 0,0-1-1 0 0,-1 1 0 0 0,1-1 0 0 0,-1 1 0 0 0,1 0 0 0 0,-1-1 0 0 0,0 1 0 0 0,0 0 0 0 0,0-1-11 0 0,0 1 10 0 0,0 0-1 0 0,1-1 1 0 0,-1 1 0 0 0,0 0-1 0 0,1-1 1 0 0,-1 1-1 0 0,1 0 1 0 0,-1-1 0 0 0,1 1-1 0 0,0-1 1 0 0,0 1-1 0 0,-1-1 1 0 0,1 0 0 0 0,1 1-10 0 0,2 6 39 0 0,2 2 6 0 0,0 4-20 0 0,-2-6-11 0 0,-1 5 60 0 0,-3-11-2 0 0,0 1 6 0 0,0-1-68 0 0,-1 0 1 0 0,1-1 0 0 0,-1 1-1 0 0,1 0 1 0 0,-1 0 0 0 0,1-1-1 0 0,-1 1 1 0 0,0 0 0 0 0,0-1-1 0 0,0 1 1 0 0,0-1 0 0 0,0 1-1 0 0,0-1 1 0 0,0 0 0 0 0,-1 1-11 0 0,-1 0 38 0 0,3-4-10 0 0,0 2-27 0 0,0-1 0 0 0,0 0 0 0 0,0 1 0 0 0,0-1 0 0 0,0 0 0 0 0,0 0-1 0 0,0 1 1 0 0,0-1 0 0 0,-1 0 0 0 0,1 1 0 0 0,0-1 0 0 0,-1 1 0 0 0,1-1 0 0 0,0 0 0 0 0,-1 1-1 0 0,-9-6 0 0 0,5-4 10 0 0,-6 3 30 0 0,9 7-39 0 0,1 0 0 0 0,0-1-1 0 0,0 1 1 0 0,0-1 0 0 0,0 1 0 0 0,0-1 0 0 0,0 0 0 0 0,1 1 0 0 0,-1-1-1 0 0,0 0 1 0 0,0 0 0 0 0,0 1 0 0 0,1-1 0 0 0,-1 0 0 0 0,0 0 0 0 0,0 0-1 0 0,-7-16-2 0 0,1 1 0 0 0,-5-16 2 0 0,7 10-35 0 0,3 1-50 0 0,1 4-6 0 0,-5-1 23 0 0,0 3 32 0 0,4 1 33 0 0,0 0-1 0 0,1 0 1 0 0,1 0 0 0 0,0 0-1 0 0,1-6 4 0 0,0-16-28 0 0,2 11-78 0 0,6-6-121 0 0,-7 26 185 0 0,1-12-160 0 0,-3 4 72 0 0,2-4-6 0 0,8-5 28 0 0,-6 14 74 0 0,1 1 0 0 0,1 0-1 0 0,-1 0 1 0 0,1 0 0 0 0,3-1 34 0 0,17-17-53 0 0,-17 20 29 0 0,3 1 7 0 0,-4-1-10 0 0,4-2-3 0 0,5 6-53 0 0,-9 0 76 0 0,-2 1-4 0 0,-1-1 1 0 0,1 1-1 0 0,0 0 1 0 0,0 0-1 0 0,0 1 1 0 0,0 0 0 0 0,5 1 10 0 0,0 3-1 0 0,-8-4 0 0 0,0 1 0 0 0,0-1 0 0 0,0 0 0 0 0,0 0-1 0 0,0 0 1 0 0,1-1 0 0 0,-1 1 0 0 0,0-1 0 0 0,3 1 1 0 0,9 2-41 0 0,1 9 28 0 0,0 1 14 0 0,-5-8-1 0 0,-9-4 0 0 0,0 0 0 0 0,0 0 0 0 0,1 0 0 0 0,-1 1 0 0 0,0-1 0 0 0,0 1 0 0 0,0-1 0 0 0,0 1 0 0 0,0 0 0 0 0,13 11 0 0 0,-10-11 0 0 0,-4-1 0 0 0,0-1 0 0 0,-1 0 0 0 0,1 0 0 0 0,0 1 0 0 0,-1-1 0 0 0,1 0 0 0 0,-1 1 0 0 0,1-1 0 0 0,0 1 0 0 0,-1-1 0 0 0,1 1 0 0 0,-1-1 0 0 0,0 1 0 0 0,1-1 0 0 0,-1 1 0 0 0,1-1 0 0 0,-1 1 0 0 0,0 0 0 0 0,1-1 0 0 0,-1 1 0 0 0,0-1 0 0 0,0 1 0 0 0,3 4 0 0 0,2 3 0 0 0,-4-6 0 0 0,0-1 0 0 0,0 1 0 0 0,-1-1 0 0 0,1 1 0 0 0,0-1 0 0 0,0 1 0 0 0,-1-1 0 0 0,1 1 0 0 0,-1-1 0 0 0,0 1 0 0 0,1 0 0 0 0,-1-1 0 0 0,0 1 0 0 0,0 0 0 0 0,1 10 0 0 0,-1-9 0 0 0,0 0 0 0 0,0 0 0 0 0,0 1 0 0 0,0-1 0 0 0,0 0 0 0 0,0 0 0 0 0,-1 0 0 0 0,0 1 0 0 0,1-1 0 0 0,-2 0 0 0 0,-2 5 0 0 0,3-6 0 0 0,0-1 0 0 0,0 0 0 0 0,0 1 0 0 0,0-1 0 0 0,0 1 0 0 0,1-1 0 0 0,-1 1 0 0 0,1 0 0 0 0,-1-1 0 0 0,1 1 0 0 0,0 0 0 0 0,-1-1 0 0 0,1 1 0 0 0,0 0 0 0 0,0-1 2 0 0,0 0 0 0 0,0 0 0 0 0,0 0 0 0 0,0 0 0 0 0,-1 0 0 0 0,1 0 0 0 0,0-1 0 0 0,-1 1 0 0 0,1 0 0 0 0,-1 0 0 0 0,1 0 0 0 0,-1 0 0 0 0,1 0 0 0 0,-1-1 0 0 0,0 1 0 0 0,1 0 0 0 0,-1-1 0 0 0,0 1 0 0 0,0 0 0 0 0,1-1 0 0 0,-1 1 0 0 0,0-1 0 0 0,0 1 0 0 0,0-1 0 0 0,0 1 0 0 0,0-1 0 0 0,0 0-2 0 0,-14 11 10 0 0,-15 16-2 0 0,26-24-1 0 0,0 0 1 0 0,0 0-1 0 0,0-1 1 0 0,0 0-1 0 0,0 0 1 0 0,-3 1-8 0 0,0 0 3 0 0,-1 0 1 0 0,1 0-1 0 0,0 1 0 0 0,-3 2-3 0 0,-14 7-2 0 0,3-6-19 0 0,6-2-37 0 0,4-2-18 0 0,6-1 98 0 0,2-1-61 0 0,0 0-66 0 0,1 1-65 0 0,1-1-68 0 0,0 0-71 0 0,0 0-71 0 0,1 0-74 0 0,-1 0-40 0 0,0 1-68 0 0,0-1-70 0 0,-1 1-71 0 0,-2 0-1018 0 0,-5-1-979 0 0</inkml:trace>
  <inkml:trace contextRef="#ctx0" brushRef="#br0" timeOffset="1637.96">2116 111 6000 0 0,'-3'0'174'0'0,"2"0"-162"0"0,-1-1 0 0 0,1 1 0 0 0,-1 0 0 0 0,0-1 0 0 0,1 1-1 0 0,-1-1 1 0 0,1 1 0 0 0,-1-1 0 0 0,1 0 0 0 0,-1 0-1 0 0,1 1 1 0 0,0-1-12 0 0,-1-1 5 0 0,0 1 0 0 0,1 0 0 0 0,-1 1 0 0 0,0-1 0 0 0,0 0 0 0 0,0 0 0 0 0,0 1 0 0 0,0-1 0 0 0,0 1 0 0 0,1-1 0 0 0,-1 1 0 0 0,-1 0-5 0 0,-11-2 30 0 0,4-4 65 0 0,0 1 68 0 0,-4 2 71 0 0,-13 3 790 0 0,-1 0-82 0 0,0 0-86 0 0,1 0-91 0 0,16 2-511 0 0,-2 5 20 0 0,5-3-121 0 0,-1 1 70 0 0,0-1-40 0 0,-8 4 67 0 0,-8 6 9 0 0,4 5-33 0 0,10-3-32 0 0,-4 16-31 0 0,12-17-99 0 0,3-13-61 0 0,0-1 0 0 0,0 1 1 0 0,0-1-1 0 0,0 1 0 0 0,-1-1 0 0 0,1 1 0 0 0,0-1 0 0 0,-1 0 0 0 0,1 1 1 0 0,-1-1-4 0 0,-4 7 34 0 0,-1 5 7 0 0,4 0 57 0 0,5 1-15 0 0,7-1-1 0 0,-7-11 13 0 0,-3-2 8 0 0,3 3 1 0 0,7 5-26 0 0,3-4 55 0 0,21-3 204 0 0,-28-1-293 0 0,-2 0-12 0 0,0 0 1 0 0,0-1 0 0 0,0 0-1 0 0,1 0 1 0 0,-1 0 0 0 0,0 0 0 0 0,0-1-1 0 0,2 0-32 0 0,18-7 171 0 0,0-5-49 0 0,-4 1 4 0 0,-6 6-52 0 0,-4-4-27 0 0,1 1-10 0 0,2 2 21 0 0,-11 7-52 0 0,0 0 0 0 0,-1-1 1 0 0,1 1-1 0 0,0 0 0 0 0,-1 0 1 0 0,1-1-1 0 0,0 1 0 0 0,-1-2-6 0 0,15-22 19 0 0,-13 18-12 0 0,-2 6-4 0 0,-1 0 0 0 0,1 0 0 0 0,0 0 0 0 0,-1 0 0 0 0,1 1 0 0 0,0-1 0 0 0,0 0 0 0 0,0 0 0 0 0,0 1 0 0 0,0-1 0 0 0,0 0 0 0 0,0 1 0 0 0,0-1 0 0 0,0 1 0 0 0,0 0 0 0 0,0-1-3 0 0,10-5 12 0 0,-5-5-12 0 0,-6 11-1 0 0,1-1 0 0 0,-1 1 0 0 0,1 0 1 0 0,0-1-1 0 0,-1 1 0 0 0,1 0 1 0 0,0 0-1 0 0,-1 0 0 0 0,1-1 0 0 0,0 1 1 0 0,-1 0-1 0 0,1 0 0 0 0,0 0 1 0 0,-1 0-1 0 0,1 0 1 0 0,-1 0 0 0 0,5-2-43 0 0,6-9 43 0 0,-4 8 51 0 0,2 6-49 0 0,-9-3-1 0 0,5 13-1 0 0,-3-9-14 0 0,0-1 1 0 0,0 1 0 0 0,-1 0 0 0 0,1-1 0 0 0,-1 1 0 0 0,0 0 0 0 0,0 0 0 0 0,0 0 0 0 0,0 0-1 0 0,-1 0 1 0 0,0 0 0 0 0,1 0 0 0 0,-1 0 0 0 0,-1 1 13 0 0,1-4-2 0 0,0 0-1 0 0,0 0 1 0 0,0 0 0 0 0,0 0 0 0 0,0 0-1 0 0,0 0 1 0 0,0 0 0 0 0,0 0-1 0 0,0 0 1 0 0,0 0 0 0 0,1 0 0 0 0,-1 0-1 0 0,1 1 3 0 0,6 6-11 0 0,-7-8 11 0 0,1 0 0 0 0,-1 1 0 0 0,1-1 0 0 0,-1 0 0 0 0,0 1 0 0 0,1-1 0 0 0,-1 0 0 0 0,0 1 0 0 0,1-1 0 0 0,-1 1 0 0 0,0-1 0 0 0,1 0 0 0 0,-1 1 0 0 0,0-1 0 0 0,0 1 0 0 0,0-1 0 0 0,1 1 0 0 0,-1-1 0 0 0,0 1 0 0 0,0-1 0 0 0,0 1 0 0 0,0-1 1 0 0,0 1-1 0 0,0-1 0 0 0,0 1 0 0 0,0-1 0 0 0,0 1 0 0 0,0-1 0 0 0,0 1 0 0 0,0 5 0 0 0,-1-4 0 0 0,1 0 0 0 0,0-1 0 0 0,0 1 0 0 0,0 0 0 0 0,0-1 0 0 0,0 1 0 0 0,1 0 0 0 0,-1-1 0 0 0,0 1 0 0 0,1 0 0 0 0,-1-1 0 0 0,1 2 0 0 0,10 2 0 0 0,-11-4 0 0 0,1 0 0 0 0,-1 0 0 0 0,0-1 0 0 0,1 1 0 0 0,-1 0 0 0 0,0 0 0 0 0,0 0 0 0 0,1-1 0 0 0,-1 1 0 0 0,0 0 0 0 0,0 0 0 0 0,0 0 0 0 0,0 0 0 0 0,0 0 0 0 0,2 15 0 0 0,9-3-18 0 0,-4-6-56 0 0,-3-3-32 0 0,-1-2-55 0 0,0 0-94 0 0,-2-1 36 0 0,1 0-52 0 0,0-1-61 0 0,-1 1-65 0 0,1-1-73 0 0,0 1-78 0 0,0-1-85 0 0,0 0-91 0 0,0 0-1048 0 0,-1 0-1008 0 0</inkml:trace>
  <inkml:trace contextRef="#ctx0" brushRef="#br0" timeOffset="2058.4">2384 0 7344 0 0,'0'0'165'0'0,"0"0"22"0"0,3 3 9 0 0,7 10-20 0 0,-9-11-172 0 0,-1-1 1 0 0,1 0-1 0 0,-1 1 1 0 0,0-1-1 0 0,1 1 1 0 0,-1-1-1 0 0,0 1 1 0 0,0-1-1 0 0,0 0 1 0 0,0 1-5 0 0,3 14-9 0 0,-1-12 46 0 0,1 0 67 0 0,1 0 55 0 0,-1 0 41 0 0,-1-3-57 0 0,0 1 1 0 0,-1 0-1 0 0,1 0 0 0 0,0 0 0 0 0,-1 0 0 0 0,0 0 0 0 0,1 1 0 0 0,0 0-143 0 0,-1 3 204 0 0,0 0-44 0 0,-1 1 157 0 0,2 0-55 0 0,1-2-46 0 0,0 0-33 0 0,2 3 63 0 0,-1 1 70 0 0,1 0-55 0 0,1 4 127 0 0,-1 4 146 0 0,-6 13 161 0 0,0-14-282 0 0,1-10-433 0 0,0-2 68 0 0,0-1 56 0 0,0-1 48 0 0,0 3 213 0 0,0 18 602 0 0,0-9-734 0 0,0 6-70 0 0,0-18-103 0 0,0-2 12 0 0,0 0 0 0 0,0 0-2 0 0,0 0 1 0 0,0 0 14 0 0,0-2-26 0 0,0 1-57 0 0,0 0 0 0 0,0 1 0 0 0,0-1 0 0 0,0 1-1 0 0,0-1 1 0 0,1 0 0 0 0,-1 1 0 0 0,0-1 0 0 0,0 1 0 0 0,0-1 0 0 0,1 1 0 0 0,-1-1 0 0 0,0 1 0 0 0,1-1 0 0 0,-1 1 0 0 0,0-1-1 0 0,1 1 1 0 0,-1-1 0 0 0,0 1 0 0 0,1 0 0 0 0,-1-1 0 0 0,1 1 0 0 0,-1 0 0 0 0,1-1-2 0 0,0 1 2 0 0,0-1 1 0 0,-1 1-1 0 0,1-1 0 0 0,-1 1 0 0 0,1-1 1 0 0,-1 1-1 0 0,1-1 0 0 0,-1 1 1 0 0,1-1-1 0 0,-1 0 0 0 0,1 1 1 0 0,-1-1-1 0 0,0 1 0 0 0,1-1 1 0 0,-1 0-1 0 0,0 0 0 0 0,0 1 1 0 0,0-1-1 0 0,1 0 0 0 0,-1 1 1 0 0,0-1-1 0 0,0 0 0 0 0,0 0 1 0 0,0 1-1 0 0,0-1-2 0 0,0-6 26 0 0,-1 4-22 0 0,1 1 0 0 0,0 0 0 0 0,0 0 0 0 0,0 0 0 0 0,1 0 0 0 0,-1-1 0 0 0,0 1 0 0 0,1 0 0 0 0,-1 0 1 0 0,1-1-6 0 0,9-13 1 0 0,-6 10 18 0 0,-1-1 0 0 0,1 0 0 0 0,2-7-18 0 0,-1-12 10 0 0,-3 20-10 0 0,0 1 0 0 0,1 0 0 0 0,-1 0 0 0 0,1 0-1 0 0,3-3 1 0 0,3-4-34 0 0,1 0-1 0 0,10-8 35 0 0,-16 16-7 0 0,11-9-46 0 0,-2 8 29 0 0,-10 1 9 0 0,2-3-13 0 0,-2 7 25 0 0,1-1 0 0 0,-1 0-1 0 0,0 1 1 0 0,0 0 0 0 0,0-1 0 0 0,0 2-1 0 0,2-1 5 0 0,31 0-55 0 0,-9 0 48 0 0,-25 0 6 0 0,-1 0 0 0 0,1 0 0 0 0,0 0 0 0 0,0 1 0 0 0,-1-1 0 0 0,1 1 0 0 0,0-1 0 0 0,-1 1 0 0 0,1 0 0 0 0,0 0 0 0 0,-1 0 0 0 0,1 0 0 0 0,-1 0 0 0 0,1 0 0 0 0,-1 0 0 0 0,1-1 0 0 0,0 1 0 0 0,-1 0 0 0 0,1 0 0 0 0,0-1 0 0 0,-1 1 0 0 0,1-1 0 0 0,0 1 0 0 0,0-1 0 0 0,-1 0 0 0 0,1 0 0 0 0,0 1 0 0 0,0-1 0 0 0,-1 0 0 0 0,1 0 0 0 0,0 0 0 0 0,-1 0 0 0 0,1 1 0 0 0,0-1 0 0 0,-1 1 0 0 0,1 0 0 0 0,-1-1 0 0 0,1 1 0 0 0,-1 0 0 0 0,1 0 0 0 0,-1 0 0 0 0,1 0 0 0 0,6 4 0 0 0,4-1 1 0 0,-3 1-5 0 0,17 20 75 0 0,-13-9-2 0 0,-8-3-44 0 0,2-8 5 0 0,-6-5-28 0 0,-1 0-1 0 0,0 0 0 0 0,1 0 0 0 0,-1 0 0 0 0,0 1 0 0 0,1-1 0 0 0,-1 0 0 0 0,0 0 0 0 0,1 1 0 0 0,-1-1 0 0 0,0 0 0 0 0,1 1 1 0 0,-1-1-1 0 0,0 0 0 0 0,0 1 0 0 0,1-1 0 0 0,-1 1 0 0 0,0-1 0 0 0,0 0 0 0 0,0 1 0 0 0,0-1 0 0 0,0 1 0 0 0,0-1 1 0 0,1 0-1 0 0,-1 1 0 0 0,0-1 0 0 0,0 1 0 0 0,0-1 0 0 0,0 0 0 0 0,0 1 0 0 0,-1 0-1 0 0,4 4 43 0 0,3 2-40 0 0,7 17 67 0 0,-9-17-86 0 0,-1-1-40 0 0,-3-6 53 0 0,3 7-144 0 0,1-1-176 0 0,-4-5 293 0 0,0-1 1 0 0,1 0-1 0 0,-1 1 0 0 0,1-1 1 0 0,-1 0-1 0 0,0 0 0 0 0,1 0 1 0 0,-1 1-1 0 0,1-1 0 0 0,-1 0 1 0 0,1 0-1 0 0,-1 0 0 0 0,1 0 1 0 0,-1 0-1 0 0,0 0 0 0 0,1 0 1 0 0,-1 0-1 0 0,1 0 0 0 0,-1 0 1 0 0,1 0 29 0 0,4 3-662 0 0,9 10-8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57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6880 0 0,'0'0'157'0'0,"0"0"23"0"0,2 0 11 0 0,11 0-31 0 0,3-3-128 0 0,-7-2 16 0 0,-4 2 25 0 0,0 1 34 0 0,0 0 38 0 0,0 1 36 0 0,-2 1 421 0 0,-1 0 26 0 0,2 0-200 0 0,0 0 32 0 0,0 0-53 0 0,1 0-48 0 0,-2 0-46 0 0,1 0-40 0 0,0 0-38 0 0,3-1 138 0 0,-2-1-152 0 0,0 1-51 0 0,8-8 183 0 0,-13 9-346 0 0,0 0 0 0 0,0 0 0 0 0,0 0 1 0 0,0 0-1 0 0,0-1 0 0 0,1 1 1 0 0,-1 0-1 0 0,0 0 0 0 0,0 0 1 0 0,0 0-1 0 0,0 0 0 0 0,0 0 0 0 0,0 0 1 0 0,0 0-1 0 0,0 0 0 0 0,0 0 1 0 0,1-1-1 0 0,-1 1 0 0 0,0 0 1 0 0,0 0-1 0 0,0 0 0 0 0,0 0 0 0 0,0 0 1 0 0,0 0-1 0 0,0 0 0 0 0,1 0 1 0 0,-1 0-1 0 0,0 0 0 0 0,0 0 1 0 0,0 0-1 0 0,0 0 0 0 0,0 0 0 0 0,0 0 1 0 0,0 0-1 0 0,1 0 0 0 0,-1 0 1 0 0,0 0-1 0 0,0 0 0 0 0,0 0 1 0 0,0 0-1 0 0,0 1 0 0 0,0-1 0 0 0,0 0 1 0 0,1 0-1 0 0,-1 0 0 0 0,0 0 1 0 0,0 0-1 0 0,0 0 0 0 0,0 0 0 0 0,0 0 1 0 0,0 0-1 0 0,0 0 0 0 0,0 1 1 0 0,0-1-1 0 0,0 0 0 0 0,0 0 1 0 0,0 0-8 0 0,1 1 53 0 0,2 2 51 0 0,5 2 74 0 0,-2-2-5 0 0,0-2 31 0 0,2-1 98 0 0,3 3-68 0 0,-2 2-49 0 0,0 0-49 0 0,1 0 32 0 0,-7-4-133 0 0,-1 0-1 0 0,0 0 1 0 0,0 0-1 0 0,1 1 1 0 0,-1-1-1 0 0,0 1 1 0 0,0-1-1 0 0,0 1 1 0 0,-1 0-35 0 0,18 14 254 0 0,-1-1-63 0 0,-6-7-118 0 0,0 0-54 0 0,-8-5-11 0 0,0 1 1 0 0,0-1-1 0 0,-1 1 1 0 0,1 0-1 0 0,-1 0 1 0 0,0 0-1 0 0,0 0 0 0 0,-1 1 1 0 0,1-1-1 0 0,-1 1 1 0 0,0 0-1 0 0,0-1 1 0 0,0 2-9 0 0,7 14 21 0 0,25 59 165 0 0,-24-60-153 0 0,4 9 16 0 0,-8 4 0 0 0,-4-16-32 0 0,24 78 63 0 0,-22-69-67 0 0,8 42 66 0 0,-10-57-52 0 0,-1 1 0 0 0,0-1 1 0 0,0 0-1 0 0,-1 0 0 0 0,-1 1 0 0 0,1-1 0 0 0,-2 0 0 0 0,0 6-27 0 0,-3 0 37 0 0,3-10-15 0 0,0 1 0 0 0,1 0 0 0 0,-1-1 1 0 0,2 1-1 0 0,-1 0 0 0 0,1 0-22 0 0,-1 0 26 0 0,0 0 0 0 0,0 1 0 0 0,0-1 1 0 0,-1 0-1 0 0,0 0 0 0 0,0 0 0 0 0,-1 0 1 0 0,0 0-1 0 0,0-1 0 0 0,0 1 0 0 0,-1-1 0 0 0,-2 3-26 0 0,-7 12 111 0 0,2 0-30 0 0,1 0 4 0 0,-3 0 34 0 0,4-8-51 0 0,-6 11 82 0 0,-9 12 88 0 0,19-28-155 0 0,-1-1 0 0 0,1-1 1 0 0,-2 1-1 0 0,-4 3-83 0 0,-2 2 90 0 0,10-9-69 0 0,1-1 0 0 0,-1 0 0 0 0,0 0 0 0 0,0-1 0 0 0,0 1 0 0 0,-1 0-21 0 0,2-1 11 0 0,0-1 0 0 0,0 1 1 0 0,0 0-1 0 0,0 0 1 0 0,1 1-1 0 0,-1-1 0 0 0,0 0 1 0 0,1 0-1 0 0,-1 1 0 0 0,1-1 1 0 0,-1 1-1 0 0,1-1 0 0 0,-1 2-11 0 0,-3 10 16 0 0,5-13-17 0 0,-1 1 0 0 0,0-1 0 0 0,1 0-1 0 0,-1 1 1 0 0,0-1 0 0 0,1 0 0 0 0,-1 0-1 0 0,0 0 1 0 0,1 1 0 0 0,-1-1 0 0 0,0 0-1 0 0,1 0 1 0 0,-1 0 0 0 0,0 0 0 0 0,1 0 1 0 0,-3 0-102 0 0,3 0-50 0 0,0 0 58 0 0,0 0 23 0 0,0 0-32 0 0,0 0-14 0 0,0 0-34 0 0,0 0-38 0 0,0 0-43 0 0,0 0-46 0 0,0 0-45 0 0,0 0-39 0 0,0 0-37 0 0,0 0-260 0 0,0 0-59 0 0,0 0-48 0 0,0 0-34 0 0,0 0-1434 0 0,0 0-1269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58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0 144 8288 0 0,'3'0'190'0'0,"-3"0"-180"0"0,1 0-1 0 0,-1 0 0 0 0,1 0 0 0 0,-1 0 0 0 0,1 0 1 0 0,-1 0-1 0 0,0 0 0 0 0,1 0 0 0 0,-1 0 0 0 0,1-1 1 0 0,-1 1-1 0 0,0 0 0 0 0,1 0 0 0 0,-1 0 0 0 0,1 0 1 0 0,-1-1-1 0 0,0 1 0 0 0,1 0 0 0 0,-1 0 0 0 0,0-1 1 0 0,1 1-1 0 0,-1 0 0 0 0,0-1 0 0 0,0 1 0 0 0,1 0 1 0 0,-1-1-1 0 0,0 1 0 0 0,0 0 0 0 0,1-1 0 0 0,-1 1 1 0 0,0-1-10 0 0,5-6 157 0 0,5 1-7 0 0,4-1-77 0 0,-9 5-65 0 0,5-3-8 0 0,-8 4 0 0 0,1 0 0 0 0,-1 0 0 0 0,0 0 0 0 0,0-1 0 0 0,0 1 0 0 0,0-1 0 0 0,0 1 0 0 0,0-1 0 0 0,0 0 0 0 0,0 1 1 0 0,4-5 35 0 0,0 1 56 0 0,3 3 58 0 0,2 1 60 0 0,3 0 52 0 0,-1-2 40 0 0,-4-2-67 0 0,0-2 37 0 0,-1 0-29 0 0,0 3-34 0 0,8 0 131 0 0,-3 0-111 0 0,8-6 238 0 0,5 5-3 0 0,-10-1-146 0 0,-4 1-75 0 0,7 2 42 0 0,-16 3-228 0 0,-1 0 0 0 0,1 0 0 0 0,-1-1 0 0 0,1 1 0 0 0,-1-1 0 0 0,1 0 0 0 0,-1 0 0 0 0,0 0 0 0 0,1 0 0 0 0,-1 0 0 0 0,0-1-57 0 0,15-5 359 0 0,-16 7-338 0 0,1 0-1 0 0,-1 0 1 0 0,0-1 0 0 0,1 2-1 0 0,-1-1 1 0 0,0 0 0 0 0,1 0-1 0 0,-1 0 1 0 0,0 0-1 0 0,0 1 1 0 0,1-1 0 0 0,-1 1-1 0 0,0-1 1 0 0,1 1-21 0 0,27 15 261 0 0,-24-5-159 0 0,2-7-84 0 0,-2 0-16 0 0,-3 9-2 0 0,-2 3-1 0 0,1-8-2 0 0,0-1 1 0 0,-1 0 0 0 0,0 1 0 0 0,-1-1 0 0 0,0 0 0 0 0,0 0 0 0 0,-1 4 2 0 0,-1-2-27 0 0,-9 25-23 0 0,-2-3 47 0 0,-18 6 3 0 0,19-18 0 0 0,-1-1 0 0 0,-1-1 0 0 0,-6 5 0 0 0,-10 10 0 0 0,18-16-31 0 0,10-12-60 0 0,1 0 41 0 0,-6 11 11 0 0,4-11-50 0 0,1-2-19 0 0,0-1-58 0 0,-1 0-70 0 0,-1-1-82 0 0,4 0 96 0 0,1 0-34 0 0,-1 0-347 0 0,1 1 83 0 0,0-1-48 0 0,-1 2-669 0 0,1 2-527 0 0,0 5-1002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07.8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79 5584 0 0,'0'0'165'0'0,"0"3"-10"0"0,0 0-153 0 0,0 1 62 0 0,1 3 124 0 0,-2 14 371 0 0,0-15-436 0 0,-1 0-59 0 0,-2 5 74 0 0,0-1-14 0 0,1-2-8 0 0,2 1 20 0 0,0 1 47 0 0,1 2-19 0 0,0-4-21 0 0,0 0-1 0 0,0 0 1 0 0,1 0 0 0 0,1 8-143 0 0,3 1 186 0 0,0 5 106 0 0,-2 2 58 0 0,-3-12-92 0 0,0-1 0 0 0,1 1 0 0 0,0 0 0 0 0,3 8-258 0 0,6 8 382 0 0,-6-19-248 0 0,-1 0-1 0 0,1 1 0 0 0,-2-1 0 0 0,1 1-133 0 0,-1 0 120 0 0,1-1 0 0 0,0 1 1 0 0,0-1-1 0 0,1 1-120 0 0,10 18 324 0 0,-10-15-114 0 0,0-4-72 0 0,0-1-37 0 0,3 1-3 0 0,-2-3-23 0 0,-1 1 46 0 0,0-1 1 0 0,0 2 41 0 0,-3-6-123 0 0,0 0 0 0 0,0 0 0 0 0,1-1 1 0 0,-1 1-1 0 0,0 0 0 0 0,1-1 1 0 0,-1 1-1 0 0,1-1 0 0 0,1 2-40 0 0,0-1 62 0 0,0-1 1 0 0,0 1-1 0 0,0 0 0 0 0,1-1 0 0 0,-1 0 0 0 0,1 0 0 0 0,-1 0-62 0 0,19 8 326 0 0,-8 1-73 0 0,-11-7-159 0 0,0-1 0 0 0,0 1 0 0 0,1 0 1 0 0,-1-1-1 0 0,1 0 0 0 0,0 1-94 0 0,2-1 119 0 0,0 1-1 0 0,1-1 1 0 0,-1 0-1 0 0,0-1 1 0 0,1 0-1 0 0,-1 0 1 0 0,0 0-1 0 0,1-1 1 0 0,-1 0-1 0 0,1 0-118 0 0,5 0 157 0 0,-2 0-62 0 0,15 0 77 0 0,-9 0-19 0 0,-14 0-131 0 0,0 0 0 0 0,-1 0-1 0 0,1-1 1 0 0,0 1-1 0 0,-1 0 1 0 0,1-1 0 0 0,-1 1-1 0 0,1-1 1 0 0,0 0-1 0 0,-1 1 1 0 0,1-1-1 0 0,-1 0 1 0 0,0 0 0 0 0,1 0-22 0 0,6-4 123 0 0,2 0 59 0 0,4-1 38 0 0,9-4 139 0 0,-11-2-312 0 0,2-14-52 0 0,-11 19 8 0 0,-2 6 0 0 0,-1 0-1 0 0,1-1 0 0 0,-1 1 1 0 0,0-1-1 0 0,1 1 1 0 0,-1 0-1 0 0,0-1 0 0 0,0 1 1 0 0,0-1-1 0 0,0 0-2 0 0,2-16 91 0 0,3 8-51 0 0,2-9 21 0 0,-5 1 11 0 0,-2 12-57 0 0,1 0 0 0 0,0 0-1 0 0,0 1 1 0 0,0-1-1 0 0,2-1-14 0 0,-2 2 1 0 0,1 1 0 0 0,-1-1-1 0 0,0 1 1 0 0,0-1 0 0 0,-1 1-1 0 0,1-1 1 0 0,-1 0 0 0 0,0 1-1 0 0,0-1 1 0 0,0 0-1 0 0,-1 0 0 0 0,-4-12 0 0 0,-2-10-2 0 0,6 5-26 0 0,1-14-100 0 0,0-2-107 0 0,-2 21 57 0 0,-4 0 31 0 0,0 1 32 0 0,5 10 49 0 0,0-3 19 0 0,1 5 2 0 0,0 0-40 0 0,0-2-40 0 0,0-1-58 0 0,0-15-105 0 0,0 17-31 0 0,0 5-137 0 0,0 0-66 0 0,0 0 303 0 0,0 0-7 0 0,0 0-52 0 0,0 0-111 0 0,0 0-130 0 0,0 0-117 0 0,0 0 96 0 0,0 0-43 0 0,0 0-679 0 0,0 0-527 0 0,0 0-1008 0 0</inkml:trace>
  <inkml:trace contextRef="#ctx0" brushRef="#br0" timeOffset="615.76">680 237 7920 0 0,'0'0'174'0'0,"0"0"29"0"0,0 0 13 0 0,2 0-31 0 0,1-1-157 0 0,1 2-30 0 0,-1 4 33 0 0,3 6 58 0 0,-2-4 113 0 0,0 1 85 0 0,1 1 139 0 0,3 6 306 0 0,0 0 2 0 0,-3-5-304 0 0,-1-2-139 0 0,0-1-83 0 0,-3-6-155 0 0,-1 0 0 0 0,1 1-1 0 0,-1-1 1 0 0,0 0 0 0 0,1 1-1 0 0,-1-1 1 0 0,0 1-1 0 0,0-1 1 0 0,0 1 0 0 0,0 0-53 0 0,2 16 487 0 0,2-8-293 0 0,-1 1-15 0 0,0-2-31 0 0,0-2 8 0 0,0 1 44 0 0,3 5 60 0 0,-4-10-202 0 0,-1 0 1 0 0,0 0-1 0 0,0 1 1 0 0,-1-1-1 0 0,1 1 1 0 0,-1-1 0 0 0,1 1-59 0 0,-1 6 171 0 0,0 3 67 0 0,0-6-96 0 0,0-5-99 0 0,0 0 1 0 0,0 0 0 0 0,0 0-1 0 0,0 1 1 0 0,0-1 0 0 0,0 0-1 0 0,1 0 1 0 0,-1 0 0 0 0,1 0-1 0 0,0 1-43 0 0,4 5 132 0 0,1 2 52 0 0,-4 4 36 0 0,-2-9-201 0 0,-1-2 93 0 0,1-1 78 0 0,-1-1 61 0 0,-1-1 239 0 0,-2-3 318 0 0,2 0-363 0 0,0-1-87 0 0,1 1-193 0 0,0 0-74 0 0,0 1-84 0 0,1-1-69 0 0,-1 1-79 0 0,1 1-87 0 0,0-17 307 0 0,0-14-78 0 0,0 29 3 0 0,1-1-1 0 0,-1 1 1 0 0,1 0-1 0 0,-1 0 1 0 0,1 0-1 0 0,0-1 1 0 0,0 1-1 0 0,0 0 1 0 0,1 0-4 0 0,3-13 22 0 0,1-15-12 0 0,4-1-10 0 0,-4 3 0 0 0,4 8-21 0 0,-6 9-21 0 0,-3 8 20 0 0,0 0 0 0 0,0 0 0 0 0,0 0 0 0 0,1 0 0 0 0,0 0 0 0 0,0 1-1 0 0,0-1 1 0 0,0 0 22 0 0,6-7-48 0 0,-5 4 6 0 0,1 1 0 0 0,0 1-1 0 0,1-1 1 0 0,3-4 42 0 0,5-5-77 0 0,-10 10 59 0 0,-3 4 14 0 0,0 0-1 0 0,0 1 1 0 0,1-1 0 0 0,-1 0-1 0 0,0 1 1 0 0,1-1 0 0 0,-1 1 0 0 0,0-1-1 0 0,1 1 1 0 0,-1-1 0 0 0,1 1-1 0 0,-1-1 1 0 0,1 1 0 0 0,-1-1 0 0 0,1 1-1 0 0,-1-1 1 0 0,1 1 0 0 0,0 0 0 0 0,-1-1-1 0 0,1 1 1 0 0,0 0 0 0 0,0 0 4 0 0,4-3-18 0 0,-5 3 18 0 0,14-7-47 0 0,-8 4 40 0 0,-1 0 0 0 0,1-1 0 0 0,0 1-1 0 0,1-3 8 0 0,0 2-57 0 0,2 5 58 0 0,-6-1-5 0 0,3 0 4 0 0,-4 0-1 0 0,-1 0 0 0 0,1-1 0 0 0,0 1 0 0 0,-1 0 0 0 0,1 1 0 0 0,0-1 0 0 0,-1 0 0 0 0,1 0 0 0 0,0 1 0 0 0,-1-1 0 0 0,1 1 0 0 0,1 0 1 0 0,2 9-48 0 0,24 6 36 0 0,-27-15 12 0 0,0 0 0 0 0,0 0 0 0 0,1-1 0 0 0,-1 1 0 0 0,0-1 0 0 0,0 1 0 0 0,1-1 0 0 0,-1 0 0 0 0,-1 0 0 0 0,1 0 0 0 0,-1 0 0 0 0,0 0 0 0 0,0 0 0 0 0,0 0 0 0 0,0 0 0 0 0,0 1 0 0 0,0-1 0 0 0,0 0 0 0 0,0 1 0 0 0,0-1 0 0 0,0 1 0 0 0,0-1 0 0 0,0 1 0 0 0,-1-1 0 0 0,1 1 0 0 0,0-1 0 0 0,0 1 0 0 0,0 0 0 0 0,-1 0 0 0 0,1-1 0 0 0,0 1 0 0 0,-1 0 0 0 0,1 0 0 0 0,-1 0 0 0 0,1 1 0 0 0,4 8 0 0 0,-4-8 0 0 0,0 1 0 0 0,0-1 0 0 0,1 0 0 0 0,-1 0 0 0 0,0 0 0 0 0,1 0 0 0 0,-1 0 0 0 0,1 0 0 0 0,0 0 0 0 0,6 5 0 0 0,-5-4 0 0 0,0 1 0 0 0,0-1 0 0 0,0 0 0 0 0,0 1 0 0 0,0 0 0 0 0,0 0 0 0 0,15 42 6 0 0,1 2 74 0 0,-15-40-54 0 0,-3-6-23 0 0,0-1 1 0 0,0 0-1 0 0,0 1 1 0 0,0-1 0 0 0,0 1-1 0 0,-1-1 1 0 0,1 1-1 0 0,-1 0 1 0 0,1-1 0 0 0,-1 1-1 0 0,0 0 1 0 0,1-1 0 0 0,-1 1-1 0 0,0 0 1 0 0,0 1-4 0 0,0 104 184 0 0,0-63-167 0 0,0-25 30 0 0,-3-3-21 0 0,-7-3 54 0 0,8-11-375 0 0,2-1 118 0 0,-1 0 101 0 0,0 0 85 0 0,1 0 67 0 0,0 0 50 0 0,0 2 681 0 0,1-2-646 0 0,-1 0-123 0 0,0-1-34 0 0,0 1-37 0 0,1-1-37 0 0,-1 0-42 0 0,0 1-46 0 0,0-1-50 0 0,0 1-55 0 0,0-1-59 0 0,0 0-62 0 0,0 1-67 0 0,0-1-71 0 0,0 1-76 0 0,0-1-79 0 0,0 0-83 0 0,0 1-89 0 0,-1-1-91 0 0,1 1-96 0 0,0-1-954 0 0,0 0-1117 0 0</inkml:trace>
  <inkml:trace contextRef="#ctx0" brushRef="#br0" timeOffset="867.17">1390 206 8288 0 0,'0'0'190'0'0,"2"2"28"0"0,-1-1-195 0 0,1 1 0 0 0,-1-1 0 0 0,0 0 0 0 0,0 0 1 0 0,0 1-1 0 0,0-1 0 0 0,0 1 0 0 0,-1-1 0 0 0,1 1 1 0 0,0-1-1 0 0,-1 1 0 0 0,1-1 0 0 0,-1 1 0 0 0,1 0 1 0 0,-1-1-1 0 0,0 1 0 0 0,0 0 0 0 0,0 0-23 0 0,2 9 41 0 0,5 2-37 0 0,-2-5-10 0 0,-1 1-9 0 0,0-1 1 0 0,-1-2 32 0 0,0-1 27 0 0,1 1 38 0 0,3 9 187 0 0,-5-9-112 0 0,0-1-2 0 0,0 1 49 0 0,0 0 60 0 0,1 1 72 0 0,3 4 268 0 0,0 0-74 0 0,-1 0-64 0 0,1 1-56 0 0,4 7 175 0 0,5 11 158 0 0,-5-17-522 0 0,-7-9-83 0 0,-2-1-63 0 0,-2 6-25 0 0,1-6-7 0 0,0 10 86 0 0,0-10-47 0 0,0-1-39 0 0,0 3-97 0 0,0 1-46 0 0,0-4-161 0 0,0-2-25 0 0</inkml:trace>
  <inkml:trace contextRef="#ctx0" brushRef="#br0" timeOffset="1096.53">1279 32 8784 0 0,'0'0'197'0'0,"0"0"24"0"0,0 0 19 0 0,0-3-29 0 0,0-7-138 0 0,0 10-70 0 0,0 0 0 0 0,0 0-1 0 0,0 0 1 0 0,0-1 0 0 0,0 1-1 0 0,0 0 1 0 0,0 0 0 0 0,0 0-1 0 0,0 0 1 0 0,0 0-1 0 0,0 0 1 0 0,0 0 0 0 0,0 0-1 0 0,0 0 1 0 0,0 0 0 0 0,0-1-1 0 0,0 1 1 0 0,0 0 0 0 0,0 0-1 0 0,0 0 1 0 0,0 0 0 0 0,0 0-1 0 0,0 0 1 0 0,0 0-1 0 0,0 0 1 0 0,0 0 0 0 0,0 0-1 0 0,0 0 1 0 0,1 0 0 0 0,-1-1-1 0 0,0 1 1 0 0,0 0 0 0 0,0 0-1 0 0,0 0 1 0 0,0 0 0 0 0,0 0-1 0 0,0 0 1 0 0,0 0-1 0 0,0 0 1 0 0,0 0 0 0 0,0 0-1 0 0,1 0 1 0 0,-1 0 0 0 0,0 0-1 0 0,0 0 1 0 0,0 0 0 0 0,0 0-1 0 0,0 0 1 0 0,0 0 0 0 0,0 0-1 0 0,0 0 1 0 0,0 0-1 0 0,0 0 1 0 0,1 0 0 0 0,-1 0-1 0 0,0 0 1 0 0,0 0-3 0 0,12-3 177 0 0,-7 0-140 0 0,-2 1-56 0 0,-1 1-41 0 0,0-1-48 0 0,0 0-59 0 0,-1 1-141 0 0,0 0-96 0 0,0 1 48 0 0,0 0-36 0 0,0-1-469 0 0,4 1-376 0 0,4 0-710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59.2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 11048 0 0,'-2'0'324'0'0,"1"0"-606"0"0,1 0 82 0 0,-1 0 75 0 0,0 0 72 0 0,1 0 64 0 0,-1 0 62 0 0,0 0 55 0 0,0 0 51 0 0,0 0 75 0 0,-1 0 50 0 0,1 0 43 0 0,0 0 35 0 0,-2 0 446 0 0,-3 0 1235 0 0,3 0-1473 0 0,1 0-53 0 0,0 0 5 0 0,1 0-319 0 0,0 0-39 0 0,1-3-1067 0 0,0-10-47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2:57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5192 0 0,'0'0'151'0'0,"-1"0"-32"0"0,-1 0 9 0 0,1 0-147 0 0,-1 0 79 0 0,0 0 69 0 0,-1 0 59 0 0,0 0 78 0 0,0 0 43 0 0,-9 0 819 0 0,7 0-685 0 0,3 0-217 0 0,-1 0-39 0 0,0 0-61 0 0,1 0-44 0 0,0 0-51 0 0,1 0-57 0 0,0 0 52 0 0,0 0 0 0 0,1 0 1 0 0,-1 0-1 0 0,0 0 0 0 0,1 0 0 0 0,-1 0 1 0 0,0 0-1 0 0,1 0 0 0 0,-1 1 0 0 0,0-1 1 0 0,1 0-1 0 0,-1 0 0 0 0,0 1 0 0 0,1-1 1 0 0,-1 0-1 0 0,1 1 0 0 0,-1-1 0 0 0,0 1 1 0 0,1-1-1 0 0,-1 0 0 0 0,1 1 0 0 0,0-1 1 0 0,-1 1-1 0 0,1 0 0 0 0,-1-1 0 0 0,1 1-26 0 0,0-1 25 0 0,-1 1-1 0 0,1 0 0 0 0,-1-1 1 0 0,1 1-1 0 0,-1-1 0 0 0,1 1 1 0 0,-1-1-1 0 0,1 1 0 0 0,-1-1 1 0 0,1 0-1 0 0,-1 1 0 0 0,1-1 0 0 0,-1 0 1 0 0,0 1-1 0 0,1-1 0 0 0,-1 0 1 0 0,0 0-1 0 0,1 0 0 0 0,-1 1 1 0 0,0-1-1 0 0,1 0 0 0 0,-1 0 0 0 0,0 0 1 0 0,1 0-1 0 0,-1 0 0 0 0,0 0-24 0 0,-6 0 146 0 0,-6 5 259 0 0,10-2-291 0 0,0-1-37 0 0,0 1-69 0 0,0-1 143 0 0,1 0-51 0 0,-1-2-34 0 0,0 0-32 0 0,0 0-14 0 0,1 1 31 0 0,-3 10 143 0 0,-5-6-2 0 0,4 5-19 0 0,0-5-106 0 0,1-2-43 0 0,3 10 64 0 0,2-9-76 0 0,0 0-9 0 0,0 7 37 0 0,0-1-2 0 0,0 4 37 0 0,1-5 54 0 0,1-1-61 0 0,-2-7-60 0 0,1 0 1 0 0,0 1-1 0 0,0-1 1 0 0,-1 0 0 0 0,1 1-1 0 0,0-1 1 0 0,0 0-1 0 0,0 0 1 0 0,1 1-9 0 0,-1-1 14 0 0,2 2 84 0 0,10-2 277 0 0,-5-1-240 0 0,0-1-39 0 0,-5 1-50 0 0,4 0 172 0 0,-1 0-37 0 0,3 0 32 0 0,-1 0-49 0 0,-6 0-130 0 0,0 0 1 0 0,0-1-1 0 0,-1 1 0 0 0,1-1 0 0 0,0 1 0 0 0,0-1 1 0 0,0 0-1 0 0,0 1 0 0 0,-1-1 0 0 0,1 0 0 0 0,0 0 1 0 0,0-1-35 0 0,9-8 229 0 0,-8 7-195 0 0,15-14 269 0 0,-12 11-232 0 0,-2 3 24 0 0,-1 2-49 0 0,5 2-8 0 0,-8-1-23 0 0,3 0 75 0 0,-3-6-29 0 0,0-8 26 0 0,3 5-77 0 0,4 6-14 0 0,-7 3 4 0 0,0 0 0 0 0,0 0 1 0 0,1 0-1 0 0,-1 0 0 0 0,0 0 1 0 0,0 0-1 0 0,0 0 0 0 0,0 0 1 0 0,1 0-1 0 0,-1 0 0 0 0,0 0 1 0 0,0 0-1 0 0,0 0 0 0 0,0 0 1 0 0,1 0-1 0 0,-1 0 0 0 0,0 0 1 0 0,0 0-1 0 0,0-1 0 0 0,0 1 1 0 0,0 0-1 0 0,0 0 0 0 0,1 0 1 0 0,-1 0-1 0 0,0 0 0 0 0,0-1 1 0 0,0 1-1 0 0,0 0 0 0 0,0 0 0 0 0,0 0 1 0 0,0 0-1 0 0,0 0 0 0 0,0-1 1 0 0,0 1-1 0 0,0 0 0 0 0,0 0 1 0 0,0 0-1 0 0,0-1 0 0 0,0 1 1 0 0,0 0-1 0 0,1-10-44 0 0,0-9-64 0 0,-1 18 98 0 0,0 1 0 0 0,0-1-1 0 0,0 1 1 0 0,0-1 0 0 0,0 1 0 0 0,0-1 0 0 0,0 1 0 0 0,0-1-1 0 0,0 1 1 0 0,-1-1 0 0 0,1 1 0 0 0,0-1 0 0 0,0 1 0 0 0,0-1-1 0 0,-1 1 1 0 0,1 0 0 0 0,0-1 0 0 0,0 1 0 0 0,-1-1 0 0 0,1 1 0 0 0,0 0-1 0 0,-1-1 1 0 0,1 1 0 0 0,-1 0 0 0 0,1-1 0 0 0,0 1 0 0 0,-1 0-1 0 0,1 0 1 0 0,-1-1 0 0 0,1 1 0 0 0,-1 0 0 0 0,1 0 0 0 0,-1 0-1 0 0,1 0 1 0 0,-1 0 0 0 0,1-1 0 0 0,-1 1 0 0 0,1 0 0 0 0,-1 0 0 0 0,1 0-1 0 0,-1 0 1 0 0,1 1 10 0 0,-3-1-154 0 0,3 0 4 0 0,0 0-62 0 0,0 0-190 0 0,0 0-352 0 0,0 0-20 0 0</inkml:trace>
  <inkml:trace contextRef="#ctx0" brushRef="#br0" timeOffset="388.15">143 253 5696 0 0,'0'0'132'0'0,"0"0"17"0"0,0 0 10 0 0,-3 0-26 0 0,-10 0-106 0 0,4 1-13 0 0,2 1 36 0 0,1 2 54 0 0,-1 3 121 0 0,7-7-225 0 0,-3 2 302 0 0,1 0-103 0 0,-1-2-63 0 0,0 0-59 0 0,0 0-23 0 0,1 1 57 0 0,-3 12 303 0 0,1-7-288 0 0,-9 8 260 0 0,6-7-226 0 0,5-5-142 0 0,-1 1 142 0 0,2 1-75 0 0,1 0-47 0 0,1 1-29 0 0,-1-3 33 0 0,0 0-28 0 0,0 0 0 0 0,0-1-1 0 0,0 1 1 0 0,-1 0 0 0 0,1-1-1 0 0,-1 1 1 0 0,1-1 0 0 0,-1 1 0 0 0,0-1-1 0 0,1 1 1 0 0,-1-1 0 0 0,0 1-1 0 0,0-1 1 0 0,0 1-14 0 0,-4 6 58 0 0,-3 7 61 0 0,0 1-24 0 0,6-8-46 0 0,1 2 70 0 0,1-1-36 0 0,-2-4-71 0 0,-3 3 25 0 0,4-7-29 0 0,0 1 0 0 0,0-1-1 0 0,0 1 1 0 0,1-1 0 0 0,-1 1 0 0 0,0-1 0 0 0,1 1 0 0 0,-1-1-1 0 0,1 1 1 0 0,0 0 0 0 0,-1-1 0 0 0,1 1 0 0 0,0 0 0 0 0,0-1-8 0 0,-1 12 50 0 0,2 11 97 0 0,-1-24-140 0 0,0 1-1 0 0,1 0 1 0 0,-1-1 0 0 0,0 1-1 0 0,0-1 1 0 0,0 1-1 0 0,0-1 1 0 0,1 0 0 0 0,-1 1-1 0 0,0-1 1 0 0,1 1 0 0 0,-1-1-1 0 0,0 1 1 0 0,1-1-1 0 0,-1 0 1 0 0,0 1 0 0 0,1-1-1 0 0,-1 0 1 0 0,1 1 0 0 0,-1-1-1 0 0,1 0 1 0 0,-1 1-1 0 0,0-1 1 0 0,1 0 0 0 0,-1 0-1 0 0,1 0 1 0 0,0 0 0 0 0,-1 1-1 0 0,1-1 1 0 0,-1 0-1 0 0,1 0 1 0 0,-1 0 0 0 0,1 0-7 0 0,-1 0 2 0 0,0 0 1 0 0,0 0-1 0 0,0 0 1 0 0,0 0-1 0 0,0 0 1 0 0,1 0-1 0 0,-1 0 1 0 0,0 0-1 0 0,0 0 1 0 0,0 0-1 0 0,0 0 1 0 0,0 0 0 0 0,0 0-1 0 0,0 0 1 0 0,0 0-1 0 0,0 0 1 0 0,0 0-1 0 0,1 0 1 0 0,-1 0-1 0 0,0 0 1 0 0,0 0-1 0 0,0 0 1 0 0,0 0-1 0 0,0 0 1 0 0,0 0-1 0 0,0 0 1 0 0,0 0-1 0 0,0 0 1 0 0,0 0-1 0 0,0 0 1 0 0,0 0 0 0 0,1 0-1 0 0,-1 0 1 0 0,0 0-1 0 0,0 1 1 0 0,0-1-1 0 0,0 0 1 0 0,0 0-1 0 0,0 0 1 0 0,0 0-1 0 0,0 0 1 0 0,0 0-1 0 0,0 0 1 0 0,0 0-1 0 0,0 0 1 0 0,0 0-1 0 0,0 1 1 0 0,0-1-1 0 0,0 0 1 0 0,0 0 0 0 0,0 0-1 0 0,0 0 1 0 0,0 0-1 0 0,0 0 1 0 0,0 0-1 0 0,0 0 1 0 0,0 0-3 0 0,0 1 16 0 0,0 0 0 0 0,1 1 0 0 0,-1-1 1 0 0,0-1-1 0 0,1 1 0 0 0,-1 0 0 0 0,1 0 0 0 0,0 0 1 0 0,-1 0-1 0 0,1 0 0 0 0,0 0 0 0 0,-1-1 1 0 0,1 1-1 0 0,0 0 0 0 0,0 0 0 0 0,0-1 0 0 0,0 1 1 0 0,-1-1-1 0 0,1 1 0 0 0,0-1 0 0 0,0 1 1 0 0,0-1-1 0 0,0 0-16 0 0,12 9 187 0 0,-10-7 0 0 0,0-1-83 0 0,0 0-59 0 0,3-2-6 0 0,-3 0 30 0 0,16 1 266 0 0,25 0 507 0 0,-30-2-596 0 0,-4-4-52 0 0,-2 1-55 0 0,2 0 63 0 0,3 0 27 0 0,1-1-14 0 0,-4 1-40 0 0,-9 5-160 0 0,0-1 1 0 0,0 0-1 0 0,0 1 0 0 0,0-1 1 0 0,-1 0-1 0 0,1 0 1 0 0,0 0-1 0 0,0 0 0 0 0,-1 0 1 0 0,1 1-1 0 0,-1-1 1 0 0,1 0-1 0 0,0 0 0 0 0,-1 0 1 0 0,0-1-1 0 0,1 1-15 0 0,5-10 221 0 0,5 4-16 0 0,-9 7-195 0 0,-1 0 0 0 0,0-1 0 0 0,0 1 0 0 0,0-1 0 0 0,0 1 0 0 0,0-1 0 0 0,0 0 0 0 0,-1 1 0 0 0,1-1 0 0 0,0 0 0 0 0,0 0 0 0 0,0 0 0 0 0,0 1 0 0 0,-1-1 0 0 0,1 0 0 0 0,0-1-10 0 0,4-9 89 0 0,5-6 57 0 0,-7 13-59 0 0,-2 1-42 0 0,-1-6-28 0 0,-1 6-1 0 0,1-44 83 0 0,0 46-99 0 0,0 1 0 0 0,0-1 0 0 0,0 1 0 0 0,1-1 0 0 0,-1 1 0 0 0,0-1 0 0 0,0 1 0 0 0,0-1 0 0 0,-1 1 0 0 0,1-1 0 0 0,0 1 0 0 0,0-1 0 0 0,0 1 0 0 0,0-1 0 0 0,0 1 0 0 0,-1 0 0 0 0,1-1 0 0 0,0 1 0 0 0,0-1 0 0 0,-1 1 0 0 0,1-1 0 0 0,0 1 0 0 0,0 0 0 0 0,-1-1 0 0 0,1 1 0 0 0,-1 0 0 0 0,1-1 0 0 0,0 1 0 0 0,-1 0 0 0 0,1-1 0 0 0,-1 1 0 0 0,0 0 0 0 0,-5-5 0 0 0,1-1 2 0 0,5 5-2 0 0,0 1-1 0 0,0-1 1 0 0,-1 1-1 0 0,1 0 1 0 0,0-1-1 0 0,0 1 0 0 0,-1 0 1 0 0,1-1-1 0 0,0 1 1 0 0,0 0-1 0 0,-1-1 1 0 0,1 1-1 0 0,0 0 0 0 0,-1 0 1 0 0,1-1-1 0 0,0 1 1 0 0,-1 0-1 0 0,1 0 1 0 0,-1 0-1 0 0,1 0 1 0 0,0-1-1 0 0,-1 1 0 0 0,1 0 1 0 0,-1 0-1 0 0,1 0 1 0 0,0 0-1 0 0,-1 0 1 0 0,1 0-1 0 0,-1 0 0 0 0,1 0 1 0 0,-1 0 0 0 0,1 0-1 0 0,0 0 0 0 0,0 0 0 0 0,0 0 0 0 0,0 0 0 0 0,0 0 0 0 0,0 0 0 0 0,0 0 0 0 0,-1 0 0 0 0,1 0 0 0 0,0 0 0 0 0,0 0 0 0 0,0 0-1 0 0,0 0 1 0 0,0 0 0 0 0,0 0 0 0 0,0 0 0 0 0,0 0 0 0 0,0 0 0 0 0,0 0 0 0 0,-1 0 0 0 0,1 0 0 0 0,0 0 0 0 0,0 0 0 0 0,0 0 0 0 0,0 0 0 0 0,0 0 0 0 0,0 0 0 0 0,0 0 0 0 0,0 0 0 0 0,0 0 0 0 0,0 0 0 0 0,0 0 0 0 0,0 0 0 0 0,0 0 0 0 0,0-1 0 0 0,-1 1 0 0 0,1 0 0 0 0,0 0 0 0 0,0 0 0 0 0,0 0 0 0 0,0 0 0 0 0,0 0 0 0 0,0 0 0 0 0,0 0 0 0 0,0 0 0 0 0,0 0-1 0 0,0 0 1 0 0,0-1 0 0 0,0 1 0 0 0,0 0 0 0 0,0 0 0 0 0,0 0 0 0 0,0 0 0 0 0,0 0 0 0 0,0 0 0 0 0,0 0 0 0 0,1 0 1 0 0,-1-11-32 0 0,-1 9-10 0 0,-1 1-45 0 0,2 1-25 0 0,-1 0 52 0 0,0 0 57 0 0,-1 0 146 0 0,0 0-105 0 0,1-1-66 0 0,0 1-27 0 0,1 0-34 0 0,-2 0-149 0 0,2 1 71 0 0,-1-1-38 0 0,1 0-38 0 0,-1 0-44 0 0,0 0-45 0 0,1 0-49 0 0,0 0 54 0 0,0 0-48 0 0,0 0-41 0 0,0 0-37 0 0,0 0-131 0 0,0 0-36 0 0,0 0-1367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3:06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0 6216 0 0,'0'0'133'0'0,"0"0"23"0"0,0 0 15 0 0,0 0-45 0 0,0 0 4 0 0,0 0 57 0 0,0 0 171 0 0,0 0 313 0 0,0 0 29 0 0,0 0-14 0 0,3 0-72 0 0,23 0 542 0 0,-23 0-600 0 0,-3 0-84 0 0,0 0-38 0 0,0 0-8 0 0,0 0-40 0 0,0 0-277 0 0,0 0 13 0 0,0 0 42 0 0,0 3-17 0 0,0 7 3 0 0,0-7 29 0 0,0-1 12 0 0,3 11-12 0 0,7 1 27 0 0,-7-11-32 0 0,-2 1-77 0 0,-1 0-47 0 0,-1 1-24 0 0,1-3 34 0 0,2 12 116 0 0,4-4-41 0 0,-5-9-120 0 0,0 1 0 0 0,-1-1 0 0 0,1 1 0 0 0,0 0 0 0 0,0-1 0 0 0,-1 1 0 0 0,1 0 0 0 0,-1-1 0 0 0,1 1 0 0 0,-1 0 0 0 0,0 0 0 0 0,0 0 0 0 0,0-1-15 0 0,1 16 60 0 0,-1-13-46 0 0,0 0-1 0 0,1 0 0 0 0,-1 0 0 0 0,1 0 0 0 0,0 0 1 0 0,0 0-1 0 0,1 0 0 0 0,-1 0 0 0 0,1-1 0 0 0,0 1 1 0 0,0 0-14 0 0,-1-2 15 0 0,-1 0 0 0 0,1 0 0 0 0,0 1 0 0 0,-1-1 0 0 0,1 0 0 0 0,-1 1 0 0 0,0-1 0 0 0,0 1 0 0 0,0-1 0 0 0,0 3-15 0 0,1 11 74 0 0,5 0 9 0 0,-5-13-65 0 0,0 0 1 0 0,0 1-1 0 0,0-1 1 0 0,0 0-1 0 0,0 1 0 0 0,-1-1 1 0 0,1 1-1 0 0,-1 1-18 0 0,0 9 55 0 0,0-10-45 0 0,-1 0 1 0 0,2 0-1 0 0,-1 0 0 0 0,0 0 0 0 0,1 0 1 0 0,0 0-1 0 0,0 1-10 0 0,4 10 15 0 0,-3-12-4 0 0,-1 1-1 0 0,0-1 1 0 0,0 0-1 0 0,0 1 1 0 0,0-1 0 0 0,-1 1-1 0 0,1-1 1 0 0,-1 1-1 0 0,0 0-10 0 0,0 1 30 0 0,1 1 0 0 0,0 0-1 0 0,0-1 1 0 0,0 0 0 0 0,0 1-1 0 0,2 1-29 0 0,-1-2 30 0 0,-1 0 0 0 0,1 0-1 0 0,-1 1 1 0 0,-1-1 0 0 0,1 1-1 0 0,0 1-29 0 0,-1-6 7 0 0,0 94 517 0 0,0-33-87 0 0,-1-62-434 0 0,1 1-1 0 0,0 0 0 0 0,0 0 0 0 0,0 0 0 0 0,0 0 1 0 0,1 0-1 0 0,-1-1 0 0 0,0 1 0 0 0,0 0 0 0 0,0 0 1 0 0,1 0-1 0 0,-1-1 0 0 0,0 1 0 0 0,1 1-2 0 0,7 3 59 0 0,-13 5-31 0 0,13-4 25 0 0,-8-6-51 0 0,0 1 0 0 0,1 0-1 0 0,-1-1 1 0 0,0 1 0 0 0,1-1 0 0 0,-1 1 0 0 0,0 0-1 0 0,0-1 1 0 0,0 1 0 0 0,0 0 0 0 0,0-1-1 0 0,0 1 1 0 0,0 0 0 0 0,0 0 0 0 0,0-1-2 0 0,0 0 0 0 0,0 3 66 0 0,0-3 12 0 0,0 0-12 0 0,-1 0-270 0 0,1 0 65 0 0,-1 0 59 0 0,0 0 50 0 0,0 0 49 0 0,1 0 43 0 0,-1 0 116 0 0,-1 0 342 0 0,2 0-402 0 0,-1 0-52 0 0,1 0-63 0 0,-1 0-67 0 0,1 0-80 0 0,-1 0-92 0 0,1 0-62 0 0,-1 0-93 0 0,1 0-101 0 0,-1 0-111 0 0,0 0-118 0 0,1 0 313 0 0,-1 0-34 0 0,1 0-33 0 0,0 0-36 0 0,-1 0-37 0 0,1 0-37 0 0,0 0-1618 0 0,0 0-1252 0 0</inkml:trace>
  <inkml:trace contextRef="#ctx0" brushRef="#br0" timeOffset="798.03">0 379 7024 0 0,'0'0'157'0'0,"0"0"23"0"0,0 0 12 0 0,0-3-27 0 0,3-5-155 0 0,4 2 66 0 0,3 0 105 0 0,-5 4-40 0 0,1-1 42 0 0,3 0 148 0 0,-1-1 102 0 0,-2 1-181 0 0,4-3 207 0 0,1 0 86 0 0,-3 1-214 0 0,-1 2-101 0 0,1 0-62 0 0,4 0 87 0 0,4-2 102 0 0,3-5 85 0 0,12-8 103 0 0,5 0-81 0 0,1 3-82 0 0,-4 5-85 0 0,-19 7-147 0 0,-1 1-36 0 0,9-4 28 0 0,1 0 41 0 0,20-11-183 0 0,-23 11 61 0 0,-1 0 1 0 0,14-1-62 0 0,-1 1 28 0 0,-15 2-32 0 0,18-4 22 0 0,-25 5-7 0 0,0 1-1 0 0,0 0 1 0 0,1 0 0 0 0,-1 1 0 0 0,2 1-11 0 0,3 0-10 0 0,9 0-43 0 0,-3-3-39 0 0,-5-3-3 0 0,2 0-20 0 0,-5 5-24 0 0,-5 1-93 0 0,0 1-47 0 0,3-1-208 0 0,-9 0 362 0 0,0 0 1 0 0,0 0 0 0 0,1 0-1 0 0,-1 0 1 0 0,0 0 0 0 0,0-1-1 0 0,0 1 1 0 0,0-1 0 0 0,0 0-1 0 0,0 0 125 0 0,7-4-422 0 0,1 0-110 0 0,0 2-83 0 0,-7 3-94 0 0,-3 0 5 0 0,0 0 292 0 0,3 0 169 0 0,1 0 42 0 0,2 0-45 0 0,-3 0-106 0 0,-3 0 22 0 0,0 0 43 0 0,0 0 215 0 0,0 0 52 0 0,0 0 100 0 0,0 0 85 0 0,0 0 25 0 0,0 0 10 0 0,0 0 34 0 0,0 0 20 0 0,0 0 2 0 0,0 0 0 0 0,0 0 1 0 0,2 0 6 0 0,0 0-240 0 0,0 0 66 0 0,0 0 45 0 0,0 0 37 0 0,8 1 757 0 0,-6-1-695 0 0,-3 0-161 0 0,1 1-49 0 0,-1-1-57 0 0,0 1-64 0 0,3 6 315 0 0,-4-7-203 0 0,1 1 1 0 0,-1-1-1 0 0,0 0 1 0 0,0 1-1 0 0,1-1 1 0 0,-1 0-1 0 0,0 1 1 0 0,0-1-1 0 0,1 0 1 0 0,-1 1-1 0 0,0-1 1 0 0,1 0-1 0 0,-1 0 1 0 0,0 1 0 0 0,1-1-1 0 0,-1 0 1 0 0,0 0-1 0 0,1 0 1 0 0,-1 1-1 0 0,1-1 1 0 0,-1 0-1 0 0,0 0 1 0 0,1 0-1 0 0,-1 0 1 0 0,1 0-1 0 0,-1 0 1 0 0,0 0-1 0 0,1 0 1 0 0,-1 0-1 0 0,1 0 1 0 0,-1 0-15 0 0,6 3 352 0 0,4 10 4 0 0,-7-8-258 0 0,-3-5-73 0 0,0 1 1 0 0,0 0-1 0 0,1-1 0 0 0,-1 1 0 0 0,0 0 0 0 0,1-1 1 0 0,-1 1-1 0 0,0-1 0 0 0,1 1 0 0 0,-1-1 0 0 0,1 1 1 0 0,-1-1-1 0 0,1 1 0 0 0,-1-1 0 0 0,1 1 0 0 0,-1-1 1 0 0,1 0-1 0 0,0 1 0 0 0,-1-1 0 0 0,1 0 0 0 0,0 0 1 0 0,0 1-26 0 0,4 1 103 0 0,-5-1-82 0 0,1-1 1 0 0,0 1 0 0 0,0-1 0 0 0,0 1 0 0 0,0 0 0 0 0,-1-1 0 0 0,1 1 0 0 0,0 0-1 0 0,0 0 1 0 0,-1 0 0 0 0,1 0 0 0 0,-1-1 0 0 0,1 1 0 0 0,-1 0 0 0 0,1 1-22 0 0,3 15 260 0 0,-1-5-88 0 0,4 4 105 0 0,-3-7-96 0 0,1 3 33 0 0,-1 1-64 0 0,5 11 191 0 0,0 0-3 0 0,-5-11-193 0 0,0 0 59 0 0,0-2-51 0 0,-1-1-34 0 0,4 21 176 0 0,-7-15-132 0 0,0 29 239 0 0,0 59 636 0 0,0-66-723 0 0,-1-24-178 0 0,-6-1-3 0 0,6-11-119 0 0,0-1 0 0 0,0 0 0 0 0,1 1 0 0 0,-1-1 0 0 0,0 1-1 0 0,1-1 1 0 0,-1 1 0 0 0,1 0 0 0 0,-1-1 0 0 0,1 1 0 0 0,0-1 0 0 0,0 1-1 0 0,0 1-14 0 0,0 26 256 0 0,0-27-128 0 0,0-2 0 0 0,0 3 0 0 0,-3 9-15 0 0,-8 2-20 0 0,9-11-27 0 0,2-3-2 0 0,0 0 0 0 0,0 0 0 0 0,0 0 0 0 0,-1-4 21 0 0,2-5-31 0 0,-1 2 74 0 0,0 1-45 0 0,0-8 40 0 0,0 7-52 0 0,0-3 6 0 0,2 4-55 0 0,11-15-101 0 0,1-3-21 0 0,-13 20 84 0 0,1-1 0 0 0,0 1 0 0 0,1-1-1 0 0,-1 1 1 0 0,1 0 0 0 0,1-1 16 0 0,3-4-10 0 0,1 0 0 0 0,0 0 0 0 0,3 0 10 0 0,1-3-35 0 0,-9 9 31 0 0,1 0 0 0 0,0 0 0 0 0,0 1 0 0 0,-1-1 0 0 0,2 1 0 0 0,-1 0 0 0 0,0 0 0 0 0,0 0 0 0 0,3 0 4 0 0,14-8-38 0 0,4-10 25 0 0,-21 16 13 0 0,-1 1 0 0 0,0 0-1 0 0,1 1 1 0 0,0-1-1 0 0,0 1 1 0 0,0-1-1 0 0,0 1 1 0 0,-1 1-6 0 0,0 0 0 0 0,0 0 0 0 0,1 0 0 0 0,-1 1 0 0 0,0-1-1 0 0,0 1 1 0 0,0 0 0 0 0,1 0 6 0 0,7 0 4 0 0,39 1-43 0 0,-47-1 36 0 0,1 1-1 0 0,-1-1 1 0 0,0 1 0 0 0,0-1 0 0 0,0 1 0 0 0,0 0 0 0 0,0 0 0 0 0,0 0 0 0 0,-1 1 0 0 0,1-1 0 0 0,0 1 0 0 0,0-1 0 0 0,0 2 3 0 0,5 10-13 0 0,5-8-40 0 0,-9-2 46 0 0,0 1 0 0 0,0-1 0 0 0,0 1 0 0 0,-1 0 1 0 0,1 0-1 0 0,-1 0 0 0 0,0 0 0 0 0,0 1 0 0 0,0-1 0 0 0,-1 1 0 0 0,0 0 1 0 0,1 2 6 0 0,-1-3 4 0 0,4 28-4 0 0,-1-24 0 0 0,-4-7 0 0 0,0 1 0 0 0,-1-1 0 0 0,1 1 0 0 0,0-1 0 0 0,0 1 0 0 0,-1-1 0 0 0,1 1 0 0 0,-1-1 0 0 0,1 1 0 0 0,-1 0 0 0 0,0-1 0 0 0,1 1 0 0 0,-1 0 0 0 0,0 0 0 0 0,-1 7-2 0 0,2 0 8 0 0,12 20-63 0 0,-10-13 33 0 0,-3-3-43 0 0,0-3-356 0 0,2-3 77 0 0,-1-6 251 0 0,-1 1 0 0 0,1-1 0 0 0,0 0 1 0 0,0 1-1 0 0,0-1 0 0 0,0 0 0 0 0,0 0 1 0 0,0 0-1 0 0,1 1 95 0 0,-1-1-86 0 0,1 1-264 0 0,-2-1 32 0 0,0-1-41 0 0,0 0-115 0 0,0 0 186 0 0,0 0-34 0 0,0 0-409 0 0,0 0 117 0 0,0 0-46 0 0,0 0-757 0 0,0 0-584 0 0,0 0-1116 0 0</inkml:trace>
  <inkml:trace contextRef="#ctx0" brushRef="#br0" timeOffset="1252.71">1641 615 7632 0 0,'26'0'166'0'0,"-20"0"29"0"0,-6 0 14 0 0,5 0-25 0 0,21 0-146 0 0,-8 0-20 0 0,-7 0 50 0 0,1 0 179 0 0,-2 0-45 0 0,12-3 321 0 0,-13-1-273 0 0,-3 2-69 0 0,1-2 34 0 0,2 1 190 0 0,2 2-85 0 0,1 1-73 0 0,0 0-59 0 0,2 1-7 0 0,1-3 14 0 0,-4-9 77 0 0,-9 11-243 0 0,1-1 0 0 0,-1 1 1 0 0,1-1-1 0 0,-1 1 0 0 0,1 0 1 0 0,-1 0-1 0 0,2 0-29 0 0,1 0 177 0 0,0-3-7 0 0,17-7-16 0 0,-12 7-56 0 0,-7 3-89 0 0,-1 0 1 0 0,1 0 0 0 0,-1 0-1 0 0,1-1 1 0 0,-1 1 0 0 0,1-1 0 0 0,0 0-10 0 0,5-6 53 0 0,-8 7-51 0 0,0-1 0 0 0,1 1 0 0 0,-1-1 0 0 0,0 1 1 0 0,1 0-1 0 0,-1-1 0 0 0,0 1 0 0 0,1-1 1 0 0,-1 1-1 0 0,1 0 0 0 0,-1 0 0 0 0,1-1 0 0 0,-1 1 1 0 0,0 0-1 0 0,1 0 0 0 0,-1 0 0 0 0,1-1 1 0 0,-1 1-1 0 0,1 0 0 0 0,-1 0 0 0 0,1 0 0 0 0,-1 0 1 0 0,1 0-1 0 0,-1 0 0 0 0,1 0 0 0 0,-1 0 1 0 0,1 0-1 0 0,-1 0 0 0 0,1 0-2 0 0,15-2 21 0 0,-15 1-17 0 0,0 0-1 0 0,0 0 1 0 0,1 1-1 0 0,-1-1 1 0 0,0 0 0 0 0,0 0-1 0 0,0 0 1 0 0,-1 0-1 0 0,1 0 1 0 0,0 0-1 0 0,0-1 1 0 0,0 0-4 0 0,2-13 21 0 0,-3 8-2 0 0,0 6-16 0 0,0-1 0 0 0,0 0 0 0 0,0 1 0 0 0,0-1 0 0 0,0 0 0 0 0,0 1-1 0 0,0-1 1 0 0,0 0 0 0 0,-1 1 0 0 0,1-1 0 0 0,-1 1 0 0 0,0-2-3 0 0,-6-2 0 0 0,7 5 0 0 0,0 0 0 0 0,-1 0 1 0 0,1-1-1 0 0,-1 1 0 0 0,1 0 1 0 0,0 0-1 0 0,-1-1 0 0 0,1 1 1 0 0,-1-1-1 0 0,1 1 0 0 0,0 0 1 0 0,-1-1-1 0 0,1 1 0 0 0,0-1 1 0 0,0 1-1 0 0,-1 0 0 0 0,1-1 1 0 0,0 1-1 0 0,0-1 0 0 0,0 1 1 0 0,0-1-1 0 0,0 1 0 0 0,-1-1 1 0 0,1 1-1 0 0,0-1 0 0 0,0 1 1 0 0,0-1-1 0 0,0 1 0 0 0,0-1 1 0 0,1 1-1 0 0,-1-1 0 0 0,0 0 0 0 0,0 0 5 0 0,0-1-1 0 0,0 1 1 0 0,0-1-1 0 0,-1 0 1 0 0,1 1-1 0 0,0-1 1 0 0,-1 1-1 0 0,1-1 1 0 0,-1 1-1 0 0,0-2-4 0 0,0 2 1 0 0,1 1 0 0 0,-1-1-1 0 0,0 0 1 0 0,0 0 0 0 0,1 0-1 0 0,-1 0 1 0 0,0 0-1 0 0,0 1 1 0 0,0-1 0 0 0,0 0-1 0 0,0 1 1 0 0,0-1 0 0 0,0 0-1 0 0,-4-1 0 0 0,5 2 0 0 0,-1 0 0 0 0,0-1 0 0 0,1 1 0 0 0,-1 0 0 0 0,0-1 0 0 0,1 1 0 0 0,-1 0 0 0 0,1-1 0 0 0,-1 1 0 0 0,1-1 0 0 0,-1 1 0 0 0,1-1 0 0 0,-1 1 0 0 0,1-1 0 0 0,-1 1 0 0 0,1-1 0 0 0,0 0 0 0 0,-1 1 0 0 0,1-1 0 0 0,0 1 0 0 0,-1-1 0 0 0,1 0 0 0 0,-2-4 0 0 0,1 4 0 0 0,0 0 0 0 0,1 0 0 0 0,-1 0 0 0 0,0 0 0 0 0,1 1 0 0 0,-1-1 0 0 0,0 0 0 0 0,0 0 0 0 0,0 1 0 0 0,0-1 0 0 0,0 0 0 0 0,0 1 0 0 0,0-1 0 0 0,0 1 0 0 0,0 0 0 0 0,-1-1 0 0 0,-9-5 0 0 0,7-1 0 0 0,1 2-3 0 0,-11 3 59 0 0,-14 2-28 0 0,-20 0 72 0 0,46 1-95 0 0,1-1 1 0 0,-1 0 0 0 0,0 0-1 0 0,1 0 1 0 0,-1 1-1 0 0,1-1 1 0 0,-1 1-1 0 0,0 0 1 0 0,1-1-1 0 0,-1 1 1 0 0,1 0 0 0 0,0 0-1 0 0,-1 0 1 0 0,1 0-6 0 0,-7 4 57 0 0,-3-1 20 0 0,10-3-70 0 0,-1-1 1 0 0,1 0-1 0 0,0 1 1 0 0,0-1-1 0 0,0 1 1 0 0,0-1-1 0 0,0 1 1 0 0,0 0-1 0 0,0-1 1 0 0,0 1-1 0 0,0 0 1 0 0,0 0-1 0 0,1-1 1 0 0,-1 1-1 0 0,0 0 1 0 0,0 0-1 0 0,1 0 1 0 0,-1 1-8 0 0,-5 11 108 0 0,-7-5 16 0 0,2 7-50 0 0,1 4 49 0 0,6-13-63 0 0,1 1 0 0 0,-1 0-1 0 0,0-1 1 0 0,-1 0 0 0 0,-1 2-60 0 0,4-7 12 0 0,1 1 0 0 0,-1 0 0 0 0,1 0 0 0 0,0 0 0 0 0,-1 0 0 0 0,1 0 1 0 0,0 0-1 0 0,0 0 0 0 0,0 1 0 0 0,1-1 0 0 0,-1 0 0 0 0,1 0 1 0 0,-1 1-1 0 0,1-1-12 0 0,-3 11 54 0 0,-4 1 21 0 0,2-5 7 0 0,3 3 33 0 0,2-5-42 0 0,0-5-47 0 0,0 0-1 0 0,0 0 0 0 0,0 0 1 0 0,0 0-1 0 0,0 1 1 0 0,0-1-1 0 0,1 0 1 0 0,-1 0-1 0 0,1 0 1 0 0,0 1-26 0 0,10 16 162 0 0,-6 7-22 0 0,2-12-47 0 0,-7-13-78 0 0,1 1 0 0 0,0-1 0 0 0,0 0 0 0 0,-1 1 0 0 0,1-1 0 0 0,-1 0 0 0 0,1 1 0 0 0,-1-1 0 0 0,0 1 0 0 0,1-1 0 0 0,-1 1-15 0 0,0-2 2 0 0,0 1 0 0 0,0-1 0 0 0,0 0 1 0 0,0 0-1 0 0,0 0 0 0 0,0 0 1 0 0,0 0-1 0 0,0 1 0 0 0,0-1 0 0 0,0 0 1 0 0,0 0-1 0 0,0 0 0 0 0,0 0 1 0 0,0 0-1 0 0,0 0 0 0 0,0 1 1 0 0,1-1-1 0 0,-1 0 0 0 0,0 0 0 0 0,0 0 1 0 0,0 0-1 0 0,0 0 0 0 0,0 0 1 0 0,0 0-1 0 0,0 0 0 0 0,0 0 1 0 0,1 1-1 0 0,-1-1 0 0 0,0 0 0 0 0,0 0 1 0 0,0 0-1 0 0,0 0 0 0 0,0 0 1 0 0,1 0-1 0 0,-1 0 0 0 0,0 0 0 0 0,0 0 1 0 0,0 0-1 0 0,0 0 0 0 0,0 0 1 0 0,0 0-1 0 0,1 0 0 0 0,-1 0 1 0 0,0 0-1 0 0,0 0 0 0 0,0 0 0 0 0,0 0 1 0 0,0 0-1 0 0,1-1 0 0 0,-1 1 1 0 0,0 0-1 0 0,0 0 0 0 0,0 0 1 0 0,0 0-3 0 0,15 2 67 0 0,31 15 160 0 0,-20-7-127 0 0,-6-6-14 0 0,6-4-10 0 0,-22-1-61 0 0,1 1-1 0 0,-1 0 1 0 0,1 0-1 0 0,-1 0 1 0 0,1 1-1 0 0,3 0-14 0 0,3 2 27 0 0,10 2 13 0 0,-19-5-39 0 0,0 0 1 0 0,1-1-1 0 0,-1 1 0 0 0,0 0 0 0 0,0-1 0 0 0,0 0 0 0 0,0 1 1 0 0,0-1-2 0 0,11-4-24 0 0,5 4-57 0 0,-12 1 116 0 0,0 0-129 0 0,0 0-95 0 0,0 0-102 0 0,0 0-106 0 0,0 0-109 0 0,0 0-112 0 0,1-1-115 0 0,-1 0-119 0 0,-1 0-122 0 0,8-3-1013 0 0,6-5-1130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3:12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16 6880 0 0,'0'0'157'0'0,"0"0"23"0"0,0 0 11 0 0,0-3-31 0 0,0 1-63 0 0,0 0-70 0 0,-2-3-126 0 0,0 4 118 0 0,1 0 51 0 0,-1 0 62 0 0,1 1 93 0 0,-2-1 104 0 0,1 1 122 0 0,0 0-175 0 0,1 0 37 0 0,-2 3 300 0 0,-7 7-110 0 0,7-7-45 0 0,3-3-8 0 0,0 0-32 0 0,0 0-123 0 0,0 0-58 0 0,3 3-11 0 0,5 7-34 0 0,5 15 252 0 0,-8-16-282 0 0,-5-9-159 0 0,3 16 283 0 0,-4-15-266 0 0,1 0 0 0 0,0-1 0 0 0,0 1-1 0 0,0 0 1 0 0,0 0 0 0 0,1 0 0 0 0,-1 0 0 0 0,0-1 0 0 0,0 1 0 0 0,0 0-1 0 0,1 0 1 0 0,-1 0 0 0 0,0-1 0 0 0,1 1 0 0 0,-1 0-20 0 0,7 3 166 0 0,-2 0 11 0 0,-3 9-3 0 0,0 10 44 0 0,-1-21-194 0 0,-1 0 0 0 0,1 0-1 0 0,0 0 1 0 0,0 0 0 0 0,0 0-1 0 0,0 0 1 0 0,1-1 0 0 0,-1 1 0 0 0,0 0-1 0 0,1-1 1 0 0,-1 1-24 0 0,3 2 51 0 0,-1-1 0 0 0,0 1 0 0 0,0 1 0 0 0,0-1-1 0 0,1 4-50 0 0,5 14 133 0 0,-3 2-23 0 0,7-14-4 0 0,-12-8-96 0 0,1 0 0 0 0,-1-1 0 0 0,1 1 0 0 0,-1 0 0 0 0,0 0 1 0 0,0 0-1 0 0,0 1 0 0 0,0-1 0 0 0,0 1-10 0 0,2 18 117 0 0,-3-20-113 0 0,0-1-1 0 0,0 1 1 0 0,0-1 0 0 0,0 1 0 0 0,0-1 0 0 0,0 1 0 0 0,0-1 0 0 0,0 1 0 0 0,0-1 0 0 0,0 1 0 0 0,0-1 0 0 0,0 1 0 0 0,1-1 0 0 0,-1 0 0 0 0,0 1 0 0 0,0-1 0 0 0,0 1 0 0 0,1-1 0 0 0,-1 1 0 0 0,0-1 0 0 0,0 1 0 0 0,1-1 0 0 0,-1 0 0 0 0,0 1 0 0 0,1-1 0 0 0,-1 0 0 0 0,1 1 0 0 0,-1-1 0 0 0,0 0 0 0 0,1 0 0 0 0,-1 1 0 0 0,1-1-4 0 0,6 5 47 0 0,-2 8 19 0 0,5 0-2 0 0,-6-8 22 0 0,-3 2-46 0 0,0-1-6 0 0,9 7 62 0 0,-7-10 0 0 0,-3 0-5 0 0,0 7-15 0 0,0-7-4 0 0,0-3 0 0 0,5 0-2 0 0,3 0-57 0 0,-5 0 40 0 0,-3 0 31 0 0,0 0 83 0 0,0 0 32 0 0,-3 0 7 0 0,2 0-195 0 0,1 0-1 0 0,-1-1 0 0 0,0 1 0 0 0,1 0 0 0 0,-1 0 0 0 0,1 0 1 0 0,-1-1-1 0 0,0 1 0 0 0,1 0 0 0 0,-1 0 0 0 0,1-1 0 0 0,-1 1 1 0 0,1-1-1 0 0,-1 1 0 0 0,1 0 0 0 0,-1-1 0 0 0,1 1 0 0 0,-1-1 1 0 0,1 1-1 0 0,0-1 0 0 0,-1 1 0 0 0,1-1 0 0 0,0 0 0 0 0,0 1 1 0 0,-1-1-1 0 0,1 1 0 0 0,0-1 0 0 0,0 0 0 0 0,0 1 0 0 0,0-1 1 0 0,-1 0-1 0 0,1 1 0 0 0,0-1 0 0 0,0 0-10 0 0,0-17 201 0 0,0 4-107 0 0,1-1-55 0 0,0-23-90 0 0,5 23 25 0 0,0 5 23 0 0,-5 7 3 0 0,0 1 0 0 0,-1 0 0 0 0,1-1 0 0 0,-1 1 0 0 0,1 0 0 0 0,-1-1 0 0 0,0 1 0 0 0,0 0 0 0 0,0-1 0 0 0,0-1 0 0 0,1-13 0 0 0,2 10 0 0 0,0 0 0 0 0,1 0 0 0 0,3-6 0 0 0,2-3 0 0 0,0-4 25 0 0,4-7 17 0 0,0 11-45 0 0,-11 13 3 0 0,0 0 0 0 0,0 1 0 0 0,0-1 0 0 0,0 0 0 0 0,-1 0 0 0 0,1-2 0 0 0,-1 4 0 0 0,0-1 0 0 0,0 0 0 0 0,0 0 0 0 0,0 0 0 0 0,0 0 0 0 0,0 1 0 0 0,0-1 0 0 0,1 1 0 0 0,-1-1 0 0 0,1 1 0 0 0,-1-1 0 0 0,1 1 0 0 0,0-1 0 0 0,30-14-10 0 0,-30 16 4 0 0,-1-1 1 0 0,1 0-1 0 0,0 1 1 0 0,0-1-1 0 0,0 1 0 0 0,0 0 1 0 0,0-1-1 0 0,-1 1 1 0 0,2 0 5 0 0,12 1-4 0 0,1 0 58 0 0,13-1-44 0 0,-28 0-10 0 0,1 0 0 0 0,0 0 0 0 0,-1 0 0 0 0,1 1 0 0 0,0-1 0 0 0,-1 1 0 0 0,1-1 0 0 0,-1 1 0 0 0,1-1 0 0 0,-1 1 0 0 0,1 0 0 0 0,-1 0 0 0 0,1 0 0 0 0,-1 0 0 0 0,7 4 0 0 0,3 0-6 0 0,-9-4-6 0 0,0 0 0 0 0,0 0 0 0 0,1 0-1 0 0,-1 0 1 0 0,0 1 0 0 0,0-1 0 0 0,0 1 0 0 0,0-1-1 0 0,0 1 13 0 0,5 6-49 0 0,-3-5 27 0 0,-1 0 1 0 0,0 0-1 0 0,0 0 0 0 0,0 1 0 0 0,0 0 0 0 0,0 0 22 0 0,2 9-16 0 0,8-5 16 0 0,-11-6-2 0 0,0 1 0 0 0,-1 0-1 0 0,1-1 1 0 0,-1 1-1 0 0,1 0 1 0 0,-1 0-1 0 0,0 1 3 0 0,1 0-7 0 0,-1 0 1 0 0,1 0-1 0 0,0 0 0 0 0,0 0 0 0 0,0 0 0 0 0,1-1 0 0 0,0 1 0 0 0,0 0 7 0 0,-2-3 0 0 0,1 1 0 0 0,0 0 0 0 0,-1 0 0 0 0,1 0 0 0 0,-1 0 0 0 0,1 1 0 0 0,-1-1 0 0 0,0 0 0 0 0,0 1 0 0 0,0-1 0 0 0,0 0 0 0 0,-1 1 0 0 0,1 0 0 0 0,0 0 0 0 0,10 26 0 0 0,-11-28 0 0 0,2 8 0 0 0,0-1 0 0 0,1 0 0 0 0,0 0 0 0 0,2 5 0 0 0,-4-11 0 0 0,0 0 0 0 0,-1 0 0 0 0,1 0 0 0 0,-1 1 0 0 0,0-1 0 0 0,1 0 0 0 0,-1 0 0 0 0,0 0 0 0 0,0 0 0 0 0,-1 2 0 0 0,1 3 0 0 0,3 8 0 0 0,2-7 0 0 0,1 2 0 0 0,-4 20 0 0 0,-5-14 0 0 0,-3-8-13 0 0,2-3-38 0 0,4-5 51 0 0,-2 2-104 0 0,1-2-122 0 0,1 0-214 0 0,0 0 244 0 0,0 0-29 0 0,0 0-65 0 0,0 0 98 0 0,0 0-36 0 0,0 0-39 0 0,0 0-36 0 0,0 0-403 0 0,0 0 104 0 0,0 0-50 0 0,0 0-762 0 0,0 0-593 0 0,0 0-1132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3:13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8232 0 0,'0'0'182'0'0,"0"0"29"0"0,0 0 14 0 0,0 0 42 0 0,0 3 125 0 0,0 2-40 0 0,0 1-52 0 0,0-1-44 0 0,0 1-39 0 0,0 2 34 0 0,0 0-46 0 0,0 19 350 0 0,0-16-264 0 0,1 0-39 0 0,5 2 56 0 0,1-1 23 0 0,-6 0-37 0 0,0-4-80 0 0,0-1-54 0 0,2 1-18 0 0,1 3 11 0 0,1-1 17 0 0,-2 0 18 0 0,-1-2-47 0 0,1 2 13 0 0,7 10 107 0 0,-1-3 21 0 0,-4-2-64 0 0,-5-12-178 0 0,1 0 0 0 0,0-1 0 0 0,0 1 0 0 0,0 0 0 0 0,0-1 0 0 0,1 1 0 0 0,-1-1 0 0 0,1 1 1 0 0,-1-1-1 0 0,1 1 0 0 0,0-1 0 0 0,0 0-40 0 0,23 23 394 0 0,0 0-41 0 0,-2-2-70 0 0,-1-1-39 0 0,-20-20-222 0 0,-1-1-1 0 0,1 0 1 0 0,-1 1-1 0 0,1-1 1 0 0,0 0-1 0 0,0 0 1 0 0,0 0-1 0 0,-1 0 1 0 0,1 0-1 0 0,0 0 1 0 0,0-1-1 0 0,2 1-21 0 0,26 1 301 0 0,-19-2-220 0 0,-1 0-20 0 0,16 2 108 0 0,-23-2-135 0 0,-1 0-1 0 0,1-1 0 0 0,-1 1 0 0 0,1 0 1 0 0,-1-1-1 0 0,1 0 0 0 0,-1 1 0 0 0,2-2-33 0 0,6-3 162 0 0,-1 0 0 0 0,1-1 0 0 0,6-6-162 0 0,2-5 146 0 0,-10 10-80 0 0,-4 4-36 0 0,-1 0 1 0 0,0 0 0 0 0,0-1-1 0 0,0 1 1 0 0,0-1 0 0 0,-1 0-31 0 0,10-24 68 0 0,-10 19-51 0 0,0-1-1 0 0,-1 1 0 0 0,0-1 1 0 0,0 0-1 0 0,-1 1 0 0 0,0-3-16 0 0,0 0-4 0 0,1 6 15 0 0,0 1 0 0 0,-1-1 0 0 0,0 0 0 0 0,-1 1 0 0 0,1-1 0 0 0,-1 0 0 0 0,0 1 0 0 0,-1-2-11 0 0,-2-3 20 0 0,2 7-14 0 0,1 0 1 0 0,0 0-1 0 0,0 0 0 0 0,0-1 0 0 0,0 1 1 0 0,0 0-1 0 0,1 0 0 0 0,-1-1 0 0 0,1-1-6 0 0,-4-11 63 0 0,0 8-55 0 0,-1 0-57 0 0,2 3-12 0 0,0-1-133 0 0,-5 1-199 0 0,3 3 262 0 0,-8-9-376 0 0,10 9 176 0 0,1 0 118 0 0,-1 2 74 0 0,0 0 80 0 0,1 0 33 0 0,0-1-74 0 0,-3-6-137 0 0,5 7 223 0 0,-1-1 0 0 0,1 1 0 0 0,0 0 0 0 0,0-1 1 0 0,0 1-1 0 0,-1 0 0 0 0,1-1 0 0 0,0 1 0 0 0,0 0 0 0 0,-1-1 0 0 0,1 1 0 0 0,0 0 0 0 0,-1 0 1 0 0,1-1-1 0 0,0 1 0 0 0,-1 0 0 0 0,1 0 0 0 0,-1 0 0 0 0,1-1 0 0 0,0 1 0 0 0,-1 0 0 0 0,1 0 1 0 0,-1 0-1 0 0,1 0 0 0 0,0 0 0 0 0,-1 0 0 0 0,1 0 0 0 0,-1 0 0 0 0,1 0 0 0 0,-1 0 0 0 0,1 0 15 0 0,-3 0-209 0 0,3 0 38 0 0,0 0-41 0 0,0 0-162 0 0,0 0-300 0 0,0 0-20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3:13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16 301 7424 0 0,'0'0'166'0'0,"0"0"29"0"0,0 0 12 0 0,3 0-34 0 0,7 0-74 0 0,-7 0 5 0 0,-3 0 118 0 0,0 0 197 0 0,0 0 12 0 0,0 0-13 0 0,0 0-54 0 0,0 0-20 0 0,0 0-6 0 0,0 0 0 0 0,0 0 13 0 0,0 0 8 0 0,0 3 1 0 0,0-3-287 0 0,-1 6 17 0 0,1-3-12 0 0,0 0 60 0 0,1-2 93 0 0,-2-2-40 0 0,-2 1-81 0 0,0 0-55 0 0,-3 1-9 0 0,6-1 6 0 0,-3 0 174 0 0,3 0 12 0 0,-2 0 2 0 0,-6-2-105 0 0,4-3 60 0 0,2-15 296 0 0,3 13-352 0 0,-1-4 1 0 0,0 11-139 0 0,-1 0 1 0 0,1 0-1 0 0,0 0 1 0 0,0 0-1 0 0,0 0 1 0 0,0 0 0 0 0,0 0-1 0 0,0 0 1 0 0,0 0-1 0 0,0 0 1 0 0,0-1-1 0 0,0 1 1 0 0,0 0-1 0 0,0 0 1 0 0,0 0 0 0 0,0 0-1 0 0,0 0 1 0 0,0 0-1 0 0,0 0 1 0 0,0 0-1 0 0,1 0 1 0 0,-1 0 0 0 0,0-1-1 0 0,0 1 1 0 0,0 0-1 0 0,0 0 1 0 0,0 0-1 0 0,0 0 1 0 0,0 0 0 0 0,0 0-1 0 0,0 0 1 0 0,0 0-1 0 0,0 0 1 0 0,0 0-1 0 0,0 0 1 0 0,0 0 0 0 0,0 0-1 0 0,1 0 1 0 0,-1 0-1 0 0,0 0 1 0 0,0 0-1 0 0,0 0 1 0 0,0 0-1 0 0,0 0 1 0 0,0 0 0 0 0,0 0-1 0 0,0 0 1 0 0,0 0-1 0 0,0 0 1 0 0,1 0-1 0 0,-1 0 1 0 0,0 0 0 0 0,0 0-1 0 0,0 0 1 0 0,0 0-1 0 0,0 0 1 0 0,0 0-2 0 0,1 0 2 0 0,-1 0 1 0 0,0 0-1 0 0,1 0 1 0 0,-1 0 0 0 0,1 0-1 0 0,-1 0 1 0 0,1 0-1 0 0,-1 0 1 0 0,1 0-1 0 0,-1 0 1 0 0,0 0-1 0 0,1 0 1 0 0,-1-1-1 0 0,1 1 1 0 0,-1 0-1 0 0,0 0 1 0 0,1 0 0 0 0,-1-1-1 0 0,1 1 1 0 0,-1 0-1 0 0,0 0 1 0 0,1-1-1 0 0,-1 1 1 0 0,0 0-1 0 0,0-1 1 0 0,1 1-1 0 0,-1 0 1 0 0,0-1 0 0 0,0 1-1 0 0,1-1 1 0 0,-1 1-1 0 0,0 0 1 0 0,0-1-1 0 0,0 1 1 0 0,0-1-1 0 0,0 1 1 0 0,1-1-1 0 0,-1 1 1 0 0,0 0-1 0 0,0-1 1 0 0,0 1 0 0 0,0-1-1 0 0,0 1 1 0 0,-1-1-1 0 0,1 1 1 0 0,0 0-1 0 0,0-1-2 0 0,0-1 7 0 0,0 0 1 0 0,0 0-1 0 0,1 1 0 0 0,-1-1 0 0 0,0 0 0 0 0,1 0 0 0 0,-1 1 1 0 0,1-1-1 0 0,0-1-7 0 0,2-4 5 0 0,11-19 17 0 0,-2 15 22 0 0,-5 7-37 0 0,-4 3-7 0 0,1-1 0 0 0,-1 1 1 0 0,0-1-1 0 0,0 0 0 0 0,0 0 1 0 0,0 0-1 0 0,-1-1 1 0 0,1 1-1 0 0,-1 0 0 0 0,1-1 1 0 0,-1 0-1 0 0,0 1 1 0 0,2-4-1 0 0,1-1 0 0 0,-4 5 0 0 0,0 0 0 0 0,0 0 0 0 0,1 0 0 0 0,-1 0 0 0 0,1 0 0 0 0,-1 1 0 0 0,1-1 0 0 0,0 0 0 0 0,0 1 0 0 0,0 0 0 0 0,0-1 0 0 0,0 1 0 0 0,0 0 0 0 0,2-1 0 0 0,-1 0 0 0 0,1-1 0 0 0,-1 1 0 0 0,1-1 0 0 0,-1 0 0 0 0,0 0 0 0 0,0-1 0 0 0,2-2 0 0 0,-3 3 0 0 0,1 0 0 0 0,-1 0 0 0 0,1 0 0 0 0,0 0 0 0 0,0 0 0 0 0,0 0 0 0 0,0 1 0 0 0,1 0 0 0 0,-1 0 0 0 0,1 0 0 0 0,0-1 0 0 0,0 2 0 0 0,0 0 0 0 0,0 1 0 0 0,0-1 0 0 0,0 1 0 0 0,-1-1 0 0 0,1 1 0 0 0,0 0 0 0 0,3 1 0 0 0,32 0 0 0 0,-8-1 0 0 0,-15 2 0 0 0,-9 2 0 0 0,-3-3 0 0 0,-1 0 0 0 0,1 1 0 0 0,-1 0 0 0 0,0 0 0 0 0,1 0 0 0 0,-1 0 0 0 0,0 1 0 0 0,0-1 0 0 0,0 1 0 0 0,2 2 0 0 0,0 11 0 0 0,8 0 0 0 0,0 0 18 0 0,-6-1 62 0 0,-1 4-8 0 0,-3-9-34 0 0,-1-3 9 0 0,-1-1 0 0 0,0 0 1 0 0,0 1-1 0 0,-1-1 0 0 0,0 1 1 0 0,0-1-1 0 0,0 1 0 0 0,-1 1-47 0 0,0 11 213 0 0,1-16-108 0 0,0-1 13 0 0,0 9 61 0 0,0-8 21 0 0,0-3 6 0 0,0 0-91 0 0,0 0-71 0 0,0 2-68 0 0,-2 7 16 0 0,1-9 11 0 0,1 1 0 0 0,0-1 0 0 0,-1 0 0 0 0,1 1 0 0 0,-1-1 0 0 0,1 0-1 0 0,0 1 1 0 0,-1-1 0 0 0,1 0 0 0 0,-1 0 0 0 0,1 1 0 0 0,-1-1 0 0 0,1 0 0 0 0,-1 0 0 0 0,1 0 0 0 0,-1 0 0 0 0,1 0-1 0 0,-1 0 1 0 0,1 0 0 0 0,-1 0 0 0 0,0 0 0 0 0,1 0-3 0 0,0 0 1 0 0,-1 0 0 0 0,1 0 0 0 0,0 0 0 0 0,0 0 0 0 0,0 1 0 0 0,0-1 0 0 0,0 0 0 0 0,0 0 0 0 0,0 0 0 0 0,0 0 0 0 0,0 0 0 0 0,0 0 0 0 0,-1 0 0 0 0,1 0 0 0 0,0 0-1 0 0,0 0 1 0 0,0-1 0 0 0,0 1 0 0 0,0 0 0 0 0,0 0 0 0 0,0 0 0 0 0,0 0 0 0 0,0 0 0 0 0,0 0 0 0 0,0 0 0 0 0,-1 0 0 0 0,1 0 0 0 0,0 0 0 0 0,0 0 0 0 0,0 0 0 0 0,0 0 0 0 0,0 0 0 0 0,0 0 0 0 0,0 0 0 0 0,0 0 0 0 0,0-1 0 0 0,0 1 0 0 0,0 0 0 0 0,0 0-1 0 0,0 0 1 0 0,0 0 0 0 0,0 0 0 0 0,0 0 0 0 0,0 0 0 0 0,0 0 0 0 0,0 0 0 0 0,0 0 0 0 0,0-1 0 0 0,0 1 0 0 0,0 0 0 0 0,0 0 0 0 0,0 0 0 0 0,0 0 0 0 0,0 0 0 0 0,0 0 0 0 0,0 0 0 0 0,0 0-1 0 0,0-61 269 0 0,0 60-266 0 0,0-1 0 0 0,0 0 0 0 0,1 1 0 0 0,-1-1 0 0 0,0 1 0 0 0,1-1 0 0 0,-1 1 0 0 0,1-1 0 0 0,-1 1 0 0 0,1-1 0 0 0,0 1 0 0 0,0 0-1 0 0,0-1-2 0 0,5-11 29 0 0,-5 8-27 0 0,0-1 0 0 0,0 0 0 0 0,-1 1 0 0 0,0-1 0 0 0,0-3-2 0 0,-1 4 3 0 0,1-1-1 0 0,1 0 0 0 0,-1 1 0 0 0,1-1 0 0 0,0-3-2 0 0,6-8 38 0 0,1 2-34 0 0,1-1-48 0 0,-1-4-62 0 0,-8 18 98 0 0,1 0-1 0 0,0 1 1 0 0,-1-1 0 0 0,1 0-1 0 0,0 0 1 0 0,0 1 0 0 0,0-1-1 0 0,0 1 1 0 0,0-1 0 0 0,1 1-1 0 0,0-2 9 0 0,15-8-97 0 0,-4 2 89 0 0,-1-4 61 0 0,-8 9-14 0 0,-1 2 37 0 0,1 1-34 0 0,5 1-20 0 0,-7 1-5 0 0,20-1-2 0 0,6 0-90 0 0,-26 0 71 0 0,0 0 0 0 0,-1 0 0 0 0,1 1 0 0 0,0-1-1 0 0,-1 1 1 0 0,1 0 0 0 0,-1-1 0 0 0,1 1 0 0 0,-1 0 0 0 0,1 0-1 0 0,1 1 5 0 0,5 3-22 0 0,3-1 12 0 0,-10-3 10 0 0,0-1 0 0 0,0 0 0 0 0,0 1 0 0 0,1-1 0 0 0,-1 1 0 0 0,0-1 0 0 0,0 1 0 0 0,0 0 0 0 0,0-1 0 0 0,0 1 0 0 0,-1 0 0 0 0,1 0 0 0 0,0 0 0 0 0,0 0 0 0 0,0-1 0 0 0,-1 1 0 0 0,1 0-1 0 0,0 1 1 0 0,4 8 0 0 0,-4-7-1 0 0,0-1 0 0 0,0 0 0 0 0,0 1 0 0 0,0-1 0 0 0,1 0-1 0 0,-1 0 1 0 0,1 0 0 0 0,-1 0 0 0 0,1 0 1 0 0,1 1-8 0 0,-1 0-1 0 0,1 0 1 0 0,-1 0 0 0 0,0 1 0 0 0,0-1-1 0 0,0 2 9 0 0,0-2 0 0 0,0 1-1 0 0,0-1 0 0 0,0 0 1 0 0,0 0-1 0 0,1 0 0 0 0,0 1 1 0 0,2 0-1 0 0,2 2-2 0 0,-1 5-46 0 0,5 13 38 0 0,-9-6 11 0 0,-2-17 0 0 0,0 1 0 0 0,0-1 0 0 0,0 1 0 0 0,1-1 0 0 0,-1 0 0 0 0,0 1 0 0 0,0-1 0 0 0,1 1 0 0 0,-1-1 0 0 0,1 1 0 0 0,10 11 11 0 0,-9-10 46 0 0,1-1 13 0 0,7 11-70 0 0,-7 1-72 0 0,-3-12-10 0 0,0-2 18 0 0,0 0-29 0 0,0 0-65 0 0,3 3-167 0 0,7 7-302 0 0,-7-7-33 0 0,-3-3-4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3:14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81 7856 0 0,'0'0'174'0'0,"0"0"29"0"0,0 0 13 0 0,0 0 28 0 0,0 0 89 0 0,0 0 34 0 0,0 3 8 0 0,0 0-296 0 0,0 2 103 0 0,0 0 65 0 0,0 10 412 0 0,0-7-335 0 0,0-3-208 0 0,0-2-81 0 0,0 13 304 0 0,0-2-56 0 0,0 6 48 0 0,0 25 368 0 0,1-37-554 0 0,0-1-33 0 0,1 0-11 0 0,2 3 8 0 0,2 5 50 0 0,-5 5 40 0 0,-1-6-38 0 0,4 2 87 0 0,0-5-127 0 0,3 7 86 0 0,-6-9-94 0 0,0 1 38 0 0,-1-7-107 0 0,0 1 1 0 0,1-1 0 0 0,0 1 0 0 0,-1-1 0 0 0,1 0 0 0 0,0 1 0 0 0,0-1 0 0 0,1 1-45 0 0,4 12 159 0 0,-1 10 57 0 0,1-10-70 0 0,-4-13-113 0 0,-1 0-1 0 0,0 1 0 0 0,0-1 0 0 0,0 0 1 0 0,-1 1-1 0 0,1-1 0 0 0,-1 1 0 0 0,1 1-32 0 0,1 9 110 0 0,3-4-33 0 0,1 3-4 0 0,-4 10 41 0 0,1-12-21 0 0,7 10-60 0 0,-5-7 44 0 0,-6 1-40 0 0,0-10 5 0 0,4 0 51 0 0,7 6 3 0 0,-7-9 0 0 0,-3-2-5 0 0,0 0-16 0 0,0 0 10 0 0,0 0-16 0 0,0 0-5 0 0,0 0 0 0 0,-1-11 37 0 0,3 0-46 0 0,-2 9-51 0 0,1 1 1 0 0,-1-1 0 0 0,1 0 0 0 0,0 0 0 0 0,0 0-1 0 0,0 0 1 0 0,0 0 0 0 0,0 1 0 0 0,0-1 0 0 0,0 1-1 0 0,2-2-4 0 0,2-5 75 0 0,4-16-18 0 0,-7 18-54 0 0,-1 0 0 0 0,0-1 0 0 0,-1 1 0 0 0,0-6-3 0 0,0 10 0 0 0,0-1-1 0 0,0 1 0 0 0,0 0 0 0 0,0-1 1 0 0,1 1-1 0 0,-1 0 0 0 0,1-1 0 0 0,-1 1 1 0 0,1 0-1 0 0,0-1 0 0 0,0 1 0 0 0,0 0 0 0 0,0 0 1 0 0,0 0-1 0 0,0 0 0 0 0,1 0 0 0 0,-1 0 1 0 0,1 0-1 0 0,0 0 1 0 0,0 0-9 0 0,0 0-1 0 0,-1 0 1 0 0,1 0 0 0 0,-1 0 0 0 0,0-1-1 0 0,0 1 1 0 0,1 0 0 0 0,-1-1 0 0 0,-1 1-1 0 0,1 0 1 0 0,0-1 0 0 0,-1 1-1 0 0,1-1 10 0 0,-1 0-11 0 0,1 1 0 0 0,0 0 0 0 0,-1-1 0 0 0,1 1 0 0 0,0-1 0 0 0,0 1-1 0 0,1 0 1 0 0,-1 0 0 0 0,0-1 0 0 0,1 1 0 0 0,-1 0 0 0 0,1 0-1 0 0,0 0 12 0 0,11-13-106 0 0,-11 10 69 0 0,-1 4 26 0 0,-1 0 0 0 0,0 1-1 0 0,0-1 1 0 0,1 1 0 0 0,-1-1 0 0 0,0 0-1 0 0,1 1 1 0 0,-1-1 0 0 0,1 1 0 0 0,-1-1-1 0 0,1 1 1 0 0,-1-1 0 0 0,1 1 0 0 0,-1-1-1 0 0,1 1 1 0 0,-1-1 0 0 0,1 1 0 0 0,-1 0-1 0 0,1 0 1 0 0,0-1 0 0 0,-1 1 0 0 0,1 0 11 0 0,4-3-50 0 0,27-23-298 0 0,-12 16 270 0 0,23-12-35 0 0,-41 22 96 0 0,-1-1 1 0 0,1 1 0 0 0,-1-1 0 0 0,1 1 0 0 0,-1 0 0 0 0,1 0 0 0 0,0-1 0 0 0,-1 1 0 0 0,1 0 0 0 0,0 0-1 0 0,-1 1 1 0 0,1-1 0 0 0,0 0 0 0 0,-1 1 0 0 0,1-1 0 0 0,-1 0 0 0 0,1 1 0 0 0,0 0 0 0 0,-1-1 0 0 0,0 1-1 0 0,1 0 1 0 0,-1 0 0 0 0,1 0 0 0 0,0 1 16 0 0,5 2-65 0 0,3 1-41 0 0,0-1 64 0 0,4 2 61 0 0,-10-5 4 0 0,0 1 0 0 0,-1 0-1 0 0,1 1 1 0 0,0-1 0 0 0,-1 1-1 0 0,0-1 1 0 0,1 2-23 0 0,-1-2 12 0 0,0 0 1 0 0,0 0-1 0 0,-1 0 0 0 0,1 0 0 0 0,1 0 0 0 0,0 0-12 0 0,-2-2 1 0 0,0 1 0 0 0,-1 0-1 0 0,1 0 1 0 0,0 0-1 0 0,0 0 1 0 0,-1 0 0 0 0,1 1-1 0 0,0-1 1 0 0,-1 1 0 0 0,1-1-1 0 0,-1 1 1 0 0,0-1 0 0 0,1 2-1 0 0,3 7-1 0 0,-4-8-2 0 0,0 1 0 0 0,0-1 0 0 0,0 0 0 0 0,0 0 0 0 0,1 0 0 0 0,-1 0 0 0 0,1 0 0 0 0,0 0 0 0 0,0 0 3 0 0,11 11-144 0 0,-11-9-15 0 0,-1-1 67 0 0,0 1 41 0 0,-2 2 26 0 0,0-2-36 0 0,2 9-46 0 0,0 0 98 0 0,-1 0 52 0 0,0-11-19 0 0,0 1 0 0 0,-1-1 0 0 0,1 1 1 0 0,0-1-1 0 0,-1 0 0 0 0,0 1 1 0 0,1-1-1 0 0,-1 1-24 0 0,-1 1 39 0 0,-5 10 71 0 0,0-3 53 0 0,-4-6 20 0 0,5 6-8 0 0,6-10-165 0 0,-1 0 0 0 0,1 0 0 0 0,-1 0 0 0 0,1 0 1 0 0,-1 0-1 0 0,0 0 0 0 0,1 0 0 0 0,-1 0 0 0 0,0 0 0 0 0,1 0 0 0 0,-1 0 0 0 0,0-1 0 0 0,0 1 1 0 0,0 0-1 0 0,0 0 0 0 0,0-1-10 0 0,-17 9 32 0 0,4-2-34 0 0,10-6 2 0 0,-1 1 0 0 0,0-2 0 0 0,1 1 0 0 0,-1 0 0 0 0,0-1 1 0 0,0 0-1 0 0,1 0 0 0 0,-1-1 0 0 0,-3 0 0 0 0,-2 1-1 0 0,-19 0-13 0 0,4 0 38 0 0,-53 0 127 0 0,50-4-111 0 0,1-5-113 0 0,25 9 59 0 0,-17-3-138 0 0,18 3 134 0 0,0 0 0 0 0,-1 0 1 0 0,1 0-1 0 0,-1 0 0 0 0,1 0 0 0 0,0-1 1 0 0,-1 1-1 0 0,1 0 0 0 0,-1-1 0 0 0,0 0 18 0 0,-2-1-125 0 0,0 0 60 0 0,-6-2-4 0 0,6 1 8 0 0,-1 0-80 0 0,2 2 30 0 0,1-1-33 0 0,-2-1-185 0 0,1 2 117 0 0,1-1-35 0 0,0 0-38 0 0,0 0-42 0 0,0 0-43 0 0,-1 0-47 0 0,2 1-85 0 0,0-1-86 0 0,-1 0-73 0 0,0 0-59 0 0,-1 0-241 0 0,-1-2-551 0 0</inkml:trace>
  <inkml:trace contextRef="#ctx0" brushRef="#br0" timeOffset="457.18">710 412 5848 0 0,'0'0'168'0'0,"6"0"-3"0"0,5 0-87 0 0,1 0-89 0 0,17 0-78 0 0,-19 0 93 0 0,-1 0 38 0 0,0 0 37 0 0,-1 0 48 0 0,1 0 58 0 0,-1 0 65 0 0,1 0 102 0 0,-2-1-95 0 0,0-1-41 0 0,1-2 6 0 0,1-1-1 0 0,-2 3-5 0 0,0 1 41 0 0,2 1 94 0 0,3 0 96 0 0,-9 1-335 0 0,0-1 1 0 0,0 0 0 0 0,1 0-1 0 0,-1 0 1 0 0,0 0 0 0 0,0-1 0 0 0,0 1-1 0 0,0-1 1 0 0,1 0 0 0 0,-1 0-113 0 0,5-4 236 0 0,-6 4-197 0 0,-1 0 1 0 0,0 0 0 0 0,1 0 0 0 0,-1 1 0 0 0,1-1 0 0 0,-1 0-1 0 0,1 1 1 0 0,0-1 0 0 0,-1 1 0 0 0,1 0 0 0 0,0-1-1 0 0,-1 1 1 0 0,1 0 0 0 0,0 0-40 0 0,11-3 229 0 0,-3-2-55 0 0,-2 0-50 0 0,-1 2-14 0 0,-2 1-37 0 0,6-4 93 0 0,-6 2-69 0 0,2-2 47 0 0,6-5 10 0 0,0 6-28 0 0,-13 4-123 0 0,1 1-1 0 0,-1-1 0 0 0,0 1 1 0 0,0-1-1 0 0,1 0 1 0 0,-1 1-1 0 0,0-1 0 0 0,0 0 1 0 0,0 1-1 0 0,0-1 1 0 0,1 0-1 0 0,-1 1 0 0 0,0-1 1 0 0,0 0-1 0 0,-1 0-2 0 0,1 1 1 0 0,0 0 0 0 0,0 0 0 0 0,0 0-1 0 0,0 0 1 0 0,0 0 0 0 0,0 0 0 0 0,0 0-1 0 0,0 0 1 0 0,0 0 0 0 0,0 0 0 0 0,0-1-1 0 0,0 1 1 0 0,0 0 0 0 0,0 0 0 0 0,0 0-1 0 0,0 0 1 0 0,0 0 0 0 0,0 0 0 0 0,0 0-1 0 0,0 0 1 0 0,0 0 0 0 0,0 0 0 0 0,1-1-1 0 0,-1 1 1 0 0,0 0 0 0 0,0 0 0 0 0,0 0-1 0 0,0 0 1 0 0,0 0 0 0 0,0 0-1 0 0,0 0 1 0 0,0 0 0 0 0,0 0 0 0 0,0 0-1 0 0,0 0 1 0 0,0 0 0 0 0,0 0 0 0 0,0 0-1 0 0,1 0 1 0 0,-1 0 0 0 0,0 0 0 0 0,0 0-1 0 0,0 0 1 0 0,0 0 0 0 0,0 0 0 0 0,0 0-1 0 0,0 0 1 0 0,0 0 0 0 0,0 0 0 0 0,0 0-1 0 0,1 0 1 0 0,-1 0 0 0 0,0 0 0 0 0,0 0-1 0 0,0 0 1 0 0,0 0 0 0 0,0 0-1 0 0,4 0 13 0 0,-3 0-13 0 0,-1 0 0 0 0,0 0 0 0 0,0 0-1 0 0,0 1 1 0 0,1-1 0 0 0,-1 0 0 0 0,0 0-1 0 0,0 0 1 0 0,1 0 0 0 0,-1 0 0 0 0,0-1-1 0 0,0 1 1 0 0,1 0 0 0 0,-1 0 0 0 0,0 0-1 0 0,0 0 1 0 0,0 0 0 0 0,1 0 0 0 0,-1 0-1 0 0,0 0 1 0 0,0 0 0 0 0,0-1 0 0 0,1 1-1 0 0,-1 0 1 0 0,0 0 0 0 0,0 0 0 0 0,0 0-1 0 0,0-1 1 0 0,0 1 0 0 0,1 0 0 0 0,-1 0-1 0 0,0 0 1 0 0,0-1 0 0 0,0 1 0 0 0,0 0 0 0 0,6-10 18 0 0,3-9 47 0 0,-6 10-2 0 0,-3 5-16 0 0,1-1-1 0 0,-1 1 1 0 0,0 0-1 0 0,0 0 0 0 0,-1-5-46 0 0,-2 4 36 0 0,-1 3-4 0 0,-2 2 11 0 0,1-4 67 0 0,1 0-69 0 0,-12-11 162 0 0,11 10-146 0 0,3 3-51 0 0,-3-2 91 0 0,-2 3-64 0 0,1 1-7 0 0,5-1-23 0 0,0 1 1 0 0,0-1 0 0 0,0 0 0 0 0,1 1 0 0 0,-1-1 0 0 0,0 1 0 0 0,0 0 0 0 0,0-1 1 0 0,0 1-1 0 0,0 0 0 0 0,0-1 0 0 0,0 1 0 0 0,0 0 0 0 0,1 0 0 0 0,-1 0 0 0 0,0 0 0 0 0,0 0 0 0 0,0 0 0 0 0,0 0 0 0 0,0 0 1 0 0,0 0-1 0 0,0 0 0 0 0,0 1 0 0 0,0-1 0 0 0,0 0 0 0 0,0 1 0 0 0,0-1 0 0 0,0 0 0 0 0,1 1 0 0 0,-1-1 0 0 0,0 1 1 0 0,-1 0-5 0 0,1 0 2 0 0,1-1-1 0 0,-1 0 0 0 0,0 1 0 0 0,1-1 0 0 0,-1 0 0 0 0,0 0 0 0 0,1 0 0 0 0,-1 1 0 0 0,0-1 0 0 0,0 0 0 0 0,1 0 0 0 0,-1 0 1 0 0,0 0-1 0 0,0 0 0 0 0,1-1 0 0 0,-1 1 0 0 0,0 0 0 0 0,1 0 0 0 0,-1 0 0 0 0,0-1 0 0 0,1 1 0 0 0,-1 0-1 0 0,-5-3 14 0 0,-4-2 26 0 0,6 6-30 0 0,0 0 0 0 0,0 1 0 0 0,0-1 1 0 0,0 1-1 0 0,0 0 0 0 0,1 0 1 0 0,-1 0-1 0 0,1 1-10 0 0,-11 4 35 0 0,1-1-14 0 0,8 4 22 0 0,-6-3-32 0 0,10-7-10 0 0,0 1-1 0 0,0-1 1 0 0,0 0 0 0 0,0 1 0 0 0,0 0-1 0 0,0-1 1 0 0,0 1 0 0 0,0-1-1 0 0,0 1 1 0 0,0 0 0 0 0,0 0 0 0 0,1 0-1 0 0,-1 0 1 0 0,0-1 0 0 0,1 1 0 0 0,-1 1-1 0 0,-4 8 33 0 0,4-8-29 0 0,0 1 1 0 0,0-1-1 0 0,0 0 0 0 0,-1 0 1 0 0,1 0-1 0 0,0 0 0 0 0,-1 0 0 0 0,0 0 1 0 0,0 0-5 0 0,1 0 5 0 0,-1 0 1 0 0,1-1 0 0 0,-1 1 0 0 0,1 0 0 0 0,0 0-1 0 0,0 0 1 0 0,0 0 0 0 0,0 0 0 0 0,0 0 0 0 0,0 0-1 0 0,1 1 1 0 0,-1-1 0 0 0,1 1-6 0 0,-2 33 116 0 0,3-19-27 0 0,-1-13-64 0 0,0 1 0 0 0,1 0 0 0 0,-1-1 1 0 0,1 1-1 0 0,0-1 0 0 0,1 1 0 0 0,-1-1 1 0 0,3 5-26 0 0,-3-6 22 0 0,1 1 1 0 0,1-1 0 0 0,-1 1-1 0 0,0-1 1 0 0,1 0 0 0 0,-1 0 0 0 0,1 0-1 0 0,0 0 1 0 0,0 0 0 0 0,0-1-1 0 0,1 1 1 0 0,-1-1 0 0 0,0 0-1 0 0,1 0 1 0 0,0 0 0 0 0,-1 0 0 0 0,4 0-23 0 0,18 11 72 0 0,-4-1-31 0 0,-4-5 15 0 0,-6-3-43 0 0,7 3 7 0 0,1-5 39 0 0,91-2 168 0 0,-106 0-228 0 0,-1 0 1 0 0,1-1 0 0 0,-1 1 0 0 0,0-1 0 0 0,1 0 0 0 0,-1 0 0 0 0,0 0 0 0 0,2-1 0 0 0,11-4-14 0 0,-3 3-26 0 0,0 1-57 0 0,-6-1-74 0 0,9-4-158 0 0,-12 4 196 0 0,1 1-39 0 0,0-2-79 0 0,-1 1-82 0 0,1-1-99 0 0,-1 1-117 0 0,-3 1 213 0 0,1 1-46 0 0,0-1-41 0 0,-1 0-35 0 0,1 1-133 0 0,0-1-34 0 0,4-4-1374 0 0</inkml:trace>
  <inkml:trace contextRef="#ctx0" brushRef="#br0" timeOffset="956.33">1436 239 8176 0 0,'0'1'8'0'0,"0"-1"0"0"0,0 1 0 0 0,0-1 0 0 0,0 1 1 0 0,0 0-1 0 0,0-1 0 0 0,0 1 0 0 0,1 0 0 0 0,-1-1 0 0 0,0 1 0 0 0,0-1 1 0 0,1 1-1 0 0,-1-1 0 0 0,0 1 0 0 0,1-1 0 0 0,-1 1 0 0 0,0-1 1 0 0,1 1-1 0 0,-1-1 0 0 0,1 1 0 0 0,-1-1 0 0 0,1 1-8 0 0,0-1 14 0 0,0 1-1 0 0,0-1 1 0 0,0 1-1 0 0,1-1 1 0 0,-1 0-1 0 0,0 1 1 0 0,0-1-1 0 0,1 0 1 0 0,-1 0-1 0 0,0 0 1 0 0,1 0 0 0 0,-1 0-1 0 0,0 0-13 0 0,2 0 38 0 0,-3 0-34 0 0,1-1 0 0 0,-1 1 1 0 0,0 0-1 0 0,0 0 0 0 0,0 0 0 0 0,0 0 0 0 0,0 0 0 0 0,0 0 0 0 0,1 0 1 0 0,-1 0-1 0 0,0 0 0 0 0,0 0 0 0 0,0 0 0 0 0,0 0 0 0 0,0 0 0 0 0,0 0 1 0 0,1 0-1 0 0,-1 0 0 0 0,0 0 0 0 0,0 0 0 0 0,0 0 0 0 0,0 0 0 0 0,0 0 1 0 0,1 0-1 0 0,-1 0 0 0 0,0 0 0 0 0,0 0 0 0 0,0 0 0 0 0,0 0 1 0 0,0 0-1 0 0,0 0 0 0 0,1 1 0 0 0,-1-1 0 0 0,0 0 0 0 0,0 0 0 0 0,0 0 1 0 0,0 0-1 0 0,0 0 0 0 0,0 0 0 0 0,0 0 0 0 0,0 0 0 0 0,0 1 0 0 0,0-1 1 0 0,0 0-1 0 0,1 0 0 0 0,-1 0 0 0 0,0 0 0 0 0,0 0 0 0 0,0 0 0 0 0,0 1 1 0 0,0-1-1 0 0,0 0 0 0 0,0 0 0 0 0,0 0-4 0 0,1 8 125 0 0,4-5-48 0 0,2 2-48 0 0,9 24-29 0 0,-13-22 16 0 0,0-1 33 0 0,0-1 34 0 0,-1 1 35 0 0,2 2 136 0 0,-1 7 283 0 0,-3-14-497 0 0,0 0-1 0 0,0 0 0 0 0,0 0 1 0 0,0-1-1 0 0,0 1 0 0 0,0 0 1 0 0,0 0-1 0 0,0 0 0 0 0,0 0 1 0 0,1-1-1 0 0,-1 1 1 0 0,0 0-1 0 0,1 0 0 0 0,-1-1 1 0 0,1 1-40 0 0,5 4 374 0 0,-5-5-350 0 0,-1 0-1 0 0,0 1 1 0 0,1-1-1 0 0,-1 0 1 0 0,1 0-1 0 0,-1 1 1 0 0,1-1-1 0 0,-1 0 1 0 0,0 1 0 0 0,1-1-1 0 0,-1 1 1 0 0,0-1-1 0 0,0 0 1 0 0,1 1-1 0 0,-1-1 1 0 0,0 1-1 0 0,0-1 1 0 0,1 1 0 0 0,-1-1-1 0 0,0 1 1 0 0,0-1-1 0 0,0 1 1 0 0,0-1-1 0 0,0 0 1 0 0,0 1-1 0 0,0-1 1 0 0,0 1-1 0 0,0-1 1 0 0,0 1 0 0 0,0-1-1 0 0,0 1 1 0 0,0 0-24 0 0,0 1 68 0 0,0 0 80 0 0,0 0 69 0 0,0 0 56 0 0,0 2 383 0 0,0 2 560 0 0,0-3-719 0 0,0 0-50 0 0,0-1-91 0 0,0-1-201 0 0,0 1-51 0 0,0-1-57 0 0,0 0-63 0 0,-3-1 384 0 0,-2 1-196 0 0,-1 2 12 0 0,5 0-78 0 0,0 1 54 0 0,1 1 80 0 0,-3-7-7 0 0,-18-12 66 0 0,9 8-179 0 0,3-1-36 0 0,6 2 61 0 0,2-2-96 0 0,0 1-22 0 0,-12-18 27 0 0,0 1-24 0 0,12 19-23 0 0,-1 0 0 0 0,2 0-1 0 0,-1 0 1 0 0,0 0 0 0 0,1 0-1 0 0,0 0 1 0 0,0 0 0 0 0,0 0-1 0 0,0 0 1 0 0,1-2-7 0 0,0-14 9 0 0,-2 11 8 0 0,1 6-13 0 0,0 0 0 0 0,-1 0 0 0 0,1 0 0 0 0,0 0 0 0 0,1 0 0 0 0,-1 0 0 0 0,0 0 0 0 0,1 0 0 0 0,0 1-1 0 0,-1-1 1 0 0,2-1-4 0 0,2-4 1 0 0,7-18 9 0 0,-9 21 1 0 0,0-2-6 0 0,0 1 0 0 0,0 0 1 0 0,1 1-1 0 0,-1-1 0 0 0,1 0 1 0 0,0 1-1 0 0,1-1 0 0 0,2-3-5 0 0,-3 7 1 0 0,-1-1-1 0 0,0 0 0 0 0,0 0 0 0 0,-1 0 0 0 0,1 0 0 0 0,0-1 0 0 0,-1 2-1 0 0,0 0 0 0 0,-1 0 0 0 0,1 1 0 0 0,0-1 0 0 0,1 0 0 0 0,-1 0 0 0 0,0 1 0 0 0,0-1 0 0 0,1 1 0 0 0,-1-1 0 0 0,1 1 0 0 0,-1 0 0 0 0,2-1 1 0 0,20-7-54 0 0,-1-1 48 0 0,-2-1-28 0 0,1 0-1 0 0,0 1 1 0 0,0 1-1 0 0,1 1 0 0 0,2 1 35 0 0,-11 3-24 0 0,-10 3 19 0 0,1 0-1 0 0,-1 0 1 0 0,1 1 0 0 0,-1-1 0 0 0,1 1-1 0 0,0 0 1 0 0,-1 0 0 0 0,1 0-1 0 0,1 1 6 0 0,5-1-16 0 0,9 0 6 0 0,-13 0 10 0 0,1-1 0 0 0,-1 2 0 0 0,0-1 0 0 0,0 1 0 0 0,1 0-1 0 0,-1 0 1 0 0,10 5 0 0 0,-13-5 0 0 0,0 0 0 0 0,0 0 0 0 0,1 0 0 0 0,-1 0 0 0 0,1 0 0 0 0,-1-1 0 0 0,0 1 0 0 0,2-1 0 0 0,11-1 0 0 0,-13 1 0 0 0,0 0 0 0 0,0-1 0 0 0,0 1 0 0 0,0 1 0 0 0,-1-1 0 0 0,1 0 0 0 0,0 1 0 0 0,0-1 0 0 0,0 1 0 0 0,2 1 0 0 0,3 3 0 0 0,2 1 0 0 0,20-4 0 0 0,-15 0 0 0 0,-1 9 14 0 0,-12-8 51 0 0,-2-3 7 0 0,0 0-7 0 0,0 0-1 0 0,0 0-25 0 0,0 0-98 0 0,0 0-4 0 0,0 0 3 0 0,0 0-32 0 0,0 0-17 0 0,0 0-33 0 0,0 0-39 0 0,0 0-44 0 0,0 0-46 0 0,0 0-44 0 0,0 0-41 0 0,0 0-37 0 0,0 0-256 0 0,0 0-61 0 0,0 0-47 0 0,0 0-35 0 0,0 0-1422 0 0,0 0-1260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35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1 238 7512 0 0,'0'0'166'0'0,"0"0"29"0"0,2 0 13 0 0,11 0-64 0 0,-7 0-80 0 0,2 0-59 0 0,10 0 82 0 0,2 0 504 0 0,-1 0 73 0 0,0 0 95 0 0,2 0 115 0 0,-12-1-702 0 0,-2 0-46 0 0,0-1-21 0 0,1-2 0 0 0,1 0-4 0 0,-2 1-3 0 0,0 2 19 0 0,2 1 44 0 0,-2 0-20 0 0,-5 0-94 0 0,0 0 0 0 0,0 0 0 0 0,1 0 0 0 0,-1 0-1 0 0,0 0 1 0 0,0 0 0 0 0,0-1 0 0 0,0 1 0 0 0,0-1 0 0 0,1 0-47 0 0,5-3 155 0 0,21-12 242 0 0,-16 5-149 0 0,-9 6-187 0 0,8-7 15 0 0,1 2-51 0 0,-8 8-13 0 0,-4 2-10 0 0,0-1 0 0 0,-1 1 0 0 0,1 0 0 0 0,-1 0 0 0 0,1-1 0 0 0,0 1 0 0 0,-1 0 0 0 0,1-1 0 0 0,-1 1 0 0 0,1-1 0 0 0,-1 1 0 0 0,1-1 0 0 0,-1 1 0 0 0,1-1-1 0 0,-1 1 1 0 0,0-1 0 0 0,1 0 0 0 0,-1 1 0 0 0,0-1 0 0 0,1 1 0 0 0,-1-1 0 0 0,0 0-2 0 0,3-4-1 0 0,-1 1 4 0 0,-1 1-9 0 0,3-4 16 0 0,4-11 36 0 0,-2 10-35 0 0,0-4-11 0 0,-4-2 53 0 0,-2-15-32 0 0,0 29-19 0 0,0 0-1 0 0,0-1 0 0 0,0 1 0 0 0,0-1 1 0 0,0 1-1 0 0,0 0 0 0 0,0-1 0 0 0,1 1 1 0 0,-1-1-1 0 0,0 1 0 0 0,-1 0 0 0 0,1-1 1 0 0,0 1-1 0 0,0-1 0 0 0,0 1 0 0 0,0 0 1 0 0,0-1-1 0 0,0 1 0 0 0,0 0 1 0 0,0-1-1 0 0,-1 1 0 0 0,1 0 0 0 0,0-1 1 0 0,0 1-1 0 0,-1 0 0 0 0,1-1 0 0 0,0 1 1 0 0,0 0-1 0 0,-1 0 0 0 0,1-1 0 0 0,0 1-1 0 0,-2-1 2 0 0,1 0 0 0 0,0 0 0 0 0,-1 0 0 0 0,1 0-1 0 0,0 0 1 0 0,0-1 0 0 0,0 1 0 0 0,0 0-1 0 0,0-1 1 0 0,0 1 0 0 0,1-1 0 0 0,-1 1-1 0 0,0-1 1 0 0,0 0-2 0 0,1 1 4 0 0,-1-1-1 0 0,0 1 1 0 0,0 0-1 0 0,0 0 1 0 0,0 0 0 0 0,0 0-1 0 0,0 0 1 0 0,0 0-1 0 0,0 0 1 0 0,0 0-1 0 0,0 1 1 0 0,-1-1-4 0 0,-2-2 10 0 0,-2 3-7 0 0,-15 0-5 0 0,5 3 12 0 0,8 1 10 0 0,6-3-17 0 0,1 0-1 0 0,0 0 0 0 0,-1 0 1 0 0,1 0-1 0 0,-1 0 1 0 0,1-1-1 0 0,-1 1 0 0 0,0-1 1 0 0,1 1-1 0 0,-1-1 0 0 0,0 0 1 0 0,1 1-1 0 0,-1-1 1 0 0,0 0-3 0 0,2 0 0 0 0,-1-1-1 0 0,1 1 1 0 0,-1 0 0 0 0,1 0 0 0 0,-1 0 0 0 0,1 0 0 0 0,-1 0 0 0 0,1 0 0 0 0,-1 0 0 0 0,1 0 0 0 0,-1 1 0 0 0,1-1 0 0 0,-1 0 0 0 0,1 0 0 0 0,-1 0 0 0 0,1 0-1 0 0,-1 1 1 0 0,1-1 0 0 0,0 0 0 0 0,-1 0 0 0 0,1 1 0 0 0,-1-1 0 0 0,1 0 0 0 0,0 1 0 0 0,-1-1 0 0 0,1 0 0 0 0,0 1 0 0 0,-1-1 0 0 0,1 1 0 0 0,0-1 0 0 0,0 0 0 0 0,-1 1 0 0 0,-3 6 16 0 0,-7-2 43 0 0,6 8-31 0 0,-21 19 55 0 0,16-12 14 0 0,4-9-61 0 0,3 4-10 0 0,3-13-18 0 0,0-1 0 0 0,0 1-1 0 0,0 0 1 0 0,0-1 0 0 0,0 1-1 0 0,0-1 1 0 0,-1 0-1 0 0,1 1 1 0 0,-1-1 0 0 0,1 1-8 0 0,-5 6 38 0 0,4-7-31 0 0,0 1 0 0 0,0-1 0 0 0,0 1 1 0 0,0-1-1 0 0,1 1 0 0 0,-1-1 1 0 0,0 1-1 0 0,1-1 0 0 0,0 1 0 0 0,-1 0 1 0 0,1-1-1 0 0,0 1 0 0 0,0 0 1 0 0,0-1-8 0 0,0 37 169 0 0,0-25-47 0 0,0 2 91 0 0,0-13-195 0 0,0 0 1 0 0,0-1 0 0 0,1 1 0 0 0,-1 0 0 0 0,1-1 0 0 0,-1 1 0 0 0,1-1-1 0 0,0 1 1 0 0,0-1 0 0 0,0 1 0 0 0,1 1-19 0 0,3 5 81 0 0,4 12 126 0 0,-8-15-151 0 0,1 0 0 0 0,1 0-1 0 0,-1 0 1 0 0,1 0 0 0 0,0-1 0 0 0,0 1 0 0 0,0-1 0 0 0,2 1-56 0 0,8 11 154 0 0,-11-11-114 0 0,-1-4-30 0 0,-1-1 0 0 0,0 1 0 0 0,0 0 0 0 0,1-1 0 0 0,-1 1-1 0 0,0-1 1 0 0,1 1 0 0 0,-1 0 0 0 0,1-1 0 0 0,-1 1 0 0 0,1-1 0 0 0,-1 1 0 0 0,1-1 0 0 0,-1 0 0 0 0,1 1 0 0 0,-1-1 0 0 0,1 1 0 0 0,0-1 0 0 0,-1 0 0 0 0,1 0 0 0 0,-1 1 0 0 0,1-1-10 0 0,4 2 35 0 0,27 25 150 0 0,-21-23-128 0 0,-10-3-52 0 0,0-1 0 0 0,0 0 0 0 0,0 1 0 0 0,0-1 0 0 0,1 1 0 0 0,-1-1 0 0 0,0 1 0 0 0,0 0 0 0 0,0-1 0 0 0,-1 1 0 0 0,1 0 0 0 0,0 0 0 0 0,0 0 0 0 0,0 0 0 0 0,0-1 0 0 0,-1 1 0 0 0,1 0 0 0 0,0 1-5 0 0,-1-1 1 0 0,1 0-1 0 0,-1 0 1 0 0,0 0-1 0 0,1-1 1 0 0,-1 1 0 0 0,1 0-1 0 0,-1 0 1 0 0,1 0-1 0 0,-1-1 1 0 0,1 1-1 0 0,0 0 1 0 0,-1-1 0 0 0,1 1-1 0 0,0-1 1 0 0,0 1-1 0 0,-1-1 1 0 0,1 1-1 0 0,0-1 1 0 0,0 1 0 0 0,0-1-1 0 0,0 0 1 0 0,0 1-1 0 0,0-1 1 0 0,-1 0-1 0 0,1 0 1 0 0,0 0-1 0 0,10 4 10 0 0,-1 6 38 0 0,4-9-32 0 0,-11-1-5 0 0,0 0-1 0 0,0 0 1 0 0,0 0-1 0 0,0 1 1 0 0,0-1-1 0 0,0 1 1 0 0,0 0-1 0 0,1 0-10 0 0,4 4 32 0 0,-6-4-29 0 0,-1 0 1 0 0,1 0-1 0 0,-1 0 1 0 0,1 0-1 0 0,-1-1 1 0 0,1 1-1 0 0,-1 0 1 0 0,1-1-1 0 0,-1 0 1 0 0,1 1-1 0 0,0-1 1 0 0,-1 0-1 0 0,1 0 0 0 0,0 0-3 0 0,11-2-31 0 0,-2-4-50 0 0,-9 5 57 0 0,0 0 0 0 0,0 0 0 0 0,-1 0 0 0 0,1 0 0 0 0,0 1 0 0 0,0-1-1 0 0,0 1 1 0 0,0-1 0 0 0,2 1 24 0 0,0 0-303 0 0,0-1 78 0 0,-1 1 60 0 0,-1-1 45 0 0,1-2-129 0 0,-2 1 114 0 0,-1 1-11 0 0,1-1-50 0 0,0 0-66 0 0,1 1-79 0 0,-1 0 2 0 0,0 0-53 0 0,1 0-49 0 0,-1 1-42 0 0,2-1-497 0 0,-1-1-81 0 0,0-2-804 0 0,-1-5-1046 0 0</inkml:trace>
  <inkml:trace contextRef="#ctx0" brushRef="#br0" timeOffset="391.63">647 111 8432 0 0,'0'0'190'0'0,"0"0"28"0"0,0 0 10 0 0,0 0-73 0 0,0 0-17 0 0,0 0 42 0 0,0 0 144 0 0,3 0 268 0 0,0 0-382 0 0,-1 0-118 0 0,0 0 0 0 0,0 0 1 0 0,0 0-1 0 0,0 0 0 0 0,-1 0 0 0 0,1 0 0 0 0,0 1 0 0 0,0-1 0 0 0,0 0 0 0 0,-1 1 0 0 0,2 0-92 0 0,0 2 211 0 0,-2 1-17 0 0,1-1-11 0 0,0-2 6 0 0,0 0-17 0 0,1 0 56 0 0,1-1 67 0 0,0 0 81 0 0,1 1-156 0 0,-1 0-35 0 0,2 1 42 0 0,-1 1-39 0 0,9 4 203 0 0,-3-5-52 0 0,-3-1-111 0 0,3 4 85 0 0,-8-2-208 0 0,0 0 37 0 0,2 0 50 0 0,2 0 65 0 0,14 10 66 0 0,-13 1-10 0 0,5-9-13 0 0,18 21 176 0 0,-26-23-416 0 0,-4-3-45 0 0,0 0 0 0 0,-1 0 0 0 0,1 1 0 0 0,0-1-1 0 0,-1 0 1 0 0,1 1 0 0 0,-1-1 0 0 0,1 0 0 0 0,-1 1-1 0 0,1-1 1 0 0,0 1 0 0 0,-1-1 0 0 0,0 1 0 0 0,1-1-1 0 0,-1 1 1 0 0,1 0 0 0 0,-1-1 0 0 0,0 1 0 0 0,1-1-1 0 0,-1 1 1 0 0,0 0 0 0 0,0 0-15 0 0,3 4 57 0 0,1 1-7 0 0,2 2 55 0 0,17 14 323 0 0,-17-16-329 0 0,0-1-34 0 0,0 1-7 0 0,10 11 163 0 0,-12-13-173 0 0,-1 0-37 0 0,-1 1 16 0 0,0 0 11 0 0,0-1 1 0 0,1 1 0 0 0,-1-1-1 0 0,1 0 1 0 0,0 0-1 0 0,1 1-38 0 0,9 4 70 0 0,0-4-10 0 0,-13-4-58 0 0,1 0 0 0 0,-1-1-1 0 0,0 1 1 0 0,0-1-1 0 0,1 1 1 0 0,-1 0 0 0 0,0-1-1 0 0,0 1 1 0 0,0 0-1 0 0,0-1 1 0 0,1 1 0 0 0,-1 0-1 0 0,0 0 1 0 0,0-1-1 0 0,-1 1-1 0 0,1-1 0 0 0,3 5 59 0 0,8 6 9 0 0,-9-9 7 0 0,1 1-19 0 0,7 8-34 0 0,-7-9 38 0 0,-3-2-26 0 0,0 0-40 0 0,0 0-36 0 0,0 0-69 0 0,0 0-108 0 0,0 0-5 0 0,0 0-25 0 0,0 0-107 0 0,0 0-48 0 0,0 0-11 0 0,0 0-43 0 0,0 0 222 0 0,0 0-166 0 0,0 0-312 0 0,0 0 424 0 0,0 0 15 0 0,0 0-44 0 0,0 0-112 0 0,0 0-131 0 0,0 0-117 0 0,0 0 106 0 0,0 0-44 0 0,0 0-710 0 0,0 0-550 0 0,0 0-1050 0 0</inkml:trace>
  <inkml:trace contextRef="#ctx0" brushRef="#br0" timeOffset="920.08">1042 17 6880 0 0,'0'0'157'0'0,"0"0"23"0"0,0 0 11 0 0,0 2-31 0 0,0-1-190 0 0,0 0 38 0 0,0 2 108 0 0,0 0 19 0 0,0-1 36 0 0,0 3 174 0 0,0 8 528 0 0,0-10-648 0 0,0 0-46 0 0,-1 0-70 0 0,1-1-61 0 0,-1 0-70 0 0,0-1-82 0 0,-9 5 417 0 0,4 7-7 0 0,1-6-139 0 0,-5 5 170 0 0,3-5-167 0 0,5-4-129 0 0,0-1-44 0 0,-11 29 372 0 0,-3 3 14 0 0,14-29-314 0 0,-1-1 1 0 0,0 1-1 0 0,0-1 0 0 0,0 0 0 0 0,-4 4-69 0 0,-10 10 221 0 0,12-11-126 0 0,-1-1 0 0 0,0 0 0 0 0,0 0 0 0 0,0-1 0 0 0,-1 0 0 0 0,-3 3-95 0 0,0-2 149 0 0,5 4-8 0 0,5-9-131 0 0,0 0 1 0 0,0 0-1 0 0,-1 0 0 0 0,1 0 1 0 0,-1 0-1 0 0,1 0 1 0 0,-1 0-1 0 0,1 0 0 0 0,-1 0 1 0 0,1-1-1 0 0,-1 1 1 0 0,0 0-11 0 0,0 0 10 0 0,0 0 0 0 0,1-1 1 0 0,-1 1-1 0 0,0 0 1 0 0,0-1-1 0 0,0 1 0 0 0,0-1 1 0 0,0 1-1 0 0,0-1 0 0 0,0 0 1 0 0,0 1-1 0 0,0-1-10 0 0,-9 5 142 0 0,3 4 10 0 0,6-6-123 0 0,0-1-1 0 0,-1 0 1 0 0,1 0 0 0 0,0-1-1 0 0,-1 1 1 0 0,0 0-1 0 0,1 0 1 0 0,-1-1 0 0 0,0 1-1 0 0,0-1 1 0 0,0 0-1 0 0,0 1 1 0 0,-1-1-29 0 0,-11 6 200 0 0,7-3-86 0 0,-1 3 22 0 0,-1 10 177 0 0,2-5-47 0 0,0-6-116 0 0,-4-2 79 0 0,1 1-2 0 0,2 4-52 0 0,5-4-112 0 0,3-4-52 0 0,0-1 1 0 0,0 1-1 0 0,0 0 1 0 0,-1-1 0 0 0,1 1-1 0 0,-1-1 1 0 0,1 1-1 0 0,0 0 1 0 0,-1-1-1 0 0,1 1 1 0 0,-1-1 0 0 0,1 1-1 0 0,-1-1 1 0 0,1 1-1 0 0,-1-1 1 0 0,1 0-1 0 0,-1 1 1 0 0,0-1 0 0 0,1 0-1 0 0,-1 1 1 0 0,0-1-1 0 0,0 0-11 0 0,-4 3 41 0 0,-8 7 105 0 0,11-7-3 0 0,2-3 1 0 0,-3 2 0 0 0,-7 9 0 0 0,7-9-12 0 0,3-2-49 0 0,0 0-12 0 0,0 0 30 0 0,0 0 48 0 0,0 0 13 0 0,0 0 4 0 0,0 0-79 0 0,0 0-70 0 0,0 0-54 0 0,0 0-90 0 0,0 0-153 0 0,0 0-28 0 0,0 0-44 0 0,0 0 110 0 0,3-2-37 0 0,7-9-319 0 0,-9 10 457 0 0,0 0 20 0 0,-1 1-10 0 0,1 0-39 0 0,-1 0-7 0 0,0 0-38 0 0,0 0-44 0 0,0 0-50 0 0,0 0-53 0 0,0 0-49 0 0,0 0-44 0 0,0 0-38 0 0,0 0-142 0 0,0 0-38 0 0,0 0-172 0 0,0 0-462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34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6448 0 0,'0'0'190'0'0,"0"0"-50"0"0,0 0-12 0 0,0 0 45 0 0,0 0 142 0 0,0 0 269 0 0,0 0 22 0 0,0 0 3 0 0,0 0 7 0 0,0 0 7 0 0,0 0 1 0 0,0 0-260 0 0,0 0-150 0 0,0 0 1 0 0,0 0-43 0 0,0 0 127 0 0,0 0-13 0 0,0 0-14 0 0,0 0-41 0 0,0 0-20 0 0,0 0-3 0 0,2 0 1 0 0,6 2-73 0 0,-4 3 48 0 0,-3 11 225 0 0,-1-3-192 0 0,1-7-146 0 0,1-1-33 0 0,3 3 54 0 0,-4-6-71 0 0,0-1 0 0 0,0 1-1 0 0,0-1 1 0 0,-1 1 0 0 0,1-1 0 0 0,0 1 0 0 0,-1-1 0 0 0,1 1-1 0 0,-1-1 1 0 0,1 1 0 0 0,-1 0 0 0 0,0-1 0 0 0,0 1 0 0 0,0 0-21 0 0,0 19 247 0 0,0-2-69 0 0,0 1-34 0 0,0 28 122 0 0,0-30-141 0 0,1-10-66 0 0,0 0 0 0 0,0 0 0 0 0,0 0 1 0 0,1 0-1 0 0,1 1-59 0 0,-1-2 56 0 0,-1 1 0 0 0,1-1 0 0 0,-1 1 0 0 0,0-1-1 0 0,-1 2-55 0 0,2 19 170 0 0,4 10 38 0 0,-3-26-99 0 0,-1 0 1 0 0,-1 0-1 0 0,1 9-109 0 0,-2 1 158 0 0,0 9 43 0 0,2-5-59 0 0,5-1-42 0 0,-6-19-76 0 0,1 0-1 0 0,-1 0 0 0 0,0 1 0 0 0,0-1 0 0 0,0 1-23 0 0,0 11 61 0 0,5-1-12 0 0,0-2-10 0 0,-5-6 2 0 0,0 0-1 0 0,0 0 0 0 0,-1-1 1 0 0,0 1-1 0 0,-1 1-40 0 0,1 25 138 0 0,3-16-79 0 0,3-6-9 0 0,-5-12-44 0 0,0 1 1 0 0,0-1-1 0 0,0 1 1 0 0,-1-1-1 0 0,1 1 1 0 0,-1-1-1 0 0,1 1 1 0 0,-1 0 0 0 0,1-1-1 0 0,-1 1 1 0 0,0 0-1 0 0,0-1 1 0 0,0 1-1 0 0,0 0-6 0 0,0 44 134 0 0,0 45 212 0 0,0-89-298 0 0,0-2-48 0 0,0 0-39 0 0,0 0-76 0 0,0 0-131 0 0,0 0 117 0 0,0 0 48 0 0,0 0-34 0 0,0 0-11 0 0,0 0-34 0 0,0 0-38 0 0,0 0-43 0 0,0 0-46 0 0,0 0-44 0 0,0 0-41 0 0,0 0-35 0 0,0 0-263 0 0,0-1-61 0 0,0 1-46 0 0,0-1-35 0 0,0-4-1452 0 0,0-3-1282 0 0</inkml:trace>
  <inkml:trace contextRef="#ctx0" brushRef="#br0" timeOffset="329.55">95 505 8464 0 0,'0'0'190'0'0,"0"0"28"0"0,0 0 10 0 0,3 0-26 0 0,5-1-146 0 0,-1-3 56 0 0,-1 0 53 0 0,-1 0 48 0 0,-3 2 5 0 0,-1 1-40 0 0,2 0 75 0 0,0 0-89 0 0,1 1-79 0 0,-1 0-17 0 0,0 0 62 0 0,5-5 139 0 0,2-1 107 0 0,3 3 91 0 0,-1 1-60 0 0,-3-2-73 0 0,4-3 29 0 0,14 2 151 0 0,-12-1-259 0 0,-2 2-71 0 0,9 1 28 0 0,-17 2-145 0 0,1 1 1 0 0,-1-1-1 0 0,1 0 1 0 0,-1 0-1 0 0,0-1 1 0 0,2 0-68 0 0,16-4 220 0 0,-6 4-141 0 0,-2 2-7 0 0,-7 1-30 0 0,-1-1 0 0 0,1 0 0 0 0,0-1 0 0 0,0 0 1 0 0,1-1-43 0 0,9-3 78 0 0,1-1-36 0 0,-10 2-39 0 0,1 1-1 0 0,0 0 1 0 0,0 0-1 0 0,0 1 1 0 0,0 1 0 0 0,2-1-3 0 0,-8 3 0 0 0,1-1 0 0 0,-1 0 0 0 0,1 0 0 0 0,-1 0 0 0 0,1-1 0 0 0,0 1 0 0 0,-1-1 0 0 0,1 0 0 0 0,-1-1 0 0 0,0 1 0 0 0,1-1 0 0 0,-1 0 0 0 0,3-2 0 0 0,9 2 1 0 0,0-1-40 0 0,-8-2-37 0 0,2 0-90 0 0,3 2-85 0 0,-10 3 232 0 0,0 0-44 0 0,-1-1-42 0 0,0 1-39 0 0,0-1-37 0 0,0 0-36 0 0,2 0-313 0 0,-1-1-116 0 0,0-1-100 0 0,0 1-82 0 0,-1 0-66 0 0,0 0-875 0 0,-1 1-998 0 0</inkml:trace>
  <inkml:trace contextRef="#ctx0" brushRef="#br0" timeOffset="634.98">679 0 7976 0 0,'0'0'174'0'0,"0"0"29"0"0,0 0 14 0 0,0 0-71 0 0,0 0-20 0 0,0 0 37 0 0,0 0 129 0 0,0 0 243 0 0,0 0 10 0 0,0 0-20 0 0,0 0-105 0 0,0 0-48 0 0,0 0-10 0 0,0 0-5 0 0,0 3-12 0 0,0 1-216 0 0,0-2-68 0 0,0 0-1 0 0,0 1 1 0 0,0-1-1 0 0,0 0 1 0 0,0 1-1 0 0,0-1 1 0 0,1 0-1 0 0,0 1 1 0 0,0 1-61 0 0,4 4 160 0 0,-4-7-128 0 0,0 0-1 0 0,-1 1 0 0 0,1-1 0 0 0,0 1 1 0 0,0-1-1 0 0,-1 1 0 0 0,1-1 1 0 0,-1 1-1 0 0,1 0 0 0 0,-1-1 0 0 0,1 1 1 0 0,-1 0-1 0 0,0-1 0 0 0,0 1-31 0 0,1 9 175 0 0,5 1 19 0 0,1 1 9 0 0,-5 1-20 0 0,-1 0-56 0 0,5 7 112 0 0,1 3 21 0 0,-6-7-119 0 0,0-9-65 0 0,0 0 1 0 0,0 0 0 0 0,0-1 0 0 0,1 1 0 0 0,0 1-77 0 0,1-2 78 0 0,-2 1 0 0 0,1 0 1 0 0,-1-1-1 0 0,0 1 1 0 0,-1 1-79 0 0,0 6 128 0 0,0-7-48 0 0,-1 0-1 0 0,2 0 1 0 0,-1-1-1 0 0,1 1 1 0 0,1 1-80 0 0,-1-5 29 0 0,6 26 190 0 0,-5-21-133 0 0,-1-1 0 0 0,0 1-1 0 0,0 7-85 0 0,-1-7 78 0 0,1 0 0 0 0,0-1 0 0 0,1 1 0 0 0,0-1 0 0 0,1 2-78 0 0,-1-3 53 0 0,-1 0 0 0 0,1 0 0 0 0,-1 0 0 0 0,-1 0 0 0 0,1 0-53 0 0,-1 0 52 0 0,0 6 44 0 0,0 13 44 0 0,0-10-36 0 0,0-10-55 0 0,0-2-27 0 0,0-1 0 0 0,0 0 0 0 0,1 0 0 0 0,-1 0 0 0 0,1 0 0 0 0,0 0 0 0 0,1 2-22 0 0,6 13 134 0 0,-7-16-114 0 0,-1 0 0 0 0,1 0-1 0 0,-1 0 1 0 0,1-1 0 0 0,-1 1 0 0 0,0 0-1 0 0,0 0 1 0 0,0 0 0 0 0,0 0-1 0 0,0 0 1 0 0,0 1-20 0 0,-1-1 13 0 0,1 0 1 0 0,0 0 0 0 0,0 0-1 0 0,0 0 1 0 0,0-1-1 0 0,0 1 1 0 0,1 0-1 0 0,-1 0 1 0 0,1 0-1 0 0,-1 0 1 0 0,1 0-14 0 0,4 6 35 0 0,2 5 16 0 0,-6 1 47 0 0,-1-6-86 0 0,0 0 36 0 0,0 7 49 0 0,0-10-90 0 0,0 1-38 0 0,0-4-50 0 0,0-2-35 0 0,0 0-164 0 0,0 0 136 0 0,0 0-62 0 0,0 0 76 0 0,0 0-33 0 0,0 0-38 0 0,0 0-42 0 0,0 0-46 0 0,0 0-43 0 0,0 0-40 0 0,0 0-36 0 0,0 0-262 0 0,0 0-59 0 0,0 0-47 0 0,0 0-34 0 0,0 0-1449 0 0,0 0-1278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40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97 4896 0 0,'0'0'108'0'0,"0"0"17"0"0,-3-3 10 0 0,-10-10-22 0 0,4 3-76 0 0,5 4 21 0 0,3 4 20 0 0,1-2-58 0 0,0 0 29 0 0,-1 1 86 0 0,0 1 84 0 0,0 0-62 0 0,-1 1 35 0 0,-8-10 310 0 0,7 9-171 0 0,0 0-117 0 0,1 2-74 0 0,-1 0-76 0 0,0 0-33 0 0,1-1 71 0 0,-3-10 256 0 0,-8 6-6 0 0,0-5-6 0 0,11 8-163 0 0,0 1-49 0 0,0 0-41 0 0,0 1-33 0 0,-6 1 67 0 0,8-1-80 0 0,-7 0 242 0 0,-1 0-59 0 0,0-1-34 0 0,1 1-41 0 0,5 0-116 0 0,0 0 1 0 0,0 0-1 0 0,0 0 1 0 0,0 1-1 0 0,0-1 1 0 0,0 1 0 0 0,0-1-1 0 0,0 1 1 0 0,0 0-40 0 0,-22 11 260 0 0,-15 7 72 0 0,33-15-291 0 0,1 0 0 0 0,0 0 1 0 0,0 0-1 0 0,1 1 1 0 0,-1-1-1 0 0,0 3-41 0 0,-8 6 80 0 0,10-9-53 0 0,0 0 0 0 0,-1 1 1 0 0,1-1-1 0 0,1 1 0 0 0,-1 0 1 0 0,1 0-1 0 0,-1 2-27 0 0,1-2 12 0 0,0 0 0 0 0,-1 0 0 0 0,0 0 0 0 0,1 0 0 0 0,-1-1-1 0 0,-1 0 1 0 0,-1 3-12 0 0,4-6 3 0 0,-1 0 0 0 0,1 0-1 0 0,0 0 1 0 0,0 1 0 0 0,0-1-1 0 0,0 0 1 0 0,0 1 0 0 0,0-1-1 0 0,0 1 1 0 0,0-1 0 0 0,0 1-1 0 0,1 0 1 0 0,-1-1 0 0 0,1 1-1 0 0,-1 0 1 0 0,1-1 0 0 0,0 1-1 0 0,-1 0 1 0 0,1-1 0 0 0,0 1-3 0 0,-2 17 10 0 0,-9 4 44 0 0,9-12-1 0 0,1-8-64 0 0,1 7 41 0 0,0-7-11 0 0,-1 0 0 0 0,1 0 0 0 0,1 0 0 0 0,-1 0 0 0 0,0 0 0 0 0,1 0 0 0 0,0 0 0 0 0,0 2-19 0 0,4 3 30 0 0,-4-7-23 0 0,0 1 0 0 0,0-1 0 0 0,0 1 0 0 0,-1-1 0 0 0,1 1 0 0 0,0-1 0 0 0,-1 1 0 0 0,1-1 0 0 0,-1 1 0 0 0,1 0 0 0 0,-1-1 0 0 0,0 1 0 0 0,0 0 0 0 0,0 0-7 0 0,0-1 6 0 0,0 1 1 0 0,1 0 0 0 0,-1-1 0 0 0,0 1 0 0 0,1 0 0 0 0,-1-1-1 0 0,1 1 1 0 0,-1-1 0 0 0,1 1 0 0 0,0-1 0 0 0,0 1 0 0 0,0-1 0 0 0,-1 1-1 0 0,2-1-6 0 0,2 7 22 0 0,1 3-12 0 0,-5-10-10 0 0,1 0 0 0 0,-1 0 0 0 0,1 1 0 0 0,-1-1 0 0 0,1 0 0 0 0,-1 0 0 0 0,1 0 0 0 0,-1 0 0 0 0,1 0 0 0 0,0 0 0 0 0,0 0 0 0 0,-1-1 1 0 0,1 1-1 0 0,0 0 0 0 0,0 0 0 0 0,0-1 0 0 0,0 1 0 0 0,1 0 0 0 0,61 31 13 0 0,-61-31-4 0 0,1-1 1 0 0,0 1 0 0 0,-1 0-1 0 0,1-1 1 0 0,-1 1-1 0 0,1-1 1 0 0,0 0-1 0 0,-1 0 1 0 0,2 0-10 0 0,16-1 89 0 0,-4 0 33 0 0,-14 1-111 0 0,-1 0-1 0 0,1 0 1 0 0,0 0-1 0 0,-1-1 1 0 0,1 1-1 0 0,0-1 1 0 0,-1 1-1 0 0,1-1 1 0 0,-1 0-1 0 0,1 1 1 0 0,-1-1-1 0 0,1 0 1 0 0,-1 0-1 0 0,1 0-10 0 0,6-4 47 0 0,12-4 75 0 0,12-7 52 0 0,-30 15-161 0 0,1-1-1 0 0,-1 1 0 0 0,0-1 1 0 0,0 0-1 0 0,0 0 0 0 0,0 0 0 0 0,0 0 1 0 0,0 0-1 0 0,-1-1 0 0 0,1 1 1 0 0,0-2-13 0 0,3-6 48 0 0,-4 7-37 0 0,0 1-1 0 0,0 0 1 0 0,0 0 0 0 0,0 0-1 0 0,1-1 1 0 0,-1 1-1 0 0,1 0 1 0 0,-1 1 0 0 0,1-1-11 0 0,2-3 14 0 0,-1 1-1 0 0,0 0 1 0 0,0-1 0 0 0,0 1 0 0 0,0-1 0 0 0,-1 0 0 0 0,0 0 0 0 0,1-2-14 0 0,5-13 35 0 0,19-27 72 0 0,-22 16-43 0 0,0 23-54 0 0,-4 6-4 0 0,0 1-1 0 0,0-1 1 0 0,0 1 0 0 0,-1-1 0 0 0,1 1-1 0 0,0-1 1 0 0,-1 1 0 0 0,1-1 0 0 0,-1 1-1 0 0,0-1 1 0 0,1 0 0 0 0,-1 1 0 0 0,0-1 0 0 0,0 0-6 0 0,0-8 19 0 0,0-9 62 0 0,0 16-145 0 0,0 3-23 0 0,0 3 28 0 0,0 26 49 0 0,0 34 20 0 0,0-2 148 0 0,3-56-94 0 0,0-2-49 0 0,-2-1-11 0 0,11 22-7 0 0,-2-8 3 0 0,-5-3 0 0 0,6-8 0 0 0,-6 6 0 0 0,-4-11-38 0 0,0 1-76 0 0,0 0-80 0 0,0-1-84 0 0,0 0-87 0 0,1 0-90 0 0,-1 0-93 0 0,2 0-98 0 0,-1 0 60 0 0,1 0-66 0 0,1 0-1049 0 0,5 0-970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0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1 695 5672 0 0,'0'0'165'0'0,"0"0"-41"0"0,0 0 4 0 0,0 0 55 0 0,2 0 166 0 0,3 0 54 0 0,1 0 118 0 0,0 0-88 0 0,0-1-75 0 0,0 1-62 0 0,4-2 124 0 0,-9 2-347 0 0,1-1 0 0 0,0 1 0 0 0,-1-1 0 0 0,1 0 0 0 0,0 0 0 0 0,-1 1 0 0 0,1-1 1 0 0,-1 0-1 0 0,1 0 0 0 0,-1-1 0 0 0,1 0-73 0 0,-2 2 23 0 0,0 0 0 0 0,1 0 1 0 0,-1 0-1 0 0,0-1 1 0 0,0 1-1 0 0,1 0 0 0 0,-1 0 1 0 0,0 0-1 0 0,0-1 1 0 0,1 1-1 0 0,-1 0 0 0 0,0 0 1 0 0,1 0-1 0 0,-1 0 0 0 0,0 0 1 0 0,1 0-1 0 0,-1 0 1 0 0,0 0-1 0 0,1 0 0 0 0,-1 0 1 0 0,0 0-1 0 0,1 0 1 0 0,-1 0-1 0 0,0 0 0 0 0,0 0 1 0 0,1 0-24 0 0,1 0 83 0 0,1 0 0 0 0,-1 0 0 0 0,1 0 1 0 0,-1-1-1 0 0,1 1 0 0 0,-1-1 0 0 0,2 0-83 0 0,6-9 476 0 0,3 6-233 0 0,1 0 28 0 0,1-7 61 0 0,-12 9-238 0 0,0-1 1 0 0,0 1 0 0 0,0 0 0 0 0,1 0 0 0 0,-1 0-1 0 0,1 0-94 0 0,11-7 351 0 0,-5 2-174 0 0,5-7 127 0 0,0 1-46 0 0,1 2-64 0 0,-2 1-82 0 0,-7 6-33 0 0,-1-1 1 0 0,0 0 0 0 0,-1 0 0 0 0,1-1-80 0 0,10-13 180 0 0,-5 2-83 0 0,-5 2-69 0 0,-5 13-27 0 0,-1 1 1 0 0,0 1 0 0 0,0-1 1 0 0,0 0-1 0 0,0 1 0 0 0,1-1 1 0 0,-1 0-1 0 0,0 0 0 0 0,0 1 1 0 0,0-1-1 0 0,1 0 0 0 0,-1 1 1 0 0,0-1-1 0 0,1 1 0 0 0,-1-1 1 0 0,1 0-1 0 0,-1 1 0 0 0,1-1 1 0 0,-1 1-1 0 0,1-1 0 0 0,-1 1 1 0 0,1-1-1 0 0,-1 1 0 0 0,1 0 1 0 0,0-1-1 0 0,-1 1 0 0 0,1 0 1 0 0,0-1-3 0 0,6-2 28 0 0,-6 3-26 0 0,0-1 0 0 0,0 1 0 0 0,0-1 0 0 0,-1 0 0 0 0,1 1 0 0 0,0-1 0 0 0,0 0 1 0 0,0 1-1 0 0,-1-1 0 0 0,1 0 0 0 0,0 0 0 0 0,-1 0 0 0 0,1 0 0 0 0,-1 0 0 0 0,1 0 1 0 0,-1 0-1 0 0,1 0 0 0 0,-1 0 0 0 0,0 0 0 0 0,1 0-2 0 0,-1-23 36 0 0,0 21-29 0 0,0 0-1 0 0,0 0 0 0 0,0 0 0 0 0,0 0 1 0 0,0 0-1 0 0,0 0 0 0 0,1 0 1 0 0,0 1-1 0 0,-1-1 0 0 0,1 0 1 0 0,0 0-7 0 0,3-3 9 0 0,4-6-6 0 0,-8 11-3 0 0,0 1 0 0 0,0 0 0 0 0,0-1 0 0 0,1 1 0 0 0,-1 0 0 0 0,0-1 0 0 0,0 1 0 0 0,0-1 0 0 0,0 1 0 0 0,0 0 0 0 0,0-1 0 0 0,0 1 0 0 0,0-1 0 0 0,0 1 0 0 0,0 0 0 0 0,0-1 0 0 0,0 1 0 0 0,0-1 0 0 0,0 1 0 0 0,-1 0 0 0 0,1-1 0 0 0,0 1 0 0 0,0 0 0 0 0,0-1 0 0 0,-1 1 0 0 0,1 0 0 0 0,0-1 0 0 0,-7-3 2 0 0,7 3 0 0 0,-1 1 0 0 0,1 0 0 0 0,-1 0 0 0 0,1-1 0 0 0,0 1 0 0 0,-1 0 0 0 0,1-1 0 0 0,-1 1 0 0 0,1 0 0 0 0,0-1-1 0 0,-1 1 1 0 0,1 0 0 0 0,0-1 0 0 0,0 1 0 0 0,-1-1 0 0 0,1 1 0 0 0,0-1 0 0 0,0 1 0 0 0,0-1 0 0 0,-1 1 0 0 0,1-1-1 0 0,0 1 1 0 0,0-1 0 0 0,0 1 0 0 0,0-1 0 0 0,0 1 0 0 0,0-1 0 0 0,0 1 0 0 0,0-1 0 0 0,0 1 0 0 0,0-1 0 0 0,1 1-2 0 0,-1-1 2 0 0,0 0 1 0 0,0 0 0 0 0,-1 0-1 0 0,1 1 1 0 0,0-1 0 0 0,0 0 0 0 0,0 0-1 0 0,-1 0 1 0 0,1 1 0 0 0,0-1 0 0 0,-1 0-1 0 0,1 1 1 0 0,0-1 0 0 0,-1 0 0 0 0,1 1-1 0 0,-1-1 1 0 0,1 0 0 0 0,-1 1 0 0 0,1-1-1 0 0,-1 1 1 0 0,0-1 0 0 0,1 1 0 0 0,-1-1-1 0 0,0 1 1 0 0,1 0 0 0 0,-1-1-1 0 0,0 1 1 0 0,0 0 0 0 0,0-1-3 0 0,0 1 5 0 0,0-1 0 0 0,-1 1 0 0 0,1-1 0 0 0,0 0 0 0 0,0 1 0 0 0,0-1 0 0 0,0 0 0 0 0,0 0 0 0 0,0 0 0 0 0,0 0 0 0 0,1 0 0 0 0,-1 0 0 0 0,0 0 0 0 0,0 0 0 0 0,1 0-5 0 0,-3-4 22 0 0,3 4-20 0 0,0 1 1 0 0,0-1-1 0 0,-1 0 0 0 0,1 1 1 0 0,0-1-1 0 0,-1 1 1 0 0,1-1-1 0 0,-1 1 1 0 0,1-1-1 0 0,0 0 0 0 0,-1 1 1 0 0,1-1-1 0 0,-1 1 1 0 0,0 0-1 0 0,1-1 0 0 0,-1 1 1 0 0,1-1-1 0 0,-1 1 1 0 0,0 0-1 0 0,1 0 0 0 0,-1-1 1 0 0,0 1-3 0 0,-4-2 5 0 0,-11-12 49 0 0,1 2-3 0 0,-11-2-37 0 0,20 12-15 0 0,5 1 2 0 0,0 0 0 0 0,0 1 0 0 0,0-1 1 0 0,0 1-1 0 0,0 0 0 0 0,0-1 0 0 0,0 1 1 0 0,0 0-1 0 0,0 0 0 0 0,0 0 0 0 0,0-1 1 0 0,0 1-1 0 0,0 0 0 0 0,-1 0 0 0 0,1 1 1 0 0,-1-1-2 0 0,-26 1 44 0 0,26-1-44 0 0,1 0 0 0 0,-1 0 0 0 0,1 0 0 0 0,-1 0 0 0 0,1 0 0 0 0,-1 0 0 0 0,1 1 0 0 0,-1-1 0 0 0,1 0 0 0 0,0 1 0 0 0,-1-1 0 0 0,1 1 0 0 0,-1 0 0 0 0,1-1 0 0 0,0 1 0 0 0,-1 0 0 0 0,-21 11-12 0 0,18-10 0 0 0,2 1-4 0 0,-20 21-16 0 0,20-20 25 0 0,0 0 0 0 0,0-1 0 0 0,1 1 0 0 0,0 1 0 0 0,0-1 0 0 0,0 0 0 0 0,0 0 0 0 0,0 2 7 0 0,-9 17-8 0 0,5-15 7 0 0,-1 3 31 0 0,5 7 63 0 0,1-10-56 0 0,0 0 0 0 0,-1 0-1 0 0,0 0 1 0 0,0-1 0 0 0,-1 4-37 0 0,-5 15 14 0 0,7-21-16 0 0,-3 9 18 0 0,1 0 0 0 0,1 0 1 0 0,0 0-1 0 0,0 3-16 0 0,2-11 0 0 0,1-1 0 0 0,-1 0 0 0 0,1 1 0 0 0,0-1 1 0 0,0 0-1 0 0,25 71 0 0 0,-22-64 0 0 0,0 0 0 0 0,1-1 0 0 0,2 3 0 0 0,-6-13 0 0 0,3 5 0 0 0,-1-1 0 0 0,2 0 0 0 0,-1 0 0 0 0,0-1 0 0 0,1 1 0 0 0,0-1 0 0 0,0 0 0 0 0,5 3 0 0 0,53 25 0 0 0,-47-28 19 0 0,13-5 80 0 0,-8 0-65 0 0,33 1 102 0 0,-19 0-128 0 0,-33 0-9 0 0,-1 0 1 0 0,1 0-1 0 0,0 0 1 0 0,-1 0-1 0 0,1 0 1 0 0,0-1-1 0 0,-1 1 1 0 0,1-1-1 0 0,0 1 1 0 0,-1-1-1 0 0,1 0 1 0 0,-1 0-1 0 0,1 1 1 0 0,-1-1-1 0 0,1-1 1 0 0,6-3-39 0 0,-4 3-74 0 0,0 0 38 0 0,8-3-47 0 0,-7 3 55 0 0,0 0-48 0 0,-2 1-1 0 0,1-1-40 0 0,-2 1-11 0 0,1-1-38 0 0,0 1-42 0 0,-1-1-48 0 0,0 1 10 0 0,0 0-38 0 0,0-1-42 0 0,0 1-43 0 0,0-1-47 0 0,0 1-49 0 0,0-1-51 0 0,0 0-55 0 0,5-4-1237 0 0,2-4-1044 0 0</inkml:trace>
  <inkml:trace contextRef="#ctx0" brushRef="#br0" timeOffset="296.65">663 316 6648 0 0,'0'0'149'0'0,"0"0"23"0"0,0 0 12 0 0,1 0-61 0 0,1 0-13 0 0,4 1 88 0 0,-1 4 163 0 0,0 2-16 0 0,5-2 165 0 0,-5 9-4 0 0,-2-10-340 0 0,1 1 59 0 0,14 14 671 0 0,-10-11-558 0 0,-1-2-139 0 0,-2-1-99 0 0,6 5 283 0 0,6 0 30 0 0,-4-3-111 0 0,-5 0-67 0 0,-1 0 6 0 0,0 2 59 0 0,3 5 52 0 0,-1-4-115 0 0,17 12 260 0 0,-5-8-119 0 0,-10-7-214 0 0,6 4 90 0 0,2 6 78 0 0,14 10 29 0 0,-8-10-88 0 0,0 4 53 0 0,-2 2-45 0 0,7 6 32 0 0,-27-26-278 0 0,1-1 1 0 0,-1 1-1 0 0,1-1 0 0 0,0 1 1 0 0,0-1-1 0 0,0-1 0 0 0,2 2-35 0 0,7 2 116 0 0,-3 0-41 0 0,-6-3-55 0 0,-1 1 0 0 0,1 0 0 0 0,-1 0 0 0 0,0 0 0 0 0,2 2-20 0 0,0 0 19 0 0,-3-3-14 0 0,0 0 0 0 0,0-1 0 0 0,0 1 0 0 0,0-1 1 0 0,0 1-1 0 0,1-1 0 0 0,-1 0 0 0 0,0 0 0 0 0,1 0-5 0 0,7 4 55 0 0,6 8 18 0 0,-3 0 7 0 0,-8-10-22 0 0,6-3-69 0 0,-9 0-93 0 0,-2 0-11 0 0,0 0 32 0 0,0 0-19 0 0,0 0-62 0 0,0 0-165 0 0,0 0-300 0 0,0 0 365 0 0,0 0 4 0 0,0 0-48 0 0,0 0-115 0 0,0 0 161 0 0,0 0-33 0 0,0 0-382 0 0,0 0 104 0 0,0 0-45 0 0,0 0-714 0 0,0 0-555 0 0,0 0-1058 0 0</inkml:trace>
  <inkml:trace contextRef="#ctx0" brushRef="#br0" timeOffset="543.61">1073 269 6880 0 0,'0'0'157'0'0,"-2"2"23"0"0,-1 0-113 0 0,-12 14 176 0 0,6-5-170 0 0,5 0-81 0 0,-2 1 12 0 0,-2-6 50 0 0,-3 3 184 0 0,5 6 11 0 0,0 0-26 0 0,-3-4-15 0 0,-3 3 61 0 0,-9 16 158 0 0,15-20-275 0 0,-2 2 48 0 0,-1 1-18 0 0,-6 11 176 0 0,0-1 0 0 0,7-10-176 0 0,-4 2 71 0 0,-4 2-11 0 0,-1 1-17 0 0,3 2 21 0 0,1 0-45 0 0,2-4-4 0 0,0 0 1 0 0,-1 0 0 0 0,-8 7-198 0 0,17-21 24 0 0,1 1 0 0 0,0 0 1 0 0,0 0-1 0 0,1 0 1 0 0,-1 0-1 0 0,0 1-24 0 0,1-2 13 0 0,0 0-1 0 0,1 0 1 0 0,-1 0 0 0 0,0-1 0 0 0,-1 1-1 0 0,1 0 1 0 0,0 0 0 0 0,0-1 0 0 0,-1 1-1 0 0,1-1 1 0 0,-1 0 0 0 0,0 1 0 0 0,0 0-13 0 0,-3 0 27 0 0,4-2-23 0 0,1 0-1 0 0,-1 1 1 0 0,0-1-1 0 0,1 0 0 0 0,-1 1 1 0 0,1-1-1 0 0,-1 0 1 0 0,1 1-1 0 0,-1-1 0 0 0,0 1 1 0 0,1-1-1 0 0,-1 1 1 0 0,1-1-1 0 0,0 1 0 0 0,-1-1 1 0 0,1 1-1 0 0,-1-1 1 0 0,1 1-1 0 0,0 0 0 0 0,0-1 1 0 0,-1 1-1 0 0,1 0-3 0 0,-2 4 6 0 0,-9 8 52 0 0,3-5 2 0 0,3-3-62 0 0,2-2-9 0 0,1 0-78 0 0,2-3 15 0 0,0 0 9 0 0,0 0-34 0 0,0 0-17 0 0,0 0-35 0 0,0 0-40 0 0,0 0-45 0 0,0 0-50 0 0,0 0-44 0 0,0 0-41 0 0,0 0-35 0 0,0 0-121 0 0,0 0-34 0 0,0 0-1246 0 0</inkml:trace>
  <inkml:trace contextRef="#ctx0" brushRef="#br0" timeOffset="3399.18">4513 490 7696 0 0,'0'0'225'0'0,"2"0"-8"0"0,10-1-172 0 0,-10 1-43 0 0,1-1-1 0 0,-1 1 0 0 0,0-1 0 0 0,1 1 1 0 0,-1-1-1 0 0,0 0 0 0 0,1 0 0 0 0,-1 0 0 0 0,1 0-1 0 0,3-5 56 0 0,-4 5 115 0 0,0 0-37 0 0,1 0 41 0 0,1 0-78 0 0,1 2-32 0 0,-2 0 52 0 0,7-2 146 0 0,-3-3-38 0 0,5-4 126 0 0,-10 5-130 0 0,1 2-82 0 0,0 0-53 0 0,1 1-49 0 0,0 0-11 0 0,-2-1 39 0 0,11-9 193 0 0,-10 7-74 0 0,0 2-61 0 0,-1 0-38 0 0,1 2-34 0 0,0-1-13 0 0,-1-1 34 0 0,3-6 138 0 0,-5 6-197 0 0,0 1 0 0 0,0 0 0 0 0,0-1 0 0 0,1 1-1 0 0,-1-1 1 0 0,0 1 0 0 0,0 0 0 0 0,1-1-1 0 0,-1 1 1 0 0,0 0 0 0 0,1 0 0 0 0,-1-1 0 0 0,0 1-1 0 0,1 0 1 0 0,-1 0 0 0 0,0-1 0 0 0,1 1 0 0 0,-1 0-1 0 0,0 0 1 0 0,1 0 0 0 0,-1 0 0 0 0,1 0-1 0 0,-1-1 1 0 0,0 1 0 0 0,1 0 0 0 0,-1 0 0 0 0,1 0-1 0 0,-1 0 1 0 0,1 0 0 0 0,-1 0 0 0 0,1 0-13 0 0,1 0 290 0 0,1-2-56 0 0,7-11-30 0 0,-7 7-116 0 0,-3 6-74 0 0,0-1-1 0 0,0 0 1 0 0,1 0 0 0 0,-1 0-1 0 0,1 0 1 0 0,-1 0 0 0 0,1 1-1 0 0,-1-1 1 0 0,1 0 0 0 0,-1 0-1 0 0,1 1 1 0 0,0-1 0 0 0,0 0-14 0 0,3 0 99 0 0,1 3 45 0 0,-6-3-63 0 0,1-2-36 0 0,1-6 16 0 0,-1 1 45 0 0,0 3-82 0 0,0 2-2 0 0,-3-2 31 0 0,-7-9-21 0 0,7 1 37 0 0,3 13-68 0 0,0 0 0 0 0,0 0 0 0 0,0 0 0 0 0,0 0 0 0 0,0 0 0 0 0,0 0 0 0 0,0 0 0 0 0,0 0 1 0 0,0 0-1 0 0,0 0 0 0 0,0-1 0 0 0,0 1 0 0 0,0 0 0 0 0,0 0 0 0 0,0 0 0 0 0,0 0 0 0 0,0 0 0 0 0,0 0 0 0 0,0 0 0 0 0,0 0 0 0 0,0 0 0 0 0,0 0 0 0 0,0-1 0 0 0,0 1 0 0 0,0 0 0 0 0,0 0 0 0 0,0 0 0 0 0,0 0 0 0 0,0 0 0 0 0,0 0 0 0 0,0 0 0 0 0,0 0 0 0 0,-1 0 0 0 0,1 0 0 0 0,0 0 0 0 0,0 0 0 0 0,0 0 0 0 0,0 0 0 0 0,0 0 0 0 0,0 0 0 0 0,0 0 0 0 0,0 0 1 0 0,0 0-1 0 0,0 0 0 0 0,0 0 0 0 0,-1 0 0 0 0,1 0 0 0 0,0 0 0 0 0,0 0 0 0 0,0 0 0 0 0,0 0 0 0 0,0 0 0 0 0,0 0 0 0 0,0 0 0 0 0,0 0 0 0 0,0 0 0 0 0,-1 0-1 0 0,1 0 2 0 0,-1 0 0 0 0,0 0-1 0 0,1 0 1 0 0,-1-1 0 0 0,1 1 0 0 0,-1 0 0 0 0,0 0 0 0 0,1 0 0 0 0,-1-1-1 0 0,0 1 1 0 0,1 0 0 0 0,-1-1 0 0 0,1 1 0 0 0,-1 0 0 0 0,1-1 0 0 0,-1 1-1 0 0,1-1 1 0 0,-1 1 0 0 0,1-1 0 0 0,0 1 0 0 0,-1-1 0 0 0,1 1 0 0 0,-1-1-2 0 0,1 0 1 0 0,0 1 1 0 0,-1-1 0 0 0,1 1 0 0 0,-1-1 0 0 0,1 1 0 0 0,0-1 0 0 0,-1 1-1 0 0,1-1 1 0 0,-1 1 0 0 0,0 0 0 0 0,1-1 0 0 0,-1 1 0 0 0,1 0 0 0 0,-1-1-1 0 0,1 1 1 0 0,-1 0 0 0 0,0 0 0 0 0,1-1 0 0 0,-1 1 0 0 0,0 0 0 0 0,1 0-1 0 0,-1 0 1 0 0,0 0-2 0 0,1 0 1 0 0,0 0 0 0 0,0 0-1 0 0,0 0 1 0 0,0 0 0 0 0,0 0 0 0 0,0 0-1 0 0,0 0 1 0 0,-1 0 0 0 0,1 0 0 0 0,0 0-1 0 0,0 0 1 0 0,0 0 0 0 0,0 0 0 0 0,0 0-1 0 0,0 0 1 0 0,0 0 0 0 0,0 0 0 0 0,0 0-1 0 0,0 0 1 0 0,-1 0 0 0 0,1 0 0 0 0,0 0-1 0 0,0 0 1 0 0,0 0 0 0 0,0 0 0 0 0,0 0-1 0 0,0 0 1 0 0,0 0 0 0 0,0 0 0 0 0,0 0-1 0 0,0 0 1 0 0,0-1 0 0 0,0 1 0 0 0,0 0-1 0 0,0 0 1 0 0,0 0 0 0 0,-1 0 0 0 0,1 0-1 0 0,0 0 1 0 0,0 0 0 0 0,0 0 0 0 0,0 0-1 0 0,0 0 1 0 0,0 0 0 0 0,0-1 0 0 0,0 1-1 0 0,0 0 1 0 0,0 0 0 0 0,0 0 0 0 0,0 0-1 0 0,0 0 1 0 0,0 0 0 0 0,0 0 0 0 0,0 0-1 0 0,0 0 1 0 0,0 0 0 0 0,1-1-1 0 0,-1 1 1 0 0,0 0 1 0 0,0-1-1 0 0,0 1 0 0 0,0 0 1 0 0,0-1-1 0 0,0 1 0 0 0,0-1 1 0 0,0 1-1 0 0,0 0 0 0 0,0-1 1 0 0,0 1-1 0 0,0-1 1 0 0,0 1-1 0 0,0 0 0 0 0,-1-1 1 0 0,1 1-1 0 0,0 0 0 0 0,0-1 1 0 0,0 1-1 0 0,0 0 0 0 0,-1-1 1 0 0,1 1-1 0 0,0 0 0 0 0,0-1 1 0 0,-1 1-1 0 0,1 0 0 0 0,0 0 1 0 0,-1-1-1 0 0,1 1 1 0 0,0 0-1 0 0,0 0 0 0 0,-1 0 1 0 0,1 0-1 0 0,-1-1 0 0 0,1 1 1 0 0,0 0-1 0 0,-1 0 0 0 0,1 0 1 0 0,0 0-1 0 0,-1 0 0 0 0,1 0 1 0 0,0 0-1 0 0,-1 0 0 0 0,1 0 1 0 0,-1 0-1 0 0,1 0 1 0 0,0 0-1 0 0,-1 0 0 0 0,1 0 1 0 0,-1 0-2 0 0,-1 1 6 0 0,1 0 0 0 0,-1-1 0 0 0,0 1 0 0 0,1 0 0 0 0,-1 0 0 0 0,0 0 0 0 0,1 1 0 0 0,-1-1 1 0 0,0 1-7 0 0,-4 2 69 0 0,-1-3-58 0 0,1 0-11 0 0,-1 4-19 0 0,-4 4 59 0 0,-24 27 221 0 0,25-26-183 0 0,3-3-38 0 0,4-5-26 0 0,1 0-1 0 0,0 0 1 0 0,0 0-1 0 0,0 1 1 0 0,0-1-1 0 0,0 0 1 0 0,0 1-1 0 0,1 0 1 0 0,-1-1 0 0 0,0 2-14 0 0,-1 9 42 0 0,3-10-33 0 0,-1-1 1 0 0,1 0 0 0 0,-1 1-1 0 0,0-1 1 0 0,1 0-1 0 0,-1 0 1 0 0,0 0-1 0 0,-1 0 1 0 0,1 0-1 0 0,0 0 1 0 0,0 0-1 0 0,-1 0 1 0 0,1 0 0 0 0,-1 0-10 0 0,0 0 10 0 0,0 0 1 0 0,1 0-1 0 0,-1 0 1 0 0,1 0-1 0 0,0 0 1 0 0,-1 1-1 0 0,1-1 1 0 0,0 0-1 0 0,0 1 1 0 0,1-1-1 0 0,-1 0 1 0 0,0 1-1 0 0,1 0-10 0 0,0-1 12 0 0,-1 1 0 0 0,0-1-1 0 0,1 1 1 0 0,-1-1 0 0 0,0 0-1 0 0,0 1 1 0 0,-1-1-1 0 0,1 0 1 0 0,0 0 0 0 0,-1 0-1 0 0,1 0 1 0 0,-1 0 0 0 0,0 0-12 0 0,1 0 15 0 0,-1 0 1 0 0,1-1-1 0 0,-1 1 1 0 0,1 0 0 0 0,0 0-1 0 0,0 0 1 0 0,-1 3-16 0 0,-4 15 60 0 0,6-9-36 0 0,-1 0-1 0 0,2 0 0 0 0,-1 2-23 0 0,1 14 70 0 0,-1-20-44 0 0,0-5-21 0 0,0 0 1 0 0,0 0-1 0 0,0 0 1 0 0,0 0-1 0 0,0 1 0 0 0,1-1 1 0 0,-1 0-1 0 0,0 0 0 0 0,1 0 1 0 0,0 1-6 0 0,25 44 133 0 0,-23-42-127 0 0,-3-4-4 0 0,0 0 1 0 0,0-1-1 0 0,1 1 0 0 0,-1 0 0 0 0,0-1 0 0 0,1 1 0 0 0,-1-1 1 0 0,1 1-1 0 0,-1-1 0 0 0,1 1 0 0 0,-1-1 0 0 0,0 1 0 0 0,1-1 1 0 0,0 1-1 0 0,-1-1 0 0 0,1 1 0 0 0,-1-1 0 0 0,1 0 1 0 0,0 1-1 0 0,-1-1 0 0 0,1 0 0 0 0,0 0-2 0 0,4 3 13 0 0,3 2-4 0 0,-7-4-5 0 0,1 0 0 0 0,-1 0 0 0 0,0-1 0 0 0,1 1 0 0 0,-1 0 0 0 0,1-1 0 0 0,0 1 0 0 0,-1 0-1 0 0,1-1 1 0 0,-1 0 0 0 0,1 1 0 0 0,0-1 0 0 0,-1 0 0 0 0,1 0-4 0 0,2 0-133 0 0,0 0 55 0 0,-1 0 47 0 0,0 0 39 0 0,4 0 87 0 0,7 0 243 0 0,-9 0-292 0 0,-1 0-66 0 0,-1 0-32 0 0,-1 0-36 0 0,1 0-41 0 0,0 0-44 0 0,0 0-69 0 0,-1 0-62 0 0,1 0-69 0 0,0 0-75 0 0,1 0-80 0 0,-1 0-86 0 0,0 0-92 0 0,0 0-97 0 0,4 0-1095 0 0,2 0-1086 0 0</inkml:trace>
  <inkml:trace contextRef="#ctx0" brushRef="#br0" timeOffset="1167.33">1499 316 9072 0 0,'0'0'200'0'0,"0"0"33"0"0,0 0 15 0 0,0 3-36 0 0,-1-1-187 0 0,2 2-13 0 0,15 5 28 0 0,-14-7-18 0 0,0-1 0 0 0,0 0-1 0 0,0 0 1 0 0,0 1 0 0 0,0-1-1 0 0,-1 1 1 0 0,1 0 0 0 0,0 0-22 0 0,16 26 355 0 0,-6-6-113 0 0,-6-12-125 0 0,0 2 35 0 0,0 6 274 0 0,-1 0 0 0 0,1 8-426 0 0,0-3 227 0 0,4 9 90 0 0,-5-1-11 0 0,6 1-2 0 0,-6 0-2 0 0,6-1-4 0 0,-6-2-2 0 0,5-8 0 0 0,-4 5-8 0 0,0-10-82 0 0,3 5 76 0 0,-5-11-190 0 0,2 10 71 0 0,0-5 43 0 0,-1-7-100 0 0,-4-7-83 0 0,0 1 0 0 0,0-1 0 0 0,0 1-1 0 0,0-1 1 0 0,-1 1 0 0 0,1-1 0 0 0,-1 1 0 0 0,1-1 0 0 0,-1 1 0 0 0,1 0 0 0 0,-1-1 0 0 0,0 1 0 0 0,0-1 0 0 0,0 1-23 0 0,2 10 146 0 0,4 0 19 0 0,-5-10-143 0 0,0-1-1 0 0,0 1 1 0 0,0-1-1 0 0,0 1 1 0 0,-1 0-1 0 0,1-1 0 0 0,0 1 1 0 0,-1 0-1 0 0,0-1 1 0 0,1 1-1 0 0,-1 0 1 0 0,0 0-1 0 0,0 0-21 0 0,0 6 128 0 0,0 16 53 0 0,0-17-84 0 0,0 0 51 0 0,0-3 0 0 0,0 0 42 0 0,0 0 49 0 0,0-2 55 0 0,-2-15-224 0 0,-3 5-30 0 0,4 7-36 0 0,0-1 1 0 0,0 1-1 0 0,0 0 1 0 0,0-1-1 0 0,0 0 0 0 0,1 1 1 0 0,-1-1-1 0 0,1 1 1 0 0,-1-1-1 0 0,1 0 1 0 0,0 1-1 0 0,-1-1 1 0 0,1 0-1 0 0,0 1 0 0 0,0-2-4 0 0,-4-21 61 0 0,-11-16-40 0 0,5 14-12 0 0,3 1 39 0 0,2 5-53 0 0,-4-13-93 0 0,-1 12 8 0 0,5-8-10 0 0,0 12 19 0 0,3 11 31 0 0,0-1-1 0 0,1 1 1 0 0,-1-1 0 0 0,1 0-1 0 0,1 0 1 0 0,-1 1 50 0 0,0-19-159 0 0,-5-6-4 0 0,-1 1 17 0 0,6 5 17 0 0,1-53-342 0 0,0 62 410 0 0,0 2 45 0 0,0 12 10 0 0,0 0 1 0 0,0 0-1 0 0,0 1 1 0 0,0-1-1 0 0,1 0 0 0 0,-1 0 1 0 0,1 0-1 0 0,0 0 1 0 0,-1 0-1 0 0,1 1 1 0 0,0-1-1 0 0,0 0 0 0 0,1-1 6 0 0,-1 2-7 0 0,0-1-1 0 0,0 1 1 0 0,0-1-1 0 0,-1 1 1 0 0,1-1-1 0 0,-1 1 1 0 0,1-1-1 0 0,-1 1 0 0 0,1-1 1 0 0,-1 0-1 0 0,0 1 1 0 0,0-1-1 0 0,0-1 8 0 0,1 2-3 0 0,-1-1-1 0 0,0 0 0 0 0,0 1 1 0 0,0-1-1 0 0,1 0 0 0 0,-1 1 1 0 0,1-1-1 0 0,0 1 0 0 0,-1-1 1 0 0,1 1-1 0 0,0-1 1 0 0,0 1-1 0 0,0-1 0 0 0,0 1 4 0 0,4-7-26 0 0,-1-4 8 0 0,-4 11 16 0 0,0 1 1 0 0,0 0-1 0 0,0-1 1 0 0,0 1 0 0 0,0-1-1 0 0,0 1 1 0 0,1-1-1 0 0,-1 1 1 0 0,0-1-1 0 0,0 1 1 0 0,1 0-1 0 0,-1-1 1 0 0,0 1-1 0 0,1-1 1 0 0,-1 1-1 0 0,0 0 1 0 0,1-1-1 0 0,-1 1 1 0 0,1 0 1 0 0,24-14-47 0 0,6-2 29 0 0,-23 11-16 0 0,-6 4 26 0 0,-1 0 1 0 0,1 0-1 0 0,-1 0 1 0 0,1 1-1 0 0,-1-1 1 0 0,1 0-1 0 0,-1 1 0 0 0,1-1 1 0 0,-1 1-1 0 0,1-1 1 0 0,0 1-1 0 0,-1 0 1 0 0,1 0-1 0 0,0 0 8 0 0,9 0-13 0 0,12 0-44 0 0,-17 0 51 0 0,-1-1 4 0 0,0 1-1 0 0,-1 1 0 0 0,1-1 1 0 0,-1 1-1 0 0,1-1 0 0 0,1 2 3 0 0,-4-2-4 0 0,0 1 0 0 0,0 0-1 0 0,0 0 1 0 0,0 0-1 0 0,0 0 1 0 0,-1 0-1 0 0,1 1 1 0 0,0-1 0 0 0,0 1-1 0 0,0-1 5 0 0,61 63-10 0 0,-61-62 9 0 0,0 1 1 0 0,-1-1 0 0 0,1 1 0 0 0,0 0 0 0 0,-1 0 0 0 0,0 0 0 0 0,0 0 0 0 0,0 0 0 0 0,0 0 0 0 0,0 1-1 0 0,0-1 1 0 0,-1 0 0 0 0,0 0 0 0 0,1 2 0 0 0,-1 11 8 0 0,0 1 0 0 0,-1 5-8 0 0,0 0 39 0 0,2-12-29 0 0,-1-8-2 0 0,0 0 1 0 0,0 0-1 0 0,0 0 0 0 0,0 0 1 0 0,0 0-1 0 0,0 0 0 0 0,-1 0 0 0 0,1 0 1 0 0,-1 0-1 0 0,1 0 0 0 0,-1 0-8 0 0,-3 6 34 0 0,-8 19 18 0 0,10-22-37 0 0,1 1 3 0 0,-1 0-1 0 0,-1 0 0 0 0,1 0 0 0 0,-1 0 0 0 0,0-1 0 0 0,0 1 1 0 0,0-1-1 0 0,-4 4-17 0 0,-11 10 40 0 0,-9 8 18 0 0,6-10-61 0 0,10-10-9 0 0,-18 10 53 0 0,19-12-80 0 0,0 0-54 0 0,-8 6-103 0 0,-9-6-17 0 0,14 1 52 0 0,9-3 58 0 0,-1-1-40 0 0,0 0-47 0 0,-2-2-60 0 0,1 0-17 0 0,0 0 45 0 0,-3 0-44 0 0,2 0 56 0 0,-7 0-228 0 0,9 0-280 0 0</inkml:trace>
  <inkml:trace contextRef="#ctx0" brushRef="#br0" timeOffset="1544.58">2036 237 8208 0 0,'0'0'234'0'0,"0"0"6"0"0,0 0-176 0 0,2 3-37 0 0,14 6-18 0 0,2 2 0 0 0,-10-2 66 0 0,-2 3 234 0 0,-3-1-70 0 0,7 10 215 0 0,-1-8-81 0 0,-1-2-81 0 0,13 22 480 0 0,-15-21-437 0 0,0 4 105 0 0,5 3-68 0 0,-5-9-181 0 0,0 0 47 0 0,-2 0 66 0 0,-2 1 88 0 0,-1 0 6 0 0,3-1-79 0 0,2 0-63 0 0,0 0-50 0 0,6 9 170 0 0,-10-5-89 0 0,-2-1-33 0 0,0-12-209 0 0,-1 1 0 0 0,1 0 0 0 0,0 0 0 0 0,0 0 0 0 0,1 0 0 0 0,-1 0 0 0 0,0 0 0 0 0,0-1 0 0 0,1 1 0 0 0,0 0-1 0 0,0 1-43 0 0,4 6 159 0 0,-4-8-122 0 0,0 1-1 0 0,0-1 1 0 0,0 1-1 0 0,-1-1 0 0 0,1 1 1 0 0,0-1-1 0 0,-1 1 0 0 0,1 0 1 0 0,-1-1-1 0 0,1 1 0 0 0,-1 1-37 0 0,0 0 236 0 0,0-3-4 0 0,0 0-6 0 0,0 3-30 0 0,0 1-136 0 0,-1 13 327 0 0,-5-11-184 0 0,0-4-147 0 0,3-2 120 0 0,3-3 0 0 0,0 1-146 0 0,0-17 266 0 0,-2 11-222 0 0,-4 0-22 0 0,0-4 32 0 0,4-5 42 0 0,2 14-122 0 0,0 0 0 0 0,0 0 1 0 0,-1 0-1 0 0,0 1 0 0 0,1-1 1 0 0,-1 0-1 0 0,-1-1-4 0 0,-6-14 54 0 0,7 15-49 0 0,0 0-1 0 0,1 1 1 0 0,-1-1 0 0 0,1 0 0 0 0,-1 0-1 0 0,1 0 1 0 0,0 0 0 0 0,0 0 0 0 0,0 0 0 0 0,0 0-1 0 0,1-1-4 0 0,0-5 16 0 0,-1 3-15 0 0,0-1 1 0 0,1 1-1 0 0,0 0 0 0 0,0-1 1 0 0,1 1-1 0 0,-1 0 0 0 0,3-5-1 0 0,-1 3 1 0 0,-2 5-1 0 0,0 0 0 0 0,-1 0 0 0 0,1-1 0 0 0,-1 1 0 0 0,1 0 0 0 0,-1-1 0 0 0,0 1 0 0 0,-1-1 0 0 0,3-13 0 0 0,4 4 0 0 0,-5 12 0 0 0,0 0 0 0 0,0-1 0 0 0,0 1 0 0 0,-1-1 0 0 0,1 0 0 0 0,-1 1 0 0 0,1-1 0 0 0,-1 1 0 0 0,1-1 0 0 0,-1 0 0 0 0,0 1 0 0 0,0-1 0 0 0,0 0 0 0 0,0 0 0 0 0,0 0 0 0 0,0-1 0 0 0,0 1 0 0 0,0 0 0 0 0,0-1 0 0 0,1 1 0 0 0,-1-1 0 0 0,1 1 0 0 0,-1 0 0 0 0,1-1 0 0 0,0 1 0 0 0,0 0 0 0 0,0 0 0 0 0,0 0 0 0 0,0 0 0 0 0,0 0 0 0 0,1 0 0 0 0,-1 0 0 0 0,1 0 0 0 0,0-1 0 0 0,13-17-29 0 0,-4-1-103 0 0,-8 15 83 0 0,-1 1 9 0 0,-1 5 30 0 0,-1-1 0 0 0,0 0 0 0 0,0 1 0 0 0,1-1 0 0 0,-1 0 0 0 0,0 1 0 0 0,1-1 0 0 0,-1 1 0 0 0,1-1 0 0 0,-1 1 0 0 0,1-1 0 0 0,-1 1 0 0 0,1-1 0 0 0,-1 1 0 0 0,1-1-1 0 0,-1 1 1 0 0,1 0 0 0 0,-1-1 0 0 0,1 1 0 0 0,0 0 0 0 0,-1-1 0 0 0,1 1 10 0 0,4-2-41 0 0,8-8-105 0 0,-1-2-113 0 0,-8 7 86 0 0,-1 3-297 0 0,-1-1-11 0 0,6-3 178 0 0,-1 2 45 0 0,-1 2-16 0 0,2 1-72 0 0,-4 1 163 0 0,-1-1 34 0 0,10-3-420 0 0,-10 1 274 0 0,-1 2 86 0 0,0 0-46 0 0,-1-1-52 0 0,0 1-62 0 0,0 0 6 0 0,0 1-47 0 0,-1-1-42 0 0,0 1-37 0 0,1 0-140 0 0,-1-1-35 0 0,0 1-1458 0 0</inkml:trace>
  <inkml:trace contextRef="#ctx0" brushRef="#br0" timeOffset="1964.61">2604 426 7024 0 0,'2'0'157'0'0,"3"0"-81"0"0,3 0 31 0 0,-2 0-37 0 0,4 0 53 0 0,6 0 72 0 0,-8 1-229 0 0,0-1 46 0 0,5 1 85 0 0,-1-1 97 0 0,0-1 105 0 0,-2-2 111 0 0,-1-2-148 0 0,0 2-34 0 0,-6 2-147 0 0,0 0 0 0 0,0 0 0 0 0,0 0 0 0 0,0 1 0 0 0,0-1 0 0 0,0 1-1 0 0,3 0-80 0 0,10-3 461 0 0,-6-3-91 0 0,-2 2-115 0 0,12-6 412 0 0,-1 0-51 0 0,1 0-63 0 0,0 0-74 0 0,-8 4-232 0 0,0 0-33 0 0,-1 0-36 0 0,1 0-38 0 0,-2 1-24 0 0,-3 0-37 0 0,-6 3-63 0 0,1 0 1 0 0,-1 1 0 0 0,1-1-1 0 0,-1 0 1 0 0,0 0-1 0 0,0 0 1 0 0,0 0 0 0 0,1 0-17 0 0,-2 0 7 0 0,1 1 2 0 0,0-1-1 0 0,0 1 1 0 0,0-1 0 0 0,0 1-1 0 0,0 0 1 0 0,0-1 0 0 0,0 1-1 0 0,0 0 1 0 0,2-1-9 0 0,8-4 36 0 0,-11 6-35 0 0,1 0 1 0 0,0 0-1 0 0,-1 0 0 0 0,1-1 1 0 0,-1 1-1 0 0,1 0 0 0 0,-1 0 1 0 0,1-1-1 0 0,-1 1 1 0 0,1 0-1 0 0,-1-1 0 0 0,1 1 1 0 0,-1 0-1 0 0,1-1 0 0 0,-1 1 1 0 0,0-1-1 0 0,1 1 0 0 0,-1-1 1 0 0,1 1-1 0 0,-1-1 0 0 0,0 1 1 0 0,0-1-1 0 0,1 1 0 0 0,-1-1 1 0 0,0 1-1 0 0,0-1 0 0 0,0 0 1 0 0,0 1-1 0 0,0-1 0 0 0,1 1 1 0 0,-1-1-1 0 0,0 0 1 0 0,0 1-1 0 0,0-1 0 0 0,-1 1 1 0 0,1-1-2 0 0,0-1 9 0 0,0 0 0 0 0,1 1 0 0 0,-1-1 1 0 0,0 0-1 0 0,1 1 0 0 0,-1-1 0 0 0,1 1 1 0 0,-1-1-1 0 0,1 0 0 0 0,0 1 0 0 0,-1-1 1 0 0,1 1-1 0 0,0 0 0 0 0,0-1 0 0 0,0 1 1 0 0,0 0-1 0 0,1-1 0 0 0,-1 1-9 0 0,0 1 2 0 0,-1 0-1 0 0,0 0 1 0 0,0 0-1 0 0,0 0 0 0 0,0-1 1 0 0,0 1-1 0 0,0 0 1 0 0,0 0-1 0 0,0 0 0 0 0,1 0 1 0 0,-1 0-1 0 0,0 0 1 0 0,0 0-1 0 0,0 0 1 0 0,0 0-1 0 0,0 0 0 0 0,0-1 1 0 0,0 1-1 0 0,0 0 1 0 0,0 0-1 0 0,0 0 1 0 0,0 0-1 0 0,0 0 0 0 0,0 0 1 0 0,0 0-1 0 0,0-1 1 0 0,0 1-1 0 0,0 0 1 0 0,0 0-1 0 0,0 0 0 0 0,0 0 1 0 0,0 0-1 0 0,0 0 1 0 0,0-1-1 0 0,0 1 1 0 0,0 0-1 0 0,0 0 0 0 0,0 0 1 0 0,0 0-1 0 0,0 0 1 0 0,0 0-1 0 0,0 0 1 0 0,0 0-1 0 0,0-1 0 0 0,0 1 1 0 0,0 0-1 0 0,0 0 1 0 0,-1 0-1 0 0,1 0 1 0 0,0 0-1 0 0,0 0 0 0 0,0 0 1 0 0,0 0-1 0 0,0 0 1 0 0,0 0-1 0 0,0 0 1 0 0,-1-1-2 0 0,-9-12 66 0 0,7-2-40 0 0,3 13-24 0 0,0 1 1 0 0,0 0 0 0 0,0 0 0 0 0,0 0-1 0 0,0 0 1 0 0,0-1 0 0 0,0 1 0 0 0,0 0-1 0 0,-1 0 1 0 0,1 0 0 0 0,-1 0 0 0 0,1 0-1 0 0,-1 0 1 0 0,1 0 0 0 0,-1 0 0 0 0,1 0-1 0 0,-1 0 1 0 0,0 0 0 0 0,0 0 0 0 0,1 0-1 0 0,-1 0 1 0 0,0 1 0 0 0,0-1 0 0 0,0 0-1 0 0,0 1 1 0 0,0-1 0 0 0,0 0 0 0 0,0 1-1 0 0,0-1 1 0 0,0 1 0 0 0,0 0 0 0 0,0-1-1 0 0,-1 1-2 0 0,-8-5 47 0 0,-38-21 100 0 0,17 21-121 0 0,23 0-5 0 0,6 4-19 0 0,1 0 1 0 0,0 0-1 0 0,-1 0 0 0 0,1 1 1 0 0,-1-1-1 0 0,1 0 0 0 0,-1 1 1 0 0,0-1-1 0 0,1 1 0 0 0,-1-1 1 0 0,0 1-1 0 0,1 0 0 0 0,-1 0 1 0 0,0 0-3 0 0,-42 0-16 0 0,42 0 10 0 0,0 0 1 0 0,0 0-1 0 0,1 0 1 0 0,-1 0-1 0 0,0 0 1 0 0,1 1-1 0 0,-1-1 1 0 0,1 1-1 0 0,-1-1 1 0 0,0 1 0 0 0,1 0-1 0 0,-1 0 1 0 0,1-1-1 0 0,-1 1 1 0 0,0 1 5 0 0,-6 3-13 0 0,-2 0-28 0 0,8-4 36 0 0,-1 0 0 0 0,1 0 0 0 0,0 0 0 0 0,0 0-1 0 0,0 1 1 0 0,0-1 0 0 0,0 1 0 0 0,0-1 0 0 0,0 1 5 0 0,-1 1-11 0 0,0-1 0 0 0,0 1-1 0 0,-1-1 1 0 0,1 0 0 0 0,0 0 0 0 0,-2 0 11 0 0,2 0-12 0 0,-1 0 0 0 0,1 0-1 0 0,0 0 1 0 0,-1 0 0 0 0,1 0 0 0 0,-1 2 12 0 0,-9 8-33 0 0,8-8 20 0 0,1 1 0 0 0,-1-1 0 0 0,1 1 0 0 0,0 0 0 0 0,0 0 1 0 0,-1 2 12 0 0,0 3-3 0 0,4-7 5 0 0,0-1 0 0 0,0 0 0 0 0,0 1 0 0 0,-1-1 0 0 0,1 0 0 0 0,0 0 0 0 0,-1 0 1 0 0,0 0-1 0 0,0 0-2 0 0,1-1 8 0 0,-1 1 0 0 0,1 0 0 0 0,-1 0 0 0 0,1 0 0 0 0,-1 0-1 0 0,1 0 1 0 0,0 0 0 0 0,0 0 0 0 0,0 1 0 0 0,0-1 0 0 0,1 0 0 0 0,-1 0 0 0 0,0 1 0 0 0,1-1 0 0 0,0 1 0 0 0,-1-1 0 0 0,1 0 0 0 0,0 1 0 0 0,0-1 0 0 0,1 1 0 0 0,-1-1 0 0 0,0 1-8 0 0,1 11 57 0 0,-2-10-41 0 0,1 0 0 0 0,-1 0 0 0 0,1 0 0 0 0,-1 0 0 0 0,0 0 0 0 0,0 0 0 0 0,-1 0 0 0 0,1-1 0 0 0,-1 1 0 0 0,-2 2-16 0 0,3-3 16 0 0,1 0 0 0 0,-1 0 0 0 0,0 0 0 0 0,1 1 1 0 0,-1-1-1 0 0,1 0 0 0 0,0 0 0 0 0,0 0 0 0 0,1 2-16 0 0,2 20 79 0 0,5-17-20 0 0,-8-8-56 0 0,1 0 0 0 0,-1 1 0 0 0,1-1-1 0 0,-1 0 1 0 0,0 1 0 0 0,1-1 0 0 0,-1 0 0 0 0,0 1 0 0 0,1-1 0 0 0,-1 1 0 0 0,0-1 0 0 0,0 0 0 0 0,1 1 0 0 0,-1-1 0 0 0,0 1 0 0 0,0-1-1 0 0,0 1 1 0 0,1-1 0 0 0,-1 1 0 0 0,0-1 0 0 0,0 1 0 0 0,0-1 0 0 0,0 1 0 0 0,0-1 0 0 0,0 1 0 0 0,0-1 0 0 0,0 1 0 0 0,0-1 0 0 0,0 1-3 0 0,0 1 7 0 0,0 0 1 0 0,0-1-1 0 0,0 1 1 0 0,1 0-1 0 0,-1 0 1 0 0,1-1-1 0 0,0 1 1 0 0,-1 0-1 0 0,1-1 1 0 0,0 1-1 0 0,0-1 1 0 0,0 1 0 0 0,0-1-1 0 0,0 1 1 0 0,0-1-1 0 0,0 0 1 0 0,1 0-1 0 0,-1 1 1 0 0,1-1-8 0 0,11 15 73 0 0,-10-9-42 0 0,-3-6-29 0 0,0-1-1 0 0,0 1 0 0 0,0-1 1 0 0,0 1-1 0 0,1-1 0 0 0,-1 1 1 0 0,0-1-1 0 0,0 0 0 0 0,1 1 1 0 0,-1-1-1 0 0,0 1 0 0 0,1-1 1 0 0,-1 0-1 0 0,0 1 0 0 0,1-1 1 0 0,-1 0-1 0 0,1 1 0 0 0,-1-1 1 0 0,0 0-1 0 0,1 1 0 0 0,-1-1 1 0 0,1 0-1 0 0,-1 0 0 0 0,1 0 1 0 0,-1 0-1 0 0,1 0 0 0 0,-1 1 1 0 0,1-1-1 0 0,-1 0 1 0 0,1 0-1 0 0,-1 0 0 0 0,1 0 1 0 0,-1 0-1 0 0,1 0 0 0 0,-1 0 1 0 0,1-1-1 0 0,-1 1 0 0 0,1 0-1 0 0,1 0 4 0 0,0 0 0 0 0,-1 1 0 0 0,1-1 1 0 0,0 0-1 0 0,0 1 0 0 0,-1-1 0 0 0,1 1 0 0 0,0-1 0 0 0,-1 1 0 0 0,1 0 0 0 0,-1 0 0 0 0,1 0 1 0 0,0 0-5 0 0,-1 0 4 0 0,1 0 0 0 0,-1 0 0 0 0,1 0 0 0 0,-1-1 0 0 0,1 1 0 0 0,0 0 0 0 0,-1-1 0 0 0,1 1 0 0 0,0-1 1 0 0,0 0-1 0 0,0 1 0 0 0,-1-1 0 0 0,1 0-4 0 0,11 0-39 0 0,-1 0 51 0 0,25 0 174 0 0,-20 0-147 0 0,-7 0-57 0 0,0 0-44 0 0,1 0-64 0 0,0 0-75 0 0,1 0-86 0 0,0 0-100 0 0,-10 0 150 0 0,1 0-38 0 0,2 0-374 0 0,-1-1 89 0 0,1 1-52 0 0,2-2-721 0 0,2-2-570 0 0,1-5-1082 0 0</inkml:trace>
  <inkml:trace contextRef="#ctx0" brushRef="#br0" timeOffset="2444.83">3661 221 8384 0 0,'0'0'242'0'0,"0"0"5"0"0,-1 0-182 0 0,-1-2-38 0 0,-21-21 15 0 0,20 19 25 0 0,1 2 94 0 0,1 2 190 0 0,-2-3 337 0 0,0 0-506 0 0,-2 0 37 0 0,-11-3 608 0 0,8 5-501 0 0,-4 1-29 0 0,11 0-283 0 0,1 0 1 0 0,-1 0-1 0 0,1 0 1 0 0,-1 0 0 0 0,1 0-1 0 0,-1 0 1 0 0,1 0-1 0 0,-1 0 1 0 0,1 0-1 0 0,-1 0 1 0 0,1 0-1 0 0,-1 0 1 0 0,1 0-1 0 0,-1-1 1 0 0,1 1-1 0 0,-1 0 1 0 0,1 0-1 0 0,-1-1 1 0 0,1 1-1 0 0,0 0 1 0 0,-1-1-1 0 0,1 1 1 0 0,-1 0-1 0 0,1-1 1 0 0,0 1-1 0 0,-1 0 1 0 0,1-1-1 0 0,0 1 1 0 0,0-1-15 0 0,-8-6 278 0 0,1 5-189 0 0,-4 0 80 0 0,-3 2 85 0 0,-24 0 420 0 0,25 1-467 0 0,2-1-39 0 0,2 0-81 0 0,-10 0 260 0 0,6 0-131 0 0,1 0-38 0 0,2 1-38 0 0,1 1-37 0 0,-7 4 111 0 0,1-1-75 0 0,-1-3-91 0 0,10-2-41 0 0,0 0 0 0 0,-1 0 1 0 0,1 0-1 0 0,0 1 0 0 0,0 0 0 0 0,0 0 0 0 0,0 1 1 0 0,0-1-1 0 0,1 1 0 0 0,-1 1 0 0 0,0-1 1 0 0,-4 3-8 0 0,-37 22 0 0 0,34-22 0 0 0,7 5 0 0 0,-1-4 0 0 0,14 7 0 0 0,-2-2-6 0 0,-5-10 2 0 0,1 0-1 0 0,-1 0 1 0 0,1 0 0 0 0,-1 0-1 0 0,1 0 1 0 0,-1 1 0 0 0,1-1-1 0 0,-1 0 1 0 0,1-1-1 0 0,0 1 1 0 0,0 0 0 0 0,0 0-1 0 0,-1 0 1 0 0,1 0 0 0 0,0-1-1 0 0,0 1 1 0 0,0 0 0 0 0,1 0 4 0 0,8 4-47 0 0,-7-4 38 0 0,-1 0 1 0 0,0 0 0 0 0,0 0 0 0 0,1 0-1 0 0,-1 1 1 0 0,0-1 0 0 0,0 1-1 0 0,-1-1 1 0 0,1 1 8 0 0,3 3-2 0 0,0-1 0 0 0,0 0 0 0 0,1 0 0 0 0,-1-1 0 0 0,1 1 2 0 0,0-1-3 0 0,-1 1 1 0 0,0 0 0 0 0,1 0 0 0 0,-1 0 0 0 0,0 1 2 0 0,-3-3-5 0 0,0-1 1 0 0,0 1 0 0 0,0 0-1 0 0,1-1 1 0 0,-1 1 0 0 0,1-1-1 0 0,0 1 1 0 0,-1-1-1 0 0,1 0 1 0 0,0 0 0 0 0,-1-1-1 0 0,2 1 5 0 0,0 0 0 0 0,1 1 0 0 0,-1-1 0 0 0,0 1 0 0 0,0 0 0 0 0,0 0 0 0 0,3 2 0 0 0,-1-1-7 0 0,0 0 1 0 0,0 0 0 0 0,0-1 0 0 0,1 0 0 0 0,-1 0-1 0 0,5 0 7 0 0,-2 0-6 0 0,0 1-1 0 0,0 0 0 0 0,-1 0 1 0 0,1 1 6 0 0,18 11 0 0 0,15 12 0 0 0,-34-22 0 0 0,-2-1 2 0 0,-1 0-5 0 0,18 20 57 0 0,-10-11-33 0 0,-10-11 35 0 0,-3 1 34 0 0,0 1-42 0 0,-1 14 259 0 0,-1-11-266 0 0,-14 22 189 0 0,6-24-133 0 0,4 6-1 0 0,-4-5-20 0 0,-11 3-56 0 0,8-5-20 0 0,9-3 0 0 0,0 0 0 0 0,0 0 0 0 0,0 1 0 0 0,0-1 0 0 0,1 1 0 0 0,-1 0 0 0 0,0 0 0 0 0,0 1 0 0 0,-1-1 0 0 0,0 1 0 0 0,-1-1 0 0 0,0 0 0 0 0,1 0 0 0 0,-1-1 0 0 0,0 1 0 0 0,0-2 0 0 0,0 1 0 0 0,0 0 0 0 0,0-1 0 0 0,-4 0 0 0 0,7-1 1 0 0,0 1 0 0 0,1 1-1 0 0,-1-1 1 0 0,0 0-1 0 0,0 1 1 0 0,1-1-1 0 0,-1 1 1 0 0,0 0-1 0 0,1 0 1 0 0,-1 0-1 0 0,1 0 1 0 0,-1 1-1 0 0,-9 3-59 0 0,4-3-24 0 0,-3-2-49 0 0,-1 1-91 0 0,-10-1-167 0 0,9-3 75 0 0,7 0 152 0 0,0 0-35 0 0,-3-2-183 0 0,-2 0-108 0 0,-5-8-196 0 0</inkml:trace>
  <inkml:trace contextRef="#ctx0" brushRef="#br0" timeOffset="2962.23">4102 206 9152 0 0,'0'0'208'0'0,"0"0"33"0"0,0 0 14 0 0,0 0 33 0 0,0 0 133 0 0,0 0 56 0 0,0-3 17 0 0,0-8-6 0 0,0 9-32 0 0,0 2-10 0 0,0-3-4 0 0,0-7-40 0 0,0 8-287 0 0,-2 1 16 0 0,-5 0-20 0 0,2-5-1 0 0,1 2-16 0 0,0 1 1 0 0,-1 2 14 0 0,-2 0 36 0 0,-2 1-18 0 0,-16 0 238 0 0,16 0-263 0 0,1 0-38 0 0,1 0-66 0 0,2 3 66 0 0,4-2-61 0 0,0 0 1 0 0,0 0-1 0 0,-1 1 1 0 0,1-1-1 0 0,0 0 1 0 0,-1-1-1 0 0,1 1 1 0 0,-1 0 0 0 0,1 0-1 0 0,-1-1 1 0 0,1 1-1 0 0,-1-1 1 0 0,0 1-1 0 0,1-1 1 0 0,-1 1-1 0 0,0-1 1 0 0,1 0 0 0 0,-2 0-4 0 0,-13 3 0 0 0,-13 12 10 0 0,24-4 33 0 0,-5-6-32 0 0,4 6-11 0 0,2-10 0 0 0,1 1 0 0 0,-5 13 0 0 0,-3 1 0 0 0,11-15 0 0 0,0-1 0 0 0,-1 1 0 0 0,1 0 0 0 0,0-1 0 0 0,0 1 0 0 0,-1 0 0 0 0,1-1 0 0 0,0 1 0 0 0,0 0 0 0 0,0 0 0 0 0,0-1 0 0 0,0 1 0 0 0,0 0 0 0 0,0 0 0 0 0,1-1 0 0 0,-1 1 0 0 0,0 0 0 0 0,0-1 0 0 0,0 1 0 0 0,1 0 0 0 0,-1 0 0 0 0,26 46 0 0 0,-23-42 0 0 0,-3-4 0 0 0,0-1 0 0 0,1 1 0 0 0,-1 0 0 0 0,0-1 0 0 0,0 1 0 0 0,1-1 0 0 0,-1 1 0 0 0,1-1 0 0 0,-1 1 0 0 0,1 0 0 0 0,-1-1 0 0 0,1 1 0 0 0,-1-1 0 0 0,1 0 0 0 0,-1 1 0 0 0,1-1 0 0 0,-1 1 0 0 0,1-1 0 0 0,0 0 0 0 0,-1 0 0 0 0,1 1 0 0 0,0-1 0 0 0,4 2 0 0 0,-3 0 0 0 0,-1-1 0 0 0,1 0 0 0 0,-1 1 0 0 0,1-1 0 0 0,-1 1 0 0 0,0-1 0 0 0,1 1 0 0 0,-1 0 0 0 0,0-1 0 0 0,0 1 0 0 0,0 0 0 0 0,0 0 0 0 0,0 1 0 0 0,0 0 0 0 0,1 0 0 0 0,0 0 0 0 0,-1 0 0 0 0,1 0 0 0 0,0 0 0 0 0,1 0 0 0 0,-1-1 4 0 0,0-1 0 0 0,0 1 0 0 0,0 0 0 0 0,0-1 0 0 0,1 0 0 0 0,-1 0 0 0 0,0 0 0 0 0,0 0 0 0 0,1 0 0 0 0,-1 0 0 0 0,1 0 0 0 0,-1-1 0 0 0,1 1-4 0 0,-1-1 10 0 0,1 1 0 0 0,-1 0 0 0 0,1-1 0 0 0,-1 1 0 0 0,1 0 0 0 0,-1 0 0 0 0,0 0 0 0 0,0 1 0 0 0,0-1 0 0 0,1 1 0 0 0,-1-1 0 0 0,-1 1 0 0 0,1 0-10 0 0,23 22 102 0 0,-2-1-45 0 0,-7-7 12 0 0,-14-14-58 0 0,1 0 0 0 0,0 0 0 0 0,0 0 0 0 0,0 0 0 0 0,0-1-1 0 0,1 1-10 0 0,-2-1 6 0 0,0 0-1 0 0,0 0 1 0 0,-1 0-1 0 0,1 0 1 0 0,0 0-1 0 0,0 0 1 0 0,-1 0-1 0 0,1 1 0 0 0,-1-1 1 0 0,1 1-1 0 0,-1-1 1 0 0,0 1-1 0 0,1 0-5 0 0,3 10 21 0 0,1-1 15 0 0,4 1 73 0 0,1-2-37 0 0,-8-4 19 0 0,-3 4-45 0 0,-1-10-34 0 0,-1 5 88 0 0,-9 8 10 0 0,8-6-63 0 0,3-7-42 0 0,0 1-1 0 0,0-1 1 0 0,0 1 0 0 0,0-1 0 0 0,0 1-1 0 0,-1-1 1 0 0,1 0 0 0 0,0 1-1 0 0,0-1 1 0 0,-1 1 0 0 0,1-1 0 0 0,0 0-1 0 0,0 1 1 0 0,-1-1 0 0 0,1 0-1 0 0,-1 1 1 0 0,1-1 0 0 0,0 0-1 0 0,-1 1 1 0 0,1-1 0 0 0,0 0 0 0 0,-1 0-1 0 0,1 0 1 0 0,-1 1 0 0 0,1-1-1 0 0,-1 0 1 0 0,1 0 0 0 0,-1 0 0 0 0,1 0-1 0 0,-1 0 1 0 0,1 0 0 0 0,0 0-1 0 0,-1 0 1 0 0,1 0 0 0 0,-1 0 0 0 0,1 0-6 0 0,-6 3 63 0 0,2 1-55 0 0,1 0 8 0 0,-1 0 0 0 0,0-1 1 0 0,0 0-1 0 0,0 1 1 0 0,-2 0-16 0 0,-25 12 94 0 0,-1-11 2 0 0,24 0-82 0 0,7-4-14 0 0,-1 0 1 0 0,1 0-1 0 0,0-1 0 0 0,-1 1 0 0 0,1 0 0 0 0,-1 0 0 0 0,0-1 0 0 0,1 1 1 0 0,-1-1-1 0 0,1 0 0 0 0,-1 1 0 0 0,0-1 0 0 0,1 0 0 0 0,-1 0 0 0 0,-10 0 48 0 0,1 0-43 0 0,1 0-39 0 0,-1 0-35 0 0,-5 0-91 0 0,-1 0-58 0 0,-17 0-339 0 0,25-1 324 0 0,4-5-197 0 0,1 0 61 0 0,0 4 154 0 0,1 1 7 0 0,0 0-88 0 0,1 0 103 0 0,1 1-37 0 0,-2-2-291 0 0,0 0-114 0 0,0 0 97 0 0,2 0-43 0 0,-2-1-674 0 0,1 1-521 0 0,1 2-998 0 0</inkml:trace>
  <inkml:trace contextRef="#ctx0" brushRef="#br0" timeOffset="3945.93">5144 395 7312 0 0,'-3'3'165'0'0,"-11"7"34"0"0,2-7-15 0 0,6-1-8 0 0,-14 12-139 0 0,-5 2-36 0 0,13-1 67 0 0,7-5 155 0 0,4-7-156 0 0,0-1 0 0 0,0 0 1 0 0,0 0-1 0 0,-1 1 0 0 0,1-1 0 0 0,-1 0 0 0 0,1 0 0 0 0,-1 0 0 0 0,0 0-67 0 0,-11 10 395 0 0,8-8-228 0 0,0 0 0 0 0,1 1 0 0 0,-1 0 0 0 0,1 0 0 0 0,0 0 0 0 0,-1 2-167 0 0,1 3 306 0 0,-2 4 38 0 0,0-1-3 0 0,1-3-42 0 0,-3 8 65 0 0,7-15-307 0 0,0 0-1 0 0,0 0 1 0 0,1 0-1 0 0,-1 0 1 0 0,1 0-1 0 0,-1 1 1 0 0,1 1-57 0 0,-3 11 331 0 0,-3-3-59 0 0,5-12-244 0 0,0 0 0 0 0,0 1 0 0 0,1-1 0 0 0,-1 0-1 0 0,0 1 1 0 0,1-1 0 0 0,-1 0 0 0 0,1 1 0 0 0,-1-1 0 0 0,1 1 0 0 0,0-1-1 0 0,0 1 1 0 0,0-1 0 0 0,0 1 0 0 0,0-1 0 0 0,0 1 0 0 0,0-1-1 0 0,0 1 1 0 0,0-1 0 0 0,1 1 0 0 0,-1-1 0 0 0,0 1 0 0 0,1-1 0 0 0,0 2-28 0 0,10 10 256 0 0,-9-10-99 0 0,0-1-57 0 0,-2 1-38 0 0,0 0-42 0 0,0 0-19 0 0,1-1 39 0 0,9 3 66 0 0,-4 5-8 0 0,4-4 8 0 0,-5 0-12 0 0,-5-5-87 0 0,0-1 0 0 0,0 0 0 0 0,1 1-1 0 0,-1-1 1 0 0,0 1 0 0 0,0-1 0 0 0,1 1-1 0 0,-1-1 1 0 0,0 0 0 0 0,1 1 0 0 0,-1-1 0 0 0,1 0-1 0 0,-1 0 1 0 0,1 1 0 0 0,-1-1 0 0 0,0 0-1 0 0,1 0 1 0 0,-1 1 0 0 0,1-1 0 0 0,-1 0-1 0 0,1 0 1 0 0,-1 0 0 0 0,1 0 0 0 0,-1 0 0 0 0,1 0-1 0 0,-1 0 1 0 0,1 0 0 0 0,-1 0 0 0 0,1 0-1 0 0,-1 0 1 0 0,1 0 0 0 0,0 0-7 0 0,28 1 303 0 0,-8-1-157 0 0,1 1-39 0 0,-16-2-85 0 0,-1 1 0 0 0,1 0-1 0 0,-1-1 1 0 0,1 0 0 0 0,1-1-22 0 0,26-13 65 0 0,3-1 30 0 0,-34 15-94 0 0,-1 0-1 0 0,1 1 1 0 0,0-1-1 0 0,0 0 0 0 0,-1 0 1 0 0,1 0-1 0 0,0 0 1 0 0,-1 0-1 0 0,1 0 1 0 0,-1 0-1 0 0,1-1 0 0 0,9-15-51 0 0,3 0 18 0 0,1-1-58 0 0,-1-3-38 0 0,4-15-137 0 0,-15 29 206 0 0,0 1 0 0 0,-1-2 0 0 0,0 1 0 0 0,0 0 0 0 0,-1 0 0 0 0,0 0 0 0 0,0-1 0 0 0,0-1 60 0 0,-1-77-703 0 0,0 58 540 0 0,0 3 92 0 0,-2-3-17 0 0,-5-5 1 0 0,2 15 42 0 0,3 4 4 0 0,-1-2-28 0 0,-1 0 0 0 0,0-1 0 0 0,-3-3 69 0 0,-7-10-120 0 0,6 14 53 0 0,4 8 19 0 0,-1-1-1 0 0,1 0 1 0 0,0 0 0 0 0,0-4 48 0 0,0-5-47 0 0,4 13 42 0 0,-1 0-1 0 0,-1 1 0 0 0,1-1 0 0 0,0 0 1 0 0,-1 1-1 0 0,0-1 0 0 0,0 1 1 0 0,-1-1 5 0 0,-9-16-65 0 0,10 16 51 0 0,-1 1 1 0 0,1 0-1 0 0,-1 0 0 0 0,0 0 1 0 0,0 1-1 0 0,-1-2 14 0 0,-1 0-10 0 0,-1-1 1 0 0,-12-12-39 0 0,16 15 103 0 0,2 3 17 0 0,0 0 7 0 0,0 0 1 0 0,0 3 13 0 0,-1 5 3 0 0,1-4-52 0 0,0-1 0 0 0,0 1-1 0 0,0-1 1 0 0,0 1 0 0 0,0-1 0 0 0,1 1 0 0 0,-1-1 0 0 0,1 1 0 0 0,0 1-44 0 0,10 13 174 0 0,-8-15-141 0 0,-1 0 1 0 0,0 1 0 0 0,0-1 0 0 0,0 1 0 0 0,0 0-1 0 0,-1 0 1 0 0,1 0-34 0 0,2 14 141 0 0,-3-13-97 0 0,-1 0 0 0 0,2 0 0 0 0,-1 0 1 0 0,1-1-1 0 0,-1 1 0 0 0,1-1 0 0 0,0 1 0 0 0,1 0-44 0 0,6 8 146 0 0,-2-1-32 0 0,-1 1 71 0 0,1 0 1 0 0,2 11-186 0 0,0 1 209 0 0,-1-2-50 0 0,-2 3 51 0 0,-2-9 70 0 0,1 0 0 0 0,4 10-280 0 0,-5-18 111 0 0,-1 0 1 0 0,-1 0-1 0 0,2 7-111 0 0,-1 17 320 0 0,-1-9-77 0 0,4-1-70 0 0,-4-15-119 0 0,0-1 1 0 0,-1 1-1 0 0,0 0 0 0 0,0 0 0 0 0,0 1-54 0 0,-1-5 28 0 0,0 0 0 0 0,0 0-1 0 0,1-1 1 0 0,0 1 0 0 0,-1 0 0 0 0,2 0-1 0 0,-1-1 1 0 0,0 1 0 0 0,1 0 0 0 0,-1-1-1 0 0,3 3-27 0 0,0 9 65 0 0,-5 6-48 0 0,0-12-5 0 0,1 11 48 0 0,0-8-52 0 0,0-3-45 0 0,0 0-60 0 0,0-2-41 0 0,0 0-63 0 0,0 0-73 0 0,0 1-82 0 0,0-6-286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41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301 534 8032 0 0,'0'0'182'0'0,"0"0"29"0"0,0 0 12 0 0,-2 0-37 0 0,-2 1-143 0 0,4-1-39 0 0,-25-14-13 0 0,21 13 30 0 0,-1-1 39 0 0,-5 1 152 0 0,-21 2 702 0 0,25 0-731 0 0,1-1-60 0 0,0 2 233 0 0,-9 9 5 0 0,-1-9-47 0 0,2 1-37 0 0,3 3-74 0 0,2-1-70 0 0,1-2-10 0 0,2-2-46 0 0,-1 3 25 0 0,1-1 4 0 0,0 1 42 0 0,-2 2 79 0 0,-1 2-80 0 0,2-3-63 0 0,1 0-1 0 0,-1 0 0 0 0,1 1 0 0 0,1-1 1 0 0,-4 5-84 0 0,4 1 115 0 0,0-3-33 0 0,-6 5-1 0 0,6-9-50 0 0,1 0 0 0 0,0 1 0 0 0,0-1 0 0 0,0 1 0 0 0,1 0 0 0 0,-1-1 0 0 0,1 1 0 0 0,0 2-31 0 0,-7 13 90 0 0,4-12-60 0 0,4-7-23 0 0,0 1 0 0 0,0-1 0 0 0,0 1 0 0 0,1-1 0 0 0,-1 1 0 0 0,0-1 0 0 0,1 1 0 0 0,-1-1 0 0 0,1 1 0 0 0,-1 0 0 0 0,1-1 0 0 0,0 1 0 0 0,0 0 0 0 0,0 0-7 0 0,-1 9 43 0 0,1-7-34 0 0,-1-1 0 0 0,1 0-1 0 0,0 0 1 0 0,0 0 0 0 0,1 1-1 0 0,-1-1 1 0 0,1 0 0 0 0,-1 0 0 0 0,1 0-1 0 0,0 1-8 0 0,4 4 12 0 0,-4-7-7 0 0,0 1 0 0 0,0-1 0 0 0,0 1 0 0 0,0-1 0 0 0,-1 1-1 0 0,1-1 1 0 0,0 1 0 0 0,-1-1 0 0 0,0 1 0 0 0,1 0 0 0 0,-1-1 0 0 0,0 1-1 0 0,0 0 1 0 0,0-1-5 0 0,1 1 3 0 0,-1-1 0 0 0,0 0-1 0 0,0 0 1 0 0,1 0 0 0 0,-1 0 0 0 0,0 0-1 0 0,1 0 1 0 0,-1 0 0 0 0,1 0-1 0 0,-1-1 1 0 0,1 1 0 0 0,-1 0 0 0 0,1 0-1 0 0,0 0 1 0 0,0 0 0 0 0,-1-1-1 0 0,1 1 1 0 0,0 0 0 0 0,0-1 0 0 0,0 1-1 0 0,0 0 1 0 0,0-1 0 0 0,0 1-1 0 0,0-1 1 0 0,-1 0 0 0 0,2 1-3 0 0,9 6 17 0 0,-4-3 35 0 0,2-5-47 0 0,-6 1 5 0 0,9 1 32 0 0,-9-1-33 0 0,0 0 0 0 0,0 0 0 0 0,0 0 1 0 0,1 0-1 0 0,-1 0 0 0 0,0 0 0 0 0,0-1 0 0 0,0 0 0 0 0,0 1 0 0 0,1-2-9 0 0,5-2 32 0 0,0-1-1 0 0,0-1 1 0 0,-1 0-1 0 0,1 0 1 0 0,-1-1 0 0 0,3-3-32 0 0,2-2 25 0 0,0 1 0 0 0,0 1 1 0 0,9-5-26 0 0,-15 11 11 0 0,-1-1 1 0 0,1-1 0 0 0,-1 1 0 0 0,0-1-1 0 0,-1 0 1 0 0,1 0 0 0 0,-1-1 0 0 0,0 0-1 0 0,-1 0 1 0 0,1 0 0 0 0,1-6-12 0 0,-4 10 2 0 0,1-1 0 0 0,0 1-1 0 0,0 0 1 0 0,0-1 0 0 0,0 1 0 0 0,0 0 0 0 0,3-1-2 0 0,-3 1-2 0 0,1 1 0 0 0,-1-1 1 0 0,0 0-1 0 0,0 0 0 0 0,-1 0 1 0 0,1 0-1 0 0,-1 0 0 0 0,0-1 1 0 0,1 1-1 0 0,-1-1 1 0 0,0 0 1 0 0,3-23-87 0 0,1 12-3 0 0,-5 12 66 0 0,1-1 0 0 0,-1 1 1 0 0,0 0-1 0 0,-1-1 0 0 0,1 1 0 0 0,0 0 0 0 0,-1-1 0 0 0,0-1 24 0 0,0-28-215 0 0,0 0 60 0 0,0-6 23 0 0,0-14-14 0 0,-1 26 64 0 0,-6-3 8 0 0,5 21 49 0 0,0-1 0 0 0,1 1 0 0 0,0 0 0 0 0,0 0 1 0 0,1-3 24 0 0,0-6-33 0 0,1 9 13 0 0,-1 0-1 0 0,0 0 0 0 0,-1 0 0 0 0,0 0 1 0 0,-1-5 20 0 0,-3-2 11 0 0,3 10 9 0 0,0-1 0 0 0,1 0-1 0 0,0 1 1 0 0,0-1-1 0 0,0 0 1 0 0,1 0-20 0 0,0-5 38 0 0,1 8-23 0 0,-1 1 0 0 0,0-1 0 0 0,0 0 1 0 0,0 1-1 0 0,0-1 0 0 0,-1 1 0 0 0,0-1 0 0 0,1 0 1 0 0,-2-1-16 0 0,0 0-41 0 0,0 0 48 0 0,-3-9 93 0 0,4 8-94 0 0,0-1-41 0 0,0 0-36 0 0,0-1-48 0 0,1-2-58 0 0,0-1-67 0 0,0 19 235 0 0,-1-3 11 0 0,1-1-1 0 0,0 0 0 0 0,0 1 0 0 0,0-1 1 0 0,1 0-1 0 0,0 0 0 0 0,-1 1 1 0 0,2-1-2 0 0,24 88 146 0 0,-25-85-111 0 0,0 1 0 0 0,0-1 0 0 0,0 1 0 0 0,-1 7-35 0 0,1 19 84 0 0,4-10-28 0 0,-2-14-16 0 0,-1-1 1 0 0,-1 1-1 0 0,0 0 1 0 0,0 8-41 0 0,-1 2 64 0 0,0-2 16 0 0,0 0 0 0 0,1-1 0 0 0,1 2-80 0 0,2 6 81 0 0,0-9-3 0 0,-2 0-1 0 0,0 0 1 0 0,-1 4-78 0 0,-1 11 54 0 0,0 0 73 0 0,0 20 202 0 0,0 31 325 0 0,0-47-406 0 0,0 0-58 0 0,0-1-94 0 0,0-32-114 0 0,0-1-91 0 0,0-1-94 0 0,0 0 52 0 0,0 0-40 0 0,0 0-43 0 0,0 0-40 0 0,0 0-38 0 0,0 0-32 0 0,0 0-228 0 0,0 0-55 0 0,0 0-748 0 0,0 0-594 0 0,0 0-1128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41.9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0 191 5192 0 0,'27'14'151'0'0,"-16"-10"-51"0"0,-5-5-39 0 0,-2 0-45 0 0,6 1 3 0 0,-2-1 35 0 0,4-1 139 0 0,-6 0 24 0 0,0-2 165 0 0,4-1 221 0 0,-4 4-439 0 0,1 0-35 0 0,5 1 393 0 0,0-2-107 0 0,-2-2-88 0 0,-2-3-74 0 0,-5 5 59 0 0,0 1-114 0 0,0 0-73 0 0,1 1-66 0 0,0 0-19 0 0,-2-1 50 0 0,6-4 70 0 0,-6 4-126 0 0,-1 0 0 0 0,1 0 1 0 0,-1 0-1 0 0,1 1 0 0 0,-1-1 0 0 0,1 0 0 0 0,-1 1 1 0 0,1-1-1 0 0,0 1 0 0 0,-1-1 0 0 0,3 1-34 0 0,1-3 234 0 0,-2 1-180 0 0,0-2 48 0 0,10-8 367 0 0,-9 7-309 0 0,-2 3-104 0 0,-1 1-41 0 0,4-4 245 0 0,-2 2-108 0 0,0 0-68 0 0,-1 1-53 0 0,0 1 1 0 0,-1-1 22 0 0,2-1 63 0 0,-2 1-43 0 0,-1 0-27 0 0,-1-1-26 0 0,0-2 22 0 0,2 2 13 0 0,1 0 37 0 0,9-10 24 0 0,-9-3-41 0 0,-4 0 9 0 0,-3 8-17 0 0,4 7-49 0 0,0-1 1 0 0,0 1-1 0 0,0-1 1 0 0,0 1-1 0 0,1-1 1 0 0,-1 1-1 0 0,0-1 0 0 0,1 0 1 0 0,0 1-1 0 0,-1-1 1 0 0,1-1-20 0 0,-3-3 136 0 0,-7-4-7 0 0,6 7-34 0 0,0 2-51 0 0,-4 2-14 0 0,8-1-16 0 0,-10 0 98 0 0,-2 0-48 0 0,2 0-8 0 0,5 3 16 0 0,-6 7 0 0 0,6-6-8 0 0,-2-3-52 0 0,1 0 0 0 0,5-1-8 0 0,0 1 0 0 0,0-1 0 0 0,0 1 0 0 0,0 0 0 0 0,1 0 0 0 0,-1 0 0 0 0,0-1 0 0 0,0 1 0 0 0,1 0 0 0 0,-1 0 0 0 0,1 0 0 0 0,-1 0 0 0 0,0 0 0 0 0,1 0 0 0 0,0 0 0 0 0,-1 1-4 0 0,-5 9 32 0 0,-7-6 44 0 0,8-2-54 0 0,1 1 1 0 0,0-1 0 0 0,1 1 0 0 0,-1 0 0 0 0,0 0-1 0 0,1 0 1 0 0,0 1 0 0 0,0-1 0 0 0,1 1-1 0 0,-1-1 1 0 0,1 1 0 0 0,-1 2-23 0 0,1-2 24 0 0,-3 8 76 0 0,-2-9-28 0 0,7-4-68 0 0,-1 1 1 0 0,1-1 0 0 0,-1 0 0 0 0,1 0-1 0 0,-1 1 1 0 0,1-1 0 0 0,0 0-1 0 0,-1 1 1 0 0,1-1 0 0 0,0 0 0 0 0,-1 1-1 0 0,1-1 1 0 0,0 1 0 0 0,-1-1-1 0 0,1 0 1 0 0,0 1 0 0 0,0-1 0 0 0,0 1-1 0 0,-1-1 1 0 0,1 1 0 0 0,0-1-1 0 0,0 1 1 0 0,0-1 0 0 0,0 1 0 0 0,0-1-1 0 0,0 1 1 0 0,0-1 0 0 0,0 1-1 0 0,0-1 1 0 0,0 1 0 0 0,0-1 0 0 0,0 1-5 0 0,0 1 11 0 0,0 0 1 0 0,0 0 0 0 0,0-1-1 0 0,-1 1 1 0 0,1 0 0 0 0,-1 0-1 0 0,1-1 1 0 0,-1 1-1 0 0,0 0 1 0 0,0-1 0 0 0,1 1-1 0 0,-1-1 1 0 0,0 1-12 0 0,-1-1 9 0 0,2 1-1 0 0,-1-1 1 0 0,0 1 0 0 0,0 0-1 0 0,0-1 1 0 0,1 1 0 0 0,-1 0-1 0 0,1-1 1 0 0,-1 1 0 0 0,1 0-1 0 0,0 0 1 0 0,0 0 0 0 0,0-1-9 0 0,0 1 8 0 0,-1 0 0 0 0,1 0 0 0 0,0 0 0 0 0,0-1 0 0 0,-1 1 0 0 0,1 0 1 0 0,-1 0-1 0 0,0-1 0 0 0,1 1 0 0 0,-1-1 0 0 0,0 1 0 0 0,0 0 0 0 0,0-1-8 0 0,0 1 5 0 0,0-1-1 0 0,0 1 0 0 0,0-1 0 0 0,0 1 0 0 0,1 0 0 0 0,-1-1 1 0 0,0 1-1 0 0,1 0 0 0 0,0 0 0 0 0,-1-1 0 0 0,1 1 0 0 0,0 0 1 0 0,0 0-5 0 0,0 43 170 0 0,2-38-111 0 0,9 14-32 0 0,1-2 41 0 0,-11-19-64 0 0,-1 1 0 0 0,1 0-1 0 0,0-1 1 0 0,-1 1 0 0 0,1 0 0 0 0,-1 0-1 0 0,0 0 1 0 0,1-1 0 0 0,-1 1 0 0 0,1 0 0 0 0,-1 0-1 0 0,0 0 1 0 0,0 0 0 0 0,0 0 0 0 0,1 0-1 0 0,-1 0 1 0 0,0 0 0 0 0,0 0 0 0 0,0 0 0 0 0,-1 0-4 0 0,2 1 3 0 0,-1-1 0 0 0,1 1 0 0 0,-1-1 0 0 0,1 0 0 0 0,0 1 0 0 0,-1-1 0 0 0,1 0 0 0 0,0 1 0 0 0,0-1 0 0 0,0 0 0 0 0,0 0 0 0 0,0 0 0 0 0,0 0 0 0 0,0 0 1 0 0,0 0-1 0 0,0 0 0 0 0,1 0 0 0 0,-1 0 0 0 0,0 0 0 0 0,1-1 0 0 0,-1 1 0 0 0,1-1 0 0 0,-1 1 0 0 0,2 0-3 0 0,2 1 11 0 0,27 3 65 0 0,-26 0-48 0 0,-5-4-25 0 0,0 0 0 0 0,0-1 0 0 0,0 1-1 0 0,0 0 1 0 0,0-1 0 0 0,0 1 0 0 0,0-1-1 0 0,0 1 1 0 0,0-1 0 0 0,0 0 0 0 0,0 1-1 0 0,0-1 1 0 0,0 0 0 0 0,0 0 0 0 0,0 1-1 0 0,0-1 1 0 0,0 0 0 0 0,0 0-1 0 0,0 0 1 0 0,0 0 0 0 0,0-1 0 0 0,1 1-1 0 0,-1 0 1 0 0,0 0 0 0 0,1-1-3 0 0,7-2 38 0 0,1 0 0 0 0,-1 1 0 0 0,4-1-38 0 0,25 1 109 0 0,-24 1-84 0 0,2-2-76 0 0,-2-2-73 0 0,-1-2-70 0 0,-3 1-27 0 0,3 0-14 0 0,-8 5 108 0 0,0 0-60 0 0,0-1-89 0 0,1 1-79 0 0,-3 0 133 0 0,0 1-33 0 0,1-1-90 0 0,-1 0-48 0 0,0 0-43 0 0,0-1-38 0 0,1 1-137 0 0,0-1-36 0 0,7-4-1425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42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64 7280 0 0,'0'0'209'0'0,"0"-2"-5"0"0,0-5-139 0 0,0 3 27 0 0,0 2 95 0 0,0 1 213 0 0,0 1 359 0 0,0 0 29 0 0,0 0-324 0 0,0-2-187 0 0,0 0-151 0 0,0-1 42 0 0,0-8 488 0 0,0 6-415 0 0,0 2-79 0 0,0 1-127 0 0,0 2-36 0 0,0-1 8 0 0,0 1 0 0 0,0 0 0 0 0,0 0 0 0 0,0 0 0 0 0,1 0 0 0 0,-1 0 0 0 0,0 0 1 0 0,0 0-1 0 0,0 0 0 0 0,0 0 0 0 0,0 0 0 0 0,0 0 0 0 0,0-1 0 0 0,0 1 0 0 0,0 0 0 0 0,0 0 1 0 0,-1 0-1 0 0,1 0 0 0 0,0 0 0 0 0,0 0 0 0 0,0 0 0 0 0,0 0 0 0 0,0 0 0 0 0,0 0 0 0 0,0-1 1 0 0,0 1-1 0 0,0 0 0 0 0,0 0 0 0 0,0 0 0 0 0,0 0 0 0 0,0 0 0 0 0,0 0 0 0 0,0 0 0 0 0,0 0 1 0 0,0 0-1 0 0,-1 0 0 0 0,1 0 0 0 0,0 0 0 0 0,0 0 0 0 0,0 0 0 0 0,0 0 0 0 0,0 0 0 0 0,0 0 1 0 0,0 0-1 0 0,0 0 0 0 0,0 0 0 0 0,0 0 0 0 0,-1 0 0 0 0,1 0 0 0 0,0 0 0 0 0,0 0 0 0 0,0 0 1 0 0,0 0-1 0 0,0 0 0 0 0,0 0 0 0 0,0 0 0 0 0,0 0-7 0 0,-1 0 17 0 0,1 0 0 0 0,-1 0-1 0 0,1 0 1 0 0,-1 0 0 0 0,1 0 0 0 0,-1 0 0 0 0,1 0-1 0 0,-1 0 1 0 0,1 0 0 0 0,-1 0 0 0 0,1-1-1 0 0,-1 1 1 0 0,1 0 0 0 0,-1 0 0 0 0,1 0 0 0 0,0-1-1 0 0,-1 1 1 0 0,1 0 0 0 0,-1-1 0 0 0,1 1 0 0 0,0 0-1 0 0,-1-1 1 0 0,1 1 0 0 0,0 0 0 0 0,-1-1 0 0 0,1 1-1 0 0,0-1 1 0 0,0 1 0 0 0,-1-1 0 0 0,1 1 0 0 0,0 0-1 0 0,0-1 1 0 0,0 1 0 0 0,0-1 0 0 0,0 1 0 0 0,-1-1-1 0 0,1 1 1 0 0,0-1 0 0 0,0 1 0 0 0,0-1-1 0 0,0 1 1 0 0,1-1-17 0 0,-1 1 6 0 0,0 0 0 0 0,0 0 0 0 0,0-1 0 0 0,0 1 0 0 0,0 0 0 0 0,0 0 0 0 0,0 0 0 0 0,0 0 0 0 0,0 0-1 0 0,0 0 1 0 0,0 0 0 0 0,0 0 0 0 0,0 0 0 0 0,0 0 0 0 0,0-1 0 0 0,0 1 0 0 0,0 0 0 0 0,0 0 0 0 0,0 0 0 0 0,0 0 0 0 0,0 0-1 0 0,0 0 1 0 0,0 0 0 0 0,-1 0 0 0 0,1 0 0 0 0,0 0 0 0 0,0 0 0 0 0,0 0 0 0 0,0-1 0 0 0,0 1 0 0 0,0 0 0 0 0,0 0 0 0 0,0 0-1 0 0,0 0 1 0 0,0 0 0 0 0,0 0 0 0 0,0 0 0 0 0,0 0 0 0 0,-1 0 0 0 0,1 0 0 0 0,0 0 0 0 0,0 0 0 0 0,0 0 0 0 0,0 0 0 0 0,0 0-1 0 0,0 0 1 0 0,0 0 0 0 0,0 0 0 0 0,0 0 0 0 0,0 0 0 0 0,-1 0 0 0 0,1 0 0 0 0,0 0 0 0 0,0 0 0 0 0,0 0 0 0 0,0 0 0 0 0,0 0-6 0 0,-3 0 105 0 0,-2 0 43 0 0,-18 0 459 0 0,13 0-374 0 0,0 0-68 0 0,6 0-123 0 0,1 0-33 0 0,-2 3 122 0 0,-8 7-3 0 0,0-4 5 0 0,7 4 22 0 0,-4-5 5 0 0,4 6 0 0 0,-4-6-27 0 0,5 3-106 0 0,-4 9-29 0 0,7-13 4 0 0,-14 28 15 0 0,16-30-6 0 0,-1 0 0 0 0,0 0 1 0 0,0 1-1 0 0,1-1 0 0 0,0 0 1 0 0,-1 1-1 0 0,1-1 0 0 0,0 1 0 0 0,0-1 1 0 0,0 3-12 0 0,-1 11 44 0 0,-5-2 0 0 0,5-13-38 0 0,0 0-1 0 0,0 1 1 0 0,1-1 0 0 0,-1 0 0 0 0,0 1-1 0 0,1-1 1 0 0,-1 1 0 0 0,1 0 0 0 0,0-1 0 0 0,-1 1-1 0 0,1-1 1 0 0,0 1 0 0 0,0-1-6 0 0,0 126 139 0 0,0-124-138 0 0,0 0 1 0 0,0 0-1 0 0,0 0 1 0 0,0 1-1 0 0,1-1 1 0 0,0 0-1 0 0,0 1-1 0 0,5 2 30 0 0,-2-4-6 0 0,1 8 39 0 0,6-4 1 0 0,-7 0-25 0 0,-3-5-38 0 0,-1-1 0 0 0,0 1 0 0 0,0-1-1 0 0,1 0 1 0 0,-1 1 0 0 0,0-1 0 0 0,0 1 0 0 0,1-1-1 0 0,-1 0 1 0 0,1 1 0 0 0,-1-1 0 0 0,0 0 0 0 0,1 0-1 0 0,-1 1 1 0 0,1-1 0 0 0,-1 0 0 0 0,1 0-1 0 0,-1 1 1 0 0,0-1 0 0 0,1 0 0 0 0,-1 0 0 0 0,1 0-1 0 0,-1 0 1 0 0,1 0 0 0 0,-1 0 0 0 0,1 0 0 0 0,-1 0-1 0 0,1 0 1 0 0,-1 0 0 0 0,1 0 0 0 0,-1 0-1 0 0,1 0 0 0 0,34 0 0 0 0,-31-1 0 0 0,1 1 0 0 0,-1-1 0 0 0,0 0-1 0 0,1 0 1 0 0,3-1 0 0 0,26-11-69 0 0,-9 3-35 0 0,-17 7-125 0 0,-1 0 59 0 0,13-7-211 0 0,-13 6 188 0 0,0-1-100 0 0,-3 3 95 0 0,-1-1-45 0 0,1 1-42 0 0,-1 0-55 0 0,-1 0-15 0 0,0 1-49 0 0,0-1-45 0 0,0 0-39 0 0,1 0-140 0 0,-1 1-39 0 0,0-2-170 0 0,1 0-460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42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9384 0 0,'0'0'208'0'0,"0"0"33"0"0,3 3 16 0 0,-3-3-257 0 0,6 7 151 0 0,-1-1-78 0 0,-3 0-37 0 0,-2 4-26 0 0,0 5 25 0 0,0-2 66 0 0,0 0 58 0 0,0-2 52 0 0,0 7 238 0 0,0-1 90 0 0,0 30 1430 0 0,0-37-1585 0 0,0 1-38 0 0,0 0-46 0 0,0 1-66 0 0,0 1-78 0 0,0 1-90 0 0,0-13-59 0 0,0-1 1 0 0,0 1-1 0 0,0 0 0 0 0,0-1 1 0 0,0 1-1 0 0,0 0 1 0 0,0-1-1 0 0,1 1 0 0 0,-1 0 1 0 0,0-1-1 0 0,0 1 1 0 0,1 0-1 0 0,-1-1 0 0 0,0 1 1 0 0,1 0-1 0 0,-1-1 1 0 0,0 1-1 0 0,1-1 0 0 0,-1 1 1 0 0,1-1-1 0 0,-1 1 1 0 0,1-1-1 0 0,-1 1 0 0 0,1-1 1 0 0,-1 0-1 0 0,1 1-7 0 0,0-1 6 0 0,-1 1 0 0 0,1-1 0 0 0,-1 0 0 0 0,1 1 1 0 0,-1-1-1 0 0,1 1 0 0 0,-1-1 0 0 0,1 1 0 0 0,-1-1 0 0 0,1 1 0 0 0,-1 0 0 0 0,0-1 0 0 0,1 1 0 0 0,-1-1 0 0 0,0 1 1 0 0,0 0-1 0 0,0-1 0 0 0,1 1 0 0 0,-1 0 0 0 0,0-1 0 0 0,0 1 0 0 0,0 0 0 0 0,0-1 0 0 0,0 1 0 0 0,0 0 1 0 0,0 0-7 0 0,0 5 18 0 0,0 10 48 0 0,3-7-66 0 0,0-3-33 0 0,0-3-85 0 0,-1-1-87 0 0,-1-1 54 0 0,0 0-37 0 0,0 0-41 0 0,-1 0-38 0 0,1-1-369 0 0,-1 1 82 0 0,1-1-53 0 0,-1 0-721 0 0,0 0-579 0 0,0 0-1094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43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49 9704 0 0,'0'0'216'0'0,"0"0"32"0"0,3 3 13 0 0,4 3-104 0 0,-1-2-79 0 0,1-1-34 0 0,-6-3-44 0 0,-1 0 0 0 0,1 1 0 0 0,-1-1 0 0 0,1 0 1 0 0,-1 0-1 0 0,0 0 0 0 0,1 1 0 0 0,-1-1 0 0 0,1 0 0 0 0,-1 1 0 0 0,1-1 0 0 0,-1 0 0 0 0,0 1 0 0 0,1-1 0 0 0,-1 0 1 0 0,0 1-1 0 0,1-1 0 0 0,-1 1 0 0 0,0-1 0 0 0,0 1 0 0 0,1-1 0 0 0,-1 1 0 0 0,0-1 0 0 0,0 0 0 0 0,0 1 1 0 0,0-1-1 0 0,0 1 0 0 0,0 0 0 0 0,1-1 0 0 0,-1 1 0 0 0,0-1 0 0 0,0 1 0 0 0,-1-1 0 0 0,1 1 0 0 0,0-1 0 0 0,0 1 1 0 0,0-1-1 0 0,0 1 0 0 0,0 0-2 0 0,0 1 1 0 0,0-1 0 0 0,0 1 0 0 0,0-1 0 0 0,1 1-1 0 0,-1-1 1 0 0,1 0 0 0 0,-1 1 0 0 0,1-1-1 0 0,-1 1 1 0 0,1-1 0 0 0,0 0 0 0 0,0 1 1 0 0,3 3 25 0 0,2-1 39 0 0,6 5 282 0 0,-9 0-76 0 0,0 1-46 0 0,8 1 255 0 0,-11-9-413 0 0,1 1 1 0 0,-1-1 0 0 0,1 1 0 0 0,-1-1 0 0 0,0 1 0 0 0,0-1 0 0 0,0 2-67 0 0,0-4 0 0 0,0 0 16 0 0,0 1 0 0 0,0-1 0 0 0,0 0 0 0 0,0 1 0 0 0,0-1 0 0 0,0 0 0 0 0,0 1 0 0 0,0-1 0 0 0,0 0 0 0 0,0 1 0 0 0,0-1 0 0 0,0 0 0 0 0,0 0 0 0 0,1 1 0 0 0,-1-1 0 0 0,0 0 0 0 0,0 1 1 0 0,0-1-1 0 0,0 0 0 0 0,0 0 0 0 0,1 1 0 0 0,-1-1 0 0 0,0 0 0 0 0,0 0 0 0 0,1 1 0 0 0,-1-1-16 0 0,6 9 223 0 0,-1 6 228 0 0,-3 4 26 0 0,-2-5-205 0 0,0-11-223 0 0,2 8 158 0 0,3 1-24 0 0,0-5-51 0 0,-3 0 1 0 0,-1-1 21 0 0,0 1 52 0 0,-1 4-34 0 0,0-9-4 0 0,0 1-10 0 0,0 8-39 0 0,0-9-20 0 0,0-2-3 0 0,0 0-6 0 0,0 0-20 0 0,0 0-1 0 0,0 0 16 0 0,0-2-16 0 0,0-2-45 0 0,-1 2-19 0 0,1 1 0 0 0,0-1 0 0 0,0 0 1 0 0,0 0-1 0 0,0 0 0 0 0,1 0 0 0 0,-1 1 0 0 0,0-1 0 0 0,1 0 0 0 0,-1 0 0 0 0,1-1-5 0 0,10-2 64 0 0,-6-8-37 0 0,22-19 26 0 0,-23 22-49 0 0,-3 8 1 0 0,0-1 1 0 0,0 1-1 0 0,1 0 1 0 0,-1 0 0 0 0,0 0-1 0 0,1 0 1 0 0,-1 0-1 0 0,1 0 1 0 0,0 0-6 0 0,2-3 2 0 0,1 0 0 0 0,-1 0 1 0 0,0 0-1 0 0,-1-1 0 0 0,1 0-2 0 0,-1 1 0 0 0,0-1 0 0 0,1 1 0 0 0,0 0 0 0 0,1 0-1 0 0,-1 0 1 0 0,4-3 0 0 0,-3 4 0 0 0,-1-1 0 0 0,1 0 0 0 0,-1 0 0 0 0,2-2 0 0 0,-2 0 0 0 0,-3 5 0 0 0,1 0 0 0 0,-1 0 0 0 0,0 0 0 0 0,1 0 0 0 0,-1 0 0 0 0,1 0 0 0 0,0 1 0 0 0,-1-1 0 0 0,1 1 0 0 0,0-1 0 0 0,0 1 0 0 0,0 0 0 0 0,0 0 0 0 0,2-1 0 0 0,44-24 0 0 0,-44 24-1 0 0,0 1 0 0 0,0 0 0 0 0,1 1 0 0 0,-1-1 0 0 0,0 1 0 0 0,1 0 0 0 0,-1 0 0 0 0,1 0 0 0 0,3 1 1 0 0,8 0-44 0 0,-9-1 35 0 0,-5 0 8 0 0,0-1 0 0 0,0 1-1 0 0,1 0 1 0 0,-1 1 0 0 0,0-1 0 0 0,0 0 0 0 0,0 1-1 0 0,0-1 1 0 0,0 1 0 0 0,1 0 1 0 0,26 14-54 0 0,-23-1 44 0 0,20 17-44 0 0,5 32 54 0 0,-25-31 11 0 0,-2-24 10 0 0,-3-7-19 0 0,0 1 1 0 0,0-1-1 0 0,0 0 0 0 0,0 1 1 0 0,0-1-1 0 0,-1 1 0 0 0,1 0 1 0 0,-1-1-1 0 0,1 1 0 0 0,-1-1 1 0 0,0 1-1 0 0,1 0 0 0 0,-1-1 0 0 0,0 1-2 0 0,0 10 10 0 0,0 0 41 0 0,0 26 216 0 0,0-23-205 0 0,0-13 4 0 0,0-2-2 0 0,0 0 0 0 0,0 0 3 0 0,0 0 10 0 0,0 0 1 0 0,0 0-6 0 0,2 0 13 0 0,6-2-33 0 0,-1-5-35 0 0,3-15-9 0 0,-3 6 44 0 0,-2 7-30 0 0,0 0 0 0 0,0 0-1 0 0,1 1 1 0 0,0-1-1 0 0,1 1 1 0 0,4-3-22 0 0,-9 9 1 0 0,0-1 0 0 0,-1 1 0 0 0,1 0 0 0 0,0-1 0 0 0,-1 1-1 0 0,0-1 1 0 0,1 1 0 0 0,-1-1 0 0 0,0 0 0 0 0,0 1 0 0 0,-1-1 0 0 0,1-1-1 0 0,0 0 0 0 0,1 0 0 0 0,-1 0 0 0 0,1-1 0 0 0,0 1 0 0 0,0 0-1 0 0,2-3 1 0 0,11-21-10 0 0,-1 4-29 0 0,5 0-40 0 0,-12 16 48 0 0,-3 3 7 0 0,1 1 0 0 0,0-1 0 0 0,0 1-1 0 0,3-2 25 0 0,21-10-53 0 0,-3 3 30 0 0,-13 9-38 0 0,3 5 36 0 0,-8 0-2 0 0,-2-1 24 0 0,-5-1 0 0 0,0 1-1 0 0,0 0 0 0 0,0 0 0 0 0,0 0 0 0 0,0 0 1 0 0,0 0-1 0 0,0 0 0 0 0,0 0 0 0 0,0 0 0 0 0,0 1 1 0 0,0-1-1 0 0,0 0 0 0 0,0 0 0 0 0,0 1 0 0 0,0-1 0 0 0,0 1 1 0 0,0-1-1 0 0,0 1 0 0 0,-1-1 0 0 0,1 1 0 0 0,1 0 4 0 0,4 9-8 0 0,20 22 8 0 0,-5 15 0 0 0,-10-28 0 0 0,-10-15 0 0 0,-1 0 0 0 0,1 0 0 0 0,-1 1 0 0 0,1-1 0 0 0,-2 4 0 0 0,1 7-5 0 0,0 23 42 0 0,0 17 86 0 0,3-50-80 0 0,0-2-39 0 0,-1-1 4 0 0,9 22-36 0 0,-1-11-119 0 0,-7-11-82 0 0,-3-2 164 0 0,0 0-12 0 0,0 0-23 0 0,1 0-47 0 0,-1 0-18 0 0,0 0-47 0 0,1 0-52 0 0,0 0-59 0 0,-1 0-65 0 0,1 0-59 0 0,1 0-53 0 0,-1 0-45 0 0,0 0-162 0 0,1 0-46 0 0,0 0-194 0 0,2 0-522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43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29 9960 0 0,'0'-2'222'0'0,"0"-9"30"0"0,0 8 20 0 0,0 3-24 0 0,0 0-97 0 0,0 0-45 0 0,0 0 109 0 0,-3 0 201 0 0,3 0-407 0 0,-2 0 34 0 0,-2 0 164 0 0,-10 1 455 0 0,9 0-526 0 0,1 0-82 0 0,-4 5 98 0 0,-18 19 327 0 0,20-18-379 0 0,2 0-58 0 0,-1 3 79 0 0,4-8-96 0 0,0 1 1 0 0,0-1 0 0 0,0 0 0 0 0,-1 0 0 0 0,1 0 0 0 0,0 0 0 0 0,-1 0 0 0 0,0 0 0 0 0,0 0-26 0 0,-2 4 74 0 0,-1-1 1 0 0,1 1 0 0 0,-1 0-1 0 0,-1 5-74 0 0,-1 0 95 0 0,1-2 82 0 0,1 1 0 0 0,0-1 0 0 0,-2 10-177 0 0,-2 5 214 0 0,1 0-44 0 0,3-9-70 0 0,1 10 145 0 0,4 10 0 0 0,1-16-58 0 0,-1-14-129 0 0,0 0-52 0 0,-1 0 13 0 0,2-3 33 0 0,-1 0 41 0 0,5-2 5 0 0,5 0-72 0 0,-9 0-7 0 0,6 0 14 0 0,-5 0-22 0 0,1 0 0 0 0,-1 0 0 0 0,0 0 1 0 0,0 0-1 0 0,0 0 0 0 0,0 0 0 0 0,1-1 0 0 0,-1 1 1 0 0,0-1-1 0 0,1 0-11 0 0,4-2 32 0 0,-4 1-11 0 0,1 1-1 0 0,-1-1 1 0 0,1 0 0 0 0,-1 0-1 0 0,1 0 1 0 0,-1 0 0 0 0,0 0-1 0 0,0-1 1 0 0,0 0-1 0 0,2-2-20 0 0,3-8 61 0 0,3 2-43 0 0,-2 4-17 0 0,2-7 11 0 0,13 7 36 0 0,-20 2-44 0 0,1 1-1 0 0,-1-1 0 0 0,0 0 0 0 0,-1 0 1 0 0,1-1-1 0 0,-1 1 0 0 0,1-3-3 0 0,-3 6 5 0 0,0 0 0 0 0,0 0 0 0 0,1 1 0 0 0,-1-1-1 0 0,0 0 1 0 0,1 0 0 0 0,-1 0 0 0 0,1 1 0 0 0,0-1 0 0 0,-1 1-1 0 0,2-1-4 0 0,-1 1 0 0 0,-1-1 0 0 0,1 1 0 0 0,-1-1 0 0 0,1 1 0 0 0,-1-1 0 0 0,0 1 0 0 0,1-1 0 0 0,-1 1 0 0 0,0-1 0 0 0,0 0 0 0 0,0 0 0 0 0,0 0 0 0 0,-1 0 0 0 0,1 0 0 0 0,-1 1 0 0 0,1-1 0 0 0,2-6 0 0 0,1 1 0 0 0,0 0 0 0 0,0 0 0 0 0,2-1 0 0 0,-1 1 0 0 0,-1 0 0 0 0,0 0 0 0 0,0 0 0 0 0,0-2 0 0 0,2-9 0 0 0,-5 14 0 0 0,0 0 0 0 0,0 1 0 0 0,1-1 0 0 0,0 0 0 0 0,-1 0 0 0 0,3-2 0 0 0,12-13 0 0 0,13-10-10 0 0,-27 31-42 0 0,1 5 49 0 0,-3-5-6 0 0,7 2-20 0 0,-7-4 28 0 0,1 1 1 0 0,-1-1-1 0 0,1 0 0 0 0,-1 0 0 0 0,1 1 1 0 0,-1-1-1 0 0,0 0 0 0 0,1 1 0 0 0,-1-1 1 0 0,0 0-1 0 0,1 1 0 0 0,-1-1 0 0 0,0 1 0 0 0,1-1 1 0 0,-1 0-1 0 0,0 1 0 0 0,0-1 0 0 0,0 1 1 0 0,1-1-1 0 0,-1 1 0 0 0,0-1 0 0 0,0 1 0 0 0,0-1 1 0 0,0 1-1 0 0,0-1 0 0 0,0 1 0 0 0,0-1 1 0 0,0 1-1 0 0,0-1 0 0 0,0 1 0 0 0,0-1 0 0 0,0 1 1 0 0,0 2 0 0 0,0-1 0 0 0,0 1 0 0 0,0-1 0 0 0,1 1 0 0 0,-1-1 0 0 0,1 1 0 0 0,-1-1 0 0 0,1 1 0 0 0,0-1 0 0 0,0 1 1 0 0,1 1-2 0 0,0-2 1 0 0,-1 0 0 0 0,0 1 0 0 0,0-1 0 0 0,0 0 0 0 0,-1 1 0 0 0,1-1 0 0 0,-1 1 0 0 0,1-1 0 0 0,-1 1 0 0 0,0 0 0 0 0,0 1 0 0 0,0 15 0 0 0,-1-12-2 0 0,1 1 1 0 0,0-1-1 0 0,0 0 0 0 0,1 0 1 0 0,0 0-1 0 0,1 5 2 0 0,5-4-35 0 0,-6-8 34 0 0,-1 0 0 0 0,1 1 1 0 0,-1-1-1 0 0,0 0 1 0 0,1 0-1 0 0,-1 1 0 0 0,0-1 1 0 0,1 1-1 0 0,-1-1 0 0 0,0 0 1 0 0,1 1-1 0 0,-1-1 1 0 0,0 1-1 0 0,0-1 0 0 0,1 1 1 0 0,-1-1-1 0 0,0 1 0 0 0,0-1 1 0 0,0 1-1 0 0,0-1 0 0 0,0 1 1 0 0,0-1-1 0 0,0 1 1 0 0,0-1-1 0 0,0 1 0 0 0,0-1 1 0 0,0 1-1 0 0,0-1 0 0 0,0 1 1 0 0,0 0 0 0 0,0 1 0 0 0,0-1 0 0 0,0 1 0 0 0,0-1 0 0 0,0 1 0 0 0,0-1 0 0 0,1 1 0 0 0,-1-1 0 0 0,1 1 0 0 0,-1-1 0 0 0,1 1 0 0 0,-1-1 0 0 0,1 0 0 0 0,0 1 0 0 0,-1-1 0 0 0,2 1 0 0 0,10 20 0 0 0,1-6-32 0 0,0-3-137 0 0,-11-10-71 0 0,-1-3 117 0 0,-1 0-54 0 0,1 0-77 0 0,-1 0 80 0 0,1 0-38 0 0,0 0-39 0 0,0 0-38 0 0,1 0-389 0 0,0 0 94 0 0,1 0-52 0 0,1 0-746 0 0,3 0-587 0 0,2 0-1116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44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9728 0 0,'0'0'284'0'0,"0"0"1"0"0,0 0-130 0 0,0 0-58 0 0,0 0 99 0 0,0 0 179 0 0,0 0 10 0 0,0 0-12 0 0,0 0-73 0 0,0 0-38 0 0,0 0-6 0 0,0 0-193 0 0,0 0-105 0 0,0 1-89 0 0,0 0 24 0 0,0-1-34 0 0,0 1-35 0 0,0 0-34 0 0,0 2-300 0 0,0-2 60 0 0,0 1-46 0 0,0 1-595 0 0,0-1-477 0 0,0-1-901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57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7800 0 0,'0'0'174'0'0,"0"0"29"0"0,0 0 13 0 0,0 3-31 0 0,0 0-156 0 0,1 15-10 0 0,1-13 41 0 0,5 0 151 0 0,-7-5-191 0 0,0 0-1 0 0,1 0 0 0 0,-1 1 0 0 0,1-1 1 0 0,-1 0-1 0 0,1 0 0 0 0,-1 1 0 0 0,0-1 1 0 0,1 1-1 0 0,-1-1 0 0 0,0 0 0 0 0,1 1 1 0 0,-1-1-1 0 0,0 1 0 0 0,0-1 0 0 0,1 0 0 0 0,-1 1 1 0 0,0-1-1 0 0,0 1 0 0 0,0-1 0 0 0,0 1 1 0 0,0-1-1 0 0,1 1 0 0 0,-1-1 0 0 0,0 1 1 0 0,0-1-1 0 0,0 1 0 0 0,0-1 0 0 0,0 1 1 0 0,0-1-1 0 0,-1 1 0 0 0,1 0-19 0 0,0 19 644 0 0,0 1-102 0 0,0-1-86 0 0,0 1-69 0 0,0 15 185 0 0,0 26 239 0 0,0-35-424 0 0,1-12-88 0 0,1 0 1 0 0,3 14-300 0 0,1 10 372 0 0,-4-16-175 0 0,-2 4 76 0 0,0-2-61 0 0,0 48 329 0 0,0-40-239 0 0,2-16-57 0 0,0-9-149 0 0,2 2 6 0 0,1 5 29 0 0,-4 11 54 0 0,-1-7-31 0 0,4 2 36 0 0,1-11-122 0 0,2 9 56 0 0,-6-4 62 0 0,2 0 22 0 0,8-1 30 0 0,-8-10-130 0 0,-2-2-38 0 0,-2 1-14 0 0,1-2-57 0 0,0-1 1 0 0,-1 0-1 0 0,1 0 1 0 0,0 0-1 0 0,0 0 1 0 0,0 0-1 0 0,0 1 1 0 0,0-1-1 0 0,0 0 0 0 0,0 0 1 0 0,0 0-1 0 0,-1 1 1 0 0,1-1-1 0 0,0 0 1 0 0,0 0-1 0 0,0 0 0 0 0,0 1 1 0 0,0-1-1 0 0,0 0 1 0 0,0 0-1 0 0,0 0 1 0 0,0 1-1 0 0,0-1 0 0 0,0 0 1 0 0,0 0-1 0 0,1 0 1 0 0,-1 1-1 0 0,0-1 1 0 0,0 0-1 0 0,0 0 1 0 0,13 17 19 0 0,-10-14 41 0 0,-3-3 12 0 0,0 0 0 0 0,3 2-41 0 0,1 3-77 0 0,2 1-51 0 0,-3-4-121 0 0,-3-2 156 0 0,0 0-14 0 0,0 0-25 0 0,0 0-48 0 0,0 0-19 0 0,0 0-49 0 0,0 0-54 0 0,0 0-61 0 0,0 0-67 0 0,0 0-61 0 0,0 0-55 0 0,0 0-47 0 0,0 0-167 0 0,0 0-47 0 0,0 0-200 0 0,0 0-540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2:58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1 6336 0 0,'0'0'141'0'0,"0"0"23"0"0,0 0 11 0 0,0 0 34 0 0,0 0 140 0 0,0 0 61 0 0,0 0 7 0 0,0 0 6 0 0,0 0 1 0 0,0 0 0 0 0,0 0 0 0 0,3 0-8 0 0,0 0-314 0 0,1 1 77 0 0,6 3 623 0 0,-7-1-516 0 0,-1-2-189 0 0,0 0-44 0 0,-1 1-55 0 0,0-1-63 0 0,2 2 282 0 0,-2-1-80 0 0,0 1-50 0 0,-1 1-47 0 0,0 0-10 0 0,1-2 37 0 0,3 6 65 0 0,3 5 94 0 0,-5-2-30 0 0,-2 20 424 0 0,0 2-99 0 0,0-1-117 0 0,0-16-251 0 0,0-2-35 0 0,0-6-42 0 0,1 0 1 0 0,0-1 0 0 0,0 1-1 0 0,1 0 1 0 0,1 0-77 0 0,-1 0 72 0 0,0-1 0 0 0,-1 1 0 0 0,0 0-1 0 0,0 0 1 0 0,-1 1-72 0 0,0 53 484 0 0,0-20-196 0 0,0-8-111 0 0,0-1-84 0 0,3-17-1 0 0,3-5-36 0 0,-5-10-50 0 0,0 1 0 0 0,0-1 0 0 0,-1 0 1 0 0,1 1-1 0 0,0-1 0 0 0,-1 1 0 0 0,1 0 1 0 0,-1-1-1 0 0,1 1 0 0 0,-1-1 0 0 0,0 1 1 0 0,0 0-1 0 0,0 0-6 0 0,0 2-215 0 0,0 0 70 0 0,0-1 64 0 0,0 1 54 0 0,0 1 85 0 0,0 1 97 0 0,0 10 573 0 0,0-12-612 0 0,0 0-43 0 0,0 0-55 0 0,0 0-71 0 0,0 0-84 0 0,0 1-98 0 0,0-1-68 0 0,0 0-98 0 0,0 1-108 0 0,0 0-118 0 0,0-2 267 0 0,0-1-33 0 0,0 1-34 0 0,0 0-35 0 0,0 0-37 0 0,0 0-37 0 0,0 0-40 0 0,0 0-39 0 0,0-1-1282 0 0,0-1-1070 0 0</inkml:trace>
  <inkml:trace contextRef="#ctx0" brushRef="#br0" timeOffset="749.98">1 411 6992 0 0,'0'0'157'0'0,"0"0"23"0"0,0 0 12 0 0,0-3-27 0 0,-1 1-136 0 0,1-1-1 0 0,0 1 0 0 0,0-1 1 0 0,1 0-1 0 0,-1 1 0 0 0,1-1 1 0 0,-1 1-1 0 0,1 0 0 0 0,0-1 0 0 0,-1 1 1 0 0,1-1-1 0 0,1 1 0 0 0,-1-1-28 0 0,0 2 25 0 0,0 0-1 0 0,0 0 1 0 0,0 0-1 0 0,0 1 1 0 0,0-1-1 0 0,0 0 1 0 0,0 0-1 0 0,1 1 1 0 0,-1-1 0 0 0,0 0-1 0 0,0 1 1 0 0,1 0-1 0 0,0-1-24 0 0,-1 1 20 0 0,1-1-1 0 0,-1 1 1 0 0,0-1 0 0 0,0 1 0 0 0,0-1-1 0 0,0 1 1 0 0,1-1 0 0 0,-1 0 0 0 0,0 1-1 0 0,0-1 1 0 0,0 0 0 0 0,0 0-1 0 0,0 0 1 0 0,-1 0 0 0 0,1 0 0 0 0,0 0-1 0 0,0 0 1 0 0,-1 0 0 0 0,1 0-20 0 0,3-6 177 0 0,1 2-39 0 0,12-3 156 0 0,-2 3-83 0 0,-3-2-11 0 0,1-2-12 0 0,25-16 215 0 0,-34 23-370 0 0,0 0 1 0 0,0 0-1 0 0,1 1 1 0 0,-1-1-1 0 0,3 0-33 0 0,13-1 87 0 0,13-3 70 0 0,-10-3-25 0 0,-16 6-75 0 0,0 0-1 0 0,0 1 0 0 0,0 0 0 0 0,1 0 1 0 0,-1 1-1 0 0,6-1-56 0 0,7-1 105 0 0,17-8 126 0 0,5 6-38 0 0,-5-6-154 0 0,5 6-39 0 0,-18-1 0 0 0,-18 4 0 0 0,0 1 0 0 0,0-1 0 0 0,0 1 0 0 0,1 1 0 0 0,4-1 0 0 0,1 1 1 0 0,0-1 1 0 0,0-1 0 0 0,0 0 0 0 0,2-1-2 0 0,-2 1-9 0 0,1-1 0 0 0,0 2-1 0 0,0 0 1 0 0,3 0 9 0 0,10 1-149 0 0,1 0-86 0 0,13 0-191 0 0,25 0-355 0 0,-39 0 474 0 0,-21 3 211 0 0,5 7 4 0 0,-9-9 87 0 0,-1-1 1 0 0,1 1 0 0 0,-1-1-1 0 0,0 1 1 0 0,0-1-1 0 0,1 1 1 0 0,-1-1 0 0 0,0 1-1 0 0,0-1 1 0 0,1 1 0 0 0,-1-1-1 0 0,0 1 1 0 0,0-1 0 0 0,0 1-1 0 0,0-1 1 0 0,0 1-1 0 0,0 0 1 0 0,0-1 0 0 0,0 1-1 0 0,0 0 5 0 0,-1 3-30 0 0,1-4 29 0 0,0 12 49 0 0,0 6 214 0 0,0-16-239 0 0,-3 3 128 0 0,-7 5 17 0 0,7-7-46 0 0,2 0-42 0 0,0-1-26 0 0,2 1-23 0 0,-1 0-10 0 0,-1-1 24 0 0,-6 3 86 0 0,6-5-122 0 0,1 0-1 0 0,0 0 0 0 0,-1 1 0 0 0,1-1 0 0 0,-1 0 0 0 0,1 0 0 0 0,0 1 0 0 0,-1-1 0 0 0,1 0 0 0 0,0 1 0 0 0,0-1 0 0 0,-1 0 0 0 0,1 0 0 0 0,0 1 1 0 0,0-1-1 0 0,-1 1 0 0 0,1-1 0 0 0,0 0 0 0 0,0 1 0 0 0,0-1 0 0 0,0 1 0 0 0,0-1 0 0 0,-1 0 0 0 0,1 1 0 0 0,0-1 0 0 0,0 1 0 0 0,0-1 0 0 0,0 0 1 0 0,0 1-1 0 0,0-1 0 0 0,0 1-8 0 0,-2 4 192 0 0,-9 8-7 0 0,6 1-28 0 0,-5-9-11 0 0,-4 19 100 0 0,12-19-203 0 0,-23 44 433 0 0,14-26-271 0 0,-1-1-47 0 0,12-20-147 0 0,-1-1 1 0 0,1 0-1 0 0,0 1 0 0 0,-1-1 1 0 0,1 0-1 0 0,0 1 1 0 0,0-1-1 0 0,0 1 1 0 0,0-1-1 0 0,0 1-11 0 0,-3 17 108 0 0,1-13-79 0 0,-8 21 79 0 0,9-26-100 0 0,1 0 0 0 0,-1 0 1 0 0,1 0-1 0 0,0 0 1 0 0,0 0-1 0 0,0 1 1 0 0,-1-1-1 0 0,1 0 0 0 0,0 0 1 0 0,1 0-1 0 0,-1 0 1 0 0,0 0-1 0 0,0 1 1 0 0,0-1-1 0 0,1 0 0 0 0,-1 0 1 0 0,0 0-1 0 0,1 0 1 0 0,-1 0-1 0 0,1 0 1 0 0,0 0-9 0 0,5 4 67 0 0,-5-5-62 0 0,-1 0-1 0 0,1 0 1 0 0,-1 1-1 0 0,0-1 0 0 0,1 0 1 0 0,-1 1-1 0 0,1-1 0 0 0,-1 0 1 0 0,0 1-1 0 0,1-1 1 0 0,-1 0-1 0 0,0 1 0 0 0,0-1 1 0 0,1 1-1 0 0,-1-1 0 0 0,0 1 1 0 0,0-1-1 0 0,1 0 1 0 0,-1 1-1 0 0,0-1 0 0 0,0 1 1 0 0,0-1-1 0 0,0 1 1 0 0,0-1-1 0 0,0 1 0 0 0,0-1 1 0 0,0 1-1 0 0,0-1 0 0 0,0 1 1 0 0,0-1-1 0 0,0 1 1 0 0,0 0-5 0 0,0-1 4 0 0,0 1 0 0 0,-1-1 1 0 0,1 1-1 0 0,0-1 0 0 0,0 1 1 0 0,0-1-1 0 0,0 1 1 0 0,0-1-1 0 0,0 1 0 0 0,0-1 1 0 0,1 1-1 0 0,-1-1 1 0 0,0 1-1 0 0,0-1 0 0 0,0 1 1 0 0,0-1-1 0 0,1 1 0 0 0,-1-1 1 0 0,0 0-1 0 0,0 1 1 0 0,1-1-1 0 0,-1 1 0 0 0,0-1 1 0 0,1 0-1 0 0,-1 1 0 0 0,0-1 1 0 0,1 0-1 0 0,-1 1 1 0 0,1-1-1 0 0,-1 0 0 0 0,1 0 1 0 0,-1 1-5 0 0,7 3 68 0 0,-2 7 40 0 0,24 5 144 0 0,-25-15-207 0 0,1 0 0 0 0,-1 0 0 0 0,0-1 0 0 0,0 1 0 0 0,1-1 0 0 0,-1 0 0 0 0,1 0 0 0 0,-1 0 0 0 0,4-1-45 0 0,8 0 187 0 0,7 1 18 0 0,-18-1-177 0 0,-1 1 0 0 0,0-1-1 0 0,0 0 1 0 0,0 0 0 0 0,-1-1-1 0 0,1 1 1 0 0,0-1 0 0 0,0 1-1 0 0,0-2-27 0 0,20-6 118 0 0,-3 0-50 0 0,0-4 39 0 0,-16 11-69 0 0,-1 0 0 0 0,0 0 0 0 0,0-1 0 0 0,0 0 0 0 0,-1 0 1 0 0,2-1-39 0 0,8-8 106 0 0,-8 8-67 0 0,0-1 0 0 0,-1 1 1 0 0,1-1-1 0 0,-1 0 1 0 0,0 0-1 0 0,1-2-39 0 0,2-11 93 0 0,2-6-4 0 0,6-13 51 0 0,-14 35-131 0 0,0 0 1 0 0,-1 0-1 0 0,1 1 1 0 0,-1-1-1 0 0,1 0 1 0 0,-1 0-1 0 0,0 0 1 0 0,0 0-1 0 0,0-1-9 0 0,-4-22 74 0 0,2 19-53 0 0,-1 0 0 0 0,0 0 0 0 0,0 0 0 0 0,0 0 0 0 0,-1 1 0 0 0,0-1 0 0 0,0 1-1 0 0,-2-2-20 0 0,-24-23 84 0 0,16 16-63 0 0,9 9-21 0 0,-1 0 0 0 0,0 1 0 0 0,0 0 0 0 0,-4-3 0 0 0,-2 0 0 0 0,-5-3-19 0 0,-2 1-54 0 0,-39-11-285 0 0,42 15 251 0 0,-1 1-177 0 0,-4 4-21 0 0,12 1 148 0 0,4-1 57 0 0,2 0 6 0 0,1 0-16 0 0,0 0-39 0 0,0 0-12 0 0,0 0-40 0 0,1 0-44 0 0,-1 0-51 0 0,1 0-55 0 0,-1 0-51 0 0,0 0-45 0 0,1 0-39 0 0,-1 0-141 0 0,0 0-40 0 0,0 0-171 0 0,-2 0-460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07.6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0 7688 0 0,'0'0'166'0'0,"0"0"29"0"0,0 0 14 0 0,0 3-25 0 0,0-2-181 0 0,0-1-1 0 0,0 1 1 0 0,0 0-1 0 0,0-1 1 0 0,0 1-1 0 0,0 0 1 0 0,0-1-1 0 0,0 1 1 0 0,0 0-1 0 0,-1-1 1 0 0,1 1-1 0 0,0 0 1 0 0,0-1-1 0 0,-1 1 1 0 0,1-1-3 0 0,-7 3 16 0 0,1-3 45 0 0,1 0 23 0 0,1 0 42 0 0,-5-1 221 0 0,-12 0 623 0 0,13 2-593 0 0,3-1-205 0 0,1 1-39 0 0,0 0-46 0 0,1 1-56 0 0,2-2-28 0 0,-9 5 242 0 0,-18 11 427 0 0,22-11-494 0 0,3-3 24 0 0,0 0-76 0 0,0-2-47 0 0,-1 1-44 0 0,1-1-9 0 0,0 0 34 0 0,0 2-7 0 0,0 0-1 0 0,0 1 1 0 0,0-1 0 0 0,0 1-1 0 0,1 0 1 0 0,-1-1-1 0 0,1 1 1 0 0,-1 0 0 0 0,-1 3-53 0 0,2-1 56 0 0,2-4-44 0 0,0-1 1 0 0,-1 1 0 0 0,1 0 0 0 0,0-1 0 0 0,-1 1 0 0 0,1 0 0 0 0,0-1 0 0 0,-1 1 0 0 0,1-1-1 0 0,-1 1 1 0 0,1-1 0 0 0,-1 1 0 0 0,1-1 0 0 0,-1 1 0 0 0,1-1 0 0 0,-1 0 0 0 0,1 1-1 0 0,-1-1 1 0 0,0 0 0 0 0,1 1 0 0 0,-1-1 0 0 0,0 0-13 0 0,-4 3 51 0 0,-9 6 124 0 0,10-5-140 0 0,1-1 0 0 0,0 0 0 0 0,0 1 0 0 0,0 0 0 0 0,1 0 0 0 0,-1 0 0 0 0,1 0 0 0 0,0 0 0 0 0,0 0-1 0 0,-1 3-34 0 0,0 15 198 0 0,3-20-179 0 0,0-1 0 0 0,-1 1 0 0 0,1-1 0 0 0,0 1 0 0 0,-1 0 0 0 0,1-1 0 0 0,-1 1 0 0 0,1-1 0 0 0,-1 1 0 0 0,0 0 0 0 0,0-1 0 0 0,1 0 1 0 0,-1 1-1 0 0,-1-1-19 0 0,-2 7 82 0 0,-9 17 174 0 0,10-18-189 0 0,0 6 72 0 0,3 27 256 0 0,0-33-321 0 0,3-1-1 0 0,10 4-45 0 0,2-1 66 0 0,-12-5-73 0 0,0 2-3 0 0,0-5-14 0 0,-1 1-1 0 0,1 0 1 0 0,0-1-1 0 0,-1 1 1 0 0,1-1-1 0 0,0 0 1 0 0,0 0-1 0 0,0 0 1 0 0,0 0-1 0 0,0 0 1 0 0,0-1-1 0 0,1 1 1 0 0,1-1-4 0 0,52 1 49 0 0,-36-2-58 0 0,-8-1-16 0 0,-3-4-71 0 0,-1 1-22 0 0,-5 3-40 0 0,-1 0 74 0 0,9-2-20 0 0,-8 2-33 0 0,-1 1-19 0 0,0-1-75 0 0,-1 1-91 0 0,1 0-108 0 0,-1 0 170 0 0,-1 1-34 0 0,1-1-34 0 0,-1 0-37 0 0,1 1-39 0 0,-1-1-41 0 0,1 0-44 0 0,0 0-44 0 0,4-3-1161 0 0,3-4-957 0 0,-8 7 2383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17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8208 0 0,'0'0'234'0'0,"0"0"6"0"0,0 0-88 0 0,1 0-43 0 0,1 0 110 0 0,-1 0-201 0 0,-1 0-1 0 0,1 0 0 0 0,-1 0 1 0 0,0 0-1 0 0,1 0 0 0 0,-1 0 1 0 0,1 0-1 0 0,-1 0 0 0 0,1 0 1 0 0,-1 1-1 0 0,1-1 0 0 0,-1 0 1 0 0,1 0-1 0 0,-1 0 0 0 0,0 0 1 0 0,1 1-1 0 0,-1-1 0 0 0,1 0 1 0 0,-1 1-1 0 0,0-1 0 0 0,1 0 1 0 0,-1 1-1 0 0,0-1 0 0 0,1 0 1 0 0,-1 1-1 0 0,0-1 0 0 0,0 0 1 0 0,1 1-1 0 0,-1-1-17 0 0,1 15 524 0 0,-2-12-450 0 0,1-1-1 0 0,0 0 0 0 0,0 0 0 0 0,0 0 0 0 0,1 1 0 0 0,-1-1 0 0 0,0 0 0 0 0,1 0 0 0 0,-1 0 0 0 0,1 0 0 0 0,0 1-73 0 0,4 5 249 0 0,0 2 104 0 0,-2 3 92 0 0,-2-4-179 0 0,0-2-66 0 0,1 1-27 0 0,3 2 15 0 0,-1 1 25 0 0,-1-2 33 0 0,0-1-58 0 0,1 4 67 0 0,2 6 80 0 0,-3 1 153 0 0,-1-1-84 0 0,1-8-258 0 0,1 1-13 0 0,-2-2-14 0 0,1-2 17 0 0,1 1 46 0 0,1 0-14 0 0,1 2 58 0 0,-4 3 33 0 0,-2-1-34 0 0,-1-9-162 0 0,1 0 0 0 0,0 1 0 0 0,0-1 0 0 0,0 0 0 0 0,0 0 0 0 0,1 0 0 0 0,-1 1 1 0 0,1-1-1 0 0,0 0 0 0 0,0 1-63 0 0,3 3 103 0 0,3 9 160 0 0,-7-15-256 0 0,0-1 0 0 0,0 1-1 0 0,0-1 1 0 0,0 0 0 0 0,0 1 0 0 0,0-1 0 0 0,0 0-1 0 0,0 1 1 0 0,0-1 0 0 0,-1 0 0 0 0,1 1 0 0 0,0-1-1 0 0,0 0 1 0 0,0 1 0 0 0,-1-1 0 0 0,1 0 0 0 0,0 0-1 0 0,0 1 1 0 0,-1-1 0 0 0,1 0 0 0 0,0 0 0 0 0,-1 1-1 0 0,1-1 1 0 0,0 0 0 0 0,-1 0 0 0 0,1 0 0 0 0,0 0-1 0 0,-1 0 1 0 0,1 0 0 0 0,0 1 0 0 0,-1-1 0 0 0,1 0-1 0 0,-1 0 1 0 0,1 0 0 0 0,0 0 0 0 0,-1 0 0 0 0,1 0-1 0 0,0 0 1 0 0,-1 0 0 0 0,1-1 0 0 0,0 1 0 0 0,-1 0-1 0 0,1 0-6 0 0,0 0 4 0 0,0 0 0 0 0,0 0-1 0 0,-1 0 1 0 0,1 0-1 0 0,0 0 1 0 0,0 0-1 0 0,0 0 1 0 0,0 0-1 0 0,0 0 1 0 0,0 0-1 0 0,0 0 1 0 0,0 0-1 0 0,0 0 1 0 0,0 0-1 0 0,-1 0 1 0 0,1 0-1 0 0,0 0 1 0 0,0 0 0 0 0,0 0-1 0 0,0 0 1 0 0,0 0-1 0 0,0 0 1 0 0,0 0-1 0 0,0 0 1 0 0,0 0-1 0 0,0 0 1 0 0,0 0-1 0 0,-1 0 1 0 0,1 0-1 0 0,0 1 1 0 0,0-1-1 0 0,0 0 1 0 0,0 0 0 0 0,0 0-1 0 0,0 0 1 0 0,0 0-1 0 0,0 0 1 0 0,0 0-1 0 0,0 0 1 0 0,0 0-1 0 0,0 0 1 0 0,0 0-1 0 0,0 1 1 0 0,0-1-1 0 0,0 0 1 0 0,0 0-1 0 0,0 0 1 0 0,0 0-1 0 0,0 0 1 0 0,0 0 0 0 0,0 0-1 0 0,0 0 1 0 0,0 0-1 0 0,0 0 1 0 0,0 0-1 0 0,0 1 1 0 0,0-1-4 0 0,0 1-41 0 0,0 0 41 0 0,0 2 92 0 0,0 13 516 0 0,0-13-534 0 0,0-1-61 0 0,0 1 63 0 0,0-3-4 0 0,0 0-1 0 0,0 0-6 0 0,0 0-1 0 0,0-3 0 0 0,0-7-8 0 0,0-5 63 0 0,2-20 235 0 0,3 11-168 0 0,-1 13-153 0 0,1 1-58 0 0,22-35 81 0 0,8-21-77 0 0,-34 64 19 0 0,1-3-15 0 0,1 1-1 0 0,0 0 0 0 0,0 0 0 0 0,0 0 0 0 0,0 0 0 0 0,0 1 1 0 0,1-1-1 0 0,3-1 18 0 0,7-8-54 0 0,-5 1 12 0 0,-8 10 39 0 0,0 1 0 0 0,1-1 0 0 0,-1 1-1 0 0,0-1 1 0 0,0 1 0 0 0,1 0 0 0 0,-1 0 0 0 0,1 0 0 0 0,-1-1-1 0 0,1 1 1 0 0,-1 1 0 0 0,1-1 0 0 0,0 0 0 0 0,-1 0 0 0 0,1 1 0 0 0,0-1-1 0 0,1 0 4 0 0,9-3 2 0 0,12-5-44 0 0,0 0 1 0 0,-11 5 42 0 0,34-12-61 0 0,-43 15 59 0 0,-1 0-1 0 0,1 0 1 0 0,0 1-1 0 0,-1-1 1 0 0,1 1-1 0 0,-1 0 1 0 0,1 0-1 0 0,0 0 1 0 0,1 1 1 0 0,7 0-9 0 0,-5-1 0 0 0,0 1 0 0 0,0-1 0 0 0,-1 2 1 0 0,1-1-1 0 0,0 1 0 0 0,-1 0 9 0 0,11 3-1 0 0,-6-3 1 0 0,-7-1 0 0 0,0 0 0 0 0,0 0 0 0 0,0 0 0 0 0,-1 1 0 0 0,1-1 0 0 0,0 1 0 0 0,-1 0 0 0 0,0 0 0 0 0,2 1 0 0 0,18 8 0 0 0,-18-10 0 0 0,-1 1 0 0 0,0 0 0 0 0,0 0 0 0 0,1 0 0 0 0,-1 0 0 0 0,-1 1 0 0 0,1 0 0 0 0,1 1 0 0 0,1 2 0 0 0,0 1 0 0 0,0 1 0 0 0,0-1 0 0 0,-1 1 0 0 0,0 0 0 0 0,8 13 0 0 0,0 3 9 0 0,-10-3 42 0 0,-3-18-44 0 0,1-1 0 0 0,-1 1 0 0 0,0 0 0 0 0,1-1 0 0 0,0 1 0 0 0,0-1 0 0 0,0 1 0 0 0,0-1-1 0 0,0 1 1 0 0,0-1-7 0 0,0 0 3 0 0,0-1 0 0 0,0 1 1 0 0,-1-1-1 0 0,1 1 0 0 0,0-1 0 0 0,-1 1 0 0 0,1 0 0 0 0,-1-1 0 0 0,0 1 0 0 0,1 0 0 0 0,-1-1 0 0 0,0 1 0 0 0,0 0 0 0 0,0-1 0 0 0,0 1 0 0 0,-1 0 0 0 0,1-1 0 0 0,-1 3-3 0 0,-5 9 43 0 0,5-12-39 0 0,0 0 0 0 0,0 1 0 0 0,1-1 0 0 0,-1 1 0 0 0,0-1-1 0 0,1 1 1 0 0,-1-1 0 0 0,1 1 0 0 0,0-1 0 0 0,-1 1 0 0 0,1 0 0 0 0,0-1 0 0 0,0 1-4 0 0,0 27 80 0 0,-3-24-27 0 0,-5 9-67 0 0,4 4-80 0 0,3-6-37 0 0,1 1-71 0 0,0-12 178 0 0,0 0-113 0 0,0 0-33 0 0,-1-1-134 0 0,0 0-39 0 0,1 0 343 0 0,-1 0-83 0 0,0 0-1 0 0,1 0 0 0 0,-1 0 0 0 0,0 0 1 0 0,1 1-1 0 0,-1-1 0 0 0,0 0 1 0 0,1 0-1 0 0,-1 0 0 0 0,0 0 0 0 0,1 1 1 0 0,-1-1-1 0 0,0 0 0 0 0,1 1 0 0 0,-1-1 84 0 0,1 1-94 0 0,-1 0 0 0 0,1-1 0 0 0,0 1-1 0 0,-1 0 1 0 0,1 0 0 0 0,0 0-1 0 0,0-1 1 0 0,0 1 0 0 0,-1 0 0 0 0,1 0-1 0 0,0 0 1 0 0,0 0 0 0 0,0 0 0 0 0,1 0 94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07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7688 0 0,'0'0'166'0'0,"0"0"29"0"0,0 0 14 0 0,0 3-25 0 0,0 1-226 0 0,0 0 56 0 0,0 0 49 0 0,0 1 42 0 0,0 4 181 0 0,0-2 16 0 0,0 10 459 0 0,0-7-371 0 0,1-2-70 0 0,1-1-57 0 0,2-1-8 0 0,3 2 52 0 0,-6-6-74 0 0,0-1-54 0 0,0 1-46 0 0,-1 0-39 0 0,0 2 19 0 0,0 1-59 0 0,-1-4-8 0 0,1 0 44 0 0,0 10 234 0 0,-1 5 32 0 0,1-15-321 0 0,0 1 0 0 0,0-1 0 0 0,0 0 0 0 0,0 0 0 0 0,0 1 0 0 0,0-1 0 0 0,1 0 1 0 0,-1 1-1 0 0,0-1 0 0 0,1 0 0 0 0,-1 0 0 0 0,1 0 0 0 0,0 1-35 0 0,5 3 208 0 0,-5-5-195 0 0,-1 0 0 0 0,1 0-1 0 0,-1 0 1 0 0,1 1 0 0 0,-1-1-1 0 0,0 0 1 0 0,1 1 0 0 0,-1-1-1 0 0,0 0 1 0 0,1 1 0 0 0,-1-1-1 0 0,0 1 1 0 0,1-1 0 0 0,-1 0 0 0 0,0 1-1 0 0,0-1 1 0 0,1 1 0 0 0,-1-1-1 0 0,0 1 1 0 0,0-1 0 0 0,0 1-1 0 0,0-1 1 0 0,0 1 0 0 0,0-1-1 0 0,0 1 1 0 0,0-1 0 0 0,0 1-1 0 0,0-1 1 0 0,0 1 0 0 0,0-1 0 0 0,0 1-1 0 0,0-1-12 0 0,0 41 704 0 0,0-21-552 0 0,0-17-241 0 0,0-3 20 0 0,0 0-64 0 0,0 0-78 0 0,0 0 62 0 0,0 0-36 0 0,0 0-37 0 0,0 0-35 0 0,0 0-353 0 0,0 0 82 0 0,0 0-48 0 0,0 2-681 0 0,0 2-537 0 0,0 5-1020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09.4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7224 0 0,'0'0'209'0'0,"0"0"43"0"0,0 0 31 0 0,0 0 6 0 0,0 0 6 0 0,0 3 25 0 0,0 9 423 0 0,0 1-67 0 0,0 0-62 0 0,0 0-60 0 0,0 1-54 0 0,0-1-51 0 0,0 0-47 0 0,0 1-41 0 0,0 2 20 0 0,0 0-47 0 0,0 0-41 0 0,0 0-34 0 0,0 13 145 0 0,0 38 434 0 0,0-54-678 0 0,0-1-41 0 0,0 39 250 0 0,0-49-349 0 0,0 0 0 0 0,0 0 1 0 0,0-1-1 0 0,1 1 1 0 0,-1 0-1 0 0,0-1 1 0 0,1 1-1 0 0,-1-1 1 0 0,1 1-1 0 0,0 0 1 0 0,-1-1-1 0 0,1 1 1 0 0,0-1-1 0 0,0 1-20 0 0,5 10 131 0 0,-3 3-9 0 0,-3 29 284 0 0,0-29-288 0 0,0 11 246 0 0,0-2-97 0 0,0 28 301 0 0,0-34-334 0 0,0 1 64 0 0,0 0 67 0 0,0-17-222 0 0,0 1-38 0 0,0-3-236 0 0,0 1 38 0 0,0-1 7 0 0,0 1 123 0 0,0 0 62 0 0,0-1 35 0 0,0 2 223 0 0,0-2-283 0 0,0 1-46 0 0,0-1-51 0 0,0 1-50 0 0,0-1-58 0 0,0 1-67 0 0,0-1-23 0 0,0 1-57 0 0,0 0-61 0 0,0-1-66 0 0,0 1-71 0 0,0 0-75 0 0,0-1-81 0 0,0 1-85 0 0,0-1 292 0 0,0 0-54 0 0,0 0-47 0 0,0 0-43 0 0,0 0-159 0 0,0 0-42 0 0,0 0-193 0 0,0 0-527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11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0 237 10192 0 0,'0'0'230'0'0,"0"0"30"0"0,0 0 19 0 0,0 0-30 0 0,1 0-185 0 0,1 0-37 0 0,2 1-5 0 0,-3-1-22 0 0,0 1 0 0 0,0-1 0 0 0,0 1 0 0 0,0 0 0 0 0,0-1 0 0 0,-1 1 0 0 0,1 0 0 0 0,0-1 1 0 0,-1 1-1 0 0,1 0 0 0 0,0 0 0 0 0,-1 0 0 0 0,1 0 0 0 0,-1 0 0 0 0,1-1 0 0 0,-1 2 0 0 0,3 2 43 0 0,0 1 37 0 0,1 1 48 0 0,1-1 58 0 0,3 6 18 0 0,11 23 372 0 0,-19-34-573 0 0,5 32 581 0 0,0-24-441 0 0,1 2 77 0 0,-4 3 90 0 0,-2 7 195 0 0,-1-1-98 0 0,2-1-78 0 0,0-8-175 0 0,1 0-66 0 0,4 3 110 0 0,-1-4-19 0 0,-3 3 40 0 0,-2 15 243 0 0,0 1-55 0 0,0-1-66 0 0,0-1-80 0 0,0-24-125 0 0,0 1 0 0 0,0 7 0 0 0,0-7 0 0 0,0-3 0 0 0,0 0-4 0 0,0 0-17 0 0,0 0-10 0 0,0 0-1 0 0,0 0-4 0 0,0 0-17 0 0,0 0-10 0 0,3-3-1 0 0,7-10 2 0 0,-6-6-2 0 0,-5-12-26 0 0,1 21-19 0 0,-1-9-14 0 0,1 12-11 0 0,0 1 0 0 0,0 0 0 0 0,0 0-1 0 0,1-1 1 0 0,0 1 0 0 0,0 0-2 0 0,5-10 30 0 0,-5 13-27 0 0,1 0-1 0 0,-1-1 1 0 0,0 1-1 0 0,0 0 1 0 0,-1-1 0 0 0,1 1-1 0 0,-1-1 1 0 0,0 0-1 0 0,0 1-2 0 0,0-24 0 0 0,-1 15 0 0 0,1-1 0 0 0,0 1 0 0 0,1-1 0 0 0,2-8 0 0 0,1 3 0 0 0,-1 8-3 0 0,-1 0-1 0 0,0 0 1 0 0,-1 0 0 0 0,0-8 3 0 0,0 8-18 0 0,0 0 1 0 0,0 0-1 0 0,1 0 0 0 0,2-8 18 0 0,0 0-20 0 0,2-14-97 0 0,4 11-12 0 0,-7 8 70 0 0,-2 11 47 0 0,-1 0-1 0 0,1-1 1 0 0,-1 1-1 0 0,1 0 1 0 0,0 0-1 0 0,0-1 1 0 0,0 1-1 0 0,0 0 1 0 0,0 0-1 0 0,0 0 1 0 0,1 0-1 0 0,-1 0 1 0 0,1 0-1 0 0,0 1 13 0 0,1-3-24 0 0,0 0-1 0 0,0 0 1 0 0,-1 0-1 0 0,1 0 1 0 0,0-2 24 0 0,-1 3-11 0 0,-1 0 1 0 0,1 0-1 0 0,-1 0 0 0 0,1 0 1 0 0,0 1-1 0 0,0-1 0 0 0,0 1 1 0 0,0 0-1 0 0,1-1 0 0 0,-1 1 0 0 0,1 0 1 0 0,-1 0-1 0 0,2 0 11 0 0,9-3-24 0 0,-8-2-12 0 0,-5 7 35 0 0,0-1 0 0 0,0 1-1 0 0,0-1 1 0 0,1 1-1 0 0,-1 0 1 0 0,0-1 0 0 0,1 1-1 0 0,-1 0 1 0 0,0-1 0 0 0,1 1-1 0 0,-1 0 1 0 0,1-1-1 0 0,-1 1 1 0 0,0 0 0 0 0,1-1-1 0 0,-1 1 1 0 0,1 0-1 0 0,-1 0 1 0 0,1 0 0 0 0,-1 0-1 0 0,1-1 1 0 0,-1 1 0 0 0,1 0-1 0 0,-1 0 1 0 0,1 0-1 0 0,-1 0 1 0 0,1 0 0 0 0,-1 0-1 0 0,1 0 1 0 0,-1 0 0 0 0,1 0-1 0 0,-1 1 2 0 0,5-1-20 0 0,6 0-12 0 0,-10 0 31 0 0,1 0-1 0 0,0 0 1 0 0,-1 0 0 0 0,1 1-1 0 0,-1-1 1 0 0,1 1-1 0 0,0-1 1 0 0,-1 1 0 0 0,1-1-1 0 0,-1 1 1 0 0,0 0-1 0 0,1 0 2 0 0,12 11-58 0 0,-9-7 50 0 0,0 0-6 0 0,0 0 0 0 0,0-1-1 0 0,0 1 1 0 0,2 0 14 0 0,0-1-7 0 0,8 8-11 0 0,-5 4-34 0 0,-7-10 50 0 0,1 0 0 0 0,1 1 0 0 0,-1-1 0 0 0,1-1 0 0 0,0 1 0 0 0,1-1 0 0 0,4 4 2 0 0,3 4-10 0 0,-13-13 7 0 0,1 1 0 0 0,0 0 1 0 0,-1 0-1 0 0,1 0 0 0 0,-1 0 1 0 0,1 0-1 0 0,-1 0 0 0 0,1 0 1 0 0,-1 0-1 0 0,0 0 0 0 0,1 0 1 0 0,-1 0 2 0 0,2 5-11 0 0,0 0 9 0 0,1-1 0 0 0,0 0 0 0 0,1 1 0 0 0,-1-1 0 0 0,1 0 0 0 0,2 2 2 0 0,18 26 2 0 0,-22-31-2 0 0,-1 1 0 0 0,1 0 0 0 0,-1 0 0 0 0,0 0 0 0 0,0 0 0 0 0,0 0 0 0 0,0 0 0 0 0,-1 0 0 0 0,1 0-1 0 0,-1 0 1 0 0,0 1 0 0 0,0 37-1 0 0,0-3 93 0 0,0-36-83 0 0,0 0 0 0 0,0 0 1 0 0,-1 0-1 0 0,1 0 0 0 0,-1 0 0 0 0,1 0 0 0 0,-1 0 0 0 0,0-1 0 0 0,1 1 1 0 0,-1 0-1 0 0,0 0 0 0 0,-1 0-9 0 0,0 1 11 0 0,0 0 0 0 0,-1 0 0 0 0,1 0 0 0 0,-1-1 0 0 0,0 1-1 0 0,-2 1-10 0 0,-5 3 25 0 0,-1-1 0 0 0,1 0-1 0 0,-11 3-24 0 0,6-2 28 0 0,8-2-27 0 0,5-4 3 0 0,1 0 0 0 0,-1 0 0 0 0,1 0 0 0 0,-1 0 0 0 0,1-1 0 0 0,-1 1 0 0 0,1-1 0 0 0,-1 1 0 0 0,0-1 0 0 0,1 1 0 0 0,-1-1 0 0 0,0 0 0 0 0,1 0-1 0 0,-1 0 1 0 0,-1 0-4 0 0,-1 1 2 0 0,0-1-1 0 0,0 1 0 0 0,0-1 0 0 0,0 1 0 0 0,1 0 1 0 0,-1 0-1 0 0,0 1 0 0 0,0-1 0 0 0,1 1 0 0 0,-3 2-1 0 0,3-3 1 0 0,0-1 0 0 0,0 1 0 0 0,0 0-1 0 0,0-1 1 0 0,0 1 0 0 0,0-1 0 0 0,0 0-1 0 0,0 0 1 0 0,-2 0-1 0 0,-10-1-41 0 0,6 0-31 0 0,1 1-51 0 0,-5-2-88 0 0,3-4 34 0 0,2 1 50 0 0,1 3 6 0 0,1-1-88 0 0,3-3-66 0 0,1 1-60 0 0,-9 0-392 0 0,9 2 477 0 0,1 1 12 0 0,1 0 37 0 0,-1 1-53 0 0,1 0-62 0 0,-1-1-73 0 0,0 2 19 0 0,0-1-48 0 0,0 1-42 0 0,0-1-38 0 0,-1 1-141 0 0,0 0-38 0 0,-3 0-1481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12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65 7256 0 0,'-3'0'56'0'0,"-2"0"-63"0"0,3 0 65 0 0,-1 0 93 0 0,2 0-26 0 0,-1 0 38 0 0,2-3 8 0 0,0 3-171 0 0,0-1 2 0 0,0 1 1 0 0,0-1-1 0 0,0 0 0 0 0,0 1 1 0 0,0-1-1 0 0,0 0 0 0 0,-1 1 1 0 0,1-1-1 0 0,0 0 0 0 0,0 1 1 0 0,0-1-1 0 0,-1 0 0 0 0,1 1 0 0 0,0-1 1 0 0,-1 0-3 0 0,-2-1 17 0 0,-1 0 38 0 0,2 0 30 0 0,0 0 36 0 0,1-1 36 0 0,0-1 38 0 0,-2-2 496 0 0,-7-4 21 0 0,7 7-28 0 0,1 3-145 0 0,-3 0-346 0 0,1-1-49 0 0,0-1-14 0 0,-2-1 24 0 0,-2-2 69 0 0,2 2 14 0 0,-1 2 51 0 0,-1 1 107 0 0,1-1-71 0 0,-16 0 383 0 0,12 1-440 0 0,0 2-57 0 0,7-1-154 0 0,0 0-42 0 0,-4 4 121 0 0,-3 6 166 0 0,4-5-152 0 0,4-3-120 0 0,0-2-44 0 0,-8 4 106 0 0,-1 1 0 0 0,7-2-27 0 0,-1 2 34 0 0,-3 3-27 0 0,4-4-31 0 0,-1 0 1 0 0,1 0 0 0 0,0 0 0 0 0,0 1 0 0 0,-2 4-41 0 0,-29 68 449 0 0,25-48-346 0 0,9-24-69 0 0,1 1 0 0 0,0-1 0 0 0,0 1 0 0 0,1 0 0 0 0,0-1 1 0 0,0 1-1 0 0,0-1 0 0 0,1 2-34 0 0,0 13 46 0 0,2-5 29 0 0,10 0-3 0 0,3-3-8 0 0,-3-8-37 0 0,-9 2 11 0 0,-4-7-35 0 0,1 1 0 0 0,-1-1-1 0 0,0 1 1 0 0,0-1-1 0 0,1 1 1 0 0,-1-1-1 0 0,0 0 1 0 0,1 1-1 0 0,-1-1 1 0 0,0 0-1 0 0,1 1 1 0 0,-1-1 0 0 0,1 0-1 0 0,-1 1 1 0 0,1-1-1 0 0,-1 0 1 0 0,0 0-1 0 0,1 0 1 0 0,-1 1-1 0 0,1-1 1 0 0,-1 0-1 0 0,1 0 1 0 0,-1 0-1 0 0,1 0 1 0 0,-1 0 0 0 0,1 0-1 0 0,-1 0 1 0 0,1 0-1 0 0,-1 0 1 0 0,1 0-1 0 0,-1 0 1 0 0,1 0-3 0 0,19 0 52 0 0,17 0 66 0 0,-18-3-104 0 0,-5-3 21 0 0,-13 5-31 0 0,0 0-1 0 0,1 0 1 0 0,-1 0-1 0 0,1 1 0 0 0,-1-1 1 0 0,1 1-1 0 0,-1-1 1 0 0,1 1-1 0 0,-1-1 1 0 0,1 1-1 0 0,-1 0 0 0 0,1 0 1 0 0,0 0-4 0 0,-1 0 5 0 0,1 0-1 0 0,-1-1 1 0 0,1 1 0 0 0,0 0 0 0 0,-1 0 0 0 0,1-1 0 0 0,-1 1 0 0 0,1-1-1 0 0,-1 0 1 0 0,1 1 0 0 0,-1-1 0 0 0,0 0 0 0 0,1 0-5 0 0,11-5 17 0 0,-2 3 5 0 0,-10 3-20 0 0,0 0 0 0 0,0 0 1 0 0,0-1-1 0 0,0 1 0 0 0,0 0 0 0 0,0 0 0 0 0,0-1 0 0 0,0 1 0 0 0,0 0 1 0 0,-1-1-1 0 0,1 1 0 0 0,0-1 0 0 0,0 0 0 0 0,0 1 0 0 0,-1-1 0 0 0,1 1 0 0 0,0-1 1 0 0,-1 0-1 0 0,1 0 0 0 0,-1 1 0 0 0,1-1 0 0 0,-1 0 0 0 0,1 0 0 0 0,-1 0 1 0 0,1 0-1 0 0,-1 1 0 0 0,0-2-2 0 0,2 1 5 0 0,-1-1 0 0 0,0 0 0 0 0,1 1 0 0 0,-1-1 0 0 0,1 1 0 0 0,-1 0 0 0 0,1-1-1 0 0,0 1 1 0 0,-1 0 0 0 0,1 0 0 0 0,0 0 0 0 0,0 0 0 0 0,1 0-5 0 0,0 0 1 0 0,0-1-1 0 0,0 1 0 0 0,0-1 1 0 0,0 0-1 0 0,0 0 0 0 0,0-1 0 0 0,5-5 1 0 0,-5 5 8 0 0,0 0-1 0 0,1 0 1 0 0,-1-1 0 0 0,0 1 0 0 0,-1-1 0 0 0,1 0-9 0 0,2-6 10 0 0,-4 7-10 0 0,0 1 0 0 0,0 0 0 0 0,0 0 0 0 0,0 0 0 0 0,1-1 0 0 0,-1 1 0 0 0,1 0 0 0 0,0 1 0 0 0,-1-1 0 0 0,4-4 0 0 0,-1 1 0 0 0,0-1 0 0 0,0 0 0 0 0,-1 0 0 0 0,0 0 0 0 0,1-1 0 0 0,-2 1 0 0 0,-1 1 0 0 0,1 1 0 0 0,14-5 0 0 0,-11 6 0 0 0,6-2-12 0 0,-11 5 10 0 0,1 0 0 0 0,0 1 0 0 0,-1-1 0 0 0,1 0 0 0 0,0 0-1 0 0,0 1 1 0 0,-1-1 0 0 0,1 0 0 0 0,0 1 0 0 0,-1-1-1 0 0,1 1 1 0 0,-1-1 0 0 0,1 1 0 0 0,-1-1 0 0 0,1 1 0 0 0,-1 0-1 0 0,1-1 1 0 0,-1 1 0 0 0,1-1 0 0 0,-1 1 0 0 0,0 0-1 0 0,1-1 3 0 0,-1 2-4 0 0,1 0 0 0 0,-1 0 0 0 0,1 0 0 0 0,-1 0 0 0 0,1 0 0 0 0,-1-1 0 0 0,0 1 0 0 0,0 0 0 0 0,0 0 0 0 0,0 0 0 0 0,-1 1 4 0 0,1-1-3 0 0,0 0 0 0 0,0 0 0 0 0,0 0 0 0 0,0 0 0 0 0,0 0 1 0 0,0 0-1 0 0,0-1 0 0 0,1 1 0 0 0,-1 0 0 0 0,1 0 0 0 0,0 1 3 0 0,9 13 0 0 0,-7-1 0 0 0,-3-4 0 0 0,1-9 0 0 0,-1 1 0 0 0,0 0 0 0 0,1 0 0 0 0,-1 0 0 0 0,-1 0 0 0 0,1-1 0 0 0,0 1 0 0 0,-1 0 0 0 0,0 0 0 0 0,1-1 0 0 0,-2 2 0 0 0,-5-1 0 0 0,7-3 0 0 0,0 0 0 0 0,0 0 0 0 0,-1 0 0 0 0,1 0 0 0 0,0 0 0 0 0,0 0 0 0 0,0 0 0 0 0,0 0 0 0 0,0 0 0 0 0,-1 0 0 0 0,1 0 0 0 0,0 0 0 0 0,0 0 0 0 0,0 0 0 0 0,0 0 0 0 0,0 0 0 0 0,-1 0 0 0 0,1 0 0 0 0,0 0 0 0 0,0 0 0 0 0,0 0 0 0 0,0 0 0 0 0,0 0 0 0 0,0 0 0 0 0,0 1 0 0 0,-1-1 0 0 0,1 0 0 0 0,0 0 0 0 0,0 0 0 0 0,0 0 0 0 0,0 0 0 0 0,0 0 0 0 0,0 1 0 0 0,0-1 0 0 0,0 0 0 0 0,0 0 0 0 0,0 0 0 0 0,0 0 0 0 0,0 0 0 0 0,0 1 0 0 0,0-1 0 0 0,0 0 0 0 0,0 0 0 0 0,0 0 0 0 0,0 0 0 0 0,0 0 0 0 0,0 1 0 0 0,0-1 0 0 0,0 0 0 0 0,0 0 0 0 0,11 27 0 0 0,-10-25 1 0 0,-1-1-1 0 0,1 1 0 0 0,0-1 0 0 0,0 1 0 0 0,-1-1 0 0 0,1 0 0 0 0,0 1 0 0 0,0-1 0 0 0,0 0 0 0 0,0 0 0 0 0,0 0 0 0 0,1 0 0 0 0,-1 0 0 0 0,0 0 0 0 0,1 1 0 0 0,-1-2 0 0 0,-1 0-1 0 0,0 0 0 0 0,0 1 1 0 0,0-1-1 0 0,1 0 0 0 0,-1 0 1 0 0,0 0-1 0 0,0 0 1 0 0,0 1-1 0 0,0-1 0 0 0,1 0 1 0 0,-1 0-1 0 0,0 1 0 0 0,0-1 1 0 0,0 0-1 0 0,0 0 1 0 0,0 1-1 0 0,0-1 0 0 0,0 0 1 0 0,0 0-1 0 0,0 1 0 0 0,0-1 1 0 0,0 0-1 0 0,0 1 0 0 0,0-1 1 0 0,0 0-1 0 0,0 0 1 0 0,0 1-1 0 0,0-1 0 0 0,0 0 1 0 0,0 0-1 0 0,0 1 0 0 0,0-1 1 0 0,0 3-93 0 0,0-3 8 0 0,1 0-160 0 0,0 0 70 0 0,0 0 62 0 0,-1 0 54 0 0,1 0 62 0 0,0 0 96 0 0,1 0 463 0 0,-2 0-476 0 0,1 0-39 0 0,-1 0-52 0 0,1 0-67 0 0,-1 0-79 0 0,1 0-93 0 0,0 0-63 0 0,-1 0-93 0 0,1 0-102 0 0,0 0-112 0 0,0 0-121 0 0,0 0 319 0 0,-1 0-34 0 0,1 0-34 0 0,0 0-37 0 0,-1 0-36 0 0,1 0-39 0 0,3 0-1326 0 0,5 0-1084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13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2 127 8696 0 0,'0'0'197'0'0,"0"0"24"0"0,2 0 18 0 0,2 0-169 0 0,-3 0-66 0 0,-1 0-1 0 0,0 0 1 0 0,0 0-1 0 0,0 0 1 0 0,1 0-1 0 0,-1 0 1 0 0,0 0-1 0 0,0 0 0 0 0,0 0 1 0 0,1 0-1 0 0,-1 0 1 0 0,0 0-1 0 0,0 0 1 0 0,1 0-1 0 0,-1 0 1 0 0,0 0-1 0 0,0 0 1 0 0,0 0-1 0 0,1 0 1 0 0,-1 0-1 0 0,0 0 1 0 0,0 0-1 0 0,0 1 1 0 0,1-1-1 0 0,-1 0 1 0 0,0 0-1 0 0,0 0 0 0 0,0 0 1 0 0,0 0-1 0 0,0 1 1 0 0,1-1-1 0 0,-1 0 1 0 0,0 0-1 0 0,0 0 1 0 0,0 1-1 0 0,0-1 1 0 0,0 0-1 0 0,0 0-3 0 0,3 29 45 0 0,-4-22-16 0 0,1-1 42 0 0,0 1 44 0 0,1-1 47 0 0,1 0 49 0 0,3 2 90 0 0,1 2 139 0 0,-4-4-179 0 0,-2 1 37 0 0,1 3 169 0 0,-1 7 82 0 0,1-16-490 0 0,-1 0-1 0 0,0 1 1 0 0,0-1-1 0 0,-1 0 0 0 0,1 1 1 0 0,0-1-1 0 0,0 0 1 0 0,-1 0-1 0 0,1 1 0 0 0,0-1 1 0 0,-1 0-1 0 0,1 0 1 0 0,-1 1-59 0 0,-6 2 354 0 0,7-4-331 0 0,-1 1-1 0 0,1-1 1 0 0,-1 0 0 0 0,1 0-1 0 0,0 1 1 0 0,-1-1-1 0 0,1 0 1 0 0,-1 1 0 0 0,1-1-1 0 0,0 0 1 0 0,-1 1-1 0 0,1-1 1 0 0,0 1-1 0 0,0-1 1 0 0,-1 1 0 0 0,1-1-1 0 0,0 0 1 0 0,0 1-1 0 0,0-1 1 0 0,-1 1 0 0 0,1-1-1 0 0,0 1 1 0 0,0-1-1 0 0,0 1 1 0 0,0-1-1 0 0,0 1 1 0 0,0-1 0 0 0,0 1-1 0 0,0-1 1 0 0,0 1-1 0 0,0-1 1 0 0,1 1-23 0 0,-1 8 270 0 0,0 0 90 0 0,1 9 401 0 0,-1-7-333 0 0,-1-6-297 0 0,1-1-39 0 0,-2 0-45 0 0,1-1-52 0 0,-10 11 201 0 0,9-11-22 0 0,1 1-91 0 0,2 4-18 0 0,-1-8-41 0 0,0 3 110 0 0,0-3-20 0 0,0 0-2 0 0,0 0-4 0 0,0 6 10 0 0,0 1-64 0 0,0-4 26 0 0,0-3 7 0 0,0 0 28 0 0,0 0 11 0 0,0 0 2 0 0,0-3-5 0 0,0-42 213 0 0,0 29-268 0 0,0 1-53 0 0,0 12-10 0 0,0 1-1 0 0,0 0 1 0 0,1 0 0 0 0,-1-1 0 0 0,1 1 0 0 0,0 0 0 0 0,-1 0 0 0 0,1 0-1 0 0,0-1 1 0 0,0 1 0 0 0,1-1-5 0 0,8-19 32 0 0,17-52 75 0 0,-16 48-99 0 0,7-4-68 0 0,-13 23 42 0 0,-3 3 7 0 0,0 0 0 0 0,0 0 0 0 0,0 0 0 0 0,0 0 0 0 0,0-4 11 0 0,7-11-83 0 0,2 6 21 0 0,0 3 0 0 0,-4-1-10 0 0,-7 9 67 0 0,1 1 1 0 0,0 0-1 0 0,0 0 1 0 0,-1 0-1 0 0,1 0 1 0 0,0 0 0 0 0,0 0-1 0 0,0 0 1 0 0,0 1-1 0 0,0-1 1 0 0,1 0-1 0 0,-1 0 1 0 0,0 1-1 0 0,0-1 1 0 0,0 1-1 0 0,1-1 1 0 0,-1 1-1 0 0,0-1 1 0 0,1 1 0 0 0,-1 0-1 0 0,0 0 5 0 0,7-3-9 0 0,19-10-58 0 0,-24 11 57 0 0,0 0 0 0 0,0 0 1 0 0,1 0-1 0 0,0 1 0 0 0,-1-1 0 0 0,1 1 0 0 0,0 0 0 0 0,-1 0 0 0 0,1 0 0 0 0,0 0 0 0 0,0 1 0 0 0,0 0 0 0 0,0 0 0 0 0,0 0 0 0 0,3 0 10 0 0,-4 0-5 0 0,4 0-14 0 0,-6 0 16 0 0,1 0 0 0 0,0 0 0 0 0,-1-1 0 0 0,1 2 0 0 0,0-1 1 0 0,-1 0-1 0 0,1 0 0 0 0,0 0 0 0 0,-1 1 0 0 0,1-1 0 0 0,-1 1 0 0 0,2 0 3 0 0,2 9 0 0 0,-3-8 0 0 0,1-1 0 0 0,-1 1 0 0 0,0-1 0 0 0,0 0 0 0 0,1 0 0 0 0,-1 0 0 0 0,1 0 0 0 0,-1 0 0 0 0,1 0 0 0 0,-1 0 0 0 0,1-1 0 0 0,-1 2 0 0 0,0-1 0 0 0,1 0 0 0 0,-1 0 0 0 0,0 1 0 0 0,0-1 0 0 0,14 28 0 0 0,-11-18 0 0 0,-4-9 0 0 0,0 0 0 0 0,0 1 0 0 0,0-1 0 0 0,1 0 0 0 0,-1 0 0 0 0,1 0 0 0 0,-1 0 0 0 0,1 0 0 0 0,0 0 0 0 0,-1-1 0 0 0,0 0 0 0 0,1 0 0 0 0,-1 1 0 0 0,0-1 0 0 0,0 0 0 0 0,0 0 0 0 0,0 0 0 0 0,0 1 0 0 0,0-1 0 0 0,-1 1 0 0 0,1-1 0 0 0,0 1 0 0 0,-1-1 0 0 0,1 1 0 0 0,-1-1 0 0 0,1 1 0 0 0,-1-1 0 0 0,0 1 0 0 0,0 0 0 0 0,1-1 0 0 0,-1 1 0 0 0,0-1 0 0 0,-1 1 0 0 0,1 1 0 0 0,0-1 0 0 0,0 0 0 0 0,0 1 0 0 0,0-1 0 0 0,1 0 0 0 0,-1 1 0 0 0,1-1 0 0 0,-1 1 0 0 0,1-1 0 0 0,0 0 0 0 0,0 0 0 0 0,0 0 0 0 0,0 1 0 0 0,0-1 0 0 0,1 0 0 0 0,-1 0 0 0 0,0 0 0 0 0,1-1 0 0 0,0 2 0 0 0,11 13 0 0 0,-10-1 15 0 0,0 1 48 0 0,2-8-28 0 0,1 4-6 0 0,-4 2 65 0 0,-2-12-84 0 0,0 0-1 0 0,1 0 0 0 0,-1-1 1 0 0,1 1-1 0 0,-1 0 0 0 0,1 0 1 0 0,0-1-1 0 0,0 1 0 0 0,0-1 1 0 0,-1 1-1 0 0,2 0 0 0 0,-1-1 1 0 0,0 0-1 0 0,0 1 0 0 0,1 0-9 0 0,2 4 87 0 0,-5 3-62 0 0,1-6-5 0 0,0 4 38 0 0,0 3 162 0 0,0-4-93 0 0,0-3-76 0 0,0-1-41 0 0,0-1-40 0 0,0 2 118 0 0,0-1 0 0 0,0 9-1 0 0,0-9-6 0 0,0-2-69 0 0,0 0-112 0 0,0 0-3 0 0,0 0-35 0 0,0 0-116 0 0,0 0-37 0 0,0 0-775 0 0,0 0-41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11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7512 0 0,'0'0'166'0'0,"0"0"29"0"0,0 0 13 0 0,3 0-29 0 0,6 2-146 0 0,-9-1-33 0 0,1-1 0 0 0,-1 1 0 0 0,0-1 1 0 0,1 1-1 0 0,-1 0 0 0 0,0-1 0 0 0,0 1 1 0 0,0-1-1 0 0,1 1 0 0 0,-1-1 0 0 0,0 1 1 0 0,0 0-1 0 0,0-1 0 0 0,0 1 0 0 0,0-1 1 0 0,0 1-1 0 0,0 0 0 0 0,0 1 0 0 0,0 0 0 0 0,0-1 0 0 0,0 1-1 0 0,1 0 1 0 0,-1 0 0 0 0,0 0 0 0 0,1-1 0 0 0,-1 1 0 0 0,2 1 0 0 0,3 5 6 0 0,-2-3 32 0 0,-1 0 45 0 0,0 1 60 0 0,-1 1 75 0 0,1 5 165 0 0,3-3-59 0 0,1 4 33 0 0,-1 14 188 0 0,6-6 7 0 0,-8-9-288 0 0,2 4 116 0 0,5 3 95 0 0,-2-7-220 0 0,21 33 718 0 0,-24-36-802 0 0,-2-1-34 0 0,1 1 102 0 0,-1-2-59 0 0,2-2-21 0 0,3 1 12 0 0,1 1 25 0 0,1 9 208 0 0,11-1-27 0 0,-10 1-7 0 0,31 16 226 0 0,-35-25-493 0 0,-4-3-51 0 0,0-1-1 0 0,1 0 0 0 0,-1 0 1 0 0,1 0-1 0 0,-1 0 0 0 0,1 0-51 0 0,5 1 118 0 0,-1 0-37 0 0,7 4 14 0 0,-10-6-72 0 0,-4-2-18 0 0,-1 0 0 0 0,1 1 0 0 0,0-1 0 0 0,-1 0 0 0 0,1 1 1 0 0,-1-1-1 0 0,1 0 0 0 0,-1 1 0 0 0,1-1 0 0 0,0 1 0 0 0,-1-1 0 0 0,1 1 0 0 0,-1-1 0 0 0,0 1 0 0 0,1-1 1 0 0,-1 1-1 0 0,1-1 0 0 0,-1 1 0 0 0,0 0 0 0 0,0-1 0 0 0,1 1 0 0 0,-1 0-5 0 0,2 4 19 0 0,9 8 52 0 0,-8-10-43 0 0,-3-3-76 0 0,0 0-36 0 0,0 0-124 0 0,0 0-15 0 0,0 0 55 0 0,0 0-46 0 0,0 0-134 0 0,0 0 16 0 0,0 0-37 0 0,0 0-974 0 0,-3-3-58 0 0,-10-10-7 0 0</inkml:trace>
  <inkml:trace contextRef="#ctx0" brushRef="#br0" timeOffset="286.39">347 0 8864 0 0,'0'0'200'0'0,"0"0"33"0"0,0 0 14 0 0,-2 0-41 0 0,-5 1-163 0 0,3 4-36 0 0,-1 2-15 0 0,-2-2-6 0 0,2 0 25 0 0,4 4 68 0 0,-1 5 166 0 0,-3 0 35 0 0,1-7-52 0 0,0 0 1 0 0,-1-1-1 0 0,0 1 0 0 0,-2 2-228 0 0,-11 13 513 0 0,12-10-317 0 0,1 0-57 0 0,3 0-9 0 0,-5 9 185 0 0,-2-4-50 0 0,-8 6 28 0 0,-8 14 100 0 0,14-8-63 0 0,-12-8-2 0 0,-12 24 221 0 0,28-37-446 0 0,3-5-52 0 0,1 0 0 0 0,0 0 1 0 0,0 0-1 0 0,0 1 0 0 0,0 0 1 0 0,1 0-52 0 0,-3 6 128 0 0,0 1-34 0 0,-4-1-56 0 0,2-2-28 0 0,4-5 1 0 0,0 1 1 0 0,-1-1-1 0 0,1 0 0 0 0,-1 0 1 0 0,1-1-1 0 0,-1 1-11 0 0,-2-2 10 0 0,2 1-7 0 0,-5 14 51 0 0,8-15-155 0 0,0 1 55 0 0,0 0 60 0 0,-1 1 63 0 0,0 1 101 0 0,0-1-115 0 0,1-1-97 0 0,0 0-24 0 0,1-1-33 0 0,-1 1-148 0 0,1 0 74 0 0,-1-1-33 0 0,1 0-38 0 0,0 1-38 0 0,0 0-42 0 0,0-1-43 0 0,0-1 19 0 0,0 0-50 0 0,0 0-44 0 0,0 0-40 0 0,0 0-138 0 0,0 0-39 0 0,0 0-167 0 0,0 0-451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10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552 2 6272 0 0,'0'0'182'0'0,"0"0"56"0"0,0 0 123 0 0,0 0 50 0 0,0 0 6 0 0,0 0 8 0 0,0 0 13 0 0,-2 0 2 0 0,-12 0 14 0 0,-2-1-44 0 0,-8 1 86 0 0,-2-1-108 0 0,3 3-116 0 0,12-1-184 0 0,1 1-32 0 0,-5 3 30 0 0,-3 1 28 0 0,1-4 26 0 0,5-2-65 0 0,4-1 1 0 0,0 1-1 0 0,0 1 1 0 0,0-1-1 0 0,-8 3-75 0 0,-1 1 110 0 0,10-2-46 0 0,0 0 0 0 0,1 0 0 0 0,-1-1 0 0 0,0 0 1 0 0,-3 0-65 0 0,-7 0 185 0 0,-1 5-15 0 0,3 0-35 0 0,-5-5 47 0 0,7 0-30 0 0,-4 2 88 0 0,10 0-169 0 0,-11 3 127 0 0,12-5-126 0 0,-1 0 1 0 0,1 0-1 0 0,0 0 1 0 0,0-1 0 0 0,-1 0-73 0 0,4 0 28 0 0,-1 0 1 0 0,0 1-1 0 0,1-1 0 0 0,-1 1 1 0 0,1 0-1 0 0,-3 0-28 0 0,-9 8 146 0 0,12-6-27 0 0,-1-2-54 0 0,-5-1-19 0 0,7-1-8 0 0,0 1-24 0 0,0 0 1 0 0,1 0-1 0 0,-1 1 1 0 0,1-1-1 0 0,-1 0 1 0 0,1 1-1 0 0,-1-1 1 0 0,1 1-1 0 0,-1-1 1 0 0,0 1-15 0 0,-9 8 101 0 0,8-6-21 0 0,3-3-9 0 0,0 0 29 0 0,0 0 44 0 0,0 0 15 0 0,0 0 1 0 0,9 2-21 0 0,-2 4-103 0 0,4 12-65 0 0,-9-13 43 0 0,0 1-14 0 0,-1-2 0 0 0,14 21 0 0 0,-13-23 0 0 0,0 1 0 0 0,0 0 0 0 0,0 0 0 0 0,-1-1 0 0 0,0 1 0 0 0,1 0 0 0 0,-1 1 0 0 0,0-1 0 0 0,-1 0 0 0 0,1 0 0 0 0,-1 0 0 0 0,1 0 0 0 0,-1 3 0 0 0,0-2 4 0 0,1-1 0 0 0,-1 0 0 0 0,1 0 0 0 0,-1 1 0 0 0,1-1 0 0 0,0 0 0 0 0,0 0 0 0 0,1 0 0 0 0,0 2-4 0 0,2 6 17 0 0,1 2-8 0 0,-2-3-8 0 0,0 0 0 0 0,0 0 0 0 0,0 7-1 0 0,-1 5 25 0 0,-2 38 237 0 0,1-43-156 0 0,5 1-20 0 0,0-3-21 0 0,-2 16 67 0 0,-5 21 144 0 0,1-27-142 0 0,0-12-44 0 0,0 20 90 0 0,0-14-42 0 0,1-7-40 0 0,6 1-5 0 0,-6-11-82 0 0,0-1 1 0 0,0 1-1 0 0,-1-1 0 0 0,1 1 1 0 0,0-1-1 0 0,-1 1 0 0 0,1-1 1 0 0,-1 1-1 0 0,1-1 0 0 0,-1 1 1 0 0,0-1-1 0 0,0 1-11 0 0,0 1 89 0 0,0-1-3 0 0,0 25 60 0 0,0-27-144 0 0,0 0-1 0 0,0 0 0 0 0,0 0 1 0 0,0 0-1 0 0,0 0 0 0 0,0 0 0 0 0,0 0 1 0 0,0 0-1 0 0,0 1 0 0 0,0-1 0 0 0,0 0 1 0 0,0 0-1 0 0,0 0 0 0 0,0 0 0 0 0,0 0 1 0 0,0 0-1 0 0,0 0 0 0 0,0 0 0 0 0,0 0 1 0 0,0 0-1 0 0,0 1 0 0 0,0-1 1 0 0,0 0-1 0 0,0 0 0 0 0,0 0 0 0 0,0 0 1 0 0,1 0-1 0 0,-1 0 0 0 0,0 0 0 0 0,0 0 1 0 0,0 0-1 0 0,0 0 0 0 0,0 0 0 0 0,0 0 1 0 0,0 0-1 0 0,0 0 0 0 0,0 0 0 0 0,0 0 1 0 0,0 1-1 0 0,0-1 0 0 0,1 0 1 0 0,-1 0-1 0 0,0 0 0 0 0,0 0 0 0 0,0 0 1 0 0,0 0-1 0 0,0 0 0 0 0,0 0 0 0 0,0 0 1 0 0,0 0-1 0 0,0 0 0 0 0,0 0 0 0 0,1 0 1 0 0,-1 0-1 0 0,0-1 0 0 0,0 1 0 0 0,0 0-1 0 0,21 0 180 0 0,2 0-59 0 0,1 0-50 0 0,0 0-40 0 0,-22 0-27 0 0,-1 0 0 0 0,1 0 0 0 0,0 0 0 0 0,-1-1 0 0 0,1 1-1 0 0,-1-1 1 0 0,1 1 0 0 0,0-1 0 0 0,-1 1 0 0 0,1-1 0 0 0,-1 0 0 0 0,1 0 0 0 0,-1 0 0 0 0,0 0-4 0 0,8-4 9 0 0,57-26 108 0 0,-25 15-131 0 0,-29 12-31 0 0,-2-1-41 0 0,16-8-309 0 0,-8 3 119 0 0,-10 8 138 0 0,-4 2 21 0 0,0 0-34 0 0,0 0-34 0 0,0-1-37 0 0,0 1-37 0 0,0-2-39 0 0,11-8-930 0 0,1 7-53 0 0</inkml:trace>
  <inkml:trace contextRef="#ctx0" brushRef="#br0" timeOffset="283.33">63 444 9184 0 0,'0'0'208'0'0,"0"0"33"0"0,3 0 14 0 0,1 0-167 0 0,8 0 38 0 0,1-3-84 0 0,-5-2-42 0 0,-7 4 0 0 0,1 0 0 0 0,-1 1 0 0 0,0-1 0 0 0,1 0 0 0 0,-1 0 0 0 0,1 1 0 0 0,0-1 0 0 0,-1 1 0 0 0,1-1 0 0 0,-1 1 0 0 0,1 0 0 0 0,0-1 0 0 0,-1 1 0 0 0,1 0 0 0 0,8 0 2 0 0,-7 1 2 0 0,1-1-1 0 0,-1 0 1 0 0,0 0-1 0 0,0-1 1 0 0,1 1 0 0 0,-1 0-1 0 0,0-1 1 0 0,0 0 0 0 0,0 0-1 0 0,0 0 1 0 0,0 0 0 0 0,0 0-1 0 0,0-1 1 0 0,0 0-1 0 0,0 1 1 0 0,0-1 0 0 0,0-1-4 0 0,25-10 40 0 0,20-3 89 0 0,-42 15-103 0 0,-1 1 0 0 0,1-1 0 0 0,-1 1 0 0 0,5 0-26 0 0,24-3 103 0 0,-16-1-55 0 0,-8 1-34 0 0,0 1 0 0 0,0 0 0 0 0,0 1 0 0 0,8 0-14 0 0,-5 0-41 0 0,-1 0-83 0 0,-1-2-89 0 0,1 0-94 0 0,-1 0-95 0 0,0 1-103 0 0,1 0-106 0 0,1 1-112 0 0,0 1-570 0 0,5 0-744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08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8288 0 0,'0'0'190'0'0,"0"0"28"0"0,0 0 7 0 0,0 3-33 0 0,1-2-188 0 0,-1 1 0 0 0,0-1 0 0 0,0 1 0 0 0,1 0 0 0 0,-1-1 0 0 0,1 1 0 0 0,0-1 0 0 0,-1 1 0 0 0,1-1 0 0 0,0 0 0 0 0,0 1 0 0 0,0-1-4 0 0,0 1-1 0 0,0 0 1 0 0,0-1-1 0 0,0 1 0 0 0,0 0 0 0 0,-1 0 1 0 0,1 0-1 0 0,0 0 0 0 0,-1-1 0 0 0,0 1 0 0 0,1 0 1 0 0,-1 0-1 0 0,0 1 1 0 0,1 5 32 0 0,1-2 58 0 0,3 4 211 0 0,-4-9-245 0 0,0 1 1 0 0,0-1-1 0 0,0 1 0 0 0,0 0 0 0 0,-1-1 1 0 0,1 1-1 0 0,-1 0 0 0 0,1 0 0 0 0,-1-1 1 0 0,1 1-1 0 0,-1 0 0 0 0,0 0 0 0 0,0 0-56 0 0,1 18 768 0 0,2-10-323 0 0,1-2-144 0 0,1-2-85 0 0,-4-4-28 0 0,1-1-35 0 0,-1 2 63 0 0,0 0-77 0 0,-1 1-72 0 0,0-1-14 0 0,0 0 55 0 0,2 0 51 0 0,1 2-66 0 0,0-1-55 0 0,-1-2 19 0 0,-1 1 36 0 0,0 0 61 0 0,0 0 34 0 0,-1 0 66 0 0,0 1 76 0 0,1 0 88 0 0,-1 0-265 0 0,1 13 581 0 0,3-11-446 0 0,-1-5-201 0 0,2 0-53 0 0,-5-1-30 0 0,0 0 1 0 0,0 0-1 0 0,0 0 1 0 0,0 0-1 0 0,0 0 1 0 0,0 0-1 0 0,0 0 1 0 0,0 0-1 0 0,1 0 1 0 0,-1 0-1 0 0,0 0 1 0 0,0 0-1 0 0,0 0 1 0 0,0 0-1 0 0,0 0 1 0 0,0 0-1 0 0,0 0 1 0 0,0 0-1 0 0,0 0 1 0 0,0 0-1 0 0,1 0 1 0 0,-1 0-1 0 0,0 0 1 0 0,0 0-1 0 0,0 0 1 0 0,0 0-1 0 0,0 0 1 0 0,0 0-1 0 0,0 0 1 0 0,0 0-1 0 0,0 0 1 0 0,0 0-1 0 0,0 0 1 0 0,0 1 0 0 0,0-1-1 0 0,0 0 1 0 0,0 0-1 0 0,0 0 1 0 0,0 0-1 0 0,1 0 1 0 0,-1 0-1 0 0,0 0 1 0 0,0 0-1 0 0,0 0 1 0 0,0 0-1 0 0,0 0 1 0 0,0 1-1 0 0,0-1 1 0 0,0 0-1 0 0,0 0 1 0 0,0 0-1 0 0,0 0 1 0 0,0 0-1 0 0,-1 0 1 0 0,1 0-1 0 0,0 0 1 0 0,0 0-5 0 0,0 11 194 0 0,0-8-30 0 0,0-3-4 0 0,0 0 0 0 0,0 0-1 0 0,0 0-6 0 0,0 0-1 0 0,0 0-4 0 0,0 0-16 0 0,0 0-4 0 0,0 0 0 0 0,0-3-10 0 0,2-21-1 0 0,-1 22-113 0 0,-1 1 0 0 0,1-1 1 0 0,-1 0-1 0 0,1 1 0 0 0,0-1 0 0 0,-1 1 0 0 0,1 0 1 0 0,0-1-1 0 0,1 0-4 0 0,3-8 8 0 0,-4-1 29 0 0,-1 10-36 0 0,0-1-1 0 0,1 0 1 0 0,-1 0 0 0 0,0 0 0 0 0,1 0-1 0 0,0 1 1 0 0,-1-1 0 0 0,1 0 0 0 0,0 0 0 0 0,0 1-1 0 0,0-1 1 0 0,0 0 0 0 0,0 1 0 0 0,1-1-1 0 0,20-21 0 0 0,-18 20 0 0 0,0 0 0 0 0,-1 0 0 0 0,1 0 0 0 0,-1-1 0 0 0,0 0-1 0 0,0 1 1 0 0,1-3 0 0 0,1-6 0 0 0,-3 8 0 0 0,-1 0 0 0 0,1 0 0 0 0,0 0 0 0 0,0 1 0 0 0,1-1 0 0 0,-1 0 0 0 0,1 1 0 0 0,-1 0 0 0 0,1-1 0 0 0,0 1 0 0 0,0 0 0 0 0,1 1 0 0 0,-1-1 0 0 0,1 1 0 0 0,2-2 0 0 0,6-5 0 0 0,-8 6 0 0 0,0-1 0 0 0,0 1 0 0 0,0 0 0 0 0,0 1 0 0 0,1-1 0 0 0,-1 1 0 0 0,2-1 0 0 0,-5 3 0 0 0,0-1 0 0 0,0 1 0 0 0,-1-1-1 0 0,1 0 1 0 0,0 1 0 0 0,0 0-1 0 0,0-1 1 0 0,0 1 0 0 0,0-1-1 0 0,-1 1 1 0 0,1 0 0 0 0,0 0-1 0 0,0 0 1 0 0,0-1 0 0 0,0 1-1 0 0,0 0 1 0 0,0 0 0 0 0,0 0-1 0 0,0 0 1 0 0,0 1 0 0 0,0-1-1 0 0,0 0 1 0 0,0 0 0 0 0,0 0-1 0 0,0 1 1 0 0,0-1 0 0 0,0 1-1 0 0,-1-1 1 0 0,1 0 0 0 0,0 1-1 0 0,0 0 1 0 0,0 0 0 0 0,0-1-2 0 0,13 6-46 0 0,-9 4 36 0 0,8-5 0 0 0,-10-3 8 0 0,-1 0-1 0 0,1-1 0 0 0,-1 1 0 0 0,1 0 0 0 0,-1 0 0 0 0,0 1 1 0 0,0-1-1 0 0,0 0 0 0 0,0 1 0 0 0,0-1 0 0 0,-1 1 0 0 0,1 0 5 0 0,17 38-36 0 0,-3-5 6 0 0,13 13 44 0 0,-24-17 106 0 0,6-19-94 0 0,-8-6 52 0 0,-3 2-75 0 0,-1-6 8 0 0,4 12 48 0 0,8-1 8 0 0,-9-12 3 0 0,-2-2 2 0 0,0 0 0 0 0,0 0-1 0 0,0 0-6 0 0,0 0 5 0 0,0 0 20 0 0,3-2-10 0 0,10-9-64 0 0,-8 9-16 0 0,-4 1 0 0 0,-1 1 0 0 0,1 0 0 0 0,0 0 0 0 0,-1-1 0 0 0,1 1 0 0 0,-1 0 0 0 0,1-1 0 0 0,-1 1 0 0 0,1-1 0 0 0,0 1 0 0 0,-1-1 0 0 0,0 1 0 0 0,1-1 0 0 0,-1 1 0 0 0,1-1 0 0 0,-1 1 0 0 0,1-1 0 0 0,-1 0 0 0 0,0 1 0 0 0,0-1 0 0 0,1 1 0 0 0,-1-1 0 0 0,2-4 0 0 0,1 1 0 0 0,-1 1 0 0 0,0 0 0 0 0,1 0 0 0 0,0 0 0 0 0,-1 0 0 0 0,1 0-1 0 0,1 0 1 0 0,0-1 3 0 0,1 0 0 0 0,-1-1 0 0 0,0 0 0 0 0,2-2-3 0 0,16-24 45 0 0,19-15-37 0 0,-10 16-66 0 0,1-3-69 0 0,-30 31 119 0 0,1 1 0 0 0,-1-1-1 0 0,0 0 1 0 0,1 1 0 0 0,-1 0-1 0 0,1-1 1 0 0,-1 1 0 0 0,1 0 0 0 0,0 0-1 0 0,-1 1 1 0 0,1-1 0 0 0,0 0 0 0 0,0 1-1 0 0,-1 0 1 0 0,1 0 0 0 0,0-1 0 0 0,0 2-1 0 0,0-1 1 0 0,2 0 8 0 0,3 0-6 0 0,3 0-30 0 0,18 2 12 0 0,-28-2 23 0 0,1 0 1 0 0,-1 0-1 0 0,0 1 1 0 0,0-1-1 0 0,0 1 1 0 0,0-1-1 0 0,0 1 1 0 0,0-1-1 0 0,0 1 1 0 0,0 0-1 0 0,0-1 1 0 0,0 1-1 0 0,0 0 1 0 0,0 0-1 0 0,0 0 1 0 0,0 0-1 0 0,0 0 1 0 0,-1 0-1 0 0,1 0 1 0 0,0 0 0 0 0,1 4-12 0 0,-2-4 10 0 0,1 0 0 0 0,-1-1 0 0 0,0 1 0 0 0,1-1 0 0 0,-1 1 0 0 0,0 0 0 0 0,1-1 0 0 0,-1 1 0 0 0,1-1 0 0 0,-1 1 0 0 0,0-1 0 0 0,1 1 0 0 0,0-1 1 0 0,-1 1-1 0 0,1-1 0 0 0,-1 0 0 0 0,1 1 0 0 0,-1-1 0 0 0,1 0 0 0 0,0 1 0 0 0,-1-1 0 0 0,1 0 2 0 0,4 3 1 0 0,-4-3-1 0 0,0 1 0 0 0,0 0 0 0 0,0-1 0 0 0,0 1 0 0 0,0 0 0 0 0,0 0 0 0 0,0 0 0 0 0,0-1 0 0 0,-1 1 0 0 0,1 0 0 0 0,0 0 0 0 0,-1 0 0 0 0,1 0 0 0 0,-1 0 0 0 0,1 1 0 0 0,-1-1 0 0 0,1 0 0 0 0,-1 1 0 0 0,5 9 0 0 0,8 4 0 0 0,0 1 0 0 0,-8-3 0 0 0,6-7 0 0 0,-6 7 0 0 0,6 2 0 0 0,-9 1 0 0 0,-2-15 1 0 0,0 0-1 0 0,0 0 0 0 0,0-1 0 0 0,0 1 0 0 0,0 0 0 0 0,0-1 0 0 0,1 1 0 0 0,-1 0 0 0 0,0 0 1 0 0,0-1-1 0 0,1 1 0 0 0,-1 0 0 0 0,0-1 0 0 0,1 1 0 0 0,-1 0 0 0 0,1-1 0 0 0,-1 1 0 0 0,1-1 1 0 0,-1 1-1 0 0,1-1 0 0 0,-1 1 0 0 0,1-1 0 0 0,-1 1 0 0 0,1-1 0 0 0,0 1 0 0 0,-1-1-1 0 0,1 0-1 0 0,-1 1 1 0 0,1-1 0 0 0,-1 0-1 0 0,1 1 1 0 0,-1-1-1 0 0,0 1 1 0 0,1-1 0 0 0,-1 0-1 0 0,1 1 1 0 0,-1-1-1 0 0,0 1 1 0 0,0-1 0 0 0,1 1-1 0 0,-1 0 1 0 0,0-1 0 0 0,0 1-1 0 0,0-1 1 0 0,1 1-1 0 0,-1-1 1 0 0,0 1 0 0 0,0-1-1 0 0,0 1 1 0 0,0 0 1 0 0,0-1-3 0 0,0 0 0 0 0,0 0 0 0 0,0 0 0 0 0,0 1 0 0 0,0-1 0 0 0,0 0 0 0 0,0 0 1 0 0,0 0-1 0 0,0 0 0 0 0,0 0 0 0 0,0 0 0 0 0,0 0 0 0 0,0 0 0 0 0,0 0 0 0 0,0 0 0 0 0,0 1 0 0 0,0-1 1 0 0,0 0-1 0 0,0 0 0 0 0,0 0 0 0 0,0 0 0 0 0,0 0 0 0 0,0 0 0 0 0,0 0 0 0 0,0 0 0 0 0,0 0 0 0 0,0 0 1 0 0,0 0-1 0 0,0 1 0 0 0,0-1 0 0 0,0 0 0 0 0,0 0 0 0 0,1 0 0 0 0,-1 0 0 0 0,0 0 0 0 0,0 0 0 0 0,0 0 1 0 0,0 0-1 0 0,0 0 0 0 0,0 0 0 0 0,0 0 0 0 0,0 0 0 0 0,0 0 0 0 0,0 0 0 0 0,1 0 0 0 0,-1 0 0 0 0,0 0 1 0 0,0 0-1 0 0,0 0 0 0 0,0 0 0 0 0,0 0 0 0 0,0 0 0 0 0,0 0 0 0 0,0 0 0 0 0,0 0 0 0 0,0 0 0 0 0,1 0 3 0 0,1 0-69 0 0,4 3-18 0 0,-4-2 22 0 0,-1 1-48 0 0,1 0-76 0 0,-1-1-43 0 0,0 1-84 0 0,0-1-97 0 0,1 0-111 0 0,-1 0 216 0 0,-1-1-33 0 0,1 1-35 0 0,0-1-36 0 0,0 0-37 0 0,0 0-41 0 0,1 1-41 0 0,-1-1-44 0 0,1 0-1601 0 0,-2 0-1233 0 0</inkml:trace>
  <inkml:trace contextRef="#ctx0" brushRef="#br0" timeOffset="444.72">1341 0 8656 0 0,'0'0'250'0'0,"0"0"4"0"0,0 0-96 0 0,0 0-43 0 0,0 0 120 0 0,-2 0 219 0 0,-24 0 485 0 0,20 3-555 0 0,-7 8-31 0 0,8-9-260 0 0,5-2-70 0 0,-1 0 0 0 0,0 1 0 0 0,1-1 0 0 0,-1 0 0 0 0,0 1 0 0 0,1-1 0 0 0,-1 0 0 0 0,1 1 0 0 0,-1-1-1 0 0,1 1 1 0 0,-1-1 0 0 0,1 1 0 0 0,-1-1 0 0 0,1 1 0 0 0,-1-1 0 0 0,1 1 0 0 0,0-1 0 0 0,-1 1 0 0 0,1 0-1 0 0,0-1 1 0 0,-1 1 0 0 0,1 0-23 0 0,-2 4 93 0 0,1-4-71 0 0,0 0 1 0 0,1 0-1 0 0,-1 0 1 0 0,0 0 0 0 0,1-1-1 0 0,-1 1 1 0 0,0 0-1 0 0,0 0 1 0 0,0-1-1 0 0,0 1 1 0 0,0-1 0 0 0,0 1-1 0 0,0 0 1 0 0,0-1-1 0 0,0 0 1 0 0,0 1-23 0 0,-11 5 327 0 0,7 7 17 0 0,-8 3-15 0 0,0 0-52 0 0,8-6-103 0 0,4-7-137 0 0,0-1 0 0 0,0 0 0 0 0,0 1-1 0 0,0-1 1 0 0,-1 0 0 0 0,1 0 0 0 0,-1 0 0 0 0,0 0 0 0 0,0 0-37 0 0,-1 1 67 0 0,0 1 0 0 0,0 0 1 0 0,1 0-1 0 0,-1 0 1 0 0,0 1-68 0 0,-6 12 176 0 0,7-11-131 0 0,-4 25 237 0 0,-4-17-178 0 0,7-12-10 0 0,3 0-41 0 0,0 3 23 0 0,3 1-31 0 0,-3-5-41 0 0,1-1 1 0 0,0 0 0 0 0,-1 1 0 0 0,1-1 0 0 0,-1 0 0 0 0,1 0 0 0 0,0 1 0 0 0,-1-1 0 0 0,1 0-1 0 0,0 0 1 0 0,-1 0 0 0 0,1 0 0 0 0,0 0 0 0 0,0 0 0 0 0,-1 0-5 0 0,0 0 1 0 0,0 0 1 0 0,1 0-1 0 0,-1 0 1 0 0,0 0-1 0 0,0 0 1 0 0,0 0-1 0 0,0 0 1 0 0,0 0-1 0 0,0 0 1 0 0,0 0-1 0 0,0 0 1 0 0,0 0-1 0 0,0 0 1 0 0,1 0-1 0 0,-1 0 1 0 0,0 0-1 0 0,0 0 1 0 0,0 0-1 0 0,0 0 1 0 0,0 0-1 0 0,0 0 1 0 0,0 0-1 0 0,0 0 1 0 0,0 0-1 0 0,0 0 1 0 0,0 0-1 0 0,0 0 1 0 0,1 0-1 0 0,-1 0 1 0 0,0 0-1 0 0,0 1 1 0 0,0-1-1 0 0,0 0 1 0 0,0 0-1 0 0,0 0 1 0 0,0 0-1 0 0,0 0 1 0 0,0 0-1 0 0,0 0 1 0 0,0 0-1 0 0,0 0 1 0 0,0 0-1 0 0,0 0 1 0 0,0 1-1 0 0,0-1 1 0 0,0 0-1 0 0,0 0 1 0 0,0 0-1 0 0,0 0 1 0 0,0 0-1 0 0,0 0 1 0 0,0 0-1 0 0,0 0 1 0 0,0 0-1 0 0,0 0 1 0 0,0 1-1 0 0,0-1-1 0 0,2 8 50 0 0,-2-7-48 0 0,1-1-1 0 0,-1 0 1 0 0,0 1-1 0 0,1-1 1 0 0,-1 0-1 0 0,1 1 1 0 0,-1-1-1 0 0,1 0 1 0 0,-1 1-1 0 0,0-1 1 0 0,1 0-1 0 0,-1 0 1 0 0,1 0-1 0 0,-1 1 1 0 0,1-1-1 0 0,-1 0 0 0 0,1 0 1 0 0,0 0-1 0 0,-1 0 1 0 0,1 0-1 0 0,-1 0 1 0 0,1 0-2 0 0,4 2 53 0 0,-4-1-50 0 0,13 10 27 0 0,-13-11-26 0 0,0 0-1 0 0,-1 0 0 0 0,1 1 0 0 0,0-1 0 0 0,0 0 1 0 0,-1 0-1 0 0,1 0 0 0 0,0 0 0 0 0,0 0 0 0 0,-1 0 0 0 0,1 0 1 0 0,0 0-1 0 0,0-1 0 0 0,-1 1 0 0 0,1 0 0 0 0,0 0 1 0 0,-1-1-1 0 0,1 1-3 0 0,8-5 34 0 0,-8 4-30 0 0,1 0 1 0 0,-1 0-1 0 0,1 0 1 0 0,-1 0-1 0 0,1 1 0 0 0,-1-1 1 0 0,1 1-1 0 0,-1-1 1 0 0,1 1-1 0 0,0-1 1 0 0,1 1-5 0 0,2-3 74 0 0,8-5-21 0 0,4 1-36 0 0,-13 5-17 0 0,-1 1 0 0 0,1-1 0 0 0,-1 0 0 0 0,1 1 0 0 0,-1-1-1 0 0,2-2 1 0 0,3-9 11 0 0,5 8 32 0 0,18-21-46 0 0,-11 17-56 0 0,7-4-13 0 0,-8-2-32 0 0,-18 13 103 0 0,1 1-1 0 0,-1 0 0 0 0,0 0 0 0 0,1 0 1 0 0,-1 0-1 0 0,1 0 0 0 0,0 0 0 0 0,-1 0 1 0 0,1 0-1 0 0,0 1 0 0 0,-1-1 0 0 0,1 1 0 0 0,0-1 1 0 0,0 1-1 0 0,0 0 2 0 0,4 2-56 0 0,4 11-19 0 0,-7 3 19 0 0,-3-14 55 0 0,0-1 1 0 0,0 1-1 0 0,0 0 0 0 0,1-1 0 0 0,-1 1 1 0 0,1 0-1 0 0,-1-1 0 0 0,1 1 1 0 0,-1-1-1 0 0,1 1 0 0 0,0-1 0 0 0,0 1 1 0 0,0-1-1 0 0,0 1 1 0 0,4 6 0 0 0,-3 7 0 0 0,1 1 0 0 0,8 0 0 0 0,-9-3-23 0 0,1-8-93 0 0,7 6-33 0 0,-8-9 62 0 0,-1-2-63 0 0,-1 1-79 0 0,0-1 68 0 0,0 0-36 0 0,0 0-40 0 0,0 0-36 0 0,0 0-373 0 0,0 0 89 0 0,0 0-52 0 0,0 0-716 0 0,0 0-566 0 0,0 0-1075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02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7344 0 0,'0'0'165'0'0,"0"0"22"0"0,0 0 9 0 0,0 0 42 0 0,0 0 117 0 0,0 0 49 0 0,0 0 11 0 0,0 0-22 0 0,0 0-94 0 0,0 0-41 0 0,0 0-8 0 0,0 0 12 0 0,0 0 62 0 0,0 0 27 0 0,0 3 8 0 0,0 3-123 0 0,0 0-40 0 0,0 8 99 0 0,0-4-150 0 0,0 0-36 0 0,0 22 155 0 0,0-21-115 0 0,2 6 95 0 0,4 1-40 0 0,-1-3-54 0 0,-1 15 134 0 0,-4 1-60 0 0,0-21-138 0 0,-1-1 1 0 0,2 1 0 0 0,1 8-87 0 0,3 5 139 0 0,-3-12-59 0 0,0-1 1 0 0,0 1-1 0 0,-1 0 1 0 0,0 2-81 0 0,-1-7 68 0 0,0 1 0 0 0,1-1 0 0 0,0 1-1 0 0,1-1 1 0 0,-1 0 0 0 0,1 1-68 0 0,4 16 204 0 0,-4 9 35 0 0,-2-25-145 0 0,0 1 0 0 0,0 0 0 0 0,1-1 1 0 0,1 7-95 0 0,3 3 109 0 0,-3-11-69 0 0,0 1 0 0 0,-1 0 0 0 0,1-1 1 0 0,-2 1-1 0 0,1 0 0 0 0,-1 0-40 0 0,0 5 61 0 0,-1 9 47 0 0,5-4 30 0 0,-2-11-102 0 0,2 5 65 0 0,0 2 52 0 0,-2 1 56 0 0,-1 2 58 0 0,-1 16 5 0 0,0-19-254 0 0,0-7 72 0 0,0 1-40 0 0,0-2 32 0 0,-2-5-28 0 0,-9 0-65 0 0,2 0-121 0 0,2-3 59 0 0,5-2-1 0 0,2 0-59 0 0,-1 3-100 0 0,-1-1-253 0 0,-1 0 207 0 0,-3-5-181 0 0,5 5 253 0 0,0-1-84 0 0,0 2 16 0 0,0-1-68 0 0,1 0-80 0 0,0 0-90 0 0,0 1 129 0 0,0 1-46 0 0,0-1-42 0 0,0 1-35 0 0,0-1-143 0 0,0 0-36 0 0,0-4-1497 0 0</inkml:trace>
  <inkml:trace contextRef="#ctx0" brushRef="#br0" timeOffset="402.3">1 63 5904 0 0,'0'0'132'0'0,"0"0"17"0"0,2-2 11 0 0,9-11-21 0 0,-8 6-117 0 0,-3 6-22 0 0,0 1 0 0 0,0-1 0 0 0,1 1 0 0 0,-1-1 1 0 0,0 1-1 0 0,0-1 0 0 0,0 1 0 0 0,1-1 0 0 0,-1 1 0 0 0,0 0 0 0 0,1-1 1 0 0,-1 1-1 0 0,0-1 0 0 0,1 1 0 0 0,-1 0 0 0 0,1-1 0 0 0,-1 1 1 0 0,0 0-1 0 0,1 0 0 0 0,-1-1 0 0 0,1 1 0 0 0,-1 0 0 0 0,1 0 1 0 0,-1 0-1 0 0,1-1 0 0 0,-1 1 0 0 0,1 0 0 0 0,-1 0 0 0 0,1 0 1 0 0,-1 0-1 0 0,1 0 0 0 0,-1 0 0 0 0,1 0 0 0 0,-1 0 0 0 0,1 0 0 0 0,-1 0 1 0 0,1 1-1 0 0,-1-1 0 0 0,7-1-11 0 0,-3-1 43 0 0,1-3 136 0 0,-1 0 34 0 0,-4 5-179 0 0,1 0 0 0 0,0-1 0 0 0,-1 1 0 0 0,1-1 0 0 0,0 1 0 0 0,0 0 0 0 0,-1 0 0 0 0,1-1 0 0 0,0 1 0 0 0,0 0 0 0 0,-1 0 0 0 0,1 0 0 0 0,0 0 0 0 0,0 0 0 0 0,0 0-23 0 0,6 0 176 0 0,-5 0-117 0 0,0 1 1 0 0,0-1-1 0 0,1 0 0 0 0,-1-1 1 0 0,0 1-1 0 0,0 0 0 0 0,0 0 0 0 0,0-1 1 0 0,0 0-1 0 0,1 0-59 0 0,5-4 175 0 0,3 0 64 0 0,2 2 56 0 0,6 3 125 0 0,0 0-43 0 0,4 0 35 0 0,11 0 157 0 0,-18 2-404 0 0,-1 4-56 0 0,1 0-17 0 0,0-4 46 0 0,-15-2-121 0 0,1 0 0 0 0,0 0 1 0 0,-1 1-1 0 0,1-1 0 0 0,0 1 1 0 0,-1-1-1 0 0,1 1 0 0 0,-1-1 1 0 0,2 1-18 0 0,13 10 110 0 0,15 21 47 0 0,-16-16-58 0 0,-11-11-57 0 0,1 1-1 0 0,-1 0 0 0 0,1 0 0 0 0,1 4-41 0 0,1 2 49 0 0,-2-4 33 0 0,0 1 1 0 0,0 0-1 0 0,2 8-82 0 0,3 6 73 0 0,-5-12-24 0 0,-1 0 0 0 0,0 1-1 0 0,0 0 1 0 0,0 7-49 0 0,2 4 85 0 0,1 2 35 0 0,-5-20-100 0 0,0 1 14 0 0,0 1 0 0 0,0 0 0 0 0,0 1 0 0 0,-1-1 0 0 0,0 0 0 0 0,0 6-34 0 0,-1 28 158 0 0,0 57 284 0 0,-3-80-318 0 0,2-16-106 0 0,-1 0-1 0 0,1 0 1 0 0,0 0 0 0 0,0 0 0 0 0,-1 0 0 0 0,1-1-1 0 0,-1 1 1 0 0,0 0-18 0 0,-11 13 139 0 0,8-4-30 0 0,4-9-84 0 0,0 0 1 0 0,0 1-1 0 0,0-1 1 0 0,0 0 0 0 0,-1 0-1 0 0,1 0 1 0 0,-1 0-1 0 0,1 0 1 0 0,-1 0-26 0 0,-7 8 142 0 0,-16 14 180 0 0,10-14-204 0 0,1-7-60 0 0,2-1-2 0 0,0 4-24 0 0,10-5-28 0 0,1 0 0 0 0,-1 0 0 0 0,1 0 0 0 0,-1 0 0 0 0,1-1 1 0 0,-1 1-1 0 0,0-1 0 0 0,0 1 0 0 0,1-1 0 0 0,-1 1 0 0 0,0-1 0 0 0,0 0 0 0 0,0 0-4 0 0,-44 0 67 0 0,-2 0 34 0 0,46 0-96 0 0,0 0-1 0 0,1 0 1 0 0,-1-1 0 0 0,0 1-1 0 0,1 0 1 0 0,-1-1 0 0 0,1 1 0 0 0,-1-1-1 0 0,0 0 1 0 0,1 1 0 0 0,-1-1 0 0 0,1 0-1 0 0,0 0 1 0 0,-1 0-5 0 0,-6-4 1 0 0,-23-11-16 0 0,25 15-5 0 0,-1 1-17 0 0,1-4-75 0 0,-3-4 79 0 0,-2-2-71 0 0,5 4 12 0 0,0-1-33 0 0,1 0-39 0 0,1-1-45 0 0,1 0-49 0 0,2-1-55 0 0,1-1 79 0 0,0 4-31 0 0,0 3 110 0 0,0 0-33 0 0,0 1-38 0 0,0-1-42 0 0,0 1-45 0 0,0 0-43 0 0,0 0-38 0 0,0 0-33 0 0,0-2-703 0 0,0-2-728 0 0</inkml:trace>
  <inkml:trace contextRef="#ctx0" brushRef="#br0" timeOffset="5125.74">805 537 5560 0 0,'3'0'193'0'0,"1"0"-144"0"0,1 0 67 0 0,0 0 62 0 0,1 0 55 0 0,1 0 46 0 0,0 0 41 0 0,6 0 414 0 0,-4-2-451 0 0,3-4 12 0 0,1-1-18 0 0,-5 6-26 0 0,-2-2 89 0 0,7-7-52 0 0,0 4-28 0 0,-8-4-4 0 0,8 5-14 0 0,0-6-55 0 0,-10 9-76 0 0,0 0-38 0 0,-1 2-23 0 0,1 0-25 0 0,0 0-8 0 0,-1-1 22 0 0,4-12 103 0 0,4 0-36 0 0,-6 7 2 0 0,-4 1-64 0 0,1 0-12 0 0,6 1 21 0 0,-2 0-26 0 0,-4-9 45 0 0,-1 7-30 0 0,0-11 123 0 0,0 13-148 0 0,-2-1 63 0 0,-9-5 2 0 0,7 4-2 0 0,4 1-61 0 0,-1 0-8 0 0,0 4-7 0 0,1 1 0 0 0,-1 0 1 0 0,0-1-1 0 0,0 1 1 0 0,0 0-1 0 0,1 0 1 0 0,-1-1-1 0 0,0 1 0 0 0,0 0 1 0 0,0 0-1 0 0,0 0 1 0 0,0 0-1 0 0,1 0 1 0 0,-2 0-5 0 0,1 0 1 0 0,0 0 0 0 0,0 1 0 0 0,0-2 1 0 0,1 1-1 0 0,-1 0 0 0 0,0 0 1 0 0,0 0-1 0 0,0 0 0 0 0,0 0 0 0 0,1-1 1 0 0,-1 1-1 0 0,0 0 0 0 0,0-1 1 0 0,0 1-2 0 0,-3-7 0 0 0,0 2-3 0 0,-9 4 59 0 0,0 1-29 0 0,-3 2 53 0 0,8 3-35 0 0,6-4-36 0 0,1 0 0 0 0,0 0 0 0 0,-1 0-1 0 0,1-1 1 0 0,-1 1 0 0 0,1 0 0 0 0,-1-1-1 0 0,0 1 1 0 0,1-1 0 0 0,-1 1-1 0 0,0-1 1 0 0,1 0 0 0 0,-1 0 0 0 0,0 0-9 0 0,1 0 7 0 0,-1 0 1 0 0,0 1 0 0 0,1-1 0 0 0,-1 0 0 0 0,0 1 0 0 0,1-1-1 0 0,-1 1 1 0 0,1-1 0 0 0,-1 1 0 0 0,1 0 0 0 0,-1 0-1 0 0,1-1 1 0 0,-1 1 0 0 0,1 1-8 0 0,-7 2 35 0 0,-3 1 20 0 0,10-5-46 0 0,-1 1 0 0 0,1-1 0 0 0,0 1 0 0 0,0-1 0 0 0,0 1 0 0 0,0-1 0 0 0,0 1 0 0 0,0-1 1 0 0,0 1-1 0 0,0 0 0 0 0,0 0 0 0 0,0-1 0 0 0,1 1 0 0 0,-1 0 0 0 0,0 0 0 0 0,0 0 0 0 0,1 0 0 0 0,-1 1-9 0 0,-2 3 42 0 0,3-5-32 0 0,0 1 1 0 0,0 0 0 0 0,-1-1-1 0 0,1 1 1 0 0,0 0-1 0 0,-1-1 1 0 0,1 1 0 0 0,0-1-1 0 0,-1 1 1 0 0,1-1-1 0 0,-1 1 1 0 0,1-1-1 0 0,-1 1 1 0 0,1-1 0 0 0,-1 1-1 0 0,0-1 1 0 0,1 0-1 0 0,-1 1 1 0 0,1-1 0 0 0,-1 0-1 0 0,0 1 1 0 0,0-1-11 0 0,-4 2 43 0 0,2 1-4 0 0,-1-1 0 0 0,0 1 0 0 0,1 0 1 0 0,0 0-1 0 0,0 1 0 0 0,0-1 0 0 0,0 0 0 0 0,0 1 1 0 0,1 0-1 0 0,-1 0 0 0 0,1 0-39 0 0,-6 14 145 0 0,3-7 4 0 0,1 0-33 0 0,-6 6 33 0 0,2-5-92 0 0,3 0-36 0 0,-4 12 20 0 0,8-20-33 0 0,-1 0 1 0 0,1-1-1 0 0,-1 2 0 0 0,1-1 1 0 0,0 0-1 0 0,1 0 0 0 0,-1 0 1 0 0,1 3-9 0 0,0-5 8 0 0,0 0 1 0 0,-1 0 0 0 0,1 0-1 0 0,0 0 1 0 0,-1 0 0 0 0,1-1 0 0 0,-1 1-1 0 0,0 0 1 0 0,1 0 0 0 0,-1-1 0 0 0,-1 2-9 0 0,-2 8 37 0 0,8 1-19 0 0,-3-10-10 0 0,0-1 1 0 0,0 1-1 0 0,0 0 0 0 0,-1-1 1 0 0,1 1-1 0 0,-1 0 0 0 0,1 0 1 0 0,-1-1-1 0 0,0 1 0 0 0,1 1-8 0 0,0 18 82 0 0,-1-19-76 0 0,1 0 1 0 0,-1 0-1 0 0,1 0 0 0 0,0-1 1 0 0,-1 1-1 0 0,1 0 0 0 0,0 0 1 0 0,0-1-1 0 0,0 1 0 0 0,0 0 1 0 0,1 0-7 0 0,1 1 10 0 0,0 0 0 0 0,0 0 1 0 0,0-1-1 0 0,1 1 1 0 0,-1-1-1 0 0,3 1-10 0 0,21 11 69 0 0,4 2-48 0 0,-16-12 17 0 0,6-5-23 0 0,-12 1-14 0 0,0 0-33 0 0,0 0 37 0 0,29 0 155 0 0,-25 0-200 0 0,-6 0-35 0 0,-1 0-48 0 0,0 0-56 0 0,1 0-65 0 0,-5 0 31 0 0,0 0-35 0 0,2 0-347 0 0,-1-1 76 0 0,0 1-50 0 0,4-2-677 0 0,3-2-537 0 0,9-5-1020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14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16 7632 0 0,'0'0'166'0'0,"0"0"29"0"0,0 0 14 0 0,-2 0-25 0 0,-9 0-73 0 0,9 0 8 0 0,-1-2 135 0 0,-8-9 222 0 0,9 8 18 0 0,2 3-17 0 0,-3 0-80 0 0,-23 0 313 0 0,23 0-384 0 0,0 0-106 0 0,-14 0 30 0 0,-2 0 35 0 0,-1 0 46 0 0,0 0 54 0 0,19 0-378 0 0,1 0 1 0 0,-1 0-1 0 0,0 0 1 0 0,1 0-1 0 0,-1 0 1 0 0,0 1-1 0 0,1-1 1 0 0,-1 0-1 0 0,0 0 1 0 0,1 0-1 0 0,-1 0 1 0 0,0 1-1 0 0,1-1 1 0 0,-1 0-1 0 0,1 1 1 0 0,-1-1-1 0 0,1 1 1 0 0,-1-1-1 0 0,0 0 1 0 0,1 1-1 0 0,-1-1 1 0 0,1 1-1 0 0,0-1 1 0 0,-1 1-1 0 0,1 0 1 0 0,-1-1-8 0 0,1 1 6 0 0,0-1 1 0 0,-1 1-1 0 0,1 0 1 0 0,-1-1-1 0 0,1 1 1 0 0,-1-1-1 0 0,1 1 0 0 0,-1-1 1 0 0,1 0-1 0 0,-1 1 1 0 0,1-1-1 0 0,-1 0 1 0 0,0 1-1 0 0,1-1 1 0 0,-1 0-1 0 0,1 1 1 0 0,-1-1-1 0 0,0 0 0 0 0,1 0 1 0 0,-1 0-1 0 0,0 0 1 0 0,1 0-1 0 0,-1 0 1 0 0,0 0-1 0 0,0 0 1 0 0,1 0-7 0 0,-2 0 13 0 0,0 0-1 0 0,0 1 1 0 0,0-1 0 0 0,1 0 0 0 0,-1 1 0 0 0,0-1 0 0 0,1 1 0 0 0,-1 0 0 0 0,0-1 0 0 0,1 1 0 0 0,-1 0 0 0 0,1 0 0 0 0,-1 0-13 0 0,0 0 13 0 0,1 0-1 0 0,-1 0 1 0 0,1 0 0 0 0,-1 0 0 0 0,0-1 0 0 0,1 1 0 0 0,-1-1 0 0 0,0 1 0 0 0,1-1 0 0 0,-1 1 0 0 0,0-1 0 0 0,0 0 0 0 0,0 0-13 0 0,1 0 12 0 0,-1 0 0 0 0,0 0-1 0 0,1 1 1 0 0,-1-1 0 0 0,0 0 0 0 0,1 1 0 0 0,-1-1 0 0 0,1 1 0 0 0,-1 0 0 0 0,1-1 0 0 0,-1 1 0 0 0,1 0 0 0 0,-1 0 0 0 0,1 0-12 0 0,-7 4 38 0 0,-24 11-19 0 0,16-11-19 0 0,15-4 0 0 0,0 0 0 0 0,0-1 0 0 0,0 1 0 0 0,0 0 0 0 0,0 0 0 0 0,0 0 0 0 0,0 0 0 0 0,0 0 0 0 0,0 0 0 0 0,0 0 0 0 0,0 0 0 0 0,0 1 0 0 0,-1 11-18 0 0,2-10-66 0 0,0 0-5 0 0,0 10 21 0 0,2 3 65 0 0,-1-15 6 0 0,-1 0 0 0 0,1-1-1 0 0,0 1 1 0 0,0 0 0 0 0,-1 0-1 0 0,1 0 1 0 0,0 0 0 0 0,0-1 0 0 0,0 1-1 0 0,0 0 1 0 0,0-1 0 0 0,0 1-1 0 0,0-1 1 0 0,0 1 0 0 0,0-1-1 0 0,0 1-2 0 0,11 5 11 0 0,-5 7-11 0 0,-4-11-3 0 0,0 0 0 0 0,-1 0 0 0 0,1-1 1 0 0,0 1-1 0 0,0-1 0 0 0,0 0 0 0 0,1 0 3 0 0,0 1-7 0 0,0-1-1 0 0,0 1 1 0 0,0 0-1 0 0,0 0 0 0 0,-1 1 1 0 0,1-1-1 0 0,-1 1 1 0 0,1 0 7 0 0,16 14 0 0 0,0 0 0 0 0,1-1 0 0 0,1-1 0 0 0,9 4 0 0 0,10 7 0 0 0,-22-10 14 0 0,-1 0 54 0 0,1-5 7 0 0,-4-4 48 0 0,6 6-6 0 0,-13 0 55 0 0,5-7 20 0 0,1 4 7 0 0,-12-7-1 0 0,-2-3-6 0 0,0 2-6 0 0,0 5-75 0 0,1 1-39 0 0,-1-3 8 0 0,0 0 28 0 0,-1-1 57 0 0,-1-1 3 0 0,-9 8 0 0 0,8-9-63 0 0,1 0-38 0 0,-1-2-25 0 0,0 0-26 0 0,-2 1 16 0 0,0 9 56 0 0,-8-4-7 0 0,-8 3-18 0 0,8-4-39 0 0,-3-5-16 0 0,3-1 31 0 0,-2 1-54 0 0,-22 0 76 0 0,24 0-83 0 0,-1 0-71 0 0,1 0-101 0 0,11 0 69 0 0,1 0-128 0 0,1-1-97 0 0,-1 1 112 0 0,1 0 93 0 0,-1 0 77 0 0,0 0 59 0 0,0 0 36 0 0,-1 0 163 0 0,0 1-137 0 0,1-1-79 0 0,0 0-39 0 0,0 0-46 0 0,0 1-52 0 0,1-1-58 0 0,-1 0-67 0 0,1 0-73 0 0,-1 0 75 0 0,1 0-37 0 0,0 0-40 0 0,-1-1-42 0 0,1 1-44 0 0,0 0-47 0 0,0 0-48 0 0,-1 0-51 0 0,1 0-1247 0 0,0 0-1036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19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679 285 6296 0 0,'0'-2'184'0'0,"0"-2"-119"0"0,0-8 46 0 0,-3 2-71 0 0,-4 5-40 0 0,7 5 0 0 0,-1 0 0 0 0,1-1 0 0 0,0 1 0 0 0,-1 0 0 0 0,1 0 0 0 0,-1-1 0 0 0,1 1 0 0 0,0 0 0 0 0,-1-1 0 0 0,1 1 0 0 0,0 0 0 0 0,-1-1 0 0 0,1 1 0 0 0,0-1 0 0 0,0 1 0 0 0,-1-1 0 0 0,1 1 0 0 0,0-1 0 0 0,0 1 0 0 0,0 0 0 0 0,0-1 0 0 0,-1 1 0 0 0,1-1 0 0 0,0 1 0 0 0,0-1 0 0 0,0 1 0 0 0,0-1 0 0 0,0 1 0 0 0,0-1 0 0 0,0 1 0 0 0,1-1 0 0 0,-1 0 0 0 0,0-4 62 0 0,0-1 107 0 0,0 2 13 0 0,1-1 33 0 0,-2-10 578 0 0,0 9-484 0 0,-1 0-30 0 0,-3-2 60 0 0,0-2 102 0 0,2-4 36 0 0,0 1-33 0 0,-2 3-97 0 0,0 2-100 0 0,0-3 93 0 0,1 3-71 0 0,-6-5 38 0 0,6 9-196 0 0,0 0 39 0 0,-10-11 414 0 0,4 6-235 0 0,4 3-170 0 0,2 1-85 0 0,-1 1-68 0 0,0-1 99 0 0,-1 1 0 0 0,0 0 0 0 0,1 0 1 0 0,-2 1-1 0 0,1 0 0 0 0,-1 0-105 0 0,2 0 70 0 0,-8-2 134 0 0,8-2-77 0 0,5 7-119 0 0,0-1 0 0 0,0 1 0 0 0,-1-1 0 0 0,1 1 0 0 0,0 0 0 0 0,-1-1 0 0 0,1 1 0 0 0,0-1 1 0 0,-1 1-1 0 0,1 0 0 0 0,0-1 0 0 0,-1 1 0 0 0,1 0 0 0 0,-1 0 0 0 0,1-1 0 0 0,-1 1 0 0 0,1 0 0 0 0,0 0 0 0 0,-1 0 0 0 0,1-1 1 0 0,-1 1-1 0 0,1 0 0 0 0,-1 0 0 0 0,1 0 0 0 0,-1 0 0 0 0,1 0 0 0 0,-1 0 0 0 0,1 0 0 0 0,-1 0 0 0 0,1 0 0 0 0,-1 0 1 0 0,0 1-9 0 0,-14-1 179 0 0,-1 0-37 0 0,-29 0 199 0 0,40 2-235 0 0,-14 10 34 0 0,15-10-107 0 0,0 0 0 0 0,0 0 0 0 0,0 1 0 0 0,1 0 0 0 0,-4 2-33 0 0,-4 6 64 0 0,5-6-34 0 0,0 0 0 0 0,1 1 0 0 0,0 0 0 0 0,0 0 1 0 0,-2 2-31 0 0,-2 16 43 0 0,0-3 3 0 0,7-18-41 0 0,0-1 1 0 0,1 1-1 0 0,-1-1 1 0 0,1 1-1 0 0,-1 0 0 0 0,1 0 1 0 0,0 0-1 0 0,0-1 1 0 0,0 1-1 0 0,1 0 0 0 0,-1 0 1 0 0,1 1-1 0 0,-1-1 1 0 0,1 0-1 0 0,0 1-5 0 0,0-2 3 0 0,0 0 1 0 0,0-1-1 0 0,0 1 0 0 0,0 0 1 0 0,-1 0-1 0 0,1-1 0 0 0,-1 1 1 0 0,1-1-1 0 0,-1 1 0 0 0,1 0 1 0 0,-1-1-1 0 0,0 1 0 0 0,0-1 0 0 0,0 1-3 0 0,-5 10 34 0 0,1 17-7 0 0,-1-14 1 0 0,0 3 31 0 0,5-1 26 0 0,1 57 252 0 0,0 60 425 0 0,0-45-207 0 0,-1-74-485 0 0,1-7-26 0 0,0 0 0 0 0,0 0-1 0 0,1-1 1 0 0,0 1-1 0 0,0 1-43 0 0,4 8 72 0 0,-3-11-44 0 0,0 0 0 0 0,-1 1 0 0 0,0 0 0 0 0,0-1 0 0 0,0 1 0 0 0,-1 3-28 0 0,-1 15 57 0 0,0-14-23 0 0,1 1-1 0 0,0-1 0 0 0,0 0 1 0 0,1 1-1 0 0,1-1 1 0 0,0 1-34 0 0,4 4 19 0 0,-5-15-16 0 0,0 1 1 0 0,0-1-1 0 0,-1 1 1 0 0,1-1-1 0 0,-1 1 0 0 0,1 0 1 0 0,-1-1-1 0 0,1 1 1 0 0,-1-1-1 0 0,0 1 1 0 0,0 0-1 0 0,0 0 1 0 0,0-1-1 0 0,0 1 1 0 0,0 0-1 0 0,0-1 1 0 0,-1 1-1 0 0,0 1-3 0 0,-5 8 14 0 0,6-11-11 0 0,-1 1-1 0 0,1 0 1 0 0,-1 0-1 0 0,1-1 1 0 0,-1 1 0 0 0,1 0-1 0 0,-1 0 1 0 0,1-1-1 0 0,0 1 1 0 0,-1 0-1 0 0,1 0 1 0 0,0 0-1 0 0,0 0 1 0 0,-1 0-1 0 0,1 0 1 0 0,0-1-1 0 0,0 1 1 0 0,0 0-1 0 0,0 0 1 0 0,0 0-1 0 0,1 0 1 0 0,-1 0-1 0 0,0 0 1 0 0,0 0 0 0 0,0-1-1 0 0,1 2-2 0 0,4 5 11 0 0,-5-7-9 0 0,1 1 1 0 0,0 0 0 0 0,-1-1-1 0 0,1 1 1 0 0,-1 0-1 0 0,1 0 1 0 0,-1 0-1 0 0,1-1 1 0 0,-1 1-1 0 0,1 0 1 0 0,-1 0 0 0 0,0 0-1 0 0,0 0 1 0 0,1 0-1 0 0,-1 0 1 0 0,0 0-1 0 0,0 0 1 0 0,0 0 0 0 0,0 0-1 0 0,0 0 1 0 0,0 0-1 0 0,0 0 1 0 0,0 0-1 0 0,-1-1 1 0 0,1 1 0 0 0,0 0-1 0 0,-1 0-2 0 0,-9 15 27 0 0,7-3 38 0 0,3-10-20 0 0,0-3-110 0 0,0 0-18 0 0,0 0 20 0 0,0 0-26 0 0,0 0-60 0 0,0 0-158 0 0,0 0-286 0 0,0 0 450 0 0,0 0 16 0 0,0 0-14 0 0,0-1-44 0 0,-1 1-11 0 0,1 0-43 0 0,-1-1-52 0 0,1 0-56 0 0,-1 0-62 0 0,0 0-56 0 0,0 0-51 0 0,-1 0-45 0 0,1-1-161 0 0,-1 1-44 0 0,0-2-195 0 0,-1 0-528 0 0</inkml:trace>
  <inkml:trace contextRef="#ctx0" brushRef="#br0" timeOffset="249.19">0 538 8208 0 0,'0'0'234'0'0,"0"0"6"0"0,0 0-80 0 0,0 0-38 0 0,3 0 127 0 0,1 0-69 0 0,-2 0-90 0 0,0 0 1 0 0,1 0-1 0 0,-1 0 1 0 0,1 0-1 0 0,-1 0 1 0 0,0 0 0 0 0,0-1-1 0 0,1 1 1 0 0,1-2-91 0 0,15-8 614 0 0,-6 4-284 0 0,-1-1-34 0 0,13-4 195 0 0,2 4-125 0 0,3 4-115 0 0,-24 2-183 0 0,1 1 1 0 0,-1-1 0 0 0,0 0 0 0 0,0-1 0 0 0,5-1-69 0 0,13-3 164 0 0,20 1 69 0 0,-19 0-137 0 0,-16 3-42 0 0,1 0-1 0 0,-1 0 1 0 0,1 1 0 0 0,9 0-54 0 0,22 1 130 0 0,1 0-33 0 0,2 0-47 0 0,2 0-55 0 0,-10-3 17 0 0,-11-2-62 0 0,-9 2-34 0 0,-1 1-58 0 0,0 0-71 0 0,-1 1-85 0 0,21 1-605 0 0,-4 0-51 0 0</inkml:trace>
  <inkml:trace contextRef="#ctx0" brushRef="#br0" timeOffset="568.04">1026 443 7312 0 0,'0'0'165'0'0,"0"0"22"0"0,-3 3 9 0 0,-10 7-20 0 0,0-4-140 0 0,8 0-36 0 0,0 0 7 0 0,-4-5 48 0 0,-2 2 187 0 0,6 2 66 0 0,5-4-283 0 0,-1-1-1 0 0,1 1 1 0 0,0-1-1 0 0,-1 1 1 0 0,1-1-1 0 0,-1 1 1 0 0,1-1-1 0 0,0 0 1 0 0,-1 1-1 0 0,1-1 1 0 0,-1 0-1 0 0,1 1 0 0 0,-1-1 1 0 0,1 0-1 0 0,-1 1 1 0 0,0-1-1 0 0,1 0 1 0 0,-1 0-1 0 0,1 0 1 0 0,-1 0-1 0 0,1 0 1 0 0,-1 1-1 0 0,0-1 1 0 0,0 0-25 0 0,-4 2 409 0 0,-1 4-180 0 0,-6 6 273 0 0,2-2-123 0 0,3-3-177 0 0,2-2-87 0 0,0 0-67 0 0,1 1 97 0 0,-1 0 0 0 0,1 0 0 0 0,0 0 0 0 0,0 1 0 0 0,-1 2-145 0 0,-5 10 266 0 0,-1-4-104 0 0,-5-5 105 0 0,13-5-211 0 0,-1 0 1 0 0,1 1 0 0 0,0-1-1 0 0,0 1 1 0 0,1-1 0 0 0,-1 1 0 0 0,1 0-1 0 0,1 0 1 0 0,-1 0 0 0 0,1 1-57 0 0,-6 17 223 0 0,-3-3 33 0 0,4 8-6 0 0,2-13-126 0 0,2-9-63 0 0,0-1-1 0 0,0 1 1 0 0,1 0-1 0 0,0-1 1 0 0,1 1 0 0 0,-1 0-61 0 0,1 11 125 0 0,0 27 251 0 0,0-32-285 0 0,2 6 77 0 0,5-1-41 0 0,-3-8-56 0 0,8 17 189 0 0,-8-19-182 0 0,-1-3-34 0 0,-3-5-31 0 0,0 1 0 0 0,0 0-1 0 0,1-1 1 0 0,-1 1 0 0 0,0-1 0 0 0,1 1 0 0 0,-1 0-1 0 0,0-1 1 0 0,1 1 0 0 0,-1-1 0 0 0,1 1 0 0 0,-1-1-1 0 0,1 1 1 0 0,-1-1 0 0 0,1 0 0 0 0,-1 1 0 0 0,1-1-1 0 0,0 0 1 0 0,-1 1 0 0 0,1-1 0 0 0,0 0-1 0 0,0 1-12 0 0,4 1 60 0 0,13 9 163 0 0,8-6 0 0 0,-13 1-77 0 0,-11-5-124 0 0,-1 0-1 0 0,1 0 1 0 0,-1-1-1 0 0,0 1 0 0 0,1 0 1 0 0,-1-1-1 0 0,1 1 1 0 0,-1-1-1 0 0,1 0 0 0 0,0 1 1 0 0,-1-1-1 0 0,1 0 0 0 0,-1 0-21 0 0,12 0 169 0 0,-1 0-38 0 0,42 0 311 0 0,-38-2-326 0 0,2-5-27 0 0,-7 3-36 0 0,14-7 112 0 0,-23 10-154 0 0,0 0 0 0 0,0 0-1 0 0,-1-1 1 0 0,1 1 0 0 0,0-1 0 0 0,0 1-1 0 0,-1-1 1 0 0,1 0 0 0 0,-1 0-1 0 0,0 0 1 0 0,1 0 0 0 0,-1 0-1 0 0,0 0-10 0 0,4-9 54 0 0,-4 9-43 0 0,0 0-1 0 0,0-1 0 0 0,0 1 1 0 0,1 0-1 0 0,-1 0 0 0 0,1 0 1 0 0,-1 0-1 0 0,1 0 0 0 0,0 0-10 0 0,0 0 2 0 0,-1 0 0 0 0,1 0 0 0 0,-1 0 0 0 0,1-1-1 0 0,-1 1 1 0 0,0-1 0 0 0,1 1 0 0 0,-1-1 0 0 0,0 1 0 0 0,-1-1 0 0 0,1 1-1 0 0,0-1 1 0 0,-1 0 0 0 0,0-1-2 0 0,1-7 21 0 0,0-1 1 0 0,-2 0-1 0 0,1 0-21 0 0,-2-16 49 0 0,3 16-41 0 0,-1 5 3 0 0,0 1 0 0 0,0-1 0 0 0,0 0 1 0 0,-1 0-1 0 0,-1-5-11 0 0,-9-9 10 0 0,6-8-30 0 0,-1 6-52 0 0,3 13 8 0 0,-1 1 0 0 0,0-1 0 0 0,0 0 0 0 0,-4-4 64 0 0,-2-1-180 0 0,7 11 90 0 0,-1-1 1 0 0,1 0-1 0 0,1 0 1 0 0,-1 0-1 0 0,-1-3 90 0 0,-1-5-264 0 0,0 2 51 0 0,-12-16-291 0 0,7 13 173 0 0,5 6 118 0 0,0-1-47 0 0,3 5 103 0 0,2 1 19 0 0,-1 2-6 0 0,0-1-40 0 0,1 0-52 0 0,-1 1-61 0 0,0 0-27 0 0,-1 0-51 0 0,1 1-45 0 0,-1-1-41 0 0,-1 0-538 0 0,1 0-88 0 0,0-4-765 0 0,2-3-1040 0 0</inkml:trace>
  <inkml:trace contextRef="#ctx0" brushRef="#br0" timeOffset="923.67">1294 711 7744 0 0,'-1'10'61'0'0,"1"14"76"0"0,3-13 42 0 0,4-6-39 0 0,-2 0 30 0 0,-3 4-85 0 0,-2-8-83 0 0,0 1 0 0 0,0-1 1 0 0,0 1-1 0 0,0-1 0 0 0,1 1 1 0 0,-1-1-1 0 0,1 1 1 0 0,-1-1-1 0 0,1 1 0 0 0,0-1 1 0 0,0 1-1 0 0,-1-1 0 0 0,1 0 1 0 0,0 1-1 0 0,0-1 0 0 0,0 0 1 0 0,0 0-1 0 0,0 0 0 0 0,2 1-2 0 0,-2-1-1 0 0,1 1 1 0 0,0 0-1 0 0,-1 0 0 0 0,0-1 0 0 0,1 1 0 0 0,-1 0 0 0 0,0 0 0 0 0,0 0 1 0 0,0 0-1 0 0,1 2 1 0 0,0 11 25 0 0,-2-7 67 0 0,0-3 99 0 0,3 1 221 0 0,2 7 39 0 0,-3-5-231 0 0,1 0 86 0 0,0-2-31 0 0,0 1 74 0 0,2 1 64 0 0,0 2 92 0 0,-2 1 50 0 0,-1-6 73 0 0,9 5-10 0 0,-9-7-14 0 0,-2-3-50 0 0,0 0-18 0 0,0 0-6 0 0,0 3-17 0 0,0 7-63 0 0,0-7-30 0 0,0-3-4 0 0,0 0-21 0 0,0 0-90 0 0,0 0-38 0 0,0 0-10 0 0,0 0-17 0 0,-2 0-69 0 0,1 0-165 0 0,1 0-1 0 0,0 0 1 0 0,-1 0-1 0 0,1 0 1 0 0,-1 0-1 0 0,1 0 1 0 0,-1 0 0 0 0,1 0-1 0 0,0 0 1 0 0,-1 0-1 0 0,1 0 1 0 0,-1-1-1 0 0,1 1 1 0 0,0 0-1 0 0,-1 0 1 0 0,1 0 0 0 0,0-1-1 0 0,-1 1 1 0 0,1 0-1 0 0,0 0 1 0 0,-1-1-1 0 0,1 1 1 0 0,0 0-1 0 0,-1-1 1 0 0,1 1 0 0 0,0 0-1 0 0,0-1 1 0 0,-1 1-1 0 0,1 0 1 0 0,0-1-1 0 0,0 1-5 0 0,-5-7 89 0 0,-2 2-1 0 0,7 5-84 0 0,-1 0 1 0 0,1-1-1 0 0,0 1 0 0 0,-1 0 1 0 0,1 0-1 0 0,0 0 1 0 0,-1-1-1 0 0,1 1 0 0 0,0 0 1 0 0,-1-1-1 0 0,1 1 1 0 0,0 0-1 0 0,0-1 0 0 0,-1 1 1 0 0,1 0-1 0 0,0-1 1 0 0,0 1-1 0 0,0 0 0 0 0,-1-1 1 0 0,1 1-1 0 0,0-1 1 0 0,0 1-1 0 0,0 0 1 0 0,0-1-1 0 0,0 1 0 0 0,0-1 1 0 0,0 1-1 0 0,0-1 1 0 0,0 1-1 0 0,0 0 0 0 0,0-1-4 0 0,-3-4 95 0 0,2 3-85 0 0,0 1 0 0 0,0 0 0 0 0,0-1 0 0 0,0 1 0 0 0,0 0 0 0 0,0-1 0 0 0,0 1-1 0 0,0-1 1 0 0,0-1-10 0 0,0-1 15 0 0,0 0-1 0 0,1 0 1 0 0,-1-1-1 0 0,1 1 1 0 0,0-3-15 0 0,0 6 1 0 0,1-12 11 0 0,-1 10-5 0 0,1-1 0 0 0,-1 1 0 0 0,0-1 0 0 0,-1 0 0 0 0,1 1 0 0 0,0-1 0 0 0,-1 1-1 0 0,0-1 1 0 0,0-1-7 0 0,-1 0 3 0 0,-1-4 5 0 0,0 1 0 0 0,1-1 0 0 0,-1-6-8 0 0,3 12 5 0 0,-1 1 0 0 0,1-1 0 0 0,0 0 0 0 0,0 0 0 0 0,1 1 0 0 0,-1-1 0 0 0,1 0 0 0 0,-1 0 0 0 0,1 0-5 0 0,5-10 12 0 0,-5 12-12 0 0,0 0 0 0 0,0-1 0 0 0,0 1 0 0 0,-1-1 0 0 0,1 1 0 0 0,-1-1 0 0 0,1 1 0 0 0,-1-1 0 0 0,1 1 0 0 0,-1-1 0 0 0,0 0 0 0 0,0 1 0 0 0,0-1 0 0 0,0-10 0 0 0,0 10 0 0 0,-1-1 0 0 0,1 1 0 0 0,0-1 0 0 0,0 1 0 0 0,0-1 0 0 0,0 1 0 0 0,1-1 0 0 0,-1 1 0 0 0,1-1 0 0 0,-1 1 0 0 0,1 0 0 0 0,0-1 0 0 0,0 1 0 0 0,0 0 0 0 0,0 0 0 0 0,1 0 0 0 0,-1-1 0 0 0,0 1 0 0 0,1 1 0 0 0,0-1 0 0 0,0-1 0 0 0,29-39-14 0 0,-17 32-45 0 0,-6-14 27 0 0,-1 15 18 0 0,3 2-33 0 0,28-12-196 0 0,-18 10 113 0 0,-9 3 77 0 0,3-3-63 0 0,1 1-94 0 0,32-13-699 0 0,-37 17 751 0 0,-1 1 39 0 0,3 1-330 0 0,3 1-385 0 0,-11 2 467 0 0,-1-1-558 0 0</inkml:trace>
  <inkml:trace contextRef="#ctx0" brushRef="#br0" timeOffset="1819.24">1799 727 9560 0 0,'0'0'216'0'0,"0"0"32"0"0,0 3 10 0 0,0-2-242 0 0,0 1 0 0 0,0 0 1 0 0,1-1-1 0 0,-1 1 0 0 0,1-1 0 0 0,-1 1 0 0 0,1-1 0 0 0,-1 1 0 0 0,1-1 0 0 0,0 1 0 0 0,0-1 0 0 0,0 1-16 0 0,5 9 57 0 0,-4 3-37 0 0,1-4 21 0 0,2-5 86 0 0,1 0 92 0 0,-4 6 95 0 0,-2-5-136 0 0,0 0 110 0 0,0-1 19 0 0,0 1 43 0 0,0 14 893 0 0,0-13-763 0 0,0-1-89 0 0,0-3-248 0 0,0-1-42 0 0,3 3 445 0 0,7 5-29 0 0,-8-8-292 0 0,-1 0-62 0 0,0 0-51 0 0,-1 0-41 0 0,0 0-25 0 0,-1 3-5 0 0,1-4 8 0 0,0-1 6 0 0,0 3 296 0 0,0-3-34 0 0,0 3-156 0 0,0-1-73 0 0,0 1-47 0 0,0 0-21 0 0,0-1 17 0 0,0 1 100 0 0,0-3-7 0 0,0 0-30 0 0,0 0-18 0 0,0 0-2 0 0,0 0 3 0 0,0 0 12 0 0,0 0 7 0 0,3-3 2 0 0,3-7-47 0 0,-5 7-30 0 0,1 0 0 0 0,-1-1 0 0 0,-1 1 0 0 0,1-1 0 0 0,0 1 0 0 0,-1-1 0 0 0,0 0-27 0 0,1-13 58 0 0,1 6-4 0 0,25-60-44 0 0,-22 54-10 0 0,8-16 0 0 0,0 2 0 0 0,-11 20 0 0 0,4-10 0 0 0,15-10-28 0 0,-14 11-56 0 0,-3 6-24 0 0,6 0-33 0 0,7-4-90 0 0,6-7-7 0 0,-20 22 206 0 0,1 0-1 0 0,-1 1 1 0 0,0-1 0 0 0,1 1-1 0 0,2-2 33 0 0,11-5-118 0 0,-2 2 46 0 0,-12 6 60 0 0,1 0 1 0 0,-1 0 0 0 0,1 1-1 0 0,-1-1 1 0 0,1 1 0 0 0,-1 0-1 0 0,1 0 1 0 0,0 0 0 0 0,1 1 11 0 0,3-1-17 0 0,-3 3-36 0 0,11 7 39 0 0,-14-10 13 0 0,0 1 0 0 0,1 1 0 0 0,-1-1 1 0 0,0 0-1 0 0,0 0 0 0 0,0 1 0 0 0,0-1 0 0 0,0 1 0 0 0,-1 0 0 0 0,1-1 1 0 0,0 1-1 0 0,0 1 1 0 0,3 7-43 0 0,-1 0 32 0 0,2 4 38 0 0,-5-10-9 0 0,1-1 0 0 0,0 1 0 0 0,1 0 0 0 0,-1-1 0 0 0,1 1 0 0 0,-1-1-1 0 0,2 1-17 0 0,-2-2 9 0 0,-1 0 0 0 0,1-1 0 0 0,-1 1 0 0 0,0 0-1 0 0,1 0 1 0 0,-1 0 0 0 0,0 1 0 0 0,0-1-1 0 0,0 0 1 0 0,-1 0 0 0 0,1 0 0 0 0,-1 1 0 0 0,1-1-1 0 0,-1 1-8 0 0,3 10 55 0 0,11 13 125 0 0,-12-23-154 0 0,0 0-1 0 0,0 0 1 0 0,-1 0 0 0 0,1 0-1 0 0,-1 0 1 0 0,0 0 0 0 0,0 0-1 0 0,0 0 1 0 0,0 0 0 0 0,0 0-1 0 0,-1 3-25 0 0,0-4 12 0 0,1 0 0 0 0,-1 0 0 0 0,0 0 0 0 0,0-1 0 0 0,1 1 0 0 0,-1 0 0 0 0,1 0 0 0 0,0-1 0 0 0,0 1 0 0 0,-1-1 0 0 0,1 1 0 0 0,0-1 0 0 0,0 1-12 0 0,0 0 12 0 0,0-1 1 0 0,0 1-1 0 0,0-1 0 0 0,0 1 0 0 0,-1 0 1 0 0,1-1-1 0 0,0 1 0 0 0,-1 0 0 0 0,0-1 0 0 0,1 1 1 0 0,-1 0-1 0 0,0 0 0 0 0,0 0-12 0 0,0 14 102 0 0,0-1 35 0 0,0 30 389 0 0,0-42-435 0 0,0-3-18 0 0,0 0 11 0 0,0 0 3 0 0,0 0-8 0 0,-5 0-17 0 0,0 0-56 0 0,2 0 4 0 0,3 0-9 0 0,0 0 0 0 0,0 0 0 0 0,0 0 0 0 0,0 0 0 0 0,0 0-1 0 0,-1 0 1 0 0,1 0 0 0 0,0 0 0 0 0,0 0 0 0 0,0 0 0 0 0,0 0 0 0 0,0 0-1 0 0,0 0 1 0 0,0 0 0 0 0,0 0 0 0 0,0 0 0 0 0,0 0 0 0 0,-1 0-1 0 0,1 0 1 0 0,0 0 0 0 0,0 0 0 0 0,0 0 0 0 0,0 0 0 0 0,0 0-1 0 0,0 0 1 0 0,0-1 0 0 0,0 1 0 0 0,0 0 0 0 0,0 0 0 0 0,0 0-1 0 0,0 0 1 0 0,0 0 0 0 0,-1 0 0 0 0,1 0 0 0 0,0 0 0 0 0,0 0 0 0 0,0 0-1 0 0,0 0 1 0 0,0 0 0 0 0,0-1 0 0 0,0 1 0 0 0,0 0 0 0 0,0 0-1 0 0,0 0 1 0 0,0 0 0 0 0,0 0 0 0 0,0 0 0 0 0,0 0 0 0 0,0 0-1 0 0,0 0 1 0 0,0 0 0 0 0,0-1 0 0 0,0 1 0 0 0,0 0 0 0 0,0 0 0 0 0,0 0-1 0 0,0 0 0 0 0,0-40 71 0 0,0 19-45 0 0,0 6-39 0 0,0 13 13 0 0,1 1 0 0 0,-1-1 0 0 0,0 0 0 0 0,0 1 0 0 0,1-1 0 0 0,-1 1 0 0 0,1-1 0 0 0,-1 1 0 0 0,1-1 0 0 0,0 1 0 0 0,-1 0 0 0 0,1-1 0 0 0,0 1 0 0 0,6-12 0 0 0,-6-5-3 0 0,-1 5-20 0 0,4-4-52 0 0,-1 9 23 0 0,1-1 0 0 0,0 1 0 0 0,0 0 0 0 0,5-6 52 0 0,5-9-130 0 0,-8 14 65 0 0,8-17-112 0 0,-7 10 11 0 0,5 5 32 0 0,-2 4 51 0 0,0-9-95 0 0,6 3 96 0 0,35-13-194 0 0,-29 15 220 0 0,-8 1 43 0 0,-6 6-54 0 0,1 7 72 0 0,-8-2-10 0 0,7 4 5 0 0,-7-4-1 0 0,1-1 0 0 0,-1 1 1 0 0,1 0-1 0 0,-1 0 0 0 0,1 0 0 0 0,-1-1 0 0 0,1 1 0 0 0,-1-1 1 0 0,1 1-1 0 0,0-1 0 0 0,-1 0 0 0 0,1 1 0 0 0,0-1 0 0 0,0 0 1 0 0,-2 0-2 0 0,1 0-1 0 0,0 0 0 0 0,0 0 0 0 0,-1 0 0 0 0,1 0 0 0 0,0 0 0 0 0,0 1 0 0 0,-1-1 1 0 0,1 0-1 0 0,0 0 0 0 0,-1 1 0 0 0,1-1 0 0 0,0 0 0 0 0,-1 1 0 0 0,1-1 0 0 0,0 1 1 0 0,-1 0 2 0 0,8 10-13 0 0,3 4 30 0 0,-6-9 21 0 0,-1-1 0 0 0,0 1 0 0 0,-1 0 0 0 0,1 0 0 0 0,-1 0 0 0 0,0 1-38 0 0,0-1 28 0 0,2 7 95 0 0,2-8-33 0 0,-7-5-80 0 0,1 1 0 0 0,0-1 0 0 0,-1 1 1 0 0,1 0-1 0 0,0-1 0 0 0,-1 1 1 0 0,1 0-1 0 0,0 0 0 0 0,-1-1 1 0 0,1 1-1 0 0,-1 0 0 0 0,0 0 1 0 0,1 0-1 0 0,-1 0 0 0 0,0 0 1 0 0,1 0-1 0 0,-1 0 0 0 0,0 0 0 0 0,0 0-10 0 0,11 23 140 0 0,-9-14-17 0 0,-2-7-107 0 0,0-1 0 0 0,0 1 1 0 0,1-1-1 0 0,-1 1 0 0 0,0-1 0 0 0,1 1 0 0 0,0 0-16 0 0,6 5 93 0 0,-6-8-89 0 0,-1 0 1 0 0,1 1-1 0 0,-1-1 1 0 0,0 0-1 0 0,1 1 1 0 0,-1-1-1 0 0,0 0 1 0 0,1 1 0 0 0,-1-1-1 0 0,0 1 1 0 0,1-1-1 0 0,-1 1 1 0 0,0-1-1 0 0,0 0 1 0 0,1 1-1 0 0,-1-1 1 0 0,0 1-1 0 0,0-1 1 0 0,0 1 0 0 0,0-1-1 0 0,0 1 1 0 0,0-1-1 0 0,0 1 1 0 0,0-1-1 0 0,0 1 1 0 0,0-1-1 0 0,0 1 1 0 0,0-1-1 0 0,0 1-4 0 0,0 1 13 0 0,0 0 0 0 0,0-1 0 0 0,1 1 0 0 0,-1 0 0 0 0,1 0 0 0 0,-1-1 0 0 0,1 1 0 0 0,-1 0 0 0 0,1-1 0 0 0,0 1 0 0 0,0 0-1 0 0,0-1 1 0 0,0 1-13 0 0,0-1 13 0 0,0 1 0 0 0,0-1 0 0 0,0 1 0 0 0,-1 0 0 0 0,1-1 0 0 0,0 1 0 0 0,-1 0 0 0 0,1-1 0 0 0,-1 1 0 0 0,0 0 0 0 0,1 0-1 0 0,-1-1 1 0 0,0 1-13 0 0,0 43 392 0 0,-3-40-248 0 0,-1 0-125 0 0,1 1 49 0 0,2-3-15 0 0,0-1-1 0 0,0 1 1 0 0,0 0 0 0 0,1 0-1 0 0,-1 0 1 0 0,1 0-1 0 0,-1 0-52 0 0,1 8 121 0 0,0-10-113 0 0,0-1 0 0 0,0 1 0 0 0,0 0 0 0 0,0 0 0 0 0,0-1 0 0 0,0 1 0 0 0,0 0 0 0 0,0-1 0 0 0,-1 1 0 0 0,1 0 0 0 0,0-1 0 0 0,0 1 0 0 0,-1-1 0 0 0,1 1 0 0 0,0 0 0 0 0,-1-1 0 0 0,1 1 0 0 0,-1-1 0 0 0,1 1 0 0 0,0-1 0 0 0,-1 1 0 0 0,1-1 0 0 0,-1 1 0 0 0,0-1 0 0 0,1 0 0 0 0,-1 1-8 0 0,1-1 7 0 0,-1 1 0 0 0,0-1 0 0 0,1 0 0 0 0,-1 1 0 0 0,1-1 0 0 0,-1 1 0 0 0,1-1 0 0 0,-1 1 0 0 0,1-1 1 0 0,0 1-1 0 0,-1 0 0 0 0,1-1 0 0 0,0 1 0 0 0,-1-1 0 0 0,1 1 0 0 0,0 0 0 0 0,0-1 0 0 0,0 1 1 0 0,-1 0-1 0 0,1-1 0 0 0,0 1 0 0 0,0 0 0 0 0,0-1 0 0 0,0 1 0 0 0,0 0 0 0 0,0 0-7 0 0,0 1 24 0 0,0 0 0 0 0,0 0 0 0 0,0 0 0 0 0,-1 0 0 0 0,1 0 0 0 0,-1 0 0 0 0,1 0 0 0 0,-1-1 0 0 0,0 1-1 0 0,0 0 1 0 0,0 0 0 0 0,0 0-24 0 0,-8 4 153 0 0,9-3-99 0 0,0 7-30 0 0,0-7 42 0 0,0 0 1 0 0,0 10-54 0 0,0 0-2 0 0,1-13-10 0 0,-1 0-1 0 0,0 0 1 0 0,0 0 0 0 0,0 0 0 0 0,0 0-1 0 0,0 0 1 0 0,0 1 0 0 0,0-1 0 0 0,0 0-1 0 0,0 0 1 0 0,0 0 0 0 0,0 0 0 0 0,0 0-1 0 0,0 0 1 0 0,0 0 0 0 0,0 0 0 0 0,0 0-1 0 0,0 0 1 0 0,0 1 0 0 0,0-1 0 0 0,0 0-1 0 0,-1 0 1 0 0,1 0 0 0 0,0 0 0 0 0,0 0-1 0 0,0 0 1 0 0,0 0 0 0 0,0 0 0 0 0,0 0-1 0 0,0 0 1 0 0,0 0 0 0 0,0 0 0 0 0,0 0-1 0 0,0 0 1 0 0,0 1 0 0 0,0-1 0 0 0,0 0-1 0 0,-1 0 1 0 0,1 0 0 0 0,0 0 0 0 0,0 0-1 0 0,0 0 1 0 0,0 0 0 0 0,0 0 0 0 0,0 0-1 0 0,0 0 1 0 0,0 0 0 0 0,0 0 0 0 0,0 0-1 0 0,-1 0 1 0 0,1 0 0 0 0,0 0 0 0 0,0 0-1 0 0,0 0 1 0 0,0 0 0 0 0,0 0 0 0 0,0 0-1 0 0,-11 0 21 0 0,11-1-20 0 0,0 1-1 0 0,0 0 1 0 0,0 0 0 0 0,0 0 0 0 0,0 0-1 0 0,0 0 1 0 0,0 0 0 0 0,0 0 0 0 0,0 0-1 0 0,-1 0 1 0 0,1 0 0 0 0,0 0 0 0 0,0 0-1 0 0,0 0 1 0 0,0 0 0 0 0,0 0 0 0 0,0 0-1 0 0,0 0 1 0 0,0 0 0 0 0,0 0 0 0 0,0 0-1 0 0,-1 1 1 0 0,1-1 0 0 0,0 0 0 0 0,0 0-1 0 0,0 0 1 0 0,0 0 0 0 0,0 0 0 0 0,0 0-1 0 0,0 0 1 0 0,0 0 0 0 0,0 0 0 0 0,0 0-1 0 0,0 0 1 0 0,0 0 0 0 0,0 0 0 0 0,0 0-1 0 0,0 1 1 0 0,0-1 0 0 0,0 0 0 0 0,0 0-1 0 0,-1 0 1 0 0,1 0 0 0 0,0 0 0 0 0,0 0-1 0 0,0 0 1 0 0,0 0 0 0 0,0 0 0 0 0,0 0-1 0 0,0 1 1 0 0,0-1 0 0 0,1 0 0 0 0,-1 0-1 0 0,0 0 1 0 0,0 0 0 0 0,0 0 0 0 0,0 0-1 0 0,0 11 22 0 0,0-9 37 0 0,0-2 6 0 0,1 0-374 0 0,-1 0 100 0 0,1 0 90 0 0,0 0 77 0 0,0 0 75 0 0,-1 0 68 0 0,1 0 179 0 0,1 0 536 0 0,-2 0-630 0 0,1 0-77 0 0,-1 0-98 0 0,1 0-103 0 0,-1 0-121 0 0,1 0 54 0 0,-1 0-36 0 0,0 0-14 0 0,0 0-33 0 0,1 0-35 0 0,-1 0-38 0 0,0 0-38 0 0,0 0-40 0 0,1 0-43 0 0,-1 0-43 0 0,0 0-46 0 0,1 0-47 0 0,-1 0-49 0 0,1 0-51 0 0,-1 0-53 0 0,1 0-53 0 0,-1 0-56 0 0,0 0-58 0 0,0 0-1474 0 0,0 0-1326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15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8144 0 0,'2'2'234'0'0,"9"9"6"0"0,-4-7-164 0 0,-1-4-51 0 0,-1 1-24 0 0,6 9 46 0 0,-4 4 102 0 0,-1-3 42 0 0,2-1 72 0 0,0-3 82 0 0,-5-4-153 0 0,0 0 0 0 0,0 1-1 0 0,0-1 1 0 0,0 1-1 0 0,0-1 1 0 0,0 1-192 0 0,2 6 487 0 0,-1-1-78 0 0,2 2 3 0 0,2 6 109 0 0,0-1 7 0 0,-7-13-421 0 0,-1 0-34 0 0,0 1 9 0 0,1-1 43 0 0,0 0 56 0 0,2 0 95 0 0,4 8-49 0 0,-6-7-130 0 0,0-1 0 0 0,0 1 0 0 0,0 0 1 0 0,0 0-1 0 0,-1 0 0 0 0,1-1 0 0 0,-1 4-97 0 0,0 6 155 0 0,0-12-145 0 0,0 1 114 0 0,0-2-10 0 0,0 3-21 0 0,0-1-86 0 0,-1-1 1 0 0,1 1-1 0 0,0-1 0 0 0,0 1 1 0 0,-1-1-1 0 0,1 0 1 0 0,-1 1-1 0 0,0-1 1 0 0,1 1-1 0 0,-1-1 0 0 0,0 0 1 0 0,0 1-1 0 0,0-1-7 0 0,-4 5 5 0 0,1 0 21 0 0,3-1-38 0 0,0 0-18 0 0,1-5 24 0 0,-1 1 0 0 0,1-1 0 0 0,-1 0 0 0 0,0 1 0 0 0,1-1-1 0 0,-1 0 1 0 0,0 0 0 0 0,1 0 0 0 0,-1 1 0 0 0,0-1 0 0 0,1 0 0 0 0,-1 0-1 0 0,0 0 1 0 0,1 0 0 0 0,-1 0 6 0 0,-1 0-67 0 0,1 0-71 0 0,1 1-81 0 0,0 0 64 0 0,0-1-36 0 0,0 1-40 0 0,0 0-36 0 0,0 1-365 0 0,0 0 85 0 0,0 0-51 0 0,0 1-705 0 0,0-1-557 0 0,0-2-1058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15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79 7024 0 0,'0'-6'65'0'0,"0"4"-42"0"0,0 0-1 0 0,0 1 1 0 0,0-1 0 0 0,0 0-1 0 0,0 1 1 0 0,0-1 0 0 0,0 0-1 0 0,-1 1 1 0 0,1-1 0 0 0,0 0-1 0 0,-1 1 1 0 0,0-2-23 0 0,-10-2 192 0 0,11 4-186 0 0,0 1 1 0 0,0-1-1 0 0,-1 1 1 0 0,1 0-1 0 0,0-1 0 0 0,0 1 1 0 0,0-1-1 0 0,0 1 0 0 0,0-1 1 0 0,-1 1-1 0 0,1-1 0 0 0,0 1 1 0 0,0-1-1 0 0,0 0 0 0 0,0 1 1 0 0,1-1-1 0 0,-1 1 1 0 0,0-1-1 0 0,0 1 0 0 0,0-1 1 0 0,0 1-1 0 0,0 0 0 0 0,1-1 1 0 0,-1 1-1 0 0,0-1 0 0 0,0 1-6 0 0,14-25 42 0 0,-14 24-40 0 0,0-2 24 0 0,0 0 154 0 0,0 3 36 0 0,0 0 0 0 0,0 0 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15.6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63 5728 0 0,'0'0'166'0'0,"0"-2"-6"0"0,0-5-111 0 0,0 3 16 0 0,0 2 65 0 0,0 2 148 0 0,0 0 244 0 0,0 0 20 0 0,0 0-29 0 0,0 0-128 0 0,0 0-53 0 0,0 0-10 0 0,0 0-10 0 0,0 0-35 0 0,0-3-18 0 0,-1-3-125 0 0,-2 4 151 0 0,-1 5-34 0 0,0 0-178 0 0,3-1-83 0 0,-3 0 192 0 0,1 0-81 0 0,-1-2-51 0 0,-1-1-25 0 0,2 1 36 0 0,-6 1 77 0 0,-2 4 195 0 0,7-3-215 0 0,0 1-51 0 0,1-1-59 0 0,-4 1 97 0 0,2-1-38 0 0,-2 1 24 0 0,3 0 1 0 0,-1 1 33 0 0,-2 2 65 0 0,-37 38 418 0 0,12-12-166 0 0,31-30-414 0 0,-1-1 0 0 0,1 1 0 0 0,0 0 0 0 0,-1-1 0 0 0,1 1 0 0 0,0 0 0 0 0,0 0 0 0 0,0 1-28 0 0,-9 14 213 0 0,2-5-135 0 0,-3 4 14 0 0,1 1 53 0 0,-1-4-23 0 0,9-11-104 0 0,1-1 0 0 0,-1 1 0 0 0,0 0-1 0 0,1 0 1 0 0,-1 0 0 0 0,1 0 0 0 0,0 0-1 0 0,0 0 1 0 0,-1 2-18 0 0,-2 20 112 0 0,5 21 153 0 0,-1-24-134 0 0,3-16-57 0 0,5 4-25 0 0,15 14 66 0 0,-21-22-105 0 0,-1 1 0 0 0,1-1-1 0 0,0 0 1 0 0,0 0-1 0 0,0 0 1 0 0,0 0-1 0 0,1 0 1 0 0,-1 0-1 0 0,0 0 1 0 0,0-1 0 0 0,0 1-1 0 0,1-1 1 0 0,-1 0-1 0 0,1 0-9 0 0,18 1 59 0 0,43-1 262 0 0,-44-3-253 0 0,17-13 18 0 0,-31 14-69 0 0,-1-1 1 0 0,1 0-1 0 0,-1 0 1 0 0,0 0 0 0 0,0-1-1 0 0,0 0 1 0 0,3-3-18 0 0,35-36 128 0 0,-23 23-59 0 0,-17 17-62 0 0,0 0 1 0 0,0 0-1 0 0,-1-1 1 0 0,1 1 0 0 0,-1-1-1 0 0,1 0 1 0 0,-1 0 0 0 0,0 0-1 0 0,-1 1 1 0 0,1-2 0 0 0,-1 1-1 0 0,0 0 1 0 0,0 0 0 0 0,0 0-1 0 0,0-1 1 0 0,-1 1 0 0 0,1 0-1 0 0,-1-1 1 0 0,0 1 0 0 0,-1 0-1 0 0,1-1 1 0 0,-1 1 0 0 0,0-2-9 0 0,-2-3-2 0 0,-14-39 75 0 0,8 31-68 0 0,6 13-4 0 0,1 0 0 0 0,0 0 0 0 0,0 0 0 0 0,1 0 0 0 0,-1 0 1 0 0,0-4-1 0 0,1 5-2 0 0,1 0 1 0 0,-1 0-1 0 0,0 1 1 0 0,0-1-1 0 0,-1 0 1 0 0,1 1 0 0 0,0-1-1 0 0,-1 1 1 0 0,0 0-1 0 0,1-1 1 0 0,-1 1-1 0 0,-1-1 2 0 0,0 0-230 0 0,-1-1 101 0 0,0 0 83 0 0,0-1 61 0 0,-10-10 207 0 0,10 11-188 0 0,-2-2-54 0 0,3 3-42 0 0,0 0-44 0 0,-1 0-97 0 0,0 0-94 0 0,0 0-106 0 0,0 1-120 0 0,2 1 213 0 0,0 0-36 0 0,0 0-37 0 0,0 0-39 0 0,0 1-39 0 0,1 0-43 0 0,-1-1-43 0 0,0 1-46 0 0,0 0-1298 0 0,1 0-1071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16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1 208 8928 0 0,'0'2'200'0'0,"0"2"-114"0"0,0-1-43 0 0,0-1 1 0 0,0 1 0 0 0,0-1 0 0 0,0 0 0 0 0,0 1-1 0 0,0-1 1 0 0,1 0 0 0 0,-1 0 0 0 0,2 2-44 0 0,11 12 206 0 0,-7-8-168 0 0,9 16-38 0 0,-10-14 40 0 0,-2-5 20 0 0,-1 3 140 0 0,-2 0 70 0 0,0-7-226 0 0,0 0 0 0 0,0 0 0 0 0,0-1 0 0 0,0 1 0 0 0,0 0 0 0 0,0 0 0 0 0,0 0 0 0 0,1 0 0 0 0,-1-1 0 0 0,0 1 0 0 0,0 0 0 0 0,1 0 0 0 0,-1 0 0 0 0,0-1 0 0 0,1 1-44 0 0,6 4 431 0 0,-7-5-404 0 0,1 0 0 0 0,-1 0 0 0 0,0 1 0 0 0,1-1 0 0 0,-1 0 0 0 0,1 1 0 0 0,-1-1 0 0 0,0 0 0 0 0,1 1 0 0 0,-1-1 0 0 0,0 0 0 0 0,1 1 0 0 0,-1-1 0 0 0,0 1 0 0 0,0-1 0 0 0,1 1 0 0 0,-1-1 0 0 0,0 0 0 0 0,0 1 0 0 0,0-1 0 0 0,0 1 0 0 0,1-1 0 0 0,-1 1 0 0 0,0-1 0 0 0,0 1 0 0 0,0-1 0 0 0,0 1 0 0 0,0-1 0 0 0,0 1 0 0 0,0-1 0 0 0,-1 1 0 0 0,1 0-27 0 0,2 10 411 0 0,-1-11-389 0 0,-1 1-1 0 0,0-1 1 0 0,0 1-1 0 0,1-1 1 0 0,-1 0-1 0 0,1 0 1 0 0,-1 1 0 0 0,0-1-1 0 0,1 0 1 0 0,-1 1-1 0 0,1-1 1 0 0,-1 0-1 0 0,1 0 1 0 0,-1 0-1 0 0,1 0 1 0 0,-1 1-1 0 0,0-1 1 0 0,1 0-1 0 0,-1 0 1 0 0,1 0-1 0 0,-1 0 1 0 0,1 0-1 0 0,-1 0 1 0 0,1 0-1 0 0,-1 0-21 0 0,0 0 8 0 0,1 0-1 0 0,-1-1 1 0 0,0 1 0 0 0,0 0-1 0 0,0 0 1 0 0,0 0-1 0 0,0 0 1 0 0,0 0 0 0 0,0 0-1 0 0,0 0 1 0 0,0 0-1 0 0,0 0 1 0 0,1 0 0 0 0,-1 0-1 0 0,0 0 1 0 0,0 0 0 0 0,0 0-1 0 0,0 0 1 0 0,0 0-1 0 0,0 1 1 0 0,0-1 0 0 0,0 0-1 0 0,0 0 1 0 0,0 0-1 0 0,0 0 1 0 0,1 0 0 0 0,-1 0-1 0 0,0 0 1 0 0,0 0-1 0 0,0 0 1 0 0,0 0 0 0 0,0 0-1 0 0,0 0 1 0 0,0 0-1 0 0,0 0 1 0 0,0 0 0 0 0,0 1-1 0 0,0-1 1 0 0,0 0-1 0 0,0 0 1 0 0,0 0 0 0 0,0 0-1 0 0,0 0 1 0 0,0 0-1 0 0,0 0 1 0 0,0 0 0 0 0,0 0-1 0 0,0 0 1 0 0,0 0-1 0 0,0 1 1 0 0,0-1 0 0 0,0 0-1 0 0,0 0 1 0 0,0 0-1 0 0,0 0 1 0 0,0 0 0 0 0,0 0-8 0 0,0 1 4 0 0,0 0 35 0 0,0 3 126 0 0,0 12 666 0 0,0-14-697 0 0,0 1-51 0 0,0-1 325 0 0,0-2-18 0 0,0 0-71 0 0,0 0-30 0 0,0 0-8 0 0,0 0-14 0 0,0 0-55 0 0,0 0-20 0 0,0 0-7 0 0,0 0-11 0 0,0 0-46 0 0,0-2-22 0 0,0-12 10 0 0,0-1-37 0 0,0-33 72 0 0,0 45-150 0 0,1-1 0 0 0,0 1 1 0 0,0 0-1 0 0,0 0 0 0 0,0-1 0 0 0,1 1 0 0 0,-1 0 1 0 0,1 0-1 0 0,-1 0 0 0 0,1 0 0 0 0,0 0 1 0 0,1 0-2 0 0,8-16-1 0 0,-2-8 1 0 0,2 1 0 0 0,1 1 0 0 0,1-1 0 0 0,1 2 0 0 0,8-11 0 0 0,-17 28-1 0 0,1 0 0 0 0,-1 1-1 0 0,1-1 1 0 0,0 1 0 0 0,0 1-1 0 0,1-1 1 0 0,0 1 0 0 0,0 0-1 0 0,4-2 2 0 0,2 1-22 0 0,0 0-1 0 0,0 1 1 0 0,13-4 22 0 0,-17 6-5 0 0,-6 2-2 0 0,0 0-1 0 0,0 1 1 0 0,0-1-1 0 0,0 1 1 0 0,0-1-1 0 0,0 1 1 0 0,1 0 7 0 0,-2 0-1 0 0,1 1 0 0 0,0-1 0 0 0,0 1 1 0 0,-1 0-1 0 0,1-1 0 0 0,0 1 0 0 0,-1 0 1 0 0,3 2 0 0 0,12 4-2 0 0,5-1-2 0 0,-18-5-2 0 0,0-1 1 0 0,0 2 0 0 0,0-1 0 0 0,0 0 0 0 0,0 1 0 0 0,0 0-1 0 0,0 0 1 0 0,-1 0 0 0 0,1 0 0 0 0,-1 1 0 0 0,1-1 0 0 0,-1 1-1 0 0,2 2 6 0 0,40 29 0 0 0,-30-15 0 0 0,-12-13 0 0 0,1 0 0 0 0,1-1 0 0 0,-1 0 0 0 0,2 2 0 0 0,-3-5-4 0 0,15 17 18 0 0,-13-14-1 0 0,0 0 0 0 0,0 1 0 0 0,-1 0 0 0 0,0 0 0 0 0,0 0 1 0 0,0 0-1 0 0,2 6-13 0 0,-1 6 59 0 0,-4-14-39 0 0,1 0 0 0 0,-1 0 1 0 0,1-1-1 0 0,-1 1 0 0 0,1 0 0 0 0,2 3-20 0 0,2 1 44 0 0,-5-7-32 0 0,0 0-1 0 0,0 1 0 0 0,0-1 1 0 0,0 0-1 0 0,0 1 1 0 0,0-1-1 0 0,-1 1 1 0 0,1-1-1 0 0,-1 1 0 0 0,1 0 1 0 0,-1-1-1 0 0,1 1 1 0 0,-1-1-1 0 0,0 1 1 0 0,0 0-1 0 0,0-1 0 0 0,0 2-11 0 0,0 34 166 0 0,0-20-71 0 0,0 3 56 0 0,0-2 69 0 0,0-17-214 0 0,0-1-1 0 0,0 1 1 0 0,0-1-1 0 0,0 1 0 0 0,0-1 1 0 0,0 1-1 0 0,0-1 1 0 0,0 1-1 0 0,0-1 0 0 0,0 1 1 0 0,0-1-1 0 0,0 1 0 0 0,0-1 1 0 0,0 1-1 0 0,0-1 1 0 0,-1 1-1 0 0,1-1 0 0 0,0 1 1 0 0,0-1-1 0 0,-1 0 1 0 0,1 1-1 0 0,0-1 0 0 0,-1 1 1 0 0,1-1-1 0 0,0 0 1 0 0,-1 1-1 0 0,1-1 0 0 0,-1 0 1 0 0,1 0-1 0 0,0 1 1 0 0,-1-1-1 0 0,0 0-5 0 0,-5 5 83 0 0,1 8 24 0 0,-6 0-71 0 0,8-7 31 0 0,3 4-54 0 0,0-10-6 0 0,0 0-6 0 0,0 0 0 0 0,0 0 0 0 0,1 0-1 0 0,-1 0 1 0 0,0 0 0 0 0,0 0 0 0 0,0 0 0 0 0,0 1 0 0 0,0-1 0 0 0,0 0 0 0 0,0 0 0 0 0,0 0 0 0 0,0 0 0 0 0,0 0 0 0 0,0 0 0 0 0,0 0 0 0 0,0 0 0 0 0,0 0 0 0 0,-1 0-1 0 0,1 1 1 0 0,0-1 0 0 0,0 0 0 0 0,0 0 0 0 0,0 0 0 0 0,0 0 0 0 0,0 0 0 0 0,0 0 0 0 0,0 0 0 0 0,0 0 0 0 0,0 0 0 0 0,0 0 0 0 0,0 0 0 0 0,0 0 0 0 0,0 0-1 0 0,0 0 1 0 0,0 1 0 0 0,-1-1 0 0 0,1 0 0 0 0,0 0 0 0 0,0 0 0 0 0,0 0 0 0 0,0 0 0 0 0,0 0 0 0 0,0 0 0 0 0,0 0 0 0 0,0 0 0 0 0,0 0 0 0 0,0 0 0 0 0,-1 0 0 0 0,1 0-1 0 0,0 0 1 0 0,0 0 0 0 0,0 0 0 0 0,0 0 0 0 0,0 0 0 0 0,0 0 0 0 0,0-1-1 0 0,-1 1-214 0 0,0 0 68 0 0,0 0 60 0 0,1 0 54 0 0,-1 0 77 0 0,1 0 94 0 0,0 0 527 0 0,0 0-562 0 0,-1 0-42 0 0,1 0-53 0 0,-1 0-69 0 0,0 0-82 0 0,0 0-94 0 0,-1 0-66 0 0,0 0-94 0 0,0 0-105 0 0,-1 0-113 0 0,0 0-124 0 0,1 0 321 0 0,1 0-35 0 0,-1 0-35 0 0,0 0-36 0 0,0 0-38 0 0,-1 0-39 0 0,-1 0-1803 0 0,-5 0-1362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0:03:18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0 490 3968 0 0,'0'0'91'0'0,"0"0"11"0"0,0 0 9 0 0,0 0-4 0 0,0 2-23 0 0,0 9-11 0 0,0-8-1 0 0,0-1-12 0 0,0-1-59 0 0,0-1 0 0 0,0 1 1 0 0,0-1-1 0 0,0 0 0 0 0,0 1 1 0 0,0-1-1 0 0,0 1 0 0 0,0-1 1 0 0,0 0-1 0 0,1 1 0 0 0,-1-1 1 0 0,0 1-1 0 0,0-1 0 0 0,0 0 1 0 0,0 1-1 0 0,1-1 0 0 0,-1 1 1 0 0,0-1-1 0 0,0 0 0 0 0,1 1 1 0 0,-1-1-1 0 0,0 0 0 0 0,0 0 0 0 0,1 1 1 0 0,-1-1-1 0 0,0 0 0 0 0,1 0 1 0 0,-1 1-1 0 0,1-1 0 0 0,-1 0 1 0 0,1 0-2 0 0,5 5 38 0 0,-1 2-22 0 0,-5-7-14 0 0,0 0 1 0 0,1 1-1 0 0,-1-1 1 0 0,0 1-1 0 0,0-1 1 0 0,1 1-1 0 0,-1-1 1 0 0,0 0-1 0 0,1 1 1 0 0,-1-1-1 0 0,0 0 1 0 0,1 1-1 0 0,-1-1 1 0 0,1 0-1 0 0,-1 0 1 0 0,1 1-1 0 0,-1-1 1 0 0,1 0-1 0 0,-1 0 1 0 0,0 0-1 0 0,1 0 1 0 0,-1 0-1 0 0,1 1 1 0 0,-1-1-1 0 0,1 0 1 0 0,-1 0-1 0 0,1 0 1 0 0,-1 0-1 0 0,1 0 1 0 0,-1-1-1 0 0,1 1 1 0 0,0 0-3 0 0,10 0 45 0 0,1 0 39 0 0,41 0 486 0 0,-36 0-253 0 0,-2 0-69 0 0,4 0 23 0 0,30 0 277 0 0,-27 0-408 0 0,-11-1-69 0 0,1 1 0 0 0,-1 0 1 0 0,1 1-1 0 0,-1 0 0 0 0,2 1-71 0 0,3 2 69 0 0,-9-2-35 0 0,-1 0 0 0 0,1 0 1 0 0,-1-1-1 0 0,1 0 0 0 0,-1 0 0 0 0,5-1-34 0 0,60 0 174 0 0,44 0-30 0 0,-27 0 97 0 0,-1 0-62 0 0,0 0-54 0 0,-1 0-42 0 0,69 0-9 0 0,213 0 7 0 0,-336-1-70 0 0,26-6-11 0 0,-25 3 10 0 0,30 0-10 0 0,-31 4 18 0 0,-2 1 0 0 0,-1-2 0 0 0,7-1-18 0 0,-4-3-2 0 0,-4 1 8 0 0,1 1 0 0 0,8 1-6 0 0,-6 3 18 0 0,-1-1 0 0 0,0-1 0 0 0,5-1-18 0 0,28-9 16 0 0,0 6 61 0 0,-31 1-35 0 0,-3 0 15 0 0,-1 1-1 0 0,10 1-56 0 0,-7 2 36 0 0,-1 1 34 0 0,-1-2 1 0 0,7-2-71 0 0,-4-1 55 0 0,-4 0 29 0 0,1 1 0 0 0,8 1-84 0 0,14 2 97 0 0,69 0 198 0 0,-91 0-214 0 0,-2 1 19 0 0,-1-2-1 0 0,5-2-99 0 0,1-1 55 0 0,-4 0 17 0 0,1 1-1 0 0,8 1-71 0 0,89 2 156 0 0,64 0-22 0 0,-158-1-55 0 0,30-6-79 0 0,-30 3 67 0 0,31 1-67 0 0,-32 1 52 0 0,31-4-52 0 0,-29 2 58 0 0,33 0-58 0 0,8 5 57 0 0,53 0 61 0 0,-49-6 36 0 0,-40 1-65 0 0,-1-1 149 0 0,30 1-238 0 0,-12 1 127 0 0,-3-2-100 0 0,-2 0-74 0 0,0 2-47 0 0,84 3-114 0 0,-91 0 194 0 0,-1 0 61 0 0,-6-1 122 0 0,34-6-169 0 0,-35 3 157 0 0,31 0-157 0 0,-32 5 16 0 0,6-1-24 0 0,26-3 8 0 0,5-8-48 0 0,3 8 28 0 0,7 4 50 0 0,6 0 50 0 0,-3-5 42 0 0,-55 1-83 0 0,44-4 17 0 0,-7 4-58 0 0,81 3-73 0 0,-78 0 10 0 0,-31 0 51 0 0,12 1 75 0 0,30-5-61 0 0,-50 1 25 0 0,32-3 27 0 0,14 2-52 0 0,57 4 78 0 0,55 0-25 0 0,-133-2-53 0 0,15-4 0 0 0,-14 1 0 0 0,15 2 0 0 0,166 3 10 0 0,-186-2 25 0 0,16-4-35 0 0,-16 2 19 0 0,17 1-19 0 0,-27 3 5 0 0,19 0 50 0 0,10-3-55 0 0,-21-2 13 0 0,-6 0 39 0 0,25 2-52 0 0,208 3 55 0 0,140 0-90 0 0,-8 0-11 0 0,-135 0 77 0 0,-231-2 17 0 0,29-4-48 0 0,0 0 45 0 0,-14 4 38 0 0,367 2 395 0 0,-368 2-359 0 0,7 4-119 0 0,3-1 48 0 0,1-2-39 0 0,196-3-9 0 0,-190 0 6 0 0,30 0 53 0 0,55 0 57 0 0,-103-2-103 0 0,17-4-13 0 0,-17 1-2 0 0,15 2 2 0 0,186 3 0 0 0,-158 0 43 0 0,185 0 283 0 0,-162 0-243 0 0,-59 2-68 0 0,1 4-57 0 0,-4-1-102 0 0,9-2 144 0 0,22-3-69 0 0,0 0 42 0 0,45 0 45 0 0,0 0 48 0 0,135 0 98 0 0,-91 0-117 0 0,-124-2-46 0 0,16-4-1 0 0,-16 1-16 0 0,17 2 16 0 0,-31 4-67 0 0,25 6 67 0 0,-37-4-15 0 0,0 0 0 0 0,0-2 0 0 0,0-1 0 0 0,0-2 15 0 0,-2-1-7 0 0,25-2 4 0 0,-1 10 3 0 0,-20-2 0 0 0,31-1 0 0 0,0-3 0 0 0,57-9 0 0 0,-99 9 0 0 0,46-3 0 0 0,47 4 0 0 0,-37 1 0 0 0,258-1 10 0 0,-278-2 40 0 0,7-4-50 0 0,-2 1 57 0 0,11 2-57 0 0,191 3 11 0 0,-221 1-11 0 0,7-1 0 0 0,23-3 0 0 0,-37-1 0 0 0,35-2 0 0 0,9 2 0 0 0,176 4-64 0 0,-189-2 99 0 0,5-4-35 0 0,-9 1 29 0 0,5 3-29 0 0,190 2 0 0 0,-131 0-29 0 0,1 0 43 0 0,467 0 269 0 0,-534-3-350 0 0,11-2 67 0 0,-13 0-80 0 0,8 2 80 0 0,1070 3 18 0 0,-379 0-35 0 0,-715 1 52 0 0,25 6-35 0 0,-24-3 19 0 0,26 0-19 0 0,247-4 0 0 0,-267 1 0 0 0,18 5 0 0 0,-15-1 0 0 0,19-2 0 0 0,841-3-14 0 0,-852 3 54 0 0,9 2-40 0 0,-27 0 12 0 0,-1-3 1 0 0,1-1 0 0 0,20-3-13 0 0,-31-2 0 0 0,12-1 0 0 0,1 2 0 0 0,-1 2 0 0 0,32 3 0 0 0,-35 3-7 0 0,-17-2-8 0 0,-1-1 0 0 0,0-1 0 0 0,1 0 0 0 0,5-2 15 0 0,12-4-11 0 0,5 0 9 0 0,28 1 2 0 0,342 4 4 0 0,-231 0 66 0 0,-131-2-13 0 0,15-4-57 0 0,-11 1 45 0 0,0 3 57 0 0,9 3 39 0 0,-24 0 5 0 0,1-2 1 0 0,16-3-147 0 0,-31 1 53 0 0,19-3 182 0 0,33 2-235 0 0,-34 2 215 0 0,18-4-215 0 0,-17 1 191 0 0,17 2-191 0 0,10 0 290 0 0,37-9-290 0 0,-78 9 56 0 0,33-8 96 0 0,-3 6 9 0 0,3-6 6 0 0,7 6-17 0 0,-4-5-79 0 0,4 4-47 0 0,-31 1 10 0 0,-16 1-11 0 0,1 2 0 0 0,7 0-23 0 0,-5 1 34 0 0,-1-1 0 0 0,9-4-34 0 0,-5 2 12 0 0,29-1 41 0 0,-31 0-39 0 0,-8 2 16 0 0,0 0-1 0 0,17 1-29 0 0,-6 0 46 0 0,29-4-46 0 0,-30 2 30 0 0,30 0-30 0 0,114 4 0 0 0,-155-1 1 0 0,0-1-1 0 0,9-3 0 0 0,-5 2 27 0 0,-1 0-1 0 0,13 1-26 0 0,-12 1 7 0 0,-1-2 0 0 0,1 0 0 0 0,6-3-7 0 0,0 2 39 0 0,9 4-24 0 0,-29 1-13 0 0,0-1 1 0 0,1 0 0 0 0,-1-1-1 0 0,2 0-2 0 0,12-5 23 0 0,-15 4-15 0 0,-1 0-1 0 0,1 1 1 0 0,0-1-1 0 0,5 2-7 0 0,35 0-9 0 0,65 0-77 0 0,-43 0 93 0 0,-71-1-3 0 0,1 1-1 0 0,0 0 0 0 0,0 0 0 0 0,0-1 0 0 0,-1 1 0 0 0,1-1 0 0 0,0 1 0 0 0,-1-1 0 0 0,1 0 0 0 0,0 1 0 0 0,-1-1 0 0 0,1 0 0 0 0,-1 0-3 0 0,1 0 4 0 0,-1 0-1 0 0,1 0 0 0 0,-1 0 0 0 0,1 0 0 0 0,0 1 0 0 0,-1-1 0 0 0,1 0 0 0 0,0 1 0 0 0,0 0 0 0 0,-1-1 0 0 0,1 1 0 0 0,0 0 0 0 0,0 0-3 0 0,0 0-199 0 0,-1 0 62 0 0,1 0 55 0 0,-1 0 49 0 0,0 0 48 0 0,0 0 49 0 0,0 0 61 0 0,1 0 119 0 0,0 0 40 0 0,-1 0-139 0 0,0 0-77 0 0,1-1-65 0 0,-1 1-64 0 0,1 0-68 0 0,0 0-78 0 0,0 0-88 0 0,0 0-25 0 0,0 1-74 0 0,1-1-80 0 0,-1 0-85 0 0,1 0-91 0 0,1 0-98 0 0,-1 0-102 0 0,1 0-109 0 0,-4 0-1035 0 0,0 0-1134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3:58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9360 0 0,'-1'0'-122'0'0,"0"0"91"0"0,0 0 59 0 0,0 0 35 0 0,-2 0 225 0 0,2 0-210 0 0,0 0-80 0 0,1 0-42 0 0,-1 0-36 0 0,0 0-25 0 0,1 0-35 0 0,-1 0-40 0 0,0 0-42 0 0,1 0-46 0 0,-1 0-49 0 0,0 0-53 0 0,0 0-57 0 0,1 0-820 0 0,0 0-719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3:59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0 216 7760 0 0,'0'0'225'0'0,"3"0"-8"0"0,1 0-181 0 0,8-3-26 0 0,4-4 16 0 0,-6 1 70 0 0,-4 3 14 0 0,-1 0 53 0 0,5-3 282 0 0,11-6 721 0 0,-17 8-952 0 0,0 1-33 0 0,-3 1-109 0 0,0 1 0 0 0,0 0 0 0 0,1 0-1 0 0,-1-1 1 0 0,0 1 0 0 0,1 0 0 0 0,-1 0 0 0 0,0 0 0 0 0,1 1 0 0 0,0-1 0 0 0,-1 0-1 0 0,1 0 1 0 0,-1 1 0 0 0,1-1 0 0 0,0 1 0 0 0,-1 0 0 0 0,1-1 0 0 0,0 1-1 0 0,-1 0 1 0 0,2 0-72 0 0,5-1 278 0 0,-1-1-37 0 0,1-4 68 0 0,0-1-44 0 0,8-6 228 0 0,-9 11-346 0 0,-1-1-8 0 0,-1-8 60 0 0,6 6-20 0 0,-6-6-21 0 0,8 6-80 0 0,0-5-50 0 0,-10 4 36 0 0,-3-7-48 0 0,-1-13-7 0 0,0 25-8 0 0,1 1 0 0 0,0 0-1 0 0,0 0 1 0 0,0 0-1 0 0,0-1 1 0 0,0 1 0 0 0,0 0-1 0 0,0 0 1 0 0,0 0-1 0 0,0 0 1 0 0,0-1 0 0 0,0 1-1 0 0,0 0 1 0 0,0 0 0 0 0,-1 0-1 0 0,1 0 1 0 0,0 0-1 0 0,0-1 1 0 0,0 1 0 0 0,0 0-1 0 0,0 0 1 0 0,-1 0 0 0 0,1 0-1 0 0,0 0 1 0 0,0 0-1 0 0,0 0 1 0 0,0 0 0 0 0,-1 0-1 0 0,1-1 1 0 0,0 1-1 0 0,0 0 1 0 0,0 0 0 0 0,0 0-1 0 0,-1 0 1 0 0,1 0 0 0 0,0 0-1 0 0,-7-3 21 0 0,2-7-10 0 0,4 9-11 0 0,0 1 0 0 0,0-1 0 0 0,0 1 0 0 0,1 0 0 0 0,-1 0 0 0 0,0-1 0 0 0,0 1 0 0 0,0 0 0 0 0,0 0 0 0 0,1 0 0 0 0,-1 0 0 0 0,0 0 0 0 0,0 0 0 0 0,-1 0 0 0 0,-13-3 0 0 0,9 0 0 0 0,-4-2 0 0 0,-2 10 0 0 0,10-4 0 0 0,1 0 0 0 0,-1-1 0 0 0,1 1 0 0 0,-1 0 0 0 0,0-1 0 0 0,1 1 0 0 0,-1-1 0 0 0,0 0 0 0 0,0 1 0 0 0,-1-1 0 0 0,-12 3 0 0 0,-1 10 0 0 0,-32 34 13 0 0,41-40 14 0 0,3-4-17 0 0,1 1-1 0 0,0-1 0 0 0,0 0 0 0 0,0 1 0 0 0,0 0 1 0 0,0 0-10 0 0,-12 27 210 0 0,14-29-190 0 0,0 0-1 0 0,1 0 0 0 0,-1 0 1 0 0,1-1-1 0 0,0 1 0 0 0,0 0 1 0 0,0 0-1 0 0,-1 0 0 0 0,2 0 1 0 0,-1 0-1 0 0,0 1-19 0 0,0-1 20 0 0,1 0-1 0 0,-1 0 1 0 0,0-1 0 0 0,0 1-1 0 0,-1 0 1 0 0,1 0 0 0 0,0 0-1 0 0,0 0 1 0 0,-1 0 0 0 0,0 0 0 0 0,0 1-20 0 0,0-1 19 0 0,-4 12 115 0 0,5-13-126 0 0,0 0-1 0 0,0-1 1 0 0,0 1-1 0 0,0 0 1 0 0,1 0-1 0 0,-1-1 0 0 0,0 1 1 0 0,1 0-1 0 0,-1-1 1 0 0,0 1-1 0 0,1-1 1 0 0,-1 1-1 0 0,1 0 1 0 0,-1-1-1 0 0,1 1 1 0 0,-1-1-1 0 0,1 1 1 0 0,-1-1-8 0 0,3 3 105 0 0,-2 0-38 0 0,0 0-25 0 0,-1 1-23 0 0,1 2 22 0 0,-1-5-34 0 0,1 0-1 0 0,0 0 1 0 0,0 0-1 0 0,0 1 1 0 0,0-1 0 0 0,-1 0-1 0 0,1 0 1 0 0,1-1-1 0 0,-1 1 1 0 0,0 0-1 0 0,0 0 1 0 0,1 0-7 0 0,11 4 59 0 0,-11-1-50 0 0,4 3 4 0 0,15-2 30 0 0,-11 6-32 0 0,5-10-11 0 0,-13-1-1 0 0,1-1-1 0 0,-1 1 1 0 0,0 1-1 0 0,1-1 1 0 0,-1 0-1 0 0,0 0 1 0 0,0 1-1 0 0,0-1 1 0 0,1 1-1 0 0,-1 0 1 0 0,1 0 1 0 0,3 3-30 0 0,5 3-50 0 0,-10-7 72 0 0,0 1 0 0 0,-1-1 0 0 0,1 0 0 0 0,0 0 1 0 0,0 0-1 0 0,-1 0 0 0 0,1 0 0 0 0,0 0 0 0 0,-1 0 0 0 0,1 0 1 0 0,0 0-1 0 0,0 0 0 0 0,-1 0 0 0 0,1 0 0 0 0,0-1 1 0 0,-1 1-1 0 0,1 0 0 0 0,0-1 8 0 0,17-9-181 0 0,-13 9 144 0 0,-1 0 0 0 0,0 1 0 0 0,0-1 0 0 0,1 1 1 0 0,2 0 36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0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316 426 5584 0 0,'0'-1'17'0'0,"0"0"1"0"0,0-1-1 0 0,0 1 1 0 0,-1-1-1 0 0,1 1 0 0 0,0 0 1 0 0,0-1-1 0 0,-1 1 1 0 0,1 0-1 0 0,-1-1 0 0 0,1 1 1 0 0,-1 0-1 0 0,0 0 1 0 0,1 0-1 0 0,-1-1 1 0 0,0 1-1 0 0,0 0-17 0 0,-7-5 56 0 0,-5 1-56 0 0,8-1-18 0 0,0 0 32 0 0,-4 5 90 0 0,0-1 160 0 0,5-2 97 0 0,-4-3 198 0 0,-13 2 141 0 0,14-3-137 0 0,3 4-203 0 0,-6 2-41 0 0,3 2-79 0 0,5 0-162 0 0,0 0 0 0 0,0 0 1 0 0,0 0-1 0 0,-1 0 0 0 0,1 0 0 0 0,0 0 0 0 0,0 1 0 0 0,0-1 1 0 0,0 1-1 0 0,-1 0-78 0 0,-21 12 675 0 0,12-6-375 0 0,0-1-77 0 0,11-5-189 0 0,0-1-1 0 0,-1 1 0 0 0,1-1 0 0 0,-1 0 0 0 0,1 1 1 0 0,0-1-1 0 0,-1 0 0 0 0,1 0 0 0 0,-1 0 0 0 0,1 0-33 0 0,-15 3 299 0 0,13-2-269 0 0,1 0-1 0 0,0 1 1 0 0,-1 0 0 0 0,1-1-1 0 0,0 1 1 0 0,0 0 0 0 0,-1 1-30 0 0,-17 26 181 0 0,16-23-134 0 0,0 1-1 0 0,-1-1 1 0 0,1 0 0 0 0,-3 2-47 0 0,-3 5 51 0 0,5 6-26 0 0,1-6-10 0 0,-1 2 31 0 0,3-12-41 0 0,1 1 1 0 0,0-1-1 0 0,0 0 1 0 0,0 1 0 0 0,0-1-1 0 0,1 0 1 0 0,0 1-1 0 0,-1 1-5 0 0,1 61 54 0 0,4-45-27 0 0,9 5 72 0 0,-9-21-77 0 0,-1 1 0 0 0,0 0-1 0 0,0 0 1 0 0,1 5-22 0 0,-1-5 2 0 0,-1-1 0 0 0,1 0 0 0 0,0 0 0 0 0,0 0 1 0 0,0 0-1 0 0,2 2-2 0 0,-3-4-3 0 0,0-1 0 0 0,1 0 0 0 0,-1 1 1 0 0,0-1-1 0 0,1 0 0 0 0,0 0 0 0 0,-1 0 1 0 0,2 0 2 0 0,16 8-122 0 0,-8-4 109 0 0,-10-5 40 0 0,1 0 1 0 0,0-1 0 0 0,0 1-1 0 0,0-1 1 0 0,0 1-1 0 0,0-1 1 0 0,0 0-1 0 0,0 0 1 0 0,0 0-1 0 0,0 0 1 0 0,1-1-28 0 0,4 0 86 0 0,9 2 13 0 0,19-3 172 0 0,-21-2-171 0 0,-1-6-60 0 0,-7 2-48 0 0,5-4-44 0 0,0 3-60 0 0,1 1-80 0 0,-2-4 20 0 0,-3 3 60 0 0,5-2-116 0 0,-12 10 220 0 0,-1 0-1 0 0,0 0 1 0 0,1-1 0 0 0,-1 1 0 0 0,0 0 0 0 0,0-1 0 0 0,0 1 0 0 0,0 0 0 0 0,0 0 0 0 0,0-2 8 0 0,0 0-7 0 0,0 0 1 0 0,0-1 0 0 0,0 1-1 0 0,0 0 1 0 0,1 0-1 0 0,-1 0 1 0 0,1 0 0 0 0,0-1 6 0 0,4-7-26 0 0,-4 8 19 0 0,1 0 1 0 0,-1 0-1 0 0,0 0 0 0 0,0 0 0 0 0,0 0 0 0 0,-1 0 1 0 0,1-1-1 0 0,-1 1 0 0 0,0 0 0 0 0,1-3 7 0 0,-1-6-25 0 0,0 4 12 0 0,0 0 0 0 0,0 0 0 0 0,-1 0 0 0 0,-1-8 13 0 0,-4 1-21 0 0,5 12 15 0 0,0 0 0 0 0,0-1 0 0 0,0 1 1 0 0,0 0-1 0 0,0 0 0 0 0,1 0 0 0 0,-1-1 0 0 0,1 1 1 0 0,0-3 5 0 0,-1 0-26 0 0,1-1 0 0 0,-1 1 1 0 0,-1 0-1 0 0,1 0 0 0 0,-1-2 26 0 0,-4-16-67 0 0,0-18-29 0 0,-1 9-20 0 0,3 17 5 0 0,0-4-44 0 0,-8-17-119 0 0,8 29 183 0 0,1 0 0 0 0,1-1 0 0 0,-1 1 0 0 0,1 0 0 0 0,1-1-1 0 0,0 0 1 0 0,0-5 91 0 0,-2-16-110 0 0,-3-3 34 0 0,4 18 28 0 0,-1 1 0 0 0,1-13 48 0 0,2 17-15 0 0,0-2-43 0 0,1-26-236 0 0,0 26 215 0 0,-1 3 90 0 0,0 7 44 0 0,1 1 39 0 0,3 9 25 0 0,2 2 112 0 0,-3 4 74 0 0,-1-2-34 0 0,2-3-50 0 0,3 4-6 0 0,-2 19 7 0 0,-2-18-163 0 0,7 33 142 0 0,-8-37-114 0 0,1 0-1 0 0,1 0 1 0 0,3 6-87 0 0,-4-9 80 0 0,0 0 0 0 0,-1 1-1 0 0,0-1 1 0 0,0 0 0 0 0,-1 0 0 0 0,1 7-80 0 0,1 6 160 0 0,12 41 467 0 0,-9-35-387 0 0,0-3-60 0 0,-1 3 81 0 0,-1-4 123 0 0,1 1 0 0 0,2 1-384 0 0,-2-9 224 0 0,0-2-33 0 0,-2 9 53 0 0,-3-16-170 0 0,0-1 0 0 0,1 1 0 0 0,0 0 0 0 0,0-1 0 0 0,1 2-74 0 0,4 13 206 0 0,-4-15-161 0 0,2 17 123 0 0,-5 8-76 0 0,1-19-62 0 0,0-9-24 0 0,0 0-1 0 0,0 0 0 0 0,0 0 0 0 0,0 0 0 0 0,1 0 0 0 0,-1 0 1 0 0,1 0-1 0 0,0 0 0 0 0,-1-1 0 0 0,1 1 0 0 0,0 0 0 0 0,0 0 0 0 0,1 1-5 0 0,4 8 30 0 0,-5 0 17 0 0,-1-4-44 0 0,0 10 95 0 0,0-12-105 0 0,0-2-83 0 0,0-3 58 0 0,0 0-22 0 0,0 0-28 0 0,0 0-46 0 0,0 0-21 0 0,0 0-48 0 0,0 0-52 0 0,0 0-61 0 0,0 0-64 0 0,0 0-59 0 0,0 0-54 0 0,0 0-47 0 0,0 0-158 0 0,0 0-46 0 0,0 0-193 0 0,0 0-514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1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16 205 7688 0 0,'0'0'166'0'0,"3"0"29"0"0,5 0-53 0 0,-1 0-49 0 0,7 0 65 0 0,-6-1-125 0 0,7-6-17 0 0,-7 2 58 0 0,12-4 512 0 0,-4 2-68 0 0,-5 1-81 0 0,-2 0 28 0 0,-4 2-189 0 0,0-1 34 0 0,2 0-68 0 0,17-9 459 0 0,-17 10-521 0 0,-1 1-46 0 0,-5 3-131 0 0,5-3 96 0 0,0-1-1 0 0,-5 4-93 0 0,-1 0-1 0 0,0-1 1 0 0,1 1 0 0 0,-1 0 0 0 0,0-1-1 0 0,0 1 1 0 0,1-1 0 0 0,-1 1 0 0 0,0 0-1 0 0,0-1 1 0 0,0 1 0 0 0,0-1 0 0 0,0 1-1 0 0,0-1 1 0 0,1 1 0 0 0,-1-1 0 0 0,0 1-1 0 0,0-1 1 0 0,-1 1 0 0 0,1-1-5 0 0,3-4 83 0 0,8-8-17 0 0,-6-1-52 0 0,3 9-2 0 0,-14-5 46 0 0,8 5-11 0 0,-1 1-29 0 0,-6-3-7 0 0,1 1 31 0 0,5 3-30 0 0,-2 0-10 0 0,-14-6 60 0 0,-6-1 21 0 0,11 7-49 0 0,0 0-18 0 0,-12-7 32 0 0,22 9-48 0 0,-1 1 1 0 0,0 0-1 0 0,1-1 1 0 0,-1 1-1 0 0,0 0 1 0 0,0 0-1 0 0,1 0 1 0 0,-1 0 0 0 0,0 0-1 0 0,1 0 1 0 0,-1 0-1 0 0,0 0 1 0 0,0 0-1 0 0,1 0 1 0 0,-1 0-1 0 0,0 0 1 0 0,0 0-1 0 0,1 1 1 0 0,-1-1-1 0 0,0 0 1 0 0,0 1-1 0 0,-14 12-11 0 0,-1 0-32 0 0,3-8 33 0 0,8 6 20 0 0,-9-6 33 0 0,9-2-49 0 0,0 2 35 0 0,-1 2 42 0 0,-3 5 78 0 0,-4 9 96 0 0,7-9-176 0 0,0 20 137 0 0,2-24-160 0 0,3-7-35 0 0,0 1 0 0 0,0-1 0 0 0,0 1 0 0 0,0-1 0 0 0,0 1 0 0 0,1-1 0 0 0,-1 1 1 0 0,1-1-1 0 0,-1 1 0 0 0,1 0 0 0 0,0-1 0 0 0,-1 1 0 0 0,1 0 0 0 0,0 0-11 0 0,1 14 124 0 0,-1-12-93 0 0,0-1-1 0 0,0 1 1 0 0,1 0 0 0 0,-1-1-1 0 0,1 1 1 0 0,0 0-1 0 0,2 2-30 0 0,3 9 125 0 0,-2-1 3 0 0,-4-1-62 0 0,2 2-4 0 0,11-5 32 0 0,-10-6-85 0 0,4 6 46 0 0,5 8 46 0 0,-3-8-72 0 0,-1-2 3 0 0,-5-5-21 0 0,0 1-1 0 0,0-1 1 0 0,1 0-1 0 0,-1 0 1 0 0,1-1 0 0 0,0 1-11 0 0,24 9 76 0 0,-19-10-66 0 0,1 0 1 0 0,-1-1-1 0 0,1 0 1 0 0,-1 0-1 0 0,1-1 0 0 0,2 0-10 0 0,-6 0-88 0 0,0 0 61 0 0,14 0 122 0 0,-12 0-90 0 0,-2 0-47 0 0,-1 0-46 0 0,2 0-72 0 0,-1 0-81 0 0,2 0-96 0 0,-1 0-109 0 0,-4 0 106 0 0,-1 0-54 0 0,1 0-48 0 0,0 0-41 0 0,0 0-143 0 0,1 0-41 0 0,0 0-173 0 0,3 0-465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2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16 8928 0 0,'0'0'200'0'0,"0"0"33"0"0,0 0 14 0 0,-2 0-41 0 0,-5-1-163 0 0,3-4-36 0 0,-1-2-15 0 0,-2 5 25 0 0,1 1 46 0 0,4 1-12 0 0,0 1-1 0 0,1-1 1 0 0,-1 0 0 0 0,0 1 0 0 0,0-1 0 0 0,1 1 0 0 0,-1-1 0 0 0,0 1 0 0 0,1 0 0 0 0,-1-1 0 0 0,0 1 0 0 0,1 0-1 0 0,-1 0-50 0 0,-8 5 360 0 0,-3-4 99 0 0,3 0-144 0 0,6 2-33 0 0,-3 3 53 0 0,4-6-282 0 0,1 0 0 0 0,-1-1-1 0 0,1 1 1 0 0,-1-1 0 0 0,1 0 0 0 0,-1 0 0 0 0,0 0-53 0 0,3 0 0 0 0,-1 0 14 0 0,1 0 0 0 0,0 0 0 0 0,-1 0 0 0 0,1 0 0 0 0,0 0 0 0 0,-1 0 0 0 0,1 0-1 0 0,0 0 1 0 0,-1 0 0 0 0,1 0 0 0 0,0 0 0 0 0,-1 0 0 0 0,1 0 0 0 0,0 0 0 0 0,-1 0 0 0 0,1 1 0 0 0,0-1-1 0 0,0 0 1 0 0,-1 0 0 0 0,1 0 0 0 0,0 0 0 0 0,0 1 0 0 0,-1-1 0 0 0,1 0 0 0 0,0 0 0 0 0,0 1-14 0 0,-4 3 142 0 0,-8 8 112 0 0,-1-2-54 0 0,2-5-45 0 0,10-5-140 0 0,-1 0 0 0 0,1 1 0 0 0,0-1 1 0 0,0 0-1 0 0,0 1 0 0 0,0 0 0 0 0,0-1 0 0 0,0 1 0 0 0,0 0 0 0 0,0-1 1 0 0,0 1-1 0 0,0 0 0 0 0,1 0 0 0 0,-1 0 0 0 0,0 0 0 0 0,0 0 0 0 0,1 0 1 0 0,-1 0-16 0 0,-4 10 139 0 0,4-9-111 0 0,0 0 0 0 0,0 1 0 0 0,0-1 0 0 0,-1 0 0 0 0,1 0-1 0 0,0 0 1 0 0,-1 0 0 0 0,0 0 0 0 0,0 0-28 0 0,-5 5 82 0 0,5-5-55 0 0,-1 0 0 0 0,1 0 1 0 0,0 0-1 0 0,0 0 0 0 0,0 1 0 0 0,0-1 0 0 0,1 1 0 0 0,-1-1 0 0 0,0 1 1 0 0,0 1-28 0 0,-3 22 160 0 0,-7 1-37 0 0,-2-6-70 0 0,10-15 24 0 0,5 4-74 0 0,-1-8 9 0 0,0 4 8 0 0,2 13 23 0 0,-2-19-41 0 0,0 1 0 0 0,0-1 0 0 0,0 0 0 0 0,1 1 0 0 0,-1-1 0 0 0,0 1 0 0 0,1-1 0 0 0,-1 0 0 0 0,0 1 0 0 0,0-1 0 0 0,1 0 0 0 0,-1 1 0 0 0,1-1 0 0 0,-1 0 0 0 0,0 0 0 0 0,1 1 0 0 0,-1-1 0 0 0,1 0 0 0 0,-1 0 0 0 0,1 0 0 0 0,-1 0 0 0 0,0 0 0 0 0,1 1 0 0 0,-1-1 0 0 0,1 0 0 0 0,-1 0 0 0 0,1 0 0 0 0,-1 0 0 0 0,1 0 1 0 0,-1 0-3 0 0,0 0 0 0 0,1 0 1 0 0,-1 0 0 0 0,0-1 0 0 0,0 1 0 0 0,0 0 0 0 0,0 0 0 0 0,0 0 0 0 0,0 0 0 0 0,0 0 0 0 0,0 0 0 0 0,0 0 0 0 0,0 0 0 0 0,1 0 0 0 0,-1 0 0 0 0,0 0-1 0 0,0 0 1 0 0,0 0 0 0 0,0 0 0 0 0,0 1 0 0 0,0-1 0 0 0,0 0 0 0 0,0 0 0 0 0,0 0 0 0 0,0 0 0 0 0,0 0 0 0 0,1 0 0 0 0,-1 0 0 0 0,0 0 0 0 0,0 0 0 0 0,0 0 0 0 0,0 0-1 0 0,0 0 1 0 0,0 0 0 0 0,0 0 0 0 0,0 0 0 0 0,0 0 0 0 0,0 1 0 0 0,0-1 0 0 0,0 0 0 0 0,0 0 0 0 0,0 0 0 0 0,0 0 0 0 0,0 0 0 0 0,0 0 0 0 0,0 0 0 0 0,0 0-1 0 0,0 0 1 0 0,0 0 0 0 0,0 1 0 0 0,0-1 0 0 0,0 0 0 0 0,0 0 0 0 0,0 0 0 0 0,0 0 0 0 0,0 0 0 0 0,0 0 0 0 0,0 0-1 0 0,0 1 3 0 0,0 1 0 0 0,0-1 0 0 0,0 0 0 0 0,0 0 0 0 0,1 0 0 0 0,-1 0 0 0 0,0 0 0 0 0,1 0 0 0 0,-1 0 0 0 0,0 0 0 0 0,1 0 0 0 0,-1 0 0 0 0,1 0 0 0 0,0 0 0 0 0,0 1-3 0 0,0-1 6 0 0,0 0 1 0 0,0 0-1 0 0,0 0 1 0 0,0 0 0 0 0,0-1-1 0 0,0 1 1 0 0,1 0-1 0 0,-1-1 1 0 0,0 1-1 0 0,0-1 1 0 0,1 1-1 0 0,-1-1-6 0 0,6 1 40 0 0,0 0 0 0 0,-1 0 0 0 0,1-1 0 0 0,0 0 0 0 0,3 0-40 0 0,4-1 64 0 0,-12 1-57 0 0,0 0 1 0 0,-1 0 0 0 0,1-1 0 0 0,0 1 0 0 0,0 0 0 0 0,-1-1-1 0 0,1 0 1 0 0,0 1 0 0 0,-1-1 0 0 0,1 0 0 0 0,-1 0 0 0 0,1 0-1 0 0,0 0-7 0 0,-1 0 4 0 0,1 0 0 0 0,-1 0 0 0 0,1 1 0 0 0,-1-1 0 0 0,1 0 0 0 0,0 1-1 0 0,-1-1 1 0 0,1 1 0 0 0,0-1 0 0 0,0 1 0 0 0,-1 0 0 0 0,1-1 0 0 0,0 1-4 0 0,0 0 7 0 0,-1 0 0 0 0,1 0 0 0 0,-1 0 0 0 0,1 0 0 0 0,-1-1 0 0 0,0 1 0 0 0,1 0 0 0 0,-1-1 0 0 0,0 1 1 0 0,1-1-1 0 0,-1 0 0 0 0,0 0-7 0 0,12-9 47 0 0,4-4-35 0 0,-12 12-14 0 0,-5 2 4 0 0,1 0 0 0 0,-1-1 0 0 0,1 1 1 0 0,0 0-1 0 0,-1-1 0 0 0,1 1 0 0 0,0 0 0 0 0,-1-1 1 0 0,1 1-1 0 0,-1-1 0 0 0,1 1 0 0 0,-1-1 0 0 0,1 1 0 0 0,-1-1 1 0 0,0 1-1 0 0,1-1 0 0 0,-1 1 0 0 0,0-1 0 0 0,1 0 1 0 0,-1 1-1 0 0,0-1 0 0 0,1 0-2 0 0,1-4 14 0 0,24-42 72 0 0,-20 34-43 0 0,0 8-33 0 0,-5 5-10 0 0,-1 0 0 0 0,0 0 0 0 0,1-1 0 0 0,-1 1 0 0 0,1 0 0 0 0,-1-1 0 0 0,0 1 0 0 0,1 0 0 0 0,-1-1 0 0 0,0 1 0 0 0,1 0 0 0 0,-1-1 0 0 0,0 1 0 0 0,1-1 0 0 0,-1 1 0 0 0,0-1 0 0 0,0 1 0 0 0,0 0 0 0 0,1-1 0 0 0,-1 1 0 0 0,0-1 0 0 0,0 1 0 0 0,0-1 0 0 0,0 1 0 0 0,0-1 0 0 0,0 1 0 0 0,0-1 0 0 0,0 1 0 0 0,0-1 0 0 0,0 1 0 0 0,0-1 1 0 0,0 0-1 0 0,0 0 0 0 0,-1-1 0 0 0,1 1 0 0 0,0-1 0 0 0,1 1 0 0 0,-1-1 0 0 0,0 1 0 0 0,0-1 0 0 0,1 1 0 0 0,-1-1 0 0 0,1 1 0 0 0,-1 0 0 0 0,1-1 0 0 0,0 1 0 0 0,-1-1 0 0 0,1 1 0 0 0,0 0 0 0 0,11-22 53 0 0,-11 22-52 0 0,-1-1 0 0 0,1 1 0 0 0,0 0-1 0 0,0 0 1 0 0,0 0 0 0 0,0 0 0 0 0,0 0 0 0 0,0 0 0 0 0,0 0 0 0 0,0 1 0 0 0,0-1 0 0 0,1 0-1 0 0,11-2-11 0 0,-13 3 10 0 0,1 0 0 0 0,-1 0 1 0 0,0 0-1 0 0,0 0 0 0 0,0 0 0 0 0,0 0 1 0 0,0 0-1 0 0,0 0 0 0 0,0 0 0 0 0,0 0 1 0 0,0 0-1 0 0,0 0 0 0 0,1 0 0 0 0,-1 0 1 0 0,0 0-1 0 0,0 0 0 0 0,0 0 0 0 0,0 0 1 0 0,0 0-1 0 0,0 0 0 0 0,0 0 0 0 0,0 0 1 0 0,0 0-1 0 0,0 0 0 0 0,0 0 0 0 0,1 0 1 0 0,-1 0-1 0 0,0 0 0 0 0,0 0 0 0 0,0 1 1 0 0,0-1-1 0 0,0 0 0 0 0,0 0 0 0 0,0 0 1 0 0,0 0-1 0 0,0 0 0 0 0,0 0 0 0 0,0 0 1 0 0,0 0-1 0 0,0 0 0 0 0,0 0 0 0 0,0 0 1 0 0,0 0-1 0 0,0 1 0 0 0,0-1 0 0 0,0 0 1 0 0,0 0-1 0 0,0 0 0 0 0,0 0 0 0 0,0 0 1 0 0,0 0-1 0 0,0 0 0 0 0,0 0 0 0 0,0 0 1 0 0,0 0-1 0 0,0 1 0 0 0,0-1 1 0 0,0 1-3 0 0,0 1-1 0 0,1 0 1 0 0,-1-1 0 0 0,0 1-1 0 0,1-1 1 0 0,-1 1 0 0 0,1-1-1 0 0,0 1 1 0 0,0-1-1 0 0,-1 1 1 0 0,1-1 0 0 0,0 0 3 0 0,0 1-3 0 0,0 0 0 0 0,0-1 0 0 0,0 1 0 0 0,0 0 0 0 0,0 0 1 0 0,0 0-1 0 0,-1 0 0 0 0,1 0 0 0 0,-1 0 0 0 0,0 0 0 0 0,1 0 1 0 0,-1 0 2 0 0,0-1-1 0 0,0 0 1 0 0,0-1 0 0 0,0 1 0 0 0,0 0 0 0 0,0 0 0 0 0,0-1 0 0 0,0 1 0 0 0,0 0-1 0 0,0-1 1 0 0,1 1 0 0 0,-1 0 0 0 0,0-1 0 0 0,0 1 0 0 0,1-1 0 0 0,-1 1 0 0 0,1 0-1 0 0,-1-1 1 0 0,0 1 0 0 0,1-1 0 0 0,-1 1 0 0 0,1-1 0 0 0,-1 1 0 0 0,1-1 0 0 0,-1 0 0 0 0,1 1-1 0 0,0-1 1 0 0,-1 1-2 0 0,1-1 1 0 0,-1 0-1 0 0,1 1 0 0 0,-1-1 0 0 0,1 1 0 0 0,-1-1 0 0 0,1 1 0 0 0,-1-1 0 0 0,1 1 0 0 0,-1-1 0 0 0,1 1 0 0 0,-1-1 0 0 0,0 1 0 0 0,0 0 0 0 0,1-1 0 0 0,-1 1 1 0 0,0 0-1 0 0,0-1 0 0 0,0 1 0 0 0,1 0 0 0 0,-1-1 0 0 0,0 1 0 0 0,0 0 0 0 0,0-1 0 0 0,0 1 0 0 0,0 0 2 0 0,-1 15-35 0 0,0 14-32 0 0,5-13-23 0 0,1-8 3 0 0,1 0-55 0 0,-4 2-49 0 0,-2-9 76 0 0,1-1-53 0 0,0 0-71 0 0,-1 0 74 0 0,1-1-34 0 0,0 1-39 0 0,0 0-35 0 0,1 1-368 0 0,0 0 89 0 0,0 0-48 0 0,0 1-707 0 0,1-1-555 0 0,-3-2-1057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17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 7344 0 0,'0'0'216'0'0,"0"0"62"0"0,0 0 138 0 0,0 0 58 0 0,0 0 7 0 0,0 0-20 0 0,0 0-105 0 0,0 2-48 0 0,0 2-194 0 0,1-1-61 0 0,-1-1-1 0 0,0 0 1 0 0,0 1-1 0 0,0-1 1 0 0,-1 0-1 0 0,1 1 1 0 0,0-1-1 0 0,-1 0 1 0 0,0 2-53 0 0,-4 4 125 0 0,-2 5 84 0 0,6 0-40 0 0,1 79 854 0 0,0 0-91 0 0,0 1-86 0 0,0-1-80 0 0,0 1-74 0 0,0-1-70 0 0,0-1-64 0 0,0 1-58 0 0,0-90-373 0 0,0-2 22 0 0,0 0 3 0 0,0 0-79 0 0,0 0-82 0 0,0 0-73 0 0,0 0-141 0 0,0 0-242 0 0,0 0 349 0 0,0 0 7 0 0,0 0-16 0 0,0 0-43 0 0,0 0-13 0 0,0 0-43 0 0,0 0-49 0 0,0 0-56 0 0,0 0-61 0 0,0 0-54 0 0,0 0-51 0 0,0 0-43 0 0,0 0-155 0 0,0 0-44 0 0,0 0-188 0 0,0 0-509 0 0</inkml:trace>
  <inkml:trace contextRef="#ctx0" brushRef="#br0" timeOffset="680.43">1 395 7856 0 0,'0'0'174'0'0,"0"0"29"0"0,0 0 13 0 0,0-3-31 0 0,0-10-147 0 0,0 4-22 0 0,2 5 45 0 0,4 1 103 0 0,-1 1 67 0 0,0-9 273 0 0,6 5-14 0 0,3-1-110 0 0,-10 5-240 0 0,7-4 134 0 0,0 3-74 0 0,1-1-29 0 0,7 1 19 0 0,-4 0-28 0 0,-4 0-17 0 0,5-1 26 0 0,7-1 46 0 0,4-1-51 0 0,10-7-12 0 0,2-1 26 0 0,-8 8-47 0 0,-20 4-106 0 0,-1-1-1 0 0,1 1 1 0 0,2-3-27 0 0,4-1 32 0 0,0 1 0 0 0,11-2-32 0 0,21-7 27 0 0,4-2-34 0 0,-4 5-46 0 0,-41 10 39 0 0,8-2-3 0 0,0 0-43 0 0,-6-2-70 0 0,1 0-55 0 0,18 0-199 0 0,-18 1 272 0 0,2 0-100 0 0,3-2-104 0 0,22-10-502 0 0,-27 11 579 0 0,-2 1 84 0 0,-2 0 73 0 0,-2 2-134 0 0,0 0 62 0 0,-2 1 52 0 0,0 1 41 0 0,-1-1 26 0 0,1-3 24 0 0,-3-1-57 0 0,0 2-29 0 0,2 3 17 0 0,9 0 80 0 0,-8 0 85 0 0,-3 0 40 0 0,0 0 17 0 0,0 0 6 0 0,2 3 17 0 0,9 7 10 0 0,-9-7 1 0 0,-2-1-7 0 0,0 2-117 0 0,0-2-32 0 0,0-1 0 0 0,0 1 0 0 0,0 0-1 0 0,0 0 1 0 0,0 0 0 0 0,0 0 0 0 0,1-1 0 0 0,-1 1 0 0 0,0 0 0 0 0,1 0 0 0 0,0 1-20 0 0,6 1 83 0 0,-7-4-77 0 0,0 1 0 0 0,1-1 0 0 0,-1 0 0 0 0,1 0 0 0 0,-1 1-1 0 0,1-1 1 0 0,-1 0 0 0 0,0 1 0 0 0,1-1 0 0 0,-1 0 0 0 0,0 1 0 0 0,1-1 0 0 0,-1 1 0 0 0,0-1 0 0 0,0 0-1 0 0,1 1 1 0 0,-1-1 0 0 0,0 1 0 0 0,0-1 0 0 0,0 1 0 0 0,0-1 0 0 0,0 1 0 0 0,1-1 0 0 0,-1 1-1 0 0,0-1 1 0 0,0 1 0 0 0,0-1 0 0 0,0 1 0 0 0,0-1 0 0 0,0 1 0 0 0,-1-1 0 0 0,1 1-6 0 0,0 160 1723 0 0,0-92-955 0 0,0 20 309 0 0,0-43-493 0 0,0-1 38 0 0,4-19-307 0 0,5-4 74 0 0,-6-15-252 0 0,-2 0-35 0 0,-1 15 83 0 0,-1-14-97 0 0,1-2 57 0 0,0-1-52 0 0,0 3-23 0 0,0 10-19 0 0,0-13 21 0 0,0 0 63 0 0,0 0 58 0 0,0-1 83 0 0,0 1 100 0 0,0 0 113 0 0,3-8-416 0 0,11-10-8 0 0,-4 4-34 0 0,-1 1-1 0 0,-1-1 0 0 0,0-1 0 0 0,3-4-30 0 0,13-22 61 0 0,-1-1-56 0 0,-20 34-5 0 0,-1 0 0 0 0,0 0 0 0 0,1 0 0 0 0,0 0 0 0 0,0 1 0 0 0,-1-1 0 0 0,2 1 0 0 0,-1 0 0 0 0,0 0 0 0 0,0 0 0 0 0,2 0 0 0 0,-1-1 0 0 0,0 1 0 0 0,1-1 0 0 0,-1 0 0 0 0,0 0 0 0 0,2-3 0 0 0,-5 5 0 0 0,3-3 1 0 0,0 0-1 0 0,1 0 1 0 0,-1 0 0 0 0,1 0 0 0 0,1 1-1 0 0,9-3-13 0 0,5 4-44 0 0,9 2 31 0 0,-24 3-22 0 0,11 6 36 0 0,-14-8 12 0 0,0 0 0 0 0,1 0 0 0 0,-1 1 0 0 0,0-1 0 0 0,0 0 0 0 0,0 1 0 0 0,0-1 0 0 0,0 1 0 0 0,-1-1 0 0 0,1 1 0 0 0,0 0 0 0 0,0 1 0 0 0,13 27-49 0 0,-7-14 34 0 0,0 1 15 0 0,-7-16 1 0 0,-1 0-1 0 0,1 0 0 0 0,-1 0 0 0 0,1 0 0 0 0,-1 0 0 0 0,0 0 0 0 0,1 0 0 0 0,-1 0 1 0 0,0 0-1 0 0,0 0 0 0 0,0 1 0 0 0,0-1 0 0 0,0 0 0 0 0,0 0 0 0 0,0 1 0 0 0,0 12-1 0 0,12 17-48 0 0,-9-21-91 0 0,-3 5-140 0 0,0-11 172 0 0,0-4 103 0 0,0 0 0 0 0,0 0 0 0 0,0 0 0 0 0,0 0 0 0 0,0 0 0 0 0,0 0 0 0 0,0 1 0 0 0,0-1 0 0 0,0 0 0 0 0,0 0 0 0 0,0 0 0 0 0,0 0 0 0 0,0 0 0 0 0,0 0 0 0 0,0 0 0 0 0,0 0 0 0 0,0 0-1 0 0,0 0 1 0 0,0 1 0 0 0,0-1 0 0 0,0 0 0 0 0,0 0 0 0 0,0 0 0 0 0,0 0 0 0 0,0 0 0 0 0,0 0 0 0 0,0 0 0 0 0,0 0 0 0 0,0 0 0 0 0,0 0 0 0 0,0 0 0 0 0,0 0 0 0 0,0 0 0 0 0,1 0 0 0 0,-1 1 0 0 0,0-1-1 0 0,0 0 1 0 0,0 0 0 0 0,0 0 0 0 0,0 0 0 0 0,0 0 0 0 0,0 0 0 0 0,0 0 0 0 0,0 0 0 0 0,0 0 0 0 0,0 0 0 0 0,1 0 0 0 0,-1 0 0 0 0,0 0 0 0 0,0 0 0 0 0,0 0 0 0 0,0 0 0 0 0,0 0 0 0 0,0 0 0 0 0,0 0-1 0 0,0 0 1 0 0,0 0 5 0 0,7 0-208 0 0,-3 0-37 0 0,-3 0 70 0 0,0 0-34 0 0,0 0-153 0 0,-1 2-40 0 0,0 9-1051 0 0,0-9-60 0 0</inkml:trace>
  <inkml:trace contextRef="#ctx0" brushRef="#br0" timeOffset="1028.26">1421 679 7688 0 0,'0'0'166'0'0,"2"0"29"0"0,2 0-118 0 0,11 0 131 0 0,-5-3-100 0 0,6-6-64 0 0,-9 5-46 0 0,-1 0 0 0 0,1 1 0 0 0,7-3 2 0 0,-1 3 61 0 0,-5 1 41 0 0,0 0 53 0 0,0-3 54 0 0,0-1 58 0 0,2-2 246 0 0,1 2-72 0 0,0 3-55 0 0,0 0-42 0 0,-7 2-209 0 0,0 0 1 0 0,0 0 0 0 0,0 0 0 0 0,0-1-1 0 0,0 1 1 0 0,0-1 0 0 0,1-1-136 0 0,5-5 343 0 0,-1 0-44 0 0,9-7 244 0 0,-7 7-317 0 0,6-2 122 0 0,0-4 82 0 0,-15 12-364 0 0,1 0 0 0 0,0 0 0 0 0,0 0 0 0 0,0 0 0 0 0,0 0 0 0 0,1 0-66 0 0,10-5 229 0 0,-5-4-47 0 0,-3 0-22 0 0,-3 3-67 0 0,4-1-14 0 0,-3 2 30 0 0,-5-2-84 0 0,1 6-3 0 0,0-10 51 0 0,0-19 166 0 0,-3 27-159 0 0,-13-4 10 0 0,14 8-79 0 0,0 0-1 0 0,-1 0 0 0 0,1-1 0 0 0,0 1 0 0 0,0 0 1 0 0,0-1-1 0 0,0 1 0 0 0,0-1 0 0 0,1 1 0 0 0,-1-1 1 0 0,0 0-1 0 0,0-1-10 0 0,-4-7 18 0 0,5 9-12 0 0,0 0 0 0 0,0 1 0 0 0,1-1 0 0 0,-1 1 0 0 0,0-1 0 0 0,0 1 0 0 0,0-1 0 0 0,0 1 0 0 0,0 0 0 0 0,0-1 1 0 0,0 1-1 0 0,0 0 0 0 0,0 0 0 0 0,0 0 0 0 0,0 0 0 0 0,0 0 0 0 0,0 0 0 0 0,0 0 0 0 0,0 0 0 0 0,0 0 0 0 0,0 0-6 0 0,-6 0 15 0 0,-88 0-4 0 0,94 1-11 0 0,-1-1 0 0 0,0 0 0 0 0,1 0 0 0 0,-1 0 0 0 0,0 1 0 0 0,1-1 0 0 0,-1 1 0 0 0,1 0 0 0 0,-1-1 0 0 0,1 1 0 0 0,-1 0 0 0 0,1 0 0 0 0,-1 0 0 0 0,1 0 0 0 0,-7 4 0 0 0,-2-1 3 0 0,-15 10 84 0 0,6-3-31 0 0,4-4 22 0 0,11-5-64 0 0,3-1-9 0 0,-1 0 0 0 0,1-1 0 0 0,-1 1 0 0 0,1 0 0 0 0,0 0 0 0 0,-1 0 0 0 0,1 0 0 0 0,0 0 0 0 0,0 0-1 0 0,0 0 1 0 0,0 0-5 0 0,-9 18 101 0 0,9-15-79 0 0,-1 0 0 0 0,-1 1 1 0 0,1-1-1 0 0,0 0 0 0 0,-3 1-22 0 0,-9 14 119 0 0,5-7-10 0 0,1-1 37 0 0,1 0 47 0 0,3-1 54 0 0,-1 3 215 0 0,1-2-67 0 0,0-1-40 0 0,1-1-70 0 0,1 1-66 0 0,1 0-60 0 0,1 0-149 0 0,0-1-42 0 0,0 20-321 0 0,3-13 37 0 0,2-6 67 0 0,0-2 123 0 0,0 2 73 0 0,-2-3 67 0 0,8 8 81 0 0,-6-10-55 0 0,-2-2-17 0 0,0 0 0 0 0,-1 0 0 0 0,1-1 1 0 0,0 1-1 0 0,0-1 0 0 0,1 0 1 0 0,-1 0-1 0 0,0 0 0 0 0,1 0 1 0 0,-1-1-1 0 0,1 1 0 0 0,3 0-23 0 0,29 11 110 0 0,1 0-15 0 0,-33-12-87 0 0,-1 0-1 0 0,1 0 0 0 0,-1-1 1 0 0,1 1-1 0 0,0-1 0 0 0,-1 0 1 0 0,1 0-1 0 0,-1 0 0 0 0,3-1-7 0 0,6 1 26 0 0,2 0-55 0 0,15 0 147 0 0,-18 0-170 0 0,-5 0-25 0 0,1 0-44 0 0,0 0-53 0 0,1 0-59 0 0,8-2-227 0 0,-8-1 192 0 0,-1 0-34 0 0,9-3-277 0 0,-12 6 411 0 0,0-1 1 0 0,1 0-1 0 0,-1 1 0 0 0,0 0 1 0 0,4 0 167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3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10416 0 0,'0'-4'60'0'0,"0"1"61"0"0,0-1 411 0 0,0 6-247 0 0,0 1-177 0 0,0 1-95 0 0,0 1-91 0 0,0-1 105 0 0,0-1 1 0 0,1 0-1 0 0,-1 1 1 0 0,1-1-1 0 0,0 1 0 0 0,0-1 1 0 0,0 0-1 0 0,1 2-27 0 0,4 10 152 0 0,-3-1 9 0 0,-1-1 34 0 0,4 2 90 0 0,-2-2-33 0 0,-1 9 75 0 0,-3-7-114 0 0,0-7-84 0 0,0-1-1 0 0,0 1 0 0 0,0 0 0 0 0,1 0 0 0 0,1 1-128 0 0,8 22 410 0 0,-4 1-2 0 0,4-1-6 0 0,-7-19-251 0 0,0 3 22 0 0,1 2 24 0 0,0-4-31 0 0,-1-2 18 0 0,1 3 63 0 0,-3-12-214 0 0,2 6 90 0 0,-1 0 1 0 0,0 0 0 0 0,0 0 0 0 0,0 0-1 0 0,-1 8-123 0 0,2-1 205 0 0,1-6-41 0 0,3 4-1 0 0,-2 13 79 0 0,1-13-138 0 0,-5-12-93 0 0,0 1 0 0 0,0-1 0 0 0,-1 1 0 0 0,1-1-1 0 0,0 1 1 0 0,-1-1 0 0 0,1 1 0 0 0,-1-1 0 0 0,0 1 0 0 0,1-1-1 0 0,-1 1 1 0 0,0-1 0 0 0,0 1-11 0 0,0 12 77 0 0,0 8 16 0 0,0 21-86 0 0,0-37-44 0 0,0-5-14 0 0,0 1-33 0 0,0-1-18 0 0,0 0-33 0 0,0 0-39 0 0,0 0-43 0 0,0 0-46 0 0,0-1-44 0 0,0 1-41 0 0,0-1-37 0 0,0 1-252 0 0,0 0-61 0 0,0-1-48 0 0,0 1-35 0 0,0 4-1406 0 0,0 4-1252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3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10880 0 0,'8'-1'156'0'0,"7"-6"400"0"0,-12 5-454 0 0,-1-1-84 0 0,1 0 246 0 0,-3 3-199 0 0,0-2-37 0 0,0-5-2 0 0,0 3 31 0 0,0 2 60 0 0,0 2 139 0 0,0 0 244 0 0,0 0 20 0 0,0 0-215 0 0,0 0-134 0 0,0 0-42 0 0,0 0 7 0 0,0 0 40 0 0,0 0-16 0 0,0 2-32 0 0,0 1-185 0 0,0 0 54 0 0,0 9 147 0 0,0-6-120 0 0,0-3-51 0 0,0 1-44 0 0,0-1-64 0 0,0 1-75 0 0,0 0-87 0 0,0-1-100 0 0,0-2 70 0 0,0 1-52 0 0,0 0-46 0 0,0-1-41 0 0,0 1-139 0 0,0 0-40 0 0,0 0-167 0 0,0 2-450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4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8720 0 0,'0'0'197'0'0,"0"0"24"0"0,0 0 19 0 0,5 0-29 0 0,18 2-168 0 0,-9 5-66 0 0,-3-2 47 0 0,-1-4 81 0 0,-1 1 190 0 0,3 3 189 0 0,1 2-13 0 0,-3-5-182 0 0,2-1 98 0 0,2 0 56 0 0,21-1 659 0 0,-14-1-514 0 0,-13 1-389 0 0,0-1-37 0 0,-1 1-44 0 0,-1 0-50 0 0,3 0 39 0 0,-3-2-32 0 0,2-2 1 0 0,4-3-41 0 0,19 4 37 0 0,-30 3-66 0 0,1 0-1 0 0,0 0 1 0 0,-1 0-1 0 0,1-1 1 0 0,-1 1 0 0 0,1 0-1 0 0,0-1 1 0 0,-1 0 0 0 0,1 1-1 0 0,-1-1 1 0 0,1 0-1 0 0,-1 0 1 0 0,1 0 0 0 0,-1 0-1 0 0,0 0 1 0 0,1 0 0 0 0,-1 0-1 0 0,0-1-5 0 0,2 0 75 0 0,0-1-16 0 0,7-8-129 0 0,-7 9-30 0 0,-2-1 38 0 0,-2-7-23 0 0,1 10 66 0 0,-2-12-198 0 0,-1 8 136 0 0,-1 0 1 0 0,3 4 73 0 0,1 0 0 0 0,-1-1 1 0 0,1 1-1 0 0,0 0 0 0 0,-1-1 0 0 0,1 1 1 0 0,-1 0-1 0 0,1-1 0 0 0,0 1 1 0 0,-1-1-1 0 0,1 1 0 0 0,0 0 1 0 0,0-1-1 0 0,-1 1 0 0 0,1-1 1 0 0,0 1-1 0 0,0-1 0 0 0,0 1 0 0 0,-1-1 1 0 0,1 1-1 0 0,0-1 0 0 0,0 1 1 0 0,0-1-1 0 0,0 1 0 0 0,0-1 1 0 0,0 0 6 0 0,-3-4-167 0 0,0 2 154 0 0,0-1-58 0 0,-2-1-75 0 0,-4-3-151 0 0,-6-8-264 0 0,10 11 424 0 0,1 1 50 0 0,-7-6-23 0 0,10 10 105 0 0,-1-1 1 0 0,1 0-1 0 0,0 1 1 0 0,-1-1-1 0 0,1 0 0 0 0,0 1 1 0 0,-1 0-1 0 0,1-1 1 0 0,-1 1-1 0 0,1 0 1 0 0,-1 0-1 0 0,1-1 1 0 0,-2 1 4 0 0,-8-1-56 0 0,0-5 41 0 0,3 2-7 0 0,2 1-22 0 0,-8 2-114 0 0,1 4 55 0 0,5 2 68 0 0,0 0 65 0 0,6-4-23 0 0,0-1 0 0 0,0 1 0 0 0,-1-1 0 0 0,1 1 0 0 0,0-1 0 0 0,-1 0 0 0 0,1 0 0 0 0,-1 0 0 0 0,-1 0-7 0 0,0-1 32 0 0,4 1-31 0 0,0 0 0 0 0,0 0 0 0 0,0 0 0 0 0,0 0 1 0 0,0 0-1 0 0,0 0 0 0 0,0 0 0 0 0,0 0 0 0 0,0 0 1 0 0,-1 0-1 0 0,1 0 0 0 0,0 0 0 0 0,0 0 0 0 0,0 0 1 0 0,0 0-1 0 0,0 0 0 0 0,0 0 0 0 0,0 0 0 0 0,0 0 1 0 0,0 0-1 0 0,0 0 0 0 0,0 0 0 0 0,-1 0 0 0 0,1 1 0 0 0,0-1 1 0 0,0 0-1 0 0,0 0 0 0 0,0 0 0 0 0,0 0 0 0 0,0 0 1 0 0,0 0-1 0 0,0 0 0 0 0,0 0 0 0 0,0 0 0 0 0,0 0 1 0 0,0 0-1 0 0,0 0 0 0 0,0 0 0 0 0,0 1 0 0 0,0-1 1 0 0,0 0-1 0 0,0 0 0 0 0,0 0 0 0 0,0 0 0 0 0,0 0 1 0 0,0 0-1 0 0,0 0 0 0 0,0 0 0 0 0,0 0 0 0 0,0 0 0 0 0,0 1 1 0 0,0-1-1 0 0,0 0 0 0 0,0 0 0 0 0,0 0 0 0 0,0 0 1 0 0,0 0-2 0 0,0 2 7 0 0,-1 0 1 0 0,1-1-1 0 0,-1 1 1 0 0,1 0 0 0 0,-1 0-1 0 0,1-1 1 0 0,-1 1-1 0 0,0 0 1 0 0,0-1 0 0 0,0 1-1 0 0,0-1 1 0 0,0 1-1 0 0,0-1 1 0 0,0 0-1 0 0,-1 1 1 0 0,0 0-8 0 0,-11 15 83 0 0,9-1 18 0 0,4-15-87 0 0,0 1-1 0 0,0 0 1 0 0,-1 0-1 0 0,1-1 1 0 0,0 1-1 0 0,-1 0 1 0 0,1 0 0 0 0,-1-1-1 0 0,0 1 1 0 0,0 0-1 0 0,0-1 1 0 0,0 1 0 0 0,0-1-14 0 0,-5 12 101 0 0,4-2 2 0 0,2 13 259 0 0,0-9-155 0 0,0-3-69 0 0,0-3-43 0 0,3 6 116 0 0,1-5-65 0 0,3 2-27 0 0,-6 5-13 0 0,-1-1 8 0 0,4-4 6 0 0,9 5 47 0 0,5 1-46 0 0,-4-6-43 0 0,1 1 12 0 0,-12-12-84 0 0,-1 1 1 0 0,0-1-1 0 0,1 1 1 0 0,-1-1 0 0 0,0 1-1 0 0,0-1 1 0 0,0 1-1 0 0,0 0 1 0 0,0 0 0 0 0,0 1-7 0 0,0-1 2 0 0,-1 0 0 0 0,1 0 0 0 0,0 0 0 0 0,0-1 1 0 0,0 1-1 0 0,1 0 0 0 0,-1-1 0 0 0,0 0 0 0 0,1 1 1 0 0,0-1-3 0 0,12 12 12 0 0,-14-12-9 0 0,1 1 1 0 0,-1-1 0 0 0,0 0-1 0 0,1 0 1 0 0,-1 1-1 0 0,1-1 1 0 0,-1 0 0 0 0,1 0-1 0 0,-1-1 1 0 0,1 1-1 0 0,0 0 1 0 0,-1 0-1 0 0,1-1 1 0 0,0 1 0 0 0,-1-1-1 0 0,1 0 1 0 0,0 1-1 0 0,0-1 1 0 0,0 0 0 0 0,1 0-4 0 0,5-1 26 0 0,-5 1-21 0 0,0 0 0 0 0,0-1 1 0 0,0 1-1 0 0,0 0 0 0 0,0 1 0 0 0,0-1 1 0 0,0 0-1 0 0,0 1 0 0 0,0 0 0 0 0,0-1 1 0 0,0 2-6 0 0,5 3 30 0 0,-6-4-27 0 0,-1 0 1 0 0,1-1-1 0 0,-1 1 1 0 0,0 0-1 0 0,1 0 1 0 0,0-1 0 0 0,-1 1-1 0 0,1-1 1 0 0,-1 1-1 0 0,1-1 1 0 0,0 0-1 0 0,-1 1 1 0 0,1-1 0 0 0,0 0-4 0 0,5 0 74 0 0,-2 0 2 0 0,-1 0-58 0 0,-1 0-40 0 0,0 0-49 0 0,-1 0-35 0 0,1-1-49 0 0,-1 0-58 0 0,0 0-64 0 0,0 0-8 0 0,0 0-56 0 0,0-1-51 0 0,0 1-44 0 0,2-2-546 0 0,0 1-101 0 0,2 0-763 0 0,4 1-1057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5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1 159 8720 0 0,'26'13'197'0'0,"-26"-13"-191"0"0,0 0 1 0 0,0 0-1 0 0,1 0 0 0 0,-1 0 1 0 0,0 0-1 0 0,0 0 0 0 0,1 0 1 0 0,-1 0-1 0 0,0 0 0 0 0,0 0 1 0 0,0 0-1 0 0,1 0 0 0 0,-1 1 1 0 0,0-1-1 0 0,0 0 0 0 0,0 0 1 0 0,0 0-1 0 0,1 0 0 0 0,-1 0 1 0 0,0 1-1 0 0,0-1 0 0 0,0 0 1 0 0,0 0-1 0 0,0 0 0 0 0,1 1 0 0 0,-1-1 1 0 0,0 0-1 0 0,0 0 0 0 0,0 0 1 0 0,0 1-1 0 0,0-1 0 0 0,0 0 1 0 0,0 0-1 0 0,0 0 0 0 0,0 1-6 0 0,0-1 11 0 0,0 1-1 0 0,0-1 0 0 0,0 1 0 0 0,0-1 0 0 0,0 0 0 0 0,0 1 1 0 0,0-1-1 0 0,0 1 0 0 0,0-1 0 0 0,0 1 0 0 0,0-1 0 0 0,1 0 1 0 0,-1 1-1 0 0,0-1 0 0 0,0 1 0 0 0,0-1 0 0 0,1 0 0 0 0,-1 1 0 0 0,0-1 1 0 0,0 0-1 0 0,1 1 0 0 0,-1-1 0 0 0,0 0 0 0 0,1 0 0 0 0,-1 1 1 0 0,0-1-1 0 0,1 0 0 0 0,-1 0 0 0 0,0 1 0 0 0,1-1 0 0 0,-1 0-10 0 0,7 5 136 0 0,-2 3-87 0 0,4 8-52 0 0,-7-11 0 0 0,7 18-17 0 0,-5-12 37 0 0,1-1 66 0 0,-3-7-52 0 0,3 5 112 0 0,0-1 59 0 0,8 17 601 0 0,-9-13-526 0 0,0 2-24 0 0,1 2 96 0 0,5 4 65 0 0,-9-17-373 0 0,1 1 26 0 0,0 0-1 0 0,0 0 1 0 0,-1 0-1 0 0,1 0 0 0 0,-1 0 1 0 0,1 2-67 0 0,0 5 208 0 0,-1 3 96 0 0,-1-10-234 0 0,0 0 1 0 0,0 0 0 0 0,1 0-1 0 0,-1 0 1 0 0,1 0 0 0 0,0 0-1 0 0,0 2-70 0 0,8 13 408 0 0,-6-7-55 0 0,-2 3-49 0 0,-1-1-54 0 0,-1-1-57 0 0,0-1-41 0 0,1-3-53 0 0,0 1 50 0 0,0 18 481 0 0,0-16-405 0 0,0-6-133 0 0,0 0-46 0 0,0-4-41 0 0,1-1-1 0 0,-1 1 1 0 0,0 0-1 0 0,0-1 1 0 0,0 1-1 0 0,0-1 1 0 0,0 1-1 0 0,0-1 0 0 0,0 1 1 0 0,0-1-1 0 0,0 1 1 0 0,0-1-1 0 0,0 1 1 0 0,-1-1-1 0 0,1 1 0 0 0,0-1 1 0 0,0 1-1 0 0,0-1 1 0 0,-1 1-1 0 0,1-1 1 0 0,0 0-1 0 0,-1 1 1 0 0,1-1-1 0 0,0 1 0 0 0,-1-1 1 0 0,1 0-1 0 0,0 1 1 0 0,-1-1-1 0 0,1 0 1 0 0,-1 1-1 0 0,1-1 0 0 0,-1 0 1 0 0,1 0-1 0 0,0 1 1 0 0,-1-1-1 0 0,1 0 1 0 0,-1 0-1 0 0,1 0 0 0 0,-1 0 1 0 0,1 0-1 0 0,-1 0 1 0 0,0 0-1 0 0,1 0 1 0 0,-1 0-1 0 0,1 0 1 0 0,-1 0-6 0 0,-1 0 92 0 0,2 0-22 0 0,0 0 1 0 0,0 0 16 0 0,-5 1 14 0 0,-3-4-78 0 0,7 3-4 0 0,1-1-13 0 0,0 0 0 0 0,-1 0-1 0 0,1 1 1 0 0,0-1-1 0 0,-1 0 1 0 0,1 0 0 0 0,0 0-1 0 0,0 0 1 0 0,0 1 0 0 0,0-1-1 0 0,0 0 1 0 0,0 0-1 0 0,0 0 1 0 0,0-1-5 0 0,0 2 4 0 0,0-1-1 0 0,0 0 1 0 0,0 0 0 0 0,0 0 0 0 0,0 0 0 0 0,0 0-1 0 0,0 1 1 0 0,-1-1 0 0 0,1 0 0 0 0,0 0-1 0 0,0 0 1 0 0,-1 1 0 0 0,1-1 0 0 0,-1-1-4 0 0,-5-2 10 0 0,1 0-9 0 0,3-9-2 0 0,2-22 25 0 0,0 0-78 0 0,0-1-69 0 0,0 0-61 0 0,0-8-109 0 0,0 1-65 0 0,0-23-271 0 0,0 1-73 0 0,0 57 597 0 0,1 0 0 0 0,0 0 0 0 0,1 0 1 0 0,0 0-1 0 0,2-6 105 0 0,2-3-145 0 0,0 0 36 0 0,1-3 39 0 0,-6 17 56 0 0,6-15-84 0 0,3 5 40 0 0,3-3 30 0 0,-10 7-6 0 0,-3 9 33 0 0,0 0 1 0 0,0 0-1 0 0,0-1 0 0 0,0 1 0 0 0,0 0 0 0 0,0 0 0 0 0,0-1 0 0 0,1 1 0 0 0,-1 0 1 0 0,0 0-1 0 0,0-1 0 0 0,0 1 0 0 0,0 0 0 0 0,0 0 0 0 0,0 0 0 0 0,1-1 1 0 0,-1 1-1 0 0,0 0 0 0 0,0 0 0 0 0,0 0 0 0 0,1-1 0 0 0,-1 1 0 0 0,0 0 0 0 0,0 0 1 0 0,1 0-1 0 0,-1 0 1 0 0,25-13-69 0 0,-22 11 61 0 0,-1 2 7 0 0,0-1-1 0 0,0 0 1 0 0,0 1 0 0 0,0 0-1 0 0,0-1 1 0 0,0 1 0 0 0,1 0 0 0 0,-1 0-1 0 0,0 0 1 0 0,1 1 1 0 0,4-1 0 0 0,9 2 0 0 0,-11 1 2 0 0,0-1 4 0 0,-1 0 0 0 0,1 0 1 0 0,0 1-1 0 0,-1 0 0 0 0,1 0 0 0 0,-1 0 0 0 0,0 0 0 0 0,0 1 0 0 0,0-1 0 0 0,-1 1 0 0 0,1 0 1 0 0,0 2-7 0 0,1 4 33 0 0,-4-7-30 0 0,0-1 0 0 0,0 0 0 0 0,0 1 0 0 0,1-1 0 0 0,-1 0 0 0 0,1 0 0 0 0,-1 0 0 0 0,1 0 0 0 0,0 0-3 0 0,11 10 10 0 0,-8-8 17 0 0,0 0 0 0 0,-1 1 1 0 0,1 0-1 0 0,-1 0 1 0 0,0 0-1 0 0,1 2-27 0 0,10 25 140 0 0,-9-1 122 0 0,-2-23-198 0 0,5 10 107 0 0,-9-17-158 0 0,0 0 0 0 0,0 0 1 0 0,0 1-1 0 0,1-1 0 0 0,-1 0 0 0 0,0 1 1 0 0,-1-1-1 0 0,1 0 0 0 0,0 0 1 0 0,0 1-1 0 0,0-1 0 0 0,-1 0 1 0 0,1 1-1 0 0,-1-1 0 0 0,1 0 1 0 0,-1 0-14 0 0,-4 7 76 0 0,4-6-58 0 0,0-1-1 0 0,0 1 1 0 0,1-1-1 0 0,-1 1 0 0 0,0-1 1 0 0,0 1-1 0 0,1-1 0 0 0,-1 1 1 0 0,1-1-1 0 0,0 1 0 0 0,-1 0 1 0 0,1-1-1 0 0,0 1 1 0 0,0 0-18 0 0,-3 11 128 0 0,-2-3-48 0 0,0-1-35 0 0,0 1 14 0 0,5-8-54 0 0,0-1 1 0 0,-1 0 0 0 0,1 0 0 0 0,-1 0 0 0 0,1 0-1 0 0,-1 0 1 0 0,0 0 0 0 0,1 0 0 0 0,-1 0-1 0 0,0 0 1 0 0,1 0 0 0 0,-1 0 0 0 0,0 0-1 0 0,0-1 1 0 0,0 1 0 0 0,0 0 0 0 0,0-1 0 0 0,-1 1-6 0 0,-3 2 23 0 0,5-3-20 0 0,-1 0 0 0 0,0 1-1 0 0,1-1 1 0 0,-1 0 0 0 0,1 0 0 0 0,-1 1 0 0 0,0-1 0 0 0,1 1 0 0 0,-1-1 0 0 0,1 1 0 0 0,-1-1 0 0 0,1 1-1 0 0,-1-1 1 0 0,1 1 0 0 0,0-1 0 0 0,-1 1 0 0 0,1-1 0 0 0,0 1 0 0 0,-1 0 0 0 0,1-1 0 0 0,0 1 0 0 0,-1 0-3 0 0,-1 4 6 0 0,1-4-3 0 0,1 0 1 0 0,-1 0-1 0 0,0 0 0 0 0,1-1 0 0 0,-1 1 1 0 0,0 0-1 0 0,0 0 0 0 0,0-1 1 0 0,0 1-1 0 0,0 0 0 0 0,0-1 1 0 0,0 1-1 0 0,0-1 0 0 0,0 1 1 0 0,0-1-1 0 0,0 1-3 0 0,-10 5 27 0 0,6 1 9 0 0,5-7-35 0 0,0 1-1 0 0,0-1 1 0 0,-1 1 0 0 0,1-1 0 0 0,0 0 0 0 0,-1 1 0 0 0,1-1 0 0 0,0 1 0 0 0,-1-1 0 0 0,1 0 0 0 0,0 1 0 0 0,-1-1 0 0 0,1 0 0 0 0,-1 0 0 0 0,1 1 0 0 0,0-1 0 0 0,-1 0 0 0 0,1 0 0 0 0,-1 0 0 0 0,1 1 0 0 0,-1-1 0 0 0,1 0 0 0 0,-1 0 0 0 0,1 0 0 0 0,-1 0 0 0 0,1 0 0 0 0,-1 0 0 0 0,1 0 0 0 0,-1 0 0 0 0,1 0 0 0 0,-1 0 0 0 0,0-1-1 0 0,0 1 0 0 0,1 0 0 0 0,-1 1 0 0 0,0-1 1 0 0,0 0-1 0 0,1 0 0 0 0,-1 0 1 0 0,0 1-1 0 0,0-1 0 0 0,1 0 0 0 0,-1 1 1 0 0,0-1-1 0 0,1 0 0 0 0,-1 1 1 0 0,0-1-1 0 0,1 1 0 0 0,-1-1 0 0 0,0 1 1 0 0,1 0-1 0 0,-1-1 0 0 0,1 1 1 0 0,-1-1-1 0 0,1 1 0 0 0,-8 5-20 0 0,0-7-60 0 0,2-4-71 0 0,-1-1-172 0 0,7 6 323 0 0,-2-1-266 0 0,1 0 53 0 0,-1 0 43 0 0,1 1 35 0 0,-1-1-1 0 0,-3 1-150 0 0,4 1 135 0 0,0-1-37 0 0,0 0-71 0 0,1 0-12 0 0,-1 0-71 0 0,1 0-47 0 0,-1 0-40 0 0,1 0-35 0 0,-1 0-134 0 0,1 0-35 0 0,0 0-1389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7.0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33 7744 0 0,'0'0'174'0'0,"3"0"29"0"0,8 0 12 0 0,-11 0-212 0 0,0 0 0 0 0,0 0 0 0 0,0 0 0 0 0,0 0 1 0 0,0 0-1 0 0,0 0 0 0 0,0 0 0 0 0,0 0 0 0 0,0 0 0 0 0,0 0 0 0 0,1 0 1 0 0,-1 0-1 0 0,0 0 0 0 0,0 0 0 0 0,0 0 0 0 0,0 0 0 0 0,0 0 1 0 0,0 0-1 0 0,0 0 0 0 0,0 0 0 0 0,0 0 0 0 0,0 0 0 0 0,1 0 1 0 0,-1 0-1 0 0,0 0 0 0 0,0 0 0 0 0,0 0 0 0 0,0 0 0 0 0,0 0 0 0 0,0 0 1 0 0,0 0-1 0 0,0 0 0 0 0,0-1 0 0 0,0 1 0 0 0,0 0 0 0 0,0 0 1 0 0,0 0-1 0 0,0 0 0 0 0,0 0 0 0 0,0 0 0 0 0,0 0 0 0 0,0 0 1 0 0,0 0-1 0 0,0 0 0 0 0,0 0 0 0 0,0-1 0 0 0,0 1 0 0 0,0 0 0 0 0,0 0 1 0 0,0 0-1 0 0,0 0 0 0 0,0 0 0 0 0,0 0 0 0 0,0 0 0 0 0,0 0 1 0 0,0 0-1 0 0,0-1-3 0 0,0-5 52 0 0,0 2 17 0 0,-1-6 436 0 0,-4 3 189 0 0,-4 5-11 0 0,1 2-200 0 0,-3 1 81 0 0,-15-1 143 0 0,20 2-423 0 0,-8 7-41 0 0,10-8-159 0 0,0 0 0 0 0,0 0-1 0 0,0-1 1 0 0,0 1 0 0 0,0-1-1 0 0,-1 0-83 0 0,-8 0 184 0 0,12 0-169 0 0,-5 3 164 0 0,5-2-157 0 0,0 1 0 0 0,-1-1 0 0 0,1 0 0 0 0,-1 0 1 0 0,1 0-1 0 0,-1 0 0 0 0,1 0 0 0 0,-1 0 1 0 0,0-1-1 0 0,1 1 0 0 0,-1-1 0 0 0,0 1 0 0 0,1-1 1 0 0,-1 1-1 0 0,-1-1-22 0 0,-2 3 72 0 0,-6 7-51 0 0,11-9-19 0 0,0-1-1 0 0,-1 0 1 0 0,1 1-1 0 0,0-1 1 0 0,0 0-1 0 0,-1 1 1 0 0,1-1-1 0 0,0 0 1 0 0,-1 0-1 0 0,1 1 1 0 0,-1-1-1 0 0,1 0 1 0 0,0 0-1 0 0,-1 0 1 0 0,1 0-1 0 0,-1 0 1 0 0,1 1-1 0 0,0-1 1 0 0,-1 0-1 0 0,1 0 1 0 0,-1 0-1 0 0,1 0 1 0 0,-1 0-1 0 0,1 0 1 0 0,-1 0-1 0 0,1 0 1 0 0,-1-1-2 0 0,-3 3 13 0 0,3-2-13 0 0,1 1 0 0 0,-1 0 0 0 0,1 0 0 0 0,0-1 0 0 0,-1 1 0 0 0,1 0 0 0 0,0 0 0 0 0,0 0 0 0 0,0 0 0 0 0,0-1 0 0 0,0 1 0 0 0,0 0 0 0 0,0 0 0 0 0,0 1 0 0 0,0 13 0 0 0,3 1 0 0 0,-3-15-1 0 0,1 0 1 0 0,-1 0 0 0 0,1 0 0 0 0,0 0 0 0 0,0 0 0 0 0,0-1 0 0 0,-1 1-1 0 0,1 0 1 0 0,0 0 0 0 0,0-1 0 0 0,0 1 0 0 0,0-1 0 0 0,0 1 0 0 0,0-1-1 0 0,0 1 1 0 0,1-1 0 0 0,9 7 13 0 0,-6 3 30 0 0,8-5-32 0 0,50 37-11 0 0,-29-26-16 0 0,-24-14-6 0 0,7 4-20 0 0,4 15 10 0 0,-3-14-15 0 0,-16-6 44 0 0,0 0 1 0 0,1-1-1 0 0,-1 1 0 0 0,0 0 0 0 0,0 0 0 0 0,0 0 1 0 0,0 0-1 0 0,0 0 0 0 0,0 1 0 0 0,0-1 0 0 0,0 1 1 0 0,0-1 2 0 0,10 11 0 0 0,1-1 0 0 0,0-1 0 0 0,9 5 0 0 0,-11-7 19 0 0,-1 0 0 0 0,1 1 0 0 0,-2 0 0 0 0,2 2-19 0 0,8 10 110 0 0,-7-8 32 0 0,0 0 74 0 0,-10-9-73 0 0,-1 0-68 0 0,-4 5 5 0 0,3-8-48 0 0,-3 4 6 0 0,-2 0 75 0 0,-1 2 46 0 0,-9 8 272 0 0,7-7-227 0 0,5-5-144 0 0,1-1-43 0 0,-1 0 129 0 0,0-1-53 0 0,0 0-34 0 0,-1-1-33 0 0,0 0-11 0 0,2 1 24 0 0,-6 5 16 0 0,-1-1-29 0 0,-24-3 64 0 0,29-2-79 0 0,0 0 0 0 0,1 0 0 0 0,-1-1 1 0 0,0 1-1 0 0,-3-2-11 0 0,-7-4 12 0 0,4 1-21 0 0,2 3-34 0 0,6 2-67 0 0,-1-2-52 0 0,2 0 192 0 0,-1 1-68 0 0,0-2-117 0 0,-1 1-107 0 0,0-1-97 0 0,1 0-87 0 0,-2 0-188 0 0,1-1-89 0 0,0 0-239 0 0,0 0-604 0 0,1-3-300 0 0,1-2-1054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7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11600 0 0,'2'0'264'0'0,"-1"0"-252"0"0,-1 0 1 0 0,1 0 0 0 0,-1 0-1 0 0,1 0 1 0 0,-1 0 0 0 0,0 0 0 0 0,1 0-1 0 0,-1 0 1 0 0,1 0 0 0 0,-1 0-1 0 0,0 0 1 0 0,1 1 0 0 0,-1-1 0 0 0,1 0-1 0 0,-1 0 1 0 0,0 0 0 0 0,1 1-1 0 0,-1-1 1 0 0,0 0 0 0 0,1 0 0 0 0,-1 1-1 0 0,0-1 1 0 0,1 0 0 0 0,-1 1-1 0 0,0-1 1 0 0,0 0 0 0 0,1 1-1 0 0,-1-1 1 0 0,0 0 0 0 0,0 1 0 0 0,0-1-13 0 0,5 7 223 0 0,0-4-91 0 0,3 2 19 0 0,3 10-70 0 0,-6-6-65 0 0,0-2-72 0 0,0 1 53 0 0,-1-1 48 0 0,0 1 40 0 0,1 1 65 0 0,0-1 42 0 0,0 3 80 0 0,3 4 188 0 0,-4-7-186 0 0,-1 0 30 0 0,-2 1-84 0 0,-2 20 259 0 0,1-19-267 0 0,-1 0 83 0 0,1 19 109 0 0,0-17-273 0 0,0-4-101 0 0,0 1-76 0 0,0-7-47 0 0,0-1-43 0 0,0-1-203 0 0,-2 2-28 0 0,-11 11-7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7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9968 0 0,'0'0'292'0'0,"0"0"0"0"0,3 0-127 0 0,1 0-53 0 0,2 0 116 0 0,-3 0 204 0 0,-3 0 16 0 0,3 0-33 0 0,11 0-84 0 0,-7 0-150 0 0,-1 0-75 0 0,0 0-56 0 0,0 0-61 0 0,0 0-56 0 0,1 0-65 0 0,1 0-73 0 0,8 0-80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8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271 285 6296 0 0,'-10'0'123'0'0,"8"0"-36"0"0,1 0 65 0 0,9 0-114 0 0,-12 0-16 0 0,0 0 60 0 0,2 0 87 0 0,1 0 195 0 0,-2-3 331 0 0,-1 0-457 0 0,-1-1 48 0 0,4 3-203 0 0,-1 0-1 0 0,0 0 1 0 0,1 1-1 0 0,-1-1 1 0 0,1 0-1 0 0,-1 1 1 0 0,0-1-1 0 0,1 1 1 0 0,-1 0-1 0 0,0-1 1 0 0,0 1-1 0 0,1 0 1 0 0,-2 0-83 0 0,-8 4 427 0 0,3 0-159 0 0,-2 2 104 0 0,-4-3 88 0 0,7-3-248 0 0,0 0-36 0 0,-6 1 85 0 0,6 0-136 0 0,-21 7 290 0 0,20-4-255 0 0,-1 0 51 0 0,-11 7 173 0 0,-1 2-50 0 0,0 4-48 0 0,7 3-46 0 0,8-8-170 0 0,0-1-50 0 0,2-3-18 0 0,3-4 4 0 0,0 1 1 0 0,0-1-1 0 0,0 0 1 0 0,1 1-1 0 0,0-1 1 0 0,-1 0 0 0 0,2 1-1 0 0,-1-1 1 0 0,1 4-7 0 0,0 8 13 0 0,-1-13-11 0 0,1 30 46 0 0,0-31-46 0 0,-1 0 0 0 0,0 0 0 0 0,1 0 0 0 0,-1-1 0 0 0,1 1 0 0 0,0 0 0 0 0,0 0 0 0 0,0-1 0 0 0,0 1 0 0 0,0 0 0 0 0,0-1 0 0 0,0 1 0 0 0,1 0-2 0 0,2 3 52 0 0,-4 2-41 0 0,1-1 0 0 0,10 7 59 0 0,-11-12-68 0 0,0-1 1 0 0,0 0-1 0 0,0 0 1 0 0,1 1 0 0 0,-1-1-1 0 0,0 0 1 0 0,0 0-1 0 0,1 0 1 0 0,-1 0 0 0 0,0 1-1 0 0,1-1 1 0 0,-1 0 0 0 0,0 0-1 0 0,1 0 1 0 0,-1 0-1 0 0,0 0 1 0 0,0 0 0 0 0,1 0-1 0 0,-1 0 1 0 0,0 0-1 0 0,1 0 1 0 0,-1 0 0 0 0,0 0-1 0 0,1 0 1 0 0,-1 0 0 0 0,0 0-3 0 0,4 0 16 0 0,19-1 35 0 0,-22 1-46 0 0,0 0 0 0 0,0 0 0 0 0,0 0 1 0 0,0 0-1 0 0,0 0 0 0 0,0 1 0 0 0,-1-1 0 0 0,1 0 0 0 0,0 1 1 0 0,0-1-1 0 0,0 0 0 0 0,0 1 0 0 0,0 0-5 0 0,1 2 34 0 0,4 4 31 0 0,-4-6-53 0 0,0-1 0 0 0,0 1 0 0 0,0-1 0 0 0,1 1-1 0 0,-1-1 1 0 0,0 0 0 0 0,0 0 0 0 0,1 0 0 0 0,-1 0 0 0 0,0 0 0 0 0,0-1 0 0 0,1 1 0 0 0,-1-1-12 0 0,32-8 159 0 0,-28 7-141 0 0,11-2 65 0 0,0 5-23 0 0,0 0-4 0 0,0-5 20 0 0,12-6 14 0 0,-16 7-49 0 0,-10 3-29 0 0,-1 0-1 0 0,0-1 1 0 0,1 1-1 0 0,-1-1 1 0 0,0 0-1 0 0,0 0 1 0 0,1 0-1 0 0,-1 0 1 0 0,0 0-1 0 0,0 0 1 0 0,0 0-1 0 0,0-1 1 0 0,-1 1-1 0 0,1-1 1 0 0,0 0-12 0 0,10-9 63 0 0,14-15 250 0 0,-19 16-209 0 0,2-8 52 0 0,-2 5-78 0 0,-7 11-75 0 0,1 1 0 0 0,-1 0 1 0 0,0 0-1 0 0,0 0 0 0 0,0 0 0 0 0,0 0 0 0 0,0 0 0 0 0,0 0 1 0 0,0 0-1 0 0,0-1 0 0 0,0 1 0 0 0,0 0 0 0 0,0 0 0 0 0,-1 0 1 0 0,1 0-1 0 0,0 0 0 0 0,-1 0 0 0 0,1 0 0 0 0,-1 0 0 0 0,1 0 0 0 0,-1 0 1 0 0,0 0-1 0 0,1 0 0 0 0,-1 0-3 0 0,0 0 4 0 0,0-1 0 0 0,0 1 1 0 0,0-1-1 0 0,0 1 0 0 0,0-1 0 0 0,1 0 1 0 0,-1 0-1 0 0,1 1 0 0 0,-1-1 1 0 0,1 0-1 0 0,0-1-4 0 0,0 2 5 0 0,0-1 1 0 0,-1 1-1 0 0,1-1 0 0 0,0 1 1 0 0,0-1-1 0 0,-1 1 1 0 0,1-1-1 0 0,-1 1 0 0 0,1 0 1 0 0,-1-1-1 0 0,0 0-5 0 0,-10-11-10 0 0,0-1-52 0 0,10 13 53 0 0,1 0 1 0 0,-1-1-1 0 0,0 1 0 0 0,1-1 1 0 0,-1 1-1 0 0,1 0 0 0 0,0-1 1 0 0,0 1-1 0 0,-1-1 1 0 0,1 1-1 0 0,0-2 9 0 0,-1-5-58 0 0,0 1-45 0 0,-2 0-50 0 0,0 1-53 0 0,-2-4-160 0 0,0-2-112 0 0,-8-14-233 0 0,-3 7-7 0 0</inkml:trace>
  <inkml:trace contextRef="#ctx0" brushRef="#br0" timeOffset="404.1">997 80 6624 0 0,'-43'-13'192'0'0,"42"12"-182"0"0,0 1 1 0 0,-1 0-1 0 0,1-1 0 0 0,-1 1 1 0 0,1-1-1 0 0,0 1 1 0 0,-1-1-1 0 0,1 0 0 0 0,0 1 1 0 0,0-1-1 0 0,0 0 1 0 0,0 0-1 0 0,-1 0 0 0 0,1 0 1 0 0,0 0-1 0 0,0-1-10 0 0,1 2 2 0 0,-1-1 1 0 0,1 1-1 0 0,-1-1 0 0 0,1 1 1 0 0,-1-1-1 0 0,1 1 0 0 0,-1 0 1 0 0,1-1-1 0 0,-1 1 0 0 0,0 0 1 0 0,1-1-1 0 0,-1 1 0 0 0,1 0 0 0 0,-1 0 1 0 0,0-1-1 0 0,1 1 0 0 0,-1 0 1 0 0,0 0-1 0 0,1 0 0 0 0,-1 0 1 0 0,0 0-1 0 0,1 0 0 0 0,-1 0 0 0 0,0 0 1 0 0,1 0-3 0 0,-10 0 21 0 0,4-3 55 0 0,2 1 14 0 0,-1 0 46 0 0,-1-1 74 0 0,-3-3 166 0 0,-6-2 279 0 0,7 3-307 0 0,-4 2 147 0 0,0 4-61 0 0,10-1-363 0 0,0 0-1 0 0,0 0 0 0 0,0 0 0 0 0,0 0 1 0 0,0 0-1 0 0,1 0 0 0 0,-1-1 1 0 0,0 1-1 0 0,0 0 0 0 0,0-1 0 0 0,-1 0-70 0 0,-5-4 239 0 0,-2-1 98 0 0,-3 4 66 0 0,8 2-262 0 0,0 0 34 0 0,-19 0 783 0 0,16 0-731 0 0,0 0-87 0 0,7 0-139 0 0,0 0-1 0 0,1 0 1 0 0,-1 0-1 0 0,0 0 1 0 0,1 0-1 0 0,-1 1 1 0 0,1-1-1 0 0,-1 0 1 0 0,0 0-1 0 0,1 1 1 0 0,-1-1-1 0 0,1 0 1 0 0,-1 1-1 0 0,1-1 1 0 0,-1 0-1 0 0,1 1 1 0 0,-1-1-1 0 0,1 1 1 0 0,-1-1-1 0 0,1 1 1 0 0,-1-1-1 0 0,1 1 1 0 0,0 0-1 0 0,-1-1 1 0 0,1 1 1 0 0,-1-1 0 0 0,1 1-1 0 0,0-1 1 0 0,-1 1 0 0 0,1-1 0 0 0,-1 1-1 0 0,1-1 1 0 0,-1 1 0 0 0,1-1-1 0 0,-1 0 1 0 0,1 1 0 0 0,-1-1 0 0 0,0 0-1 0 0,1 1 1 0 0,-1-1 0 0 0,1 0-1 0 0,-1 0 1 0 0,0 0 0 0 0,1 0 0 0 0,-1 0-1 0 0,0 1 1 0 0,0-1-2 0 0,-4 2 192 0 0,-5 9 60 0 0,7-8-59 0 0,2-1-71 0 0,0 1-44 0 0,1 1-43 0 0,0 0-12 0 0,-1-2 31 0 0,-9 11 100 0 0,6-7-19 0 0,3 1-87 0 0,1-1-11 0 0,-5 2 11 0 0,4-7-35 0 0,0 0-1 0 0,0 1 0 0 0,0-1 0 0 0,0 1 1 0 0,1-1-1 0 0,-1 1 0 0 0,0-1 0 0 0,1 1 0 0 0,-1 0 1 0 0,1-1-1 0 0,0 1 0 0 0,0 0 0 0 0,-1-1 0 0 0,1 1 1 0 0,0 1-13 0 0,0 13 75 0 0,0 29 173 0 0,0-33-190 0 0,0 6 40 0 0,0 12 33 0 0,0-9-21 0 0,1-14-71 0 0,0 1 1 0 0,0-1 0 0 0,0 1-1 0 0,3 5-39 0 0,-2-5 41 0 0,0 0-1 0 0,0 0 0 0 0,-1 0 1 0 0,0 9-41 0 0,3 6 80 0 0,8 13 110 0 0,1 0-45 0 0,-8-8-40 0 0,6-7-3 0 0,-6 6-6 0 0,2-14-37 0 0,-6-12-50 0 0,-1 1 0 0 0,1-1 1 0 0,0 1-1 0 0,-1-1 0 0 0,1 0 0 0 0,0 1 0 0 0,-1-1 0 0 0,0 1 0 0 0,1 0 0 0 0,-1-1 0 0 0,0 1 0 0 0,0-1 0 0 0,0 1-9 0 0,0 10 61 0 0,-1-9-53 0 0,1 0 0 0 0,0 0 0 0 0,0 1 0 0 0,0-1 1 0 0,0 0-1 0 0,1 0 0 0 0,-1 0 0 0 0,1 1 0 0 0,0-1 0 0 0,0 0-8 0 0,4 5 9 0 0,-4-6-5 0 0,0-1 0 0 0,0 1 0 0 0,0-1 0 0 0,-1 0 0 0 0,1 1 0 0 0,0 0 0 0 0,-1-1 0 0 0,1 1-1 0 0,-1-1 1 0 0,0 1 0 0 0,1 0 0 0 0,-1-1 0 0 0,0 1 0 0 0,0 0-4 0 0,0 11 21 0 0,0-10 32 0 0,0-3-18 0 0,0 0-114 0 0,0 0-11 0 0,0 0 4 0 0,0 0-78 0 0,0 0 29 0 0,0 0-35 0 0,0 0-134 0 0,0 0-38 0 0,-2 0-3 0 0,1 0 41 0 0,-1 0 40 0 0,0 0 35 0 0,0 0-55 0 0,0 0 66 0 0,0 0 56 0 0,1 0 45 0 0,-2 0-15 0 0,-1-1 23 0 0,2 0 36 0 0,1 1-57 0 0,-1-1-81 0 0,1 1 160 0 0,1-1 0 0 0,0 1-1 0 0,-1 0 1 0 0,1-1 0 0 0,-1 1-1 0 0,1-1 1 0 0,0 1 0 0 0,-1 0-1 0 0,1-1 1 0 0,0 1 0 0 0,0-1-1 0 0,-1 1 1 0 0,1-1 0 0 0,0 1-1 0 0,0-1 1 0 0,0 1 0 0 0,-1-1-1 0 0,1 1 1 0 0,0-1 0 0 0,0 0-1 0 0,0 1 1 0 0,0-1 0 0 0,0 1-1 0 0,0-1 1 0 0,0 1 0 0 0,1-1 51 0 0</inkml:trace>
  <inkml:trace contextRef="#ctx0" brushRef="#br0" timeOffset="683.97">507 348 8232 0 0,'0'0'182'0'0,"0"0"29"0"0,0 0 14 0 0,3 0-27 0 0,13 0 136 0 0,7 0 315 0 0,-20 0-477 0 0,1 0 40 0 0,-1 0 22 0 0,1 0 51 0 0,1 0 61 0 0,0 0 68 0 0,2-1-159 0 0,0 0-69 0 0,-1-1-34 0 0,2-2-7 0 0,1 0-10 0 0,-2 2 0 0 0,1 1 33 0 0,1 0 72 0 0,-1 1-28 0 0,-1 0-55 0 0,3 0 16 0 0,10 0 116 0 0,-12 0-142 0 0,2 0 69 0 0,-3 0-47 0 0,0-1-37 0 0,2-2 11 0 0,-1 0-43 0 0,8-3 56 0 0,-10 5-156 0 0,0 0 33 0 0,25 0 239 0 0,-22 1-262 0 0,0 0-89 0 0,-5 0-4 0 0,0 0-33 0 0,0 0-37 0 0,-1 0-42 0 0,0 0-26 0 0,-1 0-37 0 0,2 0-363 0 0,-1 0 80 0 0,0 0-53 0 0,3 0-707 0 0,5 0-561 0 0,7 0-1065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7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64 5904 0 0,'-3'0'169'0'0,"-10"-3"2"0"0,4-3-114 0 0,5 2 28 0 0,4 4-85 0 0,-2-2 279 0 0,0 1-62 0 0,1 0-52 0 0,-1 1-43 0 0,0 0-23 0 0,0 0-36 0 0,-3 1 52 0 0,3-1-42 0 0,1 0 50 0 0,-6 0 192 0 0,0 0 71 0 0,-15 0 1068 0 0,13 0-890 0 0,5 0-324 0 0,0 0-44 0 0,0 0-52 0 0,1 0-61 0 0,0 0 514 0 0,1 3-112 0 0,-13 7-20 0 0,1-7-68 0 0,12-3-350 0 0,-1 0 1 0 0,1 1-1 0 0,0-1 1 0 0,0 1-1 0 0,0 0 1 0 0,0-1 0 0 0,0 1-1 0 0,0 0 1 0 0,1 0-1 0 0,-1 0 1 0 0,0 0-1 0 0,0 1 1 0 0,1-1-1 0 0,-1 1-47 0 0,-11 10 291 0 0,1 0-44 0 0,3-2-69 0 0,-6 10-13 0 0,3 2-36 0 0,10-16-100 0 0,-3 11 69 0 0,6 12-27 0 0,0-12 2 0 0,-2-12-48 0 0,2-3-16 0 0,3 4 20 0 0,5 12 47 0 0,-6-13-53 0 0,-3-4-17 0 0,0-1-1 0 0,0 1 0 0 0,1 0 1 0 0,-1-1-1 0 0,0 1 0 0 0,1 0 1 0 0,-1-1-1 0 0,0 1 0 0 0,1-1 1 0 0,-1 1-1 0 0,1-1 0 0 0,-1 1 1 0 0,1-1-1 0 0,-1 1 0 0 0,1-1 1 0 0,-1 0-1 0 0,1 1 0 0 0,0-1 0 0 0,-1 0 1 0 0,1 1-1 0 0,0-1 0 0 0,0 0-5 0 0,4 3 20 0 0,3 1 22 0 0,-7-3-32 0 0,0 0 1 0 0,1 0 0 0 0,-1 0 0 0 0,1 0 0 0 0,-1 0 0 0 0,1-1 0 0 0,-1 1 0 0 0,1-1 0 0 0,0 1 0 0 0,-1-1 0 0 0,1 0 0 0 0,0 1 0 0 0,-1-1 0 0 0,1 0-11 0 0,5 0 48 0 0,-5-1-31 0 0,0 1 0 0 0,1 0-1 0 0,-1 0 1 0 0,0 0 0 0 0,0 0 0 0 0,0 1 0 0 0,0-1 0 0 0,1 1 0 0 0,-1-1 0 0 0,1 1-17 0 0,-2 0 6 0 0,0 0 4 0 0,-1-1 0 0 0,1 1-1 0 0,0-1 1 0 0,0 1-1 0 0,0-1 1 0 0,0 1 0 0 0,-1-1-1 0 0,1 0 1 0 0,0 1-1 0 0,0-1 1 0 0,0 0 0 0 0,0 0-1 0 0,0 0 1 0 0,0 0 0 0 0,0 0-1 0 0,0 0 1 0 0,0 0-1 0 0,0 0 1 0 0,0 0 0 0 0,0 0-1 0 0,0 0 1 0 0,0 0-1 0 0,0-1 1 0 0,0 1 0 0 0,-1 0-1 0 0,1-1 1 0 0,0 1-1 0 0,0-1 1 0 0,0 1 0 0 0,0-1-1 0 0,0 0-9 0 0,0 0 8 0 0,2 0 21 0 0,-1 1 0 0 0,0-1 1 0 0,1 0-1 0 0,-1 1 0 0 0,1-1 0 0 0,-1 1 0 0 0,1 0 1 0 0,-1 0-1 0 0,1 0 0 0 0,0 0-29 0 0,16-1 159 0 0,-18 0-154 0 0,0 1 0 0 0,-1 0 0 0 0,1-1 0 0 0,0 1 0 0 0,0-1 0 0 0,0 1 0 0 0,0-1 0 0 0,-1 0 1 0 0,1 1-1 0 0,0-1 0 0 0,0 0 0 0 0,-1 1 0 0 0,1-1 0 0 0,-1 0 0 0 0,1 0 0 0 0,0 0 0 0 0,-1 0 0 0 0,1 0-5 0 0,4-12 96 0 0,5 8-16 0 0,-4-6-49 0 0,0 7 8 0 0,-5 3-37 0 0,-1 1-1 0 0,1 0 1 0 0,-1 0-1 0 0,0-1 1 0 0,1 1-1 0 0,-1 0 1 0 0,1-1-1 0 0,-1 1 1 0 0,0 0-1 0 0,1-1 1 0 0,-1 1-1 0 0,0 0 1 0 0,1-1-1 0 0,-1 1 1 0 0,0-1-1 0 0,0 1 1 0 0,0-1-1 0 0,1 1 1 0 0,-1-1-1 0 0,0 1 1 0 0,0 0-1 0 0,0-1 1 0 0,0 1-1 0 0,0-1 0 0 0,0 1 1 0 0,0-1-1 0 0,0 1 1 0 0,0-1-1 0 0,0 1 1 0 0,0-1-1 0 0,0 1 1 0 0,0-1-2 0 0,0-25 65 0 0,0-11-64 0 0,-2 25-28 0 0,-3 3-96 0 0,-1-5-114 0 0,3-2-21 0 0,3-4-84 0 0,0 14 193 0 0,0 0 0 0 0,0 1 0 0 0,0-1-1 0 0,-1 1 1 0 0,-1-4 149 0 0,-1 1-285 0 0,0 3-77 0 0,0 0 18 0 0,1 0-53 0 0,1 0-56 0 0,0-1-58 0 0,1-10-827 0 0</inkml:trace>
  <inkml:trace contextRef="#ctx0" brushRef="#br0" timeOffset="358.97">412 301 8864 0 0,'2'0'24'0'0,"0"0"0"0"0,-1 0 0 0 0,1 0 0 0 0,0 0 0 0 0,-1 1 0 0 0,1-1 0 0 0,-1 1 0 0 0,1-1 0 0 0,-1 1 0 0 0,1 0 1 0 0,-1 0-1 0 0,1 0 0 0 0,-1 0 0 0 0,1 0 0 0 0,-1 0 0 0 0,0 0 0 0 0,0 0 0 0 0,1 1-24 0 0,1 0 247 0 0,-1-2-41 0 0,-1 0-204 0 0,-1 0 0 0 0,0 0-1 0 0,1 0 1 0 0,-1 0-1 0 0,0 0 1 0 0,1 0-1 0 0,-1 0 1 0 0,0 0 0 0 0,1 0-1 0 0,-1 0 1 0 0,0 0-1 0 0,1 0 1 0 0,-1 0 0 0 0,0 1-1 0 0,0-1 1 0 0,1 0-1 0 0,-1 0 1 0 0,0 0 0 0 0,1 0-1 0 0,-1 1 1 0 0,0-1-1 0 0,0 0 1 0 0,1 0 0 0 0,-1 0-1 0 0,0 1 1 0 0,0-1-2 0 0,-4 6 14 0 0,0-2 37 0 0,-4 4 223 0 0,0-3 40 0 0,6-4-201 0 0,-1 0 1 0 0,1 0-1 0 0,0 0 0 0 0,-1-1 1 0 0,1 1-1 0 0,0-1 0 0 0,-1 1 1 0 0,1-1-1 0 0,0 0 0 0 0,-1 0-113 0 0,-8 0 444 0 0,1 0-162 0 0,8 0 134 0 0,-1 0-6 0 0,0 0-304 0 0,-1-1 35 0 0,-6-4 417 0 0,7 3-356 0 0,-1-1-73 0 0,3 2-105 0 0,0 0-34 0 0,-1-1 167 0 0,1 0-39 0 0,0-1 23 0 0,1-1-90 0 0,1-1-64 0 0,-1 2 64 0 0,0 2-39 0 0,0-1 0 0 0,-1 0 0 0 0,1 0 1 0 0,0 0-1 0 0,-1 1 0 0 0,1-1 0 0 0,-1 0 0 0 0,0 1 0 0 0,0-1 0 0 0,0 0-12 0 0,-3-10 62 0 0,8 0-9 0 0,-3 10-49 0 0,0 1 0 0 0,-1-1-1 0 0,1 1 1 0 0,0-1 0 0 0,-1 0-1 0 0,1 0 1 0 0,-1 1 0 0 0,1-1 0 0 0,-1 0-1 0 0,0-1-3 0 0,0 2 4 0 0,0-1 0 0 0,0 0 0 0 0,1 1 0 0 0,-1-1 0 0 0,0 0 0 0 0,1 1-1 0 0,0-1 1 0 0,-1 1 0 0 0,1-1 0 0 0,0 1 0 0 0,-1-1 0 0 0,1 1 0 0 0,0-1 0 0 0,0 1-4 0 0,4-7 9 0 0,0-3 11 0 0,-4 9-17 0 0,0 0 1 0 0,0-1 0 0 0,0 1 0 0 0,1 0-1 0 0,-1 0 1 0 0,0 0 0 0 0,1 0 0 0 0,0 0 0 0 0,0 0-4 0 0,6-6-3 0 0,34-35-30 0 0,-13 15 54 0 0,-28 27-14 0 0,0 0-1 0 0,0-1 1 0 0,0 1 0 0 0,0 0 0 0 0,1 0 0 0 0,-1 0-1 0 0,1 0 1 0 0,-1 0 0 0 0,1 0 0 0 0,-1 0 0 0 0,1 1-1 0 0,-1-1 1 0 0,1 0 0 0 0,0 1 0 0 0,-1-1 0 0 0,1 1-1 0 0,0 0 1 0 0,-1 0 0 0 0,1-1 0 0 0,0 1-7 0 0,0 0-13 0 0,-1 0-1 0 0,1 0 1 0 0,-1 0 0 0 0,1 0-1 0 0,0-1 1 0 0,-1 1 0 0 0,1-1 0 0 0,-1 1-1 0 0,0-1 1 0 0,1 0 0 0 0,-1 0 0 0 0,1 1-1 0 0,-1-1 14 0 0,12-6-124 0 0,-6 6 65 0 0,0 0 0 0 0,0 0 0 0 0,0 1 1 0 0,-1 0-1 0 0,6 0 59 0 0,0 1-53 0 0,1 0 59 0 0,-2 5 65 0 0,2 0 9 0 0,7-1 23 0 0,-15-4-73 0 0,0 0 0 0 0,-1 0 1 0 0,1 1-1 0 0,-1-1 0 0 0,1 1 1 0 0,-1 0-1 0 0,2 1-30 0 0,8 5 187 0 0,4-2 51 0 0,2 2 67 0 0,-7 2-39 0 0,-3-3-77 0 0,4 2 191 0 0,1-1 5 0 0,-6-1-173 0 0,7 6 196 0 0,-9-9-229 0 0,-1 0 96 0 0,-4 7-61 0 0,0 0-35 0 0,5 3 21 0 0,-6-13-175 0 0,0 1 1 0 0,0-1 0 0 0,-1 0-1 0 0,1 1 1 0 0,0-1 0 0 0,-1 1 0 0 0,1-1-1 0 0,-1 1 1 0 0,0 0 0 0 0,1-1-1 0 0,-1 1 1 0 0,0 0-26 0 0,3 3 121 0 0,-2-4-110 0 0,0 0 0 0 0,0 1-1 0 0,0-1 1 0 0,0 1 0 0 0,0-1-1 0 0,0 1 1 0 0,0 0-1 0 0,0-1 1 0 0,-1 1 0 0 0,1 0-1 0 0,-1-1 1 0 0,1 1-1 0 0,-1 1-10 0 0,2 33 128 0 0,-2-32-123 0 0,0 6-78 0 0,0-8-2 0 0,0-1 9 0 0,0-1-34 0 0,0 0-17 0 0,0 0-35 0 0,0 0-40 0 0,0 0-46 0 0,0 0-49 0 0,0 0-47 0 0,0 0-42 0 0,0 0-38 0 0,0 1-271 0 0,0-1-63 0 0,0 1-51 0 0,0 0-35 0 0,0 3-1499 0 0,0 5-1326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5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48 5280 0 0,'-2'0'152'0'0,"-19"0"-93"0"0,5 0 80 0 0,2 0 91 0 0,2 0 105 0 0,1 0 116 0 0,6 0-178 0 0,-1 0 35 0 0,0 0 35 0 0,0 0 37 0 0,0 0 40 0 0,-2 0 39 0 0,0 2-72 0 0,-3 4 51 0 0,-3 0 28 0 0,3-4-62 0 0,4-2-197 0 0,6 0-149 0 0,-1-1-1 0 0,0 1 1 0 0,1 0 0 0 0,-1 0-1 0 0,0 0 1 0 0,1 1-1 0 0,-1-1 1 0 0,0 0 0 0 0,1 1-1 0 0,-1-1 1 0 0,0 1-1 0 0,0 0-57 0 0,-3 5 278 0 0,5-5-261 0 0,0-1 0 0 0,0 1 0 0 0,-1-1-1 0 0,1 0 1 0 0,0 1 0 0 0,-1-1 0 0 0,1 1 0 0 0,0-1 0 0 0,-1 0 0 0 0,1 1 0 0 0,0-1-1 0 0,-1 0 1 0 0,1 1 0 0 0,-1-1 0 0 0,1 0 0 0 0,-1 0 0 0 0,1 0 0 0 0,0 1-1 0 0,-1-1 1 0 0,1 0 0 0 0,-1 0 0 0 0,1 0 0 0 0,-1 0 0 0 0,1 0 0 0 0,-1 0-1 0 0,1 0 1 0 0,-1 0 0 0 0,1 0 0 0 0,-1 0 0 0 0,1 0 0 0 0,-1 0 0 0 0,0 0-17 0 0,0 0 14 0 0,1 0 1 0 0,-1 0 0 0 0,0 0-1 0 0,1 0 1 0 0,-1 0 0 0 0,0 0 0 0 0,0 0-1 0 0,1 1 1 0 0,-1-1 0 0 0,0 0-1 0 0,1 1 1 0 0,-1-1 0 0 0,0 0 0 0 0,1 1-1 0 0,-1-1 1 0 0,1 1 0 0 0,-1-1-15 0 0,-5 9 184 0 0,5-7-170 0 0,1-1 0 0 0,-1 0 0 0 0,1 0 0 0 0,-1 0 1 0 0,0 0-1 0 0,0 0 0 0 0,1 0 0 0 0,-1 0 0 0 0,0 0 0 0 0,0 0 1 0 0,0 0-1 0 0,0 0 0 0 0,0-1 0 0 0,0 1 0 0 0,0 0-14 0 0,-4 1 50 0 0,4-2-37 0 0,0 1-1 0 0,1-1 0 0 0,-1 0 0 0 0,1 1 1 0 0,-1-1-1 0 0,0 0 0 0 0,1 1 0 0 0,-1-1 1 0 0,1 0-1 0 0,-1 1 0 0 0,1-1 1 0 0,-1 1-1 0 0,1-1 0 0 0,-1 1 0 0 0,1 0 1 0 0,0-1-1 0 0,-1 1 0 0 0,1-1 0 0 0,0 1 1 0 0,-1 0-1 0 0,1-1 0 0 0,0 1-12 0 0,-3 4 50 0 0,-10 12 136 0 0,1-2 6 0 0,8 1-17 0 0,4-15-154 0 0,0 1 0 0 0,0 0 0 0 0,0-1 0 0 0,-1 1 0 0 0,1-1 0 0 0,-1 1 0 0 0,1 0 0 0 0,-1-1 0 0 0,1 1 0 0 0,-1-1 0 0 0,0 1 0 0 0,0-1 1 0 0,0 0-1 0 0,0 1-21 0 0,-4 6 96 0 0,-3 9 130 0 0,0-2-59 0 0,6-5-74 0 0,2 18 311 0 0,0-22-310 0 0,2 0 10 0 0,0-5-92 0 0,-1 0 0 0 0,0 1 0 0 0,0-1 1 0 0,0 0-1 0 0,0 1 0 0 0,0 0 0 0 0,0-1 1 0 0,0 1-1 0 0,0-1 0 0 0,-1 1 0 0 0,1 0 1 0 0,-1 0-1 0 0,1-1 0 0 0,-1 1 1 0 0,1 1-13 0 0,-1 0 90 0 0,13-1 91 0 0,-1 4-74 0 0,-10-5-90 0 0,0 1 0 0 0,0-1 0 0 0,0 0 0 0 0,0-1-1 0 0,0 1 1 0 0,1 0 0 0 0,-1 0 0 0 0,2-1-17 0 0,-3 0 13 0 0,0 0 0 0 0,1 0 0 0 0,-1 0 0 0 0,0 0 0 0 0,1 0 0 0 0,-1 0 0 0 0,0-1 1 0 0,1 1-1 0 0,-1-1 0 0 0,0 1 0 0 0,2-1-13 0 0,1-2 18 0 0,4-5 103 0 0,4-2 67 0 0,-5 4-117 0 0,13-3 44 0 0,-15 8-92 0 0,0-1 1 0 0,0-1-1 0 0,0 1 0 0 0,0-1 0 0 0,-1 0 0 0 0,1 0 0 0 0,-1 0 0 0 0,1-2-23 0 0,-2 3 3 0 0,0 0-1 0 0,0 0 1 0 0,-1 0-1 0 0,1 0 1 0 0,0 1-1 0 0,2-1-2 0 0,-3 1 5 0 0,-1 0-1 0 0,1 0 1 0 0,0 0-1 0 0,0 0 0 0 0,0 0 1 0 0,-1 0-1 0 0,1 0 1 0 0,0-1-1 0 0,-1 1 0 0 0,1-1 1 0 0,-1 1-1 0 0,0-1 0 0 0,1 0-4 0 0,0-3 8 0 0,-1 4-8 0 0,-1 0 1 0 0,0 1-1 0 0,0-1 0 0 0,1 0 1 0 0,-1 1-1 0 0,0-1 1 0 0,1 1-1 0 0,-1-1 1 0 0,1 1-1 0 0,-1-1 0 0 0,1 1 1 0 0,-1-1-1 0 0,1 1 1 0 0,-1-1-1 0 0,1 1 1 0 0,-1-1-1 0 0,1 1 0 0 0,0 0 1 0 0,-1-1-1 0 0,1 1 1 0 0,-1 0-1 0 0,2 0 0 0 0,2-3 7 0 0,-3 3-3 0 0,0-1-1 0 0,0 0 0 0 0,0 1 0 0 0,0-1 0 0 0,0 0 0 0 0,0 0 0 0 0,0 0 0 0 0,0 1 0 0 0,-1-1 0 0 0,1 0 0 0 0,0 0 1 0 0,-1 0-1 0 0,1 0 0 0 0,-1-1 0 0 0,1 1 0 0 0,-1 0 0 0 0,1 0 0 0 0,-1-1-3 0 0,5-9 4 0 0,-4 10-4 0 0,-1 0 0 0 0,1 0 0 0 0,0 0 0 0 0,0 0 0 0 0,0 0 0 0 0,0 0 0 0 0,0 0 0 0 0,0 0 0 0 0,0 0 0 0 0,0 0 0 0 0,0 0 0 0 0,1 0 0 0 0,3 0 0 0 0,-1-1 0 0 0,5-13 0 0 0,-8 14 0 0 0,-1 0-1 0 0,0 1 1 0 0,1-1-1 0 0,-1 0 1 0 0,1 1-1 0 0,-1-1 1 0 0,1 1-1 0 0,-1-1 1 0 0,1 1-1 0 0,-1-1 0 0 0,1 1 1 0 0,0-1-1 0 0,-1 1 1 0 0,1-1-1 0 0,-1 1 1 0 0,1 0-1 0 0,0-1 1 0 0,0 1-1 0 0,-1 0 1 0 0,1 0-1 0 0,0-1 0 0 0,0 1 1 0 0,-1 0-2 0 0,1 1 0 0 0,0-1 0 0 0,-1 0 0 0 0,1 0 0 0 0,0 1-1 0 0,0-1 1 0 0,-1 0 0 0 0,1 1 0 0 0,0-1 0 0 0,-1 1-1 0 0,1-1 1 0 0,-1 1 0 0 0,1-1 0 0 0,-1 1 0 0 0,1-1 0 0 0,-1 1-1 0 0,1-1 1 0 0,-1 1 0 0 0,1 0 0 0 0,-1-1 0 0 0,0 1-1 0 0,1 0 3 0 0,20 46-76 0 0,-16-39 76 0 0,-4-7 0 0 0,0 1 0 0 0,-1-1 0 0 0,1 1 0 0 0,0-1 0 0 0,0 1 0 0 0,-1-1 0 0 0,1 1 0 0 0,-1-1 0 0 0,1 1 0 0 0,-1 0 0 0 0,0-1 0 0 0,1 1 0 0 0,-1 0 0 0 0,0 0 0 0 0,0 29 0 0 0,0-15 0 0 0,3 0-17 0 0,-2-14 4 0 0,10 18-85 0 0,-5-13 22 0 0,2-5-39 0 0,-6-2-19 0 0,-2 0-138 0 0,1 2 42 0 0,-1-1 45 0 0,0 1-84 0 0,0 3-235 0 0,0-4 371 0 0,-1 0-38 0 0,1 0-48 0 0,0-1-59 0 0,0 1-80 0 0,0 0-50 0 0,0-1-44 0 0,0 1-39 0 0,0-1-141 0 0,0 0-39 0 0,0 0-170 0 0,0 0-463 0 0</inkml:trace>
  <inkml:trace contextRef="#ctx0" brushRef="#br0" timeOffset="411.63">585 1 9096 0 0,'0'0'200'0'0,"0"3"33"0"0,0-2-206 0 0,0 0 0 0 0,0 1 0 0 0,0-1 0 0 0,0 0 0 0 0,1 0 0 0 0,-1 1 0 0 0,0-1 0 0 0,1 0 0 0 0,-1 0-1 0 0,1 1 1 0 0,0-1 0 0 0,-1 0 0 0 0,1 0 0 0 0,0 0 0 0 0,0 0 0 0 0,0 0-27 0 0,2 2 58 0 0,1 0-36 0 0,1-1-22 0 0,-4-1 0 0 0,0-1 0 0 0,-1 0 0 0 0,1 0 0 0 0,-1 1 0 0 0,1-1 0 0 0,0 0 0 0 0,-1 1 0 0 0,1-1 0 0 0,-1 1 0 0 0,1-1 0 0 0,-1 1 0 0 0,1-1 0 0 0,-1 1 0 0 0,1-1 0 0 0,-1 1 0 0 0,0-1 0 0 0,1 1 0 0 0,-1-1 0 0 0,0 1 0 0 0,1 0 0 0 0,-1-1 0 0 0,0 1 0 0 0,3 4 0 0 0,2 3 38 0 0,3 0 79 0 0,-1 0 83 0 0,-1 0 89 0 0,-1 2 176 0 0,-1-1-55 0 0,5 3 120 0 0,-3-6-287 0 0,10 12 540 0 0,-11-9-422 0 0,-1-1-63 0 0,0 1 48 0 0,-3-3-251 0 0,3 4 166 0 0,-1 0 29 0 0,8 13 452 0 0,-6-17-543 0 0,0 0-33 0 0,2 3 33 0 0,-3-1 36 0 0,-3-5-133 0 0,0 0-1 0 0,0 0 0 0 0,-1 0 1 0 0,1 0-1 0 0,-1 0 0 0 0,0 0 1 0 0,0 0-1 0 0,0 1-101 0 0,3 1 325 0 0,-2-4-290 0 0,0 1 0 0 0,0-1-1 0 0,1 0 1 0 0,-1 1 0 0 0,-1 0-1 0 0,1-1 1 0 0,0 1 0 0 0,0-1-1 0 0,-1 1 1 0 0,1 0 0 0 0,0 0-1 0 0,-1-1 1 0 0,0 3-35 0 0,1 3 135 0 0,0 1 36 0 0,-1 1 51 0 0,0 1 65 0 0,0-5-109 0 0,0 5 5 0 0,0-7-39 0 0,0-3-16 0 0,0 0-7 0 0,0 0-9 0 0,0 0-33 0 0,0 0-14 0 0,0 0-1 0 0,-3-3 3 0 0,-7-10 10 0 0,6 0-15 0 0,5-9-43 0 0,-1 10-20 0 0,0 10 1 0 0,0 1 0 0 0,1-1 0 0 0,-1 0 0 0 0,0 1 0 0 0,1-1 0 0 0,-1 0 0 0 0,1 1 0 0 0,-1-1 0 0 0,1 1 0 0 0,0-1 0 0 0,0 1 0 0 0,-1-1 0 0 0,1 1 0 0 0,1-1 0 0 0,2-6 0 0 0,1-2 0 0 0,-4 8 0 0 0,0-1 0 0 0,0 1 0 0 0,0 0 0 0 0,1 0 0 0 0,-1 0 0 0 0,1 0 0 0 0,-1 0 0 0 0,1 0 0 0 0,0 0 0 0 0,2-3 0 0 0,1 0 0 0 0,-1 0 0 0 0,-1 0 0 0 0,1-1 0 0 0,-1 0 0 0 0,7-9-32 0 0,4-1-70 0 0,-2 3-4 0 0,-7 8 63 0 0,-1 0 0 0 0,1 0 0 0 0,-1 1 0 0 0,1 0 0 0 0,0 0 0 0 0,2-1 43 0 0,21-9-24 0 0,-1 1 60 0 0,-18 9-10 0 0,-7 3-25 0 0,1 0 0 0 0,0 0 0 0 0,0 0 1 0 0,0 1-1 0 0,0 0 0 0 0,0-1 0 0 0,0 1 0 0 0,0 0 0 0 0,0 0 0 0 0,0 1 0 0 0,1-1-1 0 0,4 1 0 0 0,3-1 1 0 0,19 1-3 0 0,-27 0 3 0 0,-1 0 0 0 0,0-1 0 0 0,0 1 0 0 0,-1 0 0 0 0,1 0 0 0 0,0 0 0 0 0,0 0 0 0 0,0 0 0 0 0,-1 0 0 0 0,1 1 0 0 0,0-1 0 0 0,0 2-1 0 0,14 10 43 0 0,-11-11-39 0 0,-5-2 0 0 0,1 1 0 0 0,0-1 0 0 0,-1 0-1 0 0,1 1 1 0 0,0-1 0 0 0,-1 0 0 0 0,1 1 0 0 0,-1-1 0 0 0,1 0 0 0 0,-1 1 0 0 0,1-1-1 0 0,-1 1 1 0 0,1-1 0 0 0,-1 1 0 0 0,1 0 0 0 0,-1-1 0 0 0,0 1 0 0 0,1-1-1 0 0,-1 1 1 0 0,0 0 0 0 0,0-1 0 0 0,1 1-4 0 0,1 4 31 0 0,-1-3-19 0 0,1 0 1 0 0,-1-1-1 0 0,0 1 1 0 0,1-1-1 0 0,-1 0 1 0 0,1 1-1 0 0,0-1 1 0 0,-1 0-1 0 0,1 0 1 0 0,0 0-1 0 0,0 0 1 0 0,0 0 0 0 0,1 0-13 0 0,0 1 16 0 0,0-1 0 0 0,0 1 0 0 0,0 0 0 0 0,0 0 1 0 0,-1 0-1 0 0,2 1-16 0 0,0 2 20 0 0,1 1 0 0 0,-1-1 0 0 0,-1 1 0 0 0,1 0 0 0 0,-1 1 0 0 0,0 0-20 0 0,0-2 6 0 0,2 8 58 0 0,2-8-48 0 0,-7-5-16 0 0,1 0 0 0 0,-1 0 1 0 0,0 1-1 0 0,1-1 1 0 0,-1 0-1 0 0,1 0 0 0 0,-1 1 1 0 0,0-1-1 0 0,1 1 1 0 0,-1-1-1 0 0,0 0 0 0 0,1 1 1 0 0,-1-1-1 0 0,0 1 1 0 0,0-1-1 0 0,1 0 0 0 0,-1 1 1 0 0,0-1-1 0 0,0 1 1 0 0,0-1-1 0 0,0 1 0 0 0,1-1 1 0 0,-1 1-1 0 0,0-1 1 0 0,0 1-1 0 0,0-1 0 0 0,0 1 1 0 0,0-1-1 0 0,0 1 1 0 0,0-1-1 0 0,-1 1 0 0 0,1 0 0 0 0,0 9 36 0 0,-1 10-10 0 0,1-19-28 0 0,0 0 1 0 0,0 0-1 0 0,0 0 1 0 0,1 0 0 0 0,-1 0-1 0 0,0 0 1 0 0,0 0-1 0 0,0 0 1 0 0,1 0-1 0 0,-1 0 1 0 0,1 0-1 0 0,-1 0 1 0 0,1 0 1 0 0,2 2-63 0 0,0-1 74 0 0,0-1-1 0 0,-2 0-38 0 0,0 0-33 0 0,0 1-45 0 0,-1-1-26 0 0,1 1-45 0 0,-1 1-51 0 0,0 0-59 0 0,0-2-12 0 0,0 1-48 0 0,0-1-45 0 0,0 1-40 0 0,0 0-281 0 0,0 1-67 0 0,0-1-52 0 0,0 1-38 0 0,0 0-329 0 0,0 0-34 0 0,0 6-2583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16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16 111 9040 0 0,'0'0'200'0'0,"0"0"33"0"0,0 0 15 0 0,0 2-36 0 0,0 6-172 0 0,0 16 43 0 0,0-19 8 0 0,0 3-36 0 0,0-4 50 0 0,0-1-5 0 0,0 1 39 0 0,0 1 47 0 0,0 0 52 0 0,3 15 219 0 0,2-9-185 0 0,0 0 41 0 0,-2-4-82 0 0,-2 1-54 0 0,-1 1-17 0 0,-1 3 23 0 0,1-3-20 0 0,0 4 112 0 0,0-3-76 0 0,0 0-29 0 0,0 4 30 0 0,1 0-20 0 0,5-2-20 0 0,1 1-35 0 0,-6 1-8 0 0,-1 46 176 0 0,0-58-289 0 0,0 0 1 0 0,0 0-1 0 0,0-1 1 0 0,-1 1-1 0 0,1 0 1 0 0,-1 0-1 0 0,1-1 1 0 0,-1 1-1 0 0,0 0 1 0 0,0-1-1 0 0,1 1 1 0 0,-1-1-1 0 0,-1 1-4 0 0,1-1 5 0 0,1 1 0 0 0,-1-1-1 0 0,0 1 1 0 0,0 0 0 0 0,0-1-1 0 0,1 1 1 0 0,-1 0-1 0 0,1-1 1 0 0,-1 1 0 0 0,1 0-1 0 0,0 0 1 0 0,0 0 0 0 0,0 0-5 0 0,0 1-92 0 0,0 0 68 0 0,0 2 89 0 0,0 5 145 0 0,0-6-151 0 0,0 0-59 0 0,0 0-88 0 0,0 0-90 0 0,0-1-113 0 0,0-1 97 0 0,0 0-37 0 0,0-1-38 0 0,0 1-41 0 0,0-2-359 0 0</inkml:trace>
  <inkml:trace contextRef="#ctx0" brushRef="#br0" timeOffset="255.77">16 0 7136 0 0,'0'0'165'0'0,"0"0"22"0"0,0 0 6 0 0,-3 0 42 0 0,-7 0 150 0 0,7 0 60 0 0,3 0 17 0 0,0 0-195 0 0,0 0-124 0 0,0 0-44 0 0,0 0-11 0 0,0 0 0 0 0,0 0-84 0 0,0 0-65 0 0,0 0-60 0 0,0 0-86 0 0,0 0-103 0 0,0 0-91 0 0,0 0 51 0 0,0 0-34 0 0,0 0-458 0 0,0 0-364 0 0,0 0-689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4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64 8720 0 0,'0'0'197'0'0,"0"0"24"0"0,0 2 19 0 0,2 9-95 0 0,4-1-60 0 0,-1-2-61 0 0,0 5-24 0 0,8-5 0 0 0,-5 3 17 0 0,-4-6 23 0 0,0 0 39 0 0,3 0 168 0 0,-1 1 204 0 0,-2 4-24 0 0,-3-3-67 0 0,2-3-43 0 0,1 0 22 0 0,3 0 88 0 0,0 0 23 0 0,1 3-51 0 0,-2 0-50 0 0,1 1-43 0 0,-2 1-41 0 0,0-1-35 0 0,1 6 137 0 0,-3-6-61 0 0,0-1-37 0 0,4 5 171 0 0,3 0-49 0 0,-2-4-169 0 0,0 0-39 0 0,3 3 21 0 0,-3-2-52 0 0,0 6 119 0 0,0-1-25 0 0,0-4-150 0 0,-6-9-74 0 0,-1 0-1 0 0,0 1 1 0 0,1 0 0 0 0,-1-1-1 0 0,0 1 1 0 0,0 0-1 0 0,0-1 1 0 0,0 1 0 0 0,1 2-22 0 0,0 1 32 0 0,1 0 0 0 0,0 0 1 0 0,0-1-1 0 0,0 1 0 0 0,1-1 1 0 0,-1 0-1 0 0,1 0 0 0 0,0 0 0 0 0,1 1-32 0 0,11 8 0 0 0,-9-10 0 0 0,-7-3-1 0 0,1 0 1 0 0,-1 0-1 0 0,1 0 1 0 0,-1 0-1 0 0,0 1 1 0 0,1-1 0 0 0,-1 0-1 0 0,1 0 1 0 0,-1 0-1 0 0,0 1 1 0 0,1-1-1 0 0,-1 0 1 0 0,1 1-1 0 0,-1-1 1 0 0,0 0-1 0 0,1 1 1 0 0,-1-1-1 0 0,0 0 1 0 0,0 1 0 0 0,1-1-1 0 0,-1 1 1 0 0,0-1-1 0 0,0 0 1 0 0,0 1-1 0 0,1-1 1 0 0,-1 1-1 0 0,0-1 1 0 0,0 1-1 0 0,0-1 1 0 0,0 1-1 0 0,0-1 1 0 0,0 1 0 0 0,0-1-1 0 0,0 1 1 0 0,0-1-1 0 0,0 1 1 0 0,0 1-85 0 0,0-2-11 0 0,0 0 10 0 0,0 0-64 0 0,0 0-124 0 0,0 1 2 0 0,0 1-34 0 0,0 8-821 0 0,0-7-51 0 0</inkml:trace>
  <inkml:trace contextRef="#ctx0" brushRef="#br0" timeOffset="208.22">458 0 8696 0 0,'0'0'197'0'0,"0"0"24"0"0,0 0 18 0 0,0 0 17 0 0,-3 0 41 0 0,3 0-285 0 0,0 0-1 0 0,-1 0 0 0 0,1 0 0 0 0,-1 0 0 0 0,1 0 0 0 0,-1 0 1 0 0,1 0-1 0 0,0 0 0 0 0,-1 0 0 0 0,1 0 0 0 0,-1 0 0 0 0,1 1 0 0 0,0-1 1 0 0,-1 0-1 0 0,1 0 0 0 0,-1 0 0 0 0,1 0 0 0 0,0 1 0 0 0,-1-1 1 0 0,1 0-1 0 0,0 0 0 0 0,-1 1 0 0 0,1-1 0 0 0,0 0 0 0 0,0 0 1 0 0,-1 1-1 0 0,1-1 0 0 0,0 0 0 0 0,0 1 0 0 0,-1-1 0 0 0,1 1 1 0 0,0-1-1 0 0,0 0 0 0 0,0 1 0 0 0,0-1 0 0 0,-1 0 0 0 0,1 1 1 0 0,0-1-1 0 0,0 1 0 0 0,0-1 0 0 0,0 1 0 0 0,0-1 0 0 0,0 0 1 0 0,0 1-1 0 0,0-1 0 0 0,0 1 0 0 0,1-1 0 0 0,-1 0 0 0 0,0 1-11 0 0,0 0 21 0 0,0 0-1 0 0,0 0 1 0 0,0 0 0 0 0,0-1-1 0 0,0 1 1 0 0,0 0-1 0 0,0 0 1 0 0,0 0-1 0 0,0 0 1 0 0,-1-1-1 0 0,1 1 1 0 0,0 0-1 0 0,0 0 1 0 0,-1-1-1 0 0,1 1 1 0 0,-1 0 0 0 0,1 0-1 0 0,-1-1 1 0 0,1 1-21 0 0,-14 5 217 0 0,9-3-150 0 0,0 1 0 0 0,0 0 0 0 0,0 0 0 0 0,0 1 0 0 0,1 0 0 0 0,0-1 0 0 0,0 1 0 0 0,-3 5-67 0 0,-5 7 181 0 0,0-3-70 0 0,8-11-84 0 0,0 1 0 0 0,1-1 1 0 0,0 1-1 0 0,0 0 0 0 0,0 0 0 0 0,0 0 1 0 0,0 2-28 0 0,-10 16 118 0 0,5-11 6 0 0,-1 0 1 0 0,0 0-1 0 0,-5 4-124 0 0,1-3 86 0 0,0-2-39 0 0,9-7-32 0 0,-21 18 150 0 0,22-18-128 0 0,0 0 0 0 0,1 1 0 0 0,-1-1 0 0 0,1 1 0 0 0,0-1 0 0 0,-1 3-37 0 0,-19 29 287 0 0,-1-9-40 0 0,10-11-65 0 0,4-2-75 0 0,-6 6-18 0 0,-11 2-5 0 0,-8 24 50 0 0,25-37-124 0 0,7-7-10 0 0,1 1 0 0 0,-1-1 0 0 0,0 1 0 0 0,0-1 0 0 0,1 1 0 0 0,-1 0 0 0 0,1 0 0 0 0,0-1 0 0 0,-1 1 1 0 0,1 0-1 0 0,0 0 0 0 0,0 1 0 0 0,0-1 0 0 0,1 0 0 0 0,-1 0 0 0 0,0 0 0 0 0,1 0 0 0 0,-1 1 1 0 0,1 0-1 0 0,0-1 0 0 0,0 0 0 0 0,0 0 0 0 0,-1-1 1 0 0,1 1-1 0 0,-1 0 0 0 0,1 0 1 0 0,-1-1-1 0 0,1 1 0 0 0,-1 0 1 0 0,0-1-1 0 0,0 1 0 0 0,0-1 1 0 0,0 1-1 0 0,0-1-2 0 0,0 1 0 0 0,0 0 1 0 0,0-1-1 0 0,1 1 1 0 0,-1-1-1 0 0,0 1 1 0 0,1 0-1 0 0,-1 0 1 0 0,1-1-1 0 0,0 1 1 0 0,-1 0-1 0 0,1 0 1 0 0,0 0 1 0 0,0-2-185 0 0,0 1 91 0 0,1-1 73 0 0,-1 1 57 0 0,0 0 48 0 0,0 2 172 0 0,1-2-156 0 0,-1 0-93 0 0,0 0-50 0 0,-1 0-60 0 0,1 0-72 0 0,0 0-34 0 0,0 0-65 0 0,0 0-71 0 0,-1 0-78 0 0,1 0-84 0 0,-1-1-91 0 0,0 1-97 0 0,1 0-104 0 0,-4 2-579 0 0,0 2-53 0 0,-2 0-164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01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33 9152 0 0,'0'0'208'0'0,"0"0"33"0"0,0 0 14 0 0,-3 0-42 0 0,-10 0-170 0 0,-3-3-43 0 0,8-4 18 0 0,3 3 49 0 0,4 3 132 0 0,-1 0-38 0 0,-1 0 63 0 0,1 0-128 0 0,0 1-35 0 0,-2 1 45 0 0,3 0-25 0 0,0-1-6 0 0,-4 0 322 0 0,-1 0-51 0 0,1 0-46 0 0,0 0-39 0 0,-1 0 10 0 0,0 0-36 0 0,-8 0 363 0 0,14 0-592 0 0,0 0 1 0 0,0 0-1 0 0,0 0 1 0 0,0 0 0 0 0,0 0-1 0 0,0 0 1 0 0,0 0 0 0 0,-1 0-1 0 0,1 0 1 0 0,0 0-1 0 0,0 0 1 0 0,0 0 0 0 0,0 0-1 0 0,0 0 1 0 0,0 0-1 0 0,0 0 1 0 0,0 0 0 0 0,0 0-1 0 0,0 0 1 0 0,-1 0 0 0 0,1 0-1 0 0,0 0 1 0 0,0 0-1 0 0,0 0 1 0 0,0 0 0 0 0,0 0-1 0 0,0 0 1 0 0,0 0 0 0 0,0 0-1 0 0,0 0 1 0 0,0 0-1 0 0,0 0 1 0 0,0 0 0 0 0,0 0-1 0 0,0 1 1 0 0,0-1 0 0 0,-1 0-1 0 0,1 0 1 0 0,0 0-1 0 0,0 0 1 0 0,0 0 0 0 0,0 0-1 0 0,0 0 1 0 0,0 0-1 0 0,0 0 1 0 0,0 0 0 0 0,0 0-1 0 0,0 1 1 0 0,0-1 0 0 0,0 0-1 0 0,0 0 1 0 0,0 0-1 0 0,0 0 1 0 0,0 0 0 0 0,0 0-1 0 0,0 0 1 0 0,1 0-7 0 0,-3 9 232 0 0,1-9-219 0 0,1 1 1 0 0,-1-1-1 0 0,1 0 0 0 0,0 1 1 0 0,-1-1-1 0 0,1 0 0 0 0,-1 1 1 0 0,1-1-1 0 0,-1 0 0 0 0,1 1 1 0 0,0-1-1 0 0,-1 0 0 0 0,1 0 1 0 0,-1 0-1 0 0,0 0 0 0 0,1 0 1 0 0,-1 1-1 0 0,1-1 0 0 0,-1 0 1 0 0,1 0-1 0 0,-1 0 0 0 0,0 0-13 0 0,-4 2 234 0 0,-8 9-18 0 0,6-8-144 0 0,7-3-67 0 0,-1 0 0 0 0,1 0 0 0 0,-1 0 0 0 0,1 1 1 0 0,-1-1-1 0 0,1 0 0 0 0,-1 0 0 0 0,1 0 1 0 0,-1 1-1 0 0,1-1 0 0 0,0 0 0 0 0,-1 1 1 0 0,1-1-1 0 0,0 1 0 0 0,-1-1 0 0 0,1 0 0 0 0,0 1 1 0 0,-1-1-1 0 0,1 1 0 0 0,0-1 0 0 0,0 1 1 0 0,-1-1-1 0 0,1 1 0 0 0,0-1 0 0 0,0 0 0 0 0,0 1 1 0 0,0-1-1 0 0,0 1 0 0 0,0 0 0 0 0,0-1 1 0 0,0 1-1 0 0,0-1 0 0 0,0 1 0 0 0,0-1 1 0 0,0 1-1 0 0,0-1 0 0 0,0 1 0 0 0,0-1-5 0 0,0 1 7 0 0,0-1-1 0 0,0 1 0 0 0,0 0 0 0 0,0 0 1 0 0,0-1-1 0 0,0 1 0 0 0,0 0 1 0 0,0-1-1 0 0,0 1 0 0 0,-1 0 1 0 0,1-1-1 0 0,0 1 0 0 0,0-1 1 0 0,-1 1-1 0 0,1 0 0 0 0,-1-1 1 0 0,1 1-1 0 0,0-1 0 0 0,-1 1 1 0 0,1-1-1 0 0,-1 1 0 0 0,1-1 1 0 0,-1 1-1 0 0,1-1 0 0 0,-1 0 1 0 0,0 1-7 0 0,-4 4 55 0 0,2 6-35 0 0,2 0 25 0 0,-5 1-18 0 0,-1 1 3 0 0,6-2 20 0 0,0-6-33 0 0,1-2 3 0 0,0-1 0 0 0,0 0 0 0 0,0 1 0 0 0,0-1 0 0 0,0 1 0 0 0,1-1 0 0 0,-1 0 0 0 0,1 1 0 0 0,-1-1 1 0 0,1 1-21 0 0,4 4 33 0 0,-4-5-26 0 0,0-1 0 0 0,0 1 0 0 0,0-1-1 0 0,0 1 1 0 0,-1-1 0 0 0,1 1 0 0 0,0-1 0 0 0,-1 1 0 0 0,0 0-1 0 0,1-1 1 0 0,-1 1 0 0 0,0 0 0 0 0,0-1 0 0 0,0 1 0 0 0,0 1-7 0 0,0 0 9 0 0,0-1-3 0 0,0 0 1 0 0,0 1-1 0 0,0-1 1 0 0,1 0-1 0 0,-1 1 0 0 0,1-1 1 0 0,-1 0-1 0 0,1 1 1 0 0,0 1-7 0 0,1-2 16 0 0,-1 1 0 0 0,1-1 1 0 0,0 1-1 0 0,0-1 0 0 0,-1 1 1 0 0,2-1-1 0 0,-1 0-16 0 0,2 2 8 0 0,0 0-8 0 0,0-1 1 0 0,-1 1-1 0 0,1 0 1 0 0,-1 0 0 0 0,1 2-1 0 0,1 5 0 0 0,-5-10 0 0 0,0 0 0 0 0,1 0 0 0 0,-1 0 0 0 0,1 0 0 0 0,-1 1 0 0 0,1-1 0 0 0,-1 0 0 0 0,1 0 0 0 0,0 0 0 0 0,0-1 0 0 0,-1 1 0 0 0,1 0 0 0 0,0 0 0 0 0,0 0 0 0 0,0 0 0 0 0,0-1 0 0 0,0 1 0 0 0,1 0 0 0 0,11 4 0 0 0,-8 6 0 0 0,24 4 10 0 0,-26-14-3 0 0,0 0 1 0 0,0 0-1 0 0,0 0 0 0 0,1-1 1 0 0,-1 0-1 0 0,0 0 0 0 0,0 0 0 0 0,0 0 1 0 0,1 0-1 0 0,-1 0-7 0 0,9-1 34 0 0,-1-1-37 0 0,-6-4-101 0 0,0 1-72 0 0,6 2-46 0 0,-7 3 183 0 0,-1 0-92 0 0,0-1-86 0 0,0 0-80 0 0,0-1-73 0 0,-1 1-67 0 0,1 0-61 0 0,-1-1-53 0 0,2-1-434 0 0,0 1-96 0 0,3 0-792 0 0,2 2-1060 0 0</inkml:trace>
  <inkml:trace contextRef="#ctx0" brushRef="#br0" timeOffset="286.94">443 33 8232 0 0,'14'0'182'0'0,"-12"0"29"0"0,-2 0 14 0 0,3 2-27 0 0,7 11-158 0 0,-7-3-17 0 0,-3-4 60 0 0,0 1 126 0 0,-1 1 72 0 0,1-7-197 0 0,0 1 1 0 0,1 0-1 0 0,-1-1 0 0 0,0 1 1 0 0,0-1-1 0 0,1 1 1 0 0,-1 0-1 0 0,1-1 1 0 0,0 2-85 0 0,3 5 349 0 0,2 2 149 0 0,-3 3 101 0 0,-3-5-311 0 0,2-2-42 0 0,4 4 156 0 0,-1-2-118 0 0,2 7 302 0 0,-1 0-80 0 0,0-1-64 0 0,11 20 522 0 0,-1-15-318 0 0,-11-14-590 0 0,-2 1-1 0 0,1 0 1 0 0,-1-1-1 0 0,2 4-55 0 0,2 5 60 0 0,-7-14-59 0 0,5 13 27 0 0,2-8 10 0 0,-7-5-37 0 0,1 0 0 0 0,-1 0 1 0 0,0 0-1 0 0,1 1 0 0 0,-1-1 1 0 0,0 0-1 0 0,1 0 1 0 0,-1 1-1 0 0,0-1 0 0 0,1 0 1 0 0,-1 1-1 0 0,0-1 0 0 0,1 0 1 0 0,-1 1-1 0 0,0-1 0 0 0,0 0 1 0 0,0 1-1 0 0,1-1 1 0 0,-1 0-1 0 0,0 1 0 0 0,0-1 1 0 0,0 1-1 0 0,0-1 0 0 0,0 0 1 0 0,0 1-1 0 0,0-1 0 0 0,0 1 1 0 0,0-1-1 0 0,0 1 0 0 0,0-1 1 0 0,0 1-2 0 0,0 1 13 0 0,0-2-63 0 0,0 0-88 0 0,0 0-186 0 0,0 0-332 0 0,0 0-42 0 0,0 0-6 0 0</inkml:trace>
  <inkml:trace contextRef="#ctx0" brushRef="#br0" timeOffset="849.68">822 80 9760 0 0,'0'0'222'0'0,"0"0"30"0"0,0 0 18 0 0,1 0-117 0 0,1 2-80 0 0,-2-2-73 0 0,4 5 36 0 0,2 4-26 0 0,-3-3-24 0 0,0 0-7 0 0,0-4 38 0 0,0-1 37 0 0,1-1 50 0 0,-2 1 123 0 0,1 1 266 0 0,-2-1-371 0 0,1 1 35 0 0,2 2 245 0 0,0 0 72 0 0,8 8 729 0 0,-8-8-863 0 0,0-1-37 0 0,0 1-9 0 0,-1 0-96 0 0,-1-2-124 0 0,0 0-88 0 0,1 1 622 0 0,0-1-21 0 0,1 5-288 0 0,3 4 57 0 0,-2-1-57 0 0,-1-3-50 0 0,1-1 11 0 0,1 1 60 0 0,5 3 32 0 0,-9-7-133 0 0,-2-3-56 0 0,0 4-24 0 0,0-1-39 0 0,0 13 205 0 0,0-12-140 0 0,0 0 96 0 0,-2-4-181 0 0,2 0-80 0 0,-1 0 1 0 0,0 0 1 0 0,1 0-1 0 0,-1 0 0 0 0,0 0 0 0 0,0 0 0 0 0,1 0 0 0 0,-1 0 0 0 0,0 0 0 0 0,1 0 0 0 0,-1-1 0 0 0,1 1 0 0 0,-1 0 0 0 0,0 0 0 0 0,1-1 0 0 0,-1 1-1 0 0,-4-11 0 0 0,-2 7 0 0 0,7 4 1 0 0,-1-1 0 0 0,1 1-1 0 0,0 0 1 0 0,-1 0-1 0 0,1-1 1 0 0,-1 1-1 0 0,1 0 1 0 0,0-1 0 0 0,-1 1-1 0 0,1 0 1 0 0,0-1-1 0 0,-1 1 1 0 0,1-1 0 0 0,0 1-1 0 0,-1 0 1 0 0,1-1-1 0 0,0 1 1 0 0,0-1-1 0 0,0 1 1 0 0,0-1 0 0 0,-1 1-1 0 0,1-1 1 0 0,0 1-1 0 0,0-1 1 0 0,0 1 0 0 0,0-1-1 0 0,0 1 1 0 0,0-1-1 0 0,0 1 1 0 0,0-1-1 0 0,0 1 1 0 0,1-1-1 0 0,-2-9 78 0 0,1-14 121 0 0,1 17-180 0 0,1 1-54 0 0,3-3 3 0 0,-4 8 23 0 0,0 0 0 0 0,0-1 0 0 0,0 1 0 0 0,0-1 0 0 0,-1 1 0 0 0,1-1 0 0 0,0 1 0 0 0,-1-1 0 0 0,0 0 0 0 0,1 1 0 0 0,-1-1 0 0 0,0 1 0 0 0,0-1 0 0 0,0 0 9 0 0,2-10-68 0 0,3 3-35 0 0,2-4-62 0 0,-6 7 90 0 0,1-1 4 0 0,0-4-33 0 0,1 3-30 0 0,2 1-55 0 0,3-2-100 0 0,-1 2 215 0 0,8-9 5 0 0,7-3 14 0 0,10 4-9 0 0,-23 12 29 0 0,16 2 15 0 0,-9 2-32 0 0,-14-1 51 0 0,-1 0 0 0 0,1 1 0 0 0,0-1 0 0 0,-1 1 0 0 0,1-1 0 0 0,-1 1 0 0 0,1 0 0 0 0,0-1 1 0 0,-1 1-1 0 0,1 0 0 0 0,0 1 1 0 0,7 3-1 0 0,5 2 14 0 0,-6-3 22 0 0,0 0-1 0 0,0 0 1 0 0,0 1 0 0 0,-1 0 0 0 0,0 0 0 0 0,0 1-1 0 0,5 4-34 0 0,-10-8 14 0 0,1 0 0 0 0,0 0 0 0 0,0 0 0 0 0,0 0-1 0 0,0 0 1 0 0,1 0-14 0 0,-2-2 8 0 0,0 1-1 0 0,0 0 1 0 0,0 0 0 0 0,-1 0-1 0 0,1 0 1 0 0,0 0-1 0 0,-1 1 1 0 0,1-1-1 0 0,-1 1 1 0 0,1-1 0 0 0,-1 1-1 0 0,1-1 1 0 0,-1 2-8 0 0,4 7 14 0 0,-4-8-6 0 0,0 1 0 0 0,0-1-1 0 0,0 0 1 0 0,1 0 0 0 0,-1 0 0 0 0,1 0-1 0 0,-1 0 1 0 0,1 0 0 0 0,0 0-8 0 0,11 11 30 0 0,-10-7 34 0 0,-1 7-48 0 0,9 3-5 0 0,-9-3 45 0 0,-2-1 22 0 0,0 11-14 0 0,0-16-13 0 0,0 1 43 0 0,3-11-36 0 0,7-10-46 0 0,12-34-25 0 0,-9 28-70 0 0,-1-1-30 0 0,-4 6 9 0 0,6-12-151 0 0,-13 24 237 0 0,0 0 0 0 0,1 1 0 0 0,-1-1 0 0 0,1 1-1 0 0,-1-1 1 0 0,1 1 0 0 0,-1 0 0 0 0,1 0 0 0 0,0 0 0 0 0,0 0-1 0 0,-1 0 1 0 0,1 0 0 0 0,1 0 18 0 0,0-1-25 0 0,0 1 1 0 0,0-1-1 0 0,0 0 1 0 0,0 0-1 0 0,0 0 0 0 0,1-1 25 0 0,-3 2-10 0 0,0-1 0 0 0,0 1 0 0 0,0 0-1 0 0,0 0 1 0 0,1 0 0 0 0,-1 0 0 0 0,1 0-1 0 0,-1 0 1 0 0,1 0 0 0 0,-1 0 0 0 0,1 0-1 0 0,-1 1 1 0 0,1-1 0 0 0,0 1-1 0 0,-1-1 1 0 0,1 1 0 0 0,0 0 0 0 0,-1-1-1 0 0,1 1 1 0 0,0 0 10 0 0,-1 0-1 0 0,-1 1-1 0 0,0-1 1 0 0,1 0 0 0 0,-1 0-1 0 0,1 0 1 0 0,-1 0 0 0 0,1 0-1 0 0,-1 0 1 0 0,1 0 0 0 0,-1 0-1 0 0,0 0 1 0 0,1 0-1 0 0,-1 0 1 0 0,1 0 0 0 0,-1 0-1 0 0,1-1 1 0 0,-1 1 0 0 0,0 0-1 0 0,1 0 1 0 0,-1 0 0 0 0,1-1-1 0 0,-1 1 1 0 0,0 0 0 0 0,1 0-1 0 0,-1-1 1 0 0,0 1-1 0 0,1 0 1 0 0,-1-1 0 0 0,0 1-1 0 0,1 0 1 0 0,-1-1 0 0 0,0 1-1 0 0,0-1 1 0 0,0 1 0 0 0,1-1 1 0 0,-1 1-3 0 0,0 0 1 0 0,0-1 0 0 0,0 1 0 0 0,0-1-1 0 0,1 1 1 0 0,-1 0 0 0 0,0-1-1 0 0,0 1 1 0 0,1 0 0 0 0,-1-1 0 0 0,0 1-1 0 0,0 0 1 0 0,1 0 0 0 0,-1-1 0 0 0,0 1-1 0 0,1 0 1 0 0,-1 0 0 0 0,0-1 0 0 0,1 1-1 0 0,-1 0 1 0 0,1 0 2 0 0,2-1-11 0 0,0 0 0 0 0,1 0 0 0 0,-1 1-1 0 0,0 0 1 0 0,1-1 0 0 0,-1 1 0 0 0,1 1 11 0 0,-2-1-1 0 0,0 0 0 0 0,-1 0 0 0 0,1 0 0 0 0,0 1 0 0 0,-1-1 0 0 0,1 0 0 0 0,0 1 0 0 0,-1 0 0 0 0,1-1 1 0 0,-1 1-1 0 0,1 0 0 0 0,-1 0 0 0 0,0 0 0 0 0,1 0 1 0 0,6 4-1 0 0,8 0 1 0 0,-15-4 0 0 0,0-1 0 0 0,0 1 0 0 0,0 0 0 0 0,0 0 0 0 0,0 0 0 0 0,0 0 0 0 0,0 0 0 0 0,0 0 0 0 0,0 0 0 0 0,0 0 0 0 0,0 0 0 0 0,0 1 0 0 0,4 11 11 0 0,6-8 32 0 0,4 24-22 0 0,-14-26-13 0 0,0-1 0 0 0,0 1 1 0 0,-1-1-1 0 0,1 1 0 0 0,-1-1 0 0 0,0 1 0 0 0,1 0 1 0 0,-1-1-1 0 0,0 1 0 0 0,-1-1 0 0 0,1 1 0 0 0,-1 0-8 0 0,1-1 7 0 0,0 1 0 0 0,-1-1-1 0 0,1 0 1 0 0,0 1-1 0 0,0-1 1 0 0,1 0-1 0 0,-1 1 1 0 0,0-1 0 0 0,1 0-1 0 0,-1 0 1 0 0,2 3-7 0 0,8 8-16 0 0,-7-11-112 0 0,-3-1-266 0 0,0 0 33 0 0,0 1-197 0 0,0 0 76 0 0,0 0-209 0 0,1 1-321 0 0,-1-1 543 0 0,1-1-76 0 0,-1 1-100 0 0,5 4-1559 0 0,4 4-1256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3:58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16 10536 0 0,'5'0'298'0'0,"3"0"16"0"0,-1 0-88 0 0,0 0-44 0 0,3-1-29 0 0,5-4 45 0 0,-11 2-77 0 0,0-1 57 0 0,-1 1 396 0 0,-3 3 30 0 0,0 0-38 0 0,0 0-390 0 0,0 0 43 0 0,7 5 127 0 0,-2 1-109 0 0,-4 1-104 0 0,1 4 12 0 0,1 8 118 0 0,2-11-176 0 0,-4-7-69 0 0,0 1 1 0 0,0-1-1 0 0,0 0 1 0 0,-1 1-1 0 0,1-1 1 0 0,0 1 0 0 0,-1 0-1 0 0,1-1 1 0 0,-1 1-1 0 0,0-1 1 0 0,1 1-1 0 0,-1 0 1 0 0,0-1 0 0 0,0 1-19 0 0,2 11 131 0 0,4-3-49 0 0,-5-8-70 0 0,0-1 0 0 0,0 1-1 0 0,0 0 1 0 0,-1-1 0 0 0,1 1 0 0 0,0 0 0 0 0,-1 0-1 0 0,1 0 1 0 0,-1 0 0 0 0,1 0 0 0 0,-1 0-1 0 0,0 0 1 0 0,0 1-12 0 0,0 12 51 0 0,-1 23 84 0 0,5-17-80 0 0,1-6-11 0 0,-3-12-35 0 0,-1 1 1 0 0,0-1-1 0 0,0 0 0 0 0,0 1 1 0 0,0-1-1 0 0,-1 1 1 0 0,0-1-1 0 0,1 1 1 0 0,-1 0-11 0 0,0 0 12 0 0,0 0 0 0 0,0 0-1 0 0,1-1 1 0 0,0 1 0 0 0,0 0-1 0 0,0 0 1 0 0,0-1 0 0 0,0 1-1 0 0,1 0 1 0 0,0-1 0 0 0,1 3-11 0 0,-2-3 6 0 0,0 0 0 0 0,-1 0 0 0 0,1-1 1 0 0,0 1-1 0 0,-1 0 0 0 0,0 0 0 0 0,0 0 0 0 0,0 0 1 0 0,0 0-1 0 0,0 0 0 0 0,-1 1-6 0 0,1 8 33 0 0,-1 0-2 0 0,0-8-20 0 0,1-1 1 0 0,0 1-1 0 0,0 0 0 0 0,0-1 1 0 0,1 1-1 0 0,-1-1 1 0 0,1 1-1 0 0,0-1 0 0 0,0 2-11 0 0,4 6 27 0 0,-4-8-17 0 0,0 0 0 0 0,1 0 0 0 0,-1 0 0 0 0,0 0 1 0 0,-1 0-1 0 0,1 0 0 0 0,0 1 0 0 0,-1-1 0 0 0,0 0 0 0 0,0 3-10 0 0,0 3 25 0 0,-1-5-15 0 0,1 0 0 0 0,0-1 1 0 0,0 1-1 0 0,0 0 0 0 0,0-1 1 0 0,1 1-1 0 0,0 0 0 0 0,-1-1 1 0 0,2 2-11 0 0,1 3-2 0 0,4 15 53 0 0,-4 9 60 0 0,-3-15-99 0 0,0 92 174 0 0,-3-96-201 0 0,-7 1-163 0 0,7-12-83 0 0,3 0-290 0 0,0-1 70 0 0,0 0 62 0 0,0 0 51 0 0,0 1-197 0 0,0 2-560 0 0,0-3 495 0 0,0 0 257 0 0,0 0-52 0 0,0 1-1606 0 0,0-2-1150 0 0</inkml:trace>
  <inkml:trace contextRef="#ctx0" brushRef="#br0" timeOffset="641.16">1 363 10080 0 0,'0'0'230'0'0,"0"0"30"0"0,2 0 18 0 0,5 0-156 0 0,-2 0-34 0 0,6 0-36 0 0,11 0-34 0 0,-11 0 8 0 0,-3-2 46 0 0,5-4 167 0 0,-11 5-186 0 0,0 0-1 0 0,1 0 0 0 0,-1 0 1 0 0,0 0-1 0 0,1 1 0 0 0,-1-1 1 0 0,1 0-1 0 0,-1 1 0 0 0,1 0 1 0 0,0 0-1 0 0,1 0-52 0 0,4-1 263 0 0,-1 1-47 0 0,0-1-41 0 0,0 0-34 0 0,7-2 94 0 0,11-5 9 0 0,-11 3-97 0 0,-1 1-50 0 0,11-5 99 0 0,0 0-48 0 0,-12 5-134 0 0,25-12 7 0 0,-16 11 11 0 0,-17 4-29 0 0,1 0 0 0 0,0 0 0 0 0,-1-1 0 0 0,1 1 0 0 0,-1-1 0 0 0,0 0 1 0 0,2-1-4 0 0,2-2-5 0 0,23-14 14 0 0,-2 8-72 0 0,-18 7-32 0 0,0-2-46 0 0,1-2-52 0 0,-1-2-55 0 0,1 0-5 0 0,0 4-97 0 0,0-1-91 0 0,-1-2-89 0 0,-4 3 149 0 0,8-3-365 0 0,-8 6 370 0 0,-4 1 145 0 0,1 0-35 0 0,-1-1-43 0 0,1 1-49 0 0,0-1-56 0 0,-1-1-61 0 0,8-7-485 0 0,-9 10 593 0 0,-1 0 63 0 0,0 0 57 0 0,0 0 52 0 0,1 1 19 0 0,-1 0 53 0 0,0 0 32 0 0,1 0 26 0 0,1 0-26 0 0,-2 0 8 0 0,0-1-53 0 0,0-1 54 0 0,0-1-110 0 0,-1-1-112 0 0,0-6-500 0 0,0 6 574 0 0,0 2 122 0 0,0 1 36 0 0,1-2-241 0 0,1 3 146 0 0,1 0 89 0 0,2 0-11 0 0,4 0 17 0 0,6 0-53 0 0,-11 0 142 0 0,2 0 50 0 0,-3 0 85 0 0,-1 3 9 0 0,5 3-47 0 0,-3-2 6 0 0,-2-2 55 0 0,-2-1 163 0 0,0 2 294 0 0,2 5-190 0 0,4 3 62 0 0,0 3 36 0 0,-4-9-323 0 0,-2 1 34 0 0,-1 11 443 0 0,1 12 377 0 0,4-9-437 0 0,-1-10-428 0 0,0 1-18 0 0,0-2-17 0 0,0-2 23 0 0,1 1 66 0 0,3 9 199 0 0,1 11 74 0 0,-8-26-508 0 0,1 1 38 0 0,1 0 0 0 0,-1 0-1 0 0,0 0 1 0 0,1 0 0 0 0,0 0 0 0 0,0 0 0 0 0,0 0-63 0 0,5 9 264 0 0,0 2 71 0 0,-2 12 173 0 0,6-5-52 0 0,-6 6-28 0 0,1-14-150 0 0,-1-4-22 0 0,-3 3 60 0 0,-2-3-62 0 0,0 0-66 0 0,0 14 192 0 0,0-20-324 0 0,3 14 348 0 0,3-5-103 0 0,-5-11-269 0 0,0 0 0 0 0,-1 1 0 0 0,1-1 0 0 0,0 0 0 0 0,-1 1-1 0 0,1-1 1 0 0,-1 0 0 0 0,1 1 0 0 0,-1-1 0 0 0,0 1 0 0 0,0-1 0 0 0,1 2-32 0 0,-4 2 174 0 0,-7 9-2 0 0,7-2-27 0 0,3-9-6 0 0,0 0-10 0 0,0 7-1 0 0,0-7-9 0 0,0-3-39 0 0,-11-3 30 0 0,6-4-44 0 0,5-16 16 0 0,0 8-24 0 0,0 14-57 0 0,0-1 0 0 0,0 1 0 0 0,1-1 0 0 0,-1 0 0 0 0,0 1 0 0 0,1-1 0 0 0,-1 1 1 0 0,1-1-1 0 0,0 1 0 0 0,-1 0 0 0 0,1-1 0 0 0,0 1 0 0 0,0-1-1 0 0,5-11-1 0 0,-5-4 0 0 0,0 1-31 0 0,3 5-43 0 0,9-5-115 0 0,0 0-41 0 0,-10 9 114 0 0,7-11-145 0 0,-9 16 239 0 0,0 0 0 0 0,1 1-1 0 0,-1-1 1 0 0,1 0-1 0 0,-1 0 1 0 0,1 1-1 0 0,-1-1 1 0 0,1 1-1 0 0,0 0 1 0 0,0 0 0 0 0,0-1-1 0 0,0 1 24 0 0,9-4-125 0 0,7-6-88 0 0,-15 9 102 0 0,1 1 58 0 0,5 1 59 0 0,-7 1-16 0 0,7 0 20 0 0,7 7 118 0 0,-9-4-117 0 0,6 1-15 0 0,-8 6-65 0 0,8-6 1 0 0,3 8 29 0 0,-6-2 73 0 0,-9-10-27 0 0,0 1 0 0 0,-1-1 0 0 0,1 0 0 0 0,-1 1 0 0 0,1-1 1 0 0,-1 0-1 0 0,1 1 0 0 0,-1-1 0 0 0,1 1 0 0 0,-1-1 0 0 0,0 0 0 0 0,0 1 1 0 0,0 1-8 0 0,0-2 6 0 0,0 1 1 0 0,0 0 0 0 0,1-1-1 0 0,-1 1 1 0 0,0-1 0 0 0,1 1 0 0 0,-1 0-1 0 0,1-1 1 0 0,-1 1 0 0 0,1-1 0 0 0,0 1-1 0 0,0-1 1 0 0,0 1-7 0 0,6 12 67 0 0,-5 0 35 0 0,-2-8-78 0 0,0 6 14 0 0,0 14-74 0 0,2-12-222 0 0,0-10 129 0 0,0-1-49 0 0,0 0-22 0 0,-1-1-55 0 0,1 0-67 0 0,0-1-76 0 0,-1 0 45 0 0,-1 0-53 0 0,1-1-47 0 0,-1 0-42 0 0,0 1-145 0 0,0-1-41 0 0,1 0-176 0 0,-1 0-472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3:57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12528 0 0,'0'0'281'0'0,"0"0"40"0"0,0 0 22 0 0,0 0-143 0 0,2 0-96 0 0,23 1 65 0 0,-22 2-52 0 0,-2 0-5 0 0,0 1 20 0 0,1 1 41 0 0,11 12 516 0 0,-5-8-293 0 0,-4-3-97 0 0,-1 0-17 0 0,-2 0 38 0 0,1 0 215 0 0,5 2-228 0 0,8 19 538 0 0,-11-18-626 0 0,-3-9-216 0 0,3 17 336 0 0,-5 13 64 0 0,0-13-171 0 0,1-17-223 0 0,0 1 1 0 0,0 0-1 0 0,0-1 1 0 0,0 1-1 0 0,0 0 1 0 0,0-1-1 0 0,0 1 1 0 0,1 0-1 0 0,-1-1 1 0 0,0 1-1 0 0,0 0 1 0 0,1-1-1 0 0,-1 1 1 0 0,0-1-1 0 0,1 1 1 0 0,-1 0-1 0 0,0-1 1 0 0,1 1-1 0 0,-1-1 1 0 0,1 1-1 0 0,-1-1 1 0 0,1 1-1 0 0,-1-1 1 0 0,1 0-1 0 0,-1 1 1 0 0,1-1-10 0 0,0 1 8 0 0,-1-1 1 0 0,1 0-1 0 0,-1 1 1 0 0,1-1-1 0 0,-1 1 0 0 0,1-1 1 0 0,-1 1-1 0 0,1-1 1 0 0,-1 1-1 0 0,1-1 1 0 0,-1 1-1 0 0,0 0 1 0 0,1-1-1 0 0,-1 1 0 0 0,0-1 1 0 0,0 1-1 0 0,1 0 1 0 0,-1-1-1 0 0,0 1 1 0 0,0 0-1 0 0,0-1 1 0 0,0 1-1 0 0,0 0 0 0 0,0 0 1 0 0,0-1-1 0 0,0 1-8 0 0,2 13 108 0 0,4-4-74 0 0,-5-9-33 0 0,0 1 0 0 0,0-1 0 0 0,0 1 0 0 0,-1 0 0 0 0,1-1 0 0 0,0 1 0 0 0,-1 0 0 0 0,1-1 0 0 0,-1 1 0 0 0,0 0 0 0 0,1 0 0 0 0,-1-1 0 0 0,0 1-1 0 0,0 9 33 0 0,0-1-35 0 0,0 27-153 0 0,0-31 36 0 0,0-3-125 0 0,0-1 70 0 0,0 4-187 0 0,0-4 155 0 0,0 0-765 0 0,0-2-41 0 0</inkml:trace>
  <inkml:trace contextRef="#ctx0" brushRef="#br0" timeOffset="461.03">600 47 10120 0 0,'0'0'298'0'0,"0"0"-4"0"0,0 0-232 0 0,0-2-23 0 0,0-3-5 0 0,-2 0-86 0 0,-1 3 62 0 0,-2 1 74 0 0,1 1 33 0 0,0-1 61 0 0,3 2-159 0 0,1-1 0 0 0,-1 0 0 0 0,1 0 1 0 0,-1 0-1 0 0,1 0 0 0 0,-1-1 0 0 0,1 1 1 0 0,-1 0-1 0 0,1 0 0 0 0,-1 0 0 0 0,1 0 1 0 0,-1 0-1 0 0,1 0 0 0 0,-1-1 0 0 0,1 1 0 0 0,0 0 1 0 0,-1 0-1 0 0,1-1 0 0 0,-1 1 0 0 0,1 0 1 0 0,0-1-1 0 0,-1 1 0 0 0,1-1 0 0 0,0 1 1 0 0,-1 0-1 0 0,1-1 0 0 0,0 1 0 0 0,0-1 1 0 0,-1 1-1 0 0,1 0 0 0 0,0-1 0 0 0,0 1 1 0 0,0-1-1 0 0,0 1 0 0 0,-1-1 0 0 0,1 1 0 0 0,0-1 1 0 0,0 1-1 0 0,0-1 0 0 0,0 1 0 0 0,0-1 1 0 0,0 0-20 0 0,1 1 7 0 0,-1 0 0 0 0,0 0 0 0 0,0 0 0 0 0,0 0 0 0 0,0 0 0 0 0,0 0 0 0 0,0 0 1 0 0,0 0-1 0 0,0-1 0 0 0,0 1 0 0 0,0 0 0 0 0,0 0 0 0 0,0 0 0 0 0,0 0 0 0 0,0 0 0 0 0,0 0 1 0 0,0 0-1 0 0,0 0 0 0 0,0 0 0 0 0,0 0 0 0 0,0-1 0 0 0,-1 1 0 0 0,1 0 0 0 0,0 0 0 0 0,0 0 1 0 0,0 0-1 0 0,0 0 0 0 0,0 0 0 0 0,0 0 0 0 0,0 0 0 0 0,0 0 0 0 0,0 0 0 0 0,0 0 0 0 0,0 0 1 0 0,0 0-1 0 0,0 0 0 0 0,0 0 0 0 0,-1 0 0 0 0,1 0 0 0 0,0-1 0 0 0,0 1 0 0 0,0 0 0 0 0,0 0 1 0 0,0 0-1 0 0,0 0 0 0 0,0 0 0 0 0,0 0 0 0 0,0 0 0 0 0,0 0 0 0 0,-1 0 0 0 0,1 0 0 0 0,0 0 1 0 0,0 0-1 0 0,0 1 0 0 0,0-1 0 0 0,0 0 0 0 0,0 0-7 0 0,-4 0 135 0 0,0 0 21 0 0,-5 0 265 0 0,4-1-208 0 0,1 0-121 0 0,1 0-74 0 0,-10-9 287 0 0,13 9-302 0 0,0 1 0 0 0,0 0 0 0 0,0 0 0 0 0,0 0 0 0 0,-1 0 0 0 0,1 0 1 0 0,0 0-1 0 0,0 0 0 0 0,0-1 0 0 0,0 1 0 0 0,0 0 0 0 0,0 0 0 0 0,0 0 0 0 0,0 0 0 0 0,0 0 0 0 0,0 0 0 0 0,-1 0 0 0 0,1 0 1 0 0,0 0-1 0 0,0 0 0 0 0,0 0 0 0 0,0 0 0 0 0,0 0 0 0 0,0 0 0 0 0,0 0 0 0 0,-1 0 0 0 0,1 0 0 0 0,0 0 0 0 0,0 0 1 0 0,0 0-1 0 0,0 0 0 0 0,0 0 0 0 0,0 0 0 0 0,-1 0 0 0 0,1 0 0 0 0,0 0 0 0 0,0 0 0 0 0,0 0 0 0 0,0 0 0 0 0,0 0 1 0 0,0 0-1 0 0,0 0 0 0 0,0 0 0 0 0,-1 0 0 0 0,1 0 0 0 0,0 0 0 0 0,0 0 0 0 0,0 0 0 0 0,0 1 0 0 0,0-1 0 0 0,0 0 0 0 0,0 0 1 0 0,0 0-1 0 0,0 0 0 0 0,0 0 0 0 0,0 0 0 0 0,0 1-3 0 0,-2 0 12 0 0,1 0 1 0 0,0 0-1 0 0,0 0 0 0 0,-1 0 1 0 0,1 0-1 0 0,0 0 1 0 0,-1 0-1 0 0,1 0 0 0 0,-1-1 1 0 0,1 1-1 0 0,-1 0 0 0 0,0-1 1 0 0,1 1-1 0 0,-1-1 0 0 0,0 0 1 0 0,1 0-1 0 0,-1 1 1 0 0,0-1-13 0 0,-8 1 59 0 0,4 6-14 0 0,5-7-42 0 0,1 1 0 0 0,0-1 0 0 0,-1 1-1 0 0,1-1 1 0 0,-1 1 0 0 0,1-1 0 0 0,-1 1 0 0 0,1-1-1 0 0,-1 1 1 0 0,1-1 0 0 0,-1 0 0 0 0,1 1 0 0 0,-1-1-1 0 0,0 0 1 0 0,1 1 0 0 0,-1-1 0 0 0,0 0 0 0 0,1 0-1 0 0,-1 0 1 0 0,0 0 0 0 0,1 0 0 0 0,-1 1 0 0 0,0-1-1 0 0,1 0 1 0 0,-1 0 0 0 0,0-1-3 0 0,-5 1 11 0 0,4 0-5 0 0,0 0-1 0 0,1 0 1 0 0,-1 0 0 0 0,0 0 0 0 0,1 0 0 0 0,-1 0 0 0 0,0 0 0 0 0,1 1 0 0 0,-1-1-1 0 0,1 0 1 0 0,-1 1 0 0 0,-1 0-6 0 0,-2 10 14 0 0,-6-6-14 0 0,8 2 14 0 0,3-7-13 0 0,0 0 0 0 0,0 0 0 0 0,0 1-1 0 0,0-1 1 0 0,0 0 0 0 0,0 0 0 0 0,0 0 0 0 0,0 1 0 0 0,0-1 0 0 0,0 0 0 0 0,0 0 0 0 0,0 0-1 0 0,0 0 1 0 0,-1 1 0 0 0,1-1 0 0 0,0 0 0 0 0,0 0 0 0 0,0 0 0 0 0,0 0 0 0 0,0 0-1 0 0,0 1 1 0 0,-1-1 0 0 0,1 0 0 0 0,0 0 0 0 0,0 0 0 0 0,0 0 0 0 0,0 0 0 0 0,-1 0 0 0 0,1 0-1 0 0,0 0 1 0 0,0 0 0 0 0,0 0 0 0 0,0 0 0 0 0,-1 1 0 0 0,1-1 0 0 0,0 0-1 0 0,-27 1 18 0 0,11 2-18 0 0,3 7 10 0 0,13-10-9 0 0,0 0-1 0 0,0 0 1 0 0,0 0-1 0 0,0 0 1 0 0,0 0-1 0 0,-1 0 1 0 0,1 1-1 0 0,0-1 1 0 0,0 0-1 0 0,0 0 1 0 0,0 0-1 0 0,0 0 1 0 0,0 0-1 0 0,0 0 1 0 0,0 0-1 0 0,0 0 1 0 0,0 0-1 0 0,0 1 1 0 0,-1-1-1 0 0,1 0 1 0 0,0 0-1 0 0,0 0 1 0 0,0 0-1 0 0,0 0 1 0 0,0 0-1 0 0,0 0 0 0 0,0 1 1 0 0,0-1-1 0 0,0 0 1 0 0,0 0-1 0 0,0 0 1 0 0,0 0-1 0 0,0 0 1 0 0,0 0-1 0 0,0 1 1 0 0,0-1-1 0 0,0 0 1 0 0,0 0-1 0 0,1 0 1 0 0,-1 0-1 0 0,0 0 1 0 0,0 0-1 0 0,0 0 1 0 0,0 0-1 0 0,0 1 1 0 0,0-1-1 0 0,0 0 1 0 0,0 0-1 0 0,0 0 1 0 0,0 0-1 0 0,0 0 1 0 0,1 0-1 0 0,-1 0 1 0 0,0 0-1 0 0,0 0 1 0 0,0 0-1 0 0,0 0 0 0 0,11 11-58 0 0,-4-7-32 0 0,2-5 72 0 0,-7 1 4 0 0,10-1 4 0 0,-9 1 10 0 0,0-1 0 0 0,1 1 0 0 0,-1 0 0 0 0,0 0 0 0 0,0 1 0 0 0,0-1 0 0 0,1 0 0 0 0,-1 1 0 0 0,0 0 0 0 0,0 0 0 0 0,11 6 5 0 0,-9-4-13 0 0,0 0 0 0 0,1 0 1 0 0,0 0-1 0 0,0-1 0 0 0,0 0 1 0 0,0 0-1 0 0,0-1 0 0 0,0 1 1 0 0,5-1 7 0 0,-9-1 0 0 0,1 1 0 0 0,-1-1 0 0 0,0 0 0 0 0,1 1 0 0 0,-1 0 0 0 0,0 0 0 0 0,1 0 0 0 0,-1 0 0 0 0,0 0 0 0 0,0 0 0 0 0,0 0 0 0 0,0 1 0 0 0,0-1 0 0 0,0 1 0 0 0,0-1 0 0 0,0 1 0 0 0,-1 0 0 0 0,1 0 0 0 0,-1 0 0 0 0,1 0 0 0 0,0 1 0 0 0,1-1 0 0 0,-1 1 0 0 0,1-1 0 0 0,-1 0 0 0 0,1 1 0 0 0,-1-1 0 0 0,3 1 0 0 0,6 2 0 0 0,-9-5 0 0 0,0 1 0 0 0,1 1 0 0 0,-1-1 0 0 0,0 0 0 0 0,0 1 0 0 0,0-1 0 0 0,0 1 0 0 0,0-1 0 0 0,0 1 0 0 0,14 11 0 0 0,-11-10 0 0 0,-5-3 0 0 0,1 0 0 0 0,0 0 1 0 0,-1 1-1 0 0,1-1 0 0 0,0 0 0 0 0,-1 1 0 0 0,1-1 1 0 0,-1 1-1 0 0,1-1 0 0 0,-1 0 0 0 0,1 1 0 0 0,-1-1 1 0 0,1 1-1 0 0,-1 0 0 0 0,1-1 0 0 0,-1 1 0 0 0,0-1 1 0 0,1 1-1 0 0,-1 0 0 0 0,0-1 0 0 0,0 1 0 0 0,1 0 0 0 0,1 4 6 0 0,3 3 16 0 0,-4-7-15 0 0,0 1 1 0 0,0-1-1 0 0,0 0 1 0 0,0 1-1 0 0,-1-1 0 0 0,1 1 1 0 0,-1 0-1 0 0,1-1 1 0 0,-1 1-1 0 0,1-1 0 0 0,-1 1 1 0 0,0 0-1 0 0,0-1 1 0 0,0 1-8 0 0,0 3 33 0 0,-1-1 1 0 0,0 1 0 0 0,0-1-1 0 0,0 1 1 0 0,-1-1 0 0 0,1 0-1 0 0,-2 2-33 0 0,0 2 30 0 0,3-7-21 0 0,0 0-1 0 0,0 0 1 0 0,0 0 0 0 0,-1 0-1 0 0,1 0 1 0 0,0-1 0 0 0,-1 1-1 0 0,1 0 1 0 0,-1 0 0 0 0,1 0-1 0 0,-1 0 1 0 0,1-1 0 0 0,-1 1 0 0 0,1 0-1 0 0,-1 0 1 0 0,0-1 0 0 0,1 1-1 0 0,-1 0 1 0 0,0-1-9 0 0,-8 8 90 0 0,-4 13 50 0 0,13-21-135 0 0,0 0 1 0 0,0 0-1 0 0,0 1 0 0 0,0-1 1 0 0,0 0-1 0 0,-1 0 1 0 0,1 0-1 0 0,0 1 1 0 0,0-1-1 0 0,0 0 1 0 0,0 0-1 0 0,0 0 1 0 0,0 1-1 0 0,0-1 1 0 0,0 0-1 0 0,-1 0 1 0 0,1 0-1 0 0,0 1 1 0 0,0-1-1 0 0,0 0 1 0 0,0 0-1 0 0,-1 0 1 0 0,1 0-1 0 0,0 0 1 0 0,0 0-1 0 0,0 1 1 0 0,-1-1-1 0 0,1 0 1 0 0,0 0-1 0 0,0 0 1 0 0,0 0-1 0 0,-1 0 1 0 0,1 0-1 0 0,0 0 1 0 0,-1 0-6 0 0,-11 3 204 0 0,-2 7 36 0 0,14-10-233 0 0,0 1 0 0 0,-1-1 0 0 0,1 0 0 0 0,0 0 0 0 0,0 0 1 0 0,-1 1-1 0 0,1-1 0 0 0,0 0 0 0 0,0 0 0 0 0,-1 0 1 0 0,1 0-1 0 0,0 1 0 0 0,-1-1 0 0 0,1 0 0 0 0,0 0 0 0 0,0 0 1 0 0,-1 0-1 0 0,1 0 0 0 0,0 0 0 0 0,-1 0 0 0 0,1 0 0 0 0,0 0 1 0 0,-1 0-1 0 0,1 0 0 0 0,0 0 0 0 0,-1 0-7 0 0,-19 3 39 0 0,-2 7-59 0 0,20-9 4 0 0,0 0 0 0 0,0-1 0 0 0,-1 1 0 0 0,1-1 0 0 0,0 1 0 0 0,-1-1 0 0 0,1 0 0 0 0,-2 0 16 0 0,-21-1-192 0 0,9 1-13 0 0,13 0 153 0 0,0 0-11 0 0,2 0-23 0 0,-1 0-41 0 0,1 0-17 0 0,0 0-41 0 0,0 0-48 0 0,0 0-52 0 0,0 0-58 0 0,1 0-52 0 0,-1 0-48 0 0,1 0-41 0 0,0 0-143 0 0,-1 0-41 0 0,1 0-172 0 0,0 0-465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3:56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254 364 8928 0 0,'0'-3'69'0'0,"0"-2"-81"0"0,0 3 84 0 0,0 0 4 0 0,0 1 37 0 0,0 0 43 0 0,0-1 50 0 0,-2 2 0 0 0,-6 0-138 0 0,5 0-13 0 0,1 0 77 0 0,-1-3 152 0 0,-8-7 251 0 0,9 7 10 0 0,-1 3-8 0 0,0 0-363 0 0,1 0-105 0 0,0 1 0 0 0,0-1 0 0 0,0 0 0 0 0,1 0 0 0 0,-1-1 0 0 0,0 1 0 0 0,0 0 0 0 0,0 0 0 0 0,1-1 1 0 0,-1 1-1 0 0,-1-2-69 0 0,-2-4 292 0 0,0 0 64 0 0,-4 5-155 0 0,2 1-87 0 0,-3 0-11 0 0,-4 3 4 0 0,6 2-59 0 0,6-4-37 0 0,1 0-1 0 0,0 0 1 0 0,-1-1-1 0 0,1 1 1 0 0,-1 0-1 0 0,1 0 0 0 0,-1-1 1 0 0,0 1-1 0 0,1-1 1 0 0,-1 0-1 0 0,1 1 1 0 0,-1-1-1 0 0,0 0 1 0 0,0 0-11 0 0,2 0 4 0 0,-1 0-1 0 0,1 0 1 0 0,-1 0 0 0 0,1 0 0 0 0,-1 0 0 0 0,1 0 0 0 0,-1 0 0 0 0,1 0 0 0 0,-1 0 0 0 0,1 0 0 0 0,-1 0 0 0 0,1 0 0 0 0,-1 0 0 0 0,1 0 0 0 0,-1 0 0 0 0,1 1 0 0 0,0-1 0 0 0,-1 0 0 0 0,1 0-1 0 0,-1 1 1 0 0,1-1 0 0 0,0 0 0 0 0,-1 1 0 0 0,1-1 0 0 0,-1 0 0 0 0,1 1 0 0 0,0-1 0 0 0,0 1 0 0 0,-1-1 0 0 0,1 0 0 0 0,0 1 0 0 0,-1 0-4 0 0,-3 5 58 0 0,-9-1 30 0 0,4 1-49 0 0,3-1 9 0 0,1 0 0 0 0,-1 1 0 0 0,1-1 0 0 0,0 1 1 0 0,-4 6-49 0 0,-4 14 72 0 0,-5 11-6 0 0,17-35-59 0 0,0 1-1 0 0,0-1 0 0 0,1 0 1 0 0,-1 1-1 0 0,1-1 0 0 0,-1 0 0 0 0,1 0 1 0 0,0 2-7 0 0,1 21 2 0 0,0-9-16 0 0,-1-14 10 0 0,0 0 1 0 0,0 0-1 0 0,1 0 0 0 0,-1-1 1 0 0,0 1-1 0 0,1 0 0 0 0,0-1 1 0 0,-1 1-1 0 0,1 0 0 0 0,0-1 1 0 0,0 1-1 0 0,0-1 0 0 0,0 1 4 0 0,0 0-2 0 0,0-1 0 0 0,0 1 0 0 0,-1-1 0 0 0,1 1 0 0 0,0 0 0 0 0,0-1 0 0 0,-1 1 0 0 0,1 0 0 0 0,-1-1 0 0 0,0 1 0 0 0,0 0 1 0 0,1 0-1 0 0,-1 0 2 0 0,0 0 0 0 0,2 23-3 0 0,-2-24 4 0 0,0 0-1 0 0,1 0 1 0 0,-1 0 0 0 0,0 0-1 0 0,1 0 1 0 0,-1 0 0 0 0,1 0 0 0 0,0 0-1 0 0,-1 0 1 0 0,1 0 0 0 0,0 0-1 0 0,0 0 1 0 0,-1-1 0 0 0,1 1-1 0 0,0 0 1 0 0,0-1 0 0 0,0 1 0 0 0,0 0-1 0 0,0-1 0 0 0,31 16 64 0 0,-16-13-5 0 0,-14-3-50 0 0,-1 0 1 0 0,1-1-1 0 0,0 1 0 0 0,0 0 1 0 0,-1-1-1 0 0,1 1 0 0 0,0-1 1 0 0,-1 0-1 0 0,1 1 0 0 0,0-1 1 0 0,-1 0-1 0 0,1 0 1 0 0,-1 0-10 0 0,1 0 7 0 0,-1 0 1 0 0,1 0 0 0 0,0 0-1 0 0,-1 0 1 0 0,1 1 0 0 0,0-1-1 0 0,-1 1 1 0 0,1-1 0 0 0,0 1-1 0 0,0 0 1 0 0,-1-1 0 0 0,1 1-1 0 0,0 0-7 0 0,5 0 35 0 0,-5 1-22 0 0,0-1 0 0 0,1 0 0 0 0,-1 0 0 0 0,0 0 0 0 0,0-1 0 0 0,0 1 0 0 0,0 0 0 0 0,1-1 0 0 0,-1 0 1 0 0,1 0-14 0 0,20-10 121 0 0,15-8-4 0 0,-36 18-113 0 0,2-2 8 0 0,0 0 1 0 0,0-1-1 0 0,0 1 0 0 0,0-1 1 0 0,1-1-13 0 0,-1 1 34 0 0,-4 3-30 0 0,0 1-1 0 0,0 0 1 0 0,1 0 0 0 0,-1-1-1 0 0,0 1 1 0 0,0 0 0 0 0,0 0-1 0 0,1-1 1 0 0,-1 1 0 0 0,0 0-1 0 0,0 0 1 0 0,0-1 0 0 0,0 1-1 0 0,0 0 1 0 0,0-1-1 0 0,0 1 1 0 0,1 0 0 0 0,-1-1-1 0 0,0 1 1 0 0,0 0 0 0 0,0-1-1 0 0,0 1 1 0 0,0 0 0 0 0,-1-1-1 0 0,1 1 1 0 0,0 0-4 0 0,0-5 26 0 0,2-12 40 0 0,4 3 2 0 0,5-8 65 0 0,-6 14-118 0 0,-4 6-16 0 0,0 1 0 0 0,-1 0 0 0 0,1-1 1 0 0,0 1-1 0 0,0-1 0 0 0,-1 1 0 0 0,1-1 1 0 0,-1 0-1 0 0,1 1 0 0 0,-1-1 0 0 0,0 1 1 0 0,1-1-1 0 0,-1 0 0 0 0,0 0 1 0 0,0-27-56 0 0,2 24 99 0 0,9-5-43 0 0,-8 7-32 0 0,-3 6 64 0 0,0-2-31 0 0,0 0-1 0 0,0 1 1 0 0,0-1 0 0 0,0 1-1 0 0,0-1 1 0 0,1 1 0 0 0,-1-1-1 0 0,0 0 1 0 0,1 1 0 0 0,-1-1-1 0 0,1 0 1 0 0,0 1 0 0 0,-1-1 0 0 0,1 0-1 0 0,0 1 0 0 0,11 20 1 0 0,14 26-1 0 0,-25-47 0 0 0,-1 1 0 0 0,1-1 0 0 0,-1 1 0 0 0,1 0 0 0 0,-1-1 0 0 0,0 1 0 0 0,0 0 0 0 0,0 0 0 0 0,0-1 0 0 0,0 1 0 0 0,0-2 0 0 0,-1 6-1 0 0,2 3 2 0 0,12 8-12 0 0,-12-13-2 0 0,-1 2-22 0 0,4-1-88 0 0,7 6 127 0 0,-8-8 66 0 0,-3-3-2 0 0,0 0-44 0 0,2 2-48 0 0,3 3-67 0 0,3 3-72 0 0,1 0-45 0 0,1-2-57 0 0,0-4-72 0 0,-7-2-79 0 0</inkml:trace>
  <inkml:trace contextRef="#ctx0" brushRef="#br0" timeOffset="323.4">680 1 9616 0 0,'-2'0'-23'0'0,"0"0"63"0"0,0 0 56 0 0,1 0 50 0 0,-1 1 84 0 0,1-1 50 0 0,0 1 106 0 0,1 0 250 0 0,0 0 10 0 0,1 0-244 0 0,0 0-101 0 0,0 0-45 0 0,0 0-84 0 0,0 0-45 0 0,0 0-53 0 0,0 1-58 0 0,0-1-49 0 0,0 0-43 0 0,0 0-46 0 0,0 0-50 0 0,10 11 573 0 0,7 22 667 0 0,-10-17-599 0 0,-3-8-278 0 0,1 0-40 0 0,0 4 31 0 0,4 11 194 0 0,-6-12-203 0 0,0 0-41 0 0,0-5-79 0 0,-1-1-38 0 0,3 2 44 0 0,-5-7-45 0 0,0 1-1 0 0,0-1 0 0 0,0 0 1 0 0,0 1-1 0 0,0-1 0 0 0,0 1 1 0 0,-1-1-1 0 0,1 1 1 0 0,-1-1-1 0 0,1 1 0 0 0,-1-1 1 0 0,0 1-1 0 0,1 0 0 0 0,-1-1 1 0 0,0 1-1 0 0,0 0 1 0 0,0 1-14 0 0,4 27 174 0 0,-3-27-130 0 0,0 1 0 0 0,0 0-1 0 0,1 0 1 0 0,0-1 0 0 0,-1 1 0 0 0,3 1-44 0 0,2 4 120 0 0,1 2 115 0 0,-5 6 68 0 0,-1-13-245 0 0,-1 0 0 0 0,1 0 0 0 0,-1 0 0 0 0,1 0 0 0 0,0 0 0 0 0,1 0 0 0 0,-1-1 0 0 0,1 1 0 0 0,-1 0 0 0 0,3 2-58 0 0,-4-4 38 0 0,1 1 0 0 0,0-1 0 0 0,-1 0 0 0 0,1 1 0 0 0,-1-1 0 0 0,0 1 0 0 0,0-1 0 0 0,0 1 0 0 0,0-1-1 0 0,0 0 1 0 0,0 1 0 0 0,-1-1-38 0 0,0 15 208 0 0,5-2-47 0 0,1-7-96 0 0,-4-7-51 0 0,0 1 0 0 0,0-1 0 0 0,-1 1 0 0 0,1-1 0 0 0,0 1 0 0 0,0-1 0 0 0,-1 1 0 0 0,1-1 0 0 0,-1 1 0 0 0,0 0 0 0 0,1-1 0 0 0,-1 1-1 0 0,0 0 1 0 0,0 0-14 0 0,0 11 214 0 0,-1 1-59 0 0,2-4-43 0 0,0-9-106 0 0,-1-1-1 0 0,0 1 1 0 0,0-1-1 0 0,0 1 1 0 0,0-1 0 0 0,1 1-1 0 0,-1-1 1 0 0,0 0-1 0 0,0 1 1 0 0,1-1 0 0 0,-1 1-1 0 0,0-1 1 0 0,1 0-1 0 0,-1 1 1 0 0,0-1 0 0 0,1 0-1 0 0,-1 1 1 0 0,1-1-1 0 0,-1 0 1 0 0,1 1 0 0 0,-1-1-1 0 0,0 0 1 0 0,1 0-1 0 0,-1 0 1 0 0,1 0 0 0 0,-1 1-1 0 0,1-1 1 0 0,-1 0-1 0 0,1 0 1 0 0,-1 0 0 0 0,1 0-1 0 0,0 0 1 0 0,-1 0-6 0 0,2 0-6 0 0,-1 0-44 0 0,-1 0-74 0 0,-2 3 8 0 0,0 0 45 0 0,-4 2-29 0 0,3-3-23 0 0,1 0-136 0 0,1-1-270 0 0,1 1-484 0 0,0 0 765 0 0,0 0 49 0 0,0 0-2 0 0,0-1-46 0 0,0 0 29 0 0,0 0-35 0 0,0 0-41 0 0,0 0-43 0 0,0-1-78 0 0,0 1-51 0 0,0 0-45 0 0,0-1-40 0 0,0 0-153 0 0,0 0-40 0 0,0 0-185 0 0,0 0-508 0 0</inkml:trace>
  <inkml:trace contextRef="#ctx0" brushRef="#br0" timeOffset="564.51">538 364 9488 0 0,'0'0'276'0'0,"0"0"2"0"0,1-1-207 0 0,1-1-43 0 0,5-4-1 0 0,0 2 57 0 0,0 2 61 0 0,1 1 94 0 0,-8 1-216 0 0,1 0-1 0 0,-1 0 1 0 0,1 0 0 0 0,-1 0 0 0 0,1 0 0 0 0,-1 0 0 0 0,1 0-1 0 0,-1 0 1 0 0,1 0 0 0 0,-1 0 0 0 0,1 0 0 0 0,-1 0 0 0 0,1 0-1 0 0,-1 0 1 0 0,1-1 0 0 0,-1 1 0 0 0,1 0 0 0 0,-1 0 0 0 0,0 0-1 0 0,1-1 1 0 0,-1 1 0 0 0,1 0 0 0 0,-1-1 0 0 0,0 1 0 0 0,1 0-1 0 0,-1-1 1 0 0,0 1 0 0 0,1-1 0 0 0,-1 1 0 0 0,0 0 0 0 0,0-1-1 0 0,1 0-22 0 0,3-5 370 0 0,0 3-88 0 0,3-1-47 0 0,2 0 0 0 0,3-1 57 0 0,8 0 46 0 0,-15 4-256 0 0,-1 0 1 0 0,1 0-1 0 0,0-1 1 0 0,-1 0-1 0 0,1 1 1 0 0,-1-1 0 0 0,2-1-83 0 0,8-7 292 0 0,0 0-74 0 0,8 1-24 0 0,-5 5-71 0 0,-9 2-64 0 0,0 0-1 0 0,-1 0 1 0 0,0 0-1 0 0,1-1 1 0 0,0-1-59 0 0,6-2 37 0 0,29-6 248 0 0,-24 8-225 0 0,-7 1-88 0 0,0 0-75 0 0,0 0-97 0 0,-1 0-114 0 0,-8 2 27 0 0,0 0-60 0 0,-1-1-53 0 0,1 1-46 0 0,2-2-518 0 0,0 1-99 0 0,6-1-781 0 0,7 3-1054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3:55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16 126 7544 0 0,'0'0'166'0'0,"0"0"29"0"0,0 0 13 0 0,-3 0 39 0 0,2 0-155 0 0,0 0-52 0 0,-1 0-73 0 0,0 0 47 0 0,2 0 30 0 0,-1 0 40 0 0,0 0 60 0 0,-1 0 68 0 0,1 0 80 0 0,-1 0 92 0 0,2-2 65 0 0,0 0-420 0 0,0 0 46 0 0,0 1 41 0 0,1 0 34 0 0,-1-1 320 0 0,2 1 372 0 0,0 2-355 0 0,-1 0-206 0 0,0 0-88 0 0,0 0-48 0 0,1 0-69 0 0,-1 0-46 0 0,0 1-53 0 0,1-1-57 0 0,-1 0-16 0 0,0 0-35 0 0,1-1 213 0 0,9 0 28 0 0,-8 0 130 0 0,-3 0 59 0 0,0 0 12 0 0,2 0-18 0 0,9 0-77 0 0,-11 0-213 0 0,0 0 0 0 0,0 0 1 0 0,0 0-1 0 0,0 0 0 0 0,0 0 0 0 0,0 0 1 0 0,0 0-1 0 0,0 0 0 0 0,1 0 0 0 0,-1 0 1 0 0,0 0-1 0 0,0 0 0 0 0,0 0 0 0 0,0 0 1 0 0,0 0-1 0 0,0 0 0 0 0,0 0 0 0 0,0 0 1 0 0,0 0-1 0 0,0 0 0 0 0,1 0 0 0 0,-1 0 1 0 0,0 0-1 0 0,0 0 0 0 0,0 0 0 0 0,0 1 1 0 0,0-1-1 0 0,0 0 0 0 0,0 0 0 0 0,0 0 1 0 0,0 0-1 0 0,0 0 0 0 0,0 0 0 0 0,0 0 1 0 0,0 0-1 0 0,0 0 0 0 0,0 0 0 0 0,0 0 1 0 0,1 0-1 0 0,-1 0 0 0 0,0 1 0 0 0,0-1 1 0 0,0 0-1 0 0,0 0 0 0 0,0 0 0 0 0,0 0 1 0 0,0 0-1 0 0,0 0 0 0 0,0 0 0 0 0,0 0 1 0 0,0 0-1 0 0,0 0 0 0 0,0 1 0 0 0,0-1 1 0 0,-1 0-1 0 0,1 0 0 0 0,0 0-3 0 0,0 10 178 0 0,0-9-175 0 0,0-1 0 0 0,0 0 0 0 0,0 0 0 0 0,0 0 0 0 0,0 0 0 0 0,0 0 0 0 0,0 0 0 0 0,0 0 0 0 0,0 0 0 0 0,0 0 0 0 0,0 0 0 0 0,0 1 0 0 0,0-1 0 0 0,0 0 0 0 0,0 0 0 0 0,0 0 0 0 0,0 0 0 0 0,0 0 0 0 0,0 0 0 0 0,0 0 0 0 0,0 0 0 0 0,0 0 0 0 0,0 0 1 0 0,0 0-1 0 0,1 1 0 0 0,-1-1 0 0 0,0 0 0 0 0,0 0 0 0 0,0 0 0 0 0,0 0 0 0 0,0 0 0 0 0,0 0 0 0 0,0 0 0 0 0,0 0 0 0 0,0 0 0 0 0,0 0 0 0 0,0 0 0 0 0,0 0 0 0 0,0 0 0 0 0,1 0 0 0 0,-1 0 0 0 0,0 0 0 0 0,0 0 0 0 0,0 0 0 0 0,0 0 0 0 0,0 0 0 0 0,0 0 1 0 0,0 0-1 0 0,0 0 0 0 0,0 0 0 0 0,0 0 0 0 0,1 0 0 0 0,-1 0 0 0 0,0 0 0 0 0,0 0 0 0 0,0 0 0 0 0,0 0-3 0 0,1 0 8 0 0,-1 0-1 0 0,1 0 1 0 0,-1 0 0 0 0,0 0-1 0 0,1 0 1 0 0,-1 0 0 0 0,1 0-1 0 0,-1 0 1 0 0,1 0 0 0 0,-1 0-1 0 0,1 1 1 0 0,-1-1 0 0 0,1 0-1 0 0,-1 0 1 0 0,1 0 0 0 0,-1 1-1 0 0,1-1 1 0 0,-1 0 0 0 0,0 1 0 0 0,1-1-1 0 0,-1 0 1 0 0,0 1 0 0 0,1-1-1 0 0,-1 0 1 0 0,0 1 0 0 0,1-1-1 0 0,-1 1 1 0 0,0-1 0 0 0,0 1-1 0 0,0-1 1 0 0,1 0 0 0 0,-1 1-1 0 0,0-1 1 0 0,0 1 0 0 0,0-1-1 0 0,0 1 1 0 0,0-1 0 0 0,0 1-1 0 0,0-1 1 0 0,0 1 0 0 0,0-1 0 0 0,0 1-8 0 0,3 5 160 0 0,23 20 134 0 0,-26-26-289 0 0,1 0 0 0 0,-1 0 0 0 0,0 1 0 0 0,0-1 0 0 0,0 0 0 0 0,1 0 0 0 0,-1 1 0 0 0,0-1 0 0 0,0 0 0 0 0,0 1 0 0 0,0-1 0 0 0,1 0 0 0 0,-1 0 0 0 0,0 1 0 0 0,0-1 0 0 0,0 0 0 0 0,0 1 0 0 0,0-1 0 0 0,0 0 0 0 0,0 1 0 0 0,0-1 0 0 0,0 0 0 0 0,0 1 0 0 0,0-1 0 0 0,0 0 0 0 0,0 1-5 0 0,0 1 18 0 0,0 1 0 0 0,0-1 0 0 0,0 1 1 0 0,0-1-1 0 0,1 1 0 0 0,-1-1 1 0 0,1 2-19 0 0,10 6 132 0 0,-6 14 16 0 0,-2-17-47 0 0,0 0 0 0 0,1 0 1 0 0,3 6-102 0 0,2 3 157 0 0,1 4 79 0 0,-4-9-102 0 0,-1 21 244 0 0,6-14-221 0 0,-6 9-12 0 0,2-14-50 0 0,-6-12-80 0 0,-1 1-1 0 0,1-1 0 0 0,0 0 1 0 0,0 1-1 0 0,-1-1 1 0 0,1 1-1 0 0,-1-1 1 0 0,0 1-1 0 0,1-1 1 0 0,-1 1-1 0 0,0 0 1 0 0,0-1-1 0 0,0 1-14 0 0,0 0 13 0 0,1-1 0 0 0,-1 1 0 0 0,0 0 0 0 0,0 0 0 0 0,1-1 0 0 0,-1 1 1 0 0,1 0-1 0 0,0 0 0 0 0,-1-1 0 0 0,1 1 0 0 0,0-1 0 0 0,0 1 0 0 0,0 0-13 0 0,0-1 12 0 0,0 1 0 0 0,0-1 0 0 0,0 1 0 0 0,0-1 0 0 0,-1 1 0 0 0,1 0 0 0 0,0-1 0 0 0,-1 1 0 0 0,0 0 0 0 0,1 0 0 0 0,-1-1-1 0 0,0 1 1 0 0,0 0-12 0 0,0 0 12 0 0,0 0-1 0 0,1 0 1 0 0,-1-1-1 0 0,0 1 0 0 0,1 0 1 0 0,-1 0-1 0 0,1-1 0 0 0,0 1 1 0 0,-1 0-1 0 0,1-1 0 0 0,0 1 1 0 0,0-1-1 0 0,0 1-11 0 0,0-1 10 0 0,0 1-1 0 0,0-1 1 0 0,0 1-1 0 0,0 0 1 0 0,-1-1 0 0 0,1 1-1 0 0,-1 0 1 0 0,1-1-1 0 0,-1 1 1 0 0,0 0-1 0 0,1 0 1 0 0,-1 0-1 0 0,0 0-9 0 0,-1 9 64 0 0,1 8 12 0 0,4-2-42 0 0,6-4 32 0 0,-2-5 9 0 0,-3-3-68 0 0,-2-2 2 0 0,-1 2 44 0 0,-2 6 14 0 0,0-9 10 0 0,0-2 1 0 0,0 0-12 0 0,0 0-2 0 0,0 0 0 0 0,0-2 6 0 0,1-5-19 0 0,5-9-11 0 0,6-6 55 0 0,-7 14-49 0 0,-4 6-41 0 0,0 1-1 0 0,0 0 1 0 0,-1-1 0 0 0,1 1 0 0 0,0-1-1 0 0,0 1 1 0 0,-1-1 0 0 0,1 0 0 0 0,-1 1-1 0 0,0-1 1 0 0,1 1 0 0 0,-1-1 0 0 0,0 0-1 0 0,0 0-4 0 0,0-98 169 0 0,0 56-34 0 0,0 38-119 0 0,1 1-1 0 0,0 0 1 0 0,0 0 0 0 0,1 0-1 0 0,-1 0 1 0 0,2-2-16 0 0,7-20 21 0 0,0 2-68 0 0,-8 7 16 0 0,-2 17 25 0 0,0-1-1 0 0,0 1 0 0 0,0-1 0 0 0,1 1 1 0 0,-1 0-1 0 0,0-1 0 0 0,0 1 0 0 0,1-1 0 0 0,-1 1 1 0 0,1-1 6 0 0,3-6-15 0 0,8-18 12 0 0,-4 7-2 0 0,0 4-50 0 0,5-6 43 0 0,0 13 12 0 0,-6-3-10 0 0,-7 10 8 0 0,0 0-1 0 0,1 0 0 0 0,-1-1 0 0 0,1 1 1 0 0,-1 0-1 0 0,1 1 0 0 0,0-1 1 0 0,-1 0-1 0 0,1 0 0 0 0,0 0 1 0 0,0 0-1 0 0,-1 0 0 0 0,1 1 0 0 0,0-1 1 0 0,0 0-1 0 0,0 1 3 0 0,15-6-11 0 0,9-8 15 0 0,-25 14-1 0 0,4 1 12 0 0,-1-1 86 0 0,-3 0-1 0 0,2 3-25 0 0,12 7-61 0 0,-1-4-14 0 0,-8 4 0 0 0,6-5 0 0 0,4 24 0 0 0,-9-10 0 0 0,7 10 0 0 0,-10-23 0 0 0,-2-3 0 0 0,0 1 0 0 0,1-1 0 0 0,0 0 0 0 0,-1 0 0 0 0,1 0 0 0 0,0-1 0 0 0,0 1 0 0 0,1 0 0 0 0,-1-1 0 0 0,0 1 0 0 0,1-1 0 0 0,2 2 0 0 0,0-1 0 0 0,-4-3 0 0 0,-1 0 0 0 0,1 0 0 0 0,0 1 0 0 0,-1-1 0 0 0,1 0 0 0 0,0 1 0 0 0,-1-1 0 0 0,1 0 0 0 0,-1 1 0 0 0,1-1 0 0 0,-1 1 0 0 0,1-1 0 0 0,-1 1 0 0 0,1-1 0 0 0,-1 1 0 0 0,0 0 0 0 0,1-1 0 0 0,-1 1 0 0 0,0-1 0 0 0,1 1 0 0 0,-1 0 0 0 0,0 0 0 0 0,3 4 0 0 0,23 26 0 0 0,-24-26 0 0 0,-1-4 0 0 0,-1-1 0 0 0,0 1 0 0 0,0 0 0 0 0,1-1 0 0 0,-1 1 0 0 0,0 0 0 0 0,1-1 0 0 0,-1 1 0 0 0,1-1 0 0 0,-1 1 0 0 0,1-1 0 0 0,-1 1 0 0 0,1-1 0 0 0,-1 1 0 0 0,1-1 0 0 0,-1 0 0 0 0,1 1 0 0 0,-1-1 0 0 0,1 0 0 0 0,0 1 0 0 0,-1-1 0 0 0,1 0 0 0 0,4 3 0 0 0,-3-2 0 0 0,0 0 0 0 0,-1 0 0 0 0,1 1 0 0 0,-1-1 0 0 0,1 1 0 0 0,-1-1 0 0 0,0 1 0 0 0,0 0 0 0 0,0 0 0 0 0,0-1 0 0 0,0 1 0 0 0,0 0 0 0 0,0 1 0 0 0,1 0 0 0 0,-1 0 0 0 0,1 0 0 0 0,0 0 0 0 0,0 0 0 0 0,0 0 0 0 0,1 0 0 0 0,13 10 0 0 0,-1-7 0 0 0,1 7 0 0 0,0 3 0 0 0,0-3-21 0 0,-12-11-8 0 0,0-1 12 0 0,4-1-51 0 0,7-1-83 0 0,-8 1 162 0 0,11-1 13 0 0,-18 1-23 0 0,1 0-1 0 0,-1-1 1 0 0,1 1-1 0 0,-1 0 1 0 0,0 0-1 0 0,1-1 1 0 0,-1 1-1 0 0,1 0 1 0 0,-1 0-1 0 0,0-1 1 0 0,0 1-1 0 0,1-1 1 0 0,-1 1-1 0 0,0 0 1 0 0,1-1-1 0 0,-1 1 1 0 0,0-1-1 0 0,0 1 1 0 0,0 0-1 0 0,1-1 1 0 0,-1 1-1 0 0,0-1 1 0 0,0 1-1 0 0,0-1 1 0 0,0 1-1 0 0,0-1 1 0 0,0 1-1 0 0,0-1 1 0 0,0 1-1 0 0,0-1 0 0 0,3-4 48 0 0,7-8-22 0 0,1-9 66 0 0,-6 9-57 0 0,-2-7-4 0 0,-4 12-5 0 0,1 6-25 0 0,1 1-1 0 0,-1-1 1 0 0,0 0 0 0 0,0 1 0 0 0,1-1 0 0 0,-1 1 0 0 0,1-1 0 0 0,-1 1 0 0 0,1-1-1 0 0,0 1 1 0 0,-1-1 0 0 0,1 1 0 0 0,0 0-1 0 0,6-12 10 0 0,-6 6 1 0 0,0 1 0 0 0,0-1 0 0 0,-1 0 0 0 0,0 1 0 0 0,-1-7-11 0 0,1 5 14 0 0,0 0 1 0 0,0-1 0 0 0,1 1-1 0 0,1-5-14 0 0,2-3 11 0 0,3-11-4 0 0,-5 6 41 0 0,-2-23-38 0 0,0 43-10 0 0,0 0 0 0 0,0 0 0 0 0,0 1 0 0 0,0-1 0 0 0,0 0 0 0 0,0 0 0 0 0,0 1 0 0 0,0-1 0 0 0,0 0 0 0 0,0 0 0 0 0,1 0 0 0 0,-1 1 0 0 0,0-1 0 0 0,0 0 0 0 0,1 1 0 0 0,-1-1 0 0 0,1 0 0 0 0,-1 1 0 0 0,1-1 0 0 0,-1 0 0 0 0,1 1 0 0 0,-1-1 0 0 0,1 1 0 0 0,-1-1 0 0 0,1 1 0 0 0,0-1 0 0 0,-1 1 0 0 0,1-1 0 0 0,-1 1 0 0 0,1 0 0 0 0,-1-1 0 0 0,1 1 0 0 0,-1 0 0 0 0,1-1 0 0 0,-1 1 0 0 0,1-1 0 0 0,-1 1 0 0 0,1-1 0 0 0,-1 1 0 0 0,0-1 0 0 0,0 0 0 0 0,1 1 0 0 0,-1-1 0 0 0,0 1 0 0 0,0-1 0 0 0,1 0 0 0 0,-1 1 0 0 0,0-1 0 0 0,0 1 0 0 0,0-1 0 0 0,0 0 0 0 0,0 1 0 0 0,0-1 0 0 0,0 0 0 0 0,0 1 0 0 0,0-14-18 0 0,0 12-77 0 0,0 2-24 0 0,0 0-1 0 0,0 0 35 0 0,0 0-10 0 0,0 0-50 0 0,0 0-140 0 0,0 0-253 0 0,0 0 303 0 0,0 0-24 0 0,0 0-69 0 0,0 0 114 0 0,0 0-40 0 0,0 0-42 0 0,0 0-40 0 0,0 0-37 0 0,0 0-33 0 0,0 0-257 0 0,0 0-56 0 0,0 0-836 0 0,0 0-653 0 0,0 0-1245 0 0</inkml:trace>
  <inkml:trace contextRef="#ctx0" brushRef="#br0" timeOffset="465.12">1057 16 6968 0 0,'0'0'157'0'0,"0"0"23"0"0,0 0 11 0 0,0 0-58 0 0,0 0 11 0 0,0 0 72 0 0,3 0 204 0 0,7 0 375 0 0,-7 0 33 0 0,-3 0-12 0 0,2-3-68 0 0,-1 3-737 0 0,10-9 607 0 0,-3 6-252 0 0,-1 5 67 0 0,-2 5 41 0 0,-2-3-134 0 0,5-2-112 0 0,-3 1 48 0 0,4 8-61 0 0,2 12 163 0 0,2 4 43 0 0,-1-12-185 0 0,-5-7-116 0 0,-3 0-34 0 0,2 9 14 0 0,-5-13-82 0 0,1 1 0 0 0,-1-1 0 0 0,1 0 0 0 0,0 0 0 0 0,0 0 0 0 0,2 4-18 0 0,-3-7 7 0 0,1 2 2 0 0,0 0-1 0 0,0 0 1 0 0,-1 0-1 0 0,1 0 1 0 0,-1 0 0 0 0,1 2-9 0 0,1 18 92 0 0,0-1 57 0 0,10 3 96 0 0,-12-23-225 0 0,1 1 11 0 0,0 0 0 0 0,-1 0 0 0 0,1 0 0 0 0,-1 0 0 0 0,1 0 0 0 0,-1 2-31 0 0,2 5 99 0 0,-3 2 46 0 0,2 3-26 0 0,4 7 110 0 0,1 1 6 0 0,-6-9-108 0 0,1 0 44 0 0,5-1-5 0 0,-6-11-148 0 0,-1-1 1 0 0,1 1-1 0 0,0-1 1 0 0,0 1-1 0 0,-1-1 0 0 0,1 1 1 0 0,-1-1-1 0 0,1 1 1 0 0,-1-1-1 0 0,0 1 1 0 0,1 0-1 0 0,-1-1 0 0 0,0 2-18 0 0,0 1 45 0 0,0 0-1 0 0,0-1 0 0 0,1 1 0 0 0,-1 0 0 0 0,1 0 0 0 0,0-1 1 0 0,0 2-45 0 0,8 9 120 0 0,-6-10-24 0 0,-2 0-50 0 0,-2 3-8 0 0,1-6-24 0 0,0 1 77 0 0,0 1-32 0 0,0-1-60 0 0,0 0 89 0 0,0 1 100 0 0,0 0 169 0 0,0-5-43 0 0,0-4-201 0 0,0-2-117 0 0,0-5-115 0 0,0 12 119 0 0,0-1 1 0 0,0 0 0 0 0,0 1 0 0 0,1-1-1 0 0,-1 0 1 0 0,1 1 0 0 0,-1-1 0 0 0,1 1-1 0 0,-1-1 1 0 0,1 1 0 0 0,0-1 0 0 0,0 1-1 0 0,0-1 1 0 0,0 1-1 0 0,4-7 0 0 0,0-3 0 0 0,-4 9 0 0 0,0 0 0 0 0,0 0 0 0 0,0-1 0 0 0,0 1 0 0 0,1 0 0 0 0,-1 0 0 0 0,1 0 0 0 0,-1 0 0 0 0,1 0 0 0 0,1-1 0 0 0,-1 0 0 0 0,1 0 0 0 0,-1 0 0 0 0,0 0 0 0 0,0-1 0 0 0,0-1 0 0 0,0 2 0 0 0,0 0 0 0 0,0-1 0 0 0,0 1 0 0 0,0 0 0 0 0,0 0 0 0 0,2-1 0 0 0,4-4 0 0 0,-7 6 0 0 0,0 0 0 0 0,1 0 0 0 0,-1 0 0 0 0,1 1 0 0 0,0-1 0 0 0,0 1 0 0 0,-1-1 0 0 0,1 1 0 0 0,0 0 0 0 0,0 0 0 0 0,0 0 0 0 0,0 0 0 0 0,1 0 0 0 0,-1 0 0 0 0,0 0 0 0 0,0 1 0 0 0,0-1 0 0 0,1 1 0 0 0,0-1 0 0 0,-1 1 1 0 0,1 0-1 0 0,-1-1 1 0 0,0 1-1 0 0,0-1 1 0 0,0 1-1 0 0,0-1 1 0 0,0 0-1 0 0,1 0 1 0 0,-1 0-1 0 0,1-1 0 0 0,10-4-2 0 0,-5 4-30 0 0,0 2-23 0 0,1 3-34 0 0,-1 2-15 0 0,2 1-60 0 0,4-4-51 0 0,-7 0 88 0 0,-2 1 50 0 0,1 6 23 0 0,-5-8 54 0 0,-1 0 0 0 0,1 1 0 0 0,-1-1 0 0 0,1 0 1 0 0,0 0-1 0 0,0 0 0 0 0,-1 0 0 0 0,1 0 0 0 0,0 0 0 0 0,0 0 1 0 0,0-1-1 0 0,0 1 0 0 0,0 0 0 0 0,0 0 0 0 0,0-1 0 0 0,5 3 0 0 0,-1-1 0 0 0,0 1 0 0 0,-1-1 0 0 0,1 1 0 0 0,-1 0 0 0 0,2 1 0 0 0,-5-2 0 0 0,0-1 0 0 0,0 0 0 0 0,0 0 0 0 0,0 1 0 0 0,0-1 0 0 0,0 0 0 0 0,0 1 0 0 0,0-1 0 0 0,-1 1 0 0 0,1-1 0 0 0,0 1 0 0 0,-1 0 0 0 0,1-1 0 0 0,-1 1 0 0 0,0-1 0 0 0,0 1 0 0 0,1 0 0 0 0,-1-1 0 0 0,0 1 0 0 0,0 2 0 0 0,0-1 0 0 0,1 0 0 0 0,-1 0 0 0 0,1 1 0 0 0,0-1 0 0 0,0 0 0 0 0,0 0 0 0 0,0 0 0 0 0,1 2 0 0 0,3 6 0 0 0,4 12 0 0 0,-8-19 0 0 0,1-1 0 0 0,-1 1 0 0 0,1 0 0 0 0,-1 0 0 0 0,-1 0 0 0 0,1 0 0 0 0,0 0 0 0 0,-1 0 0 0 0,0 4 0 0 0,0-1 0 0 0,0-5 0 0 0,0 0 0 0 0,0 0 0 0 0,0 0 0 0 0,0 1 0 0 0,0-1 0 0 0,0 0 0 0 0,1 0 0 0 0,-1 0 0 0 0,1 0 0 0 0,0 1 0 0 0,9 10-12 0 0,-2-5-71 0 0,-1 1 67 0 0,-5-4-3 0 0,-1-1-24 0 0,0-1-23 0 0,-1 0-33 0 0,0-2-46 0 0,0 0-40 0 0,0 0-150 0 0,0-1-46 0 0,5 0-1002 0 0,19 0-67 0 0,-6 0-12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10.2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16 9152 0 0,'0'0'208'0'0,"0"0"33"0"0,0 0 14 0 0,0-3-42 0 0,0-4-142 0 0,0 4-14 0 0,0 1 82 0 0,0 1 159 0 0,0 1 268 0 0,0 0 11 0 0,0 0-13 0 0,0 0-77 0 0,0 0-37 0 0,0 0-8 0 0,0 0-38 0 0,0 0-287 0 0,0 3 18 0 0,0-1-97 0 0,0 2 38 0 0,0 21 429 0 0,0-17-412 0 0,0-3-87 0 0,0 16 90 0 0,0 3-12 0 0,2-5 7 0 0,5-1-14 0 0,-3-8-31 0 0,8 32 142 0 0,-10-30-129 0 0,0 0 0 0 0,-1 1 0 0 0,0 8-59 0 0,0 8 115 0 0,-1-21-71 0 0,1 0 1 0 0,0 0 0 0 0,1-1 0 0 0,0 1-1 0 0,0-1 1 0 0,1 2-45 0 0,4 15 99 0 0,-2-9-43 0 0,2 3 20 0 0,-6-1 16 0 0,-1 31 35 0 0,0-20-55 0 0,0 4-4 0 0,0-11-52 0 0,0 5 41 0 0,0-13-34 0 0,0-5-43 0 0,0-3-37 0 0,0-2-51 0 0,0 0-191 0 0,0-3 154 0 0,0 0-45 0 0,0 0-73 0 0,0 0 86 0 0,0 0-37 0 0,0 0-39 0 0,0 0-37 0 0,0 0-387 0 0,0 0 95 0 0,-1 1-50 0 0,-1 0-741 0 0,0 2 72 0 0,-2 1-42 0 0,-3 3-1023 0 0</inkml:trace>
  <inkml:trace contextRef="#ctx0" brushRef="#br0" timeOffset="655.49">0 489 6160 0 0,'0'0'133'0'0,"0"0"23"0"0,0 0 13 0 0,3 0-18 0 0,0 1-129 0 0,-2-1-24 0 0,6-5 23 0 0,11-4 54 0 0,-11 7 110 0 0,1 1 64 0 0,8-1 321 0 0,-8-2-306 0 0,0-1 55 0 0,12-7 419 0 0,-13 9-534 0 0,0 1-44 0 0,6-2 80 0 0,2-1 100 0 0,4-5 82 0 0,-8 3-220 0 0,9-7 184 0 0,-1 4-64 0 0,21-9 86 0 0,-13 0-96 0 0,-19 12-171 0 0,1 1 0 0 0,0 1 0 0 0,4-3-141 0 0,7-2 37 0 0,42-21 3 0 0,0-6-124 0 0,-36 24 48 0 0,-17 9-4 0 0,0 0 0 0 0,-1 0 0 0 0,3-3 40 0 0,11-2-163 0 0,-12 5 34 0 0,3-1-77 0 0,-5 0 70 0 0,-1 0 28 0 0,-2 3-3 0 0,1 1-28 0 0,2 0-59 0 0,18 1-54 0 0,-23 0 140 0 0,-3 0 33 0 0,0 0 14 0 0,0 0 1 0 0,0 0 32 0 0,0 3 125 0 0,2 7 0 0 0,4 4 4 0 0,4 9 70 0 0,-5-12-89 0 0,2 7 78 0 0,-5 1 57 0 0,-1-3-110 0 0,3 1 60 0 0,2 4 85 0 0,5 10 173 0 0,-4-11-125 0 0,-5-11-119 0 0,-1-1-37 0 0,-1 5 62 0 0,2 4 48 0 0,5-1 65 0 0,-3-7-99 0 0,1 3 44 0 0,5 12 140 0 0,-8-21-195 0 0,-1 1-44 0 0,0 3 55 0 0,0 0-90 0 0,-3 1-42 0 0,2-5-31 0 0,0-1 36 0 0,0 1 161 0 0,0-1-10 0 0,0 3-129 0 0,0 11 278 0 0,0-13-315 0 0,0-1-57 0 0,-3 4 177 0 0,-7 4 4 0 0,7-7 2 0 0,3-1 0 0 0,-1 5-128 0 0,-6-2 108 0 0,-2-3 9 0 0,2-2-104 0 0,2 0-61 0 0,2 0 48 0 0,3-7 36 0 0,0-1-68 0 0,0 7-39 0 0,0 0-1 0 0,0 0 1 0 0,0 0-1 0 0,0 0 1 0 0,0 0-1 0 0,0 0 0 0 0,0 0 1 0 0,1 0-1 0 0,-1 1 1 0 0,0-1-1 0 0,0 0 1 0 0,1 0-1 0 0,-1 0 0 0 0,1 0 0 0 0,10-5 0 0 0,4-22 0 0 0,-10 17 0 0 0,-5 9 0 0 0,1 1 0 0 0,-1 0 0 0 0,0 0 0 0 0,1 0 0 0 0,-1 0 0 0 0,1 0 0 0 0,0 0 0 0 0,-1 0 0 0 0,1 0 0 0 0,0 0 0 0 0,0 0 0 0 0,-1 0 0 0 0,1 0 0 0 0,0 1 0 0 0,0-1 0 0 0,0 0 0 0 0,0 1 0 0 0,1-1 0 0 0,9-4 0 0 0,-10 5 0 0 0,0-1 0 0 0,0 1 0 0 0,0 0 0 0 0,0-1 0 0 0,0 1 0 0 0,0-1 0 0 0,0 0 0 0 0,0 1 0 0 0,0-1 0 0 0,0 0 0 0 0,0 0 0 0 0,0 1 0 0 0,0-1 0 0 0,0 0 0 0 0,-1 0 0 0 0,1 0 0 0 0,0 0 0 0 0,0-1 0 0 0,1-3 2 0 0,-2 5-5 0 0,1-1 0 0 0,-1 0-1 0 0,0 1 1 0 0,0-1 0 0 0,1 0 0 0 0,-1 1 0 0 0,0-1 0 0 0,1 1 0 0 0,-1-1-1 0 0,1 1 1 0 0,-1-1 0 0 0,1 1 0 0 0,-1-1 0 0 0,1 1 0 0 0,-1-1 0 0 0,1 1-1 0 0,0 0 1 0 0,-1-1 0 0 0,1 1 0 0 0,-1 0 0 0 0,1 0 0 0 0,0-1 3 0 0,4-1-26 0 0,3-3-14 0 0,-7 4 32 0 0,1 0 1 0 0,-1 0 0 0 0,1 0 0 0 0,-1 0-1 0 0,1 1 1 0 0,-1-1 0 0 0,1 1-1 0 0,-1-1 1 0 0,1 1 0 0 0,0-1-1 0 0,-1 1 1 0 0,1 0 0 0 0,0 0-1 0 0,0 0 8 0 0,4 0-9 0 0,-4 0 9 0 0,-1 0 0 0 0,1 0-1 0 0,0 0 1 0 0,-1 0 0 0 0,1 0 0 0 0,0 0 0 0 0,-1 0-1 0 0,1 0 1 0 0,0-1 0 0 0,-1 1 0 0 0,1-1-1 0 0,1 0 1 0 0,-3-3 0 0 0,0 4 0 0 0,0 0 0 0 0,0 0 0 0 0,0 0 0 0 0,0 0 0 0 0,0 0 0 0 0,0 0 0 0 0,0 0 0 0 0,0 0 0 0 0,0 0 0 0 0,0-1 0 0 0,0 1 0 0 0,0 0 0 0 0,0 0 0 0 0,0 0 0 0 0,0 0 0 0 0,0 0 0 0 0,0 0 0 0 0,0 0 0 0 0,0 0 1 0 0,0 0-1 0 0,0 0 0 0 0,0 0 0 0 0,0-1 0 0 0,0 1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0,16 6-14 0 0,0 3-55 0 0,-15-5 70 0 0,-2-1-10 0 0,1-3 8 0 0,0 0 0 0 0,0 0 1 0 0,0 0-1 0 0,0 0 0 0 0,0 0 0 0 0,0 0 1 0 0,0 0-1 0 0,-1 1 0 0 0,1-1 0 0 0,0 0 1 0 0,0 0-1 0 0,0 0 0 0 0,0 0 0 0 0,1 0 1 0 0,-1 0-1 0 0,0 0 0 0 0,0 0 0 0 0,0 0 1 0 0,0 0-1 0 0,0 1 0 0 0,0-1 0 0 0,0 0 1 0 0,0 0-1 0 0,0 0 0 0 0,0 0 0 0 0,0 0 1 0 0,0 0-1 0 0,0 0 0 0 0,0 0 0 0 0,0 0 1 0 0,0 0-1 0 0,0 0 0 0 0,0 0 0 0 0,0 0 1 0 0,0 0-1 0 0,1 0 0 0 0,-1 1 0 0 0,0-1 1 0 0,0 0-1 0 0,0 0 0 0 0,0 0 0 0 0,0 0 1 0 0,0 0-1 0 0,0 0 0 0 0,0 0 0 0 0,0 0 1 0 0,0 0-1 0 0,1 0 0 0 0,-1 0 0 0 0,0 0 1 0 0,0 0-1 0 0,0 0 0 0 0,0 0 0 0 0,0 0 1 0 0,0 0-1 0 0,0 0 0 0 0,0-1 1 0 0,1 1-1 0 0,0 0 1 0 0,-1 0-1 0 0,1 0 0 0 0,0 0 1 0 0,-1 1-1 0 0,1-1 0 0 0,0 0 0 0 0,-1 0 1 0 0,1 0-1 0 0,0 0 0 0 0,-1 1 1 0 0,1-1-1 0 0,0 0 0 0 0,-1 1 0 0 0,1-1 1 0 0,0 5 4 0 0,-1 0-29 0 0,4 1-102 0 0,-3-5 111 0 0,1 0-1 0 0,-1 1 0 0 0,0-1 0 0 0,0 1 0 0 0,0-1 1 0 0,0 1-1 0 0,0-1 0 0 0,0 1 0 0 0,-1 0 0 0 0,1-1 1 0 0,0 1-1 0 0,-1 0 0 0 0,1 0 0 0 0,-1-1 0 0 0,0 2 17 0 0,0 0-81 0 0,0-3-2 0 0,0 0-71 0 0,0 2-42 0 0,0 9-242 0 0,0-9 247 0 0,0-2-27 0 0,0 1-65 0 0,0-1 96 0 0,0 0-35 0 0,0 0-38 0 0,0 0-36 0 0,0 0-391 0 0,0 0 100 0 0,0 0-49 0 0,0 0-743 0 0,0 0-579 0 0,0 0-1105 0 0</inkml:trace>
  <inkml:trace contextRef="#ctx0" brushRef="#br0" timeOffset="1285.75">1136 537 4384 0 0,'3'0'127'0'0,"27"0"-16"0"0,-3 0-69 0 0,-9 0 18 0 0,-7 0 100 0 0,-4 0 182 0 0,1 0 326 0 0,-2 0-408 0 0,-5 0-213 0 0,0 0 0 0 0,-1 0 0 0 0,1 0 0 0 0,0 0 0 0 0,-1 0 0 0 0,1-1 0 0 0,0 1 0 0 0,-1 0 0 0 0,1 0-1 0 0,0 0 1 0 0,-1-1 0 0 0,1 1 0 0 0,0 0 0 0 0,-1 0 0 0 0,1-1 0 0 0,-1 1 0 0 0,1-1 0 0 0,0 1 0 0 0,-1 0-1 0 0,1-1 1 0 0,-1 1 0 0 0,0-1 0 0 0,1 0 0 0 0,-1 1 0 0 0,1-1 0 0 0,-1 1-47 0 0,5-6 566 0 0,6 4-81 0 0,0 0-58 0 0,2-4 51 0 0,-1 0-14 0 0,-1 4-61 0 0,-4 1-202 0 0,6-4 578 0 0,-8 2-504 0 0,-2 1-146 0 0,-1 1-107 0 0,0 0-33 0 0,5-3 233 0 0,0 1-38 0 0,0-1-2 0 0,3-1 43 0 0,-7 4-142 0 0,0 1-40 0 0,1 0 10 0 0,-1 0 52 0 0,0-2 56 0 0,0 0 93 0 0,1-2-119 0 0,-1 0-36 0 0,1 0 0 0 0,0 0-1 0 0,0 1 1 0 0,0 0 0 0 0,2-1-99 0 0,7-2 275 0 0,-11 3-187 0 0,0 0 2 0 0,2-2 78 0 0,0 4-10 0 0,5 0 95 0 0,-9 1-245 0 0,1 0 1 0 0,-1 0-1 0 0,1 0 1 0 0,-1 0-1 0 0,0 0 1 0 0,1 0-1 0 0,-1 0 1 0 0,1 0-1 0 0,-1 0 1 0 0,0 0-1 0 0,1 0 1 0 0,-1 0-1 0 0,1-1 1 0 0,-1 1-1 0 0,0 0 1 0 0,1 0-1 0 0,-1 0 1 0 0,0-1-1 0 0,1 1 1 0 0,-1 0-1 0 0,0 0 1 0 0,1-1-1 0 0,-1 1 1 0 0,0 0-1 0 0,1-1 1 0 0,-1 1-1 0 0,0 0 1 0 0,0-1-1 0 0,0 1 1 0 0,1-1-1 0 0,-1 1-8 0 0,5-7 140 0 0,1 3-15 0 0,-1 0-30 0 0,-3-9 59 0 0,-2 12-151 0 0,0 1 0 0 0,0 0 0 0 0,0-1 0 0 0,0 1 1 0 0,0-1-1 0 0,0 1 0 0 0,0 0 0 0 0,0-1 0 0 0,0 1 0 0 0,0-1 0 0 0,0 1 0 0 0,0-1 0 0 0,0 1 0 0 0,1 0 0 0 0,-1-1 0 0 0,0 1 0 0 0,0 0 0 0 0,1-1 0 0 0,-1 1 0 0 0,0 0 1 0 0,0-1-1 0 0,1 1 0 0 0,-1 0 0 0 0,0-1 0 0 0,1 1 0 0 0,-1 0 0 0 0,0 0 0 0 0,1 0 0 0 0,-1-1 0 0 0,0 1 0 0 0,1 0-3 0 0,6-5 39 0 0,-7 4-38 0 0,1 1 1 0 0,-1-1 0 0 0,0 0-1 0 0,1 0 1 0 0,-1 0 0 0 0,0 1 0 0 0,0-1-1 0 0,1 0 1 0 0,-1 0 0 0 0,0 0-1 0 0,0 0 1 0 0,0 0 0 0 0,0 1 0 0 0,0-2-2 0 0,0-18 80 0 0,0 15-48 0 0,0 1-7 0 0,-3-1 31 0 0,-8-6-29 0 0,9 6 47 0 0,-1-8 0 0 0,-10-3 7 0 0,0 0-18 0 0,10 11-56 0 0,3 5-7 0 0,0-1 1 0 0,0 0-1 0 0,-1 1 1 0 0,1-1-1 0 0,0 1 0 0 0,-1-1 1 0 0,1 0-1 0 0,0 1 1 0 0,-1-1-1 0 0,1 1 1 0 0,-1-1-1 0 0,1 1 0 0 0,-1-1 1 0 0,1 1-1 0 0,-1 0 1 0 0,1-1-1 0 0,-1 1 1 0 0,0-1-1 0 0,1 1 0 0 0,-1 0 1 0 0,0 0-1 0 0,0-1 0 0 0,-4-1 7 0 0,-26-14 54 0 0,15 6-51 0 0,0 7 33 0 0,-63 3-32 0 0,64 3-11 0 0,-33 23 0 0 0,43-24 0 0 0,5-1 0 0 0,-1-1 0 0 0,0 0 0 0 0,1 0 0 0 0,-1 1 0 0 0,1-1 0 0 0,-1 0 0 0 0,0 1 0 0 0,1-1 0 0 0,-1 1 0 0 0,1-1 0 0 0,-1 1 0 0 0,1-1 0 0 0,-1 1 0 0 0,1-1 0 0 0,0 1 0 0 0,-1-1 0 0 0,1 1 0 0 0,0-1 0 0 0,-1 1 0 0 0,1 0 0 0 0,0-1 0 0 0,-1 1 0 0 0,-1 4 0 0 0,1-3 0 0 0,-1 0 0 0 0,1-1 0 0 0,0 1 0 0 0,-1-1 0 0 0,1 1 0 0 0,-1-1 0 0 0,0 0 0 0 0,1 0 0 0 0,-1 0 0 0 0,0 0 0 0 0,0 0 0 0 0,0 0 0 0 0,0 0 0 0 0,-2 1 0 0 0,1-1 0 0 0,0 1 0 0 0,0 0 0 0 0,1 0 0 0 0,-1 0 0 0 0,-1 1 0 0 0,-9 13 0 0 0,8-3 0 0 0,-6-8 0 0 0,-4 24 0 0 0,14-26 0 0 0,0 0 0 0 0,0 0 0 0 0,0-1 0 0 0,1 1 0 0 0,0 0 0 0 0,-1 0 0 0 0,1 0 0 0 0,0 0 0 0 0,0 0 0 0 0,1 0 0 0 0,-1 1 0 0 0,1 5 0 0 0,-2 11 0 0 0,0-16 0 0 0,1 0 0 0 0,0 0 0 0 0,0 0 0 0 0,0 0 0 0 0,0 0 0 0 0,0 0 0 0 0,1 0 0 0 0,0 0 0 0 0,0 0 0 0 0,1 1 0 0 0,3 5 1 0 0,0 0-65 0 0,4 3-100 0 0,16 18-297 0 0,-13-20 290 0 0,1-1 96 0 0,23 16 65 0 0,-17-11 7 0 0,-10-8 9 0 0,-2-2 45 0 0,1-2 38 0 0,1 1 57 0 0,-3-2-85 0 0,1 0 34 0 0,17 7 306 0 0,0 0 4 0 0,-11-5-241 0 0,-3 0-22 0 0,-2-2-40 0 0,0 1-20 0 0,2 0-3 0 0,1 1 19 0 0,6 0 82 0 0,-4-4-67 0 0,5 1 13 0 0,-4 6-24 0 0,-13-6-90 0 0,1 0 0 0 0,-1 0 0 0 0,1-1 0 0 0,0 1-1 0 0,-1 0 1 0 0,1-1 0 0 0,0 1 0 0 0,-1-1 0 0 0,1 0-1 0 0,0 1 1 0 0,0-1 0 0 0,-1 0 0 0 0,1 0 0 0 0,0 0 0 0 0,0 0-1 0 0,-1 0 1 0 0,1-1 0 0 0,0 1 0 0 0,-1 0 0 0 0,1-1-1 0 0,1 0-11 0 0,8-4 43 0 0,7-1 28 0 0,-2 4 14 0 0,-14 2-75 0 0,-1 0-1 0 0,1-1 1 0 0,0 1 0 0 0,-1 0-1 0 0,1-1 1 0 0,-1 1 0 0 0,1-1-1 0 0,0 1 1 0 0,-1-1 0 0 0,1 0-1 0 0,-1 0 1 0 0,0 1-1 0 0,1-1 1 0 0,-1-1-10 0 0,7-2 42 0 0,4-1-6 0 0,-5 2-30 0 0,-3 0-76 0 0,1-1-64 0 0,2-2-90 0 0,6-5-54 0 0,-6 8 152 0 0,-2 1 25 0 0,-3 0 63 0 0,-1-3 45 0 0,0-4 82 0 0,-1 7-23 0 0,0 1-44 0 0,0-1-46 0 0,0 1-45 0 0,1 0-48 0 0,-1 0-48 0 0,1 0-48 0 0,0 0-51 0 0,0 0-50 0 0,0 1-52 0 0,0-1-52 0 0,0 1-54 0 0,0-1-55 0 0,1 1-54 0 0,-1 0-57 0 0,1 0-58 0 0,0 0-1452 0 0,-2 0-1230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15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64 6072 0 0,'0'0'133'0'0,"0"2"23"0"0,1 3-88 0 0,-1 21 144 0 0,-3-15-149 0 0,-4-6-82 0 0,2 0 36 0 0,4 1 81 0 0,1-4 58 0 0,2 2 182 0 0,-1-4-307 0 0,-1 0-1 0 0,1 1 0 0 0,-1-1 0 0 0,1 1 0 0 0,-1-1 0 0 0,1 1 1 0 0,-1 0-1 0 0,0-1 0 0 0,1 1 0 0 0,-1-1 0 0 0,0 1 0 0 0,1 0 0 0 0,-1-1 1 0 0,0 1-1 0 0,0 0 0 0 0,0-1 0 0 0,0 1 0 0 0,1 0 0 0 0,-1-1 1 0 0,0 1-1 0 0,0 0 0 0 0,0-1 0 0 0,-1 1 0 0 0,1 0 0 0 0,0-1 0 0 0,0 1 1 0 0,0 0-1 0 0,0-1 0 0 0,-1 1 0 0 0,1 0 0 0 0,0-1 0 0 0,-1 1 0 0 0,1 0 1 0 0,0-1-1 0 0,-1 1-30 0 0,-3 8 416 0 0,3 2 98 0 0,3-6 83 0 0,2 0-337 0 0,-4-4-217 0 0,1 0 1 0 0,-1 0-1 0 0,0 0 0 0 0,0 0 1 0 0,1 1-1 0 0,-1-1 1 0 0,0 0-1 0 0,0 0 0 0 0,0 0 1 0 0,0 0-1 0 0,-1 0 0 0 0,1 1 1 0 0,0-1-1 0 0,0 0-43 0 0,-3 8 306 0 0,2-3-45 0 0,-1 2 55 0 0,1-1 72 0 0,1 1 85 0 0,2-2-25 0 0,3 4-258 0 0,-1 4 55 0 0,-1 1 45 0 0,-2 1 39 0 0,-1-14-47 0 0,0-2 2 0 0,0 0 17 0 0,0 3 10 0 0,0 8 1 0 0,0-9-35 0 0,3 1-145 0 0,0 0-124 0 0,3 2 46 0 0,11 13 217 0 0,-14-15-79 0 0,-3-3-7 0 0,0 0-11 0 0,0 0-46 0 0,0 0-22 0 0,0-3-2 0 0,-1-4-31 0 0,-6-6 249 0 0,4 9-258 0 0,1 2-51 0 0,-1-2 154 0 0,2 1-76 0 0,1-1-47 0 0,1-1-33 0 0,-1 2 28 0 0,-1-13-8 0 0,1 12-32 0 0,-1 0-1 0 0,1-1 1 0 0,0 1 0 0 0,0-1-1 0 0,1 1 1 0 0,-1 0 0 0 0,1-1-1 0 0,0 1 1 0 0,1-4 1 0 0,1 1-36 0 0,1-1 1 0 0,-2 0-1 0 0,1-1 0 0 0,0-4 36 0 0,-2 11-4 0 0,0-2-8 0 0,0 0 0 0 0,1 1 0 0 0,0-1 0 0 0,0 0-1 0 0,0 1 1 0 0,0-1 0 0 0,1 1 12 0 0,8-15-61 0 0,-4 3 18 0 0,2 0 1 0 0,-1 0-1 0 0,7-5 43 0 0,-12 16-4 0 0,0-1 1 0 0,1 1-1 0 0,-1 1 0 0 0,1-1 0 0 0,0 1 0 0 0,0-1 1 0 0,1 1-1 0 0,-1 0 0 0 0,1 1 0 0 0,-1-1 0 0 0,1 1 0 0 0,3-1 4 0 0,-5 2 1 0 0,-1 0-5 0 0,1 1 0 0 0,-1-1 0 0 0,0 0 0 0 0,1 0-1 0 0,-1 0 1 0 0,0 0 0 0 0,1-1 0 0 0,-1 1 0 0 0,0 0 0 0 0,0-1-1 0 0,0 0 1 0 0,0 1 0 0 0,0-2 4 0 0,-1 2-3 0 0,0 0 3 0 0,0 0-1 0 0,0-1 0 0 0,1 1 0 0 0,-1 0 0 0 0,0 0 0 0 0,0 0 0 0 0,1 0 0 0 0,-1 0 0 0 0,0 1 0 0 0,1-1 0 0 0,-1 0 1 0 0,1 1-1 0 0,-1-1 0 0 0,1 1 0 0 0,0-1 0 0 0,-1 1 0 0 0,1 0 0 0 0,-1 0 0 0 0,1 0 0 0 0,0 0 0 0 0,-1 0 0 0 0,1 0 1 0 0,27 0-48 0 0,-26 0 47 0 0,0 0 0 0 0,0 0 0 0 0,0 0 0 0 0,0 1 0 0 0,-1-1 0 0 0,1 1-1 0 0,0 0 1 0 0,0 0 0 0 0,0 0 0 0 0,-1 0 0 0 0,2 0 1 0 0,0 3 0 0 0,1-1 0 0 0,0 1 0 0 0,-1 0 0 0 0,1 0 0 0 0,0 1 0 0 0,19 18-3 0 0,-13-14-47 0 0,-1 1-1 0 0,0 0 1 0 0,-1 1-1 0 0,6 8 51 0 0,-11-13-5 0 0,5 8 2 0 0,-1 0 0 0 0,5 12 3 0 0,-11-22 0 0 0,0 0 0 0 0,0 1 0 0 0,0-1 0 0 0,-1 0 0 0 0,0 1 0 0 0,0-1 0 0 0,0 1 0 0 0,0 0 0 0 0,-1-1 0 0 0,1 1 0 0 0,-1-1 0 0 0,0 1 0 0 0,-1 0 0 0 0,0 1 0 0 0,2-5 0 0 0,12 24 0 0 0,-12-23 1 0 0,0 0-1 0 0,-1 1 0 0 0,1-1 1 0 0,-1 0-1 0 0,0 1 0 0 0,0-1 1 0 0,1 0-1 0 0,-2 1 1 0 0,1 1-2 0 0,0 0 9 0 0,-3 1 45 0 0,-7 6 11 0 0,7-9-42 0 0,3-2-83 0 0,0 0-41 0 0,0 0-159 0 0,0 0 127 0 0,0 0-53 0 0,0 0-76 0 0,0 0 84 0 0,0 0-38 0 0,0 0-41 0 0,0 0-37 0 0,0 0-399 0 0,0 0 98 0 0,0 0-52 0 0,0 0-762 0 0,0 0-599 0 0,0 0-1138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15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16 7424 0 0,'0'0'166'0'0,"0"0"29"0"0,0 0 12 0 0,-2 3-34 0 0,-9 10-138 0 0,9-3-18 0 0,1-4 47 0 0,1-6-64 0 0,0 8 209 0 0,0 0 39 0 0,-1 7 215 0 0,0-12-336 0 0,1 0 1 0 0,0 0 0 0 0,1 0-1 0 0,-1 0 1 0 0,0 0-1 0 0,1 0 1 0 0,-1 0-1 0 0,1 0 1 0 0,1 2-128 0 0,3 3 264 0 0,1 2 102 0 0,-4 4 87 0 0,-1-4-136 0 0,1-2-93 0 0,1 1-36 0 0,2 2 31 0 0,-3-7-103 0 0,0-1 73 0 0,0 0-33 0 0,0 1 70 0 0,1-1-75 0 0,-1-1-72 0 0,1 1-25 0 0,-1 0 67 0 0,1 4 115 0 0,2 2 52 0 0,0 0-53 0 0,-4-7-189 0 0,0-1-1 0 0,1 1 1 0 0,-1 0-1 0 0,1 0 1 0 0,-1-1 0 0 0,1 1-1 0 0,0-1 1 0 0,-1 1-1 0 0,1-1 1 0 0,0 0 0 0 0,0 0-1 0 0,0 0-45 0 0,5 2 151 0 0,-3-1-58 0 0,3 1 29 0 0,-2 0 5 0 0,0 2 48 0 0,1 0 96 0 0,1 0-195 0 0,1-1 48 0 0,10 0 225 0 0,24-3 443 0 0,-25-1-547 0 0,-16 0-236 0 0,-1 0-1 0 0,1 0 1 0 0,0 0-1 0 0,-1 0 1 0 0,1 0-1 0 0,-1 0 1 0 0,1 0-1 0 0,-1 0 1 0 0,1 0-1 0 0,-1 0 1 0 0,1 0-1 0 0,-1 0 1 0 0,1 0-1 0 0,-1 0 1 0 0,1 0-1 0 0,-1-1 1 0 0,1 1-1 0 0,-1 0 1 0 0,1 0-1 0 0,-1-1 1 0 0,0 1-1 0 0,1 0 1 0 0,-1-1-1 0 0,1 1 1 0 0,-1 0-1 0 0,0-1 1 0 0,1 1-1 0 0,-1 0 1 0 0,0-1-1 0 0,1 1 1 0 0,-1-1-1 0 0,0 1 1 0 0,0-1-1 0 0,1 1 1 0 0,-1-1-1 0 0,0 1 1 0 0,0-1-1 0 0,0 1 1 0 0,0-1-1 0 0,0 1 1 0 0,0-1-1 0 0,0 1 1 0 0,0-1-1 0 0,0 1 1 0 0,0-1-1 0 0,0 0-8 0 0,0 1 3 0 0,0 0 0 0 0,0 0 0 0 0,0 0 1 0 0,0 0-1 0 0,0 0 0 0 0,0 0 0 0 0,0 0 0 0 0,0 0 0 0 0,0 0 0 0 0,0 0 0 0 0,0 0 0 0 0,0-1 1 0 0,0 1-1 0 0,0 0 0 0 0,0 0 0 0 0,0 0 0 0 0,0 0 0 0 0,0 0 0 0 0,0 0 0 0 0,0 0 0 0 0,0 0 1 0 0,0 0-1 0 0,0 0 0 0 0,0-1 0 0 0,0 1 0 0 0,0 0 0 0 0,1 0 0 0 0,-1 0 0 0 0,0 0 0 0 0,0 0 1 0 0,0 0-1 0 0,0 0 0 0 0,0 0 0 0 0,0 0 0 0 0,0 0 0 0 0,0 0 0 0 0,0 0 0 0 0,0 0 0 0 0,0 0 1 0 0,0 0-1 0 0,1 0 0 0 0,-1 0 0 0 0,0 0 0 0 0,0 0 0 0 0,0 0 0 0 0,0 0 0 0 0,0 0 0 0 0,0 0 1 0 0,0 0-1 0 0,0 0 0 0 0,0 0 0 0 0,0 0 0 0 0,1 0 0 0 0,-1 0 0 0 0,0 0 0 0 0,0 0 0 0 0,0 0-3 0 0,0 0 8 0 0,1 0-1 0 0,-1 0 1 0 0,1 0-1 0 0,-1 0 0 0 0,0 0 1 0 0,1 0-1 0 0,-1 0 1 0 0,1 0-1 0 0,-1 0 0 0 0,1 0 1 0 0,-1 0-1 0 0,0-1 0 0 0,1 1 1 0 0,-1 0-1 0 0,0 0 1 0 0,1 0-1 0 0,-1-1 0 0 0,1 1 1 0 0,-1 0-1 0 0,0 0 0 0 0,1-1 1 0 0,-1 1-1 0 0,0 0 1 0 0,0-1-1 0 0,1 1 0 0 0,-1 0 1 0 0,0-1-1 0 0,0 1 0 0 0,0 0 1 0 0,1-1-1 0 0,-1 1-7 0 0,5-7 94 0 0,1 2-66 0 0,-5 5-28 0 0,-1 0 0 0 0,1 0 0 0 0,-1-1 0 0 0,0 1 0 0 0,1 0 0 0 0,-1-1 0 0 0,1 1 0 0 0,-1 0 1 0 0,0-1-1 0 0,1 1 0 0 0,-1 0 0 0 0,0-1 0 0 0,1 1 0 0 0,-1-1 0 0 0,0 1 0 0 0,0 0 0 0 0,0-1 0 0 0,1 1 0 0 0,-1-1 0 0 0,0 1 0 0 0,0-1 0 0 0,0 1 0 0 0,0-1 0 0 0,0 1 0 0 0,0-1 0 0 0,0 1 0 0 0,0-1 0 0 0,0 1 0 0 0,0-1 0 0 0,0 1 0 0 0,0-1 0 0 0,0 0 0 0 0,0-27-64 0 0,0-38 64 0 0,0 64 1 0 0,0 0-1 0 0,-1 0 0 0 0,1 1 0 0 0,0-1 0 0 0,-1 0 1 0 0,1 0-1 0 0,-1 1 0 0 0,0-1 0 0 0,1 0 1 0 0,-1 1-1 0 0,0-1 0 0 0,0 1 0 0 0,0-1 0 0 0,0 1-2 0 0,0-1-1 0 0,0 0 0 0 0,0 1 1 0 0,0-1-1 0 0,1 1 1 0 0,-1-1-1 0 0,1 0 1 0 0,-1 0-1 0 0,1 1 0 0 0,-1-1 1 0 0,1 0-1 0 0,0 0 1 0 0,0 0 2 0 0,0-5-60 0 0,0-3-62 0 0,-3-4-107 0 0,1 10 127 0 0,-1 0 55 0 0,-1-3 6 0 0,3 4-17 0 0,0 0-44 0 0,0 1-26 0 0,1-2-48 0 0,-1 1-55 0 0,1-1-62 0 0,0 1 47 0 0,0-7-148 0 0,0 6 224 0 0,0 1-66 0 0,0 1 13 0 0,0 0-56 0 0,0 1-64 0 0,0-1-73 0 0,0 2 48 0 0,0-1-49 0 0,0 1-43 0 0,0-1-39 0 0,0 1-141 0 0,0 0-37 0 0,0 0-1487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16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1 122 9184 0 0,'0'0'3'0'0,"12"14"175"0"0,-11-14-169 0 0,-1 0-1 0 0,0 1 1 0 0,0-1 0 0 0,1 1-1 0 0,-1-1 1 0 0,0 1 0 0 0,0-1-1 0 0,1 0 1 0 0,-1 1 0 0 0,0-1-1 0 0,0 1 1 0 0,0-1 0 0 0,0 1-1 0 0,0-1 1 0 0,0 1-1 0 0,0-1 1 0 0,0 1 0 0 0,0-1-1 0 0,0 1 1 0 0,0-1 0 0 0,0 1-1 0 0,0-1 1 0 0,0 1 0 0 0,0-1-1 0 0,0 1 1 0 0,-1-1-1 0 0,1 1 1 0 0,0-1 0 0 0,0 0-1 0 0,0 1 1 0 0,-1-1-9 0 0,-9 6 255 0 0,9-6-240 0 0,1 1 0 0 0,-1 0 0 0 0,1 0 1 0 0,0 0-1 0 0,0-1 0 0 0,-1 1 0 0 0,1 0 1 0 0,0 0-1 0 0,0 0 0 0 0,0 0 0 0 0,0 0 1 0 0,0-1-1 0 0,0 1 0 0 0,0 1-15 0 0,0 4-109 0 0,0 0 75 0 0,0 1 69 0 0,0 0 64 0 0,0 1 59 0 0,0 0 53 0 0,0 0 49 0 0,0 0 42 0 0,0 6 333 0 0,0-1 91 0 0,0-2 44 0 0,0 5 1086 0 0,0-15-802 0 0,3-6-994 0 0,-2 4-56 0 0,0-1 0 0 0,0 1 0 0 0,0 0 0 0 0,0 0 0 0 0,0-1 0 0 0,0 1 0 0 0,0-1 0 0 0,0 1 0 0 0,0-1 0 0 0,-1 1 0 0 0,1-1 0 0 0,-1 1 0 0 0,1-1 0 0 0,-1 0 0 0 0,0 1 0 0 0,1-1 0 0 0,-1 0 0 0 0,0 0-4 0 0,2-14 22 0 0,9 3 14 0 0,-9 11-34 0 0,0 0 0 0 0,0 1 0 0 0,-1-1 0 0 0,1 0 0 0 0,-1 0 0 0 0,0 0 0 0 0,1 0 0 0 0,-1 0 0 0 0,1-2-2 0 0,0-8 0 0 0,-2 10 0 0 0,0 0 0 0 0,1 1 0 0 0,-1-1 0 0 0,0 1 0 0 0,0-1 0 0 0,1 1 0 0 0,-1-1 0 0 0,1 1 0 0 0,0 0 0 0 0,-1-1 0 0 0,1 1 0 0 0,0-1 0 0 0,0 1 0 0 0,-1 0 0 0 0,1 0 0 0 0,0-1 0 0 0,1 1 0 0 0,-1 0 0 0 0,0 0 0 0 0,0 0 0 0 0,1 0 0 0 0,0 0-1 0 0,0 0 0 0 0,0 0 0 0 0,0 0 0 0 0,0 0 0 0 0,0-1 1 0 0,-1 1-1 0 0,1 0 0 0 0,0-1 0 0 0,-1 1 0 0 0,1-1 0 0 0,-1 0 1 0 0,0 1-1 0 0,1-1 0 0 0,-1 0 0 0 0,0 0 0 0 0,0 0 1 0 0,0-1 0 0 0,0 2-2 0 0,0-1-11 0 0,0 1 1 0 0,-1-1 0 0 0,1 1 0 0 0,0 0 0 0 0,0-1 0 0 0,0 1 0 0 0,1 0 0 0 0,-1 0 0 0 0,0 0 0 0 0,0 0 0 0 0,2-1 12 0 0,-1 1-6 0 0,0 0 1 0 0,-1 0-1 0 0,1 0 0 0 0,0 1 1 0 0,0-1-1 0 0,1 1 0 0 0,-1-1 1 0 0,0 1-1 0 0,0 0 1 0 0,1 0 5 0 0,7-2-35 0 0,4-4-13 0 0,-13 5 41 0 0,0 0 1 0 0,1 0-1 0 0,-1 1 1 0 0,1-1-1 0 0,-1 0 1 0 0,1 1-1 0 0,-1-1 1 0 0,1 1-1 0 0,-1 0 1 0 0,1-1 0 0 0,-1 1-1 0 0,1 0 1 0 0,0 0 6 0 0,42 0-19 0 0,-25 0-28 0 0,-18 0 46 0 0,1 0 0 0 0,0 0 1 0 0,-1 1-1 0 0,1-1 0 0 0,0 0 0 0 0,-1 1 0 0 0,1-1 0 0 0,-1 1 0 0 0,1 0 1 0 0,-1-1-1 0 0,1 1 0 0 0,-1 0 0 0 0,1 0 0 0 0,-1 0 1 0 0,7 4-10 0 0,8 0-38 0 0,0 9 36 0 0,15 17 12 0 0,-15-12 0 0 0,0 7 0 0 0,-1-11 0 0 0,-14-14 0 0 0,0 0 0 0 0,0 0 0 0 0,0 0-1 0 0,0 0 1 0 0,0 1 0 0 0,0-1 0 0 0,0 0 0 0 0,0 0 0 0 0,0 1 0 0 0,0-1 0 0 0,0 1 0 0 0,0 2 1 0 0,0 0 1 0 0,0 0 0 0 0,0 0-1 0 0,-1 0 1 0 0,0 0 0 0 0,1 0-1 0 0,-2 4-1 0 0,1 5 54 0 0,0-5 8 0 0,0-3-57 0 0,0-3 8 0 0,0 1 61 0 0,0-3-4 0 0,0 0-6 0 0,-2 3 1 0 0,-9 7 6 0 0,9-7 1 0 0,2-3 0 0 0,0-3-12 0 0,0 3-59 0 0,0-1 1 0 0,0 0 0 0 0,0 0-1 0 0,0 1 1 0 0,0-1 0 0 0,-1 0-1 0 0,1 1 1 0 0,0-1 0 0 0,0 0-1 0 0,0 1 1 0 0,-1-1 0 0 0,1 1-1 0 0,0-1 1 0 0,-1 0 0 0 0,1 1-2 0 0,-11-6 66 0 0,6-4 1 0 0,-1 6-51 0 0,5 3-15 0 0,1 1 1 0 0,-1 0 0 0 0,1 0-1 0 0,0-1 1 0 0,-1 1-1 0 0,1 0 1 0 0,-1-1 0 0 0,1 1-1 0 0,0 0 1 0 0,-1-1-1 0 0,1 1 1 0 0,0 0 0 0 0,-1-1-1 0 0,1 1 1 0 0,0-1-1 0 0,0 1 1 0 0,-1-1 0 0 0,1 1-1 0 0,0-1 1 0 0,0 1-1 0 0,0-1 1 0 0,0 1-1 0 0,0-1 1 0 0,0 1 0 0 0,0-1-1 0 0,0 1 1 0 0,0-1-1 0 0,0 1 1 0 0,0-1 0 0 0,0 1-1 0 0,0-1 1 0 0,0 1-2 0 0,0-15 23 0 0,0-15 29 0 0,3 14-53 0 0,12-21-13 0 0,-10 25-4 0 0,0-2-62 0 0,0 4-59 0 0,0-1 0 0 0,0 1 0 0 0,5-6 139 0 0,3 0-110 0 0,32-18-208 0 0,-44 32 306 0 0,1 0 0 0 0,0 1-1 0 0,0 0 1 0 0,0-1-1 0 0,0 1 1 0 0,0 0 0 0 0,0 0-1 0 0,0 0 1 0 0,0 0 0 0 0,1 0-1 0 0,-1 1 1 0 0,0-1 0 0 0,1 1-1 0 0,-1-1 13 0 0,11-2-53 0 0,0-3-13 0 0,-12 5 62 0 0,1 0 0 0 0,-1 0 0 0 0,1 1 0 0 0,-1-1-1 0 0,1 0 1 0 0,-1 1 0 0 0,1-1 0 0 0,0 1 0 0 0,-1 0-1 0 0,1-1 1 0 0,0 1 0 0 0,-1 0 0 0 0,1 0 0 0 0,0 0 4 0 0,-2 0 0 0 0,4 0-10 0 0,0 0 0 0 0,0 0 1 0 0,0 0-1 0 0,-1-1 1 0 0,4-1 9 0 0,1-1-10 0 0,5-1-3 0 0,16 11-30 0 0,-17-4 35 0 0,-8-2 6 0 0,0 0 1 0 0,0 0-1 0 0,-1 0 0 0 0,1 0 1 0 0,0 1-1 0 0,-1 0 1 0 0,1-1-1 0 0,-1 1 1 0 0,2 2 1 0 0,13 3-35 0 0,-14-6 31 0 0,0 1 0 0 0,0-1-1 0 0,0 1 1 0 0,-1 0 0 0 0,1 0 0 0 0,3 2 4 0 0,50 38 0 0 0,-54-40 0 0 0,0-1 0 0 0,0 1 0 0 0,-1 0 0 0 0,1 1 0 0 0,-1-1 0 0 0,0 0 0 0 0,1 1 0 0 0,-1-1 0 0 0,0 1 0 0 0,0-1 0 0 0,-1 1 0 0 0,1 0 0 0 0,-1 0 0 0 0,1 0 0 0 0,-1 0 0 0 0,0 0 0 0 0,0 0 0 0 0,0 2 0 0 0,3 2 1 0 0,-1 0 0 0 0,1 0 1 0 0,1-1-1 0 0,-1 1 0 0 0,1-1 1 0 0,0 0-1 0 0,0-1 0 0 0,5 4-1 0 0,-9-8 3 0 0,1 1 1 0 0,-1-1-1 0 0,0 0 0 0 0,0 0 0 0 0,0 1 0 0 0,0-1 1 0 0,0 0-1 0 0,0 1 0 0 0,0-1 0 0 0,0 1 0 0 0,0 0 1 0 0,-1-1-1 0 0,1 1 0 0 0,-1-1 0 0 0,1 1 0 0 0,-1 0 1 0 0,0 0-1 0 0,1-1 0 0 0,-1 1 0 0 0,0 0-3 0 0,0 0 4 0 0,0-1 0 0 0,0 1 0 0 0,0 0 0 0 0,1-1 0 0 0,-1 1 0 0 0,1 0-1 0 0,-1-1 1 0 0,1 1 0 0 0,-1-1 0 0 0,1 1 0 0 0,0-1 0 0 0,0 1 0 0 0,0-1 0 0 0,0 0-4 0 0,4 8 9 0 0,11 22 55 0 0,-8-14-20 0 0,-5-10-33 0 0,-2-5-21 0 0,2 1 5 0 0,0-1-57 0 0,-3-1-68 0 0,0-1-106 0 0,0 0-253 0 0,0 0-440 0 0,0 0-35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15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0 237 8352 0 0,'0'0'190'0'0,"0"-2"28"0"0,0-9 7 0 0,0 11-220 0 0,0 0-1 0 0,0 0 1 0 0,0 0 0 0 0,0 0-1 0 0,0 0 1 0 0,0 0 0 0 0,0 0-1 0 0,0-1 1 0 0,0 1 0 0 0,0 0 0 0 0,0 0-1 0 0,0 0 1 0 0,0 0 0 0 0,0 0-1 0 0,0 0 1 0 0,0 0 0 0 0,0 0-1 0 0,0 0 1 0 0,0 0 0 0 0,0-1-1 0 0,0 1 1 0 0,0 0 0 0 0,0 0-1 0 0,0 0 1 0 0,0 0 0 0 0,0 0-1 0 0,1 0 1 0 0,-1 0 0 0 0,0 0-1 0 0,0 0 1 0 0,0 0 0 0 0,0 0-1 0 0,0 0 1 0 0,0 0 0 0 0,0 0-1 0 0,0 0 1 0 0,0-1 0 0 0,0 1 0 0 0,0 0-1 0 0,0 0 1 0 0,0 0 0 0 0,1 0-1 0 0,-1 0 1 0 0,0 0 0 0 0,0 0-1 0 0,0 0 1 0 0,0 0 0 0 0,0 0-1 0 0,0 0 1 0 0,0 0 0 0 0,0 0-1 0 0,0 0 1 0 0,1 0 0 0 0,-1 0-1 0 0,0 0 1 0 0,0 0 0 0 0,0 1-5 0 0,6 0 131 0 0,0 1 109 0 0,3 3 151 0 0,3 6 302 0 0,0 0-24 0 0,-6-4-321 0 0,-2-1-161 0 0,-2-4-138 0 0,-1 0-35 0 0,6 14 421 0 0,0 0-45 0 0,-3-4-144 0 0,1 0-34 0 0,0-2-39 0 0,1 0-43 0 0,4 9 196 0 0,-5-3-71 0 0,-2-4-100 0 0,8 10 63 0 0,-8-10-136 0 0,-3-9-66 0 0,1-1 0 0 0,-1 0 0 0 0,1 1 1 0 0,0-1-1 0 0,0 0 0 0 0,-1 0 1 0 0,1 1-1 0 0,1-1 0 0 0,-1 0 0 0 0,0 0 1 0 0,0 0-1 0 0,1-1 0 0 0,-1 1 1 0 0,1 0-17 0 0,6 7 81 0 0,-3 0-18 0 0,3 6 41 0 0,3-2 11 0 0,7 7 74 0 0,-7-10-155 0 0,-8-7-134 0 0,1-2 43 0 0,5-1 7 0 0,-7-1 15 0 0,7 1-57 0 0,-5 0-14 0 0,-2 0-58 0 0,-1-3-161 0 0,-1-1 97 0 0,4-1-156 0 0,-2 3 168 0 0,0 2 14 0 0,-1-1-59 0 0,1-1-74 0 0,0 1-83 0 0,-1 0 95 0 0,-1 0-42 0 0,1 0-38 0 0,-1-1-33 0 0,1-1-717 0 0,-1-2-740 0 0</inkml:trace>
  <inkml:trace contextRef="#ctx0" brushRef="#br0" timeOffset="281.45">268 1 6992 0 0,'0'0'157'0'0,"0"0"23"0"0,0 0 12 0 0,0 0 48 0 0,0 0-93 0 0,0 0 122 0 0,0 0 227 0 0,-2 2 15 0 0,0 1-476 0 0,0-1 34 0 0,-2 4 148 0 0,3-4-76 0 0,0 1 0 0 0,1-1 0 0 0,-1 1 0 0 0,0 0 0 0 0,1 0 0 0 0,-1-1 0 0 0,1 3-141 0 0,0 2 169 0 0,0 0-46 0 0,0 8 74 0 0,0 29 462 0 0,-3-27-459 0 0,-2-1-25 0 0,3-9-85 0 0,1-1-1 0 0,-1 1 1 0 0,1-1 0 0 0,0 1-1 0 0,0-1 1 0 0,1 5-90 0 0,0 22 321 0 0,0 54 564 0 0,0-62-648 0 0,0-2-49 0 0,-2 3 50 0 0,-4 5 9 0 0,1-7-86 0 0,0 24 145 0 0,0-24-152 0 0,-1 10 94 0 0,3 2 39 0 0,2-8-58 0 0,-10 37 429 0 0,5-31-363 0 0,1-9-100 0 0,-2 6 78 0 0,6-8-30 0 0,-2 7 64 0 0,-2-5-96 0 0,3-16-138 0 0,0 0 1 0 0,0 0-1 0 0,1 0 1 0 0,0 1-1 0 0,1-1-73 0 0,0-3 46 0 0,-1 0 0 0 0,0 0 0 0 0,0-1 0 0 0,-1 1 0 0 0,1 0 0 0 0,-1 0-46 0 0,0-1 46 0 0,0 0 0 0 0,1 0-1 0 0,0 0 1 0 0,0 0-1 0 0,0 5-45 0 0,1-8 11 0 0,0 0-1 0 0,0-1 0 0 0,0 1 1 0 0,0 0-1 0 0,0-1 0 0 0,-1 1 0 0 0,1 0 1 0 0,-1-1-1 0 0,1 1 0 0 0,-1-1 0 0 0,0 1 1 0 0,0-1-1 0 0,1 1 0 0 0,-1-1 1 0 0,-1 2-11 0 0,-3 4 40 0 0,-10 23 103 0 0,14-28-138 0 0,1 0-3 0 0,-1 0-1 0 0,0 0 1 0 0,1 0-1 0 0,0 0 1 0 0,-1 1-1 0 0,1-1 1 0 0,0 0-1 0 0,0 0 1 0 0,0 0-1 0 0,0 1-1 0 0,1 4 10 0 0,-1-6-7 0 0,0 0-1 0 0,0 0 0 0 0,0 0 0 0 0,0 0 0 0 0,0 0 0 0 0,0-1 0 0 0,0 1 0 0 0,-1 0 0 0 0,1 0 0 0 0,0 0 0 0 0,0 0 1 0 0,-1-1-1 0 0,1 1 0 0 0,-1 1-2 0 0,0-2-6 0 0,1 0 0 0 0,-1 1 0 0 0,1-1 0 0 0,-1 0 0 0 0,0 0-1 0 0,1 1 1 0 0,-1-1 0 0 0,0 0 0 0 0,1 0 0 0 0,-1 0 0 0 0,0 0 0 0 0,1 0 0 0 0,-1 0 0 0 0,0 0 0 0 0,1 0 6 0 0,0 0 0 0 0,-3 0-161 0 0,3 0 58 0 0,0 0 29 0 0,0 0-35 0 0,0 0-13 0 0,0 0-35 0 0,0 0-40 0 0,0 0-44 0 0,0 0-48 0 0,0 0-45 0 0,0 0-41 0 0,0 0-38 0 0,0 0-268 0 0,0 0-62 0 0,0 0-49 0 0,0 0-35 0 0,0 0-1483 0 0,0 0-1312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16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9192 0 0,'0'0'266'0'0,"0"0"1"0"0,0 1-199 0 0,0 1-40 0 0,-1 4-20 0 0,1 19 15 0 0,3-14 62 0 0,1-9-44 0 0,3 4 29 0 0,-5 9-5 0 0,-1 5 61 0 0,-1 0 47 0 0,2-4 45 0 0,4-1 42 0 0,-2-2-28 0 0,-1 9 70 0 0,-2-14-166 0 0,-1 0 0 0 0,1-1 0 0 0,1 1 0 0 0,0 0 0 0 0,0 0-136 0 0,3 15 389 0 0,-2 2 47 0 0,-3-20-316 0 0,0 0-1 0 0,1 0 1 0 0,0 0-1 0 0,0 0 1 0 0,1 3-120 0 0,9 21 505 0 0,-9-22-389 0 0,1 0-1 0 0,-1-1 1 0 0,1 1 0 0 0,-2 0 0 0 0,1 0 0 0 0,-1 0-1 0 0,0 0 1 0 0,-1 2-116 0 0,1 2 153 0 0,1-1 85 0 0,0-1 0 0 0,0 1 0 0 0,3 4-238 0 0,-2-2 138 0 0,1 1-69 0 0,0 2 13 0 0,2 7 84 0 0,-3 4 78 0 0,-1-15-146 0 0,4 2 8 0 0,-5-12-91 0 0,0 1-1 0 0,0-1 1 0 0,0 1 0 0 0,-1-1 0 0 0,1 1-1 0 0,0 0 1 0 0,-1-1 0 0 0,1 1 0 0 0,-1 0-1 0 0,0 0 1 0 0,1-1 0 0 0,-1 1 0 0 0,0 0-16 0 0,0 5 68 0 0,0 9 150 0 0,0-12-178 0 0,0-2-34 0 0,0 1 91 0 0,0-3-4 0 0,0 0-17 0 0,0 0-10 0 0,0 0-1 0 0,0 0 0 0 0,0 0 0 0 0,0-3 0 0 0,0 1-53 0 0,0-17 97 0 0,2 11-99 0 0,3 0-8 0 0,-4 7 3 0 0,0-1 0 0 0,0 1 1 0 0,0 0-1 0 0,0-1 0 0 0,-1 1 0 0 0,1-1 1 0 0,0 0-1 0 0,-1 1 0 0 0,1-1 0 0 0,-1 1 1 0 0,0-1-1 0 0,0 0 0 0 0,0 1 0 0 0,1-1-4 0 0,-1-1 1 0 0,0 1-1 0 0,0 0 1 0 0,1-1-1 0 0,-1 1 1 0 0,1 0-1 0 0,-1 0 1 0 0,1-1-1 0 0,0 1 1 0 0,0 0-1 0 0,0 0 1 0 0,1-1-1 0 0,3-7-32 0 0,0-2-32 0 0,5-8 6 0 0,5 0-70 0 0,4 0-58 0 0,0 1-49 0 0,-6 6 40 0 0,5 0-14 0 0,10 3 22 0 0,5-2 7 0 0,-20 7 111 0 0,-10 3 62 0 0,0 1-1 0 0,1 0 1 0 0,-1 0 0 0 0,1 0 0 0 0,-1 1 0 0 0,1-1-1 0 0,-1 1 1 0 0,1 0 7 0 0,15-1-58 0 0,-7 1 38 0 0,10 0-43 0 0,-8 3 52 0 0,2 5 13 0 0,24 12-63 0 0,-33-17 56 0 0,6 8-7 0 0,-10-4-46 0 0,-3 2 59 0 0,-1-7-4 0 0,2 10 3 0 0,-1-9 0 0 0,1 1 0 0 0,-1-1 0 0 0,0 0 0 0 0,0 0 0 0 0,-1 0 0 0 0,1 1 0 0 0,-1-1 0 0 0,1 0 0 0 0,-1 0 0 0 0,0 1 0 0 0,-15 25 0 0 0,-13-14 0 0 0,-2 1 66 0 0,-1-11 14 0 0,24 0-68 0 0,7-4-9 0 0,-1 0 1 0 0,1 0 0 0 0,-1 0-1 0 0,1 0 1 0 0,-1 0 0 0 0,1-1-1 0 0,-1 1 1 0 0,1-1 0 0 0,-1 1-1 0 0,0-1 1 0 0,1 0 0 0 0,-1 0-1 0 0,0 1 1 0 0,1-1 0 0 0,-2 0-4 0 0,-58 0 39 0 0,28 0-74 0 0,6 0-46 0 0,11-3 1 0 0,6-3-61 0 0,2 1 4 0 0,-3 1-96 0 0,-2-2-4 0 0,5 3 77 0 0,3 0 17 0 0,0 1-11 0 0,-1-1-40 0 0,4 2 77 0 0,0-1-35 0 0,-3-3-239 0 0,0-3-298 0 0,-3-7-564 0 0,5 9 753 0 0,1 2 206 0 0,0 1 39 0 0,0-13-1087 0 0</inkml:trace>
  <inkml:trace contextRef="#ctx0" brushRef="#br0" timeOffset="409.41">759 332 4864 0 0,'0'0'141'0'0,"2"2"-6"0"0,1 1-241 0 0,0-1 48 0 0,0-1 45 0 0,0 1 41 0 0,0-1 37 0 0,0 0 35 0 0,4 1 189 0 0,-1-1 14 0 0,0-1 48 0 0,3 0 115 0 0,4 1 274 0 0,-11-1-629 0 0,7 0 352 0 0,1 0-41 0 0,9 0 328 0 0,38 0 1205 0 0,-44-3-1514 0 0,-3-3-90 0 0,-2 1-101 0 0,-1 2-13 0 0,-1 0-51 0 0,5-3 71 0 0,-3 3-128 0 0,7 0 124 0 0,-14 3-237 0 0,0 0 1 0 0,0 0 0 0 0,0 0-1 0 0,0 0 1 0 0,-1 0 0 0 0,1 0-1 0 0,0 0 1 0 0,0 0 0 0 0,0 0-1 0 0,0-1 1 0 0,-1 1 0 0 0,1 0-1 0 0,0-1 1 0 0,0 1 0 0 0,0-1-17 0 0,4-9 217 0 0,8 5-94 0 0,0-6-41 0 0,-10 8-8 0 0,-1 1-4 0 0,9-11-15 0 0,-6 0-34 0 0,-1 9-1 0 0,-1-1 9 0 0,-10-2-14 0 0,7 7-15 0 0,-3-7 52 0 0,3-2-49 0 0,1 6 6 0 0,-1 3-7 0 0,0-1 0 0 0,0 0 0 0 0,0 0 0 0 0,0 1 0 0 0,-1-1 0 0 0,1 0 0 0 0,0 0 0 0 0,0 1 0 0 0,0-1 0 0 0,-1 0 0 0 0,1 1 0 0 0,0-1 0 0 0,-1 0 0 0 0,1 1 0 0 0,0-1 0 0 0,-1 0 0 0 0,1 1 0 0 0,-1-1 0 0 0,1 1 0 0 0,-1-1 0 0 0,1 1 0 0 0,-1-1 0 0 0,0 1 0 0 0,1-1 0 0 0,-1 1-2 0 0,0 0 1 0 0,1-1 0 0 0,-1 1-1 0 0,1 0 1 0 0,0-1 0 0 0,-1 1-1 0 0,1-1 1 0 0,-1 1-1 0 0,1 0 1 0 0,0-1 0 0 0,-1 1-1 0 0,1-1 1 0 0,0 1 0 0 0,-1-1-1 0 0,1 1 1 0 0,0-1 0 0 0,0 1-1 0 0,-1-1 1 0 0,1 0-1 0 0,0 1 1 0 0,0-1 0 0 0,0 1-1 0 0,0-1 1 0 0,0 1 0 0 0,0-2-1 0 0,-3-3 48 0 0,-10-5-24 0 0,-3 7 40 0 0,0 3 9 0 0,3 0-44 0 0,8 3 14 0 0,4-2-43 0 0,0 0 1 0 0,0 0 0 0 0,-1 0-1 0 0,1 0 1 0 0,0 0-1 0 0,-1 0 1 0 0,1 0 0 0 0,-1 0-1 0 0,1-1 1 0 0,-1 1-1 0 0,1 0 1 0 0,-1-1 0 0 0,0 1-1 0 0,1-1 1 0 0,-1 0-1 0 0,0 1 1 0 0,1-1 0 0 0,-2 0-1 0 0,1 0 0 0 0,0 0 0 0 0,0 0 0 0 0,0 1 0 0 0,0-1 0 0 0,0 1 0 0 0,0-1 0 0 0,0 1 0 0 0,0 0 0 0 0,0 0 0 0 0,0 0 0 0 0,1 0 0 0 0,-1 0 0 0 0,0 0 0 0 0,1 0 0 0 0,-1 0 0 0 0,0 1 0 0 0,1-1 0 0 0,0 1 0 0 0,-5 4-1 0 0,1 0 1 0 0,1 1-1 0 0,-1 0 1 0 0,1 1 0 0 0,0-2 19 0 0,1-1 0 0 0,-1 1-1 0 0,0-1 1 0 0,-2 2-19 0 0,5-6 4 0 0,0 0 0 0 0,-1 0 0 0 0,1 0 0 0 0,0 1 0 0 0,0-1 0 0 0,0 0 0 0 0,0 1 0 0 0,0-1 0 0 0,0 1 1 0 0,0-1-1 0 0,1 1 0 0 0,-1-1 0 0 0,0 1 0 0 0,1 0 0 0 0,-1-1 0 0 0,1 1 0 0 0,0 0 0 0 0,0-1 0 0 0,0 1 0 0 0,-1 0-4 0 0,1 0 5 0 0,0 0 0 0 0,0 0-1 0 0,-1-1 1 0 0,1 1 0 0 0,0 0 0 0 0,-1-1 0 0 0,0 1-1 0 0,1 0 1 0 0,-1-1 0 0 0,-1 2-5 0 0,-2 9 66 0 0,12 6 16 0 0,-7-1-36 0 0,-1-15-36 0 0,0 1-1 0 0,0-1 1 0 0,0 0 0 0 0,0 1 0 0 0,0-1 0 0 0,1 1 0 0 0,-1-1 0 0 0,1 0-1 0 0,-1 1 1 0 0,2 1-10 0 0,1 0 16 0 0,-1 0-1 0 0,1 0 0 0 0,0 0 1 0 0,0-1-1 0 0,1 1 1 0 0,-1-1-1 0 0,1 0 1 0 0,0 0-1 0 0,0 0 0 0 0,0 0 1 0 0,0-1-1 0 0,0 0 1 0 0,0 0-1 0 0,1 0 0 0 0,-1 0 1 0 0,1 0-16 0 0,20 12 13 0 0,-5-2-15 0 0,11 4 18 0 0,-28-15-6 0 0,0 0 1 0 0,0-1 0 0 0,0 1 0 0 0,0 0 0 0 0,-1-1-1 0 0,1 0 1 0 0,0 0 0 0 0,0 0 0 0 0,0 0 0 0 0,0 0-1 0 0,1-1-10 0 0,8 1 26 0 0,43 0 95 0 0,-43 0-130 0 0,0 0-35 0 0,-7-1-17 0 0,0 1-83 0 0,-1-1-77 0 0,0 0-68 0 0,1-1-135 0 0,-1 1-73 0 0,2-2-351 0 0,-1 0-82 0 0,-1 1 42 0 0,0 0-985 0 0,-3 2-1060 0 0</inkml:trace>
  <inkml:trace contextRef="#ctx0" brushRef="#br0" timeOffset="785.7">1406 237 8264 0 0,'2'1'14'0'0,"1"0"8"0"0,-1 1-1 0 0,1-1 1 0 0,-1 0-1 0 0,1 1 1 0 0,-1 0 0 0 0,0-1-1 0 0,2 3-21 0 0,1 3 90 0 0,1 3 48 0 0,4 3 87 0 0,-6-5-76 0 0,-5 0-72 0 0,1-6-65 0 0,-1 10-27 0 0,1 10 19 0 0,1-15 40 0 0,2 0 35 0 0,-1-3 24 0 0,1 0 37 0 0,0 1 66 0 0,-1 0 45 0 0,0 0 43 0 0,-1 0 41 0 0,-4 1 441 0 0,-7 4-12 0 0,8-8-379 0 0,1 0-103 0 0,0 0-88 0 0,1 0-69 0 0,0 0-42 0 0,1 3 4 0 0,-1-4 4 0 0,0-1 7 0 0,0 3 552 0 0,0-3-14 0 0,0 0-52 0 0,-3 0-28 0 0,2 0-465 0 0,-2 0 56 0 0,-3 0 211 0 0,-12 0 616 0 0,12-1-705 0 0,4 1-165 0 0,-1-1-36 0 0,1 1-42 0 0,1-1-49 0 0,-4-10 284 0 0,-5 6-83 0 0,4-8-33 0 0,4 10-117 0 0,0 0 0 0 0,0 0 0 0 0,-1 0 0 0 0,1 0-1 0 0,-1 0 1 0 0,0 1 0 0 0,0-1 0 0 0,0 1 0 0 0,-3-2-28 0 0,5 4 3 0 0,0-1 0 0 0,0 1 1 0 0,0-1-1 0 0,0 1 0 0 0,0-1 0 0 0,0 0 1 0 0,0 0-1 0 0,0 1 0 0 0,0-1 1 0 0,1 0-1 0 0,-1 0 0 0 0,0 0 0 0 0,0 0 1 0 0,1 0-1 0 0,-1 0 0 0 0,0-1-3 0 0,1 0 5 0 0,-1 0 0 0 0,1 0 0 0 0,0-1 0 0 0,0 1 0 0 0,-1 0 0 0 0,2 0 0 0 0,-1-1 0 0 0,0 1-5 0 0,1-14 21 0 0,-1 15-17 0 0,-1-1 0 0 0,1 0 0 0 0,0 1-1 0 0,0-1 1 0 0,-1 1 0 0 0,1-1 0 0 0,-1 1 0 0 0,1-1 0 0 0,-1 1 0 0 0,0-1-1 0 0,1 1 1 0 0,-1 0 0 0 0,0-1-4 0 0,-6-11 3 0 0,6 10-2 0 0,1 0 0 0 0,-1 0 0 0 0,0 1-1 0 0,1-1 1 0 0,0 0 0 0 0,0 0 0 0 0,0 0 0 0 0,0 0-1 0 0,0 0 1 0 0,0 0 0 0 0,1 0 0 0 0,-1 0-1 0 0,1 0 1 0 0,0-1-1 0 0,4-4 20 0 0,6-18 13 0 0,-8 20-33 0 0,0 0 0 0 0,0 0 0 0 0,1 1 0 0 0,-1-1 0 0 0,1 1 0 0 0,0 0 0 0 0,1 0-1 0 0,1-1 1 0 0,14-15-38 0 0,-14 16 17 0 0,-1 1 6 0 0,0 0 0 0 0,0 1-1 0 0,1 0 1 0 0,-1 0-1 0 0,1 0 1 0 0,0 1-1 0 0,0 0 1 0 0,5-1 15 0 0,-6 1 3 0 0,17-5-50 0 0,-3 2 33 0 0,15-5 8 0 0,-12 0-47 0 0,-19 9 52 0 0,0 1 0 0 0,0-1 0 0 0,0 0 0 0 0,0 1 0 0 0,0-1 0 0 0,0 1 0 0 0,0 0 0 0 0,0 0 0 0 0,0 0 0 0 0,0 1 0 0 0,0-1 1 0 0,6 1-1 0 0,6-1-4 0 0,-13-1 2 0 0,1 1 0 0 0,-1 0 1 0 0,0-1-1 0 0,1 1 0 0 0,-1 1 1 0 0,1-1-1 0 0,-1 0 0 0 0,0 0 1 0 0,1 1-1 0 0,-1 0 0 0 0,0-1 1 0 0,1 1-1 0 0,-1 0 1 0 0,0 0-1 0 0,0 0 0 0 0,0 0 1 0 0,0 1-1 0 0,0-1 0 0 0,0 0 1 0 0,0 1-1 0 0,0 0 0 0 0,0 0 3 0 0,0-1 0 0 0,-1 1 0 0 0,1-1 0 0 0,0 1 0 0 0,0-1 0 0 0,0 0 0 0 0,0 0 0 0 0,1 1 0 0 0,-1-2 0 0 0,0 1 0 0 0,0 0 0 0 0,1 0 0 0 0,-1-1 0 0 0,0 1 0 0 0,1-1 0 0 0,-1 0 0 0 0,0 1 0 0 0,1-1 0 0 0,-1 0 0 0 0,2-1 0 0 0,-3 1 0 0 0,1 0 0 0 0,0 0 0 0 0,-1 1 0 0 0,1-1 0 0 0,0 0 0 0 0,-1 0 0 0 0,1 1 0 0 0,0-1 0 0 0,-1 1 0 0 0,1 0 0 0 0,-1-1 0 0 0,1 1 0 0 0,-1 0 0 0 0,1 0 0 0 0,0 1 0 0 0,6 2 0 0 0,8 2 0 0 0,-1 7 0 0 0,-2 0-26 0 0,-10-10-102 0 0,-3-3 41 0 0,0 0-80 0 0,0 0 53 0 0,0 0-33 0 0,0 0-38 0 0,0 0-43 0 0,0 0-47 0 0,0 0-43 0 0,0 0-40 0 0,0 0-37 0 0,0 0-256 0 0,0 0-61 0 0,0 0-46 0 0,0 0-35 0 0,0 0-1422 0 0,0 0-1259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20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7568 0 0,'0'0'166'0'0,"0"0"29"0"0,0 3 14 0 0,0-1-195 0 0,0 0-1 0 0,-1 0 1 0 0,1-1-1 0 0,-1 1 1 0 0,1 0-1 0 0,-1 0 1 0 0,0 0-1 0 0,0-1 1 0 0,0 1-1 0 0,0 1-13 0 0,-7 15 65 0 0,7-17-64 0 0,1 0 1 0 0,0 1-1 0 0,0-1 1 0 0,0 0-1 0 0,0 1 1 0 0,0-1-1 0 0,0 0 1 0 0,0 1-1 0 0,0-1 0 0 0,1 0 1 0 0,-1 0-1 0 0,0 1 1 0 0,1-1-1 0 0,-1 0 1 0 0,1 1-2 0 0,5 10 38 0 0,-2-2 80 0 0,-2 2 86 0 0,-1 2 89 0 0,0-8-114 0 0,-1 1 0 0 0,1 0-1 0 0,0-1 1 0 0,1 1 0 0 0,0 0 0 0 0,0-1-179 0 0,2 11 371 0 0,1 0 45 0 0,0 6 125 0 0,4 0-45 0 0,-6-16-238 0 0,0-1 0 0 0,-1 2-1 0 0,2 6-257 0 0,0-1 325 0 0,1 1 48 0 0,-1-5-85 0 0,2 1 40 0 0,7 11 105 0 0,4 15 147 0 0,-10-19-304 0 0,0 1 66 0 0,-1 1 90 0 0,-2-12-320 0 0,0 0 1 0 0,0 1 0 0 0,0-2 0 0 0,1 3-113 0 0,8 10 209 0 0,-5-2-50 0 0,-3-4 1 0 0,-1-3-40 0 0,-2-6-77 0 0,0 0 1 0 0,-1-1 0 0 0,0 1-1 0 0,0 0 1 0 0,0 0-1 0 0,0 0 1 0 0,-1 0 0 0 0,1 0-1 0 0,-1 4-43 0 0,0 21 263 0 0,0-26-142 0 0,0-3-1 0 0,0 0 2 0 0,0 0 4 0 0,0 0 2 0 0,0 0 0 0 0,0 0-6 0 0,3-3-29 0 0,-2 2-84 0 0,0 0 0 0 0,0-1 0 0 0,0 1 0 0 0,0 0 0 0 0,0-1 0 0 0,0 1 0 0 0,0 0 0 0 0,0-1 0 0 0,-1 1 0 0 0,1-1 0 0 0,0 0 0 0 0,-1 1 0 0 0,1-1 0 0 0,-1 1 0 0 0,0-1-1 0 0,0 0 1 0 0,1 1 0 0 0,-1-2-9 0 0,3-14 69 0 0,11-7-56 0 0,-2 5-15 0 0,-11 15 2 0 0,-1 1 0 0 0,1 0 0 0 0,0 0 0 0 0,-1-1 0 0 0,0 1 0 0 0,0 0 0 0 0,0-1 0 0 0,0 1 0 0 0,2-15-16 0 0,0 12-11 0 0,1 0 0 0 0,0 0 1 0 0,1 1-1 0 0,-1-1 0 0 0,4-3 27 0 0,0 0-32 0 0,5-12-59 0 0,-10 16 61 0 0,0 1 1 0 0,1 0 0 0 0,-1 0 0 0 0,1 0-1 0 0,0 1 1 0 0,1-2 29 0 0,9-8-90 0 0,-9 8 52 0 0,0 0 1 0 0,1 1-1 0 0,-1-1 0 0 0,1 1 1 0 0,1 0-1 0 0,1-1 38 0 0,6 3-32 0 0,-5 2-21 0 0,15 0 39 0 0,-21 0 17 0 0,0 0-1 0 0,-1 0 0 0 0,1 0 0 0 0,0 0 0 0 0,-1 0 1 0 0,1 1-1 0 0,0-1 0 0 0,-1 1 0 0 0,1-1 0 0 0,0 1 1 0 0,-1 0-1 0 0,1-1 0 0 0,-1 1 0 0 0,0 0 0 0 0,2 1-2 0 0,5 3 21 0 0,-2-2-16 0 0,-3-2-6 0 0,0 0 0 0 0,0 1 0 0 0,0-1 0 0 0,-1 1 0 0 0,1-1 0 0 0,-1 1 1 0 0,1 0-1 0 0,-1 0 0 0 0,0 0 0 0 0,0 0 0 0 0,1 0 0 0 0,-2 1 1 0 0,1-1-1 0 0,0 1 0 0 0,0 0 1 0 0,0 3-26 0 0,-1-2-2 0 0,15 20-57 0 0,-3 0 142 0 0,-10-15 20 0 0,-2-4-47 0 0,0 2-15 0 0,4 1-7 0 0,-4-7-12 0 0,0 1 0 0 0,0-1 0 0 0,0 1 0 0 0,-1-1 0 0 0,1 1 0 0 0,0-1-1 0 0,-1 1 1 0 0,1-1 0 0 0,-1 1 0 0 0,0 0 0 0 0,1-1 0 0 0,-1 1 0 0 0,0-1-1 0 0,0 1 5 0 0,0 4-60 0 0,0-2 43 0 0,0 6 91 0 0,0-5-68 0 0,0-1-34 0 0,0 0-34 0 0,0 2-50 0 0,0 1-57 0 0,0 1-69 0 0,0 2-77 0 0,0-9 50 0 0,0 1-45 0 0,0-1-40 0 0,0 1-36 0 0,0 0-255 0 0,0 1-60 0 0,0-1-48 0 0,0 0-34 0 0,0 5-1406 0 0,0 2-1247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22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32 7632 0 0,'-3'0'166'0'0,"-4"-1"-42"0"0,-3-4 184 0 0,6 2-200 0 0,0 1-50 0 0,0 0-68 0 0,-11-1 49 0 0,14 4-39 0 0,0-1 0 0 0,0 0 0 0 0,0 0 0 0 0,0 0 0 0 0,0-1 0 0 0,1 1 0 0 0,-1 0-1 0 0,0 0 1 0 0,0 0 0 0 0,0 0 0 0 0,0-1 0 0 0,1 1 0 0 0,-1 0 0 0 0,0-1 0 0 0,0 1 0 0 0,-3-7 0 0 0,-1 2 6 0 0,-4 3 41 0 0,6 2-48 0 0,-1 0 37 0 0,-3 0 123 0 0,0 0 75 0 0,-10 0 375 0 0,12 0-468 0 0,0 0-47 0 0,5 0-80 0 0,-1 0 0 0 0,0 0-1 0 0,1 0 1 0 0,-1 0 0 0 0,0 0 0 0 0,1 1 0 0 0,-1-1 0 0 0,0 0-1 0 0,1 0 1 0 0,-1 0 0 0 0,0 0 0 0 0,1 1 0 0 0,-1-1 0 0 0,1 0-1 0 0,-1 1 1 0 0,0-1 0 0 0,1 1 0 0 0,-1-1 0 0 0,1 0-1 0 0,-1 1 1 0 0,1-1 0 0 0,-1 1 0 0 0,1-1 0 0 0,-1 1 0 0 0,1 0-1 0 0,0-1-13 0 0,-1 1 13 0 0,1-1-1 0 0,0 1 0 0 0,-1 0 0 0 0,1-1 0 0 0,-1 1 0 0 0,1-1 0 0 0,-1 1 0 0 0,1-1 1 0 0,-1 0-1 0 0,1 1 0 0 0,-1-1 0 0 0,0 0 0 0 0,1 1 0 0 0,-1-1 0 0 0,0 0 0 0 0,1 1 1 0 0,-1-1-1 0 0,1 0 0 0 0,-1 0 0 0 0,0 0 0 0 0,0 0 0 0 0,1 0 0 0 0,-1 0 0 0 0,0 0 1 0 0,1 0-1 0 0,-1 0-12 0 0,0 0 13 0 0,0 0-1 0 0,0 0 1 0 0,1 0 0 0 0,-1 0 0 0 0,0 0 0 0 0,0 0 0 0 0,0 1 0 0 0,1-1 0 0 0,-1 0 0 0 0,0 0 0 0 0,0 1 0 0 0,1-1-1 0 0,-1 0 1 0 0,0 1 0 0 0,0-1-13 0 0,1 1 8 0 0,-1-1 0 0 0,1 1 0 0 0,0-1 0 0 0,0 1-1 0 0,-1-1 1 0 0,1 1 0 0 0,0-1 0 0 0,0 1 0 0 0,-1-1 0 0 0,1 1-1 0 0,0-1 1 0 0,0 1 0 0 0,0-1 0 0 0,0 1 0 0 0,0 0 0 0 0,0-1-1 0 0,0 1 1 0 0,0-1-8 0 0,0 0 2 0 0,0 0 1 0 0,0 1-1 0 0,0-1 0 0 0,0 0 0 0 0,0 0 0 0 0,0 0 0 0 0,0 0 0 0 0,0 0 0 0 0,0 0 0 0 0,0 0 1 0 0,0 0-1 0 0,0 0 0 0 0,0 0 0 0 0,0 1 0 0 0,0-1 0 0 0,0 0 0 0 0,0 0 0 0 0,0 0 0 0 0,0 0 0 0 0,0 0 1 0 0,0 0-1 0 0,0 0 0 0 0,0 0 0 0 0,0 0 0 0 0,0 0 0 0 0,0 0 0 0 0,0 1 0 0 0,0-1 0 0 0,0 0 1 0 0,0 0-1 0 0,0 0 0 0 0,0 0 0 0 0,-1 0 0 0 0,1 0 0 0 0,0 0 0 0 0,0 0 0 0 0,0 0 0 0 0,0 0 0 0 0,0 0 1 0 0,0 0-1 0 0,0 0 0 0 0,0 0 0 0 0,0 0 0 0 0,0 0 0 0 0,0 0 0 0 0,-1 0 0 0 0,1 0 0 0 0,0 0 1 0 0,0 0-1 0 0,0 0 0 0 0,0 0 0 0 0,0 0 0 0 0,0 0 0 0 0,0 0 0 0 0,0 0 0 0 0,0 0 0 0 0,-1 0-2 0 0,0 0 14 0 0,-1 0 0 0 0,0 1-1 0 0,1-1 1 0 0,-1 1-1 0 0,0-1 1 0 0,1 1 0 0 0,-1 0-1 0 0,1 0 1 0 0,-1-1-1 0 0,1 1 1 0 0,-1 0 0 0 0,1 0-1 0 0,-1 1 1 0 0,1-1 0 0 0,0 0-1 0 0,0 0 1 0 0,-1 1-14 0 0,-15 12 187 0 0,12-12-134 0 0,4-1-40 0 0,1-1 1 0 0,-1 0-1 0 0,0 0 1 0 0,1 1 0 0 0,-1-1-1 0 0,0 0 1 0 0,1 1-1 0 0,-1-1 1 0 0,1 1-1 0 0,-1-1 1 0 0,1 1-1 0 0,-1-1 1 0 0,1 1-1 0 0,-1-1 1 0 0,1 1-1 0 0,0-1 1 0 0,-1 1 0 0 0,1-1-1 0 0,0 1 1 0 0,-1 0-1 0 0,1-1 1 0 0,0 1-14 0 0,-3 4 56 0 0,-23 27 326 0 0,7 7 36 0 0,7-15-228 0 0,11-22-174 0 0,0 1-1 0 0,0-1 0 0 0,1 0 0 0 0,-1 1 0 0 0,1-1 1 0 0,0 1-1 0 0,0-1 0 0 0,0 1 0 0 0,0-1 1 0 0,0 1-1 0 0,0-1 0 0 0,1 1-15 0 0,0 13 109 0 0,-5-1 59 0 0,-2-6-64 0 0,5-8-91 0 0,0 0 0 0 0,1-1 1 0 0,-1 1-1 0 0,1 0 0 0 0,-1 0 0 0 0,1-1 0 0 0,-1 1 0 0 0,1 0 1 0 0,-1 0-1 0 0,1 0 0 0 0,0 0 0 0 0,0-1 0 0 0,-1 1 0 0 0,1 0 0 0 0,0 0 1 0 0,0 0-1 0 0,0 0 0 0 0,0 0-13 0 0,1 3 32 0 0,-1 1 0 0 0,2-1 0 0 0,-1 0 0 0 0,0 0 0 0 0,1 0 0 0 0,0 0 0 0 0,0 0 1 0 0,0 1-33 0 0,1 11-64 0 0,-1-6 54 0 0,3-6 51 0 0,1 0 30 0 0,-2 3 4 0 0,-3-7-71 0 0,-1 1 1 0 0,0-1-1 0 0,0 1 1 0 0,1-1-1 0 0,-1 0 1 0 0,0 1-1 0 0,1-1 1 0 0,-1 1-1 0 0,0-1 1 0 0,1 0-1 0 0,-1 1 1 0 0,0-1-1 0 0,1 0 1 0 0,-1 0-1 0 0,1 1 1 0 0,-1-1-1 0 0,1 0 1 0 0,-1 0-1 0 0,1 0 1 0 0,-1 1-1 0 0,1-1 1 0 0,-1 0-1 0 0,1 0 1 0 0,-1 0-1 0 0,1 0 1 0 0,-1 0-1 0 0,1 0 1 0 0,-1 0-1 0 0,1 0 1 0 0,-1 0-1 0 0,1 0 1 0 0,-1 0-5 0 0,23 0 116 0 0,-1 0 47 0 0,-17-3-58 0 0,-1-1-60 0 0,-2 1-24 0 0,1 1 1 0 0,-1-1-1 0 0,0 1 1 0 0,1 0-1 0 0,-1 0 1 0 0,1 0-1 0 0,0 0 1 0 0,0 0 0 0 0,2 0-22 0 0,8-2 56 0 0,-11 4-50 0 0,1 0-1 0 0,-1-1 1 0 0,0 0 0 0 0,0 1-1 0 0,1-1 1 0 0,-1 0-1 0 0,0 0 1 0 0,0 0-1 0 0,0 0 1 0 0,0-1 0 0 0,0 1-1 0 0,0 0 1 0 0,0-1-1 0 0,0 0-5 0 0,36-32 108 0 0,0 5-52 0 0,-29 22-32 0 0,0 0 1 0 0,0-1-1 0 0,-1 0 0 0 0,5-6-24 0 0,5-5 21 0 0,-3 3-21 0 0,-14 16 0 0 0,0-1 0 0 0,-1 1 0 0 0,1 0 0 0 0,-1-1 0 0 0,1 1 0 0 0,-1-1 0 0 0,1 1 0 0 0,-1-1 0 0 0,1 1 0 0 0,-1-1 0 0 0,1 0 0 0 0,-1 1 0 0 0,0-1 0 0 0,1 1 0 0 0,-1-1 0 0 0,0 0 0 0 0,0 1 0 0 0,0-1 0 0 0,1 0 0 0 0,-1 0 0 0 0,0 1 0 0 0,0-1 0 0 0,0 0 0 0 0,0 1 0 0 0,0-1 0 0 0,0 0 0 0 0,0 1 0 0 0,0-1 0 0 0,0 0 0 0 0,-1 0 0 0 0,1 1 0 0 0,0-1 0 0 0,0 0 0 0 0,-2-7 0 0 0,15-8 10 0 0,-7 12 20 0 0,-1 1-16 0 0,-3-2 27 0 0,-2-4 45 0 0,0 2-75 0 0,0 17-11 0 0,0-2-9 0 0,0 16 55 0 0,-1-13 92 0 0,1-7-88 0 0,0-1-1 0 0,0 0 1 0 0,0 0 0 0 0,0 0-1 0 0,0 1 1 0 0,0-1 0 0 0,1 0-1 0 0,0 0 1 0 0,-1 0 0 0 0,2 1-50 0 0,1 1 73 0 0,2 6 62 0 0,-11 7 7 0 0,11-1-66 0 0,-1-2-2 0 0,-2-2 10 0 0,-3 3 47 0 0,0-12-79 0 0,1 1 0 0 0,0-1 0 0 0,0 0 0 0 0,0 1 0 0 0,0-1 0 0 0,1 1 0 0 0,-1-1 0 0 0,1 0 0 0 0,1 4-52 0 0,-2-8 2 0 0,5 9 124 0 0,0 0-1 0 0,0 0 1 0 0,1 0-1 0 0,0 0-125 0 0,-4-7 124 0 0,-1 1-47 0 0,0 0-28 0 0,-1 1-29 0 0,1 2 18 0 0,13 19-6 0 0,-14-25-32 0 0,-1 4 8 0 0,1-4-6 0 0,0 0-1 0 0,0 0 0 0 0,0 0 0 0 0,0 0 0 0 0,0 0 0 0 0,0 1 0 0 0,0-1 0 0 0,0 0 0 0 0,0 0 0 0 0,0 0 0 0 0,0 0 0 0 0,0 0 0 0 0,0 0 1 0 0,0 0-1 0 0,0 0 0 0 0,0 0 0 0 0,0 0 0 0 0,0 1 0 0 0,0-1 0 0 0,0 0 0 0 0,0 0 0 0 0,0 0 0 0 0,0 0 0 0 0,0 0 0 0 0,0 0 0 0 0,0 0 1 0 0,0 0-1 0 0,0 0 0 0 0,0 0 0 0 0,1 0 0 0 0,-1 0 0 0 0,0 0 0 0 0,0 1 0 0 0,0-1 0 0 0,0 0 0 0 0,0 0 0 0 0,0 0 0 0 0,0 0 0 0 0,0 0 1 0 0,0 0-1 0 0,0 0 0 0 0,0 0 0 0 0,0 0 0 0 0,1 0 0 0 0,-1 0 0 0 0,0 0 0 0 0,0 0 0 0 0,0 0 0 0 0,0 0 0 0 0,0 0 0 0 0,0 0 0 0 0,0 0 0 0 0,0 0 1 0 0,0 0-1 0 0,0 0 0 0 0,1 0 0 0 0,-1 0-1 0 0,7 0 53 0 0,-4 0-7 0 0,0 0 37 0 0,-3 0-142 0 0,0 2-92 0 0,0-1 50 0 0,0-1 46 0 0,0 1 39 0 0,0 0 52 0 0,0 1 57 0 0,1-1-76 0 0,-1 0-72 0 0,0 0-92 0 0,0 0-67 0 0,-1 1-99 0 0,1-1-116 0 0,0 0 166 0 0,0-1-35 0 0,0 0-100 0 0,0 0-59 0 0,0 0-53 0 0,0 0-47 0 0,0 0-163 0 0,0 0-47 0 0,0 0-197 0 0,0 0-531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19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 7848 0 0,'0'0'232'0'0,"0"0"-60"0"0,0 0-2 0 0,0 0 67 0 0,0 0 208 0 0,0 0 383 0 0,0 0 32 0 0,0 0-357 0 0,0 0-214 0 0,1 0-61 0 0,1 0 34 0 0,2 0-130 0 0,-3 0-81 0 0,1 0 0 0 0,0-1 0 0 0,0 1 0 0 0,0 1 0 0 0,0-1 0 0 0,-1 0 0 0 0,1 0 0 0 0,0 1 0 0 0,0-1 1 0 0,-1 1-1 0 0,2 0-51 0 0,3 9 328 0 0,4-4 0 0 0,-5 1-71 0 0,4 10 45 0 0,-7-13-205 0 0,1 4 57 0 0,-2-1-37 0 0,-1 6 36 0 0,1 4 3 0 0,10 4 80 0 0,-6 8-4 0 0,1-14-118 0 0,0 3 39 0 0,-5-1 26 0 0,2 7-15 0 0,2-3 81 0 0,2-1 1 0 0,0 1-246 0 0,0-2 120 0 0,-3-2-2 0 0,-5 0-29 0 0,-1 0-3 0 0,6 1 23 0 0,1-8-66 0 0,-4-7-29 0 0,1 0 0 0 0,-1 0 0 0 0,0 0 0 0 0,0 1 0 0 0,0-1 0 0 0,-1 0 0 0 0,1 0 0 0 0,-1 1-1 0 0,0 1-13 0 0,1-3 8 0 0,-1-1-1 0 0,0 1 1 0 0,0 0-1 0 0,0-1 1 0 0,1 1-1 0 0,-1-1 0 0 0,1 1 1 0 0,-1-1-1 0 0,1 1 1 0 0,0-1-1 0 0,-1 1 0 0 0,1-1 1 0 0,0 0-8 0 0,6 12 35 0 0,-4 7-31 0 0,-3 17 64 0 0,-1-17-45 0 0,1-10 10 0 0,0-1-59 0 0,0 6-34 0 0,0-12-18 0 0,0 7 42 0 0,0-7-15 0 0,0 0-52 0 0,0-1-15 0 0,0 0-44 0 0,0 0-51 0 0,0-1-59 0 0,0 0 17 0 0,0-1-39 0 0,0 1-37 0 0,0-1-33 0 0,0 1-236 0 0,0-1-54 0 0,0 0-772 0 0,0 0-609 0 0,0 0-1154 0 0</inkml:trace>
  <inkml:trace contextRef="#ctx0" brushRef="#br0" timeOffset="473.31">1 269 9416 0 0,'0'0'208'0'0,"2"0"33"0"0,9 0 16 0 0,-9 0-106 0 0,-2-2-78 0 0,0 1-71 0 0,0 1 0 0 0,0-1-1 0 0,0 1 1 0 0,0-1 0 0 0,0 1-1 0 0,0-1 1 0 0,0 1 0 0 0,0-1-1 0 0,0 1 1 0 0,1 0 0 0 0,-1-1 0 0 0,0 1-1 0 0,0-1 1 0 0,0 1 0 0 0,1-1-1 0 0,-1 1 1 0 0,0 0 0 0 0,0-1-1 0 0,1 1 1 0 0,-1-1 0 0 0,0 1-1 0 0,1 0 1 0 0,-1-1 0 0 0,0 1-1 0 0,1 0 1 0 0,-1 0 0 0 0,1-1-1 0 0,-1 1 1 0 0,0 0-2 0 0,15-1-10 0 0,-2 1 27 0 0,1-3 61 0 0,-5-2 144 0 0,-1 0 57 0 0,5-1 190 0 0,22-10 727 0 0,-10 3-795 0 0,-15 6-230 0 0,0 1 35 0 0,-1 2 2 0 0,-2 0-41 0 0,8-1 63 0 0,-3 2-104 0 0,24 1 71 0 0,-34 2-183 0 0,1-1 0 0 0,-1 1 0 0 0,0 0 0 0 0,0-1 1 0 0,1 1-1 0 0,-1-1 0 0 0,0 0 0 0 0,0 0 0 0 0,0 0 0 0 0,0 0 1 0 0,2-1-15 0 0,18-8 28 0 0,-18 9-81 0 0,2-1 76 0 0,5-1 67 0 0,-7 1-99 0 0,1 1-42 0 0,-2 0-34 0 0,1-1-47 0 0,0 0-55 0 0,0 0-63 0 0,-1 1-179 0 0,0-1-116 0 0,-1 0 12 0 0,1 0-55 0 0,4-1-703 0 0,4 1-471 0 0,7 1-996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19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 5840 0 0,'0'0'132'0'0,"0"0"17"0"0,0 0 11 0 0,3 0-21 0 0,2 0-122 0 0,-3 4-2 0 0,-9 6 63 0 0,5-8 57 0 0,4 1 154 0 0,8 7 263 0 0,-8-8-271 0 0,-1 0-64 0 0,-1-1-56 0 0,1 1-46 0 0,-1 0-27 0 0,0 0-39 0 0,-1 3 16 0 0,1-3-11 0 0,0-1 51 0 0,0 39 1131 0 0,0-23-757 0 0,0 2-48 0 0,0-11-269 0 0,0 0-46 0 0,2 7 266 0 0,3-6-70 0 0,1 4 1 0 0,-5-9-214 0 0,0 0 0 0 0,-1 0 0 0 0,0 1 0 0 0,1-1 0 0 0,-2 4-99 0 0,1-4 93 0 0,0 0-1 0 0,1 0 1 0 0,-1 1 0 0 0,1-1-1 0 0,0 3-92 0 0,5 9 314 0 0,-2-4-58 0 0,-1 8 72 0 0,-1-5 6 0 0,3-6-84 0 0,1 4-21 0 0,0 13 124 0 0,0-13-125 0 0,-5-12-194 0 0,0 1 0 0 0,0-1 0 0 0,-1 1 0 0 0,1-1 0 0 0,0 1 0 0 0,-1-1 0 0 0,1 1 0 0 0,-1-1 0 0 0,0 1 1 0 0,0-1-1 0 0,1 1 0 0 0,-1-1 0 0 0,0 1-34 0 0,3 13 234 0 0,7-1-3 0 0,-8-11-78 0 0,0-1-55 0 0,-2 1-36 0 0,1 2-33 0 0,-1-2-7 0 0,0-1 23 0 0,5 5 38 0 0,3 3 85 0 0,5 6 101 0 0,-10-4-166 0 0,-3-9 2 0 0,0-3-10 0 0,0 0-6 0 0,0 0 1 0 0,0 0 4 0 0,0 0 2 0 0,3 0 0 0 0,4-2-39 0 0,-1-5-14 0 0,-3 0-31 0 0,10-9 68 0 0,0 0 0 0 0,-8-15-53 0 0,8 7 21 0 0,0 1-31 0 0,-12 21-12 0 0,-1 1 0 0 0,1-1 0 0 0,-1 1-1 0 0,1-1 1 0 0,-1 1 0 0 0,0 0-1 0 0,0-1 1 0 0,0 1 0 0 0,0-1-1 0 0,0 1-4 0 0,3-15 13 0 0,12-16-13 0 0,-1 17 0 0 0,-1-1 0 0 0,-12 10 0 0 0,0 2 0 0 0,15-5 0 0 0,0-1-10 0 0,0 7-33 0 0,-10 3 35 0 0,-4 0 8 0 0,-1 0-1 0 0,1 0 1 0 0,0 0 0 0 0,-1 0 0 0 0,1 0 0 0 0,0 0-1 0 0,-1 0 1 0 0,1 0 0 0 0,0 1 0 0 0,-1-1 0 0 0,1 1-1 0 0,1 0 1 0 0,1 5 0 0 0,-4-5 0 0 0,0-1 0 0 0,1 1 0 0 0,-1-1 0 0 0,0 1 0 0 0,1-1 0 0 0,-1 0 0 0 0,0 1 0 0 0,1-1 0 0 0,-1 1 0 0 0,0-1 0 0 0,1 0 0 0 0,-1 0 0 0 0,0 1 0 0 0,1-1 0 0 0,-1 0 0 0 0,1 0 0 0 0,-1 1 0 0 0,1-1 0 0 0,-1 0 0 0 0,1 0 0 0 0,-1 0 0 0 0,1 0 0 0 0,-1 0 0 0 0,1 1 0 0 0,-1-1 0 0 0,1 0 0 0 0,-1 0 0 0 0,1 0 0 0 0,-1-1 0 0 0,1 1 0 0 0,-1 0 0 0 0,1 0 0 0 0,1 0-2 0 0,-1 0-1 0 0,1 0 0 0 0,-1 0 1 0 0,1 1-1 0 0,-1-1 0 0 0,1 0 1 0 0,-1 1-1 0 0,1-1 0 0 0,-1 1 1 0 0,1-1-1 0 0,-1 1 0 0 0,0 0 1 0 0,1 0-1 0 0,-1 0 0 0 0,0 0 1 0 0,1 0-1 0 0,-1 0 0 0 0,0 0 3 0 0,1 2-16 0 0,1 0 0 0 0,-1 0 0 0 0,0 0 0 0 0,0 1 0 0 0,2 3 16 0 0,-3-5-5 0 0,0 0 0 0 0,0 0 0 0 0,0 1 1 0 0,0-1-1 0 0,1 0 0 0 0,-1 0 0 0 0,1-1 0 0 0,-1 1 0 0 0,1 0 0 0 0,0 0 0 0 0,0-1 0 0 0,0 1 0 0 0,0 0 5 0 0,7 0 0 0 0,-9-2 0 0 0,1 0 0 0 0,-1 0 0 0 0,0 0 0 0 0,0 0 0 0 0,1 0 0 0 0,-1 0 0 0 0,0 1 0 0 0,0-1 0 0 0,1 0 0 0 0,-1 0 0 0 0,0 0 0 0 0,0 0 0 0 0,1 0 0 0 0,-1 0 0 0 0,0 1 0 0 0,0-1 0 0 0,0 0 0 0 0,1 0 0 0 0,-1 0 0 0 0,0 1 0 0 0,0-1 0 0 0,0 0 0 0 0,0 0 0 0 0,0 0 0 0 0,1 1 0 0 0,-1-1 0 0 0,13 25 0 0 0,-12-22 0 0 0,3 9 0 0 0,1-3 0 0 0,20 17 0 0 0,-9-10 0 0 0,0 0 0 0 0,0-3 0 0 0,-3-11 16 0 0,-11-2 62 0 0,-2 0 3 0 0,0 0 2 0 0,0 0 35 0 0,0 0 12 0 0,0 0 4 0 0,0 0 6 0 0,0 0 18 0 0,0-2 8 0 0,0-7 19 0 0,0-1-38 0 0,0-12 53 0 0,0 1-97 0 0,0-22 33 0 0,3 26-82 0 0,3 6-38 0 0,-5 10-16 0 0,0 0 0 0 0,-1-1 0 0 0,1 1-1 0 0,0-1 1 0 0,-1 1 0 0 0,1-1 0 0 0,0 1 0 0 0,-1-1 0 0 0,0 0 0 0 0,1 1 0 0 0,-1-1 0 0 0,0 1 0 0 0,0-2 0 0 0,0-108 0 0 0,0 110 0 0 0,0-1 0 0 0,0 0 0 0 0,1 1 0 0 0,-1-1 0 0 0,1 0 0 0 0,-1 1 0 0 0,1-1 0 0 0,-1 1 0 0 0,1-1 0 0 0,0 1 0 0 0,-1-1 0 0 0,1 1 0 0 0,0-1 0 0 0,0 1 0 0 0,4-7 0 0 0,1-6-32 0 0,0 10-70 0 0,-5 4 94 0 0,-1-1 0 0 0,1 1 0 0 0,-1 0 0 0 0,0 0 0 0 0,1 0 0 0 0,-1-1 0 0 0,0 1 0 0 0,1 0 0 0 0,-1-1-1 0 0,0 1 1 0 0,1 0 0 0 0,-1 0 0 0 0,0-1 0 0 0,0 1 0 0 0,0-1 0 0 0,1 1 0 0 0,-1 0 0 0 0,0-1 0 0 0,0 1 0 0 0,0 0 0 0 0,0-1 0 0 0,1 1 0 0 0,-1-1 0 0 0,0 1 0 0 0,0-1 0 0 0,0 1 0 0 0,0 0 0 0 0,0-1 0 0 0,0 1-1 0 0,0-1 1 0 0,0 1 8 0 0,0-3-192 0 0,2 0-42 0 0,-1 2 176 0 0,2-1-29 0 0,3-3-43 0 0,-1 3-18 0 0,-2 1 5 0 0,1 0-60 0 0,1 0-75 0 0,0 1-89 0 0,3-1 28 0 0,-1-2-70 0 0,-1-1-57 0 0,-1-1-47 0 0,-2 3-803 0 0,-3 2-40 0 0</inkml:trace>
  <inkml:trace contextRef="#ctx0" brushRef="#br0" timeOffset="285.13">948 142 9216 0 0,'0'3'208'0'0,"0"23"288"0"0,2-21-283 0 0,2-1-177 0 0,-3-4-36 0 0,-1 0 0 0 0,1 1 0 0 0,-1-1 0 0 0,1 1 0 0 0,-1-1 0 0 0,1 0-1 0 0,-1 1 1 0 0,0-1 0 0 0,1 1 0 0 0,-1-1 0 0 0,0 1 0 0 0,1 0 0 0 0,-1-1-1 0 0,0 1 1 0 0,0-1 0 0 0,1 1 0 0 0,-1 0 0 0 0,2 10 24 0 0,-2 10 62 0 0,0 4 956 0 0,0 1-60 0 0,0-9-379 0 0,0 0-52 0 0,0-3-140 0 0,0 0-50 0 0,0-1-57 0 0,0 0-61 0 0,3-7-113 0 0,7 7-24 0 0,-7 0-74 0 0,-3-5 17 0 0,0-3-62 0 0,0-2-7 0 0,0-1-61 0 0,0-2-38 0 0,0 0-174 0 0,0 0 138 0 0,0 0 59 0 0,0 0-37 0 0,0 0-14 0 0,0 0-37 0 0,0 0-44 0 0,0 0-48 0 0,0 0-52 0 0,0 0-49 0 0,0 0-44 0 0,0 0-37 0 0,0 0-135 0 0,0 0-36 0 0,0 0-1391 0 0</inkml:trace>
  <inkml:trace contextRef="#ctx0" brushRef="#br0" timeOffset="487.69">853 47 6072 0 0,'0'0'133'0'0,"0"0"23"0"0,0 0 12 0 0,0-2-23 0 0,0-11-115 0 0,0 4-15 0 0,0 4 39 0 0,0 3 59 0 0,2-1 130 0 0,9-7 221 0 0,-8 7 15 0 0,-3 3-202 0 0,0 0-125 0 0,0 0-42 0 0,0 0-3 0 0,0 0 20 0 0,0 0-20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23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6048 0 0,'0'0'133'0'0,"0"0"23"0"0,0 0 11 0 0,3 3 35 0 0,7 7 68 0 0,6 6 218 0 0,-14-15-284 0 0,-1 1-46 0 0,0 0-41 0 0,-1 0-33 0 0,0 2 17 0 0,-1 1-54 0 0,1-4-8 0 0,0 0 37 0 0,2 10 192 0 0,2 0-63 0 0,1-1-48 0 0,2-1-33 0 0,4 11 120 0 0,-9-11-97 0 0,-1-1-36 0 0,0 5 37 0 0,0 7 10 0 0,1-15-115 0 0,0 0 0 0 0,0 0 0 0 0,0 0 0 0 0,0 0 0 0 0,1 0-43 0 0,10 22 214 0 0,-11-15-102 0 0,-1 0 35 0 0,0-6-78 0 0,-1 0 0 0 0,1 0 0 0 0,1 0 0 0 0,-1 0 0 0 0,1 0 0 0 0,0 0 0 0 0,1-1 0 0 0,0 4-69 0 0,11 27 356 0 0,-9-7-42 0 0,6-8 13 0 0,-6 5 8 0 0,1-10-108 0 0,-1-1 12 0 0,-3 4-44 0 0,-2-15-153 0 0,0-1 1 0 0,1 1-1 0 0,-1-1 1 0 0,1 0-1 0 0,-1 1 1 0 0,1-1-1 0 0,1 3-42 0 0,6 12 242 0 0,-3-4-28 0 0,-7 3-43 0 0,0 0-35 0 0,7-2 20 0 0,-1-7-81 0 0,-3-7-59 0 0,0 1 0 0 0,0-1 0 0 0,0 1 0 0 0,0-1 0 0 0,0 1 0 0 0,-1-1 0 0 0,1 1 0 0 0,-1-1 0 0 0,1 1 0 0 0,-1 0 0 0 0,0-1 0 0 0,0 1 0 0 0,1-1 0 0 0,-1 1-16 0 0,0 6 52 0 0,0 12 161 0 0,0 13 192 0 0,0-30-339 0 0,0-3-2 0 0,0 0 0 0 0,0 0 0 0 0,0 0 0 0 0,0 0 0 0 0,0-20 63 0 0,0 18-116 0 0,-1-1 0 0 0,1 1 1 0 0,0 0-1 0 0,0-1 0 0 0,0 1 0 0 0,1-1 1 0 0,-1 1-1 0 0,0 0 0 0 0,1 0 1 0 0,0-3-12 0 0,26-42 16 0 0,-27 46-16 0 0,1-1 0 0 0,-1 1 0 0 0,0 0 0 0 0,1-1 0 0 0,-1 1 0 0 0,0-1 0 0 0,0 1 0 0 0,1-1 0 0 0,-1 1 0 0 0,-1-1 0 0 0,4-16 0 0 0,11-7 0 0 0,-2 5 0 0 0,-7 10 0 0 0,-4 7 0 0 0,0 1 0 0 0,0 0 0 0 0,0-1 0 0 0,1 1 0 0 0,-1 0 0 0 0,0 0 0 0 0,1 0 0 0 0,0 0 0 0 0,0 0 0 0 0,0 0 0 0 0,0-1 0 0 0,0 0 0 0 0,0 1 0 0 0,-1-1 0 0 0,1 0 0 0 0,-1 0 0 0 0,1 0 0 0 0,-1-1 0 0 0,0 1 0 0 0,1-3 0 0 0,-2 4 0 0 0,1-1 0 0 0,-1 1 0 0 0,1 0 0 0 0,0-1 0 0 0,0 1 0 0 0,0 0 0 0 0,0 0 0 0 0,0-1 0 0 0,1 1 0 0 0,-1 0 0 0 0,1 0 0 0 0,-1 0 0 0 0,1 1 0 0 0,0-1 0 0 0,0 0 0 0 0,0 1 0 0 0,0-1 0 0 0,0 1 0 0 0,2-2 0 0 0,1 1 1 0 0,-4 2-3 0 0,-1-1 0 0 0,1 1 0 0 0,-1 0-1 0 0,1-1 1 0 0,0 1 0 0 0,-1 0 0 0 0,1-1 0 0 0,-1 1 0 0 0,1-1-1 0 0,-1 1 1 0 0,1 0 0 0 0,-1-1 0 0 0,1 1 0 0 0,-1-1-1 0 0,1 0 1 0 0,-1 1 0 0 0,0-1 0 0 0,1 1 0 0 0,-1-1 0 0 0,0 0-1 0 0,1 1 1 0 0,-1-1 2 0 0,2-4-13 0 0,-1 4 12 0 0,0 0 0 0 0,-1 0 0 0 0,1 0 1 0 0,0 0-1 0 0,-1 0 0 0 0,1 0 1 0 0,0 0-1 0 0,0 1 0 0 0,0-1 1 0 0,0 0-1 0 0,0 1 0 0 0,0-1 1 0 0,0 0-1 0 0,0 1 0 0 0,0-1 1 0 0,0 1-1 0 0,1 0 0 0 0,-1-1 1 0 0,0 1 0 0 0,22-2 1 0 0,-23 2-1 0 0,2 0-3 0 0,0 0 1 0 0,-1 0 0 0 0,1 0 0 0 0,0 0 0 0 0,-1 1-1 0 0,1-1 1 0 0,0 1 0 0 0,-1-1 0 0 0,1 1-1 0 0,0-1 1 0 0,-1 1 0 0 0,1 0 0 0 0,-1 0 0 0 0,0 0-1 0 0,2 0 3 0 0,5 4-20 0 0,23 11 10 0 0,-18-11 10 0 0,-5 8 0 0 0,10 0 0 0 0,-14-10 1 0 0,0-1 0 0 0,0 1 1 0 0,-1 0-1 0 0,1 0 0 0 0,-1 0 1 0 0,1 0-1 0 0,-1 1 0 0 0,0-1 1 0 0,0 1-1 0 0,-1 0-1 0 0,17 30 135 0 0,-10-14-78 0 0,-4 4 63 0 0,-3 27 193 0 0,-2-38-240 0 0,-1-8-42 0 0,1-3-16 0 0,4 4 23 0 0,6 12 54 0 0,-10-12-80 0 0,1 1 0 0 0,3-1 40 0 0,6 4-29 0 0,-3-6 26 0 0,-3-4-56 0 0,1 1-43 0 0,0 6-153 0 0,-2-3-14 0 0,5-1-152 0 0,-5-3-124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25.4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238 443 8864 0 0,'0'0'200'0'0,"0"0"33"0"0,0 0 14 0 0,-2-3-41 0 0,-11-8-164 0 0,10 10-14 0 0,0 1 52 0 0,-1-1 43 0 0,0 1 34 0 0,-21 0 1030 0 0,20 0-973 0 0,1 0-73 0 0,-1 0 9 0 0,0-1 43 0 0,-11 1 401 0 0,8 0-367 0 0,1 1-41 0 0,1 1-105 0 0,-2 3 71 0 0,-4 2 97 0 0,0-5-43 0 0,-1 0 18 0 0,5 3-35 0 0,-4 13 93 0 0,11-15-250 0 0,-1 0 0 0 0,0 0 0 0 0,1 0-1 0 0,-1 0 1 0 0,-1 0 0 0 0,0 1-32 0 0,0-1 33 0 0,1 0 1 0 0,-1 0-1 0 0,1 0 0 0 0,0 1 1 0 0,0-1-1 0 0,-1 3-33 0 0,-5 12 103 0 0,-1 2-68 0 0,2-5 17 0 0,6-12-45 0 0,0 1 0 0 0,0-1 1 0 0,0 1-1 0 0,0 0 0 0 0,1-1 0 0 0,-1 1 0 0 0,1 3-7 0 0,0 9 51 0 0,-1-3-28 0 0,1-9-11 0 0,-1 0 0 0 0,1 0 1 0 0,1 0-1 0 0,-1-1 0 0 0,0 1 1 0 0,1 0-1 0 0,0 0 0 0 0,0 2-12 0 0,10 18 132 0 0,-8-18-13 0 0,-1-2-53 0 0,4 1-15 0 0,-2-1 11 0 0,2 0 58 0 0,-2 1-104 0 0,-1-1-4 0 0,1-1 1 0 0,0 1-1 0 0,0-1 0 0 0,0 1 0 0 0,2 0-12 0 0,25 12 11 0 0,-30-16-12 0 0,0 0 1 0 0,0 0 0 0 0,0 1 0 0 0,0-1 0 0 0,0 0 0 0 0,0 0 0 0 0,0 0 0 0 0,0 0 0 0 0,0 0 0 0 0,0 0 0 0 0,0 0-1 0 0,0 0 1 0 0,0-1 0 0 0,0 1 0 0 0,0 0 0 0 0,-1 0 0 0 0,1-1 0 0 0,0 1 0 0 0,0-1 0 0 0,0 1 0 0 0,0-1-1 0 0,0 1 1 0 0,-1-1 0 0 0,1 1 0 0 0,0-1 0 0 0,-1 0 0 0 0,1 1 0 0 0,6-5-11 0 0,13-4-51 0 0,3-1 70 0 0,-3-5 108 0 0,-17 12-86 0 0,0 1 0 0 0,0-1 0 0 0,0 1 0 0 0,1 0 0 0 0,-1 0 0 0 0,2 0-30 0 0,7-5 64 0 0,-1-2-60 0 0,1-2-6 0 0,-8 8 0 0 0,0-1 0 0 0,-1 1 1 0 0,1-1-1 0 0,-1-1 0 0 0,1 1 1 0 0,-1 0-1 0 0,0-1 0 0 0,-1 1 1 0 0,1-1-1 0 0,-1 0 1 0 0,1-3 1 0 0,0-3-32 0 0,4-8-43 0 0,-1 4-13 0 0,4-8 7 0 0,-9 16 80 0 0,0 1-1 0 0,0-1 0 0 0,-1 0 0 0 0,1 0 1 0 0,-2-2 1 0 0,0 1 8 0 0,0 0 0 0 0,0 0 0 0 0,-1 0 0 0 0,0 0 1 0 0,-3-7-9 0 0,4 12 1 0 0,0 1-8 0 0,1-1 0 0 0,-1 0 1 0 0,1 0-1 0 0,-1 0 0 0 0,1 0 0 0 0,0 1 0 0 0,0-2 7 0 0,-1-11-46 0 0,-1 1-1 0 0,0-1 0 0 0,-1 1 1 0 0,-2-2 46 0 0,3-10-77 0 0,2 19 54 0 0,0 1 0 0 0,-1-1 0 0 0,1 0 1 0 0,-2-3 22 0 0,-10-19-66 0 0,9 24 50 0 0,0-1 0 0 0,1 0 1 0 0,0 0-1 0 0,0 0 1 0 0,0-2 15 0 0,1-1-31 0 0,0-1 1 0 0,1 1-1 0 0,0-8 31 0 0,1 8-38 0 0,-1 1 0 0 0,0 0 0 0 0,0 0 0 0 0,-1 0 0 0 0,0 0 0 0 0,-2-3 38 0 0,-2-5-90 0 0,3 13 70 0 0,1 0-1 0 0,0 0 0 0 0,0-1 1 0 0,0 1-1 0 0,1 0 0 0 0,-1-1 1 0 0,1 1-1 0 0,-1-2 21 0 0,1-6-63 0 0,0 9 47 0 0,0 0-1 0 0,0 0 1 0 0,0 0 0 0 0,0 0 0 0 0,0 0 0 0 0,0 0-1 0 0,0 1 1 0 0,1-1 0 0 0,-1 0 0 0 0,1 0 0 0 0,0-1 16 0 0,9-12-120 0 0,-7 2 4 0 0,-3 10 16 0 0,0 36 28 0 0,0-6 48 0 0,0-23 23 0 0,0-1 1 0 0,1 0 0 0 0,-1 0 0 0 0,1 1-1 0 0,-1-1 1 0 0,1 0 0 0 0,0 0 0 0 0,0 0 0 0 0,2 3 0 0 0,2 9 14 0 0,1 17 34 0 0,-1-16-30 0 0,0-1 40 0 0,-2 1 78 0 0,-1 0 53 0 0,9 16 223 0 0,-7-15-176 0 0,1 6 79 0 0,4 0-43 0 0,-1-8-115 0 0,-3-6-59 0 0,-1-1 0 0 0,0 1 1 0 0,0 1-1 0 0,0 2-98 0 0,0 5 136 0 0,-2-9-66 0 0,0 0 0 0 0,0-1 0 0 0,0 1 0 0 0,1-1-1 0 0,1 1-69 0 0,0 0 74 0 0,5 14 122 0 0,-7-13-87 0 0,-2 2 44 0 0,0-8-108 0 0,1 1-1 0 0,-1-1 0 0 0,1 1 0 0 0,0-1 0 0 0,0 0 0 0 0,0 1 1 0 0,0-1-1 0 0,1 2-44 0 0,3 10 166 0 0,1 11-18 0 0,0-12-76 0 0,-5-13-62 0 0,0 0 1 0 0,0 1-1 0 0,-1-1 0 0 0,1 1 0 0 0,0-1 0 0 0,-1 1 0 0 0,1-1 1 0 0,-1 1-1 0 0,0-1 0 0 0,1 1 0 0 0,-1-1 0 0 0,0 1 0 0 0,0 0-10 0 0,0 5 45 0 0,-1-5-39 0 0,1 0 0 0 0,0 0 1 0 0,0 0-1 0 0,0 1 1 0 0,1-1-1 0 0,-1 0 0 0 0,0 0 1 0 0,1 0-1 0 0,-1 0 0 0 0,1 1-6 0 0,1-1-182 0 0,-1 0 101 0 0,0-1 75 0 0,0 0 37 0 0,0 1 111 0 0,2 1 182 0 0,-2-2-225 0 0,0 2-65 0 0,-1-2-57 0 0,1 0-34 0 0,-1 1-69 0 0,0 1-69 0 0,1 0-77 0 0,-1 0-87 0 0,0 1-97 0 0,1 1-104 0 0,-1 0-115 0 0,0 1-122 0 0,0-6 397 0 0,0 0-50 0 0,0 0-46 0 0,0 0-39 0 0,0 0-152 0 0,0 0-40 0 0,0 0-183 0 0,0 0-497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26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159 127 6880 0 0,'0'0'157'0'0,"0"0"23"0"0,2 0 11 0 0,2 1-126 0 0,-3-1-58 0 0,0 0 0 0 0,0 0-1 0 0,-1 0 1 0 0,1 1 0 0 0,0-1 0 0 0,0 0 0 0 0,0 0-1 0 0,-1 0 1 0 0,1 0 0 0 0,0 0 0 0 0,0 0 0 0 0,0-1-1 0 0,0 1 1 0 0,-1 0-7 0 0,2-1 2 0 0,-1 1 0 0 0,0-1 0 0 0,0 0 0 0 0,0 0 0 0 0,0 1 0 0 0,0-1 0 0 0,0 0 0 0 0,0 0 0 0 0,0 0 0 0 0,0 0 0 0 0,0 0 0 0 0,-1-1 0 0 0,1 1 0 0 0,0 0 0 0 0,-1 0 0 0 0,1-1-2 0 0,5-7 23 0 0,-2 5 60 0 0,-2 2 135 0 0,-1 1-37 0 0,0-2 89 0 0,0 1-76 0 0,-1-1-63 0 0,-1 0-21 0 0,3 1 60 0 0,1 0 70 0 0,0 0 13 0 0,0 0-6 0 0,-1 0-22 0 0,-1 0-37 0 0,-1-1 48 0 0,1 0 60 0 0,-1-2 71 0 0,0 3-313 0 0,0 0 73 0 0,0-3 164 0 0,0 0 17 0 0,0-8 471 0 0,0 6-383 0 0,-1 4-266 0 0,1 1-40 0 0,-1 0-47 0 0,0 1-55 0 0,-9-4 358 0 0,5-2-114 0 0,2 2-48 0 0,-5 4-35 0 0,5 1 60 0 0,1 0-7 0 0,-12 0-17 0 0,1 0-54 0 0,8 2-31 0 0,-14 10 31 0 0,15-10-83 0 0,0 0 0 0 0,0 0 0 0 0,1 1-1 0 0,-1 0 1 0 0,-3 2-48 0 0,4-2 48 0 0,0-1-1 0 0,0 0 0 0 0,0 1 0 0 0,0-1 1 0 0,-1 0-1 0 0,0 0-47 0 0,-11 6 187 0 0,6 0-90 0 0,-3 3 32 0 0,8-8-93 0 0,1 0-1 0 0,-1 0 1 0 0,1 0 0 0 0,0 0-1 0 0,0 1 1 0 0,0-1 0 0 0,1 1-1 0 0,-1 0 1 0 0,1 0 0 0 0,-1 1-36 0 0,-2 21 145 0 0,-1-13-87 0 0,5-12-55 0 0,0 1 0 0 0,0-1 1 0 0,0 1-1 0 0,1-1 1 0 0,-1 1-1 0 0,1-1 1 0 0,-1 1-1 0 0,1-1 1 0 0,0 1-1 0 0,-1-1 1 0 0,1 1-1 0 0,0-1 0 0 0,0 1-3 0 0,0 13 58 0 0,-1-8-30 0 0,1 0-1 0 0,0 0 0 0 0,1 0 1 0 0,0 0-1 0 0,1 4-27 0 0,0-6 35 0 0,0 0-1 0 0,0 1 1 0 0,1-1 0 0 0,0 0-1 0 0,0 0-34 0 0,10 0 99 0 0,-9-3-60 0 0,-1 0 0 0 0,0 1 0 0 0,-1-1 1 0 0,1 0-1 0 0,0 1 0 0 0,-1 0 0 0 0,1 0-39 0 0,-1-1 28 0 0,-1 0 0 0 0,1 0 0 0 0,-1 0 0 0 0,1 0 0 0 0,0-1 1 0 0,0 1-1 0 0,0-1 0 0 0,0 1 0 0 0,0-1 0 0 0,0 0 0 0 0,0 1 0 0 0,0-1 0 0 0,0 0 1 0 0,1-1-1 0 0,-1 1 0 0 0,0 0 0 0 0,1-1 0 0 0,-1 1 0 0 0,1-1-28 0 0,6 1 30 0 0,3 5-56 0 0,1 0-27 0 0,-7-4 33 0 0,1-1 1 0 0,-1 0-1 0 0,1-1 0 0 0,0 0 1 0 0,-1 0-1 0 0,1 0 0 0 0,0 0 20 0 0,16-1-5 0 0,-9-1 77 0 0,4-4-8 0 0,-3 1-20 0 0,-3 3 16 0 0,0 1-113 0 0,0 1-96 0 0,0 0-80 0 0,7 1-264 0 0,9-5-408 0 0,4-6-142 0 0,-27 9 780 0 0,1 0-1 0 0,-1 1 0 0 0,1-1 1 0 0,3 1 263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27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 63 8176 0 0,'0'0'182'0'0,"0"-2"29"0"0,0-5 173 0 0,0-15-313 0 0,-1 13-53 0 0,-1 5 49 0 0,1 3-103 0 0,-1 0 80 0 0,-1 1 142 0 0,-2 0 97 0 0,-5-1 486 0 0,7 0-574 0 0,1-1-73 0 0,-3-4 273 0 0,5 5-374 0 0,0 1 0 0 0,0-1 0 0 0,0 1 0 0 0,-1 0-1 0 0,1-1 1 0 0,0 1 0 0 0,0 0 0 0 0,-1-1 0 0 0,1 1 0 0 0,0 0 0 0 0,-1-1 0 0 0,1 1 0 0 0,0 0 0 0 0,-1 0 0 0 0,1-1 0 0 0,0 1 0 0 0,-1 0 0 0 0,1 0-1 0 0,0 0 1 0 0,-1 0 0 0 0,1-1 0 0 0,-1 1 0 0 0,1 0 0 0 0,0 0 0 0 0,-1 0 0 0 0,1 0 0 0 0,-1 0 0 0 0,1 0 0 0 0,-1 0 0 0 0,1 0 0 0 0,-1 0-21 0 0,-1 0 452 0 0,-1 3-4 0 0,-7 7-32 0 0,7-7-225 0 0,0-2-68 0 0,1 0-42 0 0,-1-1-45 0 0,0-1-18 0 0,1 3 42 0 0,-3 8 151 0 0,-2-5-79 0 0,7-5-126 0 0,-1 0 1 0 0,1 0 0 0 0,-1 1-1 0 0,1-1 1 0 0,-1 0-1 0 0,1 0 1 0 0,0 1-1 0 0,-1-1 1 0 0,1 0 0 0 0,0 1-1 0 0,-1-1 1 0 0,1 1-1 0 0,0-1 1 0 0,-1 1-1 0 0,1-1 1 0 0,0 0 0 0 0,0 1-1 0 0,0-1 1 0 0,-1 1-1 0 0,1-1 1 0 0,0 1-1 0 0,0-1 1 0 0,0 1 0 0 0,0-1-1 0 0,0 1 1 0 0,0-1-1 0 0,0 1 1 0 0,0-1 0 0 0,0 1-1 0 0,0-1 1 0 0,0 1-1 0 0,0 0-6 0 0,-1 10 92 0 0,-6 1 5 0 0,1 1 1 0 0,5-2-3 0 0,1-9-76 0 0,-1-1 0 0 0,1 1 0 0 0,0-1 0 0 0,0 1 0 0 0,-1-1 0 0 0,1 1 1 0 0,-1-1-1 0 0,1 1 0 0 0,-1-1 0 0 0,0 1 0 0 0,1-1 0 0 0,-1 1 0 0 0,0-1-19 0 0,-6 12 133 0 0,6-8-79 0 0,0 5 0 0 0,1-5 12 0 0,0 1 27 0 0,0 2 48 0 0,-1-1-82 0 0,0 18 119 0 0,1-22-146 0 0,0 0 0 0 0,0 0 1 0 0,1-1-1 0 0,-1 1 0 0 0,1 0 0 0 0,-1-1 0 0 0,1 1 1 0 0,0 1-33 0 0,4 4 76 0 0,-4-6-59 0 0,0-1 0 0 0,0 0-1 0 0,0 1 1 0 0,0-1 0 0 0,-1 1 0 0 0,1-1-1 0 0,0 1 1 0 0,-1 0 0 0 0,1-1-1 0 0,-1 1 1 0 0,0-1 0 0 0,0 1-1 0 0,1 0 1 0 0,-1 0-17 0 0,-1-2 6 0 0,1 1 0 0 0,0-1 0 0 0,0 1 1 0 0,0-1-1 0 0,0 1 0 0 0,0-1 0 0 0,0 1 0 0 0,0-1 0 0 0,0 1 0 0 0,0-1 0 0 0,0 1 0 0 0,0-1 1 0 0,1 1-1 0 0,-1-1 0 0 0,0 1 0 0 0,0-1 0 0 0,0 0 0 0 0,1 1 0 0 0,-1-1 0 0 0,0 1 0 0 0,1-1 1 0 0,-1 1-1 0 0,0-1 0 0 0,1 0 0 0 0,-1 1 0 0 0,0-1 0 0 0,1 0 0 0 0,-1 1 0 0 0,0-1 0 0 0,1 0 1 0 0,-1 0-1 0 0,1 1-6 0 0,6 3 94 0 0,-3 3 3 0 0,-3-7-92 0 0,-1 1 0 0 0,0-1 0 0 0,0 1 0 0 0,0-1-1 0 0,1 0 1 0 0,-1 1 0 0 0,0-1 0 0 0,0 0 0 0 0,1 1-1 0 0,-1-1 1 0 0,0 0 0 0 0,1 0 0 0 0,-1 1 0 0 0,0-1-1 0 0,1 0 1 0 0,-1 0 0 0 0,0 1 0 0 0,1-1 0 0 0,-1 0-1 0 0,1 0 1 0 0,-1 0 0 0 0,0 0 0 0 0,1 0 0 0 0,-1 0-1 0 0,1 0 1 0 0,-1 0 0 0 0,1 0 0 0 0,-1 0 0 0 0,0 0-1 0 0,1 0 1 0 0,0 0-5 0 0,4 3 97 0 0,5 7-1 0 0,-6-7 4 0 0,0-2-49 0 0,6-4 2 0 0,-9 2-31 0 0,-1 1-21 0 0,9-4 99 0 0,0-1-1 0 0,0 0 1 0 0,0-1 0 0 0,-1 0-100 0 0,3-3 112 0 0,-2 5-70 0 0,0-1-14 0 0,-3-6 26 0 0,-4 6-28 0 0,-1 3-18 0 0,0 0 0 0 0,0 0 0 0 0,1 1 0 0 0,-1-1 0 0 0,0 0 0 0 0,1 1 0 0 0,-1-1 0 0 0,1 0-8 0 0,24-13 17 0 0,-19 12-18 0 0,-5 2 1 0 0,-1-1 0 0 0,1 1 0 0 0,-1 0 0 0 0,1 0 0 0 0,-1-1 0 0 0,1 1 0 0 0,-1-1 0 0 0,0 0 0 0 0,0 1 0 0 0,0-1 0 0 0,0 0 0 0 0,0 0 0 0 0,0 1 0 0 0,0-3 0 0 0,10-29 23 0 0,-7 17 8 0 0,12-18-21 0 0,-3 18-10 0 0,0 0 0 0 0,-8 3-16 0 0,-4 13 11 0 0,0 0 0 0 0,-1-1-1 0 0,1 1 1 0 0,-1 0 0 0 0,1-1-1 0 0,0 1 1 0 0,-1 0 0 0 0,1 0-1 0 0,0 0 1 0 0,-1 0 0 0 0,1 0-1 0 0,0 0 1 0 0,0 0 0 0 0,-1 0-1 0 0,1 0 6 0 0,-1 0 0 0 0,0 0-1 0 0,0 0 0 0 0,0 0-1 0 0,0-1 1 0 0,0 1-1 0 0,0 0 1 0 0,0 0 0 0 0,1 0-1 0 0,-1 0 1 0 0,0 0-1 0 0,0 0 1 0 0,0 0 0 0 0,0 0-1 0 0,0 0 1 0 0,0 0-1 0 0,0 0 1 0 0,0 0 0 0 0,0 0-1 0 0,0 0 1 0 0,1 1-1 0 0,-1-1 1 0 0,0 0 0 0 0,0 0-1 0 0,0 0 1 0 0,0 0-1 0 0,0 0 1 0 0,0 0 0 0 0,0 0-1 0 0,0 0 1 0 0,0 0-1 0 0,0 0 1 0 0,0 0 0 0 0,0 0-1 0 0,0 0 1 0 0,1 0-1 0 0,-1 0 1 0 0,0 0 0 0 0,0 1-1 0 0,0-1 1 0 0,0 0-1 0 0,0 0 1 0 0,0 0-1 0 0,0 0 1 0 0,0 0 0 0 0,0 0-1 0 0,0 0 1 0 0,0 0-1 0 0,0 0 1 0 0,0 0 0 0 0,0 1-1 0 0,0-1 1 0 0,0 0-1 0 0,0 0 1 0 0,0 0 0 0 0,0 0-1 0 0,0 0 1 0 0,0 0-1 0 0,0 0 2 0 0,1 7-22 0 0,6 8-120 0 0,-2-8 121 0 0,-3 7-11 0 0,-2-12 27 0 0,0-1-1 0 0,0 1 1 0 0,0 0 0 0 0,0 0 0 0 0,1-1 0 0 0,-1 1 0 0 0,1 0 0 0 0,-1-1-1 0 0,1 2 6 0 0,12 13 0 0 0,-12-15 0 0 0,1 0 0 0 0,-1 1 0 0 0,0-1 0 0 0,0 0 0 0 0,1 1 0 0 0,-1-1 0 0 0,0 1 0 0 0,-1-1 0 0 0,1 1 0 0 0,0-1 0 0 0,0 1 0 0 0,-1 0 0 0 0,1-1 0 0 0,0 1 0 0 0,-1 0 0 0 0,0-1 0 0 0,1 1 0 0 0,-1 0 0 0 0,0 0 0 0 0,-1 8 0 0 0,1-7 0 0 0,0 0 0 0 0,-1 0 0 0 0,1 0 0 0 0,0-1 0 0 0,1 1 0 0 0,-1 0 0 0 0,0 0 0 0 0,1 0 0 0 0,-1-1 0 0 0,1 1 0 0 0,1 1 0 0 0,-2-4-1 0 0,1 0 0 0 0,-1 1 0 0 0,1-1 0 0 0,0 0 0 0 0,-1 1 0 0 0,1-1-1 0 0,0 0 1 0 0,-1 0 0 0 0,1 0 0 0 0,0 0 0 0 0,-1 0 0 0 0,1 0-1 0 0,0 0 1 0 0,-1 0 0 0 0,1 0 1 0 0,-1 0 0 0 0,0 0-1 0 0,0 0-1 0 0,0 0 1 0 0,0 0-1 0 0,0 0 1 0 0,0 0-1 0 0,1 0 1 0 0,-1 0-1 0 0,0 0 1 0 0,0 0-1 0 0,0 0 1 0 0,0 0-1 0 0,0 0 1 0 0,0 0-1 0 0,0 0 1 0 0,0 0 0 0 0,0 0-1 0 0,1 0 1 0 0,-1 0-1 0 0,0 0 1 0 0,0 0-1 0 0,0 0 1 0 0,0 0-1 0 0,0 0 1 0 0,0 0-1 0 0,0 1 1 0 0,0-1-1 0 0,0 0 1 0 0,0 0-1 0 0,0 0 1 0 0,0 0-1 0 0,0 0 1 0 0,1 0-1 0 0,-1 0 1 0 0,0 0 0 0 0,0 0-1 0 0,0 0 1 0 0,0 0-1 0 0,0 0 1 0 0,0 0-1 0 0,0 1 1 0 0,0-1-1 0 0,0 0 1 0 0,0 0-1 0 0,0 0 1 0 0,0 0-1 0 0,0 0 1 0 0,0 0-1 0 0,0 0 1 0 0,0 0-1 0 0,0 0 1 0 0,0 0-1 0 0,0 1 1 0 0,0-1 0 0 0,0 0-1 0 0,0 0 1 0 0,0 0-1 0 0,0 0 2 0 0,0 0-4 0 0,0 1 1 0 0,0-1-1 0 0,-1 1 0 0 0,1-1 1 0 0,1 1-1 0 0,-1-1 0 0 0,0 0 1 0 0,0 1-1 0 0,0-1 0 0 0,0 1 1 0 0,0-1-1 0 0,0 0 0 0 0,0 1 0 0 0,1-1 1 0 0,-1 1-1 0 0,0-1 0 0 0,0 0 1 0 0,0 1-1 0 0,1-1 0 0 0,-1 0 1 0 0,0 1-1 0 0,1-1 0 0 0,-1 0 1 0 0,0 0-1 0 0,1 1 0 0 0,-1-1 0 0 0,0 0 1 0 0,1 0-1 0 0,-1 1 0 0 0,0-1 1 0 0,1 0 3 0 0,6 5-57 0 0,-5 0 12 0 0,1 0-35 0 0,4-2-77 0 0,-1 0-1 0 0,7 7-236 0 0,-10-7-19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28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10080 0 0,'0'0'230'0'0,"0"0"30"0"0,0 0 18 0 0,1 0-120 0 0,1 0-83 0 0,2 0-38 0 0,5 3-27 0 0,-3 0 12 0 0,0 1 41 0 0,4 6 170 0 0,-2 0 113 0 0,-1 3 82 0 0,8 26 911 0 0,-10-22-836 0 0,-1-2-171 0 0,-2-7-212 0 0,1-1-36 0 0,-2-2 30 0 0,7 20 437 0 0,-4 5 42 0 0,-2-8-172 0 0,3-2-71 0 0,1 4-47 0 0,-4 8 17 0 0,-2-10-85 0 0,3 0 55 0 0,3-6-86 0 0,0 1 51 0 0,-5 0 10 0 0,1-3-115 0 0,4 8 123 0 0,0 1 2 0 0,-4-8-141 0 0,-1-1 3 0 0,0-1-36 0 0,2-1-17 0 0,3 5-2 0 0,-4-10-50 0 0,1 11 71 0 0,-3-16-99 0 0,0-1-1 0 0,0 1 1 0 0,0-1 0 0 0,0 0-1 0 0,0 1 1 0 0,1-1-1 0 0,-1 1 1 0 0,0-1-1 0 0,1 0 1 0 0,0 1-4 0 0,3 6 21 0 0,-3-6-19 0 0,0-1 1 0 0,0 0-1 0 0,0 1 0 0 0,0-1 1 0 0,0 1-1 0 0,-1 0 0 0 0,1-1 0 0 0,-1 1 1 0 0,1-1-1 0 0,-1 1 0 0 0,0 0 1 0 0,1-1-1 0 0,-1 1 0 0 0,0 0-2 0 0,1 9-15 0 0,4-2 40 0 0,0-1-21 0 0,-3 0-36 0 0,0 2-26 0 0,-1 4-39 0 0,-1-12-27 0 0,0-1-34 0 0,0 0-130 0 0,2 1-39 0 0,9 8-873 0 0,-9-7-57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14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32 742 5784 0 0,'0'0'132'0'0,"0"0"17"0"0,0 0 10 0 0,2-2-26 0 0,11-9-106 0 0,1 6-27 0 0,-9-5 0 0 0,1 7 15 0 0,1 0 56 0 0,-3 1 0 0 0,0-1 93 0 0,0-1 119 0 0,3-2 210 0 0,-2 1-135 0 0,-2 2-186 0 0,-1 1-90 0 0,0 1-71 0 0,4-2 205 0 0,-1 1-33 0 0,3-2 108 0 0,5-5 3 0 0,-7 3-115 0 0,1-2 42 0 0,15-15 396 0 0,-13 14-390 0 0,1 0-44 0 0,-1 3-108 0 0,2 1 95 0 0,-1 1-3 0 0,-2-5-41 0 0,-3-4 15 0 0,6 7-39 0 0,-6-7-6 0 0,8-3-16 0 0,0 3-54 0 0,-10 8 17 0 0,-3-6-22 0 0,0 3 30 0 0,0 3-46 0 0,0 3 5 0 0,0-1 48 0 0,0 0 8 0 0,0-7 3 0 0,0 7 16 0 0,-9 2-27 0 0,2-6-40 0 0,7 7-19 0 0,-1-1 1 0 0,1 1 0 0 0,0-1 0 0 0,-1 1-1 0 0,1-1 1 0 0,-1 1 0 0 0,1-1 0 0 0,-1 1 0 0 0,1-1-1 0 0,-1 1 1 0 0,1 0 0 0 0,-1-1 0 0 0,0 1-1 0 0,1 0 1 0 0,-1-1 0 0 0,0 1 0 0 0,1 0-1 0 0,-1 0 1 0 0,0 0 0 0 0,1-1 0 0 0,-1 1 0 0 0,0 0-1 0 0,1 0 1 0 0,-1 0 0 0 0,0 0 0 0 0,0 0 0 0 0,-14 3 0 0 0,-17 13 0 0 0,28-14 1 0 0,-21 12-62 0 0,20-4 49 0 0,1-8 12 0 0,-3 4 10 0 0,4 4 11 0 0,3-9-19 0 0,0 0 0 0 0,0 0-1 0 0,0 0 1 0 0,-1 0 0 0 0,1 0 0 0 0,0 0 0 0 0,-1 0 0 0 0,1 0 0 0 0,-1-1 0 0 0,1 1-1 0 0,-1 0 1 0 0,1 0 0 0 0,-1-1 0 0 0,1 1 0 0 0,-1 0 0 0 0,0-1 0 0 0,0 1 0 0 0,1 0-1 0 0,-1-1 1 0 0,0 1 0 0 0,0-1 0 0 0,1 1 0 0 0,-1-1 0 0 0,0 0 0 0 0,0 1 0 0 0,0-1-2 0 0,0 1 6 0 0,0-1-1 0 0,0 1 1 0 0,-1 0 0 0 0,1 0 0 0 0,0 0 0 0 0,0 0 0 0 0,0 0 0 0 0,1 0 0 0 0,-1 0 0 0 0,-1 1-6 0 0,-7 15 0 0 0,-2 2-81 0 0,4-7 42 0 0,4-6 9 0 0,-1 0 1 0 0,0 0-1 0 0,-1-1 1 0 0,-3 5 29 0 0,6-7-2 0 0,-1-1 0 0 0,1 1 0 0 0,0 0 0 0 0,1 0 0 0 0,-1 0 0 0 0,0 1 2 0 0,-11 30 42 0 0,11-29-32 0 0,-14 43 95 0 0,1-10 81 0 0,11-29-119 0 0,0 1-1 0 0,1-1 1 0 0,-1 4-67 0 0,1 3 108 0 0,2 2 40 0 0,1-7-30 0 0,1-8-59 0 0,-1 0-1 0 0,1 0 1 0 0,-1 0 0 0 0,1 0 0 0 0,0 0-1 0 0,0-1 1 0 0,0 1-59 0 0,2 3 80 0 0,1-1-57 0 0,-1-2 97 0 0,-2-1-40 0 0,0 1-24 0 0,-2-1-23 0 0,1 1-9 0 0,1-1 23 0 0,10 4 145 0 0,-7 0-67 0 0,-3-5-117 0 0,-1-1 0 0 0,0 0 0 0 0,0 1 0 0 0,1-1 0 0 0,-1 1 0 0 0,0-1 0 0 0,1 1 0 0 0,-1-1 0 0 0,0 0 0 0 0,1 1 0 0 0,-1-1 0 0 0,0 0 0 0 0,1 0 0 0 0,-1 1 0 0 0,1-1 1 0 0,-1 0-1 0 0,1 0 0 0 0,-1 1 0 0 0,1-1 0 0 0,-1 0 0 0 0,0 0 0 0 0,1 0 0 0 0,-1 0 0 0 0,1 0 0 0 0,-1 0 0 0 0,1 0 0 0 0,-1 0 0 0 0,1 0 0 0 0,-1 0 0 0 0,1 0 0 0 0,-1 0 0 0 0,1 0-8 0 0,21 1 259 0 0,14 0 134 0 0,-24-3-304 0 0,0-1-39 0 0,-2 0-41 0 0,10-3 7 0 0,-5-1 23 0 0,3-3-18 0 0,8 5 22 0 0,-5-6-22 0 0,-8 8-3 0 0,6-3 8 0 0,-12 2-61 0 0,-1-1-39 0 0,0-1-138 0 0,-1 1 37 0 0,-3 3 77 0 0,1 0 0 0 0,0 1 0 0 0,-1-1 0 0 0,1 0 0 0 0,0 1 1 0 0,0 0-1 0 0,0-1 98 0 0,5-1-283 0 0,1 0-92 0 0,-1 1 63 0 0,0-1-63 0 0,21-10-553 0 0</inkml:trace>
  <inkml:trace contextRef="#ctx0" brushRef="#br0" timeOffset="454.26">600 1 8984 0 0,'0'0'200'0'0,"0"0"33"0"0,0 0 15 0 0,0 0 25 0 0,0 0 81 0 0,0 0 35 0 0,0 0 10 0 0,0 0-3 0 0,2 3-18 0 0,9 7-8 0 0,-9-7-125 0 0,-1-1-88 0 0,0 1-54 0 0,-3 0-51 0 0,1-1-14 0 0,1 1 41 0 0,1-1 50 0 0,2 1 80 0 0,1 2-175 0 0,-1 1 90 0 0,-2-4-32 0 0,0 1 0 0 0,0 0 0 0 0,0 0 0 0 0,0 0-1 0 0,-1-1 1 0 0,0 1 0 0 0,1 0-92 0 0,-1 3 113 0 0,0 0-34 0 0,3 9 118 0 0,7-1 25 0 0,-7-11-35 0 0,-2 1-82 0 0,-1 0-50 0 0,-1 1-21 0 0,1-3 34 0 0,-1 10 121 0 0,1-9-136 0 0,0 0 0 0 0,-1 1 0 0 0,1-1 0 0 0,1 0 0 0 0,-1 0 0 0 0,0 0 0 0 0,1 1 0 0 0,0-1 0 0 0,-1 0 0 0 0,1 0-53 0 0,4 6 70 0 0,-4-8-60 0 0,0 0-1 0 0,0 1 1 0 0,0-1 0 0 0,0 1-1 0 0,-1-1 1 0 0,1 1 0 0 0,0-1 0 0 0,-1 1-1 0 0,1 0 1 0 0,-1-1 0 0 0,0 1 0 0 0,0-1-1 0 0,1 1 1 0 0,-1 0-10 0 0,-1 10 56 0 0,1 10 69 0 0,3-9 37 0 0,2-5-59 0 0,1 2 47 0 0,-4 4 39 0 0,-2-4-49 0 0,0 0-39 0 0,0 15 108 0 0,2-8-18 0 0,4 0-34 0 0,0-1-43 0 0,-4-1-1 0 0,-2 9 100 0 0,1 0-19 0 0,1-9-114 0 0,2 0 0 0 0,3 21 124 0 0,-5-22-100 0 0,-2 3 36 0 0,0-2-43 0 0,0 29 234 0 0,3-29-236 0 0,2 0 10 0 0,-3-12-82 0 0,-1 1-1 0 0,0-1 1 0 0,0 0-1 0 0,0 1 1 0 0,0-1-1 0 0,-1 0 1 0 0,0 1-1 0 0,1 1-22 0 0,-2 5 70 0 0,1-8-52 0 0,0 0 0 0 0,0 0 0 0 0,0 0 0 0 0,0 0 0 0 0,0 0 0 0 0,1 0 0 0 0,-1 0-1 0 0,0 0 1 0 0,1 0 0 0 0,0 0 0 0 0,-1 0-18 0 0,5 6 55 0 0,-4-6-45 0 0,0-1 1 0 0,0 0 0 0 0,0 1 0 0 0,0-1-1 0 0,-1 1 1 0 0,1-1 0 0 0,0 1 0 0 0,-1 0 0 0 0,0-1-1 0 0,1 1 1 0 0,-1-1 0 0 0,0 1 0 0 0,0 0-1 0 0,1 0-10 0 0,-1 1 51 0 0,0 0-91 0 0,0 1 89 0 0,0 2 106 0 0,0 0-24 0 0,0 1 43 0 0,0-5-108 0 0,0-2-28 0 0,0 0-122 0 0,0 0-16 0 0,0 0 29 0 0,0 0-16 0 0,0 0-54 0 0,0 0-140 0 0,0 0-252 0 0,0 0 300 0 0,0 0-28 0 0,0-1-75 0 0,0 0 116 0 0,0 1-42 0 0,0-1-44 0 0,0 0-42 0 0,0 0-38 0 0,0-1-35 0 0,0 1-267 0 0,0-1-58 0 0,0-1-868 0 0,0 1-677 0 0,0 1-1291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29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0 222 7568 0 0,'2'0'20'0'0,"0"0"0"0"0,-1 0 0 0 0,1 0 0 0 0,0 1 0 0 0,-1-1 0 0 0,1 1 0 0 0,-1-1 0 0 0,1 1 0 0 0,-1-1 1 0 0,1 1-1 0 0,-1 0 0 0 0,1 0 0 0 0,-1 0 0 0 0,1 0 0 0 0,-1 0 0 0 0,0 0 0 0 0,0 0 0 0 0,1 1-20 0 0,1 1 209 0 0,-3 2 66 0 0,1-1-33 0 0,2 0 73 0 0,1-2-38 0 0,2 5 250 0 0,-4 2-125 0 0,-3 3 89 0 0,1-9-361 0 0,-1 0 0 0 0,1 1-1 0 0,0-1 1 0 0,0 0 0 0 0,1 0 0 0 0,-1 0 0 0 0,0 1 0 0 0,1-1 0 0 0,0 0 0 0 0,0 1-130 0 0,4 3 267 0 0,1 3 121 0 0,-4 7 65 0 0,1 7-119 0 0,3-4 106 0 0,0 0 0 0 0,1 1-440 0 0,0-1 272 0 0,-4-11-110 0 0,-2-1-35 0 0,-1 5 57 0 0,1 4 39 0 0,6-2 21 0 0,2-1-55 0 0,2 5 55 0 0,-10-16-202 0 0,4 12 204 0 0,7 1 21 0 0,0-2-37 0 0,-12-13-204 0 0,1 0-1 0 0,0 1 1 0 0,-1-1 0 0 0,1 0 0 0 0,-1 1 0 0 0,0-1 0 0 0,1 1 0 0 0,-1-1-1 0 0,0 1 1 0 0,0-1 0 0 0,0 1-26 0 0,3 13 182 0 0,7-1-7 0 0,-7-11-15 0 0,-3-3-6 0 0,0 0-30 0 0,0 0-18 0 0,0 0-2 0 0,0 0-2 0 0,0 0-13 0 0,0 0-8 0 0,0 0-1 0 0,-3-3-13 0 0,-7-10-38 0 0,4 0 35 0 0,3 11-51 0 0,-4-4 6 0 0,2-18 45 0 0,-6 3-48 0 0,5 0-16 0 0,5 14 3 0 0,-1-1 0 0 0,-1 1-1 0 0,1 0 1 0 0,-2-3-3 0 0,-1 1 9 0 0,-4-12 26 0 0,7 1-44 0 0,2 11-23 0 0,-1 1 0 0 0,0 0 0 0 0,-1-1-1 0 0,-2-7 34 0 0,-2-17-78 0 0,4 5-14 0 0,2 12 10 0 0,0-2-46 0 0,0-45-412 0 0,0 39 352 0 0,0 6 7 0 0,0-6-115 0 0,3 1-49 0 0,7-9-150 0 0,-7 20 316 0 0,2-5-190 0 0,6-4-63 0 0,-5 10 286 0 0,-1-2-45 0 0,-3 7 74 0 0,1 0-1 0 0,0 0 1 0 0,0 1-1 0 0,0-1 1 0 0,1 0 116 0 0,10-6-256 0 0,-12 11 238 0 0,-1 0 0 0 0,1 1 1 0 0,0-1-1 0 0,-1 0 0 0 0,1 1 0 0 0,0 0 1 0 0,-1-1-1 0 0,1 1 0 0 0,0 0 0 0 0,1 0 18 0 0,11 0-89 0 0,21 1-60 0 0,-33-1 142 0 0,1 1 1 0 0,-1-1 0 0 0,0 1-1 0 0,0 0 1 0 0,0 0 0 0 0,0 0-1 0 0,1 0 1 0 0,-1 0-1 0 0,-1 0 1 0 0,1 1 0 0 0,0-1-1 0 0,0 0 1 0 0,1 2 6 0 0,12 10-27 0 0,-10-10 21 0 0,-1 0 0 0 0,1 0 1 0 0,-1 1-1 0 0,0-1 0 0 0,0 1 0 0 0,-1 0 0 0 0,1 0 0 0 0,-1 0 0 0 0,1 2 6 0 0,19 22-13 0 0,-18-23 21 0 0,0 1 0 0 0,-1-1 1 0 0,0 1-1 0 0,3 5-8 0 0,0 0 36 0 0,-1-2-4 0 0,-5-8-22 0 0,0 0-1 0 0,0 1 1 0 0,0-1-1 0 0,0 0 1 0 0,0 1 0 0 0,-1-1-1 0 0,1 1 1 0 0,0-1-1 0 0,-1 1 1 0 0,1-1-1 0 0,-1 1 1 0 0,0 0-1 0 0,1-1 1 0 0,-1 1-1 0 0,0 0 1 0 0,0-1 0 0 0,0 2-10 0 0,0 5 7 0 0,0 0 36 0 0,0 11 126 0 0,0 4 138 0 0,0 11 232 0 0,0-33-519 0 0,0 0-1 0 0,0 0 1 0 0,-1 0 0 0 0,1 0 0 0 0,0 0 0 0 0,-1 0-1 0 0,1 0 1 0 0,0 0 0 0 0,-1 0 0 0 0,1-1 0 0 0,-1 1 0 0 0,1 0-1 0 0,-1 0 1 0 0,1 0 0 0 0,-1-1 0 0 0,0 1 0 0 0,1 0-1 0 0,-1 0 1 0 0,0-1 0 0 0,0 1 0 0 0,0-1 0 0 0,1 1-1 0 0,-1-1 1 0 0,0 1 0 0 0,0-1 0 0 0,0 0 0 0 0,0 1-20 0 0,-15 10 232 0 0,6 0-20 0 0,-4 3 4 0 0,5-5-103 0 0,2-3-52 0 0,0-2-39 0 0,-9-1 71 0 0,14-3-88 0 0,0 0 0 0 0,0 1 0 0 0,0-1 0 0 0,0 1 0 0 0,0-1 0 0 0,1 1 0 0 0,-1-1 0 0 0,0 1 0 0 0,0 0 0 0 0,0 0 0 0 0,1 0 0 0 0,-2 1-5 0 0,-6 3 11 0 0,-2-3-49 0 0,9-2-68 0 0,2 0-49 0 0,-3-3-216 0 0,0 0 192 0 0,1 1 75 0 0,1 1-37 0 0,0 0-12 0 0,0 0-38 0 0,0 0-44 0 0,0 0-48 0 0,1 1 223 0 0,-1-1-294 0 0,0 0-51 0 0,1 1-47 0 0,0 0-39 0 0,-1-1-144 0 0,1 1-39 0 0,0 0-173 0 0,0 0-467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31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65 6176 0 0,'0'0'177'0'0,"-2"0"0"0"0,-4-1-144 0 0,1-5-25 0 0,3 3 27 0 0,-1 0 48 0 0,1 1 44 0 0,0 1-1 0 0,0-1 1 0 0,-1 1 0 0 0,1 0-1 0 0,0 0 1 0 0,-1 0 0 0 0,1 0-1 0 0,-1 0-126 0 0,-9-4 560 0 0,7 3-228 0 0,1-2 51 0 0,-1-2 164 0 0,2 1-39 0 0,-7 3-67 0 0,-2 0 15 0 0,3-2-88 0 0,-5-3 29 0 0,10 6-291 0 0,-1 0 35 0 0,-5 0 150 0 0,-16 1 455 0 0,18 0-557 0 0,1 0-43 0 0,0 0-50 0 0,1 1-97 0 0,-20-1 468 0 0,1 0-103 0 0,2 0-107 0 0,5 0-109 0 0,7 2-35 0 0,-10 9-32 0 0,12-8 3 0 0,3-2-51 0 0,0 0-16 0 0,-7 9 11 0 0,10-7 52 0 0,3 0 0 0 0,3 10-64 0 0,-2-11-16 0 0,0-1 0 0 0,1 1 0 0 0,-1-1 0 0 0,1 1 0 0 0,-1-1 0 0 0,1 0 0 0 0,-1 1 0 0 0,1-1 0 0 0,0 0 0 0 0,0 0 0 0 0,0 0 0 0 0,-1 0 0 0 0,2 0 0 0 0,0 0 0 0 0,1 1 0 0 0,-1 0 0 0 0,-1-1 0 0 0,1 1 0 0 0,0 0 0 0 0,1 1 0 0 0,5 7 0 0 0,1 0 0 0 0,0-1 0 0 0,0-1 0 0 0,1 1 0 0 0,0-2 0 0 0,7 4 0 0 0,60 36 53 0 0,-59-38-43 0 0,-12-6-10 0 0,1 0 0 0 0,-1 1 0 0 0,1 1 0 0 0,-1-1 0 0 0,-1 1 0 0 0,1 0 1 0 0,3 4-1 0 0,-4-4 0 0 0,0 0 0 0 0,0 0 0 0 0,0-1 0 0 0,3 1 0 0 0,-4-3 0 0 0,-2 1 0 0 0,1-1 0 0 0,0 1 0 0 0,0-1 0 0 0,-1 1 0 0 0,0 0 0 0 0,1 0 0 0 0,-1 1 0 0 0,0-1 0 0 0,-1 1 0 0 0,1-1 0 0 0,0 1 0 0 0,2 7-3 0 0,5 7 23 0 0,-7-14 62 0 0,-2 0-42 0 0,-2 4-8 0 0,1-8-21 0 0,0 8 134 0 0,0 0-4 0 0,0-8-137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0,-1 0 0 0 0,1 0 0 0 0,0 0 0 0 0,0 0 0 0 0,0 0 0 0 0,0 0 0 0 0,0 0 0 0 0,0 1 0 0 0,0-1 0 0 0,0 0 0 0 0,0 0 1 0 0,0 0-1 0 0,0 0 0 0 0,-1 0 0 0 0,1 0 0 0 0,0 0 0 0 0,0 0 0 0 0,0 0 0 0 0,0 0 0 0 0,0 0 0 0 0,0 0 0 0 0,0 0 0 0 0,0 0 0 0 0,0 0 0 0 0,0 0 0 0 0,-1-1 0 0 0,1 1-4 0 0,-10 3 197 0 0,0 3-38 0 0,1-1-43 0 0,-4 0 89 0 0,11-1-132 0 0,-4 2 47 0 0,3-5-83 0 0,0 0-1 0 0,-1 0 1 0 0,1-1-1 0 0,-1 0 1 0 0,1 1-1 0 0,-1-1 1 0 0,-3-1-37 0 0,-4 1 107 0 0,-1 2-43 0 0,3 3-45 0 0,-4 1-17 0 0,-1-3-2 0 0,10-2 6 0 0,0-1 1 0 0,0 0-1 0 0,0 1 1 0 0,0-1-1 0 0,0-1 0 0 0,0 1 1 0 0,0-1-1 0 0,0 1 1 0 0,0-1-1 0 0,-2-1-6 0 0,-2-3 0 0 0,6 4 0 0 0,1 0 0 0 0,-1 0 0 0 0,1 1 0 0 0,-1-1 0 0 0,1 0 0 0 0,-1 0 0 0 0,1 1 0 0 0,-1-1 0 0 0,1 1 0 0 0,-1 0 0 0 0,0-1 0 0 0,1 1 0 0 0,-1 0 0 0 0,0 0 0 0 0,-9-3-15 0 0,6-2-110 0 0,0 0-82 0 0,-5 2-58 0 0,7 3 264 0 0,1 0-38 0 0,0 0-38 0 0,1-1-39 0 0,-1 1-39 0 0,1-1-41 0 0,0 1-40 0 0,0-1-42 0 0,0 0-42 0 0,0 0-44 0 0,1 0-44 0 0,-1 0-44 0 0,1 0-46 0 0,0-1-46 0 0,0 1-47 0 0,0-1-48 0 0,0 0-1342 0 0,0 1-1119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31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8864 0 0,'0'0'200'0'0,"5"0"33"0"0,-3 0-198 0 0,1 0 1 0 0,0 0-1 0 0,-1 0 0 0 0,1 1 0 0 0,-1-1 0 0 0,0 1 1 0 0,2 0-36 0 0,2 5 145 0 0,-4-2-84 0 0,9 3-10 0 0,-10-7-52 0 0,0 0 1 0 0,0 1-1 0 0,0-1 1 0 0,0 1-1 0 0,0-1 0 0 0,0 1 1 0 0,0 0-1 0 0,0-1 1 0 0,0 1-1 0 0,0 0 1 0 0,0 0-1 0 0,-1-1 0 0 0,1 1 1 0 0,0 0-1 0 0,-1 0 1 0 0,1 0 0 0 0,4 10-14 0 0,1 1 21 0 0,2-3 90 0 0,-4-5-12 0 0,-1 1 41 0 0,1 1 68 0 0,0 3 151 0 0,5 5 253 0 0,-2-5-283 0 0,0-1-41 0 0,-3 0-41 0 0,0 8 139 0 0,0-3-130 0 0,0-2 33 0 0,5 5 186 0 0,3 6 203 0 0,-9-5-329 0 0,-3-13-261 0 0,0-1-1 0 0,1 1 1 0 0,-1 0 0 0 0,1 0-1 0 0,-1-1 1 0 0,1 1 0 0 0,0 0-74 0 0,3 4 132 0 0,2-2-33 0 0,-4-2 37 0 0,-1 0-72 0 0,-2 4-24 0 0,1-8-22 0 0,0 6 81 0 0,0-1-40 0 0,3 3-25 0 0,7 5-6 0 0,-7-11-13 0 0,-3-2-66 0 0,0 0-37 0 0,0 0-129 0 0,0 0 157 0 0,0 0-10 0 0,0 0-20 0 0,0 0-41 0 0,0 0-16 0 0,0 0-40 0 0,0 0-47 0 0,0 0-52 0 0,0 0-57 0 0,0 0-52 0 0,0 0-46 0 0,0 0-41 0 0,0 0-141 0 0,0 0-41 0 0,0 0-172 0 0,0 0-460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31.9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10016 0 0,'0'0'230'0'0,"0"0"30"0"0,0 0 18 0 0,2 0 24 0 0,9 0 97 0 0,-8 0 45 0 0,-3 0 11 0 0,0 0-194 0 0,0 0-125 0 0,0 0-83 0 0,0 0-116 0 0,0 0-87 0 0,0 0-115 0 0,0 0-134 0 0,0 0-119 0 0,0 0 66 0 0,0 0-46 0 0,2 0-593 0 0,2 0-474 0 0,5 0-900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33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158 427 7632 0 0,'0'0'166'0'0,"0"0"29"0"0,0 0 14 0 0,-2 0-25 0 0,1 0-182 0 0,0 0 0 0 0,1 0 0 0 0,-1 1 0 0 0,1-1 0 0 0,-1 0 1 0 0,1 0-1 0 0,-1 0 0 0 0,0 0 0 0 0,1 0 0 0 0,-1 1 0 0 0,1-1 0 0 0,-1 0 0 0 0,1 1 0 0 0,-1-1 0 0 0,1 0 0 0 0,-1 1 0 0 0,1-1 0 0 0,0 0 0 0 0,-1 1 0 0 0,1-1 0 0 0,-1 1 0 0 0,1-1 0 0 0,0 1 0 0 0,-1 0-2 0 0,-4 4 97 0 0,0-3 14 0 0,-1-1 59 0 0,5-1-153 0 0,1 0 1 0 0,-1 0-1 0 0,1 0 0 0 0,-1 0 1 0 0,1 0-1 0 0,-1 0 1 0 0,1 0-1 0 0,-1 0 0 0 0,1 0 1 0 0,-1 0-1 0 0,1 0 0 0 0,-1 0 1 0 0,1 0-1 0 0,-1 0 0 0 0,1 1 1 0 0,-1-1-1 0 0,1 0 1 0 0,-1 0-1 0 0,1 1 0 0 0,0-1 1 0 0,-1 0-1 0 0,1 0 0 0 0,-1 1 1 0 0,1-1-1 0 0,0 0 0 0 0,-1 1 1 0 0,1-1-1 0 0,0 1 0 0 0,0-1 1 0 0,-1 1-1 0 0,1-1 1 0 0,0 1-18 0 0,-5 5 272 0 0,-8 0 147 0 0,-18 20 377 0 0,26-24-692 0 0,4-1-78 0 0,0-1-1 0 0,1 0 1 0 0,-1 0 0 0 0,0 1 0 0 0,1-1-1 0 0,-1 0 1 0 0,1 1 0 0 0,-1-1-1 0 0,1 1 1 0 0,-1-1 0 0 0,1 1 0 0 0,-1-1-1 0 0,1 1 1 0 0,-1-1 0 0 0,1 1-1 0 0,-1-1 1 0 0,1 1 0 0 0,0-1-1 0 0,-1 1 1 0 0,1 0 0 0 0,0-1 0 0 0,0 1-26 0 0,-3 4 94 0 0,-10 12 197 0 0,1-1-30 0 0,8-1-33 0 0,3-4-61 0 0,-6 3 36 0 0,6-12-172 0 0,0 0-1 0 0,0 0 1 0 0,0 0-1 0 0,0 0 1 0 0,0 0-1 0 0,1 0 0 0 0,-1 0 1 0 0,1 0-1 0 0,-1 1-30 0 0,1-1 29 0 0,0 0-1 0 0,0 0 1 0 0,0 0-1 0 0,1 0 0 0 0,-1 0 1 0 0,0 0-1 0 0,1 0 1 0 0,0 1-29 0 0,3 8 85 0 0,3 7 44 0 0,-5-2-1 0 0,-2-14-116 0 0,0-1-1 0 0,1 1 0 0 0,-1-1 1 0 0,0 1-1 0 0,0-1 1 0 0,1 0-1 0 0,-1 1 0 0 0,1-1 1 0 0,-1 1-1 0 0,1-1 0 0 0,0 0 1 0 0,0 1-1 0 0,-1-1 1 0 0,1 0-1 0 0,0 0 0 0 0,0 0 1 0 0,0 0-1 0 0,0 0 1 0 0,0 0-1 0 0,1 0 0 0 0,-1 0 1 0 0,0 0-1 0 0,0 0 0 0 0,1 0 1 0 0,-1-1-1 0 0,0 1 1 0 0,1-1-1 0 0,-1 1 0 0 0,1-1-11 0 0,1 2 24 0 0,0-1 0 0 0,0 1 0 0 0,0 0 0 0 0,0 0 0 0 0,-1 0 0 0 0,3 1-24 0 0,0 3 36 0 0,-2-2-7 0 0,1-1-1 0 0,-1 0 1 0 0,0 0 0 0 0,1-1 0 0 0,1 2-29 0 0,18 6 144 0 0,-14-7-64 0 0,0 0 1 0 0,1-1 0 0 0,3 0-81 0 0,4 0 125 0 0,3-1 56 0 0,-5-1-76 0 0,29 0 271 0 0,-29-3-257 0 0,6-7 89 0 0,5 4 2 0 0,-15 2-95 0 0,18-12 306 0 0,-19 7-272 0 0,-6 5-77 0 0,-1 0-1 0 0,0 0 1 0 0,0-1-1 0 0,0 1 1 0 0,0-1-1 0 0,-1 0 0 0 0,0 0 1 0 0,1-2-72 0 0,6-13 244 0 0,-5 12-152 0 0,-3 7-76 0 0,0 0 0 0 0,0-1 0 0 0,0 1 0 0 0,0-1 0 0 0,0 1 0 0 0,-1-1 0 0 0,1 0 0 0 0,-1 1 0 0 0,1-1 0 0 0,-1 1 0 0 0,0-1 0 0 0,0 0 0 0 0,1 1 0 0 0,-1-1-16 0 0,-2-21 152 0 0,-3 3-55 0 0,-4 2-46 0 0,-7 0-35 0 0,-15-24-16 0 0,15 31-20 0 0,7-2-29 0 0,7 10 31 0 0,0 0 0 0 0,0 0 0 0 0,0 0 0 0 0,0 1 0 0 0,0-1 0 0 0,-1 0-1 0 0,1 1 1 0 0,-1-1 0 0 0,-2-1 18 0 0,-4-1-1 0 0,0-1-37 0 0,-1 0-40 0 0,0 0-47 0 0,-1 0-53 0 0,1 0-58 0 0,1 1-63 0 0,0 1-70 0 0,7 2 303 0 0,-1 1-84 0 0,0 1-84 0 0,-1 0-88 0 0,1-1-91 0 0,0 1-91 0 0,0 1-96 0 0,0-1-98 0 0,1 0 233 0 0,0 0-35 0 0,0 0-38 0 0,1 0-37 0 0,-6 0-1362 0 0,-2 0-1088 0 0</inkml:trace>
  <inkml:trace contextRef="#ctx0" brushRef="#br0" timeOffset="429.53">1042 96 8352 0 0,'0'0'190'0'0,"0"0"28"0"0,0-2 7 0 0,0-2-146 0 0,0-9 34 0 0,-3 1-74 0 0,-10-4-39 0 0,4 6 19 0 0,5 4 51 0 0,1 1 24 0 0,0-1 184 0 0,-5 1 235 0 0,3 3-357 0 0,-8-9 450 0 0,11 9-284 0 0,0 1-89 0 0,0 1-75 0 0,0-1-59 0 0,0 1-38 0 0,-2 1-19 0 0,3-1 20 0 0,0 0 13 0 0,-5 0 264 0 0,-2 0-39 0 0,-6 0 197 0 0,6 0-254 0 0,0 0-33 0 0,-1 0 8 0 0,-3 0 67 0 0,11 0-275 0 0,1 0 1 0 0,-1 0-1 0 0,1 0 1 0 0,-1 0 0 0 0,1 0-1 0 0,-1 0 1 0 0,1 0 0 0 0,-1 0-1 0 0,1 0 1 0 0,-1 0-1 0 0,1 0 1 0 0,-1 0 0 0 0,1 1-1 0 0,-1-1 1 0 0,1 0 0 0 0,-1 0-1 0 0,1 0 1 0 0,0 1-1 0 0,-1-1 1 0 0,1 0 0 0 0,-1 0-1 0 0,1 1 1 0 0,0-1 0 0 0,-1 0-1 0 0,1 1 1 0 0,0-1 0 0 0,-1 1-1 0 0,1-1 1 0 0,0 0-1 0 0,-1 1 1 0 0,1-1 0 0 0,0 1-11 0 0,-5 6 148 0 0,-8-2 74 0 0,11-4-186 0 0,0 0 0 0 0,0 1 0 0 0,0-1-1 0 0,0 1 1 0 0,1-1 0 0 0,-1 1 0 0 0,0-1 0 0 0,1 1 0 0 0,-1 0-1 0 0,1 0 1 0 0,-2 2-36 0 0,-2 5 84 0 0,0 1-59 0 0,3-5-41 0 0,-11 10 25 0 0,5-6-3 0 0,3-1 33 0 0,3 0 30 0 0,1 2 43 0 0,1-5-48 0 0,-1 0 0 0 0,0 0 0 0 0,0 0 1 0 0,0 0-1 0 0,-2 5-64 0 0,-4 14 227 0 0,5-7-106 0 0,2 109 711 0 0,1-119-785 0 0,-1 0 1 0 0,1-1 0 0 0,0 1-1 0 0,1 0 1 0 0,0-1 0 0 0,0 1-48 0 0,2 9 92 0 0,2 13 92 0 0,4-8-6 0 0,-5-1-67 0 0,-4-15-86 0 0,0 0 0 0 0,1-1 0 0 0,-1 1 0 0 0,1-1 0 0 0,-1 1 0 0 0,2-1 0 0 0,0 2-25 0 0,-1-2 32 0 0,0 0-1 0 0,0 0 1 0 0,0 0 0 0 0,0 0-1 0 0,-1 0 1 0 0,2 4-32 0 0,-3-5 14 0 0,1 0 0 0 0,0 0 0 0 0,0-1 0 0 0,0 1 0 0 0,0 0 0 0 0,0-1 0 0 0,1 1 0 0 0,-1-1 0 0 0,1 1 0 0 0,0-1 0 0 0,0 0 0 0 0,0 1-14 0 0,1 0 19 0 0,-1 0-1 0 0,1 0 1 0 0,-1 0 0 0 0,0 0 0 0 0,0 1 0 0 0,0 1-19 0 0,0-2 15 0 0,0 0 1 0 0,0 1 0 0 0,0-1-1 0 0,0 0 1 0 0,0 0-1 0 0,2 1-15 0 0,-2-1 9 0 0,1 0 0 0 0,-1 0 0 0 0,0 0-1 0 0,0 1 1 0 0,0-1 0 0 0,1 2-9 0 0,-2-2 8 0 0,1 1 1 0 0,0-1 0 0 0,0 0 0 0 0,0 0 0 0 0,1 0 0 0 0,0 1-9 0 0,10 12 53 0 0,-10-3-28 0 0,-3-10 13 0 0,0-3-80 0 0,0 0-22 0 0,0 0-10 0 0,0 0-81 0 0,0 0 24 0 0,0 0-33 0 0,0-1-131 0 0,0-1-39 0 0,0-8-895 0 0,0 7-60 0 0</inkml:trace>
  <inkml:trace contextRef="#ctx0" brushRef="#br0" timeOffset="665.59">647 412 8808 0 0,'0'0'197'0'0,"0"0"24"0"0,0 0 19 0 0,3 0-29 0 0,1 0-159 0 0,21 0-61 0 0,-19 0 29 0 0,0 0 36 0 0,6 0 144 0 0,-5 0-24 0 0,24 0 612 0 0,-23 0-622 0 0,1 0-48 0 0,3-2 208 0 0,-3-3-43 0 0,4-1 32 0 0,13 0 165 0 0,-10-1-103 0 0,5-2 108 0 0,8-1-109 0 0,-27 10-359 0 0,21-7 300 0 0,-1-2 53 0 0,-8 5-198 0 0,8 5-68 0 0,-10 0-50 0 0,-8-1-102 0 0,6 0 85 0 0,-5 0-71 0 0,-1 0-86 0 0,-2 0 15 0 0,0 0-35 0 0,0 0-64 0 0,0 0-57 0 0,1 0-64 0 0,0 0-70 0 0,0 0-76 0 0,0 0-84 0 0,0 0-91 0 0,1 0-95 0 0,6 0-1079 0 0,8 0-1040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32.3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49 6000 0 0,'-40'0'174'0'0,"33"-1"-80"0"0,7-1-21 0 0,0-4-22 0 0,0 2 18 0 0,0 1 70 0 0,0 3 159 0 0,2-3 270 0 0,9-7 22 0 0,-11 9-327 0 0,0 1-59 0 0,-1-1-52 0 0,0 1-43 0 0,-1 0 3 0 0,-6-1-39 0 0,7 1-29 0 0,1 0 35 0 0,-2 0 7 0 0,1 0-37 0 0,-1 0-26 0 0,-1 0-33 0 0,2 0 54 0 0,-1 0 49 0 0,1 0 46 0 0,0 0 64 0 0,-1 0 75 0 0,1 0 86 0 0,1-3 100 0 0,-2-3-214 0 0,-4 1 74 0 0,5 5-256 0 0,0-1 1 0 0,-1 1-1 0 0,1-1 1 0 0,-1 1-1 0 0,1 0 1 0 0,0 0-1 0 0,-1 0 1 0 0,1 0-1 0 0,-1 0 1 0 0,1 0-1 0 0,-1 0-68 0 0,-14 3 528 0 0,6 2-231 0 0,2 0-105 0 0,1 1-64 0 0,-7 7 51 0 0,7-7-94 0 0,0 0 1 0 0,0 0-1 0 0,1 1 1 0 0,0 0 0 0 0,-5 8-86 0 0,-7 24 237 0 0,5-2-102 0 0,12-33-117 0 0,0 0 0 0 0,0 0 0 0 0,0 0 0 0 0,1 0 0 0 0,0 0 0 0 0,0 0 0 0 0,0 0 0 0 0,0 2-18 0 0,1 6 52 0 0,-1-10-45 0 0,0 0 0 0 0,0-1 0 0 0,1 1 1 0 0,-1 0-1 0 0,0-1 0 0 0,1 1 0 0 0,-1 0 1 0 0,1-1-1 0 0,0 1 0 0 0,-1-1 0 0 0,1 1 1 0 0,0-1-1 0 0,0 0 0 0 0,0 1-7 0 0,4 6 35 0 0,11 24 109 0 0,-16-32-140 0 0,1 1 1 0 0,-1 0 0 0 0,0 0-1 0 0,1 0 1 0 0,-1 0 0 0 0,1 0 0 0 0,-1-1-1 0 0,1 1 1 0 0,-1 0 0 0 0,1 0 0 0 0,0-1-1 0 0,-1 1 1 0 0,1-1 0 0 0,0 1-1 0 0,0 0 1 0 0,0-1 0 0 0,-1 1 0 0 0,1-1-1 0 0,0 0 1 0 0,0 1 0 0 0,0-1 0 0 0,0 0-1 0 0,0 1 1 0 0,0-1 0 0 0,0 0-1 0 0,-1 0 1 0 0,2 0-5 0 0,9 3 41 0 0,42 23 252 0 0,-46-24-259 0 0,-1-1 0 0 0,1 0-1 0 0,-1-1 1 0 0,1 0 0 0 0,-1 0 0 0 0,1 0 0 0 0,0 0-34 0 0,16-1 174 0 0,-7-1-57 0 0,-1-4-40 0 0,1 0-17 0 0,3 4 30 0 0,-15 2-70 0 0,1-1 0 0 0,-1 0 1 0 0,1 1-1 0 0,-1-2 1 0 0,0 1-1 0 0,1 0 0 0 0,-1-1 1 0 0,2-1-21 0 0,34-18 154 0 0,-18 8-135 0 0,-21 13-4 0 0,1-1 0 0 0,-1 0 0 0 0,1 0 0 0 0,-1 0 0 0 0,1 0 0 0 0,-1-1 0 0 0,0 1 0 0 0,0 0 0 0 0,1-1-15 0 0,-1 0 12 0 0,0 1 0 0 0,0-1 0 0 0,0 0 0 0 0,0 0 0 0 0,-1 1 0 0 0,1-1 0 0 0,-1 0 0 0 0,1 0 1 0 0,-1 0-1 0 0,0 1 0 0 0,0-1 0 0 0,0 0 0 0 0,0 0 0 0 0,0 0 0 0 0,0-1-12 0 0,0-3 51 0 0,2 1 29 0 0,0 3-75 0 0,-1 2-2 0 0,0-1 0 0 0,-1 0 0 0 0,1 0 0 0 0,0 0 0 0 0,0 1 0 0 0,-1-1 0 0 0,1 0 0 0 0,0 0 0 0 0,-1 0 0 0 0,1 0 0 0 0,-1 0 0 0 0,1 0 1 0 0,-1 0-1 0 0,0 0 0 0 0,1 0 0 0 0,-1-1 0 0 0,0 1 0 0 0,0 0 0 0 0,0 0 0 0 0,0 0 0 0 0,0 0 0 0 0,0 0 0 0 0,0 0 0 0 0,0-1 0 0 0,0 1 0 0 0,0 0 0 0 0,-1 0 0 0 0,1-1-3 0 0,-11-17 22 0 0,8 16-17 0 0,1 0 0 0 0,0 0-1 0 0,1 0 1 0 0,-1 0 0 0 0,0 0 0 0 0,1 0 0 0 0,0 0 0 0 0,0 0-1 0 0,0-1 1 0 0,0 1 0 0 0,0-1 0 0 0,1 1-5 0 0,0 1-7 0 0,0 0-1 0 0,-1 0 1 0 0,1 0 0 0 0,0 1 0 0 0,-1-1-1 0 0,1 0 1 0 0,-1 0 0 0 0,0 1 0 0 0,0-1-1 0 0,1 1 1 0 0,-1-1 0 0 0,0 0 0 0 0,0 1-1 0 0,-1-1 1 0 0,1 1 0 0 0,0 0 0 0 0,0-1 7 0 0,-12-9-87 0 0,-1 2-50 0 0,4 2-24 0 0,2 1-60 0 0,2-5-168 0 0,4 6 184 0 0,-1 0-4 0 0,1 2-4 0 0,0 1 28 0 0,1 0-53 0 0,0 0-63 0 0,0 0-74 0 0,0 1 15 0 0,0-1-49 0 0,1 0-43 0 0,0 1-39 0 0,-1-1-140 0 0,1 0-37 0 0,0-4-1470 0 0</inkml:trace>
  <inkml:trace contextRef="#ctx0" brushRef="#br0" timeOffset="369.9">570 206 9152 0 0,'0'4'29'0'0,"0"-1"1"0"0,0 0 0 0 0,0 0 0 0 0,0 0-1 0 0,1 1 1 0 0,0-1 0 0 0,0 1-30 0 0,5 1 148 0 0,-2-2-55 0 0,1 7 162 0 0,6-5-42 0 0,-6 9-170 0 0,8 1-43 0 0,-8-9 46 0 0,0 1 79 0 0,2 5 140 0 0,2 4 248 0 0,-8-12-317 0 0,-3 1 299 0 0,1-2-110 0 0,6 5-66 0 0,-2-6 171 0 0,-3-2-46 0 0,0 0-10 0 0,-1 1-230 0 0,1-1-43 0 0,-1 0-40 0 0,-1 0-33 0 0,-1 0 21 0 0,-3-1-13 0 0,6 1 5 0 0,-3 0 347 0 0,3 0 0 0 0,-3 0-24 0 0,-7 0-100 0 0,7 0-42 0 0,1 0-9 0 0,1 0-258 0 0,0 0-1 0 0,1 0 1 0 0,-1 0-1 0 0,1 0 0 0 0,-1 0 1 0 0,1 0-1 0 0,-1 0 1 0 0,0 0-1 0 0,1 0 0 0 0,-1-1 1 0 0,1 1-1 0 0,-1 0 1 0 0,1 0-1 0 0,-1-1 0 0 0,1 1 1 0 0,-1 0-1 0 0,1-1-14 0 0,-1 1 8 0 0,1-1 1 0 0,0 1-1 0 0,-1-1 1 0 0,1 1-1 0 0,0-1 0 0 0,-1 1 1 0 0,1-1-1 0 0,0 1 0 0 0,0-1 1 0 0,0 0-1 0 0,0 1 0 0 0,0-1 1 0 0,-1 1-1 0 0,1-1 0 0 0,0 1 1 0 0,0-1-1 0 0,0 0-8 0 0,-2-4 92 0 0,-9-8-11 0 0,9-3-14 0 0,2-22 5 0 0,0-16-59 0 0,0 52-12 0 0,0 0-1 0 0,0 0 0 0 0,0 0 0 0 0,0 0 0 0 0,1 0 0 0 0,-1 1 1 0 0,1-1-1 0 0,0 0 0 0 0,-1 0 0 0 0,1 0 0 0 0,0 1 0 0 0,0-1 0 0 0,1-1 0 0 0,-1 1-1 0 0,0 1-1 0 0,0 0 0 0 0,0-1 0 0 0,-1 1 0 0 0,1-1 1 0 0,-1 1-1 0 0,1-1 0 0 0,-1 0 0 0 0,1 1 1 0 0,-1-1-1 0 0,0 1 0 0 0,0-1 0 0 0,0-1 2 0 0,1 1-11 0 0,-1 1-1 0 0,0-1 1 0 0,0 0 0 0 0,1 0-1 0 0,-1 1 1 0 0,1-1 0 0 0,-1 0-1 0 0,1 1 1 0 0,0-1 0 0 0,0 0-1 0 0,0 1 1 0 0,0-1 0 0 0,0 1-1 0 0,0 0 1 0 0,0-1-1 0 0,0 1 1 0 0,0 0 0 0 0,1-1-1 0 0,-1 1 12 0 0,12-15-108 0 0,-8 5 31 0 0,-5 10 69 0 0,1 0-1 0 0,-1-1 1 0 0,0 1 0 0 0,1 0 0 0 0,0 0 0 0 0,-1 0 0 0 0,1 0 0 0 0,-1 0 0 0 0,1 0 0 0 0,0 0 0 0 0,0 0 0 0 0,-1 1 0 0 0,1-1 0 0 0,0 0 0 0 0,0 0 0 0 0,0 1 0 0 0,0-1-1 0 0,1 0 9 0 0,22-11-172 0 0,-17 8 139 0 0,-5 3 30 0 0,0 1 0 0 0,-1-1 0 0 0,1 1-1 0 0,0 0 1 0 0,-1 0 0 0 0,1-1 0 0 0,0 1 0 0 0,-1 0-1 0 0,1 0 1 0 0,0 0 3 0 0,-2 0 0 0 0,9 0-19 0 0,-5-1 13 0 0,0 1 1 0 0,-1 0 0 0 0,1 0 0 0 0,0 0-1 0 0,-1 1 1 0 0,1-1 0 0 0,-1 1 0 0 0,1 0-1 0 0,1 0 6 0 0,5 2 0 0 0,25 10 0 0 0,-17-3 0 0 0,11-2 18 0 0,-10 4 25 0 0,-5-3 33 0 0,0-1 54 0 0,6 4 37 0 0,-15-8-115 0 0,0 0 0 0 0,0 0-1 0 0,0 1 1 0 0,0 0 0 0 0,-1 0-1 0 0,1 0-51 0 0,5 9 155 0 0,-7-9-47 0 0,1 0-1 0 0,0-1 1 0 0,1 1-1 0 0,2 1-107 0 0,-4-3 63 0 0,0 0 0 0 0,0 0 1 0 0,-1 0-1 0 0,1 0 0 0 0,0 0 0 0 0,-1 0 0 0 0,0 1-63 0 0,3 6 113 0 0,-4-7-98 0 0,0-1 1 0 0,0 0-1 0 0,0 0 1 0 0,1 1 0 0 0,-1-1-1 0 0,1 0 1 0 0,-1 0 0 0 0,1 0-1 0 0,0 0-15 0 0,-2-2 5 0 0,5 4 24 0 0,-1 0-1 0 0,0 1 0 0 0,0-1 0 0 0,-1 1 1 0 0,1 1-29 0 0,-3-4 10 0 0,0 1 1 0 0,0 0 0 0 0,0 0-1 0 0,0-1 1 0 0,0 1 0 0 0,-1 0 0 0 0,1 0-1 0 0,-1 0 1 0 0,0 0 0 0 0,0 0-1 0 0,0 1-10 0 0,0-3 5 0 0,0 1 0 0 0,1 0 1 0 0,-1 0-1 0 0,0 0 0 0 0,1-1 0 0 0,-1 1 0 0 0,1 0 0 0 0,0-1 0 0 0,-1 1 0 0 0,1 0 0 0 0,0-1 0 0 0,0 1 0 0 0,0-1-5 0 0,0 1 3 0 0,0-1 1 0 0,0 1 0 0 0,0-1-1 0 0,0 1 1 0 0,-1 0-1 0 0,1-1 1 0 0,-1 1-1 0 0,1 0 1 0 0,-1 0 0 0 0,1-1-1 0 0,-1 1 1 0 0,0 0-1 0 0,0 0-3 0 0,0 1-4 0 0,1 21 20 0 0,0-15-49 0 0,0-2-50 0 0,2-1-71 0 0,0 0-93 0 0,1-1-112 0 0,-1-2-638 0 0,-3-3-53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30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79 8408 0 0,'0'0'190'0'0,"0"0"28"0"0,0 0 8 0 0,-2 0-28 0 0,-21 0 198 0 0,-4 0 371 0 0,20 0-430 0 0,-2 0 127 0 0,3 0-179 0 0,-1 0 44 0 0,-4 3-6 0 0,1 2-71 0 0,2 0-61 0 0,-6 2 155 0 0,2-1-73 0 0,6-3-140 0 0,1-1-32 0 0,5-1-76 0 0,-1-1 0 0 0,0 0 0 0 0,1 0 0 0 0,-1 1 0 0 0,0-1 0 0 0,1 0 0 0 0,-1 1 0 0 0,1-1 0 0 0,-1 1 0 0 0,1-1 0 0 0,-1 1 0 0 0,1-1 0 0 0,-1 1 0 0 0,1-1 0 0 0,-1 1 0 0 0,1-1 0 0 0,0 1 0 0 0,-1 0 0 0 0,1-1 0 0 0,0 1 0 0 0,0-1 0 0 0,-1 1-25 0 0,-1 4 101 0 0,-11 11 253 0 0,0 0-79 0 0,-4 16 224 0 0,2-1-99 0 0,14-28-364 0 0,0-1 1 0 0,0 0-1 0 0,1 1 1 0 0,-1 0-1 0 0,1-1 1 0 0,0 1-1 0 0,-1-1 0 0 0,1 3-36 0 0,2 20 194 0 0,-2-14-123 0 0,0-1 14 0 0,0-8-63 0 0,0 0 0 0 0,0 0-1 0 0,0 0 1 0 0,0 0 0 0 0,0 0-1 0 0,0 0 1 0 0,1 0 0 0 0,-1 0-1 0 0,0 0 1 0 0,1-1-1 0 0,0 2-20 0 0,2 2 50 0 0,14 26 247 0 0,-8-20-218 0 0,4 5 18 0 0,-11-11-72 0 0,-1-5-19 0 0,-1 1-1 0 0,0 0 0 0 0,0-1 1 0 0,1 1-1 0 0,-1 0 1 0 0,0-1-1 0 0,1 1 0 0 0,-1-1 1 0 0,1 1-1 0 0,-1-1 0 0 0,1 1 1 0 0,-1-1-1 0 0,1 1 1 0 0,-1-1-1 0 0,1 1 0 0 0,-1-1 1 0 0,1 0-1 0 0,0 1 1 0 0,-1-1-1 0 0,1 0 0 0 0,-1 1 1 0 0,2-1-7 0 0,2 2 25 0 0,10 9 71 0 0,-11-9-12 0 0,0-1-38 0 0,6-1-11 0 0,-6-1-8 0 0,13 2 77 0 0,-12 0-75 0 0,1-1 1 0 0,-1 1-1 0 0,1-1 1 0 0,-1-1-1 0 0,0 1 0 0 0,1 0 1 0 0,-1-1-1 0 0,0 0 0 0 0,4-1-29 0 0,-7 1 6 0 0,0 1-1 0 0,0-1 1 0 0,0 0-1 0 0,0 0 1 0 0,0 1-1 0 0,0-1 0 0 0,-1 0 1 0 0,1 0-1 0 0,0 0 1 0 0,0 0-1 0 0,-1 0 0 0 0,1 0 1 0 0,-1 0-1 0 0,1 0 1 0 0,-1 0-1 0 0,1-1-5 0 0,2-10 34 0 0,-3 11-31 0 0,0 0-1 0 0,0 1 0 0 0,0-1 0 0 0,1 0 1 0 0,-1 0-1 0 0,0 0 0 0 0,1 0 0 0 0,-1 0 0 0 0,0 0 1 0 0,1 0-1 0 0,-1 1 0 0 0,1-1 0 0 0,-1 0 1 0 0,1 0-1 0 0,0 1 0 0 0,-1-1 0 0 0,1 0 1 0 0,0 1-1 0 0,0-1 0 0 0,-1 0 0 0 0,1 1 1 0 0,0-1-1 0 0,0 1 0 0 0,0 0 0 0 0,-1-1 1 0 0,1 1-1 0 0,1-1-2 0 0,17-13 57 0 0,-15 10-55 0 0,0 0 0 0 0,0-1 0 0 0,0 1 0 0 0,0-1-1 0 0,1-3-1 0 0,11-24 54 0 0,-15 31-53 0 0,-1 0 0 0 0,1-1 0 0 0,-1 1 0 0 0,0-1 0 0 0,1 1 0 0 0,-1 0 1 0 0,0-1-1 0 0,0 1 0 0 0,0-1 0 0 0,0 0-1 0 0,2-16-1 0 0,1 8 1 0 0,10-25-18 0 0,-11 32-7 0 0,0-1 1 0 0,0 0-1 0 0,-1 1 1 0 0,1-1-1 0 0,-1 0 1 0 0,0 0-1 0 0,-1 0 1 0 0,1 0-1 0 0,0-2 25 0 0,-1-17-185 0 0,0 22 162 0 0,0-1 0 0 0,1 0-1 0 0,-1 1 1 0 0,0-1-1 0 0,1 0 1 0 0,-1 1 0 0 0,1-1-1 0 0,-1 0 1 0 0,1 1-1 0 0,0-1 1 0 0,-1 1 0 0 0,1 0-1 0 0,0-1 1 0 0,0 1-1 0 0,0-1 1 0 0,0 1 0 0 0,1 0-1 0 0,-1-1 24 0 0,1 0-160 0 0,-1 0 43 0 0,0-2-17 0 0,-2-3 16 0 0,1 6 76 0 0,0-1-235 0 0,0 2 45 0 0,0 0 22 0 0,3 2 2 0 0,-2 0 187 0 0,0-1 0 0 0,0 1 0 0 0,0-1 0 0 0,0 1 1 0 0,0 0-1 0 0,0-1 0 0 0,0 1 0 0 0,0 0 1 0 0,-1 0-1 0 0,1 0 0 0 0,-1-1 0 0 0,1 1 0 0 0,-1 1 21 0 0,2 30-174 0 0,-2-30 163 0 0,0-1 6 0 0,0-1 0 0 0,0 1 0 0 0,0-1 1 0 0,1 1-1 0 0,-1-1 0 0 0,1 1 1 0 0,-1-1-1 0 0,1 1 0 0 0,-1-1 0 0 0,1 1 1 0 0,0-1-1 0 0,0 1 0 0 0,0-1 5 0 0,5 12-10 0 0,-1 13 10 0 0,-2-18 0 0 0,0-1 0 0 0,1 0 0 0 0,3 5 0 0 0,3 4 0 0 0,-2 4 0 0 0,-6-15 0 0 0,0 0 0 0 0,1 0 0 0 0,-1 0 0 0 0,1 0 0 0 0,0-1 0 0 0,0 1 0 0 0,0-1 0 0 0,2 2 0 0 0,-3-4 0 0 0,0 1 0 0 0,0 0 0 0 0,0 0 0 0 0,0 0 0 0 0,-1 0 0 0 0,1 1 0 0 0,-1-2 0 0 0,0 0 0 0 0,0 0 0 0 0,0-1 0 0 0,0 1 0 0 0,0 0 0 0 0,0 0 0 0 0,0-1 0 0 0,1 1 0 0 0,-1-1 0 0 0,1 1 0 0 0,-1-1 0 0 0,1 0 0 0 0,0 1 0 0 0,30 14 53 0 0,-30-15 76 0 0,0-1-85 0 0,0 1-75 0 0,1-1-62 0 0,0 1-84 0 0,0-1-54 0 0,7 0-580 0 0,-7 0 565 0 0,0 0 50 0 0,13 0-733 0 0</inkml:trace>
  <inkml:trace contextRef="#ctx0" brushRef="#br0" timeOffset="415.56">696 0 8328 0 0,'0'0'241'0'0,"0"3"0"0"0,0 4-191 0 0,0 8-5 0 0,3 2-38 0 0,8-6-7 0 0,-10-5 26 0 0,-1 3 56 0 0,0 4 131 0 0,1-6-60 0 0,2 0 34 0 0,4 6 395 0 0,6 13 678 0 0,-9-15-757 0 0,0 2-41 0 0,-4-6-285 0 0,1-1-46 0 0,0 3 227 0 0,0-2-42 0 0,5 3 223 0 0,-1-2-168 0 0,-2-1-18 0 0,0-1-62 0 0,1 2 52 0 0,0 0-75 0 0,-2-5-171 0 0,-2-1-22 0 0,1 0 1 0 0,-1 0 0 0 0,1 0 0 0 0,-1 0 0 0 0,0 0 0 0 0,0 0 0 0 0,0 1 0 0 0,0-1 0 0 0,0 0 0 0 0,0 0-76 0 0,0 0 48 0 0,-1-1 0 0 0,1 0 1 0 0,0 0-1 0 0,0 1 0 0 0,0-1 0 0 0,0 0 0 0 0,0 1 0 0 0,1-1 0 0 0,-1 0 0 0 0,0 0 0 0 0,0 1 0 0 0,1-1 1 0 0,-1 0-1 0 0,1 0 0 0 0,-1 0 0 0 0,1 1-48 0 0,6 2 265 0 0,-7-4-250 0 0,0 0 0 0 0,1 1 0 0 0,-1-1 0 0 0,1 0 0 0 0,-1 0-1 0 0,1 1 1 0 0,-1-1 0 0 0,0 0 0 0 0,1 1 0 0 0,-1-1 0 0 0,0 1 0 0 0,1-1 0 0 0,-1 0-1 0 0,0 1 1 0 0,0-1 0 0 0,1 1 0 0 0,-1-1 0 0 0,0 1 0 0 0,0-1 0 0 0,0 1 0 0 0,0-1-1 0 0,0 1 1 0 0,1-1 0 0 0,-1 1 0 0 0,0-1 0 0 0,0 1 0 0 0,0-1 0 0 0,0 1-1 0 0,0-1 1 0 0,-1 1 0 0 0,1-1 0 0 0,0 1-15 0 0,0 12 337 0 0,0-10-14 0 0,0-3-58 0 0,0 0-29 0 0,0 0-4 0 0,0 0-9 0 0,0 0-40 0 0,0 0-21 0 0,0 0-2 0 0,0 0-5 0 0,0 0-24 0 0,0-3-17 0 0,-1-9 2 0 0,0-13-14 0 0,1 22-101 0 0,1 1 0 0 0,-1-1-1 0 0,0 1 1 0 0,1-1 0 0 0,-1 1 0 0 0,1-1 0 0 0,-1 1-1 0 0,2-1 0 0 0,3-5 0 0 0,-4 6 0 0 0,0 1 0 0 0,0-1 0 0 0,-1 1 0 0 0,1-1 0 0 0,0 1 0 0 0,-1-1 0 0 0,1 1 0 0 0,-1-1 0 0 0,1 1 0 0 0,-1-1 0 0 0,1 0 0 0 0,-1 1 0 0 0,0-1 0 0 0,0 0 0 0 0,0 0-3 0 0,0-1-1 0 0,1 1 0 0 0,-1 0 0 0 0,0 0 0 0 0,1-1 1 0 0,0 1-1 0 0,-1 0 0 0 0,1 0 0 0 0,0 0 0 0 0,0 0 1 0 0,1-2 3 0 0,8-18-40 0 0,-8 18 20 0 0,0-1-1 0 0,0 1 1 0 0,0 0-1 0 0,0 0 1 0 0,2-1 20 0 0,11-14-163 0 0,-5 7 26 0 0,0-7-119 0 0,2 3 91 0 0,-11 15 161 0 0,3-3-31 0 0,0 0-1 0 0,0 0 1 0 0,1 0 0 0 0,-1 1 0 0 0,2-1 35 0 0,-3 3-15 0 0,-1-1 0 0 0,1 1 0 0 0,0 0 0 0 0,0 1-1 0 0,0-1 1 0 0,0 0 0 0 0,-1 1 0 0 0,1 0 0 0 0,0-1 0 0 0,0 1 0 0 0,1 1 15 0 0,72-1-14 0 0,-74 0 14 0 0,1 0 0 0 0,-1 0 0 0 0,0 0 0 0 0,0 1 0 0 0,0-1 0 0 0,0 1 0 0 0,0 0 0 0 0,0 0 0 0 0,0-1 0 0 0,0 1 0 0 0,0 1 0 0 0,0-1 0 0 0,0 0 0 0 0,0 1 0 0 0,21 21 2 0 0,-11-10 8 0 0,67 66 354 0 0,-76-75-342 0 0,1 0-1 0 0,-1 0 0 0 0,0 1 1 0 0,0 0-1 0 0,-1-1 0 0 0,0 1 0 0 0,1 0 1 0 0,-1 2-22 0 0,7 13 21 0 0,-4-12-20 0 0,-4-7 3 0 0,0 1 0 0 0,0-1 1 0 0,0 1-1 0 0,-1-1 0 0 0,1 1 0 0 0,0-1 1 0 0,-1 1-1 0 0,1-1 0 0 0,-1 1 0 0 0,0 0 1 0 0,1-1-1 0 0,-1 1 0 0 0,0 0 0 0 0,0-1-4 0 0,0 47 12 0 0,0-44-129 0 0,0-1 36 0 0,0 4 9 0 0,0-2 81 0 0,0 4 88 0 0,0-7-108 0 0,0 1-44 0 0,0 0-91 0 0,0 0-111 0 0,0 0 65 0 0,0-1-44 0 0,0 0-46 0 0,0 1-51 0 0,0 0-55 0 0,0 0-59 0 0,0 1-63 0 0,0 0-66 0 0,0-3 146 0 0,0 1-56 0 0,0 0-48 0 0,0-1-44 0 0,0 1-163 0 0,0 0-42 0 0,0 0-198 0 0,0 2-536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28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1 222 7568 0 0,'0'0'166'0'0,"0"0"29"0"0,2 0 14 0 0,6 1-89 0 0,-5 4-46 0 0,2 2-46 0 0,-4-7-28 0 0,-1 1 0 0 0,1-1 0 0 0,0 0 0 0 0,0 0 0 0 0,0 1 0 0 0,-1-1 0 0 0,1 0 0 0 0,0 0 0 0 0,0 0 0 0 0,0 0 0 0 0,0 1 0 0 0,0-1 0 0 0,-1-1 0 0 0,2 1 0 0 0,3 0 28 0 0,0 1 50 0 0,8-1 175 0 0,-12 0-195 0 0,1 1-1 0 0,-1-1 1 0 0,1 0-1 0 0,0 0 1 0 0,-1-1-1 0 0,1 1 1 0 0,-1 0-1 0 0,1 0 0 0 0,0-1 1 0 0,-1 1-1 0 0,1-1 1 0 0,-1 0-1 0 0,1 1-57 0 0,2-7 389 0 0,-4 7-363 0 0,1-1 0 0 0,-1 1-1 0 0,0-1 1 0 0,0 1 0 0 0,1 0 0 0 0,-1-1 0 0 0,0 1 0 0 0,1-1-1 0 0,-1 1 1 0 0,0 0 0 0 0,1-1 0 0 0,-1 1 0 0 0,1 0-1 0 0,-1 0 1 0 0,1-1 0 0 0,-1 1 0 0 0,0 0 0 0 0,1 0-1 0 0,-1 0 1 0 0,1-1 0 0 0,-1 1 0 0 0,1 0 0 0 0,-1 0 0 0 0,1 0-1 0 0,-1 0 1 0 0,1 0 0 0 0,-1 0 0 0 0,1 0 0 0 0,-1 0-1 0 0,1 0 1 0 0,-1 0 0 0 0,1 1-26 0 0,13-4 578 0 0,-4-3-95 0 0,-2 1-136 0 0,-1 2-4 0 0,-1 0-38 0 0,0 0-37 0 0,-1 0-36 0 0,2 0 13 0 0,1 0-9 0 0,0 3-53 0 0,8-3 106 0 0,-12 0-234 0 0,4-4 171 0 0,4-4 76 0 0,-8 8-246 0 0,-1 1-43 0 0,4-1 21 0 0,-7 3-31 0 0,1 0 0 0 0,-1 0 0 0 0,1 0 0 0 0,-1-1 0 0 0,1 1 0 0 0,-1 0 0 0 0,1 0 0 0 0,-1 0 0 0 0,0-1 0 0 0,1 1 0 0 0,-1 0 0 0 0,1 0 0 0 0,-1-1 0 0 0,0 1 0 0 0,1 0 0 0 0,-1-1 0 0 0,0 1 0 0 0,0-1 0 0 0,1 1 0 0 0,-1 0 0 0 0,0-1 0 0 0,0 1 0 0 0,1-1 0 0 0,-1 1 0 0 0,0-1 0 0 0,0 1 0 0 0,0 0 0 0 0,0-1 0 0 0,0 1 0 0 0,0-1 0 0 0,0 1 0 0 0,0-1 0 0 0,0 1 0 0 0,0-1 0 0 0,0 1 0 0 0,0-1-3 0 0,3-4 53 0 0,0 2-47 0 0,-2 1-3 0 0,11-22-1 0 0,-2 11 8 0 0,-6 5 71 0 0,-5 0-53 0 0,1 8-19 0 0,0-2 55 0 0,-2-8-12 0 0,-5 3-88 0 0,7 7 32 0 0,-1-1 0 0 0,1 1-1 0 0,-1 0 1 0 0,1-1 0 0 0,-1 1 0 0 0,1 0 0 0 0,-1-1 0 0 0,1 1-1 0 0,0-1 1 0 0,-1 1 0 0 0,1-1 0 0 0,0 1 0 0 0,-1-1-1 0 0,1 1 1 0 0,0-1 0 0 0,0 1 0 0 0,0-1 0 0 0,-1 1 0 0 0,1-1-1 0 0,0 1 1 0 0,0-1 0 0 0,0 0 0 0 0,0 1 0 0 0,0-1 0 0 0,0 1 4 0 0,0 0-2 0 0,0-1 1 0 0,0 1 0 0 0,0 0-1 0 0,0 0 1 0 0,0 0 0 0 0,0 0 0 0 0,0 0-1 0 0,0 0 1 0 0,0 0 0 0 0,0 0-1 0 0,0 0 1 0 0,0 0 0 0 0,0-1 0 0 0,0 1-1 0 0,0 0 1 0 0,0 0 0 0 0,0 0-1 0 0,0 0 1 0 0,0 0 0 0 0,0 0 0 0 0,0 0-1 0 0,0 0 1 0 0,0 0 0 0 0,0 0-1 0 0,0 0 1 0 0,0-1 0 0 0,0 1 0 0 0,0 0-1 0 0,0 0 1 0 0,0 0 0 0 0,-1 0-1 0 0,1 0 1 0 0,0 0 0 0 0,0 0 0 0 0,0 0-1 0 0,0 0 1 0 0,0 0 0 0 0,0 0-1 0 0,0 0 1 0 0,0 0 0 0 0,0 0 0 0 0,0 0-1 0 0,0 0 1 0 0,-1 0 0 0 0,1 0-1 0 0,0 0 1 0 0,0 0 0 0 0,0 0 0 0 0,0 0-1 0 0,0 0 1 0 0,0 0 0 0 0,0 0-1 0 0,0 0 1 0 0,0 0 0 0 0,0 0 0 0 0,-1 0-1 0 0,1 0 2 0 0,0 0-3 0 0,0 0-1 0 0,-1 0 1 0 0,1 0-1 0 0,0 0 0 0 0,-1 0 1 0 0,1 0-1 0 0,0 0 1 0 0,-1 0-1 0 0,1 0 1 0 0,0 0-1 0 0,-1 0 1 0 0,1 0-1 0 0,-1 0 1 0 0,1 0-1 0 0,0 0 0 0 0,-1 0 1 0 0,1 0-1 0 0,0 0 1 0 0,0-1-1 0 0,-1 1 1 0 0,1 0-1 0 0,0 0 1 0 0,-1 0-1 0 0,1-1 1 0 0,0 1-1 0 0,0 0 0 0 0,-1 0 1 0 0,1-1-1 0 0,0 1 1 0 0,0 0-1 0 0,0-1 1 0 0,-1 1-1 0 0,1 0 1 0 0,0 0-1 0 0,0-1 1 0 0,0 1-1 0 0,0-1 4 0 0,0 1-6 0 0,-1 0 1 0 0,1-1-1 0 0,0 1 1 0 0,0 0-1 0 0,0-1 0 0 0,0 1 1 0 0,-1-1-1 0 0,1 1 1 0 0,0 0-1 0 0,0-1 0 0 0,-1 1 1 0 0,1 0-1 0 0,0 0 1 0 0,-1-1-1 0 0,1 1 0 0 0,0 0 1 0 0,-1 0-1 0 0,1-1 0 0 0,0 1 1 0 0,-1 0-1 0 0,1 0 6 0 0,-10-3-99 0 0,-8 2-42 0 0,2 4 40 0 0,-12 9 36 0 0,27-12 62 0 0,1 0-1 0 0,-1 1 0 0 0,0-1 0 0 0,1 0 1 0 0,-1 0-1 0 0,0 1 0 0 0,1-1 0 0 0,-1 0 0 0 0,0 1 1 0 0,1-1-1 0 0,-1 1 0 0 0,1-1 0 0 0,-1 1 1 0 0,1-1-1 0 0,-1 1 0 0 0,1-1 0 0 0,-1 1 0 0 0,1 0 1 0 0,0-1-1 0 0,-1 1 0 0 0,1-1 0 0 0,0 1 1 0 0,-1 0-1 0 0,1-1 0 0 0,0 1 0 0 0,0 0 4 0 0,-9 19-13 0 0,-4-4 13 0 0,11-15 0 0 0,1 0 0 0 0,0 0 0 0 0,0 1 0 0 0,-1-1 0 0 0,1 0 0 0 0,0 1 0 0 0,0-1 0 0 0,0 1 0 0 0,1-1 0 0 0,-1 1 0 0 0,0 0 0 0 0,0-1 0 0 0,1 1 0 0 0,-1 0 0 0 0,1-1 0 0 0,0 1 0 0 0,-1 0 0 0 0,1 0 0 0 0,0 0 0 0 0,1 10 0 0 0,-1-9 0 0 0,0 0 0 0 0,0 0 0 0 0,0 0 0 0 0,0 1 0 0 0,0-1 0 0 0,0 0 0 0 0,-1 0 0 0 0,0 0 0 0 0,0 1 0 0 0,0-1 0 0 0,-3 4-6 0 0,3-6 4 0 0,0 0 0 0 0,0 0 0 0 0,1-1 0 0 0,-1 1 0 0 0,1 0 0 0 0,-1 0 0 0 0,1 0 1 0 0,-1 0-1 0 0,1 0 0 0 0,-1 0 0 0 0,1 0 0 0 0,0 0 0 0 0,-1 0 0 0 0,1 1 0 0 0,0-1 0 0 0,0 0 0 0 0,0 0 1 0 0,0 0-1 0 0,0 0 0 0 0,0 0 0 0 0,0 0 0 0 0,1 0 0 0 0,-1 0 0 0 0,0 0 0 0 0,1 1 2 0 0,3 9-11 0 0,-2-8 11 0 0,-1 0 0 0 0,0 0 0 0 0,0 0 0 0 0,0 0 0 0 0,0 1 0 0 0,0-1 0 0 0,-1 0 0 0 0,1 0 1 0 0,-1 3-1 0 0,0-4-1 0 0,0-1 1 0 0,0 1 0 0 0,1 0 0 0 0,-1-1 0 0 0,0 1 0 0 0,1 0 0 0 0,-1-1 0 0 0,1 1 0 0 0,0-1 0 0 0,-1 1 0 0 0,1-1-1 0 0,0 1 1 0 0,0-1 0 0 0,0 1 0 0 0,4 6 19 0 0,0 2 34 0 0,-4-8-38 0 0,0 1-1 0 0,0-1 0 0 0,0 0 0 0 0,0 0 0 0 0,1 0 1 0 0,-1 0-1 0 0,1 0 0 0 0,0 0 0 0 0,0 0-14 0 0,27 27 186 0 0,5 5 70 0 0,-33-32-240 0 0,1-1 1 0 0,-1 1 0 0 0,1-1-1 0 0,0 0 1 0 0,0 0 0 0 0,0 0-1 0 0,-1 0 1 0 0,2 0-17 0 0,15 9 191 0 0,-7-1-97 0 0,-2-3-33 0 0,-2-1 7 0 0,1-1 22 0 0,2 1 41 0 0,-2 0-26 0 0,2 1-11 0 0,3-4-69 0 0,32-2 28 0 0,-43 0-52 0 0,0 1 0 0 0,-1-1 0 0 0,1 0 0 0 0,0 0 0 0 0,0 1 0 0 0,0-1 0 0 0,0 1 0 0 0,-1 0 0 0 0,1-1 0 0 0,0 1 0 0 0,1 1-1 0 0,8 2 0 0 0,0-8 0 0 0,-9 3 0 0 0,-1 0 0 0 0,1 0 0 0 0,0 1 0 0 0,0-1 0 0 0,-1 0 0 0 0,1 1 0 0 0,0-1 0 0 0,0 1 0 0 0,0 0 0 0 0,0 0 0 0 0,1-1 0 0 0,12 1-15 0 0,-6 0-36 0 0,-4 0-90 0 0,0-2-60 0 0,19-9-275 0 0,-19 10 350 0 0,-2 0 9 0 0,-1 0-49 0 0,1 1-70 0 0,-2-1-88 0 0,1 0-109 0 0,-2 0 88 0 0,1 0-48 0 0,-1 0-43 0 0,1 0-38 0 0,-1-1-137 0 0,0 0-36 0 0,0-3-1425 0 0</inkml:trace>
  <inkml:trace contextRef="#ctx0" brushRef="#br0" timeOffset="284.81">647 1 6968 0 0,'6'5'55'0'0,"0"0"39"0"0,17 18 327 0 0,-17-16-329 0 0,-2 0-66 0 0,1 3 8 0 0,-4-7-35 0 0,0-1 1 0 0,0 0 0 0 0,0 0 0 0 0,0 1 0 0 0,1-1-1 0 0,-1 0 1 0 0,1 0 0 0 0,0 0 0 0 0,-1 0 0 0 0,13 13 34 0 0,-1 0 71 0 0,-2 0 75 0 0,-1 0 81 0 0,-4-7-2 0 0,1-1-33 0 0,8 2 153 0 0,2 4 34 0 0,-8-1-110 0 0,-3-4-70 0 0,-2-2-45 0 0,0 1 36 0 0,1-1 43 0 0,1 0 53 0 0,-2-2-60 0 0,1 1-37 0 0,2 2 127 0 0,1 1-53 0 0,2 2 30 0 0,-2-2-33 0 0,-1-1-21 0 0,-1-1 31 0 0,2 2 92 0 0,-2-3-130 0 0,0 0-45 0 0,6 3 125 0 0,8 8 137 0 0,-4 4 0 0 0,-8-7-170 0 0,3-1 47 0 0,-10-11-330 0 0,18 18 338 0 0,1 1-72 0 0,-1-1-81 0 0,1 0-91 0 0,-7-3-114 0 0,-8-3 1 0 0,5-7 32 0 0,-9-6-42 0 0,-1 1 1 0 0,1 0-1 0 0,-1 0 1 0 0,0-1-1 0 0,1 1 1 0 0,-1 0-1 0 0,0 0 1 0 0,0 0 0 0 0,0 0-1 0 0,0 0 1 0 0,0-1-1 0 0,0 1 1 0 0,0 0-1 0 0,0 1-1 0 0,0 11 5 0 0,0-11-57 0 0,0-1-82 0 0,0-1-146 0 0,0 0 140 0 0,0 0-50 0 0,0 0-77 0 0,0 0 86 0 0,0 0-38 0 0,0 0-41 0 0,0 0-38 0 0,0 0-400 0 0,0 0 99 0 0,0 0-53 0 0,0 0-764 0 0,0 0-600 0 0,0 0-1141 0 0</inkml:trace>
  <inkml:trace contextRef="#ctx0" brushRef="#br0" timeOffset="570.22">1073 1 7016 0 0,'0'0'201'0'0,"-2"2"-4"0"0,-12 11-173 0 0,3-2 88 0 0,-2 2 198 0 0,-2 6 339 0 0,10-10-396 0 0,0 5-30 0 0,0-3-70 0 0,-3 1 61 0 0,-21 28 575 0 0,19-26-520 0 0,1-1-70 0 0,0 1 143 0 0,0-3-59 0 0,5-5-114 0 0,0-1 0 0 0,-1 0-1 0 0,0 0 1 0 0,0-1 0 0 0,-4 4-169 0 0,-1-1 234 0 0,1 0 12 0 0,3 0-39 0 0,-4 7 115 0 0,-2 3 5 0 0,-14 4 177 0 0,10 0-107 0 0,8-9-140 0 0,-3 0 43 0 0,2-3-150 0 0,0 0-34 0 0,-15 15 110 0 0,3-3-45 0 0,5-5 10 0 0,3-1-82 0 0,8-1-28 0 0,-5-9-7 0 0,4 8-14 0 0,-4 0-36 0 0,7-10-3 0 0,2-1-143 0 0,1 0 46 0 0,4 7-82 0 0,-4-9-24 0 0,1 1 68 0 0,-1-1 59 0 0,0 0 48 0 0,1 1 96 0 0,0-1 175 0 0,0 0-175 0 0,0 0-51 0 0,0 1-83 0 0,0-1-114 0 0,-1 0 28 0 0,1 0-40 0 0,-1 0-43 0 0,1 0-48 0 0,0 0-49 0 0,-1 0-56 0 0,2 0-209 0 0,-1 0-112 0 0,0 0-120 0 0,0 0 357 0 0,0 0-33 0 0,3 0-1397 0 0,5 0-1066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26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206 111 7224 0 0,'0'0'165'0'0,"-3"-3"22"0"0,-8-10 7 0 0,6 0-23 0 0,-5 8-136 0 0,3-7-35 0 0,7 11 0 0 0,-1 0 0 0 0,1 0 0 0 0,-1 0 0 0 0,1 0 0 0 0,-1 0 0 0 0,1 0 0 0 0,-1 0 0 0 0,0 0 0 0 0,1 1 0 0 0,-1-1 0 0 0,0 0 0 0 0,0 0 0 0 0,0 0 0 0 0,0 1 0 0 0,1-1 0 0 0,-2 0 0 0 0,-4-1 7 0 0,-1-1 74 0 0,4-2 106 0 0,1-1 76 0 0,-11 1 321 0 0,-1-5 22 0 0,13 8-324 0 0,-1 1-66 0 0,0 0-57 0 0,1 1-48 0 0,-1 0-28 0 0,0 0-42 0 0,-3 1 0 0 0,3-1 4 0 0,1 0 53 0 0,-3 0 52 0 0,-1 0 87 0 0,-12 0 769 0 0,10 0-649 0 0,3 0-233 0 0,1 0-53 0 0,1 0-65 0 0,-1 0-75 0 0,3 0 74 0 0,0 0-1 0 0,0 0 1 0 0,0 0-1 0 0,0 0 1 0 0,0 0-1 0 0,0 0 1 0 0,0 0-1 0 0,0 0 1 0 0,0 0-1 0 0,0 0 1 0 0,-1 0-1 0 0,1 0 1 0 0,0 0-1 0 0,0 0 1 0 0,0 0 0 0 0,0 0-1 0 0,0 0 1 0 0,0 0-1 0 0,0 0 1 0 0,0 0-1 0 0,0 0 1 0 0,0 0-1 0 0,-1 0 1 0 0,1 0-1 0 0,0 0 1 0 0,0 0-1 0 0,0 0 1 0 0,0 0-1 0 0,0 0 1 0 0,0 1-1 0 0,0-1 1 0 0,0 0-1 0 0,0 0 1 0 0,0 0-1 0 0,0 0 1 0 0,0 0-1 0 0,0 0 1 0 0,0 0-1 0 0,0 0 1 0 0,0 0-1 0 0,0 0 1 0 0,0 0-1 0 0,0 0 1 0 0,0 1-1 0 0,0-1 1 0 0,0 0-1 0 0,0 0 1 0 0,0 0-1 0 0,0 0 1 0 0,0 0 0 0 0,0 0-1 0 0,0 0 1 0 0,0 0-1 0 0,0 0 1 0 0,0 0-1 0 0,0 1 1 0 0,0-1-5 0 0,0 0 10 0 0,0 1 1 0 0,0-1-1 0 0,0 0 1 0 0,0 1-1 0 0,0-1 1 0 0,0 1 0 0 0,0-1-1 0 0,0 1 1 0 0,0-1-1 0 0,0 0 1 0 0,-1 1 0 0 0,1-1-1 0 0,0 1 1 0 0,0-1-1 0 0,0 0 1 0 0,-1 1-1 0 0,1-1 1 0 0,0 0 0 0 0,0 1-1 0 0,-1-1 1 0 0,1 0-1 0 0,0 1 1 0 0,0-1-1 0 0,-1 0 1 0 0,1 0 0 0 0,0 1-1 0 0,-1-1 1 0 0,1 0-1 0 0,-1 0 1 0 0,1 0-1 0 0,-1 1-10 0 0,-5 3 167 0 0,0 4 17 0 0,-2 9 29 0 0,6-13-144 0 0,-1 12 150 0 0,1 0-48 0 0,-3-8-97 0 0,4-7-58 0 0,0 1 0 0 0,0-1 0 0 0,0 1 0 0 0,0-1 0 0 0,1 1 0 0 0,-1-1 0 0 0,0 1 0 0 0,1-1 0 0 0,-1 1 0 0 0,1 0 0 0 0,0-1 0 0 0,0 1 0 0 0,-1 0 0 0 0,1 0-16 0 0,0 19 150 0 0,0 8-63 0 0,0-2-44 0 0,0-7 23 0 0,3-4 48 0 0,2 0 63 0 0,1-1 2 0 0,-1 11 77 0 0,3-5-6 0 0,3-3-38 0 0,-6-13-146 0 0,-1 0-1 0 0,0 0 1 0 0,1-1-1 0 0,0 0 1 0 0,0 1-66 0 0,28 16 224 0 0,2-2-69 0 0,-27-15-125 0 0,-5-3-15 0 0,1 0-1 0 0,-1-1 0 0 0,0 1 0 0 0,0-1 1 0 0,0 1-1 0 0,1-1 0 0 0,-1 0 0 0 0,0 0 1 0 0,0 0-1 0 0,1-1-14 0 0,8 1 49 0 0,-11-1-44 0 0,1 1 0 0 0,0 0 0 0 0,-1 0 0 0 0,1 0 0 0 0,0-1-1 0 0,-1 1 1 0 0,1-1 0 0 0,-1 1 0 0 0,1-1 0 0 0,-1 0 0 0 0,1 1-1 0 0,-1-1 1 0 0,1-1-5 0 0,0 1 0 0 0,0 0 1 0 0,-1 0-1 0 0,1 0 0 0 0,0 0 0 0 0,0 1 0 0 0,0-1 0 0 0,-1 0 0 0 0,1 1 0 0 0,0-1 0 0 0,0 1 0 0 0,0 0 0 0 0,0 0 0 0 0,2 0 0 0 0,-1 0 0 0 0,-1 0-1 0 0,1-1 0 0 0,0 1 0 0 0,0-1 1 0 0,0 1-1 0 0,0-1 0 0 0,0 0 1 0 0,5-3-30 0 0,-1 0-33 0 0,0-2-48 0 0,0 0-62 0 0,1-2-75 0 0,-5 6 125 0 0,-1 0 37 0 0,8-4-173 0 0,-7 4 107 0 0,0 1-93 0 0,0 0 23 0 0,-1-1-62 0 0,1 1-71 0 0,0 0-79 0 0,-2 0 68 0 0,1 0-50 0 0,-1 0-44 0 0,1 0-39 0 0,0-1-142 0 0,0 0-38 0 0,0 0-174 0 0,2-1-466 0 0</inkml:trace>
  <inkml:trace contextRef="#ctx0" brushRef="#br0" timeOffset="368.12">553 0 9328 0 0,'0'0'208'0'0,"0"0"33"0"0,0 3 15 0 0,1 33 223 0 0,6-21 6 0 0,-2-6-233 0 0,0 23 768 0 0,0-24-750 0 0,1 2 128 0 0,-5-4-159 0 0,0 2 33 0 0,2 5 241 0 0,2-3-106 0 0,0-2-138 0 0,1 3 89 0 0,1 3 22 0 0,-4-7-221 0 0,-2-6-103 0 0,-1 1 1 0 0,1 0-1 0 0,-1 0 0 0 0,1 0 0 0 0,-1 0 1 0 0,0 0-1 0 0,0 0 0 0 0,0-1 0 0 0,0 1 1 0 0,0 0-1 0 0,0 1-56 0 0,-1 9 248 0 0,4 0-99 0 0,7 5 5 0 0,5 10 55 0 0,-11-11-157 0 0,-1-10 1 0 0,0-3-43 0 0,-2-1-10 0 0,11 22 57 0 0,-10-21-93 0 0,1 2 56 0 0,-1-1 6 0 0,0-2-39 0 0,-1 1-34 0 0,0 0-46 0 0,0 0-27 0 0,-1 0-47 0 0,1 1-53 0 0,-1 0-59 0 0,0-2 153 0 0,0-1 14 0 0,0 1-14 0 0,0-1-40 0 0,0 0-11 0 0,0 0-39 0 0,0 0-47 0 0,0 0-51 0 0,0 0-57 0 0,0 0-51 0 0,0-1-46 0 0,0 0-40 0 0,0 1-148 0 0,0-1-39 0 0,0 0-177 0 0,0 0-480 0 0</inkml:trace>
  <inkml:trace contextRef="#ctx0" brushRef="#br0" timeOffset="838.72">884 111 7968 0 0,'0'2'233'0'0,"3"12"-9"0"0,1-6-184 0 0,-3-7-39 0 0,0 0-1 0 0,0 1 1 0 0,0-1-1 0 0,0 1 0 0 0,0-1 1 0 0,-1 1-1 0 0,1-1 1 0 0,-1 1-1 0 0,1 0 1 0 0,-1-1-1 0 0,0 1 1 0 0,0 0-1 0 0,1-1 1 0 0,-1 1-1 0 0,0 5 5 0 0,2 0 68 0 0,1-2 57 0 0,0 0 46 0 0,2 3 174 0 0,0 2 234 0 0,0 0-89 0 0,1 1 52 0 0,-4-3-132 0 0,-2 0-34 0 0,1 0-39 0 0,1 0-39 0 0,8 10 280 0 0,-4 6-9 0 0,1-16-109 0 0,-7-8-443 0 0,1 0 0 0 0,-1 0-1 0 0,1 1 1 0 0,-1-1 0 0 0,0 0 0 0 0,1 1-1 0 0,-1-1 1 0 0,1 1 0 0 0,-1-1 0 0 0,0 0-1 0 0,0 1 1 0 0,1-1 0 0 0,-1 1 0 0 0,0-1 0 0 0,0 1-1 0 0,1-1 1 0 0,-1 1 0 0 0,0-1 0 0 0,0 1-1 0 0,0-1 1 0 0,0 1 0 0 0,0-1 0 0 0,0 1-1 0 0,0-1 1 0 0,0 1 0 0 0,0-1 0 0 0,0 1-1 0 0,0-1 1 0 0,0 1-22 0 0,2 10 383 0 0,4 3 55 0 0,0-3-55 0 0,-4-2-65 0 0,-2-7-145 0 0,2 1-36 0 0,9 7 96 0 0,-9-7-10 0 0,-2-3-20 0 0,3 3-65 0 0,7 7-30 0 0,-7-7-4 0 0,-3-3-4 0 0,0 0-17 0 0,0 0-10 0 0,0 2-1 0 0,0 9 4 0 0,0-15-9 0 0,0 3-57 0 0,0-1 0 0 0,0 0-1 0 0,-1 0 1 0 0,2 0-1 0 0,-1 0 1 0 0,0 1-1 0 0,0-1 1 0 0,1 0-1 0 0,-1 0 1 0 0,1 1-1 0 0,0-2-9 0 0,3 1 12 0 0,-1 1-7 0 0,6-15 58 0 0,-5 8-33 0 0,-3 7-27 0 0,0 0 0 0 0,0-1 0 0 0,0 1 0 0 0,0-1 0 0 0,0 1 0 0 0,-1-1 0 0 0,1 0 0 0 0,-1 1 0 0 0,1-1 0 0 0,-1 1 0 0 0,0-1 0 0 0,1 0 0 0 0,-1 0 0 0 0,0 1 0 0 0,0-2-3 0 0,0-3 9 0 0,1 0-1 0 0,0 1 1 0 0,0-1 0 0 0,0 0-1 0 0,1 1 1 0 0,0-1 0 0 0,0 1-1 0 0,1 0 1 0 0,-1 0 0 0 0,1 0-9 0 0,8-14-96 0 0,-6-7-58 0 0,6-1-95 0 0,5 4 71 0 0,-9 16 133 0 0,0 1 0 0 0,0 0 1 0 0,1 1-1 0 0,-1-1 0 0 0,1 1 0 0 0,1 1 0 0 0,3-2 45 0 0,6 2-58 0 0,12 5 49 0 0,-18 0-3 0 0,-6 1-36 0 0,-2 2 40 0 0,0 0 7 0 0,0-1 0 0 0,-1 1 1 0 0,0 0-1 0 0,1 0 0 0 0,0 2 1 0 0,-2-1-1 0 0,-1-4 3 0 0,-1-1 0 0 0,0 1 0 0 0,0 0 0 0 0,1-1 0 0 0,-1 1 0 0 0,0-1 0 0 0,1 1 0 0 0,-1 0-1 0 0,1-1 1 0 0,-1 1 0 0 0,1-1 0 0 0,-1 1 0 0 0,1-1 0 0 0,-1 0 0 0 0,1 1 0 0 0,-1-1 0 0 0,1 1 0 0 0,-1-1 0 0 0,1 0 0 0 0,0 1 0 0 0,-1-1 0 0 0,1 0-2 0 0,4 2 12 0 0,7 10 21 0 0,2 14 127 0 0,-11-19-119 0 0,29 56 391 0 0,-27-31-193 0 0,6-19-126 0 0,-9-10-15 0 0,-1 1-45 0 0,-1 5-12 0 0,-1-7-9 0 0,1 5 8 0 0,2 11 91 0 0,-2-18-127 0 0,0 1-1 0 0,0-1 1 0 0,0 1 0 0 0,1-1-1 0 0,-1 0 1 0 0,0 1-1 0 0,0-1 1 0 0,1 1 0 0 0,-1-1-1 0 0,0 0 1 0 0,1 1 0 0 0,-1-1-1 0 0,1 0 1 0 0,-1 0 0 0 0,0 1-1 0 0,1-1 1 0 0,-1 0 0 0 0,1 0-1 0 0,-1 0 1 0 0,0 1 0 0 0,1-1-1 0 0,-1 0 1 0 0,1 0 0 0 0,-1 0-1 0 0,1 0 1 0 0,-1 0 0 0 0,1 0-1 0 0,-1 0 1 0 0,1 0-1 0 0,-1 0-3 0 0,3 0 80 0 0,-3 3 0 0 0,0 7 0 0 0,0-7 0 0 0,0-3 0 0 0,3 0-13 0 0,-3 0-66 0 0,0 0-1 0 0,1 0 0 0 0,-1 0 1 0 0,1 0-1 0 0,-1 0 1 0 0,1 0-1 0 0,-1 0 1 0 0,0 0-1 0 0,1 0 1 0 0,-1-1-1 0 0,1 1 0 0 0,-1 0 1 0 0,0 0-1 0 0,1 0 1 0 0,-1 0-1 0 0,1-1 1 0 0,-1 1-1 0 0,0 0 0 0 0,1 0 1 0 0,-1-1-1 0 0,0 1 1 0 0,1 0-1 0 0,-1 0 1 0 0,0-1-1 0 0,0 1 1 0 0,1 0-1 0 0,-1-1 0 0 0,0 1 1 0 0,0-1-1 0 0,0 1 1 0 0,1-1-1 0 0,3-5 11 0 0,7 0 37 0 0,-6-4-36 0 0,6 5-12 0 0,-6-9 0 0 0,7-6 1 0 0,2-4-24 0 0,-12 19-13 0 0,-1 1 0 0 0,1 0 1 0 0,0 0-1 0 0,1 0 0 0 0,0-2 36 0 0,1 0-55 0 0,1 1 0 0 0,0-1 0 0 0,1 1 0 0 0,0-1 55 0 0,5-5-80 0 0,-9 8 57 0 0,1 1 0 0 0,-1-1-1 0 0,0 0 1 0 0,-1 0 0 0 0,1 0 0 0 0,0-2 23 0 0,-1 4-9 0 0,-1-1 0 0 0,1 1-1 0 0,-1 0 1 0 0,1-1 0 0 0,0 1 0 0 0,-1 0 0 0 0,1-1 0 0 0,0 1 0 0 0,0 0 0 0 0,0 0 0 0 0,0 0 0 0 0,0 0 0 0 0,0 0 0 0 0,0 0 0 0 0,1 0 0 0 0,-1 0 0 0 0,0 0 0 0 0,0 1 0 0 0,1-1 0 0 0,-1 0 0 0 0,1 1 0 0 0,-1-1 0 0 0,0 1 0 0 0,1-1 0 0 0,-1 1 0 0 0,1 0 0 0 0,-1 0 0 0 0,1 0 0 0 0,0 0 9 0 0,-1 0-2 0 0,1-1 1 0 0,0 1-1 0 0,0 0 1 0 0,-1 0 0 0 0,1-1-1 0 0,0 1 1 0 0,0-1-1 0 0,-1 0 1 0 0,1 1-1 0 0,-1-1 1 0 0,1 0-1 0 0,0 0 1 0 0,-1 0 1 0 0,1 0 0 0 0,-1 0 0 0 0,1 0 0 0 0,-1 0 0 0 0,1 0 1 0 0,0 1-1 0 0,-1-1 0 0 0,1 0 0 0 0,0 1 0 0 0,0 0 0 0 0,-1-1 0 0 0,1 1 0 0 0,0 0 0 0 0,0 0 0 0 0,10-1 0 0 0,-9 1 0 0 0,0 0 0 0 0,0-1 0 0 0,0 1 0 0 0,1 1 0 0 0,-1-1 0 0 0,0 0 0 0 0,0 1 0 0 0,0 0 0 0 0,1-1 0 0 0,-1 1 0 0 0,5 4 0 0 0,-6-4 0 0 0,-1 0 0 0 0,0 0 0 0 0,1 0 0 0 0,-1 0 0 0 0,1-1 0 0 0,-1 1 0 0 0,1 0 0 0 0,0-1 0 0 0,-1 1 0 0 0,1-1 0 0 0,-1 0 0 0 0,1 0 0 0 0,0 1 0 0 0,0-1 0 0 0,-1 0 1 0 0,0 0 0 0 0,1 0-1 0 0,-1 0 1 0 0,0 0-1 0 0,1 0 1 0 0,-1 0-1 0 0,0 1 1 0 0,0-1-1 0 0,1 0 1 0 0,-1 1-1 0 0,0-1 1 0 0,0 1-1 0 0,0 0 1 0 0,0-1-1 0 0,0 1 1 0 0,0 0 0 0 0,0 0-1 0 0,0-1 1 0 0,0 1-1 0 0,0 0 1 0 0,0 0-1 0 0,0 0 1 0 0,0 0-1 0 0,-1 0 1 0 0,2 1-1 0 0,3 12 53 0 0,8-7-28 0 0,-3 7 13 0 0,-1-1 0 0 0,0 2-1 0 0,-1-1 1 0 0,1 4-38 0 0,-4 14 53 0 0,-3-27-53 0 0,1-2 0 0 0,21 20 0 0 0,-8-10 0 0 0,-3-7 0 0 0,-11-3-5 0 0,0 1-27 0 0,2-1-45 0 0,1-1-29 0 0,0-1-34 0 0,6 1-218 0 0,-6 5-162 0 0,-2-3 192 0 0,-3-4 263 0 0,1 1 0 0 0,0-1 1 0 0,0 0-1 0 0,0 1 0 0 0,-1-1 1 0 0,1 0-1 0 0,0 0 1 0 0,0 0-1 0 0,0 1 0 0 0,0-1 1 0 0,-1 0-1 0 0,1 0 0 0 0,0 0 1 0 0,1 0 64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23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1 269 8808 0 0,'0'0'197'0'0,"0"0"24"0"0,3 0 19 0 0,12-1-64 0 0,0 0-99 0 0,-9-1-77 0 0,-1 1 0 0 0,1-1 0 0 0,0 0 0 0 0,-1 0 0 0 0,1-1 0 0 0,4-2 0 0 0,0-1 33 0 0,0-1 39 0 0,-5 5-45 0 0,1-1 60 0 0,0 0 51 0 0,0 1 41 0 0,6-3 233 0 0,-9 4-258 0 0,0-1 0 0 0,1 0 0 0 0,-1 1 0 0 0,0-1 0 0 0,0 0 0 0 0,-1 0 0 0 0,3-2-154 0 0,2-4 340 0 0,5-4 98 0 0,-6 7-268 0 0,0 1-34 0 0,5-1 99 0 0,-2 2-55 0 0,-8 2-162 0 0,-1 1-1 0 0,1-1 0 0 0,0 0 1 0 0,0 1-1 0 0,-1-1 1 0 0,1 1-1 0 0,0-1 0 0 0,-1 0 1 0 0,1 0-1 0 0,-1 1 0 0 0,1-1 1 0 0,-1 0-1 0 0,1 0-17 0 0,4-13 272 0 0,6 9-141 0 0,-6-5-60 0 0,-1 7-38 0 0,0 3-25 0 0,-4 0-8 0 0,0 0 1 0 0,0 0-1 0 0,0 0 0 0 0,0 0 0 0 0,1 0 0 0 0,-1 0 1 0 0,0 0-1 0 0,0 0 0 0 0,0 0 0 0 0,0-1 0 0 0,1 1 0 0 0,-1 0 1 0 0,0 0-1 0 0,0 0 0 0 0,0 0 0 0 0,0 0 0 0 0,0 0 1 0 0,1 0-1 0 0,-1 0 0 0 0,0 0 0 0 0,0 0 0 0 0,0-1 0 0 0,0 1 1 0 0,0 0-1 0 0,0 0 0 0 0,0 0 0 0 0,1 0 0 0 0,-1 0 0 0 0,0-1 1 0 0,0 1-1 0 0,0 0 0 0 0,0 0 0 0 0,0 0 0 0 0,0 0 1 0 0,0-1-1 0 0,0 1 0 0 0,0 0 0 0 0,0 0 0 0 0,0 0 0 0 0,0 0 1 0 0,0-1-1 0 0,1-9 64 0 0,-1-9 84 0 0,0 18-148 0 0,1 1 0 0 0,-1 0 1 0 0,0-1-1 0 0,0 1 0 0 0,0-1 0 0 0,0 1 0 0 0,0-1 1 0 0,0 1-1 0 0,0 0 0 0 0,0-1 0 0 0,-1 1 1 0 0,1-1-1 0 0,0 1 0 0 0,0 0 0 0 0,0-1 1 0 0,0 1-1 0 0,-1 0 0 0 0,1-1 0 0 0,0 1 0 0 0,0-1 1 0 0,0 1-1 0 0,-1 0 0 0 0,1 0 0 0 0,0-1 1 0 0,-1 1-1 0 0,1 0 0 0 0,0-1 0 0 0,-1 1 1 0 0,1 0-1 0 0,0 0 0 0 0,-1 0 0 0 0,1-1 0 0 0,0 1 1 0 0,-1 0-1 0 0,1 0 0 0 0,-1 0 0 0 0,1 0 1 0 0,0 0-1 0 0,-1 0 0 0 0,1 0 0 0 0,-1 0 0 0 0,1 0 1 0 0,-1 0-1 0 0,1 0 0 0 0,0 0 0 0 0,-1 0 1 0 0,1 0-1 0 0,-1 0 0 0 0,1 0 0 0 0,-1 0 0 0 0,0 1 0 0 0,0-1 0 0 0,0 0 0 0 0,0 0 0 0 0,1 0 0 0 0,-1 0 0 0 0,0-1 0 0 0,0 1 0 0 0,0 0 0 0 0,0 0 0 0 0,1 0 0 0 0,-1-1 0 0 0,0 1 0 0 0,0 0 0 0 0,1-1 0 0 0,-1 1 0 0 0,0-1 0 0 0,0 1 0 0 0,0-1 0 0 0,-2-6 2 0 0,3 7-1 0 0,0-1-1 0 0,0 1 1 0 0,0 0-1 0 0,0 0 1 0 0,0 0-1 0 0,0 0 1 0 0,0-1-1 0 0,0 1 1 0 0,0 0-1 0 0,0 0 1 0 0,0 0-1 0 0,0 0 1 0 0,0-1-1 0 0,0 1 1 0 0,0 0-1 0 0,0 0 1 0 0,0 0-1 0 0,0 0 1 0 0,-1 0-1 0 0,1-1 1 0 0,0 1-1 0 0,0 0 1 0 0,0 0-1 0 0,0 0 1 0 0,0 0-1 0 0,-1 0 1 0 0,1 0-1 0 0,0 0 1 0 0,0 0-1 0 0,0-1 1 0 0,0 1-1 0 0,0 0 1 0 0,-1 0-1 0 0,1 0 1 0 0,0 0-1 0 0,0 0 1 0 0,0 0-1 0 0,-1 0 1 0 0,1 0-1 0 0,0 0 0 0 0,-29-1 42 0 0,25 1-42 0 0,0 0 0 0 0,0 0 0 0 0,0-1 0 0 0,0 1 0 0 0,-3-2 0 0 0,-4-4 0 0 0,11 5 0 0 0,-1 1 0 0 0,0-1 0 0 0,0 1 0 0 0,1-1 0 0 0,-1 1 0 0 0,0-1 0 0 0,0 1 0 0 0,0 0 0 0 0,1-1 0 0 0,-1 1 0 0 0,0 0 0 0 0,0-1 0 0 0,0 1 0 0 0,0 0 0 0 0,0 0 0 0 0,0 0 0 0 0,1 0 0 0 0,-1 0 0 0 0,0 0 0 0 0,0 0 0 0 0,0 0 0 0 0,0 0 0 0 0,0 1 0 0 0,0-1 0 0 0,1 0 0 0 0,-2 1 0 0 0,-29 14-15 0 0,22-10-16 0 0,8-3 27 0 0,-1-2-1 0 0,1 1 0 0 0,-1 0 0 0 0,1 0 0 0 0,-1 0 0 0 0,1-1 0 0 0,-1 1 0 0 0,0-1 1 0 0,1 1-1 0 0,-1-1 0 0 0,-1 1 5 0 0,3-1-1 0 0,0 0 0 0 0,-1 0 1 0 0,1 0-1 0 0,0-1 0 0 0,0 1 0 0 0,0 0 1 0 0,0 0-1 0 0,0 0 0 0 0,0 0 0 0 0,0 0 1 0 0,0 0-1 0 0,0 0 0 0 0,0 0 0 0 0,-1 0 1 0 0,1 0-1 0 0,0 0 0 0 0,0 0 0 0 0,0 1 1 0 0,0-1-1 0 0,0 0 0 0 0,0 0 0 0 0,0 0 1 0 0,0 0-1 0 0,0 0 0 0 0,0 0 0 0 0,0 0 1 0 0,-1 0-1 0 0,1 0 0 0 0,0 0 0 0 0,0 0 1 0 0,0 0-1 0 0,0 0 0 0 0,0 0 0 0 0,0 0 1 0 0,0 0-1 0 0,0 0 0 0 0,0 1 0 0 0,0-1 1 0 0,0 0-1 0 0,0 0 0 0 0,0 0 0 0 0,0 0 1 0 0,0 0-1 0 0,0 0 0 0 0,0 0 0 0 0,0 0 1 0 0,0 0-1 0 0,0 0 0 0 0,0 1 0 0 0,0-1 1 0 0,0 0-1 0 0,0 0 0 0 0,0 0 1 0 0,0 0-1 0 0,0 0 0 0 0,0 0 0 0 0,0 0 1 0 0,0 1 0 0 0,0-1-1 0 0,0 1 1 0 0,0 0-1 0 0,0-1 1 0 0,0 1-1 0 0,0-1 1 0 0,-1 1-1 0 0,1-1 1 0 0,0 1-1 0 0,0 0 1 0 0,0-1-1 0 0,-1 1 1 0 0,1-1-1 0 0,0 1 1 0 0,-1-1-1 0 0,1 0 1 0 0,0 1 0 0 0,-1-1-1 0 0,1 1 1 0 0,-1-1-1 0 0,1 0 1 0 0,-1 1-1 0 0,1-1 1 0 0,-1 1 0 0 0,0-1 0 0 0,1 1 0 0 0,-1-1 0 0 0,0 0 0 0 0,1 1 0 0 0,-1-1 0 0 0,1 1 0 0 0,-1 0 0 0 0,1-1 0 0 0,-1 1 0 0 0,1-1 0 0 0,0 1 0 0 0,-1 0 0 0 0,1-1 0 0 0,0 1 0 0 0,-1 0 0 0 0,1-1 0 0 0,0 1 0 0 0,0 0 0 0 0,-1 0 0 0 0,1-1 0 0 0,0 1 0 0 0,0 0 0 0 0,0 0 1 0 0,0-1-1 0 0,0 1 0 0 0,0 1 1 0 0,0-1 1 0 0,0 1-1 0 0,0-1 1 0 0,0 1 0 0 0,-1 0-1 0 0,1-1 1 0 0,-1 1-1 0 0,1-1 1 0 0,-1 1-1 0 0,0 0-1 0 0,-8 9 51 0 0,5-4 57 0 0,5 2-75 0 0,0-6-8 0 0,-2 4 15 0 0,1-5-26 0 0,0 0 1 0 0,0 0-1 0 0,0 0 0 0 0,0 0 0 0 0,0 1 0 0 0,1-1 1 0 0,-1 0-1 0 0,0 0 0 0 0,1 0 0 0 0,0 1-14 0 0,4 5 56 0 0,-4-7-41 0 0,0 1 0 0 0,0-1 0 0 0,0 1 0 0 0,-1-1 0 0 0,1 1 0 0 0,0-1 0 0 0,-1 1 0 0 0,1-1 0 0 0,-1 1 0 0 0,1 0 0 0 0,-1-1 0 0 0,0 1 0 0 0,0 0 0 0 0,0 0-15 0 0,0-1 16 0 0,0 1 1 0 0,1 0-1 0 0,-1 0 1 0 0,0 0 0 0 0,1-1-1 0 0,-1 1 1 0 0,1 0 0 0 0,0-1-1 0 0,-1 1 1 0 0,1 0-1 0 0,0-1 1 0 0,0 1 0 0 0,0-1-17 0 0,5 12 126 0 0,-4-2-3 0 0,1 4 48 0 0,10 1 23 0 0,0 0-20 0 0,-8-5-88 0 0,-4-9-71 0 0,0 0-1 0 0,0 1 1 0 0,0-1 0 0 0,0 0 0 0 0,1 0 0 0 0,-1 0 0 0 0,1 0 0 0 0,-1 0 0 0 0,1 0-15 0 0,10 10 74 0 0,-10-8-56 0 0,1-1 0 0 0,0 1 1 0 0,1-1-1 0 0,-1 0 0 0 0,0 0 0 0 0,1 0 0 0 0,0-1 0 0 0,0 1 0 0 0,0-1 1 0 0,0 1-19 0 0,23 2 53 0 0,-14 1-38 0 0,-12-5-9 0 0,1 0 0 0 0,-1 0-1 0 0,0-1 1 0 0,1 1 0 0 0,-1 0 0 0 0,1-1 0 0 0,-1 1-1 0 0,1-1 1 0 0,-1 0 0 0 0,1 1 0 0 0,0-1 0 0 0,-1 0 0 0 0,1 0-7 0 0,-1 0 3 0 0,0 0-1 0 0,0 0 0 0 0,0 0 0 0 0,1 0 0 0 0,-1 0 0 0 0,0 0 0 0 0,0 1 0 0 0,0-1 0 0 0,0 0 0 0 0,0 1 0 0 0,0-1 0 0 0,0 0 0 0 0,0 1 1 0 0,0 0-1 0 0,0-1 0 0 0,0 1 0 0 0,1 0-1 0 0,10 6 9 0 0,-7-6-2 0 0,-1-1-1 0 0,1 1 0 0 0,0 0 0 0 0,0-1 0 0 0,2 0-6 0 0,-3 0-45 0 0,2 0 46 0 0,-1 0-22 0 0,-1 1-32 0 0,-1-1-28 0 0,0 0-43 0 0,-1 0-19 0 0,1 0-40 0 0,-1 0-46 0 0,0-1-51 0 0,0 1 3 0 0,0 0-41 0 0,-1 0-45 0 0,0-1-47 0 0,1 1-52 0 0,-1-1-53 0 0,0 1-56 0 0,0-1-60 0 0,1-3-1340 0 0,-2-5-1123 0 0</inkml:trace>
  <inkml:trace contextRef="#ctx0" brushRef="#br0" timeOffset="325.25">553 32 7920 0 0,'0'0'174'0'0,"0"0"29"0"0,0 0 13 0 0,3 3-31 0 0,17 17-137 0 0,-16-16-3 0 0,1-2 17 0 0,1 1 152 0 0,1-1 175 0 0,-2 9 399 0 0,-1-8-370 0 0,3 1-53 0 0,0-1-43 0 0,0 1-34 0 0,-3-2-57 0 0,6 3 262 0 0,-1-1-91 0 0,4 5 99 0 0,-6-1-177 0 0,-3-5-159 0 0,-1 0 1 0 0,0 0-1 0 0,0 0 0 0 0,0 1 0 0 0,0 0 1 0 0,-1 0-166 0 0,3 3 265 0 0,-1-1-71 0 0,0-1-30 0 0,3 1 1 0 0,2 1 41 0 0,2 9 252 0 0,-2-8-259 0 0,3 3 79 0 0,-4 2-9 0 0,-3-6-147 0 0,0-1 1 0 0,0 1-1 0 0,0-1 0 0 0,1 0 0 0 0,0 0 0 0 0,4 2-122 0 0,8 9 228 0 0,-10-10-147 0 0,-5-4-40 0 0,1 0-1 0 0,-1 1 1 0 0,0-1-1 0 0,0 1 1 0 0,0-1-1 0 0,-1 1-40 0 0,3 7 106 0 0,-4-9-88 0 0,0 0 0 0 0,0 1 1 0 0,0-1-1 0 0,1 0 0 0 0,-1 0 0 0 0,1 0 0 0 0,-1 0 1 0 0,1 0-1 0 0,0 0-18 0 0,5 5 48 0 0,-3-4-23 0 0,-1 0-1 0 0,0 1 0 0 0,0-1 1 0 0,0 1-1 0 0,0-1 0 0 0,0 1-24 0 0,1 8 70 0 0,3-1-5 0 0,3 1 32 0 0,0-2-33 0 0,-7-5-10 0 0,-3 6-57 0 0,0-8-62 0 0,0-3 10 0 0,0 0-13 0 0,0 0-41 0 0,0 0-110 0 0,0 0-198 0 0,0-1 227 0 0,-1 1-36 0 0,0-1-73 0 0,1 1 99 0 0,-1-1-37 0 0,0 0-42 0 0,0 0-40 0 0,-1-1-423 0 0,0 0 107 0 0,1 0-53 0 0,-2-1-805 0 0,1 1-629 0 0,1 2-1197 0 0</inkml:trace>
  <inkml:trace contextRef="#ctx0" brushRef="#br0" timeOffset="603.26">790 1 4864 0 0,'0'13'141'0'0,"0"-13"-138"0"0,0 0-1 0 0,0 0 0 0 0,0 0 1 0 0,0 0-1 0 0,0 0 0 0 0,0 0 1 0 0,0 1-1 0 0,0-1 0 0 0,0 0 1 0 0,0 0-1 0 0,0 0 1 0 0,0 0-1 0 0,0 0 0 0 0,0 0 1 0 0,0 0-1 0 0,0 0 0 0 0,0 0 1 0 0,0 0-1 0 0,0 1 0 0 0,0-1 1 0 0,0 0-1 0 0,0 0 1 0 0,0 0-1 0 0,0 0 0 0 0,0 0 1 0 0,0 0-1 0 0,0 0 0 0 0,-1 0 1 0 0,1 0-1 0 0,0 0 0 0 0,0 0 1 0 0,0 0-1 0 0,0 0 1 0 0,0 0-1 0 0,0 1 0 0 0,0-1 1 0 0,0 0-1 0 0,0 0 0 0 0,0 0 1 0 0,0 0-1 0 0,0 0 0 0 0,-1 0 1 0 0,1 0-1 0 0,0 0 1 0 0,0 0-1 0 0,0 0 0 0 0,0 0 1 0 0,0 0-1 0 0,0 0 0 0 0,0 0 1 0 0,0 0-1 0 0,0 0 0 0 0,0 0 1 0 0,-1 0-1 0 0,1 0 0 0 0,0 0 1 0 0,0 0-3 0 0,-6 1 51 0 0,-2 8-66 0 0,1 3-19 0 0,2-2 50 0 0,1-1 52 0 0,-1-1 72 0 0,1-1 90 0 0,-2 0 112 0 0,-1 1 70 0 0,1 0-58 0 0,-5 9 234 0 0,4-6-200 0 0,1-1 69 0 0,1-2-56 0 0,1 1-46 0 0,1-1-37 0 0,0-1 63 0 0,0 0 0 0 0,-1-1-1 0 0,-4 7-380 0 0,-3 1 535 0 0,4-7-211 0 0,1 0-58 0 0,1 0-47 0 0,1 1-34 0 0,-9 10 183 0 0,-4 1-4 0 0,9-12-195 0 0,0 2 47 0 0,2-2-35 0 0,1 1 39 0 0,-19 29 509 0 0,11-17-424 0 0,2-3-102 0 0,-3 0 97 0 0,-3-2-44 0 0,1 1-31 0 0,3 2-69 0 0,10-13-106 0 0,1 0 3 0 0,-7 12 77 0 0,7-13-97 0 0,0 4-15 0 0,1-3-35 0 0,1-2-106 0 0,0-3-62 0 0,0 0 82 0 0,0 0-57 0 0,0 0-75 0 0,0 0 73 0 0,0 0-35 0 0,0 0-39 0 0,0 0-35 0 0,1 0-368 0 0,-1 0 90 0 0,0 0-50 0 0,2 0-705 0 0,2 0-553 0 0,5 0-1052 0 0</inkml:trace>
  <inkml:trace contextRef="#ctx0" brushRef="#br0" timeOffset="1194.01">1326 174 6880 0 0,'0'0'157'0'0,"0"0"23"0"0,3 0 11 0 0,-3 0-181 0 0,1 0 1 0 0,0 0 0 0 0,0 0-1 0 0,-1 0 1 0 0,1 0 0 0 0,0 0-1 0 0,-1 0 1 0 0,1 0 0 0 0,0 0-1 0 0,-1-1 1 0 0,1 1 0 0 0,0 0-1 0 0,-1-1 1 0 0,1 1 0 0 0,-1 0-11 0 0,1-1 2 0 0,-1 0 0 0 0,1 0 1 0 0,-1 1-1 0 0,0-1 0 0 0,0 0 0 0 0,1 0 1 0 0,-1 0-1 0 0,0 0 0 0 0,0 1 1 0 0,0-1-1 0 0,0 0 0 0 0,0 0 0 0 0,0 0 1 0 0,0 0-3 0 0,0-18-21 0 0,0 13 54 0 0,0 2 51 0 0,0 2 72 0 0,0 1 182 0 0,0-2 313 0 0,0 2-595 0 0,0-1 51 0 0,0 0 45 0 0,0 0 36 0 0,0-4 256 0 0,0-9 703 0 0,0 11-849 0 0,0 0-62 0 0,0 2-133 0 0,0 1-33 0 0,0-1-39 0 0,0 1-42 0 0,-3-4 465 0 0,1 3-403 0 0,-1-2 87 0 0,-13-11 515 0 0,13 12-549 0 0,1 1-38 0 0,-1-1 246 0 0,3 3-35 0 0,-2 0-18 0 0,-13-4 31 0 0,3-5-95 0 0,10 6-78 0 0,-1 3-47 0 0,-2 0-47 0 0,-11 2 25 0 0,10 2-15 0 0,4 3 33 0 0,2-6-64 0 0,0-1-1 0 0,0 0 1 0 0,0 0-1 0 0,0 0 1 0 0,0 0-1 0 0,0 0 1 0 0,1 0-1 0 0,-1 0 0 0 0,0 0 1 0 0,0 0-1 0 0,0 0 1 0 0,0 1-1 0 0,0-1 1 0 0,0 0-1 0 0,-1 0 1 0 0,1 0-1 0 0,0 0 1 0 0,0 0-1 0 0,0 0 1 0 0,0 0-1 0 0,0 0 1 0 0,0 0-1 0 0,0 0 1 0 0,0 0-1 0 0,0 1 1 0 0,0-1-1 0 0,0 0 0 0 0,0 0 1 0 0,0 0-1 0 0,0 0 1 0 0,0 0-1 0 0,0 0 1 0 0,0 0-1 0 0,0 0 1 0 0,0 0-1 0 0,-1 0 1 0 0,1 0-1 0 0,0 0 1 0 0,0 0-1 0 0,0 0 1 0 0,0 0-1 0 0,0 0 1 0 0,0 0-1 0 0,0 0 1 0 0,0 0-1 0 0,0 0 0 0 0,0 0 1 0 0,-1 0-1 0 0,1 0 1 0 0,0 0-1 0 0,0 0 1 0 0,0 0-1 0 0,0 0 1 0 0,0 0-1 0 0,0 0 1 0 0,0 0-1 0 0,0 0-1 0 0,-2 0 8 0 0,0 1 1 0 0,0-1-1 0 0,1 0 0 0 0,-1 1 0 0 0,0 0 1 0 0,1-1-1 0 0,-1 1 0 0 0,1 0 0 0 0,-1 0 1 0 0,1 0-1 0 0,-1 0 0 0 0,1 0 0 0 0,0 0 0 0 0,-1 0 1 0 0,1 0-1 0 0,0 0 0 0 0,-1 1-8 0 0,-15 12 70 0 0,6-9-25 0 0,10-5-41 0 0,0 0 1 0 0,0 1-1 0 0,0-1 1 0 0,-1 1 0 0 0,1-1-1 0 0,0 1 1 0 0,0-1-1 0 0,0 1 1 0 0,0 0 0 0 0,0-1-1 0 0,1 1 1 0 0,-1 0-1 0 0,0 0 1 0 0,0 0 0 0 0,0 0-1 0 0,1 0 1 0 0,-1 0 0 0 0,0 0-5 0 0,-11 25 60 0 0,-16 37-30 0 0,21-44 44 0 0,5-14-16 0 0,1 0 1 0 0,0-1 0 0 0,1 1-1 0 0,-1 0 1 0 0,1 0 0 0 0,0 2-59 0 0,1 17 164 0 0,0-13-138 0 0,-1 0-52 0 0,0-8 27 0 0,0 1 1 0 0,0-1-1 0 0,0 0 1 0 0,1 1-1 0 0,-1-1 1 0 0,1 0-1 0 0,0 1 1 0 0,0-1-2 0 0,0-1 6 0 0,0 0 1 0 0,0 0 0 0 0,0 0-1 0 0,1 0 1 0 0,-1 0 0 0 0,0-1-1 0 0,1 1 1 0 0,0 0-7 0 0,-1-1 8 0 0,1 0 1 0 0,-1 1-1 0 0,0-1 0 0 0,0 1 1 0 0,1-1-1 0 0,-1 1 1 0 0,0-1-1 0 0,0 1 0 0 0,-1-1 1 0 0,1 1-1 0 0,0 0 1 0 0,0-1-1 0 0,-1 1 0 0 0,1 0 1 0 0,-1 0-1 0 0,0 0 0 0 0,1 0-7 0 0,-1-2 0 0 0,0 0 0 0 0,0 0 0 0 0,-1 0 0 0 0,1 0 0 0 0,0 0 0 0 0,0 1 0 0 0,0-1 0 0 0,0 0 0 0 0,0 0 0 0 0,0 0 0 0 0,0 0 0 0 0,0 0 0 0 0,0 0 0 0 0,0 0 0 0 0,0 0 0 0 0,0 0 0 0 0,0 0 0 0 0,0 1 1 0 0,1-1-1 0 0,-1 0 0 0 0,0 0 0 0 0,0 0 0 0 0,0 0 0 0 0,0 0 0 0 0,0 0 0 0 0,0 0 0 0 0,0 0 0 0 0,0 0 0 0 0,0 0 0 0 0,0 0 0 0 0,0 0 0 0 0,0 0 0 0 0,0 1 0 0 0,0-1 0 0 0,0 0 0 0 0,0 0 0 0 0,1 0 1 0 0,-1 0-1 0 0,0 0 0 0 0,0 0 0 0 0,0 0 0 0 0,0 0 0 0 0,0 0 0 0 0,0 0 0 0 0,0 0 0 0 0,0 0 0 0 0,0 0 0 0 0,0 0 0 0 0,1 0 0 0 0,-1 0 0 0 0,0 0 0 0 0,0 0 0 0 0,0 0 0 0 0,0 0 0 0 0,0 0 0 0 0,0 0 1 0 0,0 0-2 0 0,2 0 3 0 0,0 0 0 0 0,-1 0 1 0 0,1 1-1 0 0,-1-1 1 0 0,1 1-1 0 0,-1-1 0 0 0,1 1 1 0 0,-1-1-1 0 0,1 1 1 0 0,-1 0-1 0 0,1 0 1 0 0,-1 0-4 0 0,1 0 3 0 0,-1 0 1 0 0,1 0 0 0 0,0 0 0 0 0,0 0 0 0 0,-1-1-1 0 0,1 1 1 0 0,0 0 0 0 0,0-1 0 0 0,0 1 0 0 0,0-1-1 0 0,0 0 1 0 0,1 0-4 0 0,9 1 42 0 0,-9-1-19 0 0,0 1 0 0 0,0-1 0 0 0,1 0-1 0 0,-1 0 1 0 0,0-1 0 0 0,0 1-1 0 0,0-1 1 0 0,1 1 0 0 0,-1-1-1 0 0,0 0-22 0 0,26-15 224 0 0,-24 5-112 0 0,-2 10-90 0 0,-1-1-1 0 0,0 1 0 0 0,0 0 0 0 0,0 0 0 0 0,1 0 0 0 0,-1 0 1 0 0,1 0-1 0 0,-1 0-21 0 0,1 0 18 0 0,-1 0 1 0 0,1 0-1 0 0,-1 0 1 0 0,1 0-1 0 0,-1 0 1 0 0,0 0-1 0 0,0-1 1 0 0,1 0-19 0 0,12-26 29 0 0,-10 17 1 0 0,-4 9-27 0 0,0 0-1 0 0,0-1 1 0 0,0 1-1 0 0,1 0 1 0 0,-1 0 0 0 0,1 0-1 0 0,-1 0 1 0 0,1 0-1 0 0,0 0-2 0 0,11-14 0 0 0,-3-5 2 0 0,-4 11 26 0 0,-1-4 116 0 0,2 10-37 0 0,-3 1-7 0 0,-2-2-10 0 0,-2-4 53 0 0,0 5-149 0 0,0-2-50 0 0,0 3-82 0 0,0 3-20 0 0,0 0 9 0 0,3 3 45 0 0,7 10 35 0 0,-9-11 67 0 0,-1 0 1 0 0,1 0-1 0 0,-1-1 0 0 0,1 1 1 0 0,-1 0-1 0 0,0 0 1 0 0,0 0-1 0 0,0 0 0 0 0,0 0 1 0 0,0 0-1 0 0,0 1 2 0 0,0-1-4 0 0,-1 0-1 0 0,1 0 1 0 0,0-1-1 0 0,0 1 1 0 0,0 0-1 0 0,1 0 1 0 0,-1 0 0 0 0,0 0-1 0 0,1 0 1 0 0,-1 0-1 0 0,1 0 5 0 0,4 6-9 0 0,-4-6 9 0 0,0-1 0 0 0,0 1 0 0 0,0-1 0 0 0,0 1-1 0 0,-1-1 1 0 0,1 1 0 0 0,0-1 0 0 0,-1 1 0 0 0,1-1 0 0 0,-1 1 0 0 0,0 0 0 0 0,0-1 0 0 0,1 1-1 0 0,-1 0 1 0 0,2 14 0 0 0,3-8 0 0 0,-4-7 0 0 0,0 1 0 0 0,0-1 0 0 0,0 0 0 0 0,0 1 0 0 0,-1-1 0 0 0,1 1 0 0 0,-1 0 0 0 0,1-1 0 0 0,-1 1 0 0 0,1-1 0 0 0,-1 1 0 0 0,0 0 0 0 0,0-1 0 0 0,0 1 0 0 0,0 0 0 0 0,0-1 0 0 0,0 1 0 0 0,0-1 0 0 0,0 1 0 0 0,0-1 0 0 0,1 1 0 0 0,-1-1 0 0 0,0 1 0 0 0,1-1 0 0 0,-1 1 0 0 0,1-1 0 0 0,0 0 0 0 0,-1 1 0 0 0,1-1 0 0 0,0 0 0 0 0,0 1 0 0 0,11 21 0 0 0,-10-20 67 0 0,0 0-41 0 0,5 5-80 0 0,-2-3-34 0 0,0 0-35 0 0,1 1-59 0 0,2 2-136 0 0,-1-2-93 0 0,-6-4 280 0 0,0-2 16 0 0,-1 1-14 0 0,0-1-38 0 0,0 0-10 0 0,0 0-40 0 0,0 0-46 0 0,0 0-50 0 0,0 0-56 0 0,0 0-51 0 0,0 0-45 0 0,0 0-41 0 0,0 0-144 0 0,0 0-40 0 0,0 0-177 0 0,0 0-474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13.6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7488 0 0,'0'0'217'0'0,"0"0"67"0"0,0 0 132 0 0,0 0 52 0 0,0 0 11 0 0,0 0 2 0 0,0 0 7 0 0,0 0 7 0 0,0 0 1 0 0,0 0-23 0 0,0 0-94 0 0,0 0-41 0 0,0 0-8 0 0,0 0-14 0 0,0 0-50 0 0,0 0-18 0 0,0 0-6 0 0,0 2-5 0 0,0 9-12 0 0,0-8-7 0 0,-2-3-2 0 0,1 0-208 0 0,1 0 1 0 0,-1 0-1 0 0,1 0 1 0 0,-1 0-1 0 0,1 0 1 0 0,-1 0 0 0 0,1 0-1 0 0,0 0 1 0 0,-1 0-1 0 0,1 0 1 0 0,-1 0-1 0 0,1 0 1 0 0,-1 1 0 0 0,1-1-1 0 0,0 0 1 0 0,-1 0-1 0 0,1 1 1 0 0,-1-1 0 0 0,1 0-1 0 0,0 1 1 0 0,-1-1-1 0 0,1 0 1 0 0,0 1-1 0 0,-1-1 1 0 0,1 0 0 0 0,0 1-1 0 0,0-1 1 0 0,-1 1-1 0 0,1-1 1 0 0,0 1-9 0 0,-1 15 201 0 0,1-4-109 0 0,-3 0-37 0 0,-2-4-3 0 0,4-7-40 0 0,0 1 1 0 0,0-1 0 0 0,0 0 0 0 0,1 1-1 0 0,-1 0 1 0 0,0-1 0 0 0,1 1-1 0 0,-1-1 1 0 0,1 1 0 0 0,-1 0 0 0 0,1-1-1 0 0,0 1 1 0 0,0 0 0 0 0,0-1 0 0 0,0 2-13 0 0,0 12 70 0 0,0 29 171 0 0,2-29-167 0 0,4 0 17 0 0,-5-12-71 0 0,1 0 0 0 0,-1 1 0 0 0,0-1 0 0 0,0 1 0 0 0,-1-1 0 0 0,1 1 0 0 0,-1-1 0 0 0,1 1 0 0 0,-1 0-20 0 0,0 153 775 0 0,0-149-728 0 0,1 0 0 0 0,0-1 0 0 0,0 1 0 0 0,1-1-1 0 0,0 2-46 0 0,0-2 50 0 0,0 1-1 0 0,0 0 0 0 0,-1 0 0 0 0,0 0 0 0 0,-1 1-49 0 0,0 4 67 0 0,-1 7 50 0 0,5-3 11 0 0,-1-8-63 0 0,0 1 0 0 0,-1 0 0 0 0,0-1-1 0 0,0 3-64 0 0,-1 14 193 0 0,-1-10-80 0 0,0 14 38 0 0,0-10-27 0 0,1-15-88 0 0,-1 1-1 0 0,1-1 0 0 0,0 0 1 0 0,1 1-1 0 0,0 2-35 0 0,0-2 37 0 0,0-1-1 0 0,0 1 1 0 0,-1 0 0 0 0,0 0-1 0 0,0 4-36 0 0,-2 6 98 0 0,1-12-70 0 0,0-1 0 0 0,0 1 0 0 0,0 0-1 0 0,0-1 1 0 0,0 1 0 0 0,1 0 0 0 0,0-1-1 0 0,1 4-27 0 0,0-1 18 0 0,5 19 81 0 0,-3 5 75 0 0,-5-18-90 0 0,1-9-59 0 0,-1 0 0 0 0,1 0 0 0 0,0 0 0 0 0,0 1 0 0 0,1-1 0 0 0,-1 0 0 0 0,1 0 0 0 0,-1 0-1 0 0,1 0 1 0 0,0 1-25 0 0,4 4 56 0 0,2 4 23 0 0,-5 2 50 0 0,0-1-57 0 0,9 1 2 0 0,-9-9 4 0 0,-2-4-72 0 0,0-1-1 0 0,0 1 0 0 0,0 0 0 0 0,0-1 1 0 0,0 1-1 0 0,1 0 0 0 0,-1-1 0 0 0,0 1 1 0 0,0 0-1 0 0,0-1 0 0 0,1 1 0 0 0,-1 0 1 0 0,0-1-1 0 0,1 1 0 0 0,-1-1-5 0 0,0 1 5 0 0,1-1 0 0 0,0 0 0 0 0,-1 1 0 0 0,1-1-1 0 0,0 0 1 0 0,-1 0 0 0 0,1 1 0 0 0,0-1 0 0 0,-1 0 0 0 0,1 0 0 0 0,0 0 0 0 0,-1 0 0 0 0,1 0-1 0 0,0 0 1 0 0,-1 0-5 0 0,0 0 0 0 0,5 0 18 0 0,30-2 95 0 0,-33 2-111 0 0,0 0 0 0 0,-1-1 0 0 0,1 1 0 0 0,0-1 0 0 0,-1 1 0 0 0,1-1 0 0 0,0 0 0 0 0,-1 0 0 0 0,1 0 0 0 0,-1 0-1 0 0,1 0 1 0 0,-1 0 0 0 0,2-1-2 0 0,2-2 53 0 0,2 3-46 0 0,-1 1-7 0 0,41-27 0 0 0,-15 22 0 0 0,-24 0 1 0 0,-7 4 3 0 0,1 0-1 0 0,-1 0 1 0 0,0 0 0 0 0,1 1 0 0 0,0-1-1 0 0,-1 0 1 0 0,1 1 0 0 0,-1-1 0 0 0,1 1 0 0 0,-1 0-1 0 0,1-1 1 0 0,0 1 0 0 0,-1 0 0 0 0,1 0-4 0 0,0 0 1 0 0,0 0-1 0 0,0-1 1 0 0,0 1 0 0 0,-1 0 0 0 0,1-1 0 0 0,0 1 0 0 0,-1-1 0 0 0,1 1 0 0 0,0-1 0 0 0,-1 0-1 0 0,1 0 1 0 0,-1 0 0 0 0,1 0-1 0 0,0 0 0 0 0,-1 0 0 0 0,1 0 0 0 0,-1 0 0 0 0,1 1 0 0 0,-1-1 0 0 0,1 0 0 0 0,0 1 0 0 0,0-1 0 0 0,-1 1 0 0 0,1 0 0 0 0,0-1-1 0 0,0 1 1 0 0,0 0 0 0 0,2 0 0 0 0,1 1 0 0 0,0-1 0 0 0,-1-1 0 0 0,1 1 0 0 0,-1-1 0 0 0,1 1 0 0 0,0-2 0 0 0,-1 1 0 0 0,0 0 0 0 0,1-1 0 0 0,-1 0 0 0 0,0 0 0 0 0,1 0 0 0 0,-4 1 0 0 0,1 0 0 0 0,0 1 0 0 0,-1-1 0 0 0,1 1 0 0 0,0-1 0 0 0,0 1 0 0 0,-1 0 0 0 0,1 0 0 0 0,0-1 0 0 0,0 1 0 0 0,0 0 0 0 0,-1 1 0 0 0,1-1 0 0 0,0 0 0 0 0,0 0 0 0 0,-1 1 0 0 0,1-1 0 0 0,0 1 0 0 0,0-1 0 0 0,-1 1 0 0 0,1-1 0 0 0,0 0 0 0 0,0 0 0 0 0,0 0 0 0 0,-1 0 0 0 0,1 0 0 0 0,0 0 0 0 0,0 0 0 0 0,0-1 0 0 0,-1 1 0 0 0,1 0 0 0 0,0-1 0 0 0,-1 0 0 0 0,1 1 0 0 0,0-1 0 0 0,6-4 0 0 0,-7 4-1 0 0,1 0 0 0 0,-1 0 1 0 0,1 0-1 0 0,-1 0 0 0 0,1 1 0 0 0,-1-1 0 0 0,1 1 0 0 0,-1-1 1 0 0,1 1-1 0 0,0-1 0 0 0,-1 1 0 0 0,1 0 0 0 0,0 0 0 0 0,-1 0 1 0 0,21 1-73 0 0,-4 0-55 0 0,-9-1 11 0 0,0-1-50 0 0,3 0-151 0 0,-6 0 111 0 0,0-1-36 0 0,3-2 1 0 0,-3 1-26 0 0,-1 1-74 0 0,-3 1 118 0 0,0 0-41 0 0,-1 1-45 0 0,0-1-42 0 0,0 1-39 0 0,0-1-35 0 0,0 1-270 0 0,1 0-59 0 0,-1 0-44 0 0,1 0-33 0 0,7 0-1484 0 0,8 0-1304 0 0</inkml:trace>
  <inkml:trace contextRef="#ctx0" brushRef="#br0" timeOffset="598.29">995 663 5904 0 0,'0'0'132'0'0,"2"0"17"0"0,43 0 178 0 0,-39 1-323 0 0,10-2-3 0 0,-9-1 92 0 0,-4-2 36 0 0,-2 1 38 0 0,1 0 77 0 0,-1 3-213 0 0,-1-1 1 0 0,1 1-1 0 0,-1 0 1 0 0,1-1-1 0 0,-1 1 1 0 0,1 0-1 0 0,-1 0 1 0 0,1-1-1 0 0,0 1 1 0 0,-1 0-1 0 0,1 0 1 0 0,-1 0-1 0 0,1 0 1 0 0,0-1-1 0 0,-1 1 1 0 0,1 0-1 0 0,-1 0 1 0 0,1 1-1 0 0,0-1 1 0 0,-1 0-32 0 0,9-1 394 0 0,8-1 686 0 0,-13 1-787 0 0,1-1-55 0 0,-2 0-113 0 0,-1 1-45 0 0,1-1-54 0 0,-1 0-61 0 0,1-1 292 0 0,0 2-88 0 0,-1 0-55 0 0,1 1-54 0 0,0 1-25 0 0,-1-3 49 0 0,3-5 107 0 0,-5 7-182 0 0,0 0 1 0 0,0-1 0 0 0,0 1-1 0 0,1 0 1 0 0,-1-1 0 0 0,0 1-1 0 0,0 0 1 0 0,1-1 0 0 0,-1 1-1 0 0,0 0 1 0 0,1-1 0 0 0,-1 1-1 0 0,0 0 1 0 0,1 0 0 0 0,-1-1-1 0 0,0 1 1 0 0,1 0 0 0 0,-1 0-1 0 0,0 0 1 0 0,1-1 0 0 0,-1 1-1 0 0,1 0 1 0 0,-1 0 0 0 0,0 0-1 0 0,1 0 1 0 0,-1 0 0 0 0,1 0-1 0 0,-1 0 1 0 0,1 0 0 0 0,-1 0-1 0 0,1 0-9 0 0,4-2 218 0 0,5-9-12 0 0,-7 8-92 0 0,-2 1-43 0 0,-1-1-26 0 0,-1 0-24 0 0,0 1-3 0 0,1-1 22 0 0,1 1 26 0 0,2-1 41 0 0,7-8 34 0 0,-6 6-40 0 0,-5 0-66 0 0,0 0-10 0 0,4-1 57 0 0,8-7-6 0 0,-10 11-66 0 0,-1 0 1 0 0,1-1 0 0 0,-1 1 0 0 0,1 0 0 0 0,-1-1-1 0 0,0 1 1 0 0,0 0 0 0 0,0-1 0 0 0,0-1-11 0 0,0 0 11 0 0,-3-1 53 0 0,0 2-52 0 0,1 1-13 0 0,-1-5 16 0 0,-5-10 39 0 0,-8-14 22 0 0,3 15-16 0 0,-2 3 16 0 0,13 12-69 0 0,1 1 0 0 0,-1-1 1 0 0,1 1-1 0 0,0 0 1 0 0,-1-1-1 0 0,1 1 0 0 0,-1 0 1 0 0,1 0-1 0 0,-1 0 0 0 0,1 0-7 0 0,-15-3 39 0 0,8-1 1 0 0,7 3-30 0 0,-1 0 1 0 0,1 0-1 0 0,-1 0 1 0 0,1 0-1 0 0,-1 0 1 0 0,1 1-1 0 0,-1-1 0 0 0,1 1 1 0 0,-1-1-1 0 0,0 1 1 0 0,1 0-1 0 0,-1-1 1 0 0,0 1-1 0 0,0 0-10 0 0,-42 0 234 0 0,38 3-162 0 0,5-2-64 0 0,0 0-1 0 0,0 0 1 0 0,0 1 0 0 0,-1-1 0 0 0,1 0 0 0 0,0-1 0 0 0,-1 1 0 0 0,1 0 0 0 0,-1 0 0 0 0,0-1 0 0 0,1 1 0 0 0,-1-1 0 0 0,1 1 0 0 0,-1-1-1 0 0,0 1 1 0 0,1-1 0 0 0,-1 0 0 0 0,0 0-8 0 0,0 0 7 0 0,0 0 0 0 0,1 0 0 0 0,-1 1 0 0 0,0-1 0 0 0,1 0 0 0 0,-1 1 1 0 0,0-1-1 0 0,1 1 0 0 0,-1 0 0 0 0,1 0 0 0 0,-1-1 0 0 0,1 1 0 0 0,0 0 0 0 0,-1 0-7 0 0,-6 4 31 0 0,-3 0 17 0 0,-1 1 2 0 0,1 4 60 0 0,4-3-82 0 0,-6 6 71 0 0,-12 12 102 0 0,23-23-183 0 0,0 1 1 0 0,0 0 0 0 0,0-1 0 0 0,0 1 0 0 0,0 0 0 0 0,-1 3-19 0 0,-6 10 119 0 0,-1-4 41 0 0,9-11-143 0 0,-1 1 0 0 0,1-1 0 0 0,0 1 0 0 0,0-1 0 0 0,0 1 0 0 0,0 0 0 0 0,1 0 0 0 0,-1-1 0 0 0,0 1 1 0 0,1 0-1 0 0,-1 0 0 0 0,1 0 0 0 0,-1 0-17 0 0,0 31 310 0 0,1-30-281 0 0,0 2 25 0 0,0-2-33 0 0,0 0 25 0 0,0 1 34 0 0,0 2 54 0 0,0 21 6 0 0,-1-25-139 0 0,1 1 1 0 0,0-1 0 0 0,0 0 0 0 0,0 1 0 0 0,1-1 0 0 0,-1 1 0 0 0,0-1 0 0 0,1 0 0 0 0,0 1 0 0 0,-1-1 0 0 0,1 0 0 0 0,0 1 0 0 0,0-1 0 0 0,0 0 0 0 0,1 0-1 0 0,-1 0 1 0 0,0 0 0 0 0,1 0 0 0 0,0 0 0 0 0,0 0-2 0 0,12 18 46 0 0,-2 2-37 0 0,-10-17-10 0 0,8 19 1 0 0,-1-3 0 0 0,11 5 45 0 0,15 7 106 0 0,-11-10-42 0 0,-21-20-84 0 0,0-1 1 0 0,1 1 0 0 0,-1 0-1 0 0,1-1 1 0 0,0 0 0 0 0,0 1-26 0 0,6 1 39 0 0,0 0 0 0 0,1 0 1 0 0,1 0-40 0 0,30 12 84 0 0,-34-12-58 0 0,-6-3-22 0 0,-1 0 0 0 0,0 0 0 0 0,1 0 0 0 0,-1 0-1 0 0,1 0 1 0 0,-1-1 0 0 0,1 1 0 0 0,0-1 0 0 0,-1 1 0 0 0,1-1-1 0 0,0 0 1 0 0,-1 0 0 0 0,1 1 0 0 0,0-1-4 0 0,9 0 42 0 0,-7 1-33 0 0,-1-1 0 0 0,0 0 0 0 0,0 0 0 0 0,1 0 1 0 0,-1 0-1 0 0,0-1 0 0 0,0 1 0 0 0,0-1 0 0 0,0 0 0 0 0,1 0-9 0 0,0-1 7 0 0,21-12 66 0 0,-17 1-46 0 0,-3 9 5 0 0,4-2-36 0 0,5-4-51 0 0,0-1-45 0 0,-12 9 133 0 0,0 0-40 0 0,0 0-41 0 0,0 0-41 0 0,0 0-43 0 0,0 0-43 0 0,0 0-44 0 0,0 0-45 0 0,0 0-46 0 0,0 0-46 0 0,0 0-48 0 0,0 0-47 0 0,0 0-50 0 0,0 0-50 0 0,0 0-50 0 0,0 0-52 0 0,4-4-1367 0 0,3-4-1150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27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7024 0 0,'0'0'157'0'0,"0"0"23"0"0,0 0 12 0 0,3 3-27 0 0,7 10-131 0 0,-8-9-129 0 0,-1 0 86 0 0,0 1 75 0 0,-1 0 62 0 0,0 5 220 0 0,-1 13 685 0 0,1-16-718 0 0,0-2-97 0 0,0 4 84 0 0,-1 9 266 0 0,1-11-348 0 0,2 0-35 0 0,0-3-94 0 0,4 0 149 0 0,-5-3-223 0 0,-1-1-1 0 0,0 0 0 0 0,1 0 0 0 0,-1 1 1 0 0,1-1-1 0 0,-1 0 0 0 0,0 1 0 0 0,1-1 0 0 0,-1 0 1 0 0,1 1-1 0 0,-1-1 0 0 0,0 0 0 0 0,0 1 0 0 0,1-1 1 0 0,-1 1-1 0 0,0-1 0 0 0,0 1 0 0 0,1-1 0 0 0,-1 1 1 0 0,0-1-1 0 0,0 0 0 0 0,0 1 0 0 0,0-1 0 0 0,0 1 1 0 0,0-1-1 0 0,0 1 0 0 0,0-1 0 0 0,0 1 0 0 0,0-1 1 0 0,0 1-1 0 0,0-1 0 0 0,0 1-16 0 0,-1 16 423 0 0,0 8 110 0 0,1-23-474 0 0,0 0 0 0 0,0 1 1 0 0,1-1-1 0 0,-1 0 0 0 0,1 0 0 0 0,-1 1 0 0 0,1-1 0 0 0,0 1-59 0 0,4 6 151 0 0,1 1 60 0 0,-3 3 49 0 0,-3-5-117 0 0,0-1-38 0 0,0 3 13 0 0,0 10 95 0 0,0-12-102 0 0,0 2 51 0 0,1 1 25 0 0,5 1 9 0 0,1 1-8 0 0,-6 1-23 0 0,-1-4-79 0 0,-1 10 83 0 0,5-3 24 0 0,-1-9-142 0 0,0 3 48 0 0,1 1 34 0 0,-2 3 40 0 0,-1 3 42 0 0,-2-9-129 0 0,1 12 76 0 0,4-4 4 0 0,-2-11-133 0 0,5 18 152 0 0,-3 6 121 0 0,-3-19-205 0 0,6 2 5 0 0,-6-12-91 0 0,0 1-1 0 0,0 0 1 0 0,-1-1 0 0 0,1 1 0 0 0,0-1-1 0 0,-1 1 1 0 0,1 0 0 0 0,-1 0 0 0 0,1-1-1 0 0,-1 1 1 0 0,0 0 0 0 0,1 0-1 0 0,-1 0-14 0 0,0 2-25 0 0,0 1 50 0 0,0-1 45 0 0,0 2 41 0 0,0 1 123 0 0,0 0 69 0 0,0 0 55 0 0,0-3 38 0 0,0-7-383 0 0,0 2-15 0 0,-4-6 19 0 0,-6-11 35 0 0,8 3 1 0 0,-1-1-42 0 0,-2 8-10 0 0,4 6-1 0 0,0 1 1 0 0,0 0 0 0 0,1-1 0 0 0,-1 1-1 0 0,0-1 1 0 0,1 1 0 0 0,-1-1 0 0 0,1 0-1 0 0,-1 1 1 0 0,1-1 0 0 0,-1 1 0 0 0,1-1-1 0 0,0 0 1 0 0,0 0-1 0 0,0-22 51 0 0,0-31-49 0 0,0 54-2 0 0,0-1 0 0 0,0 1 0 0 0,1-1 0 0 0,-1 1 0 0 0,0-1 0 0 0,1 0 0 0 0,-1 1 0 0 0,1-1 0 0 0,0 1 0 0 0,-1 0 0 0 0,1-1 0 0 0,0 1 0 0 0,0-1 0 0 0,5-11 0 0 0,-5-3 0 0 0,-1 13 0 0 0,0 1 0 0 0,0-1 0 0 0,0 1 0 0 0,0 0 0 0 0,1-1 0 0 0,-1 1 0 0 0,1-1 0 0 0,-1 1 0 0 0,1 0 0 0 0,0-2 0 0 0,4-5 0 0 0,-4 8 0 0 0,0 0 0 0 0,0-1 0 0 0,0 1 0 0 0,0-1 0 0 0,-1 1 0 0 0,1-1 0 0 0,0 1 0 0 0,-1-1 0 0 0,1 1 0 0 0,-1-1 0 0 0,0 0 0 0 0,0 1 0 0 0,1-1 0 0 0,-1 0 0 0 0,0 0 0 0 0,0-1 0 0 0,0 1 0 0 0,1 0 0 0 0,-1 0 0 0 0,1-1 0 0 0,-1 1 0 0 0,1 0 0 0 0,0 0 0 0 0,0 0 0 0 0,0 0 0 0 0,1-2 0 0 0,8-18 0 0 0,-8 17 0 0 0,-1-1 0 0 0,1 0 0 0 0,1 0 0 0 0,-1 0 0 0 0,1 0 0 0 0,0 0 0 0 0,0 1 0 0 0,0 0 0 0 0,4-4 0 0 0,-5 7 0 0 0,-1 0 0 0 0,1 0 0 0 0,-1 0 0 0 0,1-1 0 0 0,-1 1 0 0 0,0 0 0 0 0,0 0 0 0 0,0-1 0 0 0,0 1 0 0 0,0-1 0 0 0,0 1 0 0 0,-1-1 0 0 0,1 1 0 0 0,-1-1 0 0 0,1 1 0 0 0,-1-1 0 0 0,1 1 0 0 0,0 0 0 0 0,0-1 0 0 0,0 1 0 0 0,0 0 0 0 0,1-1 0 0 0,-1 1 0 0 0,1 0 0 0 0,-1 0 0 0 0,1 0 0 0 0,-1 0 0 0 0,7-4 1 0 0,-6 4 0 0 0,1 0 0 0 0,-1 0 1 0 0,0-1-1 0 0,0 1 0 0 0,0 0 1 0 0,0-1-1 0 0,-1 1 0 0 0,1-1 0 0 0,-1 0 1 0 0,1-1-2 0 0,2-9 27 0 0,-4 11-19 0 0,0 0 1 0 0,1-1-1 0 0,0 1 1 0 0,-1 0-1 0 0,1 0 1 0 0,0-1 0 0 0,0 1-1 0 0,0 0 1 0 0,0 0-1 0 0,1 0 1 0 0,-1 0-1 0 0,0 0 1 0 0,1 1-1 0 0,0-1-8 0 0,5-6 39 0 0,-3 5-21 0 0,-1 0 0 0 0,0 0 0 0 0,0-1 0 0 0,0 1 0 0 0,0-1 0 0 0,0 0-18 0 0,1-7 13 0 0,-3 10-13 0 0,-1 0 0 0 0,0 0 0 0 0,1 0 0 0 0,-1 0 0 0 0,1-1 0 0 0,-1 1 0 0 0,1 0 0 0 0,0 0 0 0 0,-1 0 0 0 0,1 1 0 0 0,0-1 0 0 0,0 0 0 0 0,0 0 0 0 0,0 0 0 0 0,-1 0 0 0 0,1 1 0 0 0,0-1 0 0 0,1 0 0 0 0,9-4 0 0 0,-10 5 0 0 0,0 0-1 0 0,0-1 0 0 0,1 1 0 0 0,-1 0 0 0 0,0-1 0 0 0,0 0 1 0 0,0 1-1 0 0,0-1 0 0 0,0 0 0 0 0,0 1 0 0 0,0-1 1 0 0,-1 0-1 0 0,1 0 0 0 0,0 0 0 0 0,0 0 0 0 0,-1 0 1 0 0,1 0-1 0 0,0 0 1 0 0,1-4-16 0 0,-1 4 11 0 0,-1 0-1 0 0,0 1 0 0 0,0-1 0 0 0,1 1 0 0 0,-1-1 0 0 0,0 0 0 0 0,1 1 1 0 0,-1-1-1 0 0,1 1 0 0 0,-1-1 0 0 0,1 1 0 0 0,-1-1 0 0 0,1 1 0 0 0,-1-1 1 0 0,1 1-1 0 0,-1 0 0 0 0,1-1 0 0 0,0 1 0 0 0,-1 0 0 0 0,1-1 0 0 0,0 1 1 0 0,0 0 5 0 0,3-3-26 0 0,5-2-19 0 0,-8 4 37 0 0,0 0-1 0 0,1 1 1 0 0,-1-1 0 0 0,1 0-1 0 0,-1 0 1 0 0,1 1-1 0 0,-1-1 1 0 0,1 1 0 0 0,0-1-1 0 0,-1 1 1 0 0,1 0 0 0 0,-1-1-1 0 0,1 1 1 0 0,0 0 8 0 0,-2 0 2 0 0,1 0 0 0 0,-1 1 0 0 0,1-1 0 0 0,-1 0 1 0 0,1 0-1 0 0,-1 0 0 0 0,1 0 0 0 0,-1 0 0 0 0,0 0 0 0 0,1 0 0 0 0,-1 0 1 0 0,1 0-1 0 0,-1 0 0 0 0,1 0 0 0 0,-1-1 0 0 0,1 1 0 0 0,-1 0 0 0 0,0 0 1 0 0,1 0-1 0 0,-1-1 0 0 0,1 1 0 0 0,-1 0 0 0 0,0 0 0 0 0,1-1 1 0 0,-1 1-1 0 0,0 0 0 0 0,1-1 0 0 0,-1 1 0 0 0,0 0 0 0 0,1-1 0 0 0,-1 1 1 0 0,0 0-1 0 0,0-1 0 0 0,0 1 0 0 0,1-1-2 0 0,-1 1 5 0 0,0-1 0 0 0,0 1 0 0 0,0 0 0 0 0,0-1 0 0 0,1 1 0 0 0,-1 0 0 0 0,0-1 0 0 0,0 1 0 0 0,1 0 0 0 0,-1-1 0 0 0,0 1 0 0 0,0 0 0 0 0,1-1 0 0 0,-1 1 0 0 0,0 0-1 0 0,1 0 1 0 0,-1-1 0 0 0,0 1 0 0 0,1 0 0 0 0,-1 0 0 0 0,1 0-5 0 0,2-1 29 0 0,0 0 0 0 0,1 0 0 0 0,-1 1 0 0 0,0-1 0 0 0,1 1 0 0 0,-1 0 0 0 0,1 0-29 0 0,12 3 20 0 0,10 9-20 0 0,-25-12 0 0 0,0 1 0 0 0,0-1 0 0 0,0 0 0 0 0,0 1 0 0 0,0-1 0 0 0,0 1 0 0 0,0-1 0 0 0,-1 1 0 0 0,1-1 0 0 0,0 1 0 0 0,0 0 0 0 0,0-1 0 0 0,0 1 0 0 0,-1 0 0 0 0,1 0 0 0 0,0-1 0 0 0,-1 1 0 0 0,1 0 0 0 0,-1 0 0 0 0,1 0 0 0 0,0 1 0 0 0,0 0 0 0 0,4 11-24 0 0,6-8-96 0 0,-6 6-24 0 0,6-5 7 0 0,-10-5 129 0 0,0-1 0 0 0,0 1 0 0 0,0-1 0 0 0,0 1 1 0 0,0-1-1 0 0,0 1 0 0 0,0-1 0 0 0,0 1 0 0 0,0 0 0 0 0,0 0 0 0 0,0-1 0 0 0,-1 1 0 0 0,1 0 0 0 0,0 0 0 0 0,-1 0 0 0 0,1 0 8 0 0,1 4-3 0 0,1-1-1 0 0,-1 1 1 0 0,1-1-1 0 0,-1 1 1 0 0,1-1-1 0 0,1 0 1 0 0,0 0 3 0 0,5 9 0 0 0,-4 0 0 0 0,6-8 0 0 0,4 24 0 0 0,-10-19 0 0 0,-4-7 0 0 0,0-1 0 0 0,0 0 0 0 0,0 0 0 0 0,1 1 0 0 0,-1-1 0 0 0,1 0 0 0 0,-1 0 0 0 0,1-1 0 0 0,0 1 0 0 0,1 3 0 0 0,1-1 0 0 0,-1 0 0 0 0,0 1 0 0 0,-1-1 0 0 0,1 1 0 0 0,-1 0 0 0 0,1 0 0 0 0,-1 2 0 0 0,7 13 0 0 0,12 17 0 0 0,-12-22 0 0 0,-1 1 0 0 0,0 0 0 0 0,4 13 0 0 0,-7-3 0 0 0,1-14 0 0 0,-5-10 0 0 0,0-1 0 0 0,0 1 0 0 0,0-1 0 0 0,-1 1 0 0 0,1-1 0 0 0,-1 1 0 0 0,1 0 0 0 0,-1-1 0 0 0,1 1 0 0 0,-1 0 0 0 0,0-1 0 0 0,0 1 0 0 0,0 0 0 0 0,0 0 0 0 0,1 5 0 0 0,0 1 0 0 0,0-1 0 0 0,1 0 0 0 0,0 1 0 0 0,0-1 0 0 0,1 0 0 0 0,1 1 0 0 0,-1-1 0 0 0,0 0 0 0 0,-1 1 0 0 0,0-1 0 0 0,0 1 0 0 0,0-1 0 0 0,-1 1 0 0 0,0 2 0 0 0,-1-4 0 0 0,0 1 0 0 0,1-1 0 0 0,0 1 0 0 0,0-1 0 0 0,1 0 0 0 0,-1 0 0 0 0,3 5 0 0 0,-1-3 0 0 0,-2-5 0 0 0,0 0 0 0 0,-1 0 0 0 0,1 1 0 0 0,-1-1 0 0 0,1 0 0 0 0,-1 1 0 0 0,0-1 0 0 0,0 1 0 0 0,1 13 0 0 0,5-4 0 0 0,-5-11 0 0 0,0-1 0 0 0,0 0 0 0 0,0 1 0 0 0,-1-1 0 0 0,1 1 0 0 0,-1-1 0 0 0,1 1 0 0 0,-1-1 0 0 0,1 1 0 0 0,-1 0 0 0 0,0-1 0 0 0,0 1 0 0 0,0-1 0 0 0,0 11 0 0 0,-1-9 0 0 0,1 0 0 0 0,0 1 0 0 0,0-1 0 0 0,0 0 0 0 0,0 0 0 0 0,1 1 0 0 0,-1-1 0 0 0,1 0 0 0 0,0 0 0 0 0,0 1 0 0 0,9 9 11 0 0,-7-8 32 0 0,-3 6-21 0 0,0-9 37 0 0,0-2 6 0 0,0 0-1 0 0,0 0 4 0 0,0 0 12 0 0,0 0-6 0 0,0 0-12 0 0,0 0-112 0 0,0 0-57 0 0,0 0-12 0 0,0 0 13 0 0,0 0-65 0 0,0 0-133 0 0,0-1 5 0 0,0 0-37 0 0,0-10-894 0 0,0 8-59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41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1 648 6880 0 0,'0'0'157'0'0,"0"0"23"0"0,0 0 11 0 0,0 0-63 0 0,0 0-6 0 0,0 0 51 0 0,0 0 150 0 0,0 0 279 0 0,0-3 26 0 0,0 0-405 0 0,0-8 156 0 0,0 6-147 0 0,0 2-84 0 0,0 1 38 0 0,0-1 44 0 0,0 1 52 0 0,2-1 230 0 0,9-10-14 0 0,-6 0-55 0 0,2 9-170 0 0,-7 3-255 0 0,1 1-1 0 0,-1 0 0 0 0,0 0 1 0 0,1-1-1 0 0,-1 1 0 0 0,1 0 0 0 0,-1-1 1 0 0,0 1-1 0 0,1 0 0 0 0,-1-1 1 0 0,0 1-1 0 0,1 0 0 0 0,-1-1 0 0 0,0 1 1 0 0,1-1-1 0 0,-1 1 0 0 0,0-1 1 0 0,0 1-1 0 0,0-1 0 0 0,0 1 0 0 0,1 0 1 0 0,-1-1-1 0 0,0 1 0 0 0,0-1 1 0 0,0 1-1 0 0,0-1 0 0 0,0 1 0 0 0,0-1 1 0 0,0 1-1 0 0,0-1 0 0 0,0 1 1 0 0,-1-1-18 0 0,1-2 33 0 0,0 0 45 0 0,0-2 108 0 0,1-8 324 0 0,-1 9-398 0 0,2 0-49 0 0,3-5 80 0 0,3-6 126 0 0,5-8 178 0 0,-8 10-128 0 0,-1 10-200 0 0,3-2 82 0 0,-3-8-27 0 0,0-1-20 0 0,6-1-41 0 0,-7 11-90 0 0,0 0 1 0 0,0 0-1 0 0,-1 0 0 0 0,1 0 1 0 0,-1 0-1 0 0,0 0 1 0 0,-1 0-1 0 0,1-2-23 0 0,9-17 70 0 0,-6 16-37 0 0,-1 1-4 0 0,0 0 0 0 0,-1 0 0 0 0,1 0 0 0 0,-1 0 0 0 0,0-1-29 0 0,5-17 107 0 0,5-8-27 0 0,-2 6-48 0 0,-3 5 19 0 0,4-3-24 0 0,-2 6 20 0 0,-1-3 44 0 0,-6 14-66 0 0,1 0-1 0 0,0 1 0 0 0,0 0 0 0 0,0 0 0 0 0,1 0 0 0 0,-1 0 0 0 0,1 1 0 0 0,4-4-24 0 0,4-4 24 0 0,-7 8-25 0 0,0-3 4 0 0,1-6-41 0 0,3-2-20 0 0,-2 9 55 0 0,5 2 3 0 0,-7-6 0 0 0,4 6 0 0 0,-5-6 0 0 0,-4 11-1 0 0,0 0 1 0 0,-1-1-1 0 0,1 1 0 0 0,0 0 0 0 0,-1-1 0 0 0,1 1 0 0 0,-1 0 0 0 0,1 0 0 0 0,0 0 0 0 0,0 0 0 0 0,-1 0 0 0 0,1 0 0 0 0,0 0 0 0 0,-1 0 0 0 0,1 0 1 0 0,4 2-59 0 0,6 11 44 0 0,-6 3 15 0 0,8 0 0 0 0,0 0 0 0 0,-10 0 0 0 0,-3-15 3 0 0,0 1-1 0 0,0 0 1 0 0,1-1-1 0 0,-1 1 1 0 0,0-1-1 0 0,1 1 0 0 0,-1 0 1 0 0,1-1-1 0 0,0 1 1 0 0,-1-1-1 0 0,1 1 1 0 0,0-1-1 0 0,0 1 0 0 0,0-1-2 0 0,4 7 30 0 0,2 7 46 0 0,0 1-40 0 0,1 3-32 0 0,2 7-45 0 0,6 11-44 0 0,-1-5 63 0 0,-10-6 22 0 0,9 0 5 0 0,-1 1 50 0 0,-12-11-44 0 0,-1-13-9 0 0,0-1 0 0 0,0 1-1 0 0,0-1 1 0 0,0 0 0 0 0,0 1 0 0 0,1-1-1 0 0,-1 0 1 0 0,1 1 0 0 0,-1-1-1 0 0,2 2-1 0 0,19 36 163 0 0,0-1-19 0 0,-20-37-134 0 0,-1 0 0 0 0,1 0 0 0 0,-1 0 0 0 0,1-1 0 0 0,-1 1 0 0 0,0 0 0 0 0,0 0-1 0 0,0 0 1 0 0,0 0 0 0 0,0 0 0 0 0,0 1-10 0 0,-1-1 9 0 0,1 0 1 0 0,0 0-1 0 0,0 0 0 0 0,0-1 0 0 0,0 1 1 0 0,1 0-1 0 0,-1 0 0 0 0,0 0 0 0 0,1 0 1 0 0,-1 0-1 0 0,1 1-9 0 0,4 5 41 0 0,-4-7-30 0 0,0 0 0 0 0,0 1 0 0 0,0-1 0 0 0,0 1 0 0 0,-1-1 0 0 0,1 1 0 0 0,0-1 0 0 0,-1 1 0 0 0,0 0 0 0 0,1-1 0 0 0,-1 1 0 0 0,0 0 0 0 0,0-1-1 0 0,0 1-10 0 0,0 5 53 0 0,1 9 107 0 0,0-11-142 0 0,0-1-41 0 0,10 9 34 0 0,-9-8 44 0 0,-2 6-23 0 0,0-9-80 0 0,0-2-39 0 0,0 0-142 0 0,0 0-25 0 0,0 0 71 0 0,0 0-26 0 0,0 0-114 0 0,-2-2-318 0 0,-4-5 42 0 0,2-1-102 0 0,1 2 151 0 0,2 0-85 0 0,1 4-643 0 0</inkml:trace>
  <inkml:trace contextRef="#ctx0" brushRef="#br0" timeOffset="1191.11">1 348 5792 0 0,'0'0'166'0'0,"0"0"-38"0"0,0 0 0 0 0,0 0 54 0 0,0 0 160 0 0,0 0 292 0 0,0 0 26 0 0,0 0-38 0 0,0 0-423 0 0,0 0 53 0 0,0 0 128 0 0,0 0-17 0 0,0 0 1 0 0,0 0 17 0 0,0 0 10 0 0,0 0 1 0 0,0 0-168 0 0,0 0-106 0 0,0 0-41 0 0,0 0-14 0 0,0-3-4 0 0,0-7-30 0 0,0 10-27 0 0,0-1 0 0 0,0 1-1 0 0,0 0 1 0 0,0 0-1 0 0,0 0 1 0 0,0 0 0 0 0,0 0-1 0 0,0 0 1 0 0,0 0-1 0 0,0 0 1 0 0,0 0 0 0 0,0 0-1 0 0,0-1 1 0 0,0 1 0 0 0,0 0-1 0 0,0 0 1 0 0,0 0-1 0 0,0 0 1 0 0,0 0 0 0 0,0 0-1 0 0,0 0 1 0 0,0 0-1 0 0,0 0 1 0 0,0 0 0 0 0,0 0-1 0 0,0-1 1 0 0,0 1 0 0 0,0 0-1 0 0,0 0 1 0 0,0 0-1 0 0,0 0 1 0 0,0 0 0 0 0,0 0-1 0 0,0 0 1 0 0,1 0-1 0 0,-1 0 1 0 0,0 0 0 0 0,0 0-1 0 0,0 0 1 0 0,0 0-1 0 0,0 0 1 0 0,0 0 0 0 0,0 0-1 0 0,0 0 1 0 0,0 0 0 0 0,0 0-1 0 0,0 0 1 0 0,1 0-1 0 0,-1 0 1 0 0,0 0 0 0 0,0 0-1 0 0,0 0 1 0 0,0 0-1 0 0,0 0 1 0 0,0 0 0 0 0,0 0-1 0 0,0 0-1 0 0,23 0 200 0 0,22 0 260 0 0,-25 0-287 0 0,-2 0-53 0 0,-3 0-87 0 0,-3 0 72 0 0,-11 1-97 0 0,1-1 0 0 0,0 0 0 0 0,0 0-1 0 0,0 0 1 0 0,-1 0 0 0 0,1-1 0 0 0,0 1 0 0 0,0 0 0 0 0,-1-1 0 0 0,1 1 0 0 0,0-1 0 0 0,0 0-8 0 0,2-1 14 0 0,0 0-1 0 0,0 0 1 0 0,0 1 0 0 0,1-1 0 0 0,-1 1 0 0 0,1 0 0 0 0,-1 0 0 0 0,1 0 0 0 0,0 1 0 0 0,-1 0 0 0 0,1 0 0 0 0,-1 0 0 0 0,2 0-14 0 0,9 0 29 0 0,19 0 91 0 0,-23-2-96 0 0,5-4 29 0 0,-13 4-40 0 0,0 1 1 0 0,0 0-1 0 0,1 0 0 0 0,-1 0 0 0 0,1 1 0 0 0,-1-1 0 0 0,0 1 0 0 0,2-1-13 0 0,6 2 41 0 0,-9-1-31 0 0,0 0 1 0 0,0 0-1 0 0,0 0 1 0 0,0 0 0 0 0,0 0-1 0 0,0 0 1 0 0,0-1-1 0 0,0 1 1 0 0,-1-1-1 0 0,1 1 1 0 0,1-1-11 0 0,5-4 33 0 0,-7 4-30 0 0,0 0 1 0 0,1 0-1 0 0,-1 0 1 0 0,1 0-1 0 0,-1 1 1 0 0,1-1 0 0 0,-1 1-1 0 0,1-1 1 0 0,0 1-1 0 0,-1-1 1 0 0,1 1-1 0 0,0 0 1 0 0,-1 0 0 0 0,1 0-4 0 0,5 0 6 0 0,11 0 126 0 0,-13 0-117 0 0,1 0-49 0 0,-1 0-67 0 0,-1 0-88 0 0,-5 0-28 0 0,0 0-34 0 0,-1 0-343 0 0,0 0 80 0 0,0 1-48 0 0,-1 0-661 0 0,1 4-523 0 0,2 3-992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46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47 5400 0 0,'0'0'158'0'0,"-3"0"-4"0"0,-4-1-123 0 0,2-5-33 0 0,-2-1 14 0 0,-3 6 52 0 0,5 1 49 0 0,-1 0 43 0 0,-6 0 263 0 0,-3 0 173 0 0,-22 0 946 0 0,24 0-1052 0 0,4 0-174 0 0,0 0-71 0 0,0 0-86 0 0,1 0-104 0 0,2 2 205 0 0,-8 7-4 0 0,11-8-188 0 0,-1 0 1 0 0,1 0-1 0 0,-1 0 0 0 0,1-1 1 0 0,-1 0-1 0 0,1 0 0 0 0,-1 0-64 0 0,-1 3 218 0 0,2 0-160 0 0,-16 15 429 0 0,15-15-428 0 0,1-1-47 0 0,-13 4 188 0 0,0 7-34 0 0,9-6-139 0 0,-1 1-35 0 0,-5 8-51 0 0,7-4 50 0 0,-2 3 47 0 0,6-10-28 0 0,-3 8 11 0 0,-2-9 8 0 0,7-3-28 0 0,-1-1 0 0 0,1 0 0 0 0,-1 0 0 0 0,1 1 0 0 0,-1-1 1 0 0,1 0-1 0 0,0 0 0 0 0,-1 1 0 0 0,1-1 0 0 0,0 1 0 0 0,-1-1 0 0 0,1 0 0 0 0,0 1 0 0 0,-1-1 0 0 0,1 1 1 0 0,0-1-1 0 0,0 1 0 0 0,0-1 0 0 0,-1 0 0 0 0,1 1 0 0 0,0-1 0 0 0,0 1 0 0 0,0-1 0 0 0,0 1 1 0 0,0-1-1 0 0,0 1 0 0 0,0-1 0 0 0,0 1 0 0 0,0-1 0 0 0,0 1 0 0 0,0-1 0 0 0,0 1-1 0 0,1 6 21 0 0,-1-4-16 0 0,0-1-1 0 0,0 0 0 0 0,0 0 0 0 0,0 0 1 0 0,0 0-1 0 0,-1 1 0 0 0,1-1 1 0 0,-1 0-1 0 0,1 0 0 0 0,-1 1-4 0 0,-4 5 21 0 0,4-7-18 0 0,0 1 0 0 0,0-1 0 0 0,0 0 0 0 0,0 1 0 0 0,1-1 0 0 0,-1 1 0 0 0,1 0 1 0 0,-1-1-1 0 0,1 1 0 0 0,-1 0 0 0 0,1-1 0 0 0,0 1 0 0 0,0 0 0 0 0,0-1 0 0 0,0 2-3 0 0,-1 6 19 0 0,1-6-12 0 0,-1 0-1 0 0,1 0 0 0 0,0 0 0 0 0,0 0 1 0 0,0 0-1 0 0,0 0 0 0 0,1 0 0 0 0,-1-1 0 0 0,1 1 1 0 0,0 0-1 0 0,0 1-6 0 0,1-1 20 0 0,0 1 0 0 0,0-1 1 0 0,-1 1-1 0 0,1 0 0 0 0,-1 0 1 0 0,0 0-1 0 0,0 0 0 0 0,-1-1 0 0 0,1 1 1 0 0,-1 3-21 0 0,4 18 107 0 0,-2-21-89 0 0,-1 0 1 0 0,2 1-1 0 0,-1-1 1 0 0,0 0 0 0 0,2 1-19 0 0,-1 0 22 0 0,0 1-1 0 0,0-1 1 0 0,0 1 0 0 0,-1 0 0 0 0,1 0-22 0 0,-1 0 16 0 0,1 0 0 0 0,0 0 1 0 0,0-1-1 0 0,1 1 0 0 0,0-1 1 0 0,0 1-1 0 0,5 4-16 0 0,39 37 228 0 0,-21-21-46 0 0,-19-19-113 0 0,26 12 292 0 0,-28-16-324 0 0,11 1-9 0 0,13-4-29 0 0,-14-1 14 0 0,47 1 164 0 0,-62 0-167 0 0,1 0 0 0 0,0-1 0 0 0,-1 1 0 0 0,1 0 0 0 0,-1-1 0 0 0,1 1 1 0 0,-1-1-1 0 0,1 1 0 0 0,-1-1 0 0 0,1 1 0 0 0,-1-1 0 0 0,0 0 0 0 0,1 0 0 0 0,-1 0 0 0 0,0 0 0 0 0,0 0 0 0 0,0 0 0 0 0,1 0 1 0 0,-1-1-11 0 0,1 0 11 0 0,-1 0 1 0 0,1 1-1 0 0,0-1 1 0 0,0 1-1 0 0,0 0 1 0 0,0-1-1 0 0,0 1 1 0 0,0 0-1 0 0,0 0 1 0 0,1 0-12 0 0,9-2 44 0 0,-10 3-36 0 0,-1 0-1 0 0,1 0 0 0 0,-1 0 1 0 0,1-1-1 0 0,-1 1 1 0 0,1 0-1 0 0,-1-1 0 0 0,1 1 1 0 0,-1-1-1 0 0,1 0 1 0 0,-1 1-1 0 0,0-1 0 0 0,1 0 1 0 0,-1 0-1 0 0,0 0 1 0 0,0 0-1 0 0,0 0 0 0 0,0 0 1 0 0,0 0-1 0 0,0 0 1 0 0,1-2-8 0 0,3-7 70 0 0,-4 8-55 0 0,0-1 0 0 0,0 1 1 0 0,0 0-1 0 0,0 0 0 0 0,1 0 1 0 0,-1 0-1 0 0,1 0 0 0 0,-1 0 1 0 0,1 0-16 0 0,1-1 24 0 0,0 0 0 0 0,0-1-1 0 0,-1 1 1 0 0,1-1 0 0 0,-1 1 0 0 0,0-1 0 0 0,0 0 0 0 0,1-2-24 0 0,-1-1 28 0 0,0 0 0 0 0,0 1 0 0 0,-1-2 0 0 0,0 1 0 0 0,0 0 1 0 0,-1 0-1 0 0,0-5-28 0 0,0-80 158 0 0,0 91-155 0 0,0-1 0 0 0,0 0 0 0 0,0 1 0 0 0,0-1 0 0 0,-1 0 0 0 0,1 1 0 0 0,0-1 0 0 0,-1 1 0 0 0,1-1-1 0 0,-1 0 1 0 0,0 1 0 0 0,1 0 0 0 0,-1-1 0 0 0,0 1 0 0 0,0-1 0 0 0,0 1 0 0 0,-1-1-3 0 0,-4-7 17 0 0,-2-2-3 0 0,0-1 6 0 0,0-1 0 0 0,0 1 1 0 0,-5-13-21 0 0,11 17 1 0 0,0 1 0 0 0,-1 0 1 0 0,0 0-1 0 0,0 0 0 0 0,-1 0 1 0 0,0 1-1 0 0,-4-6-1 0 0,3 4 8 0 0,-11-14 68 0 0,-16-16 157 0 0,17 22-167 0 0,5 3-171 0 0,5 4 6 0 0,2 3-1 0 0,-1-1-35 0 0,-1 0-45 0 0,-2-1-52 0 0,-4-2 12 0 0,9 7 11 0 0,2 3 105 0 0,0 0-49 0 0,0 0-69 0 0,0 0 69 0 0,0 0-33 0 0,0 0-35 0 0,0 0-34 0 0,0 0-344 0 0,0 0 83 0 0,0 0-46 0 0,0 0-661 0 0,0 0-518 0 0,0 0-988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48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7200 0 0,'0'0'165'0'0,"0"0"22"0"0,0 0 6 0 0,3 0-28 0 0,1 0-162 0 0,2 0 66 0 0,0 0 56 0 0,0 0 45 0 0,6 0 220 0 0,11 0 632 0 0,-20 0-433 0 0,0 0-105 0 0,8 0-108 0 0,1 0-62 0 0,1 0-59 0 0,-1 1-58 0 0,-3 0-53 0 0,5 6 134 0 0,-5-2-22 0 0,3-3 58 0 0,-4-2-100 0 0,-1 1-53 0 0,1 2-19 0 0,3 1 8 0 0,-1 1 8 0 0,8 2 135 0 0,-2 5-13 0 0,3 3-38 0 0,-8-9-140 0 0,-8-4-78 0 0,1 0 1 0 0,-1 0-1 0 0,0 0 1 0 0,0 0-1 0 0,0 0 0 0 0,-1 0 1 0 0,1 1-1 0 0,0-1 0 0 0,-1 1 1 0 0,0 0-1 0 0,1 0-24 0 0,44 87 294 0 0,-37-76-231 0 0,-7-11-48 0 0,-1 1 0 0 0,1-1 0 0 0,-1 1 0 0 0,0 0 0 0 0,0 0 0 0 0,0 0 0 0 0,-1 0 1 0 0,1 1-16 0 0,3 27 88 0 0,6 2 0 0 0,-6 8 0 0 0,1-19-32 0 0,-4-17-36 0 0,-1 1 0 0 0,1-1 0 0 0,-1 0 0 0 0,-1 1 0 0 0,1-1 0 0 0,-1 2-20 0 0,0 32 83 0 0,0 86 340 0 0,0-77-298 0 0,0-45-109 0 0,0 0-1 0 0,0-1 1 0 0,-1 1-1 0 0,1 0 1 0 0,-1-1-1 0 0,0 1 1 0 0,0-1-1 0 0,0 1 1 0 0,-2 1-16 0 0,-2 10 69 0 0,0 14 38 0 0,-6 2 19 0 0,8-19-78 0 0,3-8-24 0 0,-1 0 1 0 0,0 0 0 0 0,0-1 0 0 0,-1 1-1 0 0,1 0 1 0 0,-1-1 0 0 0,0 1 0 0 0,0-1-1 0 0,-1 2-24 0 0,-4 7 59 0 0,3-6-37 0 0,0 0 0 0 0,0 0 0 0 0,0-1 0 0 0,-5 5-22 0 0,6-6 10 0 0,-1 0-1 0 0,1 0 1 0 0,0 1 0 0 0,0-1-1 0 0,0 3-9 0 0,1-4 3 0 0,1 0 1 0 0,0-1-1 0 0,-1 1 0 0 0,0-1 0 0 0,0 1 0 0 0,0-1 0 0 0,0 1 0 0 0,0-1 0 0 0,0 0 0 0 0,0 0 0 0 0,-1 0 0 0 0,1 0 0 0 0,-1-1-3 0 0,-7 4 107 0 0,7-4-78 0 0,1 0 0 0 0,0 0-1 0 0,-1 0 1 0 0,1 1 0 0 0,0-1-1 0 0,0 1 1 0 0,0-1 0 0 0,0 1-1 0 0,0 0-28 0 0,-5 5 88 0 0,6-4-61 0 0,-1-1 1 0 0,-1 0-1 0 0,1 0 1 0 0,0 0 0 0 0,0 0-1 0 0,-1 0 1 0 0,1 0-1 0 0,-1-1 1 0 0,0 1-1 0 0,-1 0-27 0 0,-22 3 85 0 0,13 1-46 0 0,11-5-37 0 0,1 0 0 0 0,0 0 0 0 0,-1 0 0 0 0,1-1 0 0 0,-1 1 0 0 0,1-1 0 0 0,-1 1 0 0 0,1-1 0 0 0,-1 1 0 0 0,0-1 0 0 0,1 0 0 0 0,-1 0-1 0 0,1 0-1 0 0,-3 0-40 0 0,2 0 81 0 0,0 0 3 0 0,-3 0-107 0 0,-3 0-93 0 0,2 0 32 0 0,-2 0-36 0 0,6 0 39 0 0,0 0 36 0 0,-2-3-89 0 0,3 2 76 0 0,-1-1-102 0 0,2 0-9 0 0,-1 1-80 0 0,-1-1-96 0 0,1 0-113 0 0,0 1 103 0 0,0 1-56 0 0,0-1-51 0 0,-1 1-44 0 0,1 0-158 0 0,-1 0-43 0 0,0-1-192 0 0,-1 1-515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40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522 507 6912 0 0,'0'0'157'0'0,"0"0"23"0"0,3 0 11 0 0,0 0-130 0 0,10 0 37 0 0,-3-3-65 0 0,-5-7-33 0 0,6 4 0 0 0,-6-4 41 0 0,8 4 167 0 0,-10 5-159 0 0,0-1-1 0 0,-1 0 0 0 0,1 0 1 0 0,-1-1-1 0 0,1 1 1 0 0,-1-1-1 0 0,1 0-48 0 0,-1 0 47 0 0,0 1-1 0 0,0 0 1 0 0,0-1-1 0 0,0 1 1 0 0,1 0-1 0 0,0 0 1 0 0,-1 0-1 0 0,1 1 1 0 0,0-1-1 0 0,2-1-46 0 0,21-2 375 0 0,-12-1-106 0 0,-5 1-15 0 0,2 3 59 0 0,1 1-46 0 0,-2-1-81 0 0,-1-3-34 0 0,4-3 21 0 0,-4 1-28 0 0,2 1 76 0 0,0 0 53 0 0,0 1-48 0 0,-2 0-69 0 0,-1 3-85 0 0,1 0-33 0 0,21 3-35 0 0,-14 0 0 0 0,16-1-4 0 0,-16 2 0 0 0,-11 1 0 0 0,-4-3 0 0 0,1 1 0 0 0,-1-1 0 0 0,1 1 0 0 0,-1-1 0 0 0,0 1 0 0 0,1 0 0 0 0,-1-1 0 0 0,0 1 0 0 0,0 0 0 0 0,1 0 0 0 0,-1 0 0 0 0,0 0 0 0 0,0 0 0 0 0,0 0 0 0 0,0 1 0 0 0,0-1 0 0 0,0 0 0 0 0,-1 0 0 0 0,1 1 0 0 0,0-1 0 0 0,-1 1 0 0 0,1-1 0 0 0,-1 0 0 0 0,1 2 0 0 0,-1-2 0 0 0,0 0 0 0 0,0-1 0 0 0,0 1 0 0 0,0 0 0 0 0,0-1 0 0 0,0 1 0 0 0,0 0 0 0 0,1-1 0 0 0,-1 1 0 0 0,0 0 0 0 0,0-1 0 0 0,0 1 0 0 0,1 0 0 0 0,-1-1 0 0 0,0 1 0 0 0,1-1 0 0 0,-1 1 0 0 0,1-1 0 0 0,-1 1 0 0 0,1-1 0 0 0,-1 1 0 0 0,1-1 0 0 0,-1 1 0 0 0,1-1 0 0 0,-1 1 0 0 0,1-1 0 0 0,0 0 0 0 0,-1 1 0 0 0,1-1 0 0 0,-1 1 0 0 0,1-1 0 0 0,-1 0 0 0 0,1 1 0 0 0,-1-1 0 0 0,1 1 0 0 0,-1 0 0 0 0,0-1 0 0 0,1 1 0 0 0,-1-1 0 0 0,0 1 0 0 0,1 0 0 0 0,-1-1 0 0 0,0 1 0 0 0,0 0 0 0 0,1-1 0 0 0,-1 1 0 0 0,0 0 0 0 0,0-1 0 0 0,0 1 0 0 0,0 0 0 0 0,0-1 0 0 0,0 1 0 0 0,0 0 0 0 0,0 21 5 0 0,0 40-99 0 0,0-36 95 0 0,0-24-1 0 0,0 0 0 0 0,-1 0 0 0 0,1-1 0 0 0,0 1 0 0 0,-1 0 0 0 0,1 0 0 0 0,-1-1 1 0 0,1 1-1 0 0,-1 0 0 0 0,0-1 0 0 0,0 1 0 0 0,0-1 0 0 0,0 1 0 0 0,0-1 4 0 0,0 1 0 0 0,0-1 0 0 0,0 1 0 0 0,1 0 0 0 0,-1-1 0 0 0,0 1 0 0 0,1 0 0 0 0,-1-1 0 0 0,1 1 0 0 0,0 0 0 0 0,-1 0 0 0 0,1 0 0 0 0,0 0-4 0 0,0-1 1 0 0,0 1 0 0 0,0 0 1 0 0,-1 0-1 0 0,1-1 0 0 0,-1 1 0 0 0,1 0 0 0 0,-1-1 1 0 0,1 1-1 0 0,-1 0 0 0 0,0-1 0 0 0,0 1 0 0 0,0-1 1 0 0,0 1-1 0 0,0-1 0 0 0,0 0 0 0 0,-1 1 0 0 0,1-1 1 0 0,0 0-1 0 0,-1 1-1 0 0,-11 14 41 0 0,6-2-17 0 0,4-6-3 0 0,-1 0 1 0 0,-1 0-1 0 0,1 0 0 0 0,-1-1 1 0 0,-1 0-1 0 0,1 0 0 0 0,-6 5-21 0 0,4-5 22 0 0,3-4-15 0 0,1 0 0 0 0,0 1 0 0 0,0-1 0 0 0,0 1 0 0 0,0-1 0 0 0,0 1-7 0 0,-1 7 30 0 0,3-9-26 0 0,0 0 0 0 0,-1 1 0 0 0,1-1-1 0 0,0 0 1 0 0,0 0 0 0 0,-1 0 0 0 0,0 0 0 0 0,1 0-1 0 0,-1 0-3 0 0,-11 14 43 0 0,10-11-37 0 0,3-5-6 0 0,0 1 0 0 0,0 0 0 0 0,-1-1 1 0 0,1 1-1 0 0,0-1 0 0 0,-1 1 0 0 0,1 0 0 0 0,0-1 1 0 0,-1 1-1 0 0,1-1 0 0 0,-1 1 0 0 0,1-1 0 0 0,-1 1 1 0 0,1-1-1 0 0,-1 0 0 0 0,0 1 0 0 0,1-1 0 0 0,-1 1 1 0 0,1-1-1 0 0,-1 0 0 0 0,0 0 0 0 0,0 1 0 0 0,-4 1 1 0 0,4-1-1 0 0,-1 1-1 0 0,0-1 1 0 0,1 0 0 0 0,0 1 0 0 0,-1-1 0 0 0,1 1 0 0 0,0 0 0 0 0,-1-1 0 0 0,1 1 0 0 0,0 0 0 0 0,0 0 0 0 0,0 0 0 0 0,0 0 0 0 0,0 2 2 0 0,-1-1 0 0 0,1 0 1 0 0,-1 0-1 0 0,0-1 1 0 0,0 1-1 0 0,-1 1-2 0 0,-13 9 53 0 0,11-11-47 0 0,4-1-3 0 0,1-1 0 0 0,-1 0 0 0 0,0 0 0 0 0,1 1 0 0 0,-1-1 0 0 0,1 0 1 0 0,-1 1-1 0 0,1-1 0 0 0,-1 1 0 0 0,0-1 0 0 0,1 1 0 0 0,0-1 0 0 0,-1 1 1 0 0,1-1-1 0 0,-1 1 0 0 0,1-1 0 0 0,0 1 0 0 0,-1-1 0 0 0,1 1 0 0 0,0 0 1 0 0,-1-1-1 0 0,1 1-3 0 0,-2 4 19 0 0,-2 2-7 0 0,3-3-12 0 0,-1-1 0 0 0,1 1 1 0 0,-1-1-1 0 0,0 1 1 0 0,0-1-1 0 0,0 0 0 0 0,-1 0 1 0 0,1 0-1 0 0,-1 0 1 0 0,-2 2-1 0 0,0-3-1 0 0,4-1 1 0 0,0-1 0 0 0,1 0 1 0 0,-1 0-1 0 0,1 1 1 0 0,-1-1-1 0 0,0 0 0 0 0,1 1 1 0 0,-1-1-1 0 0,1 1 0 0 0,-1-1 1 0 0,1 1-1 0 0,-1-1 1 0 0,1 1-1 0 0,-1-1 0 0 0,1 1 1 0 0,0-1-1 0 0,-1 1 1 0 0,1 0-1 0 0,0-1 0 0 0,-1 1 1 0 0,1-1-1 0 0,0 1 0 0 0,-3 4 14 0 0,3-4-7 0 0,-1 0-1 0 0,0 0 1 0 0,1 0 0 0 0,-1 0 0 0 0,0 0-1 0 0,0 0 1 0 0,0-1 0 0 0,1 1 0 0 0,-1 0-1 0 0,0-1 1 0 0,0 1 0 0 0,0-1 0 0 0,0 1-1 0 0,0-1 1 0 0,0 1 0 0 0,-1-1-7 0 0,-9 7 101 0 0,6 3-3 0 0,-2-5-32 0 0,7-5-62 0 0,-1 0 0 0 0,1 1 0 0 0,-1-1 0 0 0,1 0 0 0 0,0 0 0 0 0,-1 1 0 0 0,1-1 0 0 0,0 0 0 0 0,-1 0 0 0 0,1 1 0 0 0,0-1 0 0 0,-1 0 0 0 0,1 1 0 0 0,0-1 0 0 0,0 0 0 0 0,0 1 0 0 0,-1-1 0 0 0,1 0 0 0 0,0 1 0 0 0,0-1 0 0 0,0 1 0 0 0,0-1 0 0 0,0 0 0 0 0,0 1 0 0 0,-1-1 0 0 0,1 1 0 0 0,0-1 0 0 0,0 1 0 0 0,0-1 0 0 0,0 0 0 0 0,1 1-4 0 0,-1-1 2 0 0,0 0-1 0 0,0 0 1 0 0,0 0 0 0 0,0 0-1 0 0,0 1 1 0 0,0-1-1 0 0,0 0 1 0 0,0 0-1 0 0,0 0 1 0 0,0 0 0 0 0,0 0-1 0 0,0 0 1 0 0,0 0-1 0 0,0 0 1 0 0,0 0-1 0 0,0 1 1 0 0,0-1-1 0 0,0 0 1 0 0,0 0 0 0 0,0 0-1 0 0,0 0 1 0 0,0 0-1 0 0,0 0 1 0 0,0 0-1 0 0,-1 0 1 0 0,1 0 0 0 0,0 0-1 0 0,0 0 1 0 0,0 0-1 0 0,0 0 1 0 0,0 1-1 0 0,0-1 1 0 0,0 0 0 0 0,0 0-1 0 0,0 0 1 0 0,0 0-1 0 0,0 0 1 0 0,0 0-1 0 0,0 0 1 0 0,-1 0 0 0 0,1 0-1 0 0,0 0 1 0 0,0 0-1 0 0,0 0 1 0 0,0 0-1 0 0,0 0 1 0 0,0 0 0 0 0,0 0-1 0 0,0 0 1 0 0,0 0-1 0 0,0 0 1 0 0,-1 0-1 0 0,1 0 1 0 0,0 0-1 0 0,0 0 1 0 0,0 0 0 0 0,0 0-2 0 0,-11 0 88 0 0,11 0-87 0 0,0 0 0 0 0,0 0 0 0 0,0 0 1 0 0,0 0-1 0 0,0 0 0 0 0,0 0 1 0 0,0 0-1 0 0,0 0 0 0 0,0 0 0 0 0,0 0 1 0 0,-1 0-1 0 0,1 0 0 0 0,0 0 1 0 0,0 0-1 0 0,0 0 0 0 0,0 0 0 0 0,0 0 1 0 0,0 0-1 0 0,0 0 0 0 0,0 0 1 0 0,0 0-1 0 0,0 0 0 0 0,0 0 0 0 0,-1 0 1 0 0,1 0-1 0 0,0 0 0 0 0,0 0 1 0 0,0 0-1 0 0,0 0 0 0 0,0 0 0 0 0,0 0 1 0 0,0 0-1 0 0,0 0 0 0 0,0 0 1 0 0,0 1-1 0 0,0-1 0 0 0,0 0 0 0 0,0 0 1 0 0,0 0-1 0 0,0 0 0 0 0,0 0 1 0 0,0 0-1 0 0,0 0 0 0 0,0 0 0 0 0,0 0 1 0 0,0 0-1 0 0,0 0 0 0 0,0 1 1 0 0,0-1-1 0 0,0 0 0 0 0,0 0 0 0 0,0 0 1 0 0,0 0-1 0 0,0 0 0 0 0,0 0 1 0 0,0 0-1 0 0,0 0-1 0 0,0 0 0 0 0,0 1 2 0 0,0 0 0 0 0,0-1 0 0 0,0 1-1 0 0,0 0 1 0 0,0-1 0 0 0,0 1 0 0 0,-1 0 0 0 0,1 0 0 0 0,0-1 0 0 0,0 1-1 0 0,0-1 1 0 0,-1 1 0 0 0,1 0 0 0 0,0-1 0 0 0,-1 1-2 0 0,1-1 4 0 0,-1 1 1 0 0,0-1-1 0 0,1 0 1 0 0,-1 0-1 0 0,1 1 1 0 0,-1-1-1 0 0,0 0 0 0 0,1 0 1 0 0,-1 0-1 0 0,0 0 1 0 0,0 1-1 0 0,1-1 1 0 0,-1 0-1 0 0,0 0 1 0 0,1 0-5 0 0,-3 0 86 0 0,3 0 29 0 0,0 0 12 0 0,0 0 1 0 0,0 0-11 0 0,0 0-34 0 0,0 0 17 0 0,0 0-10 0 0,0 0-8 0 0,0 0-5 0 0,0 0-5 0 0,3 0 13 0 0,14-1-2 0 0,-7-1-44 0 0,0-3-29 0 0,-3-1 2 0 0,29-10 67 0 0,-16 14-37 0 0,-13 2-37 0 0,-5 0-3 0 0,0 0 0 0 0,0 0 1 0 0,0-1-1 0 0,-1 1 1 0 0,1-1-1 0 0,0 1 1 0 0,0-1-1 0 0,-1 1 1 0 0,1-1-1 0 0,-1 0 1 0 0,1 0-1 0 0,0 0 1 0 0,-1 0-3 0 0,1 0 2 0 0,-1 0 0 0 0,1 0 1 0 0,-1 0-1 0 0,1 1 1 0 0,0-1-1 0 0,-1 0 1 0 0,1 1-1 0 0,0-1 1 0 0,0 1-1 0 0,-1 0 1 0 0,1-1-1 0 0,0 1 1 0 0,0 0-3 0 0,20 0 24 0 0,40 0 150 0 0,-36 0-140 0 0,-24 0-34 0 0,0 0 0 0 0,0 0 0 0 0,-1-1 0 0 0,1 1 0 0 0,0 0 0 0 0,0-1 0 0 0,-1 0 0 0 0,1 1 0 0 0,0-1 0 0 0,-1 0 0 0 0,1 0 0 0 0,-1 0 0 0 0,1 0 0 0 0,-1 0 0 0 0,1 0 0 0 0,-1 0 0 0 0,1 1 0 0 0,0-1 0 0 0,-1 0 0 0 0,1 1 0 0 0,0-1 0 0 0,0 1 0 0 0,-1-1 0 0 0,1 1 0 0 0,0 0 0 0 0,0-1 0 0 0,0 1 0 0 0,13 0 0 0 0,1-2 0 0 0,0-9 0 0 0,0 9 0 0 0,15 2 0 0 0,1 2-25 0 0,-31-2 21 0 0,0 0 0 0 0,-1 1-1 0 0,1-1 1 0 0,-1 0 0 0 0,1 0 0 0 0,0 1 0 0 0,-1-1 0 0 0,1 0-1 0 0,-1 1 1 0 0,1-1 0 0 0,-1 1 0 0 0,0-1 0 0 0,1 0 0 0 0,-1 1-1 0 0,1-1 1 0 0,-1 1 0 0 0,1 0 4 0 0,2 3-46 0 0,0-2-83 0 0,-3-2 55 0 0,0 0-62 0 0,0 0-74 0 0,0 0 61 0 0,0 0-34 0 0,0 0-37 0 0,0 0-34 0 0,0 0-347 0 0,0 0 81 0 0,0 0-47 0 0,0 0-670 0 0,0 0-527 0 0,0 0-1002 0 0</inkml:trace>
  <inkml:trace contextRef="#ctx0" brushRef="#br0" timeOffset="7372.64">301 2 6272 0 0,'0'0'141'0'0,"0"0"23"0"0,-3 0 11 0 0,1-1-105 0 0,-2 2 9 0 0,-5 15-52 0 0,4-7-4 0 0,-1 1 38 0 0,1-2 58 0 0,-1 0 1 0 0,0 0-1 0 0,0 0 0 0 0,-5 4-119 0 0,2-1 195 0 0,-1 6 160 0 0,4-6-183 0 0,-1 0-41 0 0,3-4-61 0 0,-32 48 521 0 0,29-41-469 0 0,-3 4 74 0 0,-6 8 169 0 0,-7 14 175 0 0,9-11-268 0 0,5-7-99 0 0,-6 16 136 0 0,0 1-5 0 0,7-17-140 0 0,-1 0 16 0 0,-1 2-36 0 0,0 11-34 0 0,-6 57 86 0 0,14-81-155 0 0,1-1 1 0 0,0 1-1 0 0,1 0 0 0 0,1 8-41 0 0,-1-2 55 0 0,1-7-10 0 0,-1 0 0 0 0,2 0-1 0 0,-1 0 1 0 0,1-1 0 0 0,1 3-45 0 0,1 6 62 0 0,-1-5-14 0 0,3 14 53 0 0,4-1-53 0 0,3 6-21 0 0,-3-3 31 0 0,-7-22-48 0 0,1 0 1 0 0,1-1-1 0 0,-1 1 1 0 0,2 0-11 0 0,7 11 52 0 0,-9-12-30 0 0,0 0 1 0 0,1 0-1 0 0,0 0 0 0 0,0 0 1 0 0,0-1-1 0 0,4 2-22 0 0,-2-2 20 0 0,0 1-1 0 0,-1 0 1 0 0,1 0-1 0 0,-1 0 0 0 0,0 1 1 0 0,-1 0-1 0 0,0 0-19 0 0,-2-3-6 0 0,1-1-1 0 0,-1 1 0 0 0,0-1 1 0 0,1 0-1 0 0,0 0 0 0 0,-1 0 1 0 0,1 0-1 0 0,2 0 7 0 0,34 16-99 0 0,-6-4-11 0 0,-2 1-2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46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8752 0 0,'0'0'197'0'0,"0"0"24"0"0,0 0 19 0 0,0 0 47 0 0,0 0 144 0 0,0 0 66 0 0,3 0 14 0 0,2 0-305 0 0,5 4 356 0 0,-5 0-285 0 0,-1-2-169 0 0,-2 1-111 0 0,1 0 221 0 0,-2-1-80 0 0,0 1-49 0 0,-1 2-46 0 0,0-2-9 0 0,0-1 34 0 0,5 6 62 0 0,1 2 54 0 0,-3 7 42 0 0,-4-9-130 0 0,0 14 106 0 0,5-8 21 0 0,4 4-9 0 0,-6-15-182 0 0,-1 1 0 0 0,-1-1 0 0 0,1 0 0 0 0,0 1 0 0 0,-1-1 0 0 0,0 0 1 0 0,0 4-33 0 0,0 19 224 0 0,0 0-37 0 0,0 60 318 0 0,0-48-252 0 0,1-33-205 0 0,-1 1 1 0 0,1-1-1 0 0,1 1 1 0 0,-1-1-1 0 0,2 3-48 0 0,-1-2 53 0 0,0 0 0 0 0,-1-1 0 0 0,0 1 0 0 0,0 0 0 0 0,0 3-53 0 0,-1 57 758 0 0,3-51-604 0 0,7-1 9 0 0,-7-11-11 0 0,-3-1-8 0 0,0 3-83 0 0,0 11 137 0 0,0-10-153 0 0,0-4 46 0 0,0-2-22 0 0,0 0-3 0 0,0 0-36 0 0,0 0-80 0 0,0-2-37 0 0,0-11-521 0 0,0-16-664 0 0,0 21 848 0 0,0 0-48 0 0,0 5-270 0 0</inkml:trace>
  <inkml:trace contextRef="#ctx0" brushRef="#br0" timeOffset="627.99">0 64 4480 0 0,'0'0'132'0'0,"3"-2"-9"0"0,3-5-77 0 0,-2 3 40 0 0,-2 2 87 0 0,-1 1 204 0 0,-1 1 354 0 0,3 0 33 0 0,-1 0-514 0 0,1 0-99 0 0,2-3 113 0 0,-4 2-166 0 0,0-1 43 0 0,-1 0 61 0 0,0 0 72 0 0,1 0 87 0 0,-1-1 99 0 0,2 0-201 0 0,3-1-252 0 0,-1 2 55 0 0,2-1 69 0 0,4 1 134 0 0,1 0 13 0 0,-3 2-121 0 0,-1 0-63 0 0,1 0-47 0 0,-6 0-44 0 0,14 1 126 0 0,-12-1-79 0 0,1 1 1 0 0,-1-1-1 0 0,0 0 1 0 0,1 0 0 0 0,-1 0-1 0 0,1-1 1 0 0,-1 0-1 0 0,0 0 1 0 0,4-1-51 0 0,5-4 97 0 0,-3 3-51 0 0,-4 1-41 0 0,0 1 1 0 0,1 1-1 0 0,-1-1 1 0 0,0 1-1 0 0,3 0-5 0 0,2 0 30 0 0,-6 0-23 0 0,-1 0-1 0 0,1 0 1 0 0,-1 0-1 0 0,1 1 1 0 0,-1-1 0 0 0,3 2-7 0 0,8 3 50 0 0,-11-3-36 0 0,-1-1 0 0 0,0 0-1 0 0,0 0 1 0 0,1 0 0 0 0,-1 0-1 0 0,1-1 1 0 0,-1 1 0 0 0,2-1-14 0 0,14 2 71 0 0,-1 5-18 0 0,-8-3-31 0 0,4 1-16 0 0,-1 2-60 0 0,-5-3 8 0 0,-3-2 22 0 0,-5-2 19 0 0,1 1-1 0 0,0-1 1 0 0,-1 0 0 0 0,1 1 0 0 0,-1-1 0 0 0,1 0 0 0 0,0 1 0 0 0,-1-1 0 0 0,1 1 0 0 0,-1-1 0 0 0,1 0 0 0 0,-1 1 0 0 0,1-1 0 0 0,-1 1 0 0 0,0 0 0 0 0,1-1 0 0 0,-1 1 0 0 0,0-1 0 0 0,1 1 0 0 0,-1 0 0 0 0,0-1 0 0 0,1 1 5 0 0,1 4-1 0 0,0-1 18 0 0,5 10 81 0 0,0-3 72 0 0,-1-6-46 0 0,-5-5-116 0 0,-1 0 0 0 0,1 0 0 0 0,-1 1 0 0 0,1-1 0 0 0,-1 0 0 0 0,0 0 0 0 0,1 1 0 0 0,-1-1 0 0 0,0 0 0 0 0,1 1 0 0 0,-1-1 0 0 0,0 1 0 0 0,1-1 1 0 0,-1 0-1 0 0,0 1 0 0 0,0-1 0 0 0,1 1 0 0 0,-1-1 0 0 0,0 1 0 0 0,0-1 0 0 0,0 1 0 0 0,0-1 0 0 0,0 1 0 0 0,0-1 0 0 0,0 1 0 0 0,0-1 0 0 0,0 1 0 0 0,0-1 0 0 0,0 1 0 0 0,0-1 0 0 0,0 1 0 0 0,0 0-8 0 0,0 9 132 0 0,1-7-93 0 0,-1-1-1 0 0,0 1 0 0 0,0 0 0 0 0,0 0 1 0 0,0 0-1 0 0,0 0 0 0 0,0-1 1 0 0,-1 1-1 0 0,0 0 0 0 0,1 0 1 0 0,-2 0-39 0 0,-9 4 168 0 0,10-7-158 0 0,0 1 0 0 0,0-1 0 0 0,0 0 0 0 0,0 1 0 0 0,0 0 0 0 0,0-1-1 0 0,0 1 1 0 0,0 0 0 0 0,0-1 0 0 0,0 1 0 0 0,1 0 0 0 0,-1 0 0 0 0,0 0 0 0 0,0-1-1 0 0,1 1 1 0 0,-1 1-10 0 0,-1 3 38 0 0,1-5-29 0 0,1 1 0 0 0,0 0 0 0 0,0-1 0 0 0,-1 1 0 0 0,1-1 0 0 0,0 1 0 0 0,-1 0 0 0 0,1-1 0 0 0,-1 1 0 0 0,1-1 0 0 0,-1 1 0 0 0,1-1 0 0 0,-1 1 0 0 0,1-1 1 0 0,-1 0-1 0 0,1 1 0 0 0,-1-1 0 0 0,0 1 0 0 0,1-1 0 0 0,-1 0 0 0 0,1 0 0 0 0,-1 1-9 0 0,-4 1 37 0 0,3-1-26 0 0,1-1 1 0 0,0 1 0 0 0,0 0 0 0 0,0 0-1 0 0,0 0 1 0 0,0 0 0 0 0,0 0 0 0 0,0 0 0 0 0,0 0-1 0 0,0 0 1 0 0,1 0 0 0 0,-2 1-12 0 0,-3 8 107 0 0,-1-6-37 0 0,-5-3 21 0 0,-3-2 20 0 0,1 6 25 0 0,-4 8 31 0 0,16-12-155 0 0,0 0 1 0 0,0 1-1 0 0,-1-1 0 0 0,1 0 0 0 0,0 0 1 0 0,-1 0-1 0 0,1 0 0 0 0,-1 0 0 0 0,1 0 0 0 0,-1 0 1 0 0,0 0-1 0 0,1-1 0 0 0,-1 1 0 0 0,0-1 1 0 0,1 1-1 0 0,-1-1 0 0 0,0 0 0 0 0,0 0 1 0 0,0 1-13 0 0,-9-2 79 0 0,-6 1 19 0 0,14 1-87 0 0,1-1-1 0 0,0 0 1 0 0,-1 1-1 0 0,1 0 1 0 0,0-1-1 0 0,0 1 1 0 0,-1 0-1 0 0,1 0 1 0 0,0 0-1 0 0,0 0 1 0 0,0 1-1 0 0,0-1 0 0 0,0 0 1 0 0,0 1-1 0 0,1 0 1 0 0,-3 1-11 0 0,-6 7 25 0 0,5-7 18 0 0,-6-3-22 0 0,11 0-20 0 0,0 0 0 0 0,0 0-1 0 0,0 0 1 0 0,0 0 0 0 0,0 0 0 0 0,0 0-1 0 0,0 0 1 0 0,-1 0 0 0 0,1 0 0 0 0,0 0-1 0 0,0 0 1 0 0,0 0 0 0 0,0 0 0 0 0,0 0-1 0 0,0 0 1 0 0,0 0 0 0 0,0 0 0 0 0,0 0-1 0 0,0 0 1 0 0,-1 0 0 0 0,1 0 0 0 0,0 0-1 0 0,0 0 1 0 0,0 0 0 0 0,0 0 0 0 0,0 0-1 0 0,0 0 1 0 0,0 0 0 0 0,0 0 0 0 0,0 1-1 0 0,0-1 1 0 0,0 0 0 0 0,0 0 0 0 0,0 0-1 0 0,0 0 1 0 0,-1 0 0 0 0,1 0 0 0 0,0 0-1 0 0,0 0 1 0 0,0 0 0 0 0,0 0 0 0 0,0 0-1 0 0,0 1 1 0 0,0-1 0 0 0,0 0 0 0 0,0 0-1 0 0,0 0 1 0 0,0 0 0 0 0,0 0 0 0 0,0 0-1 0 0,0 0 1 0 0,0 0 0 0 0,0 0 0 0 0,0 0-1 0 0,0 1 1 0 0,0-1 0 0 0,1 0-1 0 0,-2 0 1 0 0,1 1-1 0 0,0 0 1 0 0,0 0 0 0 0,1-1-1 0 0,-1 1 1 0 0,0 0 0 0 0,0-1 0 0 0,0 1-1 0 0,0 0 1 0 0,1-1 0 0 0,-1 1-1 0 0,0-1 1 0 0,0 1 0 0 0,1 0 0 0 0,-1-1-1 0 0,3 1 0 0 0,0 0 0 0 0,-1 0 0 0 0,1-1 0 0 0,0 1 0 0 0,0-1 0 0 0,-1 0 0 0 0,1 0 0 0 0,0 0 0 0 0,0 0 0 0 0,0 0 0 0 0,1-1 0 0 0,6 1 10 0 0,21 0 44 0 0,-26 0-54 0 0,0-1 0 0 0,-1 1 0 0 0,1 1 0 0 0,0-1 0 0 0,-1 1 0 0 0,1 0 0 0 0,-1 0 0 0 0,1 0 0 0 0,-1 0 0 0 0,0 1 0 0 0,1 0 0 0 0,-1 0 0 0 0,1 0 0 0 0,-4-1 0 0 0,0-1 0 0 0,0 1 0 0 0,1-1 0 0 0,-1 0 0 0 0,1 1 0 0 0,-1-1 0 0 0,0 0 0 0 0,1 0 0 0 0,-1 0 0 0 0,1 0 0 0 0,17 2 0 0 0,-14 0 0 0 0,1 0 0 0 0,0 0 0 0 0,0 0 0 0 0,0 0 0 0 0,0 1 0 0 0,-1 0 0 0 0,1 0 0 0 0,-1 1 0 0 0,4 2 0 0 0,-6-3 0 0 0,0-1 0 0 0,0 1 0 0 0,0-1 0 0 0,1 0 0 0 0,-1 0 0 0 0,2 0 0 0 0,-2 0 0 0 0,1 0 0 0 0,-1 0 0 0 0,0 0 0 0 0,1 0 0 0 0,-1 0 0 0 0,0 2 0 0 0,11 8 18 0 0,-9-8-2 0 0,-1 1 1 0 0,1-1-1 0 0,-1 1 1 0 0,0 0-1 0 0,0 0 1 0 0,1 2-17 0 0,2 6 32 0 0,-2-1 44 0 0,-1-5-8 0 0,-2-1-29 0 0,-1 1 38 0 0,-1 16 252 0 0,0-9-170 0 0,0-4-101 0 0,0 4 97 0 0,-1 8 161 0 0,1-20-281 0 0,-1 0 1 0 0,1 0-1 0 0,-1 0 0 0 0,1 0 1 0 0,-1 0-1 0 0,0 0 1 0 0,0 0-1 0 0,0 1-35 0 0,-8 5 99 0 0,-4-3 108 0 0,7 6-5 0 0,-2-6-64 0 0,-8 4 11 0 0,11-7-102 0 0,-7 4 100 0 0,-2-1-40 0 0,-2 0-18 0 0,-7 2-7 0 0,-4 1-4 0 0,24-7-54 0 0,-1 0-1 0 0,0 0 1 0 0,0 0-1 0 0,0-1 1 0 0,-4 1-24 0 0,-16-2 47 0 0,12 0-51 0 0,-76 1 139 0 0,60 0-160 0 0,0 0-103 0 0,27 0 120 0 0,0 0 0 0 0,1 0 0 0 0,-1 0 0 0 0,0 0 0 0 0,1 0 0 0 0,-1 0 0 0 0,0 0-1 0 0,1 0 1 0 0,-1-1 0 0 0,0 1 0 0 0,1 0 0 0 0,-1 0 0 0 0,0-1 0 0 0,1 1 0 0 0,-1 0 0 0 0,1-1 0 0 0,-1 1 0 0 0,1-1 0 0 0,-1 1 0 0 0,1-1 0 0 0,-1 1 0 0 0,1-1 0 0 0,-1 1 0 0 0,1-1 0 0 0,-1 1 0 0 0,1-1 8 0 0,-2-2-92 0 0,-1 1-41 0 0,-1 0-52 0 0,-3 1-66 0 0,6 1 203 0 0,0 0-1 0 0,1 0 0 0 0,-1 0 0 0 0,0 0 1 0 0,0 0-1 0 0,0 0 0 0 0,0 0 0 0 0,1 0 1 0 0,-1 0-1 0 0,0-1 0 0 0,0 1 0 0 0,0 0 1 0 0,0-1-1 0 0,0 1 49 0 0,1-1-51 0 0,-1 0 1 0 0,1 0-1 0 0,0 0 0 0 0,-1 1 1 0 0,1-1-1 0 0,0 0 0 0 0,0 0 1 0 0,-1 0-1 0 0,1 0 0 0 0,0 1 1 0 0,0-1-1 0 0,0 0 0 0 0,0 0 1 0 0,0-1 50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45.0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18 6992 0 0,'0'0'157'0'0,"0"0"23"0"0,0 0 12 0 0,0 0 12 0 0,0 0 24 0 0,0-3 11 0 0,-2-2-112 0 0,-3 1 58 0 0,-14-1 303 0 0,-11 5 163 0 0,10 1-273 0 0,10-1-201 0 0,2 0-55 0 0,-9-1 127 0 0,13 1-185 0 0,0-1 0 0 0,-1 1-1 0 0,1 0 1 0 0,0 0 0 0 0,-1 1 0 0 0,1-1 0 0 0,0 1 0 0 0,-1 0 0 0 0,-3 1-64 0 0,0 3 92 0 0,-2 0 44 0 0,-3-2 44 0 0,8-3-103 0 0,-7 0 57 0 0,7 0-46 0 0,0 0 41 0 0,0 0 71 0 0,3 3-90 0 0,0-2-98 0 0,0 1 0 0 0,0-1-1 0 0,-1 0 1 0 0,1 1-1 0 0,0-1 1 0 0,0 0 0 0 0,-1 0-1 0 0,1-1 1 0 0,0 1-1 0 0,-1 0 1 0 0,1-1 0 0 0,-1 1-1 0 0,1-1 1 0 0,-1 0-1 0 0,1 0 1 0 0,-1 0 0 0 0,1 0-12 0 0,-4 2 64 0 0,-4 9 0 0 0,4-7 12 0 0,-1-4-50 0 0,1 1-11 0 0,5 0-14 0 0,0 0 0 0 0,0-1 0 0 0,0 1 0 0 0,0 0-1 0 0,0 0 1 0 0,0 0 0 0 0,0 0 0 0 0,0 0 0 0 0,0 0 0 0 0,0 0 0 0 0,0 0 0 0 0,0 1-1 0 0,-1 12-15 0 0,2-12-33 0 0,0-2 91 0 0,0 0 42 0 0,0 0 10 0 0,0 3 17 0 0,0 7 69 0 0,0-7 38 0 0,0-3-208 0 0,1 0 0 0 0,-1 0 0 0 0,1-1 0 0 0,-1 1 0 0 0,1 0 0 0 0,-1 0 0 0 0,1 0 0 0 0,-1 0 0 0 0,1 0 1 0 0,-1 0-1 0 0,0 1 0 0 0,1-1 0 0 0,-1 0 0 0 0,1 0 0 0 0,-1 0 0 0 0,1 0 0 0 0,-1 1 0 0 0,1-1 0 0 0,-1 0 1 0 0,1 0-1 0 0,-1 1 0 0 0,0-1 0 0 0,1 0 0 0 0,-1 0 0 0 0,0 1 0 0 0,1-1 0 0 0,-1 1 0 0 0,0-1 0 0 0,1 0 1 0 0,-1 1-1 0 0,0-1 0 0 0,0 1 0 0 0,1-1-11 0 0,0 4 59 0 0,2-1-36 0 0,1-2-23 0 0,0 0 0 0 0,4 18 0 0 0,2 7 0 0 0,-7-7 0 0 0,-3-18 0 0 0,0 0 0 0 0,0 1 0 0 0,0-1 0 0 0,0 1 0 0 0,0-1 0 0 0,1 0 0 0 0,-1 1 0 0 0,0-1 0 0 0,1 1 0 0 0,0 0 0 0 0,3 6 9 0 0,-2-7-4 0 0,-2 0-1 0 0,1 1 1 0 0,0-1-1 0 0,0 1 1 0 0,0-1-1 0 0,-1 1 1 0 0,1-1 0 0 0,-1 1-1 0 0,1 0 1 0 0,-1-1-1 0 0,0 1 1 0 0,1 0-1 0 0,-1-1 1 0 0,0 1-5 0 0,0 33 64 0 0,0 0 41 0 0,0 69 325 0 0,0-103-421 0 0,0 1 1 0 0,-1 0 0 0 0,1-1 0 0 0,0 1 0 0 0,0-1-1 0 0,-1 1 1 0 0,1 0 0 0 0,-1-1 0 0 0,0 1 0 0 0,1-1-1 0 0,-1 1 1 0 0,0-1 0 0 0,-1 1-10 0 0,1 0 11 0 0,0 0-1 0 0,0-1 1 0 0,0 1-1 0 0,1 0 1 0 0,-1 0-1 0 0,0-1 1 0 0,1 1-1 0 0,-1 0 1 0 0,1 0-1 0 0,-1 0 1 0 0,1 0-1 0 0,0 0 1 0 0,0 2-11 0 0,0 24 101 0 0,0 20 174 0 0,0-46-262 0 0,0-1 0 0 0,-1 1 0 0 0,1 0 1 0 0,0 0-1 0 0,-1-1 0 0 0,0 1 0 0 0,1 0 1 0 0,-1-1-1 0 0,0 1 0 0 0,0 1-13 0 0,-4 8 102 0 0,11 5 48 0 0,-11-4-35 0 0,5-10-99 0 0,-1-1 1 0 0,0 1-1 0 0,0-1 0 0 0,1 1 1 0 0,-1 0-1 0 0,0 0 0 0 0,1-1 1 0 0,0 1-1 0 0,-1 0 0 0 0,1 1-16 0 0,0 25 139 0 0,0-18-24 0 0,0-1 88 0 0,3-6-106 0 0,0 0-55 0 0,4 7-8 0 0,-6-6 9 0 0,1 1 52 0 0,-2 2 71 0 0,3-7-91 0 0,7 0-3 0 0,-7 0 0 0 0,-3 0-1 0 0,0 0-6 0 0,0 0-1 0 0,0 0 0 0 0,0 0 15 0 0,0 0 60 0 0,2 0 21 0 0,9 0 6 0 0,-11 0-163 0 0,0 0-1 0 0,0 0 1 0 0,0-1-1 0 0,0 1 1 0 0,0 0-1 0 0,0 0 1 0 0,1 0-1 0 0,-1 0 1 0 0,0 0-1 0 0,0 0 0 0 0,0 0 1 0 0,0 0-1 0 0,0 0 1 0 0,0 0-1 0 0,0 0 1 0 0,0 0-1 0 0,0 0 1 0 0,0 0-1 0 0,1 1 1 0 0,-1-1-1 0 0,0 0 1 0 0,0 0-1 0 0,0 0 0 0 0,0 0 1 0 0,0 0-1 0 0,0 0 1 0 0,0 0-1 0 0,0 0 1 0 0,0 0-1 0 0,0 0 1 0 0,0 0-1 0 0,0 0 1 0 0,0 0-1 0 0,1 0 0 0 0,-1 0 1 0 0,0 0-1 0 0,0 1 1 0 0,0-1-1 0 0,0 0 1 0 0,0 0-1 0 0,0 0 1 0 0,0 0-1 0 0,0 0 1 0 0,0 0-1 0 0,0 0 0 0 0,0 0 1 0 0,0 0-1 0 0,0 0 1 0 0,0 1-1 0 0,0-1 1 0 0,0 0-1 0 0,0 0 1 0 0,0 0-1 0 0,0 0 1 0 0,0 0-1 0 0,0 0 1 0 0,0 0-4 0 0,0 6 23 0 0,0-1-36 0 0,0-5 13 0 0,-1 0-1 0 0,1 0 0 0 0,0 0 1 0 0,0 0-1 0 0,0 0 0 0 0,0 0 1 0 0,0 0-1 0 0,0 1 0 0 0,0-1 1 0 0,0 0-1 0 0,0 0 0 0 0,0 0 1 0 0,0 0-1 0 0,0 0 0 0 0,0 0 1 0 0,0 0-1 0 0,0 0 0 0 0,0 0 0 0 0,0 0 1 0 0,0 0-1 0 0,1 1 0 0 0,-1-1 1 0 0,0 0-1 0 0,0 0 0 0 0,0 0 1 0 0,0 0-1 0 0,0 0 0 0 0,0 0 1 0 0,0 0-1 0 0,0 0 0 0 0,0 0 1 0 0,0 0-1 0 0,0 0 0 0 0,0 0 1 0 0,0 0-1 0 0,0 0 0 0 0,0 0 0 0 0,1 1 1 0 0,-1-1-1 0 0,0 0 0 0 0,0 0 1 0 0,0 0-1 0 0,0 0 0 0 0,0 0 1 0 0,0 0-1 0 0,0 0 0 0 0,0 0 1 0 0,0 0-1 0 0,0 0 0 0 0,1 0 1 0 0,-1 0-1 0 0,0 0 0 0 0,0 0 1 0 0,0 0-1 0 0,0 0 0 0 0,0-1 0 0 0,0 1 2 0 0,8 0-70 0 0,10 0-18 0 0,-15 0 174 0 0,0 0 21 0 0,8-2-35 0 0,-1-3-49 0 0,0-1-54 0 0,1 4-60 0 0,-9 2-15 0 0,1 0 24 0 0,26 0 66 0 0,-21-1 22 0 0,-6 0 7 0 0,-1 1 0 0 0,1 0 0 0 0,-1-1 0 0 0,1 0 0 0 0,-1 1 0 0 0,1-1 0 0 0,-1 0 0 0 0,0 0 0 0 0,0 0 0 0 0,2 0-13 0 0,1-4 24 0 0,-1 3 53 0 0,1 1-36 0 0,5 1-30 0 0,-7 1-9 0 0,9-1-94 0 0,1 1-46 0 0,-11-1 108 0 0,1 0 1 0 0,0 0-1 0 0,-1 0 0 0 0,1 0 0 0 0,-1 0 0 0 0,1 0 0 0 0,0-1 0 0 0,-1 1 0 0 0,1 0 0 0 0,-1-1 0 0 0,1 1 0 0 0,-1-1 0 0 0,1 0 30 0 0,2-5-173 0 0,0 1-77 0 0,6 3-78 0 0,-1 2 134 0 0,-4 0 52 0 0,-2-1-39 0 0,1 1-48 0 0,0-1-53 0 0,-1 0-61 0 0,0 0-68 0 0,-1 0 96 0 0,0 0-36 0 0,0 0-38 0 0,-1 0-39 0 0,1 0-42 0 0,0 0-44 0 0,0-1-46 0 0,-1 1-49 0 0,1-1-1267 0 0,-1 1-1054 0 0</inkml:trace>
  <inkml:trace contextRef="#ctx0" brushRef="#br0" timeOffset="443.36">80 349 7632 0 0,'0'0'166'0'0,"0"0"29"0"0,0 0 14 0 0,0 0 34 0 0,2 0 93 0 0,9 0 44 0 0,-9 0 11 0 0,-2 0-22 0 0,3-2-94 0 0,1-2-244 0 0,1 1 41 0 0,1 1 53 0 0,4-1 108 0 0,9 2 140 0 0,-12 1-290 0 0,0 0-37 0 0,-7 0-45 0 0,5-3 127 0 0,-3 0-103 0 0,-1 3-18 0 0,0-1 0 0 0,0 0 1 0 0,-1 0-1 0 0,1 1 0 0 0,0-1 1 0 0,0 0-1 0 0,0 1 0 0 0,0-1 0 0 0,-1 1 1 0 0,1-1-1 0 0,0 1 0 0 0,0-1 1 0 0,0 1-1 0 0,0 0 0 0 0,0-1 0 0 0,1 1-7 0 0,43-1 131 0 0,-24 1-109 0 0,-7 0-115 0 0,-6 0-118 0 0,-4 0-123 0 0,-2 0-126 0 0,-1 0 182 0 0,0 0-34 0 0,0 0-33 0 0,1 0-34 0 0,1 0-35 0 0,1 0-34 0 0,2 0-943 0 0,3 0-790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50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8808 0 0,'2'0'46'0'0,"4"0"-11"0"0,-4 0 16 0 0,0 0 52 0 0,2 0 80 0 0,-4-3 57 0 0,1-5-103 0 0,4 5-52 0 0,2-2-53 0 0,-2-5-32 0 0,6 5 0 0 0,-9-1 9 0 0,1 1 59 0 0,2 2 97 0 0,0 1 63 0 0,1-9 271 0 0,4 4-11 0 0,4 1-116 0 0,-9 3-243 0 0,-3 3-46 0 0,1 0-31 0 0,1 0 3 0 0,-1-1 33 0 0,0 0 45 0 0,0-2 72 0 0,10-5 15 0 0,2 4-45 0 0,-1 0-46 0 0,2-2 63 0 0,5-3 78 0 0,-2 2-98 0 0,34-10 283 0 0,-36 13-331 0 0,-1 3-35 0 0,3 1 114 0 0,-2 0-45 0 0,-2 0-45 0 0,-3 0-46 0 0,-10 0-52 0 0,-1 0 0 0 0,1 0 0 0 0,0 0-1 0 0,0 0 1 0 0,-1 0 0 0 0,1 1 0 0 0,-1-1 0 0 0,1 1 0 0 0,0-1 0 0 0,-1 1 0 0 0,1 0-1 0 0,-1 0 1 0 0,1-1 0 0 0,-1 1 0 0 0,1 1-15 0 0,6 3 68 0 0,9 3 75 0 0,-2 0-89 0 0,-14-8-51 0 0,0 0 0 0 0,0 0 1 0 0,-1 1-1 0 0,1-1 0 0 0,0 1 0 0 0,0-1 0 0 0,0 1 1 0 0,0-1-1 0 0,-1 1 0 0 0,1-1 0 0 0,0 1 1 0 0,-1 0-1 0 0,1-1 0 0 0,0 1 0 0 0,-1 0 1 0 0,1 0-1 0 0,-1-1 0 0 0,1 1 0 0 0,-1 0 0 0 0,1 0 1 0 0,-1 0-1 0 0,0 0 0 0 0,1 0 0 0 0,-1-1 1 0 0,0 1-1 0 0,0 0 0 0 0,0 0 0 0 0,1 0 1 0 0,-1 0-1 0 0,0 0 0 0 0,0 0 0 0 0,-1 0 0 0 0,1 0 1 0 0,0 0-1 0 0,0 0 0 0 0,0 0-3 0 0,0 6 5 0 0,0 0 24 0 0,0-5-23 0 0,0 0 0 0 0,0 0-1 0 0,0 1 1 0 0,0-1 0 0 0,0 0 0 0 0,0 0-1 0 0,-1 0 1 0 0,1 0 0 0 0,-1 0 0 0 0,0 1-6 0 0,-25 45 157 0 0,20-35-98 0 0,-7-5-32 0 0,6 1 1 0 0,5-7-17 0 0,1 0-1 0 0,-1 0 1 0 0,0 0-1 0 0,0-1 1 0 0,0 1-1 0 0,0 0 1 0 0,0-1-1 0 0,0 1 1 0 0,0-1-1 0 0,0 0 1 0 0,-1 1-11 0 0,-29 24 80 0 0,22-21-36 0 0,7-4-38 0 0,1 0-1 0 0,0 0 1 0 0,0 0 0 0 0,0 0-1 0 0,-1 1 1 0 0,1-1-1 0 0,0 1 1 0 0,1-1-1 0 0,-1 1-5 0 0,-4 3 20 0 0,1-1 0 0 0,-1 0 0 0 0,0 0 0 0 0,0-1 0 0 0,0 0 0 0 0,-1 1-20 0 0,1-2 20 0 0,-7 4-6 0 0,8 0-15 0 0,5-5 2 0 0,0-1-1 0 0,0 1 0 0 0,0-1 1 0 0,-1 0-1 0 0,1 1 1 0 0,0-1-1 0 0,0 0 0 0 0,-1 1 1 0 0,1-1-1 0 0,0 0 0 0 0,0 1 1 0 0,-1-1-1 0 0,1 0 0 0 0,-1 0 1 0 0,1 1-1 0 0,0-1 0 0 0,-1 0 1 0 0,1 0-1 0 0,0 0 0 0 0,-1 0 1 0 0,1 1-1 0 0,-1-1 0 0 0,1 0 1 0 0,0 0-1 0 0,-1 0 0 0 0,1 0 1 0 0,-1 0-1 0 0,1 0 0 0 0,-1 0 1 0 0,1 0-1 0 0,-1 0 0 0 0,1 0 1 0 0,0 0 0 0 0,0 0-1 0 0,0 0 1 0 0,0 0 0 0 0,0 0 0 0 0,0-1-1 0 0,0 1 1 0 0,0 0 0 0 0,0 0 0 0 0,-1 0-1 0 0,1 0 1 0 0,0 0 0 0 0,0 0 0 0 0,0 0-1 0 0,0 0 1 0 0,0 1 0 0 0,0-1 0 0 0,0 0-1 0 0,0 0 1 0 0,0 0 0 0 0,0 0 0 0 0,-1 0-1 0 0,1 0 1 0 0,0 0 0 0 0,0 0 0 0 0,0 0-1 0 0,0 0 1 0 0,0 0 0 0 0,0 0 0 0 0,0 0-1 0 0,0 0 1 0 0,0 0 0 0 0,0 0 0 0 0,0 0-1 0 0,0 0 1 0 0,0 1 0 0 0,0-1 0 0 0,0 0-1 0 0,0 0 1 0 0,0 0 0 0 0,0 0 0 0 0,0 0-1 0 0,0 0 1 0 0,-1 0 0 0 0,1 0 0 0 0,0 0-1 0 0,0 0 1 0 0,0 1 0 0 0,0-1 0 0 0,1 0-1 0 0,-1 0 1 0 0,0 0 0 0 0,0 0 0 0 0,0 0-1 0 0,0 0 1 0 0,0 0 0 0 0,0 0-1 0 0,0 1 1 0 0,0 0-1 0 0,0-1 1 0 0,0 1 0 0 0,0 0-1 0 0,0-1 1 0 0,-1 1 0 0 0,1 0 0 0 0,0-1-1 0 0,0 1 1 0 0,0 0 0 0 0,-1-1-1 0 0,1 1 1 0 0,0 0 0 0 0,-1-1 0 0 0,1 1-1 0 0,-6 1-11 0 0,2-2-29 0 0,1 0-69 0 0,3 0-49 0 0,3 3-214 0 0,0 0 230 0 0,-1-1-29 0 0,-1 0 10 0 0,1-1-56 0 0,-1 1-67 0 0,0-1-77 0 0,0-1 11 0 0,-1 1-51 0 0,1-1-46 0 0,-1 1-39 0 0,0-1-142 0 0,1 0-39 0 0,-1 0-172 0 0,0 0-461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51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9848 0 0,'0'0'222'0'0,"0"0"30"0"0,0 0 19 0 0,0 0-92 0 0,0 0-25 0 0,0 0 47 0 0,0 0 164 0 0,0 0 305 0 0,0 0 24 0 0,0 0-40 0 0,0 0-443 0 0,0 0 61 0 0,0 0 140 0 0,0 0-17 0 0,0 0-46 0 0,0 0-262 0 0,0 0-3 0 0,0 0 9 0 0,0 0-18 0 0,0 0-43 0 0,0 0-42 0 0,0 0-41 0 0,3 0-83 0 0,-1 0 64 0 0,2 0 17 0 0,-3 0-11 0 0,2 0-79 0 0,0 0-108 0 0,-3 0-53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4:54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6768 0 0,'0'0'149'0'0,"0"0"23"0"0,0 0 12 0 0,0 0-57 0 0,0 0-3 0 0,0 0 50 0 0,0 0 156 0 0,0 0 284 0 0,0 0 24 0 0,0 0-269 0 0,0 0-166 0 0,0 0-58 0 0,0 0-2 0 0,0 0 25 0 0,0 0-28 0 0,0 0-3 0 0,0 0 6 0 0,0 0 1 0 0,0 0 0 0 0,0 0 6 0 0,0 0 29 0 0,0 0 12 0 0,0 0 1 0 0,0 0-8 0 0,0 0-34 0 0,0 0-12 0 0,3 2-2 0 0,7 9-2 0 0,-7-7-8 0 0,-2 0-65 0 0,-2 3-9 0 0,1-6-33 0 0,0 3 87 0 0,0 0-45 0 0,0 1-13 0 0,0-3-7 0 0,0-2-39 0 0,0 0 0 0 0,0 1 0 0 0,0-1 1 0 0,0 0-1 0 0,0 0 0 0 0,0 0 0 0 0,0 0 1 0 0,0 0-1 0 0,0 0 0 0 0,0 0 0 0 0,0 0 1 0 0,0 0-1 0 0,0 0 0 0 0,0 1 0 0 0,0-1 1 0 0,0 0-1 0 0,0 0 0 0 0,0 0 0 0 0,0 0 1 0 0,0 0-1 0 0,0 0 0 0 0,0 0 0 0 0,0 0 1 0 0,0 0-1 0 0,0 0 0 0 0,0 0 0 0 0,0 1 0 0 0,0-1 1 0 0,0 0-1 0 0,0 0 0 0 0,0 0 0 0 0,0 0 1 0 0,0 0-1 0 0,1 0 0 0 0,-1 0 0 0 0,0 0 1 0 0,0 0-1 0 0,0 0 0 0 0,0 0 0 0 0,0 0 1 0 0,0 0-1 0 0,0 0 0 0 0,0 0 0 0 0,0 0 1 0 0,0 0-1 0 0,0 0 0 0 0,1 0 0 0 0,-1 0 1 0 0,0 0-1 0 0,0 0 0 0 0,0 0 0 0 0,0 0 1 0 0,0 0-1 0 0,0 0 0 0 0,0 0 0 0 0,0 0 1 0 0,0 0-3 0 0,1 0 5 0 0,-1 0 0 0 0,1 0 1 0 0,-1 0-1 0 0,1 0 1 0 0,-1 0-1 0 0,0 0 0 0 0,1 0 1 0 0,-1 0-1 0 0,1 0 0 0 0,-1 0 1 0 0,0 0-1 0 0,1 0 1 0 0,-1 1-1 0 0,1-1 0 0 0,-1 0 1 0 0,0 0-1 0 0,1 0 0 0 0,-1 1 1 0 0,0-1-1 0 0,1 0 1 0 0,-1 1-1 0 0,0-1 0 0 0,1 0 1 0 0,-1 0-1 0 0,0 1 1 0 0,0-1-1 0 0,1 1 0 0 0,-1-1 1 0 0,0 0-1 0 0,0 1 0 0 0,0-1-5 0 0,5 7 90 0 0,2-2-5 0 0,-7-5-79 0 0,1 0 0 0 0,-1 0 1 0 0,1 0-1 0 0,-1 1 0 0 0,0-1 1 0 0,1 0-1 0 0,-1 1 0 0 0,1-1 1 0 0,-1 0-1 0 0,0 1 0 0 0,0-1 1 0 0,1 1-1 0 0,-1-1 0 0 0,0 0 1 0 0,1 1-1 0 0,-1-1 0 0 0,0 1 1 0 0,0-1-1 0 0,0 1 0 0 0,0-1 1 0 0,1 1-1 0 0,-1-1 0 0 0,0 1 1 0 0,0-1-1 0 0,0 1 1 0 0,0-1-1 0 0,0 1 0 0 0,0-1 1 0 0,0 1-1 0 0,0-1 0 0 0,0 1 1 0 0,-1 0-7 0 0,1 5 68 0 0,0-4-47 0 0,0-1 0 0 0,0 1 0 0 0,0 0 0 0 0,0-1 0 0 0,0 1 0 0 0,0 0 0 0 0,0-1 0 0 0,0 1 0 0 0,1-1 0 0 0,-1 1 0 0 0,1 0 0 0 0,0 0-21 0 0,6 3 101 0 0,-7-5-96 0 0,0 0-1 0 0,1 1 1 0 0,-1-1 0 0 0,1 0 0 0 0,-1 0-1 0 0,1 1 1 0 0,-1-1 0 0 0,0 0 0 0 0,1 1-1 0 0,-1-1 1 0 0,0 0 0 0 0,1 1 0 0 0,-1-1-1 0 0,0 1 1 0 0,0-1 0 0 0,1 1 0 0 0,-1-1-1 0 0,0 1 1 0 0,0-1 0 0 0,0 0 0 0 0,0 1-1 0 0,0-1 1 0 0,1 1 0 0 0,-1-1 0 0 0,0 1-1 0 0,0-1 1 0 0,0 1 0 0 0,0-1 0 0 0,0 1-1 0 0,-1-1 1 0 0,1 1 0 0 0,0 0-5 0 0,0 4 20 0 0,0-3 3 0 0,0 1 0 0 0,-1-1 0 0 0,1 1 0 0 0,1-1 0 0 0,-1 1 0 0 0,0-1 0 0 0,1 0 0 0 0,-1 1 0 0 0,1-1 1 0 0,0 0-24 0 0,4 7 58 0 0,-4-8-40 0 0,0 1 1 0 0,0-1 0 0 0,0 1-1 0 0,-1-1 1 0 0,1 1 0 0 0,0-1 0 0 0,-1 1-1 0 0,1 0 1 0 0,-1-1 0 0 0,0 1 0 0 0,1 1-19 0 0,2 3 144 0 0,-2-5-129 0 0,0 0 0 0 0,0 1 0 0 0,0 0 0 0 0,0-1 0 0 0,0 1 0 0 0,0-1 0 0 0,0 1 0 0 0,0 0 0 0 0,-1 0 0 0 0,1 0 0 0 0,-1-1 0 0 0,1 1 0 0 0,-1 1-15 0 0,2 30 146 0 0,-2-30-135 0 0,0 17 87 0 0,0 20 30 0 0,0-23-40 0 0,0 6 74 0 0,0 6 100 0 0,0-27-256 0 0,0 0 0 0 0,1-1 0 0 0,-1 1 0 0 0,1 0 0 0 0,-1 0 0 0 0,1-1 0 0 0,0 1 1 0 0,0-1-1 0 0,-1 1 0 0 0,1 0 0 0 0,0-1 0 0 0,1 1 0 0 0,-1-1 0 0 0,0 0 0 0 0,1 1-6 0 0,0 1 67 0 0,-2-3-3 0 0,0 0 0 0 0,0 0-26 0 0,0 0-68 0 0,0 0-68 0 0,0 0-43 0 0,0-3-144 0 0,0 3 143 0 0,0 0 80 0 0,0-1 44 0 0,-1-4 99 0 0,1 3-163 0 0,1 0-105 0 0,-1 1 40 0 0,0 0-42 0 0,1 0-45 0 0,-1 0-51 0 0,1 0-55 0 0,0 0-61 0 0,0 1 37 0 0,0-2-53 0 0,0 1-44 0 0,1 0-41 0 0,-1-1-102 0 0,1 1-35 0 0,3-5-1396 0 0</inkml:trace>
  <inkml:trace contextRef="#ctx0" brushRef="#br0" timeOffset="782.25">221 1 5152 0 0,'0'0'116'0'0,"0"0"17"0"0,0 3 10 0 0,0 7 35 0 0,0-7 145 0 0,0-3 58 0 0,0 0 17 0 0,0 0-16 0 0,0 2-71 0 0,0 9-30 0 0,0-8-7 0 0,0-3-4 0 0,0 0-4 0 0,0 3-45 0 0,0-1-95 0 0,0 0-60 0 0,0 2-11 0 0,0-2 5 0 0,0 0 200 0 0,0-2-18 0 0,0 3-8 0 0,0 4-61 0 0,0 17 345 0 0,0-18-421 0 0,0-1-69 0 0,0-5-25 0 0,0 0 0 0 0,0 0 0 0 0,0 0-1 0 0,0 0 1 0 0,0 0 0 0 0,0 1 0 0 0,0-1 0 0 0,0 0 0 0 0,0 0 0 0 0,0 0 0 0 0,0 0 0 0 0,0 0 0 0 0,0 0 0 0 0,0 0 0 0 0,0 0 0 0 0,0 0 0 0 0,0 0 0 0 0,0 1 0 0 0,0-1 0 0 0,0 0 0 0 0,0 0 0 0 0,0 0-1 0 0,0 0 1 0 0,0 0 0 0 0,0 0 0 0 0,0 0 0 0 0,0 0 0 0 0,0 0 0 0 0,0 0 0 0 0,0 0 0 0 0,-1 0 0 0 0,1 0 0 0 0,0 1 0 0 0,0-1 0 0 0,0 0 0 0 0,0 0 0 0 0,0 0 0 0 0,0 0 0 0 0,0 0 0 0 0,0 0 0 0 0,0 0-1 0 0,0 0 1 0 0,0 0 0 0 0,-1 0 0 0 0,1 0 0 0 0,0 0 0 0 0,0 0 0 0 0,0 0 0 0 0,0 0 0 0 0,0 0 0 0 0,0 0 0 0 0,0 0 0 0 0,0 0 0 0 0,0 0 0 0 0,0 0 0 0 0,-1 0 0 0 0,1 0-3 0 0,-5 2 124 0 0,0 3 45 0 0,1 14 242 0 0,4 12 75 0 0,0-12-258 0 0,1-9-157 0 0,-1-2-63 0 0,0 5 152 0 0,0-10 7 0 0,0 0-6 0 0,0 6-46 0 0,-1 19 83 0 0,1-26-182 0 0,0-1 0 0 0,0 1 0 0 0,0-1 0 0 0,0 1 0 0 0,0-1 0 0 0,0 1-1 0 0,1 0 1 0 0,-1-1 0 0 0,1 1 0 0 0,-1-1 0 0 0,1 0 0 0 0,0 2-16 0 0,6 1 88 0 0,-7-4-82 0 0,0 1 0 0 0,1-1-1 0 0,-1 0 1 0 0,1 0-1 0 0,-1 0 1 0 0,0 1 0 0 0,1-1-1 0 0,-1 0 1 0 0,0 1 0 0 0,0-1-1 0 0,1 0 1 0 0,-1 0-1 0 0,0 1 1 0 0,1-1 0 0 0,-1 1-1 0 0,0-1 1 0 0,0 0-1 0 0,0 1 1 0 0,0-1 0 0 0,1 0-1 0 0,-1 1 1 0 0,0-1 0 0 0,0 1-1 0 0,0-1 1 0 0,0 1-1 0 0,0-1 1 0 0,0 0 0 0 0,0 1-1 0 0,0-1 1 0 0,0 1 0 0 0,0-1-6 0 0,3 6 136 0 0,10 15 40 0 0,0 0-56 0 0,-11-19-48 0 0,-2 1-12 0 0,1-1-60 0 0,-1-1 1 0 0,0 1 0 0 0,1 0-1 0 0,-1-1 1 0 0,1 1 0 0 0,0 0-1 0 0,-1-1 1 0 0,1 1 0 0 0,0-1-1 0 0,0 1 1 0 0,0-1 0 0 0,0 1-1 0 0,0-1 1 0 0,0 0 0 0 0,1 1 0 0 0,-1-1-1 0 0,1 0 0 0 0,11 17 11 0 0,-10-13-2 0 0,-3-5-7 0 0,0 1 0 0 0,1 0 0 0 0,-1-1 0 0 0,0 1 0 0 0,0-1 0 0 0,1 1 0 0 0,-1 0 0 0 0,1-1 0 0 0,-1 1 0 0 0,1-1 0 0 0,-1 1 0 0 0,1-1-1 0 0,-1 1 1 0 0,1-1 0 0 0,-1 0 0 0 0,1 1 0 0 0,-1-1 0 0 0,1 0 0 0 0,0 1 0 0 0,-1-1 0 0 0,1 0 0 0 0,0 1-2 0 0,4 1 2 0 0,2 4 14 0 0,0 0 0 0 0,0 0 0 0 0,0 0 0 0 0,2 5-16 0 0,-1-4 18 0 0,-8-6-16 0 0,1-1 0 0 0,-1 0 0 0 0,1 1 0 0 0,-1-1 1 0 0,1 0-1 0 0,-1 1 0 0 0,1-1 0 0 0,0 0 0 0 0,-1 0 0 0 0,1 1 0 0 0,0-1 0 0 0,-1 0 0 0 0,1 0 0 0 0,0 0 0 0 0,-1 0 0 0 0,1 0 0 0 0,0 0 0 0 0,-1 0 0 0 0,1 0 0 0 0,0 0 0 0 0,-1 0 0 0 0,1 0 0 0 0,0-1 1 0 0,-1 1-3 0 0,3 0 4 0 0,2 0 36 0 0,19 0 88 0 0,-22 0-38 0 0,1 0-20 0 0,8 0-1 0 0,-6-3 16 0 0,5-10-15 0 0,-7-3-2 0 0,-3 16-66 0 0,0-1 0 0 0,0 1 0 0 0,-1-1 0 0 0,1 1 0 0 0,0 0 1 0 0,0-1-1 0 0,0 1 0 0 0,0-1 0 0 0,0 1 0 0 0,0-1 0 0 0,0 1 1 0 0,0-1-1 0 0,1 1 0 0 0,-1-1 0 0 0,0 1 0 0 0,0 0 1 0 0,0-1-1 0 0,0 1 0 0 0,0-1 0 0 0,1 1 0 0 0,-1 0 0 0 0,0-1 1 0 0,0 1-1 0 0,1-1 0 0 0,-1 1 0 0 0,0 0 0 0 0,1 0 0 0 0,-1-1 1 0 0,0 1-1 0 0,1 0 0 0 0,-1-1 0 0 0,1 1 0 0 0,-1 0 0 0 0,0 0 1 0 0,1 0-3 0 0,-1-1 1 0 0,1 1 0 0 0,-1 0 1 0 0,1 0-1 0 0,-1 0 0 0 0,0 0 1 0 0,1-1-1 0 0,-1 1 0 0 0,0 0 1 0 0,1 0-1 0 0,-1-1 1 0 0,0 1-1 0 0,1 0 0 0 0,-1 0 1 0 0,0-1-1 0 0,0 1 0 0 0,1 0 1 0 0,-1-1-1 0 0,0 1 0 0 0,0-1 1 0 0,0 1-1 0 0,1-1-1 0 0,0-2 9 0 0,-1 0-1 0 0,1 0 1 0 0,-1-1-1 0 0,1 1 1 0 0,-1 0-1 0 0,0-1 1 0 0,0 0-9 0 0,0-10-7 0 0,0-19 78 0 0,0 32-71 0 0,0 1 0 0 0,0-1 0 0 0,0 1 0 0 0,0 0 0 0 0,1-1 0 0 0,-1 1 0 0 0,0-1 0 0 0,0 1 0 0 0,0 0 0 0 0,0-1 0 0 0,0 1 0 0 0,0 0 0 0 0,0-1 0 0 0,-1 1 0 0 0,1-1 0 0 0,0 1 0 0 0,0 0 0 0 0,0-1 0 0 0,0 1 0 0 0,0 0 0 0 0,0-1 0 0 0,-1 1 0 0 0,1-1 0 0 0,0 1 0 0 0,0 0 0 0 0,-1 0 0 0 0,1-1 0 0 0,0 1 0 0 0,0 0 0 0 0,-1-1 0 0 0,1 1 0 0 0,-2-1 0 0 0,1 0 0 0 0,0 0 0 0 0,0 0 0 0 0,-1 0 0 0 0,1 0 0 0 0,0-1 0 0 0,0 1 0 0 0,0 0 0 0 0,0-1 0 0 0,0 1 0 0 0,1 0 0 0 0,-1-1 0 0 0,0 1 0 0 0,0-2 0 0 0,1 2 0 0 0,-1 0 0 0 0,0-1 0 0 0,0 1 0 0 0,1 0 0 0 0,-1 0 0 0 0,0 0 0 0 0,0 0 0 0 0,0 0 0 0 0,-1 1 0 0 0,1-1 0 0 0,0 0 0 0 0,-1 0 0 0 0,-11-4 0 0 0,8-3 0 0 0,-8 16 0 0 0,0-3 0 0 0,7 5 0 0 0,2-8 0 0 0,1-1 0 0 0,-5 15 70 0 0,-3 0 0 0 0,6-3 10 0 0,-2-9-37 0 0,2-1-26 0 0,4 2 15 0 0,1 4 34 0 0,0 11 74 0 0,0-14-130 0 0,0-3 67 0 0,0-1 4 0 0,0 1-52 0 0,0-2-39 0 0,0 3 39 0 0,0 2 52 0 0,0 7 77 0 0,0-11-73 0 0,0 1-26 0 0,0 7-36 0 0,0-7 35 0 0,0-3-30 0 0,0 0-77 0 0,0 0-36 0 0,0 0-138 0 0,0 0-22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8464 0 0,'0'0'190'0'0,"0"0"28"0"0,0 0 10 0 0,3 2 17 0 0,2 3-202 0 0,1-2 64 0 0,1-1 49 0 0,0 0 36 0 0,15-1 409 0 0,-11 0-374 0 0,-8-1-192 0 0,7 0 212 0 0,-7 0-174 0 0,-1 1 0 0 0,1-1 0 0 0,0 0 0 0 0,0 0 0 0 0,0 0 0 0 0,0 0 0 0 0,-1-1 0 0 0,1 1 0 0 0,0-1 0 0 0,0 0 0 0 0,0 0-73 0 0,2-6 174 0 0,-5 7-164 0 0,0-1-1 0 0,0 1 0 0 0,1 0 1 0 0,-1-1-1 0 0,0 1 0 0 0,1-1 1 0 0,-1 1-1 0 0,0 0 1 0 0,1-1-1 0 0,-1 1 0 0 0,0 0 1 0 0,1-1-1 0 0,-1 1 0 0 0,1 0 1 0 0,-1 0-1 0 0,0-1 1 0 0,1 1-1 0 0,-1 0 0 0 0,1 0 1 0 0,-1 0-1 0 0,1 0 0 0 0,-1-1 1 0 0,1 1-1 0 0,-1 0 1 0 0,1 0-1 0 0,-1 0 0 0 0,1 0 1 0 0,-1 0-1 0 0,1 0 1 0 0,-1 0-1 0 0,1 0 0 0 0,0 1-9 0 0,15-3 180 0 0,-1-4-43 0 0,1 0-45 0 0,0 4 10 0 0,-4 3-37 0 0,-8-1-46 0 0,0 0 0 0 0,0 0-1 0 0,0 0 1 0 0,0 0 0 0 0,0-1-1 0 0,0 1 1 0 0,0-1 0 0 0,2-1-19 0 0,20-8 22 0 0,-18 8-34 0 0,-4 2-74 0 0,-1 1-75 0 0,0 0-112 0 0,-1 0 36 0 0,0 0-49 0 0,0 1-43 0 0,0-1-39 0 0,2 2-469 0 0,0-1-90 0 0,3 0-648 0 0,2-1-904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28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6056 0 0,'0'0'176'0'0,"0"0"-35"0"0,0 0 12 0 0,0 0 75 0 0,0 0 212 0 0,0 0 392 0 0,3 0 31 0 0,-2 0-785 0 0,7 0 381 0 0,-1 0-45 0 0,1 0-40 0 0,0-1-39 0 0,-1-1-36 0 0,0 0-32 0 0,4-6 178 0 0,-9 7-224 0 0,-1 0-42 0 0,1 0-38 0 0,-1 0-32 0 0,0 1-15 0 0,1 0-34 0 0,2 0 1 0 0,0 0-20 0 0,-2-1 71 0 0,6-4 93 0 0,2-1 75 0 0,3 4 65 0 0,-1 2-36 0 0,3 1 1 0 0,-13-1-264 0 0,0 0 1 0 0,0 0 0 0 0,0 0-1 0 0,0-1 1 0 0,0 1-1 0 0,0-1 1 0 0,0 1 0 0 0,0-1-1 0 0,1 0-46 0 0,5-4 147 0 0,-7 4-116 0 0,1 0 0 0 0,-1 0 0 0 0,0 1 0 0 0,1-1 0 0 0,-1 0-1 0 0,1 1 1 0 0,0-1 0 0 0,-1 0 0 0 0,1 1 0 0 0,-1 0 0 0 0,1-1 0 0 0,0 1 0 0 0,-1 0 0 0 0,1 0-31 0 0,1 0 30 0 0,15 0 117 0 0,-3-2-38 0 0,-13 2-98 0 0,0 0 1 0 0,0-1 0 0 0,0 1 0 0 0,-1-1 0 0 0,1 1-1 0 0,0-1 1 0 0,0 0 0 0 0,-1 0 0 0 0,1 0 0 0 0,-1 0-1 0 0,1 0 1 0 0,0 0 0 0 0,0-1-12 0 0,1-1 84 0 0,1 2-37 0 0,5 2-9 0 0,-7-1-8 0 0,4 0 5 0 0,0 0 8 0 0,14 0 52 0 0,-17 0-88 0 0,2 0-34 0 0,11 0-152 0 0,-11 0 130 0 0,-3 0-87 0 0,-2 0-21 0 0,0 0 69 0 0,1 0-61 0 0,0 0-75 0 0,-1 0 67 0 0,1 0-35 0 0,0 0-38 0 0,0 0-35 0 0,1 0-361 0 0,0 0 85 0 0,-1 0-48 0 0,2 0-696 0 0,-1 0-546 0 0,-1 0-1040 0 0</inkml:trace>
  <inkml:trace contextRef="#ctx0" brushRef="#br0" timeOffset="399.27">64 269 8496 0 0,'0'0'190'0'0,"0"0"28"0"0,0 0 10 0 0,0 0 48 0 0,0 0 138 0 0,0 0 60 0 0,0 0 7 0 0,0 0 0 0 0,0 0-21 0 0,0 0-10 0 0,3 0-2 0 0,0 1-168 0 0,1-1-39 0 0,5 0 137 0 0,0 1-94 0 0,16-2 277 0 0,-15-2-253 0 0,-6 1-215 0 0,0-1-8 0 0,3-1 29 0 0,-2 1 32 0 0,2 2 63 0 0,0 1 116 0 0,-5 0-299 0 0,20-1 441 0 0,-8-1-187 0 0,-3-2-79 0 0,-2-2-39 0 0,-5 3 70 0 0,-1 2-104 0 0,1 1-65 0 0,1 0-34 0 0,-2 1 45 0 0,30-1 448 0 0,-19 0-328 0 0,-5-2-129 0 0,-2-4-26 0 0,-7 5-37 0 0,0 1 0 0 0,1-1 0 0 0,-1 1 0 0 0,1-1 0 0 0,-1 1 0 0 0,1-1 0 0 0,-1 1 0 0 0,1-1 0 0 0,-1 1 0 0 0,1 0 0 0 0,-1-1 0 0 0,1 1 0 0 0,0 0 0 0 0,-1-1-1 0 0,1 1 1 0 0,0 0 0 0 0,-1 0 0 0 0,1-1 0 0 0,0 1 0 0 0,-1 0 0 0 0,1 0 0 0 0,0 0 0 0 0,-1 0 0 0 0,1 0 0 0 0,0 0 0 0 0,-1 0-2 0 0,11 0 13 0 0,10 0 48 0 0,2 0 7 0 0,-1 0-90 0 0,-20 0-69 0 0,-2 0 57 0 0,0 0-24 0 0,1 0-30 0 0,-1 0-50 0 0,0 0-23 0 0,1 0-50 0 0,-1 0-58 0 0,1 0-64 0 0,0 0-69 0 0,0 0-65 0 0,0 0-57 0 0,0 0-50 0 0,1 0-171 0 0,0 0-49 0 0,0 0-207 0 0,1 0-554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7800 0 0,'0'0'174'0'0,"0"0"29"0"0,0 0 13 0 0,0 0-8 0 0,0 0-59 0 0,3 0-21 0 0,6-2 4 0 0,20-11 330 0 0,-23 10-365 0 0,2-2 21 0 0,-1 0-21 0 0,-1 3 0 0 0,0 1 23 0 0,2 0 49 0 0,8 1-68 0 0,24 0 68 0 0,-24 0-68 0 0,-12 0-66 0 0,11-1 58 0 0,0-5-22 0 0,1-1-5 0 0,1 6 21 0 0,-6 0-67 0 0,-6 1-11 0 0,-1 0 1 0 0,1 0 0 0 0,-1 1 0 0 0,1-1 0 0 0,-1 1 0 0 0,3 0-10 0 0,-3 1 40 0 0,0-1-48 0 0,0 1-72 0 0,-1-1-77 0 0,0-1-82 0 0,-1 0-82 0 0,0-1-86 0 0,1 0-87 0 0,1 0-91 0 0,0-2-91 0 0,-3 3 608 0 0,5-2-1259 0 0,4 2-763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16 7976 0 0,'0'0'174'0'0,"-3"-3"29"0"0,-7-7 14 0 0,7 7 22 0 0,3 3 40 0 0,0 0 10 0 0,0 0 6 0 0,-2 0-103 0 0,0 0-70 0 0,-1 0-29 0 0,1 0-56 0 0,0 0 9 0 0,0 0 60 0 0,-1 0 90 0 0,3 3 44 0 0,0 1-139 0 0,0 1 54 0 0,0 29 807 0 0,0-25-750 0 0,0-6-149 0 0,0 0-35 0 0,0 2 272 0 0,0 1-97 0 0,0-1-66 0 0,1 7 69 0 0,1-6-75 0 0,4 6 26 0 0,-5-9-126 0 0,0 1 1 0 0,0-1 0 0 0,0 0 0 0 0,0 0 0 0 0,0 0 0 0 0,-1 1 0 0 0,0-1 0 0 0,1 3-32 0 0,-1 16 178 0 0,0-7-79 0 0,0 22 147 0 0,3-13-135 0 0,1-8-43 0 0,-2-9-33 0 0,0-1 0 0 0,0 1 0 0 0,-1 0 0 0 0,0-1 0 0 0,-1 1 0 0 0,1 0-35 0 0,-1 1 52 0 0,1-1 1 0 0,0 1-1 0 0,0 0 0 0 0,1 0 0 0 0,1 0-52 0 0,-1 0 55 0 0,0-1 1 0 0,-1 1-1 0 0,0 0 0 0 0,0 0 1 0 0,-1 1-56 0 0,0 16 154 0 0,-1-14-63 0 0,1 0 0 0 0,0 0-1 0 0,1 0 1 0 0,0-1 0 0 0,1 5-91 0 0,3 2 108 0 0,-3-11-55 0 0,0 1-1 0 0,-1-1 1 0 0,0 1-1 0 0,0 0 1 0 0,0-1 0 0 0,-1 1-53 0 0,1 1 51 0 0,-1-1 0 0 0,1 0 0 0 0,1 0 0 0 0,-1 0 0 0 0,1 0 0 0 0,3 6-51 0 0,-4-8 29 0 0,3 12 108 0 0,-5 0-33 0 0,0 0-2 0 0,5 0 34 0 0,0-6-72 0 0,3 7 42 0 0,-5 0 29 0 0,-3-9-79 0 0,1 13 56 0 0,3-8 8 0 0,2-6-54 0 0,-4-6-51 0 0,0-1-1 0 0,0 0 1 0 0,0 1 0 0 0,0-1 0 0 0,-1 1-1 0 0,1-1 1 0 0,0 1 0 0 0,-1 0 0 0 0,1-1-1 0 0,-1 1 1 0 0,0-1 0 0 0,0 1 0 0 0,1 0-1 0 0,-1 0-14 0 0,0 36 340 0 0,0-29-278 0 0,0-1-39 0 0,0-1-37 0 0,0 0-43 0 0,0 0-53 0 0,0-10 128 0 0,0 1-72 0 0,1 1-73 0 0,-1-1-76 0 0,1 1-75 0 0,0 0-80 0 0,1 1-80 0 0,-1-1-83 0 0,0 0-129 0 0,1 0-99 0 0,0 0-101 0 0,0-1-103 0 0,0-2-1200 0 0,-2-5-1222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160 1 8088 0 0,'-3'0'234'0'0,"-3"0"-105"0"0,-7 0 7 0 0,2 0-57 0 0,-6 0 53 0 0,10 1-10 0 0,6-1-88 0 0,0 0 0 0 0,0 1-1 0 0,-1-1 1 0 0,1 1 0 0 0,0-1-1 0 0,0 1 1 0 0,0 0 0 0 0,0-1-1 0 0,0 1 1 0 0,0 0 0 0 0,0 0-34 0 0,-3 2 66 0 0,2 2-54 0 0,-1-1 47 0 0,3-3-43 0 0,0 0 1 0 0,0-1-1 0 0,-1 1 0 0 0,1 0 1 0 0,0-1-1 0 0,-1 1 0 0 0,1-1 1 0 0,0 1-1 0 0,-1 0 0 0 0,1-1 1 0 0,-1 1-1 0 0,1-1 0 0 0,-1 1 1 0 0,1-1-1 0 0,-1 0 0 0 0,1 1 1 0 0,-1-1-1 0 0,0 0 0 0 0,1 1 1 0 0,-1-1-1 0 0,0 0 0 0 0,0 1-16 0 0,-4 1 69 0 0,-4 6 77 0 0,5 8 126 0 0,4-14-240 0 0,0 1-1 0 0,-1-1 1 0 0,1 0-1 0 0,-1 1 1 0 0,1-1-1 0 0,-1 0 1 0 0,0 0-1 0 0,0 1-31 0 0,-10 10 130 0 0,9-11-111 0 0,0-1 0 0 0,1 1-1 0 0,-1 0 1 0 0,1 0-1 0 0,-1 0 1 0 0,1 0-1 0 0,0 0 1 0 0,0 0 0 0 0,-1 2-19 0 0,0 13 94 0 0,2-4-6 0 0,-4 4 68 0 0,0-6-72 0 0,-3 7 61 0 0,5 0 40 0 0,2-1-60 0 0,0 1-44 0 0,-1 14-12 0 0,1-16-45 0 0,0 0-1 0 0,1 0 1 0 0,2 6-24 0 0,13 47 74 0 0,10 7-9 0 0,-24-66-58 0 0,4 11-3 0 0,15 11-4 0 0,-11-1 0 0 0,-2-17 0 0 0,1-2 0 0 0,8 11 0 0 0,-6-8 0 0 0,-6-10 4 0 0,-1 0 0 0 0,1 0 1 0 0,0-1-1 0 0,1 0 0 0 0,-1 0 0 0 0,5 3-4 0 0,-1-1 17 0 0,-1 0-1 0 0,0 1 0 0 0,3 3-16 0 0,-5-5 37 0 0,-1-1-1 0 0,1 1 1 0 0,0-1-1 0 0,5 2-36 0 0,0 1 72 0 0,10 5 95 0 0,-19-11-142 0 0,1 0-1 0 0,0-1 1 0 0,0 1-1 0 0,0-1 1 0 0,-1 1 0 0 0,1-1-1 0 0,0 0 1 0 0,1 0-25 0 0,-2 0 21 0 0,0 0 1 0 0,0 0 0 0 0,-1 0-1 0 0,1 0 1 0 0,0-1 0 0 0,-1 1 0 0 0,1-1-1 0 0,-1 1 1 0 0,1-1 0 0 0,0 1 0 0 0,-1-1-1 0 0,1 0 1 0 0,-1 0 0 0 0,1 0-22 0 0,10-5 188 0 0,1 3-34 0 0,3-2 69 0 0,0-6 60 0 0,0-4 39 0 0,21-23 509 0 0,-22 21-513 0 0,0-3-49 0 0,-9 10-182 0 0,0 0-38 0 0,2-5 40 0 0,-4 6-24 0 0,1 0-1 0 0,-1 0 1 0 0,-1 0 0 0 0,2-3-65 0 0,-1-6 93 0 0,-3 11-53 0 0,1-1 0 0 0,0 1 0 0 0,1-1 0 0 0,-1 1 0 0 0,2-1-40 0 0,0-1 37 0 0,-1 0 0 0 0,0 0 0 0 0,-1-1 0 0 0,0 1 0 0 0,0-1 0 0 0,-1 1 0 0 0,-1-1 0 0 0,1 0 0 0 0,-2-5-37 0 0,-3-25 59 0 0,-6 4-34 0 0,6 16 3 0 0,3 9-13 0 0,-1 1 0 0 0,-1-1 0 0 0,0 1 0 0 0,-3-7-15 0 0,0-1 26 0 0,4 12-20 0 0,1 0 1 0 0,-1 1 0 0 0,-1-1 0 0 0,1 0 0 0 0,-1 1-1 0 0,0 0 1 0 0,-1-1 0 0 0,1 1 0 0 0,-2-1-7 0 0,-21-15 53 0 0,13 4-40 0 0,12 14-13 0 0,-1 0 0 0 0,0 0 0 0 0,0 1 0 0 0,0-1 0 0 0,-1 0 0 0 0,1 1 0 0 0,0 0 0 0 0,-1-1 0 0 0,-2-1 0 0 0,-2 0 0 0 0,0-1 0 0 0,-1 0 0 0 0,0 0 0 0 0,-1 1 0 0 0,1 0 0 0 0,-8-3 0 0 0,10 5-2 0 0,-24-6 2 0 0,5 5-51 0 0,16 3 21 0 0,-1 2-39 0 0,-16 4-268 0 0,17-3 221 0 0,3-1 74 0 0,1 0-33 0 0,2-2-5 0 0,1 1-22 0 0,0-1-42 0 0,1 0-16 0 0,0 0-44 0 0,0 0-49 0 0,0 0-56 0 0,1 0 309 0 0,-1 0-369 0 0,1 0-55 0 0,-1 0-50 0 0,1 0-43 0 0,0 0-152 0 0,0 0-43 0 0,-1 0-183 0 0,1 0-494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9040 0 0,'0'0'200'0'0,"0"0"33"0"0,3 0 15 0 0,1 0-58 0 0,21 0-125 0 0,-13 0-18 0 0,0 0 78 0 0,26 0 494 0 0,-21 0-418 0 0,-7 0-13 0 0,-2-2-73 0 0,1-1-45 0 0,2-3-24 0 0,-7 4-17 0 0,9-2 89 0 0,3 5-66 0 0,-8 0-8 0 0,21-1 166 0 0,-27 0-196 0 0,-1 0-79 0 0,0 1-75 0 0,0 0-104 0 0,0 0 28 0 0,0 1-46 0 0,1-1-41 0 0,-1 1-35 0 0,2 0-428 0 0,-1 1-81 0 0,0-1-599 0 0,-1-2-829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11024 0 0,'0'0'248'0'0,"0"0"34"0"0,0 0 22 0 0,0 0-29 0 0,1 0-207 0 0,1 3-40 0 0,11 7-3 0 0,-9-9 4 0 0,0 0 0 0 0,1 0 0 0 0,-1 0-1 0 0,0-1 1 0 0,1 1 0 0 0,-1-1 0 0 0,0 0 0 0 0,1 0-1 0 0,3-1-28 0 0,8 0 103 0 0,-14 1-93 0 0,-1 0-1 0 0,1-1 1 0 0,-1 1 0 0 0,1 0 0 0 0,0-1 0 0 0,-1 1 0 0 0,1-1 0 0 0,-1 1 0 0 0,0-1 0 0 0,1 1 0 0 0,-1-1 0 0 0,1 0 0 0 0,-1 0-10 0 0,12-5 63 0 0,14 0 33 0 0,-6-4-6 0 0,5 5-31 0 0,-5-6-32 0 0,-16 10 29 0 0,0-1-71 0 0,0 1-71 0 0,0 0-68 0 0,0 0-56 0 0,0 0-61 0 0,0-1-59 0 0,0 1-60 0 0,0-1-59 0 0,-1 0-57 0 0,1 0-57 0 0,-1 0-57 0 0,4-5-974 0 0,2-2-914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9384 0 0,'0'0'208'0'0,"0"0"33"0"0,0 0 16 0 0,0 1-106 0 0,0 1-78 0 0,-1 6-3 0 0,-2-5 15 0 0,-1-2 24 0 0,-1 0 43 0 0,3-1 231 0 0,2 3 8 0 0,0 0-189 0 0,-1 1-39 0 0,1 5 66 0 0,-1 1-77 0 0,2 16 27 0 0,2-18-38 0 0,2 0-1 0 0,1 2 101 0 0,-4 4 82 0 0,-2 1 69 0 0,0-3-127 0 0,0 1-55 0 0,1-1-58 0 0,1-1-57 0 0,4 4 54 0 0,0 2 52 0 0,-5 1 45 0 0,-1-6-114 0 0,0-4-32 0 0,0 0 1 0 0,0 0-1 0 0,0 0 0 0 0,3 8-100 0 0,1 0 114 0 0,-1-9-58 0 0,-2-1 0 0 0,1 1 0 0 0,-1-1 0 0 0,0 1 0 0 0,0 0 1 0 0,-1 3-57 0 0,1 5 148 0 0,1 0 0 0 0,3 15-148 0 0,0 1 129 0 0,-2-1-34 0 0,-5 10 69 0 0,1-27-96 0 0,1 1 0 0 0,0-1 0 0 0,1 0-1 0 0,0 1 1 0 0,2 8-68 0 0,2-6 57 0 0,-3-9-28 0 0,0-1 0 0 0,-1 1 0 0 0,1-1 0 0 0,-1 1 0 0 0,-1 0 0 0 0,1 0-29 0 0,-1 47 264 0 0,0-29-63 0 0,1-10-63 0 0,6 4-41 0 0,-2-9-44 0 0,-5-8-40 0 0,0 0 0 0 0,0-1-1 0 0,0 1 1 0 0,0 0-1 0 0,0 0 1 0 0,0-1 0 0 0,0 1-1 0 0,-1 0 1 0 0,1 0-1 0 0,-1-1 1 0 0,1 1 0 0 0,-1 0-1 0 0,1-1 1 0 0,-1 1-1 0 0,0-1 1 0 0,0 1 0 0 0,0-1-13 0 0,0 0 11 0 0,1 1 1 0 0,-1-1 0 0 0,0 0 0 0 0,1 0 0 0 0,0 0-1 0 0,-1 0 1 0 0,1 0 0 0 0,0 0 0 0 0,-1 1 0 0 0,1-1 0 0 0,0 1-12 0 0,0-2 6 0 0,0 1 0 0 0,1-1 1 0 0,-1 0-1 0 0,0 1 0 0 0,1-1 1 0 0,-1 1-1 0 0,1-1 0 0 0,-1 0 1 0 0,0 1-1 0 0,1-1 0 0 0,-1 0 1 0 0,1 0-1 0 0,-1 1 1 0 0,1-1-1 0 0,-1 0 0 0 0,1 0 1 0 0,-1 0-1 0 0,1 1 0 0 0,-1-1 1 0 0,1 0-1 0 0,-1 0 0 0 0,1 0 1 0 0,-1 0-1 0 0,1 0 0 0 0,-1 0 1 0 0,1 0-1 0 0,-1 0 0 0 0,1 0 1 0 0,-1 0-1 0 0,1-1-6 0 0,-1 1-116 0 0,0 0-70 0 0,0-1 65 0 0,0 1-33 0 0,0-1-38 0 0,0 1-42 0 0,0-1-45 0 0,0 0-43 0 0,0 0-39 0 0,0-1-37 0 0,0 0-256 0 0,0 0-59 0 0,0 0-47 0 0,0-1-34 0 0,0-3-1422 0 0,0-3-1258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10984 0 0,'0'0'324'0'0,"0"0"-4"0"0,0 0-251 0 0,0 0-10 0 0,0 0 33 0 0,0 0 2 0 0,0 0-4 0 0,0 0-2 0 0,0 0 0 0 0,2 0 2 0 0,-1 0-80 0 0,1 0-1 0 0,-1 0 0 0 0,0 0 0 0 0,0 1 1 0 0,1-1-1 0 0,-1 0 0 0 0,0 1 1 0 0,0-1-1 0 0,0 1 0 0 0,1-1 1 0 0,-1 1-1 0 0,0-1 0 0 0,0 1 0 0 0,0 0 1 0 0,0 0-1 0 0,0-1 0 0 0,0 1 1 0 0,0 0-1 0 0,-1 0 0 0 0,1 0 0 0 0,0 0 1 0 0,0 0-1 0 0,-1 0 0 0 0,1 0 1 0 0,-1 1-1 0 0,1-1 0 0 0,-1 0 1 0 0,1 0-1 0 0,-1 0 0 0 0,0 0 0 0 0,1 1 1 0 0,-1-1-1 0 0,0 0 0 0 0,0 0 1 0 0,0 1-10 0 0,3 3 150 0 0,6 7 133 0 0,-6-7-111 0 0,0 1 1 0 0,0 0-1 0 0,-1 0 0 0 0,0 0 0 0 0,1 4-172 0 0,0 2 206 0 0,-2-1-77 0 0,-1-1 48 0 0,2-2-47 0 0,0 0-19 0 0,2 3 5 0 0,1-1 17 0 0,-1 3 76 0 0,0-2-52 0 0,-1-1-39 0 0,-1-3-54 0 0,0-1 0 0 0,-1 0 0 0 0,0 1 1 0 0,0-1-1 0 0,-1 1 0 0 0,0 2-64 0 0,1-3 52 0 0,-1 1 1 0 0,1 0-1 0 0,1 0 1 0 0,-1-1-1 0 0,1 1 1 0 0,0-1-1 0 0,1 1 1 0 0,1 1-53 0 0,-1-1 51 0 0,-1 0 0 0 0,1 0-1 0 0,-1 0 1 0 0,0 0 0 0 0,-1 0 0 0 0,0 0 0 0 0,0 0-1 0 0,0 4-50 0 0,1 17 262 0 0,1-1-1 0 0,8 26-261 0 0,-9-40 65 0 0,4 11 99 0 0,-4-18-91 0 0,0 0 1 0 0,-1 0 0 0 0,0 1 0 0 0,0-1-1 0 0,-1 5-73 0 0,0 22 268 0 0,0 8 26 0 0,2-21-54 0 0,4-3-45 0 0,0-2-56 0 0,-5-3-14 0 0,1-1-1 0 0,-2 0 1 0 0,1 1-1 0 0,-1-1 1 0 0,-1 2-125 0 0,0 9 184 0 0,3-3 17 0 0,4-3-58 0 0,0-1-11 0 0,-4 1 47 0 0,-2-10-117 0 0,0-4-49 0 0,1 0 0 0 0,-1-1 0 0 0,0 1 0 0 0,0 0 0 0 0,0-1 0 0 0,-1 1-1 0 0,1 0 1 0 0,0-1 0 0 0,-1 1 0 0 0,1 0 0 0 0,-1-1 0 0 0,0 2-13 0 0,-9 2 81 0 0,9-4-75 0 0,1-1-1 0 0,0 1 0 0 0,-1 0 0 0 0,1-1 1 0 0,0 1-1 0 0,0 0 0 0 0,0-1 0 0 0,-1 1 1 0 0,1 0-1 0 0,0-1 0 0 0,0 1 0 0 0,0 0 1 0 0,0-1-1 0 0,0 1 0 0 0,0 0-5 0 0,0-1 0 0 0,0 1 7 0 0,0 0-31 0 0,0-1-27 0 0,0 0-38 0 0,0 0-23 0 0,0 0-39 0 0,0 0-44 0 0,0 0-51 0 0,0 0-55 0 0,0 0-51 0 0,0 0-47 0 0,0 0-43 0 0,0 0-291 0 0,0 0-70 0 0,0 0-56 0 0,0 0-40 0 0,0 0-341 0 0,0 0-36 0 0,0 0-2677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475 95 8032 0 0,'0'0'182'0'0,"0"0"29"0"0,0 3 12 0 0,0-2-211 0 0,0-1 1 0 0,0 1-1 0 0,0 0 1 0 0,0-1-1 0 0,0 1 0 0 0,0 0 1 0 0,-1-1-1 0 0,1 1 1 0 0,0 0-1 0 0,0-1 1 0 0,0 1-1 0 0,-1 0 1 0 0,1-1-1 0 0,0 1 0 0 0,-1-1-12 0 0,1 1 2 0 0,-1-1-1 0 0,1 0 1 0 0,-1 0-1 0 0,1 1 1 0 0,-1-1-1 0 0,1 0 0 0 0,0 0 1 0 0,-1 0-1 0 0,1 0 1 0 0,-1 0-1 0 0,0 0 1 0 0,1 0-1 0 0,-1 0 0 0 0,1 0 1 0 0,-1 0-1 0 0,1 0 1 0 0,-1 0-1 0 0,1 0 1 0 0,-1 0-1 0 0,1 0 1 0 0,-1 0-1 0 0,1-1 0 0 0,0 1 1 0 0,-1 0-1 0 0,1 0 1 0 0,-1-1-2 0 0,-8-5 18 0 0,5 2 46 0 0,2 2 151 0 0,1 1-47 0 0,-1 1-40 0 0,0-1-35 0 0,-2 1 32 0 0,-1 1-37 0 0,4-1-32 0 0,0 0 39 0 0,-13 0 471 0 0,12 0-22 0 0,-1 0-100 0 0,2 0-386 0 0,0 0 0 0 0,0 0 1 0 0,0 0-1 0 0,-1 0 1 0 0,1 0-1 0 0,0-1 0 0 0,0 1 1 0 0,0 0-1 0 0,0-1 1 0 0,0 1-1 0 0,0-1 0 0 0,-1 0-58 0 0,-5-4 426 0 0,3 1-167 0 0,-1-1 42 0 0,-9-6 210 0 0,1 6 8 0 0,8-5-11 0 0,-3 4-145 0 0,-9-2 42 0 0,13 6-275 0 0,-27-4 713 0 0,26 4-741 0 0,-11-6 171 0 0,8 3-59 0 0,3-2-40 0 0,5 7-164 0 0,0-1 0 0 0,0 1 1 0 0,-1-1-1 0 0,1 1 0 0 0,0 0 1 0 0,-1-1-1 0 0,1 1 1 0 0,0-1-1 0 0,-1 1 0 0 0,1 0 1 0 0,0-1-1 0 0,-1 1 0 0 0,1 0 1 0 0,-1 0-1 0 0,1-1 0 0 0,-1 1 1 0 0,1 0-1 0 0,0 0 1 0 0,-1 0-1 0 0,1-1 0 0 0,-1 1 1 0 0,1 0-1 0 0,-1 0 0 0 0,1 0 1 0 0,-1 0-1 0 0,1 0 1 0 0,-1 0-1 0 0,1 0 0 0 0,-1 0 1 0 0,1 0-1 0 0,-1 0 0 0 0,0 1-10 0 0,-18-1 161 0 0,-9 0-10 0 0,12 2-84 0 0,11 1-59 0 0,-2 0-7 0 0,1 0 0 0 0,0 0 0 0 0,0 1 0 0 0,0 0 0 0 0,1 0-1 0 0,-1 1 0 0 0,-10 8 0 0 0,11-10 0 0 0,4-3 0 0 0,1 0 0 0 0,-1 0 0 0 0,0 1 0 0 0,1-1 0 0 0,-1 0 0 0 0,1 1 0 0 0,-1-1 0 0 0,1 0 0 0 0,-1 1 0 0 0,0-1 0 0 0,1 1 0 0 0,-1-1 0 0 0,1 1 0 0 0,0-1 0 0 0,-1 1 0 0 0,1 0 0 0 0,-1-1 0 0 0,1 1 0 0 0,0-1 0 0 0,0 1 0 0 0,-1 0 0 0 0,1 0 0 0 0,-2 4 0 0 0,-27 29 0 0 0,22-21 0 0 0,1 0 0 0 0,1 0 0 0 0,-3 13 0 0 0,5-18 0 0 0,2-4 1 0 0,0-1-1 0 0,0 0 0 0 0,1 1 0 0 0,-1-1 0 0 0,1 0 0 0 0,0 1 0 0 0,0-1 0 0 0,0 1 0 0 0,-2 15 10 0 0,-4 9 28 0 0,-14 52-23 0 0,19-69-15 0 0,-1-1-1 0 0,2 0 0 0 0,-1 1 1 0 0,2 8 0 0 0,0 2-12 0 0,-1-9-5 0 0,1 0 1 0 0,1 0 0 0 0,0 0-1 0 0,0 0 17 0 0,1 1-2 0 0,-1 1 0 0 0,0-1 0 0 0,-1 1 0 0 0,-1 1 2 0 0,1-3 0 0 0,0 1 0 0 0,0 0 0 0 0,1-1 0 0 0,1 1 0 0 0,0-1 0 0 0,2 5 0 0 0,7 31 1 0 0,-11-37-3 0 0,1-1 0 0 0,1 0 0 0 0,0 0 0 0 0,0 0 1 0 0,1 0-1 0 0,2 4 2 0 0,14 14-33 0 0,-14-20 26 0 0,0 0 0 0 0,0 1 0 0 0,1 4 7 0 0,-5-9 0 0 0,1 1 0 0 0,0-1 0 0 0,0 0 0 0 0,0 0 0 0 0,0-1 0 0 0,0 1 0 0 0,1-1 0 0 0,3 3 0 0 0,7 7 0 0 0,-2 4 0 0 0,-10-14 0 0 0,0 0 0 0 0,-1 0 0 0 0,1-1 0 0 0,1 1 0 0 0,-1 0 0 0 0,0-1 0 0 0,1 0 0 0 0,-1 1 0 0 0,4 1 0 0 0,5 3 0 0 0,-5-4 0 0 0,0 1 0 0 0,0 0 0 0 0,0 1 0 0 0,3 3 0 0 0,-7-5 4 0 0,1 0 0 0 0,-1-1 0 0 0,1 0 0 0 0,-1 1 0 0 0,1-1 0 0 0,0 0 0 0 0,0 0-1 0 0,0 0 1 0 0,0 0 0 0 0,0-1 0 0 0,0 1 0 0 0,0-1 0 0 0,1 0 0 0 0,-1 0-1 0 0,0 0 1 0 0,1-1 0 0 0,-1 1 0 0 0,1-1 0 0 0,-1 1 0 0 0,3-1-4 0 0,68 0 140 0 0,-73 0-136 0 0,1 0 0 0 0,0 0-1 0 0,-1-1 1 0 0,1 1 0 0 0,0 0 0 0 0,-1 0 0 0 0,1-1 0 0 0,0 1 0 0 0,-1-1-1 0 0,1 0 1 0 0,-1 0 0 0 0,1 1 0 0 0,-1-1 0 0 0,1 0-4 0 0,10-5 40 0 0,1 2-28 0 0,3 0-52 0 0,0-7-98 0 0,-13 8 48 0 0,0 1 46 0 0,5-7 6 0 0,-5 7-1 0 0,-1-1-40 0 0,1 0-55 0 0,0 1-71 0 0,-2 0 20 0 0,1 0-42 0 0,0 0-48 0 0,0 1-53 0 0,-1-1-70 0 0,1 0-59 0 0,-1 1-55 0 0,1-1-47 0 0,0 0-165 0 0,0 0-46 0 0,0 0-199 0 0,1-1-535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9152 0 0,'0'0'208'0'0,"0"0"33"0"0,0 0 14 0 0,2 0-42 0 0,26 0-182 0 0,-3 0 143 0 0,-5-1 95 0 0,-16 0-169 0 0,1 0 0 0 0,0 0 0 0 0,-1-1 1 0 0,1 1-1 0 0,-1-1 0 0 0,4-2-100 0 0,-1 1 167 0 0,1 2-51 0 0,1 1-30 0 0,3 1-17 0 0,-3-1-18 0 0,15 1 100 0 0,6-1-19 0 0,-5-3-100 0 0,-12-4 0 0 0,-12 6-29 0 0,1 1 0 0 0,-1-1 0 0 0,0 0 0 0 0,1 0-1 0 0,-1 1 1 0 0,1-1 0 0 0,-1 1 0 0 0,1 0 0 0 0,0-1 0 0 0,-1 1 0 0 0,1 0 0 0 0,-1 0 0 0 0,1 0-3 0 0,29 0 54 0 0,-15 0-54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80 11808 0 0,'-2'0'266'0'0,"1"0"-251"0"0,1 0 0 0 0,-1 0 0 0 0,1 0 0 0 0,-1 0 0 0 0,1 0 0 0 0,-1 0 0 0 0,1 0 0 0 0,-1 0 0 0 0,1 0 0 0 0,-1 0 0 0 0,1 0 0 0 0,0 1 0 0 0,-1-1 1 0 0,1 0-1 0 0,-1 0 0 0 0,1 0 0 0 0,-1 1 0 0 0,1-1 0 0 0,0 0 0 0 0,-1 1 0 0 0,1-1 0 0 0,0 0 0 0 0,-1 1 0 0 0,1-1 0 0 0,0 1 0 0 0,-1-1 0 0 0,1 0 0 0 0,0 1 0 0 0,0-1 0 0 0,-1 1 0 0 0,1-1 0 0 0,0 1 0 0 0,0-1 0 0 0,0 1 0 0 0,0-1 0 0 0,0 1 0 0 0,0-1 0 0 0,0 1 0 0 0,0-1 0 0 0,0 1 0 0 0,0-1 0 0 0,0 1-15 0 0,0 1 186 0 0,0-1-89 0 0,0-1 31 0 0,2 0 38 0 0,0 0-160 0 0,3-1 103 0 0,11 2 297 0 0,-12 1-332 0 0,-1 4-3 0 0,2 0-11 0 0,-5-6-57 0 0,1 0 0 0 0,0 1 1 0 0,0-1-1 0 0,0 0 0 0 0,-1 0 0 0 0,1 0 0 0 0,0 0 0 0 0,0-1 1 0 0,0 1-1 0 0,0 0 0 0 0,-1 0 0 0 0,1 0 0 0 0,0-1 0 0 0,0 1 1 0 0,0 0-4 0 0,9-5 25 0 0,-7 4-15 0 0,0 0-1 0 0,0-1 0 0 0,0 1 0 0 0,0 0 0 0 0,0 0 0 0 0,1 1 0 0 0,-1-1 1 0 0,0 1-1 0 0,0 0 0 0 0,3 0-9 0 0,-3 0 1 0 0,0 0 1 0 0,0-1-1 0 0,0 1 1 0 0,0 0-1 0 0,0-1 1 0 0,0 0-1 0 0,0 0 1 0 0,0 0 0 0 0,0 0-1 0 0,0 0 1 0 0,0 0-1 0 0,-1-1 1 0 0,1 0-1 0 0,0 1 1 0 0,0-2-2 0 0,3-1 12 0 0,1 1 1 0 0,-1 1 0 0 0,1-1 0 0 0,1 0-13 0 0,0 1 2 0 0,0-1 0 0 0,0-1 0 0 0,0 1 1 0 0,0-2-3 0 0,3-1 53 0 0,-4 2-51 0 0,-2 2-31 0 0,1 0-36 0 0,-2 1-23 0 0,1-1-34 0 0,-1 1-39 0 0,0 0-43 0 0,0 0-33 0 0,1 0-47 0 0,-1 0-49 0 0,0-1-54 0 0,1 1-57 0 0,-1-1-61 0 0,1 0-64 0 0,-1 0-69 0 0,9-5-1077 0 0,6-2-975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29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79 5072 0 0,'0'0'144'0'0,"0"-2"1"0"0,-2-6-92 0 0,-2 5 114 0 0,0 1-20 0 0,1-1 49 0 0,-2-8 386 0 0,-6 6 24 0 0,6-5 2 0 0,-6 4 0 0 0,7 0-212 0 0,4 5-370 0 0,-1 1-1 0 0,1-1 1 0 0,0 1 0 0 0,0 0-1 0 0,-1-1 1 0 0,1 1-1 0 0,0-1 1 0 0,-1 1 0 0 0,1 0-1 0 0,0-1 1 0 0,-1 1 0 0 0,1 0-1 0 0,-1-1 1 0 0,1 1-1 0 0,0 0 1 0 0,-1 0 0 0 0,1 0-1 0 0,-1-1 1 0 0,1 1-1 0 0,-1 0 1 0 0,1 0 0 0 0,-1 0-1 0 0,1 0 1 0 0,-1 0-1 0 0,1 0 1 0 0,-1 0 0 0 0,1 0-1 0 0,-1 0 1 0 0,1 0 0 0 0,-1 0-1 0 0,1 0 1 0 0,-1 0-26 0 0,-5 0 257 0 0,1-1-70 0 0,0-1-26 0 0,-2-2 21 0 0,0-1 61 0 0,1 3 15 0 0,-1 1 56 0 0,0 0 116 0 0,-16 1 292 0 0,-15 0 300 0 0,31 1-831 0 0,1 1-51 0 0,-4 3 25 0 0,8-4-151 0 0,1 0-1 0 0,-1 0 0 0 0,1 0 0 0 0,-1 0 1 0 0,0-1-1 0 0,1 1 0 0 0,-1 0 1 0 0,0-1-1 0 0,0 0 0 0 0,1 1 0 0 0,-1-1 1 0 0,0 0-1 0 0,0 0-13 0 0,1 0 5 0 0,0 0 0 0 0,1 0-1 0 0,-1 0 1 0 0,0 0 0 0 0,0 1 0 0 0,1-1 0 0 0,-1 0 0 0 0,0 0 0 0 0,0 1-1 0 0,1-1 1 0 0,-1 0 0 0 0,0 1 0 0 0,0-1 0 0 0,1 1 0 0 0,-1-1 0 0 0,0 1-1 0 0,1-1 1 0 0,-1 1 0 0 0,1-1 0 0 0,-1 1 0 0 0,1-1 0 0 0,-1 1 0 0 0,1 0-1 0 0,-1-1 1 0 0,1 1 0 0 0,0 0 0 0 0,-1 0 0 0 0,1-1 0 0 0,0 2-5 0 0,-1-1 1 0 0,1 0 1 0 0,-1 0-1 0 0,0 0 1 0 0,1 0-1 0 0,-1 1 0 0 0,0-1 1 0 0,0 0-1 0 0,1-1 1 0 0,-1 1-1 0 0,0 0 1 0 0,0 0-1 0 0,0 0 1 0 0,0 0-1 0 0,0-1 1 0 0,0 1-2 0 0,-12 3 0 0 0,5 1 0 0 0,-19 20 0 0 0,13-11-7 0 0,-19 20 78 0 0,30-31-71 0 0,1 0 1 0 0,-1 0 0 0 0,1 0 0 0 0,0 0-1 0 0,0 1 1 0 0,0 1-1 0 0,0-2 8 0 0,0 1 0 0 0,0-1 1 0 0,0 0-1 0 0,0 0 0 0 0,0 0 0 0 0,-2 1-8 0 0,3-3 0 0 0,0 0 1 0 0,-1 0 0 0 0,1 1-1 0 0,0-1 1 0 0,0 0-1 0 0,0 1 1 0 0,0-1-1 0 0,0 0 1 0 0,0 1-1 0 0,0-1 1 0 0,1 1-1 0 0,-1 0 1 0 0,0-1-1 0 0,1 1 1 0 0,0 0-1 0 0,-1-1 1 0 0,1 1 0 0 0,0 0-1 0 0,0-1 1 0 0,0 1-1 0 0,-1 0 2 0 0,1 0 0 0 0,0-1 1 0 0,0 1-1 0 0,0 0 0 0 0,-1-1 0 0 0,1 1 1 0 0,-1 0-1 0 0,0-1 0 0 0,1 1 1 0 0,-1-1-1 0 0,0 1 0 0 0,0-1 1 0 0,0 0-1 0 0,0 1-2 0 0,-4 6 21 0 0,3-3-19 0 0,-1 0-1 0 0,1 1 1 0 0,-1-1 0 0 0,2 1 0 0 0,-1-1-1 0 0,0 1 1 0 0,1 0 0 0 0,0 2-2 0 0,0 22 50 0 0,1-16-40 0 0,-1-4-10 0 0,1-1 0 0 0,0 1 0 0 0,1 0 0 0 0,0-1 1 0 0,1 2-1 0 0,4 2 0 0 0,-5-12 0 0 0,0 1 0 0 0,-1-1 0 0 0,1 1 0 0 0,0-1 0 0 0,-1 1 0 0 0,1-1 0 0 0,-1 1 0 0 0,1 0 0 0 0,-1-1 0 0 0,0 1 0 0 0,1 0 0 0 0,-1-1 0 0 0,0 1 0 0 0,0 0 0 0 0,0 0 0 0 0,-1 1 1 0 0,1-1-1 0 0,1 1 1 0 0,-1-1-1 0 0,0 0 1 0 0,1 1-1 0 0,-1-1 1 0 0,1 0 0 0 0,-1 1-1 0 0,1-1 1 0 0,0 0-1 0 0,0 0 1 0 0,0 0-1 0 0,0 0 1 0 0,1 0 0 0 0,-1 0-1 0 0,1 0 1 0 0,-1 0-1 0 0,2 1 0 0 0,-1-1 5 0 0,0 1 0 0 0,0 0 0 0 0,0 0 1 0 0,0 0-1 0 0,-1 0 0 0 0,1 1-5 0 0,-1-2 1 0 0,0 0 1 0 0,0 0 0 0 0,-1-1 0 0 0,2 1-1 0 0,-1 0 1 0 0,0 0 0 0 0,0-1 0 0 0,1 1 0 0 0,-1-1-1 0 0,0 1 1 0 0,1-1 0 0 0,0 1 0 0 0,0-1-2 0 0,26 13 47 0 0,7 4 50 0 0,-34-18-91 0 0,0 1-1 0 0,1-1 1 0 0,-1 1 0 0 0,0-1 0 0 0,0 1 0 0 0,0-1 0 0 0,1 0 0 0 0,-1 0 0 0 0,0 0 0 0 0,0 0 0 0 0,1 0 0 0 0,-1 0 0 0 0,0 0 0 0 0,0 0 0 0 0,1 0-6 0 0,14-7 54 0 0,-2 0-37 0 0,-1 4 14 0 0,-11 3-26 0 0,1-1-1 0 0,-1 1 1 0 0,0-1 0 0 0,1 1-1 0 0,-1-1 1 0 0,0 0-1 0 0,0 0 1 0 0,0 0 0 0 0,0-1-1 0 0,0 1 1 0 0,0 0-1 0 0,0-1 1 0 0,0 1 0 0 0,0-1-5 0 0,14-9 56 0 0,-1 6-35 0 0,-12 5-21 0 0,-1-1 1 0 0,1 1-1 0 0,-1-1 0 0 0,1 0 0 0 0,-1 0 0 0 0,0 0 0 0 0,1 0 1 0 0,-1-1-1 0 0,0 1 0 0 0,0 0 0 0 0,0-1 0 0 0,0 0 1 0 0,0 0-1 0 0,108-108 0 0 0,-65 66-10 0 0,-27 25-75 0 0,-15 16 57 0 0,-1 1 0 0 0,0-1 0 0 0,0 0 0 0 0,0 1 0 0 0,-1-1 1 0 0,2-3 27 0 0,5-7-144 0 0,-3 6 32 0 0,2-1-37 0 0,1-4-58 0 0,-4-4-67 0 0,-3-1-66 0 0,-1-2-68 0 0,0 7 104 0 0,0 8 249 0 0,0 1 27 0 0,0 0-30 0 0,0-5-69 0 0,0-6-104 0 0,-1-5 152 0 0,0 9 57 0 0,0 10 22 0 0,1 0 1 0 0,0 0-1 0 0,0 0 0 0 0,0-1 1 0 0,0 1-1 0 0,0 0 0 0 0,0 0 0 0 0,0 0 1 0 0,-1-1-1 0 0,1 1 0 0 0,0 0 1 0 0,0 0-1 0 0,0 0 0 0 0,0 0 0 0 0,-1 0 1 0 0,1-1-1 0 0,0 1 0 0 0,0 0 1 0 0,0 0-1 0 0,0 0 0 0 0,-1 0 1 0 0,1 0-1 0 0,0 0 0 0 0,0 0 0 0 0,-1 0 1 0 0,1 0-1 0 0,0 0 0 0 0,0 0 1 0 0,0 0-1 0 0,-1 0 0 0 0,1 0 0 0 0,0 0 1 0 0,0 0-1 0 0,-1 0 0 0 0,1 0 1 0 0,0 0-1 0 0,0 0 0 0 0,0 0 0 0 0,-4 1-14 0 0,4-1 13 0 0,0 0 0 0 0,-1 0 1 0 0,1 0-1 0 0,0 0 0 0 0,0 0 0 0 0,0 0 1 0 0,0 0-1 0 0,0 0 0 0 0,0 0 0 0 0,0 0 1 0 0,0 0-1 0 0,0 0 0 0 0,0 0 0 0 0,-1 0 1 0 0,1 0-1 0 0,0 0 0 0 0,0 0 0 0 0,0 0 1 0 0,0 0-1 0 0,0 0 0 0 0,0 0 1 0 0,0 0-1 0 0,0 0 0 0 0,0-1 0 0 0,0 1 1 0 0,0 0-1 0 0,-1 0 0 0 0,1 0 0 0 0,0 0 1 0 0,0 0-1 0 0,0 0 0 0 0,0 0 0 0 0,0 0 1 0 0,0 0-1 0 0,0 0 0 0 0,0 0 0 0 0,0 0 1 0 0,0 0-1 0 0,0-1 0 0 0,0 1 0 0 0,0 0 1 0 0,0 0-1 0 0,0 0 0 0 0,0 0 0 0 0,0 0 1 0 0,0 0-1 0 0,0 0 0 0 0,0 0 0 0 0,0 0 1 0 0,0 0-1 0 0,0-1 0 0 0,0 1 0 0 0,0 0 1 0 0,0 0-1 0 0,0 0 0 0 0,0 0 0 0 0,0 0 1 0 0,0-11 0 0 0,0 9 59 0 0,0 2 26 0 0,0 0-10 0 0,0 0 12 0 0,0 0-13 0 0,0 0-8 0 0,0 0-2 0 0,0 0 5 0 0,0 7 64 0 0,0-5-116 0 0,-1 0-1 0 0,1 1 1 0 0,0-1-1 0 0,0 0 1 0 0,1 0-1 0 0,-1 0 1 0 0,0 0-1 0 0,1 0 1 0 0,-1 0 0 0 0,2 1-17 0 0,3 5 50 0 0,-4-6-38 0 0,-1-1 1 0 0,1 1-1 0 0,0-1 0 0 0,0 1 1 0 0,0-1-1 0 0,-1 1 1 0 0,1-1-1 0 0,-1 1 1 0 0,1-1-1 0 0,-1 1 0 0 0,0 0 1 0 0,1-1-1 0 0,-1 1 1 0 0,0 0-13 0 0,0 5 55 0 0,-1-5-37 0 0,1 0 1 0 0,0 0-1 0 0,0 1 1 0 0,0-1-1 0 0,1 0 1 0 0,-1 0-1 0 0,0 0 1 0 0,1 0-1 0 0,-1 0 1 0 0,1 1-19 0 0,4 6 57 0 0,-4-8-43 0 0,0 0 0 0 0,0 1-1 0 0,0-1 1 0 0,0 1-1 0 0,-1-1 1 0 0,1 1-1 0 0,0-1 1 0 0,-1 1 0 0 0,1-1-1 0 0,-1 1 1 0 0,0 0-1 0 0,0-1 1 0 0,1 1 0 0 0,-1 0-14 0 0,0 0 13 0 0,0-1 0 0 0,0 1 0 0 0,0-1 1 0 0,0 1-1 0 0,1-1 0 0 0,-1 1 0 0 0,1-1 0 0 0,-1 1 1 0 0,1-1-1 0 0,0 1 0 0 0,0-1 0 0 0,-1 1 1 0 0,1-1-14 0 0,6 12 84 0 0,-6-7-60 0 0,0-1 1 0 0,-1 1 0 0 0,1-1 0 0 0,-1 1 0 0 0,-1 3-25 0 0,1-3 11 0 0,0-1 1 0 0,0 1-1 0 0,1-1 1 0 0,-1 1-1 0 0,2 3-11 0 0,4 6 10 0 0,-5-11-5 0 0,0-1-1 0 0,0 0 0 0 0,0 0 1 0 0,0 1-1 0 0,0-1 1 0 0,-1 1-1 0 0,1-1 0 0 0,-1 2-4 0 0,0 43 402 0 0,0-17-106 0 0,0 19 284 0 0,0-49-566 0 0,0-1 1 0 0,0 1 0 0 0,0 0-1 0 0,0-1 1 0 0,0 1 0 0 0,0 0-1 0 0,0-1 1 0 0,1 1 0 0 0,-1 0 0 0 0,0-1-1 0 0,0 1 1 0 0,0 0 0 0 0,1-1-1 0 0,-1 1 1 0 0,0 0 0 0 0,1-1-1 0 0,-1 1 1 0 0,1-1 0 0 0,-1 1-1 0 0,1-1 1 0 0,-1 1 0 0 0,1-1 0 0 0,-1 1-1 0 0,1-1 1 0 0,-1 0 0 0 0,1 1-15 0 0,0-1 12 0 0,-1 0 1 0 0,1 1 0 0 0,-1-1-1 0 0,1 1 1 0 0,-1-1-1 0 0,1 1 1 0 0,-1-1 0 0 0,1 1-1 0 0,-1-1 1 0 0,0 1 0 0 0,1-1-1 0 0,-1 1 1 0 0,1 0 0 0 0,-1-1-1 0 0,0 1 1 0 0,0 0-1 0 0,0-1 1 0 0,1 1 0 0 0,-1 0-1 0 0,0-1 1 0 0,0 1 0 0 0,0 0-1 0 0,0-1 1 0 0,0 1 0 0 0,0 0-1 0 0,0 0-12 0 0,0 0 81 0 0,0 0-45 0 0,0 1-47 0 0,0 1-89 0 0,0-2 126 0 0,0 1 60 0 0,0-1 58 0 0,0 0 76 0 0,0 1 92 0 0,0-1 103 0 0,0-1-517 0 0,3 0-61 0 0,-4 0 65 0 0,2 0 48 0 0,-1 0 36 0 0,4 1 73 0 0,-2-1-57 0 0,0 0-47 0 0,-1 0-66 0 0,0 0-60 0 0,1 0-84 0 0,-2 0-99 0 0,1-1-113 0 0,-1 1 206 0 0,0 0-36 0 0,0 0-395 0 0,0 0 102 0 0,0-1-50 0 0,0 0-746 0 0,0-4-584 0 0,0-3-1112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10656 0 0,'0'0'241'0'0,"0"0"38"0"0,0 0 10 0 0,0 0-33 0 0,0 0-192 0 0,3 0-36 0 0,1 0-20 0 0,-2 0-8 0 0,0 0 0 0 0,1 0 1 0 0,-1 0-1 0 0,0 0 0 0 0,1 0 1 0 0,-1-1-1 0 0,0 1 0 0 0,1-1 1 0 0,1 0-1 0 0,4-4 2 0 0,2-1 46 0 0,3 4 99 0 0,-8 2-168 0 0,11 0 32 0 0,0 0 103 0 0,-1 0 65 0 0,21 0 315 0 0,-14 0-274 0 0,-9 0-167 0 0,0 0-81 0 0,-2 0-73 0 0,-1 0-81 0 0,1 0-94 0 0,0 0-104 0 0,0 0-117 0 0,-5 0 202 0 0,-1 0-34 0 0,1 0-34 0 0,-1 0-36 0 0,1 0-38 0 0,0 0-39 0 0,-2 0-1078 0 0,5 0-888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11016 0 0,'0'0'324'0'0,"0"0"-4"0"0,1 0-252 0 0,1 0-24 0 0,27 0-32 0 0,31 0 84 0 0,-55 0-53 0 0,-1-1-64 0 0,-1 1-62 0 0,0-1-58 0 0,0 0-52 0 0,-1 0-50 0 0,0-1-45 0 0,1 1-42 0 0,-1-1-98 0 0,1 1-43 0 0,4-2-580 0 0,4 1-396 0 0,7 1-828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7280 0 0,'0'0'209'0'0,"2"0"-5"0"0,-1 0-126 0 0,0 0-48 0 0,0 0-54 0 0,1 0-85 0 0,-1 0 86 0 0,0 0 42 0 0,0 0 65 0 0,0 0 60 0 0,0 0 83 0 0,1 0 95 0 0,-1 0 111 0 0,-1 2 173 0 0,0-1-579 0 0,0-1 1 0 0,0 1 0 0 0,0-1 0 0 0,0 1 0 0 0,0-1-1 0 0,0 1 1 0 0,0-1 0 0 0,1 1 0 0 0,-1-1-1 0 0,0 1 1 0 0,0-1 0 0 0,0 1 0 0 0,0-1 0 0 0,1 1-1 0 0,-1-1 1 0 0,0 0 0 0 0,0 1 0 0 0,1-1-1 0 0,-1 1 1 0 0,0-1 0 0 0,1 0 0 0 0,-1 1 0 0 0,0-1-1 0 0,1 0 1 0 0,-1 1 0 0 0,1-1 0 0 0,-1 0-1 0 0,0 0 1 0 0,1 1 0 0 0,-1-1 0 0 0,1 0 0 0 0,-1 0-1 0 0,1 0 1 0 0,-1 0 0 0 0,1 0 0 0 0,-1 1-1 0 0,1-1 1 0 0,-1 0 0 0 0,1 0 0 0 0,-1 0 0 0 0,1 0-1 0 0,0-1-27 0 0,1 1 554 0 0,-2 0-2 0 0,0 4-286 0 0,1-1-41 0 0,1 1 119 0 0,0-1-111 0 0,1-1-78 0 0,-2-1-135 0 0,-1-1 0 0 0,1 0 0 0 0,-1 1 0 0 0,1-1 0 0 0,-1 1 0 0 0,1-1 0 0 0,-1 0 0 0 0,1 1 0 0 0,-1 0 0 0 0,0-1 0 0 0,1 1 0 0 0,-1-1 0 0 0,0 1 0 0 0,1-1 0 0 0,-1 1 0 0 0,0 0-20 0 0,1 6 225 0 0,-1 5 407 0 0,-1 0-109 0 0,0-1-103 0 0,1 0-59 0 0,0-6-206 0 0,0 0 0 0 0,0-1 0 0 0,1 1 0 0 0,0-1 0 0 0,0 1 0 0 0,1 3-155 0 0,2 2 142 0 0,1 0-18 0 0,-3-2-13 0 0,-1 1 14 0 0,0 1 42 0 0,-1 35 216 0 0,0 2-40 0 0,0 0-37 0 0,0 1-33 0 0,0 49 188 0 0,0-3-91 0 0,1-90-357 0 0,-1-4-16 0 0,-5 8 27 0 0,-4 9 52 0 0,8-14-67 0 0,0-1 1 0 0,1 0 0 0 0,-1 1-1 0 0,1-1 1 0 0,0 0 0 0 0,-1 1-1 0 0,1-1 1 0 0,1 0 0 0 0,-1 2-10 0 0,0 0 9 0 0,0-1 25 0 0,0-3-110 0 0,0 0-14 0 0,0 0-3 0 0,0 0 18 0 0,0 0-39 0 0,0 0-44 0 0,0 0-41 0 0,0 0-159 0 0,0 0-48 0 0,0 0-173 0 0,0 0-335 0 0,0 0-650 0 0,0 0-17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9792 0 0,'0'0'222'0'0,"0"0"30"0"0,0-3 18 0 0,1-2-144 0 0,1 1-42 0 0,7 0-13 0 0,18 4-100 0 0,-14 1 44 0 0,0-1 70 0 0,-6-2 30 0 0,0 0 60 0 0,11-6 182 0 0,-15 7-297 0 0,0 0-1 0 0,0 0 1 0 0,0 0-1 0 0,0 1 1 0 0,0-1-1 0 0,0 1 1 0 0,3 0-60 0 0,2-1 157 0 0,-2 0-35 0 0,4-4 42 0 0,2-1-65 0 0,-6 5-66 0 0,-1 0 0 0 0,1 0-1 0 0,-1 1 1 0 0,1 0 0 0 0,4 0-33 0 0,-3 0 40 0 0,0 0 1 0 0,0 0 0 0 0,0-1 0 0 0,4 0-41 0 0,5-4 95 0 0,-9 3-37 0 0,-1 0 0 0 0,1 1 0 0 0,-1-1 0 0 0,1 1 1 0 0,0 1-1 0 0,0-1-58 0 0,8 2 118 0 0,14-1 106 0 0,-10-3-102 0 0,-2-2-63 0 0,-11 3-52 0 0,1 0 0 0 0,0 1 0 0 0,0-1 0 0 0,0 1 1 0 0,2 1-8 0 0,51 0 109 0 0,-22 0 8 0 0,-37 0-112 0 0,-1 0 0 0 0,1-1 0 0 0,0 1 0 0 0,0 1 0 0 0,0-1 0 0 0,0 0 0 0 0,0 0 0 0 0,-1 0 0 0 0,1 0 0 0 0,0 1 0 0 0,0-1 0 0 0,0 0 0 0 0,-1 1 0 0 0,2-1-5 0 0,2 7 39 0 0,0-2-21 0 0,9-4 54 0 0,-13-1-70 0 0,1 0 1 0 0,-1 0-1 0 0,1 0 0 0 0,-1 0 0 0 0,1 0 1 0 0,-1 0-1 0 0,1 0 0 0 0,-1 1 1 0 0,1-1-1 0 0,-1 0 0 0 0,1 0 1 0 0,-1 0-1 0 0,1 0 0 0 0,-1 1 1 0 0,1-1-1 0 0,-1 0 0 0 0,0 0 1 0 0,1 1-1 0 0,-1-1 0 0 0,1 0 1 0 0,-1 1-1 0 0,0-1 0 0 0,1 0 1 0 0,-1 1-1 0 0,0-1 0 0 0,0 1 0 0 0,1-1 1 0 0,-1 0-1 0 0,0 1 0 0 0,0-1 1 0 0,1 1-1 0 0,-1-1 0 0 0,0 1 1 0 0,0-1-1 0 0,0 1 0 0 0,0-1 1 0 0,0 1-1 0 0,0-1 0 0 0,0 1 1 0 0,0-1-1 0 0,0 1 0 0 0,0 0-2 0 0,0 1 134 0 0,0-2 26 0 0,0 3 0 0 0,0-2-146 0 0,-2 30 300 0 0,2-29-297 0 0,0 0 0 0 0,-1 0 0 0 0,1 0 1 0 0,-1 0-1 0 0,1 0 0 0 0,-1 0 0 0 0,0-1 0 0 0,0 1 1 0 0,0 0-1 0 0,0 0 0 0 0,0-1 0 0 0,0 1 1 0 0,-1 0-18 0 0,0 1 88 0 0,0-1-33 0 0,1 5-8 0 0,1-1-13 0 0,-10 12 67 0 0,-3 8 44 0 0,4-4-106 0 0,7-17-27 0 0,-1 0-1 0 0,0 0 1 0 0,0 0 0 0 0,0 0-1 0 0,0-1 1 0 0,-1 0 0 0 0,0 1-1 0 0,-3 2-11 0 0,-21 27 107 0 0,21-24-98 0 0,-7 11 23 0 0,6-8 28 0 0,-2 5 14 0 0,-1-3-24 0 0,3-3-8 0 0,-3 7 54 0 0,-10-1-1 0 0,14 0-26 0 0,6-16-57 0 0,1 1 0 0 0,-1-1 0 0 0,0 0-1 0 0,0 0 1 0 0,1 0 0 0 0,-2 0-1 0 0,1 0 1 0 0,0 0 0 0 0,0 0-1 0 0,-1 0 1 0 0,1 0 0 0 0,-1 0-12 0 0,-1 1 38 0 0,-1-1 0 0 0,0 1 0 0 0,1 0 1 0 0,-1-1-1 0 0,-4 2-38 0 0,-11 8 234 0 0,17-9 103 0 0,0-1-109 0 0,2 1-66 0 0,0-1-55 0 0,0 1-19 0 0,-1-1 53 0 0,0-1-147 0 0,1 0 52 0 0,-3 0 253 0 0,1-1-204 0 0,0 0-89 0 0,1 0-51 0 0,0 0-42 0 0,-2 0-102 0 0,0 0-98 0 0,-1 0 203 0 0,2 0 36 0 0,3 0 25 0 0,7 0 32 0 0,8-3-9 0 0,-8-2 1 0 0,-7 4-1 0 0,1 1 1 0 0,-1-1 0 0 0,1 0 0 0 0,-1 0-1 0 0,1 0 1 0 0,-1 1 0 0 0,1-1 0 0 0,-1 1-1 0 0,1-1 1 0 0,0 1 0 0 0,-1 0 0 0 0,1-1-1 0 0,-1 1 1 0 0,1 0-1 0 0,23-2 51 0 0,5-7-51 0 0,-24 7 2 0 0,1 0-2 0 0,0 1 0 0 0,0 0 0 0 0,1 1 0 0 0,-1-1 0 0 0,0 1 0 0 0,1 0 0 0 0,3 2 0 0 0,6-2 0 0 0,-2 0 0 0 0,-12-1 0 0 0,0 1 0 0 0,0 0 0 0 0,0 0 0 0 0,0 0 0 0 0,0 0 0 0 0,0 1 0 0 0,0-1 0 0 0,-1 1 0 0 0,1-1 0 0 0,3 2 0 0 0,12 7 2 0 0,27 14-68 0 0,-31-13 73 0 0,8 13-63 0 0,-11-12 41 0 0,-7-7 15 0 0,-1 1 0 0 0,0-1 0 0 0,0 1 0 0 0,0-1 0 0 0,-1 1 0 0 0,1 0 0 0 0,-1 0 0 0 0,0 1 0 0 0,7 14 0 0 0,-4-12 0 0 0,-4-6 0 0 0,0-1 0 0 0,0 1 0 0 0,0-1 0 0 0,0 1 0 0 0,-1-1 0 0 0,1 1 0 0 0,0-1 0 0 0,-1 1 0 0 0,0-1 0 0 0,1 1 0 0 0,-1 0 0 0 0,0-1 0 0 0,0 1 0 0 0,0 0 0 0 0,1 3 1 0 0,-1-1 1 0 0,0 1-1 0 0,0-1 0 0 0,-1 1 0 0 0,1 0 0 0 0,-1-1 0 0 0,0 1 0 0 0,0-1 0 0 0,-1 1 0 0 0,1-1 0 0 0,-1 0 0 0 0,0 0 0 0 0,-1 1-1 0 0,-2 27 90 0 0,-5-14 28 0 0,4 8 11 0 0,0-9-28 0 0,4-13-52 0 0,-1 1 0 0 0,0 0 0 0 0,1-1 0 0 0,-2 0 0 0 0,1 1 0 0 0,-3 1-49 0 0,3-3 40 0 0,0-1 0 0 0,0 1 0 0 0,0-1 0 0 0,0 0 1 0 0,-1 0-1 0 0,0 0-40 0 0,0 0 39 0 0,1 0-1 0 0,-1 0 1 0 0,1 0 0 0 0,0 0-1 0 0,0 0 1 0 0,-1 2-39 0 0,-3 3 66 0 0,4-3-33 0 0,0-1-1 0 0,-1 0 1 0 0,1 0-1 0 0,-1 0 1 0 0,1 0-1 0 0,-2 0-32 0 0,-5 2 87 0 0,8-5-69 0 0,-1 1-1 0 0,1 1 1 0 0,0-1 0 0 0,0 0 0 0 0,0 1 0 0 0,0-1-1 0 0,0 1 1 0 0,0-1 0 0 0,0 1-18 0 0,0 0 9 0 0,-1 0 1 0 0,1-1-1 0 0,-1 1 0 0 0,1-1 1 0 0,-1 1-1 0 0,1-1 0 0 0,-1 0 1 0 0,0 0-1 0 0,0 0 0 0 0,0 0 1 0 0,1-1-1 0 0,-1 1 0 0 0,0-1 1 0 0,-1 0-10 0 0,-44 1 117 0 0,29-2-60 0 0,1 1-8 0 0,-11 0-18 0 0,26 0-20 0 0,1 0-1 0 0,0 0 0 0 0,-1-1 1 0 0,1 1-1 0 0,-1-1 0 0 0,1 1 1 0 0,0-1-1 0 0,0 0 0 0 0,-1 0 1 0 0,1 0-1 0 0,0 0 0 0 0,-2-1-10 0 0,-17-7 35 0 0,-5-5 24 0 0,22 12-56 0 0,0-1 1 0 0,0 0-1 0 0,1 0 0 0 0,-1-1 1 0 0,-1-2-4 0 0,4 5-1 0 0,0 0-1 0 0,0-1 1 0 0,0 1 0 0 0,0 0-1 0 0,0-1 1 0 0,0 1 0 0 0,1-1-1 0 0,-1 1 1 0 0,0-1 0 0 0,1 0-1 0 0,0 1 1 0 0,-1-1 0 0 0,1 0-1 0 0,0 0 2 0 0,-1-1-41 0 0,-1 0-56 0 0,-5-3-132 0 0,4 2 58 0 0,1 1-180 0 0,0 1 106 0 0,2-1 72 0 0,0-2-172 0 0,0 3 204 0 0,1 1-39 0 0,-1 0-136 0 0,0 0 116 0 0,0 1-33 0 0,0-2-202 0 0,0 0-62 0 0,0 1-56 0 0,0-1-49 0 0,0 0-175 0 0,0 0-48 0 0,0 0-212 0 0,0-1-570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9152 0 0,'0'0'208'0'0,"0"0"33"0"0,0 0 14 0 0,0 3 22 0 0,0 13 205 0 0,0 1-54 0 0,0 1-54 0 0,0 0-54 0 0,0 0-54 0 0,0 0-55 0 0,0 1-55 0 0,0-1-54 0 0,1-4 7 0 0,0 1 1 0 0,2-1 0 0 0,0 2-110 0 0,3 23 213 0 0,-4-14-99 0 0,-2-1-11 0 0,-1-7 8 0 0,1 0 1 0 0,1 0-1 0 0,1 3-111 0 0,3 4 151 0 0,-2-8 24 0 0,0 0 0 0 0,-2-1 0 0 0,1 9-175 0 0,-2-12 159 0 0,1 1 0 0 0,1 0 0 0 0,2 11-159 0 0,3 12 305 0 0,-6-8-43 0 0,0-20-174 0 0,0-1 1 0 0,0 1-1 0 0,0 0 1 0 0,1-1-1 0 0,0 2-88 0 0,0-2 87 0 0,0 1 0 0 0,0 0 0 0 0,-1 0 0 0 0,0 0 0 0 0,-1 1-87 0 0,-1 2 96 0 0,1 11 64 0 0,4-8 5 0 0,4 4 12 0 0,-7-13-134 0 0,1 0 0 0 0,-1 0 0 0 0,-1 1 0 0 0,1-1 0 0 0,-1 0 0 0 0,0 1 0 0 0,0 2-43 0 0,0 21 154 0 0,-3-24-83 0 0,-7 6-6 0 0,7-9-1 0 0,3-2 0 0 0,0 0-24 0 0,0 0-101 0 0,0 0-47 0 0,0 0 31 0 0,0 0-78 0 0,0 0-91 0 0,0 0 72 0 0,0 0-41 0 0,0 0-43 0 0,0 0-41 0 0,0 0-39 0 0,0 0-33 0 0,0 0-242 0 0,-1-1-57 0 0,0 0-791 0 0,-4-3-626 0 0,-4-5-1187 0 0</inkml:trace>
  <inkml:trace contextRef="#ctx0" brushRef="#br0" timeOffset="1">47 48 9552 0 0,'0'0'276'0'0,"0"0"2"0"0,1 0-207 0 0,1 0-43 0 0,22-3 57 0 0,-22 3-75 0 0,-1 0 0 0 0,1-1-1 0 0,0 1 1 0 0,-1-1-1 0 0,1 0 1 0 0,-1 1 0 0 0,0-1-1 0 0,1 0 1 0 0,0-1-10 0 0,-1 1 8 0 0,0 1 0 0 0,0-1 0 0 0,0 0-1 0 0,0 1 1 0 0,0-1 0 0 0,1 1 0 0 0,-1-1 0 0 0,0 1 0 0 0,0 0 0 0 0,0-1 0 0 0,0 1 0 0 0,1 0 0 0 0,-1 0 0 0 0,0 0 0 0 0,0 0 0 0 0,2 0-8 0 0,4 0 44 0 0,5-1 60 0 0,0 4 41 0 0,-4 2-42 0 0,2 1 48 0 0,4-3 38 0 0,2-2-13 0 0,-8 2-108 0 0,-1 0-33 0 0,9 4 16 0 0,0-6 33 0 0,0 1-11 0 0,2 5-16 0 0,-8-3-17 0 0,12 6 109 0 0,-5 0-42 0 0,8 2 21 0 0,6 2 147 0 0,-6 2-76 0 0,-18-12-152 0 0,7 9 103 0 0,-1 8 15 0 0,-6-10-83 0 0,0 0 6 0 0,21 31 262 0 0,-11-14-152 0 0,-3-5-70 0 0,-1 2-44 0 0,-10-18-60 0 0,0 0-1 0 0,-1 1 1 0 0,0-1-1 0 0,0 1 1 0 0,0-1-1 0 0,-1 4-23 0 0,1-3 23 0 0,-1-1 0 0 0,1 1 0 0 0,0 0 0 0 0,0-1 0 0 0,1 0 0 0 0,1 3-23 0 0,2 6 83 0 0,0-1 0 0 0,-1 1-1 0 0,-1 0 1 0 0,1 15-83 0 0,-2-17 40 0 0,1 23 128 0 0,-5-3 96 0 0,1-8-31 0 0,-1-19-162 0 0,1 0 0 0 0,-1 0-1 0 0,0-1 1 0 0,-1 1 0 0 0,0-1 0 0 0,0 1-71 0 0,-2 9 116 0 0,1 0-45 0 0,0 0-35 0 0,-7 16-8 0 0,6-14 5 0 0,3-13-25 0 0,0-1 1 0 0,0 1 0 0 0,0 0 0 0 0,-1 0-1 0 0,0-1 1 0 0,0 1 0 0 0,0-1 0 0 0,-1 1-9 0 0,-10 16 174 0 0,-5 6 41 0 0,2-9-9 0 0,-2-2-5 0 0,-8 1-24 0 0,4-3-19 0 0,11-7-89 0 0,5-3-8 0 0,0 0-1 0 0,0 0 0 0 0,0 0 0 0 0,-3 5-60 0 0,7-8 11 0 0,0 1 1 0 0,0-1 0 0 0,0 1 0 0 0,0-1-1 0 0,-1 1 1 0 0,1-1 0 0 0,0 0-1 0 0,-1 0 1 0 0,1 0 0 0 0,0-1-1 0 0,-1 1 1 0 0,1 0 0 0 0,-1-1 0 0 0,0 0-12 0 0,-37 1 132 0 0,20-2-87 0 0,8 2-34 0 0,-9 0 16 0 0,7-5 28 0 0,-5-7-23 0 0,-7 6 32 0 0,20 3-52 0 0,1 0-1 0 0,0-1 0 0 0,-1 1 1 0 0,1-1-1 0 0,0 0 0 0 0,0 0 1 0 0,0-1-1 0 0,-3-3-11 0 0,-2-1 31 0 0,-1 3-73 0 0,9 4 21 0 0,0 0 0 0 0,0 0 0 0 0,0 0 0 0 0,0 0 1 0 0,1 0-1 0 0,-1 0 0 0 0,0-1 0 0 0,1 1 0 0 0,-1 0 0 0 0,1-1 0 0 0,-1 1 0 0 0,1-1 0 0 0,-1-1 21 0 0,1 1 10 0 0,0 0-55 0 0,0 0-53 0 0,0 0-49 0 0,0 0-46 0 0,0 0-45 0 0,0 0-42 0 0,0 0-39 0 0,0 0-46 0 0,0 0-37 0 0,-1-2-497 0 0,0 0-109 0 0,1 1-87 0 0,-1-3-1045 0 0,1-4-1216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17 128 8376 0 0,'0'0'190'0'0,"0"0"28"0"0,-3 0 8 0 0,-7 0 32 0 0,7 0 86 0 0,3 0 37 0 0,0 0 10 0 0,0 0-22 0 0,3 3-94 0 0,7 7-41 0 0,-7-7-38 0 0,-2 1-88 0 0,-1-1-60 0 0,-1 3-5 0 0,1-4 33 0 0,1 10 156 0 0,6 0 49 0 0,-1 1 18 0 0,-4-2-36 0 0,-2 5 96 0 0,3-1-58 0 0,3 7 68 0 0,1-1-68 0 0,5 15 178 0 0,-6-11-231 0 0,1 9 16 0 0,-4-17-131 0 0,0 3 65 0 0,-2-2-35 0 0,-3 17 80 0 0,1-7-103 0 0,1-21-109 0 0,0 1-1 0 0,1-1 0 0 0,0 0 1 0 0,0 0-1 0 0,0 1-30 0 0,10 24 114 0 0,-6-1 8 0 0,0-14-42 0 0,-3-11-34 0 0,0 1 0 0 0,-1-1 1 0 0,0 1-1 0 0,0 0 0 0 0,0-1 0 0 0,-1 1-46 0 0,0 8 93 0 0,0-8-45 0 0,-1-1 0 0 0,2 1 1 0 0,-1-1-1 0 0,1 1 0 0 0,0-1 0 0 0,0 1-48 0 0,5 8 125 0 0,-5-11-96 0 0,0-1-1 0 0,0 0 1 0 0,0 0 0 0 0,0 1-1 0 0,0-1 1 0 0,0 1 0 0 0,-1-1-1 0 0,0 2-28 0 0,0 76 794 0 0,0-66-674 0 0,0 0-50 0 0,0-15-68 0 0,0 0-1 0 0,0 0 0 0 0,0 0 0 0 0,0 0 0 0 0,0 0 0 0 0,0 0 0 0 0,0 0 0 0 0,0 0 1 0 0,0 0-1 0 0,0 0 0 0 0,0 1 0 0 0,0-1 0 0 0,0 0 0 0 0,0 0 0 0 0,0 0 0 0 0,0 0 1 0 0,0 0-1 0 0,0 0 0 0 0,0 0 0 0 0,0 0 0 0 0,0 0 0 0 0,0 0 0 0 0,0 0 0 0 0,0 1 1 0 0,0-1-1 0 0,0 0 0 0 0,0 0 0 0 0,0 0 0 0 0,0 0 0 0 0,0 0 0 0 0,0 0 0 0 0,0 0 1 0 0,0 0-1 0 0,-1 0 0 0 0,1 0 0 0 0,0 0 0 0 0,0 0 0 0 0,0 0 0 0 0,0 0 0 0 0,0 0 0 0 0,0 0 1 0 0,0 0-1 0 0,0 0 0 0 0,0 0 0 0 0,0 0 0 0 0,0 0 0 0 0,-1 0 0 0 0,1 0 0 0 0,0 0 1 0 0,0 0-1 0 0,0 0 0 0 0,0 0 0 0 0,0 0 0 0 0,0 0 0 0 0,0 0 0 0 0,0 0 0 0 0,0 0-1 0 0,0 0 0 0 0,-1 0 4 0 0,0 0 0 0 0,0 0-1 0 0,1 0 1 0 0,-1 0-1 0 0,0 0 1 0 0,1 0-1 0 0,-1 1 1 0 0,0-1-1 0 0,1 0 1 0 0,-1 0 0 0 0,0 0-1 0 0,1 1 1 0 0,-1-1-1 0 0,1 0 1 0 0,-1 1-4 0 0,-1 2-31 0 0,2-1-20 0 0,0-1-35 0 0,-1 0-18 0 0,1 0-35 0 0,0 0-39 0 0,0 0-45 0 0,0 0-48 0 0,0 0-45 0 0,0-1-42 0 0,0 0-38 0 0,0 1-259 0 0,0-1-62 0 0,0 0-51 0 0,0 0-35 0 0,0 0-306 0 0,0 0-32 0 0,0 0-2398 0 0</inkml:trace>
  <inkml:trace contextRef="#ctx0" brushRef="#br0" timeOffset="1">332 428 9792 0 0,'-13'-13'222'0'0,"11"9"-1"0"0,0 1-98 0 0,2-1-58 0 0,1-1-30 0 0,-1 2 43 0 0,0-5 41 0 0,0 0-34 0 0,0 0-34 0 0,0 1-34 0 0,3-12-17 0 0,-2 16 3 0 0,0 0 0 0 0,0 1 0 0 0,1-1 0 0 0,-1 0 0 0 0,1 1 0 0 0,-1-1 0 0 0,1 1 0 0 0,0-1-3 0 0,8-4 78 0 0,-10 7-73 0 0,1 0 0 0 0,-1 0 0 0 0,1-1 0 0 0,-1 1 0 0 0,0 0 0 0 0,1-1 0 0 0,-1 1 0 0 0,1 0 0 0 0,-1-1 0 0 0,0 1 0 0 0,0 0 0 0 0,1-1 0 0 0,-1 1 0 0 0,0-1 0 0 0,0 1 0 0 0,1-1 0 0 0,-1 1 0 0 0,0 0 0 0 0,0-1 0 0 0,0 1 0 0 0,0-1 0 0 0,0 1 0 0 0,1-1 0 0 0,-1 1 0 0 0,0-1 0 0 0,0 1 0 0 0,0-1 0 0 0,0 1 0 0 0,-1-1 0 0 0,1 1 0 0 0,0-1 0 0 0,0 0-5 0 0,3-11 94 0 0,9 0-17 0 0,-1 2-5 0 0,0-16 129 0 0,10 8 30 0 0,-11 2 8 0 0,14-3-18 0 0,10-25 36 0 0,-16 26-124 0 0,0-1 41 0 0,0 2 46 0 0,2 2 53 0 0,1 2 66 0 0,10-13 276 0 0,-20 21-421 0 0,-9 4-153 0 0,0 0 1 0 0,1 0-1 0 0,-1 0 1 0 0,0 0-1 0 0,0-1 1 0 0,0 1 0 0 0,0-1-1 0 0,0 0 1 0 0,0 0-42 0 0,12-8 220 0 0,-11 8-189 0 0,0 1 1 0 0,0 1 0 0 0,0-1 0 0 0,0 0 0 0 0,0 1 0 0 0,0-1-1 0 0,1 1 1 0 0,-1 0 0 0 0,0 0 0 0 0,3 1-32 0 0,6-1 132 0 0,-10 0-114 0 0,-1 0 0 0 0,0 0-1 0 0,1 0 1 0 0,-1 0 0 0 0,1 1-1 0 0,-1-1 1 0 0,1 0 0 0 0,-1 1 0 0 0,0 0-1 0 0,1-1 1 0 0,-1 1 0 0 0,0 0-18 0 0,12 10 108 0 0,-5-4-102 0 0,0-1-51 0 0,3-2-39 0 0,-9-3 74 0 0,-1-1 0 0 0,0 0 0 0 0,0 1 0 0 0,0-1 0 0 0,0 1 0 0 0,0-1 0 0 0,0 1 0 0 0,0 0 0 0 0,0-1 0 0 0,0 1 0 0 0,0 0 0 0 0,0 0 0 0 0,-1 0 0 0 0,1-1 0 0 0,0 1 0 0 0,0 0 0 0 0,-1 0 0 0 0,1 1 10 0 0,5 8-79 0 0,-1 0 60 0 0,-1-1 41 0 0,16 22 159 0 0,-18-27-151 0 0,0 0 0 0 0,0-1-1 0 0,0 1 1 0 0,-1 0 0 0 0,1 0 0 0 0,-1 0 0 0 0,0 0 0 0 0,0 0-30 0 0,3 9 53 0 0,2 2-33 0 0,-5-11-30 0 0,0-1 0 0 0,0 0 1 0 0,0 0-1 0 0,0 1 0 0 0,0-1 0 0 0,-1 1 0 0 0,1-1 0 0 0,-1 2 10 0 0,0 12-87 0 0,0-1 49 0 0,0 0 41 0 0,0 0 32 0 0,0 3 40 0 0,0 58 308 0 0,-1-68-332 0 0,0 0 1 0 0,0 0 0 0 0,-1 0-1 0 0,0 0 1 0 0,-1 0 0 0 0,-3 7-52 0 0,3-7 50 0 0,0 0 0 0 0,1 0 0 0 0,-1 0 0 0 0,2 0 0 0 0,-1 0 0 0 0,1 9-50 0 0,-1-11 37 0 0,1 1 0 0 0,-1 0-1 0 0,0-1 1 0 0,0 0 0 0 0,-1 1-1 0 0,0-1 1 0 0,0 0 0 0 0,-1 0-1 0 0,0 0 1 0 0,-2 2-37 0 0,-10 19 72 0 0,-31 51 133 0 0,37-59-199 0 0,1 0 0 0 0,-6 21-6 0 0,12-35 0 0 0,0-1 0 0 0,0 1 0 0 0,0-1 0 0 0,-1 0 0 0 0,1 0 0 0 0,-4 3 0 0 0,-17 24 0 0 0,23-29 1 0 0,-1-1 0 0 0,1 1 0 0 0,0 0 0 0 0,-1 0 0 0 0,1 0 0 0 0,1 0 0 0 0,-1 0 0 0 0,0 0 0 0 0,1 0 0 0 0,-1 0 0 0 0,1 1-1 0 0,0-2 4 0 0,0 0-1 0 0,0-1 1 0 0,0 1-1 0 0,-1-1 1 0 0,1 1-1 0 0,-1 0 1 0 0,1-1 0 0 0,-1 1-1 0 0,1-1 1 0 0,-1 1-1 0 0,0-1 1 0 0,0 1-1 0 0,0-1 1 0 0,0 1-1 0 0,0-1 1 0 0,0 0 0 0 0,0 0-1 0 0,-1 1-3 0 0,-2 3 45 0 0,5 1-37 0 0,1-1 5 0 0,-6 0 41 0 0,-7 6-25 0 0,9-9 51 0 0,2 1 0 0 0,2 10-48 0 0,-1-12-26 0 0,0 0-1 0 0,-1 1 0 0 0,1-1 1 0 0,0 0-1 0 0,0 0 0 0 0,0 0 1 0 0,0 0-1 0 0,0 0 0 0 0,0-1 1 0 0,0 1-1 0 0,0 0 0 0 0,1 0-5 0 0,7 4 15 0 0,0-1 0 0 0,-1-1 0 0 0,6 2-15 0 0,-10-4 8 0 0,-1-1-1 0 0,1 1 1 0 0,0-1 0 0 0,-1 0-1 0 0,1 0 1 0 0,0 0-8 0 0,12 0 11 0 0,3 0 60 0 0,36 0 212 0 0,-37 0-233 0 0,-12-1-23 0 0,0 1 0 0 0,-1-1 1 0 0,1 0-1 0 0,0-1 0 0 0,-1 1 1 0 0,2-2-28 0 0,-2 1 24 0 0,0 1 1 0 0,1 0-1 0 0,-1 0 0 0 0,0 0 1 0 0,0 0-1 0 0,2 1-24 0 0,53 0 175 0 0,-56 0-164 0 0,-1 0 0 0 0,0-1 0 0 0,0 1 0 0 0,1-1-1 0 0,-1 1 1 0 0,0-1 0 0 0,0 0 0 0 0,0 0 0 0 0,3-2-11 0 0,9-2 31 0 0,2 0 4 0 0,27-6 5 0 0,-42 10-33 0 0,1 0 0 0 0,0 1-1 0 0,-1-1 1 0 0,1 1 0 0 0,0 0 0 0 0,-1 0-1 0 0,1 0 1 0 0,2 0-7 0 0,6 0 10 0 0,15 0 33 0 0,-19 0-66 0 0,5-3 77 0 0,-8 1-82 0 0,-2 0-45 0 0,0 0-62 0 0,0 1-78 0 0,0-1-91 0 0,-2 1 174 0 0,1 0-154 0 0,0 1-48 0 0,-1-1-43 0 0,1 1-39 0 0,-1 0-271 0 0,0 0-64 0 0,0 0-51 0 0,0-1-36 0 0,0 1-1495 0 0,0 0-1320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81 8576 0 0,'0'0'197'0'0,"0"0"24"0"0,0 0 17 0 0,0 0 43 0 0,0 0-118 0 0,0 0 130 0 0,0 0 242 0 0,0 3 10 0 0,0 28 592 0 0,0-8-439 0 0,0-4-214 0 0,0-10-289 0 0,0 1-38 0 0,1-2 15 0 0,0-1-46 0 0,1 0-21 0 0,2 1-1 0 0,0 1 5 0 0,-1-1 1 0 0,-2 0 25 0 0,-1 2 53 0 0,0 3 40 0 0,1 0 0 0 0,0 0 0 0 0,1 3-228 0 0,-1-10 81 0 0,0 0 1 0 0,1 0-1 0 0,0 0 0 0 0,0-1 1 0 0,2 3-82 0 0,-1-3 59 0 0,-1 0 0 0 0,0 1 1 0 0,0-1-1 0 0,0 0 1 0 0,-1 1-1 0 0,0-1 1 0 0,0 1-1 0 0,0 0 1 0 0,0-1-1 0 0,-1 4-59 0 0,0-3 58 0 0,0-1 1 0 0,1 1-1 0 0,-1-1 0 0 0,1 0 0 0 0,1 1 0 0 0,-1 0-58 0 0,10 19 192 0 0,-1 1-45 0 0,-1 13-4 0 0,1 3 27 0 0,-6-29-86 0 0,3 9 11 0 0,-5-16-78 0 0,-1 0 0 0 0,1 1 0 0 0,-1-1 0 0 0,-1 0 0 0 0,1 1-1 0 0,-1 2-16 0 0,0-3 16 0 0,1 0 0 0 0,0 0 0 0 0,0-1 0 0 0,0 1-1 0 0,1 0 1 0 0,0 0-16 0 0,0-1 10 0 0,0 0 0 0 0,-1 0 0 0 0,0 0 0 0 0,0 0-1 0 0,0 5-9 0 0,0 4 50 0 0,6-1-18 0 0,-6-11-26 0 0,0-1 0 0 0,0 1 0 0 0,0-1 0 0 0,-1 0 0 0 0,1 1 0 0 0,-1 0 0 0 0,1-1 0 0 0,-1 1 0 0 0,1-1 0 0 0,-1 1 0 0 0,0 0 0 0 0,0-1 0 0 0,0 2-6 0 0,0 2 13 0 0,0 2-2 0 0,0 10 61 0 0,0-14 6 0 0,0-3-6 0 0,0 0 13 0 0,0 0-48 0 0,-5-1-183 0 0,-8-3 3 0 0,11 2 86 0 0,0 1-33 0 0,0 0-29 0 0,0-1-43 0 0,1 1-52 0 0,0-1-60 0 0,0 2 2 0 0,0-1-43 0 0,1 1-39 0 0,-1-1-35 0 0,1 1-252 0 0,0-1-60 0 0,0 0-45 0 0,0 0-33 0 0,0-3-1397 0 0,0-5-1237 0 0</inkml:trace>
  <inkml:trace contextRef="#ctx0" brushRef="#br0" timeOffset="1">0 128 8480 0 0,'0'-26'248'0'0,"0"21"-6"0"0,0 4-178 0 0,0-1-37 0 0,1 0-26 0 0,-1 1 1 0 0,0-1-1 0 0,1 0 0 0 0,-1 1 0 0 0,1-1 1 0 0,-1 0-1 0 0,1 1 0 0 0,0-1 1 0 0,0 1-1 0 0,0-1 0 0 0,1 0-1 0 0,3-7 26 0 0,-3 4 5 0 0,-2 4-19 0 0,0 1 0 0 0,1-1 0 0 0,-1 1 0 0 0,0-1 0 0 0,1 0 0 0 0,-1 1 0 0 0,0-1 0 0 0,1 1 0 0 0,-1-1 0 0 0,1 1 0 0 0,-1-1 0 0 0,1 1 0 0 0,-1-1 0 0 0,1 1 0 0 0,-1-1 0 0 0,1 1 0 0 0,0 0 0 0 0,-1-1 0 0 0,1 1 0 0 0,-1 0 0 0 0,1-1 0 0 0,0 1-12 0 0,4-2 53 0 0,10-6 121 0 0,9-5 222 0 0,16-8 337 0 0,-36 19-599 0 0,1 1-35 0 0,9 0 12 0 0,0 1-78 0 0,-11-1-30 0 0,0 2 0 0 0,0-1 0 0 0,1 0-1 0 0,-1 1 1 0 0,0-1 0 0 0,0 1 0 0 0,1 1-3 0 0,14 8 103 0 0,-5-7-50 0 0,-10-2-42 0 0,-1-1 0 0 0,0 1-1 0 0,1-1 1 0 0,-1 1 0 0 0,0 0 0 0 0,0 0-1 0 0,0 0 1 0 0,1 0 0 0 0,-1 0 0 0 0,0 0-1 0 0,0 1 1 0 0,-1-1 0 0 0,1 1 0 0 0,0 0-11 0 0,14 11 105 0 0,-13-11-75 0 0,0 0 1 0 0,1 0-1 0 0,-1 0 1 0 0,0 1-1 0 0,-1-1 1 0 0,1 1-1 0 0,0 0 1 0 0,-1 0-1 0 0,1 0-30 0 0,19 32 228 0 0,-10-16-113 0 0,-7-12-67 0 0,-1-1-10 0 0,0 0 0 0 0,0 0 1 0 0,-1 0-1 0 0,0 0 0 0 0,0 1-38 0 0,5 17 135 0 0,-3-14-87 0 0,-4-7-33 0 0,0 0 0 0 0,1 0 0 0 0,-1 0 0 0 0,0 1 0 0 0,-1-1 0 0 0,1 0 0 0 0,0 0 0 0 0,-1 0 0 0 0,0 1 0 0 0,0 1-15 0 0,0-1 15 0 0,0 0 0 0 0,1 0-1 0 0,-1 0 1 0 0,1 0 0 0 0,0 3-15 0 0,3 1 27 0 0,0 5 18 0 0,-8 2-2 0 0,-1 1 14 0 0,3 0 20 0 0,2-10-59 0 0,0 11 59 0 0,0-15-62 0 0,0 1 0 0 0,0-1 0 0 0,-1 0 0 0 0,1 1-1 0 0,-1-1 1 0 0,0 0 0 0 0,1 1 0 0 0,-1-1 0 0 0,0 0 0 0 0,0 0 0 0 0,-1 0 0 0 0,1 0 0 0 0,0 0-1 0 0,-1 0 1 0 0,1 0 0 0 0,-1 0-15 0 0,-12 11 87 0 0,10-9-49 0 0,-1 0 0 0 0,0 1-1 0 0,1 0 1 0 0,0 0 0 0 0,0 0 0 0 0,-1 2-38 0 0,0 3 68 0 0,5-8-61 0 0,-1-1 0 0 0,1 1 0 0 0,-1-1 0 0 0,0 0 1 0 0,1 1-1 0 0,-1-1 0 0 0,0 0 0 0 0,0 1 0 0 0,0-1 0 0 0,0 0 0 0 0,0 0 1 0 0,0 0-1 0 0,-1 0 0 0 0,1 0 0 0 0,0 0 0 0 0,-1 0-7 0 0,-10 6 33 0 0,6-3-5 0 0,0 0 0 0 0,0 0 0 0 0,1 0 1 0 0,-5 5-29 0 0,7-6 26 0 0,2-2-23 0 0,0 0 1 0 0,0 0-1 0 0,0 0 1 0 0,0 0-1 0 0,0 0 1 0 0,0 0-1 0 0,0 0 1 0 0,0-1-1 0 0,0 1 0 0 0,-1 0 1 0 0,1-1-1 0 0,0 1 1 0 0,-1-1-4 0 0,-10 2 50 0 0,-10-2 92 0 0,9 0-45 0 0,13 0-97 0 0,0 0 3 0 0,-1 0 1 0 0,0 0-1 0 0,1 0 1 0 0,-1 0-1 0 0,0 0 1 0 0,1-1-1 0 0,-1 1 1 0 0,0 0 0 0 0,1 0-1 0 0,-1 0 1 0 0,0-1-1 0 0,1 1 1 0 0,-1 0-1 0 0,0-1 1 0 0,1 1-4 0 0,-1-1 0 0 0,1 0 0 0 0,-1-1-1 0 0,1 1 1 0 0,0 0 0 0 0,-1-1 0 0 0,1 1 0 0 0,0 0 0 0 0,0-1 0 0 0,0 1-1 0 0,0 0 1 0 0,0 0 0 0 0,0-1 0 0 0,0 1 0 0 0,1 0 0 0 0,-1-1 0 0 0,0 1 0 0 0,1 0-1 0 0,-1-1 1 0 0,1 1 0 0 0,12-5-53 0 0,3-7 20 0 0,0 0-45 0 0,4 5 20 0 0,8 2 25 0 0,0-1-26 0 0,-13 2 39 0 0,-12 3 11 0 0,1 1 1 0 0,-1 0-1 0 0,0 0 1 0 0,1 0-1 0 0,-1 0 1 0 0,1 1-1 0 0,-1-1 1 0 0,1 1 0 0 0,0 0 8 0 0,62 0-33 0 0,-40 0-10 0 0,-23 0 41 0 0,0 0 0 0 0,1 0 1 0 0,-1 1-1 0 0,0-1 1 0 0,0 1-1 0 0,1 0 1 0 0,-1 0-1 0 0,0 0 1 0 0,3 2 1 0 0,9 2-13 0 0,-3-2-9 0 0,-8-2 15 0 0,-1-1 0 0 0,1 1 1 0 0,0 1-1 0 0,0-1 0 0 0,-1 1 0 0 0,1-1 0 0 0,-1 1 0 0 0,1 0 0 0 0,1 2 7 0 0,22 11-40 0 0,-20-12 38 0 0,0 0 0 0 0,-1 1-1 0 0,0 0 1 0 0,1 0 0 0 0,-1 1 0 0 0,4 4 2 0 0,-3-2 0 0 0,-4-5 0 0 0,-1 0 0 0 0,0 0 0 0 0,0 0 0 0 0,0 0 0 0 0,0 1 0 0 0,0-1 0 0 0,0 1 0 0 0,-1-1 0 0 0,1 1 0 0 0,0 1 0 0 0,3 22 0 0 0,1-13 0 0 0,-5-12 0 0 0,0 1 0 0 0,0-1 0 0 0,0 1 0 0 0,-1-1 0 0 0,1 1 0 0 0,0-1 0 0 0,-1 1 0 0 0,0 0 0 0 0,1-1 0 0 0,-1 1 0 0 0,0 0 0 0 0,0-1 0 0 0,0 1 0 0 0,0 0 0 0 0,1 13-3 0 0,-1 4 47 0 0,0-11-2 0 0,0 0 0 0 0,-1-1 0 0 0,1 1 0 0 0,-2 3-42 0 0,-2 4 127 0 0,0-1 0 0 0,-4 7-127 0 0,5-15 52 0 0,1 0 1 0 0,-1-1 0 0 0,0 0-1 0 0,0 0 1 0 0,-1 0 0 0 0,0 0 0 0 0,-3 3-53 0 0,-5 6 149 0 0,4 0-43 0 0,-6 7 42 0 0,-2-7-17 0 0,-21 10 87 0 0,14-9-77 0 0,9-7-76 0 0,-9 5 38 0 0,-11-3-18 0 0,13-4-31 0 0,4-2-1 0 0,-4-4-36 0 0,9-1-15 0 0,-11 2 10 0 0,-22-1 51 0 0,21-4-66 0 0,10-2 3 0 0,13 5-1 0 0,0 0-1 0 0,-1 0 1 0 0,1 1 0 0 0,-1-1 0 0 0,1 1-1 0 0,-1-1 1 0 0,1 1 0 0 0,-1-1 0 0 0,1 1-1 0 0,-1 0 1 0 0,1-1 0 0 0,-1 1 0 0 0,0 0 1 0 0,-4 0-8 0 0,0-2-39 0 0,0-1-48 0 0,1 0-56 0 0,1-1-65 0 0,-1 0-74 0 0,1 0-81 0 0,0 0-91 0 0,2 2 79 0 0,0-1-50 0 0,1 3 89 0 0,0-1-46 0 0,1 1-43 0 0,0-1-37 0 0,-1 1-135 0 0,1 0-37 0 0,0 0-1410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48 6336 0 0,'0'1'97'0'0,"0"0"-84"0"0,0 6-146 0 0,0-6 156 0 0,0-1 38 0 0,0 0 44 0 0,0-1 52 0 0,0-1 60 0 0,0-1 69 0 0,0-1 76 0 0,0 4 220 0 0,0 0 24 0 0,0-3-25 0 0,0 3-415 0 0,0 0-48 0 0,0-1-41 0 0,0 1-36 0 0,0 0-41 0 0,0-1-65 0 0,0-1-295 0 0,0 1 286 0 0,0 0 87 0 0,0 1 48 0 0,0-1 55 0 0,0 1 64 0 0,0-1 43 0 0,0 1 64 0 0,0 0 71 0 0,0-1 78 0 0,0 1 84 0 0,0-1 90 0 0,0 1 96 0 0,0 0 102 0 0,-2 7-690 0 0,-3-2 0 0 0,-2 2 63 0 0,5 5 46 0 0,0 4-58 0 0,-1-8-109 0 0,0-2-33 0 0,-3 8 5 0 0,4 3 43 0 0,2 25 35 0 0,0 54 83 0 0,0-61-92 0 0,0-28-76 0 0,-1-1 0 0 0,0 0 1 0 0,0 1-1 0 0,0-1 0 0 0,-2 4-25 0 0,-3 14 69 0 0,2 12 18 0 0,4 68 249 0 0,1-60-215 0 0,-1-22-54 0 0,1-10-21 0 0,-1 0 1 0 0,-1 0-1 0 0,-1 9-46 0 0,-5 4 62 0 0,6-19-39 0 0,-1 0 0 0 0,1 0 0 0 0,0 0 0 0 0,0 1 1 0 0,0 0-24 0 0,1 12 82 0 0,0 7 23 0 0,0-2 28 0 0,1-14-86 0 0,0 16 80 0 0,-1-24-105 0 0,0 1 0 0 0,0-1 1 0 0,0 1-1 0 0,-1 0 0 0 0,1-1 0 0 0,-1 1 0 0 0,0-1 0 0 0,0 2-22 0 0,-6 9 86 0 0,6-10-71 0 0,0-1-1 0 0,0 1 1 0 0,0 0 0 0 0,1-1 0 0 0,-1 1-1 0 0,1 0 1 0 0,-1-1 0 0 0,1 2-15 0 0,0 7 83 0 0,0 3 53 0 0,0-7-101 0 0,0-6-24 0 0,0 1-1 0 0,0-1 1 0 0,0 1-1 0 0,0 0 1 0 0,0-1-1 0 0,0 1 1 0 0,0 0-1 0 0,0-1 1 0 0,-1 1-1 0 0,1 0 1 0 0,-1-1-1 0 0,0 2-10 0 0,-9 2 78 0 0,9-4-73 0 0,1-1-1 0 0,-1 1 1 0 0,1 0 0 0 0,0-1 0 0 0,0 1 0 0 0,-1 0-1 0 0,1-1 1 0 0,0 1 0 0 0,0 0 0 0 0,0-1 0 0 0,0 1-1 0 0,0 0 1 0 0,0-1 0 0 0,0 1 0 0 0,0 0-5 0 0,0-1 0 0 0,0 2 85 0 0,0-2-13 0 0,0 0 5 0 0,-3 0-10 0 0,3 0-67 0 0,0 0 2 0 0,-1 0 0 0 0,0 0-1 0 0,0 0 1 0 0,1 0 0 0 0,-1 1-1 0 0,0-1 1 0 0,1 0 0 0 0,-1 0-1 0 0,0 0 1 0 0,1 0 0 0 0,-1 1-1 0 0,1-1 1 0 0,-1 0 0 0 0,0 1-1 0 0,1-1-1 0 0,-1 1 2 0 0,1-1-1 0 0,0 1 1 0 0,-1-1-1 0 0,1 1 1 0 0,0 0-1 0 0,0-1 0 0 0,-1 1 1 0 0,1 0-1 0 0,0-1 1 0 0,0 1-1 0 0,0 0 1 0 0,0 0-1 0 0,0-1 0 0 0,0 1 1 0 0,0 0-2 0 0,0 1-116 0 0,0-2-16 0 0,-3 0-27 0 0,0 0 54 0 0,-2 0-67 0 0,3 0 69 0 0,-1 0-354 0 0,3 0 256 0 0,0 1-23 0 0,0 0-63 0 0,0-1 99 0 0,0 1-35 0 0,0 0-37 0 0,0 0-36 0 0,0 1-391 0 0,0 0 102 0 0,-1-1-49 0 0,0 2-738 0 0,-4-1-576 0 0,-3-1-1096 0 0</inkml:trace>
  <inkml:trace contextRef="#ctx0" brushRef="#br0" timeOffset="1">64 1 5400 0 0,'0'0'158'0'0,"2"0"-4"0"0,5 0-104 0 0,-3 0 25 0 0,-2 0 77 0 0,-2 0 176 0 0,0 0 300 0 0,0 0 20 0 0,0 0-27 0 0,2 0-366 0 0,0 0-60 0 0,0 0-52 0 0,-1 0-44 0 0,3 0 3 0 0,3 0-42 0 0,-5 0 1 0 0,0 0 59 0 0,1 0 87 0 0,-1 0 110 0 0,-1 0-110 0 0,0 0 37 0 0,1 0 38 0 0,-1 0 44 0 0,2 2 122 0 0,-2 0-400 0 0,0-1 1 0 0,0 0 0 0 0,1 1-1 0 0,-1-1 1 0 0,0 1 0 0 0,0-1 0 0 0,-1 1-1 0 0,1-1 1 0 0,0 1 0 0 0,0 0-1 0 0,-1 0 1 0 0,1-1 0 0 0,-1 1 0 0 0,0 0-1 0 0,1 1-48 0 0,-1-1 260 0 0,2 1-10 0 0,12 18 63 0 0,-8-9-191 0 0,1-3-39 0 0,-4-4 62 0 0,-2 2-91 0 0,0-1-11 0 0,30 57 437 0 0,-20-44-360 0 0,-8-6-63 0 0,-2-11-44 0 0,-1 0 0 0 0,1 1 0 0 0,-1-1 0 0 0,1 0 0 0 0,0 1 0 0 0,0-1 0 0 0,0 0 0 0 0,0 0 0 0 0,0 0 0 0 0,0 0 1 0 0,1 0-1 0 0,-1 0 0 0 0,1 0 0 0 0,-1 0-13 0 0,2 0 24 0 0,-1 2 0 0 0,0-1 0 0 0,0 0 0 0 0,0 0 0 0 0,0 1 0 0 0,0-1 0 0 0,-1 1 0 0 0,1-1 0 0 0,-1 1 0 0 0,0 0 0 0 0,0 0 0 0 0,-1 0-24 0 0,2 3 46 0 0,-1-1 0 0 0,1 0 0 0 0,1 0 0 0 0,0 2-46 0 0,10 14 138 0 0,-4-9-37 0 0,1 5 34 0 0,-1 6-1 0 0,1 0 4 0 0,2-1 33 0 0,7 8 136 0 0,-1 1-89 0 0,0 7-38 0 0,6 17 9 0 0,-16-40-128 0 0,6 7 78 0 0,-10-18-92 0 0,-1 0 0 0 0,1 0-1 0 0,-1 1 1 0 0,-1-1 0 0 0,1 1-1 0 0,1 4-46 0 0,0 8 99 0 0,-3-10-49 0 0,1-1 0 0 0,0 1 1 0 0,1-1-1 0 0,0 0 0 0 0,0 1-50 0 0,3 6 71 0 0,11 30 216 0 0,-12-29-193 0 0,-4-11-80 0 0,0-2 12 0 0,-1 1 0 0 0,1 0 0 0 0,-1-1 0 0 0,1 1-1 0 0,-1 0 1 0 0,0 0 0 0 0,0-1 0 0 0,-1 3-26 0 0,1-3 16 0 0,0-1 0 0 0,0 1 0 0 0,0 0 0 0 0,0 0 0 0 0,0 0 1 0 0,0 0-1 0 0,0 0 0 0 0,1 0 0 0 0,-1-1 0 0 0,1 1 0 0 0,0 2-16 0 0,4 4 54 0 0,-4-7-42 0 0,0 0 0 0 0,0 1 0 0 0,0-1 0 0 0,0 1 0 0 0,-1-1-1 0 0,1 1 1 0 0,-1-1 0 0 0,1 1 0 0 0,-1 0 0 0 0,1-1 0 0 0,-1 1 0 0 0,0 0 0 0 0,0-1-1 0 0,0 1-11 0 0,0 11 91 0 0,0-10-10 0 0,0 0-1 0 0,1-2-56 0 0,-1 6 5 0 0,-1-2 68 0 0,4-5-12 0 0,8 0-16 0 0,-9 0-5 0 0,-2 0 0 0 0,0 0 6 0 0,-2-3 15 0 0,-4-2-55 0 0,1 0-48 0 0,3 2-50 0 0,1 3-99 0 0,1-3-174 0 0,0 2 346 0 0,0 0-42 0 0,0-1-42 0 0,0 1-44 0 0,0-1-43 0 0,0 0-46 0 0,0 0-45 0 0,0 0-47 0 0,0 0-48 0 0,0 0-48 0 0,0 0-49 0 0,0 1-50 0 0,0-1-52 0 0,0 0-51 0 0,0 1-53 0 0,0 0-53 0 0,0-1-1487 0 0,0 1-1243 0 0</inkml:trace>
  <inkml:trace contextRef="#ctx0" brushRef="#br0" timeOffset="2">143 505 7920 0 0,'0'0'174'0'0,"0"0"29"0"0,0 0 13 0 0,2-2-31 0 0,26-23-149 0 0,-19 22-26 0 0,-4 3 29 0 0,4-1 75 0 0,3-2 105 0 0,13-9 157 0 0,-8 2-43 0 0,-7 5-119 0 0,1 1 40 0 0,0-1-145 0 0,7-2 29 0 0,1 6 10 0 0,-12 0-102 0 0,0 0 0 0 0,0 0 1 0 0,-1 0-1 0 0,1-1 1 0 0,2-1-47 0 0,8-2 66 0 0,-15 5-61 0 0,6-2 29 0 0,0 0-1 0 0,1-1 1 0 0,-1 0-1 0 0,5-2-33 0 0,-11 4 6 0 0,1 0 0 0 0,0 0 0 0 0,0 1 0 0 0,0-1 0 0 0,0 1 0 0 0,-1-1 0 0 0,1 1 0 0 0,0 0 0 0 0,0 0 0 0 0,0 1 0 0 0,1-1-6 0 0,8 1 25 0 0,19-1-9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10224 0 0,'0'0'230'0'0,"0"0"30"0"0,0 0 19 0 0,0 0-30 0 0,1 0-185 0 0,1 0-37 0 0,8 0 10 0 0,-7 0 99 0 0,4 0-198 0 0,1 0 54 0 0,-1 0 48 0 0,0 0 39 0 0,8 0 156 0 0,17 0 430 0 0,-21 0-519 0 0,-1 0-67 0 0,-4 0-73 0 0,0 0-36 0 0,0 0-41 0 0,0 0-45 0 0,1 0-65 0 0,-1 0-63 0 0,1 0-70 0 0,0 0-75 0 0,0 0-81 0 0,0 0-87 0 0,0 0-92 0 0,0 0-99 0 0,4 0-746 0 0,7 0-849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9384 0 0,'0'0'208'0'0,"0"0"33"0"0,0 0 16 0 0,0 0 13 0 0,2 0 2 0 0,5 0 12 0 0,1 0-60 0 0,-1 0-50 0 0,0 0-41 0 0,3 0-14 0 0,16 0 122 0 0,-15 0-112 0 0,8-2-7 0 0,-6-3-87 0 0,-11 3-42 0 0,0 1 0 0 0,1 0 0 0 0,-1 0 0 0 0,1 0 0 0 0,-1 1 0 0 0,1-1 1 0 0,-1 1-1 0 0,1-1 0 0 0,-1 1 0 0 0,1 0 0 0 0,1 0 7 0 0,0-1 15 0 0,-1 1-57 0 0,0-1-56 0 0,-1 1-52 0 0,1-1-47 0 0,-1-1-45 0 0,0 1-40 0 0,0 0-38 0 0,1-1-130 0 0,0 1-47 0 0,5-3-608 0 0,2 2-341 0 0,9 2-821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32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0 837 7256 0 0,'0'0'165'0'0,"0"0"22"0"0,0 0 7 0 0,3 0-23 0 0,7 0-76 0 0,-8 0 2 0 0,-1 0 111 0 0,-1 0 180 0 0,0 0 11 0 0,0 0-23 0 0,0-3-100 0 0,0 2-186 0 0,0-3-115 0 0,0 3 51 0 0,0 0 37 0 0,0 0 36 0 0,0-1 48 0 0,0 1 57 0 0,0-1 65 0 0,3 2-90 0 0,7 0-3 0 0,-7 0-8 0 0,-3 0-35 0 0,0 0-18 0 0,0 0-3 0 0,0 0 0 0 0,0 0 0 0 0,0 0 0 0 0,2 3 0 0 0,3 2-54 0 0,11 10 154 0 0,-10-9-162 0 0,-4-3 40 0 0,-1 1-40 0 0,-1 5-11 0 0,-1-6-8 0 0,1-3-24 0 0,0 1 0 0 0,0 0 0 0 0,0-1 0 0 0,0 1-1 0 0,0 0 1 0 0,0-1 0 0 0,0 1 0 0 0,1 0 0 0 0,-1-1-1 0 0,0 1 1 0 0,0 0 0 0 0,1-1 0 0 0,-1 1 0 0 0,0-1-1 0 0,1 1 1 0 0,-1 0 0 0 0,0-1 0 0 0,1 1 0 0 0,-1-1 0 0 0,1 1-1 0 0,-1-1 1 0 0,1 1 0 0 0,-1-1 0 0 0,1 0 0 0 0,-1 1-1 0 0,1-1-6 0 0,0 1 7 0 0,-1-1 0 0 0,1 0 0 0 0,-1 1 0 0 0,1-1 0 0 0,-1 1 0 0 0,1-1 0 0 0,-1 1 0 0 0,1-1 0 0 0,-1 1 0 0 0,1-1 0 0 0,-1 1 0 0 0,0 0-1 0 0,1-1 1 0 0,-1 1 0 0 0,0-1 0 0 0,0 1 0 0 0,1 0 0 0 0,-1-1 0 0 0,0 1 0 0 0,0 0 0 0 0,0-1 0 0 0,0 1 0 0 0,0 0 0 0 0,0 0 0 0 0,0-1 0 0 0,0 1-7 0 0,0 9 85 0 0,-1-7-58 0 0,1 0 0 0 0,0 0 1 0 0,-1 0-1 0 0,2-1 0 0 0,-1 1 0 0 0,0 0 0 0 0,0 0 0 0 0,1 0 0 0 0,0-1 0 0 0,-1 1 1 0 0,2 1-28 0 0,4 0 88 0 0,-5-4-82 0 0,-1 1 0 0 0,1-1-1 0 0,-1 0 1 0 0,0 0 0 0 0,1 1 0 0 0,-1-1-1 0 0,1 0 1 0 0,-1 1 0 0 0,0-1 0 0 0,1 0-1 0 0,-1 1 1 0 0,0-1 0 0 0,0 1-1 0 0,1-1 1 0 0,-1 0 0 0 0,0 1 0 0 0,0-1-1 0 0,1 1 1 0 0,-1-1 0 0 0,0 1 0 0 0,0-1-1 0 0,0 1 1 0 0,0-1 0 0 0,0 1-1 0 0,0-1 1 0 0,0 1 0 0 0,0-1 0 0 0,0 1-1 0 0,0-1 1 0 0,0 1 0 0 0,0-1 0 0 0,0 1-6 0 0,0 32 283 0 0,0-25-177 0 0,0 1 50 0 0,1 0-52 0 0,5 1-20 0 0,-2-2-13 0 0,-1-2 8 0 0,-2 1 19 0 0,0 0 38 0 0,-1 33 209 0 0,0-22-121 0 0,0-15-150 0 0,0 0-2 0 0,0 14-6 0 0,0-12-58 0 0,0-1 2 0 0,0-2 56 0 0,0-2 37 0 0,0 0-4 0 0,0 0-3 0 0,0 0-38 0 0,0 0-144 0 0,0 0-21 0 0,0 0-28 0 0,0 0 36 0 0,0 0-92 0 0,0 0-171 0 0,0 0 200 0 0,0 0-28 0 0,0 0-60 0 0,0 0-114 0 0,0 0-134 0 0,0 0-119 0 0,0 0 90 0 0,0 0-46 0 0,0-2-667 0 0,0-2-523 0 0,0-5-995 0 0</inkml:trace>
  <inkml:trace contextRef="#ctx0" brushRef="#br0" timeOffset="518.37">316 884 4896 0 0,'0'0'108'0'0,"0"0"17"0"0,0 0 10 0 0,0 0 21 0 0,0 0 82 0 0,0 0 33 0 0,0 0 8 0 0,-3 0 13 0 0,3 0-277 0 0,-1 0 1 0 0,1 0-1 0 0,-1 0 1 0 0,1 0-1 0 0,-1 0 1 0 0,1 0-1 0 0,-1 0 1 0 0,1 1-1 0 0,-1-1 1 0 0,1 0-1 0 0,-1 0 1 0 0,1 0-1 0 0,0 0 1 0 0,-1 1-1 0 0,1-1 1 0 0,-1 0-1 0 0,1 1 1 0 0,0-1-1 0 0,-1 0 1 0 0,1 0-1 0 0,-1 1 1 0 0,1-1-1 0 0,0 1 1 0 0,0-1-1 0 0,-1 0 1 0 0,1 1-1 0 0,0-1 1 0 0,0 1-1 0 0,-1-1 1 0 0,1 1-16 0 0,-1 15 501 0 0,1-11-375 0 0,-3 0 234 0 0,2-4-317 0 0,-1 2 35 0 0,-4 5 43 0 0,4-2 12 0 0,0 0 38 0 0,2 2 91 0 0,0-7-250 0 0,0-1 0 0 0,0 1 0 0 0,0-1 0 0 0,0 1 1 0 0,0-1-1 0 0,0 0 0 0 0,0 1 0 0 0,0-1 0 0 0,0 1 1 0 0,0-1-1 0 0,0 1 0 0 0,-1-1 0 0 0,1 1 0 0 0,0-1 1 0 0,0 1-1 0 0,-1-1 0 0 0,1 1 0 0 0,0-1 0 0 0,0 0 1 0 0,-1 1-1 0 0,1-1 0 0 0,0 0 0 0 0,-1 1 0 0 0,1-1 0 0 0,-1 0 1 0 0,1 1-1 0 0,0-1 0 0 0,-1 0 0 0 0,1 0 0 0 0,-1 0 1 0 0,1 1-1 0 0,-1-1 0 0 0,1 0 0 0 0,-1 0 0 0 0,1 0 1 0 0,-1 0-1 0 0,1 0 0 0 0,-1 0 0 0 0,1 0 0 0 0,-1 0 1 0 0,1 0-1 0 0,-1 0-12 0 0,-4 3 256 0 0,-6 7 0 0 0,9-7-86 0 0,0 0-60 0 0,2-1-37 0 0,0 1-38 0 0,0 0-16 0 0,-1-1 35 0 0,-10 3 141 0 0,7 2-61 0 0,3-6-127 0 0,1-1 1 0 0,0 0 0 0 0,0 1-1 0 0,0-1 1 0 0,-1 0 0 0 0,1 1-1 0 0,0-1 1 0 0,0 0 0 0 0,-1 1-1 0 0,1-1 1 0 0,0 0 0 0 0,-1 1-1 0 0,1-1 1 0 0,0 0 0 0 0,-1 0-1 0 0,1 1 1 0 0,0-1 0 0 0,-1 0-1 0 0,1 0 1 0 0,-1 0 0 0 0,1 0 0 0 0,0 0-1 0 0,-1 1 1 0 0,1-1 0 0 0,-1 0-1 0 0,1 0 1 0 0,0 0 0 0 0,-1 0-1 0 0,1 0 1 0 0,-1 0 0 0 0,1 0-8 0 0,-6 2 128 0 0,-4 9-28 0 0,4-7 10 0 0,1-4-64 0 0,0 1-12 0 0,1 5 25 0 0,3-5-56 0 0,1-1 1 0 0,0 1-1 0 0,0-1 0 0 0,-1 1 1 0 0,1-1-1 0 0,0 0 1 0 0,-1 1-1 0 0,1-1 1 0 0,0 1-1 0 0,-1-1 1 0 0,1 0-1 0 0,0 0 1 0 0,-1 1-1 0 0,1-1 1 0 0,-1 0-1 0 0,1 0 1 0 0,-1 1-1 0 0,1-1 1 0 0,-1 0-1 0 0,1 0 0 0 0,0 0 1 0 0,-1 0-1 0 0,1 0 1 0 0,-1 1-1 0 0,1-1 1 0 0,-1 0-1 0 0,1 0 1 0 0,-1 0-1 0 0,1-1 1 0 0,-1 1-1 0 0,1 0 1 0 0,-1 0-4 0 0,-13 0 80 0 0,12 0 12 0 0,-1 3 49 0 0,-7 7 19 0 0,7-7 7 0 0,3-3-17 0 0,-3 0-79 0 0,-7 0-48 0 0,7 0 41 0 0,3 0 25 0 0,0 0-9 0 0,0 0-7 0 0,0 0 22 0 0,0 0-6 0 0,0 0-7 0 0,0 0-1 0 0,3 0 6 0 0,-1 0-76 0 0,0 0 1 0 0,-1 1 0 0 0,1-1 0 0 0,0 1-1 0 0,0-1 1 0 0,-1 1 0 0 0,1 0-1 0 0,0 0 1 0 0,-1 0 0 0 0,1 0 0 0 0,-1 0-1 0 0,1 0 1 0 0,-1 0 0 0 0,0 0 0 0 0,1 1-12 0 0,2 0 73 0 0,-1 0-34 0 0,6-3-13 0 0,-6 1-4 0 0,-2 0-9 0 0,1 0 1 0 0,0 0 0 0 0,0 0 0 0 0,-1 1 0 0 0,1-1 0 0 0,0 1 0 0 0,-1-1-1 0 0,1 1 1 0 0,0 0 0 0 0,-1-1 0 0 0,1 1 0 0 0,-1 0 0 0 0,1 0 0 0 0,-1 0-14 0 0,6 4 24 0 0,2-3 9 0 0,6-2 89 0 0,0 1 12 0 0,-6 1-77 0 0,4 9 11 0 0,-7-8 18 0 0,4-3-63 0 0,-8-1-4 0 0,14 1 47 0 0,-15 0-60 0 0,0 0-1 0 0,-1 0 1 0 0,1 0-1 0 0,0 0 1 0 0,0 0-1 0 0,0 0 1 0 0,0 0-1 0 0,0 1 1 0 0,-1-1-1 0 0,1 0 1 0 0,0 0 0 0 0,0 1-1 0 0,0-1 1 0 0,0 1-6 0 0,3 5 51 0 0,0-1-6 0 0,9-3 67 0 0,-8-2-65 0 0,11 0 128 0 0,-5 0-123 0 0,-11 0-50 0 0,1 0-1 0 0,0 0 1 0 0,-1 0 0 0 0,1 0-1 0 0,0 0 1 0 0,-1 0-1 0 0,1 0 1 0 0,0 1 0 0 0,-1-1-1 0 0,1 0 1 0 0,0 0-1 0 0,-1 1 1 0 0,1-1 0 0 0,0 0-1 0 0,-1 1-1 0 0,5 9 43 0 0,-4-10-42 0 0,0 1 1 0 0,-1-1-1 0 0,1 0 1 0 0,-1 1-1 0 0,1-1 0 0 0,0 0 1 0 0,-1 0-1 0 0,1 0 1 0 0,0 1-1 0 0,-1-1 1 0 0,1 0-1 0 0,0 0 0 0 0,-1 0 1 0 0,1 0-1 0 0,0 0-1 0 0,4 0 43 0 0,9 0-136 0 0,-1 0 85 0 0,-9 0-19 0 0,-1 0-82 0 0,-1 0-81 0 0,-1 0 52 0 0,0 0-34 0 0,1 0-37 0 0,-1 0-42 0 0,1 0-44 0 0,0 0-48 0 0,-2 0 21 0 0,0 0-48 0 0,0 0-41 0 0,0 0-38 0 0,0 0-130 0 0,0 0-37 0 0,0 0-1359 0 0</inkml:trace>
  <inkml:trace contextRef="#ctx0" brushRef="#br0" timeOffset="1594.08">615 1 6880 0 0,'0'0'157'0'0,"0"0"23"0"0,0 0 11 0 0,0 0 13 0 0,0 0 52 0 0,0 0 28 0 0,0 0 4 0 0,0 0 8 0 0,0 0 34 0 0,0 0 20 0 0,0 2 2 0 0,0 0-330 0 0,1 0 43 0 0,-1 1 165 0 0,1 0 89 0 0,3 4 548 0 0,-3-5-631 0 0,0 0-42 0 0,1 0-55 0 0,-1-1-76 0 0,0 1-93 0 0,1-1-110 0 0,-1 1 268 0 0,0 0-35 0 0,0 2 8 0 0,-2 3-43 0 0,1-6-29 0 0,0 5 130 0 0,0 0-57 0 0,0 13 135 0 0,3-14-61 0 0,4 6-45 0 0,-3 3 37 0 0,-2 19 206 0 0,-2-30-343 0 0,0-2-13 0 0,0 1 0 0 0,0 0 0 0 0,1-1 0 0 0,-1 1 0 0 0,0-1 1 0 0,1 1-1 0 0,-1-1 0 0 0,1 1 0 0 0,-1-1 0 0 0,1 1 0 0 0,0-1 1 0 0,0 0-1 0 0,0 1-18 0 0,5 11 105 0 0,-2 0-43 0 0,-3-9-43 0 0,0 0 1 0 0,0 0 0 0 0,0 0-1 0 0,1-1 1 0 0,0 1-1 0 0,0 0 1 0 0,0-1 0 0 0,0 1-20 0 0,8 18 75 0 0,-1 1 26 0 0,1-5-73 0 0,-4 9 20 0 0,0-12-31 0 0,3 7 47 0 0,2-4 2 0 0,1 2 23 0 0,-10-18-73 0 0,-2 1 0 0 0,1-1 0 0 0,0 0 0 0 0,0 1 0 0 0,-1-1 0 0 0,1 0 0 0 0,-1 1 0 0 0,0-1 0 0 0,0 2-16 0 0,1-1 18 0 0,-1 1 0 0 0,0-1 1 0 0,1 0-1 0 0,0 1 1 0 0,0-1-1 0 0,0 1 0 0 0,0-1 1 0 0,1 1-19 0 0,4 12 94 0 0,-1 10 49 0 0,0-11-46 0 0,-3-11-76 0 0,-1-1 0 0 0,0 0 0 0 0,0 1-1 0 0,0-1 1 0 0,0 1 0 0 0,-1-1 0 0 0,1 1 0 0 0,-1-1 0 0 0,0 1-21 0 0,0 0 19 0 0,0-1 0 0 0,1 1 0 0 0,-1-1 0 0 0,1 1 0 0 0,0-1 1 0 0,0 1-1 0 0,0-1 0 0 0,0 0 0 0 0,0 1-19 0 0,5 11 87 0 0,-1 11 41 0 0,1-10-39 0 0,-5-13-69 0 0,1 0 1 0 0,-1 1 0 0 0,0-1-1 0 0,0 0 1 0 0,-1 1 0 0 0,1-1 0 0 0,-1 1-1 0 0,0 1-20 0 0,0 5 63 0 0,0-8-47 0 0,0 0 1 0 0,0 0-1 0 0,0 0 0 0 0,0 0 0 0 0,0 0 0 0 0,0 0 1 0 0,1 0-1 0 0,-1 0 0 0 0,1 0 0 0 0,-1 0 1 0 0,1 0-18 0 0,4 6 59 0 0,-4-7-44 0 0,0 1 0 0 0,0-1-1 0 0,0 1 1 0 0,-1-1 0 0 0,1 1-1 0 0,0-1 1 0 0,-1 1 0 0 0,1-1-1 0 0,-1 1 1 0 0,1 0 0 0 0,-1-1-1 0 0,0 1 1 0 0,0 0 0 0 0,0 0-14 0 0,3 12 125 0 0,7 0 20 0 0,-7-11-10 0 0,-3-3-6 0 0,0 0-1 0 0,0 0 0 0 0,0 0-2 0 0,0 0-13 0 0,0 0-8 0 0,0 0-1 0 0,0 0-1 0 0,0 0-7 0 0,0 0-7 0 0,0 0-1 0 0,1-5-8 0 0,-2-1-72 0 0,1 1-8 0 0,-3-10 11 0 0,-1 6 10 0 0,3 8-19 0 0,0 0 1 0 0,0-1-1 0 0,0 1 0 0 0,0-1 1 0 0,0 1-1 0 0,1-1 0 0 0,-1 1 1 0 0,1-1-1 0 0,-1 1 0 0 0,1-1 0 0 0,0 0 1 0 0,-1 1-1 0 0,1-1 0 0 0,0 0-2 0 0,-1-15 22 0 0,1-12 31 0 0,4 9-56 0 0,-2 14 3 0 0,0 0 0 0 0,0-1 0 0 0,0 0 0 0 0,0 1 0 0 0,-1-1 0 0 0,0 0 0 0 0,0 0 0 0 0,-1 0 0 0 0,0 0 0 0 0,0 6 0 0 0,-1-1 0 0 0,1 0 0 0 0,0 1 0 0 0,0-1 0 0 0,0 0 0 0 0,1 1 0 0 0,-1-1 0 0 0,0 0 0 0 0,1 1 0 0 0,-1-1 0 0 0,0 1 0 0 0,2-2 0 0 0,8-2 0 0 0,-8 3 0 0 0,-1-1 0 0 0,1 1 0 0 0,-1 0 0 0 0,0 0 0 0 0,0-1 0 0 0,0 1 0 0 0,0-1 0 0 0,0 1 0 0 0,-1-1 0 0 0,1 1 0 0 0,0-1 0 0 0,0 1 0 0 0,0 0 0 0 0,1-1 0 0 0,-1 1 0 0 0,0 0 0 0 0,1 0 0 0 0,11-4 0 0 0,3-7 0 0 0,0-3-10 0 0,5-6-43 0 0,-18 19 52 0 0,20-6 1 0 0,-7-1 0 0 0,0 7 0 0 0,-15 3 0 0 0,0 0 0 0 0,-1 0 0 0 0,1 0 0 0 0,0 0 0 0 0,0 0 0 0 0,0 0 0 0 0,0 0 0 0 0,-1 0 0 0 0,1-1 0 0 0,0 1 0 0 0,0 0 0 0 0,0 0 0 0 0,0-1 0 0 0,0 0 0 0 0,3-2-4 0 0,0-1 5 0 0,-3 5 6 0 0,4 4-11 0 0,-3-4-3 0 0,0 0 0 0 0,0-1 0 0 0,1 1 0 0 0,-1-1 0 0 0,0 1 0 0 0,0-1 0 0 0,0 0-1 0 0,0 0 1 0 0,2 0 7 0 0,6 0-64 0 0,-10 0 63 0 0,0 0 0 0 0,1 0 0 0 0,-1 0 0 0 0,0 0 0 0 0,0 0 0 0 0,0 0 0 0 0,0 0-1 0 0,0 0 1 0 0,0 0 0 0 0,0 0 0 0 0,0 0 0 0 0,0 0 0 0 0,0 0 0 0 0,0 0 0 0 0,1 0-1 0 0,-1 0 1 0 0,0 0 0 0 0,0 0 0 0 0,0 0 0 0 0,0 0 0 0 0,0 0 0 0 0,0 0 0 0 0,0 0-1 0 0,0 0 1 0 0,0 0 0 0 0,0 0 0 0 0,0 0 0 0 0,1 0 0 0 0,-1 0 0 0 0,0 0 0 0 0,0 0 0 0 0,0 1-1 0 0,0-1 1 0 0,0 0 0 0 0,0 0 0 0 0,0 0 0 0 0,0 0 0 0 0,0 0 0 0 0,0 0 0 0 0,0 0-1 0 0,0 0 1 0 0,0 0 0 0 0,0 0 0 0 0,0 0 0 0 0,0 1 0 0 0,0-1 0 0 0,0 0 0 0 0,0 0-1 0 0,0 0 1 0 0,0 0 0 0 0,0 0 0 0 0,0 0 0 0 0,0 0 0 0 0,0 0 0 0 0,0 0 0 0 0,0 0-1 0 0,0 1 2 0 0,0-1-2 0 0,0 1-1 0 0,0-1 1 0 0,0 1-1 0 0,0 0 1 0 0,0-1-1 0 0,0 1 1 0 0,1-1-1 0 0,-1 1 1 0 0,0-1-1 0 0,0 1 1 0 0,0-1-1 0 0,1 1 1 0 0,-1-1-1 0 0,0 1 1 0 0,1-1-1 0 0,-1 1 0 0 0,0-1 1 0 0,1 1-1 0 0,-1-1 1 0 0,1 0-1 0 0,-1 1 1 0 0,1-1-1 0 0,-1 1 1 0 0,1-1 2 0 0,0 0 0 0 0,-1 1 0 0 0,1-1-1 0 0,0 1 1 0 0,-1-1 0 0 0,1 1 0 0 0,-1-1 0 0 0,1 1 0 0 0,-1-1 0 0 0,1 1-1 0 0,-1 0 1 0 0,0-1 0 0 0,1 1 0 0 0,-1 0 0 0 0,0-1 0 0 0,1 1 0 0 0,-1 0 0 0 0,0-1-1 0 0,0 1 1 0 0,0 0 0 0 0,1 0 0 0 0,-1-1 0 0 0,0 1 0 0 0,0 0 0 0 0,0 0-1 0 0,0 0 1 0 0,0-1 0 0 0,-1 0 0 0 0,1 1 0 0 0,0-1 0 0 0,0 0 0 0 0,0 1 0 0 0,0-1 0 0 0,0 1 0 0 0,0-1 0 0 0,0 0 0 0 0,0 1 0 0 0,0-1 0 0 0,0 1 0 0 0,0-1 0 0 0,0 0 0 0 0,0 1 0 0 0,0-1 0 0 0,0 0 0 0 0,0 1 0 0 0,1-1 0 0 0,-1 1 0 0 0,0-1 0 0 0,0 0 0 0 0,0 1 0 0 0,1-1 0 0 0,-1 0 0 0 0,0 1 0 0 0,0-1 0 0 0,1 0 0 0 0,-1 0 0 0 0,0 1 0 0 0,1-1 0 0 0,0 1 0 0 0,0 0 0 0 0,1 0 0 0 0,-1 0 0 0 0,0 0 0 0 0,0 0 0 0 0,0 1 0 0 0,0-1 0 0 0,0 0 0 0 0,0 1 0 0 0,0-1 0 0 0,0 1 0 0 0,-1-1 0 0 0,1 1 0 0 0,0 0 0 0 0,5 6 0 0 0,-1 1 0 0 0,-3 21 0 0 0,-2 8 1 0 0,0-25 23 0 0,0 0 35 0 0,0-12-51 0 0,0 1 0 0 0,0 0-1 0 0,0 0 1 0 0,-1-1 0 0 0,1 1-1 0 0,-1 0 1 0 0,1 0 0 0 0,-1-1-1 0 0,0 1 1 0 0,0 0 0 0 0,0-1-1 0 0,0 1 1 0 0,0-1-8 0 0,0 1 3 0 0,0-1-1 0 0,0 1 1 0 0,1-1-1 0 0,-1 1 1 0 0,0 0-1 0 0,1-1 1 0 0,-1 1-1 0 0,1 0 1 0 0,-1 0-1 0 0,1-1 0 0 0,0 1 1 0 0,0 0-1 0 0,-1 0-2 0 0,2-1 0 0 0,-1 1 0 0 0,0-1 0 0 0,0 1 0 0 0,0-1 0 0 0,-1 1 0 0 0,1-1 0 0 0,0 1 0 0 0,-1-1 0 0 0,1 1 0 0 0,-1-1 0 0 0,1 1 0 0 0,-1-1 0 0 0,1 0 0 0 0,-1 1 0 0 0,0-1 0 0 0,0 0 0 0 0,-11 22 0 0 0,-4 9 0 0 0,3-16 0 0 0,0-1 0 0 0,8-2 0 0 0,-6-7 0 0 0,10-2 0 0 0,-1-1 0 0 0,-13 5 0 0 0,-1 3 0 0 0,0-8 0 0 0,-15-3 0 0 0,-1 0 0 0 0,28 0-8 0 0,2 0 16 0 0,0 0-1 0 0,0 0 1 0 0,0 0-1 0 0,0 0 1 0 0,0 0-1 0 0,0 0 1 0 0,0 0-1 0 0,0-1 1 0 0,1 1 0 0 0,-1-1-1 0 0,-2 0-7 0 0,-1-10 43 0 0,-6 6-33 0 0,7-2-15 0 0,4 7 3 0 0,-1 0-1 0 0,1-1 1 0 0,0 1-1 0 0,0-1 0 0 0,0 1 1 0 0,-1 0-1 0 0,1-1 1 0 0,0 1-1 0 0,-1 0 1 0 0,1 0-1 0 0,0-1 1 0 0,-1 1-1 0 0,1 0 1 0 0,0-1-1 0 0,-1 1 1 0 0,1 0-1 0 0,0 0 0 0 0,-1 0 1 0 0,1 0-1 0 0,0-1 1 0 0,-1 1-1 0 0,1 0 1 0 0,-1 0-1 0 0,1 0 1 0 0,-1 0-1 0 0,1 0 1 0 0,0 0-1 0 0,-1 0 1 0 0,1 0-1 0 0,-1 0 0 0 0,1 0 3 0 0,0 0-1 0 0,0 0 0 0 0,-1 0 0 0 0,1 0 0 0 0,0 0-1 0 0,0 0 1 0 0,0 0 0 0 0,0 0 0 0 0,0 0 0 0 0,0 0 0 0 0,0 0-1 0 0,0 0 1 0 0,0 0 0 0 0,0 0 0 0 0,-1 0 0 0 0,1 0-1 0 0,0 0 1 0 0,0 0 0 0 0,0 0 0 0 0,0 0 0 0 0,0 0-1 0 0,0 0 1 0 0,0 0 0 0 0,0 0 0 0 0,0 0 0 0 0,0 0-1 0 0,0 0 1 0 0,-1 0 0 0 0,1 0 0 0 0,0 0 0 0 0,0 0-1 0 0,0 0 1 0 0,0 0 0 0 0,0-1 0 0 0,0 1 0 0 0,0 0-1 0 0,0 0 1 0 0,0 0 0 0 0,0 0 0 0 0,0 0 0 0 0,0 0 0 0 0,0 0-1 0 0,0 0 1 0 0,0 0 0 0 0,0 0 0 0 0,0 0 0 0 0,0-1-1 0 0,0 1 1 0 0,0 0 0 0 0,0 0 0 0 0,0 0 0 0 0,0 0-1 0 0,0 0 1 0 0,0 0 0 0 0,0 0 0 0 0,0 0 0 0 0,0 0-1 0 0,0-1 2 0 0,0-9-64 0 0,0 7 0 0 0,0 3 13 0 0,0 0-23 0 0,0 0-51 0 0,0 0-133 0 0,-3-2-235 0 0,1 0 373 0 0,1 0 9 0 0,-1 1-16 0 0,1-1-43 0 0,0 1-12 0 0,0 0-43 0 0,0 0-50 0 0,0 0-55 0 0,0 0-60 0 0,1 1-55 0 0,-1-1-50 0 0,1 1-43 0 0,0 0-156 0 0,-1 0-43 0 0,1 0-188 0 0,0 0-509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16 11024 0 0,'0'0'248'0'0,"-2"-2"34"0"0,0 0-220 0 0,0 1-24 0 0,0-2 5 0 0,0 1 39 0 0,-1-1 53 0 0,0 1 84 0 0,3 2-151 0 0,-2 0-40 0 0,-5 0-4 0 0,3 0 27 0 0,2 0 53 0 0,2 0 122 0 0,0 0 213 0 0,0 5-41 0 0,0 0-79 0 0,1 1-69 0 0,-1-1-59 0 0,2 0-26 0 0,-1 0-54 0 0,8 8 62 0 0,-7-10 16 0 0,-1 1-77 0 0,0 0-45 0 0,-2 2-23 0 0,0-2 44 0 0,1-1-42 0 0,1 1 1 0 0,-1-1 0 0 0,0 0 0 0 0,1 0 0 0 0,0 0 0 0 0,0 0 0 0 0,0 2-47 0 0,8 13 292 0 0,-6-4-26 0 0,-3 8-27 0 0,-1-11-111 0 0,2-4-47 0 0,-1 0 1 0 0,1 0 0 0 0,0-1-1 0 0,1 1 1 0 0,0-1-1 0 0,0 1-81 0 0,2 9 165 0 0,2 16 149 0 0,-2-15-178 0 0,-2-11-68 0 0,0 1 0 0 0,0 0 1 0 0,-1 0-1 0 0,0 0 0 0 0,0 2-68 0 0,0 9 181 0 0,5-1-36 0 0,0-2-40 0 0,-5 5 25 0 0,0-3 4 0 0,2-4 4 0 0,0-3-53 0 0,0-1-1 0 0,-1 1 1 0 0,0-1-1 0 0,0 3-84 0 0,-1 15 212 0 0,-1-26-198 0 0,0 1 0 0 0,1-1 1 0 0,-1 1-1 0 0,0 0 0 0 0,1-1 0 0 0,-1 1 1 0 0,1-1-1 0 0,-1 1 0 0 0,1-1 0 0 0,0 0 1 0 0,-1 1-1 0 0,1-1 0 0 0,0 1-14 0 0,5 11 89 0 0,-4-9-57 0 0,-1 1-1 0 0,-1 0 0 0 0,1 0 0 0 0,-1-1 1 0 0,0 1-1 0 0,0 2-31 0 0,0 11 146 0 0,-1-5 13 0 0,1 0 67 0 0,0-3-155 0 0,0-7 15 0 0,0-3-11 0 0,0 0-50 0 0,0 0-64 0 0,0 0-66 0 0,0-3-113 0 0,0 1 244 0 0,1 0-58 0 0,-1 1-60 0 0,1-1-60 0 0,-1 1-64 0 0,1 1-63 0 0,0-1-66 0 0,0 0-66 0 0,0 0 37 0 0,0 1-44 0 0,0-1-45 0 0,0 0-43 0 0,0 0-47 0 0,0 0-45 0 0,0 0-47 0 0,0-1-48 0 0,1-7-1718 0 0,-1-8-1368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553 411 7464 0 0,'0'0'216'0'0,"3"0"-11"0"0,15 0-23 0 0,-10 0 68 0 0,-5 0 161 0 0,-3 0 5 0 0,0 0 0 0 0,0 0 1 0 0,0 0 6 0 0,0 0 1 0 0,0 0 14 0 0,0 0 61 0 0,0 0 21 0 0,0 0 7 0 0,-3 0-14 0 0,1 0-415 0 0,-1 0 47 0 0,-8 0 466 0 0,6 0-376 0 0,2 0-75 0 0,2 0-123 0 0,0 0-36 0 0,-5 2 397 0 0,-8 9-52 0 0,0-8-76 0 0,0-1-32 0 0,4 4-50 0 0,2-1-62 0 0,-21 8 278 0 0,-5 0-50 0 0,1-1-71 0 0,5-3-91 0 0,15-6-64 0 0,-4-2-5 0 0,-3 0 0 0 0,5 5-21 0 0,-2 0 45 0 0,0-5 38 0 0,-41-1 253 0 0,39 2-288 0 0,3 4-48 0 0,1 1-8 0 0,-4-6 42 0 0,11-1-80 0 0,-14-1 66 0 0,8 5 30 0 0,6 2-59 0 0,-2-1 14 0 0,-1-4 12 0 0,-8 0 82 0 0,7-1-170 0 0,-5 0-45 0 0,17 0 13 0 0,0 0 0 0 0,0 0 0 0 0,0 0 0 0 0,0 0 0 0 0,0 0 0 0 0,0 0 1 0 0,0 0-1 0 0,0 0 0 0 0,0 0 0 0 0,-1 0 0 0 0,1 0 0 0 0,0 0 0 0 0,0 0 0 0 0,0 0 0 0 0,0 0 0 0 0,0 0 0 0 0,0 0 0 0 0,0 0 0 0 0,0 0 0 0 0,0 0 0 0 0,0 0 0 0 0,-1 0 1 0 0,1 0-1 0 0,0 0 0 0 0,0 0 0 0 0,0 0 0 0 0,0 0 0 0 0,0 0 0 0 0,0 0 0 0 0,0 0 0 0 0,0-1 0 0 0,0 1 0 0 0,0 0 0 0 0,0 0 0 0 0,0 0 0 0 0,0 0 0 0 0,0 0 1 0 0,0 0-1 0 0,0 0 0 0 0,0 0 0 0 0,0 0 0 0 0,0 0 0 0 0,-1 0 0 0 0,1-1 0 0 0,0 1 0 0 0,0 0 0 0 0,0 0 0 0 0,0 0 0 0 0,0 0 0 0 0,0 0 0 0 0,1 0 0 0 0,-1 0 0 0 0,0 0 1 0 0,0 0-1 0 0,0 0 0 0 0,0 0 0 0 0,0-1 1 0 0,0 1 0 0 0,0-1 0 0 0,0 1 0 0 0,0-1 0 0 0,0 1 0 0 0,0-1 0 0 0,0 1 0 0 0,0-1 0 0 0,0 1 0 0 0,-1-1 0 0 0,1 1 0 0 0,0-1 0 0 0,0 1 0 0 0,0 0 0 0 0,0-1 0 0 0,-1 1 0 0 0,1-1 0 0 0,0 1 0 0 0,-1-1 0 0 0,1 1 0 0 0,0 0 0 0 0,0-1 0 0 0,-1 1 0 0 0,1 0 0 0 0,-1-1 1 0 0,1 1-1 0 0,0 0 0 0 0,-1 0 0 0 0,1-1 0 0 0,-1 1 0 0 0,1 0 0 0 0,-1 0 0 0 0,1 0 0 0 0,-1-1 0 0 0,1 1 0 0 0,-1 0 0 0 0,1 0 0 0 0,-1 0 0 0 0,1 0 0 0 0,-1 0 0 0 0,1 0 0 0 0,-1 0 0 0 0,1 0 0 0 0,-1 0 1 0 0,1 0 1 0 0,0 0-1 0 0,0 0 0 0 0,0 0 0 0 0,0 0 1 0 0,0 0-1 0 0,0 0 0 0 0,0 0 1 0 0,0 0-1 0 0,0 0 0 0 0,0 0 1 0 0,0 0-1 0 0,-1 0 0 0 0,1 0 0 0 0,0 0 1 0 0,0 0-1 0 0,0 0 0 0 0,0 0 1 0 0,0 0-1 0 0,0 0 0 0 0,0 0 0 0 0,0 0 1 0 0,0 0-1 0 0,0 0 0 0 0,-1 0 1 0 0,1 0-1 0 0,0 0 0 0 0,0 0 0 0 0,0 0 1 0 0,0 0-1 0 0,0 0 0 0 0,0 0 1 0 0,0 0-1 0 0,0 0 0 0 0,0-1 0 0 0,0 1 1 0 0,0 0-1 0 0,0 0 0 0 0,0 0 1 0 0,0 0-1 0 0,0 0 0 0 0,0 0 0 0 0,0 0 1 0 0,0 0-1 0 0,0 0 0 0 0,0 0 1 0 0,0-1-1 0 0,0 1 0 0 0,0 0 0 0 0,0 0 1 0 0,0 0-1 0 0,0 0 0 0 0,0 0 1 0 0,0 0-1 0 0,0 0 0 0 0,0 0 0 0 0,0 0-1 0 0,0-2 12 0 0,0 0 0 0 0,1 0 0 0 0,-1 1 0 0 0,1-1-1 0 0,-1 1 1 0 0,1-1 0 0 0,0 0 0 0 0,-1 1-1 0 0,1-1 1 0 0,0 1 0 0 0,1-2-12 0 0,3-5 32 0 0,31-70 27 0 0,-25 48-124 0 0,0 4-34 0 0,-1-1 66 0 0,1 8 33 0 0,-8 15 0 0 0,0 0 0 0 0,-1 0 0 0 0,1-1 0 0 0,-1 1 0 0 0,1-3 0 0 0,0-6 0 0 0,-2 9 0 0 0,0 0 0 0 0,1 0 0 0 0,-1 0 0 0 0,1 1 0 0 0,-1-1 0 0 0,1 0 0 0 0,1 1 0 0 0,-1-1 0 0 0,11-23 0 0 0,-9 19 0 0 0,0-1 0 0 0,0 1 0 0 0,3-4 0 0 0,0 1 0 0 0,-4 5 0 0 0,1 0 0 0 0,0 0 0 0 0,1 0 0 0 0,3-3 0 0 0,-5 6 0 0 0,-1 0 0 0 0,1 0 0 0 0,-1 0 0 0 0,0-1 0 0 0,0 1 0 0 0,0-2 0 0 0,0 2 0 0 0,0-1 0 0 0,0 1 0 0 0,0 0 0 0 0,0-1 0 0 0,0 1 0 0 0,2-1 0 0 0,0-1-5 0 0,0 0-1 0 0,0-1 0 0 0,0 0 0 0 0,0 0 0 0 0,-1 0 0 0 0,0-1 6 0 0,0 1-18 0 0,2-7 7 0 0,6 8 11 0 0,-11 4 0 0 0,0 1-1 0 0,1-1 0 0 0,-1 0 0 0 0,0 1 0 0 0,0-1 0 0 0,1 0 0 0 0,-1 1 0 0 0,0-1 0 0 0,0 0 1 0 0,0 1-1 0 0,0-1 0 0 0,0 0 0 0 0,0 1 0 0 0,0-1 0 0 0,0 0 1 0 0,0 1-1 0 0,0 0 0 0 0,0 0 0 0 0,0 0 0 0 0,0 0 0 0 0,0 0 0 0 0,0 0 1 0 0,0 0-1 0 0,0-1 0 0 0,0 1 0 0 0,0 0 0 0 0,0 0 0 0 0,0 0 0 0 0,0 0 0 0 0,0 0 0 0 0,0 0 0 0 0,0 0 0 0 0,0 0 0 0 0,0 0 0 0 0,0 0 0 0 0,0 0 0 0 0,0-1 0 0 0,0 1 1 0 0,0 0-1 0 0,0 0 0 0 0,0 0 0 0 0,0 0 0 0 0,0 0 0 0 0,0 0 0 0 0,0 0 0 0 0,1 0 0 0 0,-1 0 0 0 0,0 0 0 0 0,0 0 0 0 0,0 0 0 0 0,0 0 0 0 0,0 0 0 0 0,0 0 1 0 0,0-1-1 0 0,0 1 0 0 0,0 0 0 0 0,0 0 0 0 0,0 0 0 0 0,1 0 0 0 0,-1 0 0 0 0,0 0 0 0 0,0 0 0 0 0,0 0 0 0 0,0 0 0 0 0,0 0 0 0 0,0 0 0 0 0,0 0 0 0 0,0 0 0 0 0,0 0 1 0 0,0 0-1 0 0,1 0 0 0 0,-1 1 0 0 0,0-1 1 0 0,0 0-1 0 0,1-1 0 0 0,0 2 0 0 0,0-1 0 0 0,-1 0 0 0 0,1 0 0 0 0,0 0 1 0 0,-1 0-1 0 0,1 0 0 0 0,0 0 0 0 0,-1 1 0 0 0,1-1 0 0 0,-1 0 0 0 0,1 0 0 0 0,0 1 0 0 0,-1-1 1 0 0,16 29 0 0 0,-13-13 0 0 0,-3 2 0 0 0,2 11 0 0 0,4-14 0 0 0,-5-12 0 0 0,0 0 0 0 0,1 1 0 0 0,-1-1 0 0 0,-1 0 0 0 0,1 0 0 0 0,0 0 0 0 0,-1 1 0 0 0,0-1 0 0 0,0 3 0 0 0,0 9 0 0 0,0-4 0 0 0,-1 0 0 0 0,2 1 0 0 0,0-1 0 0 0,1 5 0 0 0,3 1 1 0 0,-3-11 11 0 0,0 1-1 0 0,-1 0 1 0 0,0-1-1 0 0,0 1 0 0 0,0 0 1 0 0,-1 0-12 0 0,1 0 29 0 0,-1 0-1 0 0,1 1 1 0 0,1-1 0 0 0,-1 0 0 0 0,2 2-29 0 0,-1-1 30 0 0,0 0 0 0 0,-1 0 1 0 0,1 0-1 0 0,-2 0 1 0 0,1 4-31 0 0,-2 5 14 0 0,1-8-2 0 0,0 0-1 0 0,0 0 1 0 0,0 0-1 0 0,1 0 1 0 0,2 5-12 0 0,1 3 10 0 0,-2-10-5 0 0,0-1 0 0 0,0 1-1 0 0,-1 0 1 0 0,0 0 0 0 0,0 3-5 0 0,0 7 95 0 0,5 0-5 0 0,0-1-28 0 0,-3 8 43 0 0,-4 2 69 0 0,2 16 145 0 0,3-25-177 0 0,5-3-35 0 0,-9-14-100 0 0,0 1 0 0 0,0-1-1 0 0,1 0 1 0 0,-1 0 0 0 0,0 0 0 0 0,0 1 0 0 0,0-1 0 0 0,1 0 0 0 0,-1 1 0 0 0,0-1 0 0 0,0 0 0 0 0,0 0 0 0 0,0 1 0 0 0,0-1 0 0 0,0 0-1 0 0,1 1 1 0 0,-1-1 0 0 0,0 0 0 0 0,0 1 0 0 0,0-1 0 0 0,0 0 0 0 0,0 1 0 0 0,0-1 0 0 0,0 0 0 0 0,-1 1 0 0 0,1-1-7 0 0,0 3 3 0 0,0 3 69 0 0,0 18 282 0 0,3-15-241 0 0,7 4-70 0 0,-7-10 13 0 0,-3-3-9 0 0,0 0-64 0 0,0 0-27 0 0,0 0-27 0 0,0 0-42 0 0,0 0-20 0 0,0 0-41 0 0,0 0-48 0 0,0 0-52 0 0,0 0-58 0 0,0 0-53 0 0,0 0-49 0 0,0 0-44 0 0,0 0-314 0 0,0 0-72 0 0,0 0-59 0 0,0 0-42 0 0,0 0-365 0 0,0 0-38 0 0,0 0-2866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8832 0 0,'0'0'258'0'0,"0"0"2"0"0,0 1-193 0 0,0 1-39 0 0,0 4-14 0 0,-3-2 61 0 0,-1-2 69 0 0,-2-1 79 0 0,6-1-214 0 0,0 0 0 0 0,0 0-1 0 0,0 0 1 0 0,0 0 0 0 0,0 0 0 0 0,0 0-1 0 0,0 0 1 0 0,0 0 0 0 0,0 0 0 0 0,-1 0 0 0 0,1 0-1 0 0,0 0 1 0 0,0 0 0 0 0,0 0 0 0 0,0 0-1 0 0,0 0 1 0 0,0 0 0 0 0,0 0 0 0 0,0 0-1 0 0,0 0 1 0 0,0 0 0 0 0,-1 0 0 0 0,1 0 0 0 0,0 0-1 0 0,0 0 1 0 0,0 0 0 0 0,0 0 0 0 0,0 0-1 0 0,0 0 1 0 0,0 1 0 0 0,0-1 0 0 0,0 0-1 0 0,0 0 1 0 0,0 0 0 0 0,0 0 0 0 0,0 0 0 0 0,0 0-1 0 0,0 0 1 0 0,0 0 0 0 0,0 0 0 0 0,0 0-1 0 0,0 0 1 0 0,-1 1 0 0 0,1-1 0 0 0,0 0 0 0 0,0 0-1 0 0,0 0 1 0 0,0 0 0 0 0,0 0 0 0 0,0 0-1 0 0,1 0 1 0 0,-1 0 0 0 0,0 0 0 0 0,0 0-1 0 0,0 1 1 0 0,0-1 0 0 0,0 0-9 0 0,0 2 161 0 0,0 2 45 0 0,1 12 610 0 0,-2-8-508 0 0,1-4-173 0 0,-1 0-35 0 0,0-1-43 0 0,0 0-51 0 0,-3 5 150 0 0,2-6-95 0 0,1 0-1 0 0,0 1 0 0 0,0-1 0 0 0,0 0 0 0 0,0 1 0 0 0,0-1 0 0 0,0 0 0 0 0,0 2-60 0 0,1 5 124 0 0,4 0-50 0 0,3 6 6 0 0,-6-12-65 0 0,0 0-1 0 0,0 1 1 0 0,0-1-1 0 0,-1 0 0 0 0,1 1 1 0 0,-1-1-1 0 0,0 1 1 0 0,1 1-15 0 0,-1 14 81 0 0,0-11-15 0 0,2 0 0 0 0,-1 0-1 0 0,1 0 1 0 0,0 0 0 0 0,3 7-66 0 0,-4-13 17 0 0,3 15 141 0 0,-5 4-12 0 0,0-6-45 0 0,5 20 150 0 0,5 3 104 0 0,-8-35-317 0 0,3 27 265 0 0,-5 12 76 0 0,-1 0 14 0 0,6-11-53 0 0,0-13-185 0 0,2 9 85 0 0,-3 4 72 0 0,-3-16-162 0 0,-1-7-64 0 0,1 0 0 0 0,1 0 0 0 0,-1-1-1 0 0,1 1 1 0 0,1 1-86 0 0,2 8 141 0 0,-2-10-63 0 0,0-1 0 0 0,0 1 0 0 0,-1 0 0 0 0,0 0 0 0 0,0 3-78 0 0,-1 5 167 0 0,0-1-39 0 0,0 4 6 0 0,0-2-45 0 0,2-2 26 0 0,4-1 1 0 0,-5-12-102 0 0,0 1 0 0 0,0-1 0 0 0,0 1 1 0 0,-1-1-1 0 0,1 1 0 0 0,0-1 0 0 0,-1 1 0 0 0,0-1 0 0 0,1 1 1 0 0,-1 0-1 0 0,0-1 0 0 0,0 1 0 0 0,1 1-14 0 0,-1-1-55 0 0,0 0 33 0 0,0 5 59 0 0,0 2 109 0 0,0 4 151 0 0,0-6-132 0 0,0-5-120 0 0,0-1-39 0 0,0-1-45 0 0,0-2-54 0 0,0-2-65 0 0,0-2-71 0 0,0 3-16 0 0,-1-1 58 0 0,1-5-239 0 0,0 6 227 0 0,1 0-59 0 0,-1 1-15 0 0,0-1-64 0 0,1 1-74 0 0,0 0-86 0 0,0 0 73 0 0,0 1-54 0 0,0-1-47 0 0,0 0-43 0 0,1 1-160 0 0,0-1-41 0 0,0-1-195 0 0,1 0-525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474 17 9760 0 0,'0'0'284'0'0,"0"0"1"0"0,0 0-114 0 0,0 0-48 0 0,0 0 130 0 0,0 0 233 0 0,0-3 24 0 0,0 2-394 0 0,0 1-54 0 0,0-2-42 0 0,0 1-71 0 0,0 0 55 0 0,0 0 48 0 0,0 0 71 0 0,0-1 66 0 0,0 1 91 0 0,0 0 108 0 0,0 0-149 0 0,0 0 33 0 0,-2 1-74 0 0,-2 0-134 0 0,1 0-36 0 0,1-1 0 0 0,-1 1 0 0 0,1 0 0 0 0,0 1 0 0 0,-1-1 0 0 0,1 0 0 0 0,0 1 0 0 0,0-1 0 0 0,-2 2-28 0 0,0 0 30 0 0,1-1-1 0 0,-1 1 1 0 0,1-1 0 0 0,-1 1 0 0 0,0-1 0 0 0,1 0 0 0 0,-1 0 0 0 0,0 0 0 0 0,0-1 0 0 0,0 0 0 0 0,-3 1-30 0 0,-19-2 151 0 0,16 0-70 0 0,-1 1 0 0 0,0 0-1 0 0,0 1 1 0 0,0 0 0 0 0,-3 1-81 0 0,-4 4 124 0 0,-2 0 37 0 0,-23 8 216 0 0,16-11-207 0 0,3-3-46 0 0,-2 0-48 0 0,10 0-8 0 0,13 0-51 0 0,-1 1 1 0 0,1-1-1 0 0,0 1 1 0 0,0-1-1 0 0,-1 1 1 0 0,1 0-1 0 0,0 0 1 0 0,0 1 0 0 0,-2 0-18 0 0,-6 2 60 0 0,-6 3 87 0 0,3 2 23 0 0,10-6-44 0 0,1-2-60 0 0,-6-2-35 0 0,6 1 0 0 0,1-1-2 0 0,-7 1-6 0 0,5 1 37 0 0,1 1 57 0 0,-7 9-114 0 0,7-6-46 0 0,3 6 43 0 0,0-6 43 0 0,0 5-49 0 0,0-9 5 0 0,0-1 0 0 0,0 0 0 0 0,0 0 0 0 0,0 0 0 0 0,0 0 0 0 0,0 0 0 0 0,0 0-1 0 0,0 0 1 0 0,0 0 0 0 0,0 0 0 0 0,0 0 0 0 0,0 1 0 0 0,0-1 0 0 0,0 0 0 0 0,0 0 0 0 0,0 0-1 0 0,0 0 1 0 0,0 0 0 0 0,0 0 0 0 0,0 0 0 0 0,0 0 0 0 0,0 0 0 0 0,0 0 0 0 0,0 1-1 0 0,0-1 1 0 0,0 0 0 0 0,0 0 0 0 0,0 0 0 0 0,0 0 0 0 0,0 0 0 0 0,0 0 0 0 0,0 0-1 0 0,0 0 1 0 0,1 0 0 0 0,-1 0 0 0 0,0 0 0 0 0,0 0 0 0 0,0 0 0 0 0,0 0 0 0 0,0 0-1 0 0,0 0 1 0 0,0 0 0 0 0,0 0 0 0 0,0 0 0 0 0,0 0 0 0 0,1 0 0 0 0,-1 0 0 0 0,0 0-1 0 0,0 0 1 0 0,0 0 0 0 0,0 0 0 0 0,0 0 0 0 0,0 0 0 0 0,0 0 0 0 0,0 0 0 0 0,0 0-1 0 0,1 0 2 0 0,-1 0 0 0 0,0 0-1 0 0,1 0 1 0 0,-1 0-1 0 0,1 0 0 0 0,-1 0 1 0 0,1 0-1 0 0,-1 0 1 0 0,1 0-1 0 0,-1 0 0 0 0,1 0 1 0 0,-1 1-1 0 0,1-1 1 0 0,-1 0-1 0 0,0 0 0 0 0,1 0 1 0 0,-1 1-1 0 0,1-1 1 0 0,-1 0-1 0 0,0 0 0 0 0,1 1 1 0 0,-1-1-1 0 0,0 0 1 0 0,1 1-1 0 0,-1-1 0 0 0,0 1 1 0 0,1-1-1 0 0,-1 0 1 0 0,0 1-1 0 0,0-1 0 0 0,1 1 1 0 0,-1-1-1 0 0,0 1 1 0 0,0-1-1 0 0,1 29 17 0 0,-1-3 52 0 0,0 42-128 0 0,0-4 40 0 0,0 5 44 0 0,0 14 48 0 0,2-67-72 0 0,11 0 0 0 0,3-3 0 0 0,-12-11 0 0 0,2-1 0 0 0,16-1 0 0 0,-20-1-3 0 0,-1 1-1 0 0,1 0 1 0 0,0 0-1 0 0,0-1 1 0 0,-1 1-1 0 0,1-1 1 0 0,0 1-1 0 0,-1-1 1 0 0,1 0-1 0 0,0 1 1 0 0,-1-1-1 0 0,1 0 1 0 0,-1 0 3 0 0,12-6-34 0 0,-2 6 47 0 0,-9 1-2 0 0,-1 0 0 0 0,1-1 0 0 0,0 1 1 0 0,-1 0-1 0 0,1-1 0 0 0,0 1 0 0 0,-1-1 0 0 0,1 1 0 0 0,-1-1 1 0 0,1 0-1 0 0,-1 0 0 0 0,1 1 0 0 0,-1-1 0 0 0,1-1-11 0 0,6-2 45 0 0,10-4 35 0 0,7 0-71 0 0,-8 3-9 0 0,-15 4 0 0 0,0 0 0 0 0,0 0 0 0 0,-1 0 0 0 0,1 0 0 0 0,0 0 0 0 0,-1-1 0 0 0,1 1 0 0 0,0 0 0 0 0,-1-1 0 0 0,1 0 0 0 0,-1 1 0 0 0,0-1 0 0 0,1 1 0 0 0,-1 0 0 0 0,1-1 0 0 0,0 1 0 0 0,-1 0 0 0 0,1 0 0 0 0,0 0 0 0 0,0 0 0 0 0,0 0 0 0 0,15 0 0 0 0,-13 1 0 0 0,-1 0 0 0 0,0 0 0 0 0,1 0 0 0 0,-1-1 0 0 0,0 1 0 0 0,0-1 0 0 0,1 0 0 0 0,-1 0 0 0 0,5-2-2 0 0,21-5 1 0 0,-3 6-56 0 0,-11 2 47 0 0,-5-1 7 0 0,-1 1 0 0 0,1 0 1 0 0,-1 1-1 0 0,1 0 0 0 0,1 1 3 0 0,10 8-48 0 0,8-5 24 0 0,-25-4 16 0 0,0 1 0 0 0,0-1 0 0 0,0 1 0 0 0,0 0 0 0 0,-1 0 0 0 0,3 1 8 0 0,1 2-5 0 0,-3-1-3 0 0,19 19 36 0 0,-15-15 36 0 0,9 9 132 0 0,-12-7-57 0 0,-3 2 35 0 0,0 2 3 0 0,3-4-83 0 0,-3-9-84 0 0,-2 1 0 0 0,1 0 0 0 0,0-1-1 0 0,0 1 1 0 0,0-1 0 0 0,-1 1 0 0 0,1 0 0 0 0,-1 0 0 0 0,1-1 0 0 0,-1 1-1 0 0,0 0 1 0 0,0 0 0 0 0,0 0-10 0 0,0 38 182 0 0,0-14-19 0 0,0-5 24 0 0,0 2 66 0 0,0-18-190 0 0,-1-1 34 0 0,-4 7 318 0 0,3-7-264 0 0,-1 0-68 0 0,1 0-76 0 0,-1 3 133 0 0,-4 6 69 0 0,6-11-187 0 0,-1 0 0 0 0,1 0 0 0 0,0 0-1 0 0,-1 0 1 0 0,1 0 0 0 0,-1 0 0 0 0,1 0-1 0 0,-1-1 1 0 0,0 1 0 0 0,0-1 0 0 0,0 0 0 0 0,0 1-1 0 0,-1-1-21 0 0,-10 5 160 0 0,8 0-60 0 0,5-5-91 0 0,-1-1-1 0 0,0 1 1 0 0,1 0-1 0 0,-1-1 1 0 0,0 1 0 0 0,1 0-1 0 0,-1-1 1 0 0,0 1-1 0 0,0-1 1 0 0,0 1-1 0 0,1-1 1 0 0,-1 1 0 0 0,0-1-1 0 0,0 0 1 0 0,0 1-1 0 0,0-1 1 0 0,0 0-1 0 0,0 0 1 0 0,0 0-9 0 0,-9 3 39 0 0,-10 4 27 0 0,5-1 14 0 0,7-1-38 0 0,7-4-39 0 0,-1 0 0 0 0,1 0 1 0 0,0 0-1 0 0,-1-1 0 0 0,0 1 1 0 0,1 0-1 0 0,-1-1 0 0 0,1 1 1 0 0,-1-1-1 0 0,1 1 0 0 0,-1-1 1 0 0,0 0-1 0 0,1 0 0 0 0,-1 0-3 0 0,-2 0 0 0 0,1 1 0 0 0,0-1 0 0 0,0 1 0 0 0,0-1 0 0 0,-1 1 0 0 0,1 0 0 0 0,0 0 0 0 0,0 0 0 0 0,0 1 0 0 0,-13 3 0 0 0,2-2-26 0 0,-3-2 80 0 0,-3 0 85 0 0,-10-2 137 0 0,1 0-31 0 0,29 1-242 0 0,-12 0 90 0 0,0 0-44 0 0,0 0-38 0 0,0 0-34 0 0,-12 0-108 0 0,1 0-87 0 0,16-1 130 0 0,1-1-56 0 0,1 0-50 0 0,0-1-41 0 0,-3-2-209 0 0,-3 0-271 0 0,0 0-22 0 0,4-3 93 0 0,4-8-435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11088 0 0,'0'0'248'0'0,"0"0"34"0"0,0-3 22 0 0,-1 1-227 0 0,2-2 22 0 0,4 0-24 0 0,6-2 45 0 0,5-7-111 0 0,0 1 22 0 0,-1 8 86 0 0,-13 4-99 0 0,0 0 0 0 0,-1 0 0 0 0,1 0 0 0 0,0-1 0 0 0,-1 1 0 0 0,1 0 0 0 0,-1-1 0 0 0,1 0 0 0 0,-1 1 0 0 0,1-1 0 0 0,-1 0 0 0 0,1 0 0 0 0,0 0-18 0 0,0 0 19 0 0,-1 0 0 0 0,1 0 0 0 0,0 0 0 0 0,-1 0 0 0 0,1 0 0 0 0,0 1 0 0 0,0-1 0 0 0,0 1-1 0 0,0-1 1 0 0,0 1 0 0 0,0 0 0 0 0,0-1 0 0 0,1 1-19 0 0,7 1 44 0 0,-6-1-30 0 0,-1 1-1 0 0,1-1 1 0 0,0 0-1 0 0,-1 0 1 0 0,1-1-1 0 0,-1 1 1 0 0,1-1-1 0 0,0 0 1 0 0,1 0-14 0 0,1-1 0 0 0,23-7 91 0 0,-17 7-118 0 0,1 2-76 0 0,7 0-107 0 0,2 0 11 0 0,-17 0-17 0 0</inkml:trace>
  <inkml:trace contextRef="#ctx0" brushRef="#br0" timeOffset="1">159 206 9960 0 0,'0'2'222'0'0,"0"9"30"0"0,0-11-247 0 0,0 0 0 0 0,0 0 0 0 0,0 0-1 0 0,0 0 1 0 0,0 0 0 0 0,0 0 0 0 0,0 1 0 0 0,0-1-1 0 0,0 0 1 0 0,0 0 0 0 0,0 0 0 0 0,0 0-1 0 0,0 0 1 0 0,0 0 0 0 0,0 0 0 0 0,0 0-1 0 0,0 0 1 0 0,0 0 0 0 0,0 1 0 0 0,0-1 0 0 0,0 0-1 0 0,0 0 1 0 0,0 0 0 0 0,0 0 0 0 0,0 0-1 0 0,0 0 1 0 0,0 0 0 0 0,0 0 0 0 0,0 0-1 0 0,0 0 1 0 0,0 0 0 0 0,-1 0 0 0 0,1 0 0 0 0,0 0-1 0 0,0 1 1 0 0,0-1 0 0 0,0 0 0 0 0,0 0-1 0 0,0 0 1 0 0,0 0 0 0 0,0 0 0 0 0,0 0 0 0 0,0 0-1 0 0,0 0 1 0 0,-1 0 0 0 0,1 0 0 0 0,0 0-1 0 0,0 0 1 0 0,0 0 0 0 0,0 0 0 0 0,0 0-1 0 0,0 0 1 0 0,0 0 0 0 0,0 0 0 0 0,0 0 0 0 0,0 0-1 0 0,-1 0-4 0 0,-2-1 100 0 0,-10 1 74 0 0,3 3-109 0 0,8 4-38 0 0,1-3 37 0 0,1-2 138 0 0,0 1-41 0 0,0 0 55 0 0,0-1-91 0 0,0 2 18 0 0,0-3-28 0 0,0 2 460 0 0,0-3-238 0 0,0 0-149 0 0,1 0-48 0 0,4 0 6 0 0,-2 0-104 0 0,9 0 42 0 0,-7 0-6 0 0,1 0 56 0 0,-6 0 17 0 0,5 0-12 0 0,6 0-75 0 0,34 0 198 0 0,-30-3-191 0 0,-11 2-53 0 0,1-1 1 0 0,-2 0-1 0 0,1 0 1 0 0,0 0-1 0 0,2-2-18 0 0,-3 2 7 0 0,-1 0-1 0 0,1 0 0 0 0,0 1 0 0 0,0-1 0 0 0,0 1 1 0 0,0-1-1 0 0,1 1-6 0 0,25-4 27 0 0,-8-6 25 0 0,0 6-83 0 0,-13 3-1 0 0,-1 0 0 0 0,1 0 1 0 0,-1-1-1 0 0,3-1 32 0 0,-7 2-86 0 0,0 1 45 0 0,9-4 24 0 0,-10 4-27 0 0,0 0-33 0 0,1 1-52 0 0,-1-1-58 0 0,1 0-68 0 0,0 0-79 0 0,-1 0 96 0 0,-1 1-33 0 0,1-1-35 0 0,0 1-37 0 0,1-1-39 0 0,-1 0-42 0 0,0 0-43 0 0,1 1-46 0 0,7-5-1236 0 0,9-4-994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568 1 10136 0 0,'0'0'230'0'0,"-3"2"30"0"0,-7 9 19 0 0,8-9-106 0 0,1-1-36 0 0,0 3 51 0 0,1-1-92 0 0,1 3 36 0 0,-1-4 23 0 0,0-1-129 0 0,0-1 0 0 0,0 1 0 0 0,0-1-1 0 0,0 1 1 0 0,1-1 0 0 0,-1 1 0 0 0,0-1 0 0 0,0 1-1 0 0,-1-1 1 0 0,1 1 0 0 0,0-1 0 0 0,0 1 0 0 0,0-1-1 0 0,0 1 1 0 0,0-1 0 0 0,0 1 0 0 0,-1-1 0 0 0,1 0-1 0 0,0 1 1 0 0,0-1 0 0 0,-1 1 0 0 0,1-1 0 0 0,0 0-1 0 0,-1 1 1 0 0,1-1 0 0 0,0 0 0 0 0,-1 1 0 0 0,1-1-1 0 0,-1 0 1 0 0,1 1 0 0 0,0-1 0 0 0,-1 0-26 0 0,-9 7 476 0 0,1 6-89 0 0,5-5-162 0 0,2-3-44 0 0,-4-2 32 0 0,-4 3-92 0 0,0 2 33 0 0,-8 6 265 0 0,0 1-1 0 0,1 3-418 0 0,3-8 177 0 0,-6-3 22 0 0,2 0-31 0 0,4 0-25 0 0,1 2-49 0 0,-25 16 167 0 0,13-14-125 0 0,13-8-82 0 0,8-3-28 0 0,0 1 0 0 0,0 0 0 0 0,0 1 0 0 0,1-1 0 0 0,-1 1 0 0 0,1-1 0 0 0,-1 1 0 0 0,1 0 0 0 0,-2 1-26 0 0,1 0 22 0 0,-1-1 1 0 0,1 0-1 0 0,0 0 1 0 0,0-1 0 0 0,-1 1-1 0 0,1-1 1 0 0,-1 0 0 0 0,1 0-1 0 0,-1 0 1 0 0,1-1 0 0 0,-1 0-1 0 0,-3 0-22 0 0,6 0 11 0 0,-1 0-1 0 0,1 0 0 0 0,-1 0 1 0 0,1 0-1 0 0,0 0 0 0 0,-1 0 1 0 0,1 1-1 0 0,-1-1 0 0 0,1 1 1 0 0,0 0-1 0 0,-1 0 0 0 0,1 0 1 0 0,0 0-1 0 0,0 0 0 0 0,0 0 1 0 0,0 1-1 0 0,0-1 0 0 0,0 0 1 0 0,0 1-1 0 0,0 0-10 0 0,-11 8 43 0 0,10-9-39 0 0,0 0 0 0 0,1 0 0 0 0,-1 0 0 0 0,0-1-1 0 0,1 1 1 0 0,-1-1 0 0 0,0 1 0 0 0,0-1 0 0 0,0 0-1 0 0,-1 0-3 0 0,-12 2 58 0 0,14-2-55 0 0,1 1-1 0 0,-1 0 1 0 0,1-1-1 0 0,-1 1 1 0 0,1 0 0 0 0,0 0-1 0 0,-1 0 1 0 0,1 0 0 0 0,-1 1-3 0 0,-3 2-1 0 0,0 0 1 0 0,0 0 0 0 0,-1-1 0 0 0,1 1-1 0 0,-4 0 1 0 0,-6 6 0 0 0,1-4 0 0 0,14-6 0 0 0,0 1 0 0 0,0-1 0 0 0,-1 1 0 0 0,1-1 0 0 0,0 0 0 0 0,0 1 0 0 0,0-1 0 0 0,0 1 0 0 0,0-1 0 0 0,-1 1 0 0 0,1-1 0 0 0,0 1 0 0 0,0 0 0 0 0,0-1 0 0 0,0 1 0 0 0,1-1 0 0 0,-1 1 0 0 0,0-1 0 0 0,0 1 0 0 0,0-1 0 0 0,0 1 0 0 0,0-1 0 0 0,1 0 0 0 0,-1 1 0 0 0,0-1 0 0 0,0 1 0 0 0,14 15 0 0 0,-1-1 0 0 0,-11 1 0 0 0,-2-14 0 0 0,1 0 0 0 0,-1 0 0 0 0,0-1 0 0 0,0 1 0 0 0,1 0 0 0 0,-1 0 0 0 0,1-1 0 0 0,0 1 0 0 0,-1 0 0 0 0,1-1 0 0 0,0 1 0 0 0,0-1 0 0 0,0 1 0 0 0,0-1 0 0 0,0 1 0 0 0,0-1 0 0 0,0 1 0 0 0,0 0 0 0 0,-1-1 0 0 0,1 1 0 0 0,0 0 0 0 0,-1-1 0 0 0,0 1 0 0 0,1 0 0 0 0,-1 0 0 0 0,0 0 0 0 0,0 0 0 0 0,0-1 0 0 0,0 1 0 0 0,0-1 0 0 0,1 1 0 0 0,-1 0 0 0 0,0-1 0 0 0,1 1 0 0 0,-1-1 0 0 0,1 1 0 0 0,0-1 0 0 0,-1 1 0 0 0,1-1 0 0 0,0 1 0 0 0,1 0 0 0 0,-1 0 0 0 0,0-1 0 0 0,0 1 0 0 0,-1 0 0 0 0,1 0 0 0 0,0-1 0 0 0,0 1 0 0 0,-1 0 0 0 0,1 0 0 0 0,-1 0 0 0 0,0 0 0 0 0,1 0 0 0 0,-1 0 0 0 0,0 2 0 0 0,0 53 0 0 0,0-53 0 0 0,0-1 0 0 0,0 0 0 0 0,1 0 0 0 0,-1 1 0 0 0,1-1 0 0 0,0 0 0 0 0,0 0 0 0 0,0 0 0 0 0,1 2 0 0 0,4 14 0 0 0,-5-10 0 0 0,0 1 0 0 0,-1 0 0 0 0,0 8 0 0 0,-1-8 2 0 0,1 0 0 0 0,0 0 1 0 0,1 0-1 0 0,0 0 0 0 0,1 1-2 0 0,3 5 23 0 0,-3-9-9 0 0,0-1 0 0 0,-1 1 0 0 0,1 0 0 0 0,-2-1 0 0 0,1 1 0 0 0,-1 0-14 0 0,0 64 137 0 0,0 0 67 0 0,0 0 83 0 0,0 0 94 0 0,0-69-374 0 0,0-1 0 0 0,0 1 1 0 0,0 0-1 0 0,0-1 0 0 0,-1 1 0 0 0,1-1 0 0 0,-1 1 1 0 0,1 0-1 0 0,-1-1 0 0 0,0 1 0 0 0,0-1 0 0 0,0 1 1 0 0,0-1-1 0 0,0 0 0 0 0,0 1 0 0 0,0-1 0 0 0,0 0 0 0 0,-1 1-7 0 0,-1 5 63 0 0,3 2-60 0 0,1-7 6 0 0,-1 19 65 0 0,0-13-29 0 0,0-8-44 0 0,0 0 0 0 0,0 0 0 0 0,0 0 1 0 0,0 0-1 0 0,0 1 0 0 0,0-1 0 0 0,0 0 1 0 0,0 0-1 0 0,0 0 0 0 0,0 0 0 0 0,0 0 1 0 0,0 0-1 0 0,0 0 0 0 0,0 0 0 0 0,0 0 1 0 0,0 0-1 0 0,0 1 0 0 0,0-1 0 0 0,0 0 1 0 0,0 0-1 0 0,0 0 0 0 0,0 0 0 0 0,0 0 1 0 0,0 0-1 0 0,0 0 0 0 0,-1 0 0 0 0,1 0 0 0 0,0 0 1 0 0,0 0-1 0 0,0 0 0 0 0,0 1 0 0 0,0-1 1 0 0,0 0-1 0 0,0 0 0 0 0,0 0 0 0 0,0 0 1 0 0,0 0-1 0 0,0 0 0 0 0,0 0 0 0 0,0 0 1 0 0,-1 0-1 0 0,1 0 0 0 0,0 0 0 0 0,0 0 1 0 0,0 0-1 0 0,0 0 0 0 0,0 0 0 0 0,0 0 1 0 0,0 0-1 0 0,0 0 0 0 0,0 0 0 0 0,0 0 0 0 0,-1 0 1 0 0,1 0-1 0 0,0 0 0 0 0,0 0 0 0 0,0 0-1 0 0,-10 0 72 0 0,7 0 0 0 0,3 0-32 0 0,0 0-134 0 0,0 0-60 0 0,0 0 59 0 0,0 0 25 0 0,0 0-35 0 0,0 0-13 0 0,0 0-34 0 0,0 0-39 0 0,0 0-43 0 0,0 0-47 0 0,0 0-45 0 0,0 0-40 0 0,0 0-36 0 0,0-1-263 0 0,0 1-60 0 0,0-1-49 0 0,0 0-33 0 0,0-3-1449 0 0,0-5-1280 0 0</inkml:trace>
  <inkml:trace contextRef="#ctx0" brushRef="#br0" timeOffset="1">79 679 8640 0 0,'0'0'197'0'0,"0"0"24"0"0,2 0 17 0 0,12 0-100 0 0,-3-2-58 0 0,-3-1-41 0 0,0-1-48 0 0,1-1-7 0 0,2 3 77 0 0,8 1 263 0 0,-3-3-43 0 0,-6 1-129 0 0,-1 0-35 0 0,-3 1-60 0 0,5-1 120 0 0,-1 2-43 0 0,3 0 5 0 0,-1 2-49 0 0,-6 0-48 0 0,-1-1 0 0 0,1 0 1 0 0,0 0-1 0 0,-1-1 1 0 0,5 0-43 0 0,71-18 360 0 0,-54 12-326 0 0,-17 5-47 0 0,11 1 90 0 0,-13 1-90 0 0,0 0-63 0 0,0-1-87 0 0,0-1-113 0 0,-4 1 63 0 0,0 0-43 0 0,0 0-37 0 0,0-1-34 0 0,4-1-435 0 0,0 1-83 0 0,4 0-573 0 0,7 1-814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35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474 32 5848 0 0,'-13'-13'168'0'0,"11"10"-76"0"0,4 3-19 0 0,4 0-15 0 0,-2 0 36 0 0,-2 0 97 0 0,-1 0 222 0 0,-1 0 382 0 0,0 0 33 0 0,0 0-31 0 0,0 0-145 0 0,0 0-63 0 0,0 0-11 0 0,0 0-12 0 0,0 0-38 0 0,0-2-287 0 0,0 1-54 0 0,0-1-45 0 0,0 1-39 0 0,0-1 22 0 0,0-2-21 0 0,0 3 12 0 0,0-2 378 0 0,0 3-39 0 0,-3 0-20 0 0,-7 0-3 0 0,7 0-30 0 0,0 3-123 0 0,-10 5-94 0 0,-2-4-45 0 0,1 0-34 0 0,-7 6 87 0 0,-5-5-63 0 0,5 6-30 0 0,-8-6-4 0 0,-2 6-1 0 0,4-6-20 0 0,-3 2 6 0 0,8 2 12 0 0,3 1 1 0 0,-7-5 56 0 0,13 2-33 0 0,11-6-98 0 0,1 0 0 0 0,0-1 0 0 0,-1 1 0 0 0,1 0 0 0 0,-1-1 0 0 0,1 1 0 0 0,-1-1 0 0 0,1 1 0 0 0,-1-1 0 0 0,1 0 0 0 0,-1 0 0 0 0,0 1 0 0 0,1-1-19 0 0,-10 2 133 0 0,5 4-93 0 0,2-1-75 0 0,-4-3-59 0 0,5-2-28 0 0,1 3 27 0 0,0-2 93 0 0,1 1 0 0 0,0-1 0 0 0,0 0 0 0 0,0 1 0 0 0,0-1 0 0 0,0 1 0 0 0,0 0 0 0 0,0-1 0 0 0,0 1 0 0 0,1 0 0 0 0,-1-1 0 0 0,1 1 0 0 0,-1 0 0 0 0,1 0-1 0 0,-1 0 3 0 0,1 1-58 0 0,-2 0 3 0 0,-6 7 44 0 0,8-10 11 0 0,0 0 0 0 0,0 1 0 0 0,0-1 0 0 0,0 0 0 0 0,0 0 0 0 0,0 0 0 0 0,0 0 0 0 0,0 0 0 0 0,0 1 0 0 0,0-1 0 0 0,0 0 0 0 0,0 0 0 0 0,0 0 0 0 0,0 0 0 0 0,0 0 0 0 0,0 1 0 0 0,0-1 0 0 0,1 0 0 0 0,-1 0 0 0 0,0 0 0 0 0,0 0 0 0 0,0 0 0 0 0,0 0 0 0 0,0 0 0 0 0,0 1 0 0 0,0-1 0 0 0,1 0 0 0 0,-1 0 0 0 0,0 0 0 0 0,0 0 0 0 0,0 0 0 0 0,0 0 0 0 0,0 0 0 0 0,0 0 0 0 0,1 0 0 0 0,-1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1 0 0 0,0-1 0 0 0,0 0 0 0 0,0 0 0 0 0,0 0 0 0 0,1 0 0 0 0,-1 0 0 0 0,0 0 0 0 0,0 0 0 0 0,0 0 0 0 0,0 1 0 0 0,0-1 0 0 0,0 0 0 0 0,0 0 0 0 0,0 0 0 0 0,0 0 0 0 0,0 0 0 0 0,0 0 0 0 0,0 1 0 0 0,0-1 0 0 0,0 0 0 0 0,0 0 0 0 0,0 0 0 0 0,0 0 0 0 0,0 0 0 0 0,-12 27 0 0 0,10-23 0 0 0,1-4 0 0 0,1 0 0 0 0,0 1 0 0 0,0-1 0 0 0,0 0 0 0 0,0 0 0 0 0,0 0 0 0 0,0 0 0 0 0,0 0 0 0 0,0 1 0 0 0,0-1 0 0 0,0 0 0 0 0,0 0 0 0 0,0 0 0 0 0,0 0 0 0 0,0 0 0 0 0,0 1 0 0 0,0-1 0 0 0,0 0 0 0 0,0 0 0 0 0,0 0 0 0 0,0 0 0 0 0,0 0 0 0 0,0 1 0 0 0,0-1 0 0 0,0 0 0 0 0,0 0 0 0 0,0 0 0 0 0,0 0 0 0 0,0 0 0 0 0,0 0 0 0 0,1 1 0 0 0,-1-1 0 0 0,0 0 0 0 0,0 0 0 0 0,0 0 0 0 0,0 0 0 0 0,0 0 0 0 0,0 0 0 0 0,0 0 0 0 0,1 0 0 0 0,-1 0 0 0 0,12 23 0 0 0,-11-20 0 0 0,0-1 0 0 0,-1 1 0 0 0,1 0 0 0 0,-1 0 0 0 0,1 0 0 0 0,-1 0 0 0 0,0 0 0 0 0,0 0 0 0 0,0 0 0 0 0,-1 2 0 0 0,0 11 0 0 0,1 2 0 0 0,-1-6 0 0 0,1 0 0 0 0,0 0 0 0 0,1 0 0 0 0,2 11 0 0 0,3-8 0 0 0,-5-13 0 0 0,0 0 0 0 0,0 0 0 0 0,0-1 0 0 0,-1 1 0 0 0,1 0 0 0 0,-1 0 0 0 0,1 0 0 0 0,-1 0 0 0 0,0 0 0 0 0,0 0 0 0 0,0 0 0 0 0,0 0 0 0 0,0 0 0 0 0,0 0 0 0 0,0 0 0 0 0,-1 0 0 0 0,1 0 0 0 0,-5 15 0 0 0,3-11 0 0 0,0 1 0 0 0,1-1 0 0 0,-1 1 0 0 0,1 0 0 0 0,1-1 0 0 0,-1 1 0 0 0,2 12 2 0 0,-1-9-1 0 0,1 0 1 0 0,-1 0-1 0 0,-1-1 1 0 0,0 1-1 0 0,0 0 1 0 0,-1-1-1 0 0,0 1 1 0 0,-1-1-1 0 0,0 0 0 0 0,-1 2-1 0 0,-8 20 82 0 0,11-26-48 0 0,0 1 0 0 0,0-1 0 0 0,0 1 0 0 0,1 5-34 0 0,0-5 45 0 0,-1 1-1 0 0,0-1 1 0 0,0 1 0 0 0,-1 4-45 0 0,-9 24 91 0 0,0-2-64 0 0,10-27-30 0 0,0 0 1 0 0,0 0-1 0 0,0-1 0 0 0,0 6 3 0 0,1 36 11 0 0,0-45-7 0 0,0 0-1 0 0,0 0 1 0 0,0-1 0 0 0,0 1-1 0 0,-1 0 1 0 0,1 0 0 0 0,-1 0-1 0 0,1-1 1 0 0,-1 1-1 0 0,1 0 1 0 0,-1-1 0 0 0,0 1-1 0 0,0-1 1 0 0,-1 2-4 0 0,1-2 1 0 0,0 1 0 0 0,1-1 0 0 0,-1 1 0 0 0,0-1 0 0 0,0 1 0 0 0,1 0 0 0 0,-1 0-1 0 0,1-1 1 0 0,-1 1 0 0 0,1 0 0 0 0,0 0 0 0 0,0-1 0 0 0,0 1 0 0 0,0 1-1 0 0,0 42 53 0 0,0-39-54 0 0,1 12 51 0 0,-1-17-49 0 0,0-1 0 0 0,1 0 1 0 0,-1 1-1 0 0,0-1 1 0 0,0 1-1 0 0,1-1 0 0 0,-1 0 1 0 0,0 1-1 0 0,0-1 1 0 0,1 0-1 0 0,-1 1 1 0 0,1-1-1 0 0,-1 0 0 0 0,0 0 1 0 0,1 1-1 0 0,-1-1 1 0 0,1 0-1 0 0,-1 0 0 0 0,0 1 1 0 0,1-1-1 0 0,-1 0 1 0 0,1 0-1 0 0,-1 0 1 0 0,1 0-1 0 0,-1 0 0 0 0,1 0 1 0 0,-1 0-1 0 0,1 0 1 0 0,-1 0-1 0 0,1 0-1 0 0,1 0 21 0 0,-4 3 1 0 0,-9 7 0 0 0,9-7 40 0 0,4-3 3 0 0,-1 0-64 0 0,-1 0 0 0 0,0 0 0 0 0,0 0 0 0 0,1 0 0 0 0,-1 0 1 0 0,0 0-1 0 0,1 0 0 0 0,-1 0 0 0 0,0 0 0 0 0,1 0 0 0 0,-1 0 0 0 0,0 0 0 0 0,1 0 0 0 0,-1 0 0 0 0,0 0 0 0 0,1 0 0 0 0,-1 1 0 0 0,0-1 1 0 0,0 0-1 0 0,1 0 0 0 0,-1 0 0 0 0,0 0 0 0 0,0 1 0 0 0,1-1 0 0 0,-1 0 0 0 0,0 0-1 0 0,-5 11 75 0 0,8-10-53 0 0,1 0 0 0 0,0 0 0 0 0,-1-1 0 0 0,1 1 0 0 0,0-1 0 0 0,-1 0 1 0 0,2 0-23 0 0,12-4 94 0 0,-11 2-85 0 0,-1-1-1 0 0,0 1 1 0 0,1 1-1 0 0,0-1 1 0 0,-1 1 0 0 0,1 0-1 0 0,0 0 1 0 0,0 1-1 0 0,1 0-8 0 0,13 0 0 0 0,-12 1 0 0 0,0-1 0 0 0,1 0 0 0 0,-1 0 0 0 0,1-1 0 0 0,5-2 0 0 0,-1-3 0 0 0,-12 5 1 0 0,1 0 0 0 0,-1 0 0 0 0,1 1-1 0 0,-1-1 1 0 0,1 0 0 0 0,-1 1 0 0 0,1-1-1 0 0,0 1 1 0 0,-1 0 0 0 0,1-1 0 0 0,0 1 0 0 0,-1 0-1 0 0,1 0 1 0 0,0 0-1 0 0,9 0 19 0 0,73 0 15 0 0,-80 0-232 0 0,1 0 79 0 0,0 0 67 0 0,0 0 56 0 0,4 0 122 0 0,14 0 359 0 0,-15 0-410 0 0,-1 0-89 0 0,-2 0-49 0 0,-1 0-49 0 0,1 0-55 0 0,-1 0-63 0 0,1 0-93 0 0,1 0-87 0 0,-1 0-94 0 0,0 0-104 0 0,0 0-112 0 0,0 0-118 0 0,-2 0 371 0 0,0 0-32 0 0,-1 0-34 0 0,1 0-35 0 0,8 0-1620 0 0,7 0-1240 0 0</inkml:trace>
  <inkml:trace contextRef="#ctx0" brushRef="#br0" timeOffset="1">1 615 8840 0 0,'4'1'87'0'0,"-3"0"-112"0"0,-1-1 0 0 0,2-2 69 0 0,1 1 27 0 0,0-1 46 0 0,5-2 124 0 0,2-2 118 0 0,-5 4-312 0 0,-3 1-41 0 0,23-11-16 0 0,-24 11 10 0 0,0 0 0 0 0,1 1 0 0 0,-1 0 0 0 0,0-1 0 0 0,1 1 0 0 0,-1 0 0 0 0,1 0 0 0 0,-1 0 0 0 0,0 0 0 0 0,2 0 0 0 0,15-3 0 0 0,-8-1 0 0 0,-7 2 0 0 0,0 1 0 0 0,0 0 0 0 0,0 0 0 0 0,0 0 0 0 0,1 0 0 0 0,-1 0 0 0 0,0 1 0 0 0,0-1 0 0 0,0 1 0 0 0,3 0 0 0 0,0 0 0 0 0,1-1 0 0 0,-1 0 0 0 0,0 0 0 0 0,0-1 0 0 0,2 0 0 0 0,16-4 0 0 0,-10 4 0 0 0,-1 1 0 0 0,1 1 0 0 0,6 0 0 0 0,-4 1 0 0 0,0-2 0 0 0,15-1 0 0 0,-22 0 25 0 0,14-2 100 0 0,-9 1-136 0 0,-6 2-65 0 0,0-1-70 0 0,0 0-85 0 0,1 0-101 0 0,-6 1 120 0 0,0 0-35 0 0,3-1-336 0 0,2-2-237 0 0,3-1-544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37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0 190 7632 0 0,'0'0'166'0'0,"0"0"29"0"0,0 0 14 0 0,0 0-66 0 0,0 0-16 0 0,0 0 40 0 0,3-3 139 0 0,7-7 254 0 0,-7 7 16 0 0,0 3-16 0 0,0 0-389 0 0,-1 0-106 0 0,0 1 0 0 0,-1-1 0 0 0,1 0 0 0 0,0 0 0 0 0,0-1 0 0 0,0 1 0 0 0,0 0 0 0 0,-1-1-1 0 0,1 1 1 0 0,0-1 0 0 0,1 0-65 0 0,-1-2 137 0 0,0 0-5 0 0,0 0-6 0 0,0 1-2 0 0,2 1 125 0 0,0 0-68 0 0,1 1 46 0 0,7-3 103 0 0,2-7 46 0 0,-12 9-213 0 0,0 0-38 0 0,1-1 31 0 0,1 2-84 0 0,1 1-50 0 0,-2-1 61 0 0,8-1 99 0 0,1-5 18 0 0,1-1-2 0 0,-2 6-21 0 0,-4 1-58 0 0,-5 0-77 0 0,0 0-1 0 0,0 0 1 0 0,1 0-1 0 0,-1 0 1 0 0,0 0-1 0 0,0 0 0 0 0,0-1 1 0 0,0 1-1 0 0,0-1 1 0 0,1 0-42 0 0,6-4 129 0 0,-8 4-103 0 0,0 0 1 0 0,1 0-1 0 0,-1 0 1 0 0,1 1-1 0 0,-1-1 0 0 0,1 0 1 0 0,-1 1-1 0 0,1-1 0 0 0,-1 1 1 0 0,1 0-1 0 0,0-1 0 0 0,-1 1 1 0 0,1 0-1 0 0,0 0-26 0 0,8 0 42 0 0,27 0-38 0 0,-21 0-4 0 0,0-3 0 0 0,0-7 0 0 0,-7 7-11 0 0,-3 3-26 0 0,-4 0-183 0 0,-1 0 77 0 0,1 0 68 0 0,-1 0 56 0 0,0 0 45 0 0,0 0 33 0 0,5 0 372 0 0,-4 0-352 0 0,0 0-76 0 0,-1 0-49 0 0,0 0-44 0 0,0 0-49 0 0,0 0-57 0 0,0 0-82 0 0,1 0-79 0 0,-1 0-86 0 0,0 0-94 0 0,0 0-101 0 0,0 0-110 0 0,1 0-116 0 0,-1 0-124 0 0,-1 0-801 0 0,0 0-1007 0 0</inkml:trace>
  <inkml:trace contextRef="#ctx0" brushRef="#br0" timeOffset="410.75">142 0 5784 0 0,'0'0'132'0'0,"0"0"17"0"0,0 0 10 0 0,0 0-47 0 0,0 0 9 0 0,0 0 62 0 0,0 0 174 0 0,0 0 314 0 0,0 0 29 0 0,0 0-288 0 0,0 0-168 0 0,0 0-41 0 0,0 0 47 0 0,0 0 113 0 0,0 0-13 0 0,0 0-19 0 0,0 0-62 0 0,0 0-21 0 0,0 0-6 0 0,0 0-8 0 0,0 3-22 0 0,0 0-141 0 0,0-1-41 0 0,0 0 0 0 0,-1 0 0 0 0,1 0 0 0 0,1 0 0 0 0,-1-1 0 0 0,0 1 0 0 0,0 0 0 0 0,1 0 0 0 0,-1 0 1 0 0,1-1-1 0 0,0 2-30 0 0,5 2 128 0 0,-5-5-121 0 0,-1 0 0 0 0,1 0 1 0 0,-1 1-1 0 0,0-1 0 0 0,1 0 0 0 0,-1 1 0 0 0,1-1 0 0 0,-1 0 1 0 0,0 1-1 0 0,1-1 0 0 0,-1 0 0 0 0,0 1 0 0 0,1-1 0 0 0,-1 1 0 0 0,0-1 1 0 0,0 1-1 0 0,1-1 0 0 0,-1 0 0 0 0,0 1 0 0 0,0-1 0 0 0,0 1 0 0 0,0-1 1 0 0,0 1-1 0 0,0-1 0 0 0,0 1 0 0 0,0-1 0 0 0,0 1 0 0 0,0-1 1 0 0,0 1-1 0 0,0-1 0 0 0,0 1 0 0 0,0 0-7 0 0,2 10 105 0 0,4 1 8 0 0,0 1 3 0 0,-4-2-6 0 0,-3-4-26 0 0,1-5-51 0 0,0 1-1 0 0,0-1 0 0 0,0 0 0 0 0,0 0 1 0 0,0 0-1 0 0,1 0 0 0 0,-1 0 0 0 0,1 1 0 0 0,-1-1 1 0 0,1 1-33 0 0,4 5 103 0 0,-4-7-81 0 0,0 0 0 0 0,0 1 0 0 0,0-1 0 0 0,0 1 0 0 0,-1-1 0 0 0,1 1 0 0 0,-1-1 0 0 0,1 1 0 0 0,-1 0 0 0 0,1-1 0 0 0,-1 1 0 0 0,0 0 1 0 0,0-1-1 0 0,0 1-22 0 0,2 10 88 0 0,3-3-39 0 0,2 4-6 0 0,-5 1-25 0 0,0 3 48 0 0,-2 1 45 0 0,-1 1 41 0 0,0 5 133 0 0,4-9-119 0 0,7-1 37 0 0,-7-10-31 0 0,-2-1-76 0 0,-1 1-48 0 0,-1 1-23 0 0,1-2 33 0 0,0 10 136 0 0,0-10-22 0 0,0-3-10 0 0,0 0-2 0 0,0 0-138 0 0,0 0-111 0 0,0 0-101 0 0,0 0 43 0 0,0 0-40 0 0,0 0-44 0 0,0 0-42 0 0,0 0-37 0 0,0 0-34 0 0,0 0-228 0 0,0 0-56 0 0,0 0-745 0 0,0 0-586 0 0,0 0-1112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36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4832 0 0,'0'0'108'0'0,"0"0"17"0"0,0 0 10 0 0,0 0 29 0 0,0 0 117 0 0,0 0 51 0 0,0 0 11 0 0,0 0 2 0 0,0 0 7 0 0,0 0 7 0 0,0 0 1 0 0,0 0-10 0 0,0 0-39 0 0,0 0-20 0 0,0 0-3 0 0,0 0-11 0 0,0 0-44 0 0,2 2-17 0 0,9 9-6 0 0,-8-9 6 0 0,-3-2 34 0 0,0 7 39 0 0,1-2-107 0 0,1 0-81 0 0,5 4 39 0 0,-4-6-45 0 0,-2-1 38 0 0,0 0-36 0 0,1 2 13 0 0,-4 4-21 0 0,2-8-55 0 0,1 8 180 0 0,0-2-68 0 0,1-1-37 0 0,2 2-21 0 0,0 0-5 0 0,-2-1 18 0 0,0 0 36 0 0,-2 2 65 0 0,2 2-40 0 0,3-1-56 0 0,-4-7-88 0 0,0 0 0 0 0,0-1-1 0 0,0 1 1 0 0,0 0-1 0 0,0 0 1 0 0,0 0 0 0 0,-1 0-1 0 0,1 0 1 0 0,-1 0-1 0 0,0 0 1 0 0,1-1 0 0 0,-1 2-18 0 0,0 4 61 0 0,0 9 188 0 0,1-11-196 0 0,0-1-42 0 0,4 4 44 0 0,-4-7-43 0 0,0 1 1 0 0,0-1-1 0 0,0 1 0 0 0,0-1 0 0 0,-1 1 0 0 0,1-1 0 0 0,0 1 1 0 0,-1-1-1 0 0,1 1 0 0 0,-1 0 0 0 0,0-1 0 0 0,0 1 0 0 0,1 0 1 0 0,-1 0-13 0 0,0 21 133 0 0,1-20-114 0 0,-1 1 0 0 0,1-1 0 0 0,-1 0 1 0 0,1 1-1 0 0,0-1 0 0 0,0 0 0 0 0,1 0-19 0 0,4 11 85 0 0,-4-8-25 0 0,-1-1 21 0 0,-1 0 0 0 0,0 0 0 0 0,0 1 0 0 0,0 3-81 0 0,-1 2 48 0 0,1 34 214 0 0,0-43-196 0 0,0-2-2 0 0,0 0 2 0 0,0 0 12 0 0,0 0-1 0 0,0 0-10 0 0,0 0-3 0 0,0 0-39 0 0,0 0-76 0 0,0 0-37 0 0,0 0-126 0 0,0 0-12 0 0,0-2-46 0 0,0-1 244 0 0,0-1-63 0 0,0-1-77 0 0,0 1-95 0 0,0-2-115 0 0,0 4 141 0 0,0-1-36 0 0,0 0-37 0 0,0 1-39 0 0,0-1-43 0 0,1 1-44 0 0,-1 0-46 0 0,1 0-49 0 0,-1 0-50 0 0,1 0-54 0 0,3-4-941 0 0,5-4-884 0 0</inkml:trace>
  <inkml:trace contextRef="#ctx0" brushRef="#br0" timeOffset="528.78">301 95 3936 0 0,'0'0'111'0'0,"0"0"57"0"0,0 0 136 0 0,0 0 58 0 0,0 0 13 0 0,0 0-2 0 0,-3 3-10 0 0,-8 7-3 0 0,9-7 0 0 0,2-3-14 0 0,0 5-67 0 0,0 0-106 0 0,0 0-64 0 0,0 6 39 0 0,0-8-51 0 0,0 0 155 0 0,0-3-18 0 0,-3 2-8 0 0,0 1-180 0 0,-1 1 50 0 0,-22 22 570 0 0,21-20-554 0 0,1-3-88 0 0,1 0 77 0 0,1-2-37 0 0,-1 0-23 0 0,0-1-25 0 0,-2 1 16 0 0,0 9 56 0 0,-6-5-6 0 0,6 6-16 0 0,1-10-55 0 0,1 1-8 0 0,0 3 27 0 0,-3 5 36 0 0,-4 3 24 0 0,5-10-20 0 0,5-3-70 0 0,-1 0 4 0 0,0 0 1 0 0,1 0 0 0 0,-1 0-1 0 0,0 0 1 0 0,1 0-1 0 0,-1 0 1 0 0,0 0 0 0 0,1 1-1 0 0,-1-1 1 0 0,0 0 0 0 0,1 0-1 0 0,-1 1 1 0 0,0-1-1 0 0,1 0 1 0 0,-1 1-5 0 0,1-1 6 0 0,-1 1 0 0 0,1-1 0 0 0,0 1 0 0 0,0 0 0 0 0,-1-1 0 0 0,1 1 0 0 0,0 0 0 0 0,0-1 0 0 0,0 1 0 0 0,0 0 1 0 0,-1-1-1 0 0,1 1 0 0 0,0 0 0 0 0,0-1 0 0 0,1 1-6 0 0,-1-1 0 0 0,0 3 96 0 0,0-3 0 0 0,0 0-3 0 0,0 0-10 0 0,0 0-3 0 0,0 0 0 0 0,0 0 2 0 0,0 0 12 0 0,0 0 2 0 0,0 0 0 0 0,0 0-3 0 0,0 0-10 0 0,0 0-3 0 0,0 0 0 0 0,0 0-3 0 0,0 0-10 0 0,3 1 17 0 0,7-2-40 0 0,-10 1-43 0 0,0 0 0 0 0,0 0-1 0 0,0 0 1 0 0,0 0 0 0 0,0 0 0 0 0,0 0 0 0 0,0 0 0 0 0,0 0 0 0 0,0 0 0 0 0,1 0 0 0 0,-1 0 0 0 0,0 0 0 0 0,0 0 0 0 0,0 0 0 0 0,0 0 0 0 0,0 0 0 0 0,0 0-1 0 0,0 0 1 0 0,0 0 0 0 0,0 0 0 0 0,0 0 0 0 0,1 0 0 0 0,-1 0 0 0 0,0 0 0 0 0,0 0 0 0 0,0 0 0 0 0,0 0 0 0 0,0 0 0 0 0,0 0 0 0 0,0 0 0 0 0,0 0 0 0 0,0 0 0 0 0,0 0-1 0 0,0 1 1 0 0,0-1 0 0 0,0 0 0 0 0,0 0 0 0 0,0 0 0 0 0,0 0 0 0 0,0 0 0 0 0,0 0 0 0 0,0 0 0 0 0,1 0 0 0 0,-1 0 0 0 0,0 0 0 0 0,0 0 0 0 0,0 1 0 0 0,0-1-1 0 0,0 0 1 0 0,0 0 0 0 0,-1 0 0 0 0,1 0 0 0 0,0 0 0 0 0,0 0 0 0 0,0 0 0 0 0,0 0 0 0 0,0 0-1 0 0,0 11 27 0 0,0-11-26 0 0,0 0 0 0 0,0 0 0 0 0,0 0 0 0 0,0 0 0 0 0,0 0 0 0 0,0 1 0 0 0,0-1 1 0 0,0 0-1 0 0,0 0 0 0 0,0 0 0 0 0,0 0 0 0 0,0 0 0 0 0,0 0 0 0 0,0 0 0 0 0,0 0 1 0 0,0 0-1 0 0,0 0 0 0 0,0 1 0 0 0,0-1 0 0 0,0 0 0 0 0,0 0 0 0 0,0 0 0 0 0,0 0 1 0 0,0 0-1 0 0,0 0 0 0 0,0 0 0 0 0,1 0 0 0 0,-1 0 0 0 0,0 0 0 0 0,0 0 0 0 0,0 0 1 0 0,0 0-1 0 0,0 1 0 0 0,0-1 0 0 0,0 0 0 0 0,0 0 0 0 0,0 0 0 0 0,0 0 0 0 0,0 0 1 0 0,0 0-1 0 0,1 0 0 0 0,-1 0 0 0 0,0 0 0 0 0,0 0 0 0 0,0 0 0 0 0,0 0 0 0 0,0 0 1 0 0,0 0-1 0 0,0 0 0 0 0,0 0 0 0 0,0 0 0 0 0,0 0 0 0 0,1 0 0 0 0,-1 0 0 0 0,0 0 1 0 0,0 0-1 0 0,0 0-1 0 0,7 0-3 0 0,1 0 41 0 0,23 0 198 0 0,-19 0-171 0 0,-10 0-1 0 0,1 2 0 0 0,0 2-46 0 0,-1-3-7 0 0,5 2 14 0 0,10 5 38 0 0,-1 5-42 0 0,-8-4-2 0 0,3 1 37 0 0,18 20 205 0 0,-17-18-142 0 0,-9-10 0 0 0,-3-2 1 0 0,0 3-15 0 0,0 0-44 0 0,0 4 38 0 0,0-4 52 0 0,2-3 1 0 0,9 0-15 0 0,-11 0-136 0 0,0 0 0 0 0,0 0 0 0 0,0 0 1 0 0,0 0-1 0 0,0 0 0 0 0,1 0 0 0 0,-1 0 0 0 0,0 0 1 0 0,0 0-1 0 0,0 0 0 0 0,0 0 0 0 0,0 0 0 0 0,0 0 1 0 0,0 0-1 0 0,0 0 0 0 0,0 0 0 0 0,0 0 0 0 0,1 0 1 0 0,-1 0-1 0 0,0 0 0 0 0,0 0 0 0 0,0 0 0 0 0,0 0 1 0 0,0 0-1 0 0,0 0 0 0 0,0 0 0 0 0,0 0 0 0 0,0 0 1 0 0,0 0-1 0 0,0 0 0 0 0,0 1 0 0 0,0-1 0 0 0,1 0 0 0 0,-1 0 1 0 0,0 0-1 0 0,0 0 0 0 0,0 0 0 0 0,0 0 0 0 0,0 0 1 0 0,0 0-1 0 0,0 0 0 0 0,0 0 0 0 0,0 0 0 0 0,0 1 1 0 0,0-1-1 0 0,0 0 0 0 0,0 0 0 0 0,0 0 0 0 0,0 0 1 0 0,0 0-1 0 0,0 0 0 0 0,0 0 0 0 0,0 0 0 0 0,0 0 1 0 0,0 0-1 0 0,0 1 0 0 0,0-1-1 0 0,0 10 21 0 0,0-10-20 0 0,0 0 0 0 0,0 0-1 0 0,-1 0 1 0 0,1 1 0 0 0,0-1 0 0 0,0 0-1 0 0,0 0 1 0 0,0 0 0 0 0,0 0 0 0 0,0 0-1 0 0,0 0 1 0 0,0 0 0 0 0,0 0 0 0 0,0 0-1 0 0,0 0 1 0 0,0 1 0 0 0,0-1 0 0 0,0 0-1 0 0,1 0 1 0 0,-1 0 0 0 0,0 0 0 0 0,0 0-1 0 0,0 0 1 0 0,0 0 0 0 0,0 0 0 0 0,0 0-1 0 0,0 0 1 0 0,0 0 0 0 0,0 1 0 0 0,0-1-1 0 0,0 0 1 0 0,0 0 0 0 0,0 0 0 0 0,0 0-1 0 0,0 0 1 0 0,0 0 0 0 0,1 0 0 0 0,-1 0-1 0 0,0 0 1 0 0,0 0 0 0 0,0 0 0 0 0,0 0-1 0 0,0 0 1 0 0,0 0 0 0 0,0 0 0 0 0,0 0-1 0 0,0 0 1 0 0,0 0 0 0 0,1 0 0 0 0,-1 0-1 0 0,0 0 1 0 0,0 0 0 0 0,0 0 0 0 0,0 0-1 0 0,0 0 1 0 0,0 0 0 0 0,0 0-1 0 0,7 0-6 0 0,-3 0-43 0 0,0 0-196 0 0,-2 0 95 0 0,1 0 59 0 0,-2 0 45 0 0,1 0-17 0 0,0 0-58 0 0,1 0-62 0 0,1 0-100 0 0,9 0-149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39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366 679 5792 0 0,'0'0'166'0'0,"0"0"-39"0"0,0 0-3 0 0,0 0 50 0 0,0-3 151 0 0,0 3-300 0 0,0-1 1 0 0,0 1 0 0 0,0-1 0 0 0,0 1-1 0 0,0 0 1 0 0,0-1 0 0 0,0 1-1 0 0,0-1 1 0 0,0 1 0 0 0,0 0-1 0 0,0-1 1 0 0,-1 1 0 0 0,1-1 0 0 0,0 1-1 0 0,0 0 1 0 0,0-1 0 0 0,-1 1-1 0 0,1 0 1 0 0,0-1 0 0 0,0 1-1 0 0,-1 0 1 0 0,1-1 0 0 0,0 1-1 0 0,-1 0 1 0 0,1-1 0 0 0,0 1 0 0 0,-1 0-1 0 0,1 0 1 0 0,0 0 0 0 0,-1-1-1 0 0,1 1-25 0 0,-7-5 440 0 0,2-1-13 0 0,2 1-88 0 0,-5 3-65 0 0,8 2-268 0 0,0 0 1 0 0,0 0-1 0 0,0 0 1 0 0,0 0 0 0 0,-1 0-1 0 0,1 0 1 0 0,0 0-1 0 0,0 0 1 0 0,0 0-1 0 0,0 0 1 0 0,0 0 0 0 0,0 0-1 0 0,0 0 1 0 0,0 0-1 0 0,0 0 1 0 0,0 0-1 0 0,-1 0 1 0 0,1 0 0 0 0,0 0-1 0 0,0 0 1 0 0,0 0-1 0 0,0 0 1 0 0,0 0-1 0 0,0 0 1 0 0,0 0 0 0 0,0 0-1 0 0,0 0 1 0 0,0 0-1 0 0,0 0 1 0 0,0 0-1 0 0,0 0 1 0 0,-1 0 0 0 0,1 0-1 0 0,0 0 1 0 0,0-1-1 0 0,0 1 1 0 0,0 0 0 0 0,0 0-1 0 0,0 0 1 0 0,0 0-1 0 0,0 0 1 0 0,0 0-1 0 0,0 0 1 0 0,0 0 0 0 0,0 0-1 0 0,0 0 1 0 0,0 0-1 0 0,0-1 1 0 0,0 1-1 0 0,0 0 1 0 0,0 0 0 0 0,0 0-1 0 0,0 0 1 0 0,0 0-1 0 0,0 0 1 0 0,0 0-1 0 0,0 0-6 0 0,0-1 23 0 0,0 0 0 0 0,0 1 0 0 0,0-1 0 0 0,0 0 0 0 0,0 1 0 0 0,-1-1-1 0 0,1 0 1 0 0,0 1 0 0 0,0-1 0 0 0,-1 1 0 0 0,1-1 0 0 0,-1 1 0 0 0,1-1 0 0 0,0 1-1 0 0,-1-1 1 0 0,1 1 0 0 0,-1-1 0 0 0,1 1 0 0 0,-1-1 0 0 0,1 1 0 0 0,-1 0-23 0 0,-8-6 285 0 0,-4-3 23 0 0,11 6-64 0 0,0 1-83 0 0,2-1-51 0 0,0 0-50 0 0,0 1-19 0 0,-1 0 47 0 0,0 1-64 0 0,1 1 1 0 0,-1-1 0 0 0,0 1-1 0 0,0 0 1 0 0,0-1-1 0 0,1 1 1 0 0,-1 0 0 0 0,0 0-1 0 0,0 0 1 0 0,0 0 0 0 0,0 0-1 0 0,0 0 1 0 0,1 0 0 0 0,-2 0-25 0 0,1 0 22 0 0,0 0 1 0 0,0 0-1 0 0,1 0 1 0 0,-1 0 0 0 0,0 0-1 0 0,0 0 1 0 0,0 0-1 0 0,0 0 1 0 0,0-1 0 0 0,1 1-1 0 0,-1 0 1 0 0,0-1-1 0 0,0 1 1 0 0,0-1-23 0 0,-1-2 101 0 0,0 0-5 0 0,0-1-5 0 0,0 3-1 0 0,-3 0 94 0 0,2 0-50 0 0,-2 1 35 0 0,-4 1-50 0 0,-1 5-30 0 0,-4 1 17 0 0,-1-5 52 0 0,12-3-145 0 0,3 1-14 0 0,-8 5 19 0 0,-9 4 40 0 0,1-4-3 0 0,0 8-44 0 0,0 1-11 0 0,3-9 0 0 0,8 5 13 0 0,-6-4 40 0 0,6 4-26 0 0,-5-5 42 0 0,4 9 25 0 0,2-8-47 0 0,-11 10 138 0 0,10-12-151 0 0,3-2-44 0 0,-6 6-90 0 0,1 1 10 0 0,7-8 78 0 0,-1 0-1 0 0,1 0 0 0 0,-1 1 0 0 0,1-1 0 0 0,0 0 0 0 0,-1 0 0 0 0,1 0 0 0 0,0 0 0 0 0,0 0 0 0 0,0 0 0 0 0,0 0 1 0 0,0 1 12 0 0,-3 3-138 0 0,2-4 127 0 0,0 1-1 0 0,-1-1 1 0 0,1 0-1 0 0,0 0 1 0 0,0 1-1 0 0,0-1 1 0 0,1 1-1 0 0,-1-1 1 0 0,0 1-1 0 0,0-1 1 0 0,1 1-1 0 0,-1-1 1 0 0,1 1 0 0 0,0 0-1 0 0,-1-1 1 0 0,1 1-1 0 0,0 0 1 0 0,0 0 11 0 0,0 0-12 0 0,0 0 1 0 0,-1 0 0 0 0,1-1 0 0 0,0 1 0 0 0,-1 0 0 0 0,1 0 0 0 0,-1-1-1 0 0,0 1 1 0 0,1 0 0 0 0,-1-1 0 0 0,0 1 0 0 0,0-1 0 0 0,0 1 11 0 0,-5 8-35 0 0,4 4 44 0 0,1 2 103 0 0,1-12-75 0 0,-1 0 0 0 0,1 1 0 0 0,0-1 0 0 0,0 1 0 0 0,0-1-1 0 0,1 0 1 0 0,0 1 0 0 0,-1-1 0 0 0,3 4-37 0 0,7 10 143 0 0,-5 8 1 0 0,1-11-48 0 0,6 4-47 0 0,-3-3-40 0 0,1 8 43 0 0,1 0-50 0 0,-10-23-2 0 0,0 1 1 0 0,0-1-1 0 0,0 0 1 0 0,0 1-1 0 0,0-1 1 0 0,1 0 0 0 0,-1 0-1 0 0,1 0 1 0 0,-1 0-1 0 0,0 0 1 0 0,1 0-1 0 0,0 0 1 0 0,-1 0 0 0 0,2 0-1 0 0,10 5-17 0 0,0 5-61 0 0,-10-9 59 0 0,0 0 1 0 0,0-1-1 0 0,-1 1 1 0 0,2-1-1 0 0,-1 1 0 0 0,0-1 1 0 0,0 0-1 0 0,0 0 1 0 0,0-1-1 0 0,1 1 0 0 0,1 0 19 0 0,8-1-30 0 0,0-1 39 0 0,-2-3 60 0 0,-3-1-36 0 0,-6 4-26 0 0,-1 1-1 0 0,1-1 0 0 0,-1 0 0 0 0,1 0 1 0 0,-1 0-1 0 0,1 1 0 0 0,-1-1 0 0 0,1 1 1 0 0,-1-1-1 0 0,1 1 0 0 0,0 0 0 0 0,-1-1 1 0 0,1 1-1 0 0,0 0-6 0 0,0 0 4 0 0,-1 0 0 0 0,1 0 0 0 0,0-1-1 0 0,0 1 1 0 0,-1-1 0 0 0,1 1 0 0 0,0-1 0 0 0,-1 1 0 0 0,1-1 0 0 0,0 0 0 0 0,-1 0 0 0 0,1 0-1 0 0,-1 0 1 0 0,0 0 0 0 0,1 0 0 0 0,-1 0 0 0 0,0-1 0 0 0,1 1 0 0 0,-1-1-4 0 0,15-11 30 0 0,-5 9-6 0 0,-9 3-19 0 0,0 0 0 0 0,0-1-1 0 0,1 1 1 0 0,-1 0 0 0 0,0 0-1 0 0,0-1 1 0 0,0 0 0 0 0,0 1 0 0 0,0-1-5 0 0,5-5-2 0 0,-3 4 4 0 0,-1-1 0 0 0,0 1 0 0 0,0 0 0 0 0,0-1 0 0 0,0 0 0 0 0,0 0-2 0 0,1-7 31 0 0,-3 10-30 0 0,-1 0 1 0 0,0 0-1 0 0,1 0 0 0 0,-1 0 0 0 0,1 0 1 0 0,-1 0-1 0 0,1 0 0 0 0,0 0 0 0 0,-1 0 1 0 0,1 0-1 0 0,0 0 0 0 0,0 0 0 0 0,0 0 1 0 0,-1 0-1 0 0,1 1 0 0 0,0-1 0 0 0,0 0 1 0 0,1 0-2 0 0,-1 1 0 0 0,0 0 0 0 0,0-1 0 0 0,0 1 0 0 0,-1 0 0 0 0,1-1 0 0 0,0 1 0 0 0,0-1 0 0 0,0 0 0 0 0,-1 1 0 0 0,1-1 0 0 0,0 1 0 0 0,-1-1 0 0 0,1 0 0 0 0,-1 0 0 0 0,1 1 0 0 0,-1-1 0 0 0,1 0 0 0 0,-1 0 0 0 0,1 0 0 0 0,-1 0 0 0 0,0 1 0 0 0,1-1 0 0 0,-1 0 0 0 0,0 0 0 0 0,0 0 0 0 0,0 0 0 0 0,4-10 0 0 0,2 6-5 0 0,-2 3-8 0 0,12-27-168 0 0,-14 13 95 0 0,-2 15 79 0 0,0 0 0 0 0,0 1 1 0 0,0-1-1 0 0,0 0 1 0 0,0 0-1 0 0,0 0 0 0 0,0 0 1 0 0,1 0-1 0 0,-1 1 1 0 0,0-1-1 0 0,0 0 0 0 0,1 0 1 0 0,-1 0-1 0 0,0 1 1 0 0,1-1 6 0 0,6-4-82 0 0,-7 5 76 0 0,1 0-1 0 0,-1 0 1 0 0,0-1 0 0 0,1 1 0 0 0,-1 0 0 0 0,1 0-1 0 0,-1-1 1 0 0,0 1 0 0 0,1-1 0 0 0,-1 1 0 0 0,0 0-1 0 0,1-1 1 0 0,-1 1 0 0 0,0-1 0 0 0,0 1 0 0 0,1 0 0 0 0,-1-1-1 0 0,0 1 1 0 0,0-1 0 0 0,0 1 0 0 0,0-1 0 0 0,1 1-1 0 0,-1-1 1 0 0,0 1 0 0 0,0-1 0 0 0,0 1 0 0 0,0-1-1 0 0,0 1 1 0 0,0-1 0 0 0,0 1 0 0 0,-1-1 0 0 0,1 0 6 0 0,0-26-377 0 0,0-1 108 0 0,0 1 85 0 0,0-1 60 0 0,-2 12 64 0 0,-12-9 47 0 0,14 25 13 0 0,0-4-8 0 0,0 2-45 0 0,0 2 11 0 0,0 0 96 0 0,0 0 34 0 0,0 0-12 0 0,0 0-6 0 0,3 0-4 0 0,-3 0-64 0 0,1-1 1 0 0,-1 1 0 0 0,1 0 0 0 0,-1 0 0 0 0,1 0 0 0 0,-1 0 0 0 0,0 1 0 0 0,1-1 0 0 0,-1 0-1 0 0,1 0 1 0 0,-1 0 0 0 0,0 0 0 0 0,1 0 0 0 0,-1 0 0 0 0,1 1 0 0 0,-1-1 0 0 0,0 0-1 0 0,1 0 1 0 0,-1 1 0 0 0,0-1 0 0 0,1 0 0 0 0,-1 0 0 0 0,0 1 0 0 0,1-1 0 0 0,-1 0-1 0 0,0 1 1 0 0,0-1 0 0 0,0 1 0 0 0,1-1 0 0 0,-1 0 0 0 0,0 1-3 0 0,5 6 55 0 0,1-3-3 0 0,-5-4-49 0 0,-1 1 1 0 0,1-1-1 0 0,-1 0 0 0 0,1 0 1 0 0,-1 1-1 0 0,0-1 0 0 0,1 0 1 0 0,-1 1-1 0 0,0-1 0 0 0,1 0 1 0 0,-1 1-1 0 0,0-1 1 0 0,1 1-1 0 0,-1-1 0 0 0,0 0 1 0 0,0 1-1 0 0,1-1 0 0 0,-1 1 1 0 0,0-1-1 0 0,0 1 1 0 0,0-1-1 0 0,0 1 0 0 0,0-1 1 0 0,0 1-1 0 0,0-1 0 0 0,0 1 1 0 0,0-1-1 0 0,0 1 1 0 0,0-1-1 0 0,0 1 0 0 0,0-1 1 0 0,0 1-4 0 0,3 15 66 0 0,1-8-54 0 0,-3-7-7 0 0,0 1-1 0 0,0-1 0 0 0,0 1 1 0 0,0-1-1 0 0,0 1 1 0 0,-1-1-1 0 0,1 1 0 0 0,-1-1 1 0 0,1 1-1 0 0,-1 0 0 0 0,0-1 1 0 0,1 1-1 0 0,-1 0 1 0 0,0-1-5 0 0,1 8 24 0 0,7 7 174 0 0,-4-9-154 0 0,-3-3-6 0 0,0 0-1 0 0,0 1 1 0 0,0-1 0 0 0,-1 0-1 0 0,1 1 1 0 0,-1-1-1 0 0,0 0 1 0 0,-1 1 0 0 0,0 3-38 0 0,1 8 111 0 0,-1 8 52 0 0,0 21 184 0 0,3-33-258 0 0,0-3-32 0 0,9 1 93 0 0,-9 0-116 0 0,0 6 87 0 0,-2 6 105 0 0,-1 11 186 0 0,0-11-83 0 0,1-20-157 0 0,0-2-51 0 0,0 0-22 0 0,0 3-3 0 0,0-1-66 0 0,0 1-25 0 0,0 1 60 0 0,0-3 73 0 0,0-3-123 0 0,1 0-64 0 0,-1 0-67 0 0,1 1-68 0 0,0 0-69 0 0,0 0-73 0 0,0 0-72 0 0,1 0-75 0 0,-1 1-118 0 0,1-2-90 0 0,0 1-92 0 0,-1 0-94 0 0,2-4-1089 0 0,-3-4-1110 0 0</inkml:trace>
  <inkml:trace contextRef="#ctx0" brushRef="#br0" timeOffset="2006.33">713 1231 5008 0 0,'0'0'144'0'0,"0"0"-32"0"0,0 0-4 0 0,0 0 79 0 0,0 0 40 0 0,0 0 275 0 0,0 0 11 0 0,0 0-2 0 0,3 0-34 0 0,3 1-204 0 0,-1 5 38 0 0,-4-2-143 0 0,0 2 43 0 0,-1-2-34 0 0,0 1 39 0 0,0 3 148 0 0,0-7-344 0 0,0-1 0 0 0,0 1-1 0 0,0-1 1 0 0,0 1 0 0 0,0 0-1 0 0,0-1 1 0 0,0 1 0 0 0,1-1 0 0 0,-1 1-1 0 0,0-1 1 0 0,0 1 0 0 0,1-1 0 0 0,-1 1-1 0 0,0-1 1 0 0,1 1 0 0 0,-1-1 0 0 0,0 1-1 0 0,1-1 1 0 0,-1 1 0 0 0,1-1-1 0 0,-1 0 1 0 0,0 1 0 0 0,1-1 0 0 0,0 1-20 0 0,0-1 20 0 0,-1 0 1 0 0,1 1 0 0 0,-1-1 0 0 0,1 1 0 0 0,0-1-1 0 0,-1 1 1 0 0,1-1 0 0 0,-1 1 0 0 0,0 0 0 0 0,1-1-1 0 0,-1 1 1 0 0,1-1 0 0 0,-1 1 0 0 0,0 0-1 0 0,1 0 1 0 0,-1-1 0 0 0,0 1 0 0 0,0 0 0 0 0,0-1-1 0 0,0 1 1 0 0,1 0 0 0 0,-1 0 0 0 0,0-1 0 0 0,0 1-1 0 0,0 0-20 0 0,-1 3 104 0 0,1 1 42 0 0,0 20 620 0 0,1-18-590 0 0,1-3-109 0 0,5 0 73 0 0,-7-4-133 0 0,1 1 0 0 0,-1-1 0 0 0,0 0-1 0 0,1 0 1 0 0,-1 1 0 0 0,1-1 0 0 0,-1 0-1 0 0,0 1 1 0 0,1-1 0 0 0,-1 0 0 0 0,0 1 0 0 0,1-1-1 0 0,-1 1 1 0 0,0-1 0 0 0,0 0 0 0 0,1 1 0 0 0,-1-1-1 0 0,0 1 1 0 0,0-1 0 0 0,0 1 0 0 0,1-1-1 0 0,-1 1 1 0 0,0-1 0 0 0,0 1 0 0 0,0-1 0 0 0,0 1-1 0 0,0-1 1 0 0,0 1 0 0 0,0-1 0 0 0,0 1 0 0 0,0-1-1 0 0,-1 1-6 0 0,1 0 9 0 0,0 0-1 0 0,0-1 1 0 0,0 1-1 0 0,0 0 0 0 0,0-1 1 0 0,0 1-1 0 0,1 0 1 0 0,-1-1-1 0 0,0 1 0 0 0,0 0 1 0 0,0-1-1 0 0,1 1 1 0 0,-1 0-1 0 0,0-1 0 0 0,1 1 1 0 0,-1-1-1 0 0,0 1 1 0 0,1-1-1 0 0,-1 1 0 0 0,1-1 1 0 0,-1 1-1 0 0,1-1 1 0 0,-1 1-1 0 0,1-1 0 0 0,-1 1 1 0 0,1-1-9 0 0,0 0 9 0 0,-1 1 1 0 0,1-1-1 0 0,-1 1 1 0 0,1-1-1 0 0,-1 0 1 0 0,1 1 0 0 0,-1-1-1 0 0,1 1 1 0 0,-1 0-1 0 0,1-1 1 0 0,-1 1-1 0 0,0-1 1 0 0,1 1-1 0 0,-1 0 1 0 0,0-1-1 0 0,0 1 1 0 0,1-1 0 0 0,-1 1-1 0 0,0 0 1 0 0,0-1-1 0 0,0 1 1 0 0,0 0-1 0 0,0 0 1 0 0,0-1-1 0 0,0 1 1 0 0,0 0-10 0 0,0 4 38 0 0,0 0 61 0 0,0 9 197 0 0,3-7-189 0 0,2 1-37 0 0,1 5 22 0 0,-5-7-23 0 0,0 1 39 0 0,2 6-12 0 0,7 1 6 0 0,-7-10-15 0 0,-2 0-45 0 0,-2 3-6 0 0,1-6-23 0 0,0 1 71 0 0,0 1-16 0 0,0-3-222 0 0,0 1 50 0 0,0-1 43 0 0,0 0 40 0 0,0 1 56 0 0,0-1 68 0 0,0 2 389 0 0,0-1-368 0 0,0 0-115 0 0,0-1-50 0 0,0 1-59 0 0,0-1-69 0 0,0 1-46 0 0,0-1-69 0 0,0 1-76 0 0,0 0-82 0 0,0 0-88 0 0,0-1-96 0 0,0 1-103 0 0,0 0-108 0 0,0-1-850 0 0,0 0-956 0 0</inkml:trace>
  <inkml:trace contextRef="#ctx0" brushRef="#br0" timeOffset="2461.05">1028 1310 3968 0 0,'0'0'91'0'0,"0"2"11"0"0,1-1-94 0 0,-1 0-1 0 0,0 0 0 0 0,0-1 1 0 0,-1 1-1 0 0,1 0 0 0 0,0-1 1 0 0,0 1-1 0 0,0 0 1 0 0,0-1-1 0 0,-1 1 0 0 0,1 0 1 0 0,0-1-1 0 0,0 1 0 0 0,-1-1 1 0 0,1 1-8 0 0,-11 4 93 0 0,6 8-74 0 0,2-8-69 0 0,-1 0 102 0 0,-1 0 52 0 0,-6 6 194 0 0,8-8-222 0 0,0 0 102 0 0,0-2-61 0 0,1 0-38 0 0,-1-1-38 0 0,0-1-18 0 0,1 3 35 0 0,-2 4 60 0 0,3-5-112 0 0,1-1 0 0 0,0 0 0 0 0,0 1 1 0 0,-1-1-1 0 0,1 1 0 0 0,0-1 0 0 0,-1 0 0 0 0,1 1 0 0 0,0-1 0 0 0,-1 1 0 0 0,1-1 0 0 0,0 0 0 0 0,-1 0 0 0 0,1 1 0 0 0,-1-1 0 0 0,1 0 0 0 0,-1 0 0 0 0,1 1 0 0 0,-1-1 0 0 0,1 0 0 0 0,-1 0 0 0 0,1 0 0 0 0,0 0 0 0 0,-1 0 1 0 0,1 0-1 0 0,-1 0 0 0 0,1 0 0 0 0,-1 0 0 0 0,1 0 0 0 0,-1 0 0 0 0,1 0 0 0 0,-1 0-6 0 0,0 0 7 0 0,0 0 0 0 0,1 0 0 0 0,-1 0-1 0 0,0 0 1 0 0,1 0 0 0 0,-1 0 0 0 0,1 0 0 0 0,-1 0 0 0 0,0 0 0 0 0,1 0 0 0 0,-1 0 0 0 0,1 1 0 0 0,-1-1 0 0 0,0 0-1 0 0,1 0 1 0 0,-1 1 0 0 0,1-1 0 0 0,-1 1 0 0 0,1-1 0 0 0,-1 0 0 0 0,1 1 0 0 0,-1-1 0 0 0,1 1 0 0 0,0-1 0 0 0,-1 1 0 0 0,1-1-1 0 0,-1 1-6 0 0,-6 6 135 0 0,-5-5 6 0 0,11-2-129 0 0,-1 0 0 0 0,0 0 0 0 0,0 1 0 0 0,1-1 0 0 0,-1 1-1 0 0,0 0 1 0 0,0 0 0 0 0,1-1 0 0 0,-1 1 0 0 0,1 0 0 0 0,-1 0-1 0 0,1 0 1 0 0,-1 1 0 0 0,1-1 0 0 0,-1 1-12 0 0,-3 1 98 0 0,0-4-64 0 0,-1 0 0 0 0,1 5 64 0 0,-5 6-4 0 0,7-7 30 0 0,3-3 18 0 0,-3 0 2 0 0,3 0-55 0 0,-2 0-53 0 0,-5 0-94 0 0,5 0 67 0 0,0 0 34 0 0,0 0 46 0 0,-1 0 56 0 0,1 0 70 0 0,1 0 81 0 0,-1 0 94 0 0,0 0 104 0 0,1 0 118 0 0,2 0-608 0 0,-1 0 1 0 0,1 0-1 0 0,-1 0 1 0 0,1 0-1 0 0,-1 0 1 0 0,0 0-1 0 0,1 0 1 0 0,-1 0 0 0 0,1 0-1 0 0,-1 0 1 0 0,1 1-1 0 0,-1-1 1 0 0,1 0-1 0 0,-1 0 1 0 0,1 0-1 0 0,-1 1 1 0 0,1-1-1 0 0,-1 0 1 0 0,0 1 0 0 0,1-1-1 0 0,-1 0 1 0 0,0 1-1 0 0,1-1 1 0 0,-1 0-1 0 0,0 1 1 0 0,1-1-1 0 0,-1 1 1 0 0,0-1-1 0 0,0 1 1 0 0,0-1-1 0 0,1 0 1 0 0,-1 1 0 0 0,0-1-1 0 0,0 1 1 0 0,0-1-1 0 0,0 1 1 0 0,0-1-1 0 0,0 1 1 0 0,0-1-1 0 0,0 1 1 0 0,0-1-1 0 0,0 1-4 0 0,0-1 2 0 0,0 0-1 0 0,0 0 1 0 0,0 1 0 0 0,0-1-1 0 0,0 0 1 0 0,0 0-1 0 0,0 0 1 0 0,0 0-1 0 0,0 0 1 0 0,0 0-1 0 0,0 0 1 0 0,0 0-1 0 0,0 0 1 0 0,0 0 0 0 0,0 1-1 0 0,0-1 1 0 0,0 0-1 0 0,0 0 1 0 0,0 0-1 0 0,0 0 1 0 0,0 0-1 0 0,0 0 1 0 0,0 0-1 0 0,0 0 1 0 0,0 0 0 0 0,0 0-1 0 0,0 0 1 0 0,0 0-1 0 0,1 1 1 0 0,-1-1-1 0 0,0 0 1 0 0,0 0-1 0 0,0 0 1 0 0,0 0-1 0 0,0 0 1 0 0,0 0-1 0 0,0 0 1 0 0,0 0 0 0 0,0 0-1 0 0,0 0 1 0 0,0 0-1 0 0,1 0 1 0 0,-1 0-1 0 0,0 0 1 0 0,0 0-1 0 0,0 0 1 0 0,0 0-1 0 0,0 0 1 0 0,0 0 0 0 0,0 0-1 0 0,0 0 1 0 0,0 0-1 0 0,0 0 1 0 0,1 0-1 0 0,-1 0 1 0 0,0 0-1 0 0,0 0-1 0 0,2 0 15 0 0,1 0-1 0 0,-1 0 0 0 0,1 0 0 0 0,-1 0 0 0 0,1 0 1 0 0,-1 1-1 0 0,1-1 0 0 0,-1 1 0 0 0,0 0 0 0 0,1 0 1 0 0,-1 0-1 0 0,0 0 0 0 0,1 0 0 0 0,-1 0 0 0 0,0 1 1 0 0,0-1-1 0 0,0 1-14 0 0,5 2 108 0 0,2-5-79 0 0,-7 1-6 0 0,9 0 47 0 0,16 0 171 0 0,-20 0-200 0 0,-2 2 55 0 0,8 9-16 0 0,1-9-54 0 0,-9-2 17 0 0,5 0-20 0 0,-4 3 25 0 0,-3 1-62 0 0,1-2-65 0 0,-1 1-64 0 0,0-1-92 0 0,0-1-109 0 0,0 0-98 0 0,-1-1 58 0 0,0 0-36 0 0,1 0-497 0 0,-1 0-392 0 0,-2 0-744 0 0</inkml:trace>
  <inkml:trace contextRef="#ctx0" brushRef="#br0" timeOffset="2766.06">1202 1389 5584 0 0,'0'0'165'0'0,"0"0"-35"0"0,0 0 16 0 0,0 0 76 0 0,0 0 212 0 0,0 0 386 0 0,3 0 39 0 0,2 0-432 0 0,3 0-59 0 0,-1 0-66 0 0,-1 0-69 0 0,-3 0 178 0 0,-1 0-24 0 0,4 0-208 0 0,5 5 301 0 0,-7-2-349 0 0,-1-1-49 0 0,0 1-84 0 0,-2-1 129 0 0,1-1-34 0 0,2 0 12 0 0,4-2-27 0 0,-8 1-49 0 0,7 0 75 0 0,-5 0-49 0 0,-1 0-27 0 0,8 0 15 0 0,2 0 18 0 0,7 0 39 0 0,-17 0-253 0 0,1 0 45 0 0,-1 0 39 0 0,0 0 34 0 0,0 0 41 0 0,0 0 63 0 0,2 0 309 0 0,-3 0-281 0 0,1 0-93 0 0,-1 0-42 0 0,1 0-49 0 0,-1 0-59 0 0,1 0-40 0 0,-1 0-58 0 0,1 0-64 0 0,0 0-71 0 0,0 0-76 0 0,1 0-81 0 0,-1 0-88 0 0,1 0-94 0 0,2 0-728 0 0,5 0-821 0 0</inkml:trace>
  <inkml:trace contextRef="#ctx0" brushRef="#br0" timeOffset="3192.65">1486 1231 6072 0 0,'0'0'133'0'0,"0"0"23"0"0,0 0 12 0 0,0 0-48 0 0,0 0 7 0 0,0 0 61 0 0,0 0 176 0 0,0 0 325 0 0,0 0 23 0 0,0 0-294 0 0,0 0-176 0 0,0 0-50 0 0,0 0 31 0 0,0 0 83 0 0,0 0-18 0 0,0 0-22 0 0,0 0-70 0 0,0 0-32 0 0,0 0-4 0 0,0 0 4 0 0,0 0 16 0 0,3 0 4 0 0,4 0-58 0 0,-4 0-43 0 0,0 0 60 0 0,-3 3-43 0 0,0-1-88 0 0,0 1-1 0 0,0-1 1 0 0,0 1 0 0 0,0-1 0 0 0,0 1 0 0 0,1-1 0 0 0,-1 0 0 0 0,1 1 0 0 0,0-1 0 0 0,0 1 0 0 0,0-1 0 0 0,0 0 0 0 0,0 0 0 0 0,0 0-1 0 0,1 1 1 0 0,-1-1 0 0 0,1 0-12 0 0,1 0 99 0 0,-3 1 12 0 0,0-3-111 0 0,0 7 30 0 0,0-1 43 0 0,0 2 58 0 0,1 3 115 0 0,2 0 5 0 0,-1-5-111 0 0,1-1-56 0 0,1-1-39 0 0,-2-1 160 0 0,-1 1-98 0 0,0 0-65 0 0,-2 1-45 0 0,0-3 48 0 0,1-1-39 0 0,0 0 0 0 0,0-1-1 0 0,0 1 1 0 0,0 0 0 0 0,0-1 0 0 0,0 1 0 0 0,1 0 0 0 0,-1-1 0 0 0,0 1 0 0 0,0 0 0 0 0,0-1 0 0 0,1 1 0 0 0,-1 0 0 0 0,0-1 0 0 0,1 1 0 0 0,-1-1 0 0 0,0 1 0 0 0,1-1 0 0 0,-1 1 0 0 0,1-1 0 0 0,-1 1 0 0 0,1-1 0 0 0,-1 1 0 0 0,1-1 0 0 0,0 1 0 0 0,-1-1-6 0 0,1 0 6 0 0,-1 1 0 0 0,1-1 0 0 0,-1 1 0 0 0,1-1-1 0 0,0 0 1 0 0,-1 1 0 0 0,0-1 0 0 0,1 1 0 0 0,-1 0 0 0 0,1-1 0 0 0,-1 1 0 0 0,0-1 0 0 0,1 1 0 0 0,-1 0 0 0 0,0-1 0 0 0,0 1 0 0 0,1-1-1 0 0,-1 1 1 0 0,0 0 0 0 0,0-1 0 0 0,0 1 0 0 0,0 0 0 0 0,0 0 0 0 0,0-1 0 0 0,0 1 0 0 0,0 0-6 0 0,0 12 144 0 0,0-10 15 0 0,0-1 1 0 0,0 3-106 0 0,1 12 148 0 0,0-17-196 0 0,-1 1 0 0 0,0-1 1 0 0,0 0-1 0 0,0 1 1 0 0,1-1-1 0 0,-1 1 0 0 0,0-1 1 0 0,1 0-1 0 0,-1 1 1 0 0,0-1-1 0 0,1 0 0 0 0,-1 1 1 0 0,0-1-1 0 0,1 0 1 0 0,-1 1-1 0 0,1-1 0 0 0,-1 0 1 0 0,0 0-1 0 0,1 0 1 0 0,-1 1-1 0 0,1-1 0 0 0,-1 0 1 0 0,1 0-1 0 0,-1 0 1 0 0,1 0-1 0 0,-1 0 0 0 0,1 0 1 0 0,-1 0-1 0 0,1 0 1 0 0,-1 0-7 0 0,0 0 2 0 0,0 0 1 0 0,0 0-1 0 0,1 0 1 0 0,-1 0-1 0 0,0 0 1 0 0,0 0-1 0 0,0 0 1 0 0,0 0-1 0 0,0 0 1 0 0,0 0-1 0 0,0 0 1 0 0,0 0-1 0 0,0 0 1 0 0,0 0-1 0 0,1 0 1 0 0,-1 0-1 0 0,0 0 1 0 0,0 0 0 0 0,0 0-1 0 0,0 0 1 0 0,0 0-1 0 0,0 0 1 0 0,0 0-1 0 0,0 0 1 0 0,0 0-1 0 0,0 0 1 0 0,0 0-1 0 0,1 0 1 0 0,-1 0-1 0 0,0 0 1 0 0,0 1-1 0 0,0-1 1 0 0,0 0-1 0 0,0 0 1 0 0,0 0-1 0 0,0 0 1 0 0,0 0 0 0 0,0 0-1 0 0,0 0 1 0 0,0 0-1 0 0,0 0 1 0 0,0 0-1 0 0,0 0 1 0 0,0 1-1 0 0,0-1 1 0 0,0 0-1 0 0,0 0 1 0 0,0 0-1 0 0,0 0 1 0 0,0 0-1 0 0,0 0 1 0 0,0 0-1 0 0,0 0 1 0 0,0 0-1 0 0,0 0 1 0 0,0 1 0 0 0,0-1-3 0 0,0 2 1 0 0,0 1 62 0 0,0 13 307 0 0,0-11-260 0 0,0-5-107 0 0,0 0 1 0 0,0 0-1 0 0,0 0 1 0 0,0 0 0 0 0,0 0-1 0 0,0 1 1 0 0,0-1 0 0 0,0 0-1 0 0,0 0 1 0 0,0 0 0 0 0,0 0-1 0 0,0 0 1 0 0,0 0 0 0 0,0 0-1 0 0,0 0 1 0 0,0 0 0 0 0,0 0-1 0 0,0 1 1 0 0,0-1 0 0 0,0 0-1 0 0,0 0 1 0 0,0 0-1 0 0,0 0 1 0 0,0 0 0 0 0,0 0-1 0 0,0 0 1 0 0,0 0 0 0 0,0 0-1 0 0,0 0 1 0 0,0 0 0 0 0,0 0-1 0 0,0 0 1 0 0,1 1 0 0 0,-1-1-1 0 0,0 0 1 0 0,0 0 0 0 0,0 0-1 0 0,0 0 1 0 0,0 0-1 0 0,0 0 1 0 0,0 0 0 0 0,0 0-1 0 0,0 0 1 0 0,0 0 0 0 0,0 0-1 0 0,1 0 1 0 0,-1 0 0 0 0,0 0-1 0 0,0 0 1 0 0,0 0 0 0 0,0 0-1 0 0,0 0 1 0 0,0 0 0 0 0,0 0-1 0 0,0 0 1 0 0,0 0 0 0 0,1 0-4 0 0,9 0 189 0 0,-7 0-80 0 0,-3 0-40 0 0,0 0-5 0 0,0 2-10 0 0,0 9-29 0 0,0-9 7 0 0,0-2-145 0 0,0 0 30 0 0,0 0-69 0 0,0 0-84 0 0,0 0 69 0 0,0 0-38 0 0,0 0-41 0 0,0 0-40 0 0,0 0-388 0 0,0 0 90 0 0,0 0-53 0 0,0 0-753 0 0,0 0-594 0 0,0 0-1129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48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7688 0 0,'0'0'166'0'0,"0"0"29"0"0,0 0 14 0 0,0 0-60 0 0,0 0 2 0 0,0 0 67 0 0,0 0 196 0 0,0 0 358 0 0,0 0 27 0 0,0 0-26 0 0,0 0-137 0 0,0 3-57 0 0,0 8-16 0 0,0-9-22 0 0,0-2-77 0 0,0 0-31 0 0,0 0-7 0 0,0 0-30 0 0,0 0-118 0 0,0 0-48 0 0,0 0-8 0 0,0 0-30 0 0,0 0-103 0 0,0 0-25 0 0,0 0-40 0 0,0 0-63 0 0,0 0-66 0 0,0 0-113 0 0,0 0 102 0 0,0 0-57 0 0,0 0-76 0 0,0 0 78 0 0,0 0-37 0 0,0 0-40 0 0,0 0-38 0 0,0 0-384 0 0,0 0 93 0 0,0 0-51 0 0,0 0-738 0 0,0 0-580 0 0,0 0-1101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48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10768 0 0,'0'0'241'0'0,"0"0"38"0"0,0 0 13 0 0,0 0-26 0 0,0 0-95 0 0,0 0-39 0 0,0 0 141 0 0,0 0 258 0 0,0 0 21 0 0,1 0-228 0 0,1 0-137 0 0,-2 0-310 0 0,1 0 43 0 0,-1 0 39 0 0,0 0 33 0 0,1 0 88 0 0,0 0 60 0 0,0 0 257 0 0,0 0-303 0 0,-1 0-32 0 0,1 0-45 0 0,-1 0-43 0 0,1 0-53 0 0,0 0-60 0 0,-1 0-43 0 0,1 0-60 0 0,-1 0-67 0 0,1 0-72 0 0,0 0-79 0 0,-1 0-84 0 0,1 0-89 0 0,0 0-97 0 0,-1 0-1084 0 0,0 0-1033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48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8752 0 0,'0'0'197'0'0,"0"0"24"0"0,0 0 19 0 0,0 0-72 0 0,0 0-8 0 0,0 0 64 0 0,0 0 196 0 0,0 0 360 0 0,0 0 27 0 0,3 3-27 0 0,8 7-143 0 0,-9-7-58 0 0,-2-3-16 0 0,0 0 5 0 0,0 0 32 0 0,0 0 9 0 0,0 0 5 0 0,0 0-22 0 0,0 0-101 0 0,0 0-47 0 0,0 0-11 0 0,0 0-22 0 0,0 0-90 0 0,0 0-38 0 0,0 0-10 0 0,0 0-30 0 0,0 0-118 0 0,0 0-34 0 0,0 0-48 0 0,0 0-123 0 0,0 0-74 0 0,0 0 50 0 0,0 0 27 0 0,0 0-37 0 0,0 0-15 0 0,0 0-37 0 0,0 0-42 0 0,0 0-47 0 0,0 0-51 0 0,0 0-48 0 0,0 0-44 0 0,0 0-40 0 0,0 0-284 0 0,0 0-67 0 0,0 0-51 0 0,0 0-38 0 0,0 0-331 0 0,0 0-34 0 0,0 0-2602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33.5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11 8840 0 0,'0'0'197'0'0,"0"0"24"0"0,0 0 19 0 0,0 0 47 0 0,0 0 142 0 0,0 0 62 0 0,0 0 12 0 0,0 0-19 0 0,0 0-86 0 0,0 0-40 0 0,0 0-6 0 0,0 0-10 0 0,0 0-38 0 0,0 0-16 0 0,0 0-6 0 0,0 0-24 0 0,0 0-88 0 0,0-3-40 0 0,-2-4-18 0 0,-5 9-38 0 0,-6 4 11 0 0,1-4 3 0 0,5-2-117 0 0,2 3 46 0 0,-2 1 51 0 0,-2 4 91 0 0,-8 5 126 0 0,7-8-146 0 0,-1 0 8 0 0,0 4-53 0 0,-7 10-59 0 0,-27 25-35 0 0,42-40 0 0 0,0-1 0 0 0,0 1 0 0 0,1 0 0 0 0,-1 0 0 0 0,1 0 0 0 0,-1 2 0 0 0,-9 15 0 0 0,5-10 0 0 0,3-5 0 0 0,0 1 0 0 0,0-2 0 0 0,0 1 0 0 0,-5 4 0 0 0,6-7 0 0 0,0 1 0 0 0,1 0 0 0 0,-1 0 0 0 0,1 0 0 0 0,0 0 0 0 0,0 0 0 0 0,0 1 0 0 0,0 0 0 0 0,-8 18 0 0 0,-3-2-1 0 0,11-16 3 0 0,0-1 0 0 0,0 0 0 0 0,-1 0 0 0 0,0 0-1 0 0,0-1 1 0 0,-1 2-2 0 0,3-3 4 0 0,-1-1 0 0 0,1 1 0 0 0,-1 0 1 0 0,1-1-1 0 0,0 1 0 0 0,0 0 0 0 0,0 0 0 0 0,0 0 0 0 0,0 0 0 0 0,0 0 0 0 0,1 0-4 0 0,-3 21 9 0 0,3-21-10 0 0,0 0 1 0 0,0 0 0 0 0,0 0 0 0 0,0-1 0 0 0,-1 1 0 0 0,1 0 0 0 0,-1 0 0 0 0,0 0 0 0 0,1 0 0 0 0,-1 0 0 0 0,0-1-1 0 0,0 1 1 0 0,-1 1 0 0 0,1-2 1 0 0,0 1 0 0 0,0-1 0 0 0,1 1 0 0 0,-1-1 0 0 0,0 1 0 0 0,1-1 0 0 0,-1 1 0 0 0,1-1 0 0 0,-1 1 0 0 0,1 0 1 0 0,0-1-1 0 0,0 1 0 0 0,0 1-1 0 0,0 52 237 0 0,0-31-198 0 0,-1-24-38 0 0,1 1 0 0 0,0 0 0 0 0,0-1 1 0 0,0 1-1 0 0,1 0 0 0 0,-1-1 1 0 0,0 1-1 0 0,0 0 0 0 0,0-1 1 0 0,0 1-1 0 0,1 0 0 0 0,-1-1 1 0 0,0 1-1 0 0,1 0 0 0 0,-1-1 1 0 0,0 1-1 0 0,1-1 0 0 0,-1 1 1 0 0,1-1-1 0 0,-1 1 0 0 0,1-1 1 0 0,-1 1-1 0 0,1-1 0 0 0,-1 1 1 0 0,1-1-1 0 0,-1 0-1 0 0,1 1 2 0 0,0-1 0 0 0,-1 0 0 0 0,1 1 1 0 0,-1-1-1 0 0,1 1 0 0 0,-1-1 0 0 0,1 1 0 0 0,-1-1 0 0 0,1 1 1 0 0,-1-1-1 0 0,0 1 0 0 0,1 0 0 0 0,-1-1 0 0 0,0 1 0 0 0,0 0 1 0 0,1-1-1 0 0,-1 1 0 0 0,0 0 0 0 0,0-1 0 0 0,0 1 0 0 0,0 0 1 0 0,0-1-1 0 0,0 1 0 0 0,0 0 0 0 0,0-1 0 0 0,0 1-2 0 0,0 0 8 0 0,0 1-1 0 0,0-1 1 0 0,0 0-1 0 0,0 1 1 0 0,1-1 0 0 0,-1 0-1 0 0,0 0 1 0 0,1 1-1 0 0,-1-1 1 0 0,1 0-1 0 0,-1 0 1 0 0,1 0 0 0 0,-1 1-1 0 0,1-1 1 0 0,0 0-1 0 0,-1 0 1 0 0,1 0-1 0 0,0 0 1 0 0,0 0 0 0 0,0 0-1 0 0,0 0 1 0 0,0-1-1 0 0,0 1 1 0 0,0 0 0 0 0,1 0-9 0 0,11 4 97 0 0,-7 6-5 0 0,18 3 19 0 0,-20-12-97 0 0,9 1 10 0 0,21-3 113 0 0,-17-1-110 0 0,-1 1 25 0 0,-12 0-44 0 0,0 0 0 0 0,-1-1 0 0 0,1 1 0 0 0,-1-1 1 0 0,1 0-1 0 0,0 0 0 0 0,2-1-7 0 0,9-5 52 0 0,19-6 20 0 0,-24 10-48 0 0,-6 2-21 0 0,-1 0-1 0 0,0 1 0 0 0,0-1 0 0 0,1 1 0 0 0,-1 0 0 0 0,0-1 0 0 0,0 1 0 0 0,1 1-2 0 0,14-3-1 0 0,18-14 1 0 0,-25 12-8 0 0,-1-1-6 0 0,-2 3-54 0 0,0 1-49 0 0,0 0-74 0 0,-2 1 17 0 0,5-4-119 0 0,-7 1 106 0 0,-1 2-2 0 0,0-1-74 0 0,1 0-92 0 0,-1 1-111 0 0,0 0 93 0 0,-1 1-54 0 0,1-1-48 0 0,0 1-40 0 0,0 0-151 0 0,1-1-41 0 0,1 1-180 0 0,1 0-489 0 0</inkml:trace>
  <inkml:trace contextRef="#ctx0" brushRef="#br0" timeOffset="326.36">32 421 9560 0 0,'0'0'216'0'0,"0"0"32"0"0,0 0 10 0 0,0 0-87 0 0,0 0-27 0 0,0 0 39 0 0,3 0 141 0 0,-2 0-329 0 0,0 0 54 0 0,1 0 91 0 0,1 0 64 0 0,8 0 643 0 0,-6-1-532 0 0,-2 0-178 0 0,0 0-52 0 0,60-30 1571 0 0,-52 25-1469 0 0,0 2-44 0 0,23-6 154 0 0,-11 4-94 0 0,-5 0-7 0 0,30-8-48 0 0,6 0-67 0 0,-19 6-85 0 0,-4 2-59 0 0,-19 3-30 0 0,12-2 58 0 0,-16 3-59 0 0,0 0-108 0 0,-4 1 48 0 0,0 0-43 0 0,0 0-48 0 0,1 0-51 0 0,-1 0-51 0 0,0 1-53 0 0,0-1-49 0 0,1 1-42 0 0,0 0-145 0 0,0 0-42 0 0,2 0-176 0 0,3-1-471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51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80 6160 0 0,'0'0'133'0'0,"0"0"23"0"0,0 0 13 0 0,0-3-18 0 0,0 2-149 0 0,0 1 0 0 0,0-1 0 0 0,0 0 0 0 0,0 1 0 0 0,1-1 0 0 0,-1 0 0 0 0,0 0 0 0 0,0 1 1 0 0,0-1-1 0 0,0 0 0 0 0,1 1 0 0 0,-1-1 0 0 0,0 1 0 0 0,1-1 0 0 0,-1 0-2 0 0,6-1 14 0 0,-1 2 38 0 0,-5 0-52 0 0,2 0 109 0 0,-2 0 124 0 0,0 0 207 0 0,0 0 9 0 0,0 0-24 0 0,0 0-122 0 0,0 0-58 0 0,0 0-11 0 0,3-3 3 0 0,7-7 23 0 0,-7 7 11 0 0,-6 0 1 0 0,-7-7-11 0 0,7 7-117 0 0,2 1-53 0 0,1-1-35 0 0,1 0-31 0 0,0 0-3 0 0,-1 1 27 0 0,-1 0 34 0 0,-1-1 50 0 0,-4-2-126 0 0,1 2 83 0 0,-1 1 66 0 0,-1 0 53 0 0,-2 1 90 0 0,-17 1 471 0 0,21 0-667 0 0,2 0-52 0 0,1-1-31 0 0,0 1 0 0 0,1 0 0 0 0,-1 0 0 0 0,0 0-1 0 0,0 0 1 0 0,0 1 0 0 0,0-1 0 0 0,1 0 0 0 0,-1 1 0 0 0,0-1 0 0 0,-1 1-20 0 0,-2 10 117 0 0,-3-6-62 0 0,-9 4-31 0 0,13-7-16 0 0,-28 3 62 0 0,1 21-16 0 0,21-21-54 0 0,7-4 2 0 0,1 0 0 0 0,0 0 1 0 0,-1 0-1 0 0,1 1 1 0 0,0-1-1 0 0,0 0 0 0 0,0 1 1 0 0,0 0-1 0 0,0 0-2 0 0,-5 5 44 0 0,4-3-15 0 0,0-1 0 0 0,0 0 0 0 0,-1 0-1 0 0,1 0 1 0 0,-1 0 0 0 0,0-1-29 0 0,-7 3 75 0 0,10-5-69 0 0,0 1 1 0 0,-1-1-1 0 0,1 1 1 0 0,0-1-1 0 0,0 1 1 0 0,0-1-1 0 0,0 1 1 0 0,0-1-1 0 0,0 1 1 0 0,0 0 0 0 0,0 0-1 0 0,1 0 1 0 0,-1-1-1 0 0,0 1 1 0 0,0 0-1 0 0,0 0 1 0 0,1 0-1 0 0,-1 1-6 0 0,-4 8 19 0 0,4-7-20 0 0,0-1 1 0 0,0 0 0 0 0,0 0 0 0 0,-1 1 0 0 0,1-1 0 0 0,0 0 0 0 0,-1 0 0 0 0,0-1 0 0 0,0 1 0 0 0,0 1 0 0 0,-1 0 0 0 0,1 1 0 0 0,0-1 0 0 0,0 0 0 0 0,0 1 0 0 0,0 0 0 0 0,0 0 0 0 0,0-1 0 0 0,0 0 0 0 0,0 1 0 0 0,0-1 0 0 0,-1 0 0 0 0,0 1 0 0 0,1-3 0 0 0,1 0 0 0 0,0 0 0 0 0,0 0 0 0 0,0 1 0 0 0,0-1 0 0 0,0 0 0 0 0,0 0 0 0 0,0 1 0 0 0,0-1 0 0 0,0 0 0 0 0,0 1 0 0 0,1-1 0 0 0,-1 1 0 0 0,1-1 0 0 0,-1 1 0 0 0,1 0 0 0 0,0-1 0 0 0,-1 1 0 0 0,1-1 0 0 0,0 1 0 0 0,0 0 0 0 0,0-1 0 0 0,0 1 0 0 0,0 2 0 0 0,0 0 0 0 0,-1 0 0 0 0,0 0 0 0 0,0 0 0 0 0,0 0 0 0 0,0-1 0 0 0,0 1 0 0 0,-1 0 0 0 0,0-1 0 0 0,-1 4 0 0 0,2-3 0 0 0,0 0 0 0 0,0 0 0 0 0,0 1 0 0 0,1-1 0 0 0,-1 0 0 0 0,1 1 0 0 0,0-1 0 0 0,0 1 0 0 0,1 3 0 0 0,0 8 0 0 0,-1-10 0 0 0,0-4 0 0 0,0-1 0 0 0,0 1 0 0 0,0 0 0 0 0,0-1 0 0 0,0 1 0 0 0,0 0 0 0 0,0-1 0 0 0,0 1 0 0 0,1 0 0 0 0,-1-1 0 0 0,1 1 0 0 0,0 1 0 0 0,5 1 0 0 0,-5-4 0 0 0,-1 1 0 0 0,1-1 0 0 0,-1 0 0 0 0,1 0 0 0 0,-1 1 0 0 0,0-1 0 0 0,1 0 0 0 0,-1 1 0 0 0,1-1 0 0 0,-1 0 0 0 0,0 1 0 0 0,1-1 0 0 0,-1 1 0 0 0,0-1 0 0 0,0 0 0 0 0,1 1 0 0 0,-1-1 0 0 0,0 1 0 0 0,0-1 0 0 0,0 1 0 0 0,0-1 0 0 0,0 1 0 0 0,1-1 0 0 0,-1 1 0 0 0,0-1 0 0 0,0 1 0 0 0,0-1 0 0 0,0 1 0 0 0,0-1 0 0 0,-1 1 0 0 0,1-1 0 0 0,0 1 0 0 0,0 0-1 0 0,0-1 0 0 0,0 1 0 0 0,0-1 0 0 0,0 1 0 0 0,0-1 0 0 0,0 1 0 0 0,0-1 0 0 0,0 1 0 0 0,0-1 0 0 0,0 1 0 0 0,0-1 0 0 0,0 1 0 0 0,0-1 0 0 0,0 0 0 0 0,1 1 0 0 0,-1-1 0 0 0,0 1 0 0 0,0-1 0 0 0,0 1 0 0 0,1-1 1 0 0,-1 1-1 0 0,0-1 0 0 0,1 0 0 0 0,-1 1 0 0 0,0-1 0 0 0,1 0 0 0 0,-1 1 0 0 0,1-1 0 0 0,-1 0 0 0 0,0 0 0 0 0,1 1 0 0 0,0-1 1 0 0,5 5-23 0 0,0 5 13 0 0,4-5 32 0 0,-5 6 88 0 0,8-6 4 0 0,8 5-29 0 0,-7-6-40 0 0,2-4-16 0 0,-3-1-8 0 0,50 1 177 0 0,-62 0-197 0 0,1 0 0 0 0,0 0 0 0 0,-1 0 0 0 0,1-1 0 0 0,0 1 0 0 0,-1-1 0 0 0,1 1 0 0 0,-1-1 1 0 0,1 0-1 0 0,-1 1 0 0 0,1-1 0 0 0,-1 0 0 0 0,1 0 0 0 0,-1 0-1 0 0,7-4 1 0 0,3 0-1 0 0,-9 4 0 0 0,0 0 0 0 0,0 0 0 0 0,1 0 0 0 0,-1 0 0 0 0,0-1 0 0 0,0 1 0 0 0,0-1 0 0 0,0 1 0 0 0,0-1 0 0 0,1-1 0 0 0,0 1 1 0 0,0-1 0 0 0,0 1-1 0 0,0 0 1 0 0,1 0 0 0 0,0 0-1 0 0,0 0 8 0 0,-1 0 0 0 0,1 0 0 0 0,-1 0 1 0 0,0 0-1 0 0,0 0 0 0 0,1-2-8 0 0,14-13 11 0 0,-11 12-11 0 0,-1-1 0 0 0,0 0 0 0 0,0 0 0 0 0,-1 0 0 0 0,0-1 0 0 0,3-3 0 0 0,-4-1-4 0 0,-4 10 1 0 0,1 0 0 0 0,-1 0 0 0 0,1 0 1 0 0,-1-1-1 0 0,1 1 0 0 0,-1 0 0 0 0,1 0 1 0 0,0 0-1 0 0,-1 0 0 0 0,1 1 0 0 0,0-1 1 0 0,0 0-1 0 0,-1 0 0 0 0,1 0 0 0 0,0 0 1 0 0,0 1-1 0 0,0-1 0 0 0,1 0 3 0 0,9-4-16 0 0,-10 5 12 0 0,0 0 0 0 0,0-1 0 0 0,0 1 0 0 0,0-1-1 0 0,1 1 1 0 0,-1-1 0 0 0,0 1 0 0 0,0-1 0 0 0,0 0 0 0 0,-1 1 0 0 0,1-1-1 0 0,0 0 1 0 0,0 0 0 0 0,0 0 0 0 0,0 0 0 0 0,-1 0 0 0 0,1 0 0 0 0,0 0 4 0 0,4-10-24 0 0,6-7-75 0 0,-8 12 0 0 0,-2-1 66 0 0,0 1 8 0 0,9-9-35 0 0,-7-1 61 0 0,-4 10 13 0 0,2 5 3 0 0,12-24-3 0 0,-10 21-45 0 0,-3 0 18 0 0,0-4-66 0 0,0-7-102 0 0,0-1 227 0 0,0 3-45 0 0,0 10-76 0 0,0 3 13 0 0,0 0 122 0 0,0 0-11 0 0,0 0-84 0 0,0 0 86 0 0,0 0 49 0 0,0 3 11 0 0,3 9-24 0 0,7 2-50 0 0,-6-7 21 0 0,-5 2-55 0 0,1-7 6 0 0,-1 5 10 0 0,1-6-6 0 0,0 1 0 0 0,0 0 0 0 0,0-1 0 0 0,0 1 0 0 0,0 0 0 0 0,0-1 0 0 0,0 1 0 0 0,1 0 0 0 0,-1-1 0 0 0,1 1 0 0 0,-1 0 0 0 0,1 0-13 0 0,6 3 82 0 0,-7-5-77 0 0,1 0 1 0 0,-1 0-1 0 0,1 1 1 0 0,-1-1-1 0 0,0 0 0 0 0,1 1 1 0 0,-1-1-1 0 0,1 0 1 0 0,-1 1-1 0 0,0-1 0 0 0,1 0 1 0 0,-1 1-1 0 0,0-1 1 0 0,0 1-1 0 0,1-1 0 0 0,-1 1 1 0 0,0-1-1 0 0,0 0 0 0 0,0 1 1 0 0,0-1-1 0 0,1 1 1 0 0,-1-1-1 0 0,0 1 0 0 0,0-1 1 0 0,0 1-1 0 0,0-1 1 0 0,0 1-1 0 0,0-1 0 0 0,0 1 1 0 0,0-1-1 0 0,0 1 1 0 0,-1 0-6 0 0,2 15 102 0 0,0-3-50 0 0,-1-9-45 0 0,1 1 1 0 0,0-1-1 0 0,1 0 1 0 0,-1 0-1 0 0,1 0 1 0 0,0 0-1 0 0,1 1-7 0 0,-3-4 6 0 0,1 1-1 0 0,-1-1 1 0 0,0 0 0 0 0,1 1-1 0 0,-1-1 1 0 0,0 0-1 0 0,0 1 1 0 0,0-1 0 0 0,0 1-1 0 0,0 0-5 0 0,3 16 58 0 0,1-7 8 0 0,3 7 92 0 0,-5 0 50 0 0,-2 34 199 0 0,0-40-264 0 0,0 1 59 0 0,2-1 11 0 0,3-3-36 0 0,1 4 16 0 0,-4-4-96 0 0,-1 2 34 0 0,-1 1 34 0 0,0 1 35 0 0,0 2 79 0 0,0-14-261 0 0,0 0 0 0 0,0 0 0 0 0,0-1 0 0 0,0 1 0 0 0,0 0 0 0 0,0 0 0 0 0,0-1 0 0 0,0 1 0 0 0,1 0 0 0 0,-1-1 0 0 0,0 1 0 0 0,1 0 0 0 0,-1-1 0 0 0,0 1 0 0 0,1 0 0 0 0,-1-1 0 0 0,1 1 0 0 0,-1-1 0 0 0,1 1 0 0 0,-1-1 0 0 0,1 1 0 0 0,-1-1 0 0 0,1 1 0 0 0,0-1 0 0 0,-1 1-18 0 0,5 3 159 0 0,-3 4-61 0 0,-2-5 10 0 0,0-1-11 0 0,0 9-5 0 0,0-8-17 0 0,0-3-10 0 0,0 0-1 0 0,0 0 0 0 0,0 0 0 0 0,0 0-25 0 0,0 0-98 0 0,0 0-5 0 0,0 0 3 0 0,0 0-35 0 0,0 0-16 0 0,0 0-34 0 0,0 0-41 0 0,0 0-44 0 0,0 0-48 0 0,0 0-46 0 0,0 0-42 0 0,0 0-38 0 0,0 0-265 0 0,0 0-62 0 0,0 0-49 0 0,0 0-36 0 0,0 0-1466 0 0,0 0-1300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51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8840 0 0,'0'0'197'0'0,"0"0"24"0"0,0 0 19 0 0,0 0-78 0 0,0 0-22 0 0,0 0 40 0 0,3 2 144 0 0,7 9 262 0 0,-7-9 20 0 0,-3 4-218 0 0,0 0-69 0 0,0 0-58 0 0,0 0-52 0 0,0 1-22 0 0,0-1-38 0 0,0 16 228 0 0,0-13-186 0 0,0 2 130 0 0,2 0-42 0 0,4 2 41 0 0,0-1-6 0 0,-4 0-44 0 0,-2 17 345 0 0,2-24-327 0 0,-1-4-252 0 0,8 9 160 0 0,-7-3-77 0 0,-1-1 21 0 0,0 1 64 0 0,-1-5-187 0 0,0 2 57 0 0,0 12 323 0 0,0-11-285 0 0,0-3 104 0 0,0-2 0 0 0,0 0-20 0 0,0 0-82 0 0,0 3-33 0 0,0 7-8 0 0,0-7-62 0 0,0-3-100 0 0,0 0-127 0 0,0 0 37 0 0,0 0-130 0 0,0 0-640 0 0,0 0-39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49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6592 0 0,'0'0'149'0'0,"0"0"23"0"0,0 0 11 0 0,0 0-58 0 0,0 0 4 0 0,0 0 60 0 0,0 0 173 0 0,0 0 315 0 0,0 0 26 0 0,0 0-12 0 0,0 0-83 0 0,2 0-38 0 0,18 0 214 0 0,-13 0-473 0 0,-2 3 110 0 0,5 7-49 0 0,-8-8-195 0 0,0-1-41 0 0,1 0 38 0 0,1-1-87 0 0,1 0-45 0 0,-2-1 61 0 0,28 1 606 0 0,1 0-116 0 0,-1 0-122 0 0,1 0-121 0 0,-23 0-222 0 0,-2-2-36 0 0,9-4 63 0 0,-1 0 6 0 0,-8 5-64 0 0,2 0 37 0 0,5 1 67 0 0,-1-1-54 0 0,-8 1-94 0 0,0-1 0 0 0,0 0 0 0 0,0-1-1 0 0,0 1 1 0 0,0-1 0 0 0,0 0-53 0 0,12-6 166 0 0,-9 3-100 0 0,-7 4-53 0 0,1 0 0 0 0,-1 0 1 0 0,1 0-1 0 0,-1 1 0 0 0,1-1 0 0 0,-1 0 0 0 0,1 1 1 0 0,-1-1-1 0 0,1 1 0 0 0,0-1 0 0 0,-1 1 0 0 0,1 0 1 0 0,0 0-1 0 0,0 0-13 0 0,90 0 138 0 0,-90 0-199 0 0,-2 0-18 0 0,0 0-43 0 0,0 0 20 0 0,3 0-98 0 0,7 0-178 0 0,-7 0-20 0 0,-3 0 148 0 0,0 0 51 0 0,0 0-41 0 0,0 0-176 0 0,0 0-329 0 0,0 0-20 0 0</inkml:trace>
  <inkml:trace contextRef="#ctx0" brushRef="#br0" timeOffset="487.69">206 1 7800 0 0,'0'0'174'0'0,"0"0"29"0"0,0 0 13 0 0,0 0-74 0 0,0 0-19 0 0,0 0 36 0 0,0 0 128 0 0,0 0 235 0 0,2 2 20 0 0,1 0-423 0 0,-1 1 40 0 0,9 8 461 0 0,-6-6-396 0 0,-1-2-82 0 0,-3-1-116 0 0,0-1-38 0 0,1 1 358 0 0,-2 25 995 0 0,0-21-1090 0 0,0 0-37 0 0,0 1-32 0 0,0-1-73 0 0,0-1-87 0 0,0-1-103 0 0,0 27 427 0 0,0-3-77 0 0,0-9-154 0 0,0 0-67 0 0,0-18-44 0 0,0-1 1 0 0,0 1-1 0 0,0 0 1 0 0,0-1-1 0 0,0 1 1 0 0,0 0-1 0 0,1-1 1 0 0,-1 1-1 0 0,0 0 1 0 0,0-1-1 0 0,0 1 1 0 0,1 0-1 0 0,-1-1 1 0 0,0 1 0 0 0,1-1-1 0 0,-1 1 1 0 0,0 0-1 0 0,1-1 1 0 0,-1 1-1 0 0,1-1 1 0 0,-1 1-1 0 0,1-1 1 0 0,-1 0-1 0 0,1 1 1 0 0,-1-1-1 0 0,1 1-4 0 0,0-1 5 0 0,-1 0-1 0 0,1 1 1 0 0,-1-1-1 0 0,1 1 0 0 0,-1-1 1 0 0,1 1-1 0 0,-1-1 1 0 0,1 1-1 0 0,-1-1 0 0 0,1 1 1 0 0,-1-1-1 0 0,0 1 0 0 0,1 0 1 0 0,-1-1-1 0 0,0 1 1 0 0,0 0-1 0 0,1-1 0 0 0,-1 1 1 0 0,0 0-1 0 0,0-1 1 0 0,0 1-1 0 0,0 0 0 0 0,0-1 1 0 0,0 1-1 0 0,0 0 1 0 0,0-1-5 0 0,0 10-26 0 0,0 2 80 0 0,0 1 67 0 0,0 0 57 0 0,0 13 244 0 0,0 24 728 0 0,0-47-963 0 0,0-3-10 0 0,0 0-1 0 0,0 0-13 0 0,0 0-55 0 0,0 0-20 0 0,0 0-7 0 0,0 0-3 0 0,0 0-12 0 0,0 0-2 0 0,0 0-26 0 0,0 0-68 0 0,0 0-52 0 0,0 0-26 0 0,0 0-94 0 0,0 0-151 0 0,0 0 265 0 0,0 0-2 0 0,0 0-22 0 0,0 0-44 0 0,0 0-15 0 0,0 0-46 0 0,0 0-51 0 0,0 0-58 0 0,0 0-62 0 0,0 0-57 0 0,0 0-52 0 0,0 0-45 0 0,0 0-158 0 0,0 0-45 0 0,0 0-192 0 0,0 0-515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47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1 221 8656 0 0,'0'0'250'0'0,"0"-3"4"0"0,2-5-152 0 0,5 4-92 0 0,15 3-40 0 0,-13 1 68 0 0,-1 0 50 0 0,1 0 66 0 0,0-2 84 0 0,1-1-21 0 0,1-1-9 0 0,-3 1-13 0 0,0 0 29 0 0,-1 0 77 0 0,1-2-18 0 0,2-1 107 0 0,4 4 78 0 0,4 1 31 0 0,-2 0-104 0 0,1-4-11 0 0,11-7 128 0 0,-10 4-415 0 0,-13 7-77 0 0,0 0 1 0 0,0 0-1 0 0,0 0 0 0 0,1 0 1 0 0,-1 1-1 0 0,0 0 1 0 0,4 0-21 0 0,-4 1 8 0 0,-3-2-7 0 0,22-12 12 0 0,-20 11-4 0 0,2 1 11 0 0,16 1 5 0 0,-18 0 45 0 0,0 0-112 0 0,1 0-68 0 0,7 0-332 0 0,-8 0 300 0 0,-2 0-8 0 0,-2 0-25 0 0,0 0-53 0 0,0 0-103 0 0,0 0-120 0 0,0 0-107 0 0,0 0 81 0 0,0 0-41 0 0,0 0-603 0 0,0 0-472 0 0,0 0-899 0 0</inkml:trace>
  <inkml:trace contextRef="#ctx0" brushRef="#br0" timeOffset="281.77">269 0 6648 0 0,'0'0'149'0'0,"0"0"23"0"0,0 0 12 0 0,0 0-54 0 0,0 0 4 0 0,0 0 62 0 0,0 3 181 0 0,0 9 508 0 0,0 1-104 0 0,0-1-95 0 0,0 0-90 0 0,0 0-80 0 0,0 1-75 0 0,0-1-66 0 0,0 0-60 0 0,0-1-75 0 0,0 1-37 0 0,0 10 114 0 0,0 0-86 0 0,0 30 227 0 0,0-36-281 0 0,0 1 44 0 0,-2-1-76 0 0,-4-1-49 0 0,0 1-10 0 0,4 0 43 0 0,2-3-35 0 0,0 0-49 0 0,0 31-38 0 0,0-26 33 0 0,0-8 22 0 0,0 0 42 0 0,0-8-66 0 0,0-2-96 0 0,0 0 1 0 0,0 0-72 0 0,0 0-81 0 0,0 0 59 0 0,0 0-36 0 0,0 0-38 0 0,0 0-37 0 0,0 0-360 0 0,1 1 83 0 0,-1-1-50 0 0,2 2-696 0 0,2 2-499 0 0,5 5-1015 0 0,-9-9 2666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54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4632 0 0,'0'0'101'0'0,"0"0"22"0"0,0 0 5 0 0,0 0 36 0 0,0 0 151 0 0,0 0 62 0 0,0 3 8 0 0,0 6 168 0 0,0 0-41 0 0,0 0-40 0 0,0 0-38 0 0,0 1-37 0 0,0-1-33 0 0,0 11 268 0 0,0-9-309 0 0,0 1-38 0 0,0 12 185 0 0,0-7-194 0 0,0 0-52 0 0,0 16 109 0 0,0-23-216 0 0,-1 10 118 0 0,2-12-118 0 0,2 2 34 0 0,6 23 205 0 0,-6-17-170 0 0,-2-2-1 0 0,-1 1 64 0 0,0-3-101 0 0,0 17 165 0 0,3-12-133 0 0,2-2-51 0 0,-3-11-110 0 0,-1-1-1 0 0,0 0 0 0 0,0 1 0 0 0,0-1 0 0 0,0 1 1 0 0,-1-1-1 0 0,1 1 0 0 0,-1-1 0 0 0,0 1-18 0 0,0 0 20 0 0,0 0-1 0 0,1 0 0 0 0,-1 0 1 0 0,1 0-1 0 0,0-1 1 0 0,0 1-1 0 0,0 0 0 0 0,0-1 1 0 0,1 1-1 0 0,0 0 1 0 0,1 2-20 0 0,-2-5 16 0 0,-1 1 1 0 0,1 0 0 0 0,-1 0 0 0 0,1 0 0 0 0,-1 0 0 0 0,0 0 0 0 0,0 0 0 0 0,0 0 0 0 0,0 0 0 0 0,0 0 0 0 0,0 1-17 0 0,0 7 66 0 0,0-7-47 0 0,0 0 0 0 0,0 0 1 0 0,1 0-1 0 0,-1 0 1 0 0,1 0-1 0 0,0 0 1 0 0,1 2-20 0 0,6 13 125 0 0,-3 14 191 0 0,0-24-237 0 0,-4-7-61 0 0,0 1-1 0 0,0-1 1 0 0,0 1-1 0 0,-1-1 1 0 0,1 1-1 0 0,0-1 1 0 0,-1 1-1 0 0,1-1 0 0 0,-1 1 1 0 0,1 0-1 0 0,-1-1 1 0 0,0 1-1 0 0,0 0 1 0 0,0 0-18 0 0,0 16 115 0 0,0 5-33 0 0,0-20-70 0 0,0-1-3 0 0,0-1 0 0 0,0 1-1 0 0,0 0 1 0 0,0-1 0 0 0,1 1-1 0 0,-1-1 1 0 0,0 1 0 0 0,1 0-1 0 0,-1-1 1 0 0,1 1 0 0 0,0-1-1 0 0,-1 0 1 0 0,1 1 0 0 0,0-1-1 0 0,0 1 1 0 0,0-1 0 0 0,0 0-1 0 0,0 0 1 0 0,0 0 0 0 0,1 1-9 0 0,-2-1 5 0 0,3 2 77 0 0,-2 1-36 0 0,-2 5-11 0 0,1-7-7 0 0,0 5 13 0 0,0-6-28 0 0,-1 1 0 0 0,1 0 0 0 0,0-1 0 0 0,0 1 0 0 0,0 0 0 0 0,0-1 0 0 0,1 1 0 0 0,-1-1 0 0 0,0 1 0 0 0,1 0 0 0 0,-1-1 0 0 0,2 2-13 0 0,4 1 79 0 0,-1 0-2 0 0,-4 1 9 0 0,0 3 58 0 0,-1-7-68 0 0,0-1-40 0 0,0 1-33 0 0,0 0-50 0 0,-1 1-37 0 0,1-1 68 0 0,0 0 55 0 0,0 0 69 0 0,0 0 50 0 0,0 0 73 0 0,1 1 85 0 0,-1-1 96 0 0,2-1-285 0 0,16 2-101 0 0,-18-2-26 0 0,0 0 0 0 0,0 0 0 0 0,1 0 0 0 0,-1 0 0 0 0,0 0-1 0 0,1 0 1 0 0,-1 0 0 0 0,0 0 0 0 0,0 0 0 0 0,1 0 0 0 0,-1 0 0 0 0,0 0 0 0 0,1 0 0 0 0,-1 0 0 0 0,0 0 0 0 0,0 0 0 0 0,1 0 0 0 0,-1 0 0 0 0,0 0 0 0 0,1 0 0 0 0,-1-1 0 0 0,0 1 0 0 0,0 0 0 0 0,1 0-1 0 0,-1 0 1 0 0,0-1 0 0 0,0 1 0 0 0,0 0 0 0 0,1 0 0 0 0,-1 0 0 0 0,0-1 0 0 0,0 1 0 0 0,0 0 0 0 0,0 0 0 0 0,0-1 0 0 0,1 1 0 0 0,-1 0 0 0 0,0-1 0 0 0,0 1 0 0 0,0 0 0 0 0,0 0 0 0 0,0-1-1 0 0,0 1 1 0 0,0 0 0 0 0,0-1 0 0 0,0 1 0 0 0,5-10 2 0 0,8-15-2 0 0,-12 23 0 0 0,-2-3 0 0 0,1 5 0 0 0,0-1 0 0 0,0 1 0 0 0,0-1 0 0 0,0 1 0 0 0,0-1 0 0 0,0 1 0 0 0,0-1 0 0 0,0 1 0 0 0,0-1 0 0 0,0 1 0 0 0,0-1 0 0 0,0 1 0 0 0,0-1 0 0 0,0 1 0 0 0,0-1 0 0 0,1 1 0 0 0,-1-1 0 0 0,0 1 0 0 0,0-1 0 0 0,1 1 0 0 0,-1 0 0 0 0,0-1 0 0 0,1 1 0 0 0,-1-1 0 0 0,0 1 0 0 0,1 0 0 0 0,-1-1 0 0 0,1 1 0 0 0,-1 0 0 0 0,0 0 0 0 0,1-1 0 0 0,0 1 0 0 0,5-4 0 0 0,-5 3 0 0 0,-1 0 0 0 0,0 0 0 0 0,1 1 0 0 0,-1-1 0 0 0,0 0 0 0 0,1 0 0 0 0,-1 0 0 0 0,0 0 0 0 0,0 1 0 0 0,0-1 0 0 0,0 0 0 0 0,0 0 0 0 0,0 0 0 0 0,0-1 0 0 0,2-8-6 0 0,2 6-38 0 0,3 0-31 0 0,-2-6-40 0 0,6 4 33 0 0,-6-4 123 0 0,24-6 168 0 0,-23 15-168 0 0,1 0-20 0 0,-2-2-108 0 0,7-6-64 0 0,-11 8 129 0 0,0 1 1 0 0,1-1-1 0 0,-1 0 1 0 0,1 1-1 0 0,-1 0 1 0 0,1-1-1 0 0,-1 1 1 0 0,1 0-1 0 0,0 0 0 0 0,0 0 22 0 0,13-3-164 0 0,-1-8 52 0 0,-8 8 32 0 0,1 2 51 0 0,-1 0 6 0 0,-4 0 21 0 0,1 0-1 0 0,-1 0 0 0 0,1-1 0 0 0,-1 1 0 0 0,1-1 0 0 0,-1 0 1 0 0,0 1-1 0 0,1-2 3 0 0,-1 3 19 0 0,4 0 49 0 0,11 1 70 0 0,-6-2-98 0 0,-4 1-68 0 0,-5 0 17 0 0,-1 0 1 0 0,0 0-1 0 0,1 0 1 0 0,-1 0-1 0 0,1 0 1 0 0,-1 0-1 0 0,1 1 1 0 0,-1-1-1 0 0,0 1 1 0 0,1-1 0 0 0,-1 1-1 0 0,0 0 11 0 0,13 9-25 0 0,-4-5 25 0 0,-4 9 0 0 0,8 8-28 0 0,-14-19 18 0 0,-1 19-16 0 0,1 9 26 0 0,1-14 0 0 0,-1-13 0 0 0,1 0 0 0 0,-1 1 0 0 0,0-1 0 0 0,0 0 0 0 0,0 1 0 0 0,-1-1 0 0 0,0 0 0 0 0,0 1 0 0 0,-1 3 0 0 0,-3 0 0 0 0,4-7 0 0 0,0 0 0 0 0,0 1 0 0 0,1-1 0 0 0,-1 1 0 0 0,0-1 0 0 0,1 1 0 0 0,-1-1 0 0 0,1 1 0 0 0,-1 0 0 0 0,1-1 0 0 0,-1 1 0 0 0,1 0 0 0 0,0-1 0 0 0,0 1 0 0 0,0 4 0 0 0,0-4 0 0 0,1 0 0 0 0,-1-1 0 0 0,0 1 0 0 0,0 0 0 0 0,0-1 0 0 0,0 1 0 0 0,-1 0 0 0 0,1-1 0 0 0,0 1 0 0 0,-1 0 0 0 0,1-1 0 0 0,-2 2 0 0 0,-8 2 0 0 0,-6 24 0 0 0,0-1 45 0 0,16-27-44 0 0,-1-1 0 0 0,1 0 0 0 0,0 1 0 0 0,-1-1 0 0 0,1 0 1 0 0,-1 0-1 0 0,1 1 0 0 0,-1-1 0 0 0,1 0 0 0 0,-1 0 0 0 0,1 1 0 0 0,-1-1 0 0 0,1 0 0 0 0,-1 0 0 0 0,1 0 0 0 0,-1 0 0 0 0,1 0 1 0 0,-1 0-1 0 0,1 0 0 0 0,-1 0 0 0 0,1 0 0 0 0,-1 0 0 0 0,0 0-1 0 0,-2 0 5 0 0,-3 2 38 0 0,5 0-41 0 0,-1-1 0 0 0,1 0 1 0 0,-1 0-1 0 0,1 0 0 0 0,-1 0 1 0 0,1 0-1 0 0,-1 0 0 0 0,0-1 1 0 0,0 1-1 0 0,1 0 0 0 0,-1-1 1 0 0,0 0-1 0 0,-1 1-2 0 0,-31 1 65 0 0,32-2-64 0 0,-9 0 30 0 0,-12 0 49 0 0,10-3-61 0 0,4-2-18 0 0,8 4 0 0 0,0 0-1 0 0,-1 0 1 0 0,1 0 0 0 0,-1 1-1 0 0,1-1 1 0 0,-1 0 0 0 0,1 1 0 0 0,-1-1-1 0 0,0 1 1 0 0,1-1 0 0 0,-1 1 0 0 0,1 0-1 0 0,-1 0 1 0 0,0 0-1 0 0,0 0 4 0 0,1 0 0 0 0,-1-1-1 0 0,0 1 1 0 0,1 0 0 0 0,-1-1 0 0 0,0 1 0 0 0,1-1-1 0 0,-1 1 1 0 0,1-1 0 0 0,-1 0 0 0 0,1 0-1 0 0,-1 1 1 0 0,1-1 0 0 0,-1-1-4 0 0,-6-2 0 0 0,-7-2 0 0 0,-1-7 0 0 0,12 9 29 0 0,-2-1-50 0 0,-1-3-56 0 0,-4-3-101 0 0,-1-1-49 0 0,7 8 124 0 0,3 1-48 0 0,2 3-141 0 0,0 0-258 0 0,0 0 317 0 0,0 0-6 0 0,0 0-53 0 0,0 0-115 0 0,0 0 153 0 0,0 0-33 0 0,0 0-375 0 0,0 0 100 0 0,0 0-45 0 0,0 0-705 0 0,0 0-548 0 0,0 0-1046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56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443 111 6216 0 0,'0'0'133'0'0,"0"0"23"0"0,0 0 15 0 0,-2 0-15 0 0,1 0-154 0 0,0 0 0 0 0,1 0 0 0 0,-1 0 0 0 0,0 0 0 0 0,1 0 1 0 0,-1 0-1 0 0,0 0 0 0 0,1-1 0 0 0,-1 1 0 0 0,0 0 0 0 0,1 0 0 0 0,-1-1 1 0 0,0 1-1 0 0,1 0 0 0 0,-1-1-2 0 0,-1-6 21 0 0,2 1 58 0 0,-2-3 158 0 0,-3 4 266 0 0,-2 1-59 0 0,2-7 256 0 0,0 9-354 0 0,0-1-32 0 0,2-2-57 0 0,0-1-40 0 0,-10 1 177 0 0,0-5-12 0 0,10 7-118 0 0,1 2-98 0 0,-1 0-64 0 0,-2 1-60 0 0,2 0-13 0 0,1-1 47 0 0,-2-1 3 0 0,0-1-7 0 0,-3-1 27 0 0,1 2 30 0 0,0 1 59 0 0,-2 0 101 0 0,0 0-131 0 0,-3-5 5 0 0,-3-1 2 0 0,3 5-16 0 0,4 2-64 0 0,-6 0 46 0 0,4 3-38 0 0,4 4-28 0 0,5-7-61 0 0,0 1-1 0 0,0-1 1 0 0,-1 0 0 0 0,1 1 0 0 0,0-1 0 0 0,0 1-1 0 0,-1-1 1 0 0,1 0 0 0 0,0 1 0 0 0,-1-1 0 0 0,1 0-1 0 0,-1 1 1 0 0,1-1 0 0 0,0 0 0 0 0,-1 0 0 0 0,1 1-1 0 0,-1-1 1 0 0,1 0 0 0 0,-1 0 0 0 0,1 0 0 0 0,-1 0 0 0 0,1 1-1 0 0,-1-1 1 0 0,1 0 0 0 0,-1 0 0 0 0,1 0 0 0 0,-1 0-1 0 0,1 0 1 0 0,-1 0 0 0 0,1 0 0 0 0,-1-1 0 0 0,0 1-4 0 0,0 0 8 0 0,-1 0 1 0 0,0 1 0 0 0,1-1-1 0 0,-1 0 1 0 0,1 1-1 0 0,-1-1 1 0 0,0 1 0 0 0,1-1-1 0 0,-1 1 1 0 0,1 0 0 0 0,-1 0-1 0 0,1-1 1 0 0,-1 1 0 0 0,1 1-9 0 0,-7 2 31 0 0,-12 5 51 0 0,16-7-61 0 0,0-1-1 0 0,0 1 1 0 0,0-1-1 0 0,0 1 1 0 0,0 1 0 0 0,0-1-1 0 0,1 0 1 0 0,-1 1 0 0 0,1 0-1 0 0,0-1 1 0 0,0 1 0 0 0,0 1-1 0 0,0-1 1 0 0,0 0 0 0 0,0 2-21 0 0,-2 6 73 0 0,5-10-66 0 0,-1 1 1 0 0,1-1-1 0 0,0 0 0 0 0,-1 0 1 0 0,1 0-1 0 0,-1 0 1 0 0,0 0-1 0 0,1 0 0 0 0,-1 0 1 0 0,0 0-1 0 0,0 0 1 0 0,1 0-1 0 0,-1-1 1 0 0,0 1-1 0 0,0 0 0 0 0,0 0 1 0 0,0-1-1 0 0,-1 1-7 0 0,-5 3 48 0 0,4-3-33 0 0,1 0 0 0 0,-1 0 0 0 0,0 1 0 0 0,1-1 0 0 0,-1 1 0 0 0,0 0 0 0 0,1-1 0 0 0,0 1 0 0 0,-1 0 0 0 0,1 1 0 0 0,0-1 0 0 0,0 0 0 0 0,0 1 1 0 0,1-1-1 0 0,-1 1-15 0 0,-3 8 58 0 0,4-9-49 0 0,0 0 0 0 0,0 1 0 0 0,-1-1 1 0 0,1 0-1 0 0,0 0 0 0 0,-1 0 0 0 0,1 0 1 0 0,-1 0-1 0 0,0 0-9 0 0,0 0 4 0 0,1-1 1 0 0,-1 1-1 0 0,0 0 1 0 0,1 0-1 0 0,-1 0 1 0 0,1 0 0 0 0,-1 2-5 0 0,-1 11 69 0 0,0-1-13 0 0,-7 0-29 0 0,6-7 37 0 0,5 2-59 0 0,0-6 6 0 0,-2 8 33 0 0,1-8-42 0 0,0 0 1 0 0,0 0-1 0 0,0 0 0 0 0,0 0 0 0 0,0 0 0 0 0,1 0 0 0 0,0 0 0 0 0,-1 0 0 0 0,1 0 1 0 0,0 0-1 0 0,1 2-2 0 0,11 12 52 0 0,-3-4-31 0 0,-4 0 22 0 0,4-8-22 0 0,-4 6 22 0 0,22 4 34 0 0,-26-14-72 0 0,0 0 0 0 0,0-1 0 0 0,0 1 0 0 0,0-1-1 0 0,0 0 1 0 0,-1 1 0 0 0,1-1 0 0 0,0 0 0 0 0,0 0-1 0 0,0 0 1 0 0,1-1-5 0 0,-1 1 5 0 0,0 0 1 0 0,0 0-1 0 0,0 0 0 0 0,0 0 0 0 0,0 0 0 0 0,-1 0 0 0 0,1 0 0 0 0,0 1 0 0 0,0-1 0 0 0,0 1 1 0 0,1 0-6 0 0,4 3 33 0 0,-5-3-27 0 0,-1 0-1 0 0,0 0 0 0 0,1 0 0 0 0,-1 0 1 0 0,1 0-1 0 0,-1-1 0 0 0,1 1 1 0 0,-1-1-1 0 0,1 1 0 0 0,-1-1 0 0 0,1 1 1 0 0,0-1-1 0 0,-1 0 0 0 0,1 0 0 0 0,0 0 1 0 0,-1 0-1 0 0,1 0 0 0 0,0 0 0 0 0,-1 0 1 0 0,1 0-1 0 0,0-1 0 0 0,-1 1 0 0 0,1-1 1 0 0,0 0-6 0 0,6-4 15 0 0,4-1-14 0 0,5 4 59 0 0,-12 3-52 0 0,-2-1-8 0 0,1 0 0 0 0,-1 1 1 0 0,0-1-1 0 0,0 0 0 0 0,0-1 1 0 0,0 1-1 0 0,0 0 0 0 0,0-1 1 0 0,0 0-1 0 0,0 1 1 0 0,0-2-1 0 0,5-2 0 0 0,-7 3 0 0 0,1 0 0 0 0,-1 0 0 0 0,1 0 0 0 0,-1 0 0 0 0,1 0 0 0 0,-1 1 0 0 0,1-1 0 0 0,-1 1 0 0 0,1-1 0 0 0,0 1 0 0 0,-1 0 0 0 0,1 0 0 0 0,0-1 0 0 0,0 1 0 0 0,-1 0-1 0 0,1 0 1 0 0,0 0 0 0 0,0 0 0 0 0,-1-1 0 0 0,1 1 0 0 0,0-1 0 0 0,0 1 0 0 0,-1-1 0 0 0,1 0 0 0 0,-1 0 0 0 0,1 1 0 0 0,0-1 0 0 0,-1-1 0 0 0,9-3-20 0 0,4 3-38 0 0,1-2 7 0 0,1-9-109 0 0,0 1 10 0 0,-10 11 110 0 0,1 0-10 0 0,-1-3-76 0 0,7-6 64 0 0,-7 7 55 0 0,-5 3 4 0 0,-1 0 0 0 0,1 0 0 0 0,-1-1 0 0 0,1 1 1 0 0,-1 0-1 0 0,1 0 0 0 0,-1 0 0 0 0,0-1 0 0 0,1 1 1 0 0,-1 0-1 0 0,1 0 0 0 0,-1-1 0 0 0,0 1 1 0 0,1 0-1 0 0,-1-1 0 0 0,0 1 0 0 0,1 0 0 0 0,-1-1 1 0 0,0 1-1 0 0,0-1 0 0 0,1 1 0 0 0,-1 0 0 0 0,0-1 1 0 0,0 1-1 0 0,0-1 0 0 0,0 1 0 0 0,0-1 1 0 0,1 1-1 0 0,-1-1 0 0 0,0 1 0 0 0,0 0 0 0 0,0-1 1 0 0,0 1-1 0 0,0-1 0 0 0,0 1 0 0 0,0-1 3 0 0,-1 1-1 0 0,1 0 0 0 0,0 0 0 0 0,0 0 0 0 0,0 0 0 0 0,0 0 0 0 0,0 0 0 0 0,0-1 0 0 0,0 1 0 0 0,0 0 0 0 0,0 0 0 0 0,0 0 0 0 0,0 0 0 0 0,0 0-1 0 0,0 0 1 0 0,0 0 0 0 0,0 0 0 0 0,0 0 0 0 0,0 0 0 0 0,0-1 0 0 0,0 1 0 0 0,0 0 0 0 0,1 0 0 0 0,-1 0 0 0 0,0 0 0 0 0,0 0 0 0 0,0 0 0 0 0,0 0 0 0 0,0 0 0 0 0,0 0 0 0 0,0 0 0 0 0,0 0 0 0 0,0 0-1 0 0,0 0 1 0 0,0-1 0 0 0,0 1 0 0 0,0 0 0 0 0,0 0 0 0 0,1 0 0 0 0,-1 0 0 0 0,0 0 0 0 0,0 0 0 0 0,0 0 0 0 0,0 0 0 0 0,0 0 0 0 0,0 0 0 0 0,0 0 0 0 0,0 0 0 0 0,0 0 0 0 0,0 0 0 0 0,1 0 0 0 0,-1 0-1 0 0,0 0 1 0 0,0 0 0 0 0,0 0 0 0 0,0 0 0 0 0,0 0 0 0 0,0 0 1 0 0,1 1 0 0 0,0-1 0 0 0,-1 0 0 0 0,1 0 0 0 0,0-1 0 0 0,-1 1 0 0 0,1 0 0 0 0,0 0 0 0 0,-1 0 0 0 0,1 0 0 0 0,0-1 0 0 0,-1 1 0 0 0,1 0 0 0 0,-1 0 0 0 0,1-1 0 0 0,0 1 0 0 0,-1-1 3 0 0,0 0 0 0 0,1 1 0 0 0,-1-1 0 0 0,0 0 0 0 0,1 0 1 0 0,-1 0-1 0 0,0 0 0 0 0,0 1 0 0 0,0-1 0 0 0,0 0 0 0 0,1 0 0 0 0,-1 0 0 0 0,-1 0 0 0 0,1 0-3 0 0,0-31 11 0 0,0-15-11 0 0,0 15 0 0 0,0 22-2 0 0,0 2-36 0 0,0-8-40 0 0,0 8 68 0 0,3 19 22 0 0,7 4 36 0 0,-7 1-20 0 0,-4 2 72 0 0,1-14-77 0 0,-1 1 0 0 0,1-1-1 0 0,0 0 1 0 0,0 1 0 0 0,1-1 0 0 0,-1 0 0 0 0,1 1 0 0 0,0-1 0 0 0,1 2-23 0 0,3 2 39 0 0,-4-6-31 0 0,0-1-1 0 0,-1 1 0 0 0,1-1 1 0 0,0 1-1 0 0,0-1 0 0 0,-1 1 0 0 0,1-1 1 0 0,-1 1-1 0 0,1-1 0 0 0,-1 1 1 0 0,0 0-1 0 0,1-1 0 0 0,-1 1 1 0 0,0 0-8 0 0,-1 10 50 0 0,1-9-32 0 0,0 0-1 0 0,-1 0 0 0 0,1 0 1 0 0,1 1-1 0 0,-1-1 0 0 0,0 0 1 0 0,1 0-1 0 0,-1 0 0 0 0,1 1 1 0 0,0-1-18 0 0,4 5 37 0 0,-4-7-29 0 0,0 1 1 0 0,0-1-1 0 0,0 1 0 0 0,0-1 0 0 0,0 1 1 0 0,-1-1-1 0 0,1 1 0 0 0,-1 0 0 0 0,1-1 1 0 0,-1 1-1 0 0,0 0 0 0 0,0-1 0 0 0,1 1 1 0 0,-1 0-1 0 0,0 0-8 0 0,-1 9 34 0 0,0 14 59 0 0,1-22-76 0 0,0 0 0 0 0,0-1 0 0 0,0 1 0 0 0,1-1 0 0 0,-1 1 0 0 0,1-1 0 0 0,0 1 0 0 0,0 1-17 0 0,4 4 43 0 0,1 2 36 0 0,-4 3 59 0 0,0-1 0 0 0,5 1 20 0 0,-1-1-11 0 0,-5-4-16 0 0,2-3 76 0 0,7 10 22 0 0,-7-3-28 0 0,-3-10 7 0 0,3 1-33 0 0,7 7-14 0 0,-7-7-1 0 0,-3-3-13 0 0,0 0-56 0 0,0 0-19 0 0,0 0 14 0 0,0 0-11 0 0,0 0-31 0 0,0 0-92 0 0,0-3-44 0 0,0 1 135 0 0,0 0-75 0 0,1 0-77 0 0,-1 1-79 0 0,1 0-81 0 0,0 0-83 0 0,1 0-84 0 0,-1 0-87 0 0,1 1-136 0 0,-1-1-103 0 0,1-1-106 0 0,0 1-110 0 0,0-4-1227 0 0,-1-3-1255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55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0 174 5824 0 0,'0'0'166'0'0,"3"0"-6"0"0,-1 0-194 0 0,0 0 87 0 0,1 0 73 0 0,1 0 62 0 0,0 0 124 0 0,10 0 725 0 0,-8 0-642 0 0,-2 0-131 0 0,-2 0-175 0 0,-1 0-36 0 0,4-3 792 0 0,0-1-585 0 0,1 0 37 0 0,8 0 376 0 0,19 3 748 0 0,-30 1-1308 0 0,4 0 157 0 0,1 0-33 0 0,4 0 99 0 0,1 0-75 0 0,-2-1-62 0 0,-2-1-48 0 0,4-4 125 0 0,-12 5-244 0 0,1 0 1 0 0,-1 0-1 0 0,1 1 0 0 0,-1-1 1 0 0,1 0-1 0 0,-1 1 0 0 0,1-1 1 0 0,0 1-1 0 0,-1 0 0 0 0,1-1 1 0 0,0 1-1 0 0,-1 0 1 0 0,1 0-1 0 0,0 0-32 0 0,13 0 136 0 0,23 0 248 0 0,-27 1-283 0 0,-1 1-39 0 0,5 3 5 0 0,-12-3-64 0 0,1-1 0 0 0,-1 0 0 0 0,0 0 0 0 0,1 0 0 0 0,-1 0 0 0 0,0-1 0 0 0,1 1 1 0 0,1-1-4 0 0,17 0 34 0 0,-2 0-54 0 0,0 0-61 0 0,-1 0-68 0 0,-9 1 66 0 0,-2 2-55 0 0,3 6-255 0 0,-5-6-163 0 0,7-3-18 0 0</inkml:trace>
  <inkml:trace contextRef="#ctx0" brushRef="#br0" timeOffset="313.81">190 0 6296 0 0,'0'0'184'0'0,"0"0"-42"0"0,0 0 1 0 0,0 0 60 0 0,0 0 178 0 0,0 0 328 0 0,0 3 26 0 0,0 5-143 0 0,0 0-41 0 0,0 0-39 0 0,0 1-38 0 0,0-1-37 0 0,0 1-34 0 0,0 9 308 0 0,0 0-118 0 0,0 0-104 0 0,0 0-88 0 0,0-1-77 0 0,1-6-99 0 0,5 2 30 0 0,1-1-7 0 0,-6-1-34 0 0,-1 32 604 0 0,0-34-606 0 0,0 2 46 0 0,3 3-101 0 0,3-4-36 0 0,-2-2-48 0 0,-1 8 21 0 0,-3-8-43 0 0,0 5-14 0 0,0-3 25 0 0,0 6 56 0 0,0-10-142 0 0,0-3-102 0 0,0-1-101 0 0,0-1 61 0 0,0 0-42 0 0,0 0-45 0 0,0 0-43 0 0,0-1-37 0 0,0 0-36 0 0,0 1-242 0 0,-1 0-57 0 0,0-1-46 0 0,0 2-33 0 0,-3 2-1340 0 0,-5 5-1187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4:58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79 5208 0 0,'0'0'116'0'0,"0"0"17"0"0,0 0 11 0 0,0 0-44 0 0,0 0-1 0 0,0 0 40 0 0,-3 0 123 0 0,-23 0 737 0 0,23 0-495 0 0,1 0-34 0 0,-25 0 444 0 0,25 0-481 0 0,-1 0-94 0 0,-7 0-41 0 0,9 0-293 0 0,1 0 1 0 0,0 0-1 0 0,0 0 0 0 0,0 0 0 0 0,0 0 0 0 0,0 0 0 0 0,0 0 0 0 0,0 0 0 0 0,0 0 0 0 0,0 0 0 0 0,0 0 0 0 0,-1 0 0 0 0,1 0 0 0 0,0 0 0 0 0,0 0 1 0 0,0 0-1 0 0,0 0 0 0 0,0 0 0 0 0,0 0 0 0 0,0 0 0 0 0,0 0 0 0 0,0 0 0 0 0,0 0 0 0 0,0 0 0 0 0,-1 0 0 0 0,1 0 0 0 0,0 0 0 0 0,0 0 1 0 0,0 0-1 0 0,0 1 0 0 0,0-1 0 0 0,0 0 0 0 0,0 0 0 0 0,0 0 0 0 0,0 0 0 0 0,0 0 0 0 0,0 0 0 0 0,0 0 0 0 0,0 0 0 0 0,0 0 0 0 0,0 0 1 0 0,0 0-1 0 0,0 0 0 0 0,0 1 0 0 0,0-1 0 0 0,0 0 0 0 0,0 0 0 0 0,0 0 0 0 0,0 0 0 0 0,0 0 0 0 0,0 0 0 0 0,0 0 0 0 0,0 0 0 0 0,0 0 1 0 0,0 0-1 0 0,0 1 0 0 0,0-1-5 0 0,0 0 15 0 0,0 1 1 0 0,0-1 0 0 0,0 1 0 0 0,0 0-1 0 0,0-1 1 0 0,0 1 0 0 0,0-1 0 0 0,-1 1-1 0 0,1 0 1 0 0,0-1 0 0 0,0 1 0 0 0,-1-1-1 0 0,1 1 1 0 0,0-1 0 0 0,0 1 0 0 0,-1-1 0 0 0,1 1-16 0 0,-1-1 11 0 0,1 0 0 0 0,-1 1 0 0 0,1-1 1 0 0,-1 0-1 0 0,1 1 0 0 0,-1-1 1 0 0,1 0-1 0 0,-1 0 0 0 0,1 0 1 0 0,-1 1-1 0 0,0-1 0 0 0,1 0 0 0 0,-1 0 1 0 0,1 0-1 0 0,-1 0 0 0 0,0 0 1 0 0,1 0-12 0 0,0 0 2 0 0,0 0 1 0 0,0 0 0 0 0,-1 0 0 0 0,1 0-1 0 0,0 0 1 0 0,0 0 0 0 0,0 0-1 0 0,0 0 1 0 0,0 0 0 0 0,0 0 0 0 0,0 0-1 0 0,0 0 1 0 0,0 0 0 0 0,0 0-1 0 0,-1 0 1 0 0,1 0 0 0 0,0 0 0 0 0,0 0-1 0 0,0 0 1 0 0,0 0 0 0 0,0 0-1 0 0,0 0 1 0 0,0 0 0 0 0,0 0 0 0 0,0 0-1 0 0,0 0 1 0 0,0 0 0 0 0,-1 0-1 0 0,1 0 1 0 0,0 0 0 0 0,0 0 0 0 0,0 0-1 0 0,0 0 1 0 0,0 1 0 0 0,0-1-1 0 0,0 0 1 0 0,0 0 0 0 0,0 0 0 0 0,0 0-1 0 0,0 0 1 0 0,0 0 0 0 0,0 0-1 0 0,0 0 1 0 0,0 0 0 0 0,0 0 0 0 0,0 1-1 0 0,0-1 1 0 0,0 0 0 0 0,0 0-1 0 0,0 0 1 0 0,0 0 0 0 0,0 0-1 0 0,0 0 1 0 0,0 0 0 0 0,0 0 0 0 0,0 0-1 0 0,0 0-2 0 0,0 1 6 0 0,0-1 1 0 0,0 1-1 0 0,0-1 0 0 0,0 1 0 0 0,0-1 0 0 0,0 0 0 0 0,0 1 0 0 0,0-1 0 0 0,0 1 0 0 0,0-1 0 0 0,0 1 0 0 0,0-1 1 0 0,-1 0-1 0 0,1 1 0 0 0,0-1 0 0 0,0 0 0 0 0,0 1 0 0 0,-1-1 0 0 0,1 0 0 0 0,0 1 0 0 0,0-1 0 0 0,-1 0 0 0 0,1 1 1 0 0,0-1-1 0 0,-1 0 0 0 0,1 0 0 0 0,0 1 0 0 0,-1-1 0 0 0,1 0 0 0 0,-1 0 0 0 0,1 0-6 0 0,-7 5 91 0 0,2 8 4 0 0,-6 1-20 0 0,7-9 11 0 0,4 2-54 0 0,-1-1-8 0 0,-4 2 8 0 0,4-7-29 0 0,0 1 1 0 0,0-1 0 0 0,0 1-1 0 0,1-1 1 0 0,-1 1-1 0 0,0-1 1 0 0,1 1-1 0 0,-1-1 1 0 0,1 1-1 0 0,-1 0 1 0 0,1-1 0 0 0,0 1-1 0 0,0 0 1 0 0,0 0-4 0 0,0 15 143 0 0,0 13 58 0 0,0-14-64 0 0,2-1-122 0 0,9-1-1 0 0,7-1 189 0 0,-16-12-176 0 0,0 0-1 0 0,0 0 1 0 0,0 0-1 0 0,0 0 1 0 0,0-1 0 0 0,0 1-1 0 0,0-1 1 0 0,0 1-1 0 0,0-1 1 0 0,1 0 0 0 0,-1 0-1 0 0,0 0 1 0 0,0 0-1 0 0,0 0 1 0 0,0 0 0 0 0,1-1-1 0 0,-1 1 1 0 0,0-1-1 0 0,0 1 1 0 0,0-1 0 0 0,2-1-27 0 0,9-8 152 0 0,-10 7-21 0 0,1 2-58 0 0,5 2-23 0 0,-7-1-11 0 0,0 0-29 0 0,0 0-1 0 0,-1 0 1 0 0,1 0 0 0 0,0-1-1 0 0,-1 1 1 0 0,1-1 0 0 0,-1 1-1 0 0,1-1 1 0 0,-1 0 0 0 0,1 1-1 0 0,-1-1 1 0 0,1 0 0 0 0,-1 0 0 0 0,1 0-10 0 0,6-4 35 0 0,3 0 15 0 0,-10 5-45 0 0,0 0-1 0 0,0-1 1 0 0,0 1-1 0 0,0-1 1 0 0,0 1-1 0 0,0-1 1 0 0,0 1-1 0 0,0-1 1 0 0,0 0-1 0 0,0 1 1 0 0,0-1-1 0 0,0 0 1 0 0,0 0 0 0 0,0 0-1 0 0,-1 0 1 0 0,1 0-1 0 0,0 0 1 0 0,0 0-5 0 0,2-6 9 0 0,-3 6-8 0 0,0 1 1 0 0,0-1 0 0 0,0 1 0 0 0,1-1 0 0 0,-1 1 0 0 0,0-1-1 0 0,0 1 1 0 0,1-1 0 0 0,-1 1 0 0 0,0 0 0 0 0,0-1 0 0 0,1 1-1 0 0,-1-1 1 0 0,1 1 0 0 0,-1 0 0 0 0,0 0 0 0 0,1-1 0 0 0,-1 1-1 0 0,1 0 1 0 0,-1-1 0 0 0,1 1 0 0 0,-1 0 0 0 0,1 0 0 0 0,-1 0-1 0 0,1 0 1 0 0,-1-1 0 0 0,1 1 0 0 0,-1 0 0 0 0,1 0 0 0 0,-1 0-1 0 0,1 0 1 0 0,-1 0 0 0 0,1 0 0 0 0,-1 0 0 0 0,1 0 0 0 0,-1 1-1 0 0,1-1 1 0 0,-1 0-2 0 0,1 0 2 0 0,-1 0-1 0 0,1 0 1 0 0,0 0 0 0 0,-1 0-1 0 0,1 0 1 0 0,0 0-1 0 0,-1 0 1 0 0,1 0-1 0 0,0 0 1 0 0,-1-1-1 0 0,1 1 1 0 0,0 0 0 0 0,-1 0-1 0 0,1-1 1 0 0,-1 1-1 0 0,1 0 1 0 0,-1-1-1 0 0,1 1 1 0 0,0 0 0 0 0,-1-1-2 0 0,1-8 35 0 0,-1 8-33 0 0,0 0-1 0 0,0 0 0 0 0,0 0 1 0 0,0 1-1 0 0,0-1 0 0 0,0 0 0 0 0,0 0 1 0 0,0 0-1 0 0,1 1 0 0 0,-1-1 1 0 0,0 0-1 0 0,0 0 0 0 0,1 1 1 0 0,-1-1-1 0 0,0 0 0 0 0,1 1 1 0 0,-1-1-1 0 0,0 0 0 0 0,1 1 1 0 0,0-1-2 0 0,9-4 12 0 0,6-24 48 0 0,-14 13-60 0 0,-1 15 1 0 0,-1 1 0 0 0,0-1 0 0 0,0 0 0 0 0,0 1 1 0 0,-1-1-1 0 0,1 0 0 0 0,0 1 0 0 0,0-1 1 0 0,0 0-1 0 0,0 1 0 0 0,-1-1 0 0 0,1 0 1 0 0,0 1-1 0 0,-1-1 0 0 0,1 0 0 0 0,0 1 0 0 0,-1-1 1 0 0,1 1-1 0 0,-1-1 0 0 0,1 1 0 0 0,-1-1 1 0 0,1 1-1 0 0,-1-1 0 0 0,1 1 0 0 0,-1 0 1 0 0,1-1-2 0 0,-1 1 1 0 0,0-1 0 0 0,1 1 0 0 0,-1 0 0 0 0,1-1 1 0 0,-1 1-1 0 0,1-1 0 0 0,-1 1 0 0 0,1-1 1 0 0,-1 1-1 0 0,1-1 0 0 0,0 0 0 0 0,-1 1 1 0 0,1-1-1 0 0,0 1 0 0 0,0-1 0 0 0,-1 0 0 0 0,1 1 1 0 0,0-1-1 0 0,0 0 0 0 0,0 1 0 0 0,0-1 1 0 0,0 0-1 0 0,0 1 0 0 0,0-1 0 0 0,0 0 1 0 0,0 0-2 0 0,0 1 0 0 0,0-1-1 0 0,0 1 1 0 0,0-1 0 0 0,0 1 0 0 0,0-1 0 0 0,0 1 0 0 0,0-1 0 0 0,0 1 0 0 0,0-1 0 0 0,0 1 0 0 0,0-1 0 0 0,0 1 0 0 0,0 0 0 0 0,-1-1 0 0 0,1 1 0 0 0,0-1 0 0 0,0 1 0 0 0,0-1 0 0 0,-1 1 0 0 0,1-1 0 0 0,0 1 0 0 0,-1 0 0 0 0,1-1-1 0 0,0 1 1 0 0,-1 0 0 0 0,1-1 0 0 0,0 1 0 0 0,-1 0 0 0 0,1-1 0 0 0,-1 1 0 0 0,1 0 0 0 0,-1-1 0 0 0,-5-3 12 0 0,0-9 31 0 0,-7-3-32 0 0,0 0-1 0 0,8 3 33 0 0,-6 8-43 0 0,6-8-43 0 0,-6 0 17 0 0,5 9-112 0 0,-3 5 21 0 0,9-1 94 0 0,0 0 19 0 0,-1 0 1 0 0,1 0-1 0 0,0 0 0 0 0,0 0 0 0 0,0 0 0 0 0,0 0 0 0 0,0 0 1 0 0,0 0-1 0 0,0 0 0 0 0,0 0 0 0 0,0 0 0 0 0,0 0 0 0 0,0 0 1 0 0,-1 0-1 0 0,1 0 0 0 0,0 0 0 0 0,0 0 0 0 0,0 0 0 0 0,0 0 1 0 0,0 0-1 0 0,0 0 0 0 0,0 0 0 0 0,0 0 0 0 0,0 0 0 0 0,0 0 1 0 0,0 0-1 0 0,-1 0 0 0 0,1 0 0 0 0,0 0 0 0 0,0 0 0 0 0,0-1 0 0 0,0 1 1 0 0,0 0-1 0 0,0 0 0 0 0,0 0 0 0 0,0 0 0 0 0,0 0 0 0 0,0 0 1 0 0,0 0-1 0 0,0 0 0 0 0,0 0 0 0 0,0 0 0 0 0,0 0 0 0 0,0-1 1 0 0,0 1-1 0 0,0 0 0 0 0,0 0 0 0 0,0 0 0 0 0,0 0 0 0 0,0 0 1 0 0,0 0-1 0 0,0 0 0 0 0,0 0 0 0 0,0 0 0 0 0,0 0 0 0 0,0 0 1 0 0,0-1 3 0 0,0-2-107 0 0,0 0-42 0 0,0 1-63 0 0,0 0-107 0 0,0 1-127 0 0,0 0-114 0 0,0 0 79 0 0,0 1-43 0 0,0 0-616 0 0,0 0-483 0 0,0 0-920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17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7072 0 0,'0'0'202'0'0,"0"0"-47"0"0,0 0-12 0 0,0 0 44 0 0,0 0 152 0 0,0 0 284 0 0,0 0 17 0 0,0 0-264 0 0,0 0-157 0 0,0 0-45 0 0,0 0 29 0 0,0 0 77 0 0,0 0-21 0 0,0 0-6 0 0,0 0-12 0 0,0 0-7 0 0,0 0-2 0 0,0 0-12 0 0,0 0-50 0 0,0 3-18 0 0,0 18 246 0 0,0 33 623 0 0,0-37-744 0 0,0 1-43 0 0,3 2-48 0 0,6 10 165 0 0,-5-6-96 0 0,-4-7-38 0 0,1-3-57 0 0,2 1-21 0 0,2 6 28 0 0,-1-7-52 0 0,1 18 135 0 0,6 0-2 0 0,-7-15-110 0 0,-3-9-77 0 0,1 0 1 0 0,0-1 0 0 0,1 0-1 0 0,-1 1 1 0 0,2 0-62 0 0,-1-2 71 0 0,0 1-1 0 0,-1 0 1 0 0,2 8-71 0 0,5 12 190 0 0,2-8-24 0 0,-1 4-42 0 0,-8-19-90 0 0,-1 1-1 0 0,1-1 1 0 0,0 0 0 0 0,0 0-1 0 0,1 0 1 0 0,0 0 0 0 0,-1 0-1 0 0,2 1-33 0 0,13 13 128 0 0,-12-11-92 0 0,1-1 0 0 0,0 0 0 0 0,0-1 0 0 0,0 1 0 0 0,1-1 0 0 0,3 2-36 0 0,-8-6 10 0 0,1 0 0 0 0,-1 0-1 0 0,0-1 1 0 0,1 1 0 0 0,-1-1-1 0 0,0 0 1 0 0,1 1 0 0 0,-1-1-1 0 0,1 0 1 0 0,1-1-10 0 0,13 2 39 0 0,-4 6 3 0 0,-12-6-35 0 0,1 0 0 0 0,-1-1-1 0 0,1 1 1 0 0,-1 0 0 0 0,1-1-1 0 0,-1 1 1 0 0,1-1-1 0 0,-1 1 1 0 0,1-1 0 0 0,-1 0-1 0 0,1 0 1 0 0,-1 1-1 0 0,1-1-6 0 0,4-1 33 0 0,0 1-1 0 0,-1-1 1 0 0,1 0 0 0 0,0 0-1 0 0,1 0-32 0 0,12-6 77 0 0,-13 5-61 0 0,12 0 78 0 0,-17 2-84 0 0,1 0 0 0 0,-1 0 0 0 0,0 0-1 0 0,1 0 1 0 0,-1 0 0 0 0,1-1 0 0 0,-1 1 0 0 0,0-1 0 0 0,1 1-1 0 0,0-1-9 0 0,29-25 192 0 0,-24 22-145 0 0,15-8 79 0 0,-20 11-119 0 0,0 0 0 0 0,-1-1 1 0 0,1 1-1 0 0,-1-1 0 0 0,1 0 1 0 0,-1 1-1 0 0,0-1 0 0 0,1 0 0 0 0,-1 0 1 0 0,0 0-8 0 0,17-33 101 0 0,-8 14-51 0 0,-1-2-20 0 0,-4 15-9 0 0,-4 7-18 0 0,0-1-1 0 0,0 1 1 0 0,-1-1 0 0 0,1 1 0 0 0,0-1 0 0 0,0 1 0 0 0,-1-1 0 0 0,1 0 0 0 0,-1 1 0 0 0,0-1 0 0 0,1 0-1 0 0,-1 1 1 0 0,0-1 0 0 0,0 0 0 0 0,0 0-3 0 0,0-21 40 0 0,0-41-16 0 0,0 43 19 0 0,0-40-46 0 0,0 61 2 0 0,0 0 0 0 0,0 0 0 0 0,0 0 0 0 0,0 0 0 0 0,0 0 0 0 0,0 0 1 0 0,0 0-1 0 0,0 0 0 0 0,0 0 0 0 0,0-1 0 0 0,0 1 0 0 0,0 0 0 0 0,0 0 0 0 0,0 0 0 0 0,0 0 0 0 0,0 0 0 0 0,0 0 0 0 0,0 0 0 0 0,0 0 0 0 0,0 0 0 0 0,0 0 0 0 0,0-1 1 0 0,0 1-1 0 0,0 0 0 0 0,0 0 0 0 0,0 0 0 0 0,0 0 0 0 0,0 0 0 0 0,0 0 0 0 0,0 0 0 0 0,0 0 0 0 0,1 0 0 0 0,-1 0 0 0 0,0 0 0 0 0,0 0 0 0 0,0 0 0 0 0,0 0 1 0 0,0 0-1 0 0,0 0 0 0 0,0 0 0 0 0,0 0 0 0 0,0 0 0 0 0,0-1 0 0 0,0 1 0 0 0,1 0 0 0 0,-1 0 0 0 0,0 0 0 0 0,0 0 0 0 0,0 0 0 0 0,0 0 0 0 0,0 1 0 0 0,0-1 0 0 0,0 0 1 0 0,0 0-1 0 0,0 0 0 0 0,0 0 0 0 0,1 0 1 0 0,-1 0-1 0 0,0 0 1 0 0,1-1-1 0 0,-1 1 1 0 0,1 0 0 0 0,-1 0-1 0 0,1 0 1 0 0,-1 0-1 0 0,0 0 1 0 0,1 0-1 0 0,-1 1 1 0 0,1-1 0 0 0,-1 0-1 0 0,0 0 1 0 0,1 0-1 0 0,-1 0 1 0 0,1 0-1 0 0,-1 1 1 0 0,0-1 0 0 0,1 0-1 0 0,-1 0 1 0 0,0 1-1 0 0,1-1 1 0 0,-1 0-1 0 0,0 0 1 0 0,0 1 0 0 0,1-1-1 0 0,-1 0 1 0 0,0 1-1 0 0,0-1 1 0 0,1 0-1 0 0,-1 1 1 0 0,0-1 0 0 0,0 1-1 0 0,0-1 1 0 0,0 0-1 0 0,0 1 1 0 0,1-1-1 0 0,-1 1 1 0 0,0-1 0 0 0,0 0-1 0 0,0 1 1 0 0,0-1-1 0 0,0 1 1 0 0,0-1-1 0 0,0 0 1 0 0,0 1 0 0 0,-1-1-1 0 0,1 1 1 0 0,0-1 0 0 0,0 1-3 0 0,0 0 0 0 0,0 0 0 0 0,0 0 1 0 0,0 0-1 0 0,0-1 0 0 0,0 1 0 0 0,0 0 1 0 0,0 0-1 0 0,0 0 0 0 0,1 0 0 0 0,-1-1 1 0 0,0 1-1 0 0,0 0 0 0 0,1 0 0 0 0,-1-1 1 0 0,1 1-1 0 0,-1 0 0 0 0,1 0 0 0 0,-1 0 3 0 0,7 3-11 0 0,-7-3 11 0 0,1 0 0 0 0,0-1 0 0 0,0 1 0 0 0,-1-1 0 0 0,1 1 0 0 0,-1 0 0 0 0,1 0 0 0 0,0-1 0 0 0,-1 1 0 0 0,1 0 0 0 0,-1 0 0 0 0,0 0 0 0 0,1 0 0 0 0,-1 0 0 0 0,0 0-1 0 0,1-1 1 0 0,-1 1 0 0 0,0 0 0 0 0,0 1 0 0 0,3 8 0 0 0,3 9-14 0 0,1-4-25 0 0,-3-7 30 0 0,8 19-5 0 0,2-3-31 0 0,-2-4 30 0 0,-7-9 15 0 0,-4-9 0 0 0,0 0 0 0 0,0 1 0 0 0,0-1 0 0 0,0 0 0 0 0,1 0 0 0 0,-1 0 0 0 0,1 0 0 0 0,0 0 0 0 0,-1 0 0 0 0,3 2 0 0 0,0-1 0 0 0,-1 1 0 0 0,0 1 0 0 0,0-1 0 0 0,0 0 0 0 0,-1 1 0 0 0,1 0 0 0 0,-1-1 0 0 0,0 2 0 0 0,1 2 0 0 0,-3-6 0 0 0,0-1 0 0 0,1 0 0 0 0,-1 1 0 0 0,0-1 0 0 0,1 0 0 0 0,-1 0 0 0 0,1 1 0 0 0,-1-1 0 0 0,1 0 0 0 0,0 0 0 0 0,0 0 0 0 0,-1 0 0 0 0,1 0 0 0 0,0 0 0 0 0,0 0 0 0 0,0 0 0 0 0,0 0 0 0 0,0 0 0 0 0,0 0 0 0 0,0-1 0 0 0,1 1 0 0 0,3 1 0 0 0,-5-1 0 0 0,1-1 0 0 0,0 0 0 0 0,-1 0 0 0 0,1 1 0 0 0,0-1 0 0 0,-1 0 0 0 0,1 1 0 0 0,-1-1 0 0 0,1 1 0 0 0,-1-1 0 0 0,1 1 0 0 0,-1-1 0 0 0,1 1 0 0 0,-1-1 0 0 0,1 1 0 0 0,-1-1 0 0 0,0 1 0 0 0,1 0 0 0 0,-1-1 0 0 0,0 1 0 0 0,0 0 0 0 0,1 0 0 0 0,1 3 0 0 0,0 1 0 0 0,3-1 0 0 0,17 6 0 0 0,-6 0 0 0 0,0-7 0 0 0,0-3 18 0 0,-3 0 55 0 0,-11 0-4 0 0,1 0-5 0 0,-3 0-60 0 0,1 0 0 0 0,-1 0 0 0 0,1 0-1 0 0,-1 0 1 0 0,0 0 0 0 0,1 0-1 0 0,-1 0 1 0 0,1 0 0 0 0,-1 0 0 0 0,0 0-1 0 0,1 0 1 0 0,-1-1 0 0 0,1 1-1 0 0,-1 0 1 0 0,0 0 0 0 0,1 0 0 0 0,-1 0-1 0 0,0-1 1 0 0,1 1 0 0 0,-1 0 0 0 0,0-1-1 0 0,1 1 1 0 0,-1 0 0 0 0,0-1-1 0 0,1 1 1 0 0,-1 0 0 0 0,0-1 0 0 0,0 1-1 0 0,0 0 1 0 0,1-1 0 0 0,-1 1-4 0 0,5-7 102 0 0,1 2 1 0 0,-5 5-96 0 0,-1 0 0 0 0,0 0 0 0 0,1 0 0 0 0,-1-1 0 0 0,1 1 0 0 0,-1 0 0 0 0,0-1 0 0 0,1 1 0 0 0,-1 0 0 0 0,1-1 0 0 0,-1 1 0 0 0,0-1 0 0 0,0 1 0 0 0,1 0 0 0 0,-1-1 0 0 0,0 1 0 0 0,0-1 0 0 0,1 1 0 0 0,-1-1 0 0 0,0 1 0 0 0,0-1 0 0 0,0 1 0 0 0,0-1 0 0 0,0 1 0 0 0,0-1 0 0 0,0 1 0 0 0,0-1-1 0 0,0 1 1 0 0,0-1 0 0 0,0 1 0 0 0,0-1 0 0 0,0 0-7 0 0,3-13 149 0 0,7 0-20 0 0,-6 8-12 0 0,-4-1-73 0 0,1 1-11 0 0,4-2 13 0 0,-4 7-39 0 0,0-1 1 0 0,0 1-1 0 0,0-1 1 0 0,-1 1-1 0 0,1-1 0 0 0,0 1 1 0 0,-1-1-1 0 0,1 1 1 0 0,-1-1-1 0 0,1 0 0 0 0,-1 1 1 0 0,0-1-1 0 0,0 0 1 0 0,0 1-8 0 0,0-68 128 0 0,0-33-14 0 0,0 98-114 0 0,0 1 0 0 0,0 0 0 0 0,-1 0 0 0 0,1-1 0 0 0,-1 1 0 0 0,0 0 0 0 0,0 0 0 0 0,0 0 0 0 0,0 0 0 0 0,-1-2 0 0 0,-3-6 0 0 0,-4-12 0 0 0,2 3-43 0 0,5 0-44 0 0,0 9 86 0 0,-2 1-73 0 0,-4-1-88 0 0,-6-3-167 0 0,2 2 9 0 0,7 4 136 0 0,3 2 47 0 0,-1-1-80 0 0,-4 3-160 0 0,7 3 349 0 0,-1 1 1 0 0,1 0 0 0 0,-1 0-1 0 0,1 0 1 0 0,0-1 0 0 0,-1 1 0 0 0,1 0-1 0 0,0 0 1 0 0,-1-1 0 0 0,1 1 0 0 0,0 0-1 0 0,0-1 1 0 0,-1 1 0 0 0,1 0-1 0 0,0-1 1 0 0,0 1 0 0 0,-1 0 0 0 0,1-1-1 0 0,0 1 1 0 0,0-1 0 0 0,0 1 0 0 0,0 0-1 0 0,0-1 1 0 0,0 1 0 0 0,0-1-1 0 0,-1 1 1 0 0,1-1 0 0 0,0 1 0 0 0,0 0-1 0 0,1-1 1 0 0,-1 1 27 0 0,0-2-273 0 0,0 1-3 0 0,0 1-61 0 0,0 0 122 0 0,0 0-37 0 0,0 0-40 0 0,0 0-38 0 0,0 0-429 0 0,0 0 115 0 0,0 0-52 0 0,0 0-806 0 0,0 0-627 0 0,0 0-1196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18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7920 0 0,'0'0'174'0'0,"0"0"29"0"0,0 0 13 0 0,0 0-67 0 0,0 0-2 0 0,0 0 62 0 0,0 0 186 0 0,0 0 340 0 0,0 0 29 0 0,0 0-319 0 0,0 0-192 0 0,0 0-58 0 0,0 0 20 0 0,2 2 73 0 0,1 1-265 0 0,1 1 99 0 0,11 12 420 0 0,-10-10-375 0 0,0 8 183 0 0,5-9 2 0 0,-6-1-174 0 0,-1 3-39 0 0,4 7 59 0 0,-5-10-132 0 0,3 6 82 0 0,-4-8-117 0 0,0 1 0 0 0,0-1 0 0 0,0 0 0 0 0,1 0 0 0 0,-1 0 0 0 0,0 0 0 0 0,1 0 0 0 0,0 0 0 0 0,0 0-31 0 0,11 13 176 0 0,-11-12-146 0 0,0 0 0 0 0,0 0 0 0 0,-1 0 0 0 0,1 0 0 0 0,-1 0-1 0 0,1 2-29 0 0,2 8 111 0 0,1 2 47 0 0,6 4-5 0 0,-3-6-38 0 0,-1 2 38 0 0,-6-11-105 0 0,0 1 0 0 0,-1-1 0 0 0,1 0 0 0 0,-1 0 0 0 0,0 5-48 0 0,2 22 243 0 0,11 4 31 0 0,0-1 5 0 0,-10-9-63 0 0,-3-9-81 0 0,0-9-50 0 0,-1 1-1 0 0,2 0 1 0 0,-1 0 0 0 0,1-1-1 0 0,1 3-84 0 0,10 27 352 0 0,1 6 20 0 0,-9-16-200 0 0,-4-8 35 0 0,0 8-28 0 0,0 3-16 0 0,0-11 11 0 0,2-14-75 0 0,2-1-62 0 0,-3-4-35 0 0,-1 0 1 0 0,1 1-1 0 0,-1-1 0 0 0,1 1 1 0 0,-1-1-1 0 0,1 1 0 0 0,-1-1 0 0 0,1 1 1 0 0,-1 0-1 0 0,1-1 0 0 0,-1 1 1 0 0,0-1-1 0 0,0 1 0 0 0,1 0 0 0 0,-1 0-2 0 0,2 10 73 0 0,-1 7 95 0 0,-1-15-83 0 0,0-3-16 0 0,0 0-5 0 0,0 0 3 0 0,0 0 10 0 0,-5 1-2 0 0,5-1-75 0 0,-1 0 0 0 0,1 0 0 0 0,0 0 0 0 0,0 0 0 0 0,0 0 1 0 0,0 1-1 0 0,0-1 0 0 0,0 0 0 0 0,-1 0 0 0 0,1 0 0 0 0,0 0 0 0 0,0 0 0 0 0,0 0 1 0 0,0 0-1 0 0,0 0 0 0 0,-1 0 0 0 0,1 0 0 0 0,0 0 0 0 0,0 0 0 0 0,0 0 0 0 0,0-1 1 0 0,0 1-1 0 0,0 0 0 0 0,-1 0 0 0 0,1 0 0 0 0,0 0 0 0 0,0 0 0 0 0,0 0 0 0 0,0 0 0 0 0,0 0 1 0 0,0 0-1 0 0,0 0 0 0 0,-1 0 0 0 0,1-1 0 0 0,0 1 0 0 0,0 0 0 0 0,-4-7 19 0 0,-1-2 27 0 0,0 1-16 0 0,4 7-28 0 0,0 0 0 0 0,0-1 1 0 0,1 1-1 0 0,-1-1 0 0 0,0 1 1 0 0,0-1-1 0 0,1 0 0 0 0,-1 1 1 0 0,1-1-1 0 0,0 1 0 0 0,-1-1 0 0 0,1 0 1 0 0,0 1-1 0 0,0-1 0 0 0,0-1-2 0 0,1-3 7 0 0,-1 1 0 0 0,1-1 0 0 0,0 1 0 0 0,1 0 0 0 0,1-4-7 0 0,-1 3 7 0 0,-1 1 1 0 0,1-1-1 0 0,-1 1 1 0 0,0-1-1 0 0,0-4-7 0 0,-1-2 0 0 0,-1 9 0 0 0,1 0 0 0 0,0 0 0 0 0,0-1 0 0 0,0 1 0 0 0,1 0 0 0 0,-1 0 0 0 0,1 0 0 0 0,-1 0 0 0 0,1 0 0 0 0,0 0 0 0 0,0 0 0 0 0,1 0 0 0 0,-1 0 0 0 0,1 0 0 0 0,-1 1 0 0 0,1-1 0 0 0,2-2 0 0 0,8-21 0 0 0,-8 17 0 0 0,0 1 0 0 0,0-1 0 0 0,3-2 0 0 0,2-11 0 0 0,1-1 0 0 0,-9 21 0 0 0,1 0 1 0 0,-1 1-1 0 0,1-1 0 0 0,0 0 0 0 0,0 1 0 0 0,0-1 0 0 0,0 1 0 0 0,0 0 0 0 0,0-1 0 0 0,0 1 0 0 0,0 0 0 0 0,2 0 0 0 0,12-9-11 0 0,-10 7-41 0 0,3 3 54 0 0,-6 1-6 0 0,26-1-6 0 0,-24 2-33 0 0,-1 3 36 0 0,0-2-4 0 0,-1 1-1 0 0,1 0 1 0 0,0-1-1 0 0,0 0 1 0 0,2 2 11 0 0,-1-3-4 0 0,-4-2 1 0 0,-1 0 1 0 0,1 1 0 0 0,0-1 0 0 0,-1 0 0 0 0,1 1 0 0 0,-1-1 0 0 0,1 0 0 0 0,0 1-1 0 0,-1-1 1 0 0,1 1 0 0 0,-1-1 0 0 0,1 1 0 0 0,-1-1 0 0 0,1 1 0 0 0,-1-1-1 0 0,0 1 1 0 0,1 0 0 0 0,-1-1 0 0 0,0 1 0 0 0,1-1 0 0 0,-1 1 0 0 0,0 0 2 0 0,3 4-13 0 0,-1-2 13 0 0,0 0 0 0 0,0 0 0 0 0,1 0 0 0 0,-1 0 0 0 0,1 0 0 0 0,0-1 0 0 0,0 1 0 0 0,0-1 0 0 0,2 2 0 0 0,0-2 12 0 0,-4-1-10 0 0,0-1 0 0 0,-1 0 0 0 0,1 0 0 0 0,0 1 0 0 0,-1-1 0 0 0,1 0 0 0 0,-1 1 0 0 0,1-1 0 0 0,-1 1 0 0 0,1-1-1 0 0,-1 1 1 0 0,1-1 0 0 0,-1 1 0 0 0,1-1 0 0 0,-1 1 0 0 0,1-1 0 0 0,-1 1 0 0 0,0 0 0 0 0,1-1 0 0 0,-1 1 0 0 0,0-1 0 0 0,0 1-2 0 0,3 4-2 0 0,23 43-8 0 0,-21-35-33 0 0,2-9 33 0 0,-7-4 10 0 0,1 1 1 0 0,-1-1-1 0 0,1 0 0 0 0,-1 0 1 0 0,1 1-1 0 0,-1-1 1 0 0,0 0-1 0 0,1 1 0 0 0,-1-1 1 0 0,0 0-1 0 0,1 1 1 0 0,-1-1-1 0 0,0 1 0 0 0,1-1 1 0 0,-1 1-1 0 0,0-1 1 0 0,0 0-1 0 0,0 1 1 0 0,1-1-1 0 0,-1 1 0 0 0,0-1 1 0 0,0 1-1 0 0,0-1 1 0 0,0 1-1 0 0,0-1 0 0 0,0 1 1 0 0,0-1-1 0 0,0 1 1 0 0,0-1-1 0 0,0 1 0 0 0,0-1 1 0 0,0 1-1 0 0,0 1 4 0 0,0 0 1 0 0,0-1 0 0 0,0 1 0 0 0,1 0-1 0 0,-1-1 1 0 0,0 1 0 0 0,1-1-1 0 0,0 1 1 0 0,-1-1 0 0 0,1 1 0 0 0,0-1-1 0 0,0 1 1 0 0,0-1 0 0 0,0 1-5 0 0,4 6 0 0 0,-3 8 0 0 0,-2-10 0 0 0,0-4-1 0 0,0-1 0 0 0,0 1 0 0 0,0 0 0 0 0,0-1 0 0 0,0 1 0 0 0,0 0 0 0 0,0-1 0 0 0,0 1 0 0 0,1-1 0 0 0,-1 1 0 0 0,1 0 0 0 0,0 0 1 0 0,6 3-37 0 0,-3-2-10 0 0,-2 2-9 0 0,-2 4-40 0 0,0-9 372 0 0,0 1-97 0 0,0 0-91 0 0,0 0-84 0 0,0 0-81 0 0,0 0-74 0 0,0 1-69 0 0,0-1-64 0 0,0 1-132 0 0,0 0-75 0 0,0 0-64 0 0,0 0-56 0 0,0 0-182 0 0,0 1-49 0 0,0 2-1823 0 0,0-3 412 0 0,0-2-1271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40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175 613 5904 0 0,'0'0'169'0'0,"-3"-3"2"0"0,-5-4-111 0 0,3 4-10 0 0,-3-1 167 0 0,-1 3 80 0 0,1 1 44 0 0,-11 5 516 0 0,9 1-396 0 0,4-2-246 0 0,0 1-63 0 0,3-1-106 0 0,-1-1 42 0 0,-1 3 60 0 0,-4 3 126 0 0,-6 6 163 0 0,10-11-328 0 0,1 0-33 0 0,-6 12 153 0 0,5 0-47 0 0,2-3-60 0 0,0-6-11 0 0,0 0-1 0 0,0 0 1 0 0,-1 0 0 0 0,-1 2-111 0 0,-3 1 160 0 0,8-10-153 0 0,-1 1 0 0 0,1-1 0 0 0,0 0 0 0 0,0 0 0 0 0,-1 1 0 0 0,1-1-1 0 0,0 0 1 0 0,0 0 0 0 0,0 1 0 0 0,0-1 0 0 0,-1 0 0 0 0,1 1 0 0 0,0-1 0 0 0,0 0 0 0 0,0 0 0 0 0,0 1 0 0 0,0-1 0 0 0,0 0 0 0 0,0 1 0 0 0,0-1 0 0 0,0 0 0 0 0,0 1 0 0 0,0-1 0 0 0,0 0 0 0 0,0 1 0 0 0,0-1-7 0 0,0 5 14 0 0,0 2 39 0 0,0 39 361 0 0,0-44-402 0 0,0-1-1 0 0,1 1 0 0 0,-1 0 1 0 0,0-1-1 0 0,1 1 1 0 0,-1-1-1 0 0,1 1 0 0 0,-1 0 1 0 0,1-1-1 0 0,0 1 0 0 0,-1-1 1 0 0,1 0-1 0 0,0 1 1 0 0,0-1-12 0 0,4 7 50 0 0,-2-1-7 0 0,-3-6-38 0 0,1-1 0 0 0,-1 0 0 0 0,0 1-1 0 0,0-1 1 0 0,0 1 0 0 0,0-1-1 0 0,1 1 1 0 0,-1-1 0 0 0,0 0 0 0 0,0 1-1 0 0,1-1 1 0 0,-1 1 0 0 0,0-1-1 0 0,0 0 1 0 0,1 1 0 0 0,-1-1-1 0 0,1 0 1 0 0,-1 1 0 0 0,0-1 0 0 0,1 0-1 0 0,-1 0 1 0 0,1 0 0 0 0,-1 1-1 0 0,0-1 1 0 0,1 0 0 0 0,-1 0 0 0 0,1 0-1 0 0,-1 0 1 0 0,1 0 0 0 0,-1 0-1 0 0,1 0 1 0 0,-1 0 0 0 0,1 0 0 0 0,-1 0-1 0 0,1 0 1 0 0,-1 0-5 0 0,5 3 132 0 0,4 3-75 0 0,7-1 163 0 0,3-3 26 0 0,-4-2-145 0 0,-13 0-94 0 0,14-3 89 0 0,-1-10-2 0 0,-7 6-50 0 0,-5 3-34 0 0,0 1-1 0 0,0 0 1 0 0,1 0 0 0 0,-1 0 0 0 0,1 0 0 0 0,0 0-10 0 0,-2 2 5 0 0,0 0 0 0 0,1 0 0 0 0,-1-1 1 0 0,0 1-1 0 0,0-1 0 0 0,0 1 0 0 0,0-1 0 0 0,-1 0 0 0 0,1 0 1 0 0,0 0-1 0 0,0-1-5 0 0,5-6 10 0 0,9-1-10 0 0,-15 8 2 0 0,1 1 0 0 0,-1-1 0 0 0,0 1 0 0 0,0-1 0 0 0,0 1 0 0 0,-1-1 0 0 0,1 0 1 0 0,0 0-1 0 0,-1 1 0 0 0,1-1 0 0 0,-1 0-2 0 0,9-20 30 0 0,-5 14-19 0 0,7-18-11 0 0,-6 15 1 0 0,-4 8-2 0 0,1 0 0 0 0,-1 0-1 0 0,0 0 1 0 0,0 0 0 0 0,0 0 0 0 0,-1 0 0 0 0,1-1-1 0 0,-1 1 1 0 0,1 0 0 0 0,-1-3 1 0 0,0-19-45 0 0,1 8-56 0 0,-1 1 0 0 0,0-1 0 0 0,-2 0 0 0 0,0-1 101 0 0,-3-5-80 0 0,-2-3-33 0 0,-7-36-186 0 0,8 20 128 0 0,-4 6-10 0 0,5-9-3 0 0,-6-2 0 0 0,8 28 115 0 0,2 9 24 0 0,-1-1 0 0 0,0 1 0 0 0,-1 0 0 0 0,0 0 0 0 0,-1-2 45 0 0,0 0-39 0 0,0-1 0 0 0,2 0 0 0 0,-1 0-1 0 0,2 0 1 0 0,-1 0 0 0 0,2 0 0 0 0,0-2 39 0 0,0 13-2 0 0,0 0 1 0 0,0 1 0 0 0,0-1-1 0 0,-1 0 1 0 0,1 1-1 0 0,0-1 1 0 0,-1 0 0 0 0,1 1-1 0 0,-1-1 1 0 0,0 1-1 0 0,1-1 1 0 0,-1 1 0 0 0,0-1-1 0 0,0 1 2 0 0,-5-12 4 0 0,5 9-4 0 0,0 0 0 0 0,1 1 0 0 0,-1-1 0 0 0,1 0 0 0 0,0-3 0 0 0,0 7 0 0 0,0-8-76 0 0,0 0-36 0 0,0-8 89 0 0,-1 28 48 0 0,1-7 1 0 0,-1 0 0 0 0,1-1 0 0 0,0 1 0 0 0,0 0 0 0 0,1 0 0 0 0,-1 0 0 0 0,1-1 0 0 0,0 1 0 0 0,1 1-26 0 0,3 2 38 0 0,-4-7-29 0 0,0 0 0 0 0,0 1 0 0 0,-1-1 0 0 0,1 1 0 0 0,0-1 0 0 0,-1 1 0 0 0,1-1 0 0 0,0 1 1 0 0,-1 0-1 0 0,0-1 0 0 0,1 1 0 0 0,-1 0 0 0 0,0-1 0 0 0,0 1 0 0 0,0 1-9 0 0,1 8 85 0 0,0-1-1 0 0,0 1 0 0 0,2-1 0 0 0,1 7-84 0 0,4 18 201 0 0,-3-13-110 0 0,0 2 39 0 0,6 24 150 0 0,-5-18-125 0 0,9 62 338 0 0,-13-81-369 0 0,-1 1-1 0 0,0-1 1 0 0,-1 0-1 0 0,0 1 1 0 0,-1 5-124 0 0,0 25 387 0 0,5-11-73 0 0,-1-15-215 0 0,5 27 134 0 0,-7-26-109 0 0,0 2 48 0 0,-2-9-92 0 0,0-5-50 0 0,1 0 1 0 0,0 0-1 0 0,0-1 0 0 0,0 1 0 0 0,0 0 0 0 0,1 0 0 0 0,0 0 0 0 0,-1-1 1 0 0,2 3-31 0 0,3 2 30 0 0,-4-8-24 0 0,0 0 0 0 0,0 1 1 0 0,0-1-1 0 0,0 1 0 0 0,-1-1 0 0 0,1 1 0 0 0,0-1 1 0 0,-1 1-1 0 0,1 0 0 0 0,-1-1 0 0 0,0 1 0 0 0,0-1 1 0 0,1 1-1 0 0,-1 0-6 0 0,0 45 85 0 0,-3-31-42 0 0,-8-3-20 0 0,10-11-416 0 0,0-1 39 0 0,0 2-263 0 0,0 0 94 0 0,2 2-627 0 0,-1-4 753 0 0,1 0-48 0 0,-1-1 48 0 0,0 2-1513 0 0,0-1-1092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18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1 363 9184 0 0,'0'0'208'0'0,"3"-2"33"0"0,-2 0-212 0 0,0 1 0 0 0,1 0-1 0 0,-1 0 1 0 0,1 0 0 0 0,0 0 0 0 0,-1 0 0 0 0,1 0-1 0 0,0 0 1 0 0,0 1 0 0 0,-1-1 0 0 0,1 1 0 0 0,0-1 0 0 0,0 1-1 0 0,0 0 1 0 0,0-1-29 0 0,6 1 57 0 0,1-1-35 0 0,-8 2-23 0 0,0-1 0 0 0,-1 0 0 0 0,1 0 1 0 0,0 0-1 0 0,-1-1 0 0 0,1 1 0 0 0,0 0 1 0 0,-1 0-1 0 0,1 0 0 0 0,0 0 1 0 0,-1-1-1 0 0,1 1 0 0 0,0 0 0 0 0,-1-1 1 0 0,1 1-1 0 0,-1 0 0 0 0,1-1 0 0 0,-1 1 1 0 0,1-1-1 0 0,-1 1 0 0 0,1-1 0 0 0,-1 1 1 0 0,1-1-1 0 0,-1 1 0 0 0,1-1 0 0 0,-1 1 1 0 0,5-6 20 0 0,6 4 57 0 0,-9 2-30 0 0,-1-1 0 0 0,1 1 0 0 0,0 0 0 0 0,0-1-1 0 0,-1 1 1 0 0,1-1 0 0 0,0 1 0 0 0,-1-1 0 0 0,1 0 0 0 0,0 0 0 0 0,-1 1 0 0 0,1-1 0 0 0,-1 0-1 0 0,0-1 1 0 0,1 1 0 0 0,-1 0 0 0 0,0 0 0 0 0,1-1 0 0 0,-1 1-47 0 0,15-12 521 0 0,-11 10-382 0 0,-4 3-106 0 0,-1 0 1 0 0,1 0-1 0 0,0-1 0 0 0,-1 1 0 0 0,1 0 0 0 0,0-1 0 0 0,-1 1 1 0 0,1 0-1 0 0,-1-1 0 0 0,1 1 0 0 0,-1-1 0 0 0,1 1 1 0 0,-1-1-1 0 0,1 1 0 0 0,-1-1 0 0 0,0 0 0 0 0,1 1 0 0 0,-1-1 1 0 0,0 1-1 0 0,1-1 0 0 0,-1 0 0 0 0,0 0-33 0 0,3-4 127 0 0,-3 4-96 0 0,1 0-1 0 0,-1 1 1 0 0,1-1-1 0 0,0 0 1 0 0,0 0 0 0 0,0 0-1 0 0,-1 0 1 0 0,1 1 0 0 0,0-1-1 0 0,0 0 1 0 0,0 1-1 0 0,0-1 1 0 0,0 1 0 0 0,0-1-1 0 0,0 1 1 0 0,1-1-31 0 0,9-5 441 0 0,-6-7 5 0 0,-3 9-354 0 0,1 1 0 0 0,-1 0 0 0 0,1 0 0 0 0,0 0 0 0 0,0 0 0 0 0,2-2-92 0 0,-2 2 84 0 0,0 1 0 0 0,0-1 1 0 0,0 0-1 0 0,0 0 0 0 0,-1-1 1 0 0,2-2-85 0 0,2-5 260 0 0,-1 0-91 0 0,0 2-58 0 0,0-4 75 0 0,6 8-8 0 0,-8 0-91 0 0,1-1-34 0 0,2-8-17 0 0,-3 10-36 0 0,-1-12 0 0 0,-2 0 0 0 0,0 13-1 0 0,1 1 1 0 0,-1-1 0 0 0,-1 1 0 0 0,1-1 0 0 0,0 1 0 0 0,-1-1 0 0 0,1 0 0 0 0,-1 1 0 0 0,0-1 0 0 0,0 0 0 0 0,1 3 0 0 0,0-1 0 0 0,-1 1 1 0 0,1 0-1 0 0,0 0 1 0 0,-1-1-1 0 0,1 1 0 0 0,0 0 1 0 0,-1 0-1 0 0,1 0 1 0 0,0-1-1 0 0,-1 1 0 0 0,1 0 1 0 0,0 0-1 0 0,-1 0 0 0 0,1 0 1 0 0,0 0-1 0 0,-1 0 1 0 0,1 0-1 0 0,0 0 0 0 0,-1 0 1 0 0,1 0-1 0 0,-1 0 1 0 0,1 0-1 0 0,0 0 0 0 0,-1 0 1 0 0,1 0-1 0 0,0 0 0 0 0,-1 0 1 0 0,1 1-1 0 0,-1-1 2 0 0,1 0-1 0 0,-1 0 1 0 0,0 0 0 0 0,1 0 0 0 0,-1 1 0 0 0,1-1-1 0 0,-1 0 1 0 0,0 0 0 0 0,1 0 0 0 0,-1 0 0 0 0,1-1-1 0 0,-1 1 1 0 0,1 0 0 0 0,-1 0 0 0 0,0 0 0 0 0,1 0-1 0 0,-1-1 1 0 0,1 1 0 0 0,-1 0 0 0 0,1 0-1 0 0,-1-1 1 0 0,1 1 0 0 0,-1 0 0 0 0,0-1-2 0 0,-2-6 11 0 0,3 6-11 0 0,0 1 0 0 0,0 0 0 0 0,0 0 0 0 0,0 0 0 0 0,0 0 0 0 0,0-1-1 0 0,0 1 1 0 0,0 0 0 0 0,0 0 0 0 0,0 0 0 0 0,0 0 0 0 0,0-1 0 0 0,0 1 0 0 0,-1 0 0 0 0,1 0 0 0 0,0 0-1 0 0,0 0 1 0 0,0 0 0 0 0,0-1 0 0 0,0 1 0 0 0,0 0 0 0 0,0 0 0 0 0,-1 0 0 0 0,1 0 0 0 0,0 0 0 0 0,0 0-1 0 0,0 0 1 0 0,0-1 0 0 0,-1 1 0 0 0,1 0 0 0 0,0 0 0 0 0,0 0 0 0 0,0 0 0 0 0,0 0 0 0 0,-1 0 0 0 0,1 0-1 0 0,0 0 1 0 0,-27-1 68 0 0,22 1-68 0 0,3 0 0 0 0,-22-13 0 0 0,20 10 0 0 0,3 3 0 0 0,1 0 0 0 0,0 0 0 0 0,0-1 0 0 0,0 1 0 0 0,0 0 0 0 0,0 0 0 0 0,0 0 0 0 0,-1 0 0 0 0,1 0 0 0 0,0 0 0 0 0,0 0 0 0 0,0 0 0 0 0,0 0 0 0 0,0 0 0 0 0,-1 0 0 0 0,1 0 0 0 0,0 0 0 0 0,0 0 0 0 0,0 0 0 0 0,0 0 0 0 0,0 0 0 0 0,-1 0 0 0 0,1 0 0 0 0,0 0 0 0 0,0 0 0 0 0,0 0 0 0 0,0 0 0 0 0,0 1 0 0 0,-1-1 0 0 0,1 0 0 0 0,0 0 0 0 0,0 0 0 0 0,0 0 0 0 0,0 0 0 0 0,0 0 0 0 0,0 0 0 0 0,0 0 0 0 0,0 1 0 0 0,-1-1 0 0 0,1 0 0 0 0,0 0 0 0 0,-22 12 0 0 0,9-7 0 0 0,8 6 0 0 0,-6-6 0 0 0,6 6-12 0 0,-6-6-36 0 0,6 8 36 0 0,-21 19 0 0 0,17-13-42 0 0,7-15 53 0 0,0 0 0 0 0,1 1 0 0 0,0-1 1 0 0,0 0-1 0 0,0 1 0 0 0,0-1 0 0 0,1 1 1 0 0,-1 1 0 0 0,1-3 0 0 0,0 1 0 0 0,0-1 0 0 0,-1 0 0 0 0,1 0 0 0 0,-1 1 0 0 0,0-1 0 0 0,0 0 0 0 0,0 0 0 0 0,-1 3 0 0 0,-4 9 0 0 0,4-4 4 0 0,1-1 1 0 0,0 1-1 0 0,1 0 1 0 0,0 0 0 0 0,1 4-5 0 0,0 11 62 0 0,-1-21-43 0 0,0 1-1 0 0,1-1 1 0 0,0 1 0 0 0,1-1-1 0 0,-1 0 1 0 0,1 2-19 0 0,0-2 22 0 0,0 1 0 0 0,-1-1-1 0 0,0 0 1 0 0,0 1 0 0 0,0-1 0 0 0,-1 3-22 0 0,1-3 20 0 0,-1 0 0 0 0,1-1 0 0 0,-1 1 0 0 0,1 0 0 0 0,1 0 1 0 0,-1 0-1 0 0,1-1 0 0 0,0 1 0 0 0,0 0 0 0 0,0-1 0 0 0,1 0 1 0 0,-1 1-1 0 0,1-1 0 0 0,0 0-20 0 0,20 21 85 0 0,-10-9-53 0 0,-11-11-13 0 0,-2-4-15 0 0,1-1-1 0 0,-1 1 0 0 0,0 0 0 0 0,0-1 0 0 0,1 1 0 0 0,-1-1 0 0 0,1 1 1 0 0,-1-1-1 0 0,0 1 0 0 0,1 0 0 0 0,-1-1 0 0 0,1 1 0 0 0,-1-1 0 0 0,1 0 1 0 0,0 1-1 0 0,-1-1 0 0 0,1 1 0 0 0,-1-1 0 0 0,1 0 0 0 0,0 0 0 0 0,-1 1 1 0 0,1-1-4 0 0,4 2 5 0 0,3 3 21 0 0,-6-4-22 0 0,-1 0 0 0 0,0 0 0 0 0,1 0 0 0 0,-1 0-1 0 0,1-1 1 0 0,-1 1 0 0 0,1 0 0 0 0,0-1 0 0 0,-1 1 0 0 0,1-1-1 0 0,-1 0 1 0 0,1 0 0 0 0,0 0 0 0 0,0 1-4 0 0,14-1 51 0 0,-12 1-41 0 0,1-1 0 0 0,-1 1 0 0 0,0-1 0 0 0,1 0 0 0 0,-1-1 0 0 0,0 1 0 0 0,1-1 0 0 0,-1 0 0 0 0,4-1-10 0 0,0-2 30 0 0,0-1-43 0 0,5-3-61 0 0,8-1-96 0 0,-13 7 140 0 0,-3 0-71 0 0,-1 2-52 0 0,0-1-86 0 0,0 0-104 0 0,-3 0 126 0 0,1 0-33 0 0,0 0-35 0 0,0 0-39 0 0,0 0-39 0 0,0 0-43 0 0,0 0-45 0 0,0-1-47 0 0,0 0-50 0 0,0 0-51 0 0,4-3-1041 0 0,1-3-925 0 0,-4 5 1546 0 0</inkml:trace>
  <inkml:trace contextRef="#ctx0" brushRef="#br0" timeOffset="371.59">553 48 7344 0 0,'0'2'165'0'0,"1"5"-47"0"0,7 8 275 0 0,-6-11-337 0 0,0-1-64 0 0,-1-1 12 0 0,-1-1 1 0 0,1 1-1 0 0,-1-1 1 0 0,0 0-1 0 0,1 1 1 0 0,-1-1-1 0 0,0 1 1 0 0,0-1-1 0 0,0 1 1 0 0,0 0-5 0 0,3 13-9 0 0,1-7-11 0 0,1-1 8 0 0,-3-2 34 0 0,-1 0 29 0 0,0 1 38 0 0,-1 5 297 0 0,2-2-83 0 0,2-1-11 0 0,4 3 95 0 0,-4-4-136 0 0,1 0 57 0 0,-2-1-57 0 0,0 1 49 0 0,-2 4 55 0 0,-1 2 99 0 0,0-4-113 0 0,0 0 34 0 0,4 12 468 0 0,-2-15-719 0 0,2 6 189 0 0,-1 0 110 0 0,0 3 100 0 0,-2 1 90 0 0,-2 0 8 0 0,1 14 379 0 0,4-13-422 0 0,6-4-127 0 0,-8-11-202 0 0,-1 0-67 0 0,0 0-56 0 0,-1 0-45 0 0,0 0-27 0 0,-1 3 0 0 0,1-4 1 0 0,0-1 5 0 0,0 2 275 0 0,0-2-42 0 0,0 0-5 0 0,0 0-9 0 0,0 0-39 0 0,0 0-16 0 0,0 0-7 0 0,0 0-5 0 0,0 0-16 0 0,-3 0-4 0 0,-4-1-70 0 0,-6-6 242 0 0,9 5-305 0 0,2-1-60 0 0,-1 0 138 0 0,2-1-61 0 0,2-5-21 0 0,-1 7-11 0 0,0-16 61 0 0,0 2-55 0 0,0-63-53 0 0,0 75 0 0 0,1 1 1 0 0,-1-1-1 0 0,1 1 0 0 0,0 0 0 0 0,-1-1 0 0 0,2 1 0 0 0,-1 0 1 0 0,1-2 2 0 0,3-11-31 0 0,1-10 20 0 0,-3 19 11 0 0,0 0 0 0 0,0 0 0 0 0,5-6 0 0 0,1-3 14 0 0,-4 6 23 0 0,-4 7-34 0 0,0 1 0 0 0,0 0 1 0 0,0 0-1 0 0,0 0 0 0 0,1-1 1 0 0,-1 1-1 0 0,1 0 0 0 0,-1 1 0 0 0,1-1-3 0 0,6-6 0 0 0,-5 5 0 0 0,1 0 0 0 0,-1 0 0 0 0,0-1 0 0 0,0 1 0 0 0,0-1 0 0 0,-1 0 0 0 0,1-1 1 0 0,-3 4-3 0 0,0 1-1 0 0,0-1 1 0 0,1 1-1 0 0,-1-1 1 0 0,0 0-1 0 0,1 1 1 0 0,-1-1-1 0 0,0 1 1 0 0,1-1-1 0 0,-1 1 1 0 0,1-1-1 0 0,-1 1 1 0 0,1-1-1 0 0,-1 1 1 0 0,1-1-1 0 0,0 1 1 0 0,-1 0-1 0 0,1-1 1 0 0,-1 1-1 0 0,1 0 1 0 0,0-1-1 0 0,0 1 3 0 0,4-2-23 0 0,0-1-8 0 0,2 0-21 0 0,-1 0 0 0 0,0-1 0 0 0,0 1 0 0 0,0-1 0 0 0,-1 0 0 0 0,1-1 52 0 0,8-7-184 0 0,-13 11 158 0 0,0 1 1 0 0,1-1-1 0 0,-1 1 0 0 0,1-1 0 0 0,-1 1 0 0 0,1 0 0 0 0,-1-1 0 0 0,1 1 0 0 0,-1 0 0 0 0,1 0 0 0 0,0 0 26 0 0,6-1-140 0 0,6-6-129 0 0,-8 2 31 0 0,-4 3-209 0 0,0 1 98 0 0,0 1 85 0 0,-1-1 71 0 0,1 1 37 0 0,0 0 58 0 0,3 1-75 0 0,-3-1 59 0 0,-1 0-81 0 0,2 0-61 0 0,0 0 55 0 0,-2 0 0 0 0,1 0-41 0 0,0-1 2 0 0,0 1-43 0 0,-1-1-47 0 0,1 1-53 0 0,-1-1-58 0 0,1 0-53 0 0,-1 0-47 0 0,1-1-42 0 0,0 1-164 0 0,0-1-40 0 0,0 0-197 0 0,1-2-537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23.6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1 285 6216 0 0,'0'0'133'0'0,"0"0"23"0"0,0 0 15 0 0,2 3-15 0 0,0-1-138 0 0,4 3 25 0 0,-3-2 21 0 0,0 0 284 0 0,-1-2-112 0 0,1 0-67 0 0,0-2-55 0 0,-1 1-19 0 0,0 1 51 0 0,3 6 276 0 0,-5-7-396 0 0,0 1 1 0 0,1-1 0 0 0,-1 1 0 0 0,0-1 0 0 0,0 1-1 0 0,1-1 1 0 0,-1 0 0 0 0,0 1 0 0 0,1-1-1 0 0,-1 0 1 0 0,0 1 0 0 0,1-1 0 0 0,-1 0 0 0 0,1 1-1 0 0,-1-1 1 0 0,1 0 0 0 0,-1 0 0 0 0,1 0 0 0 0,-1 1-1 0 0,0-1 1 0 0,1 0 0 0 0,-1 0 0 0 0,1 0-1 0 0,-1 0 1 0 0,1 0 0 0 0,-1 0 0 0 0,1 0 0 0 0,-1 0-1 0 0,1 0 1 0 0,-1 0 0 0 0,1 0 0 0 0,0 0-27 0 0,7 0 279 0 0,0 0 47 0 0,20 0 873 0 0,-17 0-722 0 0,1 0-78 0 0,-6 0-247 0 0,0 0-40 0 0,7-3 296 0 0,-3-2-98 0 0,-8 4-267 0 0,-1 0 0 0 0,1 0 0 0 0,0 0-1 0 0,-1 0 1 0 0,1 1 0 0 0,0-1 0 0 0,-1 0-1 0 0,1 1 1 0 0,0 0 0 0 0,0-1 0 0 0,-1 1 0 0 0,1 0-1 0 0,0 0-42 0 0,12-3 249 0 0,-4-2-55 0 0,-2 0-57 0 0,5-2 99 0 0,0 1-61 0 0,24-13 200 0 0,-32 17-332 0 0,-5 1-34 0 0,1 1-1 0 0,0 0 0 0 0,-1 0 1 0 0,1-1-1 0 0,-1 1 1 0 0,1 0-1 0 0,0-1 1 0 0,-1 1-1 0 0,1-1 1 0 0,-1 1-1 0 0,1-1 0 0 0,-1 1 1 0 0,1-1-1 0 0,-1 1 1 0 0,1-1-1 0 0,-1 1 1 0 0,0-1-1 0 0,1 1 1 0 0,-1-1-1 0 0,0 0 0 0 0,0 1 1 0 0,1-1-9 0 0,1-4 23 0 0,0 2-7 0 0,0-1 0 0 0,1 1 1 0 0,-1 0-1 0 0,1 1 1 0 0,-1-1-1 0 0,1 0 1 0 0,0 1-1 0 0,0 0 1 0 0,3-2-17 0 0,-1 1 18 0 0,-4 3-12 0 0,-1 0 0 0 0,1 0 0 0 0,0-1 0 0 0,-1 1 0 0 0,1 0 0 0 0,-1-1 0 0 0,1 1-1 0 0,0 0 1 0 0,-1-1 0 0 0,1 1 0 0 0,-1-1 0 0 0,1 1 0 0 0,-1-1 0 0 0,0 1 0 0 0,1-1-1 0 0,-1 0 1 0 0,1 1 0 0 0,-1-1 0 0 0,0 1 0 0 0,0-1 0 0 0,1 0 0 0 0,-1 0-6 0 0,2-4 29 0 0,14-24 194 0 0,-5 24-130 0 0,-6-8-90 0 0,6 0-79 0 0,-8 6-25 0 0,-3-2 80 0 0,-1 6 7 0 0,1-12 2 0 0,0-14 89 0 0,-2 24-21 0 0,-9-9-29 0 0,2-1 51 0 0,6 13-77 0 0,-1 1 0 0 0,-1-10-1 0 0,-6 6 0 0 0,7-1 0 0 0,4 5 0 0 0,0 1 0 0 0,-1-1 0 0 0,1 1 0 0 0,0-1 0 0 0,0 1 0 0 0,-1 0 0 0 0,1-1 0 0 0,0 1 0 0 0,-1 0 0 0 0,1-1 0 0 0,-1 1 0 0 0,1 0 0 0 0,0-1 0 0 0,-1 1 0 0 0,1 0 0 0 0,-1 0 0 0 0,1-1 0 0 0,-1 1 0 0 0,1 0 0 0 0,-1 0 0 0 0,1 0 0 0 0,-1 0 0 0 0,1 0 0 0 0,-1 0 0 0 0,1 0 0 0 0,-1 0 0 0 0,1 0 0 0 0,-1 0 0 0 0,1 0 0 0 0,-1 0 0 0 0,1 0 0 0 0,-1 0 0 0 0,-4 0 0 0 0,-1 0 7 0 0,-14 0 58 0 0,4 0-65 0 0,15 0 0 0 0,0 0 0 0 0,0 0 0 0 0,0 0 0 0 0,0 0 0 0 0,1 0 0 0 0,-1 0 0 0 0,0 0 0 0 0,0 0 0 0 0,0 1 0 0 0,0-1 0 0 0,1 0 0 0 0,-1 1 0 0 0,0-1 0 0 0,0 1 0 0 0,-5 9 0 0 0,-23 6 0 0 0,14-14 0 0 0,14-2 0 0 0,0 0 0 0 0,0 0 0 0 0,0 0 0 0 0,1 0 0 0 0,-1 0 0 0 0,0 0 0 0 0,0 1 0 0 0,0-1 0 0 0,0 0 0 0 0,1 0 0 0 0,-1 1 0 0 0,0-1 0 0 0,0 0 0 0 0,0 1 0 0 0,0-1 0 0 0,-5 11 0 0 0,6-10 0 0 0,-1 0 0 0 0,1 1 0 0 0,-1-1 0 0 0,1 0 0 0 0,-1 0 0 0 0,1 0 0 0 0,-1-1 0 0 0,0 1 0 0 0,1 0 0 0 0,-1 0 0 0 0,0 0 0 0 0,0 0 0 0 0,0-1 0 0 0,0 1 0 0 0,0 0 0 0 0,0 0 0 0 0,-9 3-5 0 0,7-3-4 0 0,1 0 0 0 0,0 0-1 0 0,0 1 1 0 0,-1-1 0 0 0,1 0 0 0 0,0 1 0 0 0,0-1 0 0 0,0 1 0 0 0,1 0 9 0 0,-11 9-76 0 0,-11 11-19 0 0,13-8 105 0 0,-22 49-10 0 0,31-60 0 0 0,1-1 0 0 0,-1 0 0 0 0,0 0 0 0 0,1 1 0 0 0,-1-1 0 0 0,1 1 0 0 0,0-1 0 0 0,0 0 0 0 0,0 1 0 0 0,0 1 0 0 0,-1 13 0 0 0,-5-4 0 0 0,5-11 0 0 0,0-1 0 0 0,0 0 0 0 0,0 1 0 0 0,1-1 0 0 0,-1 1 0 0 0,1-1 0 0 0,-1 1 0 0 0,1-1 0 0 0,-1 1 0 0 0,1-1 0 0 0,0 1 0 0 0,0 0 0 0 0,0-1 0 0 0,0 2 0 0 0,-1 1 0 0 0,1-1 0 0 0,0 0 0 0 0,-1 0 0 0 0,0 0 0 0 0,0 1 0 0 0,0-1 0 0 0,0 0 0 0 0,-1 0 0 0 0,-3 13 0 0 0,4-11 0 0 0,0 1 1 0 0,0 0 0 0 0,1 0 0 0 0,0-1 0 0 0,0 1 0 0 0,1 0 0 0 0,-1 0-1 0 0,1-1 1 0 0,1 2-1 0 0,7 27 57 0 0,-8-31-46 0 0,0 0 0 0 0,0 0 0 0 0,-1 1 0 0 0,1-1 1 0 0,-1 0-1 0 0,0 0 0 0 0,0 1 0 0 0,0 0-11 0 0,1 13 47 0 0,5-1 3 0 0,-4-13-39 0 0,-1 0 1 0 0,0 0-1 0 0,0 1 1 0 0,0-1 0 0 0,-1 0-1 0 0,1 1 1 0 0,-1-1-1 0 0,1 2-11 0 0,2 13 51 0 0,-2-16-46 0 0,0 0-1 0 0,0 0 0 0 0,1 0 0 0 0,-1 0 0 0 0,1-1 1 0 0,-1 1-1 0 0,1 0 0 0 0,0 0-4 0 0,11 13 71 0 0,-11-10-48 0 0,1-1 0 0 0,1 1 0 0 0,-1-1 0 0 0,1 0 1 0 0,0-1-1 0 0,0 1 0 0 0,0 0 0 0 0,0-1 0 0 0,2 1-23 0 0,21 19 150 0 0,-25-21-140 0 0,-1-1 1 0 0,1 1-1 0 0,-1-1 1 0 0,1 0-1 0 0,-1 0 1 0 0,1 0-1 0 0,0 0 1 0 0,-1 0-1 0 0,1 0 1 0 0,0 0-1 0 0,0 0 1 0 0,0-1-1 0 0,0 1 1 0 0,0-1-1 0 0,0 1 1 0 0,0-1 0 0 0,1 0-11 0 0,15 0 114 0 0,-3 0 2 0 0,-10 1-69 0 0,1-1 0 0 0,-1 1 0 0 0,0 0 1 0 0,0 1-1 0 0,4 0-47 0 0,-3 0 55 0 0,-1 0 0 0 0,1 0 0 0 0,0-1 0 0 0,0 0-1 0 0,4 0-54 0 0,8-3 155 0 0,-2-4-44 0 0,0 0-6 0 0,2 4 38 0 0,-6 2-93 0 0,-5 1-26 0 0,-1-1-1 0 0,1 0 0 0 0,0-1 0 0 0,0 1 0 0 0,5-3-23 0 0,9-7 64 0 0,5 5-10 0 0,11-11 10 0 0,-27 13-55 0 0,10-3 7 0 0,-5-1 23 0 0,0-6-29 0 0,-12 11-6 0 0,0 0 0 0 0,0 0-1 0 0,0 0 1 0 0,0 0-1 0 0,0 0 1 0 0,1 0-4 0 0,12-7-24 0 0,-9 0-79 0 0,-2-4-105 0 0,-3 12 229 0 0,0 0-72 0 0,-1 0-74 0 0,1 0-75 0 0,-1 0-89 0 0,1 0-84 0 0,-1 0-87 0 0,0 0-90 0 0,0 0-91 0 0,-1-2-93 0 0,0 1-95 0 0,1-2-98 0 0,-1-2-1233 0 0,0-4-1224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24.5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6072 0 0,'0'0'133'0'0,"0"0"23"0"0,0 0 12 0 0,0 0-54 0 0,0 0-8 0 0,0 0 38 0 0,0 0 123 0 0,0 0 223 0 0,0 0 20 0 0,0 0-13 0 0,0 0-60 0 0,0 0-21 0 0,0 0-6 0 0,0 0-16 0 0,0 0-54 0 0,0 0-20 0 0,0 0-6 0 0,0 0-8 0 0,0 0-22 0 0,0 0-10 0 0,0 0-2 0 0,0 0-7 0 0,-3 3-28 0 0,-7 7-11 0 0,7-7-2 0 0,3-3-4 0 0,0 3-18 0 0,-1 3-77 0 0,-7 9 259 0 0,6-11-324 0 0,0 0-57 0 0,1-2 25 0 0,0 0 1 0 0,1 0-1 0 0,-1 1 0 0 0,1-1 0 0 0,0 0 1 0 0,0 1-1 0 0,0-1 0 0 0,0 0 0 0 0,0 2-28 0 0,0 0 56 0 0,3 2 88 0 0,1-1-126 0 0,-1 0 50 0 0,-2-2-15 0 0,0 0 0 0 0,0-1-1 0 0,0 1 1 0 0,-1 0-1 0 0,1 0 1 0 0,-1 0 0 0 0,0 0-53 0 0,1 8 121 0 0,1 5 1 0 0,4 0-40 0 0,0 0-12 0 0,-4-1 32 0 0,-2-3-29 0 0,-1-7-42 0 0,1 1-1 0 0,1 0 1 0 0,-1-1 0 0 0,1 1-1 0 0,0 2-30 0 0,4 8 62 0 0,-3-9-28 0 0,0-1-1 0 0,-1 1 0 0 0,1 0 0 0 0,-1-1 0 0 0,-1 1 1 0 0,0 0-34 0 0,2 17 101 0 0,4 6-1 0 0,1 1 12 0 0,-6-6 8 0 0,-2 10 52 0 0,0 10-1 0 0,6-14-16 0 0,-1-17-86 0 0,3 22 94 0 0,-5-5 25 0 0,-3-21-135 0 0,1 10 46 0 0,4-2 4 0 0,-2-12-82 0 0,5 18 97 0 0,-3 6 76 0 0,-4-24-145 0 0,0 3-24 0 0,0-2 21 0 0,0 3 57 0 0,0 8 86 0 0,0-7-106 0 0,0-9 10 0 0,0-2-2 0 0,0 0-22 0 0,0 0-42 0 0,0 0-62 0 0,0 0-59 0 0,-1-4-60 0 0,0 0 35 0 0,-6-3-129 0 0,2 3 70 0 0,4 0 7 0 0,1 0-26 0 0,2 0-66 0 0,-2 3 85 0 0,1 0 36 0 0,0-1-44 0 0,-1 1 117 0 0,1 0 50 0 0,1-1 83 0 0,0-2 152 0 0,-1 2-188 0 0,0 1-55 0 0,0 0-52 0 0,-1-1-62 0 0,1 1-74 0 0,-1-1-84 0 0,1 1-24 0 0,-1 0-73 0 0,0-1-80 0 0,0 0-86 0 0,1 1-93 0 0,-1-1-100 0 0,0 0-105 0 0,0-1-112 0 0,0-1-964 0 0,0-5-1081 0 0</inkml:trace>
  <inkml:trace contextRef="#ctx0" brushRef="#br0" timeOffset="544.6">553 158 6592 0 0,'0'0'149'0'0,"0"0"23"0"0,0 0 11 0 0,0 0 41 0 0,0 0-46 0 0,0 0 37 0 0,-2 3 256 0 0,0-1-369 0 0,-1 1 53 0 0,-8 8 502 0 0,6-7-416 0 0,1 0-93 0 0,3-3-128 0 0,0 0-45 0 0,-2 1 238 0 0,1 0-73 0 0,-1-2-45 0 0,1 0-45 0 0,-1 0-17 0 0,1 1 42 0 0,-4 10 227 0 0,-4-5 13 0 0,-4 1-58 0 0,9-5-155 0 0,-5 3 130 0 0,-1 0 10 0 0,1 4-86 0 0,-3 1-101 0 0,0-3-48 0 0,10-5-10 0 0,-1-1 0 0 0,1 1 0 0 0,0 0-1 0 0,1 0 1 0 0,-1 1 0 0 0,0-1 3 0 0,-16 17-15 0 0,1-1 56 0 0,-19 18 159 0 0,-31 33 315 0 0,65-66-490 0 0,1 0-1 0 0,0 0 0 0 0,0-1 0 0 0,1 1 0 0 0,-1 0 1 0 0,0 2-25 0 0,1-3 14 0 0,0 0 1 0 0,1-1 0 0 0,-1 1 0 0 0,0 0-1 0 0,-1 0 1 0 0,1-1 0 0 0,0 1 0 0 0,0 0 0 0 0,-1-1-1 0 0,1 1 1 0 0,-1-1 0 0 0,1 0 0 0 0,-2 1-15 0 0,-8 3 79 0 0,10-5-71 0 0,0 0 1 0 0,0 1-1 0 0,0-1 1 0 0,0 1-1 0 0,-1-1 1 0 0,1 1-1 0 0,0-1 1 0 0,0 1-1 0 0,0 0 1 0 0,1-1-1 0 0,-1 1 1 0 0,0 0-1 0 0,0 0 1 0 0,0 0-1 0 0,0 0 1 0 0,1 0-1 0 0,-1 0 1 0 0,0 0-9 0 0,-4 13 120 0 0,-6-9 0 0 0,6 8-3 0 0,-5 0-10 0 0,7-10-3 0 0,3 2-2 0 0,-1-1-37 0 0,1-3-60 0 0,-1-1-1 0 0,1 0 0 0 0,0 1 0 0 0,0-1 1 0 0,0 1-1 0 0,-1-1 0 0 0,1 0 0 0 0,0 1 0 0 0,-1-1 1 0 0,1 0-1 0 0,0 0 0 0 0,-1 1 0 0 0,1-1 0 0 0,0 0 1 0 0,-1 1-1 0 0,1-1 0 0 0,-1 0 0 0 0,1 0 1 0 0,0 0-1 0 0,-1 0 0 0 0,1 1 0 0 0,-1-1 0 0 0,1 0 1 0 0,-1 0-1 0 0,1 0 0 0 0,0 0 0 0 0,-1 0 0 0 0,1 0 1 0 0,-1 0-1 0 0,1 0 0 0 0,-1 0 0 0 0,1 0-4 0 0,-3 0 90 0 0,3 0-2 0 0,0 0 0 0 0,0 2 0 0 0,0 9 0 0 0,0-11-87 0 0,0 0 1 0 0,0 0-1 0 0,0 0 1 0 0,0 0-1 0 0,0 0 1 0 0,0 0-1 0 0,0 0 1 0 0,0 0-1 0 0,0 1 1 0 0,0-1 0 0 0,0 0-1 0 0,0 0 1 0 0,0 0-1 0 0,0 0 1 0 0,0 0-1 0 0,0 0 1 0 0,0 0-1 0 0,0 0 1 0 0,0 0-1 0 0,0 0 1 0 0,0 1 0 0 0,0-1-1 0 0,0 0 1 0 0,0 0-1 0 0,0 0 1 0 0,0 0-1 0 0,0 0 1 0 0,0 0-1 0 0,1 0 1 0 0,-1 0-1 0 0,0 0 1 0 0,0 0 0 0 0,0 0-1 0 0,0 0 1 0 0,0 0-1 0 0,0 0 1 0 0,0 0-1 0 0,0 0 1 0 0,0 0-1 0 0,0 1 1 0 0,0-1-1 0 0,0 0 1 0 0,1 0-1 0 0,-1 0 1 0 0,0 0 0 0 0,0 0-1 0 0,0 0 1 0 0,0 0-1 0 0,0 0 1 0 0,0 0-1 0 0,0 0 1 0 0,0 0-1 0 0,0 0 1 0 0,0-1-1 0 0,1 1 1 0 0,-1 0 0 0 0,0 0-2 0 0,0 0 3 0 0,1 0 1 0 0,-1 0 0 0 0,1 0 0 0 0,-1 0 0 0 0,0 0-1 0 0,1 0 1 0 0,-1 0 0 0 0,1 0 0 0 0,-1 0 0 0 0,1 0-1 0 0,-1 1 1 0 0,1-1 0 0 0,-1 0 0 0 0,0 0 0 0 0,1 0-1 0 0,-1 0 1 0 0,1 1 0 0 0,-1-1 0 0 0,0 0 0 0 0,1 0-1 0 0,-1 1 1 0 0,0-1 0 0 0,1 0 0 0 0,-1 1 0 0 0,0-1-1 0 0,1 0 1 0 0,-1 1 0 0 0,0-1 0 0 0,0 0 0 0 0,0 1-1 0 0,1-1 1 0 0,-1 1-4 0 0,1 8 143 0 0,2-6-55 0 0,11 7 31 0 0,0-7 62 0 0,-3-2-29 0 0,1 5 33 0 0,-10-5-158 0 0,-1 0-1 0 0,1 0 0 0 0,0 0 0 0 0,0 0 0 0 0,-1 0 1 0 0,1-1-1 0 0,0 1 0 0 0,0 0 0 0 0,0-1 1 0 0,0 0-1 0 0,0 0 0 0 0,0 1 0 0 0,1-1-26 0 0,28 1 86 0 0,-27 0-85 0 0,0-1 0 0 0,1 1 0 0 0,-1 0-1 0 0,0 1 1 0 0,0-1 0 0 0,0 1 0 0 0,1-1 0 0 0,-2 1 0 0 0,3 1-1 0 0,15 9 15 0 0,-19-11-5 0 0,1 0 1 0 0,0-1 0 0 0,0 1-1 0 0,0 0 1 0 0,-1-1-1 0 0,1 0 1 0 0,0 0 0 0 0,1 0-11 0 0,14 2 69 0 0,-1 4-18 0 0,-2-1-15 0 0,14 1 24 0 0,-8 4-35 0 0,6-5 28 0 0,-12 1-35 0 0,-12-4-8 0 0,1-1 0 0 0,-1 0 0 0 0,0 0 0 0 0,1 0 0 0 0,-1-1 1 0 0,0 1-1 0 0,1-1 0 0 0,1 1-10 0 0,-3-2 11 0 0,-1 2 1 0 0,1-1-1 0 0,0 0 0 0 0,-1 0 1 0 0,1 0-1 0 0,0 1 1 0 0,-1-1-1 0 0,1 1 0 0 0,0-1 1 0 0,-1 1-1 0 0,1 0 0 0 0,-1-1 1 0 0,1 1-1 0 0,-1 0 1 0 0,1 1-12 0 0,6 3 56 0 0,5 0 63 0 0,-8 2-40 0 0,-5-7-74 0 0,0 0 1 0 0,0 1-1 0 0,1-1 0 0 0,-1 1 1 0 0,0-1-1 0 0,0 0 0 0 0,1 1 1 0 0,-1-1-1 0 0,1 1 0 0 0,-1-1 1 0 0,0 0-1 0 0,1 1 0 0 0,-1-1 1 0 0,1 0-1 0 0,-1 0 0 0 0,0 1 1 0 0,1-1-1 0 0,-1 0 0 0 0,1 0 1 0 0,-1 0-1 0 0,1 0 0 0 0,-1 0 1 0 0,1 1-1 0 0,-1-1 0 0 0,1 0 1 0 0,-1 0-1 0 0,1 0 1 0 0,-1 0-1 0 0,1 0 0 0 0,-1-1 1 0 0,1 1-1 0 0,0 0-5 0 0,12 0 134 0 0,-11 0 2 0 0,-2 0 0 0 0,0 0 0 0 0,0 0 0 0 0,0 0 0 0 0,0 0-4 0 0,0 0-17 0 0,0 0-10 0 0,0 0-1 0 0,0 0-4 0 0,0 0-17 0 0,0 0-10 0 0,3 3-1 0 0,8 7-1 0 0,-9-7 0 0 0,-2-3 14 0 0,0 0-14 0 0,0 0-1 0 0,0 0 1 0 0,0 0-6 0 0,0 0-26 0 0,0 0-99 0 0,0 0-15 0 0,0 0 18 0 0,0 0-23 0 0,0 0-55 0 0,0 0-142 0 0,3-3-255 0 0,10-10-19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37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6296 0 0,'0'0'184'0'0,"0"0"-41"0"0,0 0 6 0 0,0 0 64 0 0,0 0 194 0 0,0 0 357 0 0,0 0 32 0 0,0 0-334 0 0,0 0-208 0 0,0 0-71 0 0,0 0-2 0 0,0 0 32 0 0,0 0-28 0 0,0 3-3 0 0,0 10 123 0 0,0 1-56 0 0,0-1-45 0 0,0 1-38 0 0,0 74 571 0 0,2-75-625 0 0,4 9 99 0 0,-4-17-149 0 0,-1 1 0 0 0,1 0 0 0 0,-1 0 0 0 0,0-1 0 0 0,-1 1 0 0 0,1 1-62 0 0,-2 21 289 0 0,1 23 283 0 0,1-34-419 0 0,2-3-47 0 0,2 1 2 0 0,1 3 18 0 0,-4-1 16 0 0,-2-4-47 0 0,0 20 163 0 0,0-9 1 0 0,0-4 44 0 0,0 1 106 0 0,1-2-209 0 0,0-17-184 0 0,-1-1-1 0 0,1 1 1 0 0,-1 0 0 0 0,1 0-1 0 0,0 0 1 0 0,0-1-1 0 0,-1 1 1 0 0,1 0 0 0 0,0-1-1 0 0,1 1 1 0 0,-1-1-1 0 0,1 2-14 0 0,1 1 100 0 0,-2 0-54 0 0,-2 3-18 0 0,0-7-16 0 0,1 3 60 0 0,0-3-1 0 0,0 0-30 0 0,0 0-93 0 0,0 0-91 0 0,0 0-91 0 0,0 0 67 0 0,0 0-39 0 0,0 0-42 0 0,0 0-40 0 0,0 0-390 0 0,0 0 90 0 0,0 0-53 0 0,0 0-757 0 0,0 0-597 0 0,0 0-1133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37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17 6824 0 0,'0'0'149'0'0,"0"0"23"0"0,0 0 13 0 0,0-3-21 0 0,0-4-105 0 0,-2 4-8 0 0,1 2-126 0 0,-1 0 71 0 0,-1 1 61 0 0,1-1 53 0 0,-4 1 207 0 0,1-1 24 0 0,-7 2 524 0 0,9-1-631 0 0,0 0-37 0 0,0 0-18 0 0,1 0-106 0 0,-1 0 275 0 0,0 0-10 0 0,-17 0 302 0 0,-7 0 85 0 0,15 3-538 0 0,-2 7-3 0 0,10-7-39 0 0,1-2-64 0 0,-1-1-42 0 0,-1-1-23 0 0,2 1 27 0 0,-1 0-11 0 0,2 0-20 0 0,0 0 0 0 0,0 0 0 0 0,-1 0 1 0 0,1 0-1 0 0,0 0 0 0 0,0 0 1 0 0,0 1-1 0 0,0-1 0 0 0,0 1 1 0 0,0-1-1 0 0,0 1 0 0 0,0 0 0 0 0,0 0 1 0 0,0 0-13 0 0,-13 11 108 0 0,14-10-108 0 0,0-1 1 0 0,0 0 0 0 0,0 0-1 0 0,-1 0 1 0 0,1 0 0 0 0,0 0-1 0 0,-1 0 1 0 0,1 0 0 0 0,-1-1-1 0 0,0 1 1 0 0,1-1 0 0 0,-1 1-1 0 0,1-1 1 0 0,-1 1 0 0 0,0-1-1 0 0,1 0 1 0 0,-1 0 0 0 0,0 0-1 0 0,1 0 0 0 0,1 0 0 0 0,-1 0 0 0 0,1 0 0 0 0,-1 0 0 0 0,1 0 0 0 0,-1 0 0 0 0,1 0 0 0 0,-1 0 0 0 0,1 0 0 0 0,-1 0 0 0 0,1 0 0 0 0,-1 0 0 0 0,1 1 0 0 0,-1-1 0 0 0,1 0 0 0 0,-1 0 0 0 0,1 0 0 0 0,-1 1 0 0 0,1-1 0 0 0,0 0 0 0 0,-1 0 0 0 0,1 1 0 0 0,-1-1 0 0 0,1 0 0 0 0,0 1 0 0 0,-1-1 0 0 0,1 1 0 0 0,0-1 0 0 0,-1 0 0 0 0,1 1 0 0 0,0-1 0 0 0,0 1 0 0 0,-5 6 0 0 0,-5-2 0 0 0,4 5 0 0 0,-7-4 0 0 0,12-6 0 0 0,0 1 0 0 0,0 0 0 0 0,0 0 0 0 0,0 0 0 0 0,-1-1 0 0 0,1 1 0 0 0,1 0 0 0 0,-1 0 0 0 0,0 1 0 0 0,0-1 0 0 0,0 0 0 0 0,0 1 0 0 0,-2 14-12 0 0,3-10 3 0 0,0-5 8 0 0,0 0 0 0 0,0 0-1 0 0,0 0 1 0 0,0 0-1 0 0,-1 0 1 0 0,1 0-1 0 0,0 0 1 0 0,1 0-1 0 0,-1 0 1 0 0,0 0 0 0 0,0 0-1 0 0,0-1 1 0 0,1 1-1 0 0,-1 0 1 0 0,0 0-1 0 0,1 0 1 0 0,-1 0 0 0 0,0 0-1 0 0,1-1 1 0 0,-1 1-1 0 0,1 0 1 0 0,0 0-1 0 0,-1-1 1 0 0,1 1-1 0 0,0 0 1 0 0,-1-1 0 0 0,1 1-1 0 0,0 0 1 0 0,0-1-1 0 0,-1 1 1 0 0,1-1-1 0 0,0 0 1 0 0,0 1-1 0 0,0-1 1 0 0,0 0 0 0 0,0 1 1 0 0,15 12 0 0 0,-9-5 0 0 0,-4-5 0 0 0,0 0 0 0 0,1 0 0 0 0,-1 1 0 0 0,1-2 0 0 0,-1 1 0 0 0,2 0 0 0 0,29 15 0 0 0,-8-5-3 0 0,-17-9 7 0 0,-1 0 1 0 0,1 0-1 0 0,2 3-4 0 0,15 6 40 0 0,-17-10-32 0 0,-1 1 1 0 0,1 1 0 0 0,2 1-9 0 0,0 1 21 0 0,-4-3-11 0 0,-1 0-1 0 0,-1 0 1 0 0,1 1 0 0 0,4 3-10 0 0,-6-4 2 0 0,1 1 0 0 0,1-1 1 0 0,-1 0-1 0 0,1-1 0 0 0,-1 1-2 0 0,1-1 14 0 0,0 1 1 0 0,-1-1-1 0 0,0 1 0 0 0,0 1 0 0 0,0-1-14 0 0,4 4 93 0 0,8 2 97 0 0,6 5 110 0 0,-12 0-148 0 0,-6-2-28 0 0,2-9-59 0 0,-7-4-62 0 0,1 1 1 0 0,-1-1 0 0 0,1 0 0 0 0,-1 0 0 0 0,1 1 0 0 0,-1-1-1 0 0,0 0 1 0 0,1 1 0 0 0,-1-1 0 0 0,0 0 0 0 0,1 1-1 0 0,-1-1 1 0 0,0 1 0 0 0,1-1 0 0 0,-1 0 0 0 0,0 1-1 0 0,0-1 1 0 0,0 1 0 0 0,1-1 0 0 0,-1 1 0 0 0,0-1-1 0 0,0 1 1 0 0,0-1 0 0 0,0 1 0 0 0,0-1 0 0 0,0 1 0 0 0,0-1-1 0 0,0 1 1 0 0,0-1 0 0 0,0 1 0 0 0,0-1 0 0 0,0 1-4 0 0,0 27 195 0 0,0-18-58 0 0,0 2 99 0 0,0-11-229 0 0,0-1 1 0 0,0 0 0 0 0,0 1 0 0 0,0-1 0 0 0,0 1-1 0 0,0-1 1 0 0,0 0 0 0 0,0 1 0 0 0,0-1 0 0 0,-1 1-1 0 0,1-1 1 0 0,0 1 0 0 0,0-1 0 0 0,0 0 0 0 0,0 1 0 0 0,-1-1-1 0 0,1 0 1 0 0,0 1 0 0 0,0-1 0 0 0,-1 0 0 0 0,1 1-1 0 0,0-1 1 0 0,-1 0 0 0 0,1 1 0 0 0,0-1 0 0 0,-1 0 0 0 0,1 0-1 0 0,0 0 1 0 0,-1 1 0 0 0,1-1 0 0 0,-1 0-8 0 0,-6 5 160 0 0,2 5 86 0 0,-5-4 2 0 0,6-1-125 0 0,1 1-34 0 0,0 1-21 0 0,-6 1-8 0 0,-22-3 80 0 0,14 8-89 0 0,16-11-47 0 0,0-1-1 0 0,0 0 1 0 0,0 0-1 0 0,-1 1 1 0 0,1-1-1 0 0,-1 0 1 0 0,1 0-1 0 0,-1 0 0 0 0,1 0 1 0 0,-1-1-1 0 0,1 1 1 0 0,-1 0-1 0 0,0-1 1 0 0,1 1-1 0 0,-1-1 1 0 0,0 1-1 0 0,0-1 0 0 0,1 0 1 0 0,-2 0-4 0 0,-4 0 8 0 0,5 0-2 0 0,0-1-1 0 0,0 1 1 0 0,0 0 0 0 0,0 1-1 0 0,-1-1 1 0 0,1 0-1 0 0,0 1 1 0 0,0-1-1 0 0,0 1 1 0 0,-1 0-6 0 0,-5 4 9 0 0,6-4-9 0 0,1 0 0 0 0,0-1 0 0 0,-1 1 0 0 0,1 0 1 0 0,-1 0-1 0 0,1-1 0 0 0,-1 1 0 0 0,0-1 0 0 0,1 1 0 0 0,-1-1 0 0 0,1 0 0 0 0,-1 1 0 0 0,0-1 1 0 0,0 0-1 0 0,-6 0 36 0 0,0 0-44 0 0,1 0-46 0 0,-1 0-50 0 0,0 0-50 0 0,0 0-54 0 0,-1 0-54 0 0,0 0-58 0 0,-20 0-246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37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9728 0 0,'0'0'222'0'0,"0"0"30"0"0,0 0 18 0 0,0-1-117 0 0,0-1-80 0 0,0-9 42 0 0,0 4-34 0 0,0 2 92 0 0,0 2-75 0 0,0 3-90 0 0,0 0 0 0 0,0 0-1 0 0,0 0 1 0 0,0-1 0 0 0,0 1 0 0 0,0 0 0 0 0,0 0-1 0 0,0 0 1 0 0,0 0 0 0 0,0 0 0 0 0,0 0-1 0 0,0 0 1 0 0,0 0 0 0 0,0 0 0 0 0,0 0 0 0 0,0-1-1 0 0,0 1 1 0 0,0 0 0 0 0,0 0 0 0 0,0 0 0 0 0,0 0-1 0 0,0 0 1 0 0,0 0 0 0 0,0 0 0 0 0,0 0 0 0 0,0 0-1 0 0,0 0 1 0 0,0 0 0 0 0,0-1 0 0 0,0 1-1 0 0,1 0 1 0 0,-1 0 0 0 0,0 0 0 0 0,0 0 0 0 0,0 0-1 0 0,0 0 1 0 0,0 0 0 0 0,0 0 0 0 0,0 0 0 0 0,0 0-1 0 0,0 0 1 0 0,0 0 0 0 0,0 0 0 0 0,1 0-1 0 0,-1 0 1 0 0,0 0 0 0 0,0 0 0 0 0,0 0 0 0 0,0 0-1 0 0,0 0 1 0 0,0 0 0 0 0,0 0 0 0 0,0 0 0 0 0,0 0-1 0 0,0 0 1 0 0,0 0 0 0 0,1 0-8 0 0,9 0 455 0 0,-7 0-195 0 0,-3 0-124 0 0,0 0-38 0 0,2-2-56 0 0,0 0-86 0 0,0 1 40 0 0,4-4 109 0 0,-3 3-90 0 0,-1 1-39 0 0,1 0-33 0 0,-1 0-50 0 0,1 1-59 0 0,0 0-66 0 0,0-1-78 0 0,-1 1 33 0 0,0 0-44 0 0,-1 0-41 0 0,1 0-36 0 0,0 0-118 0 0,-1 0-35 0 0,5 0-1224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38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64 6176 0 0,'0'0'177'0'0,"-3"-3"0"0"0,-7-10-139 0 0,1-4-11 0 0,7 10 57 0 0,0 5 117 0 0,-1-1 33 0 0,1 2-10 0 0,1 0-43 0 0,0 0-37 0 0,0 0-34 0 0,-2 1 50 0 0,0 1-85 0 0,1 1 1 0 0,-1-2 83 0 0,2-1-49 0 0,0 0 33 0 0,-1 0 38 0 0,1 0 42 0 0,-3-3-162 0 0,-1 1 74 0 0,-1 1 101 0 0,-4-1 207 0 0,-1 2 22 0 0,3 1-191 0 0,1 0-93 0 0,0 0-60 0 0,4 0-101 0 0,-9 0 185 0 0,-9 0 159 0 0,10 0-170 0 0,3 1-106 0 0,3 0-99 0 0,-3 7 127 0 0,8-8-111 0 0,-1 1 1 0 0,1-1-1 0 0,0 0 1 0 0,-1 1-1 0 0,1-1 1 0 0,0 1-1 0 0,-1-1 1 0 0,1 0-1 0 0,-1 1 1 0 0,1-1-1 0 0,0 0 1 0 0,-1 0-1 0 0,1 1 1 0 0,-1-1-1 0 0,1 0 1 0 0,-1 0-1 0 0,1 0 1 0 0,-1 0-1 0 0,1 1 1 0 0,-1-1 0 0 0,1 0-1 0 0,-1 0 1 0 0,1 0-1 0 0,-1 0 1 0 0,1 0-1 0 0,-1 0 1 0 0,1 0-1 0 0,-1 0 1 0 0,1-1-6 0 0,-16 5 106 0 0,1 8-59 0 0,-2 1 2 0 0,12-10-43 0 0,5-3-4 0 0,-1 0 1 0 0,0 1-1 0 0,1-1 0 0 0,-1 0 0 0 0,0 0 0 0 0,1 1 1 0 0,-1-1-1 0 0,1 1 0 0 0,-1-1 0 0 0,1 1 0 0 0,-1-1 0 0 0,1 1 1 0 0,-1-1-1 0 0,1 1 0 0 0,-1-1 0 0 0,1 1 0 0 0,0-1 0 0 0,-1 1 1 0 0,1 0-1 0 0,0-1 0 0 0,0 1 0 0 0,-1 0-2 0 0,-1 4 13 0 0,-11 15-2 0 0,0 5-11 0 0,10-18-1 0 0,0 0 1 0 0,-1 1 0 0 0,0-1 0 0 0,-2 2 0 0 0,-6 16 17 0 0,9-16 14 0 0,0-1-13 0 0,0 0 1 0 0,0 1-1 0 0,1-1 0 0 0,1 1 1 0 0,-1 0-1 0 0,1-1 1 0 0,1 3-19 0 0,-1-7 9 0 0,1 0 0 0 0,-1 1 0 0 0,1-1 0 0 0,-1 0 0 0 0,0 1-1 0 0,-1-1 1 0 0,1 0 0 0 0,-1 1-9 0 0,1-3 4 0 0,0 0-1 0 0,0 0 1 0 0,0 0-1 0 0,0 1 1 0 0,1-1 0 0 0,-1 0-1 0 0,1 0 1 0 0,0 1-1 0 0,-1-1 1 0 0,1 0-1 0 0,0 1 1 0 0,1-1-1 0 0,-1 0 1 0 0,0 0-1 0 0,1 1 1 0 0,-1 0-4 0 0,6 13 49 0 0,-4-13-37 0 0,-1 0 0 0 0,0 1 0 0 0,0-1-1 0 0,0 0 1 0 0,-1 1 0 0 0,1-1 0 0 0,-1 1 0 0 0,1 1-12 0 0,-2-4 6 0 0,2 1 1 0 0,-1 0-1 0 0,0-1 1 0 0,0 1-1 0 0,0 0 1 0 0,1-1-1 0 0,-1 1 1 0 0,1 0-1 0 0,-1-1 1 0 0,1 1 0 0 0,0-1-1 0 0,-1 1 1 0 0,1-1-1 0 0,0 1 1 0 0,1 0-7 0 0,3 6 30 0 0,4 12 29 0 0,-7-14-59 0 0,1 0 1 0 0,-1 0 0 0 0,1-1 0 0 0,1 1 0 0 0,-1-1 0 0 0,4 4-1 0 0,10 4 37 0 0,14 3 399 0 0,-15-13-179 0 0,0-1-46 0 0,-8 3-175 0 0,-7-4-37 0 0,0 0 1 0 0,1 0 0 0 0,-1 0 0 0 0,1 0-1 0 0,-1-1 1 0 0,1 1 0 0 0,0-1 0 0 0,-1 1-1 0 0,1-1 1 0 0,-1 1 0 0 0,1-1 0 0 0,0 0-1 0 0,-1 0 1 0 0,1 0 0 0 0,1 0 0 0 0,1 0-5 0 0,0 0-1 0 0,0-1 1 0 0,0 0 0 0 0,0 1-1 0 0,0-1 1 0 0,-1-1 0 0 0,1 1-1 0 0,0-1 1 0 0,-1 1 0 0 0,4-3 5 0 0,8 2 40 0 0,1-1 77 0 0,-11 1-70 0 0,4-3 50 0 0,-1 1 0 0 0,1-1 0 0 0,2-3-97 0 0,-9 6 11 0 0,0 1 1 0 0,1-1 0 0 0,-2 0-1 0 0,1 0 1 0 0,0 0 0 0 0,0 0-1 0 0,-1-1 1 0 0,1 1 0 0 0,0-1-12 0 0,7-17 95 0 0,-8 15-87 0 0,1 0-1 0 0,1 0 1 0 0,-1 0 0 0 0,1 1-1 0 0,0-1 1 0 0,0 1-1 0 0,0 0 1 0 0,2-2-8 0 0,-3 4 3 0 0,0 0 1 0 0,-1-1-1 0 0,1 1 1 0 0,-1-1 0 0 0,1 1-1 0 0,-1-1 1 0 0,0 0-1 0 0,0 1 1 0 0,0-1-1 0 0,0 0 1 0 0,-1 0 0 0 0,1 0-1 0 0,-1 0 1 0 0,0 1-1 0 0,1-1 1 0 0,-1 0 0 0 0,0 0-1 0 0,-1 0 1 0 0,1 0-1 0 0,-1 0 1 0 0,1 0-4 0 0,-1-3 6 0 0,1 1 0 0 0,-1-1 0 0 0,1 1 0 0 0,1-1 0 0 0,-1 1 0 0 0,1-1 0 0 0,0 1 1 0 0,1-4-7 0 0,3-1 0 0 0,2-9 14 0 0,-6 1 25 0 0,-1-74 36 0 0,0 87-63 0 0,0-7-41 0 0,0 6-6 0 0,0 13 23 0 0,0 8 12 0 0,0-8 0 0 0,0 0 0 0 0,0 0 0 0 0,0 0 0 0 0,1 0 0 0 0,1 3 0 0 0,4 3 0 0 0,-5-12 0 0 0,0 1 0 0 0,0-1 0 0 0,0 1 0 0 0,-1-1 0 0 0,1 1 0 0 0,-1 0 0 0 0,1-1 0 0 0,-1 1 0 0 0,1-1 0 0 0,-1 1 0 0 0,0 0 0 0 0,0 0 0 0 0,0-1 0 0 0,0 1 0 0 0,0 8 0 0 0,-1-6 0 0 0,1-1 0 0 0,0 1 0 0 0,0-1 0 0 0,0 1 0 0 0,0 0 0 0 0,1-1 0 0 0,0 1 0 0 0,-1-1 0 0 0,2 3 0 0 0,2 4 0 0 0,3 8 14 0 0,-5-2 25 0 0,-2-14-34 0 0,0 0 0 0 0,0 0 1 0 0,1-1-1 0 0,-1 1 0 0 0,1 0 1 0 0,-1 0-1 0 0,1-1 0 0 0,-1 1 0 0 0,1 0 1 0 0,0-1-1 0 0,0 1 0 0 0,0-1 0 0 0,0 1-5 0 0,0-1 12 0 0,0 1 0 0 0,0-1-1 0 0,0 1 1 0 0,-1 0-1 0 0,1-1 1 0 0,0 1-1 0 0,-1 0 1 0 0,1 0-1 0 0,-1-1 1 0 0,0 1-1 0 0,1 0 1 0 0,-1 0 0 0 0,0 0-12 0 0,0-1 10 0 0,0 1 0 0 0,0 0 1 0 0,0-1-1 0 0,1 1 0 0 0,-1-1 1 0 0,1 1-1 0 0,-1 0 1 0 0,1-1-1 0 0,-1 1 0 0 0,1-1 1 0 0,0 1-1 0 0,0-1 0 0 0,0 1 1 0 0,0-1-11 0 0,4 7 43 0 0,11 24 97 0 0,-16-26-118 0 0,1 1 6 0 0,3-2 39 0 0,9 8-56 0 0,-7-7-43 0 0,-3-2-84 0 0,-1-1-85 0 0,-1-2 53 0 0,0 1-37 0 0,0 0-63 0 0,0-1-44 0 0,-1 1-42 0 0,1 0-36 0 0,-1 0-150 0 0,1-1-44 0 0,0 2-660 0 0,4-1-646 0 0,4-1-1074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40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0 112 9904 0 0,'0'3'222'0'0,"0"23"302"0"0,1-23-364 0 0,1-1-82 0 0,4 7-34 0 0,-1 7-42 0 0,-3 3 3 0 0,-2-5 43 0 0,0-11-30 0 0,0 4 117 0 0,0 0 45 0 0,-1-5-128 0 0,1 0 1 0 0,1-1 0 0 0,-1 1-1 0 0,0-1 1 0 0,0 1-1 0 0,1 0 1 0 0,-1-1-1 0 0,1 1 1 0 0,0 0-53 0 0,3 6 215 0 0,2 2 86 0 0,-3 4 94 0 0,-3-9-47 0 0,0 1-81 0 0,-1 0-26 0 0,1 3 35 0 0,0 3 61 0 0,-1-5-13 0 0,1-1 56 0 0,0-3-141 0 0,0 0 38 0 0,0 3 282 0 0,1-4-229 0 0,-1 1 37 0 0,0 0 40 0 0,0-1 41 0 0,0 1 44 0 0,1 0 47 0 0,1-6-448 0 0,6-7-54 0 0,-7 6-16 0 0,0 1-1 0 0,0-1 0 0 0,0 0 0 0 0,0 1 0 0 0,-1-1 0 0 0,1 0 0 0 0,-1 1 1 0 0,0-1-1 0 0,0 0-20 0 0,-1-5 8 0 0,0-12 14 0 0,5 6 25 0 0,0 7-28 0 0,-1 0 1 0 0,0 0-1 0 0,-1 0 0 0 0,2-6-19 0 0,-4 13 3 0 0,5-13-2 0 0,1 0 1 0 0,1 0-1 0 0,0 1 1 0 0,1 0-1 0 0,0 0 0 0 0,2-1-1 0 0,-1 1-7 0 0,-2 4-24 0 0,1 0 0 0 0,-1 0-1 0 0,2 1 1 0 0,5-5 31 0 0,5-5-31 0 0,4-6 31 0 0,-20 21 0 0 0,2 1 0 0 0,-2 1 0 0 0,0 0 0 0 0,0 1 0 0 0,1-1 0 0 0,-1 1 0 0 0,0-1 0 0 0,0 1 0 0 0,0 0 0 0 0,1 0 0 0 0,-1 1 0 0 0,1-1 0 0 0,7 1 0 0 0,5-1-13 0 0,0 2-51 0 0,-12 1 53 0 0,-1-1 0 0 0,1 1 0 0 0,-1 0 0 0 0,1 0 0 0 0,-1 1 0 0 0,0-1 11 0 0,5 5-1 0 0,5 8 1 0 0,18 63 0 0 0,-30-75 0 0 0,1 0 0 0 0,-2 1 0 0 0,1-1 0 0 0,0 0 0 0 0,-1 1 0 0 0,0-1 0 0 0,0 0 0 0 0,0 1 0 0 0,-1 3 0 0 0,0 8 0 0 0,1 2 9 0 0,0 1 128 0 0,0 39 93 0 0,0-45-216 0 0,0-11 0 0 0,0-2-62 0 0,0 0-127 0 0,0 0-96 0 0,0 0-388 0 0,0 0 498 0 0,0 0 21 0 0,0 0-11 0 0,0 0-45 0 0,0 0-7 0 0,0 0-45 0 0,0 0-49 0 0,0 0-57 0 0,0 0-61 0 0,0 0-56 0 0,0 0-50 0 0,0 0-44 0 0,0 0-162 0 0,0 0-44 0 0,0 0-195 0 0,0 0-530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40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96 9560 0 0,'0'0'216'0'0,"0"0"32"0"0,0 0 10 0 0,0 0-107 0 0,0-2-78 0 0,1-5-32 0 0,5 3-35 0 0,0-1 57 0 0,-1-2 127 0 0,-5 7-173 0 0,0-1 0 0 0,0 1 0 0 0,1 0 0 0 0,-1-1 1 0 0,0 1-1 0 0,1-1 0 0 0,-1 1 0 0 0,0 0 0 0 0,1-1 0 0 0,-1 1 0 0 0,0 0 0 0 0,1-1 0 0 0,-1 1 0 0 0,1 0 0 0 0,-1 0 0 0 0,1-1 0 0 0,-1 1 0 0 0,0 0 0 0 0,1 0 0 0 0,-1 0 0 0 0,1-1 0 0 0,-1 1 0 0 0,1 0 0 0 0,-1 0 0 0 0,1 0 0 0 0,-1 0 0 0 0,1 0 0 0 0,-1 0 1 0 0,1 0-1 0 0,-1 0 0 0 0,1 0 0 0 0,0 1-17 0 0,-1-1 17 0 0,1 0-1 0 0,-1 0 1 0 0,1 0 0 0 0,-1 0 0 0 0,1 0 0 0 0,-1 0 0 0 0,1 0 0 0 0,-1 0 0 0 0,1 0 0 0 0,-1 0 0 0 0,1 0 0 0 0,-1-1-1 0 0,1 1 1 0 0,-1 0 0 0 0,1 0 0 0 0,-1 0 0 0 0,1-1 0 0 0,-1 1 0 0 0,1 0 0 0 0,-1 0 0 0 0,0-1 0 0 0,1 1-1 0 0,-1-1 1 0 0,0 1 0 0 0,1 0 0 0 0,-1-1 0 0 0,0 1 0 0 0,1-1 0 0 0,-1 1-17 0 0,8-7 314 0 0,13 1-44 0 0,-11-7-50 0 0,1 6-131 0 0,4 1 60 0 0,-11 4-87 0 0,0 1 0 0 0,0-1 0 0 0,0 0 0 0 0,0 0 0 0 0,-1 0 0 0 0,4-3-62 0 0,-5 3 113 0 0,0 1-36 0 0,2 0-21 0 0,0 1-119 0 0,-1 1-99 0 0,0 0-110 0 0,-1-1 82 0 0,-1 0-35 0 0,2 0-317 0 0,0 0 66 0 0,-1 0-48 0 0,3 0-627 0 0,1 0-500 0 0,4 0-947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42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81 8840 0 0,'0'0'197'0'0,"0"-3"24"0"0,0 0-141 0 0,0-13 237 0 0,-1 12-247 0 0,-1 1-43 0 0,-8-2-27 0 0,5-6 0 0 0,1 8 16 0 0,1 1 35 0 0,-2-1 139 0 0,4 0-47 0 0,0-2 34 0 0,1 5-166 0 0,1 0 0 0 0,-1 0 0 0 0,0 0-1 0 0,0 0 1 0 0,0 0 0 0 0,0 0 0 0 0,0 0 0 0 0,0 0-1 0 0,0 0 1 0 0,0 0 0 0 0,0-1 0 0 0,0 1 0 0 0,0 0 0 0 0,0 0-1 0 0,0 0 1 0 0,0 0 0 0 0,0 0 0 0 0,0 0 0 0 0,0 0 0 0 0,0 0-1 0 0,-1 0 1 0 0,1 0 0 0 0,0 0 0 0 0,0-1 0 0 0,0 1 0 0 0,0 0-1 0 0,0 0 1 0 0,0 0 0 0 0,0 0 0 0 0,0 0 0 0 0,0 0 0 0 0,0 0-1 0 0,0 0 1 0 0,0 0 0 0 0,0 0 0 0 0,0 0 0 0 0,0 0 0 0 0,-1 0-1 0 0,1 0 1 0 0,0 0 0 0 0,0 0 0 0 0,0 0 0 0 0,0 0 0 0 0,0 0-1 0 0,0 0 1 0 0,0 0 0 0 0,0 0 0 0 0,0 0 0 0 0,0 0 0 0 0,-1 0-1 0 0,1 0 1 0 0,0 0 0 0 0,0 0 0 0 0,0 0 0 0 0,0 0-1 0 0,0 0 1 0 0,0 0-11 0 0,-8-1 390 0 0,1-3-58 0 0,1 0-51 0 0,1 0-45 0 0,3 2 6 0 0,0 1-67 0 0,0 0-55 0 0,0 1-45 0 0,-1 0-28 0 0,-1 1-9 0 0,3-1 12 0 0,1 0 8 0 0,-5 0 167 0 0,1 0-45 0 0,0 0-38 0 0,0 0-35 0 0,-1 0-3 0 0,0 0-40 0 0,-10 0 41 0 0,9 0-16 0 0,1 3 41 0 0,-14 8 21 0 0,15-9-127 0 0,0 1 0 0 0,0-1 0 0 0,1 1 0 0 0,-1-1 1 0 0,-3 4-25 0 0,-11 11 76 0 0,12-12-59 0 0,-1 1 1 0 0,1-1-1 0 0,1 1 1 0 0,-1 1-1 0 0,1-1 1 0 0,-2 5-18 0 0,-5 11 139 0 0,-10 16-139 0 0,16-29 24 0 0,5-8-18 0 0,0 0 0 0 0,0 0 0 0 0,0 1 0 0 0,0-1 0 0 0,0 1 0 0 0,0-1 0 0 0,1 1 1 0 0,-1-1-1 0 0,1 1 0 0 0,-1-1 0 0 0,1 1 0 0 0,-1-1 0 0 0,1 1 0 0 0,0 0 0 0 0,0-1 0 0 0,0 1 1 0 0,0 1-7 0 0,-2 14 44 0 0,-1-7 14 0 0,-1-2 19 0 0,0 2 36 0 0,0 4 100 0 0,5 8-20 0 0,-1-14-99 0 0,0 2 28 0 0,0 3-9 0 0,3-4-92 0 0,3-5-24 0 0,-5-3 1 0 0,-1-1 0 0 0,1 0 1 0 0,-1 0-1 0 0,1 1 1 0 0,-1-1-1 0 0,0 0 1 0 0,1 1-1 0 0,-1-1 0 0 0,0 0 1 0 0,1 1-1 0 0,-1-1 1 0 0,0 0-1 0 0,1 1 1 0 0,-1-1-1 0 0,0 1 0 0 0,0-1 1 0 0,1 1-1 0 0,-1-1 1 0 0,0 1-1 0 0,0-1 1 0 0,0 0-1 0 0,0 1 0 0 0,0-1 1 0 0,0 1-1 0 0,0-1 1 0 0,1 1-1 0 0,-1-1 0 0 0,-1 1 1 0 0,1-1-1 0 0,0 1 1 0 0,0-1-1 0 0,0 1 2 0 0,0 0 0 0 0,0 0-1 0 0,0 0 0 0 0,0-1 1 0 0,0 1-1 0 0,0 0 0 0 0,1 0 1 0 0,-1 0-1 0 0,0-1 0 0 0,0 1 1 0 0,1 0-1 0 0,-1-1 1 0 0,1 1-1 0 0,-1 0 0 0 0,0-1 1 0 0,1 1-1 0 0,-1 0 0 0 0,1-1 1 0 0,-1 1 0 0 0,12 7 37 0 0,0-1 52 0 0,-9-4 10 0 0,1-2-45 0 0,5-2-14 0 0,-7 1-9 0 0,10 0 46 0 0,-9 1-56 0 0,0-1 0 0 0,1 0 1 0 0,-1 0-1 0 0,0 0 1 0 0,0 0-1 0 0,1 0 0 0 0,-1-1 1 0 0,0 0-1 0 0,0 0 0 0 0,1 0-20 0 0,4-4 44 0 0,-7 4-41 0 0,0 0 1 0 0,1 1-1 0 0,-1-1 1 0 0,1 0-1 0 0,-1 0 1 0 0,1 1-1 0 0,-1-1 1 0 0,1 1-1 0 0,0-1 1 0 0,-1 1-1 0 0,1 0 1 0 0,0-1-1 0 0,-1 1 0 0 0,1 0-3 0 0,1 0 5 0 0,-1-1 0 0 0,0 1 0 0 0,1-1 0 0 0,-1 1 0 0 0,0-1 0 0 0,1 0 0 0 0,-1 0 0 0 0,0 0 0 0 0,0 0 0 0 0,0 0 0 0 0,0-1 0 0 0,0 1 0 0 0,0-1 0 0 0,1 0-6 0 0,27-30 109 0 0,-15 16-19 0 0,-12 13-70 0 0,-1 0-1 0 0,0 0 0 0 0,1 0 0 0 0,-1-1 1 0 0,0 1-1 0 0,0-2-19 0 0,5-7 42 0 0,2 1-40 0 0,4-5-2 0 0,-11 11 0 0 0,-2 4 0 0 0,1 1 0 0 0,-1-1 0 0 0,0 0 0 0 0,1 1 0 0 0,-1-1 0 0 0,0 1 0 0 0,1-1 0 0 0,-1 0 0 0 0,0 1 0 0 0,1-1 0 0 0,-1 1 0 0 0,1-1 0 0 0,-1 1 0 0 0,1 0 0 0 0,0-1 0 0 0,-1 1 0 0 0,1-1 0 0 0,-1 1 0 0 0,1 0 0 0 0,0-1 0 0 0,-1 1 0 0 0,1 0 0 0 0,4-2 0 0 0,-3 1 0 0 0,-1 0 0 0 0,0-1 0 0 0,0 1 0 0 0,1 0 0 0 0,-1 0 0 0 0,0 0 0 0 0,0-1 0 0 0,0 1 0 0 0,0 0 0 0 0,0-1 0 0 0,-1 1 0 0 0,1-1 0 0 0,0 1 0 0 0,0-2 0 0 0,-1 1 0 0 0,1 1 0 0 0,0-1 0 0 0,-1 0 0 0 0,1 1 0 0 0,0-1 0 0 0,0 1 0 0 0,0 0 0 0 0,0-1 0 0 0,0 1 0 0 0,0 0 0 0 0,1-1 0 0 0,-1 1 0 0 0,0 0 0 0 0,2-1 0 0 0,10 0-14 0 0,-10 2-56 0 0,-1 0 13 0 0,-1 0 57 0 0,-1 0 0 0 0,0-1-1 0 0,1 1 1 0 0,-1 0 0 0 0,0 0 0 0 0,1 0-1 0 0,-1 0 1 0 0,0 0 0 0 0,1 0 0 0 0,-1 0-1 0 0,0 0 1 0 0,1 0 0 0 0,-1 0 0 0 0,1 0 0 0 0,-1 0-1 0 0,0 0 1 0 0,1 1 0 0 0,-1-1 0 0 0,0 0-1 0 0,1 0 1 0 0,-1 0 0 0 0,0 0 0 0 0,1 1-1 0 0,-1-1 1 0 0,0 0 0 0 0,0 0 0 0 0,1 0-1 0 0,-1 1 1 0 0,0-1 0 0 0,0 0 0 0 0,1 1-1 0 0,-1-1 1 0 0,0 0 0 0 0,0 1 0 0 0,0-1-1 0 0,0 0 1 0 0,1 1 0 0 0,-1-1 0 0 0,0 0-1 0 0,0 1 1 0 0,0-1 0 0 0,0 0 0 0 0,0 1-1 0 0,0-1 1 0 0,0 0 0 0 0,0 1 0 0 0,0-1 0 0 0,2 7 0 0 0,0-1 0 0 0,0 1 0 0 0,0-1 0 0 0,1 0 0 0 0,0 1 0 0 0,13 25 0 0 0,-15-31 0 0 0,0 1 0 0 0,-1 0 0 0 0,1 0 0 0 0,-1 0-1 0 0,1 0 1 0 0,-1-1 0 0 0,0 1 0 0 0,0 0 0 0 0,0 1 0 0 0,-1 17 50 0 0,0-17-34 0 0,1 0-1 0 0,-1 0 1 0 0,1 0 0 0 0,0 0 0 0 0,0 0-1 0 0,0 0 1 0 0,1 0 0 0 0,-1 0 0 0 0,1 0-1 0 0,-1 0 1 0 0,1 0 0 0 0,0 1-16 0 0,5 4 82 0 0,-2-2-20 0 0,-2 0 35 0 0,-1 0 51 0 0,0 2 81 0 0,1 5-42 0 0,9 7-151 0 0,-8-15-38 0 0,-3-5-7 0 0,-1 4-19 0 0,1-2-37 0 0,0-2-76 0 0,0 3-134 0 0,0-1 203 0 0,0 0-10 0 0,0-1-23 0 0,0 1-45 0 0,0-1-18 0 0,0 0-47 0 0,0 0-53 0 0,0 0-58 0 0,0-1-65 0 0,0 1-59 0 0,0-1-53 0 0,0 1-46 0 0,0-1-162 0 0,0 0-45 0 0,0 0-196 0 0,0 0-524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42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6072 0 0,'13'0'133'0'0,"-10"0"23"0"0,-3 0 12 0 0,0 0-53 0 0,0 0-6 0 0,0 0 42 0 0,0 0 130 0 0,0 0 240 0 0,0 0 21 0 0,0 0-29 0 0,0 0-128 0 0,0 0-53 0 0,2 3-10 0 0,5 3-88 0 0,17 17 481 0 0,-17-15-547 0 0,-3-1-93 0 0,9 19 420 0 0,-2 1-107 0 0,-3 2-85 0 0,-5 0-61 0 0,-1-3-51 0 0,0-20-145 0 0,-1 0 0 0 0,1 0-1 0 0,1 0 1 0 0,-1 0 0 0 0,1 1-46 0 0,0-2 35 0 0,-1 0-1 0 0,0 0 1 0 0,-1 0 0 0 0,1 1 0 0 0,-1 0-35 0 0,1 5 71 0 0,-1 0 0 0 0,0 0-1 0 0,-1 2-70 0 0,0-2 77 0 0,1 0 0 0 0,0 0 0 0 0,1 1-77 0 0,3 11 146 0 0,-3-12-63 0 0,0-1 0 0 0,0 1 0 0 0,-1 0 1 0 0,0 5-84 0 0,0 5 186 0 0,1 0 1 0 0,3 13-187 0 0,0 6 211 0 0,-2 4 53 0 0,-3-21-182 0 0,0 1 59 0 0,0 57 487 0 0,0-46-401 0 0,0-17-147 0 0,0-1-33 0 0,0 0-40 0 0,0 0-49 0 0,0-11 175 0 0,0 0-87 0 0,0 0-58 0 0,0 7-78 0 0,0-6 111 0 0,0-3 60 0 0,0-1 73 0 0,0-1 110 0 0,0-1-88 0 0,0 0 35 0 0,0 0 36 0 0,0-1 38 0 0,0 0 42 0 0,0 0 43 0 0,-1-7-337 0 0,1 4-33 0 0,0 1 1 0 0,0 0 0 0 0,0 0 0 0 0,0 0 0 0 0,0 0-1 0 0,1-1 1 0 0,-1 1 0 0 0,1 0 0 0 0,-1 0-1 0 0,1-1 0 0 0,10-15 0 0 0,-6-9 0 0 0,6 6 0 0 0,-6-5 0 0 0,5 5 0 0 0,-6 8 0 0 0,-4 11 0 0 0,0-1 0 0 0,1 1 0 0 0,0 0 0 0 0,-1-1 0 0 0,1 1 0 0 0,0 0 0 0 0,0 0 0 0 0,0 0 0 0 0,0 0 0 0 0,1 0 0 0 0,-1 0 0 0 0,0 0 0 0 0,1 0 0 0 0,0 0 0 0 0,32-42 0 0 0,-13 28-6 0 0,3-3-68 0 0,-13 8 16 0 0,12-11-32 0 0,-19 19 88 0 0,-1 1 0 0 0,1-1 0 0 0,0 1 0 0 0,0 0 0 0 0,0 0 0 0 0,4-1 2 0 0,-5 2-1 0 0,0 0 0 0 0,0 0-1 0 0,0 0 1 0 0,-1-1 0 0 0,1 1-1 0 0,-1-1 1 0 0,1 0 0 0 0,-1 0 1 0 0,9-11-43 0 0,-9 12 40 0 0,1 1 0 0 0,0-1-1 0 0,0 1 1 0 0,0 0 0 0 0,-1-1 0 0 0,1 1-1 0 0,1 0 4 0 0,-2 0-4 0 0,0 0-1 0 0,0 0 0 0 0,0-1 1 0 0,0 1-1 0 0,0-1 0 0 0,0 1 0 0 0,0-1 1 0 0,0 0-1 0 0,0 0 0 0 0,-1 0 0 0 0,1 0 1 0 0,0 0 4 0 0,-1 0 0 0 0,0 0-1 0 0,0 1 1 0 0,0-1 0 0 0,-1 1 0 0 0,1-1 0 0 0,0 1 0 0 0,0-1 0 0 0,0 1 0 0 0,0 0-1 0 0,0-1 1 0 0,0 1 0 0 0,0 0 0 0 0,0 0 0 0 0,0 0 0 0 0,0 0 0 0 0,0 0-1 0 0,0 0 1 0 0,0 0 0 0 0,0 0 0 0 0,0 0 0 0 0,0 0 0 0 0,0 0 0 0 0,0 1 0 0 0,0-1-1 0 0,0 0 1 0 0,7 5 0 0 0,-6-4-4 0 0,-1 0-1 0 0,0 0 1 0 0,1 0 0 0 0,-1 0 0 0 0,1-1-1 0 0,-1 1 1 0 0,1 0 0 0 0,0-1 0 0 0,-1 0-1 0 0,1 1 1 0 0,0-1 0 0 0,-1 0 0 0 0,1 0-1 0 0,0 0 5 0 0,4 0-6 0 0,11 2 6 0 0,-16-1 6 0 0,0 0 0 0 0,0 0 0 0 0,0 0 1 0 0,0-1-1 0 0,0 1 0 0 0,0 0 0 0 0,-1 0 0 0 0,1 0 0 0 0,0 1 0 0 0,-1-1 1 0 0,1 0-1 0 0,-1 0 0 0 0,1 0-6 0 0,25 47 146 0 0,-10-17-160 0 0,-15-29 6 0 0,-1 0 0 0 0,0 0 0 0 0,0 0 0 0 0,1-1-1 0 0,-1 1 1 0 0,0 0 0 0 0,-1 0 0 0 0,1 0 0 0 0,0 0 0 0 0,0 0 0 0 0,-1-1 0 0 0,1 1 0 0 0,-1 0 0 0 0,1 0 0 0 0,-1-1 0 0 0,0 1 0 0 0,0 0 0 0 0,0-1-1 0 0,-1 2 9 0 0,-1 5-41 0 0,0 10-84 0 0,3-17 115 0 0,0 1 1 0 0,0-1-1 0 0,0 1 1 0 0,0-1-1 0 0,0 1 0 0 0,-1-1 1 0 0,1 0-1 0 0,0 1 0 0 0,-1-1 1 0 0,0 1 9 0 0,-3 7 10 0 0,-5 6 75 0 0,-4 8 90 0 0,8-9-87 0 0,1-12-91 0 0,-3 3-40 0 0,4 6-5 0 0,-2 0-34 0 0,-5-4-14 0 0,-1 3 12 0 0,4 4 51 0 0,5-11 32 0 0,1 0 1 0 0,-1 0 0 0 0,0 0-1 0 0,0 0 1 0 0,0-1-1 0 0,-1 2 1 0 0,0-1 1 0 0,0-1 1 0 0,0 1-1 0 0,0-1 0 0 0,0 0 0 0 0,-1 0 0 0 0,-2 1-1 0 0,-12 5 50 0 0,-2 1 95 0 0,16-7-110 0 0,-1 1 0 0 0,1-2 1 0 0,-1 1-1 0 0,1 0 0 0 0,-2-1-35 0 0,-29 1 78 0 0,-10-2-92 0 0,18 0-76 0 0,23 0 61 0 0,-10-1-86 0 0,0-6-9 0 0,3 1-10 0 0,0 5-2 0 0,2-1-33 0 0,4-3-143 0 0,0-2 44 0 0,2 6 125 0 0,1 0-5 0 0,1 0 17 0 0,-1 1-38 0 0,1-1-47 0 0,0 0-53 0 0,0 0-105 0 0,0-1-70 0 0,1 1-59 0 0,-1-1-53 0 0,0-2-393 0 0,0 1-72 0 0,-4-3-941 0 0,-4-4-1105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45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7848 0 0,'0'0'232'0'0,"-3"0"-14"0"0,-4 0-138 0 0,4 0-12 0 0,1 0 99 0 0,1 0 192 0 0,1 0 319 0 0,0 0 24 0 0,-2 3-37 0 0,-5 3-335 0 0,3-2-157 0 0,2-2 68 0 0,1 0-64 0 0,0 0-55 0 0,1 0-43 0 0,0 0-27 0 0,1 3 5 0 0,-1-4 1 0 0,0-1 4 0 0,0 50 1628 0 0,0-30-1037 0 0,0-9-340 0 0,0-1-48 0 0,0-1-56 0 0,0-1-67 0 0,3 2 254 0 0,1 1-256 0 0,1 2 43 0 0,-2 3 55 0 0,-2 2 68 0 0,-1 5 48 0 0,0-2-94 0 0,0-1-78 0 0,0 29 174 0 0,0-47-348 0 0,0-1 0 0 0,1 1-1 0 0,-1 0 1 0 0,1-1-1 0 0,-1 1 1 0 0,1-1-1 0 0,-1 1 1 0 0,1-1-1 0 0,0 1 1 0 0,-1-1-1 0 0,1 1 1 0 0,0-1-8 0 0,0 1 4 0 0,1-1 0 0 0,-1 1 1 0 0,-1 0-1 0 0,1 0 0 0 0,0-1 0 0 0,0 1 1 0 0,-1 0-1 0 0,1 0 0 0 0,-1 0 0 0 0,0 0 1 0 0,1 0-1 0 0,-1 1-4 0 0,0 4 7 0 0,0 13 88 0 0,0-13-93 0 0,0-1-52 0 0,0-1-76 0 0,0-3-122 0 0,0-2-272 0 0,0 0-491 0 0,0 0 592 0 0,0 0 237 0 0,0 0-36 0 0,0 0 3 0 0,0 0-37 0 0,0 0-41 0 0,0 0-46 0 0,0 0-51 0 0,0 0-46 0 0,0 0-41 0 0,0 0-36 0 0,0 0-143 0 0,0 0-36 0 0,0 0-1508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45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9968 0 0,'0'0'292'0'0,"0"0"0"0"0,0 0-230 0 0,2 3-23 0 0,11 15-49 0 0,-6-2 59 0 0,-2-5 31 0 0,1 0 51 0 0,0 0 62 0 0,2-2 72 0 0,3 7 58 0 0,-7 0-63 0 0,-1-3-71 0 0,8 8 222 0 0,-6 5 6 0 0,1-10-123 0 0,-2-4-52 0 0,-1 7 79 0 0,-3-6-24 0 0,0-3-79 0 0,0 15 249 0 0,3-11-84 0 0,1-4-73 0 0,3 2-23 0 0,-3 16 128 0 0,-5 23 312 0 0,0-22-322 0 0,1-28-388 0 0,0 0 0 0 0,0-1-1 0 0,0 1 1 0 0,0 0 0 0 0,0-1-1 0 0,0 1 1 0 0,0 0 0 0 0,0-1-1 0 0,0 1 1 0 0,-1 0 0 0 0,1-1-1 0 0,0 1 1 0 0,0 0 0 0 0,-1-1-1 0 0,1 1 1 0 0,-1-1 0 0 0,1 1-1 0 0,0-1 1 0 0,-1 1 0 0 0,1-1-1 0 0,-1 1 1 0 0,1-1 0 0 0,-1 1-1 0 0,1-1 1 0 0,-1 1-1 0 0,0-1-16 0 0,1 0 17 0 0,-1 1-1 0 0,1-1 0 0 0,-1 1 0 0 0,1-1 0 0 0,-1 1 0 0 0,1-1 0 0 0,-1 1 0 0 0,1-1 0 0 0,-1 1 1 0 0,1-1-1 0 0,-1 1 0 0 0,1-1 0 0 0,0 1 0 0 0,0 0 0 0 0,-1-1 0 0 0,1 1 0 0 0,0 0 1 0 0,0-1-1 0 0,0 1 0 0 0,-1 0 0 0 0,1-1 0 0 0,0 1 0 0 0,0 0 0 0 0,0-1 0 0 0,0 1 0 0 0,0 0-16 0 0,0 4 490 0 0,0-1-97 0 0,0-3-87 0 0,0-2-77 0 0,0-1-65 0 0,0-1-57 0 0,0-1-45 0 0,-1-2-36 0 0,2-17-69 0 0,0 13 58 0 0,0 5 49 0 0,0 1 63 0 0,10-14-39 0 0,-8 5-47 0 0,-2 9-35 0 0,0 0 0 0 0,0 0 0 0 0,1 0 0 0 0,0 1 0 0 0,-1-1 0 0 0,1 0-1 0 0,0 1 1 0 0,1-1-6 0 0,4-14 0 0 0,-5 14 0 0 0,-1 0 0 0 0,0 0 0 0 0,1 0 0 0 0,0 1 0 0 0,0-1 0 0 0,2-3 0 0 0,11-14 10 0 0,4-6-36 0 0,21-30-110 0 0,-27 41 90 0 0,9 2 28 0 0,-18 12 18 0 0,1-1 0 0 0,-1 0 0 0 0,0 0 0 0 0,0 0 0 0 0,3-3 0 0 0,-2 2 0 0 0,0 1 0 0 0,0-1 0 0 0,1 1 0 0 0,0 0 0 0 0,-1 1 0 0 0,1-1 0 0 0,0 1 0 0 0,5-1 0 0 0,-6 1 0 0 0,-1 1 0 0 0,0 0 0 0 0,0 1 0 0 0,0-1 0 0 0,0 1 0 0 0,0 0 0 0 0,0-1 0 0 0,0 2-1 0 0,2-1 1 0 0,6 1-23 0 0,-10-1 8 0 0,0 0 0 0 0,0 0 0 0 0,-1 0-1 0 0,1 1 1 0 0,0-1 0 0 0,0 1 0 0 0,-1-1-1 0 0,1 1 1 0 0,0 0 0 0 0,-1 0 0 0 0,1 0 0 0 0,-1 0-1 0 0,1 0 16 0 0,-1 0-18 0 0,1 0-1 0 0,-1-1 0 0 0,1 1 1 0 0,0 0-1 0 0,-1 0 1 0 0,1-1-1 0 0,0 1 0 0 0,-1-1 1 0 0,1 1-1 0 0,0-1 1 0 0,0 0-1 0 0,0 0 0 0 0,0 1 19 0 0,8 0-88 0 0,-2 3 37 0 0,-6-3 48 0 0,-1 1 0 0 0,1-1 0 0 0,-1 1 0 0 0,1 0 0 0 0,-1 0 0 0 0,0-1 0 0 0,0 1 1 0 0,1 0-1 0 0,-1 0 0 0 0,0 1 3 0 0,0 0-8 0 0,1 0 1 0 0,-1 0-1 0 0,1 0 1 0 0,0 0 0 0 0,0 0-1 0 0,2 1 8 0 0,-3-3-2 0 0,0 0 1 0 0,1 0 1 0 0,-1 0 0 0 0,0 1-1 0 0,0-1 1 0 0,0 0 0 0 0,0 0-1 0 0,0 1 1 0 0,0-1-1 0 0,0 1 1 0 0,-1-1 0 0 0,1 0-1 0 0,0 1 1 0 0,-1 0-1 0 0,0-1 1 0 0,1 1 0 0 0,-1-1-1 0 0,0 1 1 0 0,1-1 0 0 0,-1 1-1 0 0,0 0 1 0 0,0-1-1 0 0,0 1 1 0 0,0 4-7 0 0,1 1-1 0 0,1-1 0 0 0,-1 0 1 0 0,1 0-1 0 0,0 0 0 0 0,1 0 1 0 0,-1-1-1 0 0,1 1 0 0 0,3 3 8 0 0,1 4 5 0 0,-6-9-5 0 0,0 1 0 0 0,0-1 0 0 0,-1 0 0 0 0,1 1 0 0 0,-1-1 0 0 0,0 0 0 0 0,0 1 0 0 0,0-1 0 0 0,-1 4 0 0 0,0 8 0 0 0,1-13 1 0 0,-1 30-3 0 0,0-31 3 0 0,1 0 0 0 0,-1 0 0 0 0,1 0 0 0 0,-1-1 0 0 0,1 1 0 0 0,-1 0 0 0 0,0 0 0 0 0,0-1-1 0 0,0 1 1 0 0,0 0 0 0 0,0-1 0 0 0,0 1 0 0 0,-1 0-1 0 0,-2 5 51 0 0,5 2-52 0 0,-1-7 4 0 0,0-1-229 0 0,0 0 71 0 0,0-1 65 0 0,0 1 55 0 0,0 0 80 0 0,0-1 99 0 0,0 3 550 0 0,0-3-587 0 0,0 1-43 0 0,0 0-56 0 0,0-1-73 0 0,0 1-85 0 0,0-1-99 0 0,0 1-69 0 0,0 0-100 0 0,0-1-110 0 0,0 1-118 0 0,0-1 274 0 0,0 1-32 0 0,0-1-35 0 0,0 0-37 0 0,0 1-36 0 0,0-1-39 0 0,0 1-39 0 0,0-1-41 0 0,0 0-1645 0 0,0 0-1294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48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16 254 7200 0 0,'0'0'165'0'0,"0"0"22"0"0,3 0 6 0 0,9 0-45 0 0,21 0-97 0 0,-26 0-22 0 0,-1 0 41 0 0,0 0 46 0 0,1-1 46 0 0,-2-1 50 0 0,4-3 109 0 0,1 0 117 0 0,-5 3-177 0 0,0 1 34 0 0,0-2 345 0 0,-2 1-615 0 0,-1 0 41 0 0,4-1 166 0 0,0 1 84 0 0,11-1 494 0 0,-12 2-610 0 0,1 1-53 0 0,5-1 86 0 0,2-6 14 0 0,-5 2-109 0 0,5 0 144 0 0,-8-6-6 0 0,3 6-71 0 0,9-3 30 0 0,-13 6-159 0 0,7-4 110 0 0,-1 2-12 0 0,-2-2-38 0 0,-5 3-21 0 0,-1 2-41 0 0,1 0-26 0 0,0 2-27 0 0,0-1-11 0 0,-1-1 26 0 0,3-10 92 0 0,8 6 0 0 0,-7 1-78 0 0,10-11 196 0 0,-11 10-172 0 0,-3 2-60 0 0,1-2 106 0 0,-3-9-33 0 0,0 4-36 0 0,1 9-45 0 0,-1 1 0 0 0,0-1-1 0 0,0 0 1 0 0,0 0 0 0 0,0 0-1 0 0,0 0 1 0 0,0 1-1 0 0,0-1 1 0 0,0 0 0 0 0,0 0-1 0 0,0 0 1 0 0,0 0 0 0 0,-1 1-1 0 0,1-1 1 0 0,0 0 0 0 0,0 0-1 0 0,-1 0 1 0 0,1 1 0 0 0,-1-1-1 0 0,1 0 1 0 0,-1 0-6 0 0,-5-3 72 0 0,5 4-68 0 0,1-1 1 0 0,-1 1 0 0 0,1 0-1 0 0,-1 0 1 0 0,1-1 0 0 0,0 1 0 0 0,-1 0-1 0 0,1-1 1 0 0,-1 1 0 0 0,1-1-1 0 0,0 1 1 0 0,0 0 0 0 0,-1-1 0 0 0,1 1-1 0 0,0-1 1 0 0,0 1 0 0 0,-1 0-1 0 0,1-1 1 0 0,0 1 0 0 0,0-1 0 0 0,0 1-1 0 0,0-1 1 0 0,0 1 0 0 0,-1-1 0 0 0,1 1-1 0 0,0-1 1 0 0,0 1 0 0 0,0-1-1 0 0,1 1 1 0 0,-1-1 0 0 0,0 1 0 0 0,0-1-5 0 0,0-1 14 0 0,-1 1 0 0 0,1-1 0 0 0,-1 1 0 0 0,0 0 0 0 0,1-1 0 0 0,-1 1 0 0 0,0 0 0 0 0,0-1 1 0 0,1 1-1 0 0,-1 0 0 0 0,0 0 0 0 0,0 0 0 0 0,-1 0 0 0 0,1 0 0 0 0,0 0 0 0 0,0 0 0 0 0,0 0 1 0 0,-1 0-1 0 0,1 0 0 0 0,0 1 0 0 0,-1-1 0 0 0,1 1 0 0 0,-1-1 0 0 0,0 0-14 0 0,-4-1 37 0 0,1 1 12 0 0,-3 0 11 0 0,6 0 1 0 0,-1-1 33 0 0,-6-5-53 0 0,-7 2 87 0 0,-3 3-6 0 0,5 2-89 0 0,11 0-34 0 0,-3 0 21 0 0,4 0-17 0 0,1 0 1 0 0,-1 0 0 0 0,0 0 0 0 0,1 0-1 0 0,-1 0 1 0 0,0 0 0 0 0,1 0-1 0 0,-1 0 1 0 0,1 1 0 0 0,-1-1-1 0 0,0 1 1 0 0,0 0-4 0 0,-1 3 15 0 0,-2 3 13 0 0,2-7-25 0 0,1 1 0 0 0,-1-1 0 0 0,1 1 0 0 0,-1-1 0 0 0,1 0 0 0 0,-1 0 0 0 0,0 0-3 0 0,-8 3 43 0 0,-1 2-36 0 0,6-3 1 0 0,1-1 1 0 0,0 2-1 0 0,-1-1 1 0 0,1 1-1 0 0,0 0 1 0 0,1 0-1 0 0,-1 0 0 0 0,0 1-8 0 0,0 1-2 0 0,2-2 9 0 0,0 0 0 0 0,0-1 0 0 0,1 1 0 0 0,-1 0 1 0 0,1 1-1 0 0,0-1 0 0 0,0 0 0 0 0,0 0 0 0 0,0 1 0 0 0,1 0 0 0 0,-1-1 0 0 0,0 4-7 0 0,0-2 8 0 0,0-1-1 0 0,0 1 0 0 0,-1 0 1 0 0,0-1-1 0 0,1 0 1 0 0,-2 1-1 0 0,1-1 0 0 0,0 0 1 0 0,-2 0-8 0 0,4-2 5 0 0,-1 0-1 0 0,1 0 1 0 0,-1 0 0 0 0,1 0-1 0 0,0 0 1 0 0,-1 0 0 0 0,1 0-1 0 0,0 0 1 0 0,1 0 0 0 0,-1 0 0 0 0,0 1-1 0 0,1-1 1 0 0,-1 0 0 0 0,1 0-1 0 0,-1 1-4 0 0,-1 11 14 0 0,-3 0 18 0 0,3-11-19 0 0,1 0 0 0 0,0-1 0 0 0,0 1 0 0 0,0 0 0 0 0,0 0 0 0 0,1 0-1 0 0,-1 0 1 0 0,1 0 0 0 0,0 0 0 0 0,0 0 0 0 0,0 0 0 0 0,0 0 0 0 0,0 0 0 0 0,0 0 0 0 0,1-1-1 0 0,0 3-12 0 0,26 69 139 0 0,-25-69-128 0 0,0 0 1 0 0,0 0-1 0 0,1 0 0 0 0,0 0 0 0 0,0-1 0 0 0,0 1 1 0 0,0-1-12 0 0,3 2 13 0 0,0 1 1 0 0,0-1 0 0 0,0 0-1 0 0,1-1 1 0 0,4 3-14 0 0,25 13 64 0 0,-32-19-57 0 0,0 0 0 0 0,0 0 0 0 0,0 0 0 0 0,0-1 0 0 0,0 1 0 0 0,0-1 0 0 0,0 0 0 0 0,0-1 0 0 0,3 1-7 0 0,41 1 92 0 0,-47-2-90 0 0,76 0 22 0 0,-71 0-199 0 0,1-1 64 0 0,-1 0 55 0 0,-1-1 45 0 0,4-1 57 0 0,9-7 159 0 0,-12 5-173 0 0,0 0-63 0 0,1 0-96 0 0,-2 1-73 0 0,0 0-105 0 0,1 0-119 0 0,-4 2 161 0 0,1 0-37 0 0,0 0-37 0 0,0 0-42 0 0,0 1-42 0 0,0-1-45 0 0,0 1-46 0 0,0-1-50 0 0,0 1-51 0 0,0 0-53 0 0,8-1-1398 0 0,7 1-1169 0 0,-18 1 3124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48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0 127 10568 0 0,'0'0'233'0'0,"0"3"39"0"0,0 0-175 0 0,0 12 195 0 0,3-7-130 0 0,1-6-109 0 0,2 4-13 0 0,-5-3-39 0 0,0 1 1 0 0,0-1-1 0 0,-1 1 1 0 0,1-1-1 0 0,-1 1 1 0 0,0-1 0 0 0,-1 4-2 0 0,1 4 0 0 0,1-4 11 0 0,1-1 41 0 0,0 0 39 0 0,1-1 41 0 0,0 0 41 0 0,-1 0 41 0 0,0 1 42 0 0,-1 1 41 0 0,1 7 275 0 0,4-4-112 0 0,-1-2-145 0 0,-2-2-59 0 0,0 0-36 0 0,0 0 8 0 0,1 3 68 0 0,-1-5-143 0 0,-2-2-57 0 0,-1 1 1 0 0,1-1-1 0 0,-1 0 0 0 0,1 0 1 0 0,-1 0-1 0 0,0 1 0 0 0,1-1 0 0 0,-2 2-96 0 0,1 11 467 0 0,-1-7-187 0 0,4-3 115 0 0,0-2-186 0 0,-1 0-107 0 0,0 0-73 0 0,1 4-48 0 0,-2-2 86 0 0,0-1 49 0 0,-1-1 82 0 0,1 1 127 0 0,-1-2-111 0 0,0 0 38 0 0,0 0 42 0 0,0 0 44 0 0,0 1 47 0 0,0-1 52 0 0,-2-2-352 0 0,1 0-82 0 0,1 0 1 0 0,-1 0-1 0 0,1 0 0 0 0,-1 0 0 0 0,1 0 1 0 0,-1 0-1 0 0,1 0 0 0 0,-1 0 0 0 0,1 0 1 0 0,-1 0-1 0 0,1-1 0 0 0,0 1 0 0 0,-1 0 1 0 0,1 0-1 0 0,-1 0 0 0 0,1-1 0 0 0,0 1 1 0 0,-1 0-1 0 0,1-1 0 0 0,-1 1 0 0 0,1 0 1 0 0,0-1-1 0 0,0 1 0 0 0,-1 0 0 0 0,1-1 1 0 0,0 1-1 0 0,-1 0 0 0 0,1-1 0 0 0,0 1 1 0 0,0-1-4 0 0,-2-17 89 0 0,2 11-71 0 0,1 7-16 0 0,-1-1-1 0 0,0 1 0 0 0,0-1 1 0 0,0 1-1 0 0,0-1 1 0 0,0 1-1 0 0,0-1 0 0 0,0 1 1 0 0,0-1-1 0 0,-1 1 0 0 0,1-1 1 0 0,0 1-1 0 0,0-1 1 0 0,0 1-1 0 0,0-1 0 0 0,-1 1 1 0 0,1 0-1 0 0,0-1 0 0 0,0 1 1 0 0,-1-1-1 0 0,1 1 0 0 0,0 0 1 0 0,-1-1-1 0 0,1 1 1 0 0,-1-1-1 0 0,1 1 0 0 0,0 0 1 0 0,-1 0-1 0 0,1-1-1 0 0,-8-7 52 0 0,6-3-38 0 0,1 7-4 0 0,0 0-1 0 0,1 0 1 0 0,0-1 0 0 0,0 1 0 0 0,0 0 0 0 0,1 0 0 0 0,-1 0 0 0 0,1 0 0 0 0,0 0-1 0 0,0-1-9 0 0,1 1 6 0 0,0 1 0 0 0,0-1 0 0 0,-1 0 0 0 0,1 0 0 0 0,-1 1 0 0 0,0-1 0 0 0,0 0 0 0 0,-1 0 0 0 0,1 0 0 0 0,-1-3-6 0 0,0 4 2 0 0,1-1-1 0 0,-1 1 0 0 0,0 0 0 0 0,1 0 0 0 0,-1 0 0 0 0,1-1 0 0 0,0 1 1 0 0,0 0-1 0 0,1 0 0 0 0,0-2-1 0 0,3-5 0 0 0,8-36 0 0 0,-10 32 0 0 0,2 0 0 0 0,-1 1 0 0 0,7-13 0 0 0,-8 22 0 0 0,-1 1 0 0 0,1 0 0 0 0,-1-1 0 0 0,1 1 0 0 0,0 1 0 0 0,2-3 0 0 0,-1 2 0 0 0,-1 0 0 0 0,0 1 0 0 0,-1-1 0 0 0,1-1 0 0 0,-1 1 0 0 0,2-3 0 0 0,1-4 0 0 0,-5 9 0 0 0,1 0 0 0 0,-1 0 0 0 0,0 0 0 0 0,1 0 0 0 0,-1 0 0 0 0,1 0 0 0 0,-1 0 0 0 0,1 0 0 0 0,0 0 0 0 0,-1 0 0 0 0,1 0 0 0 0,0 0 0 0 0,0 0 0 0 0,-1 0 0 0 0,1 1 0 0 0,0-1 0 0 0,0 0 0 0 0,0 0 0 0 0,0 1 0 0 0,0-1 0 0 0,0 1 0 0 0,0-1 0 0 0,0 1 0 0 0,0 0 0 0 0,1-1 0 0 0,-1 1 0 0 0,0 0 0 0 0,0 0 0 0 0,0-1 0 0 0,0 1 0 0 0,0 0 0 0 0,1 0 0 0 0,0 1 0 0 0,-1-1-2 0 0,1-1 0 0 0,0 1-1 0 0,0 0 1 0 0,0 0 0 0 0,-1-1-1 0 0,1 1 1 0 0,0-1 0 0 0,-1 0-1 0 0,1 1 1 0 0,0-1-1 0 0,-1 0 1 0 0,1 0 0 0 0,-1 0 2 0 0,1 0-4 0 0,-1 0 0 0 0,1 0 0 0 0,-1 0 1 0 0,1 0-1 0 0,0 1 0 0 0,-1-1 0 0 0,1 0 0 0 0,0 1 1 0 0,0 0-1 0 0,-1-1 0 0 0,1 1 0 0 0,0 0 0 0 0,0 0 4 0 0,30 0-83 0 0,-1 0 32 0 0,32 0 33 0 0,-62 0 18 0 0,0 0 0 0 0,-1 0 0 0 0,1 0 0 0 0,0 0 0 0 0,-1 0 0 0 0,1 0 0 0 0,0 0 0 0 0,-1 0 0 0 0,1 0 0 0 0,0 1 0 0 0,-1-1 0 0 0,1 0 0 0 0,0 0 0 0 0,-1 1 0 0 0,1-1 0 0 0,-1 1 0 0 0,1-1 0 0 0,-1 0 0 0 0,1 1 0 0 0,-1-1 0 0 0,1 1 0 0 0,-1-1 0 0 0,1 1 0 0 0,-1-1 0 0 0,1 1 0 0 0,-1 0 0 0 0,0-1 0 0 0,1 1 0 0 0,-1-1 0 0 0,1 1 0 0 0,-1 0 0 0 0,0-1 0 0 0,1 1 0 0 0,-1-1 0 0 0,1 0 0 0 0,0 1 0 0 0,-1-1 0 0 0,1 1 0 0 0,-1-1 0 0 0,1 0 0 0 0,0 0 0 0 0,-1 1 0 0 0,1-1 0 0 0,-1 0 0 0 0,1 0 0 0 0,0 0 0 0 0,-1 1 0 0 0,1-1 0 0 0,0 0 0 0 0,0 0 0 0 0,-1 0 0 0 0,1 0 0 0 0,0 0 0 0 0,-1 0-107 0 0,1 0 33 0 0,0 0 11 0 0,0 0 103 0 0,1 0 155 0 0,0 0 40 0 0,-1 0-197 0 0,-1 0-35 0 0,1 0-35 0 0,-1 0-36 0 0,1 0-44 0 0,0 0-47 0 0,-1 0-14 0 0,1 0-41 0 0,-1 0-44 0 0,1 0-46 0 0,0 0-50 0 0,-1 0-53 0 0,1 0-57 0 0,0 0-59 0 0,-1 0 84 0 0,0 0-66 0 0,0 0-58 0 0,0 0-50 0 0,0 0-181 0 0,0 0-49 0 0,0 0-217 0 0,0 0-585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46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16 11000 0 0,'0'0'248'0'0,"0"0"34"0"0,0 0 21 0 0,3-2-34 0 0,7-9-113 0 0,-7 9-48 0 0,-3 2 112 0 0,0 0 204 0 0,0 0 22 0 0,3 0-30 0 0,5 2-183 0 0,-7-2-221 0 0,-1 0 1 0 0,0 1-1 0 0,1-1 0 0 0,-1 0 0 0 0,1 1 1 0 0,-1-1-1 0 0,0 1 0 0 0,0-1 0 0 0,1 1 0 0 0,-1-1 1 0 0,0 1-1 0 0,0-1 0 0 0,0 1 0 0 0,1-1 1 0 0,-1 1-1 0 0,0-1 0 0 0,0 1 0 0 0,0-1 1 0 0,0 1-1 0 0,0-1 0 0 0,0 1 0 0 0,0 0-12 0 0,3 4 210 0 0,10 5 2 0 0,-5-4-48 0 0,-1 2-24 0 0,-7-5-116 0 0,1-1 0 0 0,-1 0 0 0 0,0 0 0 0 0,0 0 0 0 0,1 1 0 0 0,-2-1 0 0 0,1 0 0 0 0,0 1-24 0 0,-1 12 212 0 0,1-13-187 0 0,1 0 0 0 0,-1-1 0 0 0,0 1 1 0 0,0-1-1 0 0,1 1 0 0 0,-1-1 1 0 0,1 1-1 0 0,-1-1 0 0 0,1 1 0 0 0,0-1 1 0 0,-1 1-1 0 0,1-1 0 0 0,0 0-25 0 0,6 13 169 0 0,-4 6 53 0 0,-3 41 387 0 0,-1-48-503 0 0,1-2-39 0 0,0 42 377 0 0,0-1-46 0 0,0 0-44 0 0,0 1-37 0 0,0-49-301 0 0,1 0 1 0 0,-1 0-1 0 0,1 0 0 0 0,0 0 0 0 0,0 0 1 0 0,0 0-1 0 0,1-1 0 0 0,-1 1 1 0 0,1 0-1 0 0,1 2-16 0 0,-1-2 14 0 0,-1 0 1 0 0,0 1-1 0 0,-1-1 1 0 0,1 0-1 0 0,-1 1 1 0 0,0-1-1 0 0,0 0 1 0 0,0 1-1 0 0,-1 3-14 0 0,0 8 60 0 0,1-5-45 0 0,0 12 26 0 0,0-20-89 0 0,0 6 17 0 0,0-3-62 0 0,0-3-25 0 0,0-1-65 0 0,0 0-82 0 0,0-1-97 0 0,0 0 83 0 0,0 0-45 0 0,0-1-41 0 0,0 0-37 0 0,0 1-262 0 0,0-1-61 0 0,0 0-48 0 0,0 0-36 0 0,0 0-1448 0 0,0 0-1284 0 0</inkml:trace>
  <inkml:trace contextRef="#ctx0" brushRef="#br0" timeOffset="266.82">1 348 10192 0 0,'2'-3'230'0'0,"6"-3"-68"0"0,20-10 341 0 0,-19 12-381 0 0,-9 4-121 0 0,8-3 66 0 0,0 3-38 0 0,10-3-23 0 0,1-7-24 0 0,-6 1 32 0 0,2 2 63 0 0,7 1 195 0 0,-15 5-119 0 0,1-1-1 0 0,-1 0 1 0 0,0-1 0 0 0,3-1-153 0 0,9-4 367 0 0,0 1-65 0 0,1 3-61 0 0,0-1-54 0 0,0 1-46 0 0,1-1-45 0 0,-12 2-68 0 0,-1 0 0 0 0,1 0 0 0 0,4-3-28 0 0,11-4 56 0 0,-19 9-50 0 0,0 0 1 0 0,0 0-1 0 0,0 0 1 0 0,1 0-1 0 0,-1 1 1 0 0,0 0-7 0 0,-2 0 8 0 0,1-1 1 0 0,-1 1-1 0 0,0 0 1 0 0,0-1-1 0 0,0 1 1 0 0,0-1-1 0 0,2-1-8 0 0,3-1-71 0 0,-5 1-4 0 0,1 1-35 0 0,0 0-41 0 0,0-1-45 0 0,-1 2-5 0 0,0-1-34 0 0,4 0-324 0 0,-3 1 72 0 0,1 0-46 0 0,5 0-636 0 0,2 0-508 0 0,7 0-963 0 0</inkml:trace>
  <inkml:trace contextRef="#ctx0" brushRef="#br0" timeOffset="671.31">742 363 7016 0 0,'0'0'201'0'0,"3"0"-4"0"0,3 1-160 0 0,8 6-16 0 0,-11-4 21 0 0,0 0 40 0 0,-1-2 285 0 0,-1 0-80 0 0,1 0-69 0 0,0-1-58 0 0,0 0-28 0 0,0 0-48 0 0,3 0 71 0 0,-4-1-57 0 0,0 1 66 0 0,9 0 475 0 0,-1 0-62 0 0,1 0-53 0 0,-1 0-46 0 0,3 0 47 0 0,-1 0-39 0 0,23 0 874 0 0,-28 0-1130 0 0,-1-1-32 0 0,8-6 276 0 0,-1 1-5 0 0,-1 4-50 0 0,-5 2-197 0 0,0-1-39 0 0,0-2 34 0 0,0-1-46 0 0,7-2 138 0 0,-2 5-45 0 0,-1-1-34 0 0,-2-1-44 0 0,5-8 87 0 0,-11 9-251 0 0,-1 1 1 0 0,0 0-1 0 0,1-1 0 0 0,-1 1 0 0 0,1 0 0 0 0,-1 0 0 0 0,1 0 0 0 0,0 0 0 0 0,-1 0 0 0 0,1 0 0 0 0,0 1 0 0 0,0-1 0 0 0,0 1 0 0 0,-1-1 0 0 0,1 1 0 0 0,0-1 0 0 0,2 1-22 0 0,-2 0 16 0 0,-1 0-1 0 0,1 0 1 0 0,-1-1-1 0 0,1 1 0 0 0,0 0 1 0 0,-1-1-1 0 0,1 1 1 0 0,-1-1-1 0 0,1 0 1 0 0,0 1-1 0 0,-1-1 1 0 0,0 0-1 0 0,1 0 1 0 0,-1 0-16 0 0,7-4 48 0 0,24-11 30 0 0,-19 11-68 0 0,-8-6 4 0 0,6 6 39 0 0,-6-5-29 0 0,2 5 5 0 0,-2 2-10 0 0,-4-10 40 0 0,-1-5 7 0 0,0 7-58 0 0,0 10-8 0 0,0 0 0 0 0,0 0 0 0 0,0 0 0 0 0,0 0 0 0 0,0 0 0 0 0,0 1 0 0 0,0-1 0 0 0,0 0 0 0 0,0 0 0 0 0,-1 0 0 0 0,1 0 0 0 0,0 1 0 0 0,-1-1 0 0 0,1-1 0 0 0,-11-3-12 0 0,6-5-36 0 0,-6 4 20 0 0,7 0-14 0 0,4 5 40 0 0,-1 1 0 0 0,1 0 1 0 0,0-1-1 0 0,0 1 0 0 0,-1-1 1 0 0,1 1-1 0 0,0 0 0 0 0,-1-1 1 0 0,1 1-1 0 0,0-1 0 0 0,-1 1 1 0 0,1 0-1 0 0,-1 0 0 0 0,1-1 1 0 0,0 1-1 0 0,-1 0 0 0 0,1 0 1 0 0,-1-1-1 0 0,1 1 0 0 0,-1 0 1 0 0,1 0-1 0 0,-1 0 0 0 0,1 0 1 0 0,-1 0-1 0 0,1 0 0 0 0,-1 0 1 0 0,1 0-1 0 0,-1 0 0 0 0,1 0 1 0 0,-1 0-1 0 0,1 0 0 0 0,-1 0 2 0 0,0 0-4 0 0,1 0 0 0 0,-1 0 0 0 0,0 0 0 0 0,1 0 0 0 0,-1 0 0 0 0,0 0 0 0 0,0 1 0 0 0,1-1 0 0 0,-1 0 0 0 0,0 0 0 0 0,1 0 0 0 0,-1 1 0 0 0,1-1-1 0 0,-1 0 1 0 0,0 1 0 0 0,1-1 0 0 0,-1 0 0 0 0,1 1 0 0 0,-1-1 0 0 0,1 1 0 0 0,-1-1 0 0 0,1 1 0 0 0,-1-1 0 0 0,1 1 0 0 0,0-1 0 0 0,-1 1 4 0 0,1 0-3 0 0,-1-1 1 0 0,1 1 0 0 0,0-1 0 0 0,-1 1 0 0 0,1-1 0 0 0,-1 1 0 0 0,1-1-1 0 0,-1 1 1 0 0,1-1 0 0 0,-1 1 0 0 0,0-1 0 0 0,1 0 0 0 0,-1 1 0 0 0,1-1 0 0 0,-1 0-1 0 0,0 0 1 0 0,1 1 0 0 0,-1-1 0 0 0,0 0 0 0 0,1 0 0 0 0,-1 0 0 0 0,0 0-1 0 0,1 0 1 0 0,-1 0 0 0 0,0 0 0 0 0,0 0 2 0 0,-12 3-62 0 0,3 2 41 0 0,8-4 20 0 0,1 0 0 0 0,-1 0-1 0 0,1 0 1 0 0,-1-1 0 0 0,0 1-1 0 0,1 0 1 0 0,-1-1 0 0 0,0 1-1 0 0,0-1 1 0 0,1 0 0 0 0,-1 1-1 0 0,0-1 1 0 0,0 0 1 0 0,0 0-6 0 0,1 0 0 0 0,-1 0 0 0 0,0 1 1 0 0,1-1-1 0 0,-1 0 0 0 0,0 1 0 0 0,1-1 0 0 0,-1 1 0 0 0,0 0 6 0 0,-14 10-18 0 0,-15 21 27 0 0,16-16-14 0 0,-11 15-4 0 0,5-2-42 0 0,18-24 48 0 0,-1-1 0 0 0,1 0 0 0 0,-1-1-1 0 0,-3 4 4 0 0,4-5 0 0 0,1 0 1 0 0,0 0-1 0 0,-1 0 0 0 0,1 1 0 0 0,0-1 0 0 0,0 1 0 0 0,0-1 0 0 0,1 1 0 0 0,-1 0 0 0 0,1 0 0 0 0,-1 0 0 0 0,-3 23 0 0 0,-1-13 0 0 0,5-12 0 0 0,0 1 0 0 0,0-1 0 0 0,0 1 0 0 0,1-1 0 0 0,-1 1 0 0 0,0-1 0 0 0,1 1 0 0 0,0 0 0 0 0,-1-1 0 0 0,1 1 0 0 0,0 0 0 0 0,0-1 0 0 0,0 1 0 0 0,0 0 0 0 0,0 2 0 0 0,-1 0 0 0 0,1 0 0 0 0,-1 0 0 0 0,0 0 0 0 0,0 0 0 0 0,0 0 0 0 0,-1-1 0 0 0,1 1 0 0 0,-1 0 0 0 0,-1 2 0 0 0,2-3 0 0 0,0-1 0 0 0,1 1 0 0 0,-1 0 0 0 0,1 0 0 0 0,0-1 0 0 0,0 1 0 0 0,0 0 0 0 0,0 0 0 0 0,1 0 0 0 0,-1-1 0 0 0,1 1 0 0 0,0 0 0 0 0,-1 0 0 0 0,1-1 0 0 0,0 1 0 0 0,1-1 0 0 0,-1 1 0 0 0,1 0 0 0 0,1 5 0 0 0,-2-5 0 0 0,0 0-1 0 0,-1 0 1 0 0,1 0-1 0 0,1 0 0 0 0,-1-1 1 0 0,0 1-1 0 0,1 0 1 0 0,-1-1-1 0 0,1 1 1 0 0,0-1-1 0 0,0 1 0 0 0,0-1 1 0 0,0 0-1 0 0,0 0 1 0 0,0 0-1 0 0,1 0 0 0 0,-1 0 1 0 0,3 1 0 0 0,12 5-45 0 0,-2-1 36 0 0,-13-6 9 0 0,0 0-1 0 0,0-1 0 0 0,-1 1 1 0 0,1-1-1 0 0,0 0 1 0 0,0 1-1 0 0,0-1 0 0 0,0 0 1 0 0,0 0-1 0 0,0 0 0 0 0,1-1 1 0 0,7 1-43 0 0,0 0-39 0 0,6 3-91 0 0,-8 0 57 0 0,5 2-79 0 0,-7-6 184 0 0,0 0-110 0 0,0 0-123 0 0,-3 0 72 0 0,1 0-36 0 0,0 0-99 0 0,0 0-59 0 0,1 0-64 0 0,-1 0-65 0 0,1 0-70 0 0,0 1-73 0 0,-1-1-75 0 0,1 1-79 0 0,7 0-1282 0 0,7 0-1173 0 0</inkml:trace>
  <inkml:trace contextRef="#ctx0" brushRef="#br0" timeOffset="1347.14">1610 190 8432 0 0,'0'0'190'0'0,"0"0"28"0"0,0 0 10 0 0,0 0-74 0 0,0 0-22 0 0,0 0 37 0 0,0 0 132 0 0,0 2 245 0 0,-1 5-361 0 0,-1-1 64 0 0,-11 9 669 0 0,6-7-472 0 0,4-3-272 0 0,0-1-46 0 0,2-2-18 0 0,1 2-52 0 0,0 0 14 0 0,-1-1 66 0 0,0 0 75 0 0,0-2-63 0 0,0 1 33 0 0,-5 3-7 0 0,3-3-111 0 0,1 0 1 0 0,-1 1 0 0 0,1-1-1 0 0,0 1 1 0 0,0 0 0 0 0,0-1-1 0 0,0 1 1 0 0,0 2-66 0 0,-1 9 297 0 0,0 0-36 0 0,-3-4-57 0 0,2-2-61 0 0,-3 5 129 0 0,1-1-57 0 0,3-6-110 0 0,0 4 93 0 0,1 16 335 0 0,3-12-265 0 0,0-8-178 0 0,-1-1-41 0 0,0-3 91 0 0,0 2-40 0 0,0-2-43 0 0,0 6 19 0 0,0-6 28 0 0,0-2-32 0 0,3 3-18 0 0,10 7-28 0 0,3 0 83 0 0,-12-4-78 0 0,-4-6-31 0 0,1 0 1 0 0,-1 1-1 0 0,0-1 0 0 0,0 0 0 0 0,1 1 0 0 0,-1-1 0 0 0,0 0 0 0 0,1 0 0 0 0,-1 1 1 0 0,0-1-1 0 0,1 0 0 0 0,-1 0 0 0 0,0 0 0 0 0,1 0 0 0 0,-1 0 0 0 0,1 0 1 0 0,-1 1-1 0 0,0-1 0 0 0,1 0 0 0 0,-1 0 0 0 0,1 0 0 0 0,-1 0 0 0 0,0 0 1 0 0,1 0-1 0 0,-1 0 0 0 0,1-1 0 0 0,-1 1 0 0 0,0 0 0 0 0,1 0 0 0 0,-1 0 0 0 0,0 0 0 0 0,9-1 10 0 0,7-7 70 0 0,-9 4-76 0 0,4-2 36 0 0,7-4-3 0 0,-13 6 10 0 0,2 3-40 0 0,-1 1-8 0 0,-3-2 6 0 0,0 0 0 0 0,-1 0-1 0 0,1 0 1 0 0,-1 0 0 0 0,0 0 0 0 0,1-1-1 0 0,-1 1 1 0 0,0-1 0 0 0,-1 0-1 0 0,1 1 1 0 0,0-1 0 0 0,-1 0-1 0 0,1-1-4 0 0,0 0 2 0 0,1 0 1 0 0,-1-1-1 0 0,1 1 0 0 0,0 1 0 0 0,2-3-2 0 0,6-8 9 0 0,-10 13-5 0 0,0 0 0 0 0,-1-1 0 0 0,1 1 0 0 0,-1-1 0 0 0,0 1 0 0 0,1 0 0 0 0,-1-1 0 0 0,0 1 1 0 0,0-1-1 0 0,0 1 0 0 0,0-1-4 0 0,1 0 4 0 0,-1 0 0 0 0,0 0-1 0 0,0 0 1 0 0,1 1 0 0 0,-1-1 0 0 0,1 0 0 0 0,-1 1 0 0 0,1-1 0 0 0,0 0 0 0 0,-1 1-1 0 0,1-1 1 0 0,0 1 0 0 0,0-1-4 0 0,0 0 4 0 0,0 1 0 0 0,0-1 1 0 0,0 1-1 0 0,0-1 0 0 0,-1 0 0 0 0,1 1 0 0 0,0-1 0 0 0,-1 0 0 0 0,0 1 0 0 0,1-1 1 0 0,-1 0-1 0 0,0 0 0 0 0,0 0-4 0 0,3-16 53 0 0,7-8-40 0 0,-7 7-13 0 0,-3 18 0 0 0,0 0 0 0 0,0-1 0 0 0,0 1 0 0 0,0-1 0 0 0,0 1 0 0 0,1-1 0 0 0,-1 1 0 0 0,0 0 0 0 0,1-1 0 0 0,0 0 0 0 0,9-13 0 0 0,-7 1 11 0 0,-3 12 17 0 0,-3 4-76 0 0,-7 12 33 0 0,7 1 15 0 0,4-3 0 0 0,-1-9 0 0 0,0 1 0 0 0,0-1 0 0 0,0 0 0 0 0,0 0 0 0 0,0 0 0 0 0,0 1 0 0 0,-1-1 0 0 0,0 0 0 0 0,1 0 0 0 0,-2 1 0 0 0,-3 4 0 0 0,4-7 0 0 0,1 1 0 0 0,-1-1 0 0 0,0 0 0 0 0,0 1 0 0 0,0-1 0 0 0,1 1 0 0 0,-1 0 0 0 0,1-1 0 0 0,-1 1 0 0 0,1-1 0 0 0,0 1 0 0 0,-1 0 0 0 0,1-1 0 0 0,0 1 0 0 0,0 43 0 0 0,0-42 0 0 0,0 1 0 0 0,0-1 0 0 0,-1 0 0 0 0,1 0 0 0 0,-1 0 0 0 0,0 1 0 0 0,0-1 0 0 0,0 0 0 0 0,-1 3 0 0 0,-4 9 0 0 0,4-5 0 0 0,1 0 0 0 0,0 1 0 0 0,1-1 0 0 0,0 1 0 0 0,1 7 0 0 0,0-7 0 0 0,0-1 0 0 0,-1 1 0 0 0,0-1 0 0 0,-1 1 0 0 0,-2 8 0 0 0,-2-3 1 0 0,3-9 10 0 0,0-1 1 0 0,1 1-1 0 0,0-1 0 0 0,0 1 0 0 0,0-1 0 0 0,1 5-11 0 0,0 6 34 0 0,1-8-5 0 0,-1 0 1 0 0,0 0-1 0 0,-1 0 0 0 0,0 0 0 0 0,-1 5-29 0 0,-3 2 48 0 0,3-9-22 0 0,1-1-1 0 0,-1 1 1 0 0,1-1 0 0 0,0 1-1 0 0,0-1 1 0 0,1 5-26 0 0,0 28 110 0 0,-2-19-16 0 0,-4-2-17 0 0,1-3-18 0 0,-1 16 81 0 0,2-14-65 0 0,2-11-37 0 0,0 1 0 0 0,0-1 0 0 0,1 1 0 0 0,0 0 0 0 0,1-1-1 0 0,-1 1-37 0 0,1-3 21 0 0,0-1 0 0 0,0 0-1 0 0,0 0 1 0 0,0 0 0 0 0,-1 0-1 0 0,0 0 1 0 0,1 1 0 0 0,-2 0-21 0 0,-9 16 156 0 0,8-16-126 0 0,1 1 0 0 0,0-1 0 0 0,0 0 0 0 0,1 1 0 0 0,-1-1 1 0 0,1 1-1 0 0,0 0-30 0 0,-6 16 135 0 0,-4 1 43 0 0,-10 8 21 0 0,-5 1 68 0 0,14-17-151 0 0,2 2-40 0 0,8-12-63 0 0,1-1 0 0 0,-1 1 0 0 0,0-1 0 0 0,0 0-1 0 0,-1 0 1 0 0,1 0 0 0 0,-1 0 0 0 0,0 0 0 0 0,1 0-1 0 0,-1-1 1 0 0,0 0 0 0 0,0 1 0 0 0,-1-1 0 0 0,1 0-1 0 0,-3 1-12 0 0,-20 2 60 0 0,-1 9-2 0 0,24-12-46 0 0,1 0 0 0 0,-1-1 0 0 0,0 1 0 0 0,0-1-1 0 0,0 1 1 0 0,0-1 0 0 0,0 0 0 0 0,-1 0 0 0 0,1 0 0 0 0,0-1-1 0 0,-3 1-11 0 0,-1-1 14 0 0,5 1-13 0 0,0-1 1 0 0,-1 0-1 0 0,1 0 1 0 0,0 0-1 0 0,0-1 0 0 0,0 1 1 0 0,0 0-1 0 0,-1-1 1 0 0,1 1-1 0 0,-1-2-1 0 0,-3-1 26 0 0,-16-8-3 0 0,12 4-49 0 0,4 0-33 0 0,-10-25-225 0 0,9 19 100 0 0,3 4-15 0 0,-1-1-74 0 0,3 6 63 0 0,1-1 51 0 0,1-13-242 0 0,0 11 165 0 0,1 4 75 0 0,0 0-36 0 0,-1 1-45 0 0,1 0-50 0 0,0-1-102 0 0,0 0-65 0 0,1 1-58 0 0,-1-1-49 0 0,1 1-44 0 0,-1-1-36 0 0,2-2-723 0 0,-1-6-947 0 0,-2-7-1304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44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6448 0 0,'0'0'141'0'0,"0"0"23"0"0,0 0 13 0 0,0 3-19 0 0,0 11-124 0 0,1-12-34 0 0,-1 0-1 0 0,0 0 1 0 0,0 0 0 0 0,1 1-1 0 0,0-1 1 0 0,-1 0-1 0 0,1 0 1 0 0,0 0 0 0 0,0 0 0 0 0,2 3 33 0 0,0-2 41 0 0,-1 1 60 0 0,-1 2 77 0 0,0 1 94 0 0,-1 0 64 0 0,1-1-51 0 0,6 9 488 0 0,-1-3-231 0 0,-2-2-99 0 0,-1 0-199 0 0,0 2-41 0 0,0-4-38 0 0,0-1 23 0 0,1 1 72 0 0,6 10 262 0 0,-6-5-290 0 0,0 3 104 0 0,7 0 83 0 0,-4-7-174 0 0,2 6 240 0 0,-1-1-7 0 0,-1-5-244 0 0,3 4 92 0 0,1 10 284 0 0,-3-5-161 0 0,-2-7-199 0 0,0-4-90 0 0,1-2-50 0 0,6 0 148 0 0,-8 5-10 0 0,2-5-88 0 0,-7-5-183 0 0,1 0 0 0 0,-1 1 1 0 0,0-1-1 0 0,1 0 0 0 0,-1 0 0 0 0,0 1 1 0 0,1-1-1 0 0,-1 0 0 0 0,0 0 0 0 0,1 1 1 0 0,-1-1-1 0 0,0 0 0 0 0,1 1 0 0 0,-1-1 1 0 0,0 0-1 0 0,0 1 0 0 0,0-1 1 0 0,1 1-1 0 0,-1-1 0 0 0,0 0 0 0 0,0 1 1 0 0,0-1-1 0 0,0 1 0 0 0,0-1 0 0 0,0 0 1 0 0,0 1-1 0 0,0-1 0 0 0,0 1 1 0 0,0-1-1 0 0,0 1 0 0 0,0-1-10 0 0,0 0 4 0 0,0 0 0 0 0,0 0 0 0 0,0 0 0 0 0,0 1 0 0 0,0-1 0 0 0,0 0 0 0 0,0 0 0 0 0,0 0 0 0 0,0 0 0 0 0,0 0 0 0 0,0 0 0 0 0,0 0 0 0 0,0 0-1 0 0,0 0 1 0 0,0 0 0 0 0,0 1 0 0 0,0-1 0 0 0,0 0 0 0 0,0 0 0 0 0,0 0 0 0 0,0 0 0 0 0,0 0 0 0 0,0 0 0 0 0,0 0 0 0 0,0 0 0 0 0,0 0 0 0 0,0 0 0 0 0,0 0 0 0 0,1 1 0 0 0,-1-1 0 0 0,0 0 0 0 0,0 0 0 0 0,0 0 0 0 0,0 0-1 0 0,0 0 1 0 0,0 0 0 0 0,0 0 0 0 0,0 0 0 0 0,0 0 0 0 0,0 0 0 0 0,0 0 0 0 0,0 0 0 0 0,1 0 0 0 0,-1 0 0 0 0,0 0 0 0 0,0 0 0 0 0,0 0 0 0 0,0 0 0 0 0,0 0 0 0 0,0 0 0 0 0,0 0 0 0 0,0 0 0 0 0,0 0 0 0 0,0 0 0 0 0,1 0-1 0 0,-1 0 1 0 0,0 0-4 0 0,7 1 142 0 0,6 6 299 0 0,-10-5-367 0 0,0 1-68 0 0,0 0 203 0 0,2-4-31 0 0,-1 0-46 0 0,0-2 2 0 0,-1-1-53 0 0,3-2 23 0 0,1 5 2 0 0,-2-2 47 0 0,-1-1-93 0 0,0 1-19 0 0,0-1-1 0 0,-1 0 1 0 0,1 0 0 0 0,-1 0-1 0 0,1-2-40 0 0,1-5 77 0 0,6-7 55 0 0,-6 10-45 0 0,0-4-74 0 0,-3 7 0 0 0,0-1 0 0 0,0 1 0 0 0,1 0 1 0 0,-1 0-1 0 0,1 0 0 0 0,0 0 0 0 0,0 0 1 0 0,1 1-14 0 0,9-14 52 0 0,-3-11-36 0 0,1-3-18 0 0,-6 24 2 0 0,6-18 0 0 0,-8 15 0 0 0,10-23 0 0 0,-3 15-20 0 0,1-2-109 0 0,10-18-288 0 0,-20 37 329 0 0,-1-2 59 0 0,0 0-25 0 0,0 1-82 0 0,2 0-84 0 0,-1 2 64 0 0,0 0-37 0 0,10-10-309 0 0,-9 9 189 0 0,-2 1 70 0 0,0 1-43 0 0,0 0-202 0 0,0 0-384 0 0,0 0 525 0 0,0 0 35 0 0,0 0-35 0 0,0 0-111 0 0,0 0-129 0 0,0 0-114 0 0,0 0 113 0 0,0 0-44 0 0,0 0-723 0 0,0 0-556 0 0,0 0-1064 0 0</inkml:trace>
  <inkml:trace contextRef="#ctx0" brushRef="#br0" timeOffset="408.27">648 269 6896 0 0,'2'0'200'0'0,"5"0"-90"0"0,-2 0-32 0 0,5 0-37 0 0,13 0-38 0 0,-17 0-3 0 0,1 1 55 0 0,0-1 55 0 0,-2-1 56 0 0,-1-1 57 0 0,0-5 164 0 0,-3 7-361 0 0,-1-1 1 0 0,0 1-1 0 0,0-1 0 0 0,1 1 0 0 0,-1 0 0 0 0,0-1 0 0 0,0 1 0 0 0,1-1 0 0 0,-1 1 0 0 0,1 0 0 0 0,-1-1 0 0 0,0 1 0 0 0,1 0 0 0 0,-1 0 0 0 0,1-1 1 0 0,-1 1-1 0 0,1 0 0 0 0,-1 0 0 0 0,0 0 0 0 0,1-1 0 0 0,-1 1 0 0 0,1 0 0 0 0,-1 0 0 0 0,1 0 0 0 0,-1 0 0 0 0,1 0 0 0 0,-1 0 0 0 0,1 0 1 0 0,-1 0-1 0 0,1 0 0 0 0,-1 0 0 0 0,1 0-26 0 0,7 0 310 0 0,-1-2-46 0 0,0-2 5 0 0,0-3 77 0 0,-5 6-122 0 0,-1 0-42 0 0,2 0 76 0 0,0 0-92 0 0,1 1-84 0 0,-1 0-17 0 0,0-1 65 0 0,1-2 21 0 0,2-2 86 0 0,2-2 127 0 0,5-7 257 0 0,1 1-34 0 0,-6 5-283 0 0,-2 3-139 0 0,-2 2-108 0 0,1 1 30 0 0,-5 2-66 0 0,1-1 0 0 0,0 1 0 0 0,-1 0 0 0 0,1 0 0 0 0,0-1 0 0 0,-1 1 0 0 0,1-1 0 0 0,-1 1 0 0 0,1 0 0 0 0,-1-1 0 0 0,1 1 0 0 0,-1-1 0 0 0,1 1 1 0 0,-1-1-1 0 0,1 0 0 0 0,-1 1 0 0 0,0-1 0 0 0,1 1 0 0 0,-1-1 0 0 0,0 0 0 0 0,0 1 0 0 0,1-1-21 0 0,1-4 84 0 0,9-8 213 0 0,-9 9-98 0 0,-1 1-90 0 0,0-1-58 0 0,-2-1-32 0 0,0 2 42 0 0,1 3-51 0 0,0-1 0 0 0,0 0 0 0 0,0 1 1 0 0,0-1-1 0 0,0 1 0 0 0,0-1 1 0 0,0 0-1 0 0,0 1 0 0 0,1-1 0 0 0,-1 0 1 0 0,0 1-1 0 0,0-1 0 0 0,0 1 1 0 0,1-1-1 0 0,-1 1 0 0 0,0-1 0 0 0,1 0 1 0 0,-1 1-1 0 0,1-1 0 0 0,-1 1 0 0 0,0 0 1 0 0,1-1-1 0 0,-1 1 0 0 0,1-1 1 0 0,-1 1-1 0 0,1 0 0 0 0,0-1-10 0 0,-1 1 12 0 0,1-1-1 0 0,0 1 1 0 0,-1-1 0 0 0,1 1-1 0 0,-1-1 1 0 0,1 1-1 0 0,-1-1 1 0 0,1 0 0 0 0,-1 1-1 0 0,1-1 1 0 0,-1 0-1 0 0,1 1 1 0 0,-1-1-1 0 0,0 0 1 0 0,0 1 0 0 0,1-1-1 0 0,-1 0 1 0 0,0 0-1 0 0,0 1 1 0 0,0-1 0 0 0,0 0-1 0 0,0 0 1 0 0,0 1-1 0 0,0-1 1 0 0,0 0 0 0 0,0 0-1 0 0,0 0-11 0 0,0-10 65 0 0,0-13 122 0 0,0 17-133 0 0,-3 2 18 0 0,-7-6-2 0 0,6 6 5 0 0,4-1-44 0 0,-1 1-8 0 0,0 5-14 0 0,0-1-1 0 0,0 1 1 0 0,0 0-1 0 0,0-1 0 0 0,0 1 1 0 0,0 0-1 0 0,0-1 0 0 0,0 1 1 0 0,0 0-1 0 0,0 0 0 0 0,0 0 1 0 0,0 0-1 0 0,-2 0-8 0 0,-3 0 33 0 0,1-2-36 0 0,1-4 32 0 0,4 5-28 0 0,0 1 0 0 0,-1-1 0 0 0,1 1 0 0 0,0-1 0 0 0,-1 1 0 0 0,1 0 0 0 0,0-1 1 0 0,-1 1-1 0 0,1 0 0 0 0,0-1 0 0 0,-1 1 0 0 0,1 0 0 0 0,0-1 0 0 0,-1 1 0 0 0,1 0 0 0 0,-1 0 1 0 0,1-1-1 0 0,-1 1 0 0 0,1 0 0 0 0,-1 0 0 0 0,1 0 0 0 0,-1 0 0 0 0,1 0 0 0 0,-1 0 0 0 0,1 0 0 0 0,-1 0 1 0 0,1 0-1 0 0,-1 0 0 0 0,1 0 0 0 0,-1 0 0 0 0,1 0 0 0 0,-1 0-1 0 0,-15 3 43 0 0,-15 12-22 0 0,15-1 22 0 0,4-1-33 0 0,7-8-10 0 0,1-1 0 0 0,-1 1 0 0 0,1-1 0 0 0,-1 1 0 0 0,0-2 0 0 0,-2 2 0 0 0,4-3 0 0 0,0-1 0 0 0,1 0 0 0 0,0 1 0 0 0,-1 0 0 0 0,1 0 0 0 0,0 0 0 0 0,0 0 0 0 0,0 0 0 0 0,0 0 0 0 0,0 0 0 0 0,1 0 0 0 0,-1 1 0 0 0,0-1 0 0 0,-16 21 0 0 0,16-21 4 0 0,1 0-1 0 0,-1 0 1 0 0,1 0-1 0 0,-1 0 1 0 0,1 0-1 0 0,0 1 1 0 0,0-1-1 0 0,0 0 1 0 0,0 1-1 0 0,0-1 0 0 0,1 1 1 0 0,-1-1-1 0 0,0 1-3 0 0,1-1 10 0 0,-1 1 1 0 0,1-1-1 0 0,-1 1 0 0 0,0-1 0 0 0,0 0 0 0 0,0 1 0 0 0,0-1 0 0 0,0 0 0 0 0,-1 0 0 0 0,1 0 0 0 0,-1 0 0 0 0,1 0 0 0 0,-1 0-10 0 0,0-1 7 0 0,1 1-1 0 0,0-1 1 0 0,0 0-1 0 0,0 0 1 0 0,0 1-1 0 0,0-1 1 0 0,0 0-1 0 0,0 1 1 0 0,1-1-1 0 0,-1 1 0 0 0,0-1 1 0 0,1 1-1 0 0,-1-1 1 0 0,1 1-1 0 0,-1 0 1 0 0,1-1-1 0 0,0 1 1 0 0,0 0-1 0 0,0-1 0 0 0,0 1 1 0 0,0 1-7 0 0,-1 11 61 0 0,-3 4 46 0 0,2-12-84 0 0,-5 18 114 0 0,3 7 102 0 0,4-24-179 0 0,0-5-41 0 0,0 0 0 0 0,-1 0 0 0 0,1 0 0 0 0,1 0 0 0 0,-1 1 0 0 0,0-1 0 0 0,1 0 0 0 0,-1 0 0 0 0,1 0-1 0 0,0 1-18 0 0,8 16 141 0 0,13 25 214 0 0,-20-42-338 0 0,-1 0 0 0 0,0-1 0 0 0,1 1 0 0 0,-1-1 0 0 0,1 1 0 0 0,-1-1 0 0 0,1 0 0 0 0,0 0-1 0 0,-1 0 1 0 0,1 0 0 0 0,0 0 0 0 0,0 0 0 0 0,1 0-17 0 0,0 1 27 0 0,0-1 1 0 0,0 1-1 0 0,0 0 1 0 0,0 0-1 0 0,-1 0 0 0 0,2 1-27 0 0,0 0 36 0 0,0 0-1 0 0,0-1 0 0 0,0 1 0 0 0,0-1 0 0 0,0 1 0 0 0,0-1 1 0 0,1-1-1 0 0,1 2-35 0 0,10 2 78 0 0,-11-3-64 0 0,-1-1-1 0 0,-1 0 0 0 0,0-1 0 0 0,0 1 0 0 0,0-1 0 0 0,0 1 0 0 0,1-1 0 0 0,0 0-13 0 0,0 0 7 0 0,1-1-1 0 0,-1 0 1 0 0,0 0 0 0 0,0 0-1 0 0,0 0 1 0 0,3-2-7 0 0,16-4 32 0 0,-5 5 23 0 0,-6 2-42 0 0,-5 0-15 0 0,0 0 0 0 0,0 0 1 0 0,0 0-1 0 0,-1-1 0 0 0,6-1 2 0 0,-5-1-38 0 0,-3 1-62 0 0,-2 0-10 0 0,1 1-48 0 0,-1 0-59 0 0,1-1-66 0 0,1 2-107 0 0,-1-1-80 0 0,1 0-71 0 0,0 1-61 0 0,-1-1 28 0 0,1 1-34 0 0,3-2-683 0 0,6-2-1046 0 0,6-5-1331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43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1 7456 0 0,'0'0'166'0'0,"0"0"29"0"0,0 0 12 0 0,0 0-66 0 0,0 0 3 0 0,0 0 65 0 0,0 0 193 0 0,0 0 354 0 0,0 0 32 0 0,0 0-323 0 0,0 0-184 0 0,0 0-38 0 0,0 0 72 0 0,0 0 162 0 0,0 0-18 0 0,0 0-13 0 0,0 0-39 0 0,0 0-20 0 0,0 2-3 0 0,-1 16 110 0 0,1 1-53 0 0,-1 7 39 0 0,0 1-118 0 0,2-13-230 0 0,0-2-35 0 0,0 0-38 0 0,1 0-39 0 0,2 2 42 0 0,2 10 5 0 0,-4-12-9 0 0,-1 2 62 0 0,0 3 85 0 0,-1 17 155 0 0,0-2-82 0 0,0 0-70 0 0,0 0-58 0 0,0 10-17 0 0,0 81 84 0 0,0-65-78 0 0,0-3 66 0 0,0-25-62 0 0,0 0 33 0 0,0-26-159 0 0,0 24 58 0 0,0-26-22 0 0,0-2-15 0 0,0 0-99 0 0,0 0-77 0 0,0 0-111 0 0,0 0-265 0 0,0 0-460 0 0,0 0 748 0 0,0 0 48 0 0,0 0-2 0 0,0 0-39 0 0,0 0 1 0 0,0 0-40 0 0,0 0-44 0 0,0 0-50 0 0,0 0-55 0 0,0 0-49 0 0,0 0-45 0 0,0 0-38 0 0,0 0-153 0 0,0 0-37 0 0,0 0-184 0 0,0 0-498 0 0</inkml:trace>
  <inkml:trace contextRef="#ctx0" brushRef="#br0" timeOffset="536.23">0 363 5880 0 0,'0'0'168'0'0,"0"0"-32"0"0,0 0 17 0 0,0 0 76 0 0,0 0 215 0 0,0 0 396 0 0,0 0 31 0 0,0 0-362 0 0,0 0-222 0 0,0 0-70 0 0,3 0 15 0 0,1 0-73 0 0,6 0 147 0 0,-1 0-59 0 0,-7 0-191 0 0,0 0 0 0 0,0 0 1 0 0,1 0-1 0 0,-1-1 0 0 0,0 1 0 0 0,0-1 0 0 0,0 1 0 0 0,0-1 0 0 0,0 0 0 0 0,0 0 0 0 0,0 0 0 0 0,0 0 0 0 0,0 0 0 0 0,0 0 1 0 0,-1-1-1 0 0,2 0-56 0 0,-3 2 16 0 0,0 0 0 0 0,0 0 0 0 0,1-1 0 0 0,-1 1 0 0 0,0 0 0 0 0,0 0 0 0 0,1-1 0 0 0,-1 1 0 0 0,0 0 0 0 0,1 0 0 0 0,-1 0 0 0 0,0 0 0 0 0,0 0 0 0 0,1 0 0 0 0,-1 0 0 0 0,0-1 0 0 0,1 1 0 0 0,-1 0 0 0 0,0 0 0 0 0,1 0 0 0 0,-1 0 0 0 0,0 0 0 0 0,1 0 0 0 0,-1 0 0 0 0,0 1 0 0 0,1-1-16 0 0,2 0 21 0 0,2 0 99 0 0,3 0 94 0 0,11 0 374 0 0,-12 0-427 0 0,1-1 9 0 0,0 0-43 0 0,-1-2-15 0 0,4-1 8 0 0,-1-1 9 0 0,3 1 61 0 0,-4-1-53 0 0,7-2 77 0 0,-4 5-21 0 0,-3 2-79 0 0,-2-2-33 0 0,11-5 42 0 0,-7 3-61 0 0,2 0 24 0 0,8-3 26 0 0,-14 5-80 0 0,-1 0 0 0 0,0 1 0 0 0,1 0 0 0 0,-1 0 0 0 0,1 1 0 0 0,2 0-32 0 0,6 0 68 0 0,-7 0-24 0 0,-1 0-1 0 0,1 0 1 0 0,0-1-1 0 0,-1 0 1 0 0,3 0-44 0 0,6-4 71 0 0,-9 3-41 0 0,-1 0 0 0 0,1 1 0 0 0,-1 0 0 0 0,1 0 0 0 0,0 0 1 0 0,0 1-31 0 0,135 0-368 0 0,-96 0 285 0 0,0 0 40 0 0,-45 0 30 0 0,1 0 1 0 0,0 0-1 0 0,-1 0 0 0 0,1 0 0 0 0,-1 0 1 0 0,1 0-1 0 0,0 1 0 0 0,-1-1 0 0 0,1 1 1 0 0,-1-1-1 0 0,1 1 0 0 0,-1 0 0 0 0,0 0 1 0 0,1-1-1 0 0,-1 1 0 0 0,0 0 0 0 0,1 0 1 0 0,-1 0-1 0 0,0 0 0 0 0,1 1 13 0 0,-2-1-7 0 0,3 1-99 0 0,0 0 39 0 0,0-2 24 0 0,1 0 21 0 0,2 1-30 0 0,7 10-98 0 0,-10-9-2 0 0,-3 1 0 0 0,0 9-71 0 0,0 1 38 0 0,0 0 42 0 0,0 1 46 0 0,0 0 49 0 0,0 0 53 0 0,0 0 58 0 0,0 0 61 0 0,-3-1-56 0 0,-2-4-43 0 0,-1 2-57 0 0,4 6-72 0 0,2 46-64 0 0,0-19 115 0 0,0-26 85 0 0,0 22 214 0 0,0-19-182 0 0,0-19-62 0 0,0 0-1 0 0,0-1 1 0 0,0 1-1 0 0,1 0 0 0 0,-1-1 1 0 0,1 1-1 0 0,-1-1 1 0 0,1 1-1 0 0,0 0 1 0 0,-1-1-1 0 0,1 1 0 0 0,0-1 1 0 0,0 0-1 0 0,0 1-1 0 0,4 6-2 0 0,-2 5-25 0 0,-3-10-114 0 0,0-3-62 0 0,0 0-18 0 0,0 0-3 0 0</inkml:trace>
  <inkml:trace contextRef="#ctx0" brushRef="#br0" timeOffset="793.06">726 206 10680 0 0,'0'0'241'0'0,"0"0"38"0"0,0 0 11 0 0,0 0-28 0 0,0-3-112 0 0,0-1-48 0 0,0-3 103 0 0,0 5 188 0 0,0 2 21 0 0,0 0-175 0 0,0 0-108 0 0,0 0-38 0 0,0 0-4 0 0,0-3 12 0 0,1-3-97 0 0,0 6 3 0 0,-1-1 1 0 0,0 1-1 0 0,1-1 1 0 0,-1 1-1 0 0,1-1 1 0 0,-1 1-1 0 0,1 0 1 0 0,-1-1-1 0 0,1 1 0 0 0,-1-1 1 0 0,1 1-1 0 0,-1 0 1 0 0,1 0-1 0 0,-1-1 1 0 0,1 1-1 0 0,0 0 1 0 0,-1 0-1 0 0,1 0 0 0 0,0-1-7 0 0,5 1 11 0 0,0-1-63 0 0,0 1-91 0 0,1 1-117 0 0,-2-1-82 0 0,-2 0 124 0 0,-1 0-34 0 0,0 0-50 0 0,-1 0-48 0 0,1 0-42 0 0,0 0-36 0 0,0 0-127 0 0,-1 0-36 0 0,5 0-1309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41.2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 9256 0 0,'0'0'266'0'0,"0"0"1"0"0,0 0-103 0 0,0 0-45 0 0,0 3 123 0 0,0 10 225 0 0,-1 16 384 0 0,2-19-611 0 0,2 1-46 0 0,2-1-68 0 0,1 9 80 0 0,-4-11-95 0 0,-2 2 36 0 0,0 53 542 0 0,0-20-156 0 0,0-7 2 0 0,0-18-224 0 0,0-1 33 0 0,0 13 315 0 0,0-15-284 0 0,0 0 33 0 0,0-1 36 0 0,0 1 37 0 0,0-1 41 0 0,0 0 43 0 0,0-15-554 0 0,1-1-1 0 0,-1 1 1 0 0,0-1 0 0 0,1 0-1 0 0,-1 1 1 0 0,1-1 0 0 0,-1 1 0 0 0,1-1-1 0 0,0 1 1 0 0,0 0 0 0 0,-1-1-1 0 0,1 1-10 0 0,1-1 11 0 0,-1 0-1 0 0,0 1 1 0 0,-1-1-1 0 0,1 0 0 0 0,0 0 1 0 0,0 0-1 0 0,-1 1 1 0 0,1-1-1 0 0,-1 0 1 0 0,1 0-1 0 0,-1 0 0 0 0,0-1-10 0 0,1-19 74 0 0,1 17-71 0 0,-1-1 0 0 0,1 0 0 0 0,-1 1 0 0 0,1-1 0 0 0,1 1 0 0 0,1-3-3 0 0,13-33 55 0 0,-14 31-54 0 0,0 1 0 0 0,1-1-1 0 0,0 1 1 0 0,1 0 0 0 0,0 0-1 0 0,1 1 1 0 0,-1 0-1 0 0,6-6 0 0 0,5-2 0 0 0,-1-1 0 0 0,-1-1 0 0 0,4-7 0 0 0,-16 22 1 0 0,1 0-1 0 0,-1 0 0 0 0,1 0 0 0 0,-1 1 0 0 0,1-1 0 0 0,0 1 0 0 0,0-1 0 0 0,0 1 0 0 0,0 0 0 0 0,1 0 1 0 0,0 0-1 0 0,1 0-3 0 0,-1-1 0 0 0,0 0 1 0 0,0 0-1 0 0,0 0 0 0 0,3-3 3 0 0,13-9-51 0 0,2 4 40 0 0,-17 8 13 0 0,11 1-2 0 0,-6 1-5 0 0,-7 1-4 0 0,0 0 1 0 0,0-1 0 0 0,0 1-1 0 0,-1 0 1 0 0,1 0-1 0 0,0 1 1 0 0,0-1-1 0 0,0 1 1 0 0,-1-1-1 0 0,1 1 1 0 0,1 0 8 0 0,1 12-43 0 0,8 3 32 0 0,-11-14 11 0 0,0 0-1 0 0,-1 0 1 0 0,0 0-1 0 0,1 0 1 0 0,-1 0-1 0 0,0 0 1 0 0,0 0-1 0 0,0 0 0 0 0,0 0 1 0 0,0 1-1 0 0,-1-1 1 0 0,1 0-1 0 0,0 1 1 0 0,-1-1-1 0 0,0 0 0 0 0,0 1 1 0 0,0-1-1 0 0,0 1 1 0 0,0 0 0 0 0,0-1-4 0 0,0 0 0 0 0,0-1 1 0 0,0 1-1 0 0,1 0 0 0 0,-1 0 1 0 0,0 0-1 0 0,1-1 0 0 0,0 1 0 0 0,-1 0 1 0 0,1-1-1 0 0,0 1 0 0 0,0 0 1 0 0,0-1-1 0 0,0 1 4 0 0,0 0 0 0 0,0-1 0 0 0,0 1 0 0 0,0-1 0 0 0,-1 1-1 0 0,1 0 1 0 0,0 0 0 0 0,-1-1 0 0 0,1 1 0 0 0,-1 0 0 0 0,0 0 0 0 0,1-1 0 0 0,-1 1 0 0 0,0 0-1 0 0,0 1 1 0 0,-1 5 0 0 0,1-5 0 0 0,-1 0 0 0 0,1 0 0 0 0,0 0 0 0 0,0 0 0 0 0,0 0 0 0 0,1 0 0 0 0,-1 0 0 0 0,1 0 0 0 0,-1 0 0 0 0,1 0 0 0 0,0 0 0 0 0,2 1 0 0 0,-1 1 0 0 0,-1-1 0 0 0,1 0 0 0 0,0 1 0 0 0,-1-1 0 0 0,0 1 0 0 0,0-1 0 0 0,-1 1 0 0 0,1-1 0 0 0,-1 1 0 0 0,0 0 0 0 0,0-1 0 0 0,0 1 0 0 0,0 21 7 0 0,0-7 30 0 0,0 15 37 0 0,0-26-70 0 0,3-3-68 0 0,1-3-67 0 0,2-1-66 0 0,-4-1-230 0 0,-2 1-234 0 0,0 0 96 0 0,-1 0 81 0 0,1 0 68 0 0,0 0 61 0 0,0 1 37 0 0,1 2-614 0 0,-1-3 500 0 0,0 0-84 0 0,0-1 218 0 0,0 0-34 0 0,0 2-1790 0 0,0-1-1197 0 0</inkml:trace>
  <inkml:trace contextRef="#ctx0" brushRef="#br0" timeOffset="389.62">585 238 7920 0 0,'0'0'174'0'0,"0"0"29"0"0,0 0 13 0 0,3 0-31 0 0,5 0-145 0 0,14 1-45 0 0,-14-2 38 0 0,-2-2 46 0 0,-2 1 7 0 0,0 0 39 0 0,4-3 219 0 0,16-8 761 0 0,-14 9-722 0 0,17-1 342 0 0,-12-2-250 0 0,-6 3-187 0 0,4-1 48 0 0,-5 2-181 0 0,1 0 25 0 0,19-6 412 0 0,-17 4-366 0 0,-1 1-71 0 0,-3-1-66 0 0,1 0 170 0 0,1 0 0 0 0,-1 1 1 0 0,7-3-260 0 0,-2 3 188 0 0,-3 0-90 0 0,28-11 333 0 0,-22 6-263 0 0,0 1-35 0 0,12-7 2 0 0,-15 10-71 0 0,-8-6-11 0 0,5 6-42 0 0,-9 4-11 0 0,-1 1 1 0 0,1-1 0 0 0,-1 0-1 0 0,0 1 1 0 0,0-1 0 0 0,1 1-1 0 0,-1-1 1 0 0,0 0 0 0 0,0 0 0 0 0,0 1-1 0 0,0-1 1 0 0,0 0 0 0 0,0 1-1 0 0,0-1 1 0 0,0 0-1 0 0,3-4 43 0 0,7-5-22 0 0,-7 4 22 0 0,-3 6-42 0 0,0-1-1 0 0,0 0 1 0 0,0 1 0 0 0,0-1-1 0 0,0 0 1 0 0,0 1 0 0 0,-1-1 0 0 0,1 0-1 0 0,0 1 1 0 0,0-1 0 0 0,0 0-1 0 0,-1 1 1 0 0,1-1 0 0 0,0 0-1 0 0,-1 1 1 0 0,-9-5 9 0 0,4-6 44 0 0,6 11-51 0 0,-1-1 1 0 0,0 1 0 0 0,0-1 0 0 0,1 1 0 0 0,-1 0-1 0 0,0 0 1 0 0,0 0 0 0 0,0-1 0 0 0,0 1 0 0 0,1 0-1 0 0,-1 0 1 0 0,0 0 0 0 0,0 0 0 0 0,-1 0-4 0 0,-4 0 8 0 0,4 0-8 0 0,1 0 0 0 0,-1 0 1 0 0,0 0-1 0 0,1 0 0 0 0,-1 0 0 0 0,0 0 0 0 0,1 0 1 0 0,-1 0-1 0 0,0 1 0 0 0,1-1 0 0 0,-1 1 0 0 0,-1 0 1 0 0,-1 6-1 0 0,4-7 0 0 0,0 0 0 0 0,-1 1 0 0 0,1-1 0 0 0,0 1 0 0 0,-1-1 0 0 0,1 1 0 0 0,0-1 0 0 0,-1 0 0 0 0,1 1 0 0 0,0-1 0 0 0,-1 0 0 0 0,1 1 0 0 0,0-1 0 0 0,-1 0 0 0 0,1 0 0 0 0,-1 1 0 0 0,1-1 0 0 0,-1 0 0 0 0,1 0 0 0 0,-1 0 0 0 0,1 0 0 0 0,-1 0 0 0 0,1 1 0 0 0,-1-1 0 0 0,1 0 0 0 0,-1 0 0 0 0,1 0 0 0 0,-1 0 0 0 0,1 0 0 0 0,-1-1 0 0 0,1 1 0 0 0,-1 0 0 0 0,1 0 0 0 0,-1 0 0 0 0,1 0 0 0 0,-1 0 0 0 0,1 0 0 0 0,-1 0 0 0 0,1 0 0 0 0,-1 0 0 0 0,1 0 0 0 0,-1 0 0 0 0,1 0 0 0 0,-1 0 0 0 0,1 0 0 0 0,-1 0 0 0 0,1 0 0 0 0,-1 1 0 0 0,1-1 0 0 0,-1 0 0 0 0,1 0 0 0 0,-1 1 0 0 0,1-1 0 0 0,0 0 0 0 0,-1 0 0 0 0,1 1 0 0 0,-1-1 0 0 0,1 0 0 0 0,0 1 0 0 0,-1-1 0 0 0,1 1 0 0 0,0-1 0 0 0,0 0 0 0 0,-1 1 0 0 0,1 0 0 0 0,-4 5 0 0 0,-7 1 0 0 0,9-7 0 0 0,1 1 0 0 0,0-1 0 0 0,0 0 0 0 0,0 1 0 0 0,0 0 0 0 0,0-1 0 0 0,0 1 0 0 0,0 0 0 0 0,1-1 0 0 0,-1 1 0 0 0,0 0 0 0 0,0 0 0 0 0,0 0 0 0 0,1-1 0 0 0,-1 1 0 0 0,0 1-1 0 0,-3 8 1 0 0,3-8 0 0 0,0 1 0 0 0,-1-1 0 0 0,1 0 1 0 0,0 0-1 0 0,0 0 0 0 0,-1 0 0 0 0,0 0 0 0 0,1 0 0 0 0,-1 0 0 0 0,-1 1 0 0 0,1 0 0 0 0,0 0 0 0 0,-1 1 0 0 0,1-1 0 0 0,0 0 0 0 0,0 2 0 0 0,0-2 0 0 0,1 1 0 0 0,-1-1 0 0 0,-1 0 0 0 0,1 1 0 0 0,0-1 0 0 0,-2 1-1 0 0,3-3 2 0 0,0 0-1 0 0,-1 0 0 0 0,1 0 0 0 0,0 0 0 0 0,0 1 0 0 0,0-1 0 0 0,0 0 0 0 0,0 0 0 0 0,0 1 0 0 0,1-1 0 0 0,-1 1 0 0 0,0-1 0 0 0,1 1 0 0 0,-1-1 0 0 0,1 1 0 0 0,-1-1 0 0 0,1 1 0 0 0,0 0 0 0 0,0-1 0 0 0,-1 1 0 0 0,1-1 0 0 0,0 1 0 0 0,1 0 0 0 0,-5 20-12 0 0,-6 0-50 0 0,9-17 53 0 0,0 0 0 0 0,0-1 0 0 0,0 1-1 0 0,1 0 1 0 0,0 0 0 0 0,0 0 0 0 0,0-1 0 0 0,0 1 0 0 0,1 3 9 0 0,0 2 4 0 0,-2 5-4 0 0,1-12 0 0 0,-1 0 0 0 0,1 0 0 0 0,0 0 0 0 0,0 0 0 0 0,1 0 0 0 0,-1 0 0 0 0,0 0 0 0 0,1 0 0 0 0,0 0 0 0 0,0 2 0 0 0,15 24 0 0 0,-5-24 0 0 0,-5 6 10 0 0,-5-10-8 0 0,-1 0 1 0 0,0 0 0 0 0,1 0-1 0 0,-1 0 1 0 0,1 0 0 0 0,0 0 0 0 0,-1 0-1 0 0,1 0 1 0 0,0 0 0 0 0,-1 0-1 0 0,1 0 1 0 0,0-1 0 0 0,0 1-1 0 0,0 0 1 0 0,0 0 0 0 0,0-1-3 0 0,31 16 11 0 0,-30-15-15 0 0,1 0 0 0 0,0 0 0 0 0,0-1 0 0 0,0 1 0 0 0,0-1 0 0 0,0 0 1 0 0,0 0-1 0 0,0 0 0 0 0,0 0 0 0 0,0 0 0 0 0,1-1 4 0 0,4 1-24 0 0,2 0-55 0 0,-1 0 55 0 0,10 0 2 0 0,-14 0-20 0 0,0 0-38 0 0,0-1-23 0 0,-2 1-42 0 0,1-1-49 0 0,-1 0-56 0 0,0 0-61 0 0,0 0-62 0 0,0-1-54 0 0,-1 1-47 0 0,3-2-546 0 0,1 1-100 0 0,4 0-819 0 0,8 1-1103 0 0</inkml:trace>
  <inkml:trace contextRef="#ctx0" brushRef="#br0" timeOffset="950.37">1516 1 6648 0 0,'0'0'149'0'0,"-3"0"23"0"0,-10 0 12 0 0,-3 3-25 0 0,1 10-74 0 0,10-7-14 0 0,0 0 38 0 0,-12 24 566 0 0,15-25-567 0 0,1-3-70 0 0,1-1 0 0 0,-1 0 1 0 0,1 1-1 0 0,-1-1 0 0 0,1 1 1 0 0,0-1-1 0 0,0 0 0 0 0,0 1 1 0 0,0-1-1 0 0,0 1-38 0 0,-3 17 445 0 0,0-9-251 0 0,0 1-12 0 0,0-3-14 0 0,0 0 25 0 0,0-1 66 0 0,-1 1-41 0 0,1-1-51 0 0,-2 14 228 0 0,4-10-192 0 0,1-3-44 0 0,0 0 41 0 0,-2 3 85 0 0,-5 3 78 0 0,6-12-300 0 0,0 1 1 0 0,-1-1-1 0 0,1 0 1 0 0,1 0-1 0 0,-1 0 1 0 0,0 1-1 0 0,1-1 1 0 0,-1 2-64 0 0,1-3 37 0 0,0 0-1 0 0,0 1 1 0 0,0-1 0 0 0,0 0 0 0 0,0 1 0 0 0,1-1 0 0 0,-1 0 0 0 0,0 1 0 0 0,1-1 0 0 0,-1 0 0 0 0,1 2-37 0 0,4 5 176 0 0,1 2 74 0 0,-3 3 34 0 0,-3-11-248 0 0,0-1 0 0 0,0 1-1 0 0,0-1 1 0 0,0 1 0 0 0,1-1-1 0 0,-1 1 1 0 0,0-1 0 0 0,1 1 0 0 0,0-1-1 0 0,-1 1 1 0 0,1-1 0 0 0,0 0-1 0 0,-1 1 1 0 0,1-1 0 0 0,0 0-36 0 0,2 2 60 0 0,0 0-54 0 0,-1 0 172 0 0,1-3 13 0 0,2 0-86 0 0,11 0 294 0 0,-13 0-318 0 0,-1 0-54 0 0,3-3 241 0 0,3-3-113 0 0,5-2 130 0 0,3-1 0 0 0,-7 2-135 0 0,-2 1-69 0 0,-2-3-53 0 0,1-4 49 0 0,7 5-12 0 0,-12 7-58 0 0,1-1-1 0 0,-1 0 0 0 0,1 0 1 0 0,-1 0-1 0 0,0 0 0 0 0,0 0 0 0 0,0 0 1 0 0,0 0-1 0 0,0-2-6 0 0,3-17 71 0 0,-4 20-64 0 0,0-1 0 0 0,0 0 0 0 0,0 1 0 0 0,0-1 0 0 0,1 0 0 0 0,-1 1 0 0 0,1-1 0 0 0,0 1 0 0 0,-1-1 0 0 0,1 1 0 0 0,0-1 0 0 0,0 1 0 0 0,0-1 0 0 0,0 1-7 0 0,4-7 30 0 0,4-12 25 0 0,-4 2-38 0 0,-2 0-37 0 0,-2-5-34 0 0,-1 21 53 0 0,0 0 0 0 0,0 1 0 0 0,1-1 0 0 0,-1 1 0 0 0,0-1 0 0 0,1 0 0 0 0,-1 1 0 0 0,1-1 0 0 0,0 1 1 0 0,0-1-1 0 0,-1 1 0 0 0,1-1 0 0 0,0 1 0 0 0,0-1 1 0 0,4-6-1 0 0,11-23 1 0 0,-13 25-10 0 0,-2-7 51 0 0,-2 2-58 0 0,1-7-55 0 0,0 18-30 0 0,0 0 10 0 0,0 0 18 0 0,0 0 8 0 0,0 0 2 0 0,0 3 11 0 0,0-1 52 0 0,0-1 0 0 0,0 1 0 0 0,1-1 0 0 0,-1 1 0 0 0,1 0 0 0 0,-1-1 0 0 0,1 1 0 0 0,-1-1 0 0 0,1 1 0 0 0,0-1 0 0 0,0 0 0 0 0,0 1 1 0 0,0-1 1 0 0,0 1-1 0 0,0 0 0 0 0,0 0 0 0 0,0-1 0 0 0,-1 1 0 0 0,1 0 0 0 0,0 0 0 0 0,-1 0 0 0 0,1 0 0 0 0,-1 0 0 0 0,0 0 1 0 0,0 1-1 0 0,0 158-178 0 0,0-54 132 0 0,0-98 46 0 0,-1 0 0 0 0,0 1 0 0 0,0-1 0 0 0,-1 0 0 0 0,-1 0 0 0 0,1 0 0 0 0,0 0 0 0 0,1 0 0 0 0,0 1 0 0 0,0-1 0 0 0,1 0 0 0 0,0 118 21 0 0,-1-121 5 0 0,1 1-1 0 0,-1 0 1 0 0,-1 0 0 0 0,1-1-1 0 0,-1 1 1 0 0,0-1-26 0 0,-3 11 47 0 0,0 14 56 0 0,-5 1 55 0 0,6-14-50 0 0,3-13-74 0 0,0 0 0 0 0,0 0 0 0 0,-1-1 0 0 0,1 1 0 0 0,-1-1 0 0 0,0 1 0 0 0,0-1 0 0 0,-1 1-34 0 0,-7 14 177 0 0,1 7 24 0 0,8-20-137 0 0,-1 0-1 0 0,-1 0 1 0 0,1 0 0 0 0,-2 1-64 0 0,-12 15 239 0 0,10-16-140 0 0,-8 7 265 0 0,9-8-233 0 0,1-2-77 0 0,1-2-46 0 0,-7 4 133 0 0,-1 0 6 0 0,1 4-35 0 0,-3 4 14 0 0,9-10-43 0 0,1-2-37 0 0,-6-2-15 0 0,6 1-5 0 0,-8 0 29 0 0,-13 0-17 0 0,9 0 11 0 0,14-1-46 0 0,-1 1 0 0 0,0 0-1 0 0,0-1 1 0 0,1 1 0 0 0,-1-1 0 0 0,1 1 0 0 0,-1-1 0 0 0,0 0 0 0 0,1 0 0 0 0,-1 0 0 0 0,1 0-1 0 0,0 0 1 0 0,-1 0 0 0 0,1 0 0 0 0,0 0 0 0 0,0-1 0 0 0,-1 0-3 0 0,-6-5-9 0 0,-1 1-34 0 0,2 3 5 0 0,6 2 32 0 0,0 1-1 0 0,1 0 1 0 0,-1-1 0 0 0,1 1 0 0 0,-1 0 0 0 0,0-1 0 0 0,1 1 0 0 0,-1-1 0 0 0,1 1 0 0 0,-1-1 0 0 0,1 1 0 0 0,-1-1 0 0 0,1 1 0 0 0,-1-1 0 0 0,1 0 0 0 0,0 1-1 0 0,-1-1 1 0 0,1 0 0 0 0,0 1 0 0 0,0-1 0 0 0,-1 0 0 0 0,1 1 0 0 0,0-1 0 0 0,0 0 0 0 0,0 1 0 0 0,0-1 0 0 0,0 0 6 0 0,-1-1-9 0 0,-3-9-44 0 0,-1 1 0 0 0,3 2-40 0 0,1 0-47 0 0,0 0-75 0 0,1 4 5 0 0,0 1 51 0 0,0 0 42 0 0,-1 0 38 0 0,0 0 20 0 0,1 0 43 0 0,-4-6 66 0 0,2 5-86 0 0,1 2-73 0 0,-1-1-101 0 0,2 1 58 0 0,-1 0-36 0 0,0 1-40 0 0,1-1-44 0 0,-1 0-46 0 0,1 0-50 0 0,-1 0-55 0 0,1 0-57 0 0,0-1-61 0 0,-1 1-65 0 0,1-1-68 0 0,0 0-72 0 0,0-3-1407 0 0,0-4-1214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39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7800 0 0,'0'0'174'0'0,"0"0"29"0"0,0 0 13 0 0,0 0-73 0 0,0 0-17 0 0,0 0 40 0 0,0 0 135 0 0,0 0 252 0 0,0 0 21 0 0,0 2-33 0 0,1 4-327 0 0,5 7 388 0 0,-3-7-407 0 0,-1-3-151 0 0,-1 1-48 0 0,4 22 334 0 0,2-13-87 0 0,-3-3-7 0 0,-2 1 59 0 0,0 0 12 0 0,2 0-72 0 0,2-1-58 0 0,0-1-44 0 0,5 11 75 0 0,-7-3-7 0 0,-4-4-76 0 0,2 4 25 0 0,8 4 87 0 0,-5 8 23 0 0,1-14-127 0 0,0 3 51 0 0,-4-1 42 0 0,-2 7 15 0 0,0 4-34 0 0,0 28 113 0 0,0-53-137 0 0,0 1-98 0 0,0 4-81 0 0,0 5-108 0 0,0-8 86 0 0,0-1 41 0 0,0-1 54 0 0,0-1 68 0 0,0-1 84 0 0,0-1 101 0 0,0-2 114 0 0,0 0-174 0 0,0 0 35 0 0,0 0 37 0 0,0-2 38 0 0,-1-7-364 0 0,1 8-16 0 0,-1-1 0 0 0,1 1 0 0 0,0 0 0 0 0,0 0 0 0 0,1-1 0 0 0,-1 1 0 0 0,1 0 0 0 0,-1 0 0 0 0,1 0 0 0 0,0-1 0 0 0,10-14 11 0 0,-6-9 32 0 0,5 6-33 0 0,-4-8-10 0 0,4-2 0 0 0,-6 13 0 0 0,-3 13 0 0 0,0 0 0 0 0,0 0 0 0 0,0 0 0 0 0,1 1 0 0 0,0-1 0 0 0,0 1 0 0 0,0-1 0 0 0,1 0 0 0 0,44-73 0 0 0,-42 71 0 0 0,0 1 0 0 0,0 0 0 0 0,0 0 0 0 0,1 0 0 0 0,2-1 0 0 0,3-3 0 0 0,-8 7 0 0 0,1 0 0 0 0,-1 0 0 0 0,1 1 0 0 0,0-1 0 0 0,0 1 0 0 0,0 0 0 0 0,1 0 0 0 0,-1 0 0 0 0,2 0 0 0 0,16-8 0 0 0,-19 8-5 0 0,0 0 0 0 0,0 0-1 0 0,1 0 1 0 0,-1 1-1 0 0,1-1 1 0 0,-1 1 0 0 0,1 0-1 0 0,0 0 1 0 0,-1 0-1 0 0,1 0 1 0 0,0 1 0 0 0,-1 0-1 0 0,1-1 1 0 0,0 2-1 0 0,0-1 1 0 0,1 0 5 0 0,1 0 6 0 0,0 0-4 0 0,-3 0-9 0 0,0 0 1 0 0,0-1-1 0 0,0 2 0 0 0,0-1 1 0 0,0 0-1 0 0,0 0 1 0 0,0 1-1 0 0,-1 0 0 0 0,1-1 1 0 0,0 1-1 0 0,0 0 1 0 0,0 0-1 0 0,0 1 0 0 0,-1-1 1 0 0,1 1-1 0 0,-1-1 1 0 0,1 1-1 0 0,1 1 7 0 0,11 10-21 0 0,0-3-21 0 0,-2 5 31 0 0,-9-8 10 0 0,0-1-2 0 0,-1 1 0 0 0,1 0 1 0 0,-1 0-1 0 0,-1 0 0 0 0,1 0 0 0 0,-1 0 0 0 0,0 2 3 0 0,4 13-33 0 0,-2-9 26 0 0,-1-6 7 0 0,0 1-1 0 0,-1-1 1 0 0,0 1-1 0 0,-1 0 1 0 0,1 0-1 0 0,-1 0 0 0 0,-1 6 1 0 0,0 1 0 0 0,0-7 0 0 0,0 0 0 0 0,0 0 0 0 0,0-1 0 0 0,1 1 0 0 0,1 1 0 0 0,3 8 0 0 0,-3-10 0 0 0,0-1 0 0 0,-1 1 0 0 0,0 0 0 0 0,0 0 0 0 0,0 3 0 0 0,0 5 0 0 0,-1-12 0 0 0,0 0 0 0 0,1 0 0 0 0,-1 0 0 0 0,0 0 0 0 0,-1 0 0 0 0,1 0 0 0 0,0 0 0 0 0,-1-1 0 0 0,0 1 0 0 0,-1 3 0 0 0,-2 2 0 0 0,3-7 0 0 0,0 0 0 0 0,0 1 0 0 0,0-1 0 0 0,0 1 0 0 0,0-1 0 0 0,1 1 0 0 0,-1-1 0 0 0,1 1 0 0 0,-1 0 0 0 0,1-1 0 0 0,0 1 0 0 0,-1 0 0 0 0,1-1 0 0 0,0 1 0 0 0,0 12 2 0 0,0 6-3 0 0,0 7 40 0 0,0-25-99 0 0,0-2-13 0 0,0 0-22 0 0,0 1-57 0 0,0 1-154 0 0,0 8-281 0 0,0-8 338 0 0,1-1-9 0 0,0-1-60 0 0,-1 0 113 0 0,1 0-35 0 0,0 0-40 0 0,0 0-36 0 0,1 0-413 0 0,0 0 109 0 0,0-1-49 0 0,3-1-777 0 0,1-2-604 0 0,4-5-1152 0 0</inkml:trace>
  <inkml:trace contextRef="#ctx0" brushRef="#br0" timeOffset="366.45">979 16 7688 0 0,'0'0'166'0'0,"0"0"29"0"0,0 0 14 0 0,-3 0-25 0 0,0 0-246 0 0,0 0 64 0 0,-2 0 58 0 0,1 0 47 0 0,-6 0 205 0 0,-14 0 606 0 0,18 0-685 0 0,1 0-65 0 0,4 0-147 0 0,1 0 0 0 0,-1 0 1 0 0,0 0-1 0 0,0 0 1 0 0,1 0-1 0 0,-1 0 0 0 0,0 0 1 0 0,1 1-1 0 0,-1-1 1 0 0,0 0-1 0 0,1 0 0 0 0,-1 1 1 0 0,1-1-1 0 0,-1 0 1 0 0,0 1-1 0 0,1-1 1 0 0,-1 0-1 0 0,1 1 0 0 0,-1-1 1 0 0,1 1-1 0 0,-1-1 1 0 0,1 1-1 0 0,-1-1 0 0 0,1 1 1 0 0,0-1-1 0 0,-1 1-21 0 0,1 0 20 0 0,-1-1 1 0 0,1 1-1 0 0,0-1 0 0 0,-1 1 1 0 0,1-1-1 0 0,-1 1 0 0 0,1-1 0 0 0,-1 1 1 0 0,1-1-1 0 0,-1 1 0 0 0,0-1 1 0 0,1 0-1 0 0,-1 1 0 0 0,1-1 0 0 0,-1 0 1 0 0,0 0-1 0 0,1 0 0 0 0,-1 1 1 0 0,0-1-1 0 0,1 0 0 0 0,-1 0 0 0 0,0 0 1 0 0,1 0-1 0 0,-1 0 0 0 0,0 0 1 0 0,0 0-21 0 0,0 0 37 0 0,-1 0 1 0 0,0 0-1 0 0,0 0 1 0 0,1 1-1 0 0,-1-1 1 0 0,0 1-1 0 0,0-1 1 0 0,1 1-1 0 0,-1 0 1 0 0,-1 0-38 0 0,-12 12 277 0 0,11-7-163 0 0,0 1 0 0 0,0 0-1 0 0,0 0 1 0 0,-1 4-114 0 0,-5 11 303 0 0,4-13-110 0 0,-1-1 37 0 0,-3 8 52 0 0,5-1-60 0 0,2-2-90 0 0,-7 8 25 0 0,4 6-58 0 0,1-12-43 0 0,3-12-45 0 0,1 0-1 0 0,0 1 0 0 0,0-1 1 0 0,0 1-1 0 0,0-1 0 0 0,1 1 1 0 0,-1-1-1 0 0,1 1 0 0 0,0 0-10 0 0,0 72 88 0 0,0-74-81 0 0,0-1-1 0 0,0 1 1 0 0,0 0-1 0 0,1-1 0 0 0,-1 1 1 0 0,0 0-1 0 0,1-1 1 0 0,-1 1-1 0 0,1-1 0 0 0,-1 1 1 0 0,1 0-1 0 0,0-1 1 0 0,0 0-1 0 0,0 1 1 0 0,0 0-7 0 0,4 6 37 0 0,-2-3-16 0 0,-3-4-16 0 0,0-1 1 0 0,0 1-1 0 0,1 0 0 0 0,-1-1 1 0 0,0 1-1 0 0,1-1 0 0 0,-1 1 1 0 0,1-1-1 0 0,-1 1 0 0 0,0 0 1 0 0,1-1-1 0 0,-1 1 0 0 0,1-1 1 0 0,-1 0-1 0 0,1 1 0 0 0,0-1 0 0 0,-1 1 1 0 0,1-1-1 0 0,-1 0 0 0 0,1 0 1 0 0,0 1-1 0 0,0-1-5 0 0,4 2 22 0 0,42 25 250 0 0,-46-27-261 0 0,1 1 0 0 0,-1-1 0 0 0,1 1 0 0 0,0-1 1 0 0,-1 1-1 0 0,1-1 0 0 0,-1 0 0 0 0,1 0 0 0 0,-1 0 0 0 0,1 0 1 0 0,0 0-1 0 0,-1 0 0 0 0,1 0 0 0 0,-1-1 0 0 0,1 1 1 0 0,-1-1-1 0 0,1 1 0 0 0,-1-1 0 0 0,1 1 0 0 0,-1-1 1 0 0,1 0-1 0 0,-1 0 0 0 0,0 1 0 0 0,1-2-11 0 0,10-4 125 0 0,1 4 43 0 0,-6 2-78 0 0,-5 0-59 0 0,1 0-1 0 0,-1 0 0 0 0,0 0 0 0 0,0 0 0 0 0,0 0 0 0 0,0 0 0 0 0,0-1 1 0 0,1 1-1 0 0,-1-1 0 0 0,1 0-30 0 0,1-1 50 0 0,5-3 68 0 0,0 1 0 0 0,-1-1 0 0 0,4-3-118 0 0,-10 6 20 0 0,0 1 1 0 0,0-1-1 0 0,0 0 0 0 0,0 0 0 0 0,0 0 0 0 0,-1 0 0 0 0,1-1 0 0 0,-1 1 0 0 0,1-1-20 0 0,7-16 64 0 0,-7 13-50 0 0,0 0 0 0 0,-1 0 0 0 0,1-1 0 0 0,-1 1 0 0 0,-1 0 0 0 0,1-7-14 0 0,0-15 68 0 0,-1 10-44 0 0,0-29 48 0 0,-3 23-75 0 0,-3 8 3 0 0,5 13 0 0 0,0 0 0 0 0,-1-1 0 0 0,1 1 0 0 0,1 0 0 0 0,-1-1 0 0 0,0 1 0 0 0,1-1 0 0 0,0-1 0 0 0,-3-17-35 0 0,-3 7-48 0 0,2 5 4 0 0,4 9 63 0 0,-1 0 1 0 0,1 0-1 0 0,0 0 0 0 0,0 0 0 0 0,-1 0 1 0 0,1 0-1 0 0,0 1 0 0 0,-1-1 0 0 0,1 0 0 0 0,-1 0 1 0 0,1 0-1 0 0,-1 0 0 0 0,1 1 0 0 0,-1-1 1 0 0,0 0-1 0 0,1 1 0 0 0,-1-1 0 0 0,0 0 0 0 0,0 1 16 0 0,-5-5-144 0 0,-1-6-115 0 0,0-3-53 0 0,5 10 163 0 0,-3-12-379 0 0,-8 0-14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53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9192 0 0,'0'0'266'0'0,"2"2"1"0"0,4 4-199 0 0,-1 2-40 0 0,0 5-17 0 0,2-9-19 0 0,-2 1 14 0 0,-4 4 38 0 0,-1-7-16 0 0,1 0-1 0 0,-1-1 1 0 0,0 1 0 0 0,0 0-1 0 0,1 0 1 0 0,-1-1-1 0 0,1 1 1 0 0,0 0-1 0 0,-1-1 1 0 0,1 1-1 0 0,0 0 1 0 0,0-1-1 0 0,0 1-27 0 0,5 8 200 0 0,-4 3 56 0 0,-2 3 101 0 0,0-1 73 0 0,0 34 1181 0 0,0-28-978 0 0,0-8-314 0 0,0 0-61 0 0,-1-2 7 0 0,-6 1 1 0 0,1 1-38 0 0,4-2-29 0 0,2-7-125 0 0,-1 15 249 0 0,1-16-295 0 0,-1-1 0 0 0,0 0 1 0 0,0 0-1 0 0,0 0 0 0 0,0 0 0 0 0,0 0 1 0 0,-1 0-1 0 0,1 0 0 0 0,-1 0 1 0 0,1-1-1 0 0,-1 1 0 0 0,-1 1-28 0 0,2-2 9 0 0,-1 1 0 0 0,1-1-1 0 0,0 1 1 0 0,0-1 0 0 0,0 1-1 0 0,0 0 1 0 0,0-1 0 0 0,1 1-1 0 0,-1 0 1 0 0,0 0 0 0 0,1 0 0 0 0,-1-1-1 0 0,1 1 1 0 0,0 0 0 0 0,0 1-9 0 0,-1 14 15 0 0,0-11-51 0 0,-3 0 100 0 0,2-4-123 0 0,1-2-28 0 0,-1 1-49 0 0,0 0-59 0 0,1 1-67 0 0,0-1-37 0 0,0 0-60 0 0,1 1-53 0 0,-1-1-47 0 0,1 1-41 0 0,-1-1-34 0 0,-1 2-608 0 0,-2-1-810 0 0,-5-2-1120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42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1 7744 0 0,'0'0'174'0'0,"0"0"29"0"0,-2 0 12 0 0,-11 3 13 0 0,-1 7 52 0 0,12-7 28 0 0,-1-1 4 0 0,-7 9-6 0 0,7-8-22 0 0,3-3-10 0 0,0 8 21 0 0,0 19 794 0 0,0-15-700 0 0,0-8-264 0 0,0 1-43 0 0,0-2-48 0 0,0 1-56 0 0,0-2 53 0 0,1 0 0 0 0,-1 1 0 0 0,1-1 0 0 0,-1 0 0 0 0,1 1 0 0 0,0-1 0 0 0,0 0 0 0 0,0 0 0 0 0,0 0 0 0 0,1 0 0 0 0,-1 0 0 0 0,0 0 0 0 0,1 0 0 0 0,1 1-31 0 0,15 16 259 0 0,-5-7-116 0 0,3 3-11 0 0,-13-13-104 0 0,0 1 0 0 0,0-1 0 0 0,0 0 0 0 0,1 0 0 0 0,-1 0 0 0 0,2 0-28 0 0,-2 0 24 0 0,1 0 0 0 0,-1 0 0 0 0,0 0 0 0 0,0 0 0 0 0,1 1 0 0 0,-1 0-24 0 0,4 4 44 0 0,-5-4-30 0 0,0-1 1 0 0,0 0 0 0 0,0 0-1 0 0,1 0 1 0 0,-1 0 0 0 0,1 0-1 0 0,-1 0 1 0 0,1 0 0 0 0,-1-1-1 0 0,3 1-14 0 0,8 1 44 0 0,-11-2-35 0 0,0-1 1 0 0,1 0-1 0 0,-1 1 1 0 0,0 0 0 0 0,0 0-1 0 0,0 0 1 0 0,1 0-1 0 0,-1 0 1 0 0,0 0-1 0 0,0 0 1 0 0,0 1-1 0 0,0-1 1 0 0,-1 1 0 0 0,1-1-10 0 0,23 21 111 0 0,11 4-54 0 0,-15-14 24 0 0,-17-10-60 0 0,0 0 0 0 0,1 1 0 0 0,-1-1 0 0 0,-1 1 1 0 0,1 0-1 0 0,1 1-21 0 0,-3-2 9 0 0,-1 0 0 0 0,1-1 1 0 0,0 1-1 0 0,0-1 1 0 0,1 1-1 0 0,-1-1 0 0 0,0 0 1 0 0,0 0-1 0 0,1 0-9 0 0,7 4 44 0 0,6 8 22 0 0,-3 0 12 0 0,-10-10 4 0 0,-1-1 13 0 0,0 0-81 0 0,-1-1-1 0 0,0 0 1 0 0,1 0 0 0 0,-1 0 0 0 0,1 0 0 0 0,-1 0-1 0 0,1 0 1 0 0,0 0 0 0 0,-1 0 0 0 0,1-1-1 0 0,0 1 1 0 0,0-1 0 0 0,-1 1 0 0 0,1-1 0 0 0,1 0-14 0 0,-1 0 97 0 0,1 3-26 0 0,8 8-2 0 0,-9-9 16 0 0,-2-2-15 0 0,0 0-1 0 0,0 0 18 0 0,1 4-14 0 0,-2 5-60 0 0,-1-3 43 0 0,0-5-50 0 0,1 0 0 0 0,0 1 0 0 0,0-1 0 0 0,0 0 0 0 0,0 1 0 0 0,0 0 0 0 0,0-1 1 0 0,0 1-1 0 0,0-1 0 0 0,1 1 0 0 0,-1 0 0 0 0,1 0 0 0 0,-1-1 0 0 0,1 1 0 0 0,-1 1-6 0 0,-1 2 53 0 0,-6 3-51 0 0,-15 16 45 0 0,21-23-39 0 0,1 1 0 0 0,-1-1 0 0 0,1 0 0 0 0,-1 0 0 0 0,0 0 1 0 0,0 0-1 0 0,1 0 0 0 0,-1 0 0 0 0,0-1 0 0 0,0 1 0 0 0,0 0 1 0 0,0-1-1 0 0,0 0 0 0 0,0 1-8 0 0,-3 1 56 0 0,-9 9-24 0 0,-1-8 27 0 0,13-3-55 0 0,0 0 0 0 0,0 0 0 0 0,1 0 0 0 0,-1 1 0 0 0,0-1 0 0 0,0 1 0 0 0,1-1 0 0 0,-1 1 0 0 0,0 0 0 0 0,1 0 0 0 0,-1-1 0 0 0,1 1 0 0 0,-1 0-4 0 0,1 1 4 0 0,-1-2-1 0 0,0 1 1 0 0,1 0-1 0 0,-1 0 1 0 0,1 0-1 0 0,-1-1 1 0 0,0 1-1 0 0,0-1 1 0 0,1 1 0 0 0,-1-1-1 0 0,0 0 1 0 0,0 0-1 0 0,0 0-3 0 0,1 0 4 0 0,-1 1 0 0 0,0-1 0 0 0,0 0 0 0 0,0 0 0 0 0,1 1 0 0 0,-1-1 0 0 0,0 1 0 0 0,1 0 0 0 0,-1-1 0 0 0,0 1 0 0 0,1 0 0 0 0,-1 0 0 0 0,1 0-4 0 0,-1 0 0 0 0,1 0 0 0 0,-1 0 0 0 0,1 0 0 0 0,-1 0 1 0 0,0-1-1 0 0,1 1 0 0 0,-1 0 0 0 0,0-1 0 0 0,0 0 0 0 0,1 1 0 0 0,-1-1 0 0 0,0 0 1 0 0,0 0-1 0 0,0 0 2 0 0,1 0 0 0 0,-1 1 0 0 0,0-1 1 0 0,1 0-1 0 0,-1 1 0 0 0,1-1 1 0 0,-1 1-1 0 0,0-1 0 0 0,1 1 1 0 0,-1 0-1 0 0,1-1 0 0 0,-1 1 1 0 0,1 0-1 0 0,0 0-2 0 0,-7 4 21 0 0,-24 11 2 0 0,30-15-18 0 0,-1 0 1 0 0,1-1 0 0 0,0 1-1 0 0,-1 0 1 0 0,1-1 0 0 0,0 0 0 0 0,-1 0-1 0 0,1 1 1 0 0,0-2 0 0 0,-3 1-6 0 0,-12 1 3 0 0,4 6 0 0 0,12-6 2 0 0,-1-1-1 0 0,1 1 0 0 0,0 0 1 0 0,-1 0-1 0 0,1-1 0 0 0,-1 1 1 0 0,1-1-1 0 0,-1 1 0 0 0,0-1 1 0 0,1 0-1 0 0,-1 0 0 0 0,1 0 0 0 0,-1 0-3 0 0,-4 0 8 0 0,4 0-7 0 0,0 0-1 0 0,1 0 0 0 0,-1 0 0 0 0,0 0 1 0 0,1 0-1 0 0,-1 0 0 0 0,0 0 1 0 0,1 1-1 0 0,-1-1 0 0 0,1 0 1 0 0,-1 1-1 0 0,-1 0-1 0 0,0 6 35 0 0,3-7-35 0 0,0 1 1 0 0,0-1 0 0 0,0 0-1 0 0,0 0 1 0 0,0 0 0 0 0,0 0-1 0 0,0 1 1 0 0,0-1 0 0 0,0 0 0 0 0,0 0-1 0 0,0 0 1 0 0,-1 1 0 0 0,1-1-1 0 0,0 0 1 0 0,0 0 0 0 0,0 0-1 0 0,0 0 1 0 0,0 0 0 0 0,0 1-1 0 0,0-1 1 0 0,-1 0 0 0 0,1 0-1 0 0,0 0 1 0 0,0 0 0 0 0,0 0-1 0 0,0 0 1 0 0,-1 0 0 0 0,1 0-1 0 0,0 1 1 0 0,0-1 0 0 0,0 0-1 0 0,0 0 1 0 0,-1 0 0 0 0,1 0-1 0 0,0 0 1 0 0,0 0-1 0 0,-27 1 61 0 0,22-1-53 0 0,-1 0 2 0 0,-12 0 57 0 0,18 0-66 0 0,0 0 0 0 0,0 0-1 0 0,0 0 1 0 0,0 0 0 0 0,0 0 0 0 0,-1 0-1 0 0,1 0 1 0 0,0 0 0 0 0,0 0 0 0 0,0 0-1 0 0,0 0 1 0 0,0 0 0 0 0,0 0 0 0 0,0 0-1 0 0,0 0 1 0 0,0 0 0 0 0,0 0 0 0 0,-1 0-1 0 0,1 0 1 0 0,0 0 0 0 0,0 0 0 0 0,0 0-1 0 0,0 0 1 0 0,0 0 0 0 0,0 0 0 0 0,0 0-1 0 0,0 0 1 0 0,0 0 0 0 0,0 0 0 0 0,0 0-1 0 0,0 0 1 0 0,0 0 0 0 0,-1 0 0 0 0,1 0-1 0 0,0-1 1 0 0,0 1 0 0 0,0 0 0 0 0,0 0-1 0 0,0 0 1 0 0,0 0 0 0 0,0 0 0 0 0,0 0-1 0 0,0 0 1 0 0,0 0 0 0 0,0 0 0 0 0,0 0-1 0 0,0 0 1 0 0,0-1 0 0 0,0 1 0 0 0,0 0-1 0 0,0 0 1 0 0,0 0 0 0 0,0 0 0 0 0,0 0-1 0 0,0 0 1 0 0,0 0 0 0 0,0 0-1 0 0,0-11 21 0 0,0 8 6 0 0,0 3-94 0 0,0-2-14 0 0,0-5 20 0 0,0 3-27 0 0,0 2-65 0 0,0 2-161 0 0,0 0-291 0 0,0 0 336 0 0,0 0 135 0 0,0 0-36 0 0,0 0-7 0 0,0 0-37 0 0,0 0-44 0 0,0 0-47 0 0,0 0-52 0 0,0 0-48 0 0,0 0-43 0 0,0 0-37 0 0,0 0-140 0 0,0 0-36 0 0,0 0-1451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54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460 64 6992 0 0,'0'0'157'0'0,"-3"-2"23"0"0,-7-9 12 0 0,1 7-67 0 0,2 5-61 0 0,4 0-54 0 0,-13-4-10 0 0,8-2 45 0 0,4 2 31 0 0,-2 0 39 0 0,0 2 40 0 0,-1 0 43 0 0,-1 0 119 0 0,1-1-33 0 0,-1-3 92 0 0,2 0-38 0 0,4 3-38 0 0,1 1-71 0 0,-1 0-63 0 0,0 1-52 0 0,0 0-32 0 0,0 0-44 0 0,-3 1-21 0 0,4-1 21 0 0,0 0 56 0 0,-10 0 170 0 0,9 1-192 0 0,-1-1 1 0 0,0 0 0 0 0,0 1 0 0 0,0-1 0 0 0,0-1-1 0 0,1 1 1 0 0,-1 0 0 0 0,0-1 0 0 0,0 0 0 0 0,1 1-1 0 0,-2-2-72 0 0,-1-4 202 0 0,5 5-190 0 0,0 1 0 0 0,0 0 0 0 0,0-1 1 0 0,-1 1-1 0 0,1-1 0 0 0,0 1 0 0 0,-1 0 0 0 0,1-1 1 0 0,0 1-1 0 0,-1-1 0 0 0,1 1 0 0 0,-1 0 0 0 0,1 0 1 0 0,0-1-1 0 0,-1 1 0 0 0,1 0 0 0 0,-1 0 0 0 0,1-1 1 0 0,-1 1-1 0 0,1 0 0 0 0,-1 0 0 0 0,1 0 0 0 0,-1 0 1 0 0,1 0-1 0 0,-1 0 0 0 0,1 0 0 0 0,-1 0 0 0 0,1 0 1 0 0,-1 0-1 0 0,1 0 0 0 0,-1 0 0 0 0,0 0-12 0 0,-30 0 552 0 0,-1 0-70 0 0,19 3-286 0 0,3 2-45 0 0,8-4-133 0 0,1 0 0 0 0,-1 0 0 0 0,1 0-1 0 0,-1 0 1 0 0,0-1 0 0 0,1 1 0 0 0,-1-1 0 0 0,0 1 0 0 0,0-1 0 0 0,1 1 0 0 0,-1-1 0 0 0,0 0 0 0 0,0 0-18 0 0,-1 0 27 0 0,0 1 1 0 0,0-1 0 0 0,0 0 0 0 0,0 1-1 0 0,0 0 1 0 0,0 0 0 0 0,0 0 0 0 0,-2 1-28 0 0,-3 3 44 0 0,3-1-37 0 0,-6 9 68 0 0,4-11-49 0 0,6-2-22 0 0,0 1 1 0 0,-1-1-1 0 0,1 0 0 0 0,0 1 0 0 0,0-1 0 0 0,0 1 0 0 0,0-1 0 0 0,0 1 0 0 0,0-1 0 0 0,0 1 1 0 0,-1 0-5 0 0,1 0 6 0 0,0 1 0 0 0,1-1 0 0 0,-1 0 0 0 0,0 1 0 0 0,0 0 0 0 0,1-1 0 0 0,-1 1 0 0 0,1-1 0 0 0,-1 2-6 0 0,0-1 8 0 0,1 1 0 0 0,-1-1-1 0 0,0 1 1 0 0,0-1 0 0 0,0 0 0 0 0,-1 0-1 0 0,1 1 1 0 0,0-1 0 0 0,-1 0 0 0 0,-1 1-8 0 0,-4 4 15 0 0,1-2 0 0 0,1 1 0 0 0,-1 0 0 0 0,1 1 0 0 0,-1 1-15 0 0,5-5 7 0 0,-1 0 0 0 0,0 0 0 0 0,1 0 0 0 0,0 0 0 0 0,0 0 0 0 0,0 0 0 0 0,0 0 0 0 0,0 0 0 0 0,1 1-1 0 0,-1-1 1 0 0,1 0 0 0 0,0 2-7 0 0,-1 4 18 0 0,0-1-1 0 0,0 0 0 0 0,-1 0 1 0 0,0 0-1 0 0,-3 7-17 0 0,4-13 7 0 0,0 2 0 0 0,0-1 1 0 0,0 1 0 0 0,1-1 0 0 0,-1 1-1 0 0,1 0 1 0 0,0-1 0 0 0,0 1 0 0 0,0-1-1 0 0,1 3-7 0 0,-1 6 27 0 0,0 7-16 0 0,-1-10 2 0 0,1 0 0 0 0,0-1 0 0 0,1 1 0 0 0,0 0 0 0 0,1 5-13 0 0,2-4 4 0 0,1 1 72 0 0,-3-6 0 0 0,1-1 0 0 0,0 0 1 0 0,0 0-1 0 0,0 0 0 0 0,3 3-76 0 0,7 9 231 0 0,-11-11-165 0 0,2 2 57 0 0,3-3-73 0 0,-2-1-47 0 0,19 10 46 0 0,0 0-44 0 0,-23-12-8 0 0,1-1 0 0 0,-1 1 0 0 0,1-1 0 0 0,0 0 0 0 0,-1 1 0 0 0,1-1 0 0 0,0 0 0 0 0,-1 0 0 0 0,1 0 0 0 0,0 0 0 0 0,-1 0 0 0 0,1-1 0 0 0,-1 1 0 0 0,1 0 0 0 0,0-1 0 0 0,-1 1 0 0 0,1-1 0 0 0,-1 1 0 0 0,1-1 0 0 0,-1 0 0 0 0,1 0 0 0 0,-1 0 1 0 0,0 0-1 0 0,1 0 3 0 0,6-4-11 0 0,9-1-51 0 0,-1 1 34 0 0,8-3 42 0 0,-21 7-4 0 0,-1-1 0 0 0,1 1 0 0 0,0-1 0 0 0,-1 1 0 0 0,1-1 0 0 0,-1 0 0 0 0,2-2-10 0 0,25-23 100 0 0,13-13 106 0 0,-30 26-167 0 0,0-2-32 0 0,-5 5-7 0 0,-4 4 0 0 0,1 1 0 0 0,0 0 0 0 0,1 1 0 0 0,3-5 0 0 0,-6 9 0 0 0,-1-1 0 0 0,1 0 0 0 0,-1 0 0 0 0,0 0 0 0 0,1 0 0 0 0,-1 0 0 0 0,0 0 0 0 0,0 0 0 0 0,0-1 0 0 0,-1 1 0 0 0,1 0 0 0 0,0-1 0 0 0,-1 1 0 0 0,0-1 0 0 0,4-9 0 0 0,9-14 0 0 0,-11 23 0 0 0,0 1 0 0 0,-1-1 0 0 0,1 0 0 0 0,-1 0 0 0 0,1 0 0 0 0,-1 0 0 0 0,0-1 0 0 0,0 1 0 0 0,0 0 0 0 0,-1 0 0 0 0,1-1 0 0 0,-1-2 0 0 0,0 3 2 0 0,0 0 0 0 0,0 1 0 0 0,1-1 0 0 0,-1 0 0 0 0,0 0 0 0 0,1 0 0 0 0,0 0-2 0 0,6-5 49 0 0,-6 7-49 0 0,-1 1 1 0 0,1 0 0 0 0,-1 0 0 0 0,1-1 0 0 0,-1 1 0 0 0,0 0 0 0 0,1-1-1 0 0,-1 1 1 0 0,0-1 0 0 0,1 1 0 0 0,-1 0 0 0 0,0-1 0 0 0,0 1 0 0 0,1-1-1 0 0,-1 1 1 0 0,0-1 0 0 0,0 1 0 0 0,0-1 0 0 0,0 1 0 0 0,0-1 0 0 0,1 1-1 0 0,-1-1 1 0 0,0 1 0 0 0,0-1 0 0 0,0 1 0 0 0,0-1 0 0 0,-1 1 0 0 0,1-1 0 0 0,0 0-1 0 0,0-4 0 0 0,0 3 0 0 0,13-22 0 0 0,-10 11-14 0 0,-3 10-26 0 0,0 6 80 0 0,0 3-29 0 0,-1-3-11 0 0,1 0 1 0 0,0 1-1 0 0,0-1 0 0 0,0 0 0 0 0,0 0 1 0 0,0 0-1 0 0,1 1 0 0 0,0-1 0 0 0,-1 0 1 0 0,2 1-1 0 0,4 0-4 0 0,-1 0-31 0 0,-3 9-25 0 0,-2 4-29 0 0,0 0 34 0 0,0 17 26 0 0,0 0 73 0 0,0 48 119 0 0,0-57-153 0 0,0 0-43 0 0,0-23 33 0 0,0 0 0 0 0,0-1 0 0 0,1 1 0 0 0,-1 0 0 0 0,0 0 0 0 0,1-1 0 0 0,-1 1 0 0 0,1 0 0 0 0,0-1 0 0 0,0 1 0 0 0,0-1 0 0 0,0 1 0 0 0,0 0 0 0 0,0-1 0 0 0,0 1 0 0 0,0-1 0 0 0,-1 1 0 0 0,1-1 0 0 0,0 1 0 0 0,-1 0 0 0 0,1-1 0 0 0,-1 1 0 0 0,1 0 0 0 0,-1 0 0 0 0,0-1 0 0 0,1 1 0 0 0,-1 0 0 0 0,0 3-179 0 0,0-1 57 0 0,0 0 50 0 0,0 1 45 0 0,0 2 63 0 0,0 1 78 0 0,0 16 434 0 0,0-19-462 0 0,0 0-35 0 0,0 1-44 0 0,0-1-57 0 0,0 0-68 0 0,0 1-77 0 0,0-2-55 0 0,0 1-78 0 0,0 0-87 0 0,0 0-93 0 0,0-1-102 0 0,0 1-109 0 0,0 0-118 0 0,0-1-123 0 0,0 3-991 0 0,0 2-1110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54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48 8808 0 0,'0'0'197'0'0,"0"0"24"0"0,0 0 19 0 0,-3 0-29 0 0,-7 0-95 0 0,8 0 3 0 0,1 2 134 0 0,1-1-233 0 0,0-1 0 0 0,0 1-1 0 0,0-1 1 0 0,0 1 0 0 0,0-1 0 0 0,0 0-1 0 0,0 1 1 0 0,0-1 0 0 0,0 1 0 0 0,0-1-1 0 0,0 0 1 0 0,0 1 0 0 0,-1-1 0 0 0,1 1-1 0 0,0-1 1 0 0,0 0 0 0 0,0 1 0 0 0,-1-1 0 0 0,1 0-1 0 0,0 1 1 0 0,0-1 0 0 0,-1 0 0 0 0,1 1-1 0 0,0-1 1 0 0,-1 0 0 0 0,1 0 0 0 0,0 1-1 0 0,-1-1 1 0 0,1 0 0 0 0,-1 0 0 0 0,1 0-20 0 0,-7 5 334 0 0,2 6 114 0 0,-6-6-134 0 0,6 5-52 0 0,-2-5-96 0 0,7-5-156 0 0,-1 0 1 0 0,1 1-1 0 0,0-1 0 0 0,-1 0 0 0 0,1 0 0 0 0,-1 1 1 0 0,1-1-1 0 0,0 0 0 0 0,-1 1 0 0 0,1-1 0 0 0,0 1 1 0 0,-1-1-1 0 0,1 0 0 0 0,0 1 0 0 0,0-1 1 0 0,-1 1-1 0 0,1-1 0 0 0,0 1 0 0 0,0-1 0 0 0,0 1 1 0 0,0-1-1 0 0,-1 1 0 0 0,1-1 0 0 0,0 1 0 0 0,0-1 1 0 0,0 1-1 0 0,0-1 0 0 0,0 1 0 0 0,0-1 1 0 0,0 1-1 0 0,1-1 0 0 0,-1 1-10 0 0,-2 10 146 0 0,-4 1-34 0 0,2-5-30 0 0,2-1 9 0 0,0 0 19 0 0,2 2 41 0 0,0 17 81 0 0,0-7-44 0 0,0-1 12 0 0,0 2 55 0 0,0-18-241 0 0,1 0 1 0 0,-1 0 0 0 0,0 0 0 0 0,1 0-1 0 0,-1 0 1 0 0,1 0 0 0 0,-1 0 0 0 0,1-1-1 0 0,0 1 1 0 0,-1 0 0 0 0,1 0 0 0 0,0 0-1 0 0,-1-1 1 0 0,1 1 0 0 0,0 0 0 0 0,0-1 0 0 0,0 1-1 0 0,0 0 1 0 0,0-1 0 0 0,0 1 0 0 0,0-1-1 0 0,0 0 1 0 0,0 1-15 0 0,11 7 153 0 0,-9-5 15 0 0,-1-3-35 0 0,8 0-63 0 0,25 0 281 0 0,-19 0-249 0 0,-16 0-99 0 0,1 0 1 0 0,-1 0 0 0 0,1 0-1 0 0,-1 0 1 0 0,1 0 0 0 0,-1 0 0 0 0,1 0-1 0 0,-1 0 1 0 0,1 0 0 0 0,-1 0-1 0 0,1 0 1 0 0,-1 0 0 0 0,1 0-1 0 0,-1-1 1 0 0,0 1 0 0 0,1 0 0 0 0,-1 0-1 0 0,1 0 1 0 0,-1-1 0 0 0,1 1-1 0 0,-1 0 1 0 0,0-1 0 0 0,1 1 0 0 0,-1 0-1 0 0,1-1 1 0 0,-1 1 0 0 0,0 0-1 0 0,0-1 1 0 0,1 1 0 0 0,-1-1 0 0 0,0 1-1 0 0,1-1-3 0 0,3-5 60 0 0,-2 4-40 0 0,0 1 0 0 0,0-1-1 0 0,1 1 1 0 0,-1 0 0 0 0,0 0-1 0 0,1 0 1 0 0,-1 0 0 0 0,1 0-20 0 0,0 0 21 0 0,-1 0 0 0 0,0 0 0 0 0,1 0 0 0 0,-1 0 0 0 0,0 0 0 0 0,1 0 0 0 0,-1-1 0 0 0,0 0-21 0 0,3-11 93 0 0,8-3-35 0 0,-12 15-52 0 0,1 0 1 0 0,-1 0-1 0 0,0-1 0 0 0,1 1 1 0 0,-1-1-1 0 0,0 1 1 0 0,0-1-1 0 0,0 0 0 0 0,0 1 1 0 0,0-1-1 0 0,-1 0 1 0 0,1 0-1 0 0,0 1 1 0 0,-1-1-1 0 0,1 0 0 0 0,-1 0 1 0 0,0 0-1 0 0,0 0-6 0 0,0-64 89 0 0,0 37-108 0 0,0 28 10 0 0,0-1 0 0 0,0 0 0 0 0,0 1 1 0 0,-1-1-1 0 0,1 0 0 0 0,-1 1 1 0 0,1-1-1 0 0,-1 1 0 0 0,1-1 0 0 0,-1 1 1 0 0,0-1-1 0 0,0 1 0 0 0,0-1 1 0 0,0 1 8 0 0,-4-7-82 0 0,3 1-56 0 0,-1 1-100 0 0,0 3 68 0 0,-1 1 26 0 0,2 1 38 0 0,1 0-1 0 0,0 0-21 0 0,0-1-48 0 0,0 1-15 0 0,1-1-47 0 0,0-1-54 0 0,0 0-60 0 0,0 2 2 0 0,0-1-49 0 0,0 1-44 0 0,0-1-38 0 0,0 0-138 0 0,0 0-38 0 0,0-4-1446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54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7464 0 0,'0'0'216'0'0,"0"1"-62"0"0,0 1-22 0 0,0 0-83 0 0,0-1 39 0 0,0 3 114 0 0,0 6 533 0 0,1-6-467 0 0,0-1-114 0 0,-1-2-120 0 0,1 0-34 0 0,2 2 179 0 0,0-2-5 0 0,1 1-15 0 0,-3 0-9 0 0,0 0-19 0 0,-1 1 39 0 0,1 1 48 0 0,-1 0 57 0 0,0 53 1305 0 0,0-31-967 0 0,0-12-324 0 0,0 1-48 0 0,0-1-60 0 0,0 0-69 0 0,-3 0 36 0 0,-7 1 16 0 0,7-12-33 0 0,2 0-58 0 0,1 1-39 0 0,1 1-25 0 0,-1-2 22 0 0,0-1-25 0 0,0-1 0 0 0,0 1 0 0 0,0-1 0 0 0,-1 1 0 0 0,1-1 0 0 0,0 1 0 0 0,-1-1 0 0 0,1 1 0 0 0,-1-1 0 0 0,0 1 0 0 0,1-1 0 0 0,-1 0 0 0 0,0 1 0 0 0,0-1 0 0 0,0 0-6 0 0,-4 5-26 0 0,2-3-96 0 0,3-3 82 0 0,0 0-13 0 0,0 0-23 0 0,0 0-39 0 0,0 0-17 0 0,0 0-39 0 0,0 0-46 0 0,0 0-50 0 0,0 0-55 0 0,0 0-50 0 0,0 0-45 0 0,0 0-40 0 0,0 0-135 0 0,0 0-40 0 0,0 0-163 0 0,0 0-439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55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17 7792 0 0,'0'0'230'0'0,"-3"0"-16"0"0,-1 1-183 0 0,4-1-30 0 0,-7-5 19 0 0,-11-4 44 0 0,15 8-66 0 0,0 0 51 0 0,-1 0 45 0 0,1 1 36 0 0,-5-1 168 0 0,-8 2 491 0 0,10-1-552 0 0,2 0-80 0 0,-4 0-8 0 0,0 0 46 0 0,-21 0 574 0 0,18 0-476 0 0,1 0-79 0 0,6 0-154 0 0,0 0-39 0 0,4 0-12 0 0,-1 0 1 0 0,1 0-1 0 0,0 0 0 0 0,0 0 0 0 0,-1 0 1 0 0,1 0-1 0 0,0 0 0 0 0,-1 0 0 0 0,1 0 1 0 0,0 0-1 0 0,-1 0 0 0 0,1 0 1 0 0,0 0-1 0 0,-1 0 0 0 0,1 1 0 0 0,0-1 1 0 0,-1 0-1 0 0,1 0 0 0 0,0 0 1 0 0,0 0-1 0 0,-1 1 0 0 0,1-1 0 0 0,0 0 1 0 0,0 0-1 0 0,-1 0 0 0 0,1 1-9 0 0,-11 8 204 0 0,10-9-179 0 0,-1 1 0 0 0,1 0 0 0 0,-1-1 0 0 0,1 1 0 0 0,-1-1 0 0 0,1 0 0 0 0,-1 1 0 0 0,1-1 0 0 0,-1 0 0 0 0,-1 0-25 0 0,-12 3 158 0 0,-1 10-9 0 0,0 0-12 0 0,11-11-100 0 0,4-2-30 0 0,1 1 1 0 0,-1-1 0 0 0,0 0 0 0 0,1 1 0 0 0,-1-1 0 0 0,1 0 0 0 0,-1 1 0 0 0,0-1 0 0 0,1 1 0 0 0,-1-1 0 0 0,1 0 0 0 0,-1 1 0 0 0,1 0 0 0 0,0-1 0 0 0,-1 1 0 0 0,1-1 0 0 0,-1 1 0 0 0,1-1 0 0 0,0 1 0 0 0,0 0 0 0 0,-1-1 0 0 0,1 1-8 0 0,-2 4 26 0 0,-1 0 2 0 0,0-1-1 0 0,0 0 1 0 0,-1 0-1 0 0,1-1 1 0 0,-1 1-1 0 0,0-1 1 0 0,-1 2-28 0 0,1-2 29 0 0,0 0-1 0 0,0 1 1 0 0,0 0 0 0 0,1-1-1 0 0,0 1 1 0 0,0 0 0 0 0,-1 2-29 0 0,-3 9 91 0 0,3 2-26 0 0,0 0-2 0 0,-2-3 26 0 0,4-10-74 0 0,0 0 0 0 0,0-1 0 0 0,1 1 0 0 0,-1 0 0 0 0,1 0 0 0 0,0 0 0 0 0,0 0 0 0 0,1 0 0 0 0,-1 0 0 0 0,1 0 0 0 0,0 0-15 0 0,0 13 63 0 0,0 7 45 0 0,0 28 72 0 0,2-47-100 0 0,11 16 96 0 0,0 0 16 0 0,-10-18-89 0 0,0-2-35 0 0,4 0 8 0 0,-1-1-10 0 0,2 5 25 0 0,2 1 41 0 0,3-3 36 0 0,2-4-28 0 0,-3 0-63 0 0,-7 1-66 0 0,0-1-1 0 0,0 0 0 0 0,0 0 0 0 0,0-1 0 0 0,0 0 1 0 0,0 0-11 0 0,12-6 59 0 0,2-2-35 0 0,-6 6-3 0 0,-11 4-19 0 0,0 0 1 0 0,1-1-1 0 0,-1 1 0 0 0,0-1 1 0 0,0 0-1 0 0,1 0 0 0 0,-1 0 1 0 0,0 0-1 0 0,0 0 0 0 0,0-1 1 0 0,0 1-1 0 0,0 0 0 0 0,-1-1 1 0 0,1 0-3 0 0,2-1 0 0 0,0 0 0 0 0,0 0 0 0 0,0 0 0 0 0,0 1 0 0 0,2-1 0 0 0,-3 1 0 0 0,0 1 0 0 0,0-1 0 0 0,0 1 0 0 0,-1-1 0 0 0,1 0 0 0 0,0 0 0 0 0,-1 0 0 0 0,0-1 0 0 0,1 1 0 0 0,-1 0 0 0 0,0-1 0 0 0,0 1 0 0 0,0-2 0 0 0,6-18 0 0 0,-7 20 0 0 0,-1 0 0 0 0,1 1 0 0 0,-1-1 0 0 0,1 0 0 0 0,0 1 0 0 0,0-1 0 0 0,0 0 0 0 0,0 1 0 0 0,0-1 0 0 0,0 1 0 0 0,0-1 0 0 0,12-9 0 0 0,-7-12 0 0 0,7-4-38 0 0,-11 24 28 0 0,0 1 0 0 0,0-1 0 0 0,-1 0 0 0 0,1 0 0 0 0,-1 0 1 0 0,0 0-1 0 0,1 0 0 0 0,-2-1 0 0 0,1 1 0 0 0,0 0 0 0 0,0-3 10 0 0,-1 4-4 0 0,0 0-1 0 0,0 1 1 0 0,0-1 0 0 0,1 0 0 0 0,-1 0 0 0 0,1 1 0 0 0,-1-1-1 0 0,1 0 1 0 0,0 1 0 0 0,0-1 0 0 0,-1 0 0 0 0,1 1-1 0 0,1-1 5 0 0,-1 1-3 0 0,-1-1 0 0 0,1 1 0 0 0,0-1 0 0 0,0 0 0 0 0,0 1 0 0 0,-1-1 0 0 0,1 0 0 0 0,-1 1 0 0 0,1-1 0 0 0,-1 0 0 0 0,0 0 1 0 0,0 1-1 0 0,0-1 3 0 0,0-5 0 0 0,0 6 0 0 0,0-1 0 0 0,0 0 0 0 0,0 1 0 0 0,0-1 0 0 0,0 0 0 0 0,0 1 0 0 0,0-1 0 0 0,0 0 0 0 0,1 1 0 0 0,-1-1 0 0 0,1 1 0 0 0,0-2 0 0 0,0 2-1 0 0,-1 1 0 0 0,1 0 0 0 0,-1-1 1 0 0,1 1-1 0 0,0 0 0 0 0,-1 0 1 0 0,1-1-1 0 0,0 1 0 0 0,-1 0 0 0 0,1 0 1 0 0,0 0-1 0 0,-1 0 0 0 0,1 0 1 0 0,0 0-1 0 0,0 0 1 0 0,1 0-53 0 0,-2 0-13 0 0,0 0-7 0 0,-2 3-8 0 0,-9 10 13 0 0,5 2 18 0 0,-1 4 34 0 0,4-8 7 0 0,-1 13-42 0 0,5 14 50 0 0,0-22 0 0 0,-1-13 1 0 0,0 0 0 0 0,0 0 0 0 0,0-1 0 0 0,0 1 0 0 0,1 0 0 0 0,-1 0 0 0 0,1-1 0 0 0,0 1 0 0 0,0-1 0 0 0,0 1 0 0 0,0-1 0 0 0,1 1 0 0 0,-1 0 0 0 0,0-1 0 0 0,0 0 0 0 0,0 0 0 0 0,0 1 0 0 0,-1-1 0 0 0,1 0 0 0 0,0 1 0 0 0,-1-1 0 0 0,0 0 0 0 0,0 1 0 0 0,0-1 0 0 0,0 1 0 0 0,0 60 0 0 0,0-61 0 0 0,1 0 0 0 0,-1 0 0 0 0,0-1 0 0 0,1 1 0 0 0,-1 0 0 0 0,0 0 0 0 0,1-1 0 0 0,0 1 0 0 0,0 0 0 0 0,-1-1 0 0 0,1 1 0 0 0,0-1 0 0 0,0 1 0 0 0,0-1 0 0 0,0 1 0 0 0,0-1 0 0 0,0 1 0 0 0,0 0 0 0 0,-1-1 0 0 0,1 1 0 0 0,0 0 0 0 0,-1 0 0 0 0,0-1 0 0 0,1 1 0 0 0,-1 0 0 0 0,0 0 0 0 0,0 0 0 0 0,0 61 0 0 0,0-62 0 0 0,0-1 0 0 0,0 1 0 0 0,0 0 0 0 0,0 0 0 0 0,0 0 0 0 0,0 0 0 0 0,0 0 0 0 0,1-1 0 0 0,-1 1 0 0 0,0 0 0 0 0,0 0 0 0 0,1 0 0 0 0,-1-1 0 0 0,1 2 0 0 0,9 3-14 0 0,-8-1-36 0 0,-1-1-79 0 0,-1-1-84 0 0,0-1 61 0 0,0 0-37 0 0,0-1-39 0 0,0 1-36 0 0,0 0-362 0 0,0-1 85 0 0,0 0-51 0 0,0 0-698 0 0,0 0-549 0 0,0 0-1042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55.8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7800 0 0,'0'0'174'0'0,"0"0"29"0"0,0 0 13 0 0,0 0 27 0 0,3 0 85 0 0,-2 0-245 0 0,3 0-10 0 0,-2 0 18 0 0,1 0 88 0 0,-2 0-41 0 0,1 0 38 0 0,-2 3 194 0 0,0 70 2284 0 0,-3-67-2240 0 0,-7 4-104 0 0,8-8-161 0 0,1 0-40 0 0,0 2 16 0 0,2 4-23 0 0,-1-8-63 0 0,0 7 221 0 0,0-2-92 0 0,0 1-54 0 0,0 4 59 0 0,0-6-72 0 0,3 1 179 0 0,7 5-12 0 0,-7-7-51 0 0,-3-3-22 0 0,0 0-3 0 0,0 3-55 0 0,0-1-55 0 0,0 0-38 0 0,0 1-33 0 0,0 0 31 0 0,0 0 66 0 0,0-1-5 0 0,0-1-97 0 0,0 0 0 0 0,0-1 0 0 0,0 1 0 0 0,0 0-1 0 0,0 0 1 0 0,-1-1 0 0 0,1 1 0 0 0,0 0-1 0 0,0-1 1 0 0,0 1 0 0 0,-1-1 0 0 0,1 1 0 0 0,0 0-1 0 0,-1-1 1 0 0,1 1-6 0 0,-4 1-22 0 0,2-2-100 0 0,-1 1-97 0 0,2-1 58 0 0,1 0-40 0 0,-1 0-44 0 0,0 0-40 0 0,1 0-38 0 0,-1 0-33 0 0,1 0-234 0 0,0 0-56 0 0,0 0-762 0 0,0 0-601 0 0,0 0-1138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57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10768 0 0,'0'0'241'0'0,"0"0"38"0"0,0 0 13 0 0,0 0-26 0 0,0 0-150 0 0,0 0-36 0 0,0 0 94 0 0,0 0 190 0 0,0 0 346 0 0,0 0 33 0 0,0 0-303 0 0,0 0-176 0 0,0 0-39 0 0,0 0 59 0 0,0 0 139 0 0,0 0-20 0 0,0 0-38 0 0,0 0-147 0 0,0 0-67 0 0,0 0-14 0 0,0 0-35 0 0,0 0-138 0 0,0 0-23 0 0,0 0-83 0 0,0 0-91 0 0,0 0 66 0 0,0 0-41 0 0,0 0-44 0 0,0 0-40 0 0,0 0-38 0 0,0 0-34 0 0,0 0-237 0 0,0 0-57 0 0,0 0-777 0 0,0 0-616 0 0,0 0-1166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58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48 6968 0 0,'0'0'157'0'0,"0"0"23"0"0,0 0 11 0 0,0-2-31 0 0,0-5-112 0 0,0 3 21 0 0,0 2 70 0 0,0 2 159 0 0,0 0 270 0 0,-3-3 22 0 0,-7-8-22 0 0,7 9-100 0 0,3-1-42 0 0,-2-4-105 0 0,2 6-281 0 0,-1 1-1 0 0,1-1 1 0 0,-1 1 0 0 0,1-1-1 0 0,-1 1 1 0 0,0 0 0 0 0,1-1 0 0 0,-1 1-1 0 0,1 0 1 0 0,-1-1 0 0 0,0 1-1 0 0,1 0 1 0 0,-1 0 0 0 0,0 0 0 0 0,0-1-40 0 0,-7 0 342 0 0,2 1-149 0 0,1 0-66 0 0,0 1-41 0 0,-1-1-46 0 0,1 0-69 0 0,-6 2 124 0 0,-2 4-7 0 0,5-1-41 0 0,-5 0 49 0 0,11-1-61 0 0,-4 3 20 0 0,-8-6-9 0 0,11-1-39 0 0,1 0 0 0 0,0 0 0 0 0,0 0 0 0 0,-1 0 0 0 0,1 0 0 0 0,0 1 0 0 0,0-1 0 0 0,-1 1 0 0 0,1-1 0 0 0,0 1 0 0 0,-1 0-7 0 0,-2 3 13 0 0,0-1 0 0 0,-1 1 1 0 0,1 0-1 0 0,1 1 0 0 0,-1-1 0 0 0,1 1 0 0 0,-3 4-13 0 0,1-2 14 0 0,0 0-1 0 0,-1-1 1 0 0,1 0-1 0 0,-1 0 1 0 0,-1 0-14 0 0,2-2 1 0 0,1 0 1 0 0,0 0-1 0 0,0 1 0 0 0,0-1 1 0 0,1 1-1 0 0,-1 0 0 0 0,1 1 1 0 0,-2 2-2 0 0,-15 19 21 0 0,18-23-15 0 0,0 0 1 0 0,-1 0-1 0 0,1 0 0 0 0,1 0 0 0 0,-1 0 0 0 0,1 1 0 0 0,-2 2-6 0 0,-11 30 0 0 0,9-11 0 0 0,0-12 0 0 0,5-13 0 0 0,0 0 0 0 0,0 1 0 0 0,1-1 0 0 0,-1 1 0 0 0,0-1 0 0 0,1 1 0 0 0,-1-1 0 0 0,1 1 0 0 0,0-1 0 0 0,0 1 0 0 0,-1-1 0 0 0,1 1 0 0 0,0 0 0 0 0,0 9 0 0 0,-1-7 0 0 0,1-1 0 0 0,0 0 0 0 0,0 0 0 0 0,0 0 0 0 0,0 1 0 0 0,1-1 0 0 0,-1 0 0 0 0,1 0 0 0 0,0 0 0 0 0,0 1 0 0 0,15 25 0 0 0,-6-24 0 0 0,-5 2 0 0 0,-5-7 0 0 0,0 1 0 0 0,0-1 0 0 0,0 0 0 0 0,1 1 0 0 0,-1-1 0 0 0,0 1 0 0 0,1-1 0 0 0,-1 0 0 0 0,0 1 0 0 0,1-1 0 0 0,-1 0 0 0 0,1 1 0 0 0,-1-1 0 0 0,0 0 0 0 0,1 0 0 0 0,-1 1 0 0 0,1-1 0 0 0,-1 0 0 0 0,1 0 0 0 0,-1 0 0 0 0,1 0 0 0 0,-1 1 0 0 0,1-1 0 0 0,-1 0 0 0 0,1 0 0 0 0,-1 0 0 0 0,1 0 0 0 0,-1 0 0 0 0,1 0 0 0 0,-1 0 0 0 0,1-1 0 0 0,0 1 0 0 0,1 0 3 0 0,1 0-1 0 0,-1 0 1 0 0,1 1 0 0 0,-1-1 0 0 0,1 1 0 0 0,-1-1 0 0 0,1 1 0 0 0,-1 0 0 0 0,1 0 0 0 0,-1 0 0 0 0,2 1-3 0 0,-2-1 3 0 0,1 1-1 0 0,-1-1 1 0 0,0-1 0 0 0,1 1 0 0 0,-1 0 0 0 0,1 0 0 0 0,-1-1 0 0 0,1 1 0 0 0,-1-1 0 0 0,1 0 0 0 0,2 0-3 0 0,7 1 6 0 0,-8-1 0 0 0,0 0-1 0 0,0 0 1 0 0,0 0 0 0 0,0 0 0 0 0,0-1 0 0 0,0 1 0 0 0,0-1 0 0 0,2-1-6 0 0,67-24 21 0 0,-57 21 12 0 0,-12 4-31 0 0,0 0-1 0 0,-1 0 1 0 0,1-1 0 0 0,0 1-1 0 0,0-1 1 0 0,-1 0-1 0 0,1 0 1 0 0,-1 0-1 0 0,1-1 1 0 0,-1 1-1 0 0,0-1 1 0 0,0 0 0 0 0,1-1-2 0 0,-2 2 0 0 0,-1 1 0 0 0,1-1 0 0 0,0 1 0 0 0,0 0 0 0 0,0 0 0 0 0,0 0 0 0 0,0 0 0 0 0,1 0 0 0 0,-1 0 0 0 0,0 0 0 0 0,0 1 0 0 0,1-1 0 0 0,15-6 0 0 0,3-17 0 0 0,-9 15-2 0 0,0-3-21 0 0,-5-4-32 0 0,7-8 25 0 0,-1 4-23 0 0,-9 9 37 0 0,-3 9 10 0 0,0 0 1 0 0,0-1-1 0 0,1 1 0 0 0,-1 0 1 0 0,0 0-1 0 0,1 0 1 0 0,-1 0-1 0 0,1 0 0 0 0,0 0 6 0 0,-1 1-3 0 0,1 0 0 0 0,-1 0 0 0 0,0 0-1 0 0,0-1 1 0 0,0 1 0 0 0,0 0 0 0 0,0-1 0 0 0,0 1-1 0 0,0-1 1 0 0,0 1 0 0 0,0-1 0 0 0,-1 0 0 0 0,1 1-1 0 0,-1-1 1 0 0,1 0 0 0 0,-1 1 0 0 0,0-1 0 0 0,1 0-1 0 0,-1 1 1 0 0,0-1 3 0 0,0 0-3 0 0,0 0 0 0 0,0 0-1 0 0,0 0 1 0 0,1 1-1 0 0,-1-1 1 0 0,1 0 0 0 0,-1 1-1 0 0,1-1 1 0 0,0 0 0 0 0,0 1-1 0 0,0-1 1 0 0,-1 1 0 0 0,2-1 3 0 0,-1 0-3 0 0,0 1 1 0 0,-1-1 0 0 0,1 1-1 0 0,0-1 1 0 0,0 0-1 0 0,-1 1 1 0 0,1-1 0 0 0,-1 0-1 0 0,1 1 1 0 0,-1-1-1 0 0,0 0 1 0 0,0 0 0 0 0,0 0 2 0 0,0-45 0 0 0,0 42 0 0 0,0-1-8 0 0,0-12-59 0 0,0 15 14 0 0,0 6-1 0 0,0 51 38 0 0,0 3 99 0 0,0 0 81 0 0,0-1 63 0 0,0-17-31 0 0,0-37-185 0 0,0-1 1 0 0,1 1 0 0 0,-1 0 0 0 0,0-1 0 0 0,0 1 0 0 0,1 0-1 0 0,-1-1 1 0 0,1 1 0 0 0,-1 0 0 0 0,1-1 0 0 0,0 1-1 0 0,-1-1 1 0 0,1 1 0 0 0,0-1-12 0 0,6 12 75 0 0,-6-9-45 0 0,0 1 0 0 0,0-1 0 0 0,-1 1 0 0 0,1 0 0 0 0,-1 2-30 0 0,-1 29 237 0 0,0-8 8 0 0,1-14-160 0 0,0-9-88 0 0,0-2-90 0 0,0 0-87 0 0,0-2 44 0 0,0 0-35 0 0,0-1-38 0 0,0 1-36 0 0,0 0-343 0 0,0-1 75 0 0,0 0-49 0 0,0 0-671 0 0,0 0-536 0 0,0 0-1014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58.6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5520 0 0,'0'0'158'0'0,"0"0"-36"0"0,0 0 2 0 0,0 0 50 0 0,0 0 156 0 0,0 0 284 0 0,0 0 24 0 0,0 2-14 0 0,0 0-524 0 0,0 0 34 0 0,0 4 215 0 0,0 0 70 0 0,0 11 651 0 0,0-11-767 0 0,0-2-36 0 0,0 1-43 0 0,0-1-64 0 0,0 0-76 0 0,0-2-90 0 0,0 1 235 0 0,0-1-50 0 0,0 0-43 0 0,0-1-38 0 0,0 2 7 0 0,0 0-19 0 0,0-1 25 0 0,3 3 210 0 0,4 8-85 0 0,-1 13 184 0 0,-5 4-23 0 0,-2-11-202 0 0,1-10-126 0 0,0-1-35 0 0,2 7 108 0 0,3-5-40 0 0,1 2-13 0 0,-2 8 20 0 0,-5 38 237 0 0,1-28-198 0 0,1-14-56 0 0,5 0-29 0 0,1-1 4 0 0,-6 1 31 0 0,-1 60 430 0 0,3-70-432 0 0,1-3-40 0 0,-3-3-55 0 0,-1 1-1 0 0,1-1 1 0 0,-1 0-1 0 0,1 1 1 0 0,-1-1-1 0 0,0 0 1 0 0,1 1-1 0 0,-1-1 1 0 0,1 1-1 0 0,-1-1 1 0 0,0 1-1 0 0,0-1 1 0 0,1 1-1 0 0,-1-1 1 0 0,0 1-1 0 0,0-1 1 0 0,0 1-1 0 0,1-1 1 0 0,-1 1-1 0 0,1 4 39 0 0,0 3 35 0 0,-1 1 46 0 0,0 4 55 0 0,0-3-151 0 0,0-7-3 0 0,0-3-124 0 0,0 0-67 0 0,0 0-12 0 0,0 0-37 0 0,0 0-146 0 0,0 0-69 0 0,0 0 247 0 0,0 0-19 0 0,0 0-55 0 0,0 0-111 0 0,0 0-132 0 0,0 0-116 0 0,0 0 91 0 0,0 0-43 0 0,0 0-667 0 0,0 0-520 0 0,0 0-990 0 0</inkml:trace>
  <inkml:trace contextRef="#ctx0" brushRef="#br0" timeOffset="528.58">284 206 7072 0 0,'0'0'202'0'0,"0"0"-47"0"0,0 0-12 0 0,0 0 44 0 0,0 0 152 0 0,0 0 284 0 0,0 0 17 0 0,0 0-27 0 0,0 0-137 0 0,0 2-57 0 0,0 2-267 0 0,0 12 591 0 0,-1-11-603 0 0,0-3-124 0 0,0 0-46 0 0,-9 12 228 0 0,7-12-66 0 0,0 0-46 0 0,1-2-27 0 0,-1 0-30 0 0,0 0-11 0 0,1 1 24 0 0,1 4 13 0 0,1 0 8 0 0,-4 1 83 0 0,-1-1-81 0 0,-11 10 164 0 0,13-11-189 0 0,1-2-36 0 0,-5 5 106 0 0,-5 2-28 0 0,-1-4-2 0 0,12-1-68 0 0,-1-1-8 0 0,-13 6 82 0 0,1 1-2 0 0,10-4 24 0 0,4-1-65 0 0,-1 0-20 0 0,-9 0 9 0 0,9-4-27 0 0,1-1 0 0 0,0 1 1 0 0,-1 0-1 0 0,1-1 0 0 0,0 1 1 0 0,0 0-1 0 0,-1-1 0 0 0,1 1 1 0 0,0 0-1 0 0,0-1 0 0 0,0 1 1 0 0,0 0-1 0 0,0-1 0 0 0,0 1 1 0 0,0 0-6 0 0,0-1 0 0 0,-1 9 114 0 0,-1-1-64 0 0,2-7-48 0 0,-1 1 0 0 0,0-1 0 0 0,1 0 0 0 0,-1 1-1 0 0,0-1 1 0 0,0 0 0 0 0,0 0 0 0 0,0 0 0 0 0,-1 1-2 0 0,1-1 8 0 0,3 1 79 0 0,5 1-67 0 0,-6-2-7 0 0,1 0 3 0 0,-1 5-25 0 0,-1 1 55 0 0,0 5 56 0 0,0-10-25 0 0,0-2-10 0 0,3 3-3 0 0,7 8 0 0 0,-7-9 1 0 0,-1-2 6 0 0,9 0 1 0 0,-11 0-71 0 0,0 0 0 0 0,0 0 0 0 0,0 0 1 0 0,0 0-1 0 0,0 0 0 0 0,0 0 0 0 0,1 0 1 0 0,-1 0-1 0 0,0 0 0 0 0,0 0 0 0 0,0 0 1 0 0,0 0-1 0 0,0 0 0 0 0,0 0 1 0 0,0 0-1 0 0,0 0 0 0 0,0 0 0 0 0,0 0 1 0 0,1 0-1 0 0,-1 0 0 0 0,0 0 0 0 0,0 0 1 0 0,0 0-1 0 0,0 0 0 0 0,0 0 0 0 0,0 0 1 0 0,0 0-1 0 0,0 1 0 0 0,0-1 0 0 0,0 0 1 0 0,0 0-1 0 0,0 0 0 0 0,0 0 1 0 0,1 0-1 0 0,-1 0 0 0 0,0 0 0 0 0,0 0 1 0 0,0 0-1 0 0,0 0 0 0 0,0 0 0 0 0,0 0 1 0 0,0 1-1 0 0,0-1 0 0 0,0 0 0 0 0,0 0 1 0 0,0 0-1 0 0,0 0 0 0 0,0 0 0 0 0,0 0 1 0 0,0 0-1 0 0,0 0 0 0 0,0 0 1 0 0,0 0-1 0 0,0 1 0 0 0,0-1 0 0 0,0 0 1 0 0,0 0-2 0 0,-1 0 3 0 0,1 1 1 0 0,0-1-1 0 0,0 1 1 0 0,1-1 0 0 0,-1 1-1 0 0,0-1 1 0 0,0 1 0 0 0,0-1-1 0 0,0 1 1 0 0,0-1-1 0 0,0 0 1 0 0,1 1 0 0 0,-1-1-1 0 0,0 1 1 0 0,0-1 0 0 0,0 1-1 0 0,1-1 1 0 0,-1 0-1 0 0,0 1 1 0 0,1-1 0 0 0,-1 0-1 0 0,0 1 1 0 0,1-1 0 0 0,-1 0-1 0 0,1 1 1 0 0,-1-1-1 0 0,0 0 1 0 0,1 0 0 0 0,-1 0-1 0 0,1 1-3 0 0,16 0 141 0 0,-13-1-102 0 0,-1 0 73 0 0,0 0-3 0 0,20 3 56 0 0,-21-3-153 0 0,0 1 1 0 0,-1-1-1 0 0,1 1 1 0 0,0 0 0 0 0,-1 0-1 0 0,1 0 1 0 0,-1 0-1 0 0,1 0 1 0 0,-1 0 0 0 0,2 1-13 0 0,0 1 63 0 0,1-2-33 0 0,5-2-34 0 0,-7 1 11 0 0,14 0-7 0 0,0 0 0 0 0,0 0 0 0 0,-16 0 0 0 0,1 0 0 0 0,0 0 0 0 0,0 0 0 0 0,0 0 0 0 0,0 0 0 0 0,0 0 0 0 0,-1 0 0 0 0,1 0 0 0 0,0 0 0 0 0,0 1 0 0 0,0-1 0 0 0,-1 0 0 0 0,1 1 0 0 0,1-1 0 0 0,-2 1 0 0 0,0 0 1 0 0,1-1 0 0 0,-1 1-1 0 0,0-1 1 0 0,1 1 0 0 0,-1 0-1 0 0,0-1 1 0 0,0 1 0 0 0,0 0 0 0 0,0-1-1 0 0,0 1 1 0 0,0 0 0 0 0,0 0-1 0 0,0-1 1 0 0,0 1-1 0 0,0-1 1 0 0,0 0 0 0 0,0 0-1 0 0,0 0 1 0 0,0 0 0 0 0,0 0 0 0 0,0 0-1 0 0,0 1 1 0 0,0-1 0 0 0,0 0 0 0 0,0 0-1 0 0,0 0 1 0 0,0 0 0 0 0,0 0 0 0 0,0 0-1 0 0,0 0 1 0 0,0 0 0 0 0,0 0 0 0 0,0 0-1 0 0,0 1 1 0 0,0-1 0 0 0,0 0 0 0 0,0 0-1 0 0,0 0 1 0 0,0 0 0 0 0,0 0 0 0 0,1 0-1 0 0,-1 0 1 0 0,0 0 0 0 0,0 0 0 0 0,0 0-1 0 0,0 0 1 0 0,0 0 0 0 0,0 0 0 0 0,0 1-1 0 0,0-1 1 0 0,0 0 0 0 0,0 0 0 0 0,0 0-1 0 0,0 0 1 0 0,0 0 0 0 0,1 0 0 0 0,-1 0-1 0 0,0 0 1 0 0,0 0 0 0 0,0 0 0 0 0,0 0-1 0 0,0 0 1 0 0,0 0 0 0 0,0 0 0 0 0,0 0-1 0 0,0 0 1 0 0,0 0 0 0 0,1 0 0 0 0,-1 0-1 0 0,0 0 1 0 0,0 0 0 0 0,0 0-1 0 0,26 0 21 0 0,-23 0-5 0 0,-3 0-36 0 0,0 0-48 0 0,0 0-98 0 0,0 0-178 0 0,0 0-28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5:56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11144 0 0,'0'0'248'0'0,"0"0"34"0"0,0 0 22 0 0,0 0-29 0 0,0 0-110 0 0,0 0-44 0 0,0 0 126 0 0,0 0 224 0 0,0 0 17 0 0,0 0-33 0 0,0 0-294 0 0,0 0-36 0 0,0 0 83 0 0,0 0-14 0 0,0 0-24 0 0,0 2-84 0 0,0 9-22 0 0,0-9-36 0 0,0-1-39 0 0,0-1-40 0 0,0 0-77 0 0,0 2-137 0 0,0-1 97 0 0,0-1 60 0 0,0 1 51 0 0,0-1 43 0 0,0 1 80 0 0,0 1 249 0 0,0-2-266 0 0,0 1-62 0 0,0-1-34 0 0,0 1-34 0 0,0-1-41 0 0,0 1-45 0 0,0-1-66 0 0,0 1-64 0 0,0 0-68 0 0,0-1-75 0 0,0 1-81 0 0,0 0-86 0 0,0-1-93 0 0,0 1-99 0 0,0-1-957 0 0,0 0-992 0 0</inkml:trace>
  <inkml:trace contextRef="#ctx0" brushRef="#br0" timeOffset="209.17">205 17 7968 0 0,'0'0'233'0'0,"0"0"-59"0"0,0 0-9 0 0,0 0 57 0 0,0 0 189 0 0,0 0 348 0 0,0 0 29 0 0,0 0-323 0 0,0 0-185 0 0,0 0-39 0 0,0 0 69 0 0,0 0 159 0 0,0 0-18 0 0,0 0-39 0 0,0 0-151 0 0,0 0-65 0 0,0 0-17 0 0,0 0-147 0 0,0 0-101 0 0,0 0-91 0 0,0 0 35 0 0,0 0-36 0 0,0 0-38 0 0,0 0-37 0 0,0 0-331 0 0,0 0 70 0 0,0 0-50 0 0,0 0-651 0 0,0 0-517 0 0,0 0-979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00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33 6768 0 0,'0'0'149'0'0,"0"0"23"0"0,0 0 12 0 0,-3 0-25 0 0,0 0-134 0 0,1 0-24 0 0,0 0-1 0 0,0 1 1 0 0,0-1 0 0 0,1-1-1 0 0,-1 1 1 0 0,0 0-1 0 0,0 0 1 0 0,0-1 0 0 0,1 1-1 0 0,-1-1 1 0 0,-1 0-1 0 0,0-4 10 0 0,2 2 21 0 0,0 1 34 0 0,-1 0 15 0 0,-1 1 36 0 0,-2 0 207 0 0,-3 0 182 0 0,-5 3 356 0 0,7-2-472 0 0,0 1-35 0 0,-1-1 26 0 0,2-1-178 0 0,3 0-149 0 0,1-1-37 0 0,-4-4 324 0 0,5 5-318 0 0,0 1-1 0 0,0 0 1 0 0,-1-1-1 0 0,1 1 1 0 0,0-1-1 0 0,0 1 1 0 0,-1 0-1 0 0,1-1 1 0 0,-1 1 0 0 0,1 0-1 0 0,0-1 1 0 0,-1 1-1 0 0,1 0 1 0 0,-1-1-1 0 0,1 1 1 0 0,0 0-1 0 0,-1 0 1 0 0,1 0-1 0 0,-1-1 1 0 0,1 1-1 0 0,-1 0 1 0 0,1 0-1 0 0,-1 0 1 0 0,1 0 0 0 0,-1 0-1 0 0,1 0 1 0 0,-1 0-1 0 0,1 0 1 0 0,-1 0-1 0 0,1 0 1 0 0,-1 0-1 0 0,0 0-21 0 0,-13 0 548 0 0,-1 0-40 0 0,-19 0 428 0 0,34 0-923 0 0,-1 0-1 0 0,0 0 0 0 0,0 0 1 0 0,1 0-1 0 0,-1 0 1 0 0,0 0-1 0 0,1 1 0 0 0,-1-1 1 0 0,0 0-1 0 0,1 0 1 0 0,-1 0-1 0 0,1 1 0 0 0,-1-1 1 0 0,0 0-1 0 0,1 1 1 0 0,-1-1-1 0 0,1 0 0 0 0,-1 1 1 0 0,1-1-1 0 0,-1 1 1 0 0,1-1-1 0 0,-1 1 0 0 0,1-1 1 0 0,-1 1-1 0 0,1-1 1 0 0,-1 1-13 0 0,1 0 11 0 0,0-1 0 0 0,-1 1 1 0 0,1-1-1 0 0,-1 1 0 0 0,1 0 1 0 0,-1-1-1 0 0,1 0 0 0 0,-1 1 1 0 0,1-1-1 0 0,-1 1 0 0 0,1-1 1 0 0,-1 0-1 0 0,1 1 0 0 0,-1-1 1 0 0,0 0-1 0 0,1 0 0 0 0,-1 1 1 0 0,0-1-1 0 0,1 0 1 0 0,-1 0-1 0 0,0 0 0 0 0,1 0 1 0 0,-1 0-1 0 0,0 0 0 0 0,1 0 1 0 0,-1 0-12 0 0,0 0 4 0 0,1 0 1 0 0,-1 0 0 0 0,1 0 0 0 0,-1 0 0 0 0,1-1 0 0 0,-1 1-1 0 0,1 0 1 0 0,-1 0 0 0 0,1 0 0 0 0,-1 1 0 0 0,1-1 0 0 0,-1 0-1 0 0,1 0 1 0 0,-1 0 0 0 0,1 0 0 0 0,-1 0 0 0 0,1 1 0 0 0,-1-1 0 0 0,1 0-1 0 0,-1 0 1 0 0,1 1 0 0 0,-1-1 0 0 0,1 0 0 0 0,0 1 0 0 0,-1-1-1 0 0,1 0 1 0 0,-1 1 0 0 0,1-1 0 0 0,0 1 0 0 0,0-1 0 0 0,-1 0-1 0 0,1 1 1 0 0,0-1 0 0 0,0 1 0 0 0,-1-1 0 0 0,1 1 0 0 0,0-1 0 0 0,0 1-1 0 0,0-1 1 0 0,0 1 0 0 0,0-1 0 0 0,0 1 0 0 0,0-1 0 0 0,0 1-1 0 0,0-1 1 0 0,0 1-5 0 0,-3 5 90 0 0,-10 4-17 0 0,6-7-61 0 0,7-3-12 0 0,-1 0 1 0 0,1 0-1 0 0,-1 1 0 0 0,1-1 1 0 0,-1 0-1 0 0,1 0 1 0 0,-1 1-1 0 0,1-1 0 0 0,0 0 1 0 0,-1 0-1 0 0,1 1 0 0 0,-1-1 1 0 0,1 0-1 0 0,0 1 1 0 0,-1-1-1 0 0,1 1 0 0 0,0-1 1 0 0,-1 1-1 0 0,1-1 1 0 0,0 0-1 0 0,0 1 0 0 0,0-1 1 0 0,-1 1-1 0 0,1-1 1 0 0,0 1-1 0 0,0-1 0 0 0,0 1 1 0 0,0-1-1 0 0,0 1 0 0 0,0-1 1 0 0,0 1-1 0 0,0-1 1 0 0,0 1-1 0 0,0-1 0 0 0,0 1 1 0 0,0-1-1 0 0,0 1 1 0 0,0-1-1 0 0,-2 16 48 0 0,-3-8-38 0 0,4-6-10 0 0,0-1 0 0 0,0 0 0 0 0,0 1 0 0 0,0-1 0 0 0,1 1 1 0 0,-1-1-1 0 0,1 1 0 0 0,-1 0 0 0 0,1-1 0 0 0,-1 1 0 0 0,1 0 0 0 0,0-1 0 0 0,0 1 1 0 0,0 0-1 0 0,0-1 0 0 0,-1 1 0 0 0,1 0 0 0 0,0-1 0 0 0,0 1 0 0 0,-1-1 0 0 0,1 1 0 0 0,-1-1 0 0 0,1 1 0 0 0,-1-1 0 0 0,0 1 0 0 0,1-1 0 0 0,-1 0 0 0 0,0 1 0 0 0,-6 11 0 0 0,6-2 0 0 0,-1 0 0 0 0,2 0 0 0 0,-1 0 0 0 0,1 0 0 0 0,1 4 0 0 0,0 7 10 0 0,-1-18-4 0 0,0 0 0 0 0,0 0 0 0 0,1-1-1 0 0,0 1 1 0 0,0 0 0 0 0,0 0 0 0 0,0 0 0 0 0,0-1 0 0 0,1 1-1 0 0,0-1 1 0 0,1 3-6 0 0,-2-3 5 0 0,0-1 0 0 0,-1 0 0 0 0,1 0 1 0 0,-1 1-1 0 0,1-1 0 0 0,-1 1 0 0 0,0-1 0 0 0,0 0 0 0 0,0 1 0 0 0,0 1-5 0 0,1 13 3 0 0,6-4-3 0 0,-6-11 0 0 0,-1-1 0 0 0,1 0 0 0 0,0 1 0 0 0,-1-1 0 0 0,1 1 0 0 0,0-1 0 0 0,-1 1 0 0 0,0-1 0 0 0,1 1 0 0 0,-1-1 0 0 0,0 1 0 0 0,0 0 0 0 0,0-1 0 0 0,3 15 0 0 0,10 0 10 0 0,0 0 33 0 0,-10-10-34 0 0,-3-5-9 0 0,1-1 0 0 0,-1 1 1 0 0,0-1-1 0 0,0 1 1 0 0,0-1-1 0 0,1 1 0 0 0,-1-1 1 0 0,0 1-1 0 0,0-1 0 0 0,1 1 1 0 0,-1-1-1 0 0,0 0 0 0 0,1 1 1 0 0,-1-1-1 0 0,1 0 1 0 0,-1 1-1 0 0,0-1 0 0 0,1 0 1 0 0,-1 0-1 0 0,1 1 0 0 0,-1-1 1 0 0,1 0-1 0 0,-1 0 0 0 0,1 0 1 0 0,-1 1-1 0 0,1-1 1 0 0,-1 0-1 0 0,1 0 0 0 0,-1 0 1 0 0,1 0-1 0 0,-1 0 0 0 0,1 0 1 0 0,-1 0-1 0 0,1 0 0 0 0,-1 0 1 0 0,1 0-1 0 0,-1-1 1 0 0,1 1-1 0 0,-1 0 2 0 0,1 0 0 0 0,0 0 1 0 0,0 1-1 0 0,0-1 1 0 0,-1 0-1 0 0,1 0 1 0 0,0 0-1 0 0,0 1 1 0 0,-1-1-1 0 0,1 0 0 0 0,0 1 1 0 0,-1-1-1 0 0,1 1 1 0 0,0-1-1 0 0,-1 1 1 0 0,1-1-1 0 0,-1 1 1 0 0,1-1-1 0 0,0 1 0 0 0,-1 0 1 0 0,0-1-1 0 0,1 1-2 0 0,-1 0 1 0 0,0-1-1 0 0,1 0 1 0 0,-1 1 0 0 0,0-1-1 0 0,1 1 1 0 0,-1-1-1 0 0,0 0 1 0 0,1 1-1 0 0,-1-1 1 0 0,0 0 0 0 0,1 0-1 0 0,-1 1 1 0 0,0-1-1 0 0,1 0 1 0 0,-1 0-1 0 0,1 1 1 0 0,-1-1 0 0 0,1 0-1 0 0,-1 0 1 0 0,1 0-1 0 0,-1 0 1 0 0,0 0-1 0 0,1 0 1 0 0,-1 0 0 0 0,1 0-1 0 0,-1 0 1 0 0,1 0-1 0 0,-1 0 1 0 0,1 0-1 0 0,-1 0 1 0 0,1 0 0 0 0,-1 0-1 0 0,1 0 1 0 0,-1 0-1 0 0,1-1 1 0 0,-1 1-1 0 0,0 0 1 0 0,1 0 0 0 0,-1-1-1 0 0,18-8 91 0 0,-11 5-53 0 0,-6 4-28 0 0,5 0 11 0 0,-5 0-19 0 0,-1 0 0 0 0,1 0 0 0 0,0 0 0 0 0,0 0 0 0 0,0 0 0 0 0,-1 0 1 0 0,1-1-1 0 0,0 1 0 0 0,0 0 0 0 0,-1 0 0 0 0,1-1 0 0 0,0 1 1 0 0,-1-1-1 0 0,1 1 0 0 0,0-1 0 0 0,-1 1 0 0 0,1-1 0 0 0,0 1 0 0 0,-1-1 1 0 0,1 1-1 0 0,-1-1 0 0 0,1 0 0 0 0,-1 1 0 0 0,0-1 0 0 0,1 0 0 0 0,-1 1 1 0 0,0-1-1 0 0,1 0 0 0 0,-1 0-2 0 0,1-1 2 0 0,-1 1-1 0 0,1 0 1 0 0,-1 0 0 0 0,1 0-1 0 0,0 0 1 0 0,0 0 0 0 0,-1 0 0 0 0,1 0-1 0 0,0 0 1 0 0,0 0 0 0 0,0 0-1 0 0,0 1 1 0 0,0-1 0 0 0,0 0 0 0 0,0 0-2 0 0,6-2 2 0 0,-4 2 3 0 0,0 0 1 0 0,0-1-1 0 0,-1 1 0 0 0,1 0 1 0 0,0-1-1 0 0,-1 0 0 0 0,1 0 1 0 0,-1 0-1 0 0,0 0 0 0 0,0 0 1 0 0,0 0-1 0 0,0-1 1 0 0,0 1-1 0 0,0 0 0 0 0,0-2-5 0 0,3-6 30 0 0,-4 7-26 0 0,0 1 0 0 0,0 0-1 0 0,0 0 1 0 0,0 0 0 0 0,1-1 0 0 0,-1 1 0 0 0,1 0-1 0 0,0 1 1 0 0,-1-1-4 0 0,13-11 37 0 0,-9 9-32 0 0,-1 0 0 0 0,1-1-1 0 0,-1 0 1 0 0,0 1 0 0 0,0-2 0 0 0,1-1-5 0 0,0-2 31 0 0,9-16-2 0 0,-5 4-25 0 0,0-3 45 0 0,17-23-38 0 0,-25 44-13 0 0,0 0 0 0 0,0 0 0 0 0,-1 0 0 0 0,1-1 0 0 0,-1 1 0 0 0,0 0 1 0 0,0 0-1 0 0,0 0 0 0 0,0-1 0 0 0,-1 1 2 0 0,1-9-35 0 0,0-36 26 0 0,0 36-22 0 0,0-7-38 0 0,0 19 149 0 0,0 0 19 0 0,0 0-43 0 0,0 3-156 0 0,0 32-181 0 0,0-22 224 0 0,0-1 47 0 0,0-10 9 0 0,0-1 1 0 0,0 1 0 0 0,0 0 0 0 0,1-1 0 0 0,-1 1 0 0 0,1-1 0 0 0,-1 1 0 0 0,1-1 0 0 0,-1 1 0 0 0,1-1 0 0 0,0 1 0 0 0,0-1 0 0 0,0 2 0 0 0,0-2 1 0 0,0 1 0 0 0,0 0 0 0 0,0-1 0 0 0,0 1 0 0 0,0 0 0 0 0,-1 0 0 0 0,1 0 0 0 0,-1 0 0 0 0,1-1 0 0 0,-1 1 0 0 0,0 0 0 0 0,1 0 0 0 0,-1 2-1 0 0,0 0 11 0 0,0 0 0 0 0,1 0 1 0 0,0 0-1 0 0,-1 0 0 0 0,1 0 1 0 0,1-1-1 0 0,-1 1 0 0 0,1 0 1 0 0,-1-1-1 0 0,3 4-11 0 0,-3-5 5 0 0,0 0 0 0 0,-1 0 0 0 0,1 1 0 0 0,-1-1 1 0 0,1 0-1 0 0,-1 1 0 0 0,0-1 0 0 0,0 1 0 0 0,0-1 0 0 0,0 3-5 0 0,1 11 61 0 0,10 5 63 0 0,-6 6 11 0 0,1-14-46 0 0,-5-12-75 0 0,0 1 0 0 0,0-1 0 0 0,-1 0 0 0 0,1 1 0 0 0,0-1 0 0 0,-1 1 0 0 0,1-1 0 0 0,-1 1 0 0 0,0-1 0 0 0,1 1 0 0 0,-1 0 0 0 0,0-1 1 0 0,0 1-15 0 0,2 14 120 0 0,5 2-25 0 0,-3-7-38 0 0,-4-10-48 0 0,0-1 1 0 0,1 1 0 0 0,-1 0-1 0 0,0 0 1 0 0,0 0 0 0 0,1 0-1 0 0,-1 0 1 0 0,1 0 0 0 0,-1 0 0 0 0,0-1-1 0 0,1 1 1 0 0,0 0 0 0 0,-1 0-1 0 0,1-1 1 0 0,-1 1 0 0 0,1 0 0 0 0,0-1-1 0 0,0 1 1 0 0,0 0-10 0 0,5 4 75 0 0,-6-5-70 0 0,1 1-1 0 0,-1 0 1 0 0,0 0-1 0 0,1-1 0 0 0,-1 1 1 0 0,0 0-1 0 0,1 0 0 0 0,-1 0 1 0 0,0 0-1 0 0,0-1 0 0 0,0 1 1 0 0,0 0-1 0 0,0 0 0 0 0,0 0 1 0 0,0 0-5 0 0,2 15 22 0 0,3-8 2 0 0,-4-7-20 0 0,0 0-1 0 0,0 1 1 0 0,0-1-1 0 0,-1 1 1 0 0,1-1 0 0 0,0 1-1 0 0,-1-1 1 0 0,1 1-1 0 0,-1 0 1 0 0,1-1-1 0 0,-1 1 1 0 0,0-1-1 0 0,0 1 1 0 0,0 0-4 0 0,0-1 2 0 0,0-1 0 0 0,0 1 0 0 0,0-1 0 0 0,0 1 0 0 0,0-1 0 0 0,0 1 0 0 0,0-1 0 0 0,0 1 0 0 0,0-1 0 0 0,0 1 0 0 0,0-1 0 0 0,0 0 0 0 0,0 1 0 0 0,1-1 0 0 0,-1 1 0 0 0,0-1 0 0 0,0 1 0 0 0,0-1 0 0 0,1 1 0 0 0,-1-1 0 0 0,0 0 0 0 0,1 1 0 0 0,-1-1-1 0 0,0 1 1 0 0,1-1 0 0 0,-1 0 0 0 0,0 1 0 0 0,1-1 0 0 0,-1 0 0 0 0,1 0 0 0 0,-1 1 0 0 0,1-1-2 0 0,5 4 17 0 0,-5-3-13 0 0,-1 0-1 0 0,1 0 1 0 0,-1 0 0 0 0,0-1 0 0 0,1 1 0 0 0,-1 0-1 0 0,0 0 1 0 0,0 0 0 0 0,0 0 0 0 0,0-1 0 0 0,0 1 0 0 0,0 0-1 0 0,0 0 1 0 0,0 1-4 0 0,3 13 13 0 0,3-6-25 0 0,-2-4-32 0 0,-4-5 44 0 0,3 2-120 0 0,-3-2-54 0 0,0 3-239 0 0,0 0 254 0 0,0-1-27 0 0,0 0 13 0 0,0-1-59 0 0,0 0-69 0 0,0 0-82 0 0,0 0 13 0 0,0 0-54 0 0,0-1-47 0 0,0 0-42 0 0,0 1-148 0 0,0-1-42 0 0,0 0-180 0 0,0 0-486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43.1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7400 0 0,'0'0'216'0'0,"0"0"49"0"0,0 0 82 0 0,0 0 33 0 0,0 0 4 0 0,0 0-16 0 0,0 0-66 0 0,-3 0-22 0 0,-5 2-133 0 0,4 3 87 0 0,3 4 86 0 0,1 2 87 0 0,0-4-153 0 0,-1 3-26 0 0,0 18 155 0 0,1-27-353 0 0,0 1 0 0 0,0 0 1 0 0,0-1-1 0 0,0 1 1 0 0,1-1-1 0 0,-1 1 1 0 0,0-1-1 0 0,1 1 0 0 0,-1-1 1 0 0,1 1-1 0 0,-1-1 1 0 0,1 1-31 0 0,3 1 85 0 0,3 2 50 0 0,-4 11-20 0 0,-3 20 163 0 0,0-2-27 0 0,2-17-154 0 0,4-5 6 0 0,-5-10-87 0 0,0-1 1 0 0,0 1 0 0 0,0-1-1 0 0,-1 1 1 0 0,1-1-1 0 0,0 1 1 0 0,-1 0-1 0 0,0-1 1 0 0,1 1-1 0 0,-1 0 1 0 0,0-1-1 0 0,0 1 1 0 0,0 0 0 0 0,0 0-17 0 0,1 5 60 0 0,0 1 0 0 0,0-1 0 0 0,0 0 0 0 0,3 7-60 0 0,-2-6 62 0 0,0 0 0 0 0,0 0 0 0 0,-1 0 0 0 0,0 9-62 0 0,-2-5 66 0 0,1 9 53 0 0,4-4 16 0 0,-3-12-107 0 0,2 1 21 0 0,-1 1-1 0 0,0 0 1 0 0,0 1-1 0 0,-1-1 1 0 0,0 0 0 0 0,0 6-49 0 0,-1 2 77 0 0,-1-8-37 0 0,1-1-1 0 0,0 0 1 0 0,0 1 0 0 0,1-1 0 0 0,0 1 0 0 0,1 0-40 0 0,3 8 98 0 0,-3-12-77 0 0,-1 1 0 0 0,0-1 0 0 0,0 0 1 0 0,0 1-1 0 0,-1-1 0 0 0,1 0 0 0 0,-1 1 1 0 0,1 1-22 0 0,-1 13 108 0 0,0 12 38 0 0,0-10-42 0 0,0-2-37 0 0,0-12-21 0 0,0 4 35 0 0,-1-3-54 0 0,0 18 114 0 0,2-11-20 0 0,2-2 38 0 0,8 1 25 0 0,-9-10-2 0 0,-1 4 44 0 0,-1-1-42 0 0,0 1-45 0 0,0-2-43 0 0,-1-1-41 0 0,1-1 93 0 0,0-1-11 0 0,0 0-106 0 0,0 1 32 0 0,0 8 238 0 0,0-6-196 0 0,0-2-57 0 0,0 0-92 0 0,0-1 115 0 0,-2 1-4 0 0,-9 7-30 0 0,9-7-73 0 0,2-3-33 0 0,0 0-115 0 0,0 0 75 0 0,0 0-69 0 0,0 0-89 0 0,0 0 80 0 0,0 0-40 0 0,0 0-45 0 0,0 0-42 0 0,0 0-38 0 0,0 0-36 0 0,0 0-249 0 0,0 1-59 0 0,0 0-45 0 0,0 0-32 0 0,0 3-1387 0 0,0 5-1224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01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7464 0 0,'0'0'216'0'0,"3"3"-11"0"0,5 5-132 0 0,-3-6-13 0 0,2 2 108 0 0,-2-2 70 0 0,-5-2-210 0 0,1 1 0 0 0,-1-1 0 0 0,0 1 0 0 0,1-1 0 0 0,-1 0 0 0 0,0 1 0 0 0,1-1-1 0 0,-1 1 1 0 0,0 0 0 0 0,0-1 0 0 0,1 1 0 0 0,-1-1 0 0 0,0 1 0 0 0,0-1 0 0 0,0 1 0 0 0,0-1 0 0 0,0 1 0 0 0,0 0 0 0 0,0-1 0 0 0,0 1 0 0 0,0-1-1 0 0,0 1 1 0 0,0 0-28 0 0,0-1 26 0 0,0 1-1 0 0,-1-1 1 0 0,1 1-1 0 0,0-1 1 0 0,0 1-1 0 0,0-1 1 0 0,0 1-1 0 0,0-1 1 0 0,0 1-1 0 0,1-1 1 0 0,-1 1-1 0 0,0-1 1 0 0,0 1 0 0 0,0-1-1 0 0,0 1 1 0 0,0-1-1 0 0,1 1 1 0 0,-1-1-1 0 0,0 0 1 0 0,0 1-1 0 0,1-1 1 0 0,-1 1-1 0 0,0-1 1 0 0,1 0-1 0 0,-1 1 1 0 0,1-1-1 0 0,-1 0 1 0 0,0 1-1 0 0,1-1 1 0 0,-1 0-1 0 0,1 0 1 0 0,-1 1-26 0 0,7 3 382 0 0,-2 9 151 0 0,6 1-21 0 0,-10-13-308 0 0,0 0-38 0 0,1 2 70 0 0,-2 0-87 0 0,0 1-78 0 0,0 0-20 0 0,1-2 59 0 0,1 2 13 0 0,7 13 217 0 0,-4-9-70 0 0,1-4-49 0 0,-5-3-207 0 0,-1-1 0 0 0,1 0 0 0 0,-1 0 0 0 0,1 1 0 0 0,-1-1 0 0 0,0 0 0 0 0,1 0 0 0 0,-1 1 0 0 0,0-1 0 0 0,1 1 0 0 0,-1-1 0 0 0,0 0 1 0 0,1 1-1 0 0,-1-1 0 0 0,0 1 0 0 0,0-1 0 0 0,1 1 0 0 0,-1-1 0 0 0,0 0 0 0 0,0 1 0 0 0,0-1 0 0 0,0 1 0 0 0,0-1 0 0 0,0 1 0 0 0,0-1 0 0 0,0 1 1 0 0,0-1-1 0 0,0 1 0 0 0,0-1 0 0 0,0 1 0 0 0,0-1 0 0 0,0 1-14 0 0,2 10 228 0 0,4 2 27 0 0,0 0-1 0 0,-4-2-28 0 0,-1 0-4 0 0,6 1 11 0 0,-1 1-23 0 0,-4-2-27 0 0,-3 1 15 0 0,1-9-143 0 0,-1 0 0 0 0,1 0 1 0 0,0 1-1 0 0,0-1 0 0 0,0 0 0 0 0,1 0 0 0 0,-1 0 1 0 0,1 1-1 0 0,0-1 0 0 0,0 0-55 0 0,4 5 113 0 0,1 2 44 0 0,-4 4 38 0 0,-2-12-293 0 0,0 1 69 0 0,0 0 62 0 0,0 1 55 0 0,0 0 80 0 0,0 1 54 0 0,0 1 99 0 0,0 1 223 0 0,0 1 209 0 0,0-6-345 0 0,0-2-222 0 0,0-1-72 0 0,0-3-86 0 0,0-1-102 0 0,-2 0 217 0 0,0 3-130 0 0,1 1-1 0 0,0-1 1 0 0,0 1-1 0 0,0-1 1 0 0,0 1-1 0 0,0-1 1 0 0,0 0-1 0 0,1 0 1 0 0,-1 1-1 0 0,0-1 1 0 0,1 0-1 0 0,0 0 1 0 0,-1-1-13 0 0,0-30 158 0 0,1 30-147 0 0,-1-4 0 0 0,1 5-11 0 0,0 0 0 0 0,0 0 1 0 0,0 0-1 0 0,0-1 0 0 0,0 1 0 0 0,1 0 1 0 0,-1 0-1 0 0,0 0 0 0 0,1 0 0 0 0,0-1 0 0 0,1-1 0 0 0,0-1 0 0 0,0 1 0 0 0,0 0 0 0 0,-1-1 0 0 0,0 1 0 0 0,1 0 0 0 0,-2-1 0 0 0,1 0 0 0 0,0 1 0 0 0,-1-1 0 0 0,0 0 0 0 0,0 1 0 0 0,-1-1 0 0 0,1 3 0 0 0,0 0 0 0 0,1 1 0 0 0,-1-1 0 0 0,0 0 0 0 0,1 1 0 0 0,-1-1 0 0 0,1 1 0 0 0,-1-1 0 0 0,1 0 0 0 0,0 1 0 0 0,0-1 0 0 0,-1 1 0 0 0,1 0 0 0 0,1-1 0 0 0,2-6 0 0 0,3-6 0 0 0,-3 6 0 0 0,0 0 0 0 0,0 0 0 0 0,1 0 0 0 0,0 1 0 0 0,0 0 0 0 0,1 0 0 0 0,4-5 0 0 0,4-4 0 0 0,-12 11 0 0 0,-2 5 0 0 0,0-1 0 0 0,1 1 0 0 0,-1-1 0 0 0,0 0 0 0 0,1 1 0 0 0,-1-1 0 0 0,0 1 0 0 0,1-1 0 0 0,-1 0 0 0 0,1 1 0 0 0,-1-1 0 0 0,1 1 0 0 0,-1-1 0 0 0,1 1 0 0 0,-1 0 0 0 0,1-1 0 0 0,-1 1 0 0 0,1 0 0 0 0,0-1 0 0 0,-1 1 0 0 0,1 0 0 0 0,0-1 0 0 0,4-1 0 0 0,26-24 0 0 0,-17 20 0 0 0,-10 0 3 0 0,-4 5-1 0 0,0 1 0 0 0,1 0-1 0 0,-1-1 1 0 0,0 1-1 0 0,1-1 1 0 0,-1 1-1 0 0,0 0 1 0 0,1-1 0 0 0,-1 1-1 0 0,0 0 1 0 0,1-1-1 0 0,-1 1 1 0 0,0 0-1 0 0,1-1 1 0 0,-1 1 0 0 0,1 0-1 0 0,-1 0 1 0 0,1 0-1 0 0,-1-1 1 0 0,1 1-1 0 0,-1 0 1 0 0,1 0 0 0 0,-1 0-1 0 0,1 0 1 0 0,-1 0-1 0 0,1 0 1 0 0,-1 0-1 0 0,1 0 1 0 0,-1 0 0 0 0,1 0-1 0 0,-1 0 1 0 0,1 0-2 0 0,13-2 0 0 0,-4-4-33 0 0,-9 5 24 0 0,1 0 1 0 0,-1 1 0 0 0,1-1-1 0 0,-1 0 1 0 0,1 0 0 0 0,0 1-1 0 0,0-1 1 0 0,-1 1 0 0 0,1-1-1 0 0,0 1 1 0 0,0 0 0 0 0,-1 0-1 0 0,1 0 9 0 0,8 1-32 0 0,-1-2 5 0 0,20-13 22 0 0,-25 13 5 0 0,0 0 0 0 0,0 0 0 0 0,1 1 0 0 0,-1-1 0 0 0,0 1 0 0 0,1 0 0 0 0,-1 0 0 0 0,1 0 0 0 0,3 1 0 0 0,8 0 0 0 0,-6-1-24 0 0,0 0-101 0 0,1 0-96 0 0,12 0-390 0 0,-17 0 439 0 0,-3 0-154 0 0,-2 1 20 0 0,1 0-33 0 0,8 10-886 0 0,-7-8-49 0 0</inkml:trace>
  <inkml:trace contextRef="#ctx0" brushRef="#br0" timeOffset="642.2">758 175 9272 0 0,'0'0'208'0'0,"0"0"33"0"0,2 0 14 0 0,2 0-63 0 0,21 0-128 0 0,-16 0-4 0 0,0 0 100 0 0,1 1 98 0 0,14-2 442 0 0,-18 0-520 0 0,-1-1-41 0 0,-1 0-10 0 0,0-1 2 0 0,3-1 47 0 0,-1 1 19 0 0,0 2 67 0 0,-3 1-85 0 0,1 0 36 0 0,3 0 6 0 0,17 0 280 0 0,-13-3-275 0 0,-6-3-101 0 0,-5 5-118 0 0,0 1 1 0 0,1-1 0 0 0,-1 1-1 0 0,0-1 1 0 0,0 1-1 0 0,1 0 1 0 0,-1-1-1 0 0,0 1 1 0 0,1 0-1 0 0,-1-1 1 0 0,1 1-1 0 0,-1 0 1 0 0,0-1-1 0 0,1 1 1 0 0,-1 0-1 0 0,1 0 1 0 0,-1-1-1 0 0,1 1 1 0 0,-1 0-1 0 0,1 0 1 0 0,-1 0-1 0 0,0 0 1 0 0,1 0-1 0 0,-1 0 1 0 0,1-1-1 0 0,-1 1 1 0 0,1 0-1 0 0,-1 1 1 0 0,1-1 0 0 0,-1 0-1 0 0,1 0 1 0 0,0 0-8 0 0,4 0 69 0 0,0-2 38 0 0,9-4 322 0 0,-7 2-247 0 0,-1 2-53 0 0,-2 1-87 0 0,0 0-46 0 0,-2 1 210 0 0,-2 0 2 0 0,0-2-35 0 0,-1-1-155 0 0,2-1-4 0 0,15-5-11 0 0,-3-2 7 0 0,-10 6 44 0 0,-3-5 12 0 0,-3 4-2 0 0,-7-4-34 0 0,6 4 37 0 0,3 1-53 0 0,0 0-15 0 0,-9 0 1 0 0,5-6 0 0 0,4 11 0 0 0,0-1 1 0 0,0 1 0 0 0,0 0 0 0 0,1-1-1 0 0,-1 1 1 0 0,0 0 0 0 0,0 0 0 0 0,0 0-1 0 0,0-1 1 0 0,1 1 0 0 0,-1 0 0 0 0,0 0-1 0 0,0 0 1 0 0,-1 1-1 0 0,2-1 1 0 0,0 0 0 0 0,-1 0 0 0 0,1 0 0 0 0,0 0 1 0 0,-1 0-1 0 0,1 0 0 0 0,-1 0 0 0 0,1 0 0 0 0,0 0 0 0 0,-1 0 0 0 0,1 0 0 0 0,-1 0 0 0 0,1 0 0 0 0,0 0 0 0 0,-1 0 0 0 0,1 0 0 0 0,0 0 1 0 0,-1 0-1 0 0,1 0 0 0 0,-1-1 0 0 0,1 1 0 0 0,0 0 0 0 0,-1 0 0 0 0,1 0 0 0 0,0-1 0 0 0,-1 1 0 0 0,1 0 0 0 0,0 0 0 0 0,0-1 0 0 0,-1 1 0 0 0,1 0-1 0 0,-6-8 36 0 0,-8 0 39 0 0,-2-2-16 0 0,0 7-49 0 0,7 3 3 0 0,-19 0 122 0 0,21 3-131 0 0,2 3 43 0 0,5-5-44 0 0,0-1 0 0 0,0 1 0 0 0,-1-1 1 0 0,1 0-1 0 0,0 1 0 0 0,-1-1 1 0 0,1 1-1 0 0,0-1 0 0 0,-1 0 0 0 0,1 1 1 0 0,0-1-1 0 0,-1 0 0 0 0,1 0 0 0 0,-1 1 1 0 0,1-1-1 0 0,-1 0 0 0 0,1 0 0 0 0,0 1 1 0 0,-1-1-1 0 0,1 0 0 0 0,-1 0 1 0 0,1 0-1 0 0,-1 0 0 0 0,1 0 0 0 0,-1 0 1 0 0,1 0-1 0 0,-1 0 0 0 0,1 0 0 0 0,-1 0 1 0 0,1 0-1 0 0,-1 0 0 0 0,0 0-3 0 0,-5 0 29 0 0,4-1-21 0 0,1 1 0 0 0,-1 0 1 0 0,0 0-1 0 0,1 0 1 0 0,-1 0-1 0 0,0 0 0 0 0,1 1 1 0 0,-1-1-1 0 0,0 0 1 0 0,1 1-1 0 0,-1-1 0 0 0,-1 1-8 0 0,-1 6 39 0 0,4-7-38 0 0,-1 1 1 0 0,1-1-1 0 0,0 1 0 0 0,0-1 0 0 0,-1 1 0 0 0,1-1 1 0 0,0 0-1 0 0,-1 1 0 0 0,1-1 0 0 0,0 0 1 0 0,-1 1-1 0 0,1-1 0 0 0,-1 0 0 0 0,1 1 0 0 0,0-1 1 0 0,-1 0-1 0 0,1 0 0 0 0,-1 0 0 0 0,1 1 0 0 0,-1-1 1 0 0,1 0-1 0 0,-1 0 0 0 0,1 0 0 0 0,-1 0 0 0 0,1 0 1 0 0,-1 0-1 0 0,1 0 0 0 0,-1 0 0 0 0,1 0 0 0 0,-1 0 1 0 0,1 0-1 0 0,-1 0-1 0 0,0-1 2 0 0,1 1 0 0 0,-1 0 0 0 0,1 0 0 0 0,-1 0 0 0 0,1 0 0 0 0,-1 0 0 0 0,1 0 0 0 0,-1 0 0 0 0,1 0 0 0 0,-1 0 0 0 0,1 0 0 0 0,-1 0 0 0 0,1 1 0 0 0,0-1 0 0 0,-1 0 0 0 0,1 0 0 0 0,-1 0 0 0 0,1 1 0 0 0,-1-1 0 0 0,1 0 0 0 0,-1 0 0 0 0,1 1-1 0 0,0-1 1 0 0,-1 0 0 0 0,1 1 0 0 0,0-1 0 0 0,-1 1 0 0 0,1-1 0 0 0,0 0 0 0 0,0 1 0 0 0,-1-1 0 0 0,1 1-2 0 0,-5 6 17 0 0,-8-2 36 0 0,9-2-35 0 0,0 0-1 0 0,0 0 0 0 0,0 1 1 0 0,1-1-1 0 0,-4 4-17 0 0,2-1 1 0 0,-18 16 52 0 0,22-22-54 0 0,0 1 1 0 0,1-1 0 0 0,-1 1 0 0 0,0 0 0 0 0,1-1 0 0 0,-1 1 0 0 0,1 0 0 0 0,-1 0 0 0 0,1-1-1 0 0,-1 1 1 0 0,1 0 0 0 0,-1 0 0 0 0,1 0 0 0 0,-1 0 0 0 0,-12 29 56 0 0,12-28-55 0 0,1-1 0 0 0,-1 1 0 0 0,1 0 0 0 0,-1 0 0 0 0,1 0 0 0 0,0 0 0 0 0,0 0 0 0 0,0-1 0 0 0,0 1 0 0 0,0 0 0 0 0,0 2-1 0 0,0-1 0 0 0,1-1 0 0 0,-1 1 0 0 0,-1 0 0 0 0,1 0 0 0 0,0-1 0 0 0,-1 1 0 0 0,1 0-1 0 0,-1 1 1 0 0,-10 25 0 0 0,7 4-1 0 0,5 4 42 0 0,0-12 31 0 0,-1-24-66 0 0,0 1 0 0 0,0-1 0 0 0,0 1 0 0 0,1-1-1 0 0,-1 1 1 0 0,0 0 0 0 0,1-1 0 0 0,0 1 0 0 0,-1-1-1 0 0,1 0 1 0 0,0 1 0 0 0,-1-1 0 0 0,1 0-6 0 0,6 13 15 0 0,-6 2 12 0 0,-1-13-23 0 0,0-1-1 0 0,0 1 1 0 0,0-1 0 0 0,0 0-1 0 0,0 1 1 0 0,1-1 0 0 0,-1 1 0 0 0,1-1-1 0 0,-1 0 1 0 0,2 2-4 0 0,1 3 22 0 0,11 19 62 0 0,-2-14-57 0 0,-1-7 24 0 0,-10-5-47 0 0,0 0 1 0 0,0 1 0 0 0,0-1-1 0 0,1 1 1 0 0,-1-1-1 0 0,0 1 1 0 0,0-1 0 0 0,0 1-1 0 0,0 0 1 0 0,-1 0-1 0 0,1-1 1 0 0,0 1 0 0 0,0 0-1 0 0,0 0 1 0 0,0 0 0 0 0,-1 0-1 0 0,1 0 1 0 0,0 1-5 0 0,4 7 11 0 0,-5-7-5 0 0,1-1 0 0 0,-1 1 0 0 0,1-1 0 0 0,0 0 0 0 0,0 1 0 0 0,-1-1 0 0 0,1 0 0 0 0,0 0 0 0 0,0 0 0 0 0,1 1-6 0 0,21 8 51 0 0,-17-8-42 0 0,18 5 89 0 0,6-3 107 0 0,-14-2-98 0 0,2 5-24 0 0,-7-3-37 0 0,-10-4-40 0 0,0 1 0 0 0,0-1 0 0 0,0 0 0 0 0,0 0 0 0 0,0 1 0 0 0,0-1 0 0 0,0 0 0 0 0,0 0 0 0 0,0 0 0 0 0,0 0 0 0 0,0 0 0 0 0,0-1 0 0 0,1 1 0 0 0,-1 0 0 0 0,0 0-1 0 0,0-1 1 0 0,0 1 0 0 0,0 0 0 0 0,0-1 0 0 0,-1 1 0 0 0,1-1 0 0 0,0 0 0 0 0,0 1 0 0 0,1-1-6 0 0,9-6 53 0 0,-7 6-31 0 0,1 1 0 0 0,-1-1 0 0 0,1 1-1 0 0,-1-1 1 0 0,1 1 0 0 0,1 1-22 0 0,5-1 69 0 0,-9 0-53 0 0,0 0-1 0 0,-1-1 1 0 0,1 1-1 0 0,0 0 0 0 0,-1-1 1 0 0,1 1-1 0 0,0-1 0 0 0,-1 1 1 0 0,1-1-1 0 0,-1 0 1 0 0,1 1-1 0 0,-1-1 0 0 0,0 0 1 0 0,1 0-16 0 0,6-4 72 0 0,2 0 33 0 0,19-10 139 0 0,-23 11-201 0 0,0 0-1 0 0,0 0 0 0 0,0 0 0 0 0,0-1 0 0 0,1-2-42 0 0,-1 3 69 0 0,-1 4-56 0 0,0-1-15 0 0,-4-4 2 0 0,-1 0 8 0 0,4-1 28 0 0,7-4-101 0 0,-9 7-18 0 0,-2 3-1 0 0,0-2-78 0 0,0 1 20 0 0,0 0 43 0 0,0 1 7 0 0,0-1 100 0 0,0-1 132 0 0,0 2-129 0 0,0-1-45 0 0,0 0-86 0 0,0 0-113 0 0,0 0 51 0 0,0 1-44 0 0,0-1-49 0 0,0 0-54 0 0,0 0-58 0 0,0-1-61 0 0,0 1-67 0 0,0 0-70 0 0,0-12-740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04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7456 0 0,'0'0'166'0'0,"0"0"29"0"0,0 0 12 0 0,0 2 29 0 0,0 8 39 0 0,0 6 207 0 0,2-10-67 0 0,15 19 229 0 0,-12-15-470 0 0,0-1-44 0 0,-5-9-128 0 0,4 16 248 0 0,-5 0 49 0 0,0 1 43 0 0,4 0 66 0 0,1-6-235 0 0,1-1-17 0 0,-3-2-16 0 0,-1 0 19 0 0,0 2 52 0 0,-2 0-60 0 0,1 11 131 0 0,1-13-146 0 0,2 1 39 0 0,-1-2-98 0 0,1 2 51 0 0,0 1 34 0 0,-1-4-44 0 0,-1 0 0 0 0,0 0-1 0 0,-1 0 1 0 0,1 0 0 0 0,-1 1-118 0 0,0 0 185 0 0,0 2-67 0 0,0 1-52 0 0,0 21 38 0 0,0-18-30 0 0,0-3 18 0 0,0-1 43 0 0,0-2 57 0 0,0-1 66 0 0,0-1 80 0 0,0-3 91 0 0,0-1 103 0 0,0-3 114 0 0,0-31-505 0 0,0 5-76 0 0,0 26-63 0 0,0-1-1 0 0,0 0 0 0 0,0 1 0 0 0,0-1 0 0 0,1 1 0 0 0,-1-1 0 0 0,1 0 0 0 0,0 1 0 0 0,0-1 0 0 0,0 1 0 0 0,0 0 1 0 0,1-2-2 0 0,-1 2-1 0 0,0-1 1 0 0,0 1 0 0 0,0 0 0 0 0,0-1 0 0 0,0 1 0 0 0,-1-1 0 0 0,1 0 0 0 0,-1 1 0 0 0,0-1 0 0 0,1 1 0 0 0,-1-1-1 0 0,0-1 1 0 0,0-3 14 0 0,0 0 0 0 0,1 0-1 0 0,0 0 1 0 0,1 0-1 0 0,0 0 1 0 0,0 0-14 0 0,10-25 83 0 0,9-5 109 0 0,-10 19-41 0 0,0 1 45 0 0,-7 10-58 0 0,3-6 150 0 0,4-6 179 0 0,-7 13-350 0 0,0 1-38 0 0,0 1-51 0 0,1 1-40 0 0,0 0-48 0 0,1 0-54 0 0,20-2-245 0 0,1-9-231 0 0,-9 4 214 0 0,-8 6 239 0 0,1 3 46 0 0,2 1-33 0 0,-3 0 42 0 0,19 0-60 0 0,-16 0 92 0 0,-6 1 38 0 0,-1 0-1 0 0,0 0 1 0 0,0 0-1 0 0,0 1 0 0 0,0 0 1 0 0,0 0-1 0 0,0 1 0 0 0,2 1 13 0 0,17 8-18 0 0,-15-7 29 0 0,-9-4-11 0 0,0 0 0 0 0,0-1 0 0 0,0 1 0 0 0,0 0 0 0 0,0-1 0 0 0,0 1 0 0 0,-1 0 0 0 0,1 0 0 0 0,0 0 0 0 0,-1 0 0 0 0,1 0 0 0 0,-1 0 0 0 0,1 0 0 0 0,-1 0 0 0 0,1 0 0 0 0,-1 0 0 0 0,7 11 0 0 0,4-6 0 0 0,-10-6 0 0 0,0 1 0 0 0,0-1 0 0 0,0 1 0 0 0,0-1 0 0 0,0 1 0 0 0,0-1 0 0 0,0 1 0 0 0,0 0 0 0 0,0 0 0 0 0,0-1 0 0 0,-1 1 0 0 0,1 0 0 0 0,0 0 0 0 0,0 0 0 0 0,-1 0 0 0 0,1 0 0 0 0,0 1 0 0 0,-1 0 0 0 0,1 0 0 0 0,-1 0 0 0 0,0 0 0 0 0,1 0 0 0 0,-1 1 0 0 0,0-1 0 0 0,0 0 0 0 0,0 0 0 0 0,-1 0 0 0 0,1 0 0 0 0,0-1 0 0 0,0 0 0 0 0,0 1 0 0 0,0-1 0 0 0,0 0 0 0 0,0 0 0 0 0,0 1 0 0 0,0-1 0 0 0,0 0 0 0 0,0 0 0 0 0,1 1 0 0 0,-1-1 0 0 0,1 0 0 0 0,-1 0 0 0 0,1 1 0 0 0,-1-1 0 0 0,4 1 0 0 0,3 4 0 0 0,-6-4 0 0 0,-1 1 0 0 0,1 0 0 0 0,-1 0 0 0 0,1 0 0 0 0,-1-1 0 0 0,0 1 0 0 0,0 1 0 0 0,-1 16-25 0 0,0-16 12 0 0,0 0-1 0 0,1 0 1 0 0,0 0-1 0 0,0 0 1 0 0,1 0-1 0 0,-1 0 1 0 0,1 0-1 0 0,-1 0 1 0 0,1 0-1 0 0,1 2 14 0 0,3 2-13 0 0,-4-7 17 0 0,0 1-1 0 0,0-1 1 0 0,0 1 0 0 0,-1-1-1 0 0,1 1 1 0 0,0-1 0 0 0,-1 1-1 0 0,1-1 1 0 0,-1 1-1 0 0,1 0 1 0 0,-1-1 0 0 0,0 1-1 0 0,0 0 1 0 0,0 0-4 0 0,0 1-186 0 0,0 0 75 0 0,0 1 64 0 0,0-1 54 0 0,0 3 121 0 0,0 9 358 0 0,0-10-402 0 0,0-1-83 0 0,0-1-51 0 0,0 0-46 0 0,0-1-52 0 0,0 1-58 0 0,0 0-87 0 0,0 0-80 0 0,0-1-90 0 0,0 1-97 0 0,0 0-104 0 0,0-1-111 0 0,0 1-121 0 0,0 0-126 0 0,0-1-968 0 0,0-2-1129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05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17 7688 0 0,'0'0'166'0'0,"0"0"29"0"0,0 0 14 0 0,-3-2-25 0 0,-10-9-146 0 0,10 10 2 0 0,0 0 73 0 0,-1 0 61 0 0,-1 1 48 0 0,0 0 93 0 0,-13 0 678 0 0,10 0-601 0 0,3 0-179 0 0,0 0-37 0 0,0 1-45 0 0,1-1-54 0 0,-7 2 216 0 0,1 4-61 0 0,2-1-67 0 0,-3 0 28 0 0,2-1-52 0 0,-3 2 21 0 0,7-3-102 0 0,4-3-45 0 0,1 0 0 0 0,-1 1-1 0 0,0-1 1 0 0,1 0 0 0 0,-1 1 0 0 0,1-1 0 0 0,-1 0 0 0 0,1 1 0 0 0,-1-1 0 0 0,0 1 0 0 0,1-1-1 0 0,0 1 1 0 0,-1-1 0 0 0,1 1 0 0 0,-1-1 0 0 0,1 1 0 0 0,0-1 0 0 0,-1 1 0 0 0,1 0 0 0 0,0-1 0 0 0,-1 1-1 0 0,1 0-14 0 0,-2 4 61 0 0,-25 26 379 0 0,23-20-295 0 0,-2-1 8 0 0,-2 1-55 0 0,-2 2-64 0 0,5 6-33 0 0,2-6 0 0 0,-3 2-1 0 0,4-12 0 0 0,1 1 0 0 0,0-1 0 0 0,0 0 0 0 0,0 1 0 0 0,1-1 0 0 0,-1 1 0 0 0,1-1 0 0 0,-1 2 0 0 0,1 45 60 0 0,0-3 61 0 0,1-43-115 0 0,-1-1 0 0 0,0 0 1 0 0,1 0-1 0 0,-1 1 0 0 0,1-1 0 0 0,0 0 0 0 0,0 0 1 0 0,1 0-1 0 0,0 2-6 0 0,3 6 21 0 0,0 7 6 0 0,8-2 26 0 0,-12-15-52 0 0,3 3 3 0 0,0 0 0 0 0,0 0 1 0 0,1 0-1 0 0,0 0 0 0 0,0-1-4 0 0,10 3 43 0 0,5-4 67 0 0,-8-2-31 0 0,-9 1-56 0 0,0-1-1 0 0,0 0 1 0 0,1 0-1 0 0,-1 0 1 0 0,0 0 0 0 0,0-1-1 0 0,0 1 1 0 0,1-1 0 0 0,-1 0-1 0 0,0 0-22 0 0,16-9 76 0 0,-6 6-44 0 0,-11 4-25 0 0,0 0 0 0 0,1-1 0 0 0,-1 0 0 0 0,0 1 0 0 0,0-1 0 0 0,1 0 0 0 0,-1 0 0 0 0,0 0 0 0 0,0 0 0 0 0,0-1 0 0 0,0 1 0 0 0,0 0 0 0 0,-1-1 0 0 0,1 0-7 0 0,17-17 94 0 0,10-9 148 0 0,-1-1 8 0 0,-9 11-142 0 0,-7 4-63 0 0,-9 10-39 0 0,0 0 0 0 0,-1 0 0 0 0,1 0 0 0 0,-1-1 1 0 0,0 1-1 0 0,0-2-6 0 0,7-17 71 0 0,-7 19-61 0 0,-1 0 0 0 0,1 1 0 0 0,-1-1 1 0 0,0 0-1 0 0,0 0 0 0 0,-1 0 0 0 0,1 0 0 0 0,-1 0 0 0 0,0-4-10 0 0,1-8 44 0 0,0 12-41 0 0,-1-1-1 0 0,1 1 0 0 0,-1 0 0 0 0,-1-1 0 0 0,1 1 1 0 0,0-1-1 0 0,-1 1 0 0 0,0 0 0 0 0,-1-4-2 0 0,-1 3 35 0 0,0-1-44 0 0,-4-7-109 0 0,-6-10-298 0 0,10 7 98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07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64 9560 0 0,'-13'-17'232'0'0,"10"5"0"0"0,1 6 26 0 0,-5 0-107 0 0,1 2-78 0 0,-1 1-35 0 0,0 1-30 0 0,5-2 31 0 0,0 1 65 0 0,-1-2 240 0 0,-11 3 10 0 0,11 2-190 0 0,-1 0 21 0 0,-5 0 302 0 0,6 1-340 0 0,0-1-51 0 0,1 1-35 0 0,-1-1-42 0 0,1 1-50 0 0,-5 4 159 0 0,-5 6 168 0 0,4-4-111 0 0,4-4-153 0 0,-1 0 27 0 0,4-3-44 0 0,1 0 0 0 0,-1 0-1 0 0,0 1 1 0 0,1-1 0 0 0,-1 0 0 0 0,1 1 0 0 0,-1-1 0 0 0,0 1 0 0 0,1-1-1 0 0,-1 0 1 0 0,1 1 0 0 0,-1-1 0 0 0,1 1 0 0 0,0 0 0 0 0,-1-1 0 0 0,1 1-1 0 0,-1-1 1 0 0,1 1 0 0 0,0 0 0 0 0,-1-1 0 0 0,1 1 0 0 0,0 0-15 0 0,-2 4 60 0 0,-3 2 48 0 0,1-1 7 0 0,-1-1 0 0 0,-1 1-1 0 0,-4 3-114 0 0,1-1 144 0 0,0 1 52 0 0,5-5-129 0 0,0-1-10 0 0,0 1 0 0 0,1 0 0 0 0,-1 0 0 0 0,1 0 0 0 0,-1 2-57 0 0,-1 4 164 0 0,4-8-122 0 0,0 1-1 0 0,0-1 0 0 0,0 0 0 0 0,0 0 1 0 0,-1 0-1 0 0,1 0 0 0 0,-1 0 0 0 0,0 0 1 0 0,0 0-42 0 0,-11 11 288 0 0,11-9-77 0 0,1-1-103 0 0,0 1-69 0 0,2 1-50 0 0,0-2 50 0 0,-1 26 103 0 0,2-24-76 0 0,0-4-60 0 0,-1 1 0 0 0,0-1 0 0 0,1 0 0 0 0,-1 0 0 0 0,1 0 0 0 0,-1 0 0 0 0,1 0 1 0 0,0 0-1 0 0,-1-1 0 0 0,1 1 0 0 0,0-1 0 0 0,-1 1 0 0 0,1-1 0 0 0,0 1 0 0 0,1-1-6 0 0,2 3 77 0 0,-5-3-75 0 0,11 9 114 0 0,-10-8-110 0 0,-1-1-1 0 0,1 0 1 0 0,-1 0 0 0 0,0 1 0 0 0,1-1 0 0 0,-1 0 0 0 0,1 0 0 0 0,-1 1-1 0 0,1-1 1 0 0,-1 0 0 0 0,1 0 0 0 0,-1 0 0 0 0,1 0 0 0 0,-1 0 0 0 0,1 0-1 0 0,-1 0 1 0 0,1 0 0 0 0,-1 0 0 0 0,1 0 0 0 0,-1 0 0 0 0,1 0 0 0 0,-1 0 0 0 0,1 0-1 0 0,-1 0 1 0 0,1 0 0 0 0,-1-1 0 0 0,1 1 0 0 0,-1 0 0 0 0,1 0 0 0 0,-1-1-6 0 0,5-9 159 0 0,24-6 237 0 0,-22 13-283 0 0,-2 1-39 0 0,1-1 28 0 0,-1 0-1 0 0,0-1 32 0 0,2-2 66 0 0,0-2-159 0 0,30-29-38 0 0,-29 30-2 0 0,-5 4-2 0 0,1 0 0 0 0,-1-1 0 0 0,0 1 0 0 0,0-1 0 0 0,-1 1 0 0 0,1-1 2 0 0,2-12-48 0 0,9 0 58 0 0,-5 5 56 0 0,-8 10-54 0 0,0 0 0 0 0,0-1 1 0 0,-1 1-1 0 0,1 0 0 0 0,-1-1 0 0 0,1 1 1 0 0,-1 0-1 0 0,1-1 0 0 0,-1 1 0 0 0,0-1 1 0 0,0 1-1 0 0,0-1 0 0 0,0 0-12 0 0,3-14 95 0 0,8 3-90 0 0,-9 10-69 0 0,1 3-3 0 0,-3 0 67 0 0,0 0-3 0 0,1 0-1 0 0,0 0 1 0 0,0 0-1 0 0,-1 0 1 0 0,1 0-1 0 0,0 0 1 0 0,-1 0-1 0 0,1 1 0 0 0,0-1 1 0 0,-1 0-1 0 0,1 0 1 0 0,-1 1-1 0 0,1-1 1 0 0,0 0-1 0 0,-1 1 4 0 0,16 28-11 0 0,-11 2-42 0 0,0-23 44 0 0,-4-6 9 0 0,0-1 0 0 0,0 0 0 0 0,0 1 0 0 0,0-1-1 0 0,-1 1 1 0 0,1-1 0 0 0,0 1 0 0 0,-1 0 0 0 0,0-1 0 0 0,1 1 0 0 0,-1-1 0 0 0,0 1 0 0 0,0 0-1 0 0,0 0 1 0 0,0 111-17 0 0,0-75-48 0 0,0 0-69 0 0,3-3 55 0 0,3-4 60 0 0,-4-19 20 0 0,0 0 0 0 0,0 0-1 0 0,-1 10 0 0 0,-1-1 0 0 0,0-7 0 0 0,0 0 0 0 0,1 0 0 0 0,1 4 0 0 0,3 8 0 0 0,-3-19 8 0 0,0 1 1 0 0,0 0 0 0 0,-1 0-1 0 0,0-1 1 0 0,-1 1 0 0 0,0 0-1 0 0,0 0 1 0 0,-1 0 0 0 0,-1 7-9 0 0,-2 1 30 0 0,2-9 3 0 0,0 0 0 0 0,0 0 0 0 0,1-1 0 0 0,0 1-1 0 0,0 3-32 0 0,0 9 117 0 0,-6-3-35 0 0,1-1 3 0 0,4 1 34 0 0,-1-1 22 0 0,-9 1 18 0 0,-1 0-6 0 0,10-11-111 0 0,3-4-34 0 0,0-1 1 0 0,-1 1-1 0 0,1 0 0 0 0,0-1 0 0 0,-1 1 0 0 0,1-1 1 0 0,0 1-1 0 0,-1 0 0 0 0,1-1 0 0 0,-1 1 1 0 0,1-1-1 0 0,-1 1 0 0 0,1-1 0 0 0,-1 0 1 0 0,1 1-1 0 0,-1-1 0 0 0,1 1 0 0 0,-1-1 1 0 0,0 0-1 0 0,1 0 0 0 0,-1 1 0 0 0,0-1-8 0 0,-4 2 25 0 0,-3 3 21 0 0,7-4-36 0 0,-1 0 0 0 0,1 0 0 0 0,-1 0 0 0 0,1 0 0 0 0,-1-1 0 0 0,1 1-1 0 0,-1 0 1 0 0,1-1 0 0 0,-1 1 0 0 0,0-1 0 0 0,1 0 0 0 0,-1 0 0 0 0,0 1-1 0 0,1-1-9 0 0,0-1 7 0 0,0 1-1 0 0,0 0 0 0 0,0 0 0 0 0,0 0 0 0 0,0 1 0 0 0,1-1 0 0 0,-1 0 0 0 0,0 0 0 0 0,0 0 0 0 0,0 0 0 0 0,0 1 1 0 0,1-1-1 0 0,-1 0 0 0 0,-1 1-6 0 0,-1 3 33 0 0,3-4-31 0 0,0 1 0 0 0,0-1-1 0 0,-1 0 1 0 0,1 0-1 0 0,0 0 1 0 0,0 0-1 0 0,0 0 1 0 0,0 0-1 0 0,0 1 1 0 0,0-1 0 0 0,0 0-1 0 0,0 0 1 0 0,0 0-1 0 0,-1 0 1 0 0,1 0-1 0 0,0 0 1 0 0,0 0-1 0 0,0 0 1 0 0,0 0 0 0 0,0 0-1 0 0,0 1 1 0 0,-1-1-1 0 0,1 0 1 0 0,0 0-1 0 0,0 0 1 0 0,0 0-1 0 0,0 0 1 0 0,0 0-1 0 0,-1 0 1 0 0,1 0 0 0 0,0 0-1 0 0,0 0 1 0 0,0 0-1 0 0,0 0 1 0 0,-1 0-1 0 0,1 0 1 0 0,0-1-1 0 0,0 1 1 0 0,0 0 0 0 0,0 0-1 0 0,0 0 1 0 0,0 0-1 0 0,-1 0 1 0 0,1 0-1 0 0,0 0 1 0 0,0 0-1 0 0,0 0 1 0 0,0 0 0 0 0,0-1-1 0 0,0 1 1 0 0,0 0-2 0 0,-9-5 33 0 0,-23 0 99 0 0,17-8-120 0 0,7 5-14 0 0,-6-6-37 0 0,7 4-65 0 0,4 5-90 0 0,1 0 69 0 0,-4-8-115 0 0,5 9 152 0 0,0 1-34 0 0,-1 0-45 0 0,1-1-57 0 0,0 2 38 0 0,-1-1-34 0 0,1 1-37 0 0,0-1-40 0 0,0 1 27 0 0,0 1-34 0 0,-1-2-400 0 0,0 0 27 0 0,0 0-62 0 0,1 0-48 0 0,-1 0-36 0 0,0-8-1367 0 0,2-7-1234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08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16 8232 0 0,'0'0'182'0'0,"0"0"29"0"0,-2 0 14 0 0,-11 0-66 0 0,7 0-88 0 0,-2 0-66 0 0,1 0 22 0 0,-4 0 34 0 0,8 0-53 0 0,0 0 32 0 0,-3 0 126 0 0,1 0 45 0 0,0 0 46 0 0,-13 0 712 0 0,11 0-594 0 0,0 0-85 0 0,4 0-194 0 0,-1 0-41 0 0,-1 3 241 0 0,-8 7-10 0 0,0-4-24 0 0,8 4-85 0 0,-6-4-32 0 0,6 4-7 0 0,-6-5 7 0 0,6 8 38 0 0,-5 1 10 0 0,7-12-47 0 0,2 1-54 0 0,0 0-33 0 0,1 1-31 0 0,0 0-10 0 0,-1-2 24 0 0,-4 6 27 0 0,4-7-57 0 0,1 1-1 0 0,-1-1 0 0 0,0 1 1 0 0,0-1-1 0 0,0 1 1 0 0,1-1-1 0 0,-1 1 1 0 0,1-1-1 0 0,-1 1 1 0 0,1 0-1 0 0,0-1 1 0 0,-1 1-1 0 0,1 0 1 0 0,0 0-12 0 0,0 9 74 0 0,-1-8-52 0 0,1 1 0 0 0,0-1 0 0 0,0 0 1 0 0,0 0-1 0 0,0 1 0 0 0,1-1 0 0 0,-1 0 0 0 0,1 0 0 0 0,0 0 1 0 0,0 1-23 0 0,4 4 52 0 0,-4-6-38 0 0,0-1 0 0 0,0 1 1 0 0,0-1-1 0 0,-1 1 0 0 0,1-1 0 0 0,0 1 0 0 0,-1-1 0 0 0,1 1 0 0 0,-1 0 0 0 0,1-1 1 0 0,-1 3-15 0 0,3 1 106 0 0,-1-2-75 0 0,18 15 253 0 0,-13-13-241 0 0,6 1 78 0 0,-11-3-74 0 0,4 4 34 0 0,-2-6-71 0 0,4 0 56 0 0,19 0 243 0 0,-24-1-286 0 0,-2 0-8 0 0,1 0 1 0 0,0-1-1 0 0,-1 1 1 0 0,1 0 0 0 0,0-1-1 0 0,-1 1 1 0 0,1-1-1 0 0,-1 1 1 0 0,1-1-1 0 0,-1 0 1 0 0,1 0-1 0 0,-1 1 1 0 0,1-1-1 0 0,-1-1-15 0 0,7-2 70 0 0,18-10 171 0 0,0 2-75 0 0,-15 6-110 0 0,-6 4-35 0 0,-4 1-16 0 0,0 1 0 0 0,-1 0 1 0 0,1 0-1 0 0,-1-1 0 0 0,1 1 0 0 0,0 0 0 0 0,-1-1 0 0 0,1 1 0 0 0,-1-1 0 0 0,1 1 0 0 0,-1-1 0 0 0,1 1 0 0 0,-1-1 0 0 0,1 1 1 0 0,-1-1-1 0 0,0 1 0 0 0,1-1 0 0 0,-1 1 0 0 0,0-1 0 0 0,1 0 0 0 0,-1 1 0 0 0,0-1-5 0 0,3-4 14 0 0,-1 1-5 0 0,0 1 0 0 0,1 0 0 0 0,0 0 0 0 0,-1 0 0 0 0,1 0 0 0 0,3-2-9 0 0,-3 2 8 0 0,0 1 1 0 0,0-1 0 0 0,0 0 0 0 0,-1 0 0 0 0,1-1 0 0 0,1-2-9 0 0,27-57 160 0 0,-28 52-120 0 0,-1 2-17 0 0,9-18 44 0 0,-10 26-62 0 0,-1 0-1 0 0,1 0 0 0 0,-1 0 0 0 0,1-1 0 0 0,-1 1 0 0 0,0 0 0 0 0,1 0 0 0 0,-1 0 0 0 0,0-1 0 0 0,0 1 0 0 0,0 0 0 0 0,0 0 0 0 0,0 0 0 0 0,0-1 0 0 0,0 0-4 0 0,-1-23-7 0 0,1 23-49 0 0,2 2-8 0 0,-1-1 62 0 0,-1 1 1 0 0,1 0 0 0 0,-1 0-1 0 0,0 0 1 0 0,1 0-1 0 0,-1 0 1 0 0,1 0 0 0 0,-1 0-1 0 0,1 0 1 0 0,-1 0-1 0 0,1 0 1 0 0,-1 0 0 0 0,0 1-1 0 0,1-1 1 0 0,-1 0 0 0 0,1 0-1 0 0,-1 0 1 0 0,0 0-1 0 0,1 1 1 0 0,-1-1 0 0 0,0 0-1 0 0,1 0 1 0 0,-1 1-1 0 0,0-1 1 0 0,1 0 0 0 0,-1 1-1 0 0,0-1 1 0 0,1 0-1 0 0,-1 1 1 0 0,0-1 1 0 0,2 28-45 0 0,-2-13 46 0 0,-1-8-1 0 0,1-5-1 0 0,0 0 0 0 0,0 0 0 0 0,0 1 0 0 0,0-1 0 0 0,0 0 0 0 0,1 0 0 0 0,-1 0 0 0 0,0 0 0 0 0,1 0 0 0 0,0 1 1 0 0,4 6-21 0 0,-4-8 19 0 0,0 0-1 0 0,0 1 1 0 0,0-1 0 0 0,-1 1-1 0 0,1-1 1 0 0,0 1 0 0 0,-1-1-1 0 0,1 1 1 0 0,-1-1 0 0 0,1 1-1 0 0,-1 0 1 0 0,0-1 0 0 0,0 1-1 0 0,0 0 3 0 0,0 10 0 0 0,-1-9 0 0 0,1 0 0 0 0,0 0 0 0 0,0 1 0 0 0,0-1 0 0 0,0 0 0 0 0,1 0 0 0 0,-1 0 0 0 0,1 1 0 0 0,0-1 0 0 0,0 0 0 0 0,15 29 0 0 0,-1-1 0 0 0,-1-15 0 0 0,-5-7-32 0 0,-5-5-85 0 0,-2-2-126 0 0,-2-1-5 0 0,0-1-35 0 0,2 0-210 0 0,0 0 107 0 0,-1 0 94 0 0,0 0 78 0 0,0 0 51 0 0,0 0 61 0 0,3 0-42 0 0,-2 0 50 0 0,-1 0-6 0 0,0 0-46 0 0,15 0-956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13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32 7368 0 0,'0'0'165'0'0,"0"0"22"0"0,0 0 10 0 0,-2 0-16 0 0,-16 0 2 0 0,9 0 78 0 0,4 3 174 0 0,2 0-312 0 0,-1 1 98 0 0,-7 7 382 0 0,8-7-439 0 0,0 0-67 0 0,1-1-110 0 0,-30 60 1149 0 0,16-32-518 0 0,1 1 41 0 0,13-29-586 0 0,1 1 44 0 0,0 7 355 0 0,1-7-279 0 0,0 0-54 0 0,-1-1-92 0 0,0-1-47 0 0,-9 11 283 0 0,7-10-24 0 0,3-3-3 0 0,0 0-16 0 0,0 0-67 0 0,3 3-57 0 0,0-1-48 0 0,-1 1-30 0 0,0-1-22 0 0,1 1 29 0 0,0 0 100 0 0,0-3 38 0 0,0 0-140 0 0,1 0 60 0 0,17 0 391 0 0,-13 0-335 0 0,-3 0-113 0 0,-2 0-53 0 0,4 0 56 0 0,-6 0-36 0 0,1 1 0 0 0,0-1 0 0 0,-1 0 0 0 0,1 0 0 0 0,0 0 1 0 0,-1-1-1 0 0,1 1 0 0 0,0 0 0 0 0,-1-1 0 0 0,1 1 1 0 0,-1-1-1 0 0,2 0-13 0 0,3-9 29 0 0,-4 8-22 0 0,0 1-1 0 0,0-1 0 0 0,0 1 1 0 0,0 0-1 0 0,1 0 0 0 0,-1 0 1 0 0,1 0-1 0 0,0 0-6 0 0,-1 0 2 0 0,0 1 0 0 0,1-1-1 0 0,-1 0 1 0 0,1 0 0 0 0,-1-1 0 0 0,0 1 0 0 0,0-1 0 0 0,1 1-2 0 0,2-12 47 0 0,21-19 19 0 0,-21 22-56 0 0,-4 7-10 0 0,0 1 0 0 0,0 0 0 0 0,0 0 0 0 0,0-1 0 0 0,1 1 0 0 0,-1 0 0 0 0,1 0 0 0 0,0 0 0 0 0,0 0 0 0 0,0-1 6 0 0,1 0 0 0 0,-1 0-1 0 0,0-1 1 0 0,1 1 0 0 0,-1-1-1 0 0,-1 0 1 0 0,1 0 0 0 0,-1 1-1 0 0,1-1 1 0 0,-1 0 0 0 0,0-3-6 0 0,11-25-17 0 0,-8 23-34 0 0,9-15-77 0 0,-7 15 36 0 0,2 1-52 0 0,3-3-16 0 0,-9 8-6 0 0,-2 3 10 0 0,0 0 49 0 0,0 3 19 0 0,1-1 72 0 0,-1 0 0 0 0,0-1 1 0 0,1 1-1 0 0,-1 0 0 0 0,1 0 1 0 0,0-1-1 0 0,-1 1 0 0 0,1 0 0 0 0,0-1 1 0 0,0 1-1 0 0,1 0 16 0 0,3 6-4 0 0,-2 3-44 0 0,-2 5 19 0 0,0-1 10 0 0,9-4-45 0 0,-8 1 48 0 0,0 1 0 0 0,-1 0 0 0 0,-1 0 0 0 0,0 0 0 0 0,-1 5 16 0 0,0 2-8 0 0,1 45 31 0 0,0 78 106 0 0,-1-133-92 0 0,1 0 1 0 0,-2 0-1 0 0,0 0 1 0 0,-2 8-38 0 0,0 0 60 0 0,-4 16 92 0 0,5-23-90 0 0,1-1 0 0 0,0 0 1 0 0,0 0-1 0 0,1 1 0 0 0,0 0-62 0 0,-2 19 176 0 0,-11 15 221 0 0,8-27-237 0 0,1 0-37 0 0,4-16-115 0 0,-1 6 59 0 0,0 0 1 0 0,-1 0-1 0 0,0 0 0 0 0,-2 5-67 0 0,-1 0 92 0 0,3-3-34 0 0,-7 12 35 0 0,4-14-64 0 0,-1 0 40 0 0,-18 17 248 0 0,16-19-230 0 0,-18 8 52 0 0,22-12-118 0 0,4-1-15 0 0,0-1 0 0 0,0 1 0 0 0,0-1 0 0 0,-1 0 0 0 0,1 1 0 0 0,0-1 0 0 0,-1 0 0 0 0,1 0-1 0 0,0 0 1 0 0,-1 0 0 0 0,1 0 0 0 0,0 0 0 0 0,0 0 0 0 0,-1 0 0 0 0,1 0 0 0 0,0-1-1 0 0,-1 1 1 0 0,1 0 0 0 0,0-1-6 0 0,-13-6 35 0 0,6 2-38 0 0,-8 0 3 0 0,1-8-17 0 0,7 6-17 0 0,6 5 12 0 0,0 0-1 0 0,-1 0 1 0 0,1 0 0 0 0,0 0-1 0 0,0-1 1 0 0,0 1 0 0 0,1-1-1 0 0,-1 1 1 0 0,1-1 0 0 0,-1-1 22 0 0,-1-4-34 0 0,2 3-70 0 0,0 1-57 0 0,0 1-91 0 0,0-1-111 0 0,0 2 133 0 0,0 0-35 0 0,1 0-38 0 0,-1-1-40 0 0,0 1-43 0 0,-1 0-46 0 0,1-1-47 0 0,0 1-52 0 0,-1-1-52 0 0,0 1-55 0 0,-4-9-1519 0 0,-4-7-1227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13.5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0 521 7912 0 0,'0'-3'232'0'0,"0"3"-228"0"0,0 0 1 0 0,0-1-1 0 0,0 1 0 0 0,0-1 1 0 0,0 1-1 0 0,0-1 1 0 0,0 1-1 0 0,0-1 0 0 0,1 1 1 0 0,-1-1-1 0 0,0 1 1 0 0,0-1-1 0 0,0 1 0 0 0,0 0 1 0 0,1-1-1 0 0,-1 1 1 0 0,0-1-1 0 0,0 1 0 0 0,1 0 1 0 0,-1-1-1 0 0,0 1 1 0 0,1 0-1 0 0,-1-1 1 0 0,0 1-1 0 0,1 0 0 0 0,-1-1 1 0 0,1 1-1 0 0,-1 0 1 0 0,0 0-5 0 0,15-1 88 0 0,-12 1-84 0 0,-1 0 1 0 0,0 0-1 0 0,0 0 0 0 0,0 0 1 0 0,1 0-1 0 0,-1 0 0 0 0,0-1 1 0 0,0 1-1 0 0,0-1 0 0 0,0 1 1 0 0,1-1-5 0 0,7-4 49 0 0,-2 1 83 0 0,2 1 147 0 0,13 2 263 0 0,-9 1-335 0 0,9-4 351 0 0,-12 0-231 0 0,0-2 36 0 0,5 4 86 0 0,0-1-70 0 0,-5-2-156 0 0,0 1-36 0 0,9 0 103 0 0,-10 1-49 0 0,11-7-45 0 0,-14 6-60 0 0,-2 1-39 0 0,2-3 15 0 0,1 1-18 0 0,0 4 21 0 0,-3-1 69 0 0,-4 1-161 0 0,0-1 0 0 0,1 1 1 0 0,-1-1-1 0 0,0 1 0 0 0,0-1 1 0 0,0 1-1 0 0,0-1 1 0 0,-1 1-1 0 0,1-1 0 0 0,0 0 1 0 0,-1 1-1 0 0,1-1 0 0 0,-1 0 1 0 0,1 0-1 0 0,-1 0-23 0 0,0 1 2 0 0,0 1 0 0 0,0 0-1 0 0,0 0 1 0 0,0 0 0 0 0,0 0-1 0 0,0 0 1 0 0,0 0 0 0 0,0 0-1 0 0,0 0 1 0 0,0 0 0 0 0,0 0-1 0 0,0-1 1 0 0,0 1-1 0 0,0 0 1 0 0,0 0 0 0 0,0 0-1 0 0,0 0 1 0 0,0 0 0 0 0,0 0-1 0 0,0 0 1 0 0,0 0 0 0 0,0 0-1 0 0,0 0 1 0 0,0 0 0 0 0,0-1-1 0 0,0 1 1 0 0,0 0 0 0 0,0 0-1 0 0,0 0 1 0 0,0 0 0 0 0,0 0-1 0 0,0 0 1 0 0,1 0 0 0 0,-1 0-1 0 0,0 0 1 0 0,0 0 0 0 0,0 0-1 0 0,0 0 1 0 0,0 0 0 0 0,0 0-1 0 0,0 0 1 0 0,0 0 0 0 0,0 0-1 0 0,0 0 1 0 0,0 0 0 0 0,1 0-1 0 0,-1 0 1 0 0,0 0 0 0 0,0 0-1 0 0,0 0 1 0 0,0 0 0 0 0,0 0-1 0 0,0 0 1 0 0,0 0 0 0 0,0 0-1 0 0,0 0 1 0 0,1 0-2 0 0,-1 0 2 0 0,1 0 0 0 0,-1 0 0 0 0,0 0 0 0 0,1 0 1 0 0,-1 0-1 0 0,1 0 0 0 0,-1 0 0 0 0,1 0 0 0 0,-1-1 0 0 0,1 1 0 0 0,-1 0 0 0 0,1 0 1 0 0,-1 0-1 0 0,0-1 0 0 0,1 1 0 0 0,-1 0 0 0 0,1 0 0 0 0,-1-1 0 0 0,0 1 0 0 0,1 0 1 0 0,-1-1-1 0 0,0 1 0 0 0,1 0 0 0 0,-1-1 0 0 0,0 1 0 0 0,0-1 0 0 0,1 1 0 0 0,-1 0 1 0 0,0-1-1 0 0,0 1-2 0 0,2-17 60 0 0,-2 12-27 0 0,0 2 37 0 0,0 1-17 0 0,0-5-55 0 0,0-21 162 0 0,-3 18-133 0 0,-10-6 43 0 0,-4 0-16 0 0,10 9-37 0 0,4 4-24 0 0,1-2 11 0 0,2 4-4 0 0,-1 0 0 0 0,1 0 0 0 0,0 0 0 0 0,-1 0 0 0 0,1 0 0 0 0,0 1 1 0 0,-1-1-1 0 0,0 0 0 0 0,1 0 0 0 0,-1 0 0 0 0,1 1 0 0 0,-1-1 0 0 0,0 0 1 0 0,1 1-1 0 0,-1-1 0 0 0,0 1 0 0 0,0-1 0 0 0,0 1 0 0 0,1-1 0 0 0,-1 1 0 0 0,0-1 1 0 0,0 1-1 0 0,0 0 0 0 0,0 0 0 0 0,0-1 0 0 0,0 1 0 0 0,0 0 0 0 0,0 0 1 0 0,1 0-1 0 0,-1 0 0 0 0,0 0 0 0 0,0 0 0 0 0,0 0 0 0 0,0 0 0 0 0,0 0 1 0 0,-1 1-1 0 0,-4-1 5 0 0,5 0-2 0 0,0 0 0 0 0,0 0 0 0 0,0 0 0 0 0,1 0 0 0 0,-1 0 1 0 0,0 0-1 0 0,0 0 0 0 0,0 0 0 0 0,0-1 0 0 0,0 1 0 0 0,1 0 0 0 0,-1-1 0 0 0,0 1 0 0 0,0-1-3 0 0,-1-2 7 0 0,2 3-6 0 0,-1 0-1 0 0,1-1 0 0 0,0 1 0 0 0,0 0 0 0 0,0 0 0 0 0,0-1 0 0 0,0 1 0 0 0,0 0 0 0 0,-1 0 1 0 0,1-1-1 0 0,0 1 0 0 0,0 0 0 0 0,0 0 0 0 0,-1 0 0 0 0,1 0 0 0 0,0-1 0 0 0,0 1 0 0 0,-1 0 1 0 0,1 0-1 0 0,0 0 0 0 0,0 0 0 0 0,-1 0 0 0 0,1 0 0 0 0,0 0 0 0 0,0-1 0 0 0,-1 1 0 0 0,1 0 1 0 0,0 0-1 0 0,-21 8 13 0 0,12-4 43 0 0,3-4-42 0 0,0 2-7 0 0,-18 12 40 0 0,21-12-46 0 0,0 0-1 0 0,1 0 1 0 0,-1 1 0 0 0,1-1-1 0 0,-1 1 1 0 0,1 0 0 0 0,0 0-1 0 0,0 0 1 0 0,0 0 0 0 0,0 1-1 0 0,-27 30 53 0 0,22-25-44 0 0,3-3-7 0 0,1-1 1 0 0,-1 1 0 0 0,1-1 0 0 0,0 1 0 0 0,-2 5-3 0 0,0 15 48 0 0,-1-10-30 0 0,5-13-4 0 0,-1 0 0 0 0,1 0 0 0 0,0 1-1 0 0,0-1 1 0 0,1 0 0 0 0,-1 1 0 0 0,1-1 0 0 0,-1 2-14 0 0,1-3 12 0 0,0 0-1 0 0,0 0 1 0 0,0 0 0 0 0,0-1 0 0 0,-1 1-1 0 0,1 0 1 0 0,-1 0 0 0 0,0-1 0 0 0,1 1-1 0 0,-1 0 1 0 0,0 0-12 0 0,0-1 7 0 0,0 1 1 0 0,1-1-1 0 0,-1 0 1 0 0,1 0-1 0 0,-1 0 1 0 0,1 1-1 0 0,0-1 0 0 0,-1 0 1 0 0,1 0-1 0 0,0 1 1 0 0,0-1-8 0 0,4 16 64 0 0,1-2 0 0 0,-4-2 8 0 0,0-11-62 0 0,-1-1 0 0 0,0 1 1 0 0,0 0-1 0 0,0-1 1 0 0,1 1-1 0 0,-1-1 0 0 0,1 1 1 0 0,0 0-1 0 0,-1-1 1 0 0,1 1-1 0 0,0-1 1 0 0,0 0-1 0 0,0 1 0 0 0,0-1-10 0 0,4 7 47 0 0,-2-1 0 0 0,-2-4-34 0 0,0 0 0 0 0,1 0 1 0 0,-1-1-1 0 0,0 1 1 0 0,1 0-1 0 0,0-1 0 0 0,0 1 1 0 0,0-1-1 0 0,0 0 1 0 0,0 0-1 0 0,0 0 0 0 0,1 0 1 0 0,-1 0-1 0 0,0 0 1 0 0,2 0-14 0 0,30 17 142 0 0,-31-17-133 0 0,1 0 1 0 0,-1-1-1 0 0,1 1 0 0 0,0-1 1 0 0,0 1-1 0 0,-1-1 0 0 0,1 0 0 0 0,0 0 1 0 0,2-1-10 0 0,42 2 168 0 0,-40-2-141 0 0,3 1-25 0 0,-5 0 16 0 0,0-1 0 0 0,-1 0-1 0 0,1 0 1 0 0,0 0 0 0 0,-1-1-1 0 0,1 0 1 0 0,-1 0 0 0 0,2 0-18 0 0,3-2-19 0 0,10-4-50 0 0,-6 1-50 0 0,5-5-23 0 0,-6 9 57 0 0,0-1-80 0 0,-6 1-17 0 0,0-1-64 0 0,-1-1-64 0 0,1 1-67 0 0,0-1-86 0 0,9-9-461 0 0</inkml:trace>
  <inkml:trace contextRef="#ctx0" brushRef="#br0" timeOffset="390.59">663 300 9440 0 0,'0'0'216'0'0,"0"3"32"0"0,0 4-70 0 0,0 1-44 0 0,0 8 23 0 0,0-1-105 0 0,0 23-53 0 0,0-26 37 0 0,0 0 46 0 0,1-4 230 0 0,6 7 361 0 0,-2-4-133 0 0,-3-5-218 0 0,-1 1 49 0 0,-1-2-58 0 0,0 0-67 0 0,0 11 368 0 0,0-9-294 0 0,0-3-112 0 0,0 0 41 0 0,0 0 51 0 0,0 1 58 0 0,1 1-73 0 0,1 0-50 0 0,2 1-6 0 0,2 0 49 0 0,-3-4 157 0 0,-3 0-10 0 0,0 7-21 0 0,0-7-84 0 0,0-3-37 0 0,0 2-10 0 0,0 0-214 0 0,0 2 4 0 0,0-2-1 0 0,0 0 52 0 0,0 1 82 0 0,-3-3 14 0 0,-8 0-2 0 0,9 0-4 0 0,2 0-17 0 0,0 0-10 0 0,0 0-1 0 0,-3 0-9 0 0,-1 0-122 0 0,-13-1 199 0 0,11-3-142 0 0,4-4-57 0 0,0 3 31 0 0,-9-5-11 0 0,7 4 9 0 0,4 1-45 0 0,-1 0-14 0 0,-6 0-2 0 0,7 5-12 0 0,-1 0 1 0 0,1 0 0 0 0,0-1-1 0 0,-1 1 1 0 0,1 0-1 0 0,-1 0 1 0 0,1-1 0 0 0,0 1-1 0 0,-1-1 1 0 0,1 1-1 0 0,0 0 1 0 0,-1-1 0 0 0,1 1-1 0 0,0-1 1 0 0,-1 1-1 0 0,1 0 1 0 0,0-1-1 0 0,0 1 1 0 0,0-1 0 0 0,0 1-1 0 0,-1-1 1 0 0,1 1-1 0 0,0-1 1 0 0,0 1 0 0 0,0-1-1 0 0,0 1 1 0 0,0-1-1 0 0,0 1 1 0 0,0-1 0 0 0,0 1-1 0 0,0-1 1 0 0,1 0-2 0 0,-2-10 15 0 0,1 7-9 0 0,-1 1 0 0 0,1 0 0 0 0,0 0 0 0 0,0 0 0 0 0,1-1 0 0 0,-1 1 0 0 0,1 0-1 0 0,-1 0 1 0 0,1 0 0 0 0,0-1-6 0 0,4-4 1 0 0,-4 7-1 0 0,0-1 1 0 0,0 1 0 0 0,0-1 0 0 0,0 1-1 0 0,-1-1 1 0 0,1 1 0 0 0,-1-1 0 0 0,1 1-1 0 0,-1-1 1 0 0,1 0 0 0 0,-1 1 0 0 0,0-1-1 0 0,0 0 1 0 0,0 0-1 0 0,0 1 4 0 0,1-1 0 0 0,-1 1 0 0 0,0-1-1 0 0,0 1 1 0 0,1-1 0 0 0,-1 0 0 0 0,1 1 0 0 0,-1-1 0 0 0,1 1 0 0 0,0 0-1 0 0,-1-1 1 0 0,1 1 0 0 0,0-1-4 0 0,6-11 3 0 0,-4 0-3 0 0,-3 11 0 0 0,1 0 0 0 0,-1-1 0 0 0,1 1 0 0 0,-1 0 0 0 0,1 0 0 0 0,0-1 0 0 0,0 1 0 0 0,0 0 0 0 0,1 0 0 0 0,-1 0 0 0 0,0 0 0 0 0,1 0 0 0 0,-1 1 0 0 0,1-1 0 0 0,11-14 0 0 0,-12 14-4 0 0,0-1 0 0 0,1 1-1 0 0,-1 0 1 0 0,1 0 0 0 0,-1 0-1 0 0,1 0 1 0 0,0 0-1 0 0,-1 0 1 0 0,1 1 0 0 0,0-1-1 0 0,1 0 5 0 0,6-6-25 0 0,2-8 0 0 0,0 7 3 0 0,2 1-1 0 0,-1 0 1 0 0,1 0 0 0 0,2 0 22 0 0,23-14-54 0 0,-30 17-4 0 0,0 1-1 0 0,1 0 1 0 0,3-1 58 0 0,14-8-96 0 0,8-7-167 0 0,-13 13 46 0 0,-1 3-30 0 0,3 3-87 0 0,-15 0-119 0 0,7-6-667 0 0,-7 2 525 0 0,8 2-671 0 0</inkml:trace>
  <inkml:trace contextRef="#ctx0" brushRef="#br0" timeOffset="1014.61">1641 142 9616 0 0,'0'0'216'0'0,"0"-2"32"0"0,0-5 204 0 0,0-1-391 0 0,0-6-38 0 0,0 11 5 0 0,0 0 50 0 0,0 0 44 0 0,0-1 34 0 0,0-1 87 0 0,0-10 530 0 0,0 10-472 0 0,0 1-84 0 0,0 1-71 0 0,-2-2 306 0 0,-9-6-32 0 0,8 9-131 0 0,0 0-99 0 0,1 2-62 0 0,-1 0-60 0 0,0 0-28 0 0,1-1 55 0 0,-3-9 209 0 0,-6 4-44 0 0,7 0-97 0 0,4 5-153 0 0,0 1 0 0 0,-1 0 0 0 0,1-1 0 0 0,0 1 0 0 0,0-1 0 0 0,-1 1 0 0 0,1 0-1 0 0,0-1 1 0 0,-1 1 0 0 0,1-1 0 0 0,-1 1 0 0 0,1 0 0 0 0,0 0 0 0 0,-1-1 0 0 0,1 1 0 0 0,-1 0 0 0 0,1 0-1 0 0,-1-1 1 0 0,1 1 0 0 0,-1 0 0 0 0,1 0 0 0 0,-1 0 0 0 0,1 0 0 0 0,-1 0 0 0 0,1 0 0 0 0,-1 0 0 0 0,1 0 0 0 0,-1 0-1 0 0,1 0 1 0 0,-1 0 0 0 0,1 0 0 0 0,-1 0-10 0 0,-2 0 30 0 0,-30-1 267 0 0,31 0-282 0 0,0 1 0 0 0,1 0 1 0 0,-1-1-1 0 0,0 0 0 0 0,0 1 0 0 0,0-1 1 0 0,1 0-1 0 0,-1 0 0 0 0,0 0 1 0 0,1 0-1 0 0,-1 0 0 0 0,1 0 1 0 0,-1-1-16 0 0,1 2 3 0 0,1 0 1 0 0,0-1 0 0 0,0 1 0 0 0,-1 0-1 0 0,1 0 1 0 0,0 0 0 0 0,0-1 0 0 0,-1 1 0 0 0,1 0-1 0 0,0 0 1 0 0,0 0 0 0 0,-1 0 0 0 0,1 0 0 0 0,0-1-1 0 0,-1 1 1 0 0,1 0 0 0 0,0 0 0 0 0,-1 0 0 0 0,1 0-1 0 0,0 0 1 0 0,-1 0 0 0 0,1 0 0 0 0,0 0 0 0 0,-1 0-1 0 0,1 0 1 0 0,0 0-4 0 0,-9 0 29 0 0,-24 0 193 0 0,31 1-218 0 0,0-1 0 0 0,0 0 0 0 0,0 0 1 0 0,1 1-1 0 0,-1-1 0 0 0,0 1 0 0 0,1-1 1 0 0,-1 1-1 0 0,0 0 0 0 0,1-1 0 0 0,-1 1 0 0 0,1 0 1 0 0,-1 0-5 0 0,0 0 4 0 0,1 0 0 0 0,-1 0 0 0 0,1 0 0 0 0,-1 0 0 0 0,0 0 0 0 0,1-1 0 0 0,-1 1 0 0 0,0-1 0 0 0,1 1 1 0 0,-1-1-1 0 0,0 0 0 0 0,0 0 0 0 0,0 0-4 0 0,-14 3 53 0 0,6 3-41 0 0,-2 1-7 0 0,-13 6 45 0 0,16-10-39 0 0,9-3-11 0 0,0 0 0 0 0,-1 0-1 0 0,1 0 1 0 0,0 0 0 0 0,0 0 0 0 0,-1 0 0 0 0,1 0 0 0 0,0 0 0 0 0,0 0 0 0 0,-1 1 0 0 0,1-1 0 0 0,0 0 0 0 0,0 0 0 0 0,0 0-1 0 0,-1 0 1 0 0,1 0 0 0 0,0 1 0 0 0,0-1 0 0 0,0 0 0 0 0,-1 0 0 0 0,1 0 0 0 0,0 1 0 0 0,0-1 0 0 0,0 0 0 0 0,0 0 0 0 0,0 1-1 0 0,-13 24 37 0 0,11-23-31 0 0,-2 15-57 0 0,5 13 41 0 0,0-14 1 0 0,-1-14 6 0 0,0 0 0 0 0,0-1 1 0 0,0 1-1 0 0,1 0 0 0 0,-1-1 0 0 0,0 1 0 0 0,1 0 1 0 0,0-1-1 0 0,-1 1 0 0 0,1-1 0 0 0,0 1 1 0 0,0-1-1 0 0,0 0 0 0 0,0 1 4 0 0,4 6 0 0 0,0 2-1 0 0,-5-7 1 0 0,1-1 0 0 0,1 0 0 0 0,-1 0 1 0 0,0 1-1 0 0,1-1 0 0 0,-1 0 0 0 0,1 0 0 0 0,-1 0 0 0 0,1 0 0 0 0,1 0 0 0 0,-1 1 1 0 0,0 1 0 0 0,1-1 0 0 0,-1 0-1 0 0,0 0 1 0 0,0 2-1 0 0,0-1 9 0 0,-1-1 1 0 0,1 0-1 0 0,1 1 0 0 0,-1-1 0 0 0,0 0 0 0 0,2 1-8 0 0,5 6 43 0 0,1 1 0 0 0,6 11-44 0 0,-4-5-13 0 0,-9-12-11 0 0,1-1-1 0 0,-1 0 0 0 0,1-1 0 0 0,3 4 25 0 0,-5-5-11 0 0,1 0 0 0 0,-1 0 0 0 0,1 0 0 0 0,-1 1 0 0 0,0-1 0 0 0,0 1 0 0 0,-1-1 0 0 0,1 1 0 0 0,0 0 0 0 0,-1 0 1 0 0,1 0 10 0 0,1 10-10 0 0,1 3 33 0 0,7 0 45 0 0,13 8 47 0 0,-3-4-59 0 0,-17-14 14 0 0,-4 1-56 0 0,1-1-3 0 0,4 2 25 0 0,1 2 34 0 0,-4 1 35 0 0,-4-6 36 0 0,-9 5 3 0 0,9-7-32 0 0,0 0-36 0 0,2-1-22 0 0,0 1-16 0 0,0 0-5 0 0,-1-1 16 0 0,-10 5 165 0 0,-3 0-42 0 0,10-5-104 0 0,-12 0 160 0 0,16-2-211 0 0,-1 0 0 0 0,0 0 0 0 0,0 0-1 0 0,0 0 1 0 0,0 0 0 0 0,0 0 0 0 0,1 1 0 0 0,-1-1 0 0 0,0 0-1 0 0,0 0 1 0 0,0 1 0 0 0,1-1 0 0 0,-1 0 0 0 0,0 1-1 0 0,0-1-16 0 0,-3 7 162 0 0,3-7-151 0 0,1 1-1 0 0,0-1 0 0 0,0 1 1 0 0,-1-1-1 0 0,1 0 1 0 0,0 1-1 0 0,-1-1 1 0 0,1 1-1 0 0,0-1 1 0 0,-1 0-1 0 0,1 1 1 0 0,0-1-1 0 0,-1 0 0 0 0,1 0 1 0 0,-1 1-1 0 0,1-1 1 0 0,-1 0-1 0 0,1 0 1 0 0,-1 0-1 0 0,1 1 1 0 0,-1-1-1 0 0,1 0 0 0 0,-1 0 1 0 0,1 0-1 0 0,-1 0 1 0 0,1 0-1 0 0,-1 0 1 0 0,1 0-1 0 0,-1 0 1 0 0,1 0-1 0 0,0 0 0 0 0,-1-1-10 0 0,-22 1 246 0 0,0 0-42 0 0,1 0-38 0 0,1 0-34 0 0,-12 0 9 0 0,1 0-56 0 0,-35 0-35 0 0,66 1-50 0 0,0-1 0 0 0,1 0 0 0 0,-1 0 0 0 0,0 0 0 0 0,1-1 0 0 0,-1 1 0 0 0,0 0 0 0 0,1 0 0 0 0,-1 0 0 0 0,0 0 0 0 0,1-1 0 0 0,-1 1 0 0 0,0 0 0 0 0,1-1 0 0 0,-1 1 0 0 0,1 0 0 0 0,-1-1 0 0 0,1 1 0 0 0,-1-1 0 0 0,1 1 0 0 0,-1-1 0 0 0,1 1 0 0 0,-1-1 0 0 0,1 1 0 0 0,-1-1 0 0 0,1 1 0 0 0,0-1 0 0 0,-1 0 0 0 0,1 1 0 0 0,-1-1 0 0 0,1 1 0 0 0,-1-1 0 0 0,1 1 0 0 0,-1-1 0 0 0,1 1 0 0 0,-1-1 0 0 0,1 1 0 0 0,-1 0 0 0 0,1-1 0 0 0,-1 1 0 0 0,0 0 0 0 0,1 0 0 0 0,-1-1 0 0 0,0 1 0 0 0,1 0 0 0 0,-1 0 0 0 0,0 0 0 0 0,1 0 0 0 0,-1 0 0 0 0,0 0 0 0 0,1 0 0 0 0,-1 0 0 0 0,0 0 0 0 0,-27 0-14 0 0,19 0-33 0 0,1 0-48 0 0,3-3-110 0 0,3 1 146 0 0,0 0-10 0 0,1 1-20 0 0,-1-1-40 0 0,0 0-155 0 0,1 1 91 0 0,1 1-39 0 0,-1-1-64 0 0,0 0-46 0 0,1 1-42 0 0,-1-1-38 0 0,1 1-274 0 0,-1 0-62 0 0,0 0-49 0 0,0 0-37 0 0,-3 0-1509 0 0,-5 0-1336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11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16 222 9328 0 0,'0'0'208'0'0,"0"0"33"0"0,0 0 15 0 0,0 0-108 0 0,-3 0-77 0 0,-1 0-37 0 0,-2 2-24 0 0,4 5 10 0 0,1 0 56 0 0,1 15 814 0 0,0-1-78 0 0,0 1-80 0 0,0-1-80 0 0,0 1-84 0 0,0 0-84 0 0,0 1-87 0 0,0 0-88 0 0,2-8-123 0 0,5 8 155 0 0,-1-1-42 0 0,-5-9-151 0 0,-1 2 1 0 0,1-4-48 0 0,-1-8-74 0 0,0 0 1 0 0,1 1 0 0 0,-1-1 0 0 0,1 0-1 0 0,0 0 1 0 0,0 0 0 0 0,1 2-28 0 0,4 8 121 0 0,-2 1 41 0 0,-5 8 137 0 0,-1 5 68 0 0,7-11-153 0 0,-1-8-181 0 0,-3-7-28 0 0,0 1-1 0 0,0-1 0 0 0,0 1 0 0 0,0-1 0 0 0,0 1 0 0 0,-1-1 1 0 0,1 1-1 0 0,-1-1 0 0 0,1 1 0 0 0,-1 0 0 0 0,0-1 0 0 0,0 1 1 0 0,1 0-1 0 0,-1 0-4 0 0,0 0 1 0 0,0 0 0 0 0,0-1 0 0 0,1 1 0 0 0,-1 0 0 0 0,1 0 0 0 0,-1 0 1 0 0,1 0-1 0 0,0 0 0 0 0,0 0 0 0 0,0-1 0 0 0,0 1 0 0 0,0 1-1 0 0,4 6 19 0 0,-3 1 38 0 0,-2-7 16 0 0,0-3-1 0 0,0 0-26 0 0,0 0-104 0 0,0 0-10 0 0,0 0 11 0 0,0 0-39 0 0,0 0-75 0 0,0 0-186 0 0,3 0-332 0 0,-1 0 525 0 0,0 0 26 0 0,-1 0-9 0 0,1-1-40 0 0,0 1-7 0 0,-1 0-40 0 0,1-1-45 0 0,-1 0-53 0 0,1 0-55 0 0,-1 0-51 0 0,1 0-47 0 0,0 0-40 0 0,-1-1-150 0 0,1 1-39 0 0,1-2-182 0 0,0 0-490 0 0</inkml:trace>
  <inkml:trace contextRef="#ctx0" brushRef="#br0" timeOffset="432.45">253 269 7616 0 0,'-1'16'146'0'0,"0"14"108"0"0,5-13-182 0 0,1-9-87 0 0,2 5 22 0 0,-5 0 98 0 0,-1 5 163 0 0,10 20 546 0 0,-10-36-759 0 0,1 8 271 0 0,0-1-66 0 0,-2-2-52 0 0,0 0-38 0 0,0-6-115 0 0,0 1 0 0 0,0 0 0 0 0,0 0 0 0 0,1 0 0 0 0,-1-1 0 0 0,0 1 0 0 0,1 0 0 0 0,-1 0 0 0 0,1 1-55 0 0,3 3 204 0 0,3 2 56 0 0,2 2 98 0 0,-5-3-91 0 0,-2-1-13 0 0,-1 3 38 0 0,0-1 2 0 0,1-1-54 0 0,3 0-4 0 0,3 2 48 0 0,5 7 174 0 0,-7-3-65 0 0,0-2-83 0 0,-2-4-129 0 0,1 7 203 0 0,-4-13-263 0 0,1 0-46 0 0,-1 0-31 0 0,1 0-36 0 0,1 0-9 0 0,-2 0 46 0 0,0 0 50 0 0,0 1 70 0 0,-1-1 43 0 0,1 1 73 0 0,-1 1 87 0 0,0 0 96 0 0,3 0-246 0 0,7 7 6 0 0,-7-7 0 0 0,-3-3-21 0 0,0 0-91 0 0,0 0-43 0 0,2-3-5 0 0,12-10-10 0 0,-1-3-44 0 0,2-15-10 0 0,-9-1 0 0 0,-2 24 0 0 0,7-18 0 0 0,2 2 0 0 0,-9 17 0 0 0,0 0 0 0 0,0 0 0 0 0,-1-1 0 0 0,1-2 0 0 0,-2 6 0 0 0,0 0 0 0 0,0-1 0 0 0,0 2 0 0 0,0-1-1 0 0,1 0 1 0 0,1-1 0 0 0,34-37-87 0 0,-32 37 79 0 0,-3 2 8 0 0,1 0 0 0 0,-1 0 0 0 0,1 1-1 0 0,0-1 1 0 0,4-1 0 0 0,10-7 17 0 0,-14 8 40 0 0,0 2-34 0 0,6 4-38 0 0,-9-2 16 0 0,4 3-42 0 0,1 0 1 0 0,0 1 0 0 0,-1 0-1 0 0,0 0 1 0 0,2 2 40 0 0,3 7 0 0 0,-5-3 0 0 0,-4-9 0 0 0,0 0 0 0 0,0 1 0 0 0,0-1 0 0 0,1 0 0 0 0,-1 0 0 0 0,1 0 0 0 0,-1 0 0 0 0,1 0 0 0 0,0 0 0 0 0,-1 0 0 0 0,1-1 0 0 0,-1 1 0 0 0,1 0 0 0 0,-1 0 0 0 0,0 0 0 0 0,0 0 0 0 0,0 0 0 0 0,0 1 0 0 0,0-1 0 0 0,0 0 0 0 0,0 0 0 0 0,-1 1 0 0 0,1-1 0 0 0,-1 1 0 0 0,3 10 0 0 0,11 13 0 0 0,-12-23 0 0 0,0 0 0 0 0,-1 0 0 0 0,1-1 0 0 0,-1 1 0 0 0,1 0 0 0 0,-1 1 0 0 0,0-1 0 0 0,0 0 0 0 0,0 0 0 0 0,-1 0 0 0 0,1 3 0 0 0,-1 1 0 0 0,0-6 0 0 0,-1 1 0 0 0,1 0 0 0 0,0-1 0 0 0,0 1 0 0 0,0 0 0 0 0,1-1 0 0 0,-1 1 0 0 0,0 0 0 0 0,1-1 0 0 0,-1 1 0 0 0,1-1 0 0 0,0 2 0 0 0,5 2 0 0 0,-5-5 0 0 0,-1 0 0 0 0,1 0 0 0 0,-1 1 0 0 0,0-1 0 0 0,1 0 0 0 0,-1 0 0 0 0,1 1 0 0 0,-1-1 0 0 0,0 1 0 0 0,1-1 0 0 0,-1 0 0 0 0,0 1 0 0 0,1-1 0 0 0,-1 1 0 0 0,0-1 0 0 0,0 0 0 0 0,0 1 0 0 0,1-1 0 0 0,-1 1 0 0 0,0-1 0 0 0,0 1 0 0 0,0-1 0 0 0,0 1 0 0 0,0-1 0 0 0,0 1 0 0 0,0-1 0 0 0,0 1 0 0 0,0-1 0 0 0,0 1 0 0 0,0-1 0 0 0,0 1 0 0 0,0 0 0 0 0,0-1 0 0 0,0 1 0 0 0,0 0 0 0 0,0-1 0 0 0,0 1 0 0 0,0 0 0 0 0,0-1 0 0 0,0 1 0 0 0,0 0 0 0 0,0-1 0 0 0,1 1 0 0 0,-1 0 0 0 0,0-1 0 0 0,0 1 0 0 0,1 0 0 0 0,-1-1 0 0 0,1 1 0 0 0,-1-1 0 0 0,0 1 0 0 0,1-1 0 0 0,-1 1 0 0 0,1-1 0 0 0,-1 1 0 0 0,1-1 0 0 0,-1 1 0 0 0,1-1 0 0 0,0 0 0 0 0,-1 1 0 0 0,1-1 0 0 0,-1 1 0 0 0,1-1 0 0 0,0 0 0 0 0,-1 1 0 0 0,0-1 0 0 0,1 1 0 0 0,-1-1 0 0 0,1 1 0 0 0,-1 0 0 0 0,1-1 0 0 0,-1 1 0 0 0,0-1 0 0 0,0 1 0 0 0,1 0 0 0 0,-1-1 0 0 0,0 1 0 0 0,0 0 0 0 0,0-1 0 0 0,1 1 0 0 0,-1 0 0 0 0,0-1 0 0 0,0 1 0 0 0,0 0 0 0 0,0-1 0 0 0,0 1 0 0 0,0 10 3 0 0,0-4-59 0 0,0 4-63 0 0,0-10-3 0 0,0 0-35 0 0,0 0-128 0 0,0-1-39 0 0,0 0-853 0 0,0 0-51 0 0,0 0-10 0 0</inkml:trace>
  <inkml:trace contextRef="#ctx0" brushRef="#br0" timeOffset="757.42">1184 1 10424 0 0,'0'0'233'0'0,"0"0"39"0"0,0 0 15 0 0,0 0-37 0 0,0 0-186 0 0,0 3-37 0 0,2 10-16 0 0,5-4 1 0 0,-1-3 33 0 0,-6-6-45 0 0,2 2 26 0 0,-1-1 1 0 0,0 1-1 0 0,0-1 1 0 0,1 0-1 0 0,-1 1 0 0 0,0 0 1 0 0,0-1-1 0 0,-1 1 0 0 0,1 0 1 0 0,0-1-1 0 0,0 1 1 0 0,-1 0-1 0 0,1 0 0 0 0,-1 0 1 0 0,0 0-1 0 0,1-1 0 0 0,-1 2-26 0 0,0 10 229 0 0,0 4 121 0 0,1-7-130 0 0,2 1 37 0 0,-2-6-192 0 0,2 2 34 0 0,-1 0 1 0 0,0 0-1 0 0,0 0 1 0 0,-1 0-1 0 0,0 0 0 0 0,0 6-99 0 0,-2 6 195 0 0,2 25 387 0 0,2-28-396 0 0,1 1-14 0 0,-2-11-86 0 0,0 1 0 0 0,0-1-1 0 0,-1 1 1 0 0,0 0 0 0 0,-1 0 0 0 0,1-1-86 0 0,-1 27 322 0 0,0 11 2 0 0,-2-25-156 0 0,-5 7 145 0 0,1-6-51 0 0,5-6-128 0 0,1-2 15 0 0,0-1-49 0 0,0 13 87 0 0,3-8-11 0 0,2-5-45 0 0,0-1-58 0 0,-2 3-53 0 0,-3-8-19 0 0,0 2 4 0 0,0 12 43 0 0,0-13-40 0 0,0 1 3 0 0,0 15 98 0 0,0-12-115 0 0,0-7-70 0 0,0-3-82 0 0,0 0-132 0 0,0 0 5 0 0,0 0-35 0 0,0 0-834 0 0,0 0-42 0 0</inkml:trace>
  <inkml:trace contextRef="#ctx0" brushRef="#br0" timeOffset="1036.83">963 458 9728 0 0,'0'0'222'0'0,"0"0"30"0"0,2 0 18 0 0,9-2-114 0 0,-1-4-65 0 0,-2 1-66 0 0,12-4 6 0 0,2-2 86 0 0,2-3 88 0 0,-18 11-107 0 0,0 0 1 0 0,0 0-1 0 0,0 1 1 0 0,0 0-1 0 0,1 0 0 0 0,4 0-98 0 0,-2 0 121 0 0,0-1 0 0 0,-1 1 0 0 0,1-2-1 0 0,0 1-120 0 0,22-11 233 0 0,14 1 7 0 0,-21 8-110 0 0,-11 2-47 0 0,63-23 274 0 0,-58 22-278 0 0,-10 3-40 0 0,-1-1 0 0 0,1 0 0 0 0,-1-1 0 0 0,0 0 1 0 0,1 0-40 0 0,12-6 76 0 0,0 5-33 0 0,17 1-41 0 0,-37 3-2 0 0,6 0-18 0 0,0 0 1 0 0,0 0-1 0 0,0-1 0 0 0,4-1 18 0 0,21-11-74 0 0</inkml:trace>
  <inkml:trace contextRef="#ctx0" brushRef="#br0" timeOffset="1412.59">1799 537 6392 0 0,'0'0'141'0'0,"0"0"23"0"0,0 0 12 0 0,2 0-24 0 0,5 0-231 0 0,0 0 46 0 0,0 0 45 0 0,0 0 40 0 0,0 0 38 0 0,0 0 35 0 0,7 0 215 0 0,-1 0 91 0 0,1 0 73 0 0,0 0 38 0 0,18 0 782 0 0,-13 0-567 0 0,-9 0-412 0 0,0 0-40 0 0,0 0-49 0 0,-1 0-56 0 0,2-2 52 0 0,-6-4-59 0 0,-5 6-180 0 0,1-1 0 0 0,-1 1 0 0 0,0-1-1 0 0,1 1 1 0 0,-1-1 0 0 0,1 1 0 0 0,-1-1 0 0 0,1 1-1 0 0,-1-1 1 0 0,1 1 0 0 0,0 0 0 0 0,-1-1 0 0 0,1 1-1 0 0,-1 0 1 0 0,1-1 0 0 0,0 1 0 0 0,-1 0 0 0 0,1 0 0 0 0,0 0-1 0 0,-1 0 1 0 0,1-1 0 0 0,0 1 0 0 0,-1 0 0 0 0,1 0-1 0 0,0 0 1 0 0,0 1-13 0 0,1-2 23 0 0,-1 1-1 0 0,1 0 0 0 0,0-1 1 0 0,0 1-1 0 0,0-1 0 0 0,0 1 1 0 0,-1-1-1 0 0,1 0 1 0 0,0 0-1 0 0,-1 0 0 0 0,1 0 1 0 0,0 0-1 0 0,-1 0 0 0 0,1 0 1 0 0,-1 0-1 0 0,0-1 0 0 0,1 1 1 0 0,-1-1-23 0 0,15-10 151 0 0,-9 9-107 0 0,-7 3-42 0 0,1-1 0 0 0,-1 1 0 0 0,0 0 0 0 0,1 0 0 0 0,-1 0 0 0 0,1 0 0 0 0,-1-1 0 0 0,1 1 0 0 0,-1 0 0 0 0,0 0 0 0 0,1-1 0 0 0,-1 1 0 0 0,1 0 0 0 0,-1-1 0 0 0,0 1 0 0 0,1 0 0 0 0,-1-1 0 0 0,0 1 0 0 0,0 0 0 0 0,1-1 0 0 0,-1 1 0 0 0,0-1 0 0 0,0 1 0 0 0,0 0 0 0 0,1-1 0 0 0,-1 1 0 0 0,0-1 0 0 0,0 1 0 0 0,0-1 0 0 0,0 1 0 0 0,0-1 0 0 0,0 1 0 0 0,0-1 0 0 0,0 1 0 0 0,0-1 0 0 0,0 1-2 0 0,2-5 48 0 0,9-6-26 0 0,-7 6 25 0 0,-3-2-37 0 0,-1 1 0 0 0,6-2 19 0 0,-1-2-5 0 0,-3-20 67 0 0,-1 24-61 0 0,-1 4-26 0 0,0 1 0 0 0,0-1 0 0 0,0 0 0 0 0,0 1 0 0 0,0-1 0 0 0,0 0 0 0 0,0 1-1 0 0,-1-1 1 0 0,1 0 0 0 0,-1 1 0 0 0,1-1 0 0 0,-1-1-4 0 0,-6-1 33 0 0,7 4-30 0 0,-1 0 1 0 0,1-1-1 0 0,-1 1 0 0 0,1 0 1 0 0,0-1-1 0 0,-1 1 1 0 0,1 0-1 0 0,-1 0 0 0 0,1-1 1 0 0,0 1-1 0 0,-1-1 1 0 0,1 1-1 0 0,0 0 0 0 0,0-1 1 0 0,-1 1-1 0 0,1-1 1 0 0,0 1-1 0 0,0-1 0 0 0,0 1 1 0 0,-1-1-1 0 0,1 1 1 0 0,0-1-1 0 0,0 1 0 0 0,0-1 1 0 0,0 1-1 0 0,0-1 1 0 0,0 1-1 0 0,0-1 0 0 0,0 1 1 0 0,0-1-1 0 0,0 1 1 0 0,1-1-4 0 0,-4-12 64 0 0,2 10-43 0 0,0 1 1 0 0,-1-1 0 0 0,1 1 0 0 0,-1 0-1 0 0,1-1 1 0 0,-1 1 0 0 0,0 0 0 0 0,0 0-1 0 0,0 0 1 0 0,-2-1-22 0 0,-5-3 36 0 0,1 3-12 0 0,-12-6 113 0 0,16 8-138 0 0,-7 5 17 0 0,9-3-11 0 0,1 0-1 0 0,-1 0 1 0 0,0 0 0 0 0,1-1 0 0 0,-1 1 0 0 0,0-1-1 0 0,0 1 1 0 0,1-1 0 0 0,-1 0 0 0 0,-1 1-5 0 0,0-1 4 0 0,-1 0 1 0 0,1 1-1 0 0,0-1 1 0 0,-1 1 0 0 0,1 0-1 0 0,0 0 1 0 0,0 0-1 0 0,0 0 1 0 0,0 1-1 0 0,0-1 1 0 0,0 1-1 0 0,0 0 1 0 0,0 0-1 0 0,1 0 1 0 0,-1 0-1 0 0,1 0 1 0 0,-3 3-5 0 0,-21 16 51 0 0,24-19-51 0 0,-11 6 22 0 0,1 1 0 0 0,0 0 0 0 0,1 1 0 0 0,-2 2-22 0 0,3-2 21 0 0,4-5-9 0 0,0 1 0 0 0,0-1-1 0 0,1 1 1 0 0,0 1 0 0 0,-1 1-12 0 0,-18 29 92 0 0,0 0-37 0 0,20-31-22 0 0,-1-1 0 0 0,0 1 0 0 0,0-1 0 0 0,-4 3-33 0 0,-15 16 131 0 0,23-23-118 0 0,-1 1 0 0 0,1-1 0 0 0,0 1 0 0 0,0 0 1 0 0,1 0-1 0 0,-1-1 0 0 0,0 1 0 0 0,0 0 0 0 0,1 0 1 0 0,-1 0-1 0 0,1 0 0 0 0,0 0 0 0 0,-1 0 1 0 0,1 0-14 0 0,-2 9 65 0 0,-2-2-34 0 0,0 3-9 0 0,8 0 22 0 0,-3-11-39 0 0,0 1-1 0 0,0 0 0 0 0,-1-1 0 0 0,1 1 1 0 0,-1 0-1 0 0,1-1 0 0 0,-1 1 0 0 0,1 0 1 0 0,-1 0-1 0 0,0 1-4 0 0,0-2 6 0 0,0 1 0 0 0,1 0 0 0 0,-1 0 1 0 0,0 0-1 0 0,1-1 0 0 0,-1 1 0 0 0,1 0 0 0 0,0 0 1 0 0,-1-1-1 0 0,2 2-6 0 0,-1-1 1 0 0,0 0-1 0 0,1 0 1 0 0,-1 0 0 0 0,0-1-1 0 0,1 1 1 0 0,-1 0 0 0 0,1-1-1 0 0,0 0 1 0 0,-1 1 0 0 0,1-1 0 0 0,0 0-1 0 0,0 0 1 0 0,0 1 0 0 0,0-1-1 0 0,0-1 1 0 0,0 1 0 0 0,0 0-1 0 0,0-1 1 0 0,1 1 0 0 0,-1-1-1 0 0,0 1 1 0 0,1-1-1 0 0,-2 0 4 0 0,1 0 0 0 0,-1 0 0 0 0,1 0 0 0 0,0 1 0 0 0,-1-1-1 0 0,1 1 1 0 0,-1-1 0 0 0,1 1 0 0 0,-1-1 0 0 0,1 1 0 0 0,-1 0 0 0 0,1 0-1 0 0,0 0-3 0 0,0 0 2 0 0,-1 0-1 0 0,1 0 0 0 0,0 0 0 0 0,0 0 0 0 0,-1 0 0 0 0,1-1 1 0 0,0 1-1 0 0,0-1 0 0 0,0 1 0 0 0,0-1 0 0 0,0 0 0 0 0,0 1 1 0 0,1-1-2 0 0,29 1 56 0 0,-8 0-80 0 0,-1-1-49 0 0,0-1-54 0 0,-1-3-56 0 0,-14 2 103 0 0,-2 0-22 0 0,-2 0-40 0 0,1 0-69 0 0,1 1-87 0 0,-1-1-105 0 0,-1 2 54 0 0,0-1-53 0 0,1 1-47 0 0,-1-1-41 0 0,2 1-145 0 0,-1 0-40 0 0,2 0-175 0 0,3 0-469 0 0,-10 0 1319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08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1 9384 0 0,'0'0'208'0'0,"0"0"33"0"0,0 0 16 0 0,0 0 25 0 0,0 0 51 0 0,0 0 19 0 0,0 3 7 0 0,1 5-53 0 0,0-1-96 0 0,0-3-105 0 0,1 0-34 0 0,1 2-4 0 0,3 9 9 0 0,-4-8 7 0 0,-2 2 63 0 0,0 82 762 0 0,0-30-346 0 0,0-11-147 0 0,0-2-68 0 0,2-21-123 0 0,4 5 15 0 0,0-3 17 0 0,-4-4 1 0 0,-2 42 469 0 0,0-45-546 0 0,0-3-95 0 0,2-1 37 0 0,4-1-57 0 0,-3-11-22 0 0,0 3 43 0 0,-2-2 8 0 0,0 1 38 0 0,-1 21 447 0 0,0-10-264 0 0,0-11-226 0 0,0 0-32 0 0,0 1-41 0 0,0 0-46 0 0,0 36 30 0 0,0-43-146 0 0,0-1 98 0 0,0 0 66 0 0,0 0 37 0 0,0-1 213 0 0,0 1-201 0 0,0 0-87 0 0,0 0-36 0 0,0 0-39 0 0,0 1-26 0 0,0 0-38 0 0,0 0-41 0 0,0 0-47 0 0,0 1-49 0 0,0 0-53 0 0,0 1-57 0 0,0 0-60 0 0,0-4 67 0 0,0 0-57 0 0,0 0-52 0 0,0 0-46 0 0,0 0-160 0 0,0 0-45 0 0,0 0-195 0 0,0 0-524 0 0</inkml:trace>
  <inkml:trace contextRef="#ctx0" brushRef="#br0" timeOffset="872.08">1 506 9184 0 0,'0'0'208'0'0,"0"0"33"0"0,0 0 14 0 0,0 0 30 0 0,0 0 124 0 0,0 0 58 0 0,0 0 12 0 0,3-3-41 0 0,-2 2-397 0 0,0 0-17 0 0,0 0 0 0 0,0 0 0 0 0,0 0 1 0 0,0 0-1 0 0,0 0 0 0 0,0 0 0 0 0,1 1 1 0 0,-1-1-1 0 0,0 0 0 0 0,0 1 0 0 0,1-1 1 0 0,0 0-25 0 0,5 0 123 0 0,0 1 64 0 0,-5 0-165 0 0,-1 0 0 0 0,1-1 0 0 0,-1 1 0 0 0,0 0 0 0 0,1-1 0 0 0,-1 1 0 0 0,1-1 0 0 0,-1 0 0 0 0,0 1 0 0 0,1-1 1 0 0,-1 0-23 0 0,14-6 159 0 0,1 6-14 0 0,-2 1-17 0 0,0-4 77 0 0,-6-1-96 0 0,19-6 220 0 0,-12 4-215 0 0,12-10 109 0 0,-6 3-68 0 0,-8 7-83 0 0,-4 3-28 0 0,0 1 0 0 0,1-1-1 0 0,0 2 1 0 0,0-1-44 0 0,-1 1 34 0 0,1-1-1 0 0,-1 0 1 0 0,0 0 0 0 0,0-1-34 0 0,10-8 53 0 0,-14 9-46 0 0,-1 0 0 0 0,1 0 0 0 0,0 0 0 0 0,0 1 0 0 0,2-1-7 0 0,22-3 0 0 0,-12 2 0 0 0,-11 2 0 0 0,1 0 0 0 0,-1 0 0 0 0,1 1 0 0 0,0 0 0 0 0,0 1 0 0 0,-1-1 0 0 0,76 1 64 0 0,-75 1-64 0 0,-1 1 0 0 0,1-1 0 0 0,-1 1 0 0 0,1 0 0 0 0,-1 0 0 0 0,0 1 0 0 0,0 0 0 0 0,0 0 0 0 0,0 1 0 0 0,-1 0 0 0 0,1-1 0 0 0,-1 2 0 0 0,0-1 0 0 0,0 1 0 0 0,0 0 0 0 0,-1 0 0 0 0,1 0 0 0 0,0 2 0 0 0,42 67 0 0 0,-42-66 0 0 0,-1 0 0 0 0,1 0 0 0 0,0 5 0 0 0,8 13 0 0 0,-11-24 0 0 0,-1 1 0 0 0,1-1 0 0 0,0 1 0 0 0,-1 0 0 0 0,0-1 0 0 0,1 1 0 0 0,-1 0 0 0 0,0 0 0 0 0,-1 0 0 0 0,1 0 0 0 0,0 0 0 0 0,-1 0 0 0 0,0 0 0 0 0,0 0 0 0 0,0 2 0 0 0,0-3 2 0 0,0-1 0 0 0,0 1 0 0 0,1 0 0 0 0,-1-1 1 0 0,0 1-1 0 0,1 0 0 0 0,-1-1 0 0 0,1 1 0 0 0,-1 0 1 0 0,1-1-1 0 0,-1 1 0 0 0,1-1 0 0 0,0 1 0 0 0,0-1 1 0 0,1 1-3 0 0,3 6 20 0 0,6 16 42 0 0,-7-16-13 0 0,-3-6-26 0 0,0 1 0 0 0,0-1 0 0 0,-1 1 0 0 0,1-1 0 0 0,-1 1 1 0 0,1-1-1 0 0,-1 1 0 0 0,0 1-23 0 0,-1 22 136 0 0,0-16-85 0 0,1 0 11 0 0,-1-9-45 0 0,1 1 0 0 0,0-1-1 0 0,0 1 1 0 0,0-1 0 0 0,0 1 0 0 0,0-1 0 0 0,0 1 0 0 0,1-1-1 0 0,-1 1 1 0 0,0-1 0 0 0,1 1 0 0 0,-1-1 0 0 0,2 2-17 0 0,4 1 103 0 0,-5-4-96 0 0,-1 1-1 0 0,0-1 1 0 0,1 0 0 0 0,-1 0 0 0 0,1 1-1 0 0,-1-1 1 0 0,1 0 0 0 0,-1 1 0 0 0,0-1-1 0 0,1 0 1 0 0,-1 1 0 0 0,0-1-1 0 0,0 1 1 0 0,1-1 0 0 0,-1 1 0 0 0,0-1-1 0 0,0 0 1 0 0,1 1 0 0 0,-1-1 0 0 0,0 1-1 0 0,0-1 1 0 0,0 1 0 0 0,0-1 0 0 0,0 1-1 0 0,0-1 1 0 0,0 1 0 0 0,0-1 0 0 0,0 1-1 0 0,0-1 1 0 0,0 1 0 0 0,0-1 0 0 0,0 1-7 0 0,-3 15 144 0 0,-7-3-59 0 0,8-11-89 0 0,1-1-100 0 0,1-1-98 0 0,0 0 51 0 0,0 0-41 0 0,0 0-44 0 0,0 0-40 0 0,0 0-38 0 0,0 0-34 0 0,0 0-229 0 0,0 0-57 0 0,0 0-753 0 0,0 0-600 0 0,0 0-1134 0 0</inkml:trace>
  <inkml:trace contextRef="#ctx0" brushRef="#br0" timeOffset="1120.97">821 301 9616 0 0,'0'0'281'0'0,"0"0"-6"0"0,0 0-143 0 0,0 0 56 0 0,0 0 41 0 0,0 0 10 0 0,0 0-23 0 0,3 0-100 0 0,-3 0-115 0 0,17 0 106 0 0,-2 1-106 0 0,-1 3-102 0 0,-2 4-95 0 0,-10-6-28 0 0</inkml:trace>
  <inkml:trace contextRef="#ctx0" brushRef="#br0" timeOffset="1317.05">1074 380 7696 0 0,'0'0'225'0'0,"0"2"-8"0"0,-1 22 241 0 0,1-11 16 0 0,3-8-126 0 0,1-2-102 0 0,3 2 170 0 0,-6 8-55 0 0,0 5 36 0 0,2-9-49 0 0,4-5-72 0 0,-7-4-259 0 0,1 0 0 0 0,-1 1 0 0 0,0-1 0 0 0,1 0 0 0 0,-1 1 0 0 0,1-1 0 0 0,-1 0 0 0 0,0 1 0 0 0,1-1 0 0 0,-1 0 1 0 0,0 1-1 0 0,1-1 0 0 0,-1 0 0 0 0,0 1 0 0 0,0-1 0 0 0,1 1 0 0 0,-1-1 0 0 0,0 1 0 0 0,0-1 0 0 0,0 1 0 0 0,0-1 0 0 0,1 1 0 0 0,-1-1 0 0 0,0 1 0 0 0,0-1 0 0 0,0 1 0 0 0,0-1 0 0 0,0 1 0 0 0,0-1 1 0 0,0 1-1 0 0,0-1 0 0 0,-1 1-17 0 0,4 12 342 0 0,3-3-55 0 0,-2-1-75 0 0,2 1 96 0 0,2 6 166 0 0,0 0-34 0 0,2 5 65 0 0,-5 10 255 0 0,7-8-264 0 0,8 17 247 0 0,-17-35-651 0 0,0-1 0 0 0,0 0 0 0 0,1 0 0 0 0,-1-1 0 0 0,3 2-92 0 0,-2-1 118 0 0,-1-1 104 0 0,0-2-81 0 0,0 0-50 0 0,1-1-46 0 0,-1 0-9 0 0,-1 0 35 0 0,12 11 237 0 0,-12-9-124 0 0,0-1-49 0 0,2 0 21 0 0,3-2-19 0 0,-7 1-89 0 0,6 0 260 0 0,0 0-103 0 0,-1 0-69 0 0,7-1 72 0 0,-6-1-65 0 0,2-3 15 0 0,2-1 64 0 0,3 4 54 0 0,-12 2-258 0 0,0 0 0 0 0,-1 0 0 0 0,1 0 0 0 0,0 0 0 0 0,0 0 0 0 0,-1-1-1 0 0,1 1 1 0 0,0 0 0 0 0,-1 0 0 0 0,1-1 0 0 0,0 1 0 0 0,-1 0 0 0 0,1-1 0 0 0,0 1-1 0 0,-1 0 1 0 0,1-1 0 0 0,-1 1-18 0 0,7-10 233 0 0,-7 9-216 0 0,1 0 0 0 0,-1 0 0 0 0,1 0 0 0 0,-1 0 0 0 0,1-1-1 0 0,0 1 1 0 0,0 0 0 0 0,0 1 0 0 0,-1-1 0 0 0,1 0 0 0 0,0 0 0 0 0,0 0 0 0 0,0 0 0 0 0,0 1 0 0 0,1-1-17 0 0,8-4 147 0 0,1 0 6 0 0,-1-3-42 0 0,-2 0-54 0 0,-5 5-47 0 0,1 0 0 0 0,-1 0 1 0 0,0-1-1 0 0,0 1 0 0 0,-1-1 0 0 0,1 0-10 0 0,0-1 19 0 0,-3 4-16 0 0,0 1 0 0 0,0-1 1 0 0,1 0-1 0 0,-1 1 0 0 0,0-1 0 0 0,1 1 0 0 0,-1-1 0 0 0,0 1 0 0 0,1-1 0 0 0,-1 0 0 0 0,1 1 1 0 0,-1-1-1 0 0,1 1 0 0 0,-1 0 0 0 0,1-1 0 0 0,0 1 0 0 0,-1-1 0 0 0,1 1 0 0 0,-1 0 1 0 0,1 0-1 0 0,0-1 0 0 0,0 1-3 0 0,4-2 4 0 0,-4 0 1 0 0,1 1-1 0 0,-1 0 1 0 0,1-1-1 0 0,-1 1 0 0 0,1-1 1 0 0,-1 1-1 0 0,0-1 0 0 0,1 0 1 0 0,-1 1-1 0 0,0-1 1 0 0,0 0-1 0 0,-1 0 0 0 0,2-1-4 0 0,-1 0 3 0 0,1 0-1 0 0,-1 0 1 0 0,1 0-1 0 0,0 0 1 0 0,0 0-1 0 0,1 0-2 0 0,-2 2 3 0 0,1 0 0 0 0,-1 0 0 0 0,0-1 0 0 0,0 1 0 0 0,1 0 0 0 0,-1-1 0 0 0,0 1 0 0 0,-1-1 0 0 0,1 1 0 0 0,0-1 0 0 0,0 1 0 0 0,-1-1 0 0 0,1 1 0 0 0,-1-1 0 0 0,1 0 0 0 0,-1 1 0 0 0,1-1 0 0 0,-1 0 0 0 0,0 0 0 0 0,0 0-3 0 0,0 1 1 0 0,0-1-1 0 0,0 0 0 0 0,1 0 1 0 0,-1 0-1 0 0,0 1 0 0 0,1-1 1 0 0,0 0-1 0 0,-1 1 0 0 0,1-1 1 0 0,0 0-1 0 0,0 1 0 0 0,0-1 1 0 0,0 1-1 0 0,5-12-13 0 0,-4 2-29 0 0,0 0-142 0 0,4 6-60 0 0,-6 5 223 0 0,1-1 0 0 0,-1 1 0 0 0,1 0 0 0 0,-1-1 0 0 0,1 1 0 0 0,-1-1 0 0 0,1 1 0 0 0,-1-1 0 0 0,1 1 0 0 0,-1-1 0 0 0,0 1 0 0 0,1-1 0 0 0,-1 0 0 0 0,0 1 0 0 0,1-1 0 0 0,-1 0 0 0 0,0 1 0 0 0,0-1 0 0 0,0 0 0 0 0,0 1 0 0 0,1-1 0 0 0,-1 0 0 0 0,0 1 0 0 0,0-1 0 0 0,0 0 0 0 0,-1 0 21 0 0,1-2-80 0 0,0-1-35 0 0,0 0-35 0 0,0 0-37 0 0,0 0-38 0 0,0 0-41 0 0,0 1-40 0 0,0 1-42 0 0,0-1-1085 0 0,0 3 859 0 0,0 0 340 0 0,0-1-36 0 0,0 1 11 0 0,0 0-36 0 0,0-1-42 0 0,0 0-46 0 0,0 0-51 0 0,0 0-46 0 0,0 0-41 0 0,0 0-37 0 0,0-1-151 0 0,0 1-37 0 0,0-5-1615 0 0</inkml:trace>
  <inkml:trace contextRef="#ctx0" brushRef="#br0" timeOffset="1643.8">1689 585 8032 0 0,'0'0'182'0'0,"3"0"29"0"0,9 0 27 0 0,1 0-106 0 0,0 0-75 0 0,25 0-21 0 0,-22 0 26 0 0,-15 0-14 0 0,1 0 0 0 0,0-1 0 0 0,-1 1-1 0 0,1 0 1 0 0,-1-1 0 0 0,1 1-1 0 0,0-1 1 0 0,-1 1 0 0 0,1-1 0 0 0,-1 1-1 0 0,1-1 1 0 0,-1 0 0 0 0,1-1-48 0 0,12-4 445 0 0,0 4-61 0 0,-6 2-190 0 0,5 1 23 0 0,-4-1-43 0 0,-2-1 7 0 0,0-2 43 0 0,1-2-7 0 0,2 0 83 0 0,4 2 73 0 0,-6 3-154 0 0,0-2-59 0 0,0 0-28 0 0,2-3 0 0 0,1 1 13 0 0,20-9 448 0 0,-14 4-248 0 0,0-1-74 0 0,-4 5-62 0 0,-7-5-7 0 0,5 3-26 0 0,-10 7-168 0 0,0-1 1 0 0,0 1-1 0 0,0-1 0 0 0,0 1 1 0 0,0-1-1 0 0,0 1 0 0 0,0-1 0 0 0,0 0 1 0 0,0 1-1 0 0,0-1 0 0 0,-1 0 1 0 0,1 0-1 0 0,0 0 0 0 0,0 0 1 0 0,-1 1-1 0 0,1-2-8 0 0,9-18 125 0 0,-4 9-63 0 0,-6 9-54 0 0,1 0 1 0 0,-1 1 0 0 0,1-1 0 0 0,-1 0 0 0 0,0 1 0 0 0,0-1 0 0 0,1 0 0 0 0,-1 1 0 0 0,0-1 0 0 0,-1 0-9 0 0,1-27 95 0 0,1 26-83 0 0,-1 0 1 0 0,0 0 0 0 0,-1 0 0 0 0,1-1 0 0 0,-1 1 0 0 0,1 0 0 0 0,-1-1-13 0 0,-6-2 43 0 0,3 4-27 0 0,3 0-9 0 0,-1 0 1 0 0,1 0-1 0 0,0-1 1 0 0,-1 1-1 0 0,1 0 1 0 0,0-1-1 0 0,1 1 1 0 0,-1-1-8 0 0,0 1 14 0 0,0-1 0 0 0,0 1 0 0 0,0-1 1 0 0,0 1-1 0 0,0 0 0 0 0,-1 0 0 0 0,1-1 0 0 0,-1 1-14 0 0,-27-14 158 0 0,27 15-143 0 0,-1 1 0 0 0,0-1 1 0 0,0 0-1 0 0,1 1 1 0 0,-1-1-1 0 0,0 1 1 0 0,0 0-1 0 0,0 0 1 0 0,0 0-1 0 0,0 0 0 0 0,1 1 1 0 0,-1-1-1 0 0,0 1 1 0 0,0 0-1 0 0,1 0 1 0 0,-1 0-1 0 0,-1 0-15 0 0,-21 12 95 0 0,7 1-68 0 0,-7 9-27 0 0,3-3 10 0 0,6 3 33 0 0,9-14-35 0 0,3-4-8 0 0,0 1 1 0 0,1-1-1 0 0,-1 1 1 0 0,1 0 0 0 0,-1 4-1 0 0,0 3 0 0 0,4-10 1 0 0,0-1-1 0 0,-1 0 1 0 0,0 1 0 0 0,1-1 0 0 0,-1 0-1 0 0,0 0 1 0 0,0 0 0 0 0,0 0-1 0 0,0 0 1 0 0,-1 0 0 0 0,1 0 0 0 0,0 0-1 0 0,-1 0 1 0 0,0 0-1 0 0,1 0 6 0 0,-1 0 1 0 0,0-1-1 0 0,1 1 0 0 0,0 0 0 0 0,-1 0 0 0 0,1 1 0 0 0,0-1 1 0 0,0 0-1 0 0,0 0 0 0 0,1 0 0 0 0,-1 1 0 0 0,0-1 0 0 0,1 0 1 0 0,0 1-1 0 0,-1-1 0 0 0,1 1 0 0 0,0-1 0 0 0,0 0 1 0 0,0 2-7 0 0,0-3 6 0 0,0 1 1 0 0,0 0 0 0 0,0 0 0 0 0,-1-1-1 0 0,1 1 1 0 0,-1 0 0 0 0,1 0 0 0 0,-1-1-1 0 0,1 1 1 0 0,-1-1 0 0 0,0 1 0 0 0,0-1 0 0 0,-1 2-7 0 0,-4 12 86 0 0,7-2 31 0 0,4-2-43 0 0,2 7 53 0 0,-6-2 36 0 0,3-1 4 0 0,8 1-16 0 0,1 0-21 0 0,-8-5-41 0 0,-5-10-82 0 0,1 0 0 0 0,-1 0 0 0 0,0 0 0 0 0,1 1 0 0 0,-1-1 0 0 0,1 0 0 0 0,-1 0 0 0 0,1 0 0 0 0,0 0 0 0 0,0 0 0 0 0,-1-1 0 0 0,1 1 0 0 0,0 0 0 0 0,0 0 0 0 0,0 0 0 0 0,0-1 0 0 0,0 1 0 0 0,0 0 0 0 0,0-1 0 0 0,0 1 0 0 0,0-1 0 0 0,0 1 0 0 0,0-1 0 0 0,0 0 0 0 0,0 1 0 0 0,0-1 0 0 0,0 0 0 0 0,1 0 0 0 0,-1 0 0 0 0,0 0 0 0 0,0 0 0 0 0,0 0 0 0 0,0 0 0 0 0,1 0 0 0 0,-1 0-7 0 0,2 0 7 0 0,-1 0 0 0 0,0 0-1 0 0,1 0 1 0 0,-1 0 0 0 0,1 0 0 0 0,-1 1 0 0 0,0-1 0 0 0,1 1 0 0 0,-1 0 0 0 0,0-1-1 0 0,0 1 1 0 0,0 0 0 0 0,1 0 0 0 0,-1 1 0 0 0,0-1 0 0 0,0 0 0 0 0,0 1 0 0 0,-1-1-1 0 0,2 2-6 0 0,-1-2 6 0 0,0 1 0 0 0,0 0 0 0 0,0-1-1 0 0,1 1 1 0 0,-1-1 0 0 0,1 0-1 0 0,-1 1 1 0 0,1-1 0 0 0,-1-1-1 0 0,1 1 1 0 0,-1 0 0 0 0,1-1-1 0 0,0 1 1 0 0,1-1-6 0 0,7 1 22 0 0,1-1 0 0 0,-1 0 1 0 0,2-1-23 0 0,15 0 47 0 0,-21 1-140 0 0,0 0 61 0 0,18 0 105 0 0,-14 0-87 0 0,-4 0-41 0 0,0 0-52 0 0,0 0-76 0 0,1 0-86 0 0,0 0-101 0 0,0 0-115 0 0,-4 0 87 0 0,0 0-64 0 0,0 0-55 0 0,0 0-50 0 0,2 0-167 0 0,-1 0-49 0 0,2 0-203 0 0,3 0-545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06.8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8232 0 0,'0'0'182'0'0,"0"0"29"0"0,0 0 14 0 0,0 3-27 0 0,0 1-150 0 0,0 21-56 0 0,0-18 26 0 0,0 6 93 0 0,3-2 106 0 0,2-2-46 0 0,0 1 74 0 0,-2 3 65 0 0,-3-6-141 0 0,-1-5-118 0 0,1 0 1 0 0,0 1-1 0 0,0-1 1 0 0,0 0 0 0 0,1 0-1 0 0,-1 0 1 0 0,0 0 0 0 0,1 0-1 0 0,-1 1 1 0 0,1 0-52 0 0,4 5 164 0 0,4 7 129 0 0,4 9 191 0 0,-11-17-279 0 0,0 0-38 0 0,-2 7 91 0 0,1 3 47 0 0,5-5 7 0 0,-1-2-1 0 0,-3 4 43 0 0,-2-4-205 0 0,-1 10 98 0 0,5-2 9 0 0,0-8-137 0 0,3 9 83 0 0,-6-11-93 0 0,0 2 35 0 0,-1 15 105 0 0,0 3 60 0 0,0 7 118 0 0,0 14 263 0 0,0-47-486 0 0,0-2-17 0 0,0 0-10 0 0,0 0-1 0 0,0 0-1 0 0,0 0-6 0 0,0 0-1 0 0,0 0 0 0 0,0-2-8 0 0,0 0-134 0 0,0 0 0 0 0,1 1 0 0 0,-1-1 0 0 0,1 1 0 0 0,-1-1 0 0 0,1 0 0 0 0,0 1 0 0 0,-1-1 0 0 0,1 1 0 0 0,1-2-26 0 0,1-3 63 0 0,0-1-50 0 0,-2 4-2 0 0,-1 0 0 0 0,1 1 0 0 0,-1-1 0 0 0,0 0 0 0 0,0 0 0 0 0,0 0 0 0 0,0 0-11 0 0,-1-2 13 0 0,1 1-1 0 0,0-1 1 0 0,0 1-1 0 0,1-1 1 0 0,0 1-1 0 0,-1-1 0 0 0,2-3-12 0 0,9-21 23 0 0,-6 0 20 0 0,6 8-33 0 0,-6 1-10 0 0,-4 15 0 0 0,0 1 0 0 0,0-1 0 0 0,0 0 0 0 0,1 1 0 0 0,0 0 0 0 0,0-1 0 0 0,1-1 0 0 0,9-12-10 0 0,-7 9-10 0 0,1 0 1 0 0,0 1-1 0 0,0-1 1 0 0,1 1 0 0 0,0 0-1 0 0,1 1 1 0 0,-1 0-1 0 0,1 0 1 0 0,2 0 19 0 0,-1 1-26 0 0,-4 2 0 0 0,0 0-1 0 0,1 0 1 0 0,-1 1 0 0 0,1 0 0 0 0,5-2 26 0 0,15 0-66 0 0,11-11-14 0 0,-32 14 67 0 0,0 0 1 0 0,0 1-1 0 0,0-1 1 0 0,-1 1 0 0 0,1-1 0 0 0,0 1 0 0 0,0 1-1 0 0,0-1 1 0 0,0 1 0 0 0,0 0 0 0 0,0 0 0 0 0,0 0-1 0 0,5 2 13 0 0,5 3-15 0 0,-12-3 17 0 0,1-1-1 0 0,-1 0 1 0 0,0 0 0 0 0,1 0-1 0 0,-1 0 1 0 0,1-1-1 0 0,-1 0 1 0 0,2 1-2 0 0,13 1 48 0 0,1 4-31 0 0,-9-1-16 0 0,11 4 5 0 0,-16-5-23 0 0,1 0 0 0 0,-1 0 0 0 0,0 0 0 0 0,0 1 0 0 0,3 4 17 0 0,3 2-9 0 0,5 2 9 0 0,-11-11 1 0 0,-5-1 0 0 0,1-1-1 0 0,0 0 0 0 0,-1 0 0 0 0,1 1 1 0 0,0-1-1 0 0,-1 0 0 0 0,1 1 1 0 0,-1-1-1 0 0,1 1 0 0 0,-1-1 0 0 0,1 1 1 0 0,-1-1-1 0 0,1 1 0 0 0,-1-1 1 0 0,1 1-1 0 0,-1-1 0 0 0,0 1 0 0 0,1 0 1 0 0,-1-1-1 0 0,0 1 0 0 0,0-1 1 0 0,1 1-1 0 0,1 4 8 0 0,11 19 66 0 0,1 0-68 0 0,-12-20-3 0 0,-1 1-6 0 0,-2 20 57 0 0,1 4-44 0 0,0 0-10 0 0,2-13-3 0 0,-3 0 11 0 0,-3-3-27 0 0,-6 8-33 0 0,9-20-230 0 0,1 0 118 0 0,-1 1 100 0 0,1-1 83 0 0,0 0 62 0 0,-1 1 47 0 0,1 2 407 0 0,0-2-351 0 0,0 1-93 0 0,0-2-97 0 0,0 0-42 0 0,0 0-73 0 0,0 0-79 0 0,0 0-88 0 0,0 1-98 0 0,0-2 6 0 0,0 1-71 0 0,0 0-76 0 0,0 0-83 0 0,0 0-86 0 0,0 0-91 0 0,0 0-97 0 0,0 0-101 0 0,0-1-1085 0 0,0 0-1168 0 0</inkml:trace>
  <inkml:trace contextRef="#ctx0" brushRef="#br0" timeOffset="395.41">821 269 7920 0 0,'0'0'174'0'0,"0"0"29"0"0,3 0 13 0 0,1 0-50 0 0,21 0-109 0 0,-18 0-31 0 0,0 0 49 0 0,0 0 42 0 0,0 0 34 0 0,8 0 217 0 0,17 0 603 0 0,-23 0-721 0 0,-1 0-56 0 0,2-1 179 0 0,-2 0-103 0 0,0-1-50 0 0,0-2-15 0 0,1 0-25 0 0,-2 1-5 0 0,1 2 40 0 0,2 1 89 0 0,12-3 127 0 0,-1-2-37 0 0,-13 3-209 0 0,1 0 0 0 0,-1 1 0 0 0,0-1 1 0 0,8 1-186 0 0,-9 1 101 0 0,0-1 1 0 0,0 0 0 0 0,-1 0-1 0 0,1-1 1 0 0,0 1 0 0 0,-1-2-102 0 0,11-1 202 0 0,0 0 19 0 0,6-2 38 0 0,0-3-54 0 0,1 0 0 0 0,17-2 155 0 0,-17 4-171 0 0,-1 0-58 0 0,-9 1-91 0 0,-1-1-50 0 0,28-18 128 0 0,-6 5-66 0 0,-25 15-6 0 0,-4-1-35 0 0,-1 2-3 0 0,2 1 14 0 0,-7 3-20 0 0,1-1-1 0 0,-1 1 0 0 0,1 0 1 0 0,-1 0-1 0 0,1 0 1 0 0,-1 0-1 0 0,0-1 1 0 0,1 1-1 0 0,-1 0 1 0 0,1 0-1 0 0,-1-1 0 0 0,0 1 1 0 0,1 0-1 0 0,-1-1 1 0 0,0 1-1 0 0,1 0 1 0 0,-1-1-1 0 0,0 1 0 0 0,1 0 1 0 0,-1-1-1 0 0,0 1 1 0 0,0-1-1 0 0,0 1 1 0 0,1 0-1 0 0,-1-1 0 0 0,0 1 1 0 0,0-1-1 0 0,0 1 1 0 0,0-1-1 0 0,0 1 1 0 0,0-1-1 0 0,0 1 1 0 0,0-1-1 0 0,0 1 0 0 0,0-1 1 0 0,0 1-2 0 0,3-5 64 0 0,5-6 4 0 0,-13 8-28 0 0,-1 1-22 0 0,-2-3-7 0 0,7 4-11 0 0,-1 0 0 0 0,1 0 0 0 0,-1 0 0 0 0,1 1 0 0 0,-1-1 1 0 0,1 0-1 0 0,-1 1 0 0 0,1-1 0 0 0,-1 1 0 0 0,0-1 0 0 0,1 1 0 0 0,-1 0 0 0 0,0 0 0 0 0,1 0 0 0 0,-17-1-31 0 0,13 0 1 0 0,0 1 0 0 0,0 0 0 0 0,-1 0 0 0 0,1 0 0 0 0,0 1 0 0 0,0 0 0 0 0,-1 0-1 0 0,0 0 31 0 0,-5 4-28 0 0,8-4 23 0 0,0 1 0 0 0,0-1 0 0 0,0 0 1 0 0,0 0-1 0 0,0 0 0 0 0,-1-1 0 0 0,1 1 0 0 0,0-1 0 0 0,-3 0 5 0 0,3 1 0 0 0,-1-1 0 0 0,1 0 0 0 0,0 1 0 0 0,0 0 0 0 0,-1-1 0 0 0,1 1 0 0 0,0 0 0 0 0,0 1 0 0 0,-2 0 0 0 0,-6 3 0 0 0,4-3-3 0 0,0 2-1 0 0,-1-1 1 0 0,1 1-1 0 0,-2 2 4 0 0,-16 6-39 0 0,-22 4 28 0 0,41-13 11 0 0,-1 0 0 0 0,1 0 0 0 0,0 0 0 0 0,1 1 0 0 0,-1 0 0 0 0,1 0 0 0 0,-1 1-1 0 0,1-1 1 0 0,0 1 0 0 0,1 0 0 0 0,-1 1 0 0 0,-11 11-9 0 0,14-15 1 0 0,-1 0 1 0 0,0 0-1 0 0,0 0 0 0 0,0 0 1 0 0,0-1-1 0 0,-1 1 8 0 0,2-1-1 0 0,0 0 1 0 0,0 0-1 0 0,1 0 1 0 0,-1 0-1 0 0,0 0 1 0 0,0 0-1 0 0,1 0 0 0 0,-1 1 1 0 0,1-1-1 0 0,-1 1 1 0 0,1-1-1 0 0,0 1 0 0 0,-1 0 1 0 0,-14 30 0 0 0,15-28-6 0 0,0 0 0 0 0,0 0-1 0 0,0 0 1 0 0,1 0-1 0 0,0 0 1 0 0,-1 0-1 0 0,1 0 1 0 0,1 0-1 0 0,-1 0 1 0 0,1 2 6 0 0,2 8 0 0 0,1-6-7 0 0,-1 0-1 0 0,2 0 1 0 0,-1 0-1 0 0,1-1 0 0 0,1 0 1 0 0,-1 0-1 0 0,1 0 1 0 0,0-1-1 0 0,7 6 8 0 0,-10-8 4 0 0,1-1-4 0 0,0 0 0 0 0,0 0 0 0 0,-1 0 0 0 0,2-1 0 0 0,-1 0 0 0 0,1 1 0 0 0,16 9 0 0 0,-11-6-57 0 0,1 0 46 0 0,25 6 104 0 0,-20-9-84 0 0,-6-2-38 0 0,0 0-37 0 0,1 0-45 0 0,-1 0-55 0 0,0-1-62 0 0,1 1-71 0 0,-1-1-80 0 0,1 0-90 0 0,-8 0 105 0 0,0 0-56 0 0,0 0-49 0 0,0 0-44 0 0,1 0-150 0 0,0 0-44 0 0,0 0-183 0 0,3 0-490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3:39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 1 5584 0 0,'0'0'124'0'0,"0"0"17"0"0,0 0 11 0 0,-3 0-20 0 0,1 0-145 0 0,0 0 44 0 0,-4 0 132 0 0,1 0-4 0 0,-9 0 362 0 0,8 0-324 0 0,2 0-66 0 0,1 0-61 0 0,-2 2 344 0 0,-9 8-49 0 0,-1-7-74 0 0,7-2-135 0 0,-3 5 55 0 0,5-1-40 0 0,1-2-36 0 0,-2 1 47 0 0,-5 1-63 0 0,-2 0 36 0 0,10-3-95 0 0,0-1 0 0 0,0 1-1 0 0,0 0 1 0 0,1 0 0 0 0,-1 1-1 0 0,1-1 1 0 0,-3 3-60 0 0,3-3 50 0 0,0 1-1 0 0,0-1 0 0 0,0 0 1 0 0,0 0-1 0 0,-1 0 1 0 0,0 1-50 0 0,0-2 46 0 0,1 1 1 0 0,-1 0-1 0 0,1 0 0 0 0,0 0 0 0 0,0 1 1 0 0,-1 0-47 0 0,1 0 37 0 0,1-1 1 0 0,-1 0 0 0 0,0 0 0 0 0,0-1 0 0 0,0 1 0 0 0,-1 0-38 0 0,-12 7 178 0 0,8 0-87 0 0,6-4-50 0 0,2-5-31 0 0,0 1 0 0 0,-1 0 0 0 0,1-1 0 0 0,0 1 0 0 0,-1 0 0 0 0,1-1 0 0 0,0 1 1 0 0,-1-1-1 0 0,1 1 0 0 0,-1-1 0 0 0,1 1 0 0 0,-1-1 0 0 0,1 1 0 0 0,-1-1 1 0 0,1 1-1 0 0,-1-1 0 0 0,0 0 0 0 0,1 1 0 0 0,-1-1 0 0 0,1 0 0 0 0,-1 1 0 0 0,0-1-10 0 0,-4 2 42 0 0,-11 10 100 0 0,0 13 133 0 0,0 0-43 0 0,1-13-165 0 0,10-10-63 0 0,4-2-1 0 0,1 1-1 0 0,-1-1 1 0 0,0 0 0 0 0,1 1-1 0 0,-1-1 1 0 0,1 0-1 0 0,-1 1 1 0 0,0-1 0 0 0,1 1-1 0 0,-1-1 1 0 0,1 0-1 0 0,-1 1 1 0 0,1-1 0 0 0,-1 1-1 0 0,1 0 1 0 0,0-1 0 0 0,-1 1-1 0 0,1-1 1 0 0,0 1-1 0 0,-1 0 1 0 0,1-1 0 0 0,0 1-3 0 0,-3 4 15 0 0,-1 3-2 0 0,-3 5 43 0 0,5-2 37 0 0,2-1-25 0 0,1 15 231 0 0,-1-24-286 0 0,0 0-1 0 0,0-1 0 0 0,0 1 1 0 0,1 0-1 0 0,-1-1 1 0 0,0 1-1 0 0,0-1 0 0 0,1 1 1 0 0,-1 0-1 0 0,0-1 1 0 0,1 1-1 0 0,-1-1 0 0 0,1 1 1 0 0,-1-1-1 0 0,1 1-12 0 0,6 1 91 0 0,-6-2-89 0 0,-1 0 0 0 0,0 0 0 0 0,0 0 1 0 0,0 0-1 0 0,0 0 0 0 0,0 0 0 0 0,0 0 1 0 0,0 0-1 0 0,0 0 0 0 0,0 0 0 0 0,0 0 1 0 0,1 0-1 0 0,-1 0 0 0 0,0 0 0 0 0,0 0 1 0 0,0 0-1 0 0,0 0 0 0 0,0 0 0 0 0,0 0 1 0 0,0 0-1 0 0,0 0 0 0 0,0 0 0 0 0,0 0 0 0 0,0 0 1 0 0,1 0-1 0 0,-1 0 0 0 0,0 0 0 0 0,0 0 1 0 0,0 1-1 0 0,0-1 0 0 0,0 0 0 0 0,0 0 1 0 0,0 0-1 0 0,0 0 0 0 0,0 0 0 0 0,0 0 1 0 0,0 0-1 0 0,0 0 0 0 0,0 0 0 0 0,0 0 1 0 0,0 0-1 0 0,0 0 0 0 0,0 1 0 0 0,0-1 1 0 0,0 0-1 0 0,0 0 0 0 0,0 0 0 0 0,0 0 1 0 0,0 0-1 0 0,0 0 0 0 0,0 0 0 0 0,0 0 1 0 0,0 0-1 0 0,0 0 0 0 0,0 1 0 0 0,0-1 1 0 0,0 0-3 0 0,0 1 10 0 0,0 0 0 0 0,0 0 0 0 0,0 0 0 0 0,0 1 1 0 0,1-1-1 0 0,-1 0 0 0 0,0 0 0 0 0,1 0 0 0 0,-1 0 1 0 0,1 0-1 0 0,-1 0 0 0 0,1 0 0 0 0,0 1-10 0 0,0-1 18 0 0,0 0 1 0 0,0 0-1 0 0,0 0 0 0 0,0 0 0 0 0,0 0 1 0 0,0 0-1 0 0,1-1 0 0 0,-1 1 0 0 0,0 0 1 0 0,1-1-1 0 0,-1 1 0 0 0,0-1 0 0 0,1 1 1 0 0,-1-1-1 0 0,1 1-18 0 0,28 1 268 0 0,-8-3-147 0 0,-2 1-82 0 0,-11 0-29 0 0,-6 1-4 0 0,0-1-1 0 0,0 0 0 0 0,0 0 0 0 0,0 0 0 0 0,0 0 0 0 0,0 0 0 0 0,0-1 0 0 0,0 1 1 0 0,0-1-1 0 0,-1 0 0 0 0,2 0-5 0 0,4-4 10 0 0,-7 4-7 0 0,1 0 1 0 0,-1 0 0 0 0,1 1 0 0 0,-1-1 0 0 0,1 0 0 0 0,-1 0 0 0 0,1 1 0 0 0,-1-1-1 0 0,1 1 1 0 0,0 0 0 0 0,-1-1 0 0 0,1 1 0 0 0,0 0 0 0 0,0 0-4 0 0,-1 0 3 0 0,1 0 1 0 0,0-1-1 0 0,0 1 0 0 0,0 0 1 0 0,-1-1-1 0 0,1 1 0 0 0,0-1 1 0 0,-1 1-1 0 0,1-1 0 0 0,0 0 1 0 0,-1 0-1 0 0,1 0 0 0 0,-1 0-3 0 0,1 0 3 0 0,-1 0-1 0 0,1 0 1 0 0,-1 0-1 0 0,1 1 0 0 0,0-1 1 0 0,-1 0-1 0 0,1 1 1 0 0,0-1-1 0 0,0 1 0 0 0,-1 0 1 0 0,1-1-1 0 0,0 1 1 0 0,0 0-3 0 0,2-1-1 0 0,1 0 1 0 0,-1 0 0 0 0,0-1-1 0 0,1 1 1 0 0,-1-1 0 0 0,0 0 0 0 0,0 0-1 0 0,0-1 1 0 0,0 1 0 0 0,-1-1-1 0 0,3-2 1 0 0,3-1-8 0 0,10-8-40 0 0,-15 12 46 0 0,1-1 0 0 0,-1-1 1 0 0,0 1-1 0 0,0-1 1 0 0,0 0-1 0 0,0 0 1 0 0,-1 0-1 0 0,1 0 0 0 0,0-2 2 0 0,19-21-71 0 0,-17 21 69 0 0,-2 3-20 0 0,-1-1 1 0 0,1 1 0 0 0,-1-1-1 0 0,0 0 1 0 0,3-4 21 0 0,-1-3-44 0 0,6-7-1 0 0,-8 11-33 0 0,-3-2 74 0 0,-1 7-8 0 0,1-11-52 0 0,0 10-6 0 0,0 8-28 0 0,0 3 35 0 0,0 11-34 0 0,0 4 0 0 0,0 1 34 0 0,0 26 26 0 0,0-46 32 0 0,1 0-1 0 0,-1 0 1 0 0,1 0 0 0 0,0 0-1 0 0,0 0 1 0 0,0-1 0 0 0,1 1-1 0 0,-1 0 1 0 0,1-1 0 0 0,1 4 5 0 0,-2-5 0 0 0,0 0 0 0 0,-1 0 0 0 0,1 0 0 0 0,-1 0 0 0 0,0 0 0 0 0,1 0 0 0 0,-1 1 0 0 0,0-1 0 0 0,0 0 0 0 0,-1 1 0 0 0,1 4 0 0 0,3 9 0 0 0,7 0 0 0 0,-7-1 0 0 0,-3-8 0 0 0,-1-5 0 0 0,1-1 0 0 0,0 1 0 0 0,0-1 0 0 0,0 1 0 0 0,0 0 0 0 0,0-1 0 0 0,1 1 0 0 0,-1 0 0 0 0,0-1 0 0 0,1 1 0 0 0,-1 0 0 0 0,1 0 0 0 0,2 0 18 0 0,1 1 91 0 0,-2-2-78 0 0,0 0-63 0 0,-1 0-41 0 0,-1 1-52 0 0,1-1-28 0 0,-1 1-49 0 0,1 1-56 0 0,-1 0-61 0 0,0-3 31 0 0,0 0-45 0 0,0 0-42 0 0,0 0-35 0 0,0 0-122 0 0,0 0-36 0 0,0 0-1258 0 0</inkml:trace>
  <inkml:trace contextRef="#ctx0" brushRef="#br0" timeOffset="421.63">695 127 8520 0 0,'0'0'190'0'0,"0"0"28"0"0,3 2 11 0 0,6 7-127 0 0,10 9 8 0 0,-5 0-71 0 0,-9-7-55 0 0,1 1 23 0 0,-3-8 36 0 0,2 1 32 0 0,2 2 153 0 0,3 3 164 0 0,1 4 275 0 0,-4-2-51 0 0,-2 0-60 0 0,1 0-56 0 0,0-1-52 0 0,2 5 130 0 0,-5-2-8 0 0,-3-12-28 0 0,0-2-104 0 0,2 3-44 0 0,9 7-8 0 0,-9-7-29 0 0,-2-3-113 0 0,0 0-55 0 0,1 1-14 0 0,-1 0-102 0 0,0 1-66 0 0,0 3-52 0 0,0-4 62 0 0,0 0 37 0 0,0 0 51 0 0,0 0 62 0 0,-1-1 77 0 0,1 0 88 0 0,0-8-226 0 0,0-15 120 0 0,3 9-104 0 0,2 6-99 0 0,-4 7-23 0 0,0 0 0 0 0,0-1 0 0 0,0 1 1 0 0,-1-1-1 0 0,1 1 0 0 0,0-1 1 0 0,-1 1-1 0 0,1-1 0 0 0,-1 0 0 0 0,1 1 1 0 0,-1-1-1 0 0,0 0 0 0 0,0 1 0 0 0,0-1 0 0 0,0-1 0 0 0,1 1 0 0 0,-1 0 0 0 0,0 0 0 0 0,1-1 0 0 0,-1 1 0 0 0,1 0 0 0 0,0 0 0 0 0,0 0 0 0 0,0-1 0 0 0,0 1 0 0 0,1-1 0 0 0,8-19 0 0 0,-8 17 0 0 0,0 0 0 0 0,0 0 0 0 0,1 1 0 0 0,-1-1 0 0 0,1 1 0 0 0,0 0 0 0 0,1 0 0 0 0,-1 0 0 0 0,2-1 0 0 0,8-11 0 0 0,-11 11 0 0 0,-2 5-1 0 0,1-1 1 0 0,-1 0 0 0 0,0 1-1 0 0,0-1 1 0 0,1 1 0 0 0,-1-1-1 0 0,1 0 1 0 0,-1 1 0 0 0,0-1-1 0 0,1 1 1 0 0,-1-1 0 0 0,1 1 0 0 0,-1-1-1 0 0,1 1 1 0 0,-1 0 0 0 0,1-1-1 0 0,0 1 1 0 0,-1 0 0 0 0,1-1-1 0 0,0 1 1 0 0,-1 0 0 0 0,1-1 0 0 0,4-1-10 0 0,3-3-24 0 0,-6 4 26 0 0,-1 0 1 0 0,0 0-1 0 0,1 0 1 0 0,-1 1-1 0 0,1-1 0 0 0,-1 0 1 0 0,1 1-1 0 0,0-1 1 0 0,-1 1-1 0 0,1 0 1 0 0,-1-1-1 0 0,1 1 1 0 0,0 0-1 0 0,0 0 8 0 0,13-3-1 0 0,-1-7 62 0 0,-14 10-60 0 0,0-1 0 0 0,0 1 0 0 0,0 0 0 0 0,0 0 0 0 0,0 0 0 0 0,0 0 0 0 0,0 0 0 0 0,0 0 0 0 0,0 0 0 0 0,0 0 0 0 0,0-1 0 0 0,0 1 0 0 0,0 0 0 0 0,1 0-1 0 0,-1 0 1 0 0,0 0 0 0 0,0 0 0 0 0,0 0 0 0 0,0 0 0 0 0,0 0 0 0 0,0 0 0 0 0,0 0 0 0 0,1 0 0 0 0,-1 0 0 0 0,0 0 0 0 0,0 0 0 0 0,0 0 0 0 0,0 0 0 0 0,0 0 0 0 0,0 0 0 0 0,1 0 0 0 0,-1 0 0 0 0,0 0 0 0 0,0 0 0 0 0,0 0 0 0 0,0 0 0 0 0,0 0 0 0 0,0 0 0 0 0,0 0-1 0 0,1 0 1 0 0,-1 0 0 0 0,0 0 0 0 0,0 0 0 0 0,0 0 0 0 0,0 0 0 0 0,0 0 0 0 0,0 1 0 0 0,0-1 0 0 0,0 0 0 0 0,0 0 0 0 0,0 0 0 0 0,1 0 0 0 0,-1 0 0 0 0,0 0 0 0 0,0 0 0 0 0,0 0 0 0 0,0 1-1 0 0,14 9 12 0 0,-2-7-36 0 0,-7-1-88 0 0,0 3 61 0 0,-1-2 15 0 0,-1 1 1 0 0,1-1-1 0 0,-1 1 0 0 0,0 0 0 0 0,2 2 36 0 0,-1 5-15 0 0,-3-9 22 0 0,0 0-1 0 0,1 1 1 0 0,-1-1-1 0 0,0 0 1 0 0,0 0 0 0 0,1 0-1 0 0,0 0 1 0 0,-1 0-1 0 0,1 0-6 0 0,0 0 7 0 0,-1-1-1 0 0,1 1 1 0 0,-1 0-1 0 0,0 0 1 0 0,1-1-1 0 0,-1 1 1 0 0,0 0-1 0 0,0 1-6 0 0,0 0 2 0 0,0 0-1 0 0,0 1 1 0 0,-1-1-1 0 0,1 0 1 0 0,-1 1-1 0 0,0-1 1 0 0,0 1-1 0 0,0-1-1 0 0,0-1 0 0 0,0 0 0 0 0,0 0 0 0 0,1-1 0 0 0,-1 1 0 0 0,0 0 0 0 0,1 0 0 0 0,0-1 0 0 0,-1 1 0 0 0,1 0 0 0 0,0-1 0 0 0,0 1 0 0 0,0-1 0 0 0,0 1 0 0 0,0-1 0 0 0,0 1 0 0 0,0-1 0 0 0,-1 1 0 0 0,1 0 0 0 0,0-1 0 0 0,0 1 0 0 0,-1 0 0 0 0,1 0 0 0 0,-1-1 0 0 0,0 1 0 0 0,0 0 0 0 0,1 0 0 0 0,-1 0 0 0 0,0 1 2 0 0,0 11-23 0 0,1 4-68 0 0,0-16 75 0 0,-1 0 1 0 0,0 0 0 0 0,1 0-1 0 0,-1 0 1 0 0,1-1-1 0 0,0 1 1 0 0,0 0 0 0 0,0 0-1 0 0,0-1 1 0 0,0 1 0 0 0,0-1-1 0 0,0 1 1 0 0,1 0 13 0 0,0 1-140 0 0,0 0 50 0 0,-2 0 30 0 0,0 1 23 0 0,0-1 7 0 0,1-1-20 0 0,1 3-4 0 0,0-1-79 0 0,-1-2 19 0 0,0 0-40 0 0,0 0-46 0 0,0 0-52 0 0,0 0-59 0 0,1 0-65 0 0,-2 0 86 0 0,1-1-33 0 0,0 0-35 0 0,-1 0-38 0 0,1 0-38 0 0,0 0-41 0 0,-1 0-43 0 0,1-1-44 0 0,3 2-1501 0 0,5-1-1170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05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7800 0 0,'0'0'174'0'0,"0"0"29"0"0,0 0 13 0 0,0 3-31 0 0,0 2-147 0 0,0 3 50 0 0,0-1 70 0 0,0-1 86 0 0,3-1 290 0 0,1 1-347 0 0,-1-1 34 0 0,1 9 296 0 0,-2 19 589 0 0,-2-30-1019 0 0,1 8 269 0 0,6 1 45 0 0,-1 1-32 0 0,-5-2-71 0 0,0 2-21 0 0,-1-3-78 0 0,0-6-134 0 0,1-1-1 0 0,-1 1 0 0 0,1-1 0 0 0,0 0 0 0 0,0 0 0 0 0,0 1 0 0 0,0-1-64 0 0,6 10 271 0 0,-6-10-202 0 0,-1 0 0 0 0,1 0 0 0 0,0-1 0 0 0,-1 1 0 0 0,0 0 0 0 0,1 0 0 0 0,-1 0-1 0 0,0 0 1 0 0,0 0 0 0 0,-1 3-69 0 0,0 9 261 0 0,1-12-262 0 0,0 0 39 0 0,-1 9 160 0 0,3 8 252 0 0,0-13-295 0 0,3 1-23 0 0,-1-1-30 0 0,-2-2 8 0 0,0 1 32 0 0,-2 2 65 0 0,0-4-209 0 0,0-1 71 0 0,0-1 59 0 0,0-2 49 0 0,-1-1 175 0 0,1-3 246 0 0,0 0-257 0 0,0 0-58 0 0,1 1-142 0 0,-1 1-52 0 0,1 0-60 0 0,-1 0-50 0 0,1 0-53 0 0,0 1-62 0 0,5-3 197 0 0,-1 0-33 0 0,-3-9-11 0 0,-1 4 2 0 0,1 1 0 0 0,0-1 0 0 0,0 0 0 0 0,1 1 0 0 0,0 0 1 0 0,3-5-20 0 0,4-12 15 0 0,-6 10 7 0 0,2 1-1 0 0,0 1 1 0 0,4-7-22 0 0,-5 11 1 0 0,1 1 1 0 0,0-1-1 0 0,0 1 1 0 0,1 1-1 0 0,2-3-1 0 0,4-3-5 0 0,-5 4 9 0 0,0 1-1 0 0,1 0 1 0 0,3-1-4 0 0,9-3-18 0 0,-18 11 9 0 0,0 0 0 0 0,-1 0 1 0 0,1 1-1 0 0,0-1 0 0 0,0 1 1 0 0,0 0-1 0 0,1 0 9 0 0,-1-1-6 0 0,1 1 0 0 0,-1 0 1 0 0,1-1-1 0 0,-1 0 0 0 0,0 0 0 0 0,0 0 0 0 0,1 0 0 0 0,2-2 6 0 0,-4 2-4 0 0,0 0-1 0 0,1 0 0 0 0,-1 0 0 0 0,1 0 1 0 0,-1 0-1 0 0,1 1 0 0 0,-1-1 0 0 0,1 1 1 0 0,0 0-1 0 0,-1-1 0 0 0,1 1 1 0 0,-1 0-1 0 0,1 1 0 0 0,0-1 0 0 0,-1 0 1 0 0,1 1-1 0 0,-1 0 0 0 0,2 0 5 0 0,6 3-8 0 0,-7-3 7 0 0,0 1 1 0 0,0-1 0 0 0,0 0 0 0 0,1 0-1 0 0,-1 0 1 0 0,0-1 0 0 0,0 1 0 0 0,1-1-1 0 0,1 1 1 0 0,-1-1 0 0 0,-1 0 0 0 0,0 0 0 0 0,0 1 0 0 0,1 0 0 0 0,-1 0 0 0 0,0 0 0 0 0,0 0 0 0 0,0 0 0 0 0,2 1 0 0 0,6 3 0 0 0,1-1-24 0 0,-1 0-1 0 0,0 1 1 0 0,3 2 24 0 0,-12-6-1 0 0,-1-1-2 0 0,0 1 0 0 0,0 0 1 0 0,0-1-1 0 0,0 1 0 0 0,0 0 0 0 0,0 0 1 0 0,-1 0-1 0 0,1 0 0 0 0,0-1 0 0 0,0 1 1 0 0,-1 0-1 0 0,1 0 0 0 0,-1 1 0 0 0,1-1 1 0 0,-1 0-1 0 0,1 0 0 0 0,-1 0 0 0 0,1 1 3 0 0,3 9-4 0 0,9 5 4 0 0,-6-11 0 0 0,-7-5 0 0 0,1 1 0 0 0,-1-1 0 0 0,1 1 0 0 0,-1-1 0 0 0,1 1 0 0 0,0-1 0 0 0,-1 1 0 0 0,0-1 0 0 0,1 1 0 0 0,-1 0 0 0 0,1-1 0 0 0,-1 1 0 0 0,0 0 0 0 0,1-1 0 0 0,-1 1 0 0 0,0 0 0 0 0,2 31 0 0 0,-2-19 6 0 0,0 16-15 0 0,0 8 76 0 0,0-28-95 0 0,0-5-77 0 0,0-2-112 0 0,0-1-255 0 0,0-1-447 0 0,0 0 703 0 0,0 0 44 0 0,0 0-3 0 0,0 0-39 0 0,0 0-1 0 0,0 0-39 0 0,0 0-45 0 0,0 0-50 0 0,0 0-55 0 0,0 0-50 0 0,0 0-44 0 0,0 0-40 0 0,0 0-151 0 0,0 0-38 0 0,0 0-184 0 0,0 0-496 0 0</inkml:trace>
  <inkml:trace contextRef="#ctx0" brushRef="#br0" timeOffset="260.71">711 111 9616 0 0,'0'0'216'0'0,"0"0"32"0"0,0 0 12 0 0,0 0-106 0 0,2 0-79 0 0,3 0-38 0 0,4 0-27 0 0,6-3-10 0 0,-7-2 45 0 0,-3 2 30 0 0,0 0 38 0 0,2 1 39 0 0,0 2 40 0 0,4-2 222 0 0,1-4 77 0 0,1 0 25 0 0,1 4-85 0 0,-11 2-366 0 0,0 0 0 0 0,1-1 0 0 0,-1 1-1 0 0,0-1 1 0 0,0 0 0 0 0,0 1 0 0 0,0-1 0 0 0,3-2-65 0 0,8-3 249 0 0,-6 3-53 0 0,2 2-51 0 0,8 2 38 0 0,-10-1-103 0 0,14 0-21 0 0,-8 0-85 0 0,0 0-36 0 0,2 0-6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19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7920 0 0,'0'0'174'0'0,"0"0"29"0"0,0 0 13 0 0,0 0 44 0 0,0 0-109 0 0,0 0 117 0 0,0 0 221 0 0,0 0 14 0 0,0 3-19 0 0,0-3-461 0 0,0 1 0 0 0,0-1 0 0 0,0 1 0 0 0,0 0 1 0 0,0-1-1 0 0,0 1 0 0 0,1-1 0 0 0,-1 1 0 0 0,0-1 0 0 0,0 1 1 0 0,0-1-1 0 0,1 1 0 0 0,-1-1 0 0 0,0 1 0 0 0,1-1 1 0 0,-1 1-1 0 0,0-1 0 0 0,1 1 0 0 0,-1-1 0 0 0,1 1 0 0 0,-1-1 1 0 0,1 0-1 0 0,-1 1 0 0 0,1-1-23 0 0,0 0 23 0 0,-1 1 0 0 0,1-1 0 0 0,0 1 0 0 0,-1-1 0 0 0,1 1 0 0 0,-1-1 0 0 0,1 1 0 0 0,-1-1 0 0 0,1 1 0 0 0,-1 0 0 0 0,0-1 0 0 0,1 1 0 0 0,-1 0 0 0 0,0-1 0 0 0,1 1 0 0 0,-1 0 0 0 0,0-1 0 0 0,0 1 0 0 0,1 0 1 0 0,-1 0-1 0 0,0-1 0 0 0,0 1 0 0 0,0 0 0 0 0,0 0 0 0 0,0 0-23 0 0,0 9 340 0 0,0 1-35 0 0,0 11 208 0 0,0-1-113 0 0,0 1-94 0 0,0-3-94 0 0,0 0-46 0 0,0 73 420 0 0,0-69-386 0 0,-2-4-60 0 0,-3 12 129 0 0,-3 13 118 0 0,10-17-202 0 0,4-6-84 0 0,-5-18-92 0 0,0 0 1 0 0,0 0-1 0 0,0 1 1 0 0,-1-1-1 0 0,1 0 1 0 0,-1 0-1 0 0,0 0 1 0 0,1 1-1 0 0,-1-1 1 0 0,-1 0-1 0 0,1 0 1 0 0,-1 4-10 0 0,-4 9 31 0 0,4-13-27 0 0,0 0 1 0 0,-1 0-1 0 0,2 1 0 0 0,-1-1 0 0 0,0 0 0 0 0,1 1 0 0 0,-1-1 0 0 0,1 0 0 0 0,0 1 0 0 0,0-1 1 0 0,1 1-1 0 0,-1-1 0 0 0,1 1-4 0 0,3 11 40 0 0,2 7 72 0 0,-3 4 43 0 0,-3-9-77 0 0,0 10-2 0 0,0 5 32 0 0,2-27-47 0 0,9 6-70 0 0,-9-9-95 0 0,-2-2 28 0 0,0 0-72 0 0,0 0-87 0 0,0 0 68 0 0,0 0-39 0 0,0 0-41 0 0,1 0-40 0 0,-1 0-392 0 0,0 0 91 0 0,0 0-53 0 0,2 0-759 0 0,2 0-599 0 0,5 0-1138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0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1 253 6832 0 0,'0'0'200'0'0,"2"-3"-8"0"0,13-6-144 0 0,-12 8-49 0 0,1 0 0 0 0,0 0 0 0 0,-1 1-1 0 0,1-1 1 0 0,0 1 0 0 0,0 0 0 0 0,0 0 1 0 0,3 0 38 0 0,-1-2 67 0 0,0 0 89 0 0,3-3 187 0 0,3 0 78 0 0,-2 1-184 0 0,-1 1-35 0 0,1-1 100 0 0,18-6 559 0 0,-18 6-629 0 0,-1 0-61 0 0,-5 2-146 0 0,0 0-34 0 0,10-6 251 0 0,4 2 38 0 0,2-2 26 0 0,-7-2-62 0 0,-4 3-152 0 0,0 2-36 0 0,-6 4-68 0 0,0 0 1 0 0,0 1-1 0 0,0-1 0 0 0,0 1 1 0 0,0-1-1 0 0,0 1 0 0 0,3 0-26 0 0,-4 0 18 0 0,0 0-1 0 0,0 0 1 0 0,-1 0 0 0 0,1 0-1 0 0,0 0 1 0 0,0-1-1 0 0,-1 1 1 0 0,1-1-1 0 0,0 0 1 0 0,0 1-18 0 0,11-11 112 0 0,-12 10-105 0 0,22-24 21 0 0,-19 23-36 0 0,1 0 4 0 0,3-1-5 0 0,-3 2-33 0 0,-4-2 46 0 0,0-7 85 0 0,-1 3 6 0 0,1-4 43 0 0,-1-4-138 0 0,0 14-5 0 0,0 0 0 0 0,0 0 1 0 0,0 0-1 0 0,0 0 1 0 0,0 1-1 0 0,0-1 1 0 0,-1 0-1 0 0,1 0 0 0 0,0 0 1 0 0,0 0-1 0 0,-1 1 1 0 0,1-1-1 0 0,0 0 1 0 0,-1 0 4 0 0,-10-5-16 0 0,7 0 16 0 0,4 5 0 0 0,0 1 0 0 0,-1-1 0 0 0,1 1 0 0 0,0 0 0 0 0,-1-1 0 0 0,1 1 0 0 0,0-1 0 0 0,-1 1 0 0 0,1 0 0 0 0,0-1 0 0 0,-1 1 0 0 0,1 0 0 0 0,0-1 0 0 0,-1 1 0 0 0,1 0 0 0 0,-1 0 0 0 0,1 0 0 0 0,-1-1 0 0 0,1 1 0 0 0,-1 0 0 0 0,1 0 0 0 0,-1 0 0 0 0,1 0 0 0 0,-1 0 0 0 0,1 0 0 0 0,-1 0 0 0 0,1 0 0 0 0,-1 0 0 0 0,1 0 0 0 0,-1 0 0 0 0,1 0 0 0 0,-1 0 0 0 0,-5 0 0 0 0,4 1 0 0 0,0-1 0 0 0,1 0 0 0 0,-1 0 0 0 0,0 0 0 0 0,1 0 0 0 0,-1 0 0 0 0,0-1 0 0 0,1 1 0 0 0,-1 0 0 0 0,0-1 0 0 0,1 1 0 0 0,-2-1 0 0 0,0-5 0 0 0,3 5 0 0 0,-1 1 0 0 0,1 0 0 0 0,0-1 0 0 0,0 1 0 0 0,0 0 0 0 0,0-1 0 0 0,0 1 0 0 0,-1 0 0 0 0,1-1 0 0 0,0 1 0 0 0,0 0 0 0 0,-1-1 0 0 0,1 1 0 0 0,0 0 0 0 0,0-1 0 0 0,-1 1 0 0 0,1 0 0 0 0,0 0 0 0 0,-1 0 0 0 0,1-1 0 0 0,0 1 0 0 0,-1 0 0 0 0,1 0 0 0 0,0 0 0 0 0,-1 0 0 0 0,1 0 0 0 0,0 0 0 0 0,-1-1 0 0 0,1 1 0 0 0,-1 0 0 0 0,1 0 0 0 0,0 0 0 0 0,-1 0 0 0 0,1 0 0 0 0,-1 0 0 0 0,1 1 0 0 0,0-1 0 0 0,-1 0 0 0 0,1 0 0 0 0,0 0 0 0 0,-1 0 0 0 0,1 0 0 0 0,0 1 0 0 0,-1-1 0 0 0,1 0 0 0 0,0 0 0 0 0,-1 0 0 0 0,1 1 0 0 0,0-1 0 0 0,-8 5 0 0 0,6-4 0 0 0,1 0 0 0 0,-1 0 0 0 0,1 0 0 0 0,0-1 0 0 0,-1 1 0 0 0,0 0 0 0 0,1-1 0 0 0,-1 1 0 0 0,1-1 0 0 0,-1 0 0 0 0,0 1 0 0 0,1-1 0 0 0,-1 0 0 0 0,0 0 0 0 0,0 0 0 0 0,1 0 0 0 0,-1 1 0 0 0,0-1 0 0 0,1 0 0 0 0,-1 1 0 0 0,1-1 0 0 0,-1 1 0 0 0,0-1 0 0 0,1 1 0 0 0,-1 0 0 0 0,1-1 0 0 0,0 1 0 0 0,-1 0 0 0 0,1 0 0 0 0,-7 4 0 0 0,-13 4 23 0 0,17-7 4 0 0,0-1-1 0 0,0 1 0 0 0,0-1 1 0 0,0 1-1 0 0,1 0 0 0 0,-1 1 1 0 0,0-1-1 0 0,1 1 0 0 0,0-1 1 0 0,-1 1-1 0 0,1 0 0 0 0,0 0 1 0 0,1 1-1 0 0,-1-1 0 0 0,-1 2-26 0 0,0 6 24 0 0,3-9-18 0 0,0 0 1 0 0,-1 0-1 0 0,1 1 1 0 0,0-1-1 0 0,0 0 0 0 0,-1 0 1 0 0,0 0-1 0 0,1 0 1 0 0,-1 0-7 0 0,1-1 2 0 0,-1 0 1 0 0,1 1-1 0 0,-1-1 1 0 0,1 1 0 0 0,0-1 0 0 0,0 1-1 0 0,0-1 1 0 0,0 1 0 0 0,0 0 0 0 0,0 0-3 0 0,-2 15 49 0 0,3-15-45 0 0,0 1 0 0 0,0-1 0 0 0,0 1 0 0 0,0-1 1 0 0,0 0-1 0 0,-1 1 0 0 0,1-1 0 0 0,-1 0 0 0 0,0 1 1 0 0,1-1-1 0 0,-1 0 0 0 0,0 0 0 0 0,0 0 1 0 0,-1 0-1 0 0,1 0 0 0 0,0 0 0 0 0,-1 0 0 0 0,1 0 1 0 0,-2 1-5 0 0,2-2 8 0 0,-1 1 1 0 0,1-1 0 0 0,0 1 0 0 0,-1-1-1 0 0,1 1 1 0 0,0 0 0 0 0,0 0-1 0 0,0 0 1 0 0,0 0 0 0 0,1-1 0 0 0,-1 2-9 0 0,-1 23 145 0 0,2-24-133 0 0,-1 0 0 0 0,1-1 0 0 0,0 1-1 0 0,-1 0 1 0 0,1 0 0 0 0,-1-1 0 0 0,1 1 0 0 0,-1 0 0 0 0,0-1 0 0 0,1 1 0 0 0,-1 0 0 0 0,0-1-1 0 0,0 1-11 0 0,0-1 12 0 0,0 1 0 0 0,0-1 0 0 0,0 1 0 0 0,0-1 1 0 0,1 1-1 0 0,-1 0 0 0 0,0 0 0 0 0,1-1 0 0 0,0 1 0 0 0,-1 0 0 0 0,1 0 0 0 0,0-1 0 0 0,0 1-12 0 0,0 61 414 0 0,0-62-410 0 0,0-1 0 0 0,-1 1 0 0 0,1-1 0 0 0,0 1 0 0 0,0-1 0 0 0,0 1 0 0 0,0-1 0 0 0,0 1 0 0 0,0-1 0 0 0,0 1 0 0 0,1-1 0 0 0,-1 1 0 0 0,0-1 0 0 0,0 1 0 0 0,0-1 0 0 0,0 1 0 0 0,1-1 0 0 0,-1 1 0 0 0,0-1 0 0 0,0 0 0 0 0,1 1 0 0 0,-1-1 0 0 0,0 1 0 0 0,1-1 0 0 0,-1 0 0 0 0,0 1 0 0 0,1-1 0 0 0,-1 0 0 0 0,1 1 0 0 0,-1-1 0 0 0,1 0 0 0 0,-1 0-4 0 0,7 5 58 0 0,-1 6 25 0 0,-5-10-78 0 0,-1 0 0 0 0,1 0 0 0 0,-1 0 0 0 0,1 0 0 0 0,-1 0-1 0 0,1 0 1 0 0,-1 0 0 0 0,1 0 0 0 0,0 0 0 0 0,0 0 0 0 0,-1-1 0 0 0,1 1-1 0 0,0 0 1 0 0,0 0 0 0 0,0-1 0 0 0,0 1-5 0 0,12 4 28 0 0,-10-1-9 0 0,2 3 15 0 0,19-2-7 0 0,-11 2 8 0 0,-11-7-31 0 0,-1 1-1 0 0,0 0 1 0 0,1 0-1 0 0,-1-1 0 0 0,1 1 1 0 0,-1 0-1 0 0,1-1 1 0 0,-1 0-1 0 0,1 1 1 0 0,-1-1-1 0 0,1 0 0 0 0,0 0 1 0 0,-1 0-4 0 0,33 0 88 0 0,-4 0-76 0 0,0 0-84 0 0,2 0-89 0 0,-25 0 116 0 0,-2 0-13 0 0,-1 0-23 0 0,-1 0-39 0 0,1-1-18 0 0,-1 1-41 0 0,0-1-45 0 0,0 1-53 0 0,0-1-55 0 0,0 0-52 0 0,0 0-47 0 0,1-1-39 0 0,-1 1-140 0 0,1-1-40 0 0,1 0-169 0 0,2-1-451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0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378 34 9616 0 0,'0'0'216'0'0,"-2"0"32"0"0,-12 0 12 0 0,5-1-106 0 0,3-1-79 0 0,-2-3-25 0 0,6 4-50 0 0,1 0 0 0 0,-1 0-1 0 0,1 1 1 0 0,-1-1 0 0 0,1 0 0 0 0,-1 0-1 0 0,1 1 1 0 0,-1-1 0 0 0,1 1 0 0 0,-1 0-1 0 0,0-1 1 0 0,1 1 0 0 0,-1 0 0 0 0,0 0 0 0 0,-5-1 28 0 0,1-1 49 0 0,-5-3 182 0 0,10 4-212 0 0,-1 0 1 0 0,1 0 0 0 0,-1 0-1 0 0,1 1 1 0 0,-1-1 0 0 0,0 0 0 0 0,1 1-1 0 0,-1-1 1 0 0,0 1 0 0 0,0 0-1 0 0,0-1 1 0 0,1 1 0 0 0,-1 0-48 0 0,-12 0 512 0 0,-1-1-90 0 0,4 1-184 0 0,0 0-33 0 0,-11-1 114 0 0,3 3-101 0 0,3 1-76 0 0,9 0-17 0 0,0 0 1 0 0,0 0-1 0 0,-6 5-125 0 0,-3 1 176 0 0,6-4-62 0 0,1-1-33 0 0,-4 5-8 0 0,11-6-57 0 0,-1-1 0 0 0,0 0 0 0 0,0 0 1 0 0,0-1-1 0 0,0 1 0 0 0,-1 0-16 0 0,2-1 9 0 0,0 0-1 0 0,0-1 1 0 0,1 1-1 0 0,-1 1 1 0 0,0-1-1 0 0,0 0 1 0 0,1 0-1 0 0,-1 0 1 0 0,1 1-1 0 0,-1-1 1 0 0,1 1-1 0 0,-1 0 1 0 0,1 0-9 0 0,-15 30 12 0 0,0-1-12 0 0,16-30 0 0 0,0-1 0 0 0,-1 1 0 0 0,1 0 0 0 0,0 0 0 0 0,0-1 0 0 0,-1 1 0 0 0,1 0 0 0 0,0-1 0 0 0,0 1 0 0 0,0 0 0 0 0,0 0 0 0 0,0-1 0 0 0,0 1 0 0 0,0 0 0 0 0,1-1 0 0 0,-1 1 0 0 0,0 0 0 0 0,0 0 0 0 0,0-1 0 0 0,1 1 0 0 0,-1 0 0 0 0,13 15 0 0 0,-10-13 0 0 0,-1 0 0 0 0,1 0 0 0 0,-1 0 0 0 0,0 1 0 0 0,0-1 0 0 0,0 2 0 0 0,0-2 0 0 0,0 1 0 0 0,0-1 0 0 0,0 0 0 0 0,0 0 0 0 0,0 0 0 0 0,2 1 0 0 0,27 38 0 0 0,-12-31 0 0 0,5 8 0 0 0,-15-11 0 0 0,0 0 0 0 0,1-1 0 0 0,0 0 0 0 0,4 1 0 0 0,5 4 0 0 0,-15-9 0 0 0,1 0 0 0 0,0 0 0 0 0,-1 0 0 0 0,1-1 0 0 0,3 1 0 0 0,14 3 0 0 0,-18-5 0 0 0,0 0 0 0 0,0 0 0 0 0,0 0 0 0 0,0 1 0 0 0,0-1 0 0 0,0 1 0 0 0,0 0 0 0 0,-1 0 0 0 0,1 1 0 0 0,-1-1 0 0 0,1 1 0 0 0,-1-1 0 0 0,2 4 0 0 0,3 1 0 0 0,-5-3 0 0 0,0-1 0 0 0,0 0 0 0 0,0 0 0 0 0,1 0 0 0 0,0 0 0 0 0,0-1 0 0 0,27 14 0 0 0,-17-10 0 0 0,-14-6 2 0 0,0 1 1 0 0,1-1-1 0 0,-1 1 1 0 0,0 0-1 0 0,0-1 0 0 0,1 1 1 0 0,-1 0-1 0 0,0-1 1 0 0,0 1-1 0 0,0 0 1 0 0,0-1-1 0 0,0 1 1 0 0,0 0-1 0 0,0-1 1 0 0,0 1-3 0 0,0 7 241 0 0,-2-3-81 0 0,-2-1 34 0 0,-3 0 14 0 0,3 3-12 0 0,0-3-65 0 0,-6-2-85 0 0,-21-2-67 0 0,-40 0 77 0 0,50 0-72 0 0,0 0-40 0 0,6 0-19 0 0,0 0-34 0 0,0 0-40 0 0,1 0-45 0 0,9-2-257 0 0,5 2 451 0 0,-4-4-208 0 0,3 3 96 0 0,-1-1-38 0 0,0 1-10 0 0,1 0-37 0 0,-1 0-43 0 0,1 0-49 0 0,-1 0-51 0 0,1 1-49 0 0,-1-1-42 0 0,0 1-38 0 0,1 0-136 0 0,-1 0-36 0 0,-4-1-1414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1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33 9728 0 0,'0'0'222'0'0,"0"0"30"0"0,-3 0 18 0 0,-3-1-117 0 0,2-1-80 0 0,1-3-33 0 0,1 0-34 0 0,-11 0-6 0 0,4-2 18 0 0,4 3 48 0 0,4 3 150 0 0,-1 0-47 0 0,0 0-41 0 0,1 0-34 0 0,-3 1 30 0 0,-1 1-39 0 0,3-1-29 0 0,1 0 38 0 0,-5 0 123 0 0,-12 0 401 0 0,-1 0-39 0 0,0 0-50 0 0,-1 0-64 0 0,12 2-326 0 0,-3 4-2 0 0,-3 0-10 0 0,3-4-12 0 0,4-1-72 0 0,-1 2 43 0 0,-14 12 295 0 0,11-4-164 0 0,5-3-122 0 0,2-3-64 0 0,1 0-58 0 0,1 10 70 0 0,1-4-34 0 0,1-9-8 0 0,-1 1-1 0 0,1 0 0 0 0,0 0 0 0 0,0 0 0 0 0,0-1 0 0 0,1 1 0 0 0,-1 0 0 0 0,1 0 0 0 0,-1 0 0 0 0,1-1 1 0 0,0 2-1 0 0,10 1 0 0 0,-6 8 0 0 0,-3-9 0 0 0,1-1 0 0 0,-1 0 0 0 0,1 1 0 0 0,0-1 0 0 0,0-1 0 0 0,2 3 0 0 0,-2-2 0 0 0,0 0 0 0 0,0-1 0 0 0,0 1 0 0 0,0 1 0 0 0,-1-1 0 0 0,2 3 0 0 0,1 4 0 0 0,-5-8 0 0 0,1-1 0 0 0,-1 1 0 0 0,1-1 0 0 0,0 0 0 0 0,-1 1 0 0 0,1-1 0 0 0,0 0 0 0 0,0 1 0 0 0,0-1 0 0 0,0 0 0 0 0,0 0 0 0 0,0 0 0 0 0,1 0 0 0 0,-1 0 0 0 0,0 0 0 0 0,1 0 0 0 0,10 7 0 0 0,-7-5 0 0 0,0 0 0 0 0,1 1 0 0 0,-1-1 0 0 0,0 1 0 0 0,-1 1 0 0 0,1-1 0 0 0,-1 1 0 0 0,0 0 0 0 0,2 1 0 0 0,-1 4 0 0 0,-4-7 0 0 0,0-1 0 0 0,0 0 0 0 0,0 0 0 0 0,1 1 0 0 0,-1-1 0 0 0,1 0 0 0 0,-1 0 0 0 0,1 0 0 0 0,0-1 0 0 0,-1 1 0 0 0,1 0 0 0 0,0-1 0 0 0,0 1 0 0 0,0-1 0 0 0,0 1 0 0 0,2-1 0 0 0,7 3 0 0 0,-8-4 0 0 0,0 1 0 0 0,0-1 0 0 0,-1 1 0 0 0,1 0 0 0 0,-1 0 0 0 0,1 0 0 0 0,-1 0 0 0 0,1 1 0 0 0,-1-1 0 0 0,0 1 0 0 0,1-1 0 0 0,-1 1 0 0 0,0 0 0 0 0,0 0 0 0 0,0 0 0 0 0,0 0 0 0 0,-1 0 0 0 0,1 0 0 0 0,1 3 0 0 0,1 5 3 0 0,-3-8 0 0 0,-1-1 0 0 0,0 0 0 0 0,1 0-1 0 0,-1 0 1 0 0,1 0 0 0 0,-1 0 0 0 0,1 0-1 0 0,0 0 1 0 0,-1 0 0 0 0,1 0 0 0 0,0 0-1 0 0,0 0 1 0 0,0 0 0 0 0,-1-1 0 0 0,1 1-1 0 0,0 0 1 0 0,0-1 0 0 0,1 1-3 0 0,7 4 11 0 0,8 4 56 0 0,-17-8-61 0 0,1 0 1 0 0,-1 0-1 0 0,1 0 1 0 0,0-1-1 0 0,-1 1 0 0 0,1 0 1 0 0,-1 0-1 0 0,0 0 1 0 0,1 0-1 0 0,-1 0 0 0 0,0 0 1 0 0,0 0-1 0 0,1 0 1 0 0,-1 0-1 0 0,0 0 0 0 0,0 0 1 0 0,0 0-1 0 0,0 0-6 0 0,0 2 82 0 0,0-3 16 0 0,0 0 81 0 0,0 2 40 0 0,0-1-187 0 0,0 1 1 0 0,0-1 0 0 0,-1 0 0 0 0,1 0 0 0 0,0 0 0 0 0,0 0 0 0 0,0 0 0 0 0,-1 0 0 0 0,1 0 0 0 0,-1 1-1 0 0,1-1 1 0 0,-1 0-33 0 0,-14 16 453 0 0,11-14-424 0 0,0 0 34 0 0,2-2-10 0 0,-1 0-1 0 0,0 0 1 0 0,1 0 0 0 0,-1 0-1 0 0,0-1 1 0 0,0 1 0 0 0,1-1-1 0 0,-3 1-52 0 0,-5-1 62 0 0,-9 2 12 0 0,6 4-38 0 0,11-5-31 0 0,-1 0-1 0 0,1 0 0 0 0,0 0 0 0 0,-1 0 0 0 0,1 0 0 0 0,-1-1 0 0 0,1 1 1 0 0,-1-1-1 0 0,1 1 0 0 0,-1-1 0 0 0,-2 0-4 0 0,-14 0 49 0 0,-12 1 5 0 0,5-5-40 0 0,13-2-14 0 0,12 5 0 0 0,-1 0 0 0 0,1 0 0 0 0,-1 0 0 0 0,1 1 0 0 0,0-1 0 0 0,-1 1 0 0 0,0-1 0 0 0,1 1 0 0 0,-1 0 0 0 0,1-1 0 0 0,-1 1 0 0 0,1 0 0 0 0,-1 0 0 0 0,2 0-3 0 0,-10 0-64 0 0,-13 0-15 0 0,16 0 31 0 0,0 0-33 0 0,-1 0-63 0 0,1 0-71 0 0,0 0-88 0 0,0 0-104 0 0,7 0 398 0 0,0 0-1 0 0,0 0 0 0 0,-1 0 0 0 0,1 0 0 0 0,0 0 0 0 0,0 0 1 0 0,0 0-1 0 0,0 0 0 0 0,0 0 0 0 0,0 0 0 0 0,0 0 0 0 0,0 0 1 0 0,0 0-1 0 0,0 0 0 0 0,-1 0 0 0 0,1 0 0 0 0,0 0 0 0 0,0 0 1 0 0,0 0-1 0 0,0 0 0 0 0,0 0 0 0 0,0 0 0 0 0,0 0 0 0 0,0 0 0 0 0,0 0 1 0 0,0 0-1 0 0,0 0 0 0 0,-1 0 0 0 0,1 0 0 0 0,0 0 0 0 0,0 0 1 0 0,0-1-1 0 0,0 1 0 0 0,0 0 0 0 0,0 0 0 0 0,0 0 0 0 0,0 0 1 0 0,0 0-1 0 0,0 0 0 0 0,0 0 0 0 0,0 0 0 0 0,0 0 0 0 0,0 0 0 0 0,0 0 1 0 0,0-1-1 0 0,0 1 0 0 0,0 0 0 0 0,0 0 0 0 0,0 0 0 0 0,0 0 1 0 0,0 0-1 0 0,0 0 0 0 0,0 0 0 0 0,0 0 0 0 0,0 0 0 0 0,0 0 1 0 0,0-1 12 0 0,0 1-51 0 0,0-1 0 0 0,0 0 0 0 0,0 1 0 0 0,0-1 0 0 0,0 0 0 0 0,0 1 0 0 0,0-1 0 0 0,0 0 0 0 0,-1 1 0 0 0,1-1 0 0 0,0 0 0 0 0,0 1 0 0 0,-1-1 0 0 0,1 0 1 0 0,-1 1 50 0 0,1-1-55 0 0,-1 1 0 0 0,0 0 0 0 0,0-1 0 0 0,1 1 0 0 0,-1 0 0 0 0,0 0 1 0 0,0-1-1 0 0,0 1 0 0 0,0 0 0 0 0,1 0 0 0 0,-1 0 0 0 0,0 0 0 0 0,0 0 1 0 0,-1 0 54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2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16 8832 0 0,'0'0'258'0'0,"-2"0"2"0"0,-18-1-169 0 0,18 1-87 0 0,0 0 0 0 0,0-1 0 0 0,1 1 1 0 0,-1-1-1 0 0,0 1 0 0 0,0-1 0 0 0,1 0 1 0 0,-1 0-1 0 0,1 0 0 0 0,-1 0 0 0 0,-1-1-4 0 0,0 0 45 0 0,0 0 38 0 0,-1 1 49 0 0,-2 1 62 0 0,0 2 349 0 0,-5 7-45 0 0,4-6-205 0 0,-1-2 36 0 0,3 2 101 0 0,-3 3-184 0 0,-20 10 426 0 0,19-12-489 0 0,9-4-180 0 0,-5 3 82 0 0,5-3-66 0 0,-1 0-1 0 0,0 0 1 0 0,1 1 0 0 0,-1-1-1 0 0,0 0 1 0 0,1 1-1 0 0,-1-1 1 0 0,1 1 0 0 0,-1-1-1 0 0,1 0 1 0 0,-1 1-1 0 0,1-1 1 0 0,-1 1 0 0 0,1 0-1 0 0,-1-1 1 0 0,1 1-1 0 0,0-1 1 0 0,-1 1 0 0 0,1 0-1 0 0,0-1 1 0 0,0 1-1 0 0,-1 0-18 0 0,-1 4 72 0 0,1-4-38 0 0,-1 1-1 0 0,1 0 1 0 0,0-1 0 0 0,-1 1 0 0 0,1-1 0 0 0,-1 0 0 0 0,0 1 0 0 0,1-1 0 0 0,-1 0 0 0 0,0 0 0 0 0,0 0 0 0 0,0 0 0 0 0,-1 0-34 0 0,-8 5 151 0 0,1 1-67 0 0,7-3-42 0 0,0-1 0 0 0,1 1 0 0 0,-1 0 0 0 0,1 0 0 0 0,-2 3-42 0 0,-8 12 160 0 0,8-13-24 0 0,4 1-86 0 0,-1-2-10 0 0,-3 2 6 0 0,-4 4 33 0 0,8-10-76 0 0,0-1 1 0 0,0 1 0 0 0,0-1 0 0 0,0 0-1 0 0,-1 1 1 0 0,1-1 0 0 0,0 1 0 0 0,0-1 0 0 0,0 0-1 0 0,0 1 1 0 0,0-1 0 0 0,0 1 0 0 0,0-1-1 0 0,0 0 1 0 0,0 1 0 0 0,0-1 0 0 0,0 1-1 0 0,1-1 1 0 0,-1 0 0 0 0,0 1 0 0 0,0-1-1 0 0,0 0 1 0 0,0 1 0 0 0,1-1 0 0 0,-1 0-1 0 0,0 1 1 0 0,0-1-4 0 0,11 6 126 0 0,-6 4 2 0 0,6-5 0 0 0,-6 6 0 0 0,5-6 0 0 0,-5 2-45 0 0,-5-7-78 0 0,0 1 1 0 0,1-1-1 0 0,-1 0 1 0 0,0 1-1 0 0,0-1 0 0 0,1 1 1 0 0,-1-1-1 0 0,0 0 0 0 0,1 1 1 0 0,-1-1-1 0 0,1 0 1 0 0,-1 1-1 0 0,0-1 0 0 0,1 0 1 0 0,-1 1-1 0 0,1-1 1 0 0,-1 0-1 0 0,1 0 0 0 0,-1 0 1 0 0,1 0-1 0 0,-1 1 1 0 0,1-1-1 0 0,-1 0 0 0 0,1 0 1 0 0,-1 0-1 0 0,1 0 1 0 0,-1 0-1 0 0,1 0 0 0 0,-1 0 1 0 0,1 0-1 0 0,-1 0 0 0 0,1-1-4 0 0,16 2 139 0 0,-12 0-97 0 0,1-1 1 0 0,-1 0-1 0 0,0 0 1 0 0,0 0-1 0 0,1-1 1 0 0,-1 0-1 0 0,0 0 0 0 0,2 0-43 0 0,3-2 47 0 0,24-10 97 0 0,-26 9-113 0 0,19-8 67 0 0,-22 10-82 0 0,23-8 26 0 0,-24 9-41 0 0,-1-1 0 0 0,1 0 0 0 0,-1 0 0 0 0,0 0 0 0 0,0 0 0 0 0,0-1-1 0 0,1 0 0 0 0,0 0 0 0 0,-1 0 0 0 0,1 0 0 0 0,1 0 0 0 0,-1 1 0 0 0,2-1 0 0 0,-3 1 1 0 0,0 1 0 0 0,0-1 0 0 0,-1 1-1 0 0,1-1 1 0 0,0 0 0 0 0,-1 0 0 0 0,1 0 0 0 0,-1-1 0 0 0,0 1 0 0 0,0 0-1 0 0,0-1 1 0 0,0 0 0 0 0,0 0-1 0 0,6-12 41 0 0,16-33-29 0 0,-21 35-28 0 0,-3 21-69 0 0,0-1 40 0 0,0 38-45 0 0,-1-36 80 0 0,1 1 8 0 0,14 18 2 0 0,-12-12 1 0 0,-2-15-2 0 0,0 0 0 0 0,0 0 1 0 0,0-1-1 0 0,0 1 0 0 0,0 0 1 0 0,0 0-1 0 0,0 0 0 0 0,1 0 0 0 0,-1-1 1 0 0,0 1-1 0 0,0 0 0 0 0,1 0 0 0 0,-1 0 1 0 0,0-1-1 0 0,1 1 1 0 0,6 4-29 0 0,-7-5 28 0 0,1 0 1 0 0,-1 0-1 0 0,0 1 0 0 0,1-1 0 0 0,-1 0 1 0 0,1 1-1 0 0,-1-1 0 0 0,0 0 0 0 0,1 1 1 0 0,-1-1-1 0 0,0 0 0 0 0,1 1 0 0 0,-1-1 0 0 0,0 1 1 0 0,0-1-1 0 0,1 1 0 0 0,-1-1 0 0 0,0 0 1 0 0,0 1-1 0 0,0-1 0 0 0,0 1 0 0 0,1-1 0 0 0,-1 1 1 0 0,0-1-1 0 0,0 1 0 0 0,0-1 0 0 0,0 1 1 0 0,0-1-1 0 0,0 1 0 0 0,0-1 0 0 0,-1 1 1 0 0,1 0-1 0 0,3 15 1 0 0,-3-15 0 0 0,1-1 0 0 0,0 1 0 0 0,-1 0 0 0 0,1 0 0 0 0,0 0 0 0 0,0 0 0 0 0,0-1 0 0 0,0 1 0 0 0,0 0 0 0 0,-1-1 0 0 0,1 1 0 0 0,0 0 0 0 0,0-1 0 0 0,1 1 0 0 0,-1-1 0 0 0,0 0 1 0 0,10 7-2 0 0,-6 3 1 0 0,6-4-10 0 0,-7 0-38 0 0,0-1-112 0 0,6-3-113 0 0,-8-2 145 0 0,-1 0 65 0 0,0 0 56 0 0,2 0 90 0 0,-2 0-80 0 0,0 0-57 0 0,0 0-86 0 0,1 0-80 0 0,-1 0-110 0 0,0 0 118 0 0,-1 0-35 0 0,1 0-36 0 0,0 0-41 0 0,-1 0-36 0 0,0 0-51 0 0,0 0-45 0 0,0 0-40 0 0,0 0-143 0 0,0 0-39 0 0,0 0-173 0 0,0 0-468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3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9960 0 0,'0'0'222'0'0,"0"3"30"0"0,-1 4-114 0 0,2 2 59 0 0,12 20 79 0 0,-12-28-275 0 0,-1 1-1 0 0,1-1 1 0 0,-1 1-1 0 0,1-1 1 0 0,-1 1 0 0 0,0-1-1 0 0,0 1 1 0 0,0-1-1 0 0,0 1 1 0 0,0-1-1 0 0,0 7 26 0 0,3-1 74 0 0,-1-3 55 0 0,1 0-30 0 0,-1 0-20 0 0,0-1 13 0 0,-1 0 37 0 0,0 0 69 0 0,0-1 29 0 0,-1 2 70 0 0,1-1 82 0 0,-1 2 92 0 0,0-2-184 0 0,0 10 356 0 0,2-3-115 0 0,1-8-345 0 0,1 0-13 0 0,-1 0-13 0 0,-1 0 0 0 0,-1 0-21 0 0,-1 0 52 0 0,1 2 62 0 0,-1 1 73 0 0,0-3-286 0 0,0 2 108 0 0,0 11 637 0 0,0-12-680 0 0,0-1-48 0 0,0 1 284 0 0,0-3-117 0 0,2 2-50 0 0,9 9-6 0 0,-9-8-14 0 0,-2-3-34 0 0,0 0-14 0 0,0 0-1 0 0,0 0 3 0 0,0 0 10 0 0,0 0 3 0 0,0 0 0 0 0,0-6-19 0 0,1 2-52 0 0,-1 4-68 0 0,0-1-1 0 0,0 1 0 0 0,1-1 0 0 0,-1 1 1 0 0,1 0-1 0 0,-1-1 0 0 0,0 1 0 0 0,1-1 0 0 0,-1 1 1 0 0,1 0-1 0 0,-1-1 0 0 0,1 1 0 0 0,-1 0 1 0 0,1 0-1 0 0,-1-1 0 0 0,1 1 0 0 0,0 0 1 0 0,-1 0-1 0 0,1 0 0 0 0,-1 0 0 0 0,1 0 1 0 0,-1 0-1 0 0,1 0 0 0 0,0 0 0 0 0,0 0-4 0 0,4-3 72 0 0,-4 2-67 0 0,0 0 0 0 0,0 0-1 0 0,0-1 1 0 0,0 1-1 0 0,0 0 1 0 0,0-1 0 0 0,0 1-1 0 0,0-1 1 0 0,0 1-1 0 0,-1-1 1 0 0,1 1-1 0 0,-1-1 1 0 0,1 0 0 0 0,-1 1-1 0 0,0-1 1 0 0,1 0-1 0 0,-1 1 1 0 0,0-2-5 0 0,0 2 4 0 0,0-1-1 0 0,0 0 1 0 0,0 1-1 0 0,1-1 1 0 0,-1 0-1 0 0,0 1 1 0 0,1-1-1 0 0,0 1 1 0 0,-1-1 0 0 0,1 0-1 0 0,0 1 1 0 0,0 0-1 0 0,-1-1 1 0 0,1 1-1 0 0,0-1 1 0 0,0 1-1 0 0,1 0 1 0 0,-1 0-4 0 0,3-3 9 0 0,0 1 0 0 0,0 0 0 0 0,0 0 0 0 0,1 1 0 0 0,0-1-9 0 0,-1 1 1 0 0,1-1 1 0 0,-1 1 0 0 0,0-1 0 0 0,0 0-1 0 0,0-1-1 0 0,13-14 4 0 0,-12 11-23 0 0,1 1-1 0 0,0 0 1 0 0,0 0 0 0 0,0 1 0 0 0,1 0-1 0 0,3-2 20 0 0,4 0-58 0 0,4-2 22 0 0,-14 8 22 0 0,0 0 1 0 0,0 0 0 0 0,1 0 0 0 0,-1 0 0 0 0,0 1-1 0 0,1 0 1 0 0,-1 0 0 0 0,1 0 0 0 0,3 1 13 0 0,8 0-19 0 0,-15-1 16 0 0,1 0 1 0 0,0 1-1 0 0,-1-1 0 0 0,1 0 0 0 0,0 1 0 0 0,-1-1 0 0 0,1 1 0 0 0,-1-1 0 0 0,1 1 0 0 0,-1 0 1 0 0,1 0-1 0 0,-1-1 0 0 0,1 1 0 0 0,-1 1 3 0 0,7 2-26 0 0,-2-2 16 0 0,-2-1 7 0 0,21 15 2 0 0,1 0 1 0 0,-23-14-6 0 0,1 0 1 0 0,-1 1-1 0 0,1 0 0 0 0,-1 0 0 0 0,0 0 0 0 0,-1 0 0 0 0,1 0 0 0 0,0 1 0 0 0,0 1 6 0 0,3 8-11 0 0,4-7 11 0 0,-5 7 0 0 0,9 11 0 0 0,-14-22 0 0 0,0 3 0 0 0,-1-4-1 0 0,1-1 0 0 0,0 1 0 0 0,0-1 0 0 0,0 1 0 0 0,0-1-1 0 0,0 1 1 0 0,0-1 0 0 0,0 1 0 0 0,0-1 0 0 0,0 1-1 0 0,0-1 1 0 0,0 1 0 0 0,1-1 0 0 0,-1 1 0 0 0,0-1 0 0 0,0 1-1 0 0,0-1 1 0 0,1 0 0 0 0,-1 1 0 0 0,0-1 0 0 0,1 1 0 0 0,-1-1-1 0 0,0 0 1 0 0,1 1 0 0 0,-1-1 0 0 0,0 0 0 0 0,1 1-1 0 0,-1-1 1 0 0,0 0 0 0 0,1 1 0 0 0,-1-1 0 0 0,1 0 1 0 0,6 5-53 0 0,-7-5 47 0 0,1 1 1 0 0,-1 0-1 0 0,0 0 1 0 0,1 0 0 0 0,-1-1-1 0 0,0 1 1 0 0,0 0-1 0 0,0 0 1 0 0,0 0-1 0 0,1 0 1 0 0,-1-1 0 0 0,0 1-1 0 0,0 0 1 0 0,-1 1 5 0 0,1 0-91 0 0,0 0 50 0 0,0 6 48 0 0,0-5-36 0 0,0-1-26 0 0,0 0-39 0 0,0-1-21 0 0,0 1-39 0 0,0-1-45 0 0,0 1-50 0 0,0-1-55 0 0,0 1-61 0 0,0 0-67 0 0,0-1-71 0 0,0-1-898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4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7520 0 0,'0'0'217'0'0,"0"0"-88"0"0,0 0 37 0 0,0 0 4 0 0,0 0 130 0 0,0 0 240 0 0,0 0 18 0 0,0 0-22 0 0,0 0-100 0 0,0 3-42 0 0,0-3-371 0 0,0 1 0 0 0,0-1-1 0 0,0 1 1 0 0,0 0-1 0 0,0-1 1 0 0,1 1-1 0 0,-1-1 1 0 0,0 1 0 0 0,0-1-1 0 0,0 1 1 0 0,1-1-1 0 0,-1 1 1 0 0,0-1 0 0 0,1 1-1 0 0,-1-1 1 0 0,0 1-1 0 0,1-1 1 0 0,-1 1-1 0 0,0-1 1 0 0,1 1 0 0 0,-1-1-1 0 0,1 0 1 0 0,-1 1-1 0 0,1-1-22 0 0,5 6 284 0 0,-3 5-39 0 0,-3 1 16 0 0,0 1-39 0 0,0 12 129 0 0,0 5-48 0 0,0 16 63 0 0,0-30-226 0 0,1 8 58 0 0,5 6 16 0 0,1 1 28 0 0,-5-3 0 0 0,-2 111 727 0 0,1-117-825 0 0,2 0 44 0 0,13 44 478 0 0,-7-34-370 0 0,-9-28-243 0 0,1 1 0 0 0,0-1-1 0 0,-1 1 1 0 0,0-1-1 0 0,0 1 1 0 0,-1 3-53 0 0,0 18 255 0 0,6-5 10 0 0,-2-11-173 0 0,3 9 54 0 0,1-4 28 0 0,2 7 44 0 0,-5 1-64 0 0,-3-9-60 0 0,6-2-5 0 0,-2-4-44 0 0,0 5 51 0 0,-2-10-16 0 0,1-1-95 0 0,-1 0-1 0 0,-2-1 51 0 0,0 0 35 0 0,0 1 23 0 0,-1-1 35 0 0,0 1 41 0 0,0 0 47 0 0,0-18-188 0 0,0-10 20 0 0,0 24-47 0 0,0 0 0 0 0,0 1 0 0 0,1-1 0 0 0,-1 0 0 0 0,0 0 0 0 0,1 0-1 0 0,-1 1 1 0 0,1-1 0 0 0,-1 0 0 0 0,1 1 0 0 0,0-1 0 0 0,0 0 0 0 0,0 1 0 0 0,0-1-1 0 0,0 0 0 0 0,0 1 1 0 0,0-1 0 0 0,0 0 0 0 0,0 1-1 0 0,-1-1 1 0 0,1 0 0 0 0,-1 1 0 0 0,1-1-1 0 0,-1 0 1 0 0,1 0 0 0 0,-1 1 0 0 0,0-1-1 0 0,0 0 1 0 0,0-1-1 0 0,-1-8 21 0 0,1-19 3 0 0,4 8-69 0 0,0 12 34 0 0,3-9-11 0 0,-5 1-60 0 0,-2 13 55 0 0,0 0 1 0 0,1 1-1 0 0,-1-1 0 0 0,1 0 0 0 0,0 1 0 0 0,0-1 0 0 0,1 1 0 0 0,0-1 0 0 0,-1 1 0 0 0,1 0 0 0 0,3-4 27 0 0,-3 4-37 0 0,0 0 0 0 0,0 0 0 0 0,0 0 0 0 0,0 0 0 0 0,-1 0 0 0 0,2-4 37 0 0,-3 5-16 0 0,1 0 0 0 0,0 0 0 0 0,0 1 0 0 0,0-1 0 0 0,0 0 1 0 0,0 1-1 0 0,1-1 0 0 0,-1 1 0 0 0,1-1 0 0 0,0 1 0 0 0,0 0 0 0 0,0-1 16 0 0,10-8-62 0 0,1-3-5 0 0,9-8-49 0 0,-19 20 108 0 0,-1 0 0 0 0,0 1 0 0 0,0-1-1 0 0,0 1 1 0 0,1 0 0 0 0,-1-1 0 0 0,1 1 0 0 0,-1 0 0 0 0,1 0 0 0 0,0 0 0 0 0,-1 1 0 0 0,1-1 0 0 0,0 1 0 0 0,0-1 8 0 0,9 1-31 0 0,0-1 1 0 0,0 1 0 0 0,0 1 30 0 0,16 0-60 0 0,-23-1 51 0 0,0 1 0 0 0,-1 0 0 0 0,1-1-1 0 0,0 1 1 0 0,2 1 9 0 0,-4-1 0 0 0,1 0-1 0 0,-1 0 1 0 0,0 1-1 0 0,0-1 1 0 0,1 1-1 0 0,-1 0 0 0 0,0 0 1 0 0,0 0-1 0 0,0 0 1 0 0,-1 0-1 0 0,1 1 1 0 0,-1-1-1 0 0,1 1 0 0 0,0 0 1 0 0,15 24 0 0 0,-6-17-1 0 0,-10-8-3 0 0,0-1-1 0 0,0 1 0 0 0,0 0 0 0 0,0-1 1 0 0,-1 1-1 0 0,1 0 0 0 0,-1 0 0 0 0,1 1 1 0 0,-1-1-1 0 0,0 0 0 0 0,1 1 5 0 0,0 0-2 0 0,0 1 1 0 0,1-1-1 0 0,0 0 0 0 0,-1 0 0 0 0,1 0 0 0 0,3 2 2 0 0,-3-3-1 0 0,0 1-1 0 0,0 0 0 0 0,0 0 0 0 0,-1 0 1 0 0,1 0-1 0 0,1 3 2 0 0,9 20-54 0 0,-10-20 54 0 0,-3-5 0 0 0,0 0 0 0 0,1 0 0 0 0,-1 0 0 0 0,0 0 0 0 0,0 0 0 0 0,0 0 0 0 0,0 0 0 0 0,0 1 0 0 0,0-1 0 0 0,0 0 0 0 0,0 0 0 0 0,0 0 0 0 0,-1 0 0 0 0,1 0 0 0 0,0 0 0 0 0,-1 0 0 0 0,1 0 0 0 0,-1 0 0 0 0,1 0 0 0 0,-1 0 0 0 0,1 0 0 0 0,-1 0 0 0 0,0 0 0 0 0,0 0 0 0 0,0 1 0 0 0,0-1 0 0 0,1 1 0 0 0,-1-1 0 0 0,0 1 0 0 0,0-1 0 0 0,1 1 0 0 0,-1 0 0 0 0,1 0 0 0 0,-1-1 0 0 0,1 1 0 0 0,-1 1 0 0 0,1-2 0 0 0,0 0 0 0 0,0 0 0 0 0,0 0 0 0 0,0 0 0 0 0,-1 0 0 0 0,1 0 0 0 0,0 0 0 0 0,-1 0 0 0 0,1 0 0 0 0,-1-1 0 0 0,1 1 0 0 0,-1 0 0 0 0,1 0 0 0 0,-1 0 0 0 0,1-1 0 0 0,-1 1 0 0 0,0 0 0 0 0,0-1 0 0 0,1 1 0 0 0,-1 0 0 0 0,0-1 0 0 0,0 1 0 0 0,0-1 0 0 0,0 1 0 0 0,1-1 0 0 0,-1 0 0 0 0,-1 1 0 0 0,-13 10 0 0 0,3-2-4 0 0,-2-2 18 0 0,-10 8 44 0 0,-5 1 28 0 0,22-12-65 0 0,4-2-14 0 0,0-1 0 0 0,0 1-1 0 0,0-1 1 0 0,-1 0 0 0 0,1 0-1 0 0,0 0 1 0 0,0 0 0 0 0,0 0-1 0 0,-1-1 1 0 0,1 1-1 0 0,-2-1-6 0 0,2 0 0 0 0,1 0 0 0 0,-1 0 0 0 0,0 0 0 0 0,1 1 0 0 0,-1-1 0 0 0,1 1 0 0 0,-1 0 0 0 0,1-1 0 0 0,0 1 0 0 0,-1 0 0 0 0,-1 2 0 0 0,2-2 5 0 0,0 0 0 0 0,-1 0 0 0 0,1 0-1 0 0,-1 0 1 0 0,1 0 0 0 0,-1-1 0 0 0,1 1 0 0 0,-1-1 0 0 0,1 0 0 0 0,-1 1 0 0 0,-1-1-5 0 0,-9 0-130 0 0,1 0 89 0 0,-1 0 73 0 0,-26 0 238 0 0,23 0-197 0 0,1 0-93 0 0,8 0-32 0 0,0 0-36 0 0,1 0-23 0 0,0 0-35 0 0,-1 0-38 0 0,1 0-42 0 0,0 0-46 0 0,0 0-47 0 0,0 0-53 0 0,0 0-54 0 0,5 0 152 0 0,0 0-39 0 0,1 0-414 0 0,-1 0 106 0 0,1 0-53 0 0,0 0-785 0 0,0 0-615 0 0,0 0-1169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1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0 9792 0 0,'0'0'222'0'0,"0"0"30"0"0,0 0 18 0 0,0 0 35 0 0,0 0 140 0 0,0 0 61 0 0,0 0 7 0 0,0 0-22 0 0,0 0-118 0 0,0 3-56 0 0,0 1-200 0 0,0-2-62 0 0,1 0-1 0 0,-1 1 0 0 0,0-1 1 0 0,-1 0-1 0 0,1 1 1 0 0,0-1-1 0 0,-1 0 0 0 0,1 1 1 0 0,-2 1-55 0 0,-2 3 137 0 0,-2 4 59 0 0,3 5 50 0 0,3 77 497 0 0,0 1-108 0 0,0-7-112 0 0,0 162 806 0 0,0-141-717 0 0,0-76-536 0 0,0-11-32 0 0,0 15 24 0 0,0-34-136 0 0,0-1-99 0 0,0-1-174 0 0,0 0 178 0 0,0 0-48 0 0,0 0-80 0 0,0 0 95 0 0,0 0-40 0 0,0 0-43 0 0,0 0-41 0 0,0 0-37 0 0,0 0-34 0 0,0 0-251 0 0,0 0-55 0 0,0 0-817 0 0,0 0-640 0 0,0 0-1217 0 0</inkml:trace>
  <inkml:trace contextRef="#ctx0" brushRef="#br0" timeOffset="600.24">0 379 6568 0 0,'0'0'190'0'0,"0"0"-52"0"0,0 0-13 0 0,0 0 38 0 0,0 0 133 0 0,0 0 242 0 0,3 0 20 0 0,2-1-315 0 0,0-1-52 0 0,4-3 82 0 0,8-2 55 0 0,-9 6-149 0 0,3 0-8 0 0,-2-1-44 0 0,-1-2-16 0 0,3-3 13 0 0,3-2 32 0 0,-1 3 5 0 0,22-2 118 0 0,4-2-54 0 0,-15-1-55 0 0,-1 1-39 0 0,10-4 3 0 0,0 1-41 0 0,44-15 125 0 0,-45 15-167 0 0,-18 7-51 0 0,56-20 75 0 0,-13 5-46 0 0,-46 16-74 0 0,1 2-1 0 0,-1-1 1 0 0,12 0 45 0 0,-11 2-71 0 0,0-1 0 0 0,0 0 0 0 0,10-5 71 0 0,5 0-97 0 0,-8 4-16 0 0,-4 1-23 0 0,1 0-64 0 0,0-2-17 0 0,-10 3 105 0 0,1 0 0 0 0,0 1 1 0 0,-1-1-1 0 0,1 1 0 0 0,0 1 0 0 0,0-1 112 0 0,-3 1-70 0 0,-1 0 0 0 0,1 0 0 0 0,0-1 0 0 0,0 1 0 0 0,0-1 0 0 0,0 0 0 0 0,-1-1 0 0 0,1 1 0 0 0,-1-1 0 0 0,1 1 0 0 0,2-3 70 0 0,4 2-196 0 0,5 3-53 0 0,-1 0-36 0 0,-6-3 16 0 0,-5 4 349 0 0,0 2-93 0 0,0 0 37 0 0,2 7 112 0 0,-4-9-97 0 0,-1 0 1 0 0,1 1-1 0 0,0-1 1 0 0,-1 0-1 0 0,0 1 1 0 0,1-1 0 0 0,-1 0-1 0 0,0 1 1 0 0,0-1-1 0 0,0 0 1 0 0,-1 1-1 0 0,1-1 1 0 0,0 0-1 0 0,-1 0 1 0 0,0 1-1 0 0,1-1 1 0 0,-2 1-40 0 0,-4 10 153 0 0,5-10-116 0 0,0 0-1 0 0,0 0 1 0 0,0 0 0 0 0,0 0-1 0 0,1 0 1 0 0,-1 0-1 0 0,1 3-36 0 0,-1 5 116 0 0,1 4 47 0 0,0-10-108 0 0,0 1-1 0 0,-1 0 1 0 0,0 0 0 0 0,0-1 0 0 0,-1 1 0 0 0,0 0-1 0 0,0-1 1 0 0,0 1 0 0 0,-2 3-55 0 0,-7 19 242 0 0,8 8 52 0 0,2-14-106 0 0,-3 5 59 0 0,0-8-100 0 0,0-4-11 0 0,1 2 41 0 0,1-4-26 0 0,2-1 34 0 0,0-4-40 0 0,-1 0 0 0 0,0 0 0 0 0,-1 0 1 0 0,0-1-1 0 0,0 2-145 0 0,0-2 138 0 0,0 1 0 0 0,1 0 1 0 0,-1-1-1 0 0,2 1 0 0 0,-1 1-138 0 0,1 7 82 0 0,0 0 38 0 0,0 16 215 0 0,0 6 145 0 0,0 49 755 0 0,0-58-860 0 0,0-26-209 0 0,0-3 62 0 0,0 0 27 0 0,0 0 7 0 0,0 0-3 0 0,0 0-23 0 0,0 0-11 0 0,3-3-1 0 0,7-10-20 0 0,-4 0-84 0 0,4 8-37 0 0,-5-8-10 0 0,8-3-14 0 0,1 0-46 0 0,-11 9-11 0 0,-1 3 8 0 0,-1 1-1 0 0,1-1 1 0 0,0 1-1 0 0,0 0 1 0 0,1-1-1 0 0,-1 1 1 0 0,3-2-10 0 0,9-6 3 0 0,3 0-4 0 0,3-2-33 0 0,17-11-59 0 0,-27 18 65 0 0,0 1-1 0 0,0 0 0 0 0,1 0 0 0 0,0 1 0 0 0,0 0 29 0 0,15-7-65 0 0,-18 7 34 0 0,-7 3 31 0 0,1 1-1 0 0,-1 0 0 0 0,0-1 0 0 0,0 1 0 0 0,0 0 0 0 0,0 0 0 0 0,0 0 0 0 0,0 0 1 0 0,0 0-1 0 0,0 0 0 0 0,1 0 0 0 0,-1 1 0 0 0,0-1 0 0 0,0 0 0 0 0,0 0 0 0 0,0 1 0 0 0,0-1 1 0 0,0 1-1 0 0,0-1 0 0 0,0 1 0 0 0,0-1 0 0 0,0 1 0 0 0,0 0 0 0 0,0 0 1 0 0,0 0-5 0 0,1 0 0 0 0,-1 0 0 0 0,1 0 0 0 0,-1-1 0 0 0,1 1 0 0 0,0 0 0 0 0,-1-1 0 0 0,1 1 0 0 0,0-1 0 0 0,0 0 0 0 0,1 1 5 0 0,13 3-4 0 0,-13-3-4 0 0,-1 1 0 0 0,1-1 0 0 0,-1 1 0 0 0,0 0-1 0 0,0-1 1 0 0,0 1 0 0 0,0 0 0 0 0,0 0 0 0 0,0 1-1 0 0,0-1 1 0 0,-1 0 0 0 0,1 1 0 0 0,-1-1 8 0 0,5 11-43 0 0,0-8 33 0 0,-5-5 10 0 0,-1 0 0 0 0,1 1 0 0 0,-1-1 0 0 0,0 0 0 0 0,1 0 0 0 0,-1 1 0 0 0,1-1 0 0 0,-1 0 0 0 0,0 1 0 0 0,1-1 0 0 0,-1 1 0 0 0,0-1 0 0 0,1 0 0 0 0,-1 1 0 0 0,0-1 0 0 0,0 1 0 0 0,0-1 0 0 0,1 1 0 0 0,-1-1 0 0 0,0 1 0 0 0,0-1 0 0 0,0 1 0 0 0,0-1 0 0 0,0 0 0 0 0,0 1 0 0 0,0-1-1 0 0,0 1 1 0 0,0-1 0 0 0,0 1 0 0 0,0-1 0 0 0,0 1 0 0 0,0 0 0 0 0,-1 4 0 0 0,2-3 0 0 0,12 22 0 0 0,-12-20 0 0 0,0-1 0 0 0,0 1 0 0 0,-1-1 0 0 0,1 1 0 0 0,-1 0-1 0 0,0-1 1 0 0,0 1 0 0 0,0-1 0 0 0,-1 2 0 0 0,1 3-12 0 0,2-3-41 0 0,9 9 23 0 0,-9-7-12 0 0,-2 1-62 0 0,1-2-56 0 0,0-1-37 0 0,0-1-42 0 0,1 0-44 0 0,0-1-50 0 0,0 0-51 0 0,0-1-56 0 0,1 0-60 0 0,-3-1 110 0 0,1 0-54 0 0,-1-1-50 0 0,1 0-42 0 0,-1 1-155 0 0,0-1-43 0 0,0 0-187 0 0,0 0-506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19:46:25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6880 0 0,'0'0'157'0'0,"0"0"23"0"0,0 0 11 0 0,1 0-62 0 0,1 0 0 0 0,2 0 57 0 0,2 0 167 0 0,-3 0 310 0 0,-3 0 29 0 0,0 0-16 0 0,3 0-83 0 0,3 1-311 0 0,0 1-40 0 0,0 2 12 0 0,2 2 83 0 0,-6-3 196 0 0,-2 0-78 0 0,0-3-438 0 0,0 0 1 0 0,0 1-1 0 0,0-1 1 0 0,0 1-1 0 0,0-1 1 0 0,0 0-1 0 0,0 1 1 0 0,0-1-1 0 0,1 1 1 0 0,-1-1-1 0 0,0 1 1 0 0,0-1-1 0 0,0 0 1 0 0,0 1-1 0 0,0-1 1 0 0,1 0 0 0 0,-1 1-1 0 0,0-1 1 0 0,0 0-1 0 0,1 1 1 0 0,-1-1-1 0 0,0 0 1 0 0,1 1-1 0 0,-1-1 1 0 0,0 0-1 0 0,1 0 1 0 0,-1 1-1 0 0,0-1 1 0 0,1 0-1 0 0,-1 0 1 0 0,1 1-18 0 0,6 3 285 0 0,-1 7 98 0 0,1 3-99 0 0,-5-10-177 0 0,0 1 26 0 0,0 6 85 0 0,-3-5-70 0 0,1 1 76 0 0,0-3-66 0 0,0 0 36 0 0,0 6-47 0 0,0 5 57 0 0,0 1 58 0 0,0 1 59 0 0,-2-6-120 0 0,-3 1-6 0 0,-2 1-29 0 0,5 1-25 0 0,-1 8 21 0 0,-7 1 33 0 0,5 8 25 0 0,-6-18-124 0 0,9-9-16 0 0,1-1-36 0 0,1 6-16 0 0,1-6-5 0 0,-1-3-20 0 0,0 1 0 0 0,0-1 1 0 0,0 1-1 0 0,0-1 0 0 0,0 1 0 0 0,0-1 0 0 0,0 1 0 0 0,0-1 1 0 0,0 1-1 0 0,0-1 0 0 0,0 1 0 0 0,0-1 0 0 0,0 1 0 0 0,0-1 1 0 0,0 1-1 0 0,-1-1 0 0 0,1 1 0 0 0,0-1 0 0 0,0 1 0 0 0,-1-1 0 0 0,1 1 1 0 0,0-1-1 0 0,0 0 0 0 0,-1 1 0 0 0,1-1 0 0 0,-1 0 0 0 0,1 1 1 0 0,0-1-1 0 0,-1 0 0 0 0,1 1 0 0 0,-1-1 0 0 0,1 0 0 0 0,-1 0 1 0 0,1 1-1 0 0,-1-1 0 0 0,1 0 0 0 0,-1 0 0 0 0,1 0 0 0 0,-1 0 1 0 0,1 0-1 0 0,-1 1 0 0 0,1-1 0 0 0,-1 0 0 0 0,1 0 0 0 0,-1 0 0 0 0,1-1-3 0 0,-1 1 1 0 0,1 0 1 0 0,0 0-1 0 0,0 0 0 0 0,0 0 0 0 0,0 0 0 0 0,0 0 0 0 0,0 0 0 0 0,0 0 0 0 0,0 0 0 0 0,0 0 0 0 0,0 0 0 0 0,-1 0 0 0 0,1 0 0 0 0,0 0 0 0 0,0 0 0 0 0,0 0 0 0 0,0 0 0 0 0,0 0 0 0 0,0 0 1 0 0,0 0-1 0 0,0 0 0 0 0,0 0 0 0 0,0 0 0 0 0,0 0 0 0 0,-1 1 0 0 0,1-1 0 0 0,0 0 0 0 0,0 0 0 0 0,0 0 0 0 0,0 0 0 0 0,0 0 0 0 0,0 0 0 0 0,0 0 0 0 0,0 0 0 0 0,0 0 0 0 0,0 0 0 0 0,0 0 0 0 0,0 0 1 0 0,0 0-1 0 0,0 1 0 0 0,0-1 0 0 0,0 0 0 0 0,0 0 0 0 0,0 0 0 0 0,0 0 0 0 0,0 0 0 0 0,0 0 0 0 0,0 0 0 0 0,0 0 0 0 0,0 0 0 0 0,0 0 0 0 0,0 1 0 0 0,0-1 0 0 0,0 0 0 0 0,0 0 0 0 0,0 0 0 0 0,0 0-1 0 0,0 1-209 0 0,0 0 81 0 0,0 0 69 0 0,0 0 58 0 0,0 0 46 0 0,0 0 34 0 0,0 5 443 0 0,0-4-421 0 0,0 0-82 0 0,0-1-59 0 0,0 0-46 0 0,0 1-53 0 0,0-1-59 0 0,0 0-87 0 0,0 0-84 0 0,0 0-90 0 0,0 0-100 0 0,0 0-108 0 0,0 0-114 0 0,0 0-124 0 0,0 0 405 0 0,0-1-35 0 0,0 0-1664 0 0,0 0-1251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7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8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0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26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.png"/><Relationship Id="rId21" Type="http://schemas.openxmlformats.org/officeDocument/2006/relationships/image" Target="../media/image33.png"/><Relationship Id="rId42" Type="http://schemas.openxmlformats.org/officeDocument/2006/relationships/customXml" Target="../ink/ink19.xml"/><Relationship Id="rId63" Type="http://schemas.openxmlformats.org/officeDocument/2006/relationships/image" Target="../media/image54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103.png"/><Relationship Id="rId170" Type="http://schemas.openxmlformats.org/officeDocument/2006/relationships/customXml" Target="../ink/ink83.xml"/><Relationship Id="rId191" Type="http://schemas.openxmlformats.org/officeDocument/2006/relationships/image" Target="../media/image119.png"/><Relationship Id="rId205" Type="http://schemas.openxmlformats.org/officeDocument/2006/relationships/image" Target="../media/image126.png"/><Relationship Id="rId226" Type="http://schemas.openxmlformats.org/officeDocument/2006/relationships/customXml" Target="../ink/ink111.xml"/><Relationship Id="rId247" Type="http://schemas.openxmlformats.org/officeDocument/2006/relationships/image" Target="../media/image147.png"/><Relationship Id="rId107" Type="http://schemas.openxmlformats.org/officeDocument/2006/relationships/image" Target="../media/image77.png"/><Relationship Id="rId11" Type="http://schemas.openxmlformats.org/officeDocument/2006/relationships/image" Target="../media/image28.png"/><Relationship Id="rId32" Type="http://schemas.openxmlformats.org/officeDocument/2006/relationships/customXml" Target="../ink/ink14.xml"/><Relationship Id="rId53" Type="http://schemas.openxmlformats.org/officeDocument/2006/relationships/image" Target="../media/image49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98.png"/><Relationship Id="rId95" Type="http://schemas.openxmlformats.org/officeDocument/2006/relationships/image" Target="../media/image71.png"/><Relationship Id="rId160" Type="http://schemas.openxmlformats.org/officeDocument/2006/relationships/customXml" Target="../ink/ink78.xml"/><Relationship Id="rId181" Type="http://schemas.openxmlformats.org/officeDocument/2006/relationships/image" Target="../media/image114.png"/><Relationship Id="rId216" Type="http://schemas.openxmlformats.org/officeDocument/2006/relationships/customXml" Target="../ink/ink106.xml"/><Relationship Id="rId237" Type="http://schemas.openxmlformats.org/officeDocument/2006/relationships/image" Target="../media/image142.png"/><Relationship Id="rId258" Type="http://schemas.openxmlformats.org/officeDocument/2006/relationships/customXml" Target="../ink/ink127.xml"/><Relationship Id="rId22" Type="http://schemas.openxmlformats.org/officeDocument/2006/relationships/customXml" Target="../ink/ink9.xml"/><Relationship Id="rId43" Type="http://schemas.openxmlformats.org/officeDocument/2006/relationships/image" Target="../media/image44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93.png"/><Relationship Id="rId85" Type="http://schemas.openxmlformats.org/officeDocument/2006/relationships/image" Target="../media/image66.png"/><Relationship Id="rId150" Type="http://schemas.openxmlformats.org/officeDocument/2006/relationships/customXml" Target="../ink/ink73.xml"/><Relationship Id="rId171" Type="http://schemas.openxmlformats.org/officeDocument/2006/relationships/image" Target="../media/image109.png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27" Type="http://schemas.openxmlformats.org/officeDocument/2006/relationships/image" Target="../media/image137.png"/><Relationship Id="rId248" Type="http://schemas.openxmlformats.org/officeDocument/2006/relationships/customXml" Target="../ink/ink122.xml"/><Relationship Id="rId12" Type="http://schemas.openxmlformats.org/officeDocument/2006/relationships/customXml" Target="../ink/ink4.xml"/><Relationship Id="rId33" Type="http://schemas.openxmlformats.org/officeDocument/2006/relationships/image" Target="../media/image39.png"/><Relationship Id="rId108" Type="http://schemas.openxmlformats.org/officeDocument/2006/relationships/customXml" Target="../ink/ink52.xml"/><Relationship Id="rId129" Type="http://schemas.openxmlformats.org/officeDocument/2006/relationships/image" Target="../media/image88.png"/><Relationship Id="rId54" Type="http://schemas.openxmlformats.org/officeDocument/2006/relationships/customXml" Target="../ink/ink25.xml"/><Relationship Id="rId75" Type="http://schemas.openxmlformats.org/officeDocument/2006/relationships/image" Target="../media/image60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104.png"/><Relationship Id="rId182" Type="http://schemas.openxmlformats.org/officeDocument/2006/relationships/customXml" Target="../ink/ink89.xml"/><Relationship Id="rId217" Type="http://schemas.openxmlformats.org/officeDocument/2006/relationships/image" Target="../media/image132.png"/><Relationship Id="rId238" Type="http://schemas.openxmlformats.org/officeDocument/2006/relationships/customXml" Target="../ink/ink117.xml"/><Relationship Id="rId259" Type="http://schemas.openxmlformats.org/officeDocument/2006/relationships/image" Target="../media/image152.png"/><Relationship Id="rId23" Type="http://schemas.openxmlformats.org/officeDocument/2006/relationships/image" Target="../media/image34.png"/><Relationship Id="rId119" Type="http://schemas.openxmlformats.org/officeDocument/2006/relationships/image" Target="../media/image83.png"/><Relationship Id="rId44" Type="http://schemas.openxmlformats.org/officeDocument/2006/relationships/customXml" Target="../ink/ink20.xml"/><Relationship Id="rId65" Type="http://schemas.openxmlformats.org/officeDocument/2006/relationships/image" Target="../media/image55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99.png"/><Relationship Id="rId172" Type="http://schemas.openxmlformats.org/officeDocument/2006/relationships/customXml" Target="../ink/ink84.xml"/><Relationship Id="rId193" Type="http://schemas.openxmlformats.org/officeDocument/2006/relationships/image" Target="../media/image120.png"/><Relationship Id="rId207" Type="http://schemas.openxmlformats.org/officeDocument/2006/relationships/image" Target="../media/image127.png"/><Relationship Id="rId228" Type="http://schemas.openxmlformats.org/officeDocument/2006/relationships/customXml" Target="../ink/ink112.xml"/><Relationship Id="rId249" Type="http://schemas.openxmlformats.org/officeDocument/2006/relationships/image" Target="../media/image148.png"/><Relationship Id="rId13" Type="http://schemas.openxmlformats.org/officeDocument/2006/relationships/image" Target="../media/image29.png"/><Relationship Id="rId109" Type="http://schemas.openxmlformats.org/officeDocument/2006/relationships/image" Target="../media/image78.png"/><Relationship Id="rId34" Type="http://schemas.openxmlformats.org/officeDocument/2006/relationships/customXml" Target="../ink/ink15.xml"/><Relationship Id="rId55" Type="http://schemas.openxmlformats.org/officeDocument/2006/relationships/image" Target="../media/image50.png"/><Relationship Id="rId76" Type="http://schemas.openxmlformats.org/officeDocument/2006/relationships/customXml" Target="../ink/ink36.xml"/><Relationship Id="rId97" Type="http://schemas.openxmlformats.org/officeDocument/2006/relationships/image" Target="../media/image72.png"/><Relationship Id="rId120" Type="http://schemas.openxmlformats.org/officeDocument/2006/relationships/customXml" Target="../ink/ink58.xml"/><Relationship Id="rId141" Type="http://schemas.openxmlformats.org/officeDocument/2006/relationships/image" Target="../media/image94.png"/><Relationship Id="rId7" Type="http://schemas.openxmlformats.org/officeDocument/2006/relationships/image" Target="../media/image2610.png"/><Relationship Id="rId162" Type="http://schemas.openxmlformats.org/officeDocument/2006/relationships/customXml" Target="../ink/ink79.xml"/><Relationship Id="rId183" Type="http://schemas.openxmlformats.org/officeDocument/2006/relationships/image" Target="../media/image115.png"/><Relationship Id="rId218" Type="http://schemas.openxmlformats.org/officeDocument/2006/relationships/customXml" Target="../ink/ink107.xml"/><Relationship Id="rId239" Type="http://schemas.openxmlformats.org/officeDocument/2006/relationships/image" Target="../media/image143.png"/><Relationship Id="rId250" Type="http://schemas.openxmlformats.org/officeDocument/2006/relationships/customXml" Target="../ink/ink123.xml"/><Relationship Id="rId24" Type="http://schemas.openxmlformats.org/officeDocument/2006/relationships/customXml" Target="../ink/ink10.xml"/><Relationship Id="rId45" Type="http://schemas.openxmlformats.org/officeDocument/2006/relationships/image" Target="../media/image45.png"/><Relationship Id="rId66" Type="http://schemas.openxmlformats.org/officeDocument/2006/relationships/customXml" Target="../ink/ink31.xml"/><Relationship Id="rId87" Type="http://schemas.openxmlformats.org/officeDocument/2006/relationships/image" Target="../media/image67.png"/><Relationship Id="rId110" Type="http://schemas.openxmlformats.org/officeDocument/2006/relationships/customXml" Target="../ink/ink53.xml"/><Relationship Id="rId131" Type="http://schemas.openxmlformats.org/officeDocument/2006/relationships/image" Target="../media/image89.png"/><Relationship Id="rId152" Type="http://schemas.openxmlformats.org/officeDocument/2006/relationships/customXml" Target="../ink/ink74.xml"/><Relationship Id="rId173" Type="http://schemas.openxmlformats.org/officeDocument/2006/relationships/image" Target="../media/image110.png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29" Type="http://schemas.openxmlformats.org/officeDocument/2006/relationships/image" Target="../media/image138.png"/><Relationship Id="rId240" Type="http://schemas.openxmlformats.org/officeDocument/2006/relationships/customXml" Target="../ink/ink118.xml"/><Relationship Id="rId14" Type="http://schemas.openxmlformats.org/officeDocument/2006/relationships/customXml" Target="../ink/ink5.xml"/><Relationship Id="rId35" Type="http://schemas.openxmlformats.org/officeDocument/2006/relationships/image" Target="../media/image40.png"/><Relationship Id="rId56" Type="http://schemas.openxmlformats.org/officeDocument/2006/relationships/customXml" Target="../ink/ink26.xml"/><Relationship Id="rId77" Type="http://schemas.openxmlformats.org/officeDocument/2006/relationships/image" Target="../media/image61.png"/><Relationship Id="rId100" Type="http://schemas.openxmlformats.org/officeDocument/2006/relationships/customXml" Target="../ink/ink48.xml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84.png"/><Relationship Id="rId142" Type="http://schemas.openxmlformats.org/officeDocument/2006/relationships/customXml" Target="../ink/ink69.xml"/><Relationship Id="rId163" Type="http://schemas.openxmlformats.org/officeDocument/2006/relationships/image" Target="../media/image105.png"/><Relationship Id="rId184" Type="http://schemas.openxmlformats.org/officeDocument/2006/relationships/customXml" Target="../ink/ink90.xml"/><Relationship Id="rId219" Type="http://schemas.openxmlformats.org/officeDocument/2006/relationships/image" Target="../media/image133.png"/><Relationship Id="rId230" Type="http://schemas.openxmlformats.org/officeDocument/2006/relationships/customXml" Target="../ink/ink113.xml"/><Relationship Id="rId251" Type="http://schemas.openxmlformats.org/officeDocument/2006/relationships/image" Target="../media/image149.png"/><Relationship Id="rId25" Type="http://schemas.openxmlformats.org/officeDocument/2006/relationships/image" Target="../media/image35.png"/><Relationship Id="rId46" Type="http://schemas.openxmlformats.org/officeDocument/2006/relationships/customXml" Target="../ink/ink21.xml"/><Relationship Id="rId67" Type="http://schemas.openxmlformats.org/officeDocument/2006/relationships/image" Target="../media/image56.png"/><Relationship Id="rId88" Type="http://schemas.openxmlformats.org/officeDocument/2006/relationships/customXml" Target="../ink/ink42.xml"/><Relationship Id="rId111" Type="http://schemas.openxmlformats.org/officeDocument/2006/relationships/image" Target="../media/image79.png"/><Relationship Id="rId132" Type="http://schemas.openxmlformats.org/officeDocument/2006/relationships/customXml" Target="../ink/ink64.xml"/><Relationship Id="rId153" Type="http://schemas.openxmlformats.org/officeDocument/2006/relationships/image" Target="../media/image100.png"/><Relationship Id="rId174" Type="http://schemas.openxmlformats.org/officeDocument/2006/relationships/customXml" Target="../ink/ink85.xml"/><Relationship Id="rId195" Type="http://schemas.openxmlformats.org/officeDocument/2006/relationships/image" Target="../media/image121.png"/><Relationship Id="rId209" Type="http://schemas.openxmlformats.org/officeDocument/2006/relationships/image" Target="../media/image128.png"/><Relationship Id="rId220" Type="http://schemas.openxmlformats.org/officeDocument/2006/relationships/customXml" Target="../ink/ink108.xml"/><Relationship Id="rId241" Type="http://schemas.openxmlformats.org/officeDocument/2006/relationships/image" Target="../media/image144.png"/><Relationship Id="rId15" Type="http://schemas.openxmlformats.org/officeDocument/2006/relationships/image" Target="../media/image30.png"/><Relationship Id="rId36" Type="http://schemas.openxmlformats.org/officeDocument/2006/relationships/customXml" Target="../ink/ink16.xml"/><Relationship Id="rId57" Type="http://schemas.openxmlformats.org/officeDocument/2006/relationships/image" Target="../media/image51.png"/><Relationship Id="rId78" Type="http://schemas.openxmlformats.org/officeDocument/2006/relationships/customXml" Target="../ink/ink37.xml"/><Relationship Id="rId99" Type="http://schemas.openxmlformats.org/officeDocument/2006/relationships/image" Target="../media/image73.png"/><Relationship Id="rId101" Type="http://schemas.openxmlformats.org/officeDocument/2006/relationships/image" Target="../media/image74.png"/><Relationship Id="rId122" Type="http://schemas.openxmlformats.org/officeDocument/2006/relationships/customXml" Target="../ink/ink59.xml"/><Relationship Id="rId143" Type="http://schemas.openxmlformats.org/officeDocument/2006/relationships/image" Target="../media/image95.png"/><Relationship Id="rId164" Type="http://schemas.openxmlformats.org/officeDocument/2006/relationships/customXml" Target="../ink/ink80.xml"/><Relationship Id="rId185" Type="http://schemas.openxmlformats.org/officeDocument/2006/relationships/image" Target="../media/image116.png"/><Relationship Id="rId9" Type="http://schemas.openxmlformats.org/officeDocument/2006/relationships/image" Target="../media/image27.png"/><Relationship Id="rId210" Type="http://schemas.openxmlformats.org/officeDocument/2006/relationships/customXml" Target="../ink/ink103.xml"/><Relationship Id="rId26" Type="http://schemas.openxmlformats.org/officeDocument/2006/relationships/customXml" Target="../ink/ink11.xml"/><Relationship Id="rId231" Type="http://schemas.openxmlformats.org/officeDocument/2006/relationships/image" Target="../media/image139.png"/><Relationship Id="rId252" Type="http://schemas.openxmlformats.org/officeDocument/2006/relationships/customXml" Target="../ink/ink124.xml"/><Relationship Id="rId47" Type="http://schemas.openxmlformats.org/officeDocument/2006/relationships/image" Target="../media/image46.png"/><Relationship Id="rId68" Type="http://schemas.openxmlformats.org/officeDocument/2006/relationships/customXml" Target="../ink/ink32.xml"/><Relationship Id="rId89" Type="http://schemas.openxmlformats.org/officeDocument/2006/relationships/image" Target="../media/image68.png"/><Relationship Id="rId112" Type="http://schemas.openxmlformats.org/officeDocument/2006/relationships/customXml" Target="../ink/ink54.xml"/><Relationship Id="rId133" Type="http://schemas.openxmlformats.org/officeDocument/2006/relationships/image" Target="../media/image90.png"/><Relationship Id="rId154" Type="http://schemas.openxmlformats.org/officeDocument/2006/relationships/customXml" Target="../ink/ink75.xml"/><Relationship Id="rId175" Type="http://schemas.openxmlformats.org/officeDocument/2006/relationships/image" Target="../media/image111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image" Target="../media/image134.png"/><Relationship Id="rId242" Type="http://schemas.openxmlformats.org/officeDocument/2006/relationships/customXml" Target="../ink/ink119.xml"/><Relationship Id="rId37" Type="http://schemas.openxmlformats.org/officeDocument/2006/relationships/image" Target="../media/image41.png"/><Relationship Id="rId58" Type="http://schemas.openxmlformats.org/officeDocument/2006/relationships/customXml" Target="../ink/ink27.xml"/><Relationship Id="rId79" Type="http://schemas.openxmlformats.org/officeDocument/2006/relationships/image" Target="../media/image63.png"/><Relationship Id="rId102" Type="http://schemas.openxmlformats.org/officeDocument/2006/relationships/customXml" Target="../ink/ink49.xml"/><Relationship Id="rId123" Type="http://schemas.openxmlformats.org/officeDocument/2006/relationships/image" Target="../media/image85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106.png"/><Relationship Id="rId186" Type="http://schemas.openxmlformats.org/officeDocument/2006/relationships/customXml" Target="../ink/ink91.xml"/><Relationship Id="rId211" Type="http://schemas.openxmlformats.org/officeDocument/2006/relationships/image" Target="../media/image129.png"/><Relationship Id="rId232" Type="http://schemas.openxmlformats.org/officeDocument/2006/relationships/customXml" Target="../ink/ink114.xml"/><Relationship Id="rId253" Type="http://schemas.openxmlformats.org/officeDocument/2006/relationships/image" Target="../media/image150.png"/><Relationship Id="rId27" Type="http://schemas.openxmlformats.org/officeDocument/2006/relationships/image" Target="../media/image36.png"/><Relationship Id="rId48" Type="http://schemas.openxmlformats.org/officeDocument/2006/relationships/customXml" Target="../ink/ink22.xml"/><Relationship Id="rId69" Type="http://schemas.openxmlformats.org/officeDocument/2006/relationships/image" Target="../media/image57.png"/><Relationship Id="rId113" Type="http://schemas.openxmlformats.org/officeDocument/2006/relationships/image" Target="../media/image80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101.png"/><Relationship Id="rId176" Type="http://schemas.openxmlformats.org/officeDocument/2006/relationships/customXml" Target="../ink/ink86.xml"/><Relationship Id="rId197" Type="http://schemas.openxmlformats.org/officeDocument/2006/relationships/image" Target="../media/image122.png"/><Relationship Id="rId201" Type="http://schemas.openxmlformats.org/officeDocument/2006/relationships/image" Target="../media/image124.png"/><Relationship Id="rId222" Type="http://schemas.openxmlformats.org/officeDocument/2006/relationships/customXml" Target="../ink/ink109.xml"/><Relationship Id="rId243" Type="http://schemas.openxmlformats.org/officeDocument/2006/relationships/image" Target="../media/image145.png"/><Relationship Id="rId17" Type="http://schemas.openxmlformats.org/officeDocument/2006/relationships/image" Target="../media/image31.png"/><Relationship Id="rId38" Type="http://schemas.openxmlformats.org/officeDocument/2006/relationships/customXml" Target="../ink/ink17.xml"/><Relationship Id="rId59" Type="http://schemas.openxmlformats.org/officeDocument/2006/relationships/image" Target="../media/image52.png"/><Relationship Id="rId103" Type="http://schemas.openxmlformats.org/officeDocument/2006/relationships/image" Target="../media/image75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69.png"/><Relationship Id="rId145" Type="http://schemas.openxmlformats.org/officeDocument/2006/relationships/image" Target="../media/image96.png"/><Relationship Id="rId166" Type="http://schemas.openxmlformats.org/officeDocument/2006/relationships/customXml" Target="../ink/ink81.xml"/><Relationship Id="rId187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4.xml"/><Relationship Id="rId233" Type="http://schemas.openxmlformats.org/officeDocument/2006/relationships/image" Target="../media/image140.png"/><Relationship Id="rId254" Type="http://schemas.openxmlformats.org/officeDocument/2006/relationships/customXml" Target="../ink/ink125.xml"/><Relationship Id="rId28" Type="http://schemas.openxmlformats.org/officeDocument/2006/relationships/customXml" Target="../ink/ink12.xml"/><Relationship Id="rId49" Type="http://schemas.openxmlformats.org/officeDocument/2006/relationships/image" Target="../media/image47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64.png"/><Relationship Id="rId135" Type="http://schemas.openxmlformats.org/officeDocument/2006/relationships/image" Target="../media/image91.png"/><Relationship Id="rId156" Type="http://schemas.openxmlformats.org/officeDocument/2006/relationships/customXml" Target="../ink/ink76.xml"/><Relationship Id="rId177" Type="http://schemas.openxmlformats.org/officeDocument/2006/relationships/image" Target="../media/image112.png"/><Relationship Id="rId198" Type="http://schemas.openxmlformats.org/officeDocument/2006/relationships/customXml" Target="../ink/ink97.xml"/><Relationship Id="rId202" Type="http://schemas.openxmlformats.org/officeDocument/2006/relationships/customXml" Target="../ink/ink99.xml"/><Relationship Id="rId223" Type="http://schemas.openxmlformats.org/officeDocument/2006/relationships/image" Target="../media/image135.png"/><Relationship Id="rId244" Type="http://schemas.openxmlformats.org/officeDocument/2006/relationships/customXml" Target="../ink/ink120.xml"/><Relationship Id="rId18" Type="http://schemas.openxmlformats.org/officeDocument/2006/relationships/customXml" Target="../ink/ink7.xml"/><Relationship Id="rId39" Type="http://schemas.openxmlformats.org/officeDocument/2006/relationships/image" Target="../media/image42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86.png"/><Relationship Id="rId146" Type="http://schemas.openxmlformats.org/officeDocument/2006/relationships/customXml" Target="../ink/ink71.xml"/><Relationship Id="rId167" Type="http://schemas.openxmlformats.org/officeDocument/2006/relationships/image" Target="../media/image107.png"/><Relationship Id="rId188" Type="http://schemas.openxmlformats.org/officeDocument/2006/relationships/customXml" Target="../ink/ink92.xml"/><Relationship Id="rId71" Type="http://schemas.openxmlformats.org/officeDocument/2006/relationships/image" Target="../media/image58.png"/><Relationship Id="rId92" Type="http://schemas.openxmlformats.org/officeDocument/2006/relationships/customXml" Target="../ink/ink44.xml"/><Relationship Id="rId213" Type="http://schemas.openxmlformats.org/officeDocument/2006/relationships/image" Target="../media/image130.png"/><Relationship Id="rId234" Type="http://schemas.openxmlformats.org/officeDocument/2006/relationships/customXml" Target="../ink/ink115.xml"/><Relationship Id="rId2" Type="http://schemas.openxmlformats.org/officeDocument/2006/relationships/customXml" Target="../ink/ink1.xml"/><Relationship Id="rId29" Type="http://schemas.openxmlformats.org/officeDocument/2006/relationships/image" Target="../media/image37.png"/><Relationship Id="rId255" Type="http://schemas.openxmlformats.org/officeDocument/2006/relationships/image" Target="../media/image62.png"/><Relationship Id="rId40" Type="http://schemas.openxmlformats.org/officeDocument/2006/relationships/customXml" Target="../ink/ink18.xml"/><Relationship Id="rId115" Type="http://schemas.openxmlformats.org/officeDocument/2006/relationships/image" Target="../media/image81.png"/><Relationship Id="rId136" Type="http://schemas.openxmlformats.org/officeDocument/2006/relationships/customXml" Target="../ink/ink66.xml"/><Relationship Id="rId157" Type="http://schemas.openxmlformats.org/officeDocument/2006/relationships/image" Target="../media/image102.png"/><Relationship Id="rId178" Type="http://schemas.openxmlformats.org/officeDocument/2006/relationships/customXml" Target="../ink/ink87.xml"/><Relationship Id="rId61" Type="http://schemas.openxmlformats.org/officeDocument/2006/relationships/image" Target="../media/image53.png"/><Relationship Id="rId82" Type="http://schemas.openxmlformats.org/officeDocument/2006/relationships/customXml" Target="../ink/ink39.xml"/><Relationship Id="rId199" Type="http://schemas.openxmlformats.org/officeDocument/2006/relationships/image" Target="../media/image123.png"/><Relationship Id="rId203" Type="http://schemas.openxmlformats.org/officeDocument/2006/relationships/image" Target="../media/image125.png"/><Relationship Id="rId19" Type="http://schemas.openxmlformats.org/officeDocument/2006/relationships/image" Target="../media/image32.png"/><Relationship Id="rId224" Type="http://schemas.openxmlformats.org/officeDocument/2006/relationships/customXml" Target="../ink/ink110.xml"/><Relationship Id="rId245" Type="http://schemas.openxmlformats.org/officeDocument/2006/relationships/image" Target="../media/image146.png"/><Relationship Id="rId30" Type="http://schemas.openxmlformats.org/officeDocument/2006/relationships/customXml" Target="../ink/ink13.xml"/><Relationship Id="rId105" Type="http://schemas.openxmlformats.org/officeDocument/2006/relationships/image" Target="../media/image76.png"/><Relationship Id="rId126" Type="http://schemas.openxmlformats.org/officeDocument/2006/relationships/customXml" Target="../ink/ink61.xml"/><Relationship Id="rId147" Type="http://schemas.openxmlformats.org/officeDocument/2006/relationships/image" Target="../media/image97.png"/><Relationship Id="rId168" Type="http://schemas.openxmlformats.org/officeDocument/2006/relationships/customXml" Target="../ink/ink82.xml"/><Relationship Id="rId51" Type="http://schemas.openxmlformats.org/officeDocument/2006/relationships/image" Target="../media/image48.png"/><Relationship Id="rId72" Type="http://schemas.openxmlformats.org/officeDocument/2006/relationships/customXml" Target="../ink/ink34.xml"/><Relationship Id="rId93" Type="http://schemas.openxmlformats.org/officeDocument/2006/relationships/image" Target="../media/image70.png"/><Relationship Id="rId189" Type="http://schemas.openxmlformats.org/officeDocument/2006/relationships/image" Target="../media/image118.png"/><Relationship Id="rId214" Type="http://schemas.openxmlformats.org/officeDocument/2006/relationships/customXml" Target="../ink/ink105.xml"/><Relationship Id="rId235" Type="http://schemas.openxmlformats.org/officeDocument/2006/relationships/image" Target="../media/image141.png"/><Relationship Id="rId256" Type="http://schemas.openxmlformats.org/officeDocument/2006/relationships/customXml" Target="../ink/ink126.xml"/><Relationship Id="rId116" Type="http://schemas.openxmlformats.org/officeDocument/2006/relationships/customXml" Target="../ink/ink56.xml"/><Relationship Id="rId137" Type="http://schemas.openxmlformats.org/officeDocument/2006/relationships/image" Target="../media/image92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43.png"/><Relationship Id="rId62" Type="http://schemas.openxmlformats.org/officeDocument/2006/relationships/customXml" Target="../ink/ink29.xml"/><Relationship Id="rId83" Type="http://schemas.openxmlformats.org/officeDocument/2006/relationships/image" Target="../media/image65.png"/><Relationship Id="rId179" Type="http://schemas.openxmlformats.org/officeDocument/2006/relationships/image" Target="../media/image113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5" Type="http://schemas.openxmlformats.org/officeDocument/2006/relationships/image" Target="../media/image136.png"/><Relationship Id="rId246" Type="http://schemas.openxmlformats.org/officeDocument/2006/relationships/customXml" Target="../ink/ink121.xml"/><Relationship Id="rId106" Type="http://schemas.openxmlformats.org/officeDocument/2006/relationships/customXml" Target="../ink/ink51.xml"/><Relationship Id="rId127" Type="http://schemas.openxmlformats.org/officeDocument/2006/relationships/image" Target="../media/image87.png"/><Relationship Id="rId10" Type="http://schemas.openxmlformats.org/officeDocument/2006/relationships/customXml" Target="../ink/ink3.xml"/><Relationship Id="rId31" Type="http://schemas.openxmlformats.org/officeDocument/2006/relationships/image" Target="../media/image38.png"/><Relationship Id="rId52" Type="http://schemas.openxmlformats.org/officeDocument/2006/relationships/customXml" Target="../ink/ink24.xml"/><Relationship Id="rId73" Type="http://schemas.openxmlformats.org/officeDocument/2006/relationships/image" Target="../media/image59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108.png"/><Relationship Id="rId180" Type="http://schemas.openxmlformats.org/officeDocument/2006/relationships/customXml" Target="../ink/ink88.xml"/><Relationship Id="rId215" Type="http://schemas.openxmlformats.org/officeDocument/2006/relationships/image" Target="../media/image131.png"/><Relationship Id="rId236" Type="http://schemas.openxmlformats.org/officeDocument/2006/relationships/customXml" Target="../ink/ink116.xml"/><Relationship Id="rId257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8.xml"/><Relationship Id="rId21" Type="http://schemas.openxmlformats.org/officeDocument/2006/relationships/image" Target="../media/image157.png"/><Relationship Id="rId42" Type="http://schemas.openxmlformats.org/officeDocument/2006/relationships/customXml" Target="../ink/ink146.xml"/><Relationship Id="rId47" Type="http://schemas.openxmlformats.org/officeDocument/2006/relationships/image" Target="../media/image170.png"/><Relationship Id="rId63" Type="http://schemas.openxmlformats.org/officeDocument/2006/relationships/image" Target="../media/image178.png"/><Relationship Id="rId68" Type="http://schemas.openxmlformats.org/officeDocument/2006/relationships/customXml" Target="../ink/ink159.xml"/><Relationship Id="rId84" Type="http://schemas.openxmlformats.org/officeDocument/2006/relationships/customXml" Target="../ink/ink167.xml"/><Relationship Id="rId89" Type="http://schemas.openxmlformats.org/officeDocument/2006/relationships/image" Target="../media/image191.png"/><Relationship Id="rId112" Type="http://schemas.openxmlformats.org/officeDocument/2006/relationships/customXml" Target="../ink/ink181.xml"/><Relationship Id="rId16" Type="http://schemas.openxmlformats.org/officeDocument/2006/relationships/customXml" Target="../ink/ink133.xml"/><Relationship Id="rId107" Type="http://schemas.openxmlformats.org/officeDocument/2006/relationships/image" Target="../media/image200.png"/><Relationship Id="rId11" Type="http://schemas.openxmlformats.org/officeDocument/2006/relationships/image" Target="../media/image1520.png"/><Relationship Id="rId32" Type="http://schemas.openxmlformats.org/officeDocument/2006/relationships/customXml" Target="../ink/ink141.xml"/><Relationship Id="rId37" Type="http://schemas.openxmlformats.org/officeDocument/2006/relationships/image" Target="../media/image165.png"/><Relationship Id="rId53" Type="http://schemas.openxmlformats.org/officeDocument/2006/relationships/image" Target="../media/image173.png"/><Relationship Id="rId58" Type="http://schemas.openxmlformats.org/officeDocument/2006/relationships/customXml" Target="../ink/ink154.xml"/><Relationship Id="rId74" Type="http://schemas.openxmlformats.org/officeDocument/2006/relationships/customXml" Target="../ink/ink162.xml"/><Relationship Id="rId79" Type="http://schemas.openxmlformats.org/officeDocument/2006/relationships/image" Target="../media/image186.png"/><Relationship Id="rId102" Type="http://schemas.openxmlformats.org/officeDocument/2006/relationships/customXml" Target="../ink/ink176.xml"/><Relationship Id="rId90" Type="http://schemas.openxmlformats.org/officeDocument/2006/relationships/customXml" Target="../ink/ink170.xml"/><Relationship Id="rId95" Type="http://schemas.openxmlformats.org/officeDocument/2006/relationships/image" Target="../media/image194.png"/><Relationship Id="rId22" Type="http://schemas.openxmlformats.org/officeDocument/2006/relationships/customXml" Target="../ink/ink136.xml"/><Relationship Id="rId27" Type="http://schemas.openxmlformats.org/officeDocument/2006/relationships/image" Target="../media/image160.png"/><Relationship Id="rId43" Type="http://schemas.openxmlformats.org/officeDocument/2006/relationships/image" Target="../media/image168.png"/><Relationship Id="rId48" Type="http://schemas.openxmlformats.org/officeDocument/2006/relationships/customXml" Target="../ink/ink149.xml"/><Relationship Id="rId64" Type="http://schemas.openxmlformats.org/officeDocument/2006/relationships/customXml" Target="../ink/ink157.xml"/><Relationship Id="rId69" Type="http://schemas.openxmlformats.org/officeDocument/2006/relationships/image" Target="../media/image181.png"/><Relationship Id="rId113" Type="http://schemas.openxmlformats.org/officeDocument/2006/relationships/image" Target="../media/image203.png"/><Relationship Id="rId80" Type="http://schemas.openxmlformats.org/officeDocument/2006/relationships/customXml" Target="../ink/ink165.xml"/><Relationship Id="rId85" Type="http://schemas.openxmlformats.org/officeDocument/2006/relationships/image" Target="../media/image189.png"/><Relationship Id="rId12" Type="http://schemas.openxmlformats.org/officeDocument/2006/relationships/customXml" Target="../ink/ink131.xml"/><Relationship Id="rId17" Type="http://schemas.openxmlformats.org/officeDocument/2006/relationships/image" Target="../media/image155.png"/><Relationship Id="rId33" Type="http://schemas.openxmlformats.org/officeDocument/2006/relationships/image" Target="../media/image163.png"/><Relationship Id="rId38" Type="http://schemas.openxmlformats.org/officeDocument/2006/relationships/customXml" Target="../ink/ink144.xml"/><Relationship Id="rId59" Type="http://schemas.openxmlformats.org/officeDocument/2006/relationships/image" Target="../media/image176.png"/><Relationship Id="rId103" Type="http://schemas.openxmlformats.org/officeDocument/2006/relationships/image" Target="../media/image198.png"/><Relationship Id="rId108" Type="http://schemas.openxmlformats.org/officeDocument/2006/relationships/customXml" Target="../ink/ink179.xml"/><Relationship Id="rId54" Type="http://schemas.openxmlformats.org/officeDocument/2006/relationships/customXml" Target="../ink/ink152.xml"/><Relationship Id="rId70" Type="http://schemas.openxmlformats.org/officeDocument/2006/relationships/customXml" Target="../ink/ink160.xml"/><Relationship Id="rId75" Type="http://schemas.openxmlformats.org/officeDocument/2006/relationships/image" Target="../media/image184.png"/><Relationship Id="rId91" Type="http://schemas.openxmlformats.org/officeDocument/2006/relationships/image" Target="../media/image192.png"/><Relationship Id="rId96" Type="http://schemas.openxmlformats.org/officeDocument/2006/relationships/customXml" Target="../ink/ink173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139.xml"/><Relationship Id="rId36" Type="http://schemas.openxmlformats.org/officeDocument/2006/relationships/customXml" Target="../ink/ink143.xml"/><Relationship Id="rId49" Type="http://schemas.openxmlformats.org/officeDocument/2006/relationships/image" Target="../media/image171.png"/><Relationship Id="rId57" Type="http://schemas.openxmlformats.org/officeDocument/2006/relationships/image" Target="../media/image175.png"/><Relationship Id="rId106" Type="http://schemas.openxmlformats.org/officeDocument/2006/relationships/customXml" Target="../ink/ink178.xml"/><Relationship Id="rId114" Type="http://schemas.openxmlformats.org/officeDocument/2006/relationships/customXml" Target="../ink/ink182.xml"/><Relationship Id="rId10" Type="http://schemas.openxmlformats.org/officeDocument/2006/relationships/customXml" Target="../ink/ink130.xml"/><Relationship Id="rId31" Type="http://schemas.openxmlformats.org/officeDocument/2006/relationships/image" Target="../media/image162.png"/><Relationship Id="rId44" Type="http://schemas.openxmlformats.org/officeDocument/2006/relationships/customXml" Target="../ink/ink147.xml"/><Relationship Id="rId52" Type="http://schemas.openxmlformats.org/officeDocument/2006/relationships/customXml" Target="../ink/ink151.xml"/><Relationship Id="rId60" Type="http://schemas.openxmlformats.org/officeDocument/2006/relationships/customXml" Target="../ink/ink155.xml"/><Relationship Id="rId65" Type="http://schemas.openxmlformats.org/officeDocument/2006/relationships/image" Target="../media/image179.png"/><Relationship Id="rId73" Type="http://schemas.openxmlformats.org/officeDocument/2006/relationships/image" Target="../media/image183.png"/><Relationship Id="rId78" Type="http://schemas.openxmlformats.org/officeDocument/2006/relationships/customXml" Target="../ink/ink164.xml"/><Relationship Id="rId81" Type="http://schemas.openxmlformats.org/officeDocument/2006/relationships/image" Target="../media/image187.png"/><Relationship Id="rId86" Type="http://schemas.openxmlformats.org/officeDocument/2006/relationships/customXml" Target="../ink/ink168.xml"/><Relationship Id="rId94" Type="http://schemas.openxmlformats.org/officeDocument/2006/relationships/customXml" Target="../ink/ink172.xml"/><Relationship Id="rId99" Type="http://schemas.openxmlformats.org/officeDocument/2006/relationships/image" Target="../media/image196.png"/><Relationship Id="rId101" Type="http://schemas.openxmlformats.org/officeDocument/2006/relationships/image" Target="../media/image197.png"/><Relationship Id="rId9" Type="http://schemas.openxmlformats.org/officeDocument/2006/relationships/image" Target="../media/image19.png"/><Relationship Id="rId13" Type="http://schemas.openxmlformats.org/officeDocument/2006/relationships/image" Target="../media/image1530.png"/><Relationship Id="rId18" Type="http://schemas.openxmlformats.org/officeDocument/2006/relationships/customXml" Target="../ink/ink134.xml"/><Relationship Id="rId39" Type="http://schemas.openxmlformats.org/officeDocument/2006/relationships/image" Target="../media/image166.png"/><Relationship Id="rId109" Type="http://schemas.openxmlformats.org/officeDocument/2006/relationships/image" Target="../media/image201.png"/><Relationship Id="rId34" Type="http://schemas.openxmlformats.org/officeDocument/2006/relationships/customXml" Target="../ink/ink142.xml"/><Relationship Id="rId50" Type="http://schemas.openxmlformats.org/officeDocument/2006/relationships/customXml" Target="../ink/ink150.xml"/><Relationship Id="rId55" Type="http://schemas.openxmlformats.org/officeDocument/2006/relationships/image" Target="../media/image174.png"/><Relationship Id="rId76" Type="http://schemas.openxmlformats.org/officeDocument/2006/relationships/customXml" Target="../ink/ink163.xml"/><Relationship Id="rId97" Type="http://schemas.openxmlformats.org/officeDocument/2006/relationships/image" Target="../media/image195.png"/><Relationship Id="rId104" Type="http://schemas.openxmlformats.org/officeDocument/2006/relationships/customXml" Target="../ink/ink177.xml"/><Relationship Id="rId7" Type="http://schemas.openxmlformats.org/officeDocument/2006/relationships/image" Target="../media/image1510.png"/><Relationship Id="rId71" Type="http://schemas.openxmlformats.org/officeDocument/2006/relationships/image" Target="../media/image182.png"/><Relationship Id="rId92" Type="http://schemas.openxmlformats.org/officeDocument/2006/relationships/customXml" Target="../ink/ink171.xml"/><Relationship Id="rId2" Type="http://schemas.openxmlformats.org/officeDocument/2006/relationships/customXml" Target="../ink/ink128.xml"/><Relationship Id="rId29" Type="http://schemas.openxmlformats.org/officeDocument/2006/relationships/image" Target="../media/image161.png"/><Relationship Id="rId24" Type="http://schemas.openxmlformats.org/officeDocument/2006/relationships/customXml" Target="../ink/ink137.xml"/><Relationship Id="rId40" Type="http://schemas.openxmlformats.org/officeDocument/2006/relationships/customXml" Target="../ink/ink145.xml"/><Relationship Id="rId45" Type="http://schemas.openxmlformats.org/officeDocument/2006/relationships/image" Target="../media/image169.png"/><Relationship Id="rId66" Type="http://schemas.openxmlformats.org/officeDocument/2006/relationships/customXml" Target="../ink/ink158.xml"/><Relationship Id="rId87" Type="http://schemas.openxmlformats.org/officeDocument/2006/relationships/image" Target="../media/image190.png"/><Relationship Id="rId110" Type="http://schemas.openxmlformats.org/officeDocument/2006/relationships/customXml" Target="../ink/ink180.xml"/><Relationship Id="rId115" Type="http://schemas.openxmlformats.org/officeDocument/2006/relationships/image" Target="../media/image204.png"/><Relationship Id="rId61" Type="http://schemas.openxmlformats.org/officeDocument/2006/relationships/image" Target="../media/image177.png"/><Relationship Id="rId82" Type="http://schemas.openxmlformats.org/officeDocument/2006/relationships/customXml" Target="../ink/ink166.xml"/><Relationship Id="rId19" Type="http://schemas.openxmlformats.org/officeDocument/2006/relationships/image" Target="../media/image156.png"/><Relationship Id="rId14" Type="http://schemas.openxmlformats.org/officeDocument/2006/relationships/customXml" Target="../ink/ink132.xml"/><Relationship Id="rId30" Type="http://schemas.openxmlformats.org/officeDocument/2006/relationships/customXml" Target="../ink/ink140.xml"/><Relationship Id="rId35" Type="http://schemas.openxmlformats.org/officeDocument/2006/relationships/image" Target="../media/image164.png"/><Relationship Id="rId56" Type="http://schemas.openxmlformats.org/officeDocument/2006/relationships/customXml" Target="../ink/ink153.xml"/><Relationship Id="rId77" Type="http://schemas.openxmlformats.org/officeDocument/2006/relationships/image" Target="../media/image185.png"/><Relationship Id="rId100" Type="http://schemas.openxmlformats.org/officeDocument/2006/relationships/customXml" Target="../ink/ink175.xml"/><Relationship Id="rId105" Type="http://schemas.openxmlformats.org/officeDocument/2006/relationships/image" Target="../media/image199.png"/><Relationship Id="rId8" Type="http://schemas.openxmlformats.org/officeDocument/2006/relationships/customXml" Target="../ink/ink129.xml"/><Relationship Id="rId51" Type="http://schemas.openxmlformats.org/officeDocument/2006/relationships/image" Target="../media/image172.png"/><Relationship Id="rId72" Type="http://schemas.openxmlformats.org/officeDocument/2006/relationships/customXml" Target="../ink/ink161.xml"/><Relationship Id="rId93" Type="http://schemas.openxmlformats.org/officeDocument/2006/relationships/image" Target="../media/image193.png"/><Relationship Id="rId98" Type="http://schemas.openxmlformats.org/officeDocument/2006/relationships/customXml" Target="../ink/ink174.xml"/><Relationship Id="rId25" Type="http://schemas.openxmlformats.org/officeDocument/2006/relationships/image" Target="../media/image159.png"/><Relationship Id="rId46" Type="http://schemas.openxmlformats.org/officeDocument/2006/relationships/customXml" Target="../ink/ink148.xml"/><Relationship Id="rId67" Type="http://schemas.openxmlformats.org/officeDocument/2006/relationships/image" Target="../media/image180.png"/><Relationship Id="rId20" Type="http://schemas.openxmlformats.org/officeDocument/2006/relationships/customXml" Target="../ink/ink135.xml"/><Relationship Id="rId41" Type="http://schemas.openxmlformats.org/officeDocument/2006/relationships/image" Target="../media/image167.png"/><Relationship Id="rId62" Type="http://schemas.openxmlformats.org/officeDocument/2006/relationships/customXml" Target="../ink/ink156.xml"/><Relationship Id="rId83" Type="http://schemas.openxmlformats.org/officeDocument/2006/relationships/image" Target="../media/image188.png"/><Relationship Id="rId88" Type="http://schemas.openxmlformats.org/officeDocument/2006/relationships/customXml" Target="../ink/ink169.xml"/><Relationship Id="rId111" Type="http://schemas.openxmlformats.org/officeDocument/2006/relationships/image" Target="../media/image20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3.xml"/><Relationship Id="rId21" Type="http://schemas.openxmlformats.org/officeDocument/2006/relationships/image" Target="../media/image212.png"/><Relationship Id="rId42" Type="http://schemas.openxmlformats.org/officeDocument/2006/relationships/customXml" Target="../ink/ink201.xml"/><Relationship Id="rId47" Type="http://schemas.openxmlformats.org/officeDocument/2006/relationships/image" Target="../media/image225.png"/><Relationship Id="rId63" Type="http://schemas.openxmlformats.org/officeDocument/2006/relationships/image" Target="../media/image233.png"/><Relationship Id="rId68" Type="http://schemas.openxmlformats.org/officeDocument/2006/relationships/customXml" Target="../ink/ink214.xml"/><Relationship Id="rId84" Type="http://schemas.openxmlformats.org/officeDocument/2006/relationships/customXml" Target="../ink/ink222.xml"/><Relationship Id="rId89" Type="http://schemas.openxmlformats.org/officeDocument/2006/relationships/image" Target="../media/image246.png"/><Relationship Id="rId16" Type="http://schemas.openxmlformats.org/officeDocument/2006/relationships/customXml" Target="../ink/ink188.xml"/><Relationship Id="rId11" Type="http://schemas.openxmlformats.org/officeDocument/2006/relationships/image" Target="../media/image207.png"/><Relationship Id="rId32" Type="http://schemas.openxmlformats.org/officeDocument/2006/relationships/customXml" Target="../ink/ink196.xml"/><Relationship Id="rId37" Type="http://schemas.openxmlformats.org/officeDocument/2006/relationships/image" Target="../media/image220.png"/><Relationship Id="rId53" Type="http://schemas.openxmlformats.org/officeDocument/2006/relationships/image" Target="../media/image228.png"/><Relationship Id="rId58" Type="http://schemas.openxmlformats.org/officeDocument/2006/relationships/customXml" Target="../ink/ink209.xml"/><Relationship Id="rId74" Type="http://schemas.openxmlformats.org/officeDocument/2006/relationships/customXml" Target="../ink/ink217.xml"/><Relationship Id="rId79" Type="http://schemas.openxmlformats.org/officeDocument/2006/relationships/image" Target="../media/image241.png"/><Relationship Id="rId90" Type="http://schemas.openxmlformats.org/officeDocument/2006/relationships/customXml" Target="../ink/ink225.xml"/><Relationship Id="rId14" Type="http://schemas.openxmlformats.org/officeDocument/2006/relationships/customXml" Target="../ink/ink187.xml"/><Relationship Id="rId22" Type="http://schemas.openxmlformats.org/officeDocument/2006/relationships/customXml" Target="../ink/ink191.xml"/><Relationship Id="rId27" Type="http://schemas.openxmlformats.org/officeDocument/2006/relationships/image" Target="../media/image215.png"/><Relationship Id="rId30" Type="http://schemas.openxmlformats.org/officeDocument/2006/relationships/customXml" Target="../ink/ink195.xml"/><Relationship Id="rId35" Type="http://schemas.openxmlformats.org/officeDocument/2006/relationships/image" Target="../media/image219.png"/><Relationship Id="rId43" Type="http://schemas.openxmlformats.org/officeDocument/2006/relationships/image" Target="../media/image223.png"/><Relationship Id="rId48" Type="http://schemas.openxmlformats.org/officeDocument/2006/relationships/customXml" Target="../ink/ink204.xml"/><Relationship Id="rId56" Type="http://schemas.openxmlformats.org/officeDocument/2006/relationships/customXml" Target="../ink/ink208.xml"/><Relationship Id="rId64" Type="http://schemas.openxmlformats.org/officeDocument/2006/relationships/customXml" Target="../ink/ink212.xml"/><Relationship Id="rId69" Type="http://schemas.openxmlformats.org/officeDocument/2006/relationships/image" Target="../media/image236.png"/><Relationship Id="rId77" Type="http://schemas.openxmlformats.org/officeDocument/2006/relationships/image" Target="../media/image240.png"/><Relationship Id="rId8" Type="http://schemas.openxmlformats.org/officeDocument/2006/relationships/customXml" Target="../ink/ink184.xml"/><Relationship Id="rId51" Type="http://schemas.openxmlformats.org/officeDocument/2006/relationships/image" Target="../media/image227.png"/><Relationship Id="rId72" Type="http://schemas.openxmlformats.org/officeDocument/2006/relationships/customXml" Target="../ink/ink216.xml"/><Relationship Id="rId80" Type="http://schemas.openxmlformats.org/officeDocument/2006/relationships/customXml" Target="../ink/ink220.xml"/><Relationship Id="rId85" Type="http://schemas.openxmlformats.org/officeDocument/2006/relationships/image" Target="../media/image244.png"/><Relationship Id="rId93" Type="http://schemas.openxmlformats.org/officeDocument/2006/relationships/image" Target="../media/image248.png"/><Relationship Id="rId12" Type="http://schemas.openxmlformats.org/officeDocument/2006/relationships/customXml" Target="../ink/ink186.xml"/><Relationship Id="rId17" Type="http://schemas.openxmlformats.org/officeDocument/2006/relationships/image" Target="../media/image210.png"/><Relationship Id="rId25" Type="http://schemas.openxmlformats.org/officeDocument/2006/relationships/image" Target="../media/image214.png"/><Relationship Id="rId33" Type="http://schemas.openxmlformats.org/officeDocument/2006/relationships/image" Target="../media/image218.png"/><Relationship Id="rId38" Type="http://schemas.openxmlformats.org/officeDocument/2006/relationships/customXml" Target="../ink/ink199.xml"/><Relationship Id="rId46" Type="http://schemas.openxmlformats.org/officeDocument/2006/relationships/customXml" Target="../ink/ink203.xml"/><Relationship Id="rId59" Type="http://schemas.openxmlformats.org/officeDocument/2006/relationships/image" Target="../media/image231.png"/><Relationship Id="rId67" Type="http://schemas.openxmlformats.org/officeDocument/2006/relationships/image" Target="../media/image235.png"/><Relationship Id="rId20" Type="http://schemas.openxmlformats.org/officeDocument/2006/relationships/customXml" Target="../ink/ink190.xml"/><Relationship Id="rId41" Type="http://schemas.openxmlformats.org/officeDocument/2006/relationships/image" Target="../media/image222.png"/><Relationship Id="rId54" Type="http://schemas.openxmlformats.org/officeDocument/2006/relationships/customXml" Target="../ink/ink207.xml"/><Relationship Id="rId62" Type="http://schemas.openxmlformats.org/officeDocument/2006/relationships/customXml" Target="../ink/ink211.xml"/><Relationship Id="rId70" Type="http://schemas.openxmlformats.org/officeDocument/2006/relationships/customXml" Target="../ink/ink215.xml"/><Relationship Id="rId75" Type="http://schemas.openxmlformats.org/officeDocument/2006/relationships/image" Target="../media/image239.png"/><Relationship Id="rId83" Type="http://schemas.openxmlformats.org/officeDocument/2006/relationships/image" Target="../media/image243.png"/><Relationship Id="rId88" Type="http://schemas.openxmlformats.org/officeDocument/2006/relationships/customXml" Target="../ink/ink224.xml"/><Relationship Id="rId91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9.png"/><Relationship Id="rId23" Type="http://schemas.openxmlformats.org/officeDocument/2006/relationships/image" Target="../media/image213.png"/><Relationship Id="rId28" Type="http://schemas.openxmlformats.org/officeDocument/2006/relationships/customXml" Target="../ink/ink194.xml"/><Relationship Id="rId36" Type="http://schemas.openxmlformats.org/officeDocument/2006/relationships/customXml" Target="../ink/ink198.xml"/><Relationship Id="rId49" Type="http://schemas.openxmlformats.org/officeDocument/2006/relationships/image" Target="../media/image226.png"/><Relationship Id="rId57" Type="http://schemas.openxmlformats.org/officeDocument/2006/relationships/image" Target="../media/image230.png"/><Relationship Id="rId10" Type="http://schemas.openxmlformats.org/officeDocument/2006/relationships/customXml" Target="../ink/ink185.xml"/><Relationship Id="rId31" Type="http://schemas.openxmlformats.org/officeDocument/2006/relationships/image" Target="../media/image217.png"/><Relationship Id="rId44" Type="http://schemas.openxmlformats.org/officeDocument/2006/relationships/customXml" Target="../ink/ink202.xml"/><Relationship Id="rId52" Type="http://schemas.openxmlformats.org/officeDocument/2006/relationships/customXml" Target="../ink/ink206.xml"/><Relationship Id="rId60" Type="http://schemas.openxmlformats.org/officeDocument/2006/relationships/customXml" Target="../ink/ink210.xml"/><Relationship Id="rId65" Type="http://schemas.openxmlformats.org/officeDocument/2006/relationships/image" Target="../media/image234.png"/><Relationship Id="rId73" Type="http://schemas.openxmlformats.org/officeDocument/2006/relationships/image" Target="../media/image238.png"/><Relationship Id="rId78" Type="http://schemas.openxmlformats.org/officeDocument/2006/relationships/customXml" Target="../ink/ink219.xml"/><Relationship Id="rId81" Type="http://schemas.openxmlformats.org/officeDocument/2006/relationships/image" Target="../media/image242.png"/><Relationship Id="rId86" Type="http://schemas.openxmlformats.org/officeDocument/2006/relationships/customXml" Target="../ink/ink223.xml"/><Relationship Id="rId9" Type="http://schemas.openxmlformats.org/officeDocument/2006/relationships/image" Target="../media/image206.png"/><Relationship Id="rId13" Type="http://schemas.openxmlformats.org/officeDocument/2006/relationships/image" Target="../media/image208.png"/><Relationship Id="rId18" Type="http://schemas.openxmlformats.org/officeDocument/2006/relationships/customXml" Target="../ink/ink189.xml"/><Relationship Id="rId39" Type="http://schemas.openxmlformats.org/officeDocument/2006/relationships/image" Target="../media/image221.png"/><Relationship Id="rId34" Type="http://schemas.openxmlformats.org/officeDocument/2006/relationships/customXml" Target="../ink/ink197.xml"/><Relationship Id="rId50" Type="http://schemas.openxmlformats.org/officeDocument/2006/relationships/customXml" Target="../ink/ink205.xml"/><Relationship Id="rId55" Type="http://schemas.openxmlformats.org/officeDocument/2006/relationships/image" Target="../media/image229.png"/><Relationship Id="rId76" Type="http://schemas.openxmlformats.org/officeDocument/2006/relationships/customXml" Target="../ink/ink218.xml"/><Relationship Id="rId7" Type="http://schemas.openxmlformats.org/officeDocument/2006/relationships/image" Target="../media/image2050.png"/><Relationship Id="rId71" Type="http://schemas.openxmlformats.org/officeDocument/2006/relationships/image" Target="../media/image237.png"/><Relationship Id="rId92" Type="http://schemas.openxmlformats.org/officeDocument/2006/relationships/customXml" Target="../ink/ink226.xml"/><Relationship Id="rId2" Type="http://schemas.openxmlformats.org/officeDocument/2006/relationships/customXml" Target="../ink/ink183.xml"/><Relationship Id="rId29" Type="http://schemas.openxmlformats.org/officeDocument/2006/relationships/image" Target="../media/image216.png"/><Relationship Id="rId24" Type="http://schemas.openxmlformats.org/officeDocument/2006/relationships/customXml" Target="../ink/ink192.xml"/><Relationship Id="rId40" Type="http://schemas.openxmlformats.org/officeDocument/2006/relationships/customXml" Target="../ink/ink200.xml"/><Relationship Id="rId45" Type="http://schemas.openxmlformats.org/officeDocument/2006/relationships/image" Target="../media/image224.png"/><Relationship Id="rId66" Type="http://schemas.openxmlformats.org/officeDocument/2006/relationships/customXml" Target="../ink/ink213.xml"/><Relationship Id="rId87" Type="http://schemas.openxmlformats.org/officeDocument/2006/relationships/image" Target="../media/image245.png"/><Relationship Id="rId61" Type="http://schemas.openxmlformats.org/officeDocument/2006/relationships/image" Target="../media/image232.png"/><Relationship Id="rId82" Type="http://schemas.openxmlformats.org/officeDocument/2006/relationships/customXml" Target="../ink/ink221.xml"/><Relationship Id="rId19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3.png"/><Relationship Id="rId21" Type="http://schemas.openxmlformats.org/officeDocument/2006/relationships/image" Target="../media/image256.png"/><Relationship Id="rId42" Type="http://schemas.openxmlformats.org/officeDocument/2006/relationships/customXml" Target="../ink/ink245.xml"/><Relationship Id="rId63" Type="http://schemas.openxmlformats.org/officeDocument/2006/relationships/image" Target="../media/image64.png"/><Relationship Id="rId84" Type="http://schemas.openxmlformats.org/officeDocument/2006/relationships/customXml" Target="../ink/ink266.xml"/><Relationship Id="rId138" Type="http://schemas.openxmlformats.org/officeDocument/2006/relationships/customXml" Target="../ink/ink293.xml"/><Relationship Id="rId159" Type="http://schemas.openxmlformats.org/officeDocument/2006/relationships/image" Target="../media/image324.png"/><Relationship Id="rId170" Type="http://schemas.openxmlformats.org/officeDocument/2006/relationships/image" Target="../media/image329.png"/><Relationship Id="rId191" Type="http://schemas.openxmlformats.org/officeDocument/2006/relationships/customXml" Target="../ink/ink320.xml"/><Relationship Id="rId205" Type="http://schemas.openxmlformats.org/officeDocument/2006/relationships/customXml" Target="../ink/ink327.xml"/><Relationship Id="rId107" Type="http://schemas.openxmlformats.org/officeDocument/2006/relationships/image" Target="../media/image298.png"/><Relationship Id="rId11" Type="http://schemas.openxmlformats.org/officeDocument/2006/relationships/image" Target="../media/image251.png"/><Relationship Id="rId32" Type="http://schemas.openxmlformats.org/officeDocument/2006/relationships/customXml" Target="../ink/ink240.xml"/><Relationship Id="rId53" Type="http://schemas.openxmlformats.org/officeDocument/2006/relationships/image" Target="../media/image272.png"/><Relationship Id="rId74" Type="http://schemas.openxmlformats.org/officeDocument/2006/relationships/customXml" Target="../ink/ink261.xml"/><Relationship Id="rId128" Type="http://schemas.openxmlformats.org/officeDocument/2006/relationships/customXml" Target="../ink/ink288.xml"/><Relationship Id="rId149" Type="http://schemas.openxmlformats.org/officeDocument/2006/relationships/image" Target="../media/image319.png"/><Relationship Id="rId95" Type="http://schemas.openxmlformats.org/officeDocument/2006/relationships/image" Target="../media/image292.png"/><Relationship Id="rId160" Type="http://schemas.openxmlformats.org/officeDocument/2006/relationships/customXml" Target="../ink/ink304.xml"/><Relationship Id="rId181" Type="http://schemas.openxmlformats.org/officeDocument/2006/relationships/customXml" Target="../ink/ink315.xml"/><Relationship Id="rId216" Type="http://schemas.openxmlformats.org/officeDocument/2006/relationships/image" Target="../media/image352.png"/><Relationship Id="rId22" Type="http://schemas.openxmlformats.org/officeDocument/2006/relationships/customXml" Target="../ink/ink235.xml"/><Relationship Id="rId43" Type="http://schemas.openxmlformats.org/officeDocument/2006/relationships/image" Target="../media/image267.png"/><Relationship Id="rId64" Type="http://schemas.openxmlformats.org/officeDocument/2006/relationships/customXml" Target="../ink/ink256.xml"/><Relationship Id="rId118" Type="http://schemas.openxmlformats.org/officeDocument/2006/relationships/customXml" Target="../ink/ink283.xml"/><Relationship Id="rId139" Type="http://schemas.openxmlformats.org/officeDocument/2006/relationships/image" Target="../media/image314.png"/><Relationship Id="rId85" Type="http://schemas.openxmlformats.org/officeDocument/2006/relationships/image" Target="../media/image287.png"/><Relationship Id="rId150" Type="http://schemas.openxmlformats.org/officeDocument/2006/relationships/customXml" Target="../ink/ink299.xml"/><Relationship Id="rId171" Type="http://schemas.openxmlformats.org/officeDocument/2006/relationships/customXml" Target="../ink/ink310.xml"/><Relationship Id="rId192" Type="http://schemas.openxmlformats.org/officeDocument/2006/relationships/image" Target="../media/image340.png"/><Relationship Id="rId206" Type="http://schemas.openxmlformats.org/officeDocument/2006/relationships/image" Target="../media/image347.png"/><Relationship Id="rId12" Type="http://schemas.openxmlformats.org/officeDocument/2006/relationships/customXml" Target="../ink/ink230.xml"/><Relationship Id="rId33" Type="http://schemas.openxmlformats.org/officeDocument/2006/relationships/image" Target="../media/image262.png"/><Relationship Id="rId108" Type="http://schemas.openxmlformats.org/officeDocument/2006/relationships/customXml" Target="../ink/ink278.xml"/><Relationship Id="rId129" Type="http://schemas.openxmlformats.org/officeDocument/2006/relationships/image" Target="../media/image309.png"/><Relationship Id="rId54" Type="http://schemas.openxmlformats.org/officeDocument/2006/relationships/customXml" Target="../ink/ink251.xml"/><Relationship Id="rId75" Type="http://schemas.openxmlformats.org/officeDocument/2006/relationships/image" Target="../media/image282.png"/><Relationship Id="rId96" Type="http://schemas.openxmlformats.org/officeDocument/2006/relationships/customXml" Target="../ink/ink272.xml"/><Relationship Id="rId140" Type="http://schemas.openxmlformats.org/officeDocument/2006/relationships/customXml" Target="../ink/ink294.xml"/><Relationship Id="rId161" Type="http://schemas.openxmlformats.org/officeDocument/2006/relationships/image" Target="../media/image325.png"/><Relationship Id="rId182" Type="http://schemas.openxmlformats.org/officeDocument/2006/relationships/image" Target="../media/image335.png"/><Relationship Id="rId217" Type="http://schemas.openxmlformats.org/officeDocument/2006/relationships/customXml" Target="../ink/ink333.xml"/><Relationship Id="rId23" Type="http://schemas.openxmlformats.org/officeDocument/2006/relationships/image" Target="../media/image257.png"/><Relationship Id="rId119" Type="http://schemas.openxmlformats.org/officeDocument/2006/relationships/image" Target="../media/image304.png"/><Relationship Id="rId44" Type="http://schemas.openxmlformats.org/officeDocument/2006/relationships/customXml" Target="../ink/ink246.xml"/><Relationship Id="rId65" Type="http://schemas.openxmlformats.org/officeDocument/2006/relationships/image" Target="../media/image277.png"/><Relationship Id="rId86" Type="http://schemas.openxmlformats.org/officeDocument/2006/relationships/customXml" Target="../ink/ink267.xml"/><Relationship Id="rId130" Type="http://schemas.openxmlformats.org/officeDocument/2006/relationships/customXml" Target="../ink/ink289.xml"/><Relationship Id="rId151" Type="http://schemas.openxmlformats.org/officeDocument/2006/relationships/image" Target="../media/image320.png"/><Relationship Id="rId172" Type="http://schemas.openxmlformats.org/officeDocument/2006/relationships/image" Target="../media/image330.png"/><Relationship Id="rId193" Type="http://schemas.openxmlformats.org/officeDocument/2006/relationships/customXml" Target="../ink/ink321.xml"/><Relationship Id="rId207" Type="http://schemas.openxmlformats.org/officeDocument/2006/relationships/customXml" Target="../ink/ink328.xml"/><Relationship Id="rId13" Type="http://schemas.openxmlformats.org/officeDocument/2006/relationships/image" Target="../media/image252.png"/><Relationship Id="rId109" Type="http://schemas.openxmlformats.org/officeDocument/2006/relationships/image" Target="../media/image299.png"/><Relationship Id="rId34" Type="http://schemas.openxmlformats.org/officeDocument/2006/relationships/customXml" Target="../ink/ink241.xml"/><Relationship Id="rId55" Type="http://schemas.openxmlformats.org/officeDocument/2006/relationships/image" Target="../media/image273.png"/><Relationship Id="rId76" Type="http://schemas.openxmlformats.org/officeDocument/2006/relationships/customXml" Target="../ink/ink262.xml"/><Relationship Id="rId97" Type="http://schemas.openxmlformats.org/officeDocument/2006/relationships/image" Target="../media/image293.png"/><Relationship Id="rId120" Type="http://schemas.openxmlformats.org/officeDocument/2006/relationships/customXml" Target="../ink/ink284.xml"/><Relationship Id="rId141" Type="http://schemas.openxmlformats.org/officeDocument/2006/relationships/image" Target="../media/image315.png"/><Relationship Id="rId7" Type="http://schemas.openxmlformats.org/officeDocument/2006/relationships/image" Target="../media/image2490.png"/><Relationship Id="rId162" Type="http://schemas.openxmlformats.org/officeDocument/2006/relationships/customXml" Target="../ink/ink305.xml"/><Relationship Id="rId183" Type="http://schemas.openxmlformats.org/officeDocument/2006/relationships/customXml" Target="../ink/ink316.xml"/><Relationship Id="rId218" Type="http://schemas.openxmlformats.org/officeDocument/2006/relationships/image" Target="../media/image353.png"/><Relationship Id="rId24" Type="http://schemas.openxmlformats.org/officeDocument/2006/relationships/customXml" Target="../ink/ink236.xml"/><Relationship Id="rId45" Type="http://schemas.openxmlformats.org/officeDocument/2006/relationships/image" Target="../media/image268.png"/><Relationship Id="rId66" Type="http://schemas.openxmlformats.org/officeDocument/2006/relationships/customXml" Target="../ink/ink257.xml"/><Relationship Id="rId87" Type="http://schemas.openxmlformats.org/officeDocument/2006/relationships/image" Target="../media/image288.png"/><Relationship Id="rId110" Type="http://schemas.openxmlformats.org/officeDocument/2006/relationships/customXml" Target="../ink/ink279.xml"/><Relationship Id="rId131" Type="http://schemas.openxmlformats.org/officeDocument/2006/relationships/image" Target="../media/image310.png"/><Relationship Id="rId152" Type="http://schemas.openxmlformats.org/officeDocument/2006/relationships/customXml" Target="../ink/ink300.xml"/><Relationship Id="rId173" Type="http://schemas.openxmlformats.org/officeDocument/2006/relationships/customXml" Target="../ink/ink311.xml"/><Relationship Id="rId194" Type="http://schemas.openxmlformats.org/officeDocument/2006/relationships/image" Target="../media/image341.png"/><Relationship Id="rId208" Type="http://schemas.openxmlformats.org/officeDocument/2006/relationships/image" Target="../media/image348.png"/><Relationship Id="rId14" Type="http://schemas.openxmlformats.org/officeDocument/2006/relationships/customXml" Target="../ink/ink231.xml"/><Relationship Id="rId30" Type="http://schemas.openxmlformats.org/officeDocument/2006/relationships/customXml" Target="../ink/ink239.xml"/><Relationship Id="rId35" Type="http://schemas.openxmlformats.org/officeDocument/2006/relationships/image" Target="../media/image263.png"/><Relationship Id="rId56" Type="http://schemas.openxmlformats.org/officeDocument/2006/relationships/customXml" Target="../ink/ink252.xml"/><Relationship Id="rId77" Type="http://schemas.openxmlformats.org/officeDocument/2006/relationships/image" Target="../media/image283.png"/><Relationship Id="rId100" Type="http://schemas.openxmlformats.org/officeDocument/2006/relationships/customXml" Target="../ink/ink274.xml"/><Relationship Id="rId105" Type="http://schemas.openxmlformats.org/officeDocument/2006/relationships/image" Target="../media/image297.png"/><Relationship Id="rId126" Type="http://schemas.openxmlformats.org/officeDocument/2006/relationships/customXml" Target="../ink/ink287.xml"/><Relationship Id="rId147" Type="http://schemas.openxmlformats.org/officeDocument/2006/relationships/image" Target="../media/image318.png"/><Relationship Id="rId168" Type="http://schemas.openxmlformats.org/officeDocument/2006/relationships/image" Target="../media/image328.png"/><Relationship Id="rId8" Type="http://schemas.openxmlformats.org/officeDocument/2006/relationships/customXml" Target="../ink/ink228.xml"/><Relationship Id="rId51" Type="http://schemas.openxmlformats.org/officeDocument/2006/relationships/image" Target="../media/image271.png"/><Relationship Id="rId72" Type="http://schemas.openxmlformats.org/officeDocument/2006/relationships/customXml" Target="../ink/ink260.xml"/><Relationship Id="rId93" Type="http://schemas.openxmlformats.org/officeDocument/2006/relationships/image" Target="../media/image291.png"/><Relationship Id="rId98" Type="http://schemas.openxmlformats.org/officeDocument/2006/relationships/customXml" Target="../ink/ink273.xml"/><Relationship Id="rId121" Type="http://schemas.openxmlformats.org/officeDocument/2006/relationships/image" Target="../media/image305.png"/><Relationship Id="rId142" Type="http://schemas.openxmlformats.org/officeDocument/2006/relationships/customXml" Target="../ink/ink295.xml"/><Relationship Id="rId163" Type="http://schemas.openxmlformats.org/officeDocument/2006/relationships/image" Target="../media/image326.png"/><Relationship Id="rId184" Type="http://schemas.openxmlformats.org/officeDocument/2006/relationships/image" Target="../media/image336.png"/><Relationship Id="rId189" Type="http://schemas.openxmlformats.org/officeDocument/2006/relationships/customXml" Target="../ink/ink319.xml"/><Relationship Id="rId219" Type="http://schemas.openxmlformats.org/officeDocument/2006/relationships/customXml" Target="../ink/ink334.xml"/><Relationship Id="rId214" Type="http://schemas.openxmlformats.org/officeDocument/2006/relationships/image" Target="../media/image351.png"/><Relationship Id="rId25" Type="http://schemas.openxmlformats.org/officeDocument/2006/relationships/image" Target="../media/image258.png"/><Relationship Id="rId46" Type="http://schemas.openxmlformats.org/officeDocument/2006/relationships/customXml" Target="../ink/ink247.xml"/><Relationship Id="rId67" Type="http://schemas.openxmlformats.org/officeDocument/2006/relationships/image" Target="../media/image278.png"/><Relationship Id="rId116" Type="http://schemas.openxmlformats.org/officeDocument/2006/relationships/customXml" Target="../ink/ink282.xml"/><Relationship Id="rId137" Type="http://schemas.openxmlformats.org/officeDocument/2006/relationships/image" Target="../media/image313.png"/><Relationship Id="rId158" Type="http://schemas.openxmlformats.org/officeDocument/2006/relationships/customXml" Target="../ink/ink303.xml"/><Relationship Id="rId20" Type="http://schemas.openxmlformats.org/officeDocument/2006/relationships/customXml" Target="../ink/ink234.xml"/><Relationship Id="rId41" Type="http://schemas.openxmlformats.org/officeDocument/2006/relationships/image" Target="../media/image266.png"/><Relationship Id="rId62" Type="http://schemas.openxmlformats.org/officeDocument/2006/relationships/customXml" Target="../ink/ink255.xml"/><Relationship Id="rId83" Type="http://schemas.openxmlformats.org/officeDocument/2006/relationships/image" Target="../media/image286.png"/><Relationship Id="rId88" Type="http://schemas.openxmlformats.org/officeDocument/2006/relationships/customXml" Target="../ink/ink268.xml"/><Relationship Id="rId111" Type="http://schemas.openxmlformats.org/officeDocument/2006/relationships/image" Target="../media/image300.png"/><Relationship Id="rId132" Type="http://schemas.openxmlformats.org/officeDocument/2006/relationships/customXml" Target="../ink/ink290.xml"/><Relationship Id="rId153" Type="http://schemas.openxmlformats.org/officeDocument/2006/relationships/image" Target="../media/image321.png"/><Relationship Id="rId174" Type="http://schemas.openxmlformats.org/officeDocument/2006/relationships/image" Target="../media/image331.png"/><Relationship Id="rId179" Type="http://schemas.openxmlformats.org/officeDocument/2006/relationships/customXml" Target="../ink/ink314.xml"/><Relationship Id="rId195" Type="http://schemas.openxmlformats.org/officeDocument/2006/relationships/customXml" Target="../ink/ink322.xml"/><Relationship Id="rId209" Type="http://schemas.openxmlformats.org/officeDocument/2006/relationships/customXml" Target="../ink/ink329.xml"/><Relationship Id="rId190" Type="http://schemas.openxmlformats.org/officeDocument/2006/relationships/image" Target="../media/image339.png"/><Relationship Id="rId204" Type="http://schemas.openxmlformats.org/officeDocument/2006/relationships/image" Target="../media/image346.png"/><Relationship Id="rId220" Type="http://schemas.openxmlformats.org/officeDocument/2006/relationships/image" Target="../media/image354.png"/><Relationship Id="rId15" Type="http://schemas.openxmlformats.org/officeDocument/2006/relationships/image" Target="../media/image253.png"/><Relationship Id="rId36" Type="http://schemas.openxmlformats.org/officeDocument/2006/relationships/customXml" Target="../ink/ink242.xml"/><Relationship Id="rId57" Type="http://schemas.openxmlformats.org/officeDocument/2006/relationships/image" Target="../media/image274.png"/><Relationship Id="rId106" Type="http://schemas.openxmlformats.org/officeDocument/2006/relationships/customXml" Target="../ink/ink277.xml"/><Relationship Id="rId127" Type="http://schemas.openxmlformats.org/officeDocument/2006/relationships/image" Target="../media/image308.png"/><Relationship Id="rId10" Type="http://schemas.openxmlformats.org/officeDocument/2006/relationships/customXml" Target="../ink/ink229.xml"/><Relationship Id="rId31" Type="http://schemas.openxmlformats.org/officeDocument/2006/relationships/image" Target="../media/image261.png"/><Relationship Id="rId52" Type="http://schemas.openxmlformats.org/officeDocument/2006/relationships/customXml" Target="../ink/ink250.xml"/><Relationship Id="rId73" Type="http://schemas.openxmlformats.org/officeDocument/2006/relationships/image" Target="../media/image281.png"/><Relationship Id="rId78" Type="http://schemas.openxmlformats.org/officeDocument/2006/relationships/customXml" Target="../ink/ink263.xml"/><Relationship Id="rId94" Type="http://schemas.openxmlformats.org/officeDocument/2006/relationships/customXml" Target="../ink/ink271.xml"/><Relationship Id="rId99" Type="http://schemas.openxmlformats.org/officeDocument/2006/relationships/image" Target="../media/image294.png"/><Relationship Id="rId101" Type="http://schemas.openxmlformats.org/officeDocument/2006/relationships/image" Target="../media/image295.png"/><Relationship Id="rId122" Type="http://schemas.openxmlformats.org/officeDocument/2006/relationships/customXml" Target="../ink/ink285.xml"/><Relationship Id="rId143" Type="http://schemas.openxmlformats.org/officeDocument/2006/relationships/image" Target="../media/image316.png"/><Relationship Id="rId148" Type="http://schemas.openxmlformats.org/officeDocument/2006/relationships/customXml" Target="../ink/ink298.xml"/><Relationship Id="rId164" Type="http://schemas.openxmlformats.org/officeDocument/2006/relationships/customXml" Target="../ink/ink306.xml"/><Relationship Id="rId169" Type="http://schemas.openxmlformats.org/officeDocument/2006/relationships/customXml" Target="../ink/ink309.xml"/><Relationship Id="rId185" Type="http://schemas.openxmlformats.org/officeDocument/2006/relationships/customXml" Target="../ink/ink317.xml"/><Relationship Id="rId9" Type="http://schemas.openxmlformats.org/officeDocument/2006/relationships/image" Target="../media/image250.png"/><Relationship Id="rId180" Type="http://schemas.openxmlformats.org/officeDocument/2006/relationships/image" Target="../media/image334.png"/><Relationship Id="rId210" Type="http://schemas.openxmlformats.org/officeDocument/2006/relationships/image" Target="../media/image349.png"/><Relationship Id="rId215" Type="http://schemas.openxmlformats.org/officeDocument/2006/relationships/customXml" Target="../ink/ink332.xml"/><Relationship Id="rId26" Type="http://schemas.openxmlformats.org/officeDocument/2006/relationships/customXml" Target="../ink/ink237.xml"/><Relationship Id="rId47" Type="http://schemas.openxmlformats.org/officeDocument/2006/relationships/image" Target="../media/image269.png"/><Relationship Id="rId68" Type="http://schemas.openxmlformats.org/officeDocument/2006/relationships/customXml" Target="../ink/ink258.xml"/><Relationship Id="rId89" Type="http://schemas.openxmlformats.org/officeDocument/2006/relationships/image" Target="../media/image289.png"/><Relationship Id="rId112" Type="http://schemas.openxmlformats.org/officeDocument/2006/relationships/customXml" Target="../ink/ink280.xml"/><Relationship Id="rId133" Type="http://schemas.openxmlformats.org/officeDocument/2006/relationships/image" Target="../media/image311.png"/><Relationship Id="rId154" Type="http://schemas.openxmlformats.org/officeDocument/2006/relationships/customXml" Target="../ink/ink301.xml"/><Relationship Id="rId175" Type="http://schemas.openxmlformats.org/officeDocument/2006/relationships/customXml" Target="../ink/ink312.xml"/><Relationship Id="rId196" Type="http://schemas.openxmlformats.org/officeDocument/2006/relationships/image" Target="../media/image342.png"/><Relationship Id="rId200" Type="http://schemas.openxmlformats.org/officeDocument/2006/relationships/image" Target="../media/image344.png"/><Relationship Id="rId16" Type="http://schemas.openxmlformats.org/officeDocument/2006/relationships/customXml" Target="../ink/ink232.xml"/><Relationship Id="rId221" Type="http://schemas.openxmlformats.org/officeDocument/2006/relationships/customXml" Target="../ink/ink335.xml"/><Relationship Id="rId37" Type="http://schemas.openxmlformats.org/officeDocument/2006/relationships/image" Target="../media/image264.png"/><Relationship Id="rId58" Type="http://schemas.openxmlformats.org/officeDocument/2006/relationships/customXml" Target="../ink/ink253.xml"/><Relationship Id="rId79" Type="http://schemas.openxmlformats.org/officeDocument/2006/relationships/image" Target="../media/image284.png"/><Relationship Id="rId102" Type="http://schemas.openxmlformats.org/officeDocument/2006/relationships/customXml" Target="../ink/ink275.xml"/><Relationship Id="rId123" Type="http://schemas.openxmlformats.org/officeDocument/2006/relationships/image" Target="../media/image306.png"/><Relationship Id="rId144" Type="http://schemas.openxmlformats.org/officeDocument/2006/relationships/customXml" Target="../ink/ink296.xml"/><Relationship Id="rId90" Type="http://schemas.openxmlformats.org/officeDocument/2006/relationships/customXml" Target="../ink/ink269.xml"/><Relationship Id="rId165" Type="http://schemas.openxmlformats.org/officeDocument/2006/relationships/image" Target="../media/image327.png"/><Relationship Id="rId186" Type="http://schemas.openxmlformats.org/officeDocument/2006/relationships/image" Target="../media/image337.png"/><Relationship Id="rId211" Type="http://schemas.openxmlformats.org/officeDocument/2006/relationships/customXml" Target="../ink/ink330.xml"/><Relationship Id="rId27" Type="http://schemas.openxmlformats.org/officeDocument/2006/relationships/image" Target="../media/image259.png"/><Relationship Id="rId48" Type="http://schemas.openxmlformats.org/officeDocument/2006/relationships/customXml" Target="../ink/ink248.xml"/><Relationship Id="rId69" Type="http://schemas.openxmlformats.org/officeDocument/2006/relationships/image" Target="../media/image279.png"/><Relationship Id="rId113" Type="http://schemas.openxmlformats.org/officeDocument/2006/relationships/image" Target="../media/image301.png"/><Relationship Id="rId134" Type="http://schemas.openxmlformats.org/officeDocument/2006/relationships/customXml" Target="../ink/ink291.xml"/><Relationship Id="rId80" Type="http://schemas.openxmlformats.org/officeDocument/2006/relationships/customXml" Target="../ink/ink264.xml"/><Relationship Id="rId155" Type="http://schemas.openxmlformats.org/officeDocument/2006/relationships/image" Target="../media/image322.png"/><Relationship Id="rId176" Type="http://schemas.openxmlformats.org/officeDocument/2006/relationships/image" Target="../media/image332.png"/><Relationship Id="rId197" Type="http://schemas.openxmlformats.org/officeDocument/2006/relationships/customXml" Target="../ink/ink323.xml"/><Relationship Id="rId201" Type="http://schemas.openxmlformats.org/officeDocument/2006/relationships/customXml" Target="../ink/ink325.xml"/><Relationship Id="rId222" Type="http://schemas.openxmlformats.org/officeDocument/2006/relationships/image" Target="../media/image355.png"/><Relationship Id="rId17" Type="http://schemas.openxmlformats.org/officeDocument/2006/relationships/image" Target="../media/image254.png"/><Relationship Id="rId38" Type="http://schemas.openxmlformats.org/officeDocument/2006/relationships/customXml" Target="../ink/ink243.xml"/><Relationship Id="rId59" Type="http://schemas.openxmlformats.org/officeDocument/2006/relationships/image" Target="../media/image275.png"/><Relationship Id="rId103" Type="http://schemas.openxmlformats.org/officeDocument/2006/relationships/image" Target="../media/image296.png"/><Relationship Id="rId124" Type="http://schemas.openxmlformats.org/officeDocument/2006/relationships/customXml" Target="../ink/ink286.xml"/><Relationship Id="rId70" Type="http://schemas.openxmlformats.org/officeDocument/2006/relationships/customXml" Target="../ink/ink259.xml"/><Relationship Id="rId91" Type="http://schemas.openxmlformats.org/officeDocument/2006/relationships/image" Target="../media/image290.png"/><Relationship Id="rId145" Type="http://schemas.openxmlformats.org/officeDocument/2006/relationships/image" Target="../media/image317.png"/><Relationship Id="rId166" Type="http://schemas.openxmlformats.org/officeDocument/2006/relationships/customXml" Target="../ink/ink307.xml"/><Relationship Id="rId187" Type="http://schemas.openxmlformats.org/officeDocument/2006/relationships/customXml" Target="../ink/ink31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50.png"/><Relationship Id="rId28" Type="http://schemas.openxmlformats.org/officeDocument/2006/relationships/customXml" Target="../ink/ink238.xml"/><Relationship Id="rId49" Type="http://schemas.openxmlformats.org/officeDocument/2006/relationships/image" Target="../media/image270.png"/><Relationship Id="rId114" Type="http://schemas.openxmlformats.org/officeDocument/2006/relationships/customXml" Target="../ink/ink281.xml"/><Relationship Id="rId60" Type="http://schemas.openxmlformats.org/officeDocument/2006/relationships/customXml" Target="../ink/ink254.xml"/><Relationship Id="rId81" Type="http://schemas.openxmlformats.org/officeDocument/2006/relationships/image" Target="../media/image285.png"/><Relationship Id="rId135" Type="http://schemas.openxmlformats.org/officeDocument/2006/relationships/image" Target="../media/image312.png"/><Relationship Id="rId156" Type="http://schemas.openxmlformats.org/officeDocument/2006/relationships/customXml" Target="../ink/ink302.xml"/><Relationship Id="rId177" Type="http://schemas.openxmlformats.org/officeDocument/2006/relationships/customXml" Target="../ink/ink313.xml"/><Relationship Id="rId198" Type="http://schemas.openxmlformats.org/officeDocument/2006/relationships/image" Target="../media/image343.png"/><Relationship Id="rId202" Type="http://schemas.openxmlformats.org/officeDocument/2006/relationships/image" Target="../media/image345.png"/><Relationship Id="rId223" Type="http://schemas.openxmlformats.org/officeDocument/2006/relationships/customXml" Target="../ink/ink336.xml"/><Relationship Id="rId18" Type="http://schemas.openxmlformats.org/officeDocument/2006/relationships/customXml" Target="../ink/ink233.xml"/><Relationship Id="rId39" Type="http://schemas.openxmlformats.org/officeDocument/2006/relationships/image" Target="../media/image265.png"/><Relationship Id="rId50" Type="http://schemas.openxmlformats.org/officeDocument/2006/relationships/customXml" Target="../ink/ink249.xml"/><Relationship Id="rId104" Type="http://schemas.openxmlformats.org/officeDocument/2006/relationships/customXml" Target="../ink/ink276.xml"/><Relationship Id="rId125" Type="http://schemas.openxmlformats.org/officeDocument/2006/relationships/image" Target="../media/image307.png"/><Relationship Id="rId146" Type="http://schemas.openxmlformats.org/officeDocument/2006/relationships/customXml" Target="../ink/ink297.xml"/><Relationship Id="rId167" Type="http://schemas.openxmlformats.org/officeDocument/2006/relationships/customXml" Target="../ink/ink308.xml"/><Relationship Id="rId188" Type="http://schemas.openxmlformats.org/officeDocument/2006/relationships/image" Target="../media/image338.png"/><Relationship Id="rId71" Type="http://schemas.openxmlformats.org/officeDocument/2006/relationships/image" Target="../media/image280.png"/><Relationship Id="rId92" Type="http://schemas.openxmlformats.org/officeDocument/2006/relationships/customXml" Target="../ink/ink270.xml"/><Relationship Id="rId213" Type="http://schemas.openxmlformats.org/officeDocument/2006/relationships/customXml" Target="../ink/ink331.xml"/><Relationship Id="rId2" Type="http://schemas.openxmlformats.org/officeDocument/2006/relationships/customXml" Target="../ink/ink227.xml"/><Relationship Id="rId29" Type="http://schemas.openxmlformats.org/officeDocument/2006/relationships/image" Target="../media/image260.png"/><Relationship Id="rId40" Type="http://schemas.openxmlformats.org/officeDocument/2006/relationships/customXml" Target="../ink/ink244.xml"/><Relationship Id="rId115" Type="http://schemas.openxmlformats.org/officeDocument/2006/relationships/image" Target="../media/image302.png"/><Relationship Id="rId136" Type="http://schemas.openxmlformats.org/officeDocument/2006/relationships/customXml" Target="../ink/ink292.xml"/><Relationship Id="rId157" Type="http://schemas.openxmlformats.org/officeDocument/2006/relationships/image" Target="../media/image323.png"/><Relationship Id="rId178" Type="http://schemas.openxmlformats.org/officeDocument/2006/relationships/image" Target="../media/image333.png"/><Relationship Id="rId61" Type="http://schemas.openxmlformats.org/officeDocument/2006/relationships/image" Target="../media/image276.png"/><Relationship Id="rId82" Type="http://schemas.openxmlformats.org/officeDocument/2006/relationships/customXml" Target="../ink/ink265.xml"/><Relationship Id="rId199" Type="http://schemas.openxmlformats.org/officeDocument/2006/relationships/customXml" Target="../ink/ink324.xml"/><Relationship Id="rId203" Type="http://schemas.openxmlformats.org/officeDocument/2006/relationships/customXml" Target="../ink/ink326.xml"/><Relationship Id="rId19" Type="http://schemas.openxmlformats.org/officeDocument/2006/relationships/image" Target="../media/image255.png"/><Relationship Id="rId224" Type="http://schemas.openxmlformats.org/officeDocument/2006/relationships/image" Target="../media/image35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637673" y="1934094"/>
            <a:ext cx="106840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Decimal Expansions from Binary, Octal and Hexadecimal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4DED19-9D75-4BEB-98F8-0AAB4AA9770C}"/>
                  </a:ext>
                </a:extLst>
              </p14:cNvPr>
              <p14:cNvContentPartPr/>
              <p14:nvPr/>
            </p14:nvContentPartPr>
            <p14:xfrm>
              <a:off x="1714570" y="317822"/>
              <a:ext cx="200160" cy="381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4DED19-9D75-4BEB-98F8-0AAB4AA977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6930" y="300182"/>
                <a:ext cx="2358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5B5AE1-DD75-4434-89A4-2C0F80C0F77D}"/>
                  </a:ext>
                </a:extLst>
              </p14:cNvPr>
              <p14:cNvContentPartPr/>
              <p14:nvPr/>
            </p14:nvContentPartPr>
            <p14:xfrm>
              <a:off x="1135690" y="323582"/>
              <a:ext cx="210600" cy="358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5B5AE1-DD75-4434-89A4-2C0F80C0F7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8050" y="305582"/>
                <a:ext cx="2462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5B5A15-2B56-41EC-B799-C16FFD6E7FA5}"/>
                  </a:ext>
                </a:extLst>
              </p14:cNvPr>
              <p14:cNvContentPartPr/>
              <p14:nvPr/>
            </p14:nvContentPartPr>
            <p14:xfrm>
              <a:off x="493810" y="312062"/>
              <a:ext cx="471960" cy="352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5B5A15-2B56-41EC-B799-C16FFD6E7F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170" y="294422"/>
                <a:ext cx="5076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45F4BBC-A8D3-4AD4-BB61-F1977CDD9C38}"/>
                  </a:ext>
                </a:extLst>
              </p14:cNvPr>
              <p14:cNvContentPartPr/>
              <p14:nvPr/>
            </p14:nvContentPartPr>
            <p14:xfrm>
              <a:off x="2152330" y="393782"/>
              <a:ext cx="182160" cy="214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45F4BBC-A8D3-4AD4-BB61-F1977CDD9C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34330" y="376142"/>
                <a:ext cx="2178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1AA1499-4C1F-4D45-BE01-836C9D8A769E}"/>
                  </a:ext>
                </a:extLst>
              </p14:cNvPr>
              <p14:cNvContentPartPr/>
              <p14:nvPr/>
            </p14:nvContentPartPr>
            <p14:xfrm>
              <a:off x="3787810" y="245102"/>
              <a:ext cx="91800" cy="317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1AA1499-4C1F-4D45-BE01-836C9D8A76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70170" y="227102"/>
                <a:ext cx="1274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2642DE0-FA33-4D7F-8BB3-D688EF38773C}"/>
                  </a:ext>
                </a:extLst>
              </p14:cNvPr>
              <p14:cNvContentPartPr/>
              <p14:nvPr/>
            </p14:nvContentPartPr>
            <p14:xfrm>
              <a:off x="4225210" y="260942"/>
              <a:ext cx="210240" cy="318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2642DE0-FA33-4D7F-8BB3-D688EF3877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07570" y="243302"/>
                <a:ext cx="2458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631A985-1BCC-4F4B-81DA-1DAF5F714702}"/>
                  </a:ext>
                </a:extLst>
              </p14:cNvPr>
              <p14:cNvContentPartPr/>
              <p14:nvPr/>
            </p14:nvContentPartPr>
            <p14:xfrm>
              <a:off x="4594570" y="334742"/>
              <a:ext cx="159840" cy="222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631A985-1BCC-4F4B-81DA-1DAF5F7147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76570" y="317102"/>
                <a:ext cx="1954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9A5323-5BEC-4155-9802-6A6D78803F9F}"/>
                  </a:ext>
                </a:extLst>
              </p14:cNvPr>
              <p14:cNvContentPartPr/>
              <p14:nvPr/>
            </p14:nvContentPartPr>
            <p14:xfrm>
              <a:off x="4940530" y="300902"/>
              <a:ext cx="35280" cy="295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9A5323-5BEC-4155-9802-6A6D78803F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2530" y="282902"/>
                <a:ext cx="709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C62B88-24F7-4B36-ADE6-0ED590100210}"/>
                  </a:ext>
                </a:extLst>
              </p14:cNvPr>
              <p14:cNvContentPartPr/>
              <p14:nvPr/>
            </p14:nvContentPartPr>
            <p14:xfrm>
              <a:off x="3225490" y="420062"/>
              <a:ext cx="415440" cy="147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C62B88-24F7-4B36-ADE6-0ED5901002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07835" y="402422"/>
                <a:ext cx="451111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7BC9B27-7532-4128-AE1D-47BEC79D1D56}"/>
                  </a:ext>
                </a:extLst>
              </p14:cNvPr>
              <p14:cNvContentPartPr/>
              <p14:nvPr/>
            </p14:nvContentPartPr>
            <p14:xfrm>
              <a:off x="2646610" y="272462"/>
              <a:ext cx="284400" cy="375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7BC9B27-7532-4128-AE1D-47BEC79D1D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28610" y="254479"/>
                <a:ext cx="320040" cy="411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8C34C57-8D55-4702-A9A8-94749D4F60BA}"/>
                  </a:ext>
                </a:extLst>
              </p14:cNvPr>
              <p14:cNvContentPartPr/>
              <p14:nvPr/>
            </p14:nvContentPartPr>
            <p14:xfrm>
              <a:off x="5213770" y="607622"/>
              <a:ext cx="6120" cy="6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8C34C57-8D55-4702-A9A8-94749D4F60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95770" y="5896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ADA6041-73B1-4CDB-9E25-01B6250F9B73}"/>
                  </a:ext>
                </a:extLst>
              </p14:cNvPr>
              <p14:cNvContentPartPr/>
              <p14:nvPr/>
            </p14:nvContentPartPr>
            <p14:xfrm>
              <a:off x="6173530" y="391622"/>
              <a:ext cx="415440" cy="187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ADA6041-73B1-4CDB-9E25-01B6250F9B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55530" y="373622"/>
                <a:ext cx="4510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805904-2ECD-481D-A78F-25022B736A92}"/>
                  </a:ext>
                </a:extLst>
              </p14:cNvPr>
              <p14:cNvContentPartPr/>
              <p14:nvPr/>
            </p14:nvContentPartPr>
            <p14:xfrm>
              <a:off x="5474770" y="266702"/>
              <a:ext cx="591120" cy="312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805904-2ECD-481D-A78F-25022B736A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57130" y="249062"/>
                <a:ext cx="6267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262EF86-89D5-4514-A925-630AE550E1DD}"/>
                  </a:ext>
                </a:extLst>
              </p14:cNvPr>
              <p14:cNvContentPartPr/>
              <p14:nvPr/>
            </p14:nvContentPartPr>
            <p14:xfrm>
              <a:off x="7655650" y="306662"/>
              <a:ext cx="227880" cy="25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62EF86-89D5-4514-A925-630AE550E1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37650" y="288662"/>
                <a:ext cx="263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5D8A2EE-1146-4A4E-AF70-F2CF0658CE43}"/>
                  </a:ext>
                </a:extLst>
              </p14:cNvPr>
              <p14:cNvContentPartPr/>
              <p14:nvPr/>
            </p14:nvContentPartPr>
            <p14:xfrm>
              <a:off x="8570050" y="192902"/>
              <a:ext cx="636480" cy="397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5D8A2EE-1146-4A4E-AF70-F2CF0658CE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52410" y="175262"/>
                <a:ext cx="6721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2FC8867-53B6-4CE5-9E6D-C7CE31E69EA6}"/>
                  </a:ext>
                </a:extLst>
              </p14:cNvPr>
              <p14:cNvContentPartPr/>
              <p14:nvPr/>
            </p14:nvContentPartPr>
            <p14:xfrm>
              <a:off x="8058130" y="283262"/>
              <a:ext cx="222840" cy="262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2FC8867-53B6-4CE5-9E6D-C7CE31E69E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40461" y="265622"/>
                <a:ext cx="258538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30C9F71-B79C-45CF-A938-92F019460601}"/>
                  </a:ext>
                </a:extLst>
              </p14:cNvPr>
              <p14:cNvContentPartPr/>
              <p14:nvPr/>
            </p14:nvContentPartPr>
            <p14:xfrm>
              <a:off x="6906130" y="260582"/>
              <a:ext cx="335520" cy="330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30C9F71-B79C-45CF-A938-92F0194606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88130" y="242942"/>
                <a:ext cx="3711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F3C5374-80B2-48DB-B106-463E6679D24F}"/>
                  </a:ext>
                </a:extLst>
              </p14:cNvPr>
              <p14:cNvContentPartPr/>
              <p14:nvPr/>
            </p14:nvContentPartPr>
            <p14:xfrm>
              <a:off x="10989250" y="260942"/>
              <a:ext cx="529200" cy="285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F3C5374-80B2-48DB-B106-463E6679D2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71598" y="243302"/>
                <a:ext cx="564864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B1A1FCB-5521-4C4C-AD41-E7F8B2A86C5B}"/>
                  </a:ext>
                </a:extLst>
              </p14:cNvPr>
              <p14:cNvContentPartPr/>
              <p14:nvPr/>
            </p14:nvContentPartPr>
            <p14:xfrm>
              <a:off x="9961810" y="317102"/>
              <a:ext cx="687960" cy="228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B1A1FCB-5521-4C4C-AD41-E7F8B2A86C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44170" y="299462"/>
                <a:ext cx="7236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89FEED4-34FE-4A2F-9F83-FEA1826024CE}"/>
                  </a:ext>
                </a:extLst>
              </p14:cNvPr>
              <p14:cNvContentPartPr/>
              <p14:nvPr/>
            </p14:nvContentPartPr>
            <p14:xfrm>
              <a:off x="9479050" y="289382"/>
              <a:ext cx="329760" cy="261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89FEED4-34FE-4A2F-9F83-FEA1826024C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61050" y="271742"/>
                <a:ext cx="365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157D41A-9031-4160-AE85-8ACAE98BFA18}"/>
                  </a:ext>
                </a:extLst>
              </p14:cNvPr>
              <p14:cNvContentPartPr/>
              <p14:nvPr/>
            </p14:nvContentPartPr>
            <p14:xfrm>
              <a:off x="3384250" y="1073102"/>
              <a:ext cx="353520" cy="307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157D41A-9031-4160-AE85-8ACAE98BFA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66250" y="1055462"/>
                <a:ext cx="3891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96CEB21-CED9-41F1-84C1-16E00DD17CE5}"/>
                  </a:ext>
                </a:extLst>
              </p14:cNvPr>
              <p14:cNvContentPartPr/>
              <p14:nvPr/>
            </p14:nvContentPartPr>
            <p14:xfrm>
              <a:off x="2742730" y="1033502"/>
              <a:ext cx="546120" cy="239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96CEB21-CED9-41F1-84C1-16E00DD17CE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25090" y="1015502"/>
                <a:ext cx="5817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38272D-A164-41B3-B529-A9442643F8CC}"/>
                  </a:ext>
                </a:extLst>
              </p14:cNvPr>
              <p14:cNvContentPartPr/>
              <p14:nvPr/>
            </p14:nvContentPartPr>
            <p14:xfrm>
              <a:off x="528010" y="982382"/>
              <a:ext cx="1909080" cy="345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38272D-A164-41B3-B529-A9442643F8C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0370" y="964382"/>
                <a:ext cx="19447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67AE4CC-D065-4955-A0CE-82F0037951B4}"/>
                  </a:ext>
                </a:extLst>
              </p14:cNvPr>
              <p14:cNvContentPartPr/>
              <p14:nvPr/>
            </p14:nvContentPartPr>
            <p14:xfrm>
              <a:off x="4821730" y="1039262"/>
              <a:ext cx="244080" cy="153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67AE4CC-D065-4955-A0CE-82F0037951B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03730" y="1021262"/>
                <a:ext cx="2797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1AFF907-A3AD-441F-AA70-AB5548B01D7A}"/>
                  </a:ext>
                </a:extLst>
              </p14:cNvPr>
              <p14:cNvContentPartPr/>
              <p14:nvPr/>
            </p14:nvContentPartPr>
            <p14:xfrm>
              <a:off x="6150850" y="879782"/>
              <a:ext cx="948600" cy="370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1AFF907-A3AD-441F-AA70-AB5548B01D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32857" y="862125"/>
                <a:ext cx="984226" cy="405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2C6C15A-3CF2-4D82-AECD-FCB0F978AB1C}"/>
                  </a:ext>
                </a:extLst>
              </p14:cNvPr>
              <p14:cNvContentPartPr/>
              <p14:nvPr/>
            </p14:nvContentPartPr>
            <p14:xfrm>
              <a:off x="5270290" y="953942"/>
              <a:ext cx="637200" cy="290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2C6C15A-3CF2-4D82-AECD-FCB0F978AB1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52640" y="936302"/>
                <a:ext cx="6728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B631E27-2CB1-45A4-8D54-C0BDA294B950}"/>
                  </a:ext>
                </a:extLst>
              </p14:cNvPr>
              <p14:cNvContentPartPr/>
              <p14:nvPr/>
            </p14:nvContentPartPr>
            <p14:xfrm>
              <a:off x="4679890" y="1039262"/>
              <a:ext cx="17280" cy="1875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B631E27-2CB1-45A4-8D54-C0BDA294B9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61890" y="1021296"/>
                <a:ext cx="52920" cy="223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72B38B9-8D25-4621-8605-B3D1CBC12303}"/>
                  </a:ext>
                </a:extLst>
              </p14:cNvPr>
              <p14:cNvContentPartPr/>
              <p14:nvPr/>
            </p14:nvContentPartPr>
            <p14:xfrm>
              <a:off x="4293610" y="1027742"/>
              <a:ext cx="96840" cy="392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72B38B9-8D25-4621-8605-B3D1CBC123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75610" y="1010102"/>
                <a:ext cx="1324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671527-BECD-48FA-BEF9-83FEE2362A19}"/>
                  </a:ext>
                </a:extLst>
              </p14:cNvPr>
              <p14:cNvContentPartPr/>
              <p14:nvPr/>
            </p14:nvContentPartPr>
            <p14:xfrm>
              <a:off x="3867730" y="919742"/>
              <a:ext cx="267120" cy="3362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671527-BECD-48FA-BEF9-83FEE2362A1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49730" y="902102"/>
                <a:ext cx="3027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954F5CB-9A03-43F2-B279-1EC3B3947E56}"/>
                  </a:ext>
                </a:extLst>
              </p14:cNvPr>
              <p14:cNvContentPartPr/>
              <p14:nvPr/>
            </p14:nvContentPartPr>
            <p14:xfrm>
              <a:off x="2339890" y="1874102"/>
              <a:ext cx="284400" cy="284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954F5CB-9A03-43F2-B279-1EC3B3947E5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21890" y="1856102"/>
                <a:ext cx="3200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0A7915C-5B6F-4219-9E95-1D94305AB57A}"/>
                  </a:ext>
                </a:extLst>
              </p14:cNvPr>
              <p14:cNvContentPartPr/>
              <p14:nvPr/>
            </p14:nvContentPartPr>
            <p14:xfrm>
              <a:off x="2828050" y="1953302"/>
              <a:ext cx="148320" cy="975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0A7915C-5B6F-4219-9E95-1D94305AB5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10367" y="1935368"/>
                <a:ext cx="184047" cy="133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0009052-873C-443F-B183-1579678A06FB}"/>
                  </a:ext>
                </a:extLst>
              </p14:cNvPr>
              <p14:cNvContentPartPr/>
              <p14:nvPr/>
            </p14:nvContentPartPr>
            <p14:xfrm>
              <a:off x="3208210" y="1925222"/>
              <a:ext cx="210960" cy="2052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0009052-873C-443F-B183-1579678A06F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90570" y="1907222"/>
                <a:ext cx="2466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DC87900-1771-458B-80D0-F100F180EADA}"/>
                  </a:ext>
                </a:extLst>
              </p14:cNvPr>
              <p14:cNvContentPartPr/>
              <p14:nvPr/>
            </p14:nvContentPartPr>
            <p14:xfrm>
              <a:off x="3561010" y="1862582"/>
              <a:ext cx="403560" cy="415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DC87900-1771-458B-80D0-F100F180EA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43010" y="1844942"/>
                <a:ext cx="4392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0914933-71A0-4DD2-89CF-BBC8C79B02B4}"/>
                  </a:ext>
                </a:extLst>
              </p14:cNvPr>
              <p14:cNvContentPartPr/>
              <p14:nvPr/>
            </p14:nvContentPartPr>
            <p14:xfrm>
              <a:off x="4373170" y="1999022"/>
              <a:ext cx="131040" cy="125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0914933-71A0-4DD2-89CF-BBC8C79B02B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55170" y="1981022"/>
                <a:ext cx="1666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58023CE-4D2A-417E-9F51-047674DEA843}"/>
                  </a:ext>
                </a:extLst>
              </p14:cNvPr>
              <p14:cNvContentPartPr/>
              <p14:nvPr/>
            </p14:nvContentPartPr>
            <p14:xfrm>
              <a:off x="4077610" y="1714982"/>
              <a:ext cx="148320" cy="1483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58023CE-4D2A-417E-9F51-047674DEA84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59927" y="1697299"/>
                <a:ext cx="184047" cy="18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F85410A-69BC-4D4C-AA0C-E296C9CDB3F6}"/>
                  </a:ext>
                </a:extLst>
              </p14:cNvPr>
              <p14:cNvContentPartPr/>
              <p14:nvPr/>
            </p14:nvContentPartPr>
            <p14:xfrm>
              <a:off x="4781050" y="1930982"/>
              <a:ext cx="569160" cy="3355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F85410A-69BC-4D4C-AA0C-E296C9CDB3F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63401" y="1702754"/>
                <a:ext cx="718579" cy="58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44381D8-CA08-462B-98FD-0F0832053CC8}"/>
                  </a:ext>
                </a:extLst>
              </p14:cNvPr>
              <p14:cNvContentPartPr/>
              <p14:nvPr/>
            </p14:nvContentPartPr>
            <p14:xfrm>
              <a:off x="6536770" y="2152382"/>
              <a:ext cx="360" cy="6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44381D8-CA08-462B-98FD-0F0832053CC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19130" y="213438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1467E31-6B2E-45F5-BBFB-95ACDB469132}"/>
                  </a:ext>
                </a:extLst>
              </p14:cNvPr>
              <p14:cNvContentPartPr/>
              <p14:nvPr/>
            </p14:nvContentPartPr>
            <p14:xfrm>
              <a:off x="6678970" y="2146622"/>
              <a:ext cx="612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1467E31-6B2E-45F5-BBFB-95ACDB46913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60970" y="212898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E1CA62F-B525-4430-8A61-757200D18ACF}"/>
                  </a:ext>
                </a:extLst>
              </p14:cNvPr>
              <p14:cNvContentPartPr/>
              <p14:nvPr/>
            </p14:nvContentPartPr>
            <p14:xfrm>
              <a:off x="6855010" y="2135462"/>
              <a:ext cx="6120" cy="6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E1CA62F-B525-4430-8A61-757200D18AC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37010" y="21174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659C440-55A7-472E-8EEF-0EC01BB9E4E1}"/>
                  </a:ext>
                </a:extLst>
              </p14:cNvPr>
              <p14:cNvContentPartPr/>
              <p14:nvPr/>
            </p14:nvContentPartPr>
            <p14:xfrm>
              <a:off x="7694890" y="1942142"/>
              <a:ext cx="199800" cy="2052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659C440-55A7-472E-8EEF-0EC01BB9E4E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76890" y="1924142"/>
                <a:ext cx="235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7AB96BB-B598-42B9-86A4-6F8806685A12}"/>
                  </a:ext>
                </a:extLst>
              </p14:cNvPr>
              <p14:cNvContentPartPr/>
              <p14:nvPr/>
            </p14:nvContentPartPr>
            <p14:xfrm>
              <a:off x="8053450" y="2146622"/>
              <a:ext cx="17280" cy="91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7AB96BB-B598-42B9-86A4-6F8806685A1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35450" y="2128982"/>
                <a:ext cx="529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D97BE52-CAE9-4733-B772-E398DBF62930}"/>
                  </a:ext>
                </a:extLst>
              </p14:cNvPr>
              <p14:cNvContentPartPr/>
              <p14:nvPr/>
            </p14:nvContentPartPr>
            <p14:xfrm>
              <a:off x="7280890" y="1919462"/>
              <a:ext cx="170640" cy="1252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D97BE52-CAE9-4733-B772-E398DBF6293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63250" y="1901822"/>
                <a:ext cx="2062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28D1501-27BD-426B-8A9B-02E9F35A0FE3}"/>
                  </a:ext>
                </a:extLst>
              </p14:cNvPr>
              <p14:cNvContentPartPr/>
              <p14:nvPr/>
            </p14:nvContentPartPr>
            <p14:xfrm>
              <a:off x="6082450" y="2004782"/>
              <a:ext cx="136800" cy="1594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28D1501-27BD-426B-8A9B-02E9F35A0FE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64810" y="1986782"/>
                <a:ext cx="172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52717D4-2971-44BB-839C-7D8912B707B1}"/>
                  </a:ext>
                </a:extLst>
              </p14:cNvPr>
              <p14:cNvContentPartPr/>
              <p14:nvPr/>
            </p14:nvContentPartPr>
            <p14:xfrm>
              <a:off x="8229130" y="1800302"/>
              <a:ext cx="166320" cy="324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52717D4-2971-44BB-839C-7D8912B707B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11130" y="1782302"/>
                <a:ext cx="2019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4DA7E76-6206-4F4E-966E-D425B167CA53}"/>
                  </a:ext>
                </a:extLst>
              </p14:cNvPr>
              <p14:cNvContentPartPr/>
              <p14:nvPr/>
            </p14:nvContentPartPr>
            <p14:xfrm>
              <a:off x="9035530" y="1896782"/>
              <a:ext cx="205200" cy="187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4DA7E76-6206-4F4E-966E-D425B167CA5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17530" y="1878782"/>
                <a:ext cx="2408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F7D26F6-A885-4481-9509-9FF19B9B52A3}"/>
                  </a:ext>
                </a:extLst>
              </p14:cNvPr>
              <p14:cNvContentPartPr/>
              <p14:nvPr/>
            </p14:nvContentPartPr>
            <p14:xfrm>
              <a:off x="8587330" y="1908302"/>
              <a:ext cx="165240" cy="1368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F7D26F6-A885-4481-9509-9FF19B9B52A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69330" y="1890302"/>
                <a:ext cx="200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764E649-CABC-4442-97BA-13B687717CF4}"/>
                  </a:ext>
                </a:extLst>
              </p14:cNvPr>
              <p14:cNvContentPartPr/>
              <p14:nvPr/>
            </p14:nvContentPartPr>
            <p14:xfrm>
              <a:off x="9359530" y="2107022"/>
              <a:ext cx="85680" cy="1090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764E649-CABC-4442-97BA-13B687717CF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341890" y="2089022"/>
                <a:ext cx="1213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A1A9B22-BAD4-42DD-8A77-DA5392B0997B}"/>
                  </a:ext>
                </a:extLst>
              </p14:cNvPr>
              <p14:cNvContentPartPr/>
              <p14:nvPr/>
            </p14:nvContentPartPr>
            <p14:xfrm>
              <a:off x="669850" y="2714702"/>
              <a:ext cx="295560" cy="221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A1A9B22-BAD4-42DD-8A77-DA5392B0997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2210" y="2696702"/>
                <a:ext cx="3312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9B98343-CF4F-4C84-A644-3CA4DDDED50C}"/>
                  </a:ext>
                </a:extLst>
              </p14:cNvPr>
              <p14:cNvContentPartPr/>
              <p14:nvPr/>
            </p14:nvContentPartPr>
            <p14:xfrm>
              <a:off x="1056130" y="2674742"/>
              <a:ext cx="193320" cy="2509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9B98343-CF4F-4C84-A644-3CA4DDDED50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8490" y="2657102"/>
                <a:ext cx="2289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CD141E6-F3D3-4742-8211-F1CF41F8CCF8}"/>
                  </a:ext>
                </a:extLst>
              </p14:cNvPr>
              <p14:cNvContentPartPr/>
              <p14:nvPr/>
            </p14:nvContentPartPr>
            <p14:xfrm>
              <a:off x="1379770" y="2737382"/>
              <a:ext cx="318600" cy="200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CD141E6-F3D3-4742-8211-F1CF41F8CCF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62110" y="2719350"/>
                <a:ext cx="354280" cy="23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0DD96B4-2D79-4F93-A763-065024EB68EB}"/>
                  </a:ext>
                </a:extLst>
              </p14:cNvPr>
              <p14:cNvContentPartPr/>
              <p14:nvPr/>
            </p14:nvContentPartPr>
            <p14:xfrm>
              <a:off x="1822930" y="2720102"/>
              <a:ext cx="227520" cy="233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0DD96B4-2D79-4F93-A763-065024EB68E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05290" y="2702462"/>
                <a:ext cx="2631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63A7C22-D678-464D-8058-16DA56917173}"/>
                  </a:ext>
                </a:extLst>
              </p14:cNvPr>
              <p14:cNvContentPartPr/>
              <p14:nvPr/>
            </p14:nvContentPartPr>
            <p14:xfrm>
              <a:off x="2390650" y="2692022"/>
              <a:ext cx="233280" cy="2786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63A7C22-D678-464D-8058-16DA5691717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73010" y="2674022"/>
                <a:ext cx="2689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270427C-2D31-456E-8E7D-AA3D7B141170}"/>
                  </a:ext>
                </a:extLst>
              </p14:cNvPr>
              <p14:cNvContentPartPr/>
              <p14:nvPr/>
            </p14:nvContentPartPr>
            <p14:xfrm>
              <a:off x="2976010" y="2748542"/>
              <a:ext cx="18000" cy="1990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270427C-2D31-456E-8E7D-AA3D7B14117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58010" y="2730902"/>
                <a:ext cx="536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F1D7816-5033-456A-AAC2-48D13AE59B69}"/>
                  </a:ext>
                </a:extLst>
              </p14:cNvPr>
              <p14:cNvContentPartPr/>
              <p14:nvPr/>
            </p14:nvContentPartPr>
            <p14:xfrm>
              <a:off x="3094810" y="2742782"/>
              <a:ext cx="148680" cy="210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F1D7816-5033-456A-AAC2-48D13AE59B6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76810" y="2724782"/>
                <a:ext cx="1843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3282311-F7F4-4518-A11E-8246E174CBD1}"/>
                  </a:ext>
                </a:extLst>
              </p14:cNvPr>
              <p14:cNvContentPartPr/>
              <p14:nvPr/>
            </p14:nvContentPartPr>
            <p14:xfrm>
              <a:off x="3004090" y="2635142"/>
              <a:ext cx="23040" cy="172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3282311-F7F4-4518-A11E-8246E174CBD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86450" y="2617142"/>
                <a:ext cx="58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FEBD98E-5264-48A6-A942-2DA02082DEE2}"/>
                  </a:ext>
                </a:extLst>
              </p14:cNvPr>
              <p14:cNvContentPartPr/>
              <p14:nvPr/>
            </p14:nvContentPartPr>
            <p14:xfrm>
              <a:off x="3544090" y="2754302"/>
              <a:ext cx="181800" cy="1879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FEBD98E-5264-48A6-A942-2DA02082DEE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26090" y="2736662"/>
                <a:ext cx="217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04A0D41-F423-4CA2-A42A-E346364E9722}"/>
                  </a:ext>
                </a:extLst>
              </p14:cNvPr>
              <p14:cNvContentPartPr/>
              <p14:nvPr/>
            </p14:nvContentPartPr>
            <p14:xfrm>
              <a:off x="4498090" y="2782382"/>
              <a:ext cx="137520" cy="1256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04A0D41-F423-4CA2-A42A-E346364E972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480090" y="2764382"/>
                <a:ext cx="1731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35671FD-B1BA-4B05-A78C-95BB9C586274}"/>
                  </a:ext>
                </a:extLst>
              </p14:cNvPr>
              <p14:cNvContentPartPr/>
              <p14:nvPr/>
            </p14:nvContentPartPr>
            <p14:xfrm>
              <a:off x="4827490" y="2782382"/>
              <a:ext cx="68400" cy="349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35671FD-B1BA-4B05-A78C-95BB9C58627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09490" y="2764382"/>
                <a:ext cx="104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A0F270A-E09B-4BB7-A5C1-0742C1DBCE9E}"/>
                  </a:ext>
                </a:extLst>
              </p14:cNvPr>
              <p14:cNvContentPartPr/>
              <p14:nvPr/>
            </p14:nvContentPartPr>
            <p14:xfrm>
              <a:off x="5792650" y="2719742"/>
              <a:ext cx="148680" cy="1486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A0F270A-E09B-4BB7-A5C1-0742C1DBCE9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74650" y="2702102"/>
                <a:ext cx="184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27DD0F3-5A13-495D-9C51-1F7B6527F7B5}"/>
                  </a:ext>
                </a:extLst>
              </p14:cNvPr>
              <p14:cNvContentPartPr/>
              <p14:nvPr/>
            </p14:nvContentPartPr>
            <p14:xfrm>
              <a:off x="7110250" y="2669342"/>
              <a:ext cx="12240" cy="147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27DD0F3-5A13-495D-9C51-1F7B6527F7B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092250" y="2651342"/>
                <a:ext cx="47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B906D07-3B2D-4B25-863F-1C1DB6A297AB}"/>
                  </a:ext>
                </a:extLst>
              </p14:cNvPr>
              <p14:cNvContentPartPr/>
              <p14:nvPr/>
            </p14:nvContentPartPr>
            <p14:xfrm>
              <a:off x="7252450" y="2669342"/>
              <a:ext cx="194400" cy="163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B906D07-3B2D-4B25-863F-1C1DB6A297A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34810" y="2651342"/>
                <a:ext cx="2300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5A09AEE-0F79-4B54-BB14-12467AB913AB}"/>
                  </a:ext>
                </a:extLst>
              </p14:cNvPr>
              <p14:cNvContentPartPr/>
              <p14:nvPr/>
            </p14:nvContentPartPr>
            <p14:xfrm>
              <a:off x="8297530" y="2685902"/>
              <a:ext cx="159480" cy="1598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5A09AEE-0F79-4B54-BB14-12467AB913A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79890" y="2668262"/>
                <a:ext cx="1951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0BB5AE2-5795-4911-96C7-03AD48DA68EB}"/>
                  </a:ext>
                </a:extLst>
              </p14:cNvPr>
              <p14:cNvContentPartPr/>
              <p14:nvPr/>
            </p14:nvContentPartPr>
            <p14:xfrm>
              <a:off x="8558890" y="2674742"/>
              <a:ext cx="147960" cy="1479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0BB5AE2-5795-4911-96C7-03AD48DA68E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40890" y="2657102"/>
                <a:ext cx="183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77D2192-D990-4DCE-84FE-5F7B98208EF4}"/>
                  </a:ext>
                </a:extLst>
              </p14:cNvPr>
              <p14:cNvContentPartPr/>
              <p14:nvPr/>
            </p14:nvContentPartPr>
            <p14:xfrm>
              <a:off x="7536490" y="2606702"/>
              <a:ext cx="630720" cy="4435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77D2192-D990-4DCE-84FE-5F7B98208EF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18850" y="2589062"/>
                <a:ext cx="6663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DA23673-5BDA-48A3-A12E-11E5FEA4F305}"/>
                  </a:ext>
                </a:extLst>
              </p14:cNvPr>
              <p14:cNvContentPartPr/>
              <p14:nvPr/>
            </p14:nvContentPartPr>
            <p14:xfrm>
              <a:off x="6462970" y="2668982"/>
              <a:ext cx="358200" cy="171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DA23673-5BDA-48A3-A12E-11E5FEA4F30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45330" y="2651342"/>
                <a:ext cx="3938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11BEE3B-8E7E-4075-8467-1BCEA17CD618}"/>
                  </a:ext>
                </a:extLst>
              </p14:cNvPr>
              <p14:cNvContentPartPr/>
              <p14:nvPr/>
            </p14:nvContentPartPr>
            <p14:xfrm>
              <a:off x="6071290" y="2606702"/>
              <a:ext cx="284040" cy="2617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11BEE3B-8E7E-4075-8467-1BCEA17CD61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53313" y="2589062"/>
                <a:ext cx="319635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707731A-EF0E-4170-BB76-759DF9FFFDF3}"/>
                  </a:ext>
                </a:extLst>
              </p14:cNvPr>
              <p14:cNvContentPartPr/>
              <p14:nvPr/>
            </p14:nvContentPartPr>
            <p14:xfrm>
              <a:off x="5025850" y="2737022"/>
              <a:ext cx="585720" cy="3247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707731A-EF0E-4170-BB76-759DF9FFFD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07850" y="2719382"/>
                <a:ext cx="621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E3F9649-11A7-4891-BD82-31335091B29A}"/>
                  </a:ext>
                </a:extLst>
              </p14:cNvPr>
              <p14:cNvContentPartPr/>
              <p14:nvPr/>
            </p14:nvContentPartPr>
            <p14:xfrm>
              <a:off x="3998050" y="2737382"/>
              <a:ext cx="364320" cy="2102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E3F9649-11A7-4891-BD82-31335091B29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980410" y="2719413"/>
                <a:ext cx="399960" cy="245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A5E8780-B370-4F84-87CA-534566624330}"/>
                  </a:ext>
                </a:extLst>
              </p14:cNvPr>
              <p14:cNvContentPartPr/>
              <p14:nvPr/>
            </p14:nvContentPartPr>
            <p14:xfrm>
              <a:off x="8865610" y="2879222"/>
              <a:ext cx="28800" cy="1422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A5E8780-B370-4F84-87CA-5345666243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847610" y="2861582"/>
                <a:ext cx="64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BE634A4-BCE2-4F8E-8D2E-FD8058D492EA}"/>
                  </a:ext>
                </a:extLst>
              </p14:cNvPr>
              <p14:cNvContentPartPr/>
              <p14:nvPr/>
            </p14:nvContentPartPr>
            <p14:xfrm>
              <a:off x="9194290" y="2714342"/>
              <a:ext cx="171360" cy="2048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BE634A4-BCE2-4F8E-8D2E-FD8058D492E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176650" y="2696702"/>
                <a:ext cx="2070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1AD7609-6C2B-4B7D-8061-D0E61E2F8235}"/>
                  </a:ext>
                </a:extLst>
              </p14:cNvPr>
              <p14:cNvContentPartPr/>
              <p14:nvPr/>
            </p14:nvContentPartPr>
            <p14:xfrm>
              <a:off x="9507130" y="2862302"/>
              <a:ext cx="68400" cy="972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1AD7609-6C2B-4B7D-8061-D0E61E2F823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489490" y="2844302"/>
                <a:ext cx="1040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0A34B5E-54C5-40F0-B934-B5B200541A4B}"/>
                  </a:ext>
                </a:extLst>
              </p14:cNvPr>
              <p14:cNvContentPartPr/>
              <p14:nvPr/>
            </p14:nvContentPartPr>
            <p14:xfrm>
              <a:off x="9728890" y="2941862"/>
              <a:ext cx="11880" cy="968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0A34B5E-54C5-40F0-B934-B5B200541A4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710890" y="2923862"/>
                <a:ext cx="47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829126D-16C9-4410-982E-817A2601EB75}"/>
                  </a:ext>
                </a:extLst>
              </p14:cNvPr>
              <p14:cNvContentPartPr/>
              <p14:nvPr/>
            </p14:nvContentPartPr>
            <p14:xfrm>
              <a:off x="10001410" y="2742782"/>
              <a:ext cx="142200" cy="1767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829126D-16C9-4410-982E-817A2601EB7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983770" y="2724782"/>
                <a:ext cx="1778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5DE89B1-5FC2-4D0C-8343-2D6516535599}"/>
                  </a:ext>
                </a:extLst>
              </p14:cNvPr>
              <p14:cNvContentPartPr/>
              <p14:nvPr/>
            </p14:nvContentPartPr>
            <p14:xfrm>
              <a:off x="10296250" y="2868062"/>
              <a:ext cx="6480" cy="684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5DE89B1-5FC2-4D0C-8343-2D651653559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278610" y="2850062"/>
                <a:ext cx="421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EA64894-F743-4891-9672-87B5D8FDD975}"/>
                  </a:ext>
                </a:extLst>
              </p14:cNvPr>
              <p14:cNvContentPartPr/>
              <p14:nvPr/>
            </p14:nvContentPartPr>
            <p14:xfrm>
              <a:off x="10722850" y="2868062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EA64894-F743-4891-9672-87B5D8FDD97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704850" y="28500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D7C2888-173F-4C35-85BB-297570613EB3}"/>
                  </a:ext>
                </a:extLst>
              </p14:cNvPr>
              <p14:cNvContentPartPr/>
              <p14:nvPr/>
            </p14:nvContentPartPr>
            <p14:xfrm>
              <a:off x="10949290" y="2720102"/>
              <a:ext cx="177480" cy="1710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D7C2888-173F-4C35-85BB-297570613EB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931650" y="2702102"/>
                <a:ext cx="2131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8786314-C9EC-4654-9B21-93C55BFEF169}"/>
                  </a:ext>
                </a:extLst>
              </p14:cNvPr>
              <p14:cNvContentPartPr/>
              <p14:nvPr/>
            </p14:nvContentPartPr>
            <p14:xfrm>
              <a:off x="11285170" y="2754302"/>
              <a:ext cx="130680" cy="193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8786314-C9EC-4654-9B21-93C55BFEF16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267219" y="2736662"/>
                <a:ext cx="166222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51A9629-861B-4FC2-8580-233541E60FE4}"/>
                  </a:ext>
                </a:extLst>
              </p14:cNvPr>
              <p14:cNvContentPartPr/>
              <p14:nvPr/>
            </p14:nvContentPartPr>
            <p14:xfrm>
              <a:off x="10563730" y="2879222"/>
              <a:ext cx="74160" cy="118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51A9629-861B-4FC2-8580-233541E60FE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545730" y="2861582"/>
                <a:ext cx="109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FF7A28E-CFAA-44BB-BF68-A8FB159459A9}"/>
                  </a:ext>
                </a:extLst>
              </p14:cNvPr>
              <p14:cNvContentPartPr/>
              <p14:nvPr/>
            </p14:nvContentPartPr>
            <p14:xfrm>
              <a:off x="697930" y="3424262"/>
              <a:ext cx="177120" cy="1879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FF7A28E-CFAA-44BB-BF68-A8FB159459A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79930" y="3406622"/>
                <a:ext cx="212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08D25AB-B257-4E3F-97B8-99A0F21C1A19}"/>
                  </a:ext>
                </a:extLst>
              </p14:cNvPr>
              <p14:cNvContentPartPr/>
              <p14:nvPr/>
            </p14:nvContentPartPr>
            <p14:xfrm>
              <a:off x="965410" y="3407342"/>
              <a:ext cx="403560" cy="1875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08D25AB-B257-4E3F-97B8-99A0F21C1A1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47410" y="3389702"/>
                <a:ext cx="4392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7FD3133-A1D6-4C08-B3CA-52C52F32BCD5}"/>
                  </a:ext>
                </a:extLst>
              </p14:cNvPr>
              <p14:cNvContentPartPr/>
              <p14:nvPr/>
            </p14:nvContentPartPr>
            <p14:xfrm>
              <a:off x="1692250" y="3418862"/>
              <a:ext cx="187920" cy="1486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7FD3133-A1D6-4C08-B3CA-52C52F32BCD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674610" y="3401222"/>
                <a:ext cx="223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6553484-ECF5-4382-8EB6-396B471C2E54}"/>
                  </a:ext>
                </a:extLst>
              </p14:cNvPr>
              <p14:cNvContentPartPr/>
              <p14:nvPr/>
            </p14:nvContentPartPr>
            <p14:xfrm>
              <a:off x="2004730" y="3418502"/>
              <a:ext cx="126000" cy="1490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6553484-ECF5-4382-8EB6-396B471C2E5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986730" y="3400862"/>
                <a:ext cx="1616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B17B762-B494-441F-ACA6-625C60F2A484}"/>
                  </a:ext>
                </a:extLst>
              </p14:cNvPr>
              <p14:cNvContentPartPr/>
              <p14:nvPr/>
            </p14:nvContentPartPr>
            <p14:xfrm>
              <a:off x="3367330" y="3396182"/>
              <a:ext cx="120240" cy="3045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B17B762-B494-441F-ACA6-625C60F2A48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349330" y="3378182"/>
                <a:ext cx="1558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0394C99-47C9-412C-ABE7-86F872983CD3}"/>
                  </a:ext>
                </a:extLst>
              </p14:cNvPr>
              <p14:cNvContentPartPr/>
              <p14:nvPr/>
            </p14:nvContentPartPr>
            <p14:xfrm>
              <a:off x="3582970" y="3418862"/>
              <a:ext cx="159840" cy="972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0394C99-47C9-412C-ABE7-86F872983CD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565330" y="3400862"/>
                <a:ext cx="1954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6A2CDB1-339F-4250-BD4C-880EC6842C87}"/>
                  </a:ext>
                </a:extLst>
              </p14:cNvPr>
              <p14:cNvContentPartPr/>
              <p14:nvPr/>
            </p14:nvContentPartPr>
            <p14:xfrm>
              <a:off x="5787250" y="3345062"/>
              <a:ext cx="114840" cy="3016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6A2CDB1-339F-4250-BD4C-880EC6842C8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769250" y="3327062"/>
                <a:ext cx="1504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C3EB4EF-2414-43C7-A62C-D1762C9ECF70}"/>
                  </a:ext>
                </a:extLst>
              </p14:cNvPr>
              <p14:cNvContentPartPr/>
              <p14:nvPr/>
            </p14:nvContentPartPr>
            <p14:xfrm>
              <a:off x="6042850" y="3242822"/>
              <a:ext cx="591120" cy="2340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C3EB4EF-2414-43C7-A62C-D1762C9ECF7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024850" y="3224822"/>
                <a:ext cx="6267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DACF458-BCF3-4188-91F8-D0E2BEC1BC1A}"/>
                  </a:ext>
                </a:extLst>
              </p14:cNvPr>
              <p14:cNvContentPartPr/>
              <p14:nvPr/>
            </p14:nvContentPartPr>
            <p14:xfrm>
              <a:off x="4901290" y="3231302"/>
              <a:ext cx="761400" cy="2628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DACF458-BCF3-4188-91F8-D0E2BEC1BC1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883299" y="3213638"/>
                <a:ext cx="797023" cy="298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171E135-92AB-4622-BBBC-D92EBAC13E1F}"/>
                  </a:ext>
                </a:extLst>
              </p14:cNvPr>
              <p14:cNvContentPartPr/>
              <p14:nvPr/>
            </p14:nvContentPartPr>
            <p14:xfrm>
              <a:off x="3844690" y="3231302"/>
              <a:ext cx="778320" cy="2847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171E135-92AB-4622-BBBC-D92EBAC13E1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827050" y="3213640"/>
                <a:ext cx="813960" cy="320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10BA594F-6F7F-4B8C-98DA-FC010F90999B}"/>
                  </a:ext>
                </a:extLst>
              </p14:cNvPr>
              <p14:cNvContentPartPr/>
              <p14:nvPr/>
            </p14:nvContentPartPr>
            <p14:xfrm>
              <a:off x="2697370" y="3373502"/>
              <a:ext cx="538200" cy="1764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10BA594F-6F7F-4B8C-98DA-FC010F90999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679730" y="3355502"/>
                <a:ext cx="5738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F2DDC5FE-E442-46CB-9860-B5585875DC6A}"/>
                  </a:ext>
                </a:extLst>
              </p14:cNvPr>
              <p14:cNvContentPartPr/>
              <p14:nvPr/>
            </p14:nvContentPartPr>
            <p14:xfrm>
              <a:off x="2220370" y="3430382"/>
              <a:ext cx="352440" cy="1238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F2DDC5FE-E442-46CB-9860-B5585875DC6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202730" y="3412382"/>
                <a:ext cx="3880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ED03614-CFCC-42BF-BC40-1DD8B958D086}"/>
                  </a:ext>
                </a:extLst>
              </p14:cNvPr>
              <p14:cNvContentPartPr/>
              <p14:nvPr/>
            </p14:nvContentPartPr>
            <p14:xfrm>
              <a:off x="7019530" y="3203222"/>
              <a:ext cx="17280" cy="2444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ED03614-CFCC-42BF-BC40-1DD8B958D08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001890" y="3185222"/>
                <a:ext cx="529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3C97711-CF51-4513-8D80-3E6423339139}"/>
                  </a:ext>
                </a:extLst>
              </p14:cNvPr>
              <p14:cNvContentPartPr/>
              <p14:nvPr/>
            </p14:nvContentPartPr>
            <p14:xfrm>
              <a:off x="7127530" y="3322382"/>
              <a:ext cx="131040" cy="1537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3C97711-CF51-4513-8D80-3E642333913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109890" y="3304382"/>
                <a:ext cx="166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A84A5D5-A5BA-486C-A328-8C37DD71892D}"/>
                  </a:ext>
                </a:extLst>
              </p14:cNvPr>
              <p14:cNvContentPartPr/>
              <p14:nvPr/>
            </p14:nvContentPartPr>
            <p14:xfrm>
              <a:off x="7411930" y="3276302"/>
              <a:ext cx="136440" cy="1771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A84A5D5-A5BA-486C-A328-8C37DD71892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93930" y="3258302"/>
                <a:ext cx="172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F332723D-F53A-4D81-BB52-0C1E5120A344}"/>
                  </a:ext>
                </a:extLst>
              </p14:cNvPr>
              <p14:cNvContentPartPr/>
              <p14:nvPr/>
            </p14:nvContentPartPr>
            <p14:xfrm>
              <a:off x="7644490" y="3293582"/>
              <a:ext cx="119520" cy="1713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F332723D-F53A-4D81-BB52-0C1E5120A34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626490" y="3275582"/>
                <a:ext cx="155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B1C254E-AAEB-449F-8079-CD30BF11E506}"/>
                  </a:ext>
                </a:extLst>
              </p14:cNvPr>
              <p14:cNvContentPartPr/>
              <p14:nvPr/>
            </p14:nvContentPartPr>
            <p14:xfrm>
              <a:off x="8496610" y="3390422"/>
              <a:ext cx="170640" cy="968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B1C254E-AAEB-449F-8079-CD30BF11E50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478610" y="3372782"/>
                <a:ext cx="206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88BA2772-6F44-4B87-93FE-7D54FDB4DB06}"/>
                  </a:ext>
                </a:extLst>
              </p14:cNvPr>
              <p14:cNvContentPartPr/>
              <p14:nvPr/>
            </p14:nvContentPartPr>
            <p14:xfrm>
              <a:off x="8763010" y="3396182"/>
              <a:ext cx="176760" cy="799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88BA2772-6F44-4B87-93FE-7D54FDB4DB0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745010" y="3378182"/>
                <a:ext cx="212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98D6EC2-992F-415F-9433-B354FC22C2FC}"/>
                  </a:ext>
                </a:extLst>
              </p14:cNvPr>
              <p14:cNvContentPartPr/>
              <p14:nvPr/>
            </p14:nvContentPartPr>
            <p14:xfrm>
              <a:off x="9200770" y="3203222"/>
              <a:ext cx="198720" cy="2890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98D6EC2-992F-415F-9433-B354FC22C2F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182770" y="3185222"/>
                <a:ext cx="2343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1158DF1F-3B01-4354-A0C7-9E3278DF2CAB}"/>
                  </a:ext>
                </a:extLst>
              </p14:cNvPr>
              <p14:cNvContentPartPr/>
              <p14:nvPr/>
            </p14:nvContentPartPr>
            <p14:xfrm>
              <a:off x="7956970" y="3203222"/>
              <a:ext cx="454680" cy="2844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1158DF1F-3B01-4354-A0C7-9E3278DF2CA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938970" y="3185222"/>
                <a:ext cx="4903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9590CFD-892E-4C90-9B2D-8E07E5D963EC}"/>
                  </a:ext>
                </a:extLst>
              </p14:cNvPr>
              <p14:cNvContentPartPr/>
              <p14:nvPr/>
            </p14:nvContentPartPr>
            <p14:xfrm>
              <a:off x="9479050" y="3430382"/>
              <a:ext cx="29160" cy="13104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9590CFD-892E-4C90-9B2D-8E07E5D963E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461050" y="3412382"/>
                <a:ext cx="648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A01F0FC-FCA9-426B-B80F-9559DBC62DBA}"/>
                  </a:ext>
                </a:extLst>
              </p14:cNvPr>
              <p14:cNvContentPartPr/>
              <p14:nvPr/>
            </p14:nvContentPartPr>
            <p14:xfrm>
              <a:off x="10734370" y="3339302"/>
              <a:ext cx="187560" cy="1314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A01F0FC-FCA9-426B-B80F-9559DBC62DB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716370" y="3321662"/>
                <a:ext cx="223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82C7BEA-B924-4890-94FD-FA519C8D1DD1}"/>
                  </a:ext>
                </a:extLst>
              </p14:cNvPr>
              <p14:cNvContentPartPr/>
              <p14:nvPr/>
            </p14:nvContentPartPr>
            <p14:xfrm>
              <a:off x="11586130" y="3248582"/>
              <a:ext cx="187920" cy="2167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82C7BEA-B924-4890-94FD-FA519C8D1DD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568130" y="3230582"/>
                <a:ext cx="223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B38DBE3-6204-4BC5-92A9-3423BE46B202}"/>
                  </a:ext>
                </a:extLst>
              </p14:cNvPr>
              <p14:cNvContentPartPr/>
              <p14:nvPr/>
            </p14:nvContentPartPr>
            <p14:xfrm>
              <a:off x="11932450" y="3486902"/>
              <a:ext cx="11880" cy="61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B38DBE3-6204-4BC5-92A9-3423BE46B20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914810" y="346926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43E2C95-19DE-4368-9591-AFEBC757FB2C}"/>
                  </a:ext>
                </a:extLst>
              </p14:cNvPr>
              <p14:cNvContentPartPr/>
              <p14:nvPr/>
            </p14:nvContentPartPr>
            <p14:xfrm>
              <a:off x="11330530" y="3316622"/>
              <a:ext cx="85680" cy="1990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43E2C95-19DE-4368-9591-AFEBC757FB2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312530" y="3298982"/>
                <a:ext cx="121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3ED94BCB-5389-4235-9831-6E8E9CBFD6C2}"/>
                  </a:ext>
                </a:extLst>
              </p14:cNvPr>
              <p14:cNvContentPartPr/>
              <p14:nvPr/>
            </p14:nvContentPartPr>
            <p14:xfrm>
              <a:off x="11018050" y="3418862"/>
              <a:ext cx="170640" cy="1252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3ED94BCB-5389-4235-9831-6E8E9CBFD6C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000410" y="3401222"/>
                <a:ext cx="2062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2AB2199-63ED-482B-9A34-D7D3C9F782CF}"/>
                  </a:ext>
                </a:extLst>
              </p14:cNvPr>
              <p14:cNvContentPartPr/>
              <p14:nvPr/>
            </p14:nvContentPartPr>
            <p14:xfrm>
              <a:off x="9842290" y="3157502"/>
              <a:ext cx="631080" cy="3304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2AB2199-63ED-482B-9A34-D7D3C9F782C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824640" y="3139862"/>
                <a:ext cx="6667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34A89B6-E272-4C84-B1B9-1245BE11ED72}"/>
                  </a:ext>
                </a:extLst>
              </p14:cNvPr>
              <p14:cNvContentPartPr/>
              <p14:nvPr/>
            </p14:nvContentPartPr>
            <p14:xfrm>
              <a:off x="715210" y="4128782"/>
              <a:ext cx="415080" cy="2505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34A89B6-E272-4C84-B1B9-1245BE11ED7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97570" y="4111142"/>
                <a:ext cx="4507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E72B89E4-D980-4731-B880-39093253C5DE}"/>
                  </a:ext>
                </a:extLst>
              </p14:cNvPr>
              <p14:cNvContentPartPr/>
              <p14:nvPr/>
            </p14:nvContentPartPr>
            <p14:xfrm>
              <a:off x="1527730" y="4231022"/>
              <a:ext cx="17280" cy="1310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E72B89E4-D980-4731-B880-39093253C5D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509730" y="4213382"/>
                <a:ext cx="52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F3EB7B30-66C7-4F65-B53B-A4476B209C3F}"/>
                  </a:ext>
                </a:extLst>
              </p14:cNvPr>
              <p14:cNvContentPartPr/>
              <p14:nvPr/>
            </p14:nvContentPartPr>
            <p14:xfrm>
              <a:off x="1499290" y="4066142"/>
              <a:ext cx="23040" cy="61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F3EB7B30-66C7-4F65-B53B-A4476B209C3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481290" y="4048502"/>
                <a:ext cx="58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A5AF48E-7633-4DB6-B7B8-26142DCD05F1}"/>
                  </a:ext>
                </a:extLst>
              </p14:cNvPr>
              <p14:cNvContentPartPr/>
              <p14:nvPr/>
            </p14:nvContentPartPr>
            <p14:xfrm>
              <a:off x="1675330" y="4079462"/>
              <a:ext cx="443160" cy="3114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A5AF48E-7633-4DB6-B7B8-26142DCD05F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657345" y="4061462"/>
                <a:ext cx="478771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7D715FC2-0468-40EC-88D3-D87C549A2FB3}"/>
                  </a:ext>
                </a:extLst>
              </p14:cNvPr>
              <p14:cNvContentPartPr/>
              <p14:nvPr/>
            </p14:nvContentPartPr>
            <p14:xfrm>
              <a:off x="1232170" y="4128782"/>
              <a:ext cx="199080" cy="2444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7D715FC2-0468-40EC-88D3-D87C549A2FB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214530" y="4111142"/>
                <a:ext cx="2347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2F485EFF-1765-45CE-A8EB-728288129CAC}"/>
                  </a:ext>
                </a:extLst>
              </p14:cNvPr>
              <p14:cNvContentPartPr/>
              <p14:nvPr/>
            </p14:nvContentPartPr>
            <p14:xfrm>
              <a:off x="3089410" y="4224902"/>
              <a:ext cx="131040" cy="1656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2F485EFF-1765-45CE-A8EB-728288129CA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071770" y="4206902"/>
                <a:ext cx="1666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69E18CE2-763F-4963-9C34-FEF10161889D}"/>
                  </a:ext>
                </a:extLst>
              </p14:cNvPr>
              <p14:cNvContentPartPr/>
              <p14:nvPr/>
            </p14:nvContentPartPr>
            <p14:xfrm>
              <a:off x="2487490" y="4089182"/>
              <a:ext cx="494640" cy="2955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69E18CE2-763F-4963-9C34-FEF10161889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469490" y="4071182"/>
                <a:ext cx="5302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786FDEBD-4A88-447B-831A-714F649DF5A2}"/>
                  </a:ext>
                </a:extLst>
              </p14:cNvPr>
              <p14:cNvContentPartPr/>
              <p14:nvPr/>
            </p14:nvContentPartPr>
            <p14:xfrm>
              <a:off x="7791730" y="3988022"/>
              <a:ext cx="443880" cy="3286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786FDEBD-4A88-447B-831A-714F649DF5A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774076" y="3970022"/>
                <a:ext cx="479549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FA518474-05AD-4C06-9D4A-7C832DA13C59}"/>
                  </a:ext>
                </a:extLst>
              </p14:cNvPr>
              <p14:cNvContentPartPr/>
              <p14:nvPr/>
            </p14:nvContentPartPr>
            <p14:xfrm>
              <a:off x="8638090" y="4015382"/>
              <a:ext cx="12240" cy="2786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FA518474-05AD-4C06-9D4A-7C832DA13C5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620090" y="3997382"/>
                <a:ext cx="478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8224467C-9D8C-421F-8863-831BABF9AD5F}"/>
                  </a:ext>
                </a:extLst>
              </p14:cNvPr>
              <p14:cNvContentPartPr/>
              <p14:nvPr/>
            </p14:nvContentPartPr>
            <p14:xfrm>
              <a:off x="8739970" y="4020782"/>
              <a:ext cx="194760" cy="2221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8224467C-9D8C-421F-8863-831BABF9AD5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722330" y="4003142"/>
                <a:ext cx="2304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72A23176-3DF5-49E9-963D-940F195D3E75}"/>
                  </a:ext>
                </a:extLst>
              </p14:cNvPr>
              <p14:cNvContentPartPr/>
              <p14:nvPr/>
            </p14:nvContentPartPr>
            <p14:xfrm>
              <a:off x="9103930" y="4225262"/>
              <a:ext cx="23040" cy="1706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72A23176-3DF5-49E9-963D-940F195D3E7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086290" y="4207622"/>
                <a:ext cx="58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C259D53A-6DFD-4013-98C1-B1EC0B2461AB}"/>
                  </a:ext>
                </a:extLst>
              </p14:cNvPr>
              <p14:cNvContentPartPr/>
              <p14:nvPr/>
            </p14:nvContentPartPr>
            <p14:xfrm>
              <a:off x="9302650" y="4026542"/>
              <a:ext cx="210600" cy="2955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C259D53A-6DFD-4013-98C1-B1EC0B2461A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284650" y="4008902"/>
                <a:ext cx="2462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73C5C24-1A2E-437D-B8EB-FF3506F01580}"/>
                  </a:ext>
                </a:extLst>
              </p14:cNvPr>
              <p14:cNvContentPartPr/>
              <p14:nvPr/>
            </p14:nvContentPartPr>
            <p14:xfrm>
              <a:off x="9620890" y="4020782"/>
              <a:ext cx="204840" cy="2962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73C5C24-1A2E-437D-B8EB-FF3506F0158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603250" y="4003142"/>
                <a:ext cx="2404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2668AA21-2FEE-4A0D-94AD-85C2E4ED603A}"/>
                  </a:ext>
                </a:extLst>
              </p14:cNvPr>
              <p14:cNvContentPartPr/>
              <p14:nvPr/>
            </p14:nvContentPartPr>
            <p14:xfrm>
              <a:off x="9932650" y="3958502"/>
              <a:ext cx="228600" cy="3078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2668AA21-2FEE-4A0D-94AD-85C2E4ED603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914650" y="3940502"/>
                <a:ext cx="2642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4A1DCD11-BEEF-4F3A-9E4A-B27DF245AC7A}"/>
                  </a:ext>
                </a:extLst>
              </p14:cNvPr>
              <p14:cNvContentPartPr/>
              <p14:nvPr/>
            </p14:nvContentPartPr>
            <p14:xfrm>
              <a:off x="10302370" y="4276382"/>
              <a:ext cx="360" cy="3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4A1DCD11-BEEF-4F3A-9E4A-B27DF245AC7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284730" y="4258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36A28A93-5902-4DE3-8AC7-324BDC3A395B}"/>
                  </a:ext>
                </a:extLst>
              </p14:cNvPr>
              <p14:cNvContentPartPr/>
              <p14:nvPr/>
            </p14:nvContentPartPr>
            <p14:xfrm>
              <a:off x="3345010" y="4066142"/>
              <a:ext cx="4156920" cy="4608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36A28A93-5902-4DE3-8AC7-324BDC3A395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327370" y="4048488"/>
                <a:ext cx="4192560" cy="496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380DD109-D890-4773-8931-54A4A4899A62}"/>
                  </a:ext>
                </a:extLst>
              </p14:cNvPr>
              <p14:cNvContentPartPr/>
              <p14:nvPr/>
            </p14:nvContentPartPr>
            <p14:xfrm>
              <a:off x="5332570" y="4674182"/>
              <a:ext cx="97200" cy="741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380DD109-D890-4773-8931-54A4A4899A62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314930" y="4656182"/>
                <a:ext cx="1328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251F0EAF-7BC0-44C5-A279-9B8D72A6DFCC}"/>
                  </a:ext>
                </a:extLst>
              </p14:cNvPr>
              <p14:cNvContentPartPr/>
              <p14:nvPr/>
            </p14:nvContentPartPr>
            <p14:xfrm>
              <a:off x="5719210" y="4634222"/>
              <a:ext cx="182160" cy="1180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251F0EAF-7BC0-44C5-A279-9B8D72A6DFC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701246" y="4616528"/>
                <a:ext cx="217730" cy="153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29292C62-F6DA-419B-906C-917E764A4311}"/>
                  </a:ext>
                </a:extLst>
              </p14:cNvPr>
              <p14:cNvContentPartPr/>
              <p14:nvPr/>
            </p14:nvContentPartPr>
            <p14:xfrm>
              <a:off x="4804810" y="4623062"/>
              <a:ext cx="420480" cy="14220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29292C62-F6DA-419B-906C-917E764A431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786810" y="4605062"/>
                <a:ext cx="456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40AFAE-7D30-413D-8BE8-CF9FD5109B87}"/>
                  </a:ext>
                </a:extLst>
              </p14:cNvPr>
              <p14:cNvContentPartPr/>
              <p14:nvPr/>
            </p14:nvContentPartPr>
            <p14:xfrm>
              <a:off x="5417823" y="1907933"/>
              <a:ext cx="168480" cy="244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40AFAE-7D30-413D-8BE8-CF9FD5109B8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399823" y="1890293"/>
                <a:ext cx="2041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F4CD4E-103A-447E-85BD-68943DB4770A}"/>
                  </a:ext>
                </a:extLst>
              </p14:cNvPr>
              <p14:cNvContentPartPr/>
              <p14:nvPr/>
            </p14:nvContentPartPr>
            <p14:xfrm>
              <a:off x="5832543" y="1726493"/>
              <a:ext cx="23040" cy="11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F4CD4E-103A-447E-85BD-68943DB4770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814903" y="1708493"/>
                <a:ext cx="58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A51E70-68E3-41B3-9EDC-518077BC61A8}"/>
                  </a:ext>
                </a:extLst>
              </p14:cNvPr>
              <p14:cNvContentPartPr/>
              <p14:nvPr/>
            </p14:nvContentPartPr>
            <p14:xfrm>
              <a:off x="5579823" y="1771853"/>
              <a:ext cx="196560" cy="91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A51E70-68E3-41B3-9EDC-518077BC61A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562151" y="1753853"/>
                <a:ext cx="232265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96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A819C7B-363B-448B-89C8-0C7208502960}"/>
                  </a:ext>
                </a:extLst>
              </p14:cNvPr>
              <p14:cNvContentPartPr/>
              <p14:nvPr/>
            </p14:nvContentPartPr>
            <p14:xfrm>
              <a:off x="346210" y="272462"/>
              <a:ext cx="7145280" cy="659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A819C7B-363B-448B-89C8-0C72085029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570" y="254462"/>
                <a:ext cx="718092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CE77E40-DB03-4941-BD6B-AB0BDDB39579}"/>
                  </a:ext>
                </a:extLst>
              </p14:cNvPr>
              <p14:cNvContentPartPr/>
              <p14:nvPr/>
            </p14:nvContentPartPr>
            <p14:xfrm>
              <a:off x="1868290" y="1186862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CE77E40-DB03-4941-BD6B-AB0BDDB395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0650" y="11688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29174AE-7D11-4335-A83E-FB96D0BA28E2}"/>
                  </a:ext>
                </a:extLst>
              </p14:cNvPr>
              <p14:cNvContentPartPr/>
              <p14:nvPr/>
            </p14:nvContentPartPr>
            <p14:xfrm>
              <a:off x="2760010" y="1260662"/>
              <a:ext cx="108360" cy="153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29174AE-7D11-4335-A83E-FB96D0BA28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2370" y="1243022"/>
                <a:ext cx="1440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42C164-5ACC-4E84-861C-25052A4E686A}"/>
                  </a:ext>
                </a:extLst>
              </p14:cNvPr>
              <p14:cNvContentPartPr/>
              <p14:nvPr/>
            </p14:nvContentPartPr>
            <p14:xfrm>
              <a:off x="3901570" y="1243022"/>
              <a:ext cx="301680" cy="102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42C164-5ACC-4E84-861C-25052A4E6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3570" y="1225382"/>
                <a:ext cx="3373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160CCBD-F8FB-47B1-8F1A-8E307E5E190A}"/>
                  </a:ext>
                </a:extLst>
              </p14:cNvPr>
              <p14:cNvContentPartPr/>
              <p14:nvPr/>
            </p14:nvContentPartPr>
            <p14:xfrm>
              <a:off x="4804810" y="1220702"/>
              <a:ext cx="153720" cy="160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160CCBD-F8FB-47B1-8F1A-8E307E5E19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86810" y="1202702"/>
                <a:ext cx="1893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60098F3-E9C7-4F83-BD1C-AEB6EE4B759C}"/>
                  </a:ext>
                </a:extLst>
              </p14:cNvPr>
              <p14:cNvContentPartPr/>
              <p14:nvPr/>
            </p14:nvContentPartPr>
            <p14:xfrm>
              <a:off x="6150850" y="1203422"/>
              <a:ext cx="153720" cy="159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60098F3-E9C7-4F83-BD1C-AEB6EE4B75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2850" y="1185422"/>
                <a:ext cx="189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3F53940-4C21-48B0-8C01-67047039511D}"/>
                  </a:ext>
                </a:extLst>
              </p14:cNvPr>
              <p14:cNvContentPartPr/>
              <p14:nvPr/>
            </p14:nvContentPartPr>
            <p14:xfrm>
              <a:off x="6411850" y="1249142"/>
              <a:ext cx="28800" cy="125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3F53940-4C21-48B0-8C01-6704703951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94210" y="1231502"/>
                <a:ext cx="64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00C30E4-5564-4593-8EB5-F38211550F18}"/>
                  </a:ext>
                </a:extLst>
              </p14:cNvPr>
              <p14:cNvContentPartPr/>
              <p14:nvPr/>
            </p14:nvContentPartPr>
            <p14:xfrm>
              <a:off x="6400690" y="1164182"/>
              <a:ext cx="11880" cy="6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00C30E4-5564-4593-8EB5-F38211550F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82690" y="114618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76FE03A-4C9E-4841-8E2B-10D26ABC16EB}"/>
                  </a:ext>
                </a:extLst>
              </p14:cNvPr>
              <p14:cNvContentPartPr/>
              <p14:nvPr/>
            </p14:nvContentPartPr>
            <p14:xfrm>
              <a:off x="6570970" y="1232222"/>
              <a:ext cx="409320" cy="159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76FE03A-4C9E-4841-8E2B-10D26ABC16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53330" y="1214582"/>
                <a:ext cx="4449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DFDBD35-4699-448B-B19A-64D7D0073968}"/>
                  </a:ext>
                </a:extLst>
              </p14:cNvPr>
              <p14:cNvContentPartPr/>
              <p14:nvPr/>
            </p14:nvContentPartPr>
            <p14:xfrm>
              <a:off x="5605090" y="1237262"/>
              <a:ext cx="409680" cy="137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DFDBD35-4699-448B-B19A-64D7D00739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87090" y="1219262"/>
                <a:ext cx="4453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7C3BD3F-A10E-4077-A682-626B9197AD29}"/>
                  </a:ext>
                </a:extLst>
              </p14:cNvPr>
              <p14:cNvContentPartPr/>
              <p14:nvPr/>
            </p14:nvContentPartPr>
            <p14:xfrm>
              <a:off x="5378290" y="1232222"/>
              <a:ext cx="120240" cy="2332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7C3BD3F-A10E-4077-A682-626B9197AD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0650" y="1214582"/>
                <a:ext cx="155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B6859F1-8AC9-4AED-8841-DCD9B52764C6}"/>
                  </a:ext>
                </a:extLst>
              </p14:cNvPr>
              <p14:cNvContentPartPr/>
              <p14:nvPr/>
            </p14:nvContentPartPr>
            <p14:xfrm>
              <a:off x="5060410" y="1203782"/>
              <a:ext cx="159480" cy="187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B6859F1-8AC9-4AED-8841-DCD9B52764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42410" y="1186142"/>
                <a:ext cx="195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445F285-2B97-4B9F-BD6E-242E4BD187EF}"/>
                  </a:ext>
                </a:extLst>
              </p14:cNvPr>
              <p14:cNvContentPartPr/>
              <p14:nvPr/>
            </p14:nvContentPartPr>
            <p14:xfrm>
              <a:off x="4304770" y="1073102"/>
              <a:ext cx="250920" cy="278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445F285-2B97-4B9F-BD6E-242E4BD187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87130" y="1055462"/>
                <a:ext cx="2865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5899096-401A-405D-B1FB-640AFA69C0A7}"/>
                  </a:ext>
                </a:extLst>
              </p14:cNvPr>
              <p14:cNvContentPartPr/>
              <p14:nvPr/>
            </p14:nvContentPartPr>
            <p14:xfrm>
              <a:off x="3339250" y="1181102"/>
              <a:ext cx="421200" cy="182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5899096-401A-405D-B1FB-640AFA69C0A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21610" y="1163102"/>
                <a:ext cx="4568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E3B858D-F181-4FE8-88B4-1407A9F7D71E}"/>
                  </a:ext>
                </a:extLst>
              </p14:cNvPr>
              <p14:cNvContentPartPr/>
              <p14:nvPr/>
            </p14:nvContentPartPr>
            <p14:xfrm>
              <a:off x="3100210" y="1073102"/>
              <a:ext cx="137880" cy="312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E3B858D-F181-4FE8-88B4-1407A9F7D7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82524" y="1055462"/>
                <a:ext cx="173613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50BBB58-44BE-400A-8E8B-A8B23E00AB3E}"/>
                  </a:ext>
                </a:extLst>
              </p14:cNvPr>
              <p14:cNvContentPartPr/>
              <p14:nvPr/>
            </p14:nvContentPartPr>
            <p14:xfrm>
              <a:off x="2248810" y="1152662"/>
              <a:ext cx="426600" cy="255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50BBB58-44BE-400A-8E8B-A8B23E00AB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31155" y="1135022"/>
                <a:ext cx="46227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A12E005-ACEB-4747-90A3-799A7A6B75E9}"/>
                  </a:ext>
                </a:extLst>
              </p14:cNvPr>
              <p14:cNvContentPartPr/>
              <p14:nvPr/>
            </p14:nvContentPartPr>
            <p14:xfrm>
              <a:off x="1839850" y="1271822"/>
              <a:ext cx="211680" cy="182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A12E005-ACEB-4747-90A3-799A7A6B75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22180" y="1254182"/>
                <a:ext cx="247381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20B3C7E-F6DF-4A5C-AEA7-DE036348FD94}"/>
                  </a:ext>
                </a:extLst>
              </p14:cNvPr>
              <p14:cNvContentPartPr/>
              <p14:nvPr/>
            </p14:nvContentPartPr>
            <p14:xfrm>
              <a:off x="1277530" y="1186862"/>
              <a:ext cx="301680" cy="249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20B3C7E-F6DF-4A5C-AEA7-DE036348FD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59869" y="1168862"/>
                <a:ext cx="337363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B033327-D832-4A8D-A6F6-258329213852}"/>
                  </a:ext>
                </a:extLst>
              </p14:cNvPr>
              <p14:cNvContentPartPr/>
              <p14:nvPr/>
            </p14:nvContentPartPr>
            <p14:xfrm>
              <a:off x="590290" y="1186862"/>
              <a:ext cx="602640" cy="250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B033327-D832-4A8D-A6F6-2583292138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2639" y="1168862"/>
                <a:ext cx="638301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7F988BD-227F-471E-BF26-7FDE7A7441F7}"/>
                  </a:ext>
                </a:extLst>
              </p14:cNvPr>
              <p14:cNvContentPartPr/>
              <p14:nvPr/>
            </p14:nvContentPartPr>
            <p14:xfrm>
              <a:off x="7757530" y="1237982"/>
              <a:ext cx="114480" cy="914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7F988BD-227F-471E-BF26-7FDE7A7441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39890" y="1219982"/>
                <a:ext cx="150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80E3BD1-D4BD-4530-BD50-6904DBB043DA}"/>
                  </a:ext>
                </a:extLst>
              </p14:cNvPr>
              <p14:cNvContentPartPr/>
              <p14:nvPr/>
            </p14:nvContentPartPr>
            <p14:xfrm>
              <a:off x="8462410" y="993542"/>
              <a:ext cx="284400" cy="2505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80E3BD1-D4BD-4530-BD50-6904DBB043D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44410" y="975542"/>
                <a:ext cx="3200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6AC90EE-33C6-4C12-AAB4-56677E9B0B18}"/>
                  </a:ext>
                </a:extLst>
              </p14:cNvPr>
              <p14:cNvContentPartPr/>
              <p14:nvPr/>
            </p14:nvContentPartPr>
            <p14:xfrm>
              <a:off x="8842210" y="1109102"/>
              <a:ext cx="165600" cy="1292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6AC90EE-33C6-4C12-AAB4-56677E9B0B1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24210" y="1091462"/>
                <a:ext cx="201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18646B7-6612-452D-8984-2EF123298229}"/>
                  </a:ext>
                </a:extLst>
              </p14:cNvPr>
              <p14:cNvContentPartPr/>
              <p14:nvPr/>
            </p14:nvContentPartPr>
            <p14:xfrm>
              <a:off x="9160810" y="1044662"/>
              <a:ext cx="169920" cy="1821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18646B7-6612-452D-8984-2EF12329822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43170" y="1027022"/>
                <a:ext cx="2055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6637497-0F9C-4E9B-8367-CC6B63471720}"/>
                  </a:ext>
                </a:extLst>
              </p14:cNvPr>
              <p14:cNvContentPartPr/>
              <p14:nvPr/>
            </p14:nvContentPartPr>
            <p14:xfrm>
              <a:off x="7979650" y="1113062"/>
              <a:ext cx="233280" cy="2617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6637497-0F9C-4E9B-8367-CC6B6347172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61650" y="1095062"/>
                <a:ext cx="2689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3C2A2F1-255B-4815-9B79-D1B8F0C0BF08}"/>
                  </a:ext>
                </a:extLst>
              </p14:cNvPr>
              <p14:cNvContentPartPr/>
              <p14:nvPr/>
            </p14:nvContentPartPr>
            <p14:xfrm>
              <a:off x="7174690" y="1073102"/>
              <a:ext cx="452880" cy="290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3C2A2F1-255B-4815-9B79-D1B8F0C0BF0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56704" y="1055462"/>
                <a:ext cx="488492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38D2ACD-3C93-48EA-ABA8-7F0695A9FE95}"/>
                  </a:ext>
                </a:extLst>
              </p14:cNvPr>
              <p14:cNvContentPartPr/>
              <p14:nvPr/>
            </p14:nvContentPartPr>
            <p14:xfrm>
              <a:off x="636010" y="1698062"/>
              <a:ext cx="96840" cy="3808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38D2ACD-3C93-48EA-ABA8-7F0695A9FE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8010" y="1680062"/>
                <a:ext cx="1324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1322B56-39D6-4AD4-8E80-4D832E69652D}"/>
                  </a:ext>
                </a:extLst>
              </p14:cNvPr>
              <p14:cNvContentPartPr/>
              <p14:nvPr/>
            </p14:nvContentPartPr>
            <p14:xfrm>
              <a:off x="920050" y="1766102"/>
              <a:ext cx="34560" cy="2048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1322B56-39D6-4AD4-8E80-4D832E6965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2050" y="1748462"/>
                <a:ext cx="702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7ECEF70-333A-4036-B148-A3C2A239A6D2}"/>
                  </a:ext>
                </a:extLst>
              </p14:cNvPr>
              <p14:cNvContentPartPr/>
              <p14:nvPr/>
            </p14:nvContentPartPr>
            <p14:xfrm>
              <a:off x="1141450" y="1737662"/>
              <a:ext cx="106560" cy="2617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7ECEF70-333A-4036-B148-A3C2A239A6D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3450" y="1720022"/>
                <a:ext cx="1422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3001CF3-1D30-476C-A203-3034DFBB4D2A}"/>
                  </a:ext>
                </a:extLst>
              </p14:cNvPr>
              <p14:cNvContentPartPr/>
              <p14:nvPr/>
            </p14:nvContentPartPr>
            <p14:xfrm>
              <a:off x="1334410" y="1771862"/>
              <a:ext cx="17280" cy="2048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3001CF3-1D30-476C-A203-3034DFBB4D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16770" y="1753862"/>
                <a:ext cx="529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33E96D9-AD01-47C1-B569-5DFF4CCDD35E}"/>
                  </a:ext>
                </a:extLst>
              </p14:cNvPr>
              <p14:cNvContentPartPr/>
              <p14:nvPr/>
            </p14:nvContentPartPr>
            <p14:xfrm>
              <a:off x="1510450" y="1720742"/>
              <a:ext cx="51840" cy="233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33E96D9-AD01-47C1-B569-5DFF4CCDD3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92450" y="1702742"/>
                <a:ext cx="874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E08F4F6-8CB3-4527-A808-CF369482EFA2}"/>
                  </a:ext>
                </a:extLst>
              </p14:cNvPr>
              <p14:cNvContentPartPr/>
              <p14:nvPr/>
            </p14:nvContentPartPr>
            <p14:xfrm>
              <a:off x="2083930" y="1754942"/>
              <a:ext cx="17640" cy="1706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E08F4F6-8CB3-4527-A808-CF369482EFA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65930" y="1736942"/>
                <a:ext cx="532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F43CFDA-152A-4F5E-8760-C88DC979F61F}"/>
                  </a:ext>
                </a:extLst>
              </p14:cNvPr>
              <p14:cNvContentPartPr/>
              <p14:nvPr/>
            </p14:nvContentPartPr>
            <p14:xfrm>
              <a:off x="2220370" y="1720742"/>
              <a:ext cx="28800" cy="182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F43CFDA-152A-4F5E-8760-C88DC979F61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02730" y="1702742"/>
                <a:ext cx="644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985199D-0DD4-414A-8ED7-B58546D59E03}"/>
                  </a:ext>
                </a:extLst>
              </p14:cNvPr>
              <p14:cNvContentPartPr/>
              <p14:nvPr/>
            </p14:nvContentPartPr>
            <p14:xfrm>
              <a:off x="2356090" y="1709222"/>
              <a:ext cx="132120" cy="194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985199D-0DD4-414A-8ED7-B58546D59E0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38450" y="1691222"/>
                <a:ext cx="1677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F1CDBE7-8576-4BC8-9079-6FC4F8795F13}"/>
                  </a:ext>
                </a:extLst>
              </p14:cNvPr>
              <p14:cNvContentPartPr/>
              <p14:nvPr/>
            </p14:nvContentPartPr>
            <p14:xfrm>
              <a:off x="2623570" y="1692302"/>
              <a:ext cx="34560" cy="216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F1CDBE7-8576-4BC8-9079-6FC4F8795F1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05930" y="1674662"/>
                <a:ext cx="702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568BA46-2A74-4DAB-A60F-F9987DB93C45}"/>
                  </a:ext>
                </a:extLst>
              </p14:cNvPr>
              <p14:cNvContentPartPr/>
              <p14:nvPr/>
            </p14:nvContentPartPr>
            <p14:xfrm>
              <a:off x="2930290" y="1669622"/>
              <a:ext cx="72360" cy="352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568BA46-2A74-4DAB-A60F-F9987DB93C4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12650" y="1651622"/>
                <a:ext cx="1080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E81BF67-6493-4AEE-853F-94235CD29DC6}"/>
                  </a:ext>
                </a:extLst>
              </p14:cNvPr>
              <p14:cNvContentPartPr/>
              <p14:nvPr/>
            </p14:nvContentPartPr>
            <p14:xfrm>
              <a:off x="3202810" y="1896782"/>
              <a:ext cx="91440" cy="1422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E81BF67-6493-4AEE-853F-94235CD29DC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84810" y="1878782"/>
                <a:ext cx="1270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88E6250-F4E8-4226-B508-E80C4F2AB6C7}"/>
                  </a:ext>
                </a:extLst>
              </p14:cNvPr>
              <p14:cNvContentPartPr/>
              <p14:nvPr/>
            </p14:nvContentPartPr>
            <p14:xfrm>
              <a:off x="3520690" y="1760702"/>
              <a:ext cx="125640" cy="1706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88E6250-F4E8-4226-B508-E80C4F2AB6C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03050" y="1743062"/>
                <a:ext cx="1612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CD16235-EA31-4435-B545-7ECFED31B06A}"/>
                  </a:ext>
                </a:extLst>
              </p14:cNvPr>
              <p14:cNvContentPartPr/>
              <p14:nvPr/>
            </p14:nvContentPartPr>
            <p14:xfrm>
              <a:off x="3760090" y="1743422"/>
              <a:ext cx="114120" cy="1821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CD16235-EA31-4435-B545-7ECFED31B06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42090" y="1725782"/>
                <a:ext cx="1497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E5A6F0D-7078-48A3-9CA2-69D99CEFDF23}"/>
                  </a:ext>
                </a:extLst>
              </p14:cNvPr>
              <p14:cNvContentPartPr/>
              <p14:nvPr/>
            </p14:nvContentPartPr>
            <p14:xfrm>
              <a:off x="4494850" y="1697702"/>
              <a:ext cx="77400" cy="1486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E5A6F0D-7078-48A3-9CA2-69D99CEFDF2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76850" y="1679702"/>
                <a:ext cx="113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11732C6-DE5F-4F8A-A492-9E9F312B1019}"/>
                  </a:ext>
                </a:extLst>
              </p14:cNvPr>
              <p14:cNvContentPartPr/>
              <p14:nvPr/>
            </p14:nvContentPartPr>
            <p14:xfrm>
              <a:off x="4872850" y="1578902"/>
              <a:ext cx="143280" cy="2844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11732C6-DE5F-4F8A-A492-9E9F312B101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54850" y="1560902"/>
                <a:ext cx="1789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C6BC0D5-09A8-4FA6-B492-AEE6D3CDE968}"/>
                  </a:ext>
                </a:extLst>
              </p14:cNvPr>
              <p14:cNvContentPartPr/>
              <p14:nvPr/>
            </p14:nvContentPartPr>
            <p14:xfrm>
              <a:off x="5480530" y="1726502"/>
              <a:ext cx="131040" cy="1260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C6BC0D5-09A8-4FA6-B492-AEE6D3CDE96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62890" y="1708502"/>
                <a:ext cx="166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21D92B3-FA52-4D1A-B747-B740D5C21A49}"/>
                  </a:ext>
                </a:extLst>
              </p14:cNvPr>
              <p14:cNvContentPartPr/>
              <p14:nvPr/>
            </p14:nvContentPartPr>
            <p14:xfrm>
              <a:off x="5690770" y="1675382"/>
              <a:ext cx="125280" cy="1083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21D92B3-FA52-4D1A-B747-B740D5C21A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72770" y="1657382"/>
                <a:ext cx="160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2D86B7B-699B-4E8A-9940-CE8CB4B2E6BB}"/>
                  </a:ext>
                </a:extLst>
              </p14:cNvPr>
              <p14:cNvContentPartPr/>
              <p14:nvPr/>
            </p14:nvContentPartPr>
            <p14:xfrm>
              <a:off x="5900650" y="1686542"/>
              <a:ext cx="177480" cy="3700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2D86B7B-699B-4E8A-9940-CE8CB4B2E6B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883010" y="1668902"/>
                <a:ext cx="2131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8CC41855-1308-4301-8AC8-FCCCD0830BE7}"/>
                  </a:ext>
                </a:extLst>
              </p14:cNvPr>
              <p14:cNvContentPartPr/>
              <p14:nvPr/>
            </p14:nvContentPartPr>
            <p14:xfrm>
              <a:off x="6866170" y="1640822"/>
              <a:ext cx="154080" cy="2390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8CC41855-1308-4301-8AC8-FCCCD0830BE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48530" y="1623182"/>
                <a:ext cx="1897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048D4D9-E570-4C5C-952E-28CF464C8307}"/>
                  </a:ext>
                </a:extLst>
              </p14:cNvPr>
              <p14:cNvContentPartPr/>
              <p14:nvPr/>
            </p14:nvContentPartPr>
            <p14:xfrm>
              <a:off x="7104490" y="1641182"/>
              <a:ext cx="182520" cy="1483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048D4D9-E570-4C5C-952E-28CF464C830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86490" y="1623542"/>
                <a:ext cx="218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B477A86-9FFC-495A-A8A0-CD83998F03C5}"/>
                  </a:ext>
                </a:extLst>
              </p14:cNvPr>
              <p14:cNvContentPartPr/>
              <p14:nvPr/>
            </p14:nvContentPartPr>
            <p14:xfrm>
              <a:off x="7388530" y="1686542"/>
              <a:ext cx="136800" cy="106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B477A86-9FFC-495A-A8A0-CD83998F03C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70890" y="1668542"/>
                <a:ext cx="1724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DE783AB4-F6E9-43BF-BEE7-C30C639AA513}"/>
                  </a:ext>
                </a:extLst>
              </p14:cNvPr>
              <p14:cNvContentPartPr/>
              <p14:nvPr/>
            </p14:nvContentPartPr>
            <p14:xfrm>
              <a:off x="7837450" y="1606982"/>
              <a:ext cx="28800" cy="64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DE783AB4-F6E9-43BF-BEE7-C30C639AA51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19810" y="1588982"/>
                <a:ext cx="64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62C1497-63D8-4107-A806-4C43768522CD}"/>
                  </a:ext>
                </a:extLst>
              </p14:cNvPr>
              <p14:cNvContentPartPr/>
              <p14:nvPr/>
            </p14:nvContentPartPr>
            <p14:xfrm>
              <a:off x="7978930" y="1658102"/>
              <a:ext cx="126360" cy="1252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62C1497-63D8-4107-A806-4C43768522C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61290" y="1640462"/>
                <a:ext cx="162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7D6EF27-F894-4613-B902-CEC8D313A377}"/>
                  </a:ext>
                </a:extLst>
              </p14:cNvPr>
              <p14:cNvContentPartPr/>
              <p14:nvPr/>
            </p14:nvContentPartPr>
            <p14:xfrm>
              <a:off x="8189530" y="1686182"/>
              <a:ext cx="182520" cy="13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7D6EF27-F894-4613-B902-CEC8D313A37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71890" y="1668182"/>
                <a:ext cx="218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E0C0E97-FCB2-4330-ADB4-DE0981BBC807}"/>
                  </a:ext>
                </a:extLst>
              </p14:cNvPr>
              <p14:cNvContentPartPr/>
              <p14:nvPr/>
            </p14:nvContentPartPr>
            <p14:xfrm>
              <a:off x="8592370" y="1515542"/>
              <a:ext cx="137520" cy="1375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E0C0E97-FCB2-4330-ADB4-DE0981BBC8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74730" y="1497902"/>
                <a:ext cx="173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6FEB78C-A036-47C4-AF3A-C01F77EF433F}"/>
                  </a:ext>
                </a:extLst>
              </p14:cNvPr>
              <p14:cNvContentPartPr/>
              <p14:nvPr/>
            </p14:nvContentPartPr>
            <p14:xfrm>
              <a:off x="8626930" y="1771862"/>
              <a:ext cx="17280" cy="291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6FEB78C-A036-47C4-AF3A-C01F77EF43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09290" y="1753862"/>
                <a:ext cx="529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EA722D82-A5C1-4929-B2DA-7ED38A5E0670}"/>
                  </a:ext>
                </a:extLst>
              </p14:cNvPr>
              <p14:cNvContentPartPr/>
              <p14:nvPr/>
            </p14:nvContentPartPr>
            <p14:xfrm>
              <a:off x="7655650" y="1663502"/>
              <a:ext cx="239760" cy="1490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EA722D82-A5C1-4929-B2DA-7ED38A5E067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37650" y="1645862"/>
                <a:ext cx="2754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A17B2BD-F558-4BC9-A0E5-D2B5C29D3DCC}"/>
                  </a:ext>
                </a:extLst>
              </p14:cNvPr>
              <p14:cNvContentPartPr/>
              <p14:nvPr/>
            </p14:nvContentPartPr>
            <p14:xfrm>
              <a:off x="6399970" y="1641182"/>
              <a:ext cx="364680" cy="1990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A17B2BD-F558-4BC9-A0E5-D2B5C29D3D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381970" y="1623182"/>
                <a:ext cx="400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7413C236-4A18-4C45-89FF-0FE8AEE05257}"/>
                  </a:ext>
                </a:extLst>
              </p14:cNvPr>
              <p14:cNvContentPartPr/>
              <p14:nvPr/>
            </p14:nvContentPartPr>
            <p14:xfrm>
              <a:off x="5100010" y="1709222"/>
              <a:ext cx="233280" cy="1422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7413C236-4A18-4C45-89FF-0FE8AEE0525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082370" y="1691582"/>
                <a:ext cx="268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F54155F-BB3B-4A64-A2C8-E246B2243A6A}"/>
                  </a:ext>
                </a:extLst>
              </p14:cNvPr>
              <p14:cNvContentPartPr/>
              <p14:nvPr/>
            </p14:nvContentPartPr>
            <p14:xfrm>
              <a:off x="4122970" y="1595822"/>
              <a:ext cx="267480" cy="2559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F54155F-BB3B-4A64-A2C8-E246B2243A6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05306" y="1577822"/>
                <a:ext cx="303168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66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A1CCAEF-3362-48AF-A007-FD7B8F269853}"/>
                  </a:ext>
                </a:extLst>
              </p14:cNvPr>
              <p14:cNvContentPartPr/>
              <p14:nvPr/>
            </p14:nvContentPartPr>
            <p14:xfrm>
              <a:off x="414331" y="329136"/>
              <a:ext cx="6736320" cy="6138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A1CCAEF-3362-48AF-A007-FD7B8F2698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691" y="311496"/>
                <a:ext cx="677196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F62DEE3-BA2C-4AA6-8D68-A55A6BD07DC1}"/>
                  </a:ext>
                </a:extLst>
              </p14:cNvPr>
              <p14:cNvContentPartPr/>
              <p14:nvPr/>
            </p14:nvContentPartPr>
            <p14:xfrm>
              <a:off x="556531" y="1266216"/>
              <a:ext cx="380880" cy="171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F62DEE3-BA2C-4AA6-8D68-A55A6BD07D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31" y="1248576"/>
                <a:ext cx="416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3B03605-4A0E-4FC0-B1BA-1CF835A84D7F}"/>
                  </a:ext>
                </a:extLst>
              </p14:cNvPr>
              <p14:cNvContentPartPr/>
              <p14:nvPr/>
            </p14:nvContentPartPr>
            <p14:xfrm>
              <a:off x="1027771" y="1243536"/>
              <a:ext cx="233280" cy="1706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3B03605-4A0E-4FC0-B1BA-1CF835A84D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0131" y="1225896"/>
                <a:ext cx="2689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04B3230-507C-4AD1-98D2-F82A0D6707E2}"/>
                  </a:ext>
                </a:extLst>
              </p14:cNvPr>
              <p14:cNvContentPartPr/>
              <p14:nvPr/>
            </p14:nvContentPartPr>
            <p14:xfrm>
              <a:off x="1396771" y="1300416"/>
              <a:ext cx="119880" cy="1252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04B3230-507C-4AD1-98D2-F82A0D6707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8771" y="1282776"/>
                <a:ext cx="155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3B2FC87-3635-4DED-B5D1-98701A0D4E9A}"/>
                  </a:ext>
                </a:extLst>
              </p14:cNvPr>
              <p14:cNvContentPartPr/>
              <p14:nvPr/>
            </p14:nvContentPartPr>
            <p14:xfrm>
              <a:off x="2004811" y="1271976"/>
              <a:ext cx="28800" cy="119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3B2FC87-3635-4DED-B5D1-98701A0D4E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86811" y="1254336"/>
                <a:ext cx="644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5F48C8A-D96E-4AE5-BC56-A86DF009D82E}"/>
                  </a:ext>
                </a:extLst>
              </p14:cNvPr>
              <p14:cNvContentPartPr/>
              <p14:nvPr/>
            </p14:nvContentPartPr>
            <p14:xfrm>
              <a:off x="2180491" y="1243536"/>
              <a:ext cx="85680" cy="164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5F48C8A-D96E-4AE5-BC56-A86DF009D8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62851" y="1225896"/>
                <a:ext cx="1213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B942215-93D1-43A0-991B-CBFD3D28F123}"/>
                  </a:ext>
                </a:extLst>
              </p14:cNvPr>
              <p14:cNvContentPartPr/>
              <p14:nvPr/>
            </p14:nvContentPartPr>
            <p14:xfrm>
              <a:off x="2050171" y="1169736"/>
              <a:ext cx="6120" cy="61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B942215-93D1-43A0-991B-CBFD3D28F1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2171" y="1152096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F2759E7-8F3B-40C5-A083-4A1380E30A81}"/>
                  </a:ext>
                </a:extLst>
              </p14:cNvPr>
              <p14:cNvContentPartPr/>
              <p14:nvPr/>
            </p14:nvContentPartPr>
            <p14:xfrm>
              <a:off x="3061051" y="1249296"/>
              <a:ext cx="114120" cy="1134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F2759E7-8F3B-40C5-A083-4A1380E30A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3411" y="1231656"/>
                <a:ext cx="1497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EBC9CAB-3BF1-41FD-B5A0-EEB7CEAC58F2}"/>
                  </a:ext>
                </a:extLst>
              </p14:cNvPr>
              <p14:cNvContentPartPr/>
              <p14:nvPr/>
            </p14:nvContentPartPr>
            <p14:xfrm>
              <a:off x="2589811" y="1158576"/>
              <a:ext cx="341280" cy="221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EBC9CAB-3BF1-41FD-B5A0-EEB7CEAC58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71811" y="1140576"/>
                <a:ext cx="3769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DFF9C43-B91B-435B-A7C1-C142F50E6357}"/>
                  </a:ext>
                </a:extLst>
              </p14:cNvPr>
              <p14:cNvContentPartPr/>
              <p14:nvPr/>
            </p14:nvContentPartPr>
            <p14:xfrm>
              <a:off x="1607011" y="1226616"/>
              <a:ext cx="108360" cy="1821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DFF9C43-B91B-435B-A7C1-C142F50E63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89371" y="1208616"/>
                <a:ext cx="1440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3E8DBB3-BB32-46A1-91B3-F899737463B8}"/>
                  </a:ext>
                </a:extLst>
              </p14:cNvPr>
              <p14:cNvContentPartPr/>
              <p14:nvPr/>
            </p14:nvContentPartPr>
            <p14:xfrm>
              <a:off x="4616971" y="1254696"/>
              <a:ext cx="148320" cy="918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3E8DBB3-BB32-46A1-91B3-F899737463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8971" y="1237056"/>
                <a:ext cx="1839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D406745-5770-4F40-B8E4-117EAE131364}"/>
                  </a:ext>
                </a:extLst>
              </p14:cNvPr>
              <p14:cNvContentPartPr/>
              <p14:nvPr/>
            </p14:nvContentPartPr>
            <p14:xfrm>
              <a:off x="4872571" y="1152816"/>
              <a:ext cx="40680" cy="1879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D406745-5770-4F40-B8E4-117EAE1313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54931" y="1134816"/>
                <a:ext cx="763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A92FDF0-0A8B-492E-BF77-95CD6535D45E}"/>
                  </a:ext>
                </a:extLst>
              </p14:cNvPr>
              <p14:cNvContentPartPr/>
              <p14:nvPr/>
            </p14:nvContentPartPr>
            <p14:xfrm>
              <a:off x="5758891" y="1192416"/>
              <a:ext cx="120240" cy="216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A92FDF0-0A8B-492E-BF77-95CD6535D4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40891" y="1174416"/>
                <a:ext cx="155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6D46A60-FD05-4213-A3CE-4081A1B84D20}"/>
                  </a:ext>
                </a:extLst>
              </p14:cNvPr>
              <p14:cNvContentPartPr/>
              <p14:nvPr/>
            </p14:nvContentPartPr>
            <p14:xfrm>
              <a:off x="6002251" y="1208616"/>
              <a:ext cx="194400" cy="1036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6D46A60-FD05-4213-A3CE-4081A1B84D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4251" y="1190976"/>
                <a:ext cx="2300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4E48A4A-FB29-49AD-A386-9D8B7F906BA8}"/>
                  </a:ext>
                </a:extLst>
              </p14:cNvPr>
              <p14:cNvContentPartPr/>
              <p14:nvPr/>
            </p14:nvContentPartPr>
            <p14:xfrm>
              <a:off x="6281251" y="1203936"/>
              <a:ext cx="159480" cy="954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4E48A4A-FB29-49AD-A386-9D8B7F906B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63251" y="1185936"/>
                <a:ext cx="1951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3356D6E-8D02-4E09-BF3F-520B214D3E9F}"/>
                  </a:ext>
                </a:extLst>
              </p14:cNvPr>
              <p14:cNvContentPartPr/>
              <p14:nvPr/>
            </p14:nvContentPartPr>
            <p14:xfrm>
              <a:off x="7655731" y="998736"/>
              <a:ext cx="375120" cy="2394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3356D6E-8D02-4E09-BF3F-520B214D3E9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38091" y="981096"/>
                <a:ext cx="4107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5C68ADA-2C6B-4D83-B8A2-5B50EA00D5F6}"/>
                  </a:ext>
                </a:extLst>
              </p14:cNvPr>
              <p14:cNvContentPartPr/>
              <p14:nvPr/>
            </p14:nvContentPartPr>
            <p14:xfrm>
              <a:off x="7014931" y="1141656"/>
              <a:ext cx="379800" cy="1306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5C68ADA-2C6B-4D83-B8A2-5B50EA00D5F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7291" y="1124016"/>
                <a:ext cx="415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A1B8944-20C9-46D8-82FD-F4B2DB5E9B03}"/>
                  </a:ext>
                </a:extLst>
              </p14:cNvPr>
              <p14:cNvContentPartPr/>
              <p14:nvPr/>
            </p14:nvContentPartPr>
            <p14:xfrm>
              <a:off x="6621451" y="1084776"/>
              <a:ext cx="273960" cy="1933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A1B8944-20C9-46D8-82FD-F4B2DB5E9B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03811" y="1066776"/>
                <a:ext cx="309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50F4C84-9B24-4E5B-89E2-CE9D0E36C7C3}"/>
                  </a:ext>
                </a:extLst>
              </p14:cNvPr>
              <p14:cNvContentPartPr/>
              <p14:nvPr/>
            </p14:nvContentPartPr>
            <p14:xfrm>
              <a:off x="5275771" y="1197816"/>
              <a:ext cx="363960" cy="1436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50F4C84-9B24-4E5B-89E2-CE9D0E36C7C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58131" y="1179816"/>
                <a:ext cx="3996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DB0282F-FBEC-4F9F-BFCA-328B3BB6DA64}"/>
                  </a:ext>
                </a:extLst>
              </p14:cNvPr>
              <p14:cNvContentPartPr/>
              <p14:nvPr/>
            </p14:nvContentPartPr>
            <p14:xfrm>
              <a:off x="3470011" y="1084776"/>
              <a:ext cx="1000080" cy="2728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DB0282F-FBEC-4F9F-BFCA-328B3BB6DA6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52011" y="1066776"/>
                <a:ext cx="10357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0FF635-C0B5-4556-A8DF-4567337DFF01}"/>
                  </a:ext>
                </a:extLst>
              </p14:cNvPr>
              <p14:cNvContentPartPr/>
              <p14:nvPr/>
            </p14:nvContentPartPr>
            <p14:xfrm>
              <a:off x="629890" y="1788782"/>
              <a:ext cx="250920" cy="13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0FF635-C0B5-4556-A8DF-4567337DFF0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2250" y="1771142"/>
                <a:ext cx="286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F1A894-E117-4C23-944B-3C351B1D72C8}"/>
                  </a:ext>
                </a:extLst>
              </p14:cNvPr>
              <p14:cNvContentPartPr/>
              <p14:nvPr/>
            </p14:nvContentPartPr>
            <p14:xfrm>
              <a:off x="1033450" y="1800302"/>
              <a:ext cx="11880" cy="11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F1A894-E117-4C23-944B-3C351B1D72C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5810" y="1782302"/>
                <a:ext cx="47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149E1C-43B8-41D6-9A23-DF5086057D7B}"/>
                  </a:ext>
                </a:extLst>
              </p14:cNvPr>
              <p14:cNvContentPartPr/>
              <p14:nvPr/>
            </p14:nvContentPartPr>
            <p14:xfrm>
              <a:off x="1022290" y="1726502"/>
              <a:ext cx="11880" cy="1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149E1C-43B8-41D6-9A23-DF5086057D7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4290" y="1708502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BFBA77-E886-49DD-92DC-4740EBEB175A}"/>
                  </a:ext>
                </a:extLst>
              </p14:cNvPr>
              <p14:cNvContentPartPr/>
              <p14:nvPr/>
            </p14:nvContentPartPr>
            <p14:xfrm>
              <a:off x="3146290" y="1663862"/>
              <a:ext cx="256680" cy="272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BFBA77-E886-49DD-92DC-4740EBEB175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28290" y="1646222"/>
                <a:ext cx="2923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B3E2CF-D931-4176-97C3-FF4FCE5353B5}"/>
                  </a:ext>
                </a:extLst>
              </p14:cNvPr>
              <p14:cNvContentPartPr/>
              <p14:nvPr/>
            </p14:nvContentPartPr>
            <p14:xfrm>
              <a:off x="2713930" y="1698062"/>
              <a:ext cx="313200" cy="25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B3E2CF-D931-4176-97C3-FF4FCE5353B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6310" y="1680087"/>
                <a:ext cx="348799" cy="291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B2B77F-BDF2-41F2-A618-0A9D5C5A00F1}"/>
                  </a:ext>
                </a:extLst>
              </p14:cNvPr>
              <p14:cNvContentPartPr/>
              <p14:nvPr/>
            </p14:nvContentPartPr>
            <p14:xfrm>
              <a:off x="1754170" y="1816862"/>
              <a:ext cx="353160" cy="154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B2B77F-BDF2-41F2-A618-0A9D5C5A00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36170" y="1798862"/>
                <a:ext cx="3888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22274CE-3BA3-41BB-9345-54D3412009F2}"/>
                  </a:ext>
                </a:extLst>
              </p14:cNvPr>
              <p14:cNvContentPartPr/>
              <p14:nvPr/>
            </p14:nvContentPartPr>
            <p14:xfrm>
              <a:off x="1158370" y="1686542"/>
              <a:ext cx="363960" cy="239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22274CE-3BA3-41BB-9345-54D3412009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0730" y="1668902"/>
                <a:ext cx="399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E0C751-9D57-427D-BE75-D83973E7BF08}"/>
                  </a:ext>
                </a:extLst>
              </p14:cNvPr>
              <p14:cNvContentPartPr/>
              <p14:nvPr/>
            </p14:nvContentPartPr>
            <p14:xfrm>
              <a:off x="2419450" y="1794542"/>
              <a:ext cx="148320" cy="13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E0C751-9D57-427D-BE75-D83973E7BF0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01450" y="1776902"/>
                <a:ext cx="183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A697B28-8852-476C-BC29-751688358FF9}"/>
                  </a:ext>
                </a:extLst>
              </p14:cNvPr>
              <p14:cNvContentPartPr/>
              <p14:nvPr/>
            </p14:nvContentPartPr>
            <p14:xfrm>
              <a:off x="6808930" y="1527422"/>
              <a:ext cx="114480" cy="353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A697B28-8852-476C-BC29-751688358F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91290" y="1509782"/>
                <a:ext cx="1501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225987C-A67E-44C0-8C62-B8DFBC18E1FF}"/>
                  </a:ext>
                </a:extLst>
              </p14:cNvPr>
              <p14:cNvContentPartPr/>
              <p14:nvPr/>
            </p14:nvContentPartPr>
            <p14:xfrm>
              <a:off x="7900090" y="1527062"/>
              <a:ext cx="255960" cy="262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225987C-A67E-44C0-8C62-B8DFBC18E1F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82090" y="1509422"/>
                <a:ext cx="2916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9D2F7E-E8B7-4EF6-A3C5-B4C06766047B}"/>
                  </a:ext>
                </a:extLst>
              </p14:cNvPr>
              <p14:cNvContentPartPr/>
              <p14:nvPr/>
            </p14:nvContentPartPr>
            <p14:xfrm>
              <a:off x="7093330" y="1561262"/>
              <a:ext cx="705600" cy="244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9D2F7E-E8B7-4EF6-A3C5-B4C0676604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75681" y="1543622"/>
                <a:ext cx="741258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AFE605A-E705-470F-AD09-01476FF9FFD8}"/>
                  </a:ext>
                </a:extLst>
              </p14:cNvPr>
              <p14:cNvContentPartPr/>
              <p14:nvPr/>
            </p14:nvContentPartPr>
            <p14:xfrm>
              <a:off x="5951410" y="1606982"/>
              <a:ext cx="415440" cy="267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AFE605A-E705-470F-AD09-01476FF9FF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33770" y="1589006"/>
                <a:ext cx="451080" cy="303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6C08C44-CF92-4776-918A-2D5CACBF770F}"/>
                  </a:ext>
                </a:extLst>
              </p14:cNvPr>
              <p14:cNvContentPartPr/>
              <p14:nvPr/>
            </p14:nvContentPartPr>
            <p14:xfrm>
              <a:off x="5309530" y="1750982"/>
              <a:ext cx="426960" cy="135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6C08C44-CF92-4776-918A-2D5CACBF77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91530" y="1733342"/>
                <a:ext cx="4626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4BBD22E-8BC0-4DC9-8E68-657435CCCA84}"/>
                  </a:ext>
                </a:extLst>
              </p14:cNvPr>
              <p14:cNvContentPartPr/>
              <p14:nvPr/>
            </p14:nvContentPartPr>
            <p14:xfrm>
              <a:off x="4918210" y="1731902"/>
              <a:ext cx="256320" cy="160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4BBD22E-8BC0-4DC9-8E68-657435CCCA8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00185" y="1714262"/>
                <a:ext cx="29201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FBD9F02-8FCA-4646-A69F-F748DB9FCD63}"/>
                  </a:ext>
                </a:extLst>
              </p14:cNvPr>
              <p14:cNvContentPartPr/>
              <p14:nvPr/>
            </p14:nvContentPartPr>
            <p14:xfrm>
              <a:off x="3742090" y="1771862"/>
              <a:ext cx="1051560" cy="215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FBD9F02-8FCA-4646-A69F-F748DB9FCD6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24450" y="1753892"/>
                <a:ext cx="1087200" cy="251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E98797-420E-4927-AD3B-F00785C827DB}"/>
                  </a:ext>
                </a:extLst>
              </p14:cNvPr>
              <p14:cNvContentPartPr/>
              <p14:nvPr/>
            </p14:nvContentPartPr>
            <p14:xfrm>
              <a:off x="8297530" y="1465502"/>
              <a:ext cx="160200" cy="375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E98797-420E-4927-AD3B-F00785C827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79890" y="1447502"/>
                <a:ext cx="1958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56551AB-ECB6-47B3-B4B5-7217EE008750}"/>
                  </a:ext>
                </a:extLst>
              </p14:cNvPr>
              <p14:cNvContentPartPr/>
              <p14:nvPr/>
            </p14:nvContentPartPr>
            <p14:xfrm>
              <a:off x="8990530" y="1612382"/>
              <a:ext cx="148680" cy="148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56551AB-ECB6-47B3-B4B5-7217EE0087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72530" y="1594382"/>
                <a:ext cx="1843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849968B-8B86-428C-BB98-4C2306474861}"/>
                  </a:ext>
                </a:extLst>
              </p14:cNvPr>
              <p14:cNvContentPartPr/>
              <p14:nvPr/>
            </p14:nvContentPartPr>
            <p14:xfrm>
              <a:off x="9109690" y="1885262"/>
              <a:ext cx="11880" cy="6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849968B-8B86-428C-BB98-4C230647486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92050" y="186762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23E82B0-7C45-4A71-B10F-809008662E90}"/>
                  </a:ext>
                </a:extLst>
              </p14:cNvPr>
              <p14:cNvContentPartPr/>
              <p14:nvPr/>
            </p14:nvContentPartPr>
            <p14:xfrm>
              <a:off x="8621170" y="1783022"/>
              <a:ext cx="97560" cy="194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23E82B0-7C45-4A71-B10F-809008662E9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03170" y="1765382"/>
                <a:ext cx="133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D135F28-8FC8-4F8F-BC82-783E70334278}"/>
                  </a:ext>
                </a:extLst>
              </p14:cNvPr>
              <p14:cNvContentPartPr/>
              <p14:nvPr/>
            </p14:nvContentPartPr>
            <p14:xfrm>
              <a:off x="8331730" y="942782"/>
              <a:ext cx="744480" cy="271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D135F28-8FC8-4F8F-BC82-783E7033427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13730" y="924782"/>
                <a:ext cx="7801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3C9A5CF-DC70-49C1-94B8-91F6A5A6BC7B}"/>
                  </a:ext>
                </a:extLst>
              </p14:cNvPr>
              <p14:cNvContentPartPr/>
              <p14:nvPr/>
            </p14:nvContentPartPr>
            <p14:xfrm>
              <a:off x="9399490" y="1016582"/>
              <a:ext cx="216360" cy="147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3C9A5CF-DC70-49C1-94B8-91F6A5A6BC7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81490" y="998582"/>
                <a:ext cx="2520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94625FD-A407-4E68-A699-F09C9494EE9F}"/>
                  </a:ext>
                </a:extLst>
              </p14:cNvPr>
              <p14:cNvContentPartPr/>
              <p14:nvPr/>
            </p14:nvContentPartPr>
            <p14:xfrm>
              <a:off x="9745810" y="1010822"/>
              <a:ext cx="148680" cy="142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94625FD-A407-4E68-A699-F09C9494EE9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28170" y="992822"/>
                <a:ext cx="1843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80F3631-D4A4-43E1-8791-073E593E26EC}"/>
                  </a:ext>
                </a:extLst>
              </p14:cNvPr>
              <p14:cNvContentPartPr/>
              <p14:nvPr/>
            </p14:nvContentPartPr>
            <p14:xfrm>
              <a:off x="10001410" y="1055822"/>
              <a:ext cx="273240" cy="114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80F3631-D4A4-43E1-8791-073E593E26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83410" y="1038182"/>
                <a:ext cx="308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39EE0B8-B3C5-465D-9FA1-AF754D132CF8}"/>
                  </a:ext>
                </a:extLst>
              </p14:cNvPr>
              <p14:cNvContentPartPr/>
              <p14:nvPr/>
            </p14:nvContentPartPr>
            <p14:xfrm>
              <a:off x="10410370" y="987422"/>
              <a:ext cx="715680" cy="228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39EE0B8-B3C5-465D-9FA1-AF754D132CF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92379" y="969782"/>
                <a:ext cx="751302" cy="2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14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18B3FD-E0BD-428D-831D-8F2D060C288D}"/>
                  </a:ext>
                </a:extLst>
              </p14:cNvPr>
              <p14:cNvContentPartPr/>
              <p14:nvPr/>
            </p14:nvContentPartPr>
            <p14:xfrm>
              <a:off x="806290" y="436982"/>
              <a:ext cx="375120" cy="16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18B3FD-E0BD-428D-831D-8F2D060C2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667" y="419342"/>
                <a:ext cx="410726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D10DB3-3EC2-4896-8CD8-7D20F9A6440A}"/>
                  </a:ext>
                </a:extLst>
              </p14:cNvPr>
              <p14:cNvContentPartPr/>
              <p14:nvPr/>
            </p14:nvContentPartPr>
            <p14:xfrm>
              <a:off x="420010" y="306662"/>
              <a:ext cx="290160" cy="324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D10DB3-3EC2-4896-8CD8-7D20F9A644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70" y="288662"/>
                <a:ext cx="3258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7857CB-861C-4331-894A-55F8A08EDC2D}"/>
                  </a:ext>
                </a:extLst>
              </p14:cNvPr>
              <p14:cNvContentPartPr/>
              <p14:nvPr/>
            </p14:nvContentPartPr>
            <p14:xfrm>
              <a:off x="1339810" y="459302"/>
              <a:ext cx="165600" cy="149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7857CB-861C-4331-894A-55F8A08EDC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1810" y="441662"/>
                <a:ext cx="2012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B66E88-F168-4A92-891F-5EA47DB3EDF6}"/>
                  </a:ext>
                </a:extLst>
              </p14:cNvPr>
              <p14:cNvContentPartPr/>
              <p14:nvPr/>
            </p14:nvContentPartPr>
            <p14:xfrm>
              <a:off x="1640770" y="307382"/>
              <a:ext cx="142920" cy="30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B66E88-F168-4A92-891F-5EA47DB3ED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22770" y="289742"/>
                <a:ext cx="1785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223A1C-BDD5-489D-887B-AA9B8B69D324}"/>
                  </a:ext>
                </a:extLst>
              </p14:cNvPr>
              <p14:cNvContentPartPr/>
              <p14:nvPr/>
            </p14:nvContentPartPr>
            <p14:xfrm>
              <a:off x="1879810" y="430862"/>
              <a:ext cx="136800" cy="142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223A1C-BDD5-489D-887B-AA9B8B69D3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1810" y="413222"/>
                <a:ext cx="172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125D974-B777-4D68-82B1-B044009BF2AC}"/>
                  </a:ext>
                </a:extLst>
              </p14:cNvPr>
              <p14:cNvContentPartPr/>
              <p14:nvPr/>
            </p14:nvContentPartPr>
            <p14:xfrm>
              <a:off x="2140810" y="431222"/>
              <a:ext cx="91440" cy="136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125D974-B777-4D68-82B1-B044009BF2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23170" y="413582"/>
                <a:ext cx="1270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39F064-DA4E-4844-934F-4F1F1662F131}"/>
                  </a:ext>
                </a:extLst>
              </p14:cNvPr>
              <p14:cNvContentPartPr/>
              <p14:nvPr/>
            </p14:nvContentPartPr>
            <p14:xfrm>
              <a:off x="2385250" y="476942"/>
              <a:ext cx="17280" cy="114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39F064-DA4E-4844-934F-4F1F1662F1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67250" y="458942"/>
                <a:ext cx="52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C75C79-549A-4BA7-80CC-36707CB74D06}"/>
                  </a:ext>
                </a:extLst>
              </p14:cNvPr>
              <p14:cNvContentPartPr/>
              <p14:nvPr/>
            </p14:nvContentPartPr>
            <p14:xfrm>
              <a:off x="2487490" y="493502"/>
              <a:ext cx="346680" cy="11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C75C79-549A-4BA7-80CC-36707CB74D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69490" y="475502"/>
                <a:ext cx="3823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165270E-A482-4B22-99FF-AAEDD35476DE}"/>
                  </a:ext>
                </a:extLst>
              </p14:cNvPr>
              <p14:cNvContentPartPr/>
              <p14:nvPr/>
            </p14:nvContentPartPr>
            <p14:xfrm>
              <a:off x="2941090" y="472262"/>
              <a:ext cx="165600" cy="12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165270E-A482-4B22-99FF-AAEDD35476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3450" y="454262"/>
                <a:ext cx="201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4AB8F7-3734-4BD6-836B-C6B5E245FC7C}"/>
                  </a:ext>
                </a:extLst>
              </p14:cNvPr>
              <p14:cNvContentPartPr/>
              <p14:nvPr/>
            </p14:nvContentPartPr>
            <p14:xfrm>
              <a:off x="2510170" y="312062"/>
              <a:ext cx="360" cy="6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4AB8F7-3734-4BD6-836B-C6B5E245FC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92170" y="29442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BF1D811-4973-4EA3-84CF-452C7513CA01}"/>
                  </a:ext>
                </a:extLst>
              </p14:cNvPr>
              <p14:cNvContentPartPr/>
              <p14:nvPr/>
            </p14:nvContentPartPr>
            <p14:xfrm>
              <a:off x="3299650" y="300902"/>
              <a:ext cx="40320" cy="278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BF1D811-4973-4EA3-84CF-452C7513CA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81650" y="282902"/>
                <a:ext cx="759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063E82F-A466-4949-B28F-925CFA5B6484}"/>
                  </a:ext>
                </a:extLst>
              </p14:cNvPr>
              <p14:cNvContentPartPr/>
              <p14:nvPr/>
            </p14:nvContentPartPr>
            <p14:xfrm>
              <a:off x="3702850" y="317822"/>
              <a:ext cx="398520" cy="221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063E82F-A466-4949-B28F-925CFA5B64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84850" y="300182"/>
                <a:ext cx="434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95D2AC3-CB7F-412A-AACE-A272E15E8C5B}"/>
                  </a:ext>
                </a:extLst>
              </p14:cNvPr>
              <p14:cNvContentPartPr/>
              <p14:nvPr/>
            </p14:nvContentPartPr>
            <p14:xfrm>
              <a:off x="4980490" y="403142"/>
              <a:ext cx="97200" cy="125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95D2AC3-CB7F-412A-AACE-A272E15E8C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62850" y="385142"/>
                <a:ext cx="132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8FDF50C-6CC2-44DA-A2CE-F0A14369B59A}"/>
                  </a:ext>
                </a:extLst>
              </p14:cNvPr>
              <p14:cNvContentPartPr/>
              <p14:nvPr/>
            </p14:nvContentPartPr>
            <p14:xfrm>
              <a:off x="5179570" y="436982"/>
              <a:ext cx="11880" cy="91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8FDF50C-6CC2-44DA-A2CE-F0A14369B59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61570" y="419342"/>
                <a:ext cx="475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8C5A30A-0FFD-46B5-A140-6EE1F3E9B93B}"/>
                  </a:ext>
                </a:extLst>
              </p14:cNvPr>
              <p14:cNvContentPartPr/>
              <p14:nvPr/>
            </p14:nvContentPartPr>
            <p14:xfrm>
              <a:off x="5946370" y="283622"/>
              <a:ext cx="6120" cy="227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8C5A30A-0FFD-46B5-A140-6EE1F3E9B93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28370" y="265982"/>
                <a:ext cx="41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8EED1DE-BDEA-4009-9C6A-AB6FD737C04F}"/>
                  </a:ext>
                </a:extLst>
              </p14:cNvPr>
              <p14:cNvContentPartPr/>
              <p14:nvPr/>
            </p14:nvContentPartPr>
            <p14:xfrm>
              <a:off x="6934570" y="368942"/>
              <a:ext cx="182160" cy="222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8EED1DE-BDEA-4009-9C6A-AB6FD737C04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16570" y="350942"/>
                <a:ext cx="2178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C950AE4-3A8E-467C-B332-EEC099CEDB17}"/>
                  </a:ext>
                </a:extLst>
              </p14:cNvPr>
              <p14:cNvContentPartPr/>
              <p14:nvPr/>
            </p14:nvContentPartPr>
            <p14:xfrm>
              <a:off x="7217530" y="397022"/>
              <a:ext cx="171720" cy="126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C950AE4-3A8E-467C-B332-EEC099CEDB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99890" y="379022"/>
                <a:ext cx="207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50422C8-9F8C-43FB-9E61-27E366FF5A40}"/>
                  </a:ext>
                </a:extLst>
              </p14:cNvPr>
              <p14:cNvContentPartPr/>
              <p14:nvPr/>
            </p14:nvContentPartPr>
            <p14:xfrm>
              <a:off x="7479250" y="402782"/>
              <a:ext cx="160200" cy="142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50422C8-9F8C-43FB-9E61-27E366FF5A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61610" y="384782"/>
                <a:ext cx="195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2AB1530-39A4-4018-8AD7-78453865AAB4}"/>
                  </a:ext>
                </a:extLst>
              </p14:cNvPr>
              <p14:cNvContentPartPr/>
              <p14:nvPr/>
            </p14:nvContentPartPr>
            <p14:xfrm>
              <a:off x="6656290" y="357782"/>
              <a:ext cx="125280" cy="187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2AB1530-39A4-4018-8AD7-78453865AA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38290" y="339782"/>
                <a:ext cx="1609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EC06D33-613D-4FD6-8B50-0C3DD435E7D4}"/>
                  </a:ext>
                </a:extLst>
              </p14:cNvPr>
              <p14:cNvContentPartPr/>
              <p14:nvPr/>
            </p14:nvContentPartPr>
            <p14:xfrm>
              <a:off x="6355330" y="277502"/>
              <a:ext cx="199080" cy="250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EC06D33-613D-4FD6-8B50-0C3DD435E7D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37330" y="259502"/>
                <a:ext cx="2347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C804E21-FF8E-470C-81DB-FD1110745789}"/>
                  </a:ext>
                </a:extLst>
              </p14:cNvPr>
              <p14:cNvContentPartPr/>
              <p14:nvPr/>
            </p14:nvContentPartPr>
            <p14:xfrm>
              <a:off x="5304490" y="425822"/>
              <a:ext cx="545760" cy="10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C804E21-FF8E-470C-81DB-FD11107457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86490" y="407822"/>
                <a:ext cx="581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09A1628-1563-4E4C-BD25-AB4FBCE27671}"/>
                  </a:ext>
                </a:extLst>
              </p14:cNvPr>
              <p14:cNvContentPartPr/>
              <p14:nvPr/>
            </p14:nvContentPartPr>
            <p14:xfrm>
              <a:off x="4509250" y="278222"/>
              <a:ext cx="363960" cy="267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09A1628-1563-4E4C-BD25-AB4FBCE276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91610" y="260246"/>
                <a:ext cx="399600" cy="303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A548624-A7A6-4F9F-9597-52AB740C9863}"/>
                  </a:ext>
                </a:extLst>
              </p14:cNvPr>
              <p14:cNvContentPartPr/>
              <p14:nvPr/>
            </p14:nvContentPartPr>
            <p14:xfrm>
              <a:off x="7814770" y="374702"/>
              <a:ext cx="136800" cy="171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548624-A7A6-4F9F-9597-52AB740C986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97130" y="356702"/>
                <a:ext cx="1724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A83743-98A2-448E-8FB2-70766943262B}"/>
                  </a:ext>
                </a:extLst>
              </p14:cNvPr>
              <p14:cNvContentPartPr/>
              <p14:nvPr/>
            </p14:nvContentPartPr>
            <p14:xfrm>
              <a:off x="8064610" y="442742"/>
              <a:ext cx="51480" cy="108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A83743-98A2-448E-8FB2-70766943262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46970" y="425102"/>
                <a:ext cx="87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D22E428-ED3C-41E3-9321-36A7C610B06B}"/>
                  </a:ext>
                </a:extLst>
              </p14:cNvPr>
              <p14:cNvContentPartPr/>
              <p14:nvPr/>
            </p14:nvContentPartPr>
            <p14:xfrm>
              <a:off x="8064970" y="357782"/>
              <a:ext cx="6120" cy="28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D22E428-ED3C-41E3-9321-36A7C610B0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46970" y="339782"/>
                <a:ext cx="417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331AB91-5F2F-4B53-A30E-055488CFEDD4}"/>
                  </a:ext>
                </a:extLst>
              </p14:cNvPr>
              <p14:cNvContentPartPr/>
              <p14:nvPr/>
            </p14:nvContentPartPr>
            <p14:xfrm>
              <a:off x="8331370" y="403142"/>
              <a:ext cx="125640" cy="148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331AB91-5F2F-4B53-A30E-055488CFED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13370" y="385142"/>
                <a:ext cx="161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657C443-7CE3-48B0-899D-EF9EC48813CB}"/>
                  </a:ext>
                </a:extLst>
              </p14:cNvPr>
              <p14:cNvContentPartPr/>
              <p14:nvPr/>
            </p14:nvContentPartPr>
            <p14:xfrm>
              <a:off x="8564290" y="390902"/>
              <a:ext cx="233640" cy="160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657C443-7CE3-48B0-899D-EF9EC48813C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46650" y="373262"/>
                <a:ext cx="2692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5B6D97B-0626-4B4C-BAD9-184FDB939428}"/>
                  </a:ext>
                </a:extLst>
              </p14:cNvPr>
              <p14:cNvContentPartPr/>
              <p14:nvPr/>
            </p14:nvContentPartPr>
            <p14:xfrm>
              <a:off x="153250" y="721022"/>
              <a:ext cx="8888760" cy="199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5B6D97B-0626-4B4C-BAD9-184FDB93942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5250" y="703022"/>
                <a:ext cx="89244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758EC1F-9D0E-4100-8661-9771BD9AFB7D}"/>
                  </a:ext>
                </a:extLst>
              </p14:cNvPr>
              <p14:cNvContentPartPr/>
              <p14:nvPr/>
            </p14:nvContentPartPr>
            <p14:xfrm>
              <a:off x="1828690" y="1084622"/>
              <a:ext cx="612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758EC1F-9D0E-4100-8661-9771BD9AFB7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10690" y="106662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79180C6-E2F8-4547-A72C-6F1F4FB10191}"/>
                  </a:ext>
                </a:extLst>
              </p14:cNvPr>
              <p14:cNvContentPartPr/>
              <p14:nvPr/>
            </p14:nvContentPartPr>
            <p14:xfrm>
              <a:off x="2743090" y="1194422"/>
              <a:ext cx="85680" cy="106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79180C6-E2F8-4547-A72C-6F1F4FB1019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25090" y="1176422"/>
                <a:ext cx="1213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98B1D50-F0E9-4B4E-92C2-06E37E884ACE}"/>
                  </a:ext>
                </a:extLst>
              </p14:cNvPr>
              <p14:cNvContentPartPr/>
              <p14:nvPr/>
            </p14:nvContentPartPr>
            <p14:xfrm>
              <a:off x="3049810" y="1061942"/>
              <a:ext cx="147960" cy="279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98B1D50-F0E9-4B4E-92C2-06E37E884AC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31810" y="1043942"/>
                <a:ext cx="1836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08FD0F7-8BDA-4596-B245-7B95E27E393D}"/>
                  </a:ext>
                </a:extLst>
              </p14:cNvPr>
              <p14:cNvContentPartPr/>
              <p14:nvPr/>
            </p14:nvContentPartPr>
            <p14:xfrm>
              <a:off x="3328090" y="1198382"/>
              <a:ext cx="108360" cy="136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08FD0F7-8BDA-4596-B245-7B95E27E393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10090" y="1180742"/>
                <a:ext cx="1440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B34FAA8-A6F5-484A-BD7A-B08D8477504B}"/>
                  </a:ext>
                </a:extLst>
              </p14:cNvPr>
              <p14:cNvContentPartPr/>
              <p14:nvPr/>
            </p14:nvContentPartPr>
            <p14:xfrm>
              <a:off x="4293250" y="1186862"/>
              <a:ext cx="131400" cy="108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B34FAA8-A6F5-484A-BD7A-B08D8477504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75250" y="1168862"/>
                <a:ext cx="1670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4E8C68B-65C7-4A78-A243-A9ABABA8114B}"/>
                  </a:ext>
                </a:extLst>
              </p14:cNvPr>
              <p14:cNvContentPartPr/>
              <p14:nvPr/>
            </p14:nvContentPartPr>
            <p14:xfrm>
              <a:off x="4560370" y="1029182"/>
              <a:ext cx="45720" cy="231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4E8C68B-65C7-4A78-A243-A9ABABA8114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2730" y="1011542"/>
                <a:ext cx="813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A6C671F-F6A2-4E51-8BA3-806EDD518B84}"/>
                  </a:ext>
                </a:extLst>
              </p14:cNvPr>
              <p14:cNvContentPartPr/>
              <p14:nvPr/>
            </p14:nvContentPartPr>
            <p14:xfrm>
              <a:off x="3753970" y="1056182"/>
              <a:ext cx="11880" cy="23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A6C671F-F6A2-4E51-8BA3-806EDD518B8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36330" y="1038542"/>
                <a:ext cx="47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B3198F5-33AE-4124-B1DE-566BADF68CD6}"/>
                  </a:ext>
                </a:extLst>
              </p14:cNvPr>
              <p14:cNvContentPartPr/>
              <p14:nvPr/>
            </p14:nvContentPartPr>
            <p14:xfrm>
              <a:off x="4946650" y="1181102"/>
              <a:ext cx="142200" cy="148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B3198F5-33AE-4124-B1DE-566BADF68CD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29010" y="1163462"/>
                <a:ext cx="177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8EF281-D492-46C0-A512-8146439CE285}"/>
                  </a:ext>
                </a:extLst>
              </p14:cNvPr>
              <p14:cNvContentPartPr/>
              <p14:nvPr/>
            </p14:nvContentPartPr>
            <p14:xfrm>
              <a:off x="5480530" y="1152662"/>
              <a:ext cx="148320" cy="216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8EF281-D492-46C0-A512-8146439CE28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462890" y="1134662"/>
                <a:ext cx="1839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367E59-5A96-44D4-B3CA-5AA97477DB29}"/>
                  </a:ext>
                </a:extLst>
              </p14:cNvPr>
              <p14:cNvContentPartPr/>
              <p14:nvPr/>
            </p14:nvContentPartPr>
            <p14:xfrm>
              <a:off x="6309610" y="1106942"/>
              <a:ext cx="142920" cy="165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367E59-5A96-44D4-B3CA-5AA97477DB2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91970" y="1089302"/>
                <a:ext cx="178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F00B770-7976-4199-939F-8FCE2CC0FD4B}"/>
                  </a:ext>
                </a:extLst>
              </p14:cNvPr>
              <p14:cNvContentPartPr/>
              <p14:nvPr/>
            </p14:nvContentPartPr>
            <p14:xfrm>
              <a:off x="6565210" y="1169582"/>
              <a:ext cx="34920" cy="96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F00B770-7976-4199-939F-8FCE2CC0FD4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47570" y="1151942"/>
                <a:ext cx="705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295214D-0F48-43A0-B25E-0EE23BEB62CA}"/>
                  </a:ext>
                </a:extLst>
              </p14:cNvPr>
              <p14:cNvContentPartPr/>
              <p14:nvPr/>
            </p14:nvContentPartPr>
            <p14:xfrm>
              <a:off x="6554050" y="1084622"/>
              <a:ext cx="345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295214D-0F48-43A0-B25E-0EE23BEB62C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36050" y="1066622"/>
                <a:ext cx="70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20EE06E-61A2-414A-BD95-7D954AC50172}"/>
                  </a:ext>
                </a:extLst>
              </p14:cNvPr>
              <p14:cNvContentPartPr/>
              <p14:nvPr/>
            </p14:nvContentPartPr>
            <p14:xfrm>
              <a:off x="7382410" y="1050422"/>
              <a:ext cx="358920" cy="2332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20EE06E-61A2-414A-BD95-7D954AC5017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64410" y="1032782"/>
                <a:ext cx="394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5506CF5-3786-4A0B-A16C-CED709EA32F7}"/>
                  </a:ext>
                </a:extLst>
              </p14:cNvPr>
              <p14:cNvContentPartPr/>
              <p14:nvPr/>
            </p14:nvContentPartPr>
            <p14:xfrm>
              <a:off x="6763570" y="1152662"/>
              <a:ext cx="307440" cy="125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5506CF5-3786-4A0B-A16C-CED709EA32F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45570" y="1135022"/>
                <a:ext cx="3430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1DFCFB4-ADA2-4303-BDFA-662466A20E3C}"/>
                  </a:ext>
                </a:extLst>
              </p14:cNvPr>
              <p14:cNvContentPartPr/>
              <p14:nvPr/>
            </p14:nvContentPartPr>
            <p14:xfrm>
              <a:off x="5753050" y="1146902"/>
              <a:ext cx="426600" cy="125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1DFCFB4-ADA2-4303-BDFA-662466A20E3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35410" y="1129211"/>
                <a:ext cx="462240" cy="161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4F08A02-4F67-4F23-B997-A26A0AC3F33D}"/>
                  </a:ext>
                </a:extLst>
              </p14:cNvPr>
              <p14:cNvContentPartPr/>
              <p14:nvPr/>
            </p14:nvContentPartPr>
            <p14:xfrm>
              <a:off x="5202250" y="1135742"/>
              <a:ext cx="193320" cy="210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4F08A02-4F67-4F23-B997-A26A0AC3F33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84283" y="1117742"/>
                <a:ext cx="228894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DBED2DA-A492-49FF-8200-36E7C6A51292}"/>
                  </a:ext>
                </a:extLst>
              </p14:cNvPr>
              <p14:cNvContentPartPr/>
              <p14:nvPr/>
            </p14:nvContentPartPr>
            <p14:xfrm>
              <a:off x="3571810" y="1198022"/>
              <a:ext cx="586080" cy="126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DBED2DA-A492-49FF-8200-36E7C6A5129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54159" y="1180022"/>
                <a:ext cx="621742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C1AFDB8-6D4F-44BB-BC1E-DA6632513257}"/>
                  </a:ext>
                </a:extLst>
              </p14:cNvPr>
              <p14:cNvContentPartPr/>
              <p14:nvPr/>
            </p14:nvContentPartPr>
            <p14:xfrm>
              <a:off x="2271490" y="1084622"/>
              <a:ext cx="363960" cy="261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C1AFDB8-6D4F-44BB-BC1E-DA663251325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53850" y="1066622"/>
                <a:ext cx="399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C4BD36A-21DE-4810-8D19-4A431FA72FF7}"/>
                  </a:ext>
                </a:extLst>
              </p14:cNvPr>
              <p14:cNvContentPartPr/>
              <p14:nvPr/>
            </p14:nvContentPartPr>
            <p14:xfrm>
              <a:off x="1822930" y="1175702"/>
              <a:ext cx="233280" cy="141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C4BD36A-21DE-4810-8D19-4A431FA72FF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05290" y="1158107"/>
                <a:ext cx="268920" cy="177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D21C10E-2621-43BF-A0CE-0E327A9AF0BC}"/>
                  </a:ext>
                </a:extLst>
              </p14:cNvPr>
              <p14:cNvContentPartPr/>
              <p14:nvPr/>
            </p14:nvContentPartPr>
            <p14:xfrm>
              <a:off x="1254490" y="1101542"/>
              <a:ext cx="347400" cy="227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D21C10E-2621-43BF-A0CE-0E327A9AF0B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36490" y="1083902"/>
                <a:ext cx="383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A73F0AC-60A0-4068-A9B0-F06D8EA81848}"/>
                  </a:ext>
                </a:extLst>
              </p14:cNvPr>
              <p14:cNvContentPartPr/>
              <p14:nvPr/>
            </p14:nvContentPartPr>
            <p14:xfrm>
              <a:off x="539530" y="1118822"/>
              <a:ext cx="608040" cy="227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A73F0AC-60A0-4068-A9B0-F06D8EA8184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1530" y="1101210"/>
                <a:ext cx="643680" cy="26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6861D05-4EAB-41B6-88A8-8E3A143FCDDD}"/>
                  </a:ext>
                </a:extLst>
              </p14:cNvPr>
              <p14:cNvContentPartPr/>
              <p14:nvPr/>
            </p14:nvContentPartPr>
            <p14:xfrm>
              <a:off x="8008090" y="1016582"/>
              <a:ext cx="602280" cy="2448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6861D05-4EAB-41B6-88A8-8E3A143FCD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990090" y="998582"/>
                <a:ext cx="6379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57B8DB7-9460-4885-95A0-C197D9A1B018}"/>
                  </a:ext>
                </a:extLst>
              </p14:cNvPr>
              <p14:cNvContentPartPr/>
              <p14:nvPr/>
            </p14:nvContentPartPr>
            <p14:xfrm>
              <a:off x="8956330" y="1129982"/>
              <a:ext cx="171000" cy="1252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57B8DB7-9460-4885-95A0-C197D9A1B01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38690" y="1112342"/>
                <a:ext cx="206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0A298E3-6107-49E3-8035-9F4B9415A928}"/>
                  </a:ext>
                </a:extLst>
              </p14:cNvPr>
              <p14:cNvContentPartPr/>
              <p14:nvPr/>
            </p14:nvContentPartPr>
            <p14:xfrm>
              <a:off x="9216970" y="1129982"/>
              <a:ext cx="92160" cy="102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0A298E3-6107-49E3-8035-9F4B9415A92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98970" y="1112342"/>
                <a:ext cx="1278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09D8594-3DA7-4E57-99A2-AE13C2A2ED5C}"/>
                  </a:ext>
                </a:extLst>
              </p14:cNvPr>
              <p14:cNvContentPartPr/>
              <p14:nvPr/>
            </p14:nvContentPartPr>
            <p14:xfrm>
              <a:off x="9456010" y="1114862"/>
              <a:ext cx="329760" cy="117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09D8594-3DA7-4E57-99A2-AE13C2A2ED5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38370" y="1097222"/>
                <a:ext cx="3654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AE16B1-6D16-4074-B115-2FD87E65EDA0}"/>
                  </a:ext>
                </a:extLst>
              </p14:cNvPr>
              <p14:cNvContentPartPr/>
              <p14:nvPr/>
            </p14:nvContentPartPr>
            <p14:xfrm>
              <a:off x="9949930" y="1084622"/>
              <a:ext cx="648000" cy="2217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AE16B1-6D16-4074-B115-2FD87E65EDA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932290" y="1066622"/>
                <a:ext cx="6836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5221847-4C55-46BF-AD21-E56FC0E13E52}"/>
                  </a:ext>
                </a:extLst>
              </p14:cNvPr>
              <p14:cNvContentPartPr/>
              <p14:nvPr/>
            </p14:nvContentPartPr>
            <p14:xfrm>
              <a:off x="1237570" y="1601582"/>
              <a:ext cx="188280" cy="216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5221847-4C55-46BF-AD21-E56FC0E13E5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219930" y="1583582"/>
                <a:ext cx="223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CEEE5B3-E926-406B-AB43-928D3CE79F2F}"/>
                  </a:ext>
                </a:extLst>
              </p14:cNvPr>
              <p14:cNvContentPartPr/>
              <p14:nvPr/>
            </p14:nvContentPartPr>
            <p14:xfrm>
              <a:off x="1629610" y="1669622"/>
              <a:ext cx="159840" cy="1537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CEEE5B3-E926-406B-AB43-928D3CE79F2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611970" y="1651622"/>
                <a:ext cx="1954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ECFE96-8D75-41BE-9FF7-821E010D320F}"/>
                  </a:ext>
                </a:extLst>
              </p14:cNvPr>
              <p14:cNvContentPartPr/>
              <p14:nvPr/>
            </p14:nvContentPartPr>
            <p14:xfrm>
              <a:off x="1010770" y="1601222"/>
              <a:ext cx="142200" cy="2106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ECFE96-8D75-41BE-9FF7-821E010D320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93130" y="1583222"/>
                <a:ext cx="177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CAE3564-E990-4383-A41D-D0782D9855B9}"/>
                  </a:ext>
                </a:extLst>
              </p14:cNvPr>
              <p14:cNvContentPartPr/>
              <p14:nvPr/>
            </p14:nvContentPartPr>
            <p14:xfrm>
              <a:off x="567610" y="1652702"/>
              <a:ext cx="352800" cy="1875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CAE3564-E990-4383-A41D-D0782D9855B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9952" y="1634736"/>
                <a:ext cx="388476" cy="223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CC274A1-ED0D-42FC-9C43-B92F05B6C4C1}"/>
                  </a:ext>
                </a:extLst>
              </p14:cNvPr>
              <p14:cNvContentPartPr/>
              <p14:nvPr/>
            </p14:nvContentPartPr>
            <p14:xfrm>
              <a:off x="2004730" y="1555862"/>
              <a:ext cx="221760" cy="239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CC274A1-ED0D-42FC-9C43-B92F05B6C4C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86730" y="1538222"/>
                <a:ext cx="2574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399122B-99EB-46C5-BA98-3326A0A6E23F}"/>
                  </a:ext>
                </a:extLst>
              </p14:cNvPr>
              <p14:cNvContentPartPr/>
              <p14:nvPr/>
            </p14:nvContentPartPr>
            <p14:xfrm>
              <a:off x="3037930" y="1504742"/>
              <a:ext cx="154080" cy="272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399122B-99EB-46C5-BA98-3326A0A6E23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19930" y="1487102"/>
                <a:ext cx="1897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95A7324-5FD9-4516-8027-6117C1833B7F}"/>
                  </a:ext>
                </a:extLst>
              </p14:cNvPr>
              <p14:cNvContentPartPr/>
              <p14:nvPr/>
            </p14:nvContentPartPr>
            <p14:xfrm>
              <a:off x="3310810" y="1641182"/>
              <a:ext cx="148320" cy="120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95A7324-5FD9-4516-8027-6117C1833B7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92810" y="1623542"/>
                <a:ext cx="1839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62B15FA-1266-462E-8626-BB4477DB1FB6}"/>
                  </a:ext>
                </a:extLst>
              </p14:cNvPr>
              <p14:cNvContentPartPr/>
              <p14:nvPr/>
            </p14:nvContentPartPr>
            <p14:xfrm>
              <a:off x="4355170" y="1698062"/>
              <a:ext cx="148680" cy="108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62B15FA-1266-462E-8626-BB4477DB1FB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337530" y="1680062"/>
                <a:ext cx="184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323EFE2-82C8-484C-9091-E4CFFAD48FAB}"/>
                  </a:ext>
                </a:extLst>
              </p14:cNvPr>
              <p14:cNvContentPartPr/>
              <p14:nvPr/>
            </p14:nvContentPartPr>
            <p14:xfrm>
              <a:off x="4600330" y="1550462"/>
              <a:ext cx="74160" cy="2390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323EFE2-82C8-484C-9091-E4CFFAD48FA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582330" y="1532462"/>
                <a:ext cx="109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D745630-9775-4071-AA63-CAC51EB68AE1}"/>
                  </a:ext>
                </a:extLst>
              </p14:cNvPr>
              <p14:cNvContentPartPr/>
              <p14:nvPr/>
            </p14:nvContentPartPr>
            <p14:xfrm>
              <a:off x="5514730" y="1629662"/>
              <a:ext cx="136800" cy="2332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D745630-9775-4071-AA63-CAC51EB68AE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96730" y="1612022"/>
                <a:ext cx="172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40743A5-4B3E-460D-AAA5-876EC0F20C8D}"/>
                  </a:ext>
                </a:extLst>
              </p14:cNvPr>
              <p14:cNvContentPartPr/>
              <p14:nvPr/>
            </p14:nvContentPartPr>
            <p14:xfrm>
              <a:off x="6400690" y="1589702"/>
              <a:ext cx="137160" cy="1490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40743A5-4B3E-460D-AAA5-876EC0F20C8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382690" y="1572062"/>
                <a:ext cx="1728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B7BD71C-C77D-4B0F-92D8-F502A5B81638}"/>
                  </a:ext>
                </a:extLst>
              </p14:cNvPr>
              <p14:cNvContentPartPr/>
              <p14:nvPr/>
            </p14:nvContentPartPr>
            <p14:xfrm>
              <a:off x="6644770" y="1606982"/>
              <a:ext cx="68400" cy="1141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B7BD71C-C77D-4B0F-92D8-F502A5B8163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627130" y="1589342"/>
                <a:ext cx="104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4331BC2-D66A-43F3-90F6-FD2159FD7204}"/>
                  </a:ext>
                </a:extLst>
              </p14:cNvPr>
              <p14:cNvContentPartPr/>
              <p14:nvPr/>
            </p14:nvContentPartPr>
            <p14:xfrm>
              <a:off x="6667450" y="1538942"/>
              <a:ext cx="1188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4331BC2-D66A-43F3-90F6-FD2159FD720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49810" y="152130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6D194CE-35B4-439D-86EA-B802F6F5BB25}"/>
                  </a:ext>
                </a:extLst>
              </p14:cNvPr>
              <p14:cNvContentPartPr/>
              <p14:nvPr/>
            </p14:nvContentPartPr>
            <p14:xfrm>
              <a:off x="7564930" y="1464782"/>
              <a:ext cx="380880" cy="27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6D194CE-35B4-439D-86EA-B802F6F5BB2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546930" y="1446782"/>
                <a:ext cx="4165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C4A1C39-80FB-48C8-9D6F-69643D0330B0}"/>
                  </a:ext>
                </a:extLst>
              </p14:cNvPr>
              <p14:cNvContentPartPr/>
              <p14:nvPr/>
            </p14:nvContentPartPr>
            <p14:xfrm>
              <a:off x="6865810" y="1595462"/>
              <a:ext cx="387000" cy="1594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C4A1C39-80FB-48C8-9D6F-69643D0330B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48170" y="1577862"/>
                <a:ext cx="422640" cy="1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0FC585E-930D-481D-AF12-2196497BFD24}"/>
                  </a:ext>
                </a:extLst>
              </p14:cNvPr>
              <p14:cNvContentPartPr/>
              <p14:nvPr/>
            </p14:nvContentPartPr>
            <p14:xfrm>
              <a:off x="5814970" y="1624262"/>
              <a:ext cx="43848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0FC585E-930D-481D-AF12-2196497BFD2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796970" y="1606262"/>
                <a:ext cx="4741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F567D65-2938-4CCE-8EF2-DA6CD5A790C9}"/>
                  </a:ext>
                </a:extLst>
              </p14:cNvPr>
              <p14:cNvContentPartPr/>
              <p14:nvPr/>
            </p14:nvContentPartPr>
            <p14:xfrm>
              <a:off x="4997770" y="1612742"/>
              <a:ext cx="392400" cy="182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F567D65-2938-4CCE-8EF2-DA6CD5A790C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980130" y="1595102"/>
                <a:ext cx="428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B9C8EB8-F3E9-45E0-A19F-201FB56863AB}"/>
                  </a:ext>
                </a:extLst>
              </p14:cNvPr>
              <p14:cNvContentPartPr/>
              <p14:nvPr/>
            </p14:nvContentPartPr>
            <p14:xfrm>
              <a:off x="3577930" y="1646942"/>
              <a:ext cx="676080" cy="1483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B9C8EB8-F3E9-45E0-A19F-201FB56863A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559930" y="1628986"/>
                <a:ext cx="711720" cy="183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9AD7A80-D9E9-40DA-AA29-203D96826710}"/>
                  </a:ext>
                </a:extLst>
              </p14:cNvPr>
              <p14:cNvContentPartPr/>
              <p14:nvPr/>
            </p14:nvContentPartPr>
            <p14:xfrm>
              <a:off x="2345290" y="1635422"/>
              <a:ext cx="545760" cy="1764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9AD7A80-D9E9-40DA-AA29-203D9682671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327650" y="1617782"/>
                <a:ext cx="581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47273C8-5783-40AE-8789-4CBE975E0329}"/>
                  </a:ext>
                </a:extLst>
              </p14:cNvPr>
              <p14:cNvContentPartPr/>
              <p14:nvPr/>
            </p14:nvContentPartPr>
            <p14:xfrm>
              <a:off x="8649610" y="1510502"/>
              <a:ext cx="216360" cy="2332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47273C8-5783-40AE-8789-4CBE975E032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631970" y="1492862"/>
                <a:ext cx="252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3A9E483-2C79-4D9E-B69F-EAEF87523429}"/>
                  </a:ext>
                </a:extLst>
              </p14:cNvPr>
              <p14:cNvContentPartPr/>
              <p14:nvPr/>
            </p14:nvContentPartPr>
            <p14:xfrm>
              <a:off x="9262330" y="1476662"/>
              <a:ext cx="171360" cy="2109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3A9E483-2C79-4D9E-B69F-EAEF8752342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244690" y="1458662"/>
                <a:ext cx="207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E0BC580-49F1-4DA3-A296-7EB0E0F5E82A}"/>
                  </a:ext>
                </a:extLst>
              </p14:cNvPr>
              <p14:cNvContentPartPr/>
              <p14:nvPr/>
            </p14:nvContentPartPr>
            <p14:xfrm>
              <a:off x="9864970" y="1430942"/>
              <a:ext cx="147960" cy="3470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E0BC580-49F1-4DA3-A296-7EB0E0F5E82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847330" y="1413302"/>
                <a:ext cx="1836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0D7CDB1-4972-448C-81E8-2EE6C441F644}"/>
                  </a:ext>
                </a:extLst>
              </p14:cNvPr>
              <p14:cNvContentPartPr/>
              <p14:nvPr/>
            </p14:nvContentPartPr>
            <p14:xfrm>
              <a:off x="8178010" y="1379462"/>
              <a:ext cx="375480" cy="4039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0D7CDB1-4972-448C-81E8-2EE6C441F64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160010" y="1361822"/>
                <a:ext cx="4111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0FB499C-17DB-4F8C-8C4A-768599CBF652}"/>
                  </a:ext>
                </a:extLst>
              </p14:cNvPr>
              <p14:cNvContentPartPr/>
              <p14:nvPr/>
            </p14:nvContentPartPr>
            <p14:xfrm>
              <a:off x="9552850" y="1447862"/>
              <a:ext cx="193680" cy="2340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0FB499C-17DB-4F8C-8C4A-768599CBF65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34850" y="1430222"/>
                <a:ext cx="2293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6D5F7AF-2399-42C2-9C9D-054B5D0FE148}"/>
                  </a:ext>
                </a:extLst>
              </p14:cNvPr>
              <p14:cNvContentPartPr/>
              <p14:nvPr/>
            </p14:nvContentPartPr>
            <p14:xfrm>
              <a:off x="9007450" y="1470182"/>
              <a:ext cx="125280" cy="251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6D5F7AF-2399-42C2-9C9D-054B5D0FE14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989810" y="1452182"/>
                <a:ext cx="1609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96B816B-DF5B-4FDD-9100-203AB858E2F2}"/>
                  </a:ext>
                </a:extLst>
              </p14:cNvPr>
              <p14:cNvContentPartPr/>
              <p14:nvPr/>
            </p14:nvContentPartPr>
            <p14:xfrm>
              <a:off x="10552210" y="1357142"/>
              <a:ext cx="159840" cy="114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96B816B-DF5B-4FDD-9100-203AB858E2F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34570" y="1339502"/>
                <a:ext cx="195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73F227C-85A0-41E5-974A-BF9C772BAD7D}"/>
                  </a:ext>
                </a:extLst>
              </p14:cNvPr>
              <p14:cNvContentPartPr/>
              <p14:nvPr/>
            </p14:nvContentPartPr>
            <p14:xfrm>
              <a:off x="10643290" y="1658102"/>
              <a:ext cx="612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73F227C-85A0-41E5-974A-BF9C772BAD7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25290" y="16404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6589461-E586-4A57-A62D-8E5DA89E32FE}"/>
                  </a:ext>
                </a:extLst>
              </p14:cNvPr>
              <p14:cNvContentPartPr/>
              <p14:nvPr/>
            </p14:nvContentPartPr>
            <p14:xfrm>
              <a:off x="10166290" y="1680782"/>
              <a:ext cx="159480" cy="1821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6589461-E586-4A57-A62D-8E5DA89E32F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148331" y="1663142"/>
                <a:ext cx="195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508F3B01-4D2C-488A-BE81-70B4BDC775B7}"/>
                  </a:ext>
                </a:extLst>
              </p14:cNvPr>
              <p14:cNvContentPartPr/>
              <p14:nvPr/>
            </p14:nvContentPartPr>
            <p14:xfrm>
              <a:off x="1164130" y="2209262"/>
              <a:ext cx="114120" cy="1764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508F3B01-4D2C-488A-BE81-70B4BDC775B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46130" y="2191622"/>
                <a:ext cx="149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7F3CF4E8-BC5A-4796-9D98-81B2EFE83696}"/>
                  </a:ext>
                </a:extLst>
              </p14:cNvPr>
              <p14:cNvContentPartPr/>
              <p14:nvPr/>
            </p14:nvContentPartPr>
            <p14:xfrm>
              <a:off x="1198330" y="2299982"/>
              <a:ext cx="114120" cy="1764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7F3CF4E8-BC5A-4796-9D98-81B2EFE8369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180330" y="2281982"/>
                <a:ext cx="149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3757C391-0B4E-4986-8E85-689816F6BCC0}"/>
                  </a:ext>
                </a:extLst>
              </p14:cNvPr>
              <p14:cNvContentPartPr/>
              <p14:nvPr/>
            </p14:nvContentPartPr>
            <p14:xfrm>
              <a:off x="1527370" y="2033222"/>
              <a:ext cx="46080" cy="31752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3757C391-0B4E-4986-8E85-689816F6BCC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509730" y="2015222"/>
                <a:ext cx="817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DB3FBE75-4166-47F4-8520-E9594D9A132D}"/>
                  </a:ext>
                </a:extLst>
              </p14:cNvPr>
              <p14:cNvContentPartPr/>
              <p14:nvPr/>
            </p14:nvContentPartPr>
            <p14:xfrm>
              <a:off x="1674610" y="2067062"/>
              <a:ext cx="194760" cy="27288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DB3FBE75-4166-47F4-8520-E9594D9A132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656970" y="2049422"/>
                <a:ext cx="2304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7E44EBD-0A69-48C9-A213-5E19DE12D018}"/>
                  </a:ext>
                </a:extLst>
              </p14:cNvPr>
              <p14:cNvContentPartPr/>
              <p14:nvPr/>
            </p14:nvContentPartPr>
            <p14:xfrm>
              <a:off x="2816890" y="2146262"/>
              <a:ext cx="85680" cy="64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7E44EBD-0A69-48C9-A213-5E19DE12D01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798890" y="2128262"/>
                <a:ext cx="1213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70E8C9D3-6A93-4300-AE5F-DD1F8BCFB4AC}"/>
                  </a:ext>
                </a:extLst>
              </p14:cNvPr>
              <p14:cNvContentPartPr/>
              <p14:nvPr/>
            </p14:nvContentPartPr>
            <p14:xfrm>
              <a:off x="2822650" y="2243102"/>
              <a:ext cx="102600" cy="2952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70E8C9D3-6A93-4300-AE5F-DD1F8BCFB4A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804650" y="2225462"/>
                <a:ext cx="1382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F892BF9F-5C1A-42F4-B312-DC95D44F4417}"/>
                  </a:ext>
                </a:extLst>
              </p14:cNvPr>
              <p14:cNvContentPartPr/>
              <p14:nvPr/>
            </p14:nvContentPartPr>
            <p14:xfrm>
              <a:off x="3139810" y="2033222"/>
              <a:ext cx="35280" cy="30168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F892BF9F-5C1A-42F4-B312-DC95D44F441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122170" y="2015222"/>
                <a:ext cx="709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74E2103B-1988-426E-BF15-5824D2B351A5}"/>
                  </a:ext>
                </a:extLst>
              </p14:cNvPr>
              <p14:cNvContentPartPr/>
              <p14:nvPr/>
            </p14:nvContentPartPr>
            <p14:xfrm>
              <a:off x="3345010" y="2038622"/>
              <a:ext cx="68760" cy="31824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74E2103B-1988-426E-BF15-5824D2B351A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327370" y="2020982"/>
                <a:ext cx="1044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5B3164E8-B228-4F93-AB3B-5323E010363F}"/>
                  </a:ext>
                </a:extLst>
              </p14:cNvPr>
              <p14:cNvContentPartPr/>
              <p14:nvPr/>
            </p14:nvContentPartPr>
            <p14:xfrm>
              <a:off x="3929650" y="2021702"/>
              <a:ext cx="182520" cy="35280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5B3164E8-B228-4F93-AB3B-5323E010363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911650" y="2003702"/>
                <a:ext cx="2181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46DB1172-F3F0-4F32-B9DC-599B5F402ACB}"/>
                  </a:ext>
                </a:extLst>
              </p14:cNvPr>
              <p14:cNvContentPartPr/>
              <p14:nvPr/>
            </p14:nvContentPartPr>
            <p14:xfrm>
              <a:off x="4230970" y="2146622"/>
              <a:ext cx="114120" cy="1188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46DB1172-F3F0-4F32-B9DC-599B5F402AC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213330" y="2128982"/>
                <a:ext cx="149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D7DD6B1D-3DE2-4ACC-9549-FFFCDF0F995A}"/>
                  </a:ext>
                </a:extLst>
              </p14:cNvPr>
              <p14:cNvContentPartPr/>
              <p14:nvPr/>
            </p14:nvContentPartPr>
            <p14:xfrm>
              <a:off x="4282090" y="2214662"/>
              <a:ext cx="119520" cy="399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D7DD6B1D-3DE2-4ACC-9549-FFFCDF0F995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264450" y="2197022"/>
                <a:ext cx="1551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1AEC4E99-E2A7-44D3-9287-FD79F9810EA1}"/>
                  </a:ext>
                </a:extLst>
              </p14:cNvPr>
              <p14:cNvContentPartPr/>
              <p14:nvPr/>
            </p14:nvContentPartPr>
            <p14:xfrm>
              <a:off x="5923690" y="2067062"/>
              <a:ext cx="108360" cy="612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1AEC4E99-E2A7-44D3-9287-FD79F9810EA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905690" y="2049422"/>
                <a:ext cx="144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521A23A7-71B1-496D-B02C-445FA88EEA94}"/>
                  </a:ext>
                </a:extLst>
              </p14:cNvPr>
              <p14:cNvContentPartPr/>
              <p14:nvPr/>
            </p14:nvContentPartPr>
            <p14:xfrm>
              <a:off x="5940610" y="2158142"/>
              <a:ext cx="57240" cy="612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521A23A7-71B1-496D-B02C-445FA88EEA9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922610" y="2140142"/>
                <a:ext cx="92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62963C6C-D107-4CA9-B451-9FA2FA1C03ED}"/>
                  </a:ext>
                </a:extLst>
              </p14:cNvPr>
              <p14:cNvContentPartPr/>
              <p14:nvPr/>
            </p14:nvContentPartPr>
            <p14:xfrm>
              <a:off x="6213130" y="1993262"/>
              <a:ext cx="23400" cy="2217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62963C6C-D107-4CA9-B451-9FA2FA1C03E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195490" y="1975622"/>
                <a:ext cx="59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48882BF6-0F9E-4F33-A414-A08B8D4F0947}"/>
                  </a:ext>
                </a:extLst>
              </p14:cNvPr>
              <p14:cNvContentPartPr/>
              <p14:nvPr/>
            </p14:nvContentPartPr>
            <p14:xfrm>
              <a:off x="6355330" y="1942142"/>
              <a:ext cx="244800" cy="3243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48882BF6-0F9E-4F33-A414-A08B8D4F094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337330" y="1924142"/>
                <a:ext cx="280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B63801A7-2DA3-44B1-BBBD-72F900A86387}"/>
                  </a:ext>
                </a:extLst>
              </p14:cNvPr>
              <p14:cNvContentPartPr/>
              <p14:nvPr/>
            </p14:nvContentPartPr>
            <p14:xfrm>
              <a:off x="5492050" y="1953662"/>
              <a:ext cx="210960" cy="35280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B63801A7-2DA3-44B1-BBBD-72F900A8638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474050" y="1935662"/>
                <a:ext cx="2466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B5EA338B-2DA0-46B8-906E-67A82A467C12}"/>
                  </a:ext>
                </a:extLst>
              </p14:cNvPr>
              <p14:cNvContentPartPr/>
              <p14:nvPr/>
            </p14:nvContentPartPr>
            <p14:xfrm>
              <a:off x="4656850" y="1941782"/>
              <a:ext cx="403920" cy="3585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B5EA338B-2DA0-46B8-906E-67A82A467C1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639194" y="1924142"/>
                <a:ext cx="439592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D68CE4DF-11A4-4855-A457-7F692AE2EDF2}"/>
                  </a:ext>
                </a:extLst>
              </p14:cNvPr>
              <p14:cNvContentPartPr/>
              <p14:nvPr/>
            </p14:nvContentPartPr>
            <p14:xfrm>
              <a:off x="2407930" y="2060942"/>
              <a:ext cx="233640" cy="3308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D68CE4DF-11A4-4855-A457-7F692AE2EDF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389930" y="2042942"/>
                <a:ext cx="2692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4FB98F75-0076-4C7A-8408-C079ECF69525}"/>
                  </a:ext>
                </a:extLst>
              </p14:cNvPr>
              <p14:cNvContentPartPr/>
              <p14:nvPr/>
            </p14:nvContentPartPr>
            <p14:xfrm>
              <a:off x="806290" y="2095502"/>
              <a:ext cx="187920" cy="34668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4FB98F75-0076-4C7A-8408-C079ECF69525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88650" y="2077862"/>
                <a:ext cx="2235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567E5675-77BF-433A-8167-7BAE06B154F3}"/>
                  </a:ext>
                </a:extLst>
              </p14:cNvPr>
              <p14:cNvContentPartPr/>
              <p14:nvPr/>
            </p14:nvContentPartPr>
            <p14:xfrm>
              <a:off x="7394650" y="2050142"/>
              <a:ext cx="79920" cy="3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567E5675-77BF-433A-8167-7BAE06B154F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376650" y="2032142"/>
                <a:ext cx="115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FCEEACBE-E230-4C03-8F2F-A0572BF7A6E4}"/>
                  </a:ext>
                </a:extLst>
              </p14:cNvPr>
              <p14:cNvContentPartPr/>
              <p14:nvPr/>
            </p14:nvContentPartPr>
            <p14:xfrm>
              <a:off x="7411570" y="2140862"/>
              <a:ext cx="74160" cy="1188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FCEEACBE-E230-4C03-8F2F-A0572BF7A6E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393930" y="2123222"/>
                <a:ext cx="109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7CE8891E-7A15-47C9-B3AC-96C89373FE08}"/>
                  </a:ext>
                </a:extLst>
              </p14:cNvPr>
              <p14:cNvContentPartPr/>
              <p14:nvPr/>
            </p14:nvContentPartPr>
            <p14:xfrm>
              <a:off x="7712530" y="2021702"/>
              <a:ext cx="45720" cy="22176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7CE8891E-7A15-47C9-B3AC-96C89373FE0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694890" y="2004062"/>
                <a:ext cx="813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9413A4E-E961-416F-A9BE-CE38994D8111}"/>
                  </a:ext>
                </a:extLst>
              </p14:cNvPr>
              <p14:cNvContentPartPr/>
              <p14:nvPr/>
            </p14:nvContentPartPr>
            <p14:xfrm>
              <a:off x="7933930" y="1919462"/>
              <a:ext cx="210600" cy="2732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9413A4E-E961-416F-A9BE-CE38994D8111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916290" y="1901462"/>
                <a:ext cx="2462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6372146F-711C-4363-A14C-26CDF9C8ED64}"/>
                  </a:ext>
                </a:extLst>
              </p14:cNvPr>
              <p14:cNvContentPartPr/>
              <p14:nvPr/>
            </p14:nvContentPartPr>
            <p14:xfrm>
              <a:off x="9331090" y="1925222"/>
              <a:ext cx="40320" cy="31140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6372146F-711C-4363-A14C-26CDF9C8ED6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313090" y="1907222"/>
                <a:ext cx="759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CFA8063A-BEEE-4FCD-A4EB-E2545FEFAB74}"/>
                  </a:ext>
                </a:extLst>
              </p14:cNvPr>
              <p14:cNvContentPartPr/>
              <p14:nvPr/>
            </p14:nvContentPartPr>
            <p14:xfrm>
              <a:off x="9535570" y="1936382"/>
              <a:ext cx="216360" cy="30204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CFA8063A-BEEE-4FCD-A4EB-E2545FEFAB74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517930" y="1918382"/>
                <a:ext cx="2520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30C6AF8E-5BC5-4DBC-85F7-12F50A4F955A}"/>
                  </a:ext>
                </a:extLst>
              </p14:cNvPr>
              <p14:cNvContentPartPr/>
              <p14:nvPr/>
            </p14:nvContentPartPr>
            <p14:xfrm>
              <a:off x="8865250" y="2044382"/>
              <a:ext cx="171000" cy="9144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30C6AF8E-5BC5-4DBC-85F7-12F50A4F955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847250" y="2026742"/>
                <a:ext cx="2066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BD71D61D-8D52-4F23-9CEC-CB81A3FAED96}"/>
                  </a:ext>
                </a:extLst>
              </p14:cNvPr>
              <p14:cNvContentPartPr/>
              <p14:nvPr/>
            </p14:nvContentPartPr>
            <p14:xfrm>
              <a:off x="8496610" y="1862582"/>
              <a:ext cx="204480" cy="40932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BD71D61D-8D52-4F23-9CEC-CB81A3FAED96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478610" y="1844942"/>
                <a:ext cx="2401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5304F300-3951-4827-8F5A-C99D88CF9FE7}"/>
                  </a:ext>
                </a:extLst>
              </p14:cNvPr>
              <p14:cNvContentPartPr/>
              <p14:nvPr/>
            </p14:nvContentPartPr>
            <p14:xfrm>
              <a:off x="7053730" y="1879862"/>
              <a:ext cx="170640" cy="37008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5304F300-3951-4827-8F5A-C99D88CF9FE7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036090" y="1861862"/>
                <a:ext cx="206280" cy="4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53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52400" y="1832818"/>
            <a:ext cx="11887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Binary, Octal and Hexadecimal Expansions from Decimal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1668</TotalTime>
  <Words>22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19</cp:revision>
  <dcterms:created xsi:type="dcterms:W3CDTF">2018-04-13T20:11:16Z</dcterms:created>
  <dcterms:modified xsi:type="dcterms:W3CDTF">2020-03-23T17:02:16Z</dcterms:modified>
</cp:coreProperties>
</file>