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60" r:id="rId3"/>
    <p:sldId id="261" r:id="rId4"/>
    <p:sldId id="262" r:id="rId5"/>
    <p:sldId id="27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BCC384-F8D9-4FD3-A175-C4210158A66D}" v="30" dt="2020-03-10T18:56:34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C4BCC384-F8D9-4FD3-A175-C4210158A66D}"/>
    <pc:docChg chg="addSld delSld modSld sldOrd">
      <pc:chgData name="Kimberly Brehm" userId="8c2b6ab9-3f19-41de-a892-34e3c36865ec" providerId="ADAL" clId="{C4BCC384-F8D9-4FD3-A175-C4210158A66D}" dt="2020-03-10T18:56:34.252" v="242"/>
      <pc:docMkLst>
        <pc:docMk/>
      </pc:docMkLst>
      <pc:sldChg chg="addSp delSp modSp">
        <pc:chgData name="Kimberly Brehm" userId="8c2b6ab9-3f19-41de-a892-34e3c36865ec" providerId="ADAL" clId="{C4BCC384-F8D9-4FD3-A175-C4210158A66D}" dt="2020-03-10T18:56:34.252" v="242"/>
        <pc:sldMkLst>
          <pc:docMk/>
          <pc:sldMk cId="101550322" sldId="260"/>
        </pc:sldMkLst>
        <pc:picChg chg="del">
          <ac:chgData name="Kimberly Brehm" userId="8c2b6ab9-3f19-41de-a892-34e3c36865ec" providerId="ADAL" clId="{C4BCC384-F8D9-4FD3-A175-C4210158A66D}" dt="2020-03-10T17:54:55.235" v="102"/>
          <ac:picMkLst>
            <pc:docMk/>
            <pc:sldMk cId="101550322" sldId="260"/>
            <ac:picMk id="2" creationId="{094824D6-146F-4E87-90B4-ED5768805955}"/>
          </ac:picMkLst>
        </pc:picChg>
        <pc:picChg chg="add del mod">
          <ac:chgData name="Kimberly Brehm" userId="8c2b6ab9-3f19-41de-a892-34e3c36865ec" providerId="ADAL" clId="{C4BCC384-F8D9-4FD3-A175-C4210158A66D}" dt="2020-03-10T18:53:07.343" v="241"/>
          <ac:picMkLst>
            <pc:docMk/>
            <pc:sldMk cId="101550322" sldId="260"/>
            <ac:picMk id="3" creationId="{113858E4-189C-46AE-A6E6-75050F85AF4E}"/>
          </ac:picMkLst>
        </pc:picChg>
        <pc:picChg chg="add del mod">
          <ac:chgData name="Kimberly Brehm" userId="8c2b6ab9-3f19-41de-a892-34e3c36865ec" providerId="ADAL" clId="{C4BCC384-F8D9-4FD3-A175-C4210158A66D}" dt="2020-03-10T17:55:56.733" v="103"/>
          <ac:picMkLst>
            <pc:docMk/>
            <pc:sldMk cId="101550322" sldId="260"/>
            <ac:picMk id="5" creationId="{B1B2DB9C-5BA9-4C3B-B291-7FB8D1EE2351}"/>
          </ac:picMkLst>
        </pc:picChg>
        <pc:picChg chg="add del mod">
          <ac:chgData name="Kimberly Brehm" userId="8c2b6ab9-3f19-41de-a892-34e3c36865ec" providerId="ADAL" clId="{C4BCC384-F8D9-4FD3-A175-C4210158A66D}" dt="2020-03-10T18:56:34.252" v="242"/>
          <ac:picMkLst>
            <pc:docMk/>
            <pc:sldMk cId="101550322" sldId="260"/>
            <ac:picMk id="5" creationId="{FE098797-74A0-4871-A036-0094BC0B8833}"/>
          </ac:picMkLst>
        </pc:picChg>
        <pc:picChg chg="add mod">
          <ac:chgData name="Kimberly Brehm" userId="8c2b6ab9-3f19-41de-a892-34e3c36865ec" providerId="ADAL" clId="{C4BCC384-F8D9-4FD3-A175-C4210158A66D}" dt="2020-03-10T18:56:34.252" v="242"/>
          <ac:picMkLst>
            <pc:docMk/>
            <pc:sldMk cId="101550322" sldId="260"/>
            <ac:picMk id="7" creationId="{28EB0F2D-F6D9-4CAE-BA96-3B0A3F564970}"/>
          </ac:picMkLst>
        </pc:picChg>
        <pc:picChg chg="add del mod">
          <ac:chgData name="Kimberly Brehm" userId="8c2b6ab9-3f19-41de-a892-34e3c36865ec" providerId="ADAL" clId="{C4BCC384-F8D9-4FD3-A175-C4210158A66D}" dt="2020-03-10T17:59:04.018" v="104"/>
          <ac:picMkLst>
            <pc:docMk/>
            <pc:sldMk cId="101550322" sldId="260"/>
            <ac:picMk id="7" creationId="{96F56D01-4AF2-4B0C-90B2-78F924FA4377}"/>
          </ac:picMkLst>
        </pc:picChg>
        <pc:picChg chg="add del mod">
          <ac:chgData name="Kimberly Brehm" userId="8c2b6ab9-3f19-41de-a892-34e3c36865ec" providerId="ADAL" clId="{C4BCC384-F8D9-4FD3-A175-C4210158A66D}" dt="2020-03-10T18:50:47.792" v="240"/>
          <ac:picMkLst>
            <pc:docMk/>
            <pc:sldMk cId="101550322" sldId="260"/>
            <ac:picMk id="9" creationId="{A56318A8-31DF-4AED-BD34-01F1EC758F8F}"/>
          </ac:picMkLst>
        </pc:picChg>
        <pc:inkChg chg="add del">
          <ac:chgData name="Kimberly Brehm" userId="8c2b6ab9-3f19-41de-a892-34e3c36865ec" providerId="ADAL" clId="{C4BCC384-F8D9-4FD3-A175-C4210158A66D}" dt="2020-03-10T18:53:07.343" v="241"/>
          <ac:inkMkLst>
            <pc:docMk/>
            <pc:sldMk cId="101550322" sldId="260"/>
            <ac:inkMk id="2" creationId="{D87DA02D-B092-450F-85E7-69961A8672DF}"/>
          </ac:inkMkLst>
        </pc:inkChg>
        <pc:inkChg chg="del">
          <ac:chgData name="Kimberly Brehm" userId="8c2b6ab9-3f19-41de-a892-34e3c36865ec" providerId="ADAL" clId="{C4BCC384-F8D9-4FD3-A175-C4210158A66D}" dt="2020-03-10T17:54:55.235" v="102"/>
          <ac:inkMkLst>
            <pc:docMk/>
            <pc:sldMk cId="101550322" sldId="260"/>
            <ac:inkMk id="3" creationId="{313B5D76-7A52-40CB-8354-0A306B3AE5FD}"/>
          </ac:inkMkLst>
        </pc:inkChg>
        <pc:inkChg chg="add del">
          <ac:chgData name="Kimberly Brehm" userId="8c2b6ab9-3f19-41de-a892-34e3c36865ec" providerId="ADAL" clId="{C4BCC384-F8D9-4FD3-A175-C4210158A66D}" dt="2020-03-10T17:55:56.733" v="103"/>
          <ac:inkMkLst>
            <pc:docMk/>
            <pc:sldMk cId="101550322" sldId="260"/>
            <ac:inkMk id="4" creationId="{80ECD5ED-4453-48E5-A400-5CE90CBB33ED}"/>
          </ac:inkMkLst>
        </pc:inkChg>
        <pc:inkChg chg="add del">
          <ac:chgData name="Kimberly Brehm" userId="8c2b6ab9-3f19-41de-a892-34e3c36865ec" providerId="ADAL" clId="{C4BCC384-F8D9-4FD3-A175-C4210158A66D}" dt="2020-03-10T18:56:34.252" v="242"/>
          <ac:inkMkLst>
            <pc:docMk/>
            <pc:sldMk cId="101550322" sldId="260"/>
            <ac:inkMk id="4" creationId="{9DB8DBA4-892B-400B-892B-35A809FA27DF}"/>
          </ac:inkMkLst>
        </pc:inkChg>
        <pc:inkChg chg="add">
          <ac:chgData name="Kimberly Brehm" userId="8c2b6ab9-3f19-41de-a892-34e3c36865ec" providerId="ADAL" clId="{C4BCC384-F8D9-4FD3-A175-C4210158A66D}" dt="2020-03-10T18:56:34.252" v="242"/>
          <ac:inkMkLst>
            <pc:docMk/>
            <pc:sldMk cId="101550322" sldId="260"/>
            <ac:inkMk id="6" creationId="{2768D108-04EE-4822-AB49-7C98A08FFB72}"/>
          </ac:inkMkLst>
        </pc:inkChg>
        <pc:inkChg chg="add del">
          <ac:chgData name="Kimberly Brehm" userId="8c2b6ab9-3f19-41de-a892-34e3c36865ec" providerId="ADAL" clId="{C4BCC384-F8D9-4FD3-A175-C4210158A66D}" dt="2020-03-10T17:59:04.018" v="104"/>
          <ac:inkMkLst>
            <pc:docMk/>
            <pc:sldMk cId="101550322" sldId="260"/>
            <ac:inkMk id="6" creationId="{F96478C4-9FC5-4613-AAF9-2B889F70A17C}"/>
          </ac:inkMkLst>
        </pc:inkChg>
        <pc:inkChg chg="add del">
          <ac:chgData name="Kimberly Brehm" userId="8c2b6ab9-3f19-41de-a892-34e3c36865ec" providerId="ADAL" clId="{C4BCC384-F8D9-4FD3-A175-C4210158A66D}" dt="2020-03-10T18:50:47.792" v="240"/>
          <ac:inkMkLst>
            <pc:docMk/>
            <pc:sldMk cId="101550322" sldId="260"/>
            <ac:inkMk id="8" creationId="{73429314-C0F1-4B2E-9BC1-D85669EC242B}"/>
          </ac:inkMkLst>
        </pc:inkChg>
        <pc:inkChg chg="del">
          <ac:chgData name="Kimberly Brehm" userId="8c2b6ab9-3f19-41de-a892-34e3c36865ec" providerId="ADAL" clId="{C4BCC384-F8D9-4FD3-A175-C4210158A66D}" dt="2020-03-10T17:51:14.110" v="94"/>
          <ac:inkMkLst>
            <pc:docMk/>
            <pc:sldMk cId="101550322" sldId="260"/>
            <ac:inkMk id="113" creationId="{471DABD9-5028-4B1B-BBE6-2D0727F33A88}"/>
          </ac:inkMkLst>
        </pc:inkChg>
        <pc:inkChg chg="del">
          <ac:chgData name="Kimberly Brehm" userId="8c2b6ab9-3f19-41de-a892-34e3c36865ec" providerId="ADAL" clId="{C4BCC384-F8D9-4FD3-A175-C4210158A66D}" dt="2020-03-10T17:51:14.110" v="96"/>
          <ac:inkMkLst>
            <pc:docMk/>
            <pc:sldMk cId="101550322" sldId="260"/>
            <ac:inkMk id="123" creationId="{8E5DAF99-2472-41C9-ACFF-A88CD4FCE6FE}"/>
          </ac:inkMkLst>
        </pc:inkChg>
        <pc:inkChg chg="del">
          <ac:chgData name="Kimberly Brehm" userId="8c2b6ab9-3f19-41de-a892-34e3c36865ec" providerId="ADAL" clId="{C4BCC384-F8D9-4FD3-A175-C4210158A66D}" dt="2020-03-10T17:51:14.110" v="95"/>
          <ac:inkMkLst>
            <pc:docMk/>
            <pc:sldMk cId="101550322" sldId="260"/>
            <ac:inkMk id="124" creationId="{E346B97A-1BB1-4249-8CD4-DB1CD69DAEA8}"/>
          </ac:inkMkLst>
        </pc:inkChg>
        <pc:inkChg chg="del">
          <ac:chgData name="Kimberly Brehm" userId="8c2b6ab9-3f19-41de-a892-34e3c36865ec" providerId="ADAL" clId="{C4BCC384-F8D9-4FD3-A175-C4210158A66D}" dt="2020-03-10T17:51:14.110" v="97"/>
          <ac:inkMkLst>
            <pc:docMk/>
            <pc:sldMk cId="101550322" sldId="260"/>
            <ac:inkMk id="126" creationId="{802D3333-7612-4A8B-81FE-A207C8BAAE7A}"/>
          </ac:inkMkLst>
        </pc:inkChg>
        <pc:inkChg chg="del">
          <ac:chgData name="Kimberly Brehm" userId="8c2b6ab9-3f19-41de-a892-34e3c36865ec" providerId="ADAL" clId="{C4BCC384-F8D9-4FD3-A175-C4210158A66D}" dt="2020-03-10T17:51:14.110" v="99"/>
          <ac:inkMkLst>
            <pc:docMk/>
            <pc:sldMk cId="101550322" sldId="260"/>
            <ac:inkMk id="127" creationId="{40DFF0AA-E61C-4D79-9B21-01AA999C6E99}"/>
          </ac:inkMkLst>
        </pc:inkChg>
        <pc:inkChg chg="del">
          <ac:chgData name="Kimberly Brehm" userId="8c2b6ab9-3f19-41de-a892-34e3c36865ec" providerId="ADAL" clId="{C4BCC384-F8D9-4FD3-A175-C4210158A66D}" dt="2020-03-10T17:51:14.110" v="98"/>
          <ac:inkMkLst>
            <pc:docMk/>
            <pc:sldMk cId="101550322" sldId="260"/>
            <ac:inkMk id="128" creationId="{A60FC94A-6AAF-4A4D-AA4F-ECD92514E604}"/>
          </ac:inkMkLst>
        </pc:inkChg>
        <pc:inkChg chg="del">
          <ac:chgData name="Kimberly Brehm" userId="8c2b6ab9-3f19-41de-a892-34e3c36865ec" providerId="ADAL" clId="{C4BCC384-F8D9-4FD3-A175-C4210158A66D}" dt="2020-03-10T17:51:14.110" v="101"/>
          <ac:inkMkLst>
            <pc:docMk/>
            <pc:sldMk cId="101550322" sldId="260"/>
            <ac:inkMk id="129" creationId="{BCB531F3-BE6B-4673-ACE0-194F17A09A18}"/>
          </ac:inkMkLst>
        </pc:inkChg>
        <pc:inkChg chg="del">
          <ac:chgData name="Kimberly Brehm" userId="8c2b6ab9-3f19-41de-a892-34e3c36865ec" providerId="ADAL" clId="{C4BCC384-F8D9-4FD3-A175-C4210158A66D}" dt="2020-03-10T17:51:14.110" v="100"/>
          <ac:inkMkLst>
            <pc:docMk/>
            <pc:sldMk cId="101550322" sldId="260"/>
            <ac:inkMk id="130" creationId="{0760EC68-136E-4790-B62D-1F4E9C667CA2}"/>
          </ac:inkMkLst>
        </pc:inkChg>
        <pc:inkChg chg="del">
          <ac:chgData name="Kimberly Brehm" userId="8c2b6ab9-3f19-41de-a892-34e3c36865ec" providerId="ADAL" clId="{C4BCC384-F8D9-4FD3-A175-C4210158A66D}" dt="2020-03-10T17:51:08.713" v="89"/>
          <ac:inkMkLst>
            <pc:docMk/>
            <pc:sldMk cId="101550322" sldId="260"/>
            <ac:inkMk id="135" creationId="{1AABBFF2-5285-4696-BB0C-5BEB29D1A950}"/>
          </ac:inkMkLst>
        </pc:inkChg>
        <pc:inkChg chg="del">
          <ac:chgData name="Kimberly Brehm" userId="8c2b6ab9-3f19-41de-a892-34e3c36865ec" providerId="ADAL" clId="{C4BCC384-F8D9-4FD3-A175-C4210158A66D}" dt="2020-03-10T17:51:08.713" v="93"/>
          <ac:inkMkLst>
            <pc:docMk/>
            <pc:sldMk cId="101550322" sldId="260"/>
            <ac:inkMk id="136" creationId="{C00AA31B-F870-414B-B8D1-5852190F776D}"/>
          </ac:inkMkLst>
        </pc:inkChg>
        <pc:inkChg chg="del">
          <ac:chgData name="Kimberly Brehm" userId="8c2b6ab9-3f19-41de-a892-34e3c36865ec" providerId="ADAL" clId="{C4BCC384-F8D9-4FD3-A175-C4210158A66D}" dt="2020-03-10T17:51:08.713" v="92"/>
          <ac:inkMkLst>
            <pc:docMk/>
            <pc:sldMk cId="101550322" sldId="260"/>
            <ac:inkMk id="137" creationId="{B99AEB28-5ED3-4030-AD65-2CE99730EE03}"/>
          </ac:inkMkLst>
        </pc:inkChg>
        <pc:inkChg chg="del">
          <ac:chgData name="Kimberly Brehm" userId="8c2b6ab9-3f19-41de-a892-34e3c36865ec" providerId="ADAL" clId="{C4BCC384-F8D9-4FD3-A175-C4210158A66D}" dt="2020-03-10T17:51:08.713" v="91"/>
          <ac:inkMkLst>
            <pc:docMk/>
            <pc:sldMk cId="101550322" sldId="260"/>
            <ac:inkMk id="138" creationId="{192A0F49-11D4-40DC-AB89-970ADBA88BAC}"/>
          </ac:inkMkLst>
        </pc:inkChg>
        <pc:inkChg chg="del">
          <ac:chgData name="Kimberly Brehm" userId="8c2b6ab9-3f19-41de-a892-34e3c36865ec" providerId="ADAL" clId="{C4BCC384-F8D9-4FD3-A175-C4210158A66D}" dt="2020-03-10T17:51:08.713" v="90"/>
          <ac:inkMkLst>
            <pc:docMk/>
            <pc:sldMk cId="101550322" sldId="260"/>
            <ac:inkMk id="139" creationId="{E4F8095A-B08F-477D-AE54-005013878EB6}"/>
          </ac:inkMkLst>
        </pc:inkChg>
        <pc:inkChg chg="del">
          <ac:chgData name="Kimberly Brehm" userId="8c2b6ab9-3f19-41de-a892-34e3c36865ec" providerId="ADAL" clId="{C4BCC384-F8D9-4FD3-A175-C4210158A66D}" dt="2020-03-10T17:51:08.713" v="87"/>
          <ac:inkMkLst>
            <pc:docMk/>
            <pc:sldMk cId="101550322" sldId="260"/>
            <ac:inkMk id="140" creationId="{4B5D811B-85E0-4736-9FDA-78091F78AC3D}"/>
          </ac:inkMkLst>
        </pc:inkChg>
        <pc:inkChg chg="del">
          <ac:chgData name="Kimberly Brehm" userId="8c2b6ab9-3f19-41de-a892-34e3c36865ec" providerId="ADAL" clId="{C4BCC384-F8D9-4FD3-A175-C4210158A66D}" dt="2020-03-10T17:51:08.713" v="86"/>
          <ac:inkMkLst>
            <pc:docMk/>
            <pc:sldMk cId="101550322" sldId="260"/>
            <ac:inkMk id="141" creationId="{A077B078-CFA2-4E3B-9AAF-257D0B683198}"/>
          </ac:inkMkLst>
        </pc:inkChg>
        <pc:inkChg chg="del">
          <ac:chgData name="Kimberly Brehm" userId="8c2b6ab9-3f19-41de-a892-34e3c36865ec" providerId="ADAL" clId="{C4BCC384-F8D9-4FD3-A175-C4210158A66D}" dt="2020-03-10T17:51:08.713" v="88"/>
          <ac:inkMkLst>
            <pc:docMk/>
            <pc:sldMk cId="101550322" sldId="260"/>
            <ac:inkMk id="143" creationId="{5D46A3D7-5547-4538-BC3F-41D0B439E17E}"/>
          </ac:inkMkLst>
        </pc:inkChg>
        <pc:inkChg chg="del">
          <ac:chgData name="Kimberly Brehm" userId="8c2b6ab9-3f19-41de-a892-34e3c36865ec" providerId="ADAL" clId="{C4BCC384-F8D9-4FD3-A175-C4210158A66D}" dt="2020-03-10T17:51:08.713" v="85"/>
          <ac:inkMkLst>
            <pc:docMk/>
            <pc:sldMk cId="101550322" sldId="260"/>
            <ac:inkMk id="144" creationId="{838BDBD5-93B7-4F7C-912A-F8CC58406F05}"/>
          </ac:inkMkLst>
        </pc:inkChg>
      </pc:sldChg>
      <pc:sldChg chg="del">
        <pc:chgData name="Kimberly Brehm" userId="8c2b6ab9-3f19-41de-a892-34e3c36865ec" providerId="ADAL" clId="{C4BCC384-F8D9-4FD3-A175-C4210158A66D}" dt="2020-03-10T17:40:31.926" v="66" actId="47"/>
        <pc:sldMkLst>
          <pc:docMk/>
          <pc:sldMk cId="1923405976" sldId="267"/>
        </pc:sldMkLst>
      </pc:sldChg>
      <pc:sldChg chg="add del">
        <pc:chgData name="Kimberly Brehm" userId="8c2b6ab9-3f19-41de-a892-34e3c36865ec" providerId="ADAL" clId="{C4BCC384-F8D9-4FD3-A175-C4210158A66D}" dt="2020-03-10T17:39:18.403" v="8" actId="47"/>
        <pc:sldMkLst>
          <pc:docMk/>
          <pc:sldMk cId="4186269951" sldId="268"/>
        </pc:sldMkLst>
      </pc:sldChg>
      <pc:sldChg chg="addSp delSp modSp add">
        <pc:chgData name="Kimberly Brehm" userId="8c2b6ab9-3f19-41de-a892-34e3c36865ec" providerId="ADAL" clId="{C4BCC384-F8D9-4FD3-A175-C4210158A66D}" dt="2020-03-10T18:03:14.728" v="238" actId="20577"/>
        <pc:sldMkLst>
          <pc:docMk/>
          <pc:sldMk cId="224220227" sldId="269"/>
        </pc:sldMkLst>
        <pc:spChg chg="mod">
          <ac:chgData name="Kimberly Brehm" userId="8c2b6ab9-3f19-41de-a892-34e3c36865ec" providerId="ADAL" clId="{C4BCC384-F8D9-4FD3-A175-C4210158A66D}" dt="2020-03-10T18:03:14.728" v="238" actId="20577"/>
          <ac:spMkLst>
            <pc:docMk/>
            <pc:sldMk cId="224220227" sldId="269"/>
            <ac:spMk id="105" creationId="{D1DE2816-61E5-4F24-94C5-ADC024D6C6C2}"/>
          </ac:spMkLst>
        </pc:spChg>
        <pc:spChg chg="mod">
          <ac:chgData name="Kimberly Brehm" userId="8c2b6ab9-3f19-41de-a892-34e3c36865ec" providerId="ADAL" clId="{C4BCC384-F8D9-4FD3-A175-C4210158A66D}" dt="2020-03-10T17:39:52.485" v="65" actId="20577"/>
          <ac:spMkLst>
            <pc:docMk/>
            <pc:sldMk cId="224220227" sldId="269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C4BCC384-F8D9-4FD3-A175-C4210158A66D}" dt="2020-03-10T17:42:50.259" v="84"/>
          <ac:picMkLst>
            <pc:docMk/>
            <pc:sldMk cId="224220227" sldId="269"/>
            <ac:picMk id="2" creationId="{D5C8B047-33ED-465D-9938-371D5EDAFFBA}"/>
          </ac:picMkLst>
        </pc:picChg>
        <pc:picChg chg="del">
          <ac:chgData name="Kimberly Brehm" userId="8c2b6ab9-3f19-41de-a892-34e3c36865ec" providerId="ADAL" clId="{C4BCC384-F8D9-4FD3-A175-C4210158A66D}" dt="2020-03-10T17:42:50.259" v="84"/>
          <ac:picMkLst>
            <pc:docMk/>
            <pc:sldMk cId="224220227" sldId="269"/>
            <ac:picMk id="5" creationId="{71E525F7-51B0-4D5E-A233-F1F370051D99}"/>
          </ac:picMkLst>
        </pc:picChg>
      </pc:sldChg>
      <pc:sldChg chg="addSp delSp modSp add ord">
        <pc:chgData name="Kimberly Brehm" userId="8c2b6ab9-3f19-41de-a892-34e3c36865ec" providerId="ADAL" clId="{C4BCC384-F8D9-4FD3-A175-C4210158A66D}" dt="2020-03-10T18:04:19.206" v="239"/>
        <pc:sldMkLst>
          <pc:docMk/>
          <pc:sldMk cId="3505249617" sldId="270"/>
        </pc:sldMkLst>
        <pc:spChg chg="mod">
          <ac:chgData name="Kimberly Brehm" userId="8c2b6ab9-3f19-41de-a892-34e3c36865ec" providerId="ADAL" clId="{C4BCC384-F8D9-4FD3-A175-C4210158A66D}" dt="2020-03-10T18:02:05.898" v="234" actId="1076"/>
          <ac:spMkLst>
            <pc:docMk/>
            <pc:sldMk cId="3505249617" sldId="270"/>
            <ac:spMk id="2" creationId="{E1F50E47-2DF8-46E4-A54E-B5A634162102}"/>
          </ac:spMkLst>
        </pc:spChg>
        <pc:picChg chg="add mod">
          <ac:chgData name="Kimberly Brehm" userId="8c2b6ab9-3f19-41de-a892-34e3c36865ec" providerId="ADAL" clId="{C4BCC384-F8D9-4FD3-A175-C4210158A66D}" dt="2020-03-10T18:04:19.206" v="239"/>
          <ac:picMkLst>
            <pc:docMk/>
            <pc:sldMk cId="3505249617" sldId="270"/>
            <ac:picMk id="4" creationId="{003239DD-A389-4933-AB91-623A32619C26}"/>
          </ac:picMkLst>
        </pc:picChg>
        <pc:picChg chg="add del mod">
          <ac:chgData name="Kimberly Brehm" userId="8c2b6ab9-3f19-41de-a892-34e3c36865ec" providerId="ADAL" clId="{C4BCC384-F8D9-4FD3-A175-C4210158A66D}" dt="2020-03-10T18:02:22.670" v="235"/>
          <ac:picMkLst>
            <pc:docMk/>
            <pc:sldMk cId="3505249617" sldId="270"/>
            <ac:picMk id="4" creationId="{67EAC54B-0F05-4AEA-83B8-10D610C5DF25}"/>
          </ac:picMkLst>
        </pc:picChg>
        <pc:picChg chg="del">
          <ac:chgData name="Kimberly Brehm" userId="8c2b6ab9-3f19-41de-a892-34e3c36865ec" providerId="ADAL" clId="{C4BCC384-F8D9-4FD3-A175-C4210158A66D}" dt="2020-03-10T18:01:19.759" v="155"/>
          <ac:picMkLst>
            <pc:docMk/>
            <pc:sldMk cId="3505249617" sldId="270"/>
            <ac:picMk id="5" creationId="{6595BEBB-973F-48FB-95C3-A67D4B8E94B4}"/>
          </ac:picMkLst>
        </pc:picChg>
        <pc:picChg chg="add del mod">
          <ac:chgData name="Kimberly Brehm" userId="8c2b6ab9-3f19-41de-a892-34e3c36865ec" providerId="ADAL" clId="{C4BCC384-F8D9-4FD3-A175-C4210158A66D}" dt="2020-03-10T18:02:46.114" v="236"/>
          <ac:picMkLst>
            <pc:docMk/>
            <pc:sldMk cId="3505249617" sldId="270"/>
            <ac:picMk id="6" creationId="{E714B3FE-043A-4ED2-9AE1-66ED27290595}"/>
          </ac:picMkLst>
        </pc:picChg>
        <pc:picChg chg="add del mod">
          <ac:chgData name="Kimberly Brehm" userId="8c2b6ab9-3f19-41de-a892-34e3c36865ec" providerId="ADAL" clId="{C4BCC384-F8D9-4FD3-A175-C4210158A66D}" dt="2020-03-10T18:04:19.206" v="239"/>
          <ac:picMkLst>
            <pc:docMk/>
            <pc:sldMk cId="3505249617" sldId="270"/>
            <ac:picMk id="7" creationId="{B643546F-9AF0-4012-B07E-4E20CE7D578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1:28:03.217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1751 2461 7200 0 0,'0'0'165'0'0,"0"0"22"0"0,0 2 6 0 0,0 12-28 0 0,3 1-131 0 0,3-3 4 0 0,1 0 80 0 0,0 0 86 0 0,-1 0 92 0 0,-1 19 1169 0 0,0-23-1123 0 0,6 18 561 0 0,-6-15-709 0 0,-1-1-29 0 0,-2-2-15 0 0,0 0 19 0 0,-2 0 57 0 0,1 4 56 0 0,2-3-84 0 0,0-1-68 0 0,7 7 105 0 0,-4-6-64 0 0,0 1 87 0 0,-3-3-60 0 0,-2 0-43 0 0,-1 7 68 0 0,2 3 27 0 0,11 10 328 0 0,-11-25-498 0 0,0 1 1 0 0,0 0 0 0 0,-1 0-1 0 0,1 0 1 0 0,-1 0-1 0 0,0 0 1 0 0,0 0-1 0 0,0 0 1 0 0,0 0 0 0 0,0 1-1 0 0,-1 2-80 0 0,0 8 179 0 0,0 24 320 0 0,0-27-356 0 0,1-11-136 0 0,-1 1 0 0 0,0-1 0 0 0,0 1 0 0 0,0-1 0 0 0,0 1 0 0 0,0-1 0 0 0,0 1 0 0 0,0-1 0 0 0,0 1 0 0 0,0-1 0 0 0,0 1 0 0 0,0-1 0 0 0,0 1 0 0 0,0-1 0 0 0,-1 1 0 0 0,1-1 0 0 0,0 1 0 0 0,0-1 0 0 0,0 1 0 0 0,-1-1 0 0 0,1 1 0 0 0,0-1 0 0 0,-1 0-1 0 0,1 1 1 0 0,0-1 0 0 0,-1 1 0 0 0,1-1 0 0 0,-1 0 0 0 0,1 1 0 0 0,0-1 0 0 0,-1 0 0 0 0,1 0 0 0 0,-1 1 0 0 0,1-1 0 0 0,-1 0 0 0 0,1 0 0 0 0,-1 0 0 0 0,1 0 0 0 0,-1 0 0 0 0,1 1 0 0 0,-1-1 0 0 0,1 0 0 0 0,-1 0 0 0 0,1 0 0 0 0,-1 0 0 0 0,0 0-8 0 0,-1 0 160 0 0,2 0-6 0 0,0 0-43 0 0,-1 1-44 0 0,1 2-26 0 0,0 2-60 0 0,0-2 88 0 0,-1-3 7 0 0,1 1 39 0 0,0-1 46 0 0,-1 0 51 0 0,1 0-211 0 0,-1-2 12 0 0,0 1-1 0 0,-1 0 0 0 0,1-1 0 0 0,0 1 0 0 0,0 0 0 0 0,0-1 0 0 0,1 0 0 0 0,-1 1 0 0 0,0-2-11 0 0,0 0 6 0 0,0 0-1 0 0,0 0 0 0 0,1 0 0 0 0,-1 0 1 0 0,1 1-1 0 0,0-1 0 0 0,0 0 0 0 0,0 0 1 0 0,0 0-1 0 0,0 0 0 0 0,1 0 0 0 0,0 0 1 0 0,-1 0-1 0 0,2-1-5 0 0,2-4 9 0 0,-3 7-9 0 0,0 0 0 0 0,0-1 0 0 0,0 1 0 0 0,0-1 0 0 0,0 1 0 0 0,-1-1 1 0 0,1 0-1 0 0,-1 1 0 0 0,1-1 0 0 0,-1 1 0 0 0,0-1 0 0 0,1 0 0 0 0,-1 0 0 0 0,0 1 0 0 0,0-2 0 0 0,0 0 0 0 0,0-1 0 0 0,1 1 0 0 0,-1-1 0 0 0,1 1 0 0 0,0-1 0 0 0,0 1 0 0 0,0 0 0 0 0,1-2 0 0 0,4-10 0 0 0,-3 2 0 0 0,-2 9 0 0 0,0 0 0 0 0,1 0 0 0 0,-1 0 0 0 0,1 0 0 0 0,0 1 0 0 0,0-1 0 0 0,0 0 0 0 0,0 0 0 0 0,9-12 0 0 0,1 0 0 0 0,0 1-1 0 0,5-5 1 0 0,-11 15-30 0 0,0-1 0 0 0,0 1-1 0 0,6-4 31 0 0,-1 2-34 0 0,-5 4 9 0 0,0-1-1 0 0,0 0 1 0 0,0-1-1 0 0,3-3 26 0 0,-5 4-1 0 0,1 1 0 0 0,-1 0 0 0 0,0 0-1 0 0,1 0 1 0 0,-1 0 0 0 0,1 1 0 0 0,0 0-1 0 0,0 0 1 0 0,0 0 0 0 0,0 1 0 0 0,0 0-1 0 0,1-1 1 0 0,-1 2 0 0 0,0-1 0 0 0,0 1-1 0 0,1 0 1 0 0,-1 0 0 0 0,2 0 1 0 0,9 2-39 0 0,2 5 25 0 0,-7-3 13 0 0,-3 0-8 0 0,-1 0 0 0 0,0 0 0 0 0,1 0 0 0 0,-1 1 0 0 0,-1 0 0 0 0,1 1 0 0 0,-1-1-1 0 0,0 1 1 0 0,0 0 0 0 0,3 6 9 0 0,11 9 11 0 0,-12-14-11 0 0,-5-4 0 0 0,1 0 0 0 0,-1 1 0 0 0,0-1 0 0 0,0 1 0 0 0,-1-1 0 0 0,1 1 0 0 0,29 60 0 0 0,-27-33 0 0 0,-5-31 0 0 0,4 10-4 0 0,1-1-1 0 0,0-1 0 0 0,1 1 1 0 0,0 0 4 0 0,-2-4-110 0 0,-4 1 61 0 0,1-1 10 0 0,3-4-34 0 0,-1 0-81 0 0,-1-1-94 0 0,-1 0 72 0 0,0 0-42 0 0,0 0-44 0 0,-1 0-43 0 0,1 0-38 0 0,-1 0-35 0 0,0 1-246 0 0,0-1-58 0 0,1 1-46 0 0,-1 0-32 0 0,0 3-1364 0 0,0 5-1208 0 0</inkml:trace>
  <inkml:trace contextRef="#ctx0" brushRef="#br0" timeOffset="575.54">2792 2587 7424 0 0,'0'0'166'0'0,"-2"0"29"0"0,-2 0-154 0 0,-1 0 48 0 0,1 0 42 0 0,-1 0 38 0 0,-2 0 186 0 0,-1 0 69 0 0,-18 0 1154 0 0,15 0-957 0 0,6 0-349 0 0,0 0-41 0 0,0 0-51 0 0,0 0-58 0 0,0 3 252 0 0,-5 10-152 0 0,7-7-151 0 0,3-5-64 0 0,-1-1 0 0 0,1 1-1 0 0,0-1 1 0 0,0 1-1 0 0,0-1 1 0 0,0 1 0 0 0,-1-1-1 0 0,1 0 1 0 0,0 1 0 0 0,0-1-1 0 0,-1 1 1 0 0,1-1-1 0 0,0 0 1 0 0,0 1 0 0 0,-1-1-1 0 0,1 0 1 0 0,-1 1-1 0 0,1-1 1 0 0,0 0 0 0 0,-1 0-1 0 0,1 1 1 0 0,-1-1 0 0 0,1 0-1 0 0,0 0 1 0 0,-1 0-1 0 0,1 0 1 0 0,-1 0 0 0 0,1 1-1 0 0,-1-1 1 0 0,1 0 0 0 0,-1 0-1 0 0,1 0 1 0 0,-1 0-1 0 0,1 0 1 0 0,-1 0 0 0 0,1 0-7 0 0,0-1 2 0 0,0 1 0 0 0,0 0 0 0 0,0 0 1 0 0,0 0-1 0 0,-1 0 0 0 0,1 0 1 0 0,0 0-1 0 0,0 0 0 0 0,0 0 1 0 0,0 0-1 0 0,0 0 0 0 0,0 0 0 0 0,0 0 1 0 0,0 0-1 0 0,0 0 0 0 0,0 0 1 0 0,-1 0-1 0 0,1 0 0 0 0,0 0 0 0 0,0 0 1 0 0,0 0-1 0 0,0 1 0 0 0,0-1 1 0 0,0 0-1 0 0,0 0 0 0 0,0 0 0 0 0,0 0 1 0 0,0 0-1 0 0,0 0 0 0 0,0 0 1 0 0,-1 0-1 0 0,1 0 0 0 0,0 0 1 0 0,0 0-1 0 0,0 0 0 0 0,0 0 0 0 0,0 0 1 0 0,0 1-1 0 0,0-1 0 0 0,0 0 1 0 0,0 0-1 0 0,0 0 0 0 0,0 0 0 0 0,0 0 1 0 0,0 0-1 0 0,0 0 0 0 0,0 0 1 0 0,0 0-1 0 0,0 0 0 0 0,0 1 0 0 0,0-1 1 0 0,0 0-1 0 0,0 0 0 0 0,0 0 1 0 0,0 0-1 0 0,0 0 0 0 0,0 0-2 0 0,-1 9 50 0 0,-5 2-21 0 0,5-9-25 0 0,0-1 1 0 0,0 1 0 0 0,0 0 0 0 0,0 0 0 0 0,0-1 0 0 0,1 1 0 0 0,-1 0 0 0 0,1 0 0 0 0,-1 0 0 0 0,1 0 0 0 0,0 0 0 0 0,0 1-5 0 0,-3 10 29 0 0,-3-3 38 0 0,1-2 7 0 0,-5 16 138 0 0,5-3-67 0 0,2 3-68 0 0,3 5-69 0 0,0 42 2 0 0,0-71-8 0 0,0 0 0 0 0,0 1-1 0 0,0-1 1 0 0,0 0-1 0 0,0 1 1 0 0,0-1 0 0 0,0 0-1 0 0,0 1 1 0 0,0-1 0 0 0,0 0-1 0 0,0 1 1 0 0,0-1 0 0 0,0 0-1 0 0,0 0 1 0 0,0 1-1 0 0,0-1 1 0 0,1 0 0 0 0,-1 1-1 0 0,0-1 1 0 0,0 0 0 0 0,0 0-1 0 0,1 1 1 0 0,-1-1 0 0 0,0 0-1 0 0,0 0 1 0 0,1 1-2 0 0,9 12 11 0 0,-5 0-11 0 0,2-8-5 0 0,-6-5 3 0 0,-1 0 0 0 0,0 0 0 0 0,1 0-1 0 0,-1 1 1 0 0,0-1 0 0 0,1 0 0 0 0,-1 0-1 0 0,0 1 1 0 0,1-1 0 0 0,-1 0 0 0 0,0 1 0 0 0,1-1-1 0 0,-1 0 1 0 0,0 1 0 0 0,0-1 0 0 0,1 0-1 0 0,-1 1 1 0 0,0-1 0 0 0,0 0 0 0 0,0 1 0 0 0,0-1-1 0 0,0 1 1 0 0,1-1 0 0 0,-1 0 0 0 0,0 1-1 0 0,0-1 1 0 0,0 1 0 0 0,0-1 0 0 0,0 1-1 0 0,0-1 1 0 0,0 1 2 0 0,-1-1-1 0 0,1 0-1 0 0,0 0 1 0 0,0 0 0 0 0,0 0-1 0 0,0 0 1 0 0,0 0 0 0 0,0 0-1 0 0,0 0 1 0 0,0 0-1 0 0,0 1 1 0 0,0-1 0 0 0,0 0-1 0 0,0 0 1 0 0,0 0 0 0 0,0 0-1 0 0,0 0 1 0 0,0 0-1 0 0,0 0 1 0 0,0 0 0 0 0,0 0-1 0 0,0 0 1 0 0,1 1 0 0 0,-1-1-1 0 0,0 0 1 0 0,0 0-1 0 0,0 0 1 0 0,0 0 0 0 0,0 0-1 0 0,0 0 1 0 0,0 0-1 0 0,0 0 1 0 0,0 0 0 0 0,0 0-1 0 0,0 0 1 0 0,0 0 0 0 0,0 0-1 0 0,0 0 1 0 0,1 0-1 0 0,-1 0 1 0 0,0 0 0 0 0,0 0-1 0 0,0 0 1 0 0,0 1 0 0 0,0-1-1 0 0,0 0 1 0 0,0 0-1 0 0,0 0 1 0 0,0 0 0 0 0,0 0-1 0 0,1 0 1 0 0,-1-1-1 0 0,0 1 1 0 0,0 0 0 0 0,0 0-1 0 0,0 0 1 0 0,0 0 0 0 0,0 0 1 0 0,11 0-67 0 0,1 0 64 0 0,3 0 57 0 0,8 0 80 0 0,-22 0-125 0 0,1 0 0 0 0,0 0-1 0 0,0 0 1 0 0,0-1 0 0 0,-1 1 0 0 0,1-1-1 0 0,0 1 1 0 0,-1-1 0 0 0,1 0-1 0 0,0 0 1 0 0,-1 0 0 0 0,1 1 0 0 0,-1-2-9 0 0,1 1 7 0 0,-1 0 0 0 0,1 1 1 0 0,-1-1-1 0 0,1 0 0 0 0,0 0 1 0 0,-1 1-1 0 0,1-1 1 0 0,0 1-1 0 0,0-1 0 0 0,-1 1 1 0 0,1 0-1 0 0,0 0 1 0 0,0 0-8 0 0,0-1 7 0 0,0 1 1 0 0,0 0-1 0 0,0-1 1 0 0,0 1-1 0 0,0-1 1 0 0,0 1 0 0 0,-1-1-1 0 0,1 0 1 0 0,0 0-1 0 0,0 0 1 0 0,-1 0 0 0 0,1 0-1 0 0,0 0 1 0 0,0-1-8 0 0,21-21 24 0 0,-11 10-26 0 0,-9 10 2 0 0,-1 0 0 0 0,0 0 0 0 0,1 0 0 0 0,-1-1 0 0 0,0 1 0 0 0,0-2 0 0 0,0 2 0 0 0,0-1 0 0 0,-1 1 0 0 0,2 0 0 0 0,-1 0 0 0 0,0 0 0 0 0,2-1 0 0 0,-3 2 0 0 0,1 0 0 0 0,-1 0 0 0 0,1 1 0 0 0,-1-1 0 0 0,0 0 0 0 0,0-1 0 0 0,0 1 0 0 0,0 0 0 0 0,0 0 0 0 0,0 0 0 0 0,-1-1 0 0 0,1 1 0 0 0,-1 0 0 0 0,1-1 0 0 0,2-10 0 0 0,4-3-15 0 0,-3 8-30 0 0,1-5-46 0 0,-1 3 31 0 0,3-9-41 0 0,-5 1-27 0 0,-2-35-134 0 0,0 32 189 0 0,0 6 4 0 0,0-6 1 0 0,-1 1 36 0 0,1 13 31 0 0,-1 1 0 0 0,0 0 0 0 0,0 0 0 0 0,-1 0 0 0 0,0 0 0 0 0,0 0 0 0 0,0 0 0 0 0,-2-2 1 0 0,2 3 4 0 0,-1 0 0 0 0,1 0 0 0 0,0 0 1 0 0,0-1-1 0 0,1 1 0 0 0,0-1 0 0 0,0 1 1 0 0,0-1-1 0 0,1 0 0 0 0,-1-3-4 0 0,-1-13-30 0 0,-7-10-91 0 0,2 7 38 0 0,3 10 35 0 0,-2-7 40 0 0,4 10 46 0 0,1-2 37 0 0,1 1 20 0 0,0 13-94 0 0,0 0 0 0 0,0 0 1 0 0,0 0-1 0 0,0 0 1 0 0,0 0-1 0 0,0 0 0 0 0,0-1 1 0 0,0 1-1 0 0,0 0 1 0 0,0 0-1 0 0,0 0 0 0 0,0 0 1 0 0,0 0-1 0 0,0 0 1 0 0,0 0-1 0 0,0 0 0 0 0,0 0 1 0 0,0 0-1 0 0,0-1 1 0 0,0 1-1 0 0,0 0 0 0 0,0 0 1 0 0,0 0-1 0 0,0 0 1 0 0,0 0-1 0 0,0 0 0 0 0,0 0 1 0 0,0 0-1 0 0,-1 0 1 0 0,1 0-1 0 0,0 0 1 0 0,0 0-1 0 0,0 0 0 0 0,0-1 1 0 0,0 1-1 0 0,0 0 1 0 0,0 0-1 0 0,0 0 0 0 0,0 0 1 0 0,0 0-1 0 0,0 0 1 0 0,0 0-1 0 0,-1 0 0 0 0,1 0 1 0 0,0 0-1 0 0,0 0 1 0 0,0 0-1 0 0,0 0 0 0 0,0 0 1 0 0,0 0-1 0 0,0 0 1 0 0,0 0-1 0 0,0 0 0 0 0,0 0 1 0 0,-1 0-1 0 0,1 0 1 0 0,0 0-2 0 0,-5 0-49 0 0,2-3 44 0 0,0-1 44 0 0,1-2 80 0 0,1 3 74 0 0,2 6-125 0 0,-1 5-41 0 0,1 5 66 0 0,0-3-41 0 0,7 9-8 0 0,-5-13-17 0 0,0 4 45 0 0,-1 6-16 0 0,7 15 140 0 0,-2-4-16 0 0,4 4 12 0 0,-6-2 13 0 0,6-8 56 0 0,-6 8 26 0 0,5 3 8 0 0,-6-15-134 0 0,2 6-6 0 0,3 0-78 0 0,-1-4-17 0 0,5 27-9 0 0,-7-23 14 0 0,1 2 81 0 0,-3-12-67 0 0,5 11 101 0 0,0 0-14 0 0,-5-12-111 0 0,-3-9-46 0 0,0 0-1 0 0,-1 0 0 0 0,0-1 0 0 0,1 1 0 0 0,-1 0 0 0 0,0 0 0 0 0,0-1 0 0 0,-1 3-8 0 0,1-4 3 0 0,0 1 1 0 0,0 0-1 0 0,0 0 0 0 0,0 0 0 0 0,0 0 0 0 0,0 0 1 0 0,1 0-1 0 0,-1-1 0 0 0,1 1 0 0 0,-1 0 0 0 0,1 1-3 0 0,4 5 1 0 0,-4-6 4 0 0,0-1 0 0 0,0 0-1 0 0,0 1 1 0 0,0-1 0 0 0,-1 1 0 0 0,1 0 0 0 0,0-1 0 0 0,-1 1 0 0 0,1-1 0 0 0,-1 1-1 0 0,0 0 1 0 0,0-1 0 0 0,1 1 0 0 0,-1 0 0 0 0,0 1-5 0 0,-1-1 4 0 0,1 1 0 0 0,1 0 0 0 0,-1 0 0 0 0,0 0 0 0 0,1 0 0 0 0,-1-1 0 0 0,1 2-4 0 0,1-1 72 0 0,-1-1-86 0 0,0-1-33 0 0,0 0-35 0 0,0-1-36 0 0,0 1-35 0 0,0 0-36 0 0,0-1-103 0 0,0 1-60 0 0,0 0-62 0 0,0 0-63 0 0,-1 0-64 0 0,1 0-66 0 0,-1 1-67 0 0,0 1-69 0 0,0-1-1322 0 0,0-2-1180 0 0</inkml:trace>
  <inkml:trace contextRef="#ctx0" brushRef="#br0" timeOffset="3000.56">6547 2319 6768 0 0,'0'0'149'0'0,"0"0"23"0"0,-2 0 12 0 0,-11 0-54 0 0,7 0-75 0 0,-2 0-48 0 0,-10 0 84 0 0,15 0-20 0 0,-11 0 351 0 0,-5 1 355 0 0,9 2-318 0 0,4-1-189 0 0,2 1-80 0 0,-1 1-42 0 0,4-3 53 0 0,0 0-38 0 0,-2 1 66 0 0,0-2-85 0 0,-1 0-79 0 0,0 1-16 0 0,2-1 61 0 0,-14 13 341 0 0,1 0-38 0 0,4-8-216 0 0,3-1-63 0 0,-5 6 15 0 0,0 2 12 0 0,-9 9 65 0 0,12-7-137 0 0,-8 20 45 0 0,12-23-122 0 0,0 2 59 0 0,-8 28 275 0 0,11-32-270 0 0,-1 8 129 0 0,5 4-31 0 0,-1-12-104 0 0,0-2-41 0 0,0 16 38 0 0,0 9-73 0 0,0-25 10 0 0,4 16-9 0 0,-1-14 16 0 0,0-1 1 0 0,1 0-1 0 0,0 0 1 0 0,0 0-1 0 0,1-1 1 0 0,0 1-12 0 0,8 18 14 0 0,-13-25-10 0 0,0 0 0 0 0,0-1-1 0 0,1 1 1 0 0,-1 0 0 0 0,0 0-1 0 0,0 0 1 0 0,1 0 0 0 0,-1-1-1 0 0,0 1 1 0 0,1 0 0 0 0,-1 0-1 0 0,1-1 1 0 0,-1 1 0 0 0,1 0-1 0 0,-1-1 1 0 0,1 1 0 0 0,0-1-1 0 0,-1 1 1 0 0,1 0 0 0 0,0-1-1 0 0,-1 1 1 0 0,1-1 0 0 0,0 0-1 0 0,0 1 1 0 0,0-1 0 0 0,-1 0-1 0 0,1 1 1 0 0,0-1 0 0 0,0 0-1 0 0,0 0 1 0 0,0 0 0 0 0,0 0-4 0 0,9 3 36 0 0,0 7 44 0 0,14-4 2 0 0,-11 0-25 0 0,-12-5-47 0 0,1 0-1 0 0,-1 0 1 0 0,1-1-1 0 0,-1 1 1 0 0,1 0-1 0 0,-1-1 0 0 0,1 1 1 0 0,0-1-1 0 0,-1 0 1 0 0,1 1-1 0 0,0-1 1 0 0,-1 0-1 0 0,1 0 1 0 0,0 0-10 0 0,7 0 36 0 0,12 1 36 0 0,-6-5 38 0 0,-12 2-57 0 0,1 0 0 0 0,-1 1-1 0 0,1-1 1 0 0,0 1 0 0 0,0 0-1 0 0,-1 0 1 0 0,1 0 0 0 0,0 0-1 0 0,0 1 1 0 0,3-1-53 0 0,11-2 291 0 0,-16 2-252 0 0,0 0 0 0 0,0-1 0 0 0,0 1 0 0 0,0 0 0 0 0,-1-1 0 0 0,1 1 0 0 0,0-1 0 0 0,0 0-39 0 0,13-11 249 0 0,-8 10-135 0 0,11-7 146 0 0,-16 9-235 0 0,0 0 1 0 0,0-1-1 0 0,-1 1 1 0 0,1-1-1 0 0,0 1 0 0 0,-1-1 1 0 0,1 1-1 0 0,-1-1 0 0 0,0 0 1 0 0,1 0-1 0 0,-1 0 0 0 0,0 0-25 0 0,5-13 118 0 0,1-5-52 0 0,-4 10-31 0 0,-1-8 45 0 0,-2 17-73 0 0,0-1 0 0 0,0 1 0 0 0,0-1-1 0 0,0 1 1 0 0,1 0 0 0 0,-1-1 0 0 0,0 1 0 0 0,1-1-1 0 0,-1 1 1 0 0,1-1-7 0 0,2-4 7 0 0,-2 5-4 0 0,0-1 0 0 0,0 0 0 0 0,0 0 1 0 0,0 1-1 0 0,0-1 0 0 0,0 0 0 0 0,-1 0 0 0 0,1 0 0 0 0,-1 0 0 0 0,0 0 1 0 0,1 0-1 0 0,-1 0 0 0 0,0 0 0 0 0,0 0 0 0 0,0 0 0 0 0,0 0 1 0 0,-1 0-1 0 0,1 0 0 0 0,0-1-3 0 0,-7-10 13 0 0,6 12-9 0 0,0-1 0 0 0,1 1 0 0 0,-1 0 0 0 0,0-1 0 0 0,1 1 0 0 0,-1-1 0 0 0,1 1-1 0 0,-1-1 1 0 0,1 1 0 0 0,0-1 0 0 0,0 0 0 0 0,-1 1 0 0 0,1-1-4 0 0,1-5 2 0 0,-2 1 1 0 0,1-1-1 0 0,-1 0 1 0 0,0 0-1 0 0,0 0 1 0 0,-1 0-3 0 0,-11-24-50 0 0,12 29-93 0 0,0 0 38 0 0,-1-2-7 0 0,-1-1 97 0 0,-3-7 112 0 0,4 7-124 0 0,0 1-73 0 0,0 0-102 0 0,1 2 55 0 0,0 0-35 0 0,0 0-39 0 0,0 0-42 0 0,0 0-46 0 0,0 0-48 0 0,0 0-52 0 0,0 0-56 0 0,0 0-58 0 0,0-1-63 0 0,-1 1-66 0 0,1 0-68 0 0,-3-4-1251 0 0,-5-4-1115 0 0</inkml:trace>
  <inkml:trace contextRef="#ctx0" brushRef="#br0" timeOffset="4536.58">8472 2461 7976 0 0,'0'0'174'0'0,"0"0"29"0"0,-3 0 14 0 0,3 0-204 0 0,-1 0 0 0 0,0 0 0 0 0,1 0-1 0 0,-1 0 1 0 0,0 0 0 0 0,1 0-1 0 0,-1 0 1 0 0,0 0 0 0 0,1 1 0 0 0,-1-1-1 0 0,0 0 1 0 0,1 0 0 0 0,-1 1-1 0 0,0-1 1 0 0,1 0-13 0 0,-5 7 37 0 0,1-2-28 0 0,-3-3 44 0 0,5-2 44 0 0,1 0 110 0 0,-1 0 174 0 0,-9 0 10 0 0,9 0 9 0 0,-1 0 33 0 0,-5-1-134 0 0,5 1-185 0 0,-1-1 0 0 0,0 1 0 0 0,1 0 0 0 0,-1 1 0 0 0,1-1 0 0 0,-1 0 0 0 0,1 1 0 0 0,-1 0 0 0 0,-1 0-114 0 0,-3 4 180 0 0,-4 2 99 0 0,1-6-56 0 0,3 0-61 0 0,-5 5 322 0 0,9-4-360 0 0,1 0-69 0 0,-1 0-87 0 0,-11 1 154 0 0,14-3-114 0 0,0 0-1 0 0,0 0 1 0 0,0 0 0 0 0,0 0 0 0 0,1 0 0 0 0,-1 0-1 0 0,0 0 1 0 0,0 0 0 0 0,0 0 0 0 0,0 1-1 0 0,1-1 1 0 0,-1 0 0 0 0,0 1 0 0 0,0-1 0 0 0,0 1-8 0 0,-5 10 104 0 0,5-10-98 0 0,1 0 0 0 0,0 0 1 0 0,-1 0-1 0 0,1 0 1 0 0,-1 0-1 0 0,0 0 0 0 0,1 0 1 0 0,-1 0-1 0 0,0 0 1 0 0,1 0-1 0 0,-1-1 1 0 0,0 1-1 0 0,0 0 0 0 0,0 0 1 0 0,0-1-1 0 0,0 1-6 0 0,-10 4 63 0 0,10-5-56 0 0,0 0-1 0 0,0 1 0 0 0,-1-1 1 0 0,1 1-1 0 0,0-1 0 0 0,0 1 1 0 0,0-1-1 0 0,0 1 1 0 0,0 0-1 0 0,0-1 0 0 0,1 1 1 0 0,-1 0-1 0 0,0 0 0 0 0,0 0 1 0 0,0 0-1 0 0,1 0 0 0 0,-1 0 1 0 0,0 0-7 0 0,-4 11 58 0 0,-6 5-12 0 0,6-9 18 0 0,-6 13-32 0 0,5-9 55 0 0,1-6-44 0 0,4-5-39 0 0,0-1 0 0 0,0 1-1 0 0,1 0 1 0 0,-1 0 0 0 0,1 0-1 0 0,-1 0 1 0 0,1 0 0 0 0,-1 0-1 0 0,1 0 1 0 0,0 0 0 0 0,-1 0-1 0 0,1 0 1 0 0,0 0 0 0 0,0 0-1 0 0,0 0 1 0 0,0 0 0 0 0,0 0 0 0 0,0 0-1 0 0,0 0 1 0 0,0 0 0 0 0,0 1-4 0 0,-1 8 24 0 0,0 21 56 0 0,6-12-56 0 0,8 11-8 0 0,-13-29-14 0 0,1 0 1 0 0,-1-1 0 0 0,0 1-1 0 0,1 0 1 0 0,-1 0-1 0 0,1 0 1 0 0,-1-1 0 0 0,1 1-1 0 0,-1 0 1 0 0,1-1 0 0 0,0 1-1 0 0,-1 0 1 0 0,1-1 0 0 0,1 1-3 0 0,20 21 11 0 0,-6-9 5 0 0,-13-12-4 0 0,0 0 0 0 0,-1 0 0 0 0,1-1 0 0 0,0 1 0 0 0,0-1 1 0 0,0 0-1 0 0,-1 0 0 0 0,1 0 0 0 0,0 0 0 0 0,0-1 0 0 0,0 1 1 0 0,0-1-1 0 0,-1 1 0 0 0,1-1 0 0 0,0 0 0 0 0,-1 0 0 0 0,1 0 1 0 0,-1-1-1 0 0,1 1 0 0 0,1-2-12 0 0,0 1 30 0 0,-2 1-16 0 0,1 0 0 0 0,-1 1 1 0 0,0-1-1 0 0,1 0 0 0 0,-1 1 1 0 0,0 0-1 0 0,1 0 0 0 0,-1-1 0 0 0,1 2 1 0 0,1-1-15 0 0,13-1 64 0 0,-15 0-52 0 0,0 0 1 0 0,0-1-1 0 0,0 1 1 0 0,0 0-1 0 0,0-1 1 0 0,0 1 0 0 0,0-1-1 0 0,0 1 1 0 0,1-3-13 0 0,10-7 69 0 0,-3 7-19 0 0,-7 3-39 0 0,-1 0-1 0 0,0 0 1 0 0,1-1 0 0 0,-1 1-1 0 0,0 0 1 0 0,0-1-1 0 0,0 1 1 0 0,0-1 0 0 0,0 0-11 0 0,29-30 84 0 0,-26 27-68 0 0,-1 0 0 0 0,0-1 0 0 0,0 0 0 0 0,-1 0 1 0 0,0 0-1 0 0,0-1-16 0 0,0 1 16 0 0,-2 3-9 0 0,0 0 0 0 0,0 0 0 0 0,-1 0-1 0 0,1-1 1 0 0,-1 1 0 0 0,0 0 0 0 0,0 0 0 0 0,0 0 0 0 0,0-1 0 0 0,-1 0-7 0 0,1-7 6 0 0,0-52-22 0 0,0 50-59 0 0,0 12 74 0 0,0 1-1 0 0,0 0 1 0 0,0 0 0 0 0,0 0-1 0 0,0 0 1 0 0,0 0 0 0 0,0 0-1 0 0,0 0 1 0 0,0 0 0 0 0,0 0-1 0 0,0 0 1 0 0,0-1 0 0 0,0 1 0 0 0,0 0-1 0 0,0 0 1 0 0,0 0 0 0 0,0 0-1 0 0,0 0 1 0 0,0 0 0 0 0,0 0-1 0 0,0 0 1 0 0,0 0 0 0 0,0 0-1 0 0,0-1 1 0 0,0 1 0 0 0,0 0-1 0 0,0 0 1 0 0,0 0 0 0 0,0 0 0 0 0,0 0-1 0 0,0 0 1 0 0,0 0 0 0 0,0 0-1 0 0,0 0 1 0 0,1 0 0 0 0,-1 0-1 0 0,0 0 1 0 0,0 0 0 0 0,0 0-1 0 0,0 0 1 0 0,0 0 0 0 0,0 0 0 0 0,0 0-1 0 0,0 0 1 0 0,0 0 0 0 0,0 0-1 0 0,1 0 1 0 0,-1 0 0 0 0,0 0-1 0 0,0 0 1 0 0,0 0 0 0 0,0 0-1 0 0,0 0 1 0 0,0 0 0 0 0,0 0 0 0 0,0 0-1 0 0,0 0 2 0 0,1 0-4 0 0,-1 0-1 0 0,1 0 0 0 0,-1 0 1 0 0,1 0-1 0 0,-1 0 0 0 0,1 0 1 0 0,-1 0-1 0 0,1 0 0 0 0,-1 0 1 0 0,1 0-1 0 0,-1-1 1 0 0,1 1-1 0 0,-1 0 0 0 0,1 0 1 0 0,-1-1-1 0 0,0 1 0 0 0,1 0 1 0 0,-1 0-1 0 0,1-1 0 0 0,-1 1 1 0 0,0 0-1 0 0,1-1 1 0 0,-1 1-1 0 0,0 0 0 0 0,1-1 1 0 0,-1 1-1 0 0,0-1 0 0 0,0 1 1 0 0,1-1-1 0 0,-1 1 1 0 0,0 0-1 0 0,0-1 0 0 0,0 1 1 0 0,0-1-1 0 0,1 1 0 0 0,-1-1 1 0 0,0 1-1 0 0,0-1 0 0 0,0 1 1 0 0,0-1-1 0 0,0 1 1 0 0,0-1 4 0 0,0-2-104 0 0,0 3 2 0 0,0 0 13 0 0,0 0 5 0 0,0 3 7 0 0,0-2 71 0 0,0 1 0 0 0,0 0 0 0 0,1-1 1 0 0,-1 1-1 0 0,1 0 0 0 0,0-1 1 0 0,-1 1-1 0 0,1-1 0 0 0,0 1 1 0 0,0-1-1 0 0,1 2 6 0 0,3 6-33 0 0,-3 6 17 0 0,-2-3 15 0 0,-1-9 0 0 0,1 1 0 0 0,0-1 0 0 0,0 0 0 0 0,0 0 0 0 0,0 0 0 0 0,1 1 0 0 0,-1-1 0 0 0,1 0 0 0 0,0 0 0 0 0,0 1 1 0 0,4 4-21 0 0,-4-7 19 0 0,0 1-1 0 0,0-1 1 0 0,0 0 0 0 0,-1 1-1 0 0,1-1 1 0 0,0 1 0 0 0,-1 0-1 0 0,1-1 1 0 0,-1 1 0 0 0,0-1 0 0 0,1 1-1 0 0,-1 0 1 0 0,0-1 0 0 0,0 1 2 0 0,0 0-1 0 0,0 0 1 0 0,1 0 0 0 0,-1-1 0 0 0,0 1 0 0 0,1 0 0 0 0,-1 0 0 0 0,1-1 0 0 0,-1 1 0 0 0,1 0 0 0 0,0-1 0 0 0,0 1 0 0 0,0-1 0 0 0,0 1 0 0 0,0-1 1 0 0,0 1 0 0 0,0 0 0 0 0,0-1 0 0 0,-1 1 0 0 0,1-1 0 0 0,0 1 0 0 0,-1 0 0 0 0,1 0 0 0 0,-1-1 0 0 0,0 1 0 0 0,1 0 0 0 0,-1 0 0 0 0,0 0-1 0 0,-1 13 36 0 0,1-13-28 0 0,0 0 0 0 0,0 1 0 0 0,0-1 0 0 0,0 1 0 0 0,0-1 0 0 0,0 1 0 0 0,1 1-8 0 0,3 6 11 0 0,-1 0-1 0 0,2-1 1 0 0,1 5-11 0 0,5 1 0 0 0,-9 1 0 0 0,-2-15 0 0 0,0 0 0 0 0,0 0 0 0 0,0 0 0 0 0,0-1 0 0 0,0 1 0 0 0,0 0 0 0 0,1 0 0 0 0,-1 0 0 0 0,0 0 0 0 0,0-1 0 0 0,1 1 0 0 0,-1 0 0 0 0,0 0 0 0 0,1 0 0 0 0,6 2-11 0 0,-3-3-29 0 0,-4 0 40 0 0,2 0-82 0 0,-2 0-96 0 0,0 0-161 0 0,0 0-11 0 0</inkml:trace>
  <inkml:trace contextRef="#ctx0" brushRef="#br0" timeOffset="4935.32">8866 2114 9856 0 0,'0'-3'0'0'0,"0"1"47"0"0,0 0 42 0 0,0 0 36 0 0,0 0 282 0 0,-1 2 333 0 0,2 1-389 0 0,-1 0-61 0 0,0 0-149 0 0,0 0-53 0 0,1 0-63 0 0,0 0-51 0 0,-1 0-57 0 0,1 0-63 0 0,6 3 292 0 0,-7-3-137 0 0,0-1 1 0 0,1 0-1 0 0,-1 0 0 0 0,1 1 1 0 0,-1-1-1 0 0,1 0 1 0 0,-1 1-1 0 0,0-1 1 0 0,1 0-1 0 0,-1 1 0 0 0,0-1 1 0 0,1 0-1 0 0,-1 1 1 0 0,0-1-1 0 0,0 1 1 0 0,1-1-1 0 0,-1 1 1 0 0,0-1-1 0 0,0 1 0 0 0,0-1 1 0 0,0 1-1 0 0,1-1 1 0 0,-1 1-1 0 0,0-1 1 0 0,0 1-1 0 0,0-1 0 0 0,0 1 1 0 0,0-1-1 0 0,0 1 1 0 0,0-1-1 0 0,-1 1 1 0 0,1-1-10 0 0,0 11 194 0 0,0 12 303 0 0,1-15-382 0 0,1-2-65 0 0,3 2 47 0 0,0 2 55 0 0,-2 6 56 0 0,-4-4-99 0 0,0 12 161 0 0,1-20-194 0 0,1 0 0 0 0,-1 0 0 0 0,1 0 0 0 0,0 0 0 0 0,1 3-76 0 0,2 4 91 0 0,3 7 55 0 0,-5 0 33 0 0,1 10-2 0 0,11 15 153 0 0,-2-6-93 0 0,-10-25-177 0 0,5 9 89 0 0,2-4-17 0 0,0 0-10 0 0,8 31 305 0 0,-14-39-366 0 0,-1 9 140 0 0,-2-17-181 0 0,0 1 0 0 0,0-1 0 0 0,0 1 0 0 0,1-1 0 0 0,-1 0 0 0 0,0 1 0 0 0,1-1 0 0 0,-1 1 0 0 0,0-1-1 0 0,1 1-19 0 0,10 16 192 0 0,-6 9 0 0 0,1-14-66 0 0,-5-12-108 0 0,0 1 1 0 0,0-1-1 0 0,0 0 1 0 0,-1 1 0 0 0,1-1-1 0 0,-1 1 1 0 0,1-1-1 0 0,-1 1 1 0 0,1-1-1 0 0,-1 1 1 0 0,0 0 0 0 0,0-1-1 0 0,0 1-18 0 0,2 9 119 0 0,4 2 17 0 0,-5-12-118 0 0,0 1 0 0 0,0-1 1 0 0,0 1-1 0 0,0-1 0 0 0,-1 1 1 0 0,1 0-1 0 0,-1-1 1 0 0,1 1-1 0 0,-1 0 0 0 0,0 0 1 0 0,1-1-1 0 0,-1 1 0 0 0,0 0-18 0 0,0 15 124 0 0,0 21 66 0 0,0-27-71 0 0,0-1 68 0 0,0-7-103 0 0,0-3-16 0 0,0 0-4 0 0,0 0 0 0 0,0 0-28 0 0,0 0-118 0 0,0 0-57 0 0,0 0 47 0 0,0 0 22 0 0,0 0-33 0 0,0 0-16 0 0,0 0-33 0 0,0 0-39 0 0,0 0-45 0 0,0 0-46 0 0,0 0-45 0 0,0 0-42 0 0,0 0-36 0 0,0 0-264 0 0,0 0-61 0 0,0 0-48 0 0,0 0-35 0 0,0 0-1457 0 0,0 0-1290 0 0</inkml:trace>
  <inkml:trace contextRef="#ctx0" brushRef="#br0" timeOffset="3377.06">7289 2350 7080 0 0,'0'0'157'0'0,"-3"0"23"0"0,-1 0-110 0 0,-11 0 182 0 0,9-1-196 0 0,2 0-35 0 0,-5-6-1 0 0,5 3 52 0 0,4 4-72 0 0,-1-1 198 0 0,-1 0-35 0 0,0-1 73 0 0,-1 2-74 0 0,-1 0-58 0 0,0 0-15 0 0,2-1 45 0 0,-11-10 504 0 0,11 10-339 0 0,0 0-70 0 0,0 0-61 0 0,1 1-50 0 0,-1-1-30 0 0,0 1-42 0 0,-3 1 0 0 0,3 0 4 0 0,1-1 55 0 0,-11 0 242 0 0,-2 0 112 0 0,-19 0 685 0 0,11 0-518 0 0,21 0-617 0 0,1 0-1 0 0,-1 0 1 0 0,1 0 0 0 0,-1 0-1 0 0,1 0 1 0 0,0 0 0 0 0,-1 0-1 0 0,1 0 1 0 0,-1 0 0 0 0,1 0-1 0 0,0 0 1 0 0,-1 0 0 0 0,1 0-1 0 0,-1 1 1 0 0,1-1-1 0 0,0 0 1 0 0,-1 0 0 0 0,1 1-1 0 0,0-1 1 0 0,-1 0 0 0 0,1 0-1 0 0,0 1 1 0 0,-1-1 0 0 0,1 0-1 0 0,0 1 1 0 0,0-1 0 0 0,-1 0-1 0 0,1 1 1 0 0,0-1 0 0 0,0 0-1 0 0,0 1-8 0 0,-5 6 133 0 0,-8-2 53 0 0,-3 8-21 0 0,8-5-113 0 0,6-6-49 0 0,0-1-1 0 0,0 0 1 0 0,0 1-1 0 0,1 0 1 0 0,-1-1 0 0 0,1 1-1 0 0,-1 0 1 0 0,1 0-1 0 0,0 0 1 0 0,0 0 0 0 0,0 0-1 0 0,0 0 1 0 0,0 0-1 0 0,0 0 1 0 0,0 0-1 0 0,1 1 1 0 0,-1-1 0 0 0,1 0-1 0 0,-1 2-2 0 0,1-3 4 0 0,0 1 0 0 0,0 0 0 0 0,0 0 0 0 0,-1 0 0 0 0,1-1 0 0 0,-1 1 0 0 0,1 0 0 0 0,-1-1 0 0 0,0 1 0 0 0,0 0 0 0 0,1-1 0 0 0,-1 1 0 0 0,-1-1-4 0 0,1 1 0 0 0,0-1 0 0 0,1 1 0 0 0,-1-1 0 0 0,0 1 1 0 0,0 0-1 0 0,1-1 0 0 0,-1 1 0 0 0,1 0 0 0 0,-1 0 0 0 0,1-1 0 0 0,0 1 0 0 0,0 0 1 0 0,0 0-1 0 0,-1 1 5 0 0,1 1 0 0 0,0-1 0 0 0,-1 0 1 0 0,0 0-1 0 0,1 1 0 0 0,-1-1 1 0 0,0 0-1 0 0,-1 0 0 0 0,0 2-5 0 0,-3 6 30 0 0,5-10-26 0 0,0 0 0 0 0,-1 0 0 0 0,1 0 0 0 0,0 0 0 0 0,0 0 0 0 0,0 0 0 0 0,0 0 0 0 0,0 0 0 0 0,0 0-1 0 0,0 0 1 0 0,0 0 0 0 0,0 0 0 0 0,0 0 0 0 0,0 0 0 0 0,1 0 0 0 0,-1 0 0 0 0,0 0 0 0 0,1 0 0 0 0,-1 0 0 0 0,1 0 0 0 0,-1 0 0 0 0,1 0 0 0 0,0 0 0 0 0,0 0-4 0 0,5 11 36 0 0,-5 4 4 0 0,-1-2 5 0 0,4 0 47 0 0,5 2 26 0 0,-5-9-33 0 0,0-1 0 0 0,0 1 0 0 0,1 7-85 0 0,1 10 196 0 0,1-19-57 0 0,-4-2-55 0 0,3 10 147 0 0,1-1-77 0 0,4-3-91 0 0,3 0-74 0 0,10 2-99 0 0,-4-2 19 0 0,-12-4 80 0 0,-7-4 12 0 0,1 0-1 0 0,-1 0 1 0 0,0-1 0 0 0,1 1 0 0 0,-1 0 0 0 0,1-1-1 0 0,0 1 1 0 0,-1 0 0 0 0,1-1 0 0 0,-1 0-1 0 0,1 1 1 0 0,0-1 0 0 0,-1 0 0 0 0,1 0-1 0 0,5 0-13 0 0,-1 0 36 0 0,14 0 125 0 0,-13 0-131 0 0,-2 0-44 0 0,-1-1-43 0 0,0 1-54 0 0,-1-1-62 0 0,-1 0-74 0 0,0 0-117 0 0,0-1-92 0 0,-1 0-80 0 0,0 1-67 0 0,0-1-181 0 0,0 0-52 0 0,3 0-1077 0 0,5 1-1100 0 0</inkml:trace>
  <inkml:trace contextRef="#ctx0" brushRef="#br0" timeOffset="3736.52">7604 2098 9096 0 0,'0'0'200'0'0,"3"0"33"0"0,-2 0-216 0 0,-1 0-1 0 0,1 0 1 0 0,0 0 0 0 0,-1 0-1 0 0,1 0 1 0 0,0 0-1 0 0,-1 0 1 0 0,1-1 0 0 0,0 1-1 0 0,-1 0 1 0 0,1 0 0 0 0,0-1-1 0 0,-1 1 1 0 0,1 0-1 0 0,-1-1-16 0 0,6-9 218 0 0,-1 7-180 0 0,0 1-32 0 0,-2-5 15 0 0,-3 3 55 0 0,0 4-76 0 0,0-2 158 0 0,0 1 181 0 0,0 1 301 0 0,2 0-329 0 0,-1 0-68 0 0,0 0-59 0 0,0 0-51 0 0,1 0 11 0 0,2 0-27 0 0,-3 0-61 0 0,0 0 39 0 0,1 0 101 0 0,-1 0 49 0 0,-1 3 117 0 0,2 8-72 0 0,4-2-59 0 0,-1 0-62 0 0,-1 0 20 0 0,0-2-39 0 0,0 5 42 0 0,2 17 170 0 0,-6-18-214 0 0,0 2 45 0 0,1-2-32 0 0,0 0 0 0 0,1-1 1 0 0,0 1-1 0 0,2 6-161 0 0,5 18 350 0 0,-5-16-204 0 0,3 13 114 0 0,-5-7-41 0 0,-2-6-57 0 0,-1 5 22 0 0,4 10 37 0 0,8 0 43 0 0,-6-5-68 0 0,1-14-84 0 0,-5-12-88 0 0,0 0 0 0 0,1 1-1 0 0,-1-1 1 0 0,-1 1-1 0 0,1-1 1 0 0,0 1-1 0 0,-1-1 1 0 0,0 1-1 0 0,0 0-23 0 0,0 8 66 0 0,-1 9 45 0 0,5-4-2 0 0,0-7-61 0 0,3 8 31 0 0,-5 1 20 0 0,-2-15-80 0 0,1 0-1 0 0,-1 0 0 0 0,1 0 0 0 0,0 0 1 0 0,0 0-1 0 0,0-1 0 0 0,1 1 1 0 0,-1 0-1 0 0,1-1 0 0 0,1 4-18 0 0,-2-6 4 0 0,-1-1 1 0 0,1 1-1 0 0,-1 0 1 0 0,1 0-1 0 0,-1 0 0 0 0,0 0 1 0 0,1 0-1 0 0,-1 0 1 0 0,0 0-1 0 0,0 1 0 0 0,0-1 1 0 0,0 0-1 0 0,0 0 1 0 0,0 0-1 0 0,0 0 0 0 0,0 0 1 0 0,0 0-5 0 0,-1 10 45 0 0,1 7 40 0 0,2-2-37 0 0,5-7-52 0 0,-3-5-50 0 0,-2-2-61 0 0,-1-1-132 0 0,-1-1-218 0 0,0 0 351 0 0,0 0 4 0 0,0 0-19 0 0,0 0-46 0 0,0 0-15 0 0,0 0-47 0 0,0 0-53 0 0,0 0-61 0 0,0 0-64 0 0,0 0-61 0 0,0 0-54 0 0,0 0-46 0 0,0 0-169 0 0,0 0-45 0 0,0 0-204 0 0,0 0-546 0 0</inkml:trace>
  <inkml:trace contextRef="#ctx0" brushRef="#br0" timeOffset="3932.57">7431 2429 8896 0 0,'0'0'200'0'0,"0"0"33"0"0,0 0 14 0 0,0 0-88 0 0,0 0-21 0 0,0 0 42 0 0,2 0 145 0 0,9 0 191 0 0,2 1-64 0 0,0-2-77 0 0,-1 0-89 0 0,-3 0-100 0 0,12-10 278 0 0,6 6-59 0 0,-6-6-11 0 0,-6 8-182 0 0,1 1-76 0 0,3-2-46 0 0,-10 1-58 0 0,1 1 0 0 0,0 0-1 0 0,-1 1 1 0 0,1 0 0 0 0,2 1-32 0 0,1-1 29 0 0,0 0 0 0 0,0-1-1 0 0,0-1 1 0 0,8-2-29 0 0,-18 4 5 0 0,21-3-2 0 0,11 5-52 0 0,-17-1 12 0 0,16 0-45 0 0</inkml:trace>
  <inkml:trace contextRef="#ctx0" brushRef="#br0" timeOffset="1170.62">4023 2224 8840 0 0,'0'0'197'0'0,"0"-3"24"0"0,0-7 19 0 0,0 10-236 0 0,0 0 0 0 0,0 0-1 0 0,0 0 1 0 0,0 0 0 0 0,0 0 0 0 0,0-1-1 0 0,0 1 1 0 0,0 0 0 0 0,0 0-1 0 0,0 0 1 0 0,0 0 0 0 0,0 0-1 0 0,0 0 1 0 0,0 0 0 0 0,0 0 0 0 0,0 0-1 0 0,0 0 1 0 0,0-1 0 0 0,0 1-1 0 0,0 0 1 0 0,0 0 0 0 0,0 0-1 0 0,0 0 1 0 0,0 0 0 0 0,0 0-1 0 0,0 0 1 0 0,0 0 0 0 0,0 0 0 0 0,0 0-1 0 0,0 0 1 0 0,1 0 0 0 0,-1-1-1 0 0,0 1 1 0 0,0 0 0 0 0,0 0-1 0 0,0 0 1 0 0,0 0 0 0 0,0 0 0 0 0,0 0-1 0 0,0 0 1 0 0,0 0 0 0 0,0 0-1 0 0,0 0 1 0 0,1 0 0 0 0,-1 0-1 0 0,0 0 1 0 0,0 0 0 0 0,0 0-1 0 0,0 0 1 0 0,0 0 0 0 0,0 0 0 0 0,0 0-1 0 0,0 0 1 0 0,0 0 0 0 0,0 0-1 0 0,1 0 1 0 0,-1 0-4 0 0,6 0 42 0 0,-2-3 53 0 0,-2-1 73 0 0,-1-2 91 0 0,-1 6-249 0 0,0 0 0 0 0,0 0-1 0 0,0 0 1 0 0,0 0 0 0 0,0 0 0 0 0,0 0 0 0 0,0 0 0 0 0,0-1-1 0 0,0 1 1 0 0,0 0 0 0 0,0 0 0 0 0,0 0 0 0 0,0 0 0 0 0,0 0-1 0 0,0 0 1 0 0,0 0 0 0 0,0 0 0 0 0,0 0 0 0 0,0 0-1 0 0,0-1 1 0 0,0 1 0 0 0,0 0 0 0 0,0 0 0 0 0,0 0 0 0 0,0 0-1 0 0,0 0 1 0 0,0 0 0 0 0,0 0 0 0 0,0 0 0 0 0,0 0 0 0 0,0 0-1 0 0,0 0 1 0 0,0 0 0 0 0,1 0 0 0 0,-1 0 0 0 0,0 0 0 0 0,0-1-1 0 0,0 1 1 0 0,0 0 0 0 0,0 0 0 0 0,0 0 0 0 0,0 0-1 0 0,0 0 1 0 0,0 0 0 0 0,0 0 0 0 0,0 0 0 0 0,1 0 0 0 0,-1 0-1 0 0,0 0 1 0 0,0 0 0 0 0,0 0 0 0 0,0 0 0 0 0,0 0 0 0 0,0 0-1 0 0,0 0 1 0 0,0 0 0 0 0,0 1-10 0 0,11-1 575 0 0,-8 0-21 0 0,-3 0-87 0 0,0 2-34 0 0,0-1-415 0 0,-1-1 0 0 0,1 0 0 0 0,0 1 0 0 0,0-1 0 0 0,0 1-1 0 0,0-1 1 0 0,1 1 0 0 0,-1-1 0 0 0,0 0 0 0 0,0 1 0 0 0,0-1 0 0 0,0 1-1 0 0,0-1 1 0 0,0 0 0 0 0,1 1 0 0 0,-1-1 0 0 0,0 0 0 0 0,0 1 0 0 0,1-1-1 0 0,-1 0 1 0 0,0 1 0 0 0,0-1 0 0 0,1 0 0 0 0,-1 1 0 0 0,0-1-1 0 0,1 0 1 0 0,-1 0 0 0 0,1 1 0 0 0,-1-1 0 0 0,0 0 0 0 0,1 0-18 0 0,6 5 273 0 0,-2 8 34 0 0,6 0-41 0 0,-9-10-77 0 0,-1 0-69 0 0,0 0-43 0 0,-1 1-37 0 0,0-1-5 0 0,1 0 30 0 0,9 15 253 0 0,-4 8 24 0 0,-1-10-103 0 0,1-1 0 0 0,-4 2-71 0 0,-3-3-83 0 0,1-1-39 0 0,0 24-8 0 0,3-22 4 0 0,8 6-13 0 0,-6 8 30 0 0,1-14-45 0 0,0 2 12 0 0,-5 1 28 0 0,2 3-28 0 0,2 1 44 0 0,-3-14-14 0 0,0 0 0 0 0,0 0-1 0 0,-1 0 1 0 0,0 9-56 0 0,-1-14 20 0 0,0 1 0 0 0,1-1 0 0 0,-1 1 1 0 0,1-1-1 0 0,0 1 0 0 0,0-1 0 0 0,0 0 0 0 0,0 1 0 0 0,1-1-20 0 0,3 12 87 0 0,0 12 21 0 0,1-12-40 0 0,-4-11-52 0 0,-1-1 0 0 0,0 0-1 0 0,0 0 1 0 0,0 1 0 0 0,-1-1-1 0 0,1 1 1 0 0,-1-1-1 0 0,1 2-15 0 0,-1 54 339 0 0,0-39-253 0 0,0 1-41 0 0,0-17-32 0 0,0 0 0 0 0,-1 0 1 0 0,1 0-1 0 0,-1-1 0 0 0,0 4-13 0 0,-6 8 57 0 0,6-14-49 0 0,0 0 0 0 0,1 0 0 0 0,-1 1 0 0 0,0-1 0 0 0,1 1 0 0 0,-1-1 0 0 0,1 0 0 0 0,0 1-1 0 0,-1-1 1 0 0,1 1 0 0 0,0 0-8 0 0,0 1 64 0 0,0-1 0 0 0,-1 4-35 0 0,-1-2-40 0 0,-2-1-43 0 0,-2-3-46 0 0,3 0-134 0 0,3 0 109 0 0,0 0-62 0 0,0 0-84 0 0,0 0 85 0 0,0 0-41 0 0,0 0-43 0 0,0 0-41 0 0,0 0-38 0 0,0 0-33 0 0,0 0-248 0 0,0 0-55 0 0,0 0-807 0 0,0 0-634 0 0,0 0-1206 0 0</inkml:trace>
  <inkml:trace contextRef="#ctx0" brushRef="#br0" timeOffset="1541.55">3865 2587 7312 0 0,'0'0'165'0'0,"0"0"22"0"0,0 0 9 0 0,0 0-61 0 0,0 0-14 0 0,0 0 37 0 0,0 0 128 0 0,0-3 236 0 0,0 2-400 0 0,0-3-7 0 0,0 2 17 0 0,0 1-23 0 0,0-1 39 0 0,0 1 48 0 0,0-1 54 0 0,3 2 225 0 0,8-2-101 0 0,-2-4-76 0 0,0 1-71 0 0,1 0 81 0 0,4 0-2 0 0,-1-1-48 0 0,-3 1-36 0 0,12-4 116 0 0,2 3-101 0 0,-22 5-225 0 0,5-1 58 0 0,1-1 0 0 0,0-1 1 0 0,5-2-71 0 0,11-5 122 0 0,-4 4 12 0 0,-2 0-48 0 0,-2 1-20 0 0,-1 1-1 0 0,11-2-65 0 0,-14 5 23 0 0,-4 1-5 0 0,0-1 0 0 0,-1 0 0 0 0,1 0 0 0 0,-1-1 0 0 0,0 1 0 0 0,1-2-18 0 0,4-1 36 0 0,1 0-51 0 0,6 0-79 0 0,0 1-56 0 0,9-3-110 0 0,-11 1 117 0 0,-11 4 123 0 0,-1 1-34 0 0,0-1-39 0 0,0 0-39 0 0,0 1-45 0 0,0 0-46 0 0,0-1-50 0 0,-1 1-53 0 0,2 0-190 0 0,0-1-104 0 0,0 1-112 0 0,-1-1-118 0 0,4-2-728 0 0,1-5-890 0 0</inkml:trace>
  <inkml:trace contextRef="#ctx0" brushRef="#br0" timeOffset="1940.43">4591 2303 5064 0 0,'0'0'108'0'0,"0"0"17"0"0,0 3 14 0 0,0 19-5 0 0,-1-13-105 0 0,0 1-27 0 0,-4 0-8 0 0,-1-4 77 0 0,4-3 51 0 0,1-3 140 0 0,1 3 242 0 0,0 19 247 0 0,0 0-58 0 0,0 1-58 0 0,0-1-57 0 0,0 1-56 0 0,0 0-55 0 0,0-1-56 0 0,0 0-54 0 0,0-2-86 0 0,0-1-42 0 0,1-6-87 0 0,1 1 35 0 0,2 3 311 0 0,2 0 0 0 0,3 10-488 0 0,-2-7 305 0 0,-4-11-139 0 0,-2-1-43 0 0,-1 0-19 0 0,-1 1 4 0 0,-1 0-4 0 0,3-1-7 0 0,0 0 17 0 0,1 1 42 0 0,0-3-101 0 0,2 6 84 0 0,0 0 61 0 0,-1 3 75 0 0,-2 1 88 0 0,-1-8-97 0 0,0 0-80 0 0,0 2-43 0 0,0 11 124 0 0,0-14-130 0 0,0-1 4 0 0,0-1 41 0 0,0 1 51 0 0,0-1 59 0 0,0-2-136 0 0,0-3-16 0 0,0 0-4 0 0,0 0 0 0 0,0-3-12 0 0,-1-5-73 0 0,1 4-42 0 0,-1 1 1 0 0,1-1-1 0 0,0 1 1 0 0,1-1-1 0 0,-1 1 1 0 0,0-1-1 0 0,1 1 1 0 0,0-1-1 0 0,0-1-9 0 0,3-3 11 0 0,8-18 64 0 0,2 2-45 0 0,-2 3 34 0 0,6-12-37 0 0,3 1-53 0 0,-18 28 19 0 0,0 0 0 0 0,1 0 1 0 0,0 0-1 0 0,0 1 0 0 0,0-1 1 0 0,0 1-1 0 0,0 0 0 0 0,0 0 1 0 0,1 0-1 0 0,0 1 0 0 0,-1 0 0 0 0,4-2 7 0 0,-5 3 0 0 0,-1 1 0 0 0,1-1 0 0 0,-1 0 0 0 0,1 1 0 0 0,-1-1 0 0 0,0 0 0 0 0,1-1 0 0 0,-1 1 0 0 0,0 0 0 0 0,0-1 0 0 0,0 1 0 0 0,0-1 0 0 0,0 0 0 0 0,0 0 0 0 0,0 0 0 0 0,-1 1-1 0 0,1-1 0 0 0,0 1 0 0 0,0 0 1 0 0,0 0-1 0 0,0-1 0 0 0,0 1 0 0 0,0 1 0 0 0,0-1 1 0 0,1 0-1 0 0,-1 0 0 0 0,0 1 0 0 0,1-1 1 0 0,31 0-52 0 0,-18 1 26 0 0,0 2-31 0 0,2 5 36 0 0,-7-3 19 0 0,0 0 27 0 0,1 1 0 0 0,-1 0 0 0 0,3 2-25 0 0,-12-7 1 0 0,13 14 63 0 0,-7-7-21 0 0,4 6-1 0 0,0-4-35 0 0,-7-7-7 0 0,-4-2 0 0 0,-1 0 0 0 0,1 1 0 0 0,0-1 0 0 0,-1 0 0 0 0,1 1 0 0 0,-1-1 0 0 0,1 0 0 0 0,-1 1 0 0 0,1-1 0 0 0,0 1 0 0 0,-1-1 0 0 0,0 1 0 0 0,1-1 0 0 0,-1 1 0 0 0,1-1 0 0 0,-1 1 0 0 0,0-1 0 0 0,1 1 0 0 0,-1 0 0 0 0,0-1 0 0 0,1 1 0 0 0,-1 0 0 0 0,2 4 0 0 0,12 11 0 0 0,-1 0 0 0 0,-11-1 14 0 0,-2-6 9 0 0,0-5-38 0 0,0-1-49 0 0,3-3-98 0 0,-2 0 79 0 0,5 1 19 0 0,-4-1-12 0 0,0 0-92 0 0,-1 0 39 0 0,0-1-36 0 0,-2 2-82 0 0,1 0 46 0 0,0 0 39 0 0,0 0 34 0 0,1 2-73 0 0,1 3-135 0 0,-1-6 131 0 0,1 2-104 0 0,7-1-431 0 0,-5-1 385 0 0,0 0-32 0 0,0 0-97 0 0,-2 0 71 0 0,-1 0-72 0 0,0 0 134 0 0,-1 0-36 0 0,1 0-481 0 0,0 0-299 0 0,-1 0-725 0 0</inkml:trace>
  <inkml:trace contextRef="#ctx0" brushRef="#br0" timeOffset="2351.77">5238 2792 7080 0 0,'2'0'157'0'0,"11"-3"10"0"0,1-7 39 0 0,-6 6-78 0 0,0 5-60 0 0,-6-1-58 0 0,0 0-11 0 0,0 0-1 0 0,-1 0 1 0 0,1-1 0 0 0,0 1 0 0 0,0 0 0 0 0,-1-1-1 0 0,1 0 1 0 0,0 1 0 0 0,-1-1 0 0 0,1 0-1 0 0,-1 0 1 0 0,1 0 0 0 0,-1 0 0 0 0,1 0 0 0 0,-1 0-1 0 0,0 0 1 0 0,1-1 0 0 0,-1 1 0 0 0,0-1 1 0 0,7-5 42 0 0,0 1 56 0 0,-1 4 116 0 0,0-1 175 0 0,-5-1-103 0 0,4-2 214 0 0,6 2-44 0 0,2-1 71 0 0,2-5 77 0 0,-13 8-471 0 0,0-1 1 0 0,0 1-1 0 0,0 0 0 0 0,0 0 0 0 0,1 0 1 0 0,0-1-134 0 0,8-3 376 0 0,0-3-69 0 0,4-5 119 0 0,-11 12-328 0 0,-5 2-77 0 0,1 0 0 0 0,0-1-1 0 0,-1 1 1 0 0,1 0-1 0 0,-1-1 1 0 0,1 1-1 0 0,0 0 1 0 0,-1-1 0 0 0,1 1-1 0 0,-1-1 1 0 0,1 1-1 0 0,-1-1 1 0 0,1 1-1 0 0,-1-1 1 0 0,1 1 0 0 0,-1-1-1 0 0,0 1 1 0 0,1-1-1 0 0,-1 0 1 0 0,0 1-1 0 0,0-1 1 0 0,1 0-21 0 0,1-4 77 0 0,-1 4-58 0 0,-1 0-1 0 0,1 0 1 0 0,0 0-1 0 0,-1 1 1 0 0,1-1 0 0 0,0 0-1 0 0,0 0 1 0 0,0 0-1 0 0,0 1 1 0 0,0-1-1 0 0,0 1 1 0 0,0-1-1 0 0,0 1 1 0 0,0-1-1 0 0,0 1 1 0 0,0-1-19 0 0,10-5 241 0 0,-5-5-85 0 0,0 7-80 0 0,-5 4-71 0 0,-1-1-1 0 0,1 1 1 0 0,-1 0-1 0 0,0 0 0 0 0,1-1 1 0 0,-1 1-1 0 0,1 0 1 0 0,-1-1-1 0 0,0 1 1 0 0,1 0-1 0 0,-1-1 1 0 0,0 1-1 0 0,1-1 1 0 0,-1 1-1 0 0,0-1 1 0 0,0 1-1 0 0,0 0 1 0 0,1-1-1 0 0,-1 1 1 0 0,0-1-1 0 0,0 1 1 0 0,0-1-1 0 0,0 1 1 0 0,0-1-1 0 0,0 1 1 0 0,0-1-1 0 0,0 1 1 0 0,0-1-1 0 0,0 1 1 0 0,0-1-1 0 0,0 1 1 0 0,0-1-5 0 0,0 0 4 0 0,0 1 0 0 0,-1-1-1 0 0,1 1 1 0 0,0-1 0 0 0,0 1 0 0 0,0-1 0 0 0,0 1 0 0 0,0-1 0 0 0,0 1 0 0 0,0-1 0 0 0,0 1 0 0 0,0-1 0 0 0,1 1 0 0 0,-1-1 0 0 0,0 1 0 0 0,0-1 0 0 0,0 1 0 0 0,1-1 0 0 0,-1 1 0 0 0,0-1 0 0 0,0 1 0 0 0,1-1 0 0 0,-1 1 0 0 0,0 0 0 0 0,1-1 0 0 0,-1 1 0 0 0,0 0 0 0 0,1-1 0 0 0,-1 1 0 0 0,1 0 0 0 0,-1-1 0 0 0,1 1 0 0 0,-1 0 0 0 0,1 0 0 0 0,-1 0 0 0 0,1-1-1 0 0,-1 1 1 0 0,1 0 0 0 0,-1 0 0 0 0,1 0 0 0 0,-1 0 0 0 0,1 0 0 0 0,-1 0 0 0 0,1 0 0 0 0,-1 0 0 0 0,1 0-4 0 0,-1 0 2 0 0,0 0-1 0 0,0 0 0 0 0,0 0 0 0 0,0 0 1 0 0,0 0-1 0 0,1 0 0 0 0,-1 0 1 0 0,0 0-1 0 0,0 0 0 0 0,0 0 0 0 0,0 0 1 0 0,0 0-1 0 0,0 0 0 0 0,0 0 1 0 0,0 0-1 0 0,0 0 0 0 0,0 0 0 0 0,1 0 1 0 0,-1 0-1 0 0,0 0 0 0 0,0 0 1 0 0,0 0-1 0 0,0 0 0 0 0,0 0 0 0 0,0 0 1 0 0,0 0-1 0 0,0 0 0 0 0,0 0 1 0 0,0 0-1 0 0,0 0 0 0 0,0-1 0 0 0,0 1 1 0 0,1 0-1 0 0,-1 0 0 0 0,0 0 1 0 0,0 0-1 0 0,0 0 0 0 0,0 0 0 0 0,0 0 1 0 0,0 0-1 0 0,0 0 0 0 0,0 0 1 0 0,0 0-1 0 0,0-1 0 0 0,0 1 0 0 0,0 0 1 0 0,0 0-1 0 0,0 0 0 0 0,0 0 1 0 0,0 0-1 0 0,0 0 0 0 0,0 0 0 0 0,0 0 1 0 0,0 0-1 0 0,0 0 0 0 0,0 0 1 0 0,0-1-2 0 0,-1 0 15 0 0,1-1 0 0 0,0 1 0 0 0,0-1 0 0 0,-1 1 0 0 0,1-1 0 0 0,-1 1 1 0 0,1-1-1 0 0,-1 1 0 0 0,0 0 0 0 0,1-1 0 0 0,-1 1 0 0 0,0 0 0 0 0,0-1-15 0 0,-5-4 36 0 0,7 5 39 0 0,0 1-33 0 0,6-4-9 0 0,-5 4-7 0 0,-2-1-23 0 0,1 1 1 0 0,-1-1-1 0 0,0 1 1 0 0,0 0 0 0 0,0-1-1 0 0,1 1 1 0 0,-1-1-1 0 0,0 1 1 0 0,0-1 0 0 0,0 1-1 0 0,0-1 1 0 0,0 1 0 0 0,0-1-1 0 0,0 1 1 0 0,0-1-1 0 0,0 1 1 0 0,0-1 0 0 0,0 1-1 0 0,0-1 1 0 0,0 1-1 0 0,-1-1 1 0 0,1 1 0 0 0,0-1-1 0 0,0 1 1 0 0,0-1 0 0 0,-1 1-1 0 0,1-1 1 0 0,0 1-1 0 0,-1 0 1 0 0,1-1-4 0 0,-9-10 108 0 0,8 11-106 0 0,-1-3 140 0 0,-1 0 2 0 0,-7-7-8 0 0,6 7-51 0 0,1 2-39 0 0,-6 2-18 0 0,6-1-3 0 0,-20 0 141 0 0,15 0-172 0 0,-22 2 5 0 0,20 3 4 0 0,2 1 11 0 0,-3-1 32 0 0,10-5-43 0 0,0 1-1 0 0,0-1 1 0 0,0 0 0 0 0,0 1 0 0 0,0-1-1 0 0,0 1 1 0 0,0 0 0 0 0,0-1 0 0 0,0 1-1 0 0,0 0 1 0 0,0-1 0 0 0,0 1 0 0 0,0 0-1 0 0,1 0 1 0 0,-1 0 0 0 0,0 0 0 0 0,0 0 0 0 0,0 1-3 0 0,-1 3 18 0 0,2-5-15 0 0,0 1 0 0 0,-1 0-1 0 0,1-1 1 0 0,0 1 0 0 0,-1-1 0 0 0,1 1 0 0 0,0 0 0 0 0,-1-1 0 0 0,1 1 0 0 0,-1-1 0 0 0,1 1 0 0 0,-1-1-1 0 0,1 1 1 0 0,-1-1 0 0 0,1 0 0 0 0,-1 1 0 0 0,1-1 0 0 0,-1 1 0 0 0,0-1 0 0 0,1 0 0 0 0,-1 0 0 0 0,0 1-3 0 0,-4 1-2 0 0,2 0-5 0 0,0 0 0 0 0,0 0 1 0 0,1 1-1 0 0,-1-1 1 0 0,1 1-1 0 0,-1 0 1 0 0,1-1-1 0 0,0 1 1 0 0,0 0-1 0 0,0 0 0 0 0,1 1 1 0 0,-1-1-1 0 0,1 0 1 0 0,-1 0-1 0 0,0 4 7 0 0,-10 19 13 0 0,10-24-9 0 0,-8 13 44 0 0,6-9-6 0 0,1 0 0 0 0,0 0 0 0 0,0 0 0 0 0,-1 5-42 0 0,-1 16 115 0 0,-1-12-27 0 0,4-12-67 0 0,1 1-1 0 0,0-1 1 0 0,0 0 0 0 0,0 1 0 0 0,1-1 0 0 0,-1 0 0 0 0,1 1-1 0 0,-1 1-20 0 0,1 14 136 0 0,0 6 18 0 0,3-6-60 0 0,1-9-56 0 0,2 2 58 0 0,-3-7-5 0 0,0 1 1 0 0,1-1 0 0 0,-1 0 0 0 0,1 0 0 0 0,3 2-92 0 0,4 1 135 0 0,3-1-28 0 0,-1-2-55 0 0,-3-3-51 0 0,-1 0-1 0 0,1-1 0 0 0,0 0 0 0 0,-1 0 0 0 0,1-1 0 0 0,2 0 0 0 0,-6 0-98 0 0,0 0 75 0 0,-1 0 48 0 0,13 0 134 0 0,-10 0-123 0 0,-3 0-45 0 0,1 0-34 0 0,-1 0-42 0 0,0 0-50 0 0,1 0-85 0 0,0 0-82 0 0,-1 0-95 0 0,1 0-105 0 0,-1 0-116 0 0,-2 0 262 0 0,0 0-34 0 0,-1 0-34 0 0,1 0-36 0 0,-1 0-37 0 0,1 0-39 0 0,9 0-1653 0 0,7 0-1250 0 0</inkml:trace>
  <inkml:trace contextRef="#ctx0" brushRef="#br0" timeOffset="-619.3">1325 2524 6952 0 0,'0'0'201'0'0,"0"0"-45"0"0,0 0 1 0 0,0 0 64 0 0,0 0 194 0 0,0 0 357 0 0,0 0 27 0 0,0 0-325 0 0,0 0-188 0 0,0 0-39 0 0,3 3 71 0 0,3 5-7 0 0,10 19 525 0 0,-12-18-608 0 0,-4-9-224 0 0,2 5 129 0 0,-1 0 45 0 0,0 14 507 0 0,-2-11-445 0 0,1-2-122 0 0,0-1-75 0 0,0 4 95 0 0,0 40 360 0 0,0-38-343 0 0,0 1 56 0 0,0-10-190 0 0,0-1 1 0 0,1 1-1 0 0,-1 0 1 0 0,1-1-1 0 0,-1 1 1 0 0,1 0-1 0 0,0-1 1 0 0,-1 1 0 0 0,1-1-1 0 0,0 1 1 0 0,1 0-22 0 0,3 7 67 0 0,-2 7 14 0 0,-4-10-50 0 0,1-4-26 0 0,0-1 1 0 0,0 1-1 0 0,0 0 1 0 0,0-1-1 0 0,0 1 1 0 0,0 0 0 0 0,0-1-1 0 0,1 1 1 0 0,-1 0-1 0 0,1-1 1 0 0,-1 1-1 0 0,1 1-5 0 0,6 1 80 0 0,-2-1 13 0 0,-4 2 5 0 0,-1 4 61 0 0,0-6-105 0 0,0 1-66 0 0,0 1-40 0 0,0 7-174 0 0,0-10 156 0 0,0-1 4 0 0,0 0-7 0 0,0-1-21 0 0,0 0-39 0 0,0 1-17 0 0,0-1-40 0 0,0 0-47 0 0,0 0-52 0 0,0 0-56 0 0,0 0-53 0 0,0 0-46 0 0,0 0-41 0 0,0 0-142 0 0,0 0-41 0 0,0 0-172 0 0,0 0-463 0 0</inkml:trace>
  <inkml:trace contextRef="#ctx0" brushRef="#br0" timeOffset="-457.2">1262 2477 8376 0 0,'0'0'190'0'0,"3"-3"28"0"0,7-8 8 0 0,-10 11-222 0 0,1 0-1 0 0,-1 0 1 0 0,0 0-1 0 0,0 0 1 0 0,0 0-1 0 0,0 0 1 0 0,0 0-1 0 0,0 0 1 0 0,0 0-1 0 0,0 0 0 0 0,1 0 1 0 0,-1 0-1 0 0,0-1 1 0 0,0 1-1 0 0,0 0 1 0 0,0 0-1 0 0,0 0 1 0 0,0 0-1 0 0,0 0 1 0 0,0 0-1 0 0,0 0 1 0 0,0 0-1 0 0,0-1 0 0 0,0 1 1 0 0,0 0-1 0 0,0 0 1 0 0,0 0-1 0 0,0 0 1 0 0,0 0-1 0 0,0 0 1 0 0,0-1-1 0 0,0 1 1 0 0,0 0-1 0 0,0 0 1 0 0,0 0-1 0 0,0 0 0 0 0,0 0 1 0 0,0 0-1 0 0,0 0 1 0 0,0-1-1 0 0,0 1 1 0 0,0 0-1 0 0,0 0 1 0 0,0 0-1 0 0,0 0 1 0 0,0 0-1 0 0,-1 0 1 0 0,1 0-1 0 0,0 0 0 0 0,0 0 1 0 0,0-1-1 0 0,0 1 1 0 0,0 0-1 0 0,0 0 1 0 0,0 0-1 0 0,0 0 1 0 0,-1 0-4 0 0,-3-5 34 0 0,3 4-34 0 0,1 1 1 0 0,0-1-1 0 0,0 0 1 0 0,-1 1-1 0 0,1-1 1 0 0,0 1-1 0 0,0-1 1 0 0,0 1 0 0 0,0-1-1 0 0,0 1 1 0 0,0-1-1 0 0,0 0 1 0 0,0 1-1 0 0,0-1 1 0 0,0 1 0 0 0,0-1-1 0 0,0 1 1 0 0,0-1-1 0 0,0 0 1 0 0,0 1-1 0 0,1-1 0 0 0,4-7 75 0 0,-3 6 54 0 0,-1 1 148 0 0,-1-1 239 0 0,0 1-498 0 0,0 1-1 0 0,0-1 0 0 0,0 1 1 0 0,0 0-1 0 0,0-1 0 0 0,0 1 0 0 0,0 0 1 0 0,0-1-1 0 0,0 1 0 0 0,0-1 1 0 0,0 1-1 0 0,0 0 0 0 0,0-1 1 0 0,0 1-1 0 0,0 0 0 0 0,0-1 0 0 0,1 1 1 0 0,-1-1-1 0 0,0 1 0 0 0,0 0 1 0 0,0 0-1 0 0,1-1 0 0 0,-1 1 1 0 0,0 0-1 0 0,0-1 0 0 0,1 1 1 0 0,-1 0-1 0 0,0 0 0 0 0,1-1 0 0 0,-1 1 1 0 0,0 0-1 0 0,1 0 0 0 0,-1 0 1 0 0,0 0-1 0 0,1-1 0 0 0,-1 1 1 0 0,1 0-18 0 0,5 0 247 0 0,2 0-10 0 0,-4-1-160 0 0,0-2-37 0 0,-2 0-43 0 0,1-1 101 0 0,-2 2-40 0 0,0 0-52 0 0,0 2-35 0 0,0-1-40 0 0,0 0-26 0 0,1 1-39 0 0,0 0-45 0 0,0 0-49 0 0,-2 0-24 0 0,1 0-43 0 0,-1 0-37 0 0,1 0-35 0 0,-1 0-110 0 0,0 0-32 0 0,0 0-1136 0 0</inkml:trace>
  <inkml:trace contextRef="#ctx0" brushRef="#br0" timeOffset="-1264.61">915 2240 6160 0 0,'0'0'133'0'0,"0"0"23"0"0,0 0 13 0 0,-3 0-18 0 0,3 0-53 0 0,-1 0-62 0 0,0 0-51 0 0,-1 0-151 0 0,1 0 125 0 0,0 0 65 0 0,0 0 86 0 0,0 0 82 0 0,-1 0 108 0 0,2 0-103 0 0,-1 0 34 0 0,0 0 36 0 0,0 0 40 0 0,1-3 520 0 0,0 2-754 0 0,0-1 82 0 0,0 0 71 0 0,-1 0 58 0 0,1 1 40 0 0,-1-1 33 0 0,-1-3 906 0 0,1 3-746 0 0,0 1-51 0 0,-1-1-94 0 0,2 1-230 0 0,-1 0-36 0 0,0 0-43 0 0,1 1-45 0 0,-1-1-52 0 0,0 0-54 0 0,1 1-59 0 0,-1-1-64 0 0,-1-2 581 0 0,2 3-26 0 0,-9 0-44 0 0,1 0-61 0 0,0 0-52 0 0,0 0-43 0 0,-1 0-11 0 0,-17 0 146 0 0,15 0-131 0 0,9 0-127 0 0,0 1 0 0 0,0-1 0 0 0,1 0 0 0 0,-1 0 0 0 0,0 1 0 0 0,0-1 0 0 0,1 1 0 0 0,-1 0 0 0 0,0-1 0 0 0,1 1 0 0 0,-1 0 0 0 0,1 0 0 0 0,-1 0-21 0 0,-11 5 154 0 0,2-4-19 0 0,-3-2 15 0 0,0 0-67 0 0,-32 0 7 0 0,26 0 16 0 0,9 2-33 0 0,-1 4-9 0 0,-1 0 29 0 0,-1-4 31 0 0,-28-2 47 0 0,36 3-128 0 0,-4 10-22 0 0,7 2 22 0 0,3-9-41 0 0,1 24 8 0 0,-1-29-11 0 0,0-1 1 0 0,0 1 0 0 0,0-1 0 0 0,0 1 0 0 0,1-1 0 0 0,-1 0 0 0 0,0 1 0 0 0,0-1 0 0 0,0 1 0 0 0,1-1 0 0 0,-1 0 0 0 0,0 1-1 0 0,0-1 1 0 0,1 0 0 0 0,-1 1 0 0 0,0-1 0 0 0,1 0 0 0 0,-1 1 0 0 0,0-1 0 0 0,1 0 0 0 0,-1 0 0 0 0,0 1 0 0 0,7 4 0 0 0,-6-4 0 0 0,-1 0 0 0 0,0-1 0 0 0,0 1 0 0 0,1 0 0 0 0,-1 0 0 0 0,0-1 0 0 0,0 1 0 0 0,0 0 0 0 0,0-1 0 0 0,0 1 0 0 0,0 0 0 0 0,0 0 0 0 0,0-1 0 0 0,0 1 0 0 0,0 0 0 0 0,-1-1 0 0 0,1 1 0 0 0,0 0 0 0 0,0-1 0 0 0,-1 1 0 0 0,1 0 0 0 0,0-1 0 0 0,-1 1 0 0 0,1 0 0 0 0,-1-1 0 0 0,1 1 0 0 0,-1-1 0 0 0,1 1 0 0 0,-4 8 0 0 0,11 10 0 0 0,-6-15 1 0 0,0 1-1 0 0,0-1 0 0 0,-1 1 1 0 0,0-1-1 0 0,0 1 0 0 0,0 1 0 0 0,0 5 9 0 0,0-9-5 0 0,0 0 0 0 0,0-1 0 0 0,1 1 0 0 0,-1-1-1 0 0,0 1 1 0 0,1-1 0 0 0,-1 1 0 0 0,1-1 0 0 0,0 1 0 0 0,-1-1 0 0 0,1 1-1 0 0,0-1 1 0 0,0 0-4 0 0,5 13 3 0 0,-3 4 0 0 0,-3 17 67 0 0,0 0-3 0 0,2-16-60 0 0,4-3 16 0 0,-5-13-13 0 0,1 0-1 0 0,-1 0 0 0 0,0 0 0 0 0,0 0 1 0 0,-1 1-1 0 0,1-1 0 0 0,-1 0 1 0 0,0 0-1 0 0,1 1-9 0 0,-1-2 5 0 0,0 1 0 0 0,0-1 0 0 0,0 1 1 0 0,1 0-1 0 0,-1-1 0 0 0,1 1 0 0 0,-1-1 0 0 0,1 0 0 0 0,0 1 1 0 0,0-1-1 0 0,1 2-5 0 0,4 9 44 0 0,-4 6 39 0 0,2 11 170 0 0,3-6-83 0 0,-4-18-143 0 0,-1 8 82 0 0,-2-2-64 0 0,-1-10-45 0 0,1 0 1 0 0,0 0 0 0 0,0 0-1 0 0,0 0 1 0 0,0 0-1 0 0,1 0 1 0 0,-1-1 0 0 0,0 1-1 0 0,1 0 1 0 0,-1 0-1 0 0,2 1 0 0 0,8 13 0 0 0,-7 0 20 0 0,-3-12 9 0 0,0-2-28 0 0,0 2 30 0 0,0 3 49 0 0,0 7 70 0 0,0-3-132 0 0,0 13-85 0 0,-2 2 15 0 0,-1-23-20 0 0,-2-3-38 0 0,2 0 16 0 0,0 0-233 0 0,3 0 174 0 0,0 0-49 0 0,0 0-77 0 0,0 0 90 0 0,0 0-39 0 0,0 0-41 0 0,0 0-40 0 0,0 0-413 0 0,0 0 102 0 0,0 0-54 0 0,0 0-790 0 0,0 0-619 0 0,0 0-1179 0 0</inkml:trace>
  <inkml:trace contextRef="#ctx0" brushRef="#br0" timeOffset="-887.06">552 2697 9040 0 0,'0'0'200'0'0,"0"0"33"0"0,3 0 15 0 0,10 0-36 0 0,6 0 115 0 0,-7-3-64 0 0,0-3 178 0 0,-3 1-9 0 0,2 4-44 0 0,-5 0-151 0 0,-1 0-41 0 0,2-2 38 0 0,-1 0-48 0 0,6-3 158 0 0,-1 4-45 0 0,3-1 52 0 0,-4-2-84 0 0,0 0-66 0 0,4 2-46 0 0,9 2-26 0 0,-19 1-110 0 0,0-1 0 0 0,0 1 0 0 0,0-1 0 0 0,0 0 0 0 0,0-1 0 0 0,0 1 0 0 0,0-1 0 0 0,-1 0 0 0 0,2 0-19 0 0,14-2 65 0 0,12 5-17 0 0,-21-1-18 0 0,-8 0-29 0 0,0 0 0 0 0,0 0 1 0 0,0 0-1 0 0,-1 0 0 0 0,1-1 0 0 0,0 1 0 0 0,0-1 1 0 0,-1 1-1 0 0,1-1 0 0 0,0 0 0 0 0,-1 1 1 0 0,1-1-1 0 0,0 0 0 0 0,0-1-1 0 0,-1 1-1 0 0,1 0 0 0 0,-1 1 0 0 0,1-1-1 0 0,0 0 1 0 0,-1 0 0 0 0,1 1 0 0 0,0-1 0 0 0,-1 1 0 0 0,1-1 0 0 0,0 1 0 0 0,0 0-1 0 0,0 0 1 0 0,-1-1 0 0 0,2 2 1 0 0,4-1 50 0 0,1 0-58 0 0,2 0-48 0 0,-1 0-43 0 0,4 0-64 0 0,-1 0-37 0 0,18 0-494 0 0,-11 0 118 0 0</inkml:trace>
  <inkml:trace contextRef="#ctx0" brushRef="#br0" timeOffset="7672.5">9781 2555 9008 0 0,'0'0'200'0'0,"0"-2"33"0"0,0-9 15 0 0,0 11-244 0 0,0 0-1 0 0,0 0 1 0 0,0 0 0 0 0,0 0 0 0 0,0 0-1 0 0,0 0 1 0 0,0 0 0 0 0,0 0 0 0 0,0-1-1 0 0,0 1 1 0 0,0 0 0 0 0,0 0-1 0 0,0 0 1 0 0,0 0 0 0 0,0 0 0 0 0,0 0-1 0 0,0 0 1 0 0,0 0 0 0 0,0 0-1 0 0,0 0 1 0 0,0-1 0 0 0,0 1 0 0 0,0 0-1 0 0,1 0 1 0 0,-1 0 0 0 0,0 0-1 0 0,0 0 1 0 0,0 0 0 0 0,0 0 0 0 0,0 0-1 0 0,0 0 1 0 0,0 0 0 0 0,0 0 0 0 0,0 0-1 0 0,0 0 1 0 0,0 0 0 0 0,0 0-1 0 0,0 0 1 0 0,1 0 0 0 0,-1-1 0 0 0,0 1-1 0 0,0 0 1 0 0,0 0 0 0 0,0 0-1 0 0,0 0 1 0 0,0 0 0 0 0,0 0 0 0 0,0 0-1 0 0,0 0 1 0 0,0 0 0 0 0,1 0-1 0 0,-1 0 1 0 0,0 0 0 0 0,0 1 0 0 0,0-1-1 0 0,0 0 1 0 0,0 0-4 0 0,2 0 4 0 0,-1-1 1 0 0,1 1-1 0 0,0 0 1 0 0,-1-1-1 0 0,1 1 1 0 0,-1-1-1 0 0,1 1 1 0 0,-1-1-1 0 0,1 0 0 0 0,-1 0 1 0 0,0 0-1 0 0,1 0-4 0 0,-1 0-1 0 0,1 0 1 0 0,0 0-1 0 0,0 0 0 0 0,-1 1 0 0 0,1-1 0 0 0,0 0 0 0 0,0 1 0 0 0,0-1 0 0 0,0 1 0 0 0,0-1 1 0 0,0 1-1 0 0,1 0 1 0 0,4 0 26 0 0,-1 0 36 0 0,0 0 39 0 0,1-1 39 0 0,-2-1 41 0 0,3-3 75 0 0,2 0 115 0 0,4 2 100 0 0,-7 3-215 0 0,5 0 129 0 0,0-3-64 0 0,-3-1-136 0 0,1-2 68 0 0,3 3 59 0 0,-6 3-149 0 0,-1-2-35 0 0,4-4 45 0 0,-1 1-84 0 0,2 0 30 0 0,1-1-3 0 0,-8 2-37 0 0,3-2 40 0 0,11-4-45 0 0,-7 4-54 0 0,2-4 54 0 0,0-1-11 0 0,4 1-54 0 0,0-1 1 0 0,-11 8 45 0 0,4 4-44 0 0,-10-1-5 0 0,0 0-6 0 0,0 0 1 0 0,0 0 0 0 0,0 0 0 0 0,0 0 0 0 0,0 0 0 0 0,0 0-1 0 0,1 0 1 0 0,-1 0 0 0 0,0 0 0 0 0,0 0 0 0 0,0 0 0 0 0,0 0-1 0 0,0 0 1 0 0,0 0 0 0 0,0 0 0 0 0,0 0 0 0 0,0 0 0 0 0,0 0 0 0 0,1 0-1 0 0,-1 0 1 0 0,0 0 0 0 0,0 0 0 0 0,0 0 0 0 0,0 0 0 0 0,0 0-1 0 0,0-1 1 0 0,0 1 0 0 0,0 0 0 0 0,0 0 0 0 0,0 0 0 0 0,0 0-1 0 0,0 0 1 0 0,0 0 0 0 0,0 0 0 0 0,1 0 0 0 0,-1 0 0 0 0,0 0 0 0 0,0 0-1 0 0,0 0 1 0 0,0 0 0 0 0,0-1 0 0 0,0 1 0 0 0,0 0 0 0 0,0 0-1 0 0,0 0 1 0 0,0 0 0 0 0,0 0 0 0 0,0 0 0 0 0,0 0 0 0 0,0 0-1 0 0,0 0 1 0 0,0 0 0 0 0,0-1 0 0 0,0 1 0 0 0,0 0 0 0 0,0 0 0 0 0,0 0-1 0 0,0-13 22 0 0,-3-3 0 0 0,-3 8-36 0 0,-7 2-118 0 0,-2 4-25 0 0,5 2 99 0 0,9 0 57 0 0,1 0 1 0 0,-1 1-1 0 0,1-1 1 0 0,-1 0-1 0 0,1 0 1 0 0,0 0-1 0 0,-1 0 1 0 0,1 0 0 0 0,-1 0-1 0 0,1 0 1 0 0,-1 0-1 0 0,1 0 1 0 0,-1 0-1 0 0,1 0 1 0 0,0 0-1 0 0,-1 0 1 0 0,1-1-1 0 0,-1 1 1 0 0,1 0 0 0 0,-1 0-1 0 0,1 0 1 0 0,0-1-1 0 0,-1 1 1 0 0,1 0-1 0 0,0 0 1 0 0,-1-1-1 0 0,1 1 1 0 0,0 0-1 0 0,-1-1 1 0 0,1 1 0 0 0,0 0-1 0 0,-1-1 1 0 0,1 1-1 0 0,0-1 1 0 0,0 1-1 0 0,0-1 1 0 0,-1 1 0 0 0,1 0 0 0 0,0-1 1 0 0,0 1-1 0 0,0-1 0 0 0,0 1 0 0 0,-1 0 0 0 0,1-1 0 0 0,0 1 0 0 0,0 0 0 0 0,-1-1 0 0 0,1 1 0 0 0,0 0 0 0 0,0 0 0 0 0,-1-1 1 0 0,1 1-1 0 0,0 0 0 0 0,-1 0 0 0 0,1-1 0 0 0,0 1 0 0 0,-1 0 0 0 0,0 0 0 0 0,-2-1 0 0 0,0 0 0 0 0,0 0 0 0 0,-1 1 0 0 0,1 0 0 0 0,0-1 0 0 0,-1 1 0 0 0,0 1 0 0 0,-8-3-10 0 0,-5 3-24 0 0,-17 13 14 0 0,18-9 20 0 0,0 8 0 0 0,3 3 16 0 0,8-3 60 0 0,-2-9-26 0 0,7-3-47 0 0,-1-1 0 0 0,1 0 0 0 0,-1 0 0 0 0,1 1 1 0 0,0-1-1 0 0,-1 0 0 0 0,1 1 0 0 0,0-1 0 0 0,-1 0 0 0 0,1 1 0 0 0,0-1 0 0 0,-1 0 0 0 0,1 1 0 0 0,0-1 0 0 0,-1 1 0 0 0,1-1 0 0 0,0 1 0 0 0,0-1 0 0 0,0 1 0 0 0,0-1 0 0 0,-1 1 0 0 0,1-1 0 0 0,0 1 0 0 0,0-1 0 0 0,0 1 0 0 0,0-1 0 0 0,0 1 0 0 0,0-1 0 0 0,0 1 0 0 0,0-1 1 0 0,0 1-1 0 0,1-1-3 0 0,-1 2 7 0 0,-1 0 1 0 0,1 0 0 0 0,0 0 0 0 0,0-1 0 0 0,-1 1 0 0 0,1 0-1 0 0,-1 0 1 0 0,0-1 0 0 0,1 1 0 0 0,-1-1 0 0 0,0 1 0 0 0,0-1-1 0 0,0 1-7 0 0,0 0 4 0 0,0-1 0 0 0,0 1 0 0 0,0-1 0 0 0,0 1 0 0 0,1 0 0 0 0,-1-1-1 0 0,0 1 1 0 0,1 0 0 0 0,0-1 0 0 0,-1 1 0 0 0,1 0 0 0 0,0 0 0 0 0,0 0-4 0 0,0 19 83 0 0,0 21 31 0 0,0-40-109 0 0,0-1-1 0 0,0 1 1 0 0,1 0 0 0 0,-1 0-1 0 0,0 0 1 0 0,1-1 0 0 0,0 1 0 0 0,-1 0-1 0 0,1-1 1 0 0,0 1 0 0 0,0-1-1 0 0,0 1 1 0 0,0 0-5 0 0,0-1 8 0 0,0 1-1 0 0,0-1 1 0 0,-1 1-1 0 0,1-1 1 0 0,0 1 0 0 0,0 0-1 0 0,-1-1 1 0 0,1 1-1 0 0,-1 0 1 0 0,0 0 0 0 0,0-1-1 0 0,1 1 1 0 0,-1 0-8 0 0,0 2 7 0 0,0 0 0 0 0,1-1 0 0 0,0 1 1 0 0,-1-1-1 0 0,2 1 0 0 0,-1 0 0 0 0,0-1 1 0 0,1 0-1 0 0,-1 1 0 0 0,1-1 0 0 0,0 0 0 0 0,0 0 1 0 0,0 0-1 0 0,1 0-7 0 0,6 9 51 0 0,1-1 0 0 0,12 9-51 0 0,-4-3 12 0 0,-1-5 36 0 0,12-2-36 0 0,3 2 41 0 0,-21-7-39 0 0,-1 0-1 0 0,0-1 1 0 0,1 0 0 0 0,10 2-14 0 0,-11-4 22 0 0,0-1-1 0 0,0 0 1 0 0,0 0-1 0 0,0-1-21 0 0,26 0 14 0 0,-14 0-41 0 0,-12-1-50 0 0,7-3-5 0 0,-13 3 22 0 0,0-1-44 0 0,0 1-34 0 0,-1-1-57 0 0,1 1-65 0 0,0 0-77 0 0,-1 0-3 0 0,1 0-52 0 0,-1 1-49 0 0,0 0-41 0 0,1-1-143 0 0,-1 1-41 0 0,2 0-173 0 0,2 0-464 0 0</inkml:trace>
  <inkml:trace contextRef="#ctx0" brushRef="#br0" timeOffset="8666.48">11501 2445 8656 0 0,'0'0'250'0'0,"0"3"4"0"0,2 7-189 0 0,3-1-34 0 0,-4-7-31 0 0,0 0 1 0 0,0-1 0 0 0,0 1-1 0 0,0 0 1 0 0,0 0 0 0 0,0 0-1 0 0,-1 0 1 0 0,1 0 0 0 0,-1-1-1 0 0,0 1 1 0 0,1 0 0 0 0,-1 1-1 0 0,0 6 43 0 0,-1 0 73 0 0,0 0 67 0 0,2 15 315 0 0,2-9-266 0 0,0-7-154 0 0,1 3 110 0 0,-1 1 117 0 0,-1-5-100 0 0,-1 1 39 0 0,-1 0 44 0 0,1 1 46 0 0,-1-5-201 0 0,0 0-1 0 0,0 0 0 0 0,0 0 0 0 0,1 0 1 0 0,0 2-133 0 0,3 3 247 0 0,0 3 128 0 0,-6 2-131 0 0,-1-1-37 0 0,3-12-180 0 0,0 0 1 0 0,0 1-1 0 0,0-1 0 0 0,1 0 0 0 0,-1 0 1 0 0,1 1-1 0 0,-1-1 0 0 0,0 0 1 0 0,1 0-1 0 0,0 0 0 0 0,-1 1-27 0 0,4 7 203 0 0,-2 4 37 0 0,-2 2-26 0 0,0 30 442 0 0,0-32-502 0 0,3 2 95 0 0,1-6-47 0 0,3 4-21 0 0,-5-2-58 0 0,0 22 80 0 0,-3-22-111 0 0,1 0 37 0 0,-1 3 121 0 0,1-6-81 0 0,0-1 32 0 0,0 3-131 0 0,0-7 22 0 0,0-3 10 0 0,0 0 2 0 0,0 0 0 0 0,-2-3-5 0 0,-9-7-23 0 0,7 4 2 0 0,3-1-49 0 0,1 1-7 0 0,-5-2 8 0 0,4 7-27 0 0,0-1-1 0 0,0 1 1 0 0,0 0-1 0 0,0-1 1 0 0,1 1-1 0 0,-1-1 0 0 0,1 0 1 0 0,-1 1-1 0 0,1-1 1 0 0,-1 1-1 0 0,1-1 1 0 0,0 0-1 0 0,0 1 0 0 0,0-1-2 0 0,0-2 0 0 0,-1 1 0 0 0,1 0 0 0 0,-1 0 0 0 0,1 0 0 0 0,-1 0 0 0 0,0-1 0 0 0,0 1 0 0 0,0 0 0 0 0,-1 0 0 0 0,-4-13 0 0 0,4 2 4 0 0,0-2-77 0 0,2-5-83 0 0,1-9-138 0 0,0 1 37 0 0,-2-10-79 0 0,0-14-12 0 0,2 41 267 0 0,-1 0 0 0 0,2 0-1 0 0,-1 1 82 0 0,6-9-114 0 0,-2 3-24 0 0,-3 1-25 0 0,-2 11 125 0 0,0 1 0 0 0,0-1 0 0 0,1 0 0 0 0,0 0 0 0 0,0 1 1 0 0,0-1-1 0 0,1 1 0 0 0,-1-1 0 0 0,1 1 0 0 0,0 0 1 0 0,2-4 37 0 0,3-3-242 0 0,0 0 1 0 0,4-13 241 0 0,-1 4-197 0 0,1 9 79 0 0,15-3 50 0 0,-19 11 48 0 0,9 0-1 0 0,-14 3 17 0 0,-1 0 0 0 0,1 0 1 0 0,0 1-1 0 0,-1-1 0 0 0,1 0 0 0 0,0 1 0 0 0,-1-1 1 0 0,1 1-1 0 0,-1 0 0 0 0,1-1 0 0 0,-1 1 1 0 0,1 0-1 0 0,-1 0 0 0 0,1 0 4 0 0,6 4 0 0 0,2 0-1 0 0,-8-4 0 0 0,1 0 0 0 0,-1 0 0 0 0,0 0 0 0 0,0 0 0 0 0,0 1-1 0 0,0-1 1 0 0,0 1 0 0 0,0 0 0 0 0,0-1 1 0 0,17 16-20 0 0,-13-11 14 0 0,0-1 1 0 0,0 1-1 0 0,0 0 1 0 0,-1 1-1 0 0,0-1 1 0 0,3 5 5 0 0,-4-1 0 0 0,-3-8 0 0 0,0 1 0 0 0,0-1 0 0 0,1 0 0 0 0,-1 0 0 0 0,0 0 0 0 0,1 0 0 0 0,-1 0 0 0 0,1 0 0 0 0,0 0 0 0 0,0 0 0 0 0,0 0 0 0 0,-1 1 0 0 0,1-1 0 0 0,-1 1 0 0 0,1-1 0 0 0,-1 1 0 0 0,0-1 0 0 0,0 1 0 0 0,0 0 0 0 0,0-1 0 0 0,-1 1 0 0 0,1 0 0 0 0,-1 0 0 0 0,1-1 0 0 0,-1 1 0 0 0,0 0 0 0 0,0 0 0 0 0,0 0 0 0 0,-1 2 0 0 0,1 3 0 0 0,0-7 1 0 0,0-1 0 0 0,0 1-1 0 0,0-1 1 0 0,0 1 0 0 0,0-1 0 0 0,0 1 0 0 0,0-1 0 0 0,0 1 0 0 0,0-1 0 0 0,0 1 0 0 0,0-1 0 0 0,0 1 0 0 0,0-1 0 0 0,0 1 0 0 0,-1-1 0 0 0,1 1 0 0 0,0-1 0 0 0,0 0 0 0 0,-1 1 0 0 0,1-1 0 0 0,0 1 0 0 0,0-1 0 0 0,-1 0 0 0 0,1 1 0 0 0,0-1 0 0 0,-1 0 0 0 0,1 1 0 0 0,-1-1 0 0 0,1 0 0 0 0,0 1 0 0 0,-1-1 0 0 0,0 0-1 0 0,-5 5 50 0 0,-10 24 198 0 0,11-18-149 0 0,-1 1 8 0 0,-4-1 51 0 0,7-8-129 0 0,-2 2 4 0 0,-3 2 68 0 0,-5 4-35 0 0,8-9-93 0 0,-6-1 98 0 0,7-1-100 0 0,0 0-81 0 0,0 1-111 0 0,2-1 59 0 0,0 1-40 0 0,1 0-26 0 0,-1 0-38 0 0,-1 1-369 0 0,1 0 84 0 0,0 0-52 0 0,-1 1-714 0 0,1-1-562 0 0,2-2-1068 0 0</inkml:trace>
  <inkml:trace contextRef="#ctx0" brushRef="#br0" timeOffset="10369.44">14073 2303 7584 0 0,'0'-3'222'0'0,"0"3"-208"0"0,0-1 0 0 0,0 0 0 0 0,0 1 0 0 0,0-1-1 0 0,0 0 1 0 0,-1 1 0 0 0,1-1 0 0 0,0 0-1 0 0,0 1 1 0 0,0-1 0 0 0,-1 0 0 0 0,1 1 0 0 0,0-1-1 0 0,-1 0 1 0 0,1 1-14 0 0,-4-2 31 0 0,1 1-26 0 0,0-4 29 0 0,-3-6 40 0 0,2 5 91 0 0,-2-1 187 0 0,6 7-352 0 0,-2-1 269 0 0,1 0-50 0 0,0 0-44 0 0,-1 1-39 0 0,1-1-17 0 0,-1 1-38 0 0,1 0-22 0 0,-2 0-15 0 0,0 0 38 0 0,0-1 77 0 0,-6-5 243 0 0,5 2-161 0 0,2 2-21 0 0,1 1-52 0 0,-1 0-44 0 0,0 1-37 0 0,-2 0 9 0 0,-1 0-64 0 0,4 1 4 0 0,0-1 42 0 0,-6 0 89 0 0,5 0-112 0 0,-1 1 0 0 0,1-1 0 0 0,0 0-1 0 0,0-1 1 0 0,0 1 0 0 0,0 0-1 0 0,-1-1 1 0 0,1 1 0 0 0,0-1 0 0 0,-1 0-55 0 0,-4-3 146 0 0,-8-3 136 0 0,14 6-256 0 0,0 1-1 0 0,0-1 0 0 0,-1 1 1 0 0,1 0-1 0 0,0 0 1 0 0,0-1-1 0 0,-1 1 1 0 0,1 0-1 0 0,0 0 1 0 0,-1 0-1 0 0,1 1 0 0 0,0-1 1 0 0,-1 0-1 0 0,1 0 1 0 0,0 1-1 0 0,0-1 1 0 0,-1 1-1 0 0,1-1 1 0 0,0 1-26 0 0,-7 4 140 0 0,6-4-116 0 0,1 0-1 0 0,0-1 0 0 0,-1 1 1 0 0,1 0-1 0 0,-1 0 1 0 0,1-1-1 0 0,-1 1 0 0 0,0-1 1 0 0,1 1-1 0 0,-1-1 0 0 0,1 0 1 0 0,-1 1-1 0 0,0-1 1 0 0,0 0-24 0 0,-42 0 430 0 0,38 3-363 0 0,3-1-61 0 0,-16 17 104 0 0,12-14-109 0 0,-6 0 42 0 0,8 6-32 0 0,-6-5-11 0 0,10-6 0 0 0,0 1 0 0 0,0-1 0 0 0,0 1 0 0 0,0-1 0 0 0,0 1 0 0 0,0-1 0 0 0,0 1 0 0 0,0 0 0 0 0,0 0 0 0 0,0-1 0 0 0,0 1 0 0 0,1 0 0 0 0,-1 0 0 0 0,0 0 0 0 0,1 0 0 0 0,-1 0 0 0 0,-5 12 0 0 0,-4-8 0 0 0,5 9 0 0 0,-6 1 0 0 0,9 1 0 0 0,4 16 0 0 0,-2-31 0 0 0,0-1 0 0 0,0 1 0 0 0,1 0 0 0 0,-1-1 0 0 0,0 1 0 0 0,1 0 0 0 0,-1-1 0 0 0,1 1 0 0 0,-1 0 0 0 0,1-1 0 0 0,-1 1 0 0 0,1-1 0 0 0,-1 1 0 0 0,1-1 0 0 0,-1 1 0 0 0,1-1 0 0 0,5 5 0 0 0,26 27 0 0 0,-30-30 0 0 0,-1-1 0 0 0,1 1 0 0 0,0-1 0 0 0,0 0 0 0 0,0 1 0 0 0,0-1 0 0 0,0 0 0 0 0,0 0 0 0 0,1 0 0 0 0,-1-1 0 0 0,0 1 0 0 0,0 0 0 0 0,1-1 0 0 0,-1 0 0 0 0,1 1 0 0 0,10 1 0 0 0,6 4 0 0 0,-1 0 0 0 0,-1 0 0 0 0,8 5 0 0 0,-18-8 0 0 0,0 0 0 0 0,0 0 0 0 0,7 1 0 0 0,-8-3 0 0 0,0 1 0 0 0,0 0 0 0 0,-1 0 0 0 0,1 0 0 0 0,-1 1 0 0 0,1 0 0 0 0,1 1 0 0 0,21 12-35 0 0,-12-8-29 0 0,0-3-35 0 0,13 0-122 0 0,-8 6-16 0 0,-7-8 121 0 0,1 1 56 0 0,-8 0 82 0 0,-1 0 49 0 0,-3-1 86 0 0,0-2-56 0 0,0 0-34 0 0,1-1-31 0 0,-1 0-6 0 0,0 1 23 0 0,10 9 163 0 0,-11-6-102 0 0,0 0-63 0 0,-4 4-25 0 0,2-8-12 0 0,0 3 60 0 0,0-3 15 0 0,-2 2 72 0 0,-9 9 30 0 0,8-9-45 0 0,1-1-54 0 0,-1 0-32 0 0,-1-1-32 0 0,0 0-6 0 0,2 1 22 0 0,-6 4 38 0 0,6-4-65 0 0,1 0-1 0 0,0 0 0 0 0,-1-1 1 0 0,1 1-1 0 0,-1 0 0 0 0,0 0 0 0 0,1-1 1 0 0,-1 1-1 0 0,1-1 0 0 0,-1 0 1 0 0,0 1-1 0 0,1-1 0 0 0,-1 0 1 0 0,0 0-17 0 0,-19 0 202 0 0,-2 0-80 0 0,-5 0-51 0 0,-8 0-42 0 0,34 0-32 0 0,-1 0 0 0 0,0 0 1 0 0,0 0-1 0 0,1-1 0 0 0,-1 1 1 0 0,0-1-1 0 0,1 1 0 0 0,-1-1 1 0 0,0 0-1 0 0,1 0 0 0 0,-1-1 1 0 0,0 1 2 0 0,-9-4-36 0 0,-6 2-32 0 0,5 2-41 0 0,-6-6-83 0 0,13 5 85 0 0,0-1-51 0 0,-3 1-69 0 0,-1 2-88 0 0,-6 0-257 0 0</inkml:trace>
  <inkml:trace contextRef="#ctx0" brushRef="#br0" timeOffset="10656.34">14420 2350 10656 0 0,'0'0'241'0'0,"0"0"38"0"0,0 0 10 0 0,0 0-33 0 0,0 1-192 0 0,2 1-36 0 0,9 9-51 0 0,-3-1 48 0 0,-2-2 42 0 0,-3-1 36 0 0,0 3 122 0 0,-4 4 204 0 0,0 2-20 0 0,1 1 9 0 0,0-1-59 0 0,0 8 75 0 0,0 30 499 0 0,-1-43-742 0 0,-6 1 25 0 0,6-10-188 0 0,0-1-1 0 0,0 1 1 0 0,1-1-1 0 0,-1 1 1 0 0,0 0-1 0 0,1-1 1 0 0,-1 1-1 0 0,1 0 1 0 0,-1 0-1 0 0,1-1 1 0 0,0 1-1 0 0,0 0 1 0 0,-1 0-28 0 0,1 10 145 0 0,0 19 381 0 0,0-22-409 0 0,0-1-63 0 0,0-5 42 0 0,0 0-16 0 0,0 7-53 0 0,0-8-48 0 0,0-1-96 0 0,0-1-100 0 0,0 0 55 0 0,0 0-41 0 0,0 0-45 0 0,0 0-43 0 0,0 0-38 0 0,0 0-36 0 0,0 0-240 0 0,0 0-57 0 0,0 0-786 0 0,0 0-617 0 0,0 0-1172 0 0</inkml:trace>
  <inkml:trace contextRef="#ctx0" brushRef="#br0" timeOffset="11750.84">14641 2019 12296 0 0,'0'0'273'0'0,"0"0"40"0"0,2 0 23 0 0,0 0-310 0 0,0 0 32 0 0,7 0 238 0 0,-5 0-251 0 0,-1 0-68 0 0,-1-1-66 0 0,1 1-79 0 0,-1-1-94 0 0,0 0-107 0 0,0 1 70 0 0,-1-1-49 0 0,1-1-43 0 0,-1 1-39 0 0,1 0-128 0 0,0-1-37 0 0,4-4-1324 0 0</inkml:trace>
  <inkml:trace contextRef="#ctx0" brushRef="#br0" timeOffset="12430.57">16928 2366 7920 0 0,'0'0'174'0'0,"0"0"29"0"0,0 0 13 0 0,-2 0-31 0 0,-12 3-147 0 0,10-1 13 0 0,0 1 89 0 0,-1 0 185 0 0,-8 1 321 0 0,5-3-396 0 0,4-1 37 0 0,-11 0 457 0 0,5 3-313 0 0,2 1-203 0 0,7-3-194 0 0,-1 0-1 0 0,1 0 1 0 0,0 0-1 0 0,-1 0 1 0 0,1 0-1 0 0,-1-1 1 0 0,0 1-1 0 0,1-1 1 0 0,-1 1-1 0 0,1-1 1 0 0,-1 0 0 0 0,0 0-1 0 0,1 1 1 0 0,-1-1-34 0 0,-13 3 258 0 0,11-1-175 0 0,1 0 0 0 0,0 0 0 0 0,0 0 0 0 0,0 1 1 0 0,1-1-1 0 0,-1 1 0 0 0,0-1 0 0 0,0 2-83 0 0,-7 7 227 0 0,-1-3-93 0 0,4-4-13 0 0,0-1-38 0 0,0 1-40 0 0,5-3-43 0 0,0 0 1 0 0,0 0 0 0 0,0 1-1 0 0,0-1 1 0 0,0 1 0 0 0,0-1-1 0 0,1 1 1 0 0,-1 0 0 0 0,1 0 0 0 0,-1 0-1 0 0,1 0 1 0 0,0 0 0 0 0,-1 1-1 0 0,-45 91 0 0 0,46-92 0 0 0,0-1 0 0 0,1 1 0 0 0,0 0 0 0 0,-1-1 0 0 0,1 1 0 0 0,0 0 0 0 0,0-1 0 0 0,0 1 0 0 0,0 0 0 0 0,0 0 0 0 0,0-2 0 0 0,0 26 0 0 0,0-24 0 0 0,0 0 0 0 0,0-1 0 0 0,0 1 0 0 0,0 0 0 0 0,1 0 0 0 0,-1 0 0 0 0,1-1 0 0 0,-1 1 0 0 0,1 0 0 0 0,0 0 0 0 0,-1-1 0 0 0,1 1 0 0 0,0-1 0 0 0,0 1 0 0 0,0-1 0 0 0,0 1 0 0 0,1-1 0 0 0,-1 1 0 0 0,3 1 0 0 0,-1-1 0 0 0,1 1 0 0 0,-1-1 0 0 0,1 0 0 0 0,0 0 0 0 0,2 1 0 0 0,1 0 0 0 0,41 24 0 0 0,-46-26 5 0 0,1 0 0 0 0,0-1 0 0 0,0 1 1 0 0,0-1-1 0 0,0 1 0 0 0,0-1 1 0 0,0 0-1 0 0,0 0 0 0 0,0 0 0 0 0,0 0 1 0 0,1-1-6 0 0,4 0 22 0 0,40 1 74 0 0,-47 0-93 0 0,1 0 1 0 0,0 0 0 0 0,-1 0 0 0 0,1 0-1 0 0,0 0 1 0 0,-1-1 0 0 0,1 1-1 0 0,0-1 1 0 0,-1 1 0 0 0,1-1 0 0 0,-1 0-1 0 0,1 0 1 0 0,-1 1 0 0 0,1-2-4 0 0,10-4 37 0 0,15 1-9 0 0,10-11 61 0 0,-32 14-78 0 0,11-3 63 0 0,-11 3-41 0 0,-1 1-1 0 0,1-1 1 0 0,-1 0-1 0 0,0-1 1 0 0,0 1-1 0 0,0-1 1 0 0,0 0 0 0 0,1-1-33 0 0,3-3 53 0 0,-5 4-34 0 0,0 0-1 0 0,1 0 1 0 0,-1-1 0 0 0,-1 1-1 0 0,1-1 1 0 0,0 0-19 0 0,13-28 84 0 0,-14 16-34 0 0,1 1 103 0 0,2 8-77 0 0,-5 6-67 0 0,1 1 1 0 0,0-1 0 0 0,-1 0 0 0 0,1 0-1 0 0,-1 1 1 0 0,1-1 0 0 0,-1 0 0 0 0,1 0 0 0 0,-1 0-1 0 0,1 0 1 0 0,-1 0 0 0 0,0 0 0 0 0,0 0-1 0 0,1 1 1 0 0,-1-1 0 0 0,0 0 0 0 0,0 0 0 0 0,0 0-1 0 0,0 0 1 0 0,0 0 0 0 0,0 0 0 0 0,0 0-1 0 0,0 0 1 0 0,-1 0 0 0 0,1 0 0 0 0,0 0 0 0 0,0 0-10 0 0,-5-7 79 0 0,4 7-67 0 0,0-1 0 0 0,0 1 0 0 0,0-1 0 0 0,0 1-1 0 0,1-1 1 0 0,-1 1 0 0 0,0-1 0 0 0,1 1 0 0 0,-1-1 0 0 0,1 0-1 0 0,0 1 1 0 0,0-1 0 0 0,-1 0 0 0 0,1 1-12 0 0,0-1 5 0 0,0 0 0 0 0,0 1-1 0 0,0-1 1 0 0,-1 0 0 0 0,1 1 0 0 0,-1-1 0 0 0,1 0 0 0 0,-1 1 0 0 0,1-1 0 0 0,-1 1-1 0 0,0-1 1 0 0,0 1 0 0 0,0 0 0 0 0,0-1-5 0 0,-4-6 15 0 0,0-2 29 0 0,5 7-40 0 0,-1 1 0 0 0,-1 0 0 0 0,1 0 0 0 0,0-1 0 0 0,-1 1 0 0 0,1 0 0 0 0,-1 0 0 0 0,1 0 0 0 0,-1 0-4 0 0,-11-11-10 0 0,-4-5-32 0 0,-1 5-34 0 0,13 10-78 0 0,2 2 105 0 0,0 0 33 0 0,-1-1 7 0 0,1 1-27 0 0,1-1-40 0 0,0 1-60 0 0,-1-1-36 0 0,1 0-64 0 0,-1-1-76 0 0,-1 0-84 0 0,3 2 162 0 0,0 0-33 0 0,-1-1-354 0 0,0 0 90 0 0,0 0-45 0 0,-3-1-674 0 0,-1 1-526 0 0,-4 2-1001 0 0</inkml:trace>
  <inkml:trace contextRef="#ctx0" brushRef="#br0" timeOffset="12911.28">17749 2066 5848 0 0,'0'-2'168'0'0,"-1"-10"-61"0"0,1 2-42 0 0,0 1-28 0 0,-1-1-35 0 0,-5-1-8 0 0,0 5 98 0 0,5 4 118 0 0,0 1-37 0 0,0-2 77 0 0,0 0-78 0 0,1-1-62 0 0,0 1-15 0 0,-1 0 47 0 0,0 2-141 0 0,0-1 43 0 0,-2-1 155 0 0,-1-2 146 0 0,-7-6 587 0 0,8 7-679 0 0,1 3-161 0 0,1 0-34 0 0,-1-1 168 0 0,1 1-41 0 0,0 0-38 0 0,-1 1-33 0 0,1-1-15 0 0,-1 1-32 0 0,-2 0 15 0 0,1 0-18 0 0,0-1 67 0 0,0-1 10 0 0,-2-1-2 0 0,-1-1 49 0 0,0 2 33 0 0,3 1-84 0 0,0 1 34 0 0,-1-1 39 0 0,0 1 45 0 0,-1 0 96 0 0,-1 0-69 0 0,1 0-58 0 0,-1 0-49 0 0,-4 0 64 0 0,-17 0 147 0 0,19 0-209 0 0,-1 0 75 0 0,7 0-239 0 0,1 0 0 0 0,-1 1 0 0 0,0-1 0 0 0,1 0 0 0 0,-1 1 0 0 0,0-1 0 0 0,1 1 0 0 0,-1-1 0 0 0,1 1 0 0 0,-1 0 0 0 0,1-1 0 0 0,-1 1 0 0 0,1 0 0 0 0,0 0-13 0 0,-8 4 54 0 0,-4 1 55 0 0,9 0-44 0 0,4-5-62 0 0,-1-1 1 0 0,1 0 0 0 0,0 1 0 0 0,0-1 0 0 0,-1 1 0 0 0,1-1-1 0 0,0 0 1 0 0,-1 1 0 0 0,1-1 0 0 0,0 1 0 0 0,-1-1-1 0 0,1 0 1 0 0,-1 0 0 0 0,1 1 0 0 0,0-1 0 0 0,-1 0-1 0 0,1 0 1 0 0,-1 1 0 0 0,1-1 0 0 0,-1 0 0 0 0,1 0-1 0 0,-1 0 1 0 0,1 0 0 0 0,-1 0 0 0 0,1 0 0 0 0,-1 0 0 0 0,1 0-1 0 0,-1 0 1 0 0,1 0 0 0 0,-1 0 0 0 0,1 0 0 0 0,-1 0-4 0 0,-1 0 10 0 0,1 0 0 0 0,-1 0 0 0 0,1 0-1 0 0,-1 0 1 0 0,0 1 0 0 0,1-1 0 0 0,-1 1 0 0 0,1-1 0 0 0,-1 1 0 0 0,0 0-10 0 0,1-1 5 0 0,0 1 0 0 0,0 0 0 0 0,0-1-1 0 0,0 1 1 0 0,0 0 0 0 0,1 0 0 0 0,-1 0-1 0 0,0 0 1 0 0,0-1 0 0 0,1 1-1 0 0,-1 0 1 0 0,0 0 0 0 0,1 0-5 0 0,-2 4 6 0 0,1-4-3 0 0,1 0 0 0 0,0-1-1 0 0,0 1 1 0 0,-1 0 0 0 0,1-1-1 0 0,0 1 1 0 0,-1-1 0 0 0,1 1-1 0 0,-1-1 1 0 0,1 1 0 0 0,-1 0-1 0 0,1-1 1 0 0,-1 0 0 0 0,1 1 0 0 0,-1-1-1 0 0,1 1 1 0 0,-1-1 0 0 0,0 0-1 0 0,1 1 1 0 0,-1-1 0 0 0,0 0-1 0 0,0 0-2 0 0,-3 3 16 0 0,2-2-11 0 0,0 0 0 0 0,1 1 0 0 0,-1-1 0 0 0,1 1 0 0 0,-1-1 0 0 0,1 1-1 0 0,0-1 1 0 0,0 1 0 0 0,-1 0 0 0 0,1 0 0 0 0,1 0 0 0 0,-1-1 0 0 0,0 2-5 0 0,-1 0 6 0 0,1 1 1 0 0,-1-1 0 0 0,0-1 0 0 0,0 1-1 0 0,0 0 1 0 0,-1 1-7 0 0,2-3 3 0 0,-1 0 1 0 0,1 0-1 0 0,0 0 0 0 0,0 0 0 0 0,0 1 0 0 0,0-1 1 0 0,0 1-1 0 0,0-1 0 0 0,0 1 0 0 0,0-1 0 0 0,0 1 1 0 0,1-1-1 0 0,-1 1 0 0 0,1 0 0 0 0,-1-1 0 0 0,1 1 1 0 0,0 0-1 0 0,-1-1 0 0 0,1 1 0 0 0,0 0-3 0 0,0 0 5 0 0,0 0-1 0 0,0 0 0 0 0,-1 0 1 0 0,1 0-1 0 0,-1-1 1 0 0,0 1-1 0 0,1 0 0 0 0,-1 0 1 0 0,0 0-1 0 0,0-1 1 0 0,0 1-1 0 0,0-1 1 0 0,0 1-1 0 0,0-1 0 0 0,-1 1 1 0 0,1-1-1 0 0,-2 2-4 0 0,2-2 4 0 0,0 0 1 0 0,-1 1-1 0 0,1-1 0 0 0,0 1 0 0 0,0-1 0 0 0,0 1 1 0 0,0-1-1 0 0,0 1 0 0 0,0 0 0 0 0,0 0 1 0 0,0-1-1 0 0,1 1 0 0 0,-1 0 0 0 0,1 0 0 0 0,-1 0 1 0 0,1 0-1 0 0,0 1-4 0 0,0 95 113 0 0,0-57-26 0 0,0-38-76 0 0,0 5 2 0 0,1-1 1 0 0,0 0 0 0 0,0 0 0 0 0,1 0 0 0 0,0 0 0 0 0,2 6-14 0 0,-2-8 13 0 0,-1-3-12 0 0,-1 0 1 0 0,1 1 0 0 0,0-1-1 0 0,-1 1 1 0 0,1-1 0 0 0,-1 1-1 0 0,0-1 1 0 0,0 1 0 0 0,0-1-1 0 0,0 1 1 0 0,-1-1 0 0 0,0 3-2 0 0,1-3-1 0 0,0 1 1 0 0,-1-1 0 0 0,1 1-1 0 0,0-1 1 0 0,0 1 0 0 0,0-1-1 0 0,0 1 1 0 0,1-1 0 0 0,-1 1-1 0 0,1-1 1 0 0,-1 0 0 0 0,2 3 0 0 0,1 3 0 0 0,-1-2 0 0 0,0 0 0 0 0,0 0 0 0 0,-1 0 0 0 0,0 1 0 0 0,0-1 0 0 0,0 1 0 0 0,-1 4 0 0 0,0 65 12 0 0,0-74-7 0 0,1 0 1 0 0,-1 0 0 0 0,0 0-1 0 0,1 0 1 0 0,0 0 0 0 0,-1 0 0 0 0,1 0-1 0 0,0-1 1 0 0,0 1 0 0 0,1 1-6 0 0,1 4 3 0 0,-11-1 7 0 0,7-6-7 0 0,1 1-1 0 0,-1 0 0 0 0,1-1 1 0 0,0 1-1 0 0,-1 0 0 0 0,1 0 1 0 0,0-1-1 0 0,-1 1 0 0 0,1 0 1 0 0,0 0-1 0 0,0 0 0 0 0,0 0 1 0 0,0-1-1 0 0,0 1 0 0 0,0 0 1 0 0,0 0-1 0 0,0 0 0 0 0,0 0 1 0 0,0-1-1 0 0,0 1 0 0 0,0 1-2 0 0,1 22 17 0 0,-1-14-14 0 0,0-5-89 0 0,0-2-117 0 0,0-3 146 0 0,0 0-11 0 0,0 0-21 0 0,0 0-40 0 0,-1 0-18 0 0,1 0-40 0 0,-1 0-47 0 0,1 0-52 0 0,-1 0-57 0 0,0 0-53 0 0,0 0-46 0 0,-1 0-42 0 0,1 0-142 0 0,-1 0-40 0 0,0 0-173 0 0,-2 0-462 0 0</inkml:trace>
  <inkml:trace contextRef="#ctx0" brushRef="#br0" timeOffset="13293.84">17117 2477 7976 0 0,'0'0'174'0'0,"0"0"29"0"0,0 0 14 0 0,3 0-26 0 0,1 0-158 0 0,-2 0-33 0 0,1 0 1 0 0,-1 0 0 0 0,0 0-1 0 0,1 0 1 0 0,-1 0 0 0 0,1-1-1 0 0,-1 1 1 0 0,0-1 0 0 0,2 0-1 0 0,14-7 43 0 0,-6 4 72 0 0,-4 3 54 0 0,-2 2 33 0 0,-5-1-166 0 0,0 0 1 0 0,0 0-1 0 0,0 0 1 0 0,0 0 0 0 0,1 0-1 0 0,-1 0 1 0 0,0 0-1 0 0,0 0 1 0 0,0 0 0 0 0,0-1-1 0 0,0 1 1 0 0,0 0 0 0 0,0-1-1 0 0,0 1 1 0 0,0-1-1 0 0,1 0-36 0 0,10-4 366 0 0,-2 0-55 0 0,1 3-45 0 0,1 1-34 0 0,-3 1-1 0 0,-1-2-58 0 0,0 0-23 0 0,2-2 5 0 0,5-1 61 0 0,8 2 87 0 0,-2 2-62 0 0,11 0 62 0 0,-8-5-76 0 0,-18 4-147 0 0,0 0 0 0 0,0 1 0 0 0,0 0 0 0 0,1 0 0 0 0,4 0-80 0 0,4 2 139 0 0,-7-1-54 0 0,-1 0-1 0 0,1 0 0 0 0,0-1 1 0 0,0 0-1 0 0,1 0-84 0 0,6-5 111 0 0,3 0 22 0 0,-1 5 20 0 0,-3 1-48 0 0,25 0 125 0 0,-28-1-194 0 0,-2-1-43 0 0,3-4 32 0 0,-3 1-5 0 0,23 3 49 0 0,-21 2-47 0 0,-9 0 6 0 0,-2 0-90 0 0,0 0-26 0 0,0 0 24 0 0,0 0-10 0 0,0 0-41 0 0,0 0-114 0 0,0 0-203 0 0,0 0 233 0 0,0 0 92 0 0,0 0-34 0 0,0 0-9 0 0,0 0-36 0 0,0 0-39 0 0,0 0-45 0 0,0 0-49 0 0,0 0-44 0 0,0 0-41 0 0,0 0-34 0 0,0 0-127 0 0,0 0-35 0 0,0 0-1319 0 0</inkml:trace>
  <inkml:trace contextRef="#ctx0" brushRef="#br0" timeOffset="11069.9">15067 2398 6504 0 0,'0'0'190'0'0,"0"-3"-10"0"0,-1-4-122 0 0,-1 1 26 0 0,-2 0 85 0 0,-3-1 195 0 0,7 7-364 0 0,-2-3 692 0 0,2 0-301 0 0,-1 1-75 0 0,1 0-67 0 0,0 0-57 0 0,-1 0-55 0 0,0 1-34 0 0,0-1 16 0 0,-4 1 83 0 0,3 0-107 0 0,0 1 38 0 0,-1 0 350 0 0,3-2-16 0 0,0 1-446 0 0,0 1 1 0 0,0-1 0 0 0,0 1 0 0 0,0-1-1 0 0,0 1 1 0 0,0-1 0 0 0,0 1-1 0 0,0-1 1 0 0,0 1 0 0 0,0-1 0 0 0,-1 1-1 0 0,1-1 1 0 0,0 1 0 0 0,0-1-1 0 0,0 1 1 0 0,-1 0 0 0 0,1-1 0 0 0,0 1-1 0 0,-1-1 1 0 0,1 1 0 0 0,0 0-1 0 0,-1-1 1 0 0,1 1 0 0 0,0 0 0 0 0,-1-1-1 0 0,1 1 1 0 0,-1 0 0 0 0,1 0-1 0 0,0-1 1 0 0,-1 1 0 0 0,1 0 0 0 0,-1 0-1 0 0,1 0 1 0 0,-1 0 0 0 0,1 0-1 0 0,-1-1 1 0 0,1 1 0 0 0,-1 0 0 0 0,1 0-1 0 0,-1 0 1 0 0,1 0 0 0 0,-1 1-22 0 0,-4 1 448 0 0,-6 9 0 0 0,9-10-245 0 0,1 0-48 0 0,-1 0-42 0 0,0-1-35 0 0,-2 1 7 0 0,-1-2-67 0 0,4 0 10 0 0,0 1 38 0 0,-14 3 193 0 0,14-3-241 0 0,0 1 1 0 0,0-1 0 0 0,0 1 0 0 0,0 0 0 0 0,0-1 0 0 0,0 1 0 0 0,0 0 0 0 0,0 0-1 0 0,0 0 1 0 0,0-1 0 0 0,1 1 0 0 0,-1 0 0 0 0,0 0 0 0 0,1 0 0 0 0,-1 1-19 0 0,-2 3 72 0 0,-1 2 102 0 0,-3-3-33 0 0,2-1-99 0 0,3-2-16 0 0,0 0 0 0 0,-1 1 0 0 0,1 0 0 0 0,0-1 0 0 0,0 1 0 0 0,0 0 0 0 0,0 0 0 0 0,0 1 0 0 0,0-1-26 0 0,-14 25 179 0 0,3 3-64 0 0,4-4-75 0 0,8-22-41 0 0,-1 2 20 0 0,1 1 1 0 0,0-1-1 0 0,0 1 1 0 0,1-1 0 0 0,0 1-1 0 0,0 0 1 0 0,0-1-1 0 0,1 1-19 0 0,0 15 54 0 0,-1-15-25 0 0,0-5-23 0 0,0 1 0 0 0,0-1-1 0 0,0 0 1 0 0,0 0 0 0 0,0 0 0 0 0,0 0-1 0 0,1 1 1 0 0,-1-1 0 0 0,1 0 0 0 0,0 1-6 0 0,12 13 75 0 0,-6-9-14 0 0,-5-4-27 0 0,1-1 1 0 0,-1 1-1 0 0,1-1 0 0 0,0 1 1 0 0,0-1-1 0 0,0 0 0 0 0,0 0 1 0 0,1 0-35 0 0,10 1 69 0 0,17-7 70 0 0,-7-3-65 0 0,-18 5-60 0 0,46-19 201 0 0,6-5-83 0 0,-51 23-129 0 0,-1 0-1 0 0,0 0 0 0 0,0-1 0 0 0,0 0 0 0 0,-1 0 0 0 0,1 0 0 0 0,-1 0 0 0 0,0-1 0 0 0,0 0 0 0 0,-1 0 1 0 0,1-1-3 0 0,11-10 42 0 0,-15 14-38 0 0,1 0 0 0 0,0 0-1 0 0,-1 0 1 0 0,0 0 0 0 0,1 0 0 0 0,-1-1 0 0 0,0 1 0 0 0,0 0 0 0 0,0-1 0 0 0,-1 1-1 0 0,1-1 1 0 0,0 1 0 0 0,-1-1 0 0 0,0 1-4 0 0,1-39 28 0 0,-1 21-35 0 0,0 19 3 0 0,-1-1 0 0 0,1 1 0 0 0,0-1 1 0 0,0 1-1 0 0,0-1 0 0 0,-1 1 1 0 0,1-1-1 0 0,-1 1 0 0 0,1-1 0 0 0,-1 1 1 0 0,0-1 3 0 0,-11-12-134 0 0,-3-4-69 0 0,2-1 52 0 0,5 10 25 0 0,0-1-39 0 0,0 0-43 0 0,0 1-47 0 0,-1-1-50 0 0,0 1-54 0 0,4 5 222 0 0,2 1-3 0 0,1 2-26 0 0,-1-1-59 0 0,1 1-18 0 0,0 0-58 0 0,0 0-67 0 0,0 0-74 0 0,-1 0-61 0 0,1 0-83 0 0,-1 0-91 0 0,0 0-96 0 0,-3-3-848 0 0,-3-5-907 0 0,9 8 2273 0 0</inkml:trace>
  <inkml:trace contextRef="#ctx0" brushRef="#br0" timeOffset="11498.58">15398 2492 8984 0 0,'1'0'60'0'0,"0"0"-43"0"0,4-1-40 0 0,-3 1 39 0 0,0 0 32 0 0,0 1 26 0 0,0-1 40 0 0,0 2 46 0 0,-1-1 55 0 0,10 12-3 0 0,-9-3-140 0 0,-2-7-13 0 0,0-1 83 0 0,0-1 165 0 0,0-1 270 0 0,0 0 21 0 0,0 0-22 0 0,0 0-100 0 0,0 0-42 0 0,0 0-8 0 0,0 0-6 0 0,0 0-18 0 0,0 0-8 0 0,0 0-2 0 0,0 0-23 0 0,0 0-94 0 0,0 0-41 0 0,0 0-8 0 0,0-3-19 0 0,0 1-177 0 0,0 1 0 0 0,-1-1-1 0 0,1 0 1 0 0,-1 0-1 0 0,1 1 1 0 0,-1-1-1 0 0,0 0 1 0 0,1 1-1 0 0,-1-1 1 0 0,0 1-1 0 0,-1-2-29 0 0,-3-5 35 0 0,3-7 52 0 0,4-1-59 0 0,3 8-8 0 0,-4 7-17 0 0,0-1-1 0 0,0 1 0 0 0,0-1 0 0 0,0 1 0 0 0,-1-1 1 0 0,1 1-1 0 0,0-1 0 0 0,-1 0 0 0 0,0 1 0 0 0,1-1 1 0 0,-1 0-1 0 0,0 1 0 0 0,0-1 0 0 0,0 0 0 0 0,0 0-2 0 0,1-4 0 0 0,-1 0 0 0 0,1 0 0 0 0,1 1 0 0 0,-1-1 0 0 0,1 1 0 0 0,0-2 0 0 0,-2 5 0 0 0,1-1 0 0 0,0 1 0 0 0,0 0 0 0 0,0-1 0 0 0,1 1 0 0 0,-1 0 0 0 0,1-1 0 0 0,-1 1 0 0 0,1 0 0 0 0,0 0 0 0 0,-1 0 0 0 0,1 1 0 0 0,0-1 0 0 0,2-1 0 0 0,6-2 0 0 0,-7 4 0 0 0,-1 0 0 0 0,0 0 0 0 0,0 0 0 0 0,1 0 0 0 0,-1-1 0 0 0,0 1 0 0 0,0-1 0 0 0,0 0 0 0 0,-1 1 0 0 0,16-12 3 0 0,10 0-54 0 0,-7 4 9 0 0,-12 5 21 0 0,-7 3 19 0 0,0 0-1 0 0,1 0 1 0 0,-1 0 0 0 0,1 0-1 0 0,-1 0 1 0 0,1 1 0 0 0,-1-1-1 0 0,1 1 1 0 0,0-1 0 0 0,-1 1-1 0 0,1 0 1 0 0,0-1 0 0 0,-1 1-1 0 0,1 0 3 0 0,28-1 8 0 0,-19 0-22 0 0,1 1 0 0 0,-1 0-1 0 0,1 1 1 0 0,-1 0-1 0 0,10 2 15 0 0,0 7 0 0 0,5-4 0 0 0,-5 4 15 0 0,-12-8 6 0 0,9 4 33 0 0,-7 5-4 0 0,0 0 14 0 0,3-4 12 0 0,-9-6-61 0 0,-1 1-1 0 0,0 0 1 0 0,0 0-1 0 0,-1 0 1 0 0,1 1-1 0 0,0-1-14 0 0,6 6 36 0 0,-1 0 0 0 0,8 10-36 0 0,-4-6 17 0 0,-10-9 2 0 0,0-1-1 0 0,0 1 0 0 0,0-1 0 0 0,0 0 1 0 0,1 0-1 0 0,0 0-18 0 0,0 0 16 0 0,-1 0 1 0 0,1 0-1 0 0,-1 0 1 0 0,0 0-1 0 0,0 1 0 0 0,1 0-16 0 0,-3-2 3 0 0,3 3 19 0 0,0 0 0 0 0,0 0 0 0 0,0 1 0 0 0,-1 0 0 0 0,1 0-22 0 0,-2-2 13 0 0,-1 0 1 0 0,0-1 0 0 0,0 1 0 0 0,-1 0 0 0 0,1 0-1 0 0,0 0 1 0 0,-1 0 0 0 0,0 0 0 0 0,1-1 0 0 0,-1 1-1 0 0,0 1-13 0 0,0 6 52 0 0,0-7-38 0 0,1 0 1 0 0,-1 0 0 0 0,0 0 0 0 0,0-1 0 0 0,0 1 0 0 0,0 0 0 0 0,-1 0 0 0 0,1 0-1 0 0,-1-1 1 0 0,0 1 0 0 0,0 1-15 0 0,-6 0 43 0 0,7-4-40 0 0,-1 1 0 0 0,1-1-1 0 0,0 0 1 0 0,-1 0 0 0 0,1 1-1 0 0,-1-1 1 0 0,1 0 0 0 0,0 1-1 0 0,-1-1 1 0 0,1 0 0 0 0,0 1-1 0 0,-1-1 1 0 0,1 1 0 0 0,0-1 0 0 0,0 1-1 0 0,-1-1 1 0 0,1 0 0 0 0,0 1-1 0 0,0-1 1 0 0,0 1 0 0 0,0-1-1 0 0,-1 1 1 0 0,1-1 0 0 0,0 1 0 0 0,0-1-1 0 0,0 1 1 0 0,0-1 0 0 0,0 1-1 0 0,0-1 1 0 0,0 1 0 0 0,1-1-1 0 0,-1 1-2 0 0,0 2 9 0 0,0-3-6 0 0,0 1 1 0 0,0 0-1 0 0,0 0 1 0 0,0-1-1 0 0,0 1 1 0 0,0 0-1 0 0,0 0 0 0 0,-1-1 1 0 0,1 1-1 0 0,0 0 1 0 0,0-1-1 0 0,-1 1 1 0 0,1 0-1 0 0,0-1 1 0 0,-1 1-1 0 0,1 0 1 0 0,-1-1-1 0 0,1 1 1 0 0,0-1-1 0 0,-1 1 1 0 0,0-1-1 0 0,1 1 0 0 0,-1-1 1 0 0,1 1-1 0 0,-1-1 1 0 0,1 1-1 0 0,-1-1-3 0 0,-9 9 26 0 0,6-8-22 0 0,1-1-2 0 0,0 0-29 0 0,1 2-24 0 0,-1 0-33 0 0,-8 9-121 0 0,10-10-336 0 0,-1 0 66 0 0,1 0 57 0 0,-1-1 47 0 0,-1 1-253 0 0,-2-2-645 0 0,4 1 833 0 0,0 0-67 0 0,1 0 40 0 0,-2 0-1669 0 0,2 0-1210 0 0</inkml:trace>
  <inkml:trace contextRef="#ctx0" brushRef="#br0" timeOffset="9248.84">12637 2429 6072 0 0,'-15'0'41'0'0,"0"0"39"0"0,1 0 36 0 0,-1 0 37 0 0,0 0 36 0 0,0 0 33 0 0,-15 0 324 0 0,1 0 127 0 0,-1 0 120 0 0,1 0 115 0 0,-1 0 105 0 0,22 1-751 0 0,0 0-72 0 0,1 1-31 0 0,-1 2 1 0 0,-1 0-5 0 0,2-2-5 0 0,0 0 31 0 0,-2-2 68 0 0,-2 2 75 0 0,0 3 45 0 0,-3 2 13 0 0,0-5-59 0 0,-14 2 50 0 0,9 4-68 0 0,2 1 19 0 0,2 4 89 0 0,2-3-228 0 0,8-7-137 0 0,5-3-37 0 0,-1 0 0 0 0,0 1 1 0 0,1-1-1 0 0,-1 0 1 0 0,0 1-1 0 0,1-1 1 0 0,-1 0-1 0 0,1 1 1 0 0,-1-1-1 0 0,1 1 1 0 0,-1-1-1 0 0,1 1 1 0 0,-1-1-1 0 0,1 1 1 0 0,-1-1-1 0 0,1 1 1 0 0,0-1-1 0 0,-1 1 1 0 0,1 0-1 0 0,0-1 1 0 0,0 1-1 0 0,-1 0-11 0 0,-1 4 40 0 0,-14 24 156 0 0,12-27-165 0 0,-2 4 20 0 0,4 1-26 0 0,0 4 54 0 0,3 28 279 0 0,-1-25-237 0 0,3-9 7 0 0,2 0-86 0 0,3 4 94 0 0,8 7 168 0 0,2-4 8 0 0,-8-9-162 0 0,-7-3 32 0 0,0 0-54 0 0,0 0-67 0 0,8-2-20 0 0,-10 1-21 0 0,2 0-10 0 0,4-2 29 0 0,1 1 0 0 0,0 0 0 0 0,0 0 1 0 0,0 1-1 0 0,8-1-39 0 0,-14 2 1 0 0,0 0 0 0 0,-1 0 1 0 0,1 0-1 0 0,0-1 1 0 0,-1 1-1 0 0,1 0 0 0 0,0-1 1 0 0,-1 1-1 0 0,1-1 0 0 0,-1 0 1 0 0,1 1-1 0 0,-1-1 0 0 0,1 0 1 0 0,0 0-2 0 0,10-5-1 0 0,10 0 1 0 0,-18 5 0 0 0,0 0 0 0 0,0 0 0 0 0,0 0 0 0 0,0-1 0 0 0,0 1 0 0 0,0-1 0 0 0,0 0 0 0 0,-1 0 0 0 0,1-1 0 0 0,-1 1 0 0 0,1-1 0 0 0,-1 1 0 0 0,2-3 0 0 0,-1 1 0 0 0,0 0 0 0 0,0 1 0 0 0,0 0 0 0 0,1 0 0 0 0,-1 0 0 0 0,1 1 0 0 0,-1-1 0 0 0,1 1 0 0 0,1 0 0 0 0,-4 1 0 0 0,0 1 0 0 0,-1-1 0 0 0,1 0 0 0 0,0 1 0 0 0,-1-1-1 0 0,1 0 1 0 0,0 0 0 0 0,-1 0 0 0 0,1 0 0 0 0,-1 0 0 0 0,0 0-1 0 0,1-1 1 0 0,-1 1 0 0 0,0 0 0 0 0,0-1 0 0 0,0 1-1 0 0,1-2 1 0 0,5-6-13 0 0,9-2-51 0 0,0-10 31 0 0,-3 13-52 0 0,-8-5-13 0 0,4 2 17 0 0,-2 4-30 0 0,6-6 17 0 0,0-1 6 0 0,-12 15 20 0 0,1 8 49 0 0,-2-3-50 0 0,3 18-60 0 0,-3-23 120 0 0,1 1 1 0 0,-1 0 0 0 0,1-1-1 0 0,0 1 1 0 0,0 0-1 0 0,0-1 1 0 0,0 1-1 0 0,0-1 1 0 0,0 1-1 0 0,1 0 9 0 0,3 6-53 0 0,6 16 42 0 0,-9-6 11 0 0,-2-17 0 0 0,0 1 0 0 0,0-1 0 0 0,0 1 0 0 0,0-1 0 0 0,1 0 0 0 0,-1 1 0 0 0,0-1 0 0 0,1 1 0 0 0,-1-1 0 0 0,1 1 0 0 0,15 27 0 0 0,-6-24 0 0 0,-4 6 0 0 0,7-6 16 0 0,0 5 62 0 0,-10-7 3 0 0,-1-3-30 0 0,2 0-41 0 0,18 0-262 0 0,-19 0 112 0 0,0 0-149 0 0,-3 0 114 0 0,1 0 45 0 0,0 0 40 0 0,0 0 35 0 0,0 0 31 0 0,0 0 68 0 0,4 0 296 0 0,-3 0-242 0 0,-1 0-89 0 0,1 0-40 0 0,-1 0-46 0 0,0 0-56 0 0,1 0-90 0 0,-1 0-90 0 0,1 0-101 0 0,0 0-113 0 0,-1 0-123 0 0,0 0 275 0 0,0 0-35 0 0,0 0-37 0 0,0 0-38 0 0,0 0-39 0 0,0 0-41 0 0,4 0-1371 0 0,3 0-1093 0 0</inkml:trace>
  <inkml:trace contextRef="#ctx0" brushRef="#br0" timeOffset="9654.91">12937 2366 7744 0 0,'0'0'174'0'0,"0"0"29"0"0,2 0 12 0 0,-1 0-203 0 0,0 0 0 0 0,-1 0 0 0 0,1 0 0 0 0,0 0 0 0 0,-1 0 0 0 0,1 0 0 0 0,0 0 0 0 0,-1 1 0 0 0,1-1 0 0 0,0 0 0 0 0,-1 0 0 0 0,1 1 0 0 0,0-1 0 0 0,-1 0 0 0 0,1 1-12 0 0,4 9 36 0 0,6-3-59 0 0,-1-2 49 0 0,-5 2 72 0 0,2 6 351 0 0,3 6 361 0 0,-1 0 37 0 0,-3-7-341 0 0,-4 3 150 0 0,-2-14-611 0 0,0 0 1 0 0,0 0-1 0 0,0 0 0 0 0,0 0 0 0 0,0-1 0 0 0,0 1 1 0 0,1 0-1 0 0,-1 0 0 0 0,0 0 0 0 0,0 0 1 0 0,1-1-1 0 0,-1 1 0 0 0,0 0 0 0 0,1 0 1 0 0,-1 0-46 0 0,7 3 427 0 0,-7-4-400 0 0,1 1 0 0 0,-1-1 0 0 0,1 0 0 0 0,-1 0 0 0 0,0 1 0 0 0,1-1 0 0 0,-1 0-1 0 0,1 1 1 0 0,-1-1 0 0 0,0 0 0 0 0,0 1 0 0 0,1-1 0 0 0,-1 1 0 0 0,0-1 0 0 0,1 0-1 0 0,-1 1 1 0 0,0-1 0 0 0,0 1 0 0 0,0-1 0 0 0,0 1 0 0 0,1-1 0 0 0,-1 1 0 0 0,0-1 0 0 0,0 1-1 0 0,0-1 1 0 0,0 1 0 0 0,0-1 0 0 0,0 1 0 0 0,0-1 0 0 0,0 1 0 0 0,0-1 0 0 0,-1 1-27 0 0,2 9 319 0 0,1-1-101 0 0,1 0-46 0 0,2 1 24 0 0,-2-6-87 0 0,-1 7 365 0 0,-2 10-28 0 0,0-21-433 0 0,0 0 0 0 0,0 1 1 0 0,0-1-1 0 0,0 0 0 0 0,0 1 0 0 0,0-1 0 0 0,0 0 0 0 0,0 1 0 0 0,0-1 0 0 0,0 0 1 0 0,0 1-1 0 0,0-1 0 0 0,0 0 0 0 0,0 0 0 0 0,1 1 0 0 0,-1-1 0 0 0,0 0 0 0 0,0 1 1 0 0,0-1-1 0 0,0 0 0 0 0,1 0 0 0 0,-1 1 0 0 0,0-1 0 0 0,0 0 0 0 0,0 0 1 0 0,1 1-14 0 0,0 0 28 0 0,-1 0 0 0 0,1 0 0 0 0,-1 0 1 0 0,1 1-1 0 0,-1-1 0 0 0,1 0 1 0 0,-1 0-1 0 0,1 1 0 0 0,-1-1 1 0 0,0 0-1 0 0,0 1 0 0 0,0-1 1 0 0,0 1-1 0 0,0-1 0 0 0,0 0 1 0 0,0 1-1 0 0,0-1 0 0 0,-1 0 1 0 0,1 1-1 0 0,0-1 0 0 0,-1 0 0 0 0,1 0 1 0 0,-1 2-29 0 0,-4 22 455 0 0,5-22-231 0 0,0 0-50 0 0,-1-1-71 0 0,1 1-44 0 0,1-1-35 0 0,-1 1 43 0 0,0 0 114 0 0,0-3-12 0 0,0 0-1 0 0,0 0-8 0 0,0 0-34 0 0,-3 0-37 0 0,1 0-39 0 0,-6 0 21 0 0,8 0-69 0 0,0 0 0 0 0,0 0 0 0 0,0 0-1 0 0,0 0 1 0 0,0 0 0 0 0,-1 0 0 0 0,1 0-1 0 0,0 0 1 0 0,0 0 0 0 0,0 0 0 0 0,0 0-1 0 0,0 0 1 0 0,0 0 0 0 0,0 0 0 0 0,0 0-1 0 0,0 0 1 0 0,0 0 0 0 0,-1 0 0 0 0,1 0-1 0 0,0 0 1 0 0,0 0 0 0 0,0 0 0 0 0,0 0 0 0 0,0 0-1 0 0,0 0 1 0 0,0 0 0 0 0,0 0 0 0 0,0 0-1 0 0,0 0 1 0 0,0-1 0 0 0,0 1 0 0 0,0 0-1 0 0,-1 0 1 0 0,1 0 0 0 0,0 0 0 0 0,0 0-1 0 0,0 0 1 0 0,0 0 0 0 0,0 0 0 0 0,0 0-1 0 0,0 0 1 0 0,0 0 0 0 0,0-1 0 0 0,0 1-1 0 0,0 0 1 0 0,0 0 0 0 0,0 0 0 0 0,0 0-1 0 0,0 0 1 0 0,0 0 0 0 0,0 0 0 0 0,0 0-1 0 0,0 0 1 0 0,0 0 0 0 0,0-1 0 0 0,0 1-1 0 0,0 0-1 0 0,0-2 12 0 0,1 0 12 0 0,-1-1 0 0 0,0 0 0 0 0,0 1 0 0 0,0-1 0 0 0,-1 0 0 0 0,1 1 0 0 0,-1-1 0 0 0,1 1 0 0 0,-1-2-24 0 0,-4-4 34 0 0,4 7-31 0 0,0 0 0 0 0,0-1-1 0 0,0 1 1 0 0,0-1 0 0 0,1 1 0 0 0,-1-1-1 0 0,1 1 1 0 0,-1-1 0 0 0,1 0-1 0 0,-1 1 1 0 0,1-1 0 0 0,0 0 0 0 0,0 1-1 0 0,0-1-2 0 0,-1-18 2 0 0,1-22 60 0 0,3 28-62 0 0,3 1 0 0 0,-5 12 0 0 0,0-1 0 0 0,0 1 0 0 0,0-1 0 0 0,-1 1 0 0 0,1-1 0 0 0,0 0 0 0 0,-1 1 0 0 0,1-1 0 0 0,-1 0 0 0 0,0 1 0 0 0,0-1 0 0 0,0 0 0 0 0,0 1 0 0 0,0-1 0 0 0,0-1 0 0 0,0 1 0 0 0,0 0 0 0 0,0-1 0 0 0,0 1 0 0 0,1-1 0 0 0,-1 1 0 0 0,1 0 0 0 0,-1-1 0 0 0,1 1 0 0 0,0 0 0 0 0,0 0 0 0 0,0-1 0 0 0,0 1 0 0 0,0 0 0 0 0,0 0 0 0 0,1 0 0 0 0,-1 0 0 0 0,1 0 0 0 0,0 0 0 0 0,0 0 0 0 0,-1 0 0 0 0,1 1 0 0 0,-1-1 0 0 0,0 0 0 0 0,0 0 0 0 0,0 0 0 0 0,0 0 0 0 0,0-1 0 0 0,0 1 0 0 0,0 0 0 0 0,-1 0 0 0 0,1-1 0 0 0,6-15 0 0 0,5 6-10 0 0,0 4-47 0 0,-3 2-58 0 0,0 1-89 0 0,4-1-263 0 0,-7-4-40 0 0,-2 7 261 0 0,2 0 101 0 0,0 0 91 0 0,-1 0 38 0 0,5-1 64 0 0,2 3-3 0 0,7 5 145 0 0,0 5 42 0 0,-7-3-115 0 0,-5-1-76 0 0,0-2-45 0 0,4 2 4 0 0,-9-4 0 0 0,0 0 0 0 0,1 0 0 0 0,-1 1 0 0 0,0-1 0 0 0,0 0 0 0 0,0 1 0 0 0,0-1 0 0 0,0 1 0 0 0,0 0 0 0 0,77 77 0 0 0,-77-76 1 0 0,1 0 0 0 0,-1 0 0 0 0,0 0-1 0 0,0 0 1 0 0,0 1 0 0 0,1 0-1 0 0,-2 0 8 0 0,1-1 0 0 0,0 1 0 0 0,0-1 0 0 0,1 0 1 0 0,-1 0-1 0 0,1 1-8 0 0,2 1 1 0 0,-1 1 1 0 0,0 0 0 0 0,0 0-1 0 0,-1 0 1 0 0,0 0 0 0 0,1 1-2 0 0,-2-2 0 0 0,1 11 0 0 0,-3-15 0 0 0,0 0 0 0 0,0 0 0 0 0,0-1 0 0 0,0 1 0 0 0,0 0 0 0 0,0 0 0 0 0,0 0 0 0 0,0 0 0 0 0,0-1 0 0 0,1 1 0 0 0,-1 0 0 0 0,0 0 0 0 0,1 0 0 0 0,-1-1 0 0 0,1 1 0 0 0,5 4 0 0 0,-5-5 0 0 0,-1 0 0 0 0,1 0 0 0 0,-1 1 0 0 0,0-1 0 0 0,1 0 0 0 0,-1 1 0 0 0,1-1 0 0 0,-1 0 0 0 0,0 1 0 0 0,1-1 0 0 0,-1 0 0 0 0,0 1 0 0 0,0-1 0 0 0,1 1 0 0 0,-1-1 0 0 0,0 1 0 0 0,0-1 0 0 0,1 0 0 0 0,-1 1 0 0 0,0-1 0 0 0,0 1 0 0 0,0-1 0 0 0,0 1 0 0 0,0-1 0 0 0,0 1 0 0 0,0-1 0 0 0,0 1 0 0 0,0-1 0 0 0,0 1 0 0 0,0-1 0 0 0,0 1 0 0 0,0 0 0 0 0,0-1 0 0 0,0 1 0 0 0,-1-1-1 0 0,1 1 1 0 0,0 0-1 0 0,0-1 1 0 0,0 1-1 0 0,0-1 1 0 0,0 1 0 0 0,1-1-1 0 0,-1 1 1 0 0,0 0-1 0 0,0-1 1 0 0,0 1-1 0 0,0-1 1 0 0,1 1 0 0 0,-1-1-1 0 0,0 1 1 0 0,1-1-1 0 0,-1 1 1 0 0,0-1-1 0 0,1 1 1 0 0,-1-1 0 0 0,0 1-1 0 0,1-1 1 0 0,-1 0-1 0 0,1 1 1 0 0,-1-1-1 0 0,1 0 1 0 0,-1 1 0 0 0,3-1-53 0 0,1 1-47 0 0,-3-1-18 0 0,0 0-32 0 0,-1 0-65 0 0,1 0-150 0 0,-1 0-739 0 0,0 0-44 0 0,0 0-10 0 0</inkml:trace>
  <inkml:trace contextRef="#ctx0" brushRef="#br0" timeOffset="7966.72">10744 2303 7568 0 0,'0'3'166'0'0,"-1"4"-58"0"0,1 27 282 0 0,1-23-298 0 0,1-3-56 0 0,3 1 31 0 0,0 0 114 0 0,1 4 203 0 0,5 9 367 0 0,-6-12-460 0 0,-2-5 34 0 0,1 0-1 0 0,-1-1 0 0 0,1 1 0 0 0,0-1 0 0 0,3 3-324 0 0,4 2 480 0 0,-2-3-71 0 0,1-1 31 0 0,-1-1-67 0 0,3 5 100 0 0,-4-2-175 0 0,-1 0-36 0 0,9 6 171 0 0,-1-2-104 0 0,0-1-83 0 0,3 0 198 0 0,-1-2-85 0 0,-12-6-250 0 0,1 0-1 0 0,-1 1 1 0 0,0 0 0 0 0,0 0-1 0 0,0 0 1 0 0,0 1 0 0 0,-1 0-1 0 0,2 1-108 0 0,6 5 247 0 0,-1-2-52 0 0,0-1-44 0 0,0-3-37 0 0,-8-3-87 0 0,6 2 41 0 0,-3-1-35 0 0,10 10-19 0 0,-14-10-10 0 0,0 0-1 0 0,0-1 0 0 0,-1 0 0 0 0,1 1 0 0 0,1-1 0 0 0,-1 0 1 0 0,0 0-1 0 0,0 0 0 0 0,0 0 0 0 0,0 0 0 0 0,1 0 0 0 0,-1-1 1 0 0,0 1-1 0 0,1-1 0 0 0,-1 0 0 0 0,1 0 0 0 0,-1 0 0 0 0,0 0 0 0 0,2 0-3 0 0,3-1 8 0 0,-4 3-4 0 0,21 10-4 0 0,-8-9 0 0 0,-12-3-51 0 0,12 0-246 0 0,-11 0-36 0 0,-4 0 181 0 0,2 0-33 0 0,-1 0-980 0 0,-2 0-69 0 0,0 0-12 0 0</inkml:trace>
  <inkml:trace contextRef="#ctx0" brushRef="#br0" timeOffset="8184.01">11028 2271 7568 0 0,'0'0'166'0'0,"0"0"29"0"0,0 0 14 0 0,0 1-67 0 0,0 1-20 0 0,0 2 31 0 0,0 6 156 0 0,-3 5 211 0 0,-7 4 187 0 0,0 0-77 0 0,1-2-132 0 0,-1 0-40 0 0,-2 10 169 0 0,0 3-46 0 0,4-13-307 0 0,-12 15 307 0 0,11-19-361 0 0,1-2-52 0 0,-6 11 78 0 0,-3 6-31 0 0,-1 1-32 0 0,4-8 9 0 0,9-10-130 0 0,0 1 49 0 0,3-8-54 0 0,1 1 1 0 0,-1-1 0 0 0,0 0 0 0 0,-1 0 0 0 0,1 0 0 0 0,-1 0 0 0 0,1 0 0 0 0,-2 1-58 0 0,-3 2 97 0 0,2 0-32 0 0,-2 8-11 0 0,-8 19-54 0 0,4-21-23 0 0,8-10-88 0 0,3-3 35 0 0,0 0-68 0 0,0 1-79 0 0,0 0 65 0 0,0-1-37 0 0,0 1-38 0 0,0 0-38 0 0,0 1-370 0 0,0 0 88 0 0,0 0-52 0 0,0 1-714 0 0,0-1-565 0 0,0-1-1072 0 0</inkml:trace>
  <inkml:trace contextRef="#ctx0" brushRef="#br0" timeOffset="17158.18">19058 1909 5384 0 0,'0'0'116'0'0,"0"0"17"0"0,0 0 12 0 0,0 2-14 0 0,0-1-129 0 0,0 0 0 0 0,0-1-1 0 0,0 1 1 0 0,0 0 0 0 0,0-1 0 0 0,0 1 0 0 0,0 0-1 0 0,-1-1 1 0 0,1 1 0 0 0,0 0 0 0 0,0-1-1 0 0,-1 1 1 0 0,1 0 0 0 0,0-1 0 0 0,-1 1-2 0 0,-5 1 17 0 0,4-2 44 0 0,2 0-61 0 0,2 1 128 0 0,4 1 147 0 0,-4 1-63 0 0,-1 1 95 0 0,0 0 54 0 0,-1 10 551 0 0,-1-5-433 0 0,1-2-208 0 0,0-4-189 0 0,0 0-43 0 0,-3 9 280 0 0,-7 3 75 0 0,8-13-183 0 0,1 0-56 0 0,0 0-45 0 0,1 0-38 0 0,0 0-21 0 0,3 5 46 0 0,-2-6-26 0 0,4 7 113 0 0,0 2 71 0 0,-2 4 58 0 0,-3-4-84 0 0,0 0-64 0 0,0 14 177 0 0,2-9-72 0 0,3-5-83 0 0,1 2-32 0 0,-4 1-46 0 0,-1 11 117 0 0,-1 0-3 0 0,2-11-120 0 0,4 2 52 0 0,-5-12-117 0 0,1 1-1 0 0,-1-1 1 0 0,0 0-1 0 0,0 1 0 0 0,-1-1 1 0 0,1 1-1 0 0,-1-1 1 0 0,1 2-38 0 0,-2 10 168 0 0,1-1-30 0 0,3 4 6 0 0,3-2-30 0 0,-5-13-94 0 0,0 0 0 0 0,1 0 0 0 0,-1 1 0 0 0,-1-1 0 0 0,1 1 0 0 0,0-1 0 0 0,-1 1 0 0 0,0-1 0 0 0,0 1-20 0 0,0 2-118 0 0,0 0 47 0 0,0 1 42 0 0,0-1 38 0 0,0 7 115 0 0,0-1 60 0 0,0 14 322 0 0,0-18-380 0 0,0 1-37 0 0,0-2-51 0 0,0 0-48 0 0,0 1-56 0 0,0-1-67 0 0,0-1-49 0 0,0 1-66 0 0,0-1-73 0 0,0 1-79 0 0,0-1-86 0 0,0 1-92 0 0,0-1-99 0 0,0 1-104 0 0,0-7-1142 0 0,0 0-1098 0 0</inkml:trace>
  <inkml:trace contextRef="#ctx0" brushRef="#br0" timeOffset="17926.07">19484 2051 5840 0 0,'-9'1'116'0'0,"5"0"-21"0"0,6-3 16 0 0,25-12 147 0 0,-17 10-229 0 0,-8 3-29 0 0,1 0 0 0 0,-1 0 0 0 0,0-1 0 0 0,0 1 0 0 0,0 0-1 0 0,0-1 1 0 0,0 1 0 0 0,0-1 0 0 0,0 0 0 0 0,5-5 25 0 0,0 2 51 0 0,1 2 57 0 0,2 2 58 0 0,3-1 199 0 0,-3-4-68 0 0,-2 1-91 0 0,-1 2-9 0 0,-1 0-32 0 0,6-3 118 0 0,-5 2-126 0 0,-4 3-86 0 0,0 0 0 0 0,0 1 0 0 0,0-1 0 0 0,0 0 0 0 0,0 1 0 0 0,0 0 0 0 0,0 0 0 0 0,0 0 0 0 0,2 0-96 0 0,10 1 307 0 0,-7-1-185 0 0,0 1-72 0 0,3-1-29 0 0,10 0 37 0 0,-21 0-57 0 0,1 0-1 0 0,0-1 1 0 0,0 1 0 0 0,0 1 0 0 0,0-1 0 0 0,0 0 0 0 0,-1 0 0 0 0,1 0-1 0 0,0 0 1 0 0,0 1 0 0 0,0-1 0 0 0,0 0 0 0 0,-1 1 0 0 0,2-1-1 0 0,3 13 10 0 0,5 1 49 0 0,-2-5 30 0 0,-2 0-40 0 0,-5-5-46 0 0,1 1-1 0 0,-1-1 0 0 0,-1 0 0 0 0,1 0 1 0 0,0 0-1 0 0,-1 1 0 0 0,0-1 1 0 0,0 0-1 0 0,0 0 0 0 0,-1 1-2 0 0,1 11 58 0 0,0 30 169 0 0,0-31-209 0 0,0-14-17 0 0,0 1 0 0 0,0 0-1 0 0,0-1 1 0 0,-1 1 0 0 0,1 0 0 0 0,0-1 0 0 0,-1 1 0 0 0,1 0-1 0 0,-1-1 1 0 0,1 1 0 0 0,-1-1 0 0 0,0 1 0 0 0,0-1-1 0 0,0 1 1 0 0,0 0-1 0 0,-4 6 11 0 0,-4 12 40 0 0,7-15-31 0 0,0 0 0 0 0,0 0 0 0 0,-1 0 0 0 0,0-1 0 0 0,1 1 0 0 0,-2-1 1 0 0,1 1-1 0 0,-1 0-20 0 0,2-3 7 0 0,0 0 0 0 0,1 0 1 0 0,-1 0-1 0 0,1 0 1 0 0,-1 0-1 0 0,1 0 1 0 0,0 1-1 0 0,0-1 0 0 0,0 0 1 0 0,1 1-1 0 0,-1-1 1 0 0,0 1-1 0 0,1-1-7 0 0,-1 1 10 0 0,1-1 0 0 0,-1 1-1 0 0,0-1 1 0 0,0 1 0 0 0,0-1 0 0 0,0 0 0 0 0,0 1 0 0 0,0-1-1 0 0,0 0 1 0 0,-1 0 0 0 0,1 0 0 0 0,-1 0 0 0 0,0 0-10 0 0,-3 3 29 0 0,1 0 1 0 0,0 0-1 0 0,0 1 0 0 0,0-1 1 0 0,1 1-30 0 0,0 0 34 0 0,-1-1 0 0 0,0 1-1 0 0,0-1 1 0 0,-4 4-34 0 0,5-6 17 0 0,1 0 0 0 0,-1 0 0 0 0,1 0 0 0 0,0 1 0 0 0,0-1 0 0 0,0 2-17 0 0,0-2 16 0 0,0 1 0 0 0,0-1 0 0 0,0 0 0 0 0,0 0 0 0 0,0 1 0 0 0,-2-1-16 0 0,-3 4 29 0 0,4-5-16 0 0,1 0 1 0 0,0 0-1 0 0,0 1 0 0 0,0-1 0 0 0,0 0 0 0 0,0 1 0 0 0,0-1 1 0 0,1 1-1 0 0,-1 0 0 0 0,0 1-13 0 0,0 7 43 0 0,1-10-37 0 0,1 0 0 0 0,0 0 0 0 0,0 0 0 0 0,0 0 0 0 0,0 0-1 0 0,-1 0 1 0 0,1 0 0 0 0,-1-1 0 0 0,1 1 0 0 0,0 0 0 0 0,-1 0 0 0 0,1 0 0 0 0,-1 0-6 0 0,-10 6 87 0 0,9-6-74 0 0,0 1 0 0 0,1-1 0 0 0,-1 0 1 0 0,1 1-1 0 0,0-1 0 0 0,-1 1 1 0 0,1 0-1 0 0,0-1 0 0 0,0 1 0 0 0,0 0 1 0 0,0 0-1 0 0,0 0 0 0 0,0 1-13 0 0,-1 0 21 0 0,1 0-1 0 0,-1 0 1 0 0,0 0-1 0 0,0 0 1 0 0,0-1 0 0 0,-1 2-21 0 0,-10 9 96 0 0,10-10 13 0 0,1-1 56 0 0,-9 9 25 0 0,9-9 2 0 0,-1-2 4 0 0,2 0-148 0 0,-3 0-6 0 0,2 0 12 0 0,-1 0 52 0 0,0 0 80 0 0,3 0 38 0 0,0 0-27 0 0,0 0-106 0 0,0 0-19 0 0,0 0 29 0 0,0 0-4 0 0,0 3-7 0 0,0-2-87 0 0,0-1 1 0 0,0 1-1 0 0,0-1 1 0 0,0 1-1 0 0,0-1 1 0 0,0 1-1 0 0,0-1 1 0 0,1 0 0 0 0,-1 1-1 0 0,0-1 1 0 0,0 1-1 0 0,0-1 1 0 0,1 1-1 0 0,-1-1 1 0 0,0 1 0 0 0,1-1-1 0 0,-1 0 1 0 0,0 1-1 0 0,1-1 1 0 0,-1 0-1 0 0,0 1 1 0 0,1-1-1 0 0,-1 0 1 0 0,1 0 0 0 0,-1 1-1 0 0,0-1 1 0 0,1 0-1 0 0,-1 0 1 0 0,1 0-1 0 0,0 1-3 0 0,14 0 67 0 0,-13-1-56 0 0,3 0 85 0 0,-2 0 0 0 0,5 1-33 0 0,-4-1-43 0 0,-1 0-1 0 0,1 0 1 0 0,-1 0 0 0 0,1 0-1 0 0,-1 0 1 0 0,1-1-1 0 0,-1 1 1 0 0,1-1 0 0 0,1 0-20 0 0,3-4 34 0 0,-7 4-27 0 0,1 0 0 0 0,-1 0 0 0 0,0 0 0 0 0,1 0 0 0 0,-1 1 0 0 0,1-1 0 0 0,0 0 0 0 0,-1 1 0 0 0,1-1 0 0 0,-1 1 0 0 0,1 0 0 0 0,0 0 0 0 0,-1-1 0 0 0,1 1-7 0 0,20 0-64 0 0,-1 0 43 0 0,18 0 78 0 0,-2 0 88 0 0,57 0 273 0 0,-60 0-338 0 0,3 0-51 0 0,-35 0-78 0 0,-1 0 40 0 0,4 0 122 0 0,-3 0-175 0 0,0 0-28 0 0,-1 0-50 0 0,0 0-61 0 0,1 0-69 0 0,-2 0-142 0 0</inkml:trace>
  <inkml:trace contextRef="#ctx0" brushRef="#br0" timeOffset="20277.71">20541 1893 6592 0 0,'3'0'149'0'0,"0"0"-91"0"0,-1 0-31 0 0,0 0 0 0 0,-1 0 0 0 0,1 0 0 0 0,0 0 0 0 0,0 0 0 0 0,0 0 0 0 0,0 0 0 0 0,-1-1 0 0 0,1 1 0 0 0,0-1 0 0 0,1 0-27 0 0,-2-3 62 0 0,1 1-11 0 0,13-6 20 0 0,-6 3-52 0 0,-5 2 50 0 0,-2 2 137 0 0,-1 1-40 0 0,0-2 66 0 0,-1 1-132 0 0,0 0-37 0 0,-1-3 49 0 0,1 4-28 0 0,0 1-6 0 0,0 0-67 0 0,0 0-1 0 0,0 0 1 0 0,0 0 0 0 0,0 0-1 0 0,0 0 1 0 0,0 0 0 0 0,0-1-1 0 0,0 1 1 0 0,0 0 0 0 0,0 0-1 0 0,0 0 1 0 0,0 0 0 0 0,0 0-1 0 0,0 0 1 0 0,0 0 0 0 0,0 0-1 0 0,0 0 1 0 0,0 0 0 0 0,0-1-1 0 0,0 1 1 0 0,0 0 0 0 0,0 0-1 0 0,0 0 1 0 0,0 0 0 0 0,0 0-1 0 0,0 0 1 0 0,0 0 0 0 0,0 0-1 0 0,0 0 1 0 0,0 0 0 0 0,1 0-1 0 0,-1 0 1 0 0,0 0 0 0 0,0 0-1 0 0,0-1 1 0 0,0 1 0 0 0,0 0-1 0 0,0 0 1 0 0,0 0 0 0 0,0 0-1 0 0,0 0 1 0 0,0 0 0 0 0,0 0-1 0 0,1 0 1 0 0,-1 0 0 0 0,0 0-1 0 0,0 0 1 0 0,0 0 0 0 0,0 0-1 0 0,0 0 1 0 0,0 0 0 0 0,0 0-1 0 0,0 0 1 0 0,0 0 0 0 0,0 0-1 0 0,1 0 1 0 0,-1 0-11 0 0,0 0 203 0 0,1 0-108 0 0,0 0-78 0 0,-1 0-41 0 0,2 0-151 0 0,-1 0 152 0 0,0 0 97 0 0,0 0 14 0 0,-1 0 41 0 0,1 0 26 0 0,-1 0 42 0 0,1 0 46 0 0,0 0 49 0 0,-1 0 55 0 0,1 0 58 0 0,0 0 62 0 0,0 0 66 0 0,-1-2-263 0 0,0-9-12 0 0,0 9-16 0 0,0 2-55 0 0,0 0-26 0 0,-6 0-26 0 0,1 1-38 0 0,-2 2-4 0 0,1 1-43 0 0,-6 2 10 0 0,0-5 27 0 0,11 0-75 0 0,-1-1 0 0 0,0 0-1 0 0,0 0 1 0 0,1 1 0 0 0,-1-1 0 0 0,0 1 0 0 0,0-1 0 0 0,1 1 0 0 0,-1 0 0 0 0,1-1 0 0 0,-1 1 0 0 0,0 0 0 0 0,1 0-12 0 0,-1 0 9 0 0,1 0 0 0 0,-1 0 0 0 0,1 0 0 0 0,-1 0 0 0 0,0 0 0 0 0,1-1 0 0 0,-1 1 0 0 0,0-1 0 0 0,0 1 0 0 0,1-1 0 0 0,-1 0 0 0 0,0 0 0 0 0,0 0-9 0 0,-10 2 47 0 0,-4 5-24 0 0,6-2 4 0 0,-2 0 36 0 0,2-1-24 0 0,-9 3 27 0 0,4-5 13 0 0,13-2-71 0 0,0 0 0 0 0,0 0 1 0 0,0 1-1 0 0,1-1 1 0 0,-1 0-1 0 0,0 1 1 0 0,0 0-1 0 0,1-1 1 0 0,-1 1-1 0 0,1 0 1 0 0,-1 0-1 0 0,0 0 1 0 0,1 0-9 0 0,-1 0 5 0 0,1 0 0 0 0,-1 0 0 0 0,1-1 0 0 0,-1 1 0 0 0,0 0 0 0 0,1-1 0 0 0,-1 1 0 0 0,0-1 0 0 0,0 1 0 0 0,1-1 0 0 0,-1 0 0 0 0,0 1 1 0 0,0-1-6 0 0,0 0 1 0 0,1 0 0 0 0,-1 0 1 0 0,0 0-1 0 0,0 1 1 0 0,1-1-1 0 0,-1 1 1 0 0,0-1-1 0 0,0 1 0 0 0,1 0 1 0 0,-1 0-1 0 0,1-1 1 0 0,-1 1-1 0 0,1 0-1 0 0,-1 1 3 0 0,1-2 0 0 0,-1 1-1 0 0,0 0 1 0 0,1 0 0 0 0,-1 0-1 0 0,0-1 1 0 0,1 1 0 0 0,-1-1-1 0 0,0 1 1 0 0,0-1 0 0 0,1 0-1 0 0,-1 0 1 0 0,0 0-3 0 0,1 0 0 0 0,1 0 1 0 0,-1 0-1 0 0,1 0 0 0 0,-1 0 1 0 0,1 0-1 0 0,-1 0 0 0 0,1 0 1 0 0,-1 0-1 0 0,1 0 0 0 0,-1 0 1 0 0,1 0-1 0 0,-1 0 0 0 0,1 0 1 0 0,-1 1-1 0 0,1-1 0 0 0,0 0 1 0 0,-1 0-1 0 0,1 0 1 0 0,-1 1-1 0 0,1-1 0 0 0,-1 0 1 0 0,1 1-1 0 0,0-1 0 0 0,-1 0 1 0 0,1 1-1 0 0,0-1 0 0 0,-1 0 1 0 0,1 1-1 0 0,0-1 0 0 0,0 1 1 0 0,-1-1-1 0 0,1 1 0 0 0,-5 6 12 0 0,5-7-9 0 0,-1 0 0 0 0,0 1 1 0 0,0-1-1 0 0,1 0 1 0 0,-1 1-1 0 0,0-1 1 0 0,0 0-1 0 0,0 0 0 0 0,0 0 1 0 0,1 0-1 0 0,-1 0 1 0 0,0 0-1 0 0,0 0 1 0 0,-1 0-4 0 0,1 0 0 0 0,1 0 1 0 0,-1 0 0 0 0,0 0 0 0 0,0 0 0 0 0,0 0 0 0 0,0 0 0 0 0,0 0-1 0 0,1 1 1 0 0,-1-1 0 0 0,0 0 0 0 0,0 0 0 0 0,0 1 0 0 0,1-1 0 0 0,-2 1-1 0 0,2-1 0 0 0,-1 1 1 0 0,1 0 0 0 0,0-1-1 0 0,0 1 1 0 0,-1-1 0 0 0,1 1 0 0 0,0 0-1 0 0,0-1 1 0 0,0 1 0 0 0,0 0-1 0 0,-1 0 1 0 0,1-1 0 0 0,0 1 0 0 0,0 0-1 0 0,1-1 0 0 0,-1 3 32 0 0,0 0-64 0 0,-1 21 3 0 0,1-24 27 0 0,-1 1-1 0 0,1 0 1 0 0,0 0 0 0 0,0 0 0 0 0,0 0 0 0 0,0-1 0 0 0,0 1-1 0 0,0 0 1 0 0,0 0 0 0 0,0 0 0 0 0,0 0 0 0 0,1-1 0 0 0,-1 1 0 0 0,0 0-1 0 0,0 0 1 0 0,1 0 0 0 0,-1-1 0 0 0,0 1 0 0 0,1 0 0 0 0,-1-1 0 0 0,1 2 2 0 0,6 1 0 0 0,-7-3 0 0 0,1 0 0 0 0,-1 0 0 0 0,0 0 0 0 0,0 0 0 0 0,0 0 0 0 0,1 0 0 0 0,-1 0 0 0 0,0 0 0 0 0,0 0 0 0 0,0 0 0 0 0,0 0 0 0 0,1 0 0 0 0,-1 0 0 0 0,0 1 0 0 0,0-1 0 0 0,0 0 0 0 0,0 0 0 0 0,0 0 0 0 0,1 0 0 0 0,-1 0 0 0 0,0 0 0 0 0,0 1 0 0 0,0-1 0 0 0,0 0 0 0 0,0 0 0 0 0,0 0 0 0 0,0 0 0 0 0,1 1 0 0 0,-1-1 0 0 0,0 0 0 0 0,0 0 0 0 0,0 0 0 0 0,0 0 0 0 0,0 1 0 0 0,0-1 0 0 0,0 0 0 0 0,1 27 0 0 0,-1 4 0 0 0,0 32 0 0 0,1-51 0 0 0,0-11 0 0 0,-1 1 0 0 0,0 0 0 0 0,0-1 0 0 0,0 1 0 0 0,0 0 0 0 0,0-1 0 0 0,0 1 0 0 0,0 0 0 0 0,-1-1 0 0 0,1 1 0 0 0,-1 0 0 0 0,1-1 0 0 0,-1 1 0 0 0,0-1 0 0 0,1 1 0 0 0,-1-1 0 0 0,0 1 0 0 0,0-1 0 0 0,0 0 0 0 0,0 1 0 0 0,0-1 0 0 0,0 0 0 0 0,0 0 0 0 0,-2 1 0 0 0,3-1 0 0 0,-1 0 1 0 0,1-1 0 0 0,0 1 0 0 0,0-1 0 0 0,-1 1-1 0 0,1 0 1 0 0,0-1 0 0 0,0 1 0 0 0,0 0 0 0 0,0-1-1 0 0,-1 1 1 0 0,1 0 0 0 0,0 0 0 0 0,0-1 0 0 0,1 1-1 0 0,-1 2 61 0 0,0-3 16 0 0,0 0-3 0 0,0 0-2 0 0,2-3 0 0 0,11-8-12 0 0,0 6-48 0 0,-8-1-12 0 0,-5 5 0 0 0,0 1 0 0 0,1-1 0 0 0,-1 1 0 0 0,0-1 0 0 0,0 1 0 0 0,1 0 0 0 0,-1-1 0 0 0,0 1 0 0 0,1 0 0 0 0,-1-1 0 0 0,0 1 0 0 0,1 0 0 0 0,-1-1 0 0 0,1 1 0 0 0,-1 0 0 0 0,1 0 0 0 0,-1-1 0 0 0,1 1 0 0 0,-1 0 0 0 0,0 0 0 0 0,1 0 0 0 0,-1 0 0 0 0,1 0 0 0 0,-1 0 0 0 0,1 0 0 0 0,-1 0 0 0 0,1 0 0 0 0,-1 0 0 0 0,1 0 0 0 0,-1 0 0 0 0,1 0 0 0 0,0 0 0 0 0,0 0 0 0 0,-1 0 0 0 0,1 0 0 0 0,0 0 0 0 0,-1 0 0 0 0,1 0 0 0 0,0 0 0 0 0,-1 0 0 0 0,1 0 0 0 0,0-1 0 0 0,-1 1 0 0 0,1 0 0 0 0,0 0 0 0 0,-1-1 0 0 0,1 1 0 0 0,-1 0 0 0 0,1-1 0 0 0,-1 1 0 0 0,1-1 0 0 0,0 1 0 0 0,-1 0 0 0 0,1-1 0 0 0,-1 1 0 0 0,0-1 0 0 0,1 0 0 0 0,-1 1 0 0 0,1-1 0 0 0,-1 1 0 0 0,0-1 0 0 0,1 0 0 0 0,-1 1 0 0 0,1-1 0 0 0,-1 1 0 0 0,1-1 0 0 0,-1 1 0 0 0,1-1 0 0 0,-1 1 0 0 0,1 0 0 0 0,-1-1 0 0 0,1 1 0 0 0,0 0 0 0 0,-1-1 0 0 0,1 1 0 0 0,-1 0 0 0 0,1 0 0 0 0,0 0 0 0 0,-1-1 0 0 0,1 1 0 0 0,0 0 0 0 0,0 0 0 0 0,-1 0 0 0 0,1 0 0 0 0,0 0 0 0 0,-1 0 0 0 0,16-2 0 0 0,0-12 0 0 0,-14 13 0 0 0,-1-1 0 0 0,1 1 0 0 0,0 0 0 0 0,0-1 0 0 0,0 1 0 0 0,0 0 0 0 0,0 0 0 0 0,0 0 0 0 0,0 0 0 0 0,0 0 0 0 0,0 1 0 0 0,1-1 0 0 0,0 1 0 0 0,32-2 0 0 0,-18 3 0 0 0,48-1 66 0 0,-40 0-68 0 0,-23 0 2 0 0,-1 0 0 0 0,1 0 0 0 0,0 0 0 0 0,-1 0 0 0 0,1 0 0 0 0,0 1 0 0 0,-1-1 0 0 0,1 1 0 0 0,-1-1 0 0 0,1 1 0 0 0,0 0 0 0 0,-1 0 0 0 0,1-1 0 0 0,-1 1 0 0 0,1 1 0 0 0,6 3 0 0 0,2 0 0 0 0,-7-4 0 0 0,-1 0 0 0 0,0 0 0 0 0,1 0 0 0 0,-1 0 0 0 0,0 1 0 0 0,0-1 0 0 0,0 1 0 0 0,0-1 0 0 0,0 1 0 0 0,10 11 0 0 0,-8-8 0 0 0,0 0 0 0 0,1 0 0 0 0,0-1 0 0 0,0 0 0 0 0,0 0 0 0 0,2 1 0 0 0,-2-3 0 0 0,-4-1 0 0 0,-1-1 0 0 0,1 0 0 0 0,-1 0 0 0 0,1 1 0 0 0,0-1 0 0 0,-1 0 0 0 0,1 1 0 0 0,-1-1 0 0 0,1 1 0 0 0,-1-1 0 0 0,1 1 0 0 0,-1-1 0 0 0,1 1 0 0 0,-1-1 0 0 0,1 1 0 0 0,-1-1 0 0 0,0 1 0 0 0,1-1 0 0 0,-1 1 0 0 0,0 0 0 0 0,1-1 0 0 0,-1 1 0 0 0,2 4 0 0 0,25 27 0 0 0,-25-16 0 0 0,-1 0-4 0 0,0-12 13 0 0,-1 1-1 0 0,0-1 1 0 0,0 0 0 0 0,0 1-1 0 0,0-1 1 0 0,-1 0 0 0 0,1 1 0 0 0,-1-1-1 0 0,-1 4-8 0 0,-12 15 48 0 0,1 1-30 0 0,11-8 26 0 0,2-15-42 0 0,0-1 0 0 0,0 1 0 0 0,0 0 0 0 0,0 0 0 0 0,0 0 0 0 0,0 0 0 0 0,0-1 0 0 0,0 1-1 0 0,-1 0 1 0 0,1 0 0 0 0,0 0 0 0 0,-1 0 0 0 0,1-1 0 0 0,0 1 0 0 0,-1 0-2 0 0,-10 6 59 0 0,10-7-55 0 0,0 0 0 0 0,0 1 0 0 0,0-1 0 0 0,0 1-1 0 0,0-1 1 0 0,0 1 0 0 0,0 0 0 0 0,0-1-1 0 0,0 1 1 0 0,0 0 0 0 0,0 0 0 0 0,1-1 0 0 0,-1 1-1 0 0,0 0 1 0 0,1 0 0 0 0,-1 0-4 0 0,-4 10 16 0 0,5-9-11 0 0,0-1-1 0 0,-1 0 1 0 0,1 0 0 0 0,-1 0 0 0 0,1 0-1 0 0,-1 0 1 0 0,0 0 0 0 0,1 0 0 0 0,-1 0-1 0 0,0 0 1 0 0,1 0 0 0 0,-1 0 0 0 0,0-1-1 0 0,0 1 1 0 0,0 0 0 0 0,0 0-1 0 0,0-1 1 0 0,-1 1-5 0 0,-61 31 170 0 0,48-29-124 0 0,-1-1-32 0 0,3 9-2 0 0,12-11-11 0 0,1 0 1 0 0,0 0 0 0 0,0 1 0 0 0,-1-1 0 0 0,1 0 0 0 0,0 0-1 0 0,0 0 1 0 0,-1 1 0 0 0,1-1 0 0 0,0 0 0 0 0,0 0 0 0 0,-1 0 0 0 0,1 0-1 0 0,0 0 1 0 0,-1 0 0 0 0,1 0 0 0 0,0 1 0 0 0,-1-1 0 0 0,1 0-1 0 0,0 0 1 0 0,-1 0 0 0 0,1 0 0 0 0,0 0 0 0 0,-1-1 0 0 0,1 1 0 0 0,0 0-2 0 0,-6 0 2 0 0,-46 0 125 0 0,36 0-116 0 0,0-2-11 0 0,1-9 0 0 0,-2 1-11 0 0,13 4-84 0 0,2 4-52 0 0,-4 2-70 0 0,6 0 207 0 0,-1 0 1 0 0,1 0-1 0 0,0 0 0 0 0,0 0 0 0 0,0 0 0 0 0,0 0 1 0 0,0 0-1 0 0,0 0 0 0 0,0 0 0 0 0,0 0 0 0 0,0 0 1 0 0,0 0-1 0 0,-1 0 0 0 0,1 0 0 0 0,0 0 0 0 0,0 0 1 0 0,0 0-1 0 0,0 0 0 0 0,0 0 0 0 0,0 0 0 0 0,0 0 1 0 0,0 0-1 0 0,0 0 0 0 0,0 0 0 0 0,0 0 0 0 0,-1 0 1 0 0,1 0-1 0 0,0-1 0 0 0,0 1 0 0 0,0 0 0 0 0,0 0 1 0 0,0 0-1 0 0,0 0 0 0 0,0 0 0 0 0,0 0 0 0 0,0 0 1 0 0,0 0-1 0 0,0 0 0 0 0,0 0 0 0 0,0 0 0 0 0,0 0 1 0 0,0-1-1 0 0,0 1 0 0 0,0 0 0 0 0,0 0 0 0 0,0 0 1 0 0,0 0-1 0 0,0 0 0 0 0,0 0 0 0 0,0 0 0 0 0,0 0 1 0 0,0 0-1 0 0,0 0 0 0 0,0-1 0 0 0,0 1 0 0 0,0 0 1 0 0,0 0 9 0 0,0-3-254 0 0,0 1 128 0 0,0 1-37 0 0,0 0-6 0 0,0-1-37 0 0,0 1-41 0 0,0 1-47 0 0,0-1-50 0 0,0 0-46 0 0,0 1-42 0 0,0 0-36 0 0,0-1-134 0 0,0 1-36 0 0,0 0-1401 0 0</inkml:trace>
  <inkml:trace contextRef="#ctx0" brushRef="#br0" timeOffset="21384.12">21787 2193 4488 0 0,'0'0'99'0'0,"0"0"11"0"0,3 0 12 0 0,-2 0-115 0 0,-1 0 0 0 0,1 0 1 0 0,0 0-1 0 0,-1 0 0 0 0,1-1 1 0 0,0 1-1 0 0,-1 0 1 0 0,1 0-1 0 0,0 0 0 0 0,-1 0 1 0 0,1-1-1 0 0,0 1 0 0 0,-1 0 1 0 0,1-1-1 0 0,-1 1-7 0 0,6-11 23 0 0,0 9-10 0 0,-2 2 33 0 0,-2 0 49 0 0,-1 0 111 0 0,-1 0 187 0 0,0 0 14 0 0,0 0 10 0 0,0 0 40 0 0,0 0 21 0 0,0 0 2 0 0,0 0-11 0 0,0 0-42 0 0,0 0-13 0 0,0 0-4 0 0,-3-3-16 0 0,-7-7-54 0 0,7 7-20 0 0,3 3-6 0 0,-9 0 125 0 0,-6-1 150 0 0,5 2-255 0 0,3 0-133 0 0,1 1-102 0 0,-2 3 30 0 0,1-1-44 0 0,1-2 26 0 0,-1-1 51 0 0,-2 0 87 0 0,3-2-182 0 0,-15 1 83 0 0,6 3 11 0 0,0 4-25 0 0,12-5-107 0 0,-1-1 1 0 0,1 0-1 0 0,0 0 0 0 0,-1-1 0 0 0,1 1 0 0 0,-1-1 0 0 0,1 0 0 0 0,-2 0-29 0 0,-14 1 133 0 0,12-1-80 0 0,-1 1-1 0 0,1 0 0 0 0,-1 1 1 0 0,-5 1-53 0 0,5-1 60 0 0,0 0 0 0 0,0 0 1 0 0,-1-1-1 0 0,-7 0-60 0 0,2-1 75 0 0,-1 0 48 0 0,-44 0 488 0 0,37 3-427 0 0,7 1-151 0 0,6-2-31 0 0,0 0 0 0 0,0 0 0 0 0,-1 0 0 0 0,1-1 0 0 0,-1-1 1 0 0,-1 0-3 0 0,-35 0 51 0 0,-31 0 159 0 0,61 0-145 0 0,0-3 7 0 0,15 3-66 0 0,0-1-1 0 0,-1 0 1 0 0,1 0-1 0 0,0 1 0 0 0,0-1 1 0 0,0 0-1 0 0,0 0 1 0 0,0 0-1 0 0,1 0 1 0 0,-1-1-1 0 0,0 1 1 0 0,0-1-6 0 0,-2-13 53 0 0,3 12-50 0 0,0 2-3 0 0,0 1 1 0 0,0-1-1 0 0,0 0 0 0 0,0 0 0 0 0,0 1 1 0 0,0-1-1 0 0,0 0 0 0 0,1 1 0 0 0,-1-1 1 0 0,0 0-1 0 0,0 0 0 0 0,1 1 0 0 0,-1-1 1 0 0,0 0-1 0 0,1 1 0 0 0,-1-1 0 0 0,1 1 1 0 0,-1-1-1 0 0,0 0 0 0 0,1 1 0 0 0,0-1 1 0 0,-1 1-1 0 0,1-1 0 0 0,-1 1 1 0 0,1 0-1 0 0,0-1 0 0 0,-1 1 0 0 0,10-9 1 0 0,-4 4-1 0 0,-5 5 0 0 0,-1 0 0 0 0,1 0 1 0 0,-1-1-1 0 0,0 1 0 0 0,1 0 1 0 0,-1-1-1 0 0,1 1 0 0 0,-1 0 1 0 0,0-1-1 0 0,1 1 0 0 0,-1 0 1 0 0,0-1-1 0 0,0 1 0 0 0,1-1 1 0 0,-1 1-1 0 0,0-1 0 0 0,0 1 1 0 0,1 0-1 0 0,-1-1 0 0 0,0 1 1 0 0,0-1-1 0 0,0 1 0 0 0,0-1 1 0 0,0 1-1 0 0,0-1 0 0 0,0 1 1 0 0,0-1-1 0 0,0 1 0 0 0,0-1 1 0 0,0 1-1 0 0,0-1 0 0 0,0 0 0 0 0,0 0 2 0 0,0 1 0 0 0,0-1 0 0 0,0 0 0 0 0,0 0-1 0 0,0 0 1 0 0,0 1 0 0 0,1-1 0 0 0,-1 0 0 0 0,0 0 0 0 0,1 1-1 0 0,-1-1 1 0 0,0 0 0 0 0,1 1 0 0 0,-1-1 0 0 0,1 0 0 0 0,-1 1-1 0 0,1-1 1 0 0,-1 0 0 0 0,1 1 0 0 0,-1-1 0 0 0,1 1 0 0 0,0-1 0 0 0,-1 1-1 0 0,1 0 1 0 0,0-1 0 0 0,0 1 0 0 0,-1 0 0 0 0,1-1 0 0 0,0 1-2 0 0,1-1 0 0 0,-1 1 0 0 0,0-1 0 0 0,0 1 0 0 0,0-1 0 0 0,0 0 0 0 0,0 0 0 0 0,0 1 0 0 0,0-1 0 0 0,0 0 0 0 0,0 0 0 0 0,0 0 0 0 0,0 0 0 0 0,-1 0 0 0 0,1 0-1 0 0,0 0 2 0 0,2-6-1 0 0,-2 4 0 0 0,0 0 0 0 0,1 0 0 0 0,-1 1 0 0 0,1-1 0 0 0,-1 0 0 0 0,1 1 0 0 0,0-1 0 0 0,0 1 0 0 0,0 0 0 0 0,0 0 0 0 0,0 0 0 0 0,1 0 0 0 0,-1 0 0 0 0,1 0 0 0 0,0 0 0 0 0,7-3-1 0 0,-9 5 1 0 0,1-1 0 0 0,-1 1 0 0 0,0-1 0 0 0,1 0 0 0 0,-1 0 0 0 0,0 0 0 0 0,0 1 0 0 0,1-1 0 0 0,-1-1 0 0 0,0 1 0 0 0,9-22 0 0 0,-9 20 0 0 0,0 1 0 0 0,0-1 0 0 0,1 0 0 0 0,-1 0 0 0 0,1 1 0 0 0,-1-1 0 0 0,1 1 0 0 0,0 0 1 0 0,11-6-1 0 0,-7-6 0 0 0,-4 9 0 0 0,0 2 0 0 0,23-20 0 0 0,6-9 0 0 0,-15 19 0 0 0,-3 8 0 0 0,-8-6 0 0 0,-4 11 0 0 0,-1 0 0 0 0,0 0 0 0 0,0 0 0 0 0,1-1 0 0 0,-1 1 0 0 0,0 0 0 0 0,1 0 0 0 0,-1 0 0 0 0,0 0 0 0 0,1 0 0 0 0,-1 0 0 0 0,0 0 0 0 0,1 0 0 0 0,-1-1 0 0 0,0 1 0 0 0,1 0 0 0 0,-1 0 0 0 0,0 1 0 0 0,1-1 0 0 0,-1 0 0 0 0,0 0 0 0 0,1 0 0 0 0,-1 0 0 0 0,0 0 0 0 0,1 0 0 0 0,-1 0 0 0 0,0 0 0 0 0,1 1 0 0 0,-1-1 0 0 0,0 0 0 0 0,1 0 0 0 0,-1 1 0 0 0,1 0 0 0 0,-1 0 0 0 0,0 0 0 0 0,1-1 0 0 0,-1 1 0 0 0,0 0 0 0 0,0 0 0 0 0,0 0 0 0 0,1 0 0 0 0,-1-1 0 0 0,0 1 0 0 0,0 0 0 0 0,0 0 0 0 0,-1 1 0 0 0,1-1 0 0 0,1 1 0 0 0,-1 0 0 0 0,0 0 0 0 0,1 0 0 0 0,-1-1 0 0 0,1 1 0 0 0,-1 0 0 0 0,1-1 0 0 0,0 1 0 0 0,-1 0 0 0 0,1-1 0 0 0,0 1 0 0 0,0-1-1 0 0,0 1 1 0 0,0-1 0 0 0,0 1 0 0 0,0-1 0 0 0,0 1 0 0 0,-1 0 0 0 0,1-1 0 0 0,0 1 0 0 0,-1 0 0 0 0,0 0 0 0 0,1-1 0 0 0,-1 1 0 0 0,0 0 0 0 0,0 0 1 0 0,0 16-1 0 0,3 11 0 0 0,2-13-1 0 0,-3-13 1 0 0,-1 0 0 0 0,0 0 0 0 0,0 0 0 0 0,0 0 0 0 0,0 0 0 0 0,-1 1 0 0 0,1-1 0 0 0,-1 0 0 0 0,0 1 0 0 0,0-2 0 0 0,0 1 0 0 0,0-1 0 0 0,1 1 0 0 0,-1-1 0 0 0,0 1 0 0 0,1-1 0 0 0,0 1 0 0 0,0-1 0 0 0,0 1 0 0 0,0-1 0 0 0,1 2 0 0 0,-1-2 0 0 0,0 1 0 0 0,0-1 0 0 0,0 0 0 0 0,0 1 0 0 0,0-1 0 0 0,-1 1 0 0 0,1-1 0 0 0,-1 1 0 0 0,1-1 0 0 0,-1 1 0 0 0,0 2 1 0 0,0-2-1 0 0,0 0 0 0 0,1 0 0 0 0,-1 1 0 0 0,1-1 0 0 0,0 0 0 0 0,0 0 0 0 0,0 0 1 0 0,0 0-1 0 0,0 0 0 0 0,5 13 9 0 0,-5 3 18 0 0,-1-16-23 0 0,0-1 0 0 0,0 0 0 0 0,0 1 1 0 0,0-1-1 0 0,0 1 0 0 0,1-1 1 0 0,-1 0-1 0 0,1 1 0 0 0,0-1 1 0 0,0 2-5 0 0,10 15 74 0 0,-6 7 6 0 0,1-13-11 0 0,-5-12-56 0 0,0 0 0 0 0,0 1-1 0 0,0-1 1 0 0,-1 1 0 0 0,1 0-1 0 0,-1-1 1 0 0,1 1 0 0 0,-1-1-1 0 0,1 1 1 0 0,-1 0 0 0 0,0 0-1 0 0,0-1 1 0 0,0 1 0 0 0,0 0-13 0 0,0 17 93 0 0,0-4 4 0 0,0-2 18 0 0,0 0 42 0 0,2-2-21 0 0,4 2 21 0 0,0 0 0 0 0,-4-2-24 0 0,-2 18 148 0 0,0-27-153 0 0,-3 1 4 0 0,0 1-90 0 0,1 0-44 0 0,-1-2 53 0 0,1-1 64 0 0,-1 1 93 0 0,3 1-138 0 0,0 7 0 0 0,0-7 16 0 0,0-3-11 0 0,0 0-10 0 0,0 0-39 0 0,0 0-45 0 0,0 0-49 0 0,0 0-99 0 0,0-3-174 0 0,0 3 192 0 0,0-1 35 0 0,0 1-24 0 0,0-1 101 0 0,0 1 77 0 0,0-1 59 0 0,0 0 200 0 0,0 0-193 0 0,0 1-112 0 0,0-1-65 0 0,0 1-78 0 0,0-1-93 0 0,0 0-42 0 0,0 0-84 0 0,0 0-91 0 0,0 0-100 0 0,0 0-109 0 0,0 0-117 0 0,0 0-126 0 0,0 0 407 0 0,0 0-36 0 0,0-3-1679 0 0,0-5-1256 0 0</inkml:trace>
  <inkml:trace contextRef="#ctx0" brushRef="#br0" timeOffset="22179.43">22055 2098 7080 0 0,'0'0'157'0'0,"0"0"23"0"0,0 0 13 0 0,3 0-22 0 0,10-3-136 0 0,-4-3-20 0 0,-5 2 39 0 0,-4 4-54 0 0,3-3 288 0 0,0 2-108 0 0,1 1-56 0 0,1 1-42 0 0,-4-1-18 0 0,-1 0-5 0 0,3 0 403 0 0,-1 0-12 0 0,0 0-355 0 0,1 0 94 0 0,3 1 180 0 0,9-1 658 0 0,-11 0-756 0 0,1-1-61 0 0,-3 1-109 0 0,0-1-51 0 0,0 0-58 0 0,0 1-66 0 0,0-3 186 0 0,0-1 10 0 0,1-1 104 0 0,2 4-36 0 0,4 0 98 0 0,-2 2-116 0 0,27-1 353 0 0,-23-1-399 0 0,-3-1-63 0 0,0-3 13 0 0,-7 4-59 0 0,1 0-1 0 0,-1 0 1 0 0,1 0-1 0 0,-1 0 1 0 0,1 1-1 0 0,-1-1 1 0 0,1 1-1 0 0,-1-1 1 0 0,1 1-1 0 0,0-1 1 0 0,-1 1 0 0 0,1 0-1 0 0,0 0 1 0 0,0 0-17 0 0,10 0 80 0 0,-8 1-62 0 0,0-1 1 0 0,0 0-1 0 0,0 0 1 0 0,0-1-1 0 0,0 1 1 0 0,0-1-1 0 0,0 1 1 0 0,2-2-19 0 0,-1 0 16 0 0,2 0-8 0 0,0-1 1 0 0,-1 2-1 0 0,1-1 1 0 0,0 1-1 0 0,0 0 1 0 0,0 0 0 0 0,0 1-9 0 0,0 0 23 0 0,-5 0-18 0 0,0 0-1 0 0,1 0 1 0 0,-1 0 0 0 0,0 0 0 0 0,0 0-1 0 0,0 0 1 0 0,0-1 0 0 0,0 1 0 0 0,1-1-1 0 0,0 0-4 0 0,5-4 21 0 0,-7 4-18 0 0,0 0 1 0 0,1 0-1 0 0,-1 1 0 0 0,1-1 0 0 0,-1 0 0 0 0,1 1 0 0 0,-1-1 0 0 0,1 0 0 0 0,0 1 0 0 0,-1 0 0 0 0,1-1 0 0 0,0 1 0 0 0,-1 0 0 0 0,1 0-3 0 0,-1 0 2 0 0,-1 0 0 0 0,1 0 0 0 0,0 0 0 0 0,0 0 0 0 0,-1 0 1 0 0,1 0-1 0 0,0 0 0 0 0,-1 0 0 0 0,1-1 0 0 0,0 1 0 0 0,-1 0 0 0 0,1 0 0 0 0,-1-1 0 0 0,1 1 0 0 0,0 0 0 0 0,-1-1 0 0 0,1 1 0 0 0,-1-1 0 0 0,1 1 0 0 0,-1 0 0 0 0,1-1 0 0 0,-1 1 0 0 0,1-1 0 0 0,-1 0 1 0 0,0 1-1 0 0,1-1-2 0 0,-1 1 2 0 0,1-1 0 0 0,-1 0 0 0 0,0 1 0 0 0,1-1 0 0 0,-1 1 0 0 0,1-1 0 0 0,-1 1 0 0 0,1-1 0 0 0,-1 1 0 0 0,1 0 0 0 0,0-1 0 0 0,-1 1 0 0 0,1 0 0 0 0,-1-1 0 0 0,1 1 0 0 0,0 0 0 0 0,-1 0 0 0 0,1 0 1 0 0,0-1-1 0 0,-1 1 0 0 0,1 0 0 0 0,0 0 0 0 0,-1 0 0 0 0,1 0 0 0 0,0 0 0 0 0,0 0-2 0 0,22 0 78 0 0,-15 0-71 0 0,14 2 39 0 0,-19-3-1 0 0,20-13-2 0 0,-23 14-43 0 0,0 0 0 0 0,1-1 1 0 0,-1 1-1 0 0,1 0 1 0 0,-1 0-1 0 0,1 0 1 0 0,-1-1-1 0 0,1 1 1 0 0,-1 0-1 0 0,1 0 1 0 0,-1 0-1 0 0,1 0 1 0 0,-1 0-1 0 0,1 0 0 0 0,-1 0 1 0 0,1 0-1 0 0,-1 0 1 0 0,1 0-1 0 0,-1 1 1 0 0,1-1-1 0 0,-1 0 1 0 0,1 0-1 0 0,-1 0 1 0 0,1 1-1 0 0,-1-1 1 0 0,1 0-1 0 0,-1 1 2 0 0,1-1 0 0 0,-1 1 1 0 0,1-1-1 0 0,-1 1 1 0 0,0 0-1 0 0,1-1 1 0 0,-1 1-1 0 0,0 0 1 0 0,0-1-1 0 0,1 1 1 0 0,-1 0-1 0 0,0 0 1 0 0,0-1-1 0 0,0 1 1 0 0,0 0-1 0 0,0-1 1 0 0,0 1-1 0 0,0 0 0 0 0,0 0 1 0 0,0-1-1 0 0,0 1 1 0 0,0 0-1 0 0,-1 0-2 0 0,-7 19 36 0 0,7-18-29 0 0,-1 1-1 0 0,1-1 1 0 0,0 0-1 0 0,0 1 0 0 0,1-1 1 0 0,-1 1-1 0 0,0 0 1 0 0,1 1-7 0 0,-1-3 10 0 0,1 1 0 0 0,0 0 0 0 0,0 0 1 0 0,-1-1-1 0 0,1 1 0 0 0,-1 0 0 0 0,1-1 1 0 0,-1 1-1 0 0,0 0 0 0 0,0-1 0 0 0,0 1 1 0 0,0-1-1 0 0,0 1 0 0 0,0-1 0 0 0,0 1 1 0 0,0-1-1 0 0,0 0 0 0 0,-1 0 0 0 0,1 1-10 0 0,-12 14 98 0 0,-3 26 143 0 0,13-31-168 0 0,-1-1 1 0 0,0 1-1 0 0,-1 0-73 0 0,3-7 31 0 0,-1 0 0 0 0,1 0 0 0 0,0-1 0 0 0,-1 1 0 0 0,0-1 1 0 0,0 0-32 0 0,1 0 21 0 0,0-1 0 0 0,0 1 0 0 0,0 0 0 0 0,1-1 0 0 0,-1 1 0 0 0,0 3-21 0 0,-6 9 103 0 0,8-14-90 0 0,-1 0 1 0 0,0 0-1 0 0,0 0 0 0 0,0 0 1 0 0,1 0-1 0 0,-1 0 0 0 0,0 0 1 0 0,0-1-1 0 0,0 1 0 0 0,0 0 1 0 0,-1 0-14 0 0,2-1 63 0 0,0 1-32 0 0,0 0-33 0 0,1 5-82 0 0,-1-4 90 0 0,-1 0 36 0 0,1-1 38 0 0,0 0 50 0 0,0 0 58 0 0,0-1 68 0 0,2 0-232 0 0,0-2 20 0 0,0 3-34 0 0,24 0-15 0 0,-16 0 5 0 0,-7-1 0 0 0,-1 1 0 0 0,1-1 0 0 0,0 0 0 0 0,0 0 0 0 0,0 0 0 0 0,0-1 0 0 0,-1 1 0 0 0,1 0 0 0 0,0-1 0 0 0,0 0 0 0 0,0 0 0 0 0,2-6 0 0 0,-5 7 0 0 0,0-1 0 0 0,0 1 0 0 0,1 0 0 0 0,-1-1 0 0 0,0 1 0 0 0,1-1 0 0 0,-1 1 0 0 0,0 0 0 0 0,1-1 0 0 0,-1 1 0 0 0,0 0 0 0 0,1-1 0 0 0,-1 1 0 0 0,1 0 0 0 0,-1-1 0 0 0,1 1 0 0 0,-1 0 0 0 0,0 0 0 0 0,1 0 0 0 0,-1 0 0 0 0,1-1 0 0 0,-1 1 0 0 0,1 0 0 0 0,-1 0 0 0 0,1 0 0 0 0,-1 0 0 0 0,1 0 0 0 0,-1 0 0 0 0,1 0 0 0 0,-1 0 0 0 0,1 0 0 0 0,0 1 0 0 0,-1-1 0 0 0,1 0 0 0 0,0 0 0 0 0,0 0 0 0 0,-1 0 0 0 0,1 0 0 0 0,0 0 0 0 0,-1-1 0 0 0,1 1 0 0 0,0 0 0 0 0,-1 0 0 0 0,1 0 0 0 0,-1-1 0 0 0,1 1 0 0 0,0 0 0 0 0,-1-1 0 0 0,1 1 0 0 0,-1 0 0 0 0,1-1 0 0 0,-1 1 0 0 0,1-1 0 0 0,-1 1 0 0 0,1-1 0 0 0,-1 1 0 0 0,1-1 0 0 0,-1 1 0 0 0,1-1 0 0 0,-1 0 0 0 0,0 1 0 0 0,1-1 0 0 0,-1 1 0 0 0,1-1 0 0 0,-1 0 0 0 0,1 1 0 0 0,-1 0 0 0 0,1-1 0 0 0,-1 1 0 0 0,1-1 0 0 0,-1 1 0 0 0,1 0 0 0 0,-1-1 0 0 0,1 1 0 0 0,0 0 0 0 0,-1 0 0 0 0,1-1 0 0 0,0 1 0 0 0,-1 0 0 0 0,1 0 0 0 0,0 0 0 0 0,-1 0 0 0 0,1 0 0 0 0,0 0 0 0 0,-1 0 0 0 0,1 0 0 0 0,47 0 0 0 0,-47 0 0 0 0,1 0 0 0 0,0 0 0 0 0,0 1 0 0 0,0-1 0 0 0,-1 0 0 0 0,1 1 0 0 0,0 0 0 0 0,-1-1 0 0 0,1 1 0 0 0,0 0 0 0 0,-1 0 0 0 0,1 0 0 0 0,-1 0 0 0 0,1 0 0 0 0,-1 0 0 0 0,1 0 0 0 0,-1-1 0 0 0,1 1 0 0 0,0 0 0 0 0,-1 0 0 0 0,1-1 0 0 0,0 1 0 0 0,0-1 0 0 0,-1 0 0 0 0,1 0 0 0 0,0 1 0 0 0,0-1 0 0 0,16 2 0 0 0,-15-1 0 0 0,0 0 0 0 0,0 1 0 0 0,-1-1 0 0 0,1 0 0 0 0,0 1 0 0 0,-1 0 0 0 0,1-1 0 0 0,-1 1 0 0 0,-1-1 0 0 0,-1 0 0 0 0,1 0 0 0 0,-1 0 0 0 0,1-1 0 0 0,-1 1 0 0 0,1 0 0 0 0,-1 0 0 0 0,1 0 0 0 0,-1 0 0 0 0,0 0 0 0 0,0 0 0 0 0,1 0 0 0 0,-1 0 0 0 0,0 0 0 0 0,0 0 0 0 0,0 0 0 0 0,0 0 0 0 0,0 1 0 0 0,2 11 0 0 0,8 3 0 0 0,-7 0 0 0 0,-3 28 0 0 0,0-42 3 0 0,0 0 0 0 0,0 1 0 0 0,1-1-1 0 0,-1 0 1 0 0,0 0 0 0 0,1 0-1 0 0,0 0 1 0 0,-1 0 0 0 0,1 0-1 0 0,0 0 1 0 0,0 0-3 0 0,0-1 3 0 0,-1-1 0 0 0,0 1-1 0 0,1-1 1 0 0,-1 1 0 0 0,0 0 0 0 0,1-1 0 0 0,-1 1-1 0 0,0 0 1 0 0,0-1 0 0 0,0 1 0 0 0,0 0-1 0 0,0 0 1 0 0,0-1 0 0 0,0 1 0 0 0,0 0-3 0 0,0 1 6 0 0,-1-1 0 0 0,0 1 1 0 0,0-1-1 0 0,1 1 0 0 0,-1-1 0 0 0,0 0 0 0 0,0 1 1 0 0,0-1-1 0 0,-1 0 0 0 0,1 0 0 0 0,-1 1-6 0 0,-8 8 23 0 0,6-4 24 0 0,3 1-36 0 0,1-1 2 0 0,-11 8 51 0 0,-14 10 149 0 0,16-18-153 0 0,-26 12 163 0 0,7-4-58 0 0,-7-3-51 0 0,25-9-109 0 0,9-2-1 0 0,0 0-1 0 0,-1 0 1 0 0,1 0 0 0 0,0-1 0 0 0,0 1 0 0 0,-1 0-1 0 0,1-1 1 0 0,0 1 0 0 0,0-1 0 0 0,0 0-1 0 0,-1 1-3 0 0,1-1 4 0 0,-1 0-1 0 0,0 0 1 0 0,1 0-1 0 0,-1 1 1 0 0,0-1-1 0 0,1 1 1 0 0,-1-1-1 0 0,0 1 1 0 0,0 0-1 0 0,0 0 1 0 0,-1 0-4 0 0,-17 0 45 0 0,-36 1 50 0 0,52-1-92 0 0,1 0 0 0 0,0-1 0 0 0,-1 1 0 0 0,1-1 0 0 0,0 1 0 0 0,-3-2-3 0 0,-5-8 48 0 0,-12 4-36 0 0,17 4-12 0 0,-2-1 0 0 0,-13-8 0 0 0,19 10 8 0 0,-8-4-25 0 0,1-1-67 0 0,2 0-62 0 0,4-2-56 0 0,3 6 76 0 0,0 2-62 0 0,0 0-84 0 0,0 0 85 0 0,0 0-41 0 0,0 0-44 0 0,0 0-40 0 0,0 0-38 0 0,0 0-35 0 0,-1 0-247 0 0,1 0-57 0 0,-2 0-811 0 0,-2 0-638 0 0,-5 0-1213 0 0</inkml:trace>
  <inkml:trace contextRef="#ctx0" brushRef="#br0" timeOffset="22923.94">18742 1562 5904 0 0,'0'0'132'0'0,"0"0"17"0"0,0 0 11 0 0,0 2-21 0 0,0 4-109 0 0,-3-2 69 0 0,-1-1 83 0 0,-2-3 100 0 0,4 0 338 0 0,2 3 20 0 0,-1 1-378 0 0,0 1-40 0 0,-3 5 124 0 0,-4 3-63 0 0,-4 4-1 0 0,6-8-112 0 0,-4 5 118 0 0,1 0-27 0 0,-1 8 52 0 0,7-10-164 0 0,-3 9 212 0 0,-3-4-59 0 0,3-7-116 0 0,0 0 0 0 0,1 0 0 0 0,-1 1-186 0 0,0 8 215 0 0,1-3-75 0 0,0-3-33 0 0,1-6-50 0 0,0 0-1 0 0,0 0 1 0 0,0-1-1 0 0,-2 1-56 0 0,-10 23 177 0 0,5-2-40 0 0,4-9-55 0 0,-8 28 132 0 0,4 23 26 0 0,3-14-67 0 0,3-33-147 0 0,2-13-11 0 0,1 1 0 0 0,1 0 1 0 0,0-1-1 0 0,0 7-15 0 0,1 75 28 0 0,0-82-12 0 0,1-1 1 0 0,0 1-1 0 0,1 0 1 0 0,0 0-1 0 0,1 1-16 0 0,1 7 14 0 0,5 13 41 0 0,-7-26-48 0 0,1 1 0 0 0,0-1 0 0 0,1 0 0 0 0,-1 0-1 0 0,1 0-6 0 0,-1-1 3 0 0,6 9 26 0 0,-1 0 0 0 0,6 14-29 0 0,-7-15 10 0 0,0 1 0 0 0,6 8-10 0 0,-10-17 10 0 0,0 0 1 0 0,1 0-1 0 0,-1-1 1 0 0,1 1-1 0 0,3 2-10 0 0,0-2 17 0 0,-1 0 0 0 0,1 0 0 0 0,0-1-1 0 0,0 1 1 0 0,5 0-17 0 0,18 10 46 0 0,-5 3-3 0 0,-20-12-31 0 0,1-1 1 0 0,0 0-1 0 0,0 0 0 0 0,1 0 1 0 0,-1-1-1 0 0,2 0-12 0 0,9 3-42 0 0,31 5 147 0 0,-33-7-134 0 0,0-1-79 0 0,-1 1-108 0 0,-7-2 59 0 0,0 0-39 0 0,-2-1-19 0 0,0 1-36 0 0,4 1-346 0 0,-1 0 78 0 0,-1-1-48 0 0,9 3-670 0 0,7 1-525 0 0,15 3-995 0 0,-38-9 2756 0 0</inkml:trace>
  <inkml:trace contextRef="#ctx0" brushRef="#br0" timeOffset="23521.33">23144 1845 5904 0 0,'0'0'169'0'0,"3"0"2"0"0,8 0-100 0 0,-1 0-139 0 0,-9 0 80 0 0,-1 0 35 0 0,1 0 33 0 0,1 0 44 0 0,1 0 53 0 0,0 0 61 0 0,-2 0-181 0 0,29 2 1440 0 0,-23-1-1148 0 0,-1 1-90 0 0,-1 0-37 0 0,0 1-48 0 0,-1 1-55 0 0,4 1 364 0 0,13 5-16 0 0,-17-7-235 0 0,0-1-43 0 0,3 3 85 0 0,-1 1-85 0 0,1 3-38 0 0,-2-3-28 0 0,-1-2 13 0 0,1 1 15 0 0,12 12 276 0 0,-1 1-58 0 0,-3 0-81 0 0,-4 0-105 0 0,-5-7-13 0 0,0 0-34 0 0,3 9 50 0 0,-1-3-88 0 0,7 19 44 0 0,-3-10 39 0 0,-2 1 1 0 0,1 8-182 0 0,-7-26 35 0 0,0 0 10 0 0,-1 0 0 0 0,0 0 1 0 0,-1 0-1 0 0,0 0 0 0 0,0 5-45 0 0,-1 3 60 0 0,1 26 103 0 0,0 40 131 0 0,-2-55-164 0 0,-5 5 15 0 0,3-15-69 0 0,0 1 15 0 0,-1 12 110 0 0,-2-1 0 0 0,-1 1 0 0 0,-1-1 0 0 0,-11 21-201 0 0,-6-19 226 0 0,21-22-146 0 0,4-8-63 0 0,0 1 1 0 0,0-1 0 0 0,0 0-1 0 0,0 0 1 0 0,-1 0 0 0 0,1 0-1 0 0,-1 0 1 0 0,0 0-1 0 0,1 0-17 0 0,-13 14 120 0 0,9-3-20 0 0,-5-8-80 0 0,4 6-20 0 0,6-11 1 0 0,-1 1 0 0 0,1-1 0 0 0,-1 0 0 0 0,0 0 0 0 0,1 1 0 0 0,-1-1 0 0 0,0 0 0 0 0,1 0-1 0 0,-1 0 1 0 0,0 1 0 0 0,1-1 0 0 0,-1 0 0 0 0,0 0 0 0 0,1 0 0 0 0,-1 0-1 0 0,-2 0 65 0 0,3 0 8 0 0,0 0-1 0 0,0 0-57 0 0,0 0-90 0 0,0 0-111 0 0,0 0-242 0 0,0-2 21 0 0,0 0 89 0 0,0 1 76 0 0,0 0 65 0 0,0 0 42 0 0,0 0 51 0 0,0-2-37 0 0,0 2 42 0 0,0 0-4 0 0,0 0-38 0 0,0-1-797 0 0</inkml:trace>
  <inkml:trace contextRef="#ctx0" brushRef="#br0" timeOffset="23887.35">23854 2445 8696 0 0,'0'0'197'0'0,"0"0"24"0"0,0 0 18 0 0,0 0-82 0 0,0 0-22 0 0,0 0 38 0 0,0 0 138 0 0,0 0 258 0 0,3 3 21 0 0,7 7-22 0 0,-7-7-102 0 0,-3-3-46 0 0,2 0-10 0 0,-1 0-386 0 0,0 0 0 0 0,-1 0 0 0 0,1 0 0 0 0,-1 0 0 0 0,1 0 0 0 0,0 1 0 0 0,-1-1 0 0 0,1 0 0 0 0,-1 0 0 0 0,1 1 0 0 0,-1-1 0 0 0,1 0 1 0 0,-1 1-1 0 0,1-1 0 0 0,-1 0 0 0 0,1 1 0 0 0,-1-1 0 0 0,1 1-24 0 0,6 10 335 0 0,2 2-65 0 0,-8-12-120 0 0,0 1-35 0 0,0 2 31 0 0,0 0-74 0 0,-2 1-41 0 0,0-3 50 0 0,1 5 30 0 0,0-5-80 0 0,0 0 0 0 0,0 1 0 0 0,0-1 1 0 0,0 0-1 0 0,0 0 0 0 0,0 0 0 0 0,1 0 0 0 0,-1 1 0 0 0,1-1 1 0 0,0 1-32 0 0,3 3 77 0 0,5 14 151 0 0,-8-20-220 0 0,-1 1 1 0 0,0 0 0 0 0,0-1 0 0 0,0 1 0 0 0,1 0 0 0 0,-1 0-1 0 0,0-1 1 0 0,0 1 0 0 0,0 0 0 0 0,0 0 0 0 0,0 0-1 0 0,0-1 1 0 0,-1 1 0 0 0,1 0 0 0 0,0 0 0 0 0,0-1-1 0 0,0 1 1 0 0,-1 0 0 0 0,1-1 0 0 0,0 1 0 0 0,-1 0-1 0 0,1-1 1 0 0,-1 1 0 0 0,1 0 0 0 0,-1-1-9 0 0,-2 3 50 0 0,-4 2 31 0 0,5 3-45 0 0,1 24 270 0 0,1-30-290 0 0,0 10 121 0 0,0-2-56 0 0,0 15 16 0 0,0-11-21 0 0,0-12-11 0 0,0-2 7 0 0,0 0-7 0 0,0 3-11 0 0,0 2-50 0 0,0 1-42 0 0,0-4-57 0 0,0-2-44 0 0,0 0-202 0 0,0 0 251 0 0,0 0 0 0 0,0 0-19 0 0,0 0-41 0 0,0 0-15 0 0,0 0-42 0 0,0 0-49 0 0,0 0-53 0 0,0 0-59 0 0,0 0-54 0 0,0 0-49 0 0,0 0-41 0 0,0 0-150 0 0,0 0-42 0 0,0 0-181 0 0,0 0-487 0 0</inkml:trace>
  <inkml:trace contextRef="#ctx0" brushRef="#br0" timeOffset="24413.35">24312 2634 6160 0 0,'0'0'133'0'0,"0"0"23"0"0,0 0 13 0 0,0 0-48 0 0,0 0-2 0 0,0 0 51 0 0,0 0 150 0 0,-3-2 277 0 0,2 1-422 0 0,1 0-82 0 0,-1 1-64 0 0,0-1-90 0 0,-1-1-50 0 0,1 1 117 0 0,0 0 106 0 0,1 0-8 0 0,-1 1 40 0 0,0-1 10 0 0,1 1 32 0 0,-1-1 37 0 0,1 0 39 0 0,-1 1 41 0 0,0-1 45 0 0,1 0 48 0 0,-1 1 49 0 0,-1-1-227 0 0,0 1-97 0 0,-2 0-61 0 0,-1 0-42 0 0,2 1 50 0 0,2-2-59 0 0,1 1 0 0 0,-1 0 0 0 0,1 0 0 0 0,-1 0 0 0 0,1 0 0 0 0,-1 0 0 0 0,1 0 0 0 0,-1 0-1 0 0,1 0 1 0 0,-1 0 0 0 0,1 0 0 0 0,-1 0 0 0 0,1 0 0 0 0,-1 0 0 0 0,1 1 0 0 0,-1-1 0 0 0,1 0-1 0 0,-1 0 1 0 0,1 0 0 0 0,-1 1 0 0 0,1-1 0 0 0,0 0 0 0 0,-1 1 0 0 0,1-1 0 0 0,-1 0 0 0 0,1 1 0 0 0,0-1-1 0 0,-1 1 1 0 0,1-1 0 0 0,0 0 0 0 0,0 1 0 0 0,-1-1 0 0 0,1 1 0 0 0,0-1 0 0 0,0 1 0 0 0,0-1 0 0 0,-1 1-1 0 0,1-1 1 0 0,0 1 0 0 0,0-1 0 0 0,0 1 0 0 0,0-1 0 0 0,0 1 0 0 0,0-1 0 0 0,0 1 0 0 0,0 0-9 0 0,0-1 3 0 0,0 0 0 0 0,0 0-1 0 0,0 0 1 0 0,0 0 0 0 0,0 0 0 0 0,0 0 0 0 0,0 0 0 0 0,0 0 0 0 0,0 0 0 0 0,0 1 0 0 0,0-1 0 0 0,0 0 0 0 0,0 0 0 0 0,0 0 0 0 0,0 0 0 0 0,0 0 0 0 0,0 0 0 0 0,0 0 0 0 0,0 0 0 0 0,0 0 0 0 0,0 0-1 0 0,0 1 1 0 0,0-1 0 0 0,0 0 0 0 0,0 0 0 0 0,0 0 0 0 0,0 0 0 0 0,0 0 0 0 0,0 0 0 0 0,0 0 0 0 0,0 0 0 0 0,0 0 0 0 0,0 0 0 0 0,-1 0 0 0 0,1 0 0 0 0,0 0 0 0 0,0 0 0 0 0,0 0 0 0 0,0 0 0 0 0,0 0-1 0 0,0 0 1 0 0,0 1 0 0 0,0-1 0 0 0,0 0 0 0 0,0 0 0 0 0,0 0 0 0 0,-1 0 0 0 0,1 0 0 0 0,0 0 0 0 0,0 0 0 0 0,0 0 0 0 0,0-1 0 0 0,0 1 0 0 0,0 0 0 0 0,0 0 0 0 0,0 0 0 0 0,0 0-3 0 0,-20 0 218 0 0,15 0-124 0 0,1 0 52 0 0,4 3-22 0 0,0-2-111 0 0,0 1-1 0 0,-1-1 1 0 0,1 0-1 0 0,0 1 1 0 0,0-1-1 0 0,-1 1 1 0 0,1-1-1 0 0,-1 0 1 0 0,1 0-1 0 0,-1 1 1 0 0,0-1-1 0 0,1 0 1 0 0,-1 0-1 0 0,0 0 1 0 0,0 0-1 0 0,0 0 1 0 0,0 1-1 0 0,0-1-12 0 0,-3 5 62 0 0,-1 0-1 0 0,1 0 0 0 0,0 1 1 0 0,-3 4-62 0 0,2-2 43 0 0,4-8-32 0 0,0 1 0 0 0,1-1 0 0 0,-1 1-1 0 0,0-1 1 0 0,0 1 0 0 0,1-1-1 0 0,-1 1 1 0 0,1 0 0 0 0,-1-1 0 0 0,1 1-1 0 0,-1 1-10 0 0,1 0 66 0 0,0 0-2 0 0,0-2-58 0 0,0 1 0 0 0,-1-1 0 0 0,1 1 0 0 0,-1-1-1 0 0,1 1 1 0 0,-1-1 0 0 0,0 0 0 0 0,1 1 0 0 0,-1-1 0 0 0,-1 1-6 0 0,1-1 1 0 0,1 0-1 0 0,-1 0 0 0 0,0 0 0 0 0,1 0 0 0 0,-1 0 0 0 0,0 0 1 0 0,1 1-1 0 0,0-1 0 0 0,-1 0 0 0 0,1 0 0 0 0,-1 0 1 0 0,1 1-1 0 0,0-1 0 0 0,0 0 0 0 0,0 0 0 0 0,0 0 0 0 0,0 1 1 0 0,0-1-1 0 0,0 0 0 0 0,0 0 0 0 0,0 1 0 0 0,1-1 1 0 0,-1 0-1 0 0,11 12 10 0 0,-7-7 35 0 0,-4-1-35 0 0,1 0-11 0 0,28 11 11 0 0,2 0 97 0 0,-20-13-78 0 0,17-3 113 0 0,-22-1-132 0 0,8 2 86 0 0,-11-1-63 0 0,1 0-1 0 0,-1 0 1 0 0,1 0 0 0 0,-1 0-1 0 0,0-1 1 0 0,1 1 0 0 0,-1-1-1 0 0,3-1-32 0 0,4-3 137 0 0,1-5 56 0 0,7-1 18 0 0,-10 7-115 0 0,1-2 34 0 0,4-5 128 0 0,-7 3-134 0 0,-1-1 0 0 0,1 1 0 0 0,-2-2 0 0 0,1 1-124 0 0,-5 9 1 0 0,1-4 38 0 0,0-1-1 0 0,0 1 1 0 0,0 0 0 0 0,-1-1 0 0 0,1 1 0 0 0,-1 0-1 0 0,0-1 1 0 0,0 1 0 0 0,-1-4-39 0 0,0-8 103 0 0,1 15-101 0 0,0 0 0 0 0,0 1 0 0 0,0-1 0 0 0,0 0 0 0 0,0 1 1 0 0,0-1-1 0 0,-1 0 0 0 0,1 1 0 0 0,0-1 0 0 0,0 0 0 0 0,0 1 0 0 0,-1-1 1 0 0,1 0-1 0 0,0 1 0 0 0,-1-1 0 0 0,1 1 0 0 0,0-1 0 0 0,-1 0 0 0 0,1 1 0 0 0,-1-1 1 0 0,1 1-1 0 0,-1 0 0 0 0,1-1 0 0 0,-1 1 0 0 0,1-1 0 0 0,-1 1-2 0 0,0 0 2 0 0,1-1 0 0 0,-1 1-1 0 0,1-1 1 0 0,-1 1 0 0 0,1-1 0 0 0,-1 1 0 0 0,1-1-1 0 0,-1 1 1 0 0,1-1 0 0 0,-1 1 0 0 0,1-1-1 0 0,0 1 1 0 0,-1-1 0 0 0,1 0 0 0 0,0 1-1 0 0,0-1 1 0 0,-1 0 0 0 0,1 1 0 0 0,0-1 0 0 0,0 0-1 0 0,0 1 1 0 0,0-1 0 0 0,0 0 0 0 0,0 1-1 0 0,0-1 1 0 0,0 0-2 0 0,0-1 4 0 0,0 1 0 0 0,0-1 0 0 0,-1 1 0 0 0,1-1-1 0 0,0 1 1 0 0,-1-1 0 0 0,1 1 0 0 0,-1-1 0 0 0,0 1 0 0 0,1-1 0 0 0,-1 1-1 0 0,0-1 1 0 0,0 1-4 0 0,-5-12 4 0 0,3 1-4 0 0,3 11 0 0 0,0 0 1 0 0,0 0-1 0 0,0 1 0 0 0,-1-1 1 0 0,1 0-1 0 0,0 0 1 0 0,-1 0-1 0 0,1 0 0 0 0,0 0 1 0 0,-1 0-1 0 0,1 1 0 0 0,-1-1 1 0 0,1 0-1 0 0,-1 0 1 0 0,0 1-1 0 0,1-1 0 0 0,-1 0 1 0 0,0 1-1 0 0,1-1 1 0 0,-1 0-1 0 0,0 1 0 0 0,0-1 1 0 0,0 1-1 0 0,0-1 0 0 0,1 1 1 0 0,-1 0-1 0 0,-1-1 0 0 0,1 1 1 0 0,0-1 1 0 0,1 0-1 0 0,-1 1 0 0 0,0-1 1 0 0,0 0-1 0 0,0 0 0 0 0,0 0 1 0 0,1 1-1 0 0,-1-1 0 0 0,0 0 0 0 0,1 0 1 0 0,-1 0-1 0 0,1 0 0 0 0,-1 0 1 0 0,1 0-1 0 0,-1-1-1 0 0,-1-4-26 0 0,-2 1-34 0 0,-7 0-87 0 0,5-6-2 0 0,6 10 135 0 0,-1 0 0 0 0,1 0 0 0 0,-1-1-1 0 0,1 1 1 0 0,-1 0 0 0 0,1 1 0 0 0,-1-1 0 0 0,0 0 0 0 0,1 0 0 0 0,-1 0 0 0 0,0 0 0 0 0,0 0 0 0 0,0 1 0 0 0,0-1 0 0 0,0 0 0 0 0,0 1 14 0 0,-5-3-156 0 0,-1 3-140 0 0,7 0 286 0 0,0 0 0 0 0,0 0 0 0 0,0 0 0 0 0,0 0 1 0 0,-1 0-1 0 0,1 0 0 0 0,0 0 0 0 0,0 0 1 0 0,0 0-1 0 0,0 0 0 0 0,0 0 0 0 0,0 0 0 0 0,0 0 1 0 0,0 0-1 0 0,0 0 0 0 0,0 0 0 0 0,-1 0 1 0 0,1 0-1 0 0,0 0 0 0 0,0 0 0 0 0,0 0 0 0 0,0 0 1 0 0,0 0-1 0 0,0 0 0 0 0,0 0 0 0 0,0 0 1 0 0,0 0-1 0 0,0 0 0 0 0,0 0 0 0 0,0-1 0 0 0,-1 1 1 0 0,1 0-1 0 0,0 0 0 0 0,0 0 0 0 0,0 0 1 0 0,0 0-1 0 0,0 0 0 0 0,0 0 0 0 0,0 0 0 0 0,0 0 1 0 0,0 0-1 0 0,0 0 0 0 0,0-1 0 0 0,0 1 1 0 0,0 0-1 0 0,0 0 0 0 0,0 0 0 0 0,0 0 0 0 0,0 0 1 0 0,0 0-1 0 0,0 0 0 0 0,0 0 0 0 0,0 0 1 0 0,0 0-1 0 0,0-1 0 0 0,0 1 0 0 0,0 0 10 0 0,0-13-574 0 0</inkml:trace>
  <inkml:trace contextRef="#ctx0" brushRef="#br1" timeOffset="28942.89">363 142 8464 0 0,'0'0'190'0'0,"0"0"28"0"0,0 0 10 0 0,0 0-73 0 0,0 0-17 0 0,0 0 42 0 0,0 0 144 0 0,0 0 268 0 0,0 0 16 0 0,0 0-250 0 0,0 0-151 0 0,0 0-41 0 0,0 0 27 0 0,0 0 71 0 0,0 0-21 0 0,0 0 6 0 0,0 2 40 0 0,1 5-90 0 0,4 3 261 0 0,-2-5-296 0 0,-1-2-68 0 0,0 1-92 0 0,-1-2 30 0 0,-1 0 1 0 0,1 0 0 0 0,-1 0-1 0 0,1 0 1 0 0,-1-1-1 0 0,0 1 1 0 0,0 0-1 0 0,0 0 1 0 0,0 0-1 0 0,0 0 1 0 0,0 1-35 0 0,-1-1 31 0 0,1 0 0 0 0,0 0 0 0 0,0 0 0 0 0,0 0 1 0 0,0 0-1 0 0,1-1 0 0 0,-1 1 0 0 0,0 0 0 0 0,1 0 0 0 0,-1 0 1 0 0,1 1-32 0 0,4 4 108 0 0,1 3 56 0 0,-4 7 52 0 0,-2 2-64 0 0,0 44 476 0 0,0-37-416 0 0,1-19-147 0 0,-1 0 0 0 0,1 1 1 0 0,1-1-1 0 0,-1 0 1 0 0,2 2-66 0 0,-1-1 69 0 0,0 0 0 0 0,0 0 0 0 0,-1 0 0 0 0,0 0-1 0 0,-1 4-68 0 0,0 28 218 0 0,0 25 220 0 0,2-48-264 0 0,4 1-52 0 0,-1-3-42 0 0,-2 2 11 0 0,-3 27 197 0 0,0-29-207 0 0,0 131 729 0 0,0-116-676 0 0,0-1-39 0 0,-3-23-26 0 0,-7 4-5 0 0,7-7 3 0 0,3-3 10 0 0,0 0 3 0 0,0 0 0 0 0,-2 0-33 0 0,-9 0-140 0 0,11 0 90 0 0,0 0 0 0 0,0 0 1 0 0,0 0-1 0 0,0 0 0 0 0,0 0 1 0 0,0 0-1 0 0,-1 0 0 0 0,1 0 1 0 0,0 0-1 0 0,0 0 0 0 0,0 0 0 0 0,0 0 1 0 0,0 0-1 0 0,0 0 0 0 0,0 0 1 0 0,0 0-1 0 0,0 0 0 0 0,0 0 1 0 0,-1 0-1 0 0,1 0 0 0 0,0 0 1 0 0,0 0-1 0 0,0 0 0 0 0,0 0 0 0 0,0 0 1 0 0,0-1-1 0 0,0 1 0 0 0,0 0 1 0 0,0 0-1 0 0,0 0 0 0 0,0 0 1 0 0,0 0-1 0 0,0 0 0 0 0,0 0 1 0 0,-1 0-1 0 0,1 0 0 0 0,0 0 1 0 0,0 0-1 0 0,0 0 0 0 0,0 0 0 0 0,0-1 1 0 0,0 1-1 0 0,0 0 0 0 0,0 0 1 0 0,0 0-1 0 0,0 0 0 0 0,0 0 1 0 0,0 0-1 0 0,0 0 0 0 0,0 0 1 0 0,0 0-1 0 0,0 0 0 0 0,0-1 1 0 0,0 1-1 0 0,0 0 0 0 0,0 0 0 0 0,0 0 3 0 0,0-3-133 0 0,0-5 7 0 0,0 5 30 0 0,0 0-75 0 0,0 1 34 0 0,0 1-36 0 0,0-1-42 0 0,0 0-44 0 0,0 0-51 0 0,0 0-54 0 0,0 0-60 0 0,0 1-64 0 0,0-13-927 0 0</inkml:trace>
  <inkml:trace contextRef="#ctx0" brushRef="#br1" timeOffset="29352.89">458 221 5904 0 0,'0'0'169'0'0,"0"0"-32"0"0,0 0 6 0 0,0 0 63 0 0,0 0 185 0 0,0 0 343 0 0,2 0 30 0 0,6-2-275 0 0,-5-3-62 0 0,2-2-47 0 0,6 2 114 0 0,-7-1-179 0 0,-4 5-295 0 0,0 1 0 0 0,1-1 1 0 0,-1 1-1 0 0,0-1 0 0 0,0 1 0 0 0,1 0 1 0 0,-1-1-1 0 0,0 1 0 0 0,1 0 1 0 0,-1-1-1 0 0,1 1 0 0 0,-1 0 1 0 0,0-1-1 0 0,1 1 0 0 0,-1 0 0 0 0,1 0 1 0 0,-1-1-1 0 0,1 1 0 0 0,-1 0 1 0 0,1 0-1 0 0,-1 0 0 0 0,1 0 1 0 0,-1 0-1 0 0,1 0 0 0 0,-1-1 1 0 0,1 1-1 0 0,-1 0 0 0 0,1 1 0 0 0,-1-1 1 0 0,1 0-1 0 0,-1 0 0 0 0,1 0-20 0 0,6 0 221 0 0,-2-2-35 0 0,11-5 272 0 0,-4 1-125 0 0,-2 3-45 0 0,4-4-39 0 0,8-7 181 0 0,3-1-17 0 0,-7 6-217 0 0,12-4 82 0 0,48-21 505 0 0,-47 19-520 0 0,-21 11-166 0 0,1 0 0 0 0,-1 1 1 0 0,4 0-98 0 0,-2 0 93 0 0,16-3 79 0 0,-2-4-112 0 0,-21 7-58 0 0,2 1 0 0 0,-1 0 0 0 0,0 0 0 0 0,0 0 0 0 0,1 1 0 0 0,-1 0 0 0 0,6 0-2 0 0,25-1-35 0 0,-19 1-113 0 0,0-6-23 0 0,-7 2 63 0 0,-6 4 39 0 0,-2 0-6 0 0,-1 1-21 0 0,0 0-40 0 0,0 1-15 0 0,-1-1-41 0 0,1 1-47 0 0,-1-1-52 0 0,1 1-57 0 0,-1 0-52 0 0,1 0-47 0 0,0 1-41 0 0,0-1-143 0 0,-1 1-40 0 0,2 0-174 0 0,0 1-465 0 0</inkml:trace>
  <inkml:trace contextRef="#ctx0" brushRef="#br1" timeOffset="29692.89">615 615 5672 0 0,'0'0'165'0'0,"0"0"-35"0"0,0 0 17 0 0,0 0 78 0 0,0 0 212 0 0,3-3 384 0 0,8-7 38 0 0,-9 7-19 0 0,1 3-100 0 0,0 0-550 0 0,1-1 70 0 0,6-4 760 0 0,-6 3-658 0 0,-2 0-234 0 0,0 1-43 0 0,0 0-50 0 0,0 0-58 0 0,1 0 154 0 0,1 0 64 0 0,7 0 567 0 0,-7 1-455 0 0,0-1-83 0 0,-1 1-144 0 0,-1-1-72 0 0,6-4 255 0 0,-6 4-214 0 0,-1 0 1 0 0,0 0-1 0 0,1 0 1 0 0,-1 0-1 0 0,1 1 0 0 0,-1-1 1 0 0,1 1-1 0 0,0-1 0 0 0,-1 1 1 0 0,1-1-1 0 0,0 1 0 0 0,-1 0 1 0 0,1 0-1 0 0,0 0-49 0 0,2 0 119 0 0,1 0 45 0 0,12 0 477 0 0,-10 0-421 0 0,0 0-98 0 0,-5 0-115 0 0,0 0-44 0 0,4-3 117 0 0,7-8-14 0 0,3 9-13 0 0,15 2-42 0 0,-26 0-11 0 0,-1 0 0 0 0,1 0 0 0 0,0 0 0 0 0,-1 0 0 0 0,1-1 0 0 0,0 0 0 0 0,-1 0 0 0 0,1 0 0 0 0,-1 0 0 0 0,0-1 0 0 0,1 0 0 0 0,-1 0 0 0 0,0 0 0 0 0,2 0-71 0 0,11-1 11 0 0,-9 3-4 0 0,-1 1-63 0 0,1-1-98 0 0,-3 0-1 0 0,0 1-69 0 0,0-1-79 0 0,0 0-88 0 0,-2 0 110 0 0,-1 0-53 0 0,1 0-46 0 0,0 0-40 0 0,0 0-144 0 0,1 0-41 0 0,0 0-173 0 0,3 0-468 0 0</inkml:trace>
  <inkml:trace contextRef="#ctx0" brushRef="#br1" timeOffset="30942.89">1420 504 6392 0 0,'0'0'141'0'0,"0"0"23"0"0,3 3 12 0 0,6 11-29 0 0,-6 0-109 0 0,-2 3-40 0 0,-1-16 2 0 0,0 1 0 0 0,0 0 1 0 0,0-1-1 0 0,1 1 0 0 0,-1-1 0 0 0,0 1 0 0 0,1-1 1 0 0,0 1-1 0 0,-1-1 0 0 0,1 1 0 0 0,0-1 1 0 0,0 0-1 0 0,-1 1 0 0 0,4 4 29 0 0,-1 1 39 0 0,-2-2-19 0 0,0 1 44 0 0,-1 0 41 0 0,-1 1 39 0 0,1 2 106 0 0,0 0 56 0 0,1 1 52 0 0,2 1 47 0 0,2 0-149 0 0,-1-1-35 0 0,-2-2-46 0 0,0 0 8 0 0,-2 2 55 0 0,0-2-139 0 0,0 0 39 0 0,0 37 766 0 0,0-32-705 0 0,0 14 404 0 0,0-1-42 0 0,0 1-59 0 0,0 0-75 0 0,0-10-204 0 0,0 1-46 0 0,0-1-52 0 0,0 0-57 0 0,-2-17 3 0 0,-9 0-92 0 0,9 0-74 0 0,2 0 3 0 0,0 0-68 0 0,0 0-77 0 0,0 0 60 0 0,0 0-34 0 0,0 0-37 0 0,0 0-34 0 0,0 0-348 0 0,0 0 82 0 0,0 0-48 0 0,0 0-670 0 0,0 0-527 0 0,0 0-1002 0 0</inkml:trace>
  <inkml:trace contextRef="#ctx0" brushRef="#br1" timeOffset="31122.89">1436 347 7400 0 0,'0'0'216'0'0,"0"0"12"0"0,0 0-76 0 0,0 0-38 0 0,0 0-101 0 0,0 0-84 0 0,0 0-75 0 0,0 0-108 0 0,0 0-127 0 0,0 0-108 0 0,0 0-203 0 0,0 0-462 0 0</inkml:trace>
  <inkml:trace contextRef="#ctx0" brushRef="#br1" timeOffset="31842.89">1956 583 6768 0 0,'0'0'149'0'0,"0"0"23"0"0,0 0 12 0 0,0 0-60 0 0,0 0-9 0 0,0 0 40 0 0,0 0 132 0 0,0 0 247 0 0,0 0 11 0 0,0 0 3 0 0,0 0-11 0 0,0 0-7 0 0,0 0-2 0 0,0 3-14 0 0,0-3-493 0 0,0 1 0 0 0,0-1 1 0 0,0 1-1 0 0,0-1 0 0 0,0 1 0 0 0,0-1 0 0 0,0 1 0 0 0,0-1 0 0 0,1 1 0 0 0,-1-1 0 0 0,0 1 0 0 0,0-1 0 0 0,0 1 0 0 0,0-1 0 0 0,1 1 1 0 0,-1-1-1 0 0,0 1 0 0 0,1-1 0 0 0,-1 0 0 0 0,0 1 0 0 0,1-1 0 0 0,-1 0 0 0 0,0 1 0 0 0,1-1 0 0 0,-1 0 0 0 0,0 1 0 0 0,1-1 1 0 0,-1 0-1 0 0,1 0 0 0 0,-1 0 0 0 0,1 1 0 0 0,-1-1 0 0 0,1 0 0 0 0,-1 0 0 0 0,1 0 0 0 0,-1 0 0 0 0,1 0 0 0 0,-1 0 0 0 0,1 0 0 0 0,-1 0 1 0 0,1 0-1 0 0,-1 0-21 0 0,6 3 424 0 0,-5-2-386 0 0,0 0 1 0 0,0 0 0 0 0,0 1 0 0 0,0-1 0 0 0,0 0-1 0 0,0 1 1 0 0,0-1 0 0 0,0 1 0 0 0,0-1 0 0 0,-1 1 0 0 0,1-1-1 0 0,-1 1 1 0 0,1 0 0 0 0,-1-1 0 0 0,0 1 0 0 0,1 0-1 0 0,-1-1 1 0 0,0 2-39 0 0,0-3 15 0 0,0 1-1 0 0,0 0 0 0 0,0-1 1 0 0,0 1-1 0 0,0 0 1 0 0,0 0-1 0 0,0-1 0 0 0,0 1 1 0 0,0 0-1 0 0,1-1 1 0 0,-1 1-1 0 0,0-1 0 0 0,1 1 1 0 0,-1 0-1 0 0,0-1 0 0 0,1 1 1 0 0,-1-1-1 0 0,0 1 1 0 0,1-1-1 0 0,-1 1 0 0 0,1-1 1 0 0,-1 1-1 0 0,1-1 1 0 0,-1 1-1 0 0,1-1 0 0 0,0 0-14 0 0,-1 1 14 0 0,1-1-1 0 0,0 1 1 0 0,-1-1-1 0 0,1 0 1 0 0,-1 1-1 0 0,1-1 1 0 0,-1 1-1 0 0,0-1 1 0 0,1 1-1 0 0,-1 0 1 0 0,1-1-1 0 0,-1 1 1 0 0,0-1-1 0 0,1 1 1 0 0,-1 0 0 0 0,0-1-1 0 0,0 1 1 0 0,0 0-1 0 0,1-1 1 0 0,-1 1-1 0 0,0 0 1 0 0,0-1-1 0 0,0 1 1 0 0,0 0-1 0 0,0-1 1 0 0,0 1-14 0 0,1 10 141 0 0,6 2 6 0 0,-1-1-9 0 0,-5 0-12 0 0,0-11-104 0 0,-1 1 1 0 0,0 0-1 0 0,0 0 1 0 0,1-1-1 0 0,-1 1 1 0 0,1 0-1 0 0,-1 0 1 0 0,1-1-1 0 0,0 1 1 0 0,-1 0-1 0 0,1-1 1 0 0,0 1-1 0 0,0-1-22 0 0,6 12 190 0 0,-6-2-16 0 0,2 2 36 0 0,2-2-49 0 0,-4-10-143 0 0,0 1 1 0 0,0-1-1 0 0,0 1 1 0 0,0-1-1 0 0,-1 1 1 0 0,1 0-1 0 0,-1-1 1 0 0,1 1-1 0 0,-1 0 1 0 0,1 0-1 0 0,-1-1 1 0 0,0 1 0 0 0,0 0-19 0 0,0 5 47 0 0,0-5-33 0 0,-1 1 0 0 0,1-1 0 0 0,0 0 0 0 0,1 0 0 0 0,-1 0 0 0 0,0 0 0 0 0,0 1 0 0 0,1-1 0 0 0,0 0 0 0 0,0 1-14 0 0,4 5 48 0 0,-1-1-18 0 0,-2-2 22 0 0,-1 1 31 0 0,0 2 50 0 0,-1-6-45 0 0,0 21 125 0 0,0-12-88 0 0,0-6 39 0 0,0-6 82 0 0,0-7 107 0 0,0 0-129 0 0,0-3 36 0 0,0-2-228 0 0,1-38 18 0 0,0 47-44 0 0,-1 0-1 0 0,1-1 0 0 0,0 1 1 0 0,0 0-1 0 0,1 0 1 0 0,-1 0-1 0 0,1 0 0 0 0,0 0 1 0 0,2-3-6 0 0,17-30 11 0 0,-16 28-11 0 0,1-1 0 0 0,-1 1 0 0 0,1 1 0 0 0,1-1-1 0 0,6-6 1 0 0,-9 12 0 0 0,0-1 0 0 0,0 1 0 0 0,1 0 0 0 0,0 0 0 0 0,-1 1 0 0 0,1-1 0 0 0,0 1 0 0 0,2 0 0 0 0,13-7 0 0 0,-12 4 0 0 0,-7 4-1 0 0,1 0 0 0 0,-1 0 0 0 0,0 0 0 0 0,1 1 0 0 0,-1-1 1 0 0,1 0-1 0 0,0 1 0 0 0,-1-1 0 0 0,1 1 0 0 0,-1-1 0 0 0,1 1 0 0 0,0 0 0 0 0,-1 0 0 0 0,1 0 1 0 0,18 0-55 0 0,5 0 33 0 0,-23 0 18 0 0,-1 0 1 0 0,1 0-1 0 0,0 0 0 0 0,-1 0 1 0 0,1 1-1 0 0,0-1 0 0 0,-1 0 1 0 0,1 1-1 0 0,0 0 1 0 0,-1-1-1 0 0,1 1 0 0 0,-1 0 1 0 0,1 0-1 0 0,-1 0 4 0 0,12 5-3 0 0,13-1 3 0 0,11 11 0 0 0,-33-14-3 0 0,0-1 0 0 0,0 1 0 0 0,0 1 0 0 0,0-1-1 0 0,0 0 1 0 0,1 2 3 0 0,37 35-85 0 0,-37-34 72 0 0,-1-1 12 0 0,-1 1 0 0 0,0-1-1 0 0,0 1 1 0 0,0-1 0 0 0,0 1-1 0 0,-1 0 1 0 0,0 0 0 0 0,0 1 1 0 0,7 14-1 0 0,2-4 1 0 0,-8 0 0 0 0,-3-3-23 0 0,0 12 139 0 0,0-12-119 0 0,0-5-42 0 0,0 2-42 0 0,0 2-52 0 0,0 2-61 0 0,-1-11 69 0 0,1 4 3 0 0,0-2 17 0 0,0-1-2 0 0,0-1-18 0 0,0 0-42 0 0,0-1-10 0 0,0 0-40 0 0,0 1-46 0 0,0-1-51 0 0,0 0 12 0 0,0-1-42 0 0,1 1-45 0 0,-1-1-47 0 0,0 0-50 0 0,1 1-53 0 0,-1-1-56 0 0,1-1-60 0 0,3 2-1413 0 0,5-1-1174 0 0</inkml:trace>
  <inkml:trace contextRef="#ctx0" brushRef="#br1" timeOffset="32462.88">3092 646 7696 0 0,'0'-2'225'0'0,"-2"-6"-87"0"0,-2 5-48 0 0,-3-2-55 0 0,2-8-35 0 0,-2 3 14 0 0,1 4 36 0 0,3 4-75 0 0,1-1 70 0 0,-2-1 82 0 0,-2-1 159 0 0,-3-5 229 0 0,6 7-389 0 0,1 1-48 0 0,0 1 124 0 0,0 0-47 0 0,1 0-40 0 0,-1 1-33 0 0,-2-1 16 0 0,-1 2-51 0 0,3-1-7 0 0,1 1 37 0 0,-1-1-15 0 0,-5 0 167 0 0,-11 2 516 0 0,10 2-464 0 0,1 1-93 0 0,-1 2-87 0 0,-6 7 91 0 0,-10 8 8 0 0,2 5-105 0 0,17-20-89 0 0,-6 10 12 0 0,4-4 23 0 0,1-1 27 0 0,1 2 43 0 0,-6 5-6 0 0,8-15-69 0 0,0 0 1 0 0,1 1-1 0 0,-1-1 0 0 0,1 1 1 0 0,-1 2-37 0 0,2-2 35 0 0,1 1 1 0 0,-1-1 0 0 0,1 1-1 0 0,-1-1 1 0 0,2 4-36 0 0,-1 12 71 0 0,-3-5-32 0 0,-3-5-3 0 0,5-10-32 0 0,1 0 0 0 0,-1-1 0 0 0,1 1 0 0 0,-1 0 0 0 0,1 0 0 0 0,-1-1 0 0 0,1 1 0 0 0,0 0 0 0 0,-1 0 0 0 0,1 0 0 0 0,0 0 0 0 0,-1-1 0 0 0,1 1 0 0 0,0 0 0 0 0,0 0 0 0 0,0 0 0 0 0,0 0 1 0 0,0 0-1 0 0,0 0 0 0 0,0 0 0 0 0,0 0 0 0 0,0-1 0 0 0,1 1 0 0 0,-1 0 0 0 0,0 0 0 0 0,1 0-4 0 0,4 8 61 0 0,0 1 38 0 0,-2 0 32 0 0,-1-4 29 0 0,12 4-27 0 0,-1-5-106 0 0,-9-1-27 0 0,-4-4-1 0 0,0 1 0 0 0,0-1 0 0 0,0 0 0 0 0,0 0 0 0 0,0 0 0 0 0,0 0 0 0 0,0 0 0 0 0,0 0 1 0 0,0 1-1 0 0,0-1 0 0 0,0 0 0 0 0,1 0 0 0 0,-1 0 0 0 0,0 0 0 0 0,0 0 0 0 0,0 0 0 0 0,0 0 0 0 0,0 0 1 0 0,0 0-1 0 0,1 1 0 0 0,-1-1 0 0 0,0 0 0 0 0,0 0 0 0 0,0 0 0 0 0,0 0 0 0 0,0 0 0 0 0,1 0 1 0 0,-1 0-1 0 0,0 0 0 0 0,0 0 0 0 0,0 0 0 0 0,0 0 0 0 0,0 0 0 0 0,1 0 0 0 0,-1 0 0 0 0,0 0 1 0 0,0 0-1 0 0,0 0 0 0 0,0-1 0 0 0,0 1 0 0 0,1 0 0 0 0,-1 0 0 0 0,0 0 0 0 0,0 0 0 0 0,0 0 1 0 0,0 0-1 0 0,0 0 0 0 0,0 0 0 0 0,0 0 0 0 0,0-1 0 0 0,1 1 1 0 0,7-5-28 0 0,-5 4 27 0 0,0 0 1 0 0,0 1-1 0 0,0-1 0 0 0,0 1 0 0 0,0-1 0 0 0,0 1 0 0 0,0 0 0 0 0,-1 0 0 0 0,1 0 1 0 0,0 1-1 0 0,1-1 1 0 0,5 1 11 0 0,-6-1 2 0 0,0 0 1 0 0,1-1 0 0 0,-1 1-1 0 0,0-1 1 0 0,0 1 0 0 0,0-1 0 0 0,0 0-1 0 0,1 0 1 0 0,-1-1 0 0 0,2 0-14 0 0,5-2 39 0 0,14-5 45 0 0,-18 6-81 0 0,1 0-1 0 0,-1 0 1 0 0,0 0 0 0 0,0-1-1 0 0,0-1-2 0 0,2 0 9 0 0,9-2 19 0 0,-13 6-24 0 0,0-1 1 0 0,0 1-1 0 0,0-1 0 0 0,0 0 0 0 0,-1 0 1 0 0,4-2-5 0 0,15-16 1 0 0,1-3-17 0 0,-5 8-29 0 0,7-5-3 0 0,-5-4-108 0 0,-8 0-54 0 0,-1-10-5 0 0,-5 13 78 0 0,-3 4-23 0 0,-3-4 17 0 0,-1 9 64 0 0,2-14-81 0 0,0 15 77 0 0,-1 0-1 0 0,0 1 0 0 0,-1-1 1 0 0,0 0-1 0 0,-1-4 84 0 0,-9-19-198 0 0,8 14 107 0 0,1 10 22 0 0,0-1 0 0 0,0 1 0 0 0,-1-1 0 0 0,-3-6 69 0 0,-4-7-28 0 0,-1-1 33 0 0,1 0-1 0 0,-4-22-4 0 0,12 35 21 0 0,-6-21 27 0 0,0 13-58 0 0,4 12-4 0 0,-6-14-42 0 0,8 4-11 0 0,2 16 62 0 0,0 1 0 0 0,-1-1 0 0 0,1 0 1 0 0,0 0-1 0 0,-1 1 0 0 0,1-1 0 0 0,-1 0 0 0 0,0 0 1 0 0,1 1-1 0 0,-1-1 0 0 0,0 1 0 0 0,0-1 1 0 0,0 1 4 0 0,-5-10 21 0 0,4-2 40 0 0,2 12-58 0 0,0 1-1 0 0,0-1 1 0 0,1 1 0 0 0,-1-1 0 0 0,0 1 0 0 0,0-1 0 0 0,0 1 0 0 0,0-1-1 0 0,0 1 1 0 0,0-1 0 0 0,0 1 0 0 0,-1-1 0 0 0,1 1 0 0 0,0-1 0 0 0,0 1 0 0 0,0-1-1 0 0,0 1 1 0 0,-1-1 0 0 0,1 1 0 0 0,0-1 0 0 0,0 1 0 0 0,-1 0 0 0 0,1-1-1 0 0,0 1 1 0 0,-1-1 0 0 0,1 1 0 0 0,-1 0 0 0 0,1-1 0 0 0,0 1 0 0 0,-1 0 0 0 0,1-1-1 0 0,-1 1 1 0 0,1 0 0 0 0,-1 0 0 0 0,1 0 0 0 0,-1-1 0 0 0,1 1 0 0 0,-1 0 0 0 0,1 0-1 0 0,-1 0 1 0 0,1 0 0 0 0,-1 0 0 0 0,1 0 0 0 0,-1 0 0 0 0,1 0 0 0 0,-1 0-3 0 0,-2 0 64 0 0,3 0 0 0 0,0 0 0 0 0,0 0 1 0 0,0 12 6 0 0,-1 10 19 0 0,5-9 49 0 0,1-5-54 0 0,0 2 45 0 0,-2 7 34 0 0,-1 2-20 0 0,7 13 142 0 0,-2-7-84 0 0,20 38 252 0 0,-21-32-216 0 0,-4-20-138 0 0,1-1 0 0 0,0 1 0 0 0,1 2-100 0 0,2 4 252 0 0,-1 0 0 0 0,2 11-252 0 0,-1-3 207 0 0,2-1-38 0 0,2 6 100 0 0,-8-19-97 0 0,0 1 1 0 0,-1-1-1 0 0,-1 1 0 0 0,0 9-172 0 0,1-15 64 0 0,0 1 0 0 0,0-1 0 0 0,0 0 0 0 0,1 0 0 0 0,-1 0 0 0 0,2 2-64 0 0,-1-4 40 0 0,-1 1 1 0 0,0 0-1 0 0,0 0 0 0 0,0 0 0 0 0,-1-1 0 0 0,0 2-40 0 0,0 23 197 0 0,0 4 34 0 0,0 31 316 0 0,0-64-542 0 0,1 1-1 0 0,-1-1 1 0 0,0 1 0 0 0,0-1-1 0 0,0 1 1 0 0,0-1 0 0 0,0 1-1 0 0,0-1 1 0 0,0 0 0 0 0,0 1-1 0 0,0-1 1 0 0,0 1 0 0 0,0-1-1 0 0,0 1 1 0 0,-1-1 0 0 0,1 1-1 0 0,0-1 1 0 0,0 0 0 0 0,0 1-1 0 0,0-1 1 0 0,-1 1-1 0 0,1-1 1 0 0,0 0 0 0 0,0 1-1 0 0,-1-1 1 0 0,1 0 0 0 0,0 1-1 0 0,-1-1 1 0 0,1 0 0 0 0,-1 1-1 0 0,1-1 1 0 0,0 0 0 0 0,-1 0-1 0 0,1 0 1 0 0,-1 1-5 0 0,1-1 5 0 0,-1 0 1 0 0,1 0-1 0 0,0 0 0 0 0,-1 0 0 0 0,1 1 1 0 0,0-1-1 0 0,-1 0 0 0 0,1 0 1 0 0,0 1-1 0 0,-1-1 0 0 0,1 0 0 0 0,0 0 1 0 0,-1 1-1 0 0,1-1 0 0 0,0 0 1 0 0,0 1-1 0 0,-1-1 0 0 0,1 0 0 0 0,0 1 1 0 0,0-1-1 0 0,0 1-5 0 0,-1 2 16 0 0,0 0 0 0 0,0 1 0 0 0,1-1 0 0 0,0 0 0 0 0,-1 1 0 0 0,1-1-1 0 0,0 1-15 0 0,0 10-12 0 0,0-12-18 0 0,0-2-36 0 0,0 0-191 0 0,0 0-60 0 0,0 0 164 0 0,0 0-48 0 0,0 0-79 0 0,0 0 91 0 0,0 0-39 0 0,0 0-42 0 0,0 0-39 0 0,0 0-415 0 0,0 0 103 0 0,0 0-54 0 0,0 0-791 0 0,0 0-621 0 0,0 0-1179 0 0</inkml:trace>
  <inkml:trace contextRef="#ctx0" brushRef="#br1" timeOffset="32742.89">3723 568 10368 0 0,'0'0'233'0'0,"0"0"39"0"0,0 0 15 0 0,3 2 26 0 0,1 3-150 0 0,1 2 34 0 0,-2 0 42 0 0,-2 1 50 0 0,2-3 190 0 0,6 9-4 0 0,-8-10-352 0 0,0-1 0 0 0,0 1 0 0 0,-1 0 0 0 0,1 0 0 0 0,-1-1 0 0 0,0 1 0 0 0,0 0-123 0 0,1 7 287 0 0,5 1 40 0 0,1 2 1 0 0,-5-1-57 0 0,-2-5-197 0 0,0 0 44 0 0,0 8 152 0 0,0 22 446 0 0,0-26-548 0 0,0-2-57 0 0,0-8-91 0 0,0 0 0 0 0,-1-1 0 0 0,1 1 0 0 0,0-1 1 0 0,0 1-1 0 0,-1-1 0 0 0,1 1 0 0 0,-1-1 0 0 0,0 1 0 0 0,0 0-20 0 0,-8 9 136 0 0,7-5-42 0 0,2 7-22 0 0,0 3 13 0 0,0-1-26 0 0,0-1-62 0 0,0-12-64 0 0,0-2 3 0 0,0 0-84 0 0,0 0-93 0 0,0 0 68 0 0,0 0-41 0 0,0 0-44 0 0,0 0-42 0 0,0 0-38 0 0,0 0-35 0 0,0 0-244 0 0,0 0-57 0 0,0 0-796 0 0,0 0-629 0 0,0 0-1195 0 0</inkml:trace>
  <inkml:trace contextRef="#ctx0" brushRef="#br1" timeOffset="33162.88">4023 646 9488 0 0,'0'3'276'0'0,"0"1"-156"0"0,0 8 69 0 0,1-5-137 0 0,1-1-36 0 0,3 2-5 0 0,-4-7-11 0 0,0 1 0 0 0,-1-1 0 0 0,1 1 0 0 0,0-1 0 0 0,0 1 0 0 0,-1-1 0 0 0,1 1 0 0 0,-1-1 0 0 0,1 1 0 0 0,-1 0 0 0 0,0-1 0 0 0,1 1 0 0 0,-1 0 0 0 0,0 0 0 0 0,0 3 28 0 0,-1 1 49 0 0,1 6 137 0 0,0-10-145 0 0,0 0 0 0 0,0 0-1 0 0,0 1 1 0 0,0-1-1 0 0,0 0 1 0 0,1 1 0 0 0,-1-1-1 0 0,1 0 1 0 0,0 2-69 0 0,4 4 245 0 0,1 2 102 0 0,-4-4-137 0 0,-1 1 35 0 0,-1-2-251 0 0,0-1 74 0 0,0 1 67 0 0,0-1 58 0 0,0 4 240 0 0,0 0 101 0 0,0 19 1449 0 0,0-22-1600 0 0,0 1-44 0 0,0-1-53 0 0,0 0-75 0 0,0 1-87 0 0,0-1-103 0 0,0-3 236 0 0,0-2-63 0 0,0 0-30 0 0,0 0-4 0 0,0 0 0 0 0,0-2 0 0 0,0 1-150 0 0,0 0-1 0 0,0 1 1 0 0,0-1-1 0 0,0 1 1 0 0,0-1-1 0 0,0 0 1 0 0,0 1-1 0 0,0-1 1 0 0,1 1-1 0 0,-1-1 1 0 0,0 1-1 0 0,0-1 1 0 0,1 1-1 0 0,-1-1 1 0 0,0 1-1 0 0,1-1 1 0 0,-1 1-1 0 0,1-1 1 0 0,-1 1-1 0 0,0 0 1 0 0,1-1-1 0 0,-1 1 1 0 0,1 0-1 0 0,0-1-9 0 0,-1 1 9 0 0,1-1 0 0 0,0 1 0 0 0,-1-1 0 0 0,1 1 0 0 0,-1-1 0 0 0,1 1 0 0 0,-1-1 0 0 0,1 1 0 0 0,-1-1 0 0 0,1 0 0 0 0,-1 1 0 0 0,0-1 1 0 0,1 0-1 0 0,-1 1 0 0 0,0-1 0 0 0,1 0 0 0 0,-1 1 0 0 0,0-1 0 0 0,0 0 0 0 0,0 0 0 0 0,0 1 0 0 0,0-1 0 0 0,0 0 0 0 0,0 1 0 0 0,0-1-9 0 0,0-1 4 0 0,1 0 0 0 0,-1 1 0 0 0,0-1 1 0 0,0 1-1 0 0,1-1 0 0 0,-1 1 0 0 0,1-1 1 0 0,-1 1-1 0 0,1-1 0 0 0,0 1 0 0 0,-1-1 1 0 0,1 1-1 0 0,0 0-4 0 0,6-13 31 0 0,-2-12-19 0 0,5 5-1 0 0,-6 8 10 0 0,-3 9-17 0 0,0 0 0 0 0,0 0 0 0 0,1 0 0 0 0,-1 1 0 0 0,1-1 0 0 0,0 0 0 0 0,0 1 0 0 0,1-1-4 0 0,44-75 0 0 0,-40 68 0 0 0,-4 5-2 0 0,1 1 1 0 0,-1-1 0 0 0,1 1 0 0 0,0 0 0 0 0,0 1 0 0 0,1-1 0 0 0,-1 1 0 0 0,1 0 0 0 0,2-2 1 0 0,0 2-13 0 0,0-1 2 0 0,1 0 1 0 0,0 0-1 0 0,1 1 1 0 0,-1 0-1 0 0,8-3 11 0 0,-7 3-20 0 0,-5 3 13 0 0,0-1 0 0 0,0 0-1 0 0,1 1 1 0 0,-1 0 0 0 0,0 0 0 0 0,1 0 7 0 0,-3 1-7 0 0,0 0 0 0 0,1 0 0 0 0,-1 0 0 0 0,1 0 0 0 0,-1 0 0 0 0,1 1 0 0 0,-1-1 0 0 0,0 1 0 0 0,1 0 7 0 0,8 2-2 0 0,-1 1-21 0 0,-1 0 0 0 0,1 0 0 0 0,-1 1 0 0 0,5 4 23 0 0,60 38-72 0 0,-71-45 72 0 0,0 0 0 0 0,-1 0 0 0 0,1 1 0 0 0,0-1 0 0 0,-1 1 0 0 0,0-1 0 0 0,1 1 0 0 0,-1 0 0 0 0,0 0 0 0 0,-1 0 0 0 0,2 2 0 0 0,0 0 0 0 0,0 0 0 0 0,0 0 0 0 0,0-1 0 0 0,1 1 0 0 0,-1-1 0 0 0,2 1 0 0 0,-4-4 0 0 0,3 2 0 0 0,-1 1 0 0 0,1 0 0 0 0,-1 0 0 0 0,0 1 0 0 0,0-1 0 0 0,0 1 0 0 0,-1-1 0 0 0,1 1 0 0 0,-1 0 0 0 0,11 16 0 0 0,0 3 0 0 0,-4-1 26 0 0,-7-19-13 0 0,-1-1-1 0 0,1 1 1 0 0,-1 0-1 0 0,0 0 1 0 0,0 0-1 0 0,0 0 1 0 0,-1 0 0 0 0,1 0-1 0 0,-1 4-12 0 0,0 12 44 0 0,0 26 161 0 0,0-32-174 0 0,0 0-42 0 0,0-12 9 0 0,0 0-1 0 0,0-1 0 0 0,0 1 0 0 0,1-1 1 0 0,-1 1-1 0 0,0-1 0 0 0,1 1 0 0 0,-1-1 1 0 0,1 1-1 0 0,0-1 0 0 0,-1 0 0 0 0,2 2 3 0 0,1 2-67 0 0,1-2-67 0 0,-2-1-150 0 0,-2-1 2 0 0,1-1-36 0 0,-1 0-850 0 0,0 0-57 0 0</inkml:trace>
  <inkml:trace contextRef="#ctx0" brushRef="#br1" timeOffset="33692.89">5127 552 10424 0 0,'0'0'233'0'0,"0"0"39"0"0,0 0 15 0 0,0 0-37 0 0,0 0-186 0 0,-2 0-37 0 0,-2 0-18 0 0,-11 0-6 0 0,7 2 41 0 0,6 4 53 0 0,-1-1 41 0 0,-7 2 159 0 0,-4 0-56 0 0,9-5-146 0 0,-2 1 63 0 0,-6 4 79 0 0,11-6-212 0 0,-1 0 0 0 0,1 1 0 0 0,1-1-1 0 0,-1 1 1 0 0,0-1 0 0 0,0 1 0 0 0,0-1-1 0 0,1 1 1 0 0,-1 0 0 0 0,1 0 0 0 0,0 0-1 0 0,-1 0 1 0 0,1 1-25 0 0,-4 7 121 0 0,4-7-95 0 0,0-1 0 0 0,0 0 1 0 0,0 0-1 0 0,-1 1 0 0 0,1-1 1 0 0,-1 0-1 0 0,1 0 0 0 0,-1 0 1 0 0,0-1-27 0 0,-29 36 414 0 0,17-13-216 0 0,4 2 106 0 0,-2-4-35 0 0,3-4-58 0 0,6-4-42 0 0,3 9 21 0 0,0-16-111 0 0,3-1 35 0 0,7 4-5 0 0,-4-6 4 0 0,-1-4-67 0 0,0 1-10 0 0,-1 5 19 0 0,-4-5-52 0 0,0-1 0 0 0,0 0-1 0 0,0 1 1 0 0,0-1 0 0 0,0 0 0 0 0,1 1 0 0 0,-1-1 0 0 0,0 0 0 0 0,0 1-1 0 0,0-1 1 0 0,1 0 0 0 0,-1 1 0 0 0,0-1 0 0 0,0 0 0 0 0,1 0-1 0 0,-1 1 1 0 0,0-1 0 0 0,1 0 0 0 0,-1 0 0 0 0,0 1 0 0 0,1-1-1 0 0,-1 0 1 0 0,0 0 0 0 0,1 0 0 0 0,-1 0 0 0 0,0 0 0 0 0,1 0 0 0 0,-1 0-1 0 0,1 1 1 0 0,-1-1 0 0 0,0 0 0 0 0,1 0 0 0 0,-1 0 0 0 0,0-1-1 0 0,1 1 1 0 0,-1 0 0 0 0,1 0 0 0 0,-1 0 0 0 0,0 0 0 0 0,1 0-1 0 0,-1 0 1 0 0,0 0 0 0 0,1-1 0 0 0,-1 1 0 0 0,0 0 0 0 0,1 0-1 0 0,-1 0 1 0 0,0-1 0 0 0,1 1-3 0 0,7-5 52 0 0,-7 4-40 0 0,0 0 0 0 0,1 0 0 0 0,-1 0 0 0 0,1 1 0 0 0,-1-1 0 0 0,1 0 1 0 0,-1 1-1 0 0,1-1 0 0 0,0 1 0 0 0,-1-1 0 0 0,1 1 0 0 0,0 0 0 0 0,-1 0 1 0 0,1 0-13 0 0,10 0 76 0 0,6 0 8 0 0,-16 0-76 0 0,0 0-1 0 0,0-1 1 0 0,0 1-1 0 0,0-1 1 0 0,0 1-1 0 0,0-1 1 0 0,0 0-1 0 0,0 1 1 0 0,0-1-1 0 0,-1 0 1 0 0,1 0-1 0 0,0-1 1 0 0,0 1-1 0 0,-1 0 1 0 0,1 0-1 0 0,-1-1 1 0 0,1 0-9 0 0,0 0 7 0 0,0 1-1 0 0,0-1 0 0 0,0 1 0 0 0,0-1 0 0 0,1 1 0 0 0,-1 0 0 0 0,0 0 0 0 0,0 0 0 0 0,1 0 0 0 0,-1 0 0 0 0,1 0 0 0 0,-1 1 0 0 0,1-1-5 0 0,16-5 29 0 0,-7-4 21 0 0,-10 9-47 0 0,0-1 0 0 0,0 1 1 0 0,0 0-1 0 0,0-1 1 0 0,0 1-1 0 0,0 0 1 0 0,0 0-1 0 0,0 0 1 0 0,0 1-1 0 0,0-1 1 0 0,1 0-1 0 0,-1 1-3 0 0,16-8 35 0 0,-5-3-22 0 0,-12 9-8 0 0,1 0 1 0 0,0 0 0 0 0,0 0 0 0 0,0 0 0 0 0,0 0-1 0 0,1 1 1 0 0,-1-1 0 0 0,0 1 0 0 0,1 0-6 0 0,42-28 10 0 0,-36 22-10 0 0,-1 1 0 0 0,0-2-1 0 0,0 1 1 0 0,6-8 0 0 0,7-8 55 0 0,-19 21-55 0 0,0 1 1 0 0,0-1 0 0 0,0 1-1 0 0,1 0 1 0 0,-1 0-1 0 0,0 0 1 0 0,0 0 0 0 0,1 0-1 0 0,-1 0 1 0 0,0 1-1 0 0,1-1 1 0 0,-1 1 0 0 0,1-1-1 0 0,-1 1 1 0 0,1 0-1 0 0,-1 0 1 0 0,1 0-1 0 0,0 1 0 0 0,13 1 0 0 0,13 14 0 0 0,-13 13 0 0 0,-11 3 0 0 0,0-24 1 0 0,-4-7 0 0 0,0 0 1 0 0,0 1-1 0 0,-1-1 1 0 0,1 1-1 0 0,0-1 0 0 0,-1 1 1 0 0,1-1-1 0 0,-1 1 1 0 0,1 0-1 0 0,-1-1 0 0 0,1 1 1 0 0,-1 0-1 0 0,0-1 0 0 0,0 1-1 0 0,0 18 139 0 0,0 9-38 0 0,0-15-41 0 0,0 0 39 0 0,0-4 1 0 0,0 0 33 0 0,0-2-81 0 0,0 0 37 0 0,0 21 301 0 0,0-11-150 0 0,0-7-112 0 0,0-2-55 0 0,0-2-42 0 0,-2 8 131 0 0,-5 1 16 0 0,-2 5 38 0 0,6-12-167 0 0,-15 39 256 0 0,10-31-214 0 0,-5 4 64 0 0,11-16-118 0 0,0-1 0 0 0,0 0 0 0 0,-1 0 0 0 0,0 0 0 0 0,0-1-1 0 0,-1 2-36 0 0,-45 40 219 0 0,37-36-174 0 0,0 0 0 0 0,0-1 0 0 0,-4 1-45 0 0,7-4 6 0 0,-1-1 0 0 0,0 1-1 0 0,0-2 1 0 0,-8 2-6 0 0,-13 1-40 0 0,-3-4-38 0 0,26-1-177 0 0,-6-1-45 0 0,-1 1-1 0 0,4-1 52 0 0,2 0-15 0 0,1 0-72 0 0,1-1-13 0 0,0 0-72 0 0,2 0-86 0 0,-1 0-95 0 0,4 0 168 0 0,0 0-57 0 0,0 0-48 0 0,0 0-44 0 0,0-1-165 0 0,0 0-42 0 0,-1 0-200 0 0,0-1-541 0 0</inkml:trace>
  <inkml:trace contextRef="#ctx0" brushRef="#br1" timeOffset="33932.89">4133 126 12840 0 0,'0'0'289'0'0,"0"0"40"0"0,-2-3 23 0 0,-1 0-243 0 0,-5-4 98 0 0,8 6-146 0 0,2 0-37 0 0,9 0-67 0 0,5 1 27 0 0</inkml:trace>
  <inkml:trace contextRef="#ctx0" brushRef="#br1" timeOffset="34662.89">6532 552 5136 0 0,'0'0'149'0'0,"0"-3"-7"0"0,-1 3-142 0 0,1-1 1 0 0,0 1 0 0 0,0-1 0 0 0,0 1 0 0 0,1-1 0 0 0,-1 1 0 0 0,0-1 0 0 0,0 1 0 0 0,0-1 0 0 0,0 1 0 0 0,0 0 0 0 0,0-1 0 0 0,1 1 0 0 0,-1-1 0 0 0,0 1 0 0 0,0-1 0 0 0,1 1 0 0 0,-1 0 0 0 0,0-1 0 0 0,1 1 0 0 0,-1 0-1 0 0,0-1 1 0 0,1 1 0 0 0,-1 0 0 0 0,1 0 0 0 0,-1-1 0 0 0,0 1 0 0 0,1 0 0 0 0,-1 0 0 0 0,1-1-1 0 0,16 0 25 0 0,-13 1 8 0 0,-2 0 60 0 0,-1 0 106 0 0,-1-3 173 0 0,0 1-141 0 0,0 1-77 0 0,1-1-64 0 0,0 1-55 0 0,0-1-67 0 0,3-2-175 0 0,-2 3 222 0 0,-1 0 42 0 0,0 0 42 0 0,0 0 51 0 0,0 0 56 0 0,-1 0 64 0 0,1 0 71 0 0,-1 0-70 0 0,1 0 37 0 0,-1 0 38 0 0,0 0 42 0 0,1 0 42 0 0,-1-1 47 0 0,0 1 46 0 0,0-1 50 0 0,-3 0-299 0 0,-2-3-163 0 0,-8-1 92 0 0,0 4-1 0 0,5 2-52 0 0,-3 0 48 0 0,-4 0-70 0 0,9 0-54 0 0,-4 0 50 0 0,5 0-96 0 0,1 1 0 0 0,0-1-1 0 0,0 1 1 0 0,0 1 0 0 0,0-1 0 0 0,0 0-1 0 0,0 1 1 0 0,0 0 0 0 0,-1 1-28 0 0,3-2 16 0 0,0-1 1 0 0,0 1-1 0 0,0-1 1 0 0,0 1-1 0 0,0-1 1 0 0,0 0 0 0 0,0 0-1 0 0,0 0 1 0 0,0 0-1 0 0,0 0 1 0 0,0 0-17 0 0,-9-1 66 0 0,8 1-47 0 0,0 0 1 0 0,0 1-1 0 0,0-1 1 0 0,0 0-1 0 0,0 1 1 0 0,0 0-1 0 0,-3 0-19 0 0,4 0 15 0 0,0 0 0 0 0,0 0 0 0 0,0 0 0 0 0,1 1 0 0 0,-1-1 0 0 0,0 0 0 0 0,0 1 0 0 0,0 0-15 0 0,-11 8 86 0 0,-6-4-9 0 0,17-5-69 0 0,-1-1 0 0 0,1 1-1 0 0,-1 0 1 0 0,1-1 0 0 0,0 1 0 0 0,-1 0-1 0 0,1 1 1 0 0,0-1 0 0 0,0 0-1 0 0,0 1 1 0 0,0-1 0 0 0,0 1 0 0 0,0 0-8 0 0,-58 57 190 0 0,41-39-140 0 0,6-4 11 0 0,0 11-41 0 0,5-7-11 0 0,3-12 12 0 0,4-7-18 0 0,0 1 1 0 0,0-1-1 0 0,0 0 0 0 0,0 1 0 0 0,1-1 0 0 0,-1 1 0 0 0,0 0 0 0 0,1-1 0 0 0,-1 1 0 0 0,1-1 0 0 0,0 1 0 0 0,0 0 0 0 0,-1-1 0 0 0,1 1-3 0 0,0 9 33 0 0,0-9-25 0 0,-1 1-1 0 0,1 0 1 0 0,0 0 0 0 0,0 0 0 0 0,0-1 0 0 0,0 1 0 0 0,1 0-1 0 0,-1 0 1 0 0,1 0 0 0 0,0-1 0 0 0,0 2-8 0 0,10 3 67 0 0,-10-7-62 0 0,0 0-1 0 0,0 1 1 0 0,0-1 0 0 0,0 1 0 0 0,0-1-1 0 0,0 1 1 0 0,0 0 0 0 0,0-1-1 0 0,0 1 1 0 0,0 0 0 0 0,0 0 0 0 0,-1-1-1 0 0,1 1 1 0 0,0 0 0 0 0,0 0 0 0 0,-1 0-5 0 0,1 1 5 0 0,-1-1 1 0 0,1 0 0 0 0,-1 0 0 0 0,1 0 0 0 0,0 0 0 0 0,0 0 0 0 0,-1 0-1 0 0,1 0 1 0 0,0 0 0 0 0,0 0 0 0 0,0 0 0 0 0,0-1 0 0 0,0 1-6 0 0,10 0 39 0 0,-9-2-37 0 0,0 1 0 0 0,0 0 0 0 0,-1 0 0 0 0,1 0 0 0 0,0 0 0 0 0,0 0-1 0 0,-1 0 1 0 0,1 1 0 0 0,0-1 0 0 0,0 0 0 0 0,-1 1 0 0 0,1-1 0 0 0,0 1 0 0 0,-1 0 0 0 0,1 0-2 0 0,0 0 2 0 0,0 0 0 0 0,-1-1 1 0 0,1 1-1 0 0,0 0 1 0 0,-1-1-1 0 0,1 1 1 0 0,0-1-1 0 0,0 0 0 0 0,-1 1 1 0 0,1-1-1 0 0,0 0 1 0 0,0 0-1 0 0,0 0 1 0 0,-1 0-1 0 0,1-1 0 0 0,0 1 1 0 0,0 0-1 0 0,0-1 1 0 0,-1 1-1 0 0,2-2-2 0 0,7 0 12 0 0,19-2 17 0 0,18 4 92 0 0,-7 1-13 0 0,-17-3-66 0 0,-12-1-8 0 0,-1 0 0 0 0,1 0 0 0 0,3-3-34 0 0,-7 3 16 0 0,0 1 0 0 0,0 0 0 0 0,-1 0 1 0 0,1 0-1 0 0,0 1 0 0 0,1 0 0 0 0,-1 0 1 0 0,7 1-17 0 0,-6-1 16 0 0,1 1 0 0 0,-1-1 0 0 0,1 0 1 0 0,-1-1-1 0 0,0 0 0 0 0,0-1 0 0 0,0 1 1 0 0,1-2-17 0 0,21-12 14 0 0,-9 2-14 0 0,-13 10 4 0 0,0-1-1 0 0,0-1 1 0 0,-1 0 0 0 0,0 0-1 0 0,0 0-3 0 0,0-3 44 0 0,2-6 82 0 0,-8 11-90 0 0,1 1 1 0 0,0 0 0 0 0,0-1-1 0 0,0 1 1 0 0,1 0 0 0 0,0-1-37 0 0,-1 3 16 0 0,-1-1 0 0 0,1 1 0 0 0,-1-1 0 0 0,0 0 1 0 0,0 1-1 0 0,0-1 0 0 0,0 0 0 0 0,0 0 1 0 0,0 0-1 0 0,1-2-16 0 0,0-19 70 0 0,-5 18-6 0 0,-6-12-29 0 0,8 15-32 0 0,0 0 1 0 0,0 0 0 0 0,0 0 0 0 0,-1-1-1 0 0,1 1 1 0 0,-1 0 0 0 0,1 1 0 0 0,-1-1-1 0 0,1 0 1 0 0,-1 0 0 0 0,0 1 0 0 0,-1-2-4 0 0,-7-1-1 0 0,8 3-1 0 0,-1 0 0 0 0,1 0-1 0 0,0-1 1 0 0,0 1 0 0 0,0 0-1 0 0,0-1 1 0 0,0 1 0 0 0,0-1-1 0 0,0 0 3 0 0,0 0-15 0 0,0 1 1 0 0,0-1-1 0 0,1 1 0 0 0,-1 0 0 0 0,0 0 0 0 0,-1-1 0 0 0,1 1 1 0 0,0 0-1 0 0,0 1 0 0 0,0-1 0 0 0,-1 0 0 0 0,1 1 0 0 0,0-1 1 0 0,-1 1 13 0 0,-10-3-89 0 0,-2-3-41 0 0,12 5 97 0 0,-1-1 1 0 0,1 1-1 0 0,0 0 0 0 0,-1 0 1 0 0,1 1-1 0 0,-1-1 0 0 0,1 1 1 0 0,-1 0-1 0 0,0-1 34 0 0,-5 1-72 0 0,-1 0-54 0 0,3 0-1 0 0,0 0-44 0 0,1 0-10 0 0,-1 0-41 0 0,1 0-45 0 0,0 0-49 0 0,2 0 10 0 0,-1 0-39 0 0,0 0-44 0 0,1 0-46 0 0,0 0-48 0 0,1 0-52 0 0,0 0-53 0 0,0 0-57 0 0,-1 0-997 0 0,3 0-922 0 0</inkml:trace>
  <inkml:trace contextRef="#ctx0" brushRef="#br1" timeOffset="35162.88">7099 552 7344 0 0,'0'0'216'0'0,"0"2"-11"0"0,1 2-294 0 0,0 0 56 0 0,0 0 50 0 0,1-1 45 0 0,1 1 39 0 0,-1-1 32 0 0,4 3 211 0 0,7 11 718 0 0,-7-4-223 0 0,4-7-19 0 0,-5 4-111 0 0,1-6-371 0 0,0-1-48 0 0,0 0 2 0 0,3 5 98 0 0,-7-3-214 0 0,2 2 265 0 0,3-3-60 0 0,-2-1-258 0 0,8 7 322 0 0,-10-7-144 0 0,-2 0-103 0 0,0-1-65 0 0,-2 1-63 0 0,1 0-29 0 0,2-1 56 0 0,-2-1-77 0 0,1-1 0 0 0,-1 0 0 0 0,1 1 0 0 0,0-1 0 0 0,-1 0 0 0 0,1 0 0 0 0,0 0 0 0 0,-1 1 0 0 0,1-1 0 0 0,0 0 0 0 0,-1 0 0 0 0,1 0 0 0 0,0 0 0 0 0,-1 0 0 0 0,1 0-20 0 0,-1 0 0 0 0,3 0 252 0 0,-3 1-96 0 0,0 0-49 0 0,0 0-41 0 0,0 0-34 0 0,0 1-39 0 0,0 0-91 0 0,0-1 126 0 0,0 0 64 0 0,0 0 88 0 0,0 0 108 0 0,0 0-97 0 0,0 0 36 0 0,0 0 37 0 0,0 0 41 0 0,-3-1-239 0 0,-7-1-22 0 0,7 2 40 0 0,4-9-19 0 0,-1-7-26 0 0,-1 6 12 0 0,3-21 23 0 0,3 21-81 0 0,1 1 9 0 0,-2 0-2 0 0,-3 5 0 0 0,0 0 0 0 0,1 0 0 0 0,0 0 0 0 0,0 0 0 0 0,0 0 0 0 0,0 0 0 0 0,0 0 0 0 0,0 1 0 0 0,1-1 0 0 0,0 1 0 0 0,-1-1 0 0 0,1 1 0 0 0,3-2 0 0 0,20-14 0 0 0,-9 5 0 0 0,1 1 0 0 0,0 1 0 0 0,0 1 0 0 0,6-2 0 0 0,-21 11 0 0 0,1 0 0 0 0,-1 0 0 0 0,1 1 0 0 0,0-1 0 0 0,-1 1 0 0 0,1 0 0 0 0,0 0 0 0 0,-1 0 0 0 0,2 1 0 0 0,5-1 0 0 0,37 0-60 0 0,-41 1 59 0 0,0 0-1 0 0,-1 0 0 0 0,1 0 0 0 0,0 0 0 0 0,-1 1 1 0 0,0 0-1 0 0,1 0 0 0 0,-1 0 0 0 0,0 1 1 0 0,0 0-1 0 0,0 0 0 0 0,0 0 0 0 0,-1 0 0 0 0,3 3 2 0 0,12 8-40 0 0,55 33 29 0 0,-56-31 24 0 0,1 0 50 0 0,-8-9-24 0 0,-4-3 10 0 0,0 0 1 0 0,0 1-1 0 0,5 5-49 0 0,-11-9 11 0 0,1 0 0 0 0,-1 1 0 0 0,0-1 1 0 0,1 1-1 0 0,-1-1 0 0 0,0 1 0 0 0,0 0 0 0 0,0-1 0 0 0,0 1 0 0 0,0 0 0 0 0,-1 0 0 0 0,1 0 1 0 0,0 0-1 0 0,-1 0 0 0 0,1 0 0 0 0,-1 0 0 0 0,0 0 0 0 0,0 0-11 0 0,0 0 5 0 0,0-1 0 0 0,1 1-1 0 0,-1 0 1 0 0,0 0 0 0 0,1-1 0 0 0,-1 1-1 0 0,1 0 1 0 0,0 0 0 0 0,-1-1 0 0 0,1 1-1 0 0,0-1 1 0 0,0 1 0 0 0,0-1-5 0 0,0 1 4 0 0,0-1 1 0 0,0 1-1 0 0,0 0 0 0 0,0-1 1 0 0,-1 1-1 0 0,1 0 0 0 0,-1-1 1 0 0,1 1-1 0 0,-1 0 1 0 0,1 0-1 0 0,-1-1 0 0 0,0 1 1 0 0,0 0-5 0 0,0 5 24 0 0,1-6-15 0 0,-1 1 0 0 0,0-1-1 0 0,0 1 1 0 0,0 0 0 0 0,0-1 0 0 0,0 1 0 0 0,-1 0 0 0 0,1-1 0 0 0,0 1 0 0 0,-1 0 0 0 0,1-1-1 0 0,-2 2-8 0 0,-5 0 41 0 0,7-3-40 0 0,0 0 0 0 0,0 0 0 0 0,0 0 0 0 0,-1 0 0 0 0,1 0 1 0 0,0 0-1 0 0,0 0 0 0 0,0 0 0 0 0,0 1 0 0 0,-1-1 0 0 0,1 0 0 0 0,0 0 0 0 0,0 0 0 0 0,0 0 0 0 0,0 0 1 0 0,-1 0-1 0 0,1 0 0 0 0,0 0 0 0 0,0 1 0 0 0,0-1 0 0 0,0 0 0 0 0,0 0 0 0 0,-1 0 0 0 0,1 0 0 0 0,0 0 1 0 0,0 1-1 0 0,0-1 0 0 0,0 0 0 0 0,0 0 0 0 0,0 0 0 0 0,0 0 0 0 0,0 1 0 0 0,0-1 0 0 0,0 0 0 0 0,0 0 1 0 0,0 1-2 0 0,-2 25 101 0 0,2-20-133 0 0,0-4-20 0 0,0-1-35 0 0,0 0-20 0 0,0 1-34 0 0,0-1-41 0 0,0-1-45 0 0,0 1-49 0 0,0 0-47 0 0,0-1-42 0 0,0 0-38 0 0,0 1-265 0 0,0-1-64 0 0,0 0-51 0 0,0 0-38 0 0,0 0-311 0 0,0 0-35 0 0,0 0-2452 0 0</inkml:trace>
  <inkml:trace contextRef="#ctx0" brushRef="#br1" timeOffset="37282.89">6831 662 5008 0 0,'0'0'108'0'0,"0"0"17"0"0,0 0 13 0 0,0 0 47 0 0,0 0-66 0 0,0 0 102 0 0,0 0 187 0 0,0 0 9 0 0,0 0 22 0 0,0 0 69 0 0,0 0 32 0 0,0 0 4 0 0,0 0-34 0 0,0 0-139 0 0,0 0-62 0 0,0 0-11 0 0,0 0-9 0 0,0 0-29 0 0,0 0-17 0 0,0 0-3 0 0,0 0-11 0 0,0 0-45 0 0,0 0-21 0 0,0 0-3 0 0,0 0 1 0 0,0 0 6 0 0,0 0 1 0 0,0 0 0 0 0,0 3-2 0 0,0 0-109 0 0,0-1-34 0 0,0 0 1 0 0,0 0-1 0 0,0 0 0 0 0,0-1 1 0 0,0 1-1 0 0,0 0 0 0 0,0 0 1 0 0,1 0-1 0 0,-1 0 0 0 0,1-1 1 0 0,0 2-24 0 0,6 1 99 0 0,-3 0-5 0 0,-2 1-6 0 0,-2 3 53 0 0,0 7 75 0 0,0-3-107 0 0,0 18 92 0 0,0-21-106 0 0,0 1 38 0 0,0-8-122 0 0,0 0 1 0 0,0-1-1 0 0,1 1 1 0 0,-1 0-1 0 0,0-1 1 0 0,1 1-1 0 0,-1 0 1 0 0,1-1 0 0 0,0 1-1 0 0,-1-1 1 0 0,1 1-1 0 0,0-1 1 0 0,0 1-1 0 0,0-1 1 0 0,0 0-1 0 0,0 0 1 0 0,0 1 0 0 0,1-1-12 0 0,1 3 90 0 0,-2-1-40 0 0,-2 6-12 0 0,1-6-7 0 0,0-1 4 0 0,0 4-33 0 0,0-4 34 0 0,0 0 55 0 0,0 2 80 0 0,2-4-57 0 0,0 0-269 0 0,-1-1 60 0 0,0 1 53 0 0,-1 0 45 0 0,1 0 43 0 0,0 0 34 0 0,3 1 453 0 0,-3 0-424 0 0,-1 0-79 0 0,1 1-87 0 0,-1 0-92 0 0,1 1-110 0 0,-1-2 83 0 0,0 1-34 0 0,0 0-37 0 0,0 0-38 0 0,0 0-40 0 0,0 0-43 0 0,1 1-45 0 0,-1-1-47 0 0,0 1-50 0 0,0 0-50 0 0,0-3-1395 0 0,0 0-1110 0 0</inkml:trace>
  <inkml:trace contextRef="#ctx0" brushRef="#br1" timeOffset="42522.89">9008 410 7024 0 0,'0'0'157'0'0,"0"0"23"0"0,0 0 12 0 0,0 0-62 0 0,0 0-12 0 0,0 0 42 0 0,0 0 136 0 0,0 0 249 0 0,0-3 21 0 0,0 3-538 0 0,0-1 1 0 0,0 0-1 0 0,0 1 1 0 0,0-1-1 0 0,0 0 1 0 0,0 1-1 0 0,0-1 1 0 0,0 0-1 0 0,0 1 1 0 0,-1-1-1 0 0,1 1 1 0 0,0-1-1 0 0,0 0 1 0 0,-1 1-1 0 0,1-1 1 0 0,0 1-1 0 0,-1-1 1 0 0,1 1-29 0 0,-1-1 25 0 0,1 1 0 0 0,-1 0 1 0 0,1 0-1 0 0,-1-1 1 0 0,1 1-1 0 0,-1 0 1 0 0,1 0-1 0 0,-1 0 1 0 0,1-1-1 0 0,-1 1 1 0 0,1 0-1 0 0,-1 0 1 0 0,1 0-1 0 0,-1 0 1 0 0,1 0-1 0 0,-1 0 1 0 0,1 0-1 0 0,-1 0-25 0 0,-12 4 386 0 0,-1 2-90 0 0,3-1-123 0 0,2-3-99 0 0,4 0 48 0 0,-14 10 31 0 0,15-10-114 0 0,0 0-1 0 0,0 1 1 0 0,0-1-1 0 0,1 1 1 0 0,-4 2-39 0 0,-4 6 76 0 0,5-6-21 0 0,1 1 0 0 0,0-1 0 0 0,0 1 0 0 0,0 1-55 0 0,2-3 13 0 0,1 0 0 0 0,0 0-1 0 0,0 0 1 0 0,0 0 0 0 0,0 2-13 0 0,-4 7 0 0 0,-1 0 0 0 0,-1 0 0 0 0,-8 10 0 0 0,8-11 0 0 0,-23 35-54 0 0,29-44 48 0 0,0-1-1 0 0,0 1 1 0 0,1-1-1 0 0,-1 1 1 0 0,1 0-1 0 0,0 0 1 0 0,0 0-1 0 0,0-1 1 0 0,0 1-1 0 0,0 0 1 0 0,1 0-1 0 0,-1 1 1 0 0,1-1-1 0 0,0 0 1 0 0,0 1 6 0 0,0-2-2 0 0,0 0 1 0 0,0 0-1 0 0,-1 0 0 0 0,1 0 1 0 0,0 0-1 0 0,-1-1 1 0 0,0 1-1 0 0,1 0 0 0 0,-1 0 1 0 0,0-1-1 0 0,-1 3 2 0 0,-2 7 1 0 0,9 0-2 0 0,-4-9 2 0 0,0 0 1 0 0,-1-1-1 0 0,1 1 0 0 0,0-1 0 0 0,-1 1 1 0 0,1 0-1 0 0,-1 0 0 0 0,0-1 0 0 0,1 1 1 0 0,-1 1-2 0 0,0-1 6 0 0,0 0 1 0 0,0-1-1 0 0,1 1 1 0 0,-1 0-1 0 0,0-1 1 0 0,1 1-1 0 0,-1-1 1 0 0,1 1 0 0 0,0 0-1 0 0,0-1 1 0 0,-1 1-1 0 0,1-1 1 0 0,1 1-7 0 0,13 15 44 0 0,-9-12-33 0 0,2 0 93 0 0,2 0-25 0 0,3-1 70 0 0,4-1 74 0 0,3-2 78 0 0,12 0-9 0 0,-17 0-160 0 0,-1 0 0 0 0,1-1 0 0 0,0-1 0 0 0,-1-1 0 0 0,5 0-132 0 0,2-5 136 0 0,-2 0-44 0 0,-12 4-64 0 0,0 1-1 0 0,0-1 1 0 0,0 1-1 0 0,1 0 0 0 0,-1 1 1 0 0,1 0-1 0 0,-1 0 1 0 0,5 1-28 0 0,19-3 89 0 0,-18 1-43 0 0,0-2 0 0 0,-1 1 0 0 0,12-6-46 0 0,12-4 117 0 0,-29 10-100 0 0,-1-1 1 0 0,0 1-1 0 0,0-1 1 0 0,0 0-1 0 0,0 0 1 0 0,0 0-1 0 0,-1-1 1 0 0,0 0 0 0 0,0 0-1 0 0,0-1 1 0 0,-1 1-1 0 0,3-4-17 0 0,9-23 92 0 0,-16 32-84 0 0,0-1-1 0 0,0 0 0 0 0,1 0 1 0 0,-1 0-1 0 0,0 0 1 0 0,0 0-1 0 0,0 0 0 0 0,0 0 1 0 0,0 0-1 0 0,0 0 0 0 0,0 0 1 0 0,0 0-1 0 0,0 0 1 0 0,-1 0-1 0 0,1 0 0 0 0,0 0 1 0 0,-1 0-1 0 0,1 0 1 0 0,0 1-1 0 0,-1-1 0 0 0,1 0 1 0 0,-1 0-1 0 0,0 0 0 0 0,1 1 1 0 0,-1-1-1 0 0,1 0 1 0 0,-2 0-8 0 0,-2-5 18 0 0,0-1 16 0 0,-2-7 1 0 0,4 11-35 0 0,0 1 1 0 0,0-1-1 0 0,0 1 0 0 0,0-1 0 0 0,0 1 1 0 0,-1-1-1 0 0,1 1 0 0 0,-1 0 0 0 0,0 0 1 0 0,-1 0-1 0 0,-4-4 0 0 0,-1 1 0 0 0,1 1 0 0 0,-1-1 0 0 0,-1 2 0 0 0,-6-3 0 0 0,4 3 0 0 0,8 2-6 0 0,0 0-1 0 0,0 0 0 0 0,1 0 0 0 0,-1 0 1 0 0,0-1-1 0 0,1 1 0 0 0,-1-1 0 0 0,1 0 1 0 0,-2-2 6 0 0,2 2-4 0 0,0 0 1 0 0,-1 1-1 0 0,1-1 1 0 0,0 1 0 0 0,-1-1-1 0 0,1 1 1 0 0,-1 0 0 0 0,1 0-1 0 0,-2 1 4 0 0,-4-2-30 0 0,-2 2-36 0 0,0 0-46 0 0,-2-1-60 0 0,6 1 56 0 0,-8-3-4 0 0,10 2 48 0 0,1-1-52 0 0,1 0-6 0 0,-1 1-43 0 0,1-1-49 0 0,-1 0-58 0 0,1 1-201 0 0,0 0-117 0 0,0 1 86 0 0,1 0-44 0 0,-3 0-649 0 0,-1 0-509 0 0,-3 0-968 0 0</inkml:trace>
  <inkml:trace contextRef="#ctx0" brushRef="#br1" timeOffset="42902.89">9908 473 7800 0 0,'0'0'174'0'0,"0"-3"29"0"0,0-7 13 0 0,0 10-213 0 0,0 0 1 0 0,0 0-1 0 0,0-1 0 0 0,0 1 0 0 0,0 0 1 0 0,0 0-1 0 0,0 0 0 0 0,0 0 0 0 0,0 0 1 0 0,0 0-1 0 0,0 0 0 0 0,0 0 0 0 0,0 0 1 0 0,0 0-1 0 0,0-1 0 0 0,0 1 0 0 0,0 0 1 0 0,0 0-1 0 0,0 0 0 0 0,0 0 0 0 0,0 0 1 0 0,0 0-1 0 0,0 0 0 0 0,0 0 0 0 0,0 0 1 0 0,-1 0-1 0 0,1 0 0 0 0,0 0 0 0 0,0-1 1 0 0,0 1-1 0 0,0 0 0 0 0,0 0 0 0 0,0 0 1 0 0,0 0-1 0 0,0 0 0 0 0,0 0 0 0 0,0 0 1 0 0,0 0-1 0 0,0 0 0 0 0,-1 0 0 0 0,1 0 1 0 0,0 0-1 0 0,0 0 0 0 0,0 0 0 0 0,0 0 1 0 0,0 0-1 0 0,0 0 0 0 0,0 0 0 0 0,0 0 1 0 0,0 0-1 0 0,0 0 0 0 0,-1 0 0 0 0,1 0 1 0 0,0 0-1 0 0,0 0 0 0 0,0 0 0 0 0,0 0-3 0 0,-3 0 30 0 0,1 1-29 0 0,0-1-1 0 0,0 0 1 0 0,0 0 0 0 0,0 0 0 0 0,1 0-1 0 0,-1-1 1 0 0,0 1 0 0 0,0 0-1 0 0,0-1 1 0 0,1 1 0 0 0,-2-1-1 0 0,-1-6 47 0 0,0 2 110 0 0,-9 3 119 0 0,9 2-127 0 0,1 0 0 0 0,-1 0 0 0 0,1 0 0 0 0,-1-1 0 0 0,1 0 0 0 0,0 0 0 0 0,-1 0-149 0 0,-4-2 288 0 0,2-3-69 0 0,4 5-45 0 0,0 0-41 0 0,-1 0 33 0 0,-1 0-90 0 0,-1 2-51 0 0,2 0 65 0 0,-10 1 155 0 0,3 4-52 0 0,2-1-63 0 0,-6 2 71 0 0,-7 3 115 0 0,2 1-49 0 0,7-1-128 0 0,-1 2-40 0 0,-18 25 119 0 0,14-14-138 0 0,12-14-57 0 0,0 0-1 0 0,1 0 1 0 0,0 0-1 0 0,-1 2-22 0 0,0 5 10 0 0,0 8 102 0 0,6 12 186 0 0,0-14-97 0 0,-1-20-186 0 0,0 1 1 0 0,0-1-1 0 0,0 0 0 0 0,1 1 1 0 0,-1-1-1 0 0,1 0 1 0 0,-1 1-1 0 0,1-1 0 0 0,0 0 1 0 0,0 1-16 0 0,1-1 18 0 0,-1 0 0 0 0,1 0 1 0 0,0 0-1 0 0,-1 0 0 0 0,1 0 1 0 0,0 0-1 0 0,0 0 0 0 0,1-1 1 0 0,-1 1-1 0 0,1 0-18 0 0,17 14 155 0 0,-5-5-58 0 0,-14-11-86 0 0,1 1 0 0 0,0-1 0 0 0,0 1 0 0 0,-1-1 0 0 0,1 0 0 0 0,0 1 0 0 0,0-1 0 0 0,-1 0 0 0 0,3 0-11 0 0,9 0 73 0 0,6 4 41 0 0,-8 0-53 0 0,0-1 0 0 0,0-1 1 0 0,1 0-1 0 0,5 0-61 0 0,-10-2 25 0 0,1 0-1 0 0,-1 0 1 0 0,0 0-1 0 0,0-1 1 0 0,0 0-25 0 0,13-5 66 0 0,-17 4-49 0 0,0 1 0 0 0,0 0 0 0 0,0 0 0 0 0,0 0 0 0 0,0 1 0 0 0,1-1 0 0 0,-1 1 0 0 0,0 0 1 0 0,2 0-18 0 0,11 0 16 0 0,1 0 35 0 0,0 0 0 0 0,14-3-51 0 0,-25 2-2 0 0,0 0 0 0 0,1-1 0 0 0,-1 0 0 0 0,-1 0 0 0 0,1 0 0 0 0,0-1 2 0 0,3-2-71 0 0,3-1-60 0 0,-3 3-22 0 0,0 2-44 0 0,2 0-84 0 0,18 1-236 0 0</inkml:trace>
  <inkml:trace contextRef="#ctx0" brushRef="#br1" timeOffset="43182.89">10318 189 7800 0 0,'0'0'174'0'0,"0"0"29"0"0,0 0 13 0 0,2 0-31 0 0,22 1-117 0 0,-20 1 2 0 0,-3 1 33 0 0,-1 0 22 0 0,3 1 37 0 0,8 1 372 0 0,-6 9 11 0 0,-3-10-380 0 0,2 0 36 0 0,10 11 496 0 0,-6-8-363 0 0,-1 1-73 0 0,-3-4-150 0 0,-1 1-65 0 0,1 4 216 0 0,0 0-49 0 0,0 4 36 0 0,0-1-54 0 0,1 5 54 0 0,0-2 5 0 0,0-2-36 0 0,-2 9 56 0 0,-4 14 128 0 0,0-22-213 0 0,0 0 0 0 0,1 0 1 0 0,1 0-1 0 0,1 0 0 0 0,1 6-189 0 0,1-3 149 0 0,-2-11-82 0 0,0 1 1 0 0,0 0-1 0 0,-1-1 1 0 0,0 1-1 0 0,-1 0 1 0 0,1 0-68 0 0,-1 132 1207 0 0,2-124-1041 0 0,3-6-49 0 0,1 4-20 0 0,-3 1-22 0 0,-3-8-31 0 0,0 8 113 0 0,0 8-49 0 0,0-2-69 0 0,2-4 4 0 0,9-3-19 0 0,-9-10 40 0 0,-2-3-24 0 0,0 0-110 0 0,0 0 0 0 0,0 0-85 0 0,0 0-95 0 0,0 0 71 0 0,0 0-41 0 0,0 0-46 0 0,0 0-43 0 0,0 0-39 0 0,0 0-36 0 0,0 0-250 0 0,0 0-58 0 0,0 0-47 0 0,0 0-33 0 0,0 0-1385 0 0,0 0-1227 0 0</inkml:trace>
  <inkml:trace contextRef="#ctx0" brushRef="#br1" timeOffset="43412.89">10176 457 8352 0 0,'0'0'190'0'0,"0"0"28"0"0,0 0 7 0 0,2 0-33 0 0,12-2-153 0 0,-10-1-11 0 0,0 0 51 0 0,4-4 191 0 0,-7 5-162 0 0,1 0 0 0 0,0 1-1 0 0,0-1 1 0 0,0 1 0 0 0,0-1 0 0 0,0 1-1 0 0,0 0 1 0 0,2-1-108 0 0,2 0 153 0 0,0 2-33 0 0,2-1 116 0 0,0 1-33 0 0,7-3 115 0 0,3-2-59 0 0,7-3-21 0 0,-3 0-67 0 0,-8 4-20 0 0,18-2 13 0 0,-16 2-97 0 0,-9 2-35 0 0,-1 0 0 0 0,1 0 0 0 0,-1 1 0 0 0,1 0 0 0 0,-1 1 1 0 0,5-1-33 0 0,19-1 83 0 0,2-4-39 0 0,-17 3-17 0 0,0 1 0 0 0,11 0-27 0 0,-5 2 11 0 0</inkml:trace>
  <inkml:trace contextRef="#ctx0" brushRef="#br1" timeOffset="43902.89">11328 552 4432 0 0,'0'0'99'0'0,"0"0"11"0"0,0 0 10 0 0,-3 0-14 0 0,-4 0-65 0 0,3 0 38 0 0,2 0 81 0 0,-1-3 188 0 0,1 1-297 0 0,-1 0 37 0 0,-3-1 181 0 0,0 0 106 0 0,0 2 83 0 0,-4 0 168 0 0,-16 0 943 0 0,22 1-1356 0 0,-26 0 774 0 0,-4 0-102 0 0,12 0-379 0 0,0 0-86 0 0,9 3-180 0 0,3 2-59 0 0,8-4-156 0 0,1 0 1 0 0,-1 0-1 0 0,0 0 0 0 0,1-1 1 0 0,-1 1-1 0 0,0 0 0 0 0,1-1 0 0 0,-1 1 1 0 0,0-1-1 0 0,0 0 0 0 0,1 1 0 0 0,-1-1 1 0 0,0 0-26 0 0,0 0 17 0 0,1 0 1 0 0,-1 0 0 0 0,1 0-1 0 0,-1 1 1 0 0,0-1 0 0 0,1 1-1 0 0,-1-1 1 0 0,1 1 0 0 0,-1-1-1 0 0,1 1 1 0 0,0 0 0 0 0,-1 0-1 0 0,1 0-17 0 0,-12 5 111 0 0,0-3-31 0 0,10-2-64 0 0,1-1 1 0 0,0 0-1 0 0,-1 1 1 0 0,1 0-1 0 0,0 0 1 0 0,0 0-1 0 0,0 0 1 0 0,0 0-1 0 0,0 0 0 0 0,0 0 1 0 0,0 1-1 0 0,0-1 1 0 0,0 1-1 0 0,0-1-16 0 0,-5 7 67 0 0,4-5-32 0 0,-1 1-1 0 0,1-1 0 0 0,0 0 1 0 0,-1 0-1 0 0,1 0 1 0 0,-2-1-35 0 0,1 1 36 0 0,3-3-27 0 0,0 0-1 0 0,1 0 0 0 0,-1 1 0 0 0,0-1 0 0 0,1 0 1 0 0,-1 1-1 0 0,1-1 0 0 0,-1 1 0 0 0,0-1 1 0 0,1 0-1 0 0,-1 1 0 0 0,1-1 0 0 0,-1 1 0 0 0,1-1 1 0 0,0 1-1 0 0,-1 0 0 0 0,1-1 0 0 0,0 1 1 0 0,-1-1-1 0 0,1 1 0 0 0,0 0 0 0 0,-1 0-8 0 0,-1 4 29 0 0,1-4-22 0 0,1 0 0 0 0,-1 0 0 0 0,0-1 0 0 0,1 1 0 0 0,-1 0 0 0 0,0 0 0 0 0,0 0 0 0 0,0-1-1 0 0,0 1 1 0 0,0 0 0 0 0,0-1 0 0 0,0 1 0 0 0,0-1 0 0 0,0 1 0 0 0,0-1 0 0 0,0 1-7 0 0,-10 5 99 0 0,5 7 3 0 0,2-6-65 0 0,-15 12 176 0 0,16-16-189 0 0,1 1 47 0 0,0-1-33 0 0,3 6-21 0 0,0-6-2 0 0,-1-2-4 0 0,0 0 1 0 0,0 0 0 0 0,0 1-1 0 0,0-1 1 0 0,0 0-1 0 0,0 1 1 0 0,1-1-1 0 0,-1 0 1 0 0,1 0 0 0 0,-1 1-1 0 0,1-1 1 0 0,-1 0-1 0 0,1 0 1 0 0,0 0-1 0 0,0 0 1 0 0,0 0-12 0 0,0 0 12 0 0,0 0 0 0 0,0 0-1 0 0,0 0 1 0 0,0 0 0 0 0,1 0 0 0 0,-1 0 0 0 0,0-1 0 0 0,1 1-1 0 0,-1 0 1 0 0,1-1 0 0 0,-1 1 0 0 0,1-1-12 0 0,6 1 51 0 0,0 0-1 0 0,0 0 1 0 0,0-1 0 0 0,0 0-1 0 0,4-1-50 0 0,9 0 135 0 0,-9 1-93 0 0,-4 1-5 0 0,0-1-1 0 0,0 0 0 0 0,0-1 1 0 0,8-1-37 0 0,16-9 76 0 0,-3 6-4 0 0,-8-6 0 0 0,-8 8-39 0 0,-9 2-27 0 0,0 0 0 0 0,0-1 1 0 0,-1 1-1 0 0,1-1 0 0 0,0 0 0 0 0,0 1 0 0 0,-1-2 0 0 0,1 1-6 0 0,8-5 22 0 0,-1 0-1 0 0,1 1 0 0 0,11-3-21 0 0,9-3 54 0 0,-23 9-52 0 0,-1-1-1 0 0,0 1 0 0 0,-1-2 1 0 0,1 1-1 0 0,-1-1 1 0 0,1 0-1 0 0,0-1-1 0 0,-4 0 45 0 0,-4 1-35 0 0,1 0-11 0 0,0 4 0 0 0,-1 1 0 0 0,1 0 0 0 0,-1-1 0 0 0,1 1 1 0 0,0 0-1 0 0,-1 0 0 0 0,1 0 0 0 0,0-1 0 0 0,-1 1 1 0 0,1 0-1 0 0,0 0 0 0 0,-1 0 0 0 0,1 0 0 0 0,0 0 1 0 0,-1 0 0 0 0,0 0 0 0 0,-2 0-58 0 0,-6 3 42 0 0,8-2 12 0 0,-1-1 1 0 0,1 1-1 0 0,-1 0 0 0 0,1 0 0 0 0,0-1 0 0 0,0 1 1 0 0,-1 0-1 0 0,1 0 0 0 0,0 0 0 0 0,0 0 0 0 0,0 0 0 0 0,0-1 1 0 0,0 1-1 0 0,0 1 4 0 0,0-2-1 0 0,1 1-1 0 0,-1-1 1 0 0,0 1 0 0 0,0-1-1 0 0,0 1 1 0 0,0-1 0 0 0,0 1 0 0 0,0-1-1 0 0,0 1 1 0 0,0-1 0 0 0,0 1-1 0 0,-1-1 1 0 0,1 1 0 0 0,0-1 0 0 0,0 1-1 0 0,0-1 1 0 0,-1 1 0 0 0,1-1-1 0 0,0 1 1 0 0,0-1 0 0 0,-1 0 0 0 0,1 1-1 0 0,0-1 1 0 0,-1 0 0 0 0,1 1-1 0 0,0-1 1 0 0,-1 0 0 0 0,1 1 0 0 0,-1-1-1 0 0,1 0 1 0 0,0 1 0 0 0,-1-1 1 0 0,-6 4-32 0 0,-9 25 20 0 0,14-13 12 0 0,2 0-12 0 0,-1 6-48 0 0,2-16 63 0 0,1-3-6 0 0,12 13 3 0 0,1-3 10 0 0,8-2 41 0 0,-10-5-108 0 0,-4-4-90 0 0,1-2-72 0 0,-4 0 97 0 0,-4 0-218 0 0</inkml:trace>
  <inkml:trace contextRef="#ctx0" brushRef="#br1" timeOffset="44242.89">11722 79 9616 0 0,'0'0'216'0'0,"0"0"32"0"0,0 0 12 0 0,1 0-106 0 0,1 0-79 0 0,22 1 231 0 0,-24-1-298 0 0,0 0 0 0 0,0 0-1 0 0,0 0 1 0 0,1 0 0 0 0,-1 0 0 0 0,0 0-1 0 0,0 1 1 0 0,0-1 0 0 0,0 0 0 0 0,1 0-1 0 0,-1 0 1 0 0,0 0 0 0 0,0 0 0 0 0,0 0-1 0 0,0 0 1 0 0,1 1 0 0 0,-1-1 0 0 0,0 0-1 0 0,0 0 1 0 0,0 0 0 0 0,0 0 0 0 0,0 1 0 0 0,0-1-1 0 0,0 0 1 0 0,0 0 0 0 0,1 0 0 0 0,-1 1-1 0 0,0-1 1 0 0,0 0 0 0 0,0 0 0 0 0,0 0-1 0 0,0 1-7 0 0,3 6 237 0 0,8-2 147 0 0,-6 8-10 0 0,5 0-38 0 0,-7-10-98 0 0,-2 0-88 0 0,0 0-55 0 0,-1 2-48 0 0,0-1-10 0 0,1-1 38 0 0,1 5-3 0 0,2 3 71 0 0,-1 1 59 0 0,0 3 67 0 0,-2 2 77 0 0,-1 37 395 0 0,0 38 575 0 0,0-52-776 0 0,0 1-41 0 0,0 1-78 0 0,0-34-310 0 0,1 0 0 0 0,1-1 0 0 0,-1 1 0 0 0,3 5-111 0 0,-2-5 112 0 0,0 0-1 0 0,-1 0 1 0 0,0 0-1 0 0,1 5-111 0 0,-2 3 212 0 0,1-3-62 0 0,1 3-11 0 0,8 18 111 0 0,-7-17-63 0 0,-3 4-27 0 0,-1-12-84 0 0,1 7 62 0 0,-1-13-108 0 0,1 0-1 0 0,0-1 1 0 0,0 1 0 0 0,0 0-1 0 0,0 0 1 0 0,0 0-1 0 0,1 0 1 0 0,0 0 0 0 0,-1 0-1 0 0,2 2-29 0 0,3 3 67 0 0,2 5-5 0 0,-6-2 23 0 0,-3-9-29 0 0,0 0-55 0 0,1-1 1 0 0,0 0-1 0 0,0 1 1 0 0,0-1-1 0 0,0 1 1 0 0,0-1-1 0 0,0 1 1 0 0,0 0-1 0 0,0-1 1 0 0,1 1-1 0 0,-1 0 1 0 0,1-1-1 0 0,-1 1 1 0 0,1 0-1 0 0,-1 1-1 0 0,1-1-26 0 0,0-2-25 0 0,0 0-39 0 0,0 0-20 0 0,0 0-39 0 0,0 0-43 0 0,0 0-51 0 0,0 0-53 0 0,0 0-51 0 0,0 0-46 0 0,0 0-43 0 0,0 0-286 0 0,0 0-70 0 0,0 0-54 0 0,0 0-40 0 0,0 0-337 0 0,0 0-34 0 0,0 0-2639 0 0</inkml:trace>
  <inkml:trace contextRef="#ctx0" brushRef="#br1" timeOffset="45092.89">12858 615 6240 0 0,'0'0'182'0'0,"-3"0"-8"0"0,-3 0-120 0 0,2 0 21 0 0,2 0 77 0 0,1 0 175 0 0,1 0 294 0 0,0 0 19 0 0,0 0-24 0 0,0 0-128 0 0,0 0-59 0 0,0 0-11 0 0,0 0-2 0 0,7 0 17 0 0,0-1-48 0 0,-1 0-50 0 0,0 0-53 0 0,-1-1-54 0 0,0 0-56 0 0,0-1-60 0 0,-1 0-61 0 0,-3 1 122 0 0,1 1-40 0 0,2 0 37 0 0,0 1-85 0 0,1 1-42 0 0,-3-1 59 0 0,9 0 124 0 0,4 0-22 0 0,4-2-6 0 0,2-9 62 0 0,8 6-4 0 0,-11 0-108 0 0,28-12 326 0 0,-34 10-368 0 0,7-3 89 0 0,-4 4-43 0 0,1 1-62 0 0,2-6-79 0 0,-6 4-40 0 0,-6 4-6 0 0,0-1 0 0 0,0-1 0 0 0,0 1 1 0 0,3-4 34 0 0,6-2-62 0 0,1 6 37 0 0,-14 4 25 0 0,-1-1 1 0 0,1 1 0 0 0,0 0-1 0 0,-1-1 1 0 0,1 1-1 0 0,-1-1 1 0 0,1 1 0 0 0,-1-1-1 0 0,1 0 1 0 0,-1 0-1 0 0,1 0 1 0 0,-1 1 0 0 0,0-1-1 0 0,0-1 1 0 0,1 1-1 0 0,-1 0 1 0 0,0 0 0 0 0,0 0-1 0 0,0-1 1 0 0,1 0-1 0 0,3-11 53 0 0,5 8-27 0 0,-9 4-22 0 0,-1 0 0 0 0,1 0 0 0 0,-1 1 0 0 0,0-1 0 0 0,0 0 1 0 0,1 0-1 0 0,-1 0 0 0 0,0 1 0 0 0,0-1 0 0 0,0 0 1 0 0,0 0-1 0 0,0 0 0 0 0,0 0 0 0 0,0 0-4 0 0,0-2 7 0 0,0 0 0 0 0,0 1 0 0 0,0-1 0 0 0,0 0 0 0 0,0 1-1 0 0,-1-1 1 0 0,1 0 0 0 0,-1 1 0 0 0,0-1 0 0 0,0 0-7 0 0,1 3 0 0 0,-1 0 0 0 0,1-1 0 0 0,0 1-1 0 0,-1 0 1 0 0,1 0 0 0 0,0-1 0 0 0,-1 1 0 0 0,1 0 0 0 0,0 0 0 0 0,-1-1-1 0 0,1 1 1 0 0,-1 0 0 0 0,1 0 0 0 0,0 0 0 0 0,-1 0 0 0 0,1 0 0 0 0,-1 0-1 0 0,1 0 1 0 0,-1 0 0 0 0,1 0 0 0 0,0 0 0 0 0,-1 0 0 0 0,1 0 0 0 0,-1 0-1 0 0,1 0 1 0 0,-1 0 0 0 0,1 0 0 0 0,-1 1-1 0 0,0-1 0 0 0,-1 0 0 0 0,1 0 0 0 0,0 0 0 0 0,0 0 0 0 0,0 0-1 0 0,0 0 1 0 0,-1-1 0 0 0,1 1 0 0 0,0 0 0 0 0,0-1 0 0 0,0 1 0 0 0,-1-1 1 0 0,-6-3-30 0 0,7 3 21 0 0,0 0-1 0 0,-1 0 1 0 0,1 0 0 0 0,-1 0-1 0 0,1 0 1 0 0,-1 1-1 0 0,1-1 1 0 0,-1 1 0 0 0,0-1-1 0 0,1 1 1 0 0,-1 0-1 0 0,0-1 1 0 0,1 1 0 0 0,-1 0 9 0 0,-5 0-41 0 0,5 0 28 0 0,0 0-1 0 0,-1 0 0 0 0,1 0 1 0 0,0 0-1 0 0,0 0 1 0 0,0 0-1 0 0,0 1 1 0 0,-1-1-1 0 0,1 1 1 0 0,-1 0 13 0 0,-4 4-43 0 0,5-4 40 0 0,1 0 0 0 0,-1 0 0 0 0,1-1 0 0 0,-1 1 0 0 0,1 0 0 0 0,-1 0 0 0 0,1-1 0 0 0,-1 1 0 0 0,0-1 0 0 0,1 0 0 0 0,-1 1 0 0 0,0-1 0 0 0,1 0 0 0 0,-1 0 0 0 0,-1 0 3 0 0,1 0 0 0 0,-1 0 0 0 0,1 0 0 0 0,0 0 0 0 0,-1 0 0 0 0,1 0 0 0 0,-1 1 0 0 0,1-1 0 0 0,0 1 0 0 0,0 0 0 0 0,-1 0 0 0 0,1-1 0 0 0,0 1 0 0 0,0 1 0 0 0,0-1 0 0 0,0 0 0 0 0,0 0 0 0 0,0 1 0 0 0,0 0 0 0 0,-1 0 0 0 0,2 0-6 0 0,-1-1 1 0 0,-1 1-1 0 0,1-1 1 0 0,0 1 0 0 0,0-1-1 0 0,-1 0 1 0 0,1 1 0 0 0,0-1-1 0 0,-1-1 1 0 0,1 1 0 0 0,-1 0-1 0 0,0-1 1 0 0,0 1 5 0 0,1-1-8 0 0,-1 1 1 0 0,1 0-1 0 0,0 0 1 0 0,-1-1-1 0 0,1 1 1 0 0,0 0-1 0 0,0 1 1 0 0,0-1-1 0 0,0 0 1 0 0,0 1-1 0 0,0-1 1 0 0,-2 2 7 0 0,-3 5-31 0 0,2-4 9 0 0,0 1 0 0 0,1 0 1 0 0,0 0-1 0 0,-2 3 22 0 0,2-3-5 0 0,3-3 4 0 0,0 0 0 0 0,-1 1 1 0 0,1-1-1 0 0,-1 0 0 0 0,1-1 1 0 0,-1 1-1 0 0,0 0 1 0 0,-1 0 0 0 0,-23 9 0 0 0,24-9 0 0 0,-1 0 0 0 0,1 0 0 0 0,0 1 0 0 0,0-1 0 0 0,0 1 0 0 0,0 0 0 0 0,-1 1 0 0 0,-13 17 0 0 0,13-18 0 0 0,1 0 0 0 0,0 0 0 0 0,-1 0 0 0 0,1 0 0 0 0,0 1 0 0 0,0 0 0 0 0,0 0 0 0 0,1-1 0 0 0,-1 1 0 0 0,-1-1 0 0 0,1 0 0 0 0,0 0 0 0 0,-2 1 0 0 0,3-2 1 0 0,-1-1-1 0 0,1 1 1 0 0,0 0 0 0 0,-1-1 0 0 0,1 1 0 0 0,0 0 0 0 0,0 0 0 0 0,0 0 0 0 0,0 0 0 0 0,1 0 0 0 0,-1 0 0 0 0,0 0 0 0 0,1 0 0 0 0,-1 2-1 0 0,1 18 93 0 0,0-13-31 0 0,2-4 94 0 0,9 5 16 0 0,-9-7-49 0 0,0 0-45 0 0,-2 0-29 0 0,0 1-26 0 0,1 2 26 0 0,0-5-38 0 0,0 1-1 0 0,1-1 1 0 0,-1 1-1 0 0,1-1 1 0 0,-1 1-1 0 0,1-1 1 0 0,-1 0-1 0 0,1 0 1 0 0,0 0 0 0 0,-1 0-1 0 0,1 0 1 0 0,0 0-1 0 0,1 0-10 0 0,26 9 78 0 0,-23-8-63 0 0,11 3 32 0 0,1 1-29 0 0,-6-1-3 0 0,-9-4-5 0 0,0-1 0 0 0,1 1 0 0 0,-1 0 0 0 0,0-1 0 0 0,0 1 1 0 0,1-1-1 0 0,0 0-10 0 0,1-1 7 0 0,0 1 0 0 0,-1-1 0 0 0,1 0 0 0 0,0-1 0 0 0,-1 1 0 0 0,1-1-7 0 0,19-5 63 0 0,8 5 8 0 0,-24 2-41 0 0,-1 0 0 0 0,1 0 0 0 0,-1-1 1 0 0,8-1-31 0 0,19-9 95 0 0,8 6-15 0 0,-5-6-86 0 0,-17 8-38 0 0,-13 2 15 0 0,0 0 1 0 0,1 0-1 0 0,-1-1 0 0 0,0 0 0 0 0,0-1 1 0 0,6-2 28 0 0,6-4-79 0 0,-7 5-30 0 0,1 2-76 0 0,6 1-179 0 0</inkml:trace>
  <inkml:trace contextRef="#ctx0" brushRef="#br1" timeOffset="45362.88">13678 441 5456 0 0,'0'0'158'0'0,"1"1"-34"0"0,1 1 4 0 0,15 9 541 0 0,-10-7-378 0 0,0 0 94 0 0,-3-2-146 0 0,0 1 37 0 0,0 1 41 0 0,0 0 45 0 0,0 0-134 0 0,0 0-64 0 0,-1-1 0 0 0,1 1 1 0 0,0-1-1 0 0,0 1 0 0 0,2 0-164 0 0,1 0 235 0 0,-1 0-56 0 0,-1 0-19 0 0,1 3 13 0 0,4 5 58 0 0,11 4 155 0 0,-9-8-127 0 0,0 3 72 0 0,-5-5-130 0 0,-1-1-37 0 0,13 7 202 0 0,-9-5-158 0 0,-2-2-41 0 0,-2 1 5 0 0,1 0 38 0 0,0 1 9 0 0,-1-1-49 0 0,3 5 65 0 0,12 11 147 0 0,-11-14-177 0 0,3 1 98 0 0,9 7 60 0 0,-3-1 709 0 0,16 17-1072 0 0,-7-3 343 0 0,-9-11-163 0 0,-3-2-78 0 0,0 0-55 0 0,0-3 6 0 0,-3-8-29 0 0,-13-4-20 0 0,1 0 0 0 0,-1-1 0 0 0,0 1 0 0 0,0-1 0 0 0,1 1 0 0 0,-1 0 0 0 0,0-1-1 0 0,0 1 1 0 0,0 0 0 0 0,0-1 0 0 0,1 1 0 0 0,-1 0 0 0 0,0 0 0 0 0,0-1 0 0 0,0 1-4 0 0,0-1 0 0 0,0 3 90 0 0,0-3-45 0 0,0 0-52 0 0,0 0-50 0 0,0 0-94 0 0,0 0-160 0 0,0 0 231 0 0,0 0-4 0 0,0 0-20 0 0,0 0-42 0 0,0 0-16 0 0,0 0-42 0 0,0 0-48 0 0,0 0-56 0 0,0 0-58 0 0,0 0-55 0 0,0 0-48 0 0,0 0-43 0 0,0 0-151 0 0,0 0-41 0 0,0 0-181 0 0,0 0-489 0 0</inkml:trace>
  <inkml:trace contextRef="#ctx0" brushRef="#br1" timeOffset="45622.89">14104 394 7200 0 0,'-2'3'165'0'0,"-9"7"22"0"0,9-7-45 0 0,0 0-52 0 0,2 0-33 0 0,-1 1-33 0 0,1 2 21 0 0,-2-3-39 0 0,-1 0 0 0 0,1 1 0 0 0,-1-1 0 0 0,1 0 0 0 0,-1 0 0 0 0,0-1 0 0 0,-1 1-6 0 0,0 1-2 0 0,-1 1 0 0 0,1-1 0 0 0,0 1 0 0 0,-2 3 2 0 0,1 0 25 0 0,-1 1 42 0 0,-7 10 160 0 0,-10 18 320 0 0,15-26-322 0 0,2-3-57 0 0,-2-1-22 0 0,-2 1 9 0 0,0 1-5 0 0,3-2-13 0 0,0 1 20 0 0,0 3 53 0 0,2-5-91 0 0,1 0 0 0 0,-1 0 0 0 0,-1-1 1 0 0,1 1-1 0 0,-1-1 0 0 0,1 0 0 0 0,-7 3-119 0 0,6-2 116 0 0,-1 0 1 0 0,1 1-1 0 0,0 0 1 0 0,0 0 0 0 0,1 1-1 0 0,-3 4-116 0 0,5-7 65 0 0,1-2-10 0 0,0-1-1 0 0,0 1 1 0 0,-1-1 0 0 0,1 1 0 0 0,-1-1 0 0 0,-1 2-55 0 0,-17 9 287 0 0,18-11-245 0 0,0-1 0 0 0,0 1-1 0 0,-1 0 1 0 0,2 0 0 0 0,-1 0-1 0 0,0 1 1 0 0,0-1 0 0 0,1 1-1 0 0,-1-1 1 0 0,1 1 0 0 0,0 0 0 0 0,0 0-1 0 0,0 0-41 0 0,-3 8 102 0 0,4-9-81 0 0,0 0-1 0 0,0 1 0 0 0,0-1 1 0 0,-1 0-1 0 0,1 0 0 0 0,-1 0 1 0 0,1 0-1 0 0,-1 0 1 0 0,0 0-21 0 0,-3 3 46 0 0,-2 2 6 0 0,-12 13 51 0 0,6-5-44 0 0,11-9-78 0 0,1-3-80 0 0,1 0-77 0 0,0-1-114 0 0,0-2 93 0 0,0 1-32 0 0,0 0-316 0 0,0-1 70 0 0,0 0-45 0 0,0 0-618 0 0,0 0-493 0 0,0 0-934 0 0</inkml:trace>
  <inkml:trace contextRef="#ctx0" brushRef="#br1" timeOffset="46142.88">14514 536 8176 0 0,'0'0'182'0'0,"0"0"29"0"0,0 0 13 0 0,3 3-32 0 0,8 10-153 0 0,-6 0-39 0 0,0-10 9 0 0,0-1 60 0 0,-2 5 126 0 0,0-1 10 0 0,7 8 303 0 0,-9-13-293 0 0,0 0-41 0 0,1 2 72 0 0,-2 0-90 0 0,1 2-82 0 0,-1 0-16 0 0,0-2 59 0 0,3 7 71 0 0,1 1-21 0 0,-1-3-20 0 0,0 0 17 0 0,0-1 56 0 0,2 1-22 0 0,1 2 91 0 0,-4 6 53 0 0,-1-10-251 0 0,-1-1 0 0 0,1 0 0 0 0,0 0 0 0 0,1 0 0 0 0,1 5-91 0 0,3 14 290 0 0,-4-7-136 0 0,-2-14-112 0 0,0 0 0 0 0,0 1 0 0 0,1-1 0 0 0,-1 1 0 0 0,1-1 1 0 0,0 0-1 0 0,1 3-42 0 0,6 12 249 0 0,-7-15-193 0 0,0 0 1 0 0,0-1 0 0 0,-1 1-1 0 0,1 0 1 0 0,-1 0 0 0 0,0 0-1 0 0,0 0 1 0 0,0 0 0 0 0,0 0-1 0 0,-1 2-56 0 0,1 11 214 0 0,0-5-168 0 0,0 3 81 0 0,0 34 491 0 0,0-32-437 0 0,0-13-53 0 0,0-3 1 0 0,0 0 6 0 0,0 0 0 0 0,0 0 1 0 0,0 0-2 0 0,0 0-13 0 0,0-3-8 0 0,0 2-102 0 0,0 0-1 0 0,0 0 1 0 0,-1 0-1 0 0,1 0 0 0 0,0-1 1 0 0,-1 1-1 0 0,1 0 1 0 0,0 0-1 0 0,-1 0 0 0 0,1 0 1 0 0,-1 0-1 0 0,0-1-10 0 0,-10-10 87 0 0,-2-5-4 0 0,0-10 31 0 0,2 0-51 0 0,9 20-60 0 0,0 0 0 0 0,0 0-1 0 0,0-1 1 0 0,1 1 0 0 0,0-1-1 0 0,1-5-2 0 0,-1 6-2 0 0,1 0 0 0 0,-1 0 0 0 0,-1-1 0 0 0,1 1 0 0 0,-1 0 0 0 0,-3-5 2 0 0,4 7-9 0 0,0 2-7 0 0,0 0 1 0 0,1 0-1 0 0,-1 1 0 0 0,1-1 0 0 0,0 0 0 0 0,0 0 0 0 0,0-1 16 0 0,0-21-93 0 0,0-7-37 0 0,0-18-118 0 0,0 7-42 0 0,2 16 43 0 0,5-6-33 0 0,-3 14 133 0 0,-1 4-5 0 0,0-3-137 0 0,1 0 0 0 0,4-7 289 0 0,-6 19-60 0 0,0 1-1 0 0,1-1 0 0 0,-1 1 1 0 0,1 0-1 0 0,1 0 1 0 0,-1 0-1 0 0,1 0 0 0 0,-1 1 1 0 0,3-2 60 0 0,14-9-147 0 0,2 3 40 0 0,-17 10 84 0 0,-1 0 9 0 0,0 1 0 0 0,0 0 0 0 0,0 1 1 0 0,0-1-1 0 0,0 1 0 0 0,0 0 1 0 0,0 0-1 0 0,0 0 0 0 0,0 0 0 0 0,2 1 14 0 0,14 0-46 0 0,-14-1 29 0 0,22 2-39 0 0,-26-2 56 0 0,0 1-1 0 0,1-1 0 0 0,-1 1 1 0 0,0 0-1 0 0,0 0 1 0 0,0 0-1 0 0,0 0 0 0 0,0 0 1 0 0,-1 0-1 0 0,1 1 0 0 0,0-1 1 0 0,1 2 0 0 0,23 27-12 0 0,-5 0-67 0 0,10 7-54 0 0,-17-13 84 0 0,-2 4 35 0 0,7 25 79 0 0,-18-49-52 0 0,0-1-1 0 0,0 1 1 0 0,-1-1-1 0 0,1 1 1 0 0,-1 0-1 0 0,0-1 1 0 0,0 1-1 0 0,0 0 1 0 0,-1 1-13 0 0,1 5 57 0 0,-2 8 68 0 0,-5 0-30 0 0,3-7-39 0 0,-1 1 37 0 0,-11 24 190 0 0,16-34-267 0 0,-4 3 32 0 0,0 0 0 0 0,0 0 0 0 0,0 0 0 0 0,-1 0 0 0 0,1-1 0 0 0,-1 1 0 0 0,0-1 0 0 0,-5 3-48 0 0,0-3 86 0 0,7-3-67 0 0,1 0 0 0 0,0 0 0 0 0,-1 1-1 0 0,1-1 1 0 0,0 0 0 0 0,0 1 0 0 0,0-1 0 0 0,0 1 0 0 0,0 0-19 0 0,-15 10 124 0 0,-4-3-39 0 0,-1 1-41 0 0,18-7-37 0 0,1-1 1 0 0,-1 0-1 0 0,0 0 1 0 0,1-1-1 0 0,-1 1 1 0 0,0-1-1 0 0,0 0 0 0 0,-1 0-7 0 0,-7 3 32 0 0,-1 2-17 0 0,12-5-16 0 0,-1 0 0 0 0,1 0 0 0 0,-1-1 1 0 0,1 1-1 0 0,-1 0 0 0 0,0-1 0 0 0,1 1 0 0 0,-1-1 1 0 0,0 0-1 0 0,1 1 0 0 0,-1-1 0 0 0,0 0 0 0 0,1 0 1 0 0,-1 0 0 0 0,-1 0-70 0 0,-7 0 44 0 0,6 0-36 0 0,0 0-86 0 0,2 0 29 0 0,0 0-38 0 0,0 0-66 0 0,-1 0-58 0 0,1 0-66 0 0,0 0-72 0 0,-1 0-78 0 0,0 0-85 0 0,1 0-93 0 0,-1 0-99 0 0,-3 0-1120 0 0,-4 0-1076 0 0</inkml:trace>
  <inkml:trace contextRef="#ctx0" brushRef="#br1" timeOffset="46712.89">15477 441 7632 0 0,'0'0'166'0'0,"0"0"29"0"0,0 0 14 0 0,-3-2-25 0 0,-10-9-146 0 0,4 9-23 0 0,5 2 42 0 0,-2 0 258 0 0,-2 0 11 0 0,2 0-89 0 0,1 0-64 0 0,-6 4 157 0 0,4 1-67 0 0,2-1-45 0 0,0 1 66 0 0,-1 0-133 0 0,-6 2 123 0 0,-5 2 49 0 0,8-1-159 0 0,1-1-44 0 0,4-4-67 0 0,1 0 0 0 0,0 1 0 0 0,0-1 0 0 0,0 1 0 0 0,0-1 0 0 0,1 1-53 0 0,-5 10 187 0 0,0-1-48 0 0,-1 1-17 0 0,-5 6 20 0 0,9-12-22 0 0,-1 0 0 0 0,1 1 0 0 0,-1 3-120 0 0,-1 2 121 0 0,-1-2-51 0 0,1-3 9 0 0,0-1-21 0 0,4-3 16 0 0,0 2 39 0 0,2 1 70 0 0,0-2-83 0 0,-1-3-70 0 0,1 1 1 0 0,0-1 0 0 0,0 0 0 0 0,0 0 0 0 0,0 0-1 0 0,1 1 1 0 0,-1-1 0 0 0,1 0 0 0 0,-1 0 0 0 0,2 1-31 0 0,8 1 112 0 0,-5 6 5 0 0,9-6 23 0 0,-1 6 11 0 0,-10-9-20 0 0,1-1-58 0 0,5-1-17 0 0,-7-1-11 0 0,20 0 132 0 0,-17 1-134 0 0,0-1 0 0 0,1 0 1 0 0,-1 0-1 0 0,0 0 0 0 0,0-1 1 0 0,0 1-1 0 0,0-2-43 0 0,11-4 171 0 0,16-12 16 0 0,-1-7-62 0 0,-27 23-114 0 0,0 0 0 0 0,0 0 0 0 0,0 0 0 0 0,0 1 0 0 0,2-2-11 0 0,-3 3 8 0 0,0 0 0 0 0,0-1 0 0 0,0 0 0 0 0,-1 1 0 0 0,1-1-1 0 0,-1 0 1 0 0,1-1 0 0 0,-1 1 0 0 0,0 0 0 0 0,0-1 0 0 0,0 1 0 0 0,0-1 0 0 0,1 0-8 0 0,1-8 13 0 0,-3 9-13 0 0,0 0 0 0 0,0-1 0 0 0,1 1 0 0 0,-1 0 0 0 0,0 0 0 0 0,1 0 0 0 0,-1 0 0 0 0,1 0 1 0 0,0 0-1 0 0,3-3 11 0 0,-1-1 0 0 0,0 1 0 0 0,-1-1 0 0 0,1 0 0 0 0,-1-1 1 0 0,0 0-12 0 0,0 2-3 0 0,2-27 13 0 0,6 19 22 0 0,-9 10-77 0 0,-2 3-34 0 0,0 0-9 0 0,0 17-24 0 0,-1-2 72 0 0,0-12 37 0 0,1 0 0 0 0,0 0 0 0 0,1 0 0 0 0,-1 0 0 0 0,0 0 0 0 0,1 0 0 0 0,-1 0 0 0 0,1 0 1 0 0,1 2 2 0 0,3 3-24 0 0,-4-7 21 0 0,0 0 1 0 0,0 1-1 0 0,0-1 1 0 0,-1 1-1 0 0,1-1 0 0 0,0 1 1 0 0,-1-1-1 0 0,1 1 1 0 0,-1 0-1 0 0,0-1 0 0 0,1 1 1 0 0,-1 0-1 0 0,0-1 1 0 0,0 1 2 0 0,0 0-1 0 0,0-1 1 0 0,1 1 0 0 0,-1 0 0 0 0,0-1 0 0 0,1 1 0 0 0,-1 0 0 0 0,1-1 0 0 0,-1 1 0 0 0,1-1-1 0 0,0 1 1 0 0,-1-1 0 0 0,1 1 0 0 0,0-1 0 0 0,0 1 0 0 0,4 6-9 0 0,-2-3-3 0 0,-3-5 10 0 0,0 1 0 0 0,0 0 0 0 0,1-1 0 0 0,-1 1 0 0 0,0-1 0 0 0,1 1 0 0 0,-1 0 0 0 0,1-1 0 0 0,-1 1 0 0 0,0-1 0 0 0,1 1 0 0 0,-1-1 1 0 0,1 1-1 0 0,-1-1 0 0 0,1 1 0 0 0,0-1 0 0 0,-1 0 0 0 0,1 1 0 0 0,-1-1 0 0 0,1 0 0 0 0,0 0 0 0 0,0 1 2 0 0,4 1 2 0 0,-4-1-2 0 0,0-1 0 0 0,0 1 0 0 0,-1 0 0 0 0,1-1 0 0 0,0 1 0 0 0,0 0 0 0 0,0 0 0 0 0,-1 0 0 0 0,1 0 0 0 0,0 0 0 0 0,-1 0 0 0 0,1 0 0 0 0,-1 0 0 0 0,1 0 0 0 0,-1 0 0 0 0,1 0 0 0 0,5 10-11 0 0,5-5-32 0 0,-5 5 32 0 0,-6-10 11 0 0,1 0 1 0 0,-1 0 0 0 0,1 0 0 0 0,-1 0-1 0 0,1 0 1 0 0,0 0 0 0 0,-1 0-1 0 0,1 0 1 0 0,0 0 0 0 0,-1-1 0 0 0,1 1-1 0 0,0 0 1 0 0,0 0 0 0 0,0-1-1 0 0,0 1 1 0 0,0 0-1 0 0,13 6-28 0 0,-4-4 173 0 0,-9-2-151 0 0,2 0-96 0 0,0 0 2 0 0,1 1-39 0 0,1 1-44 0 0,2 0-50 0 0,-5-2-61 0 0,0 0-59 0 0,0 1-51 0 0,0-1-46 0 0,2 2-564 0 0,0 0-102 0 0,2-1-775 0 0,4-2-1071 0 0</inkml:trace>
  <inkml:trace contextRef="#ctx0" brushRef="#br1" timeOffset="47132.89">15887 347 6592 0 0,'0'0'149'0'0,"0"2"23"0"0,0 12 22 0 0,0 1-68 0 0,0 1-68 0 0,0 0-69 0 0,0-15 11 0 0,0 1 0 0 0,0 0 1 0 0,0-1-1 0 0,1 1 0 0 0,-1-1 0 0 0,1 1 1 0 0,-1-1-1 0 0,1 1 0 0 0,-1-1 0 0 0,1 1 1 0 0,0-1-1 0 0,0 0 0 0 0,0 1 0 0 0,2 4 30 0 0,0 1 39 0 0,-1 4 111 0 0,-1-3-22 0 0,-1-1 23 0 0,0 1 63 0 0,0-3-36 0 0,0 1 43 0 0,0 0 22 0 0,1-1-37 0 0,1 0 12 0 0,3 2 82 0 0,1 6 229 0 0,-5-2-81 0 0,-1-4-169 0 0,0-5-207 0 0,0 0 1 0 0,0 1 0 0 0,0-1-1 0 0,0 0 1 0 0,0 0 0 0 0,1 0 0 0 0,-1 0-1 0 0,0 0 1 0 0,1 1 0 0 0,0 0-103 0 0,4 5 318 0 0,1 2 106 0 0,-4 3 62 0 0,-1-5-212 0 0,1-1-36 0 0,2 0 10 0 0,2 0 84 0 0,-3-4 180 0 0,-3-3-136 0 0,0 0-66 0 0,0 0-12 0 0,0 0-18 0 0,0 0-67 0 0,0 0-28 0 0,0 0-8 0 0,0 0-3 0 0,0 0-13 0 0,0 0-8 0 0,0 0-1 0 0,0-3-14 0 0,0-20-29 0 0,0-14-14 0 0,0 35-94 0 0,0 0 0 0 0,0 1-1 0 0,1-1 1 0 0,-1 1 0 0 0,0-1 0 0 0,1 1 0 0 0,-1-1 0 0 0,1 1 0 0 0,0-1-1 0 0,-1 1 1 0 0,1-1 0 0 0,0 1 0 0 0,0 0-1 0 0,5-13 11 0 0,-1-12 37 0 0,11-11-36 0 0,-14 32-14 0 0,13-33 49 0 0,-14 35-46 0 0,1 1 1 0 0,-1-1-1 0 0,1 1 1 0 0,0-1-1 0 0,-1 1 1 0 0,1 0-1 0 0,0 0 1 0 0,1 0-1 0 0,-1 0 1 0 0,0 0-1 0 0,1 0 1 0 0,-1 0-1 0 0,1 1-1 0 0,10-5 0 0 0,-8-4 0 0 0,24-6-13 0 0,-27 15 6 0 0,0 0 0 0 0,1 1 0 0 0,-1-1 0 0 0,0 1 0 0 0,0-1 0 0 0,0 1 0 0 0,1 0 0 0 0,-1-1 0 0 0,0 1 0 0 0,0 0 0 0 0,1 1 0 0 0,-1-1 0 0 0,0 0 0 0 0,0 1 0 0 0,3 0 7 0 0,2 1-28 0 0,0 1 0 0 0,1 0 1 0 0,5 4 27 0 0,-7-4-25 0 0,0 0 17 0 0,-1 1 0 0 0,0 0 0 0 0,0 0 1 0 0,0 1-1 0 0,-1-1 0 0 0,1 1 0 0 0,2 4 8 0 0,-1-2-6 0 0,0-1 0 0 0,0 1 0 0 0,1-1 0 0 0,-1 0-1 0 0,3 0 7 0 0,-4-2 2 0 0,0 0 0 0 0,1 0 0 0 0,-1 0 0 0 0,-1 1 0 0 0,1 0 0 0 0,-1 0 0 0 0,0 0 0 0 0,2 4-2 0 0,15 18 105 0 0,-17-24-83 0 0,-1 1 0 0 0,0 0 0 0 0,0 0 0 0 0,0 1 0 0 0,-1-1 0 0 0,1 1 0 0 0,0 2-22 0 0,2 8 110 0 0,-3-13-90 0 0,-1 1-1 0 0,0-1 1 0 0,1 1-1 0 0,-1-1 1 0 0,1 0 0 0 0,0 0-1 0 0,0 1 1 0 0,0-1-20 0 0,6 6 107 0 0,1 1 38 0 0,1 5 7 0 0,-7 0-18 0 0,-3-13-127 0 0,0 0 0 0 0,0 0 0 0 0,0-1 0 0 0,0 1 0 0 0,0 0 0 0 0,0-1-1 0 0,0 1 1 0 0,0 0 0 0 0,1-1 0 0 0,-1 1 0 0 0,0 0 0 0 0,0-1-1 0 0,1 1 1 0 0,-1-1 0 0 0,0 1 0 0 0,1 0 0 0 0,-1-1 0 0 0,1 1 0 0 0,-1-1-1 0 0,0 1 1 0 0,1-1 0 0 0,-1 1 0 0 0,1-1 0 0 0,0 0 0 0 0,-1 1 0 0 0,1-1-8 0 0,-1 1 5 0 0,1-1 0 0 0,0 0-1 0 0,-1 1 1 0 0,1-1-1 0 0,-1 1 1 0 0,1-1-1 0 0,-1 1 1 0 0,1-1-1 0 0,-1 1 1 0 0,0-1-1 0 0,1 1 1 0 0,-1 0-1 0 0,0-1 1 0 0,1 1-1 0 0,-1-1 1 0 0,0 1-1 0 0,0 0 1 0 0,0-1-1 0 0,1 1 1 0 0,-1 0-1 0 0,0-1 1 0 0,0 1-1 0 0,0 0 1 0 0,0 0-1 0 0,0-1 1 0 0,0 1-4 0 0,0 0-102 0 0,0 0 69 0 0,0 1 88 0 0,0 1 139 0 0,0-2-146 0 0,0 0-61 0 0,0 0-93 0 0,0 0-92 0 0,0 1-119 0 0,0-2 108 0 0,0 1-39 0 0,0 0-39 0 0,0 0-44 0 0,0-1-680 0 0</inkml:trace>
  <inkml:trace contextRef="#ctx0" brushRef="#br1" timeOffset="47942.89">17228 457 5136 0 0,'0'0'149'0'0,"3"-2"-7"0"0,7-12-113 0 0,-8 7 3 0 0,-2-1 70 0 0,1 0 86 0 0,1 2 88 0 0,0 5-114 0 0,-1 0-48 0 0,1 0-24 0 0,0 0-13 0 0,0 0 10 0 0,0 0 20 0 0,-1 0 41 0 0,-1-1 76 0 0,1 1 35 0 0,-1-1 77 0 0,0-1 90 0 0,0 0 100 0 0,-2 3-18 0 0,1 0-483 0 0,1 0 0 0 0,-1 0 0 0 0,1 0-1 0 0,-1 0 1 0 0,1 0 0 0 0,-1 0 0 0 0,1 0-1 0 0,-1 0 1 0 0,1 0 0 0 0,-1 0 0 0 0,1-1 0 0 0,0 1-1 0 0,-1 0 1 0 0,1 0 0 0 0,-1 0 0 0 0,1-1-1 0 0,-1 1 1 0 0,1 0 0 0 0,0-1 0 0 0,-1 1-1 0 0,1 0 1 0 0,0-1 0 0 0,-1 1 0 0 0,1 0-1 0 0,0-1 1 0 0,-1 1 0 0 0,1-1 0 0 0,0 1-25 0 0,-1-7 268 0 0,-2 2 61 0 0,-7-6-60 0 0,7 9-11 0 0,0 2-6 0 0,0 0-169 0 0,1 0-49 0 0,0 0 1 0 0,0 0-1 0 0,1 0 0 0 0,-1 0 0 0 0,0 0 0 0 0,0 0 1 0 0,0-1-1 0 0,0 1 0 0 0,1 0 0 0 0,-1-1 1 0 0,-1 0-35 0 0,-1-6 146 0 0,3 7-137 0 0,1-1 0 0 0,0 1 0 0 0,0 0 1 0 0,-1-1-1 0 0,1 1 0 0 0,0-1 0 0 0,-1 1 1 0 0,1 0-1 0 0,0-1 0 0 0,-1 1 0 0 0,1 0 0 0 0,0-1 1 0 0,-1 1-1 0 0,1 0 0 0 0,-1 0 0 0 0,1-1 1 0 0,-1 1-1 0 0,1 0 0 0 0,-1 0 0 0 0,1 0 0 0 0,-1 0 1 0 0,1-1-1 0 0,-1 1 0 0 0,1 0 0 0 0,-1 0 1 0 0,1 0-1 0 0,-1 0 0 0 0,1 0 0 0 0,-1 0 1 0 0,1 0-1 0 0,-1 0 0 0 0,1 1-9 0 0,-17-2 200 0 0,13 0-146 0 0,0 1-1 0 0,-1 0 1 0 0,1 0-1 0 0,0 0 1 0 0,-1 0 0 0 0,1 1-1 0 0,0-1 1 0 0,-1 1 0 0 0,-3 1-54 0 0,0 3 56 0 0,7-4-47 0 0,0 0-1 0 0,-1 0 1 0 0,1 0 0 0 0,-1 0 0 0 0,1-1 0 0 0,-1 1 0 0 0,1 0 0 0 0,-1-1-1 0 0,0 0 1 0 0,1 1 0 0 0,-1-1 0 0 0,0 0 0 0 0,1 0 0 0 0,-1 1-9 0 0,-10-2 57 0 0,-10 1 21 0 0,9 3-59 0 0,5 2 2 0 0,6-4-18 0 0,1 0 0 0 0,0 0 0 0 0,-1 0-1 0 0,1-1 1 0 0,-1 1 0 0 0,0 0 0 0 0,1-1 0 0 0,-1 1 0 0 0,1-1 0 0 0,-1 1 0 0 0,0-1 0 0 0,1 0-1 0 0,-1 0 1 0 0,0 0 0 0 0,-1 0-3 0 0,-1 0 6 0 0,0 1-1 0 0,0-1 0 0 0,1 1 1 0 0,-1 0-1 0 0,0 0 0 0 0,0 0 1 0 0,0 1-1 0 0,0-1 0 0 0,1 1 1 0 0,-3 1-6 0 0,5-2-1 0 0,0 0 1 0 0,0-1 0 0 0,0 1 0 0 0,0-1 0 0 0,0 0-1 0 0,0 1 1 0 0,0-1 0 0 0,0 0 0 0 0,-1 0-1 0 0,1 0 1 0 0,0 1 0 0 0,0-1 0 0 0,0 0 0 0 0,0-1-1 0 0,0 1 1 0 0,-1 0 0 0 0,-27-1 57 0 0,28 1-56 0 0,-1 0-1 0 0,0 0 1 0 0,1 1 0 0 0,-1-1 0 0 0,0 0-1 0 0,1 1 1 0 0,-1-1 0 0 0,1 1 0 0 0,-1 0-1 0 0,1 0 1 0 0,-1-1 0 0 0,1 1 0 0 0,-1 0-1 0 0,1 0 0 0 0,-7 4 1 0 0,-1-1-1 0 0,9-4 0 0 0,6 1 0 0 0,-5 0 0 0 0,-1 0 0 0 0,0 0 0 0 0,1 0 0 0 0,-1-1 0 0 0,0 1 0 0 0,0 0 0 0 0,1 0 0 0 0,-1 0 0 0 0,0 0 0 0 0,0-1 0 0 0,0 1 0 0 0,0 0 0 0 0,0 0 0 0 0,0 1 0 0 0,0-2 0 0 0,0 1 0 0 0,0 0 0 0 0,0 0 0 0 0,0 0 0 0 0,0 0 0 0 0,0 0 0 0 0,0-1 0 0 0,0 1 0 0 0,0 0 0 0 0,1 0 0 0 0,-1 0 0 0 0,0 0 0 0 0,1-1 0 0 0,-1 2 0 0 0,14 3 0 0 0,-10-2 0 0 0,0 0 0 0 0,0 0 0 0 0,0 0 0 0 0,0 1 0 0 0,-1-1 0 0 0,1 1 0 0 0,0 2 0 0 0,-1-2 0 0 0,1 0 0 0 0,-1-1 0 0 0,1 1 0 0 0,0 0 0 0 0,0-1 0 0 0,0 0 0 0 0,2 1 0 0 0,0-1 8 0 0,0 0 1 0 0,0 0 0 0 0,-1 1 0 0 0,5 4-9 0 0,7 8 52 0 0,-4-3-3 0 0,-8-9-28 0 0,0 1 1 0 0,0-1-1 0 0,0 0 1 0 0,1-1-1 0 0,-1 1-21 0 0,1-1 23 0 0,0 0-1 0 0,-1 1 0 0 0,0 0 0 0 0,0 1 0 0 0,0-1-22 0 0,1 2 29 0 0,-3-3-5 0 0,0 0 0 0 0,0 1 1 0 0,1-2-1 0 0,-1 1 1 0 0,3 1-25 0 0,16 5 111 0 0,-20-8-104 0 0,0-1 1 0 0,-1 1-1 0 0,1 0 1 0 0,0 0-1 0 0,0 0 1 0 0,-1-1-1 0 0,1 2 1 0 0,-1-1-1 0 0,1 0 1 0 0,-1 0 0 0 0,1 1-8 0 0,4 5 56 0 0,-1 3 39 0 0,-2-6-55 0 0,-1-1-1 0 0,1 0 1 0 0,-1 0-1 0 0,1 0 1 0 0,0 0 0 0 0,2 2-40 0 0,-1-2 39 0 0,-1-1 1 0 0,0 1-1 0 0,-1 0 1 0 0,1 0-1 0 0,-1 1 1 0 0,2 2-40 0 0,2 5 108 0 0,4 7 75 0 0,-7-16-39 0 0,-3 1 5 0 0,0 0-92 0 0,0-1-30 0 0,0 0 0 0 0,1 0 0 0 0,-1 0 0 0 0,-1-1 0 0 0,1 1 0 0 0,0 0 0 0 0,0 0 0 0 0,-1 0 1 0 0,1-1-1 0 0,-1 1 0 0 0,0 1-27 0 0,-9 2 184 0 0,4 6-3 0 0,-4-6-10 0 0,6 2-62 0 0,3-7-102 0 0,1 1 0 0 0,0-1 0 0 0,0 0 0 0 0,-1 1 0 0 0,1-1 1 0 0,0 1-1 0 0,-1-1 0 0 0,1 0 0 0 0,0 1 0 0 0,-1-1 0 0 0,1 0 0 0 0,0 1 0 0 0,-1-1 0 0 0,1 0 0 0 0,-1 0 0 0 0,1 1 0 0 0,-1-1 0 0 0,1 0 1 0 0,-1 0-1 0 0,1 0 0 0 0,-1 0 0 0 0,1 1 0 0 0,-1-1 0 0 0,1 0 0 0 0,-1 0 0 0 0,1 0 0 0 0,-1 0 0 0 0,1 0 0 0 0,-1 0 0 0 0,1 0 0 0 0,-1-1 1 0 0,1 1-9 0 0,-12 0 128 0 0,9-1-100 0 0,-1 1-1 0 0,1 0 1 0 0,0 0-1 0 0,0 0 1 0 0,0 0-1 0 0,-1 1 1 0 0,1-1-1 0 0,0 1 1 0 0,0 0-1 0 0,-1 0-26 0 0,-2 3 43 0 0,-6 3 32 0 0,12-6-73 0 0,-1-1 1 0 0,1 0 0 0 0,0 0-1 0 0,-1 0 1 0 0,1 0 0 0 0,0 0 0 0 0,-1 1-1 0 0,1-1 1 0 0,-1 0 0 0 0,1 0 0 0 0,0 0-1 0 0,-1 0 1 0 0,1 0 0 0 0,-1 0-1 0 0,1 0 1 0 0,0 0 0 0 0,-1-1 0 0 0,1 1-1 0 0,-1 0 1 0 0,1 0 0 0 0,0 0 0 0 0,-1 0-1 0 0,1 0 1 0 0,0-1 0 0 0,-1 1-1 0 0,1 0 1 0 0,-1-1-3 0 0,-1-2 13 0 0,-4-4-9 0 0,3 6-4 0 0,0 0 0 0 0,0 1 0 0 0,0-1 0 0 0,0 1 0 0 0,0 0 0 0 0,-1 0 0 0 0,0 0 0 0 0,-2 0 1 0 0,0-1 0 0 0,0 0 0 0 0,0 0-1 0 0,0-1 1 0 0,0 1 0 0 0,1-1 0 0 0,-1 0-1 0 0,-5-3 0 0 0,-13-7-28 0 0,11 5-14 0 0,9 4-68 0 0,-1-1-42 0 0,0 0-44 0 0,0-1-44 0 0,-1-1-245 0 0,0 2-126 0 0,4 3 331 0 0,0 0-41 0 0,1 1-39 0 0,-1-1-34 0 0,0 1-154 0 0,1-1-41 0 0,-2 0-678 0 0,1-4-650 0 0,1-4-1084 0 0</inkml:trace>
  <inkml:trace contextRef="#ctx0" brushRef="#br1" timeOffset="48242.89">17638 489 8176 0 0,'0'0'182'0'0,"-3"2"29"0"0,-7 9 13 0 0,6-3-79 0 0,5 0-70 0 0,-1-6-64 0 0,0 4-30 0 0,0 0 35 0 0,0 14 84 0 0,0-17-83 0 0,0 0 52 0 0,0 1 47 0 0,0 0 39 0 0,0 1 100 0 0,-1 1 43 0 0,1 13 789 0 0,1-12-660 0 0,0 0-77 0 0,0-4-221 0 0,0-1-39 0 0,1 1 40 0 0,1 2-9 0 0,1 2 46 0 0,-3-5-77 0 0,0 1 32 0 0,0 0 13 0 0,0 0 35 0 0,-1 1 40 0 0,0 0 47 0 0,0-2-183 0 0,0 1 60 0 0,0 8 476 0 0,0-6-390 0 0,0-3-145 0 0,0 0-34 0 0,0 0-42 0 0,0 0-48 0 0,0 11 173 0 0,0-11-259 0 0,0-1 57 0 0,0 1 48 0 0,0-1 41 0 0,0 1 95 0 0,0 0 274 0 0,0-1-316 0 0,0-1-64 0 0,0 1-40 0 0,0-1-35 0 0,0 0-40 0 0,0 1-45 0 0,0-1-67 0 0,0 1-62 0 0,0-1-69 0 0,0 1-74 0 0,0 0-80 0 0,0 0-86 0 0,0 0-91 0 0,0 0-98 0 0,0-1-1008 0 0,0 0-1030 0 0</inkml:trace>
  <inkml:trace contextRef="#ctx0" brushRef="#br1" timeOffset="48432.89">17559 221 7312 0 0,'0'0'165'0'0,"-2"0"22"0"0,-9 0 9 0 0,11 0-193 0 0,0 0 0 0 0,0 0 0 0 0,0 0 0 0 0,0 0 0 0 0,0 0 0 0 0,0 0 0 0 0,-1 0 0 0 0,1 0 1 0 0,0 0-1 0 0,0 0 0 0 0,0 0 0 0 0,0 0 0 0 0,0 0 0 0 0,0 0 0 0 0,0 0 0 0 0,0 0 0 0 0,0 0 0 0 0,0 0 0 0 0,-1 0 1 0 0,1 0-1 0 0,0 0 0 0 0,0 0 0 0 0,0-1 0 0 0,0 1 0 0 0,0 0 0 0 0,0 0 0 0 0,0 0 0 0 0,0 0 0 0 0,0 0 0 0 0,0 0 0 0 0,0 0 1 0 0,0 0-1 0 0,0 0 0 0 0,-1 0 0 0 0,1 0 0 0 0,0 0 0 0 0,0 0 0 0 0,0 0 0 0 0,0-1 0 0 0,0 1 0 0 0,0 0 0 0 0,0 0 1 0 0,0 0-1 0 0,0 0 0 0 0,0 0 0 0 0,0 0 0 0 0,0 0 0 0 0,0 0 0 0 0,0 0 0 0 0,0 0 0 0 0,0-1 0 0 0,0 1 0 0 0,0 0 1 0 0,0 0-1 0 0,0 0 0 0 0,0 0 0 0 0,0 0-3 0 0,0-11 96 0 0,0 9 1 0 0,0 2 111 0 0,0 0 180 0 0,0 0 11 0 0,0 0-169 0 0,0 0-106 0 0,0 0-37 0 0,0 0-8 0 0,0 0 6 0 0,0 0-91 0 0,0 0-92 0 0,0 0-87 0 0,0 0 46 0 0,0 0-36 0 0,0 0-38 0 0,0 0-37 0 0,0 0-343 0 0,0 0-242 0 0,0 0-556 0 0</inkml:trace>
  <inkml:trace contextRef="#ctx0" brushRef="#br1" timeOffset="48712.89">18443 457 5904 0 0,'0'0'169'0'0,"0"0"68"0"0,-3 0 139 0 0,1 0-337 0 0,0 0 70 0 0,-2 0 77 0 0,0 1 50 0 0,-12-2 651 0 0,10 1-570 0 0,3 0-196 0 0,1-1-37 0 0,0 0-43 0 0,1 1-51 0 0,-3-6 198 0 0,0 0 46 0 0,3 6-219 0 0,0-1 0 0 0,1 1 0 0 0,-1 0 0 0 0,0 0 0 0 0,0 0 0 0 0,0 0 0 0 0,0 0 0 0 0,1 0 0 0 0,-1 0 0 0 0,0 1 0 0 0,0-1 0 0 0,0 0-1 0 0,1 0 1 0 0,-1 1 0 0 0,0-1-15 0 0,-23 11 279 0 0,14-9-20 0 0,7-2-223 0 0,1 0 1 0 0,-1 0-1 0 0,1 0 1 0 0,-1 1 0 0 0,1-1-1 0 0,-1 1 1 0 0,0 0-37 0 0,-8 9 250 0 0,-1-6-119 0 0,10-3-104 0 0,-1-1 0 0 0,1 1-1 0 0,0-1 1 0 0,-1 1 0 0 0,1 0 0 0 0,0 0-1 0 0,0 0 1 0 0,0 0 0 0 0,0 1 0 0 0,0-1 0 0 0,0 1-1 0 0,-2 1-26 0 0,-26 23 381 0 0,0-5-103 0 0,20-14-115 0 0,1 0-1 0 0,1 1 1 0 0,0 0 0 0 0,-5 6-163 0 0,-5 5 217 0 0,15-15-164 0 0,0-1 0 0 0,1 1 0 0 0,-1 0 1 0 0,1 0-1 0 0,-2 3-53 0 0,-8 12 227 0 0,9-15-13 0 0,2 0-108 0 0,2 3-6 0 0,-1-6-66 0 0,0 1 206 0 0,1 2-68 0 0,0 0-34 0 0,3 2 55 0 0,1-2-86 0 0,11 5 55 0 0,-11-7-86 0 0,-4-1-56 0 0,0-1 1 0 0,1 1-1 0 0,-1-1 1 0 0,0 1-1 0 0,0-1 1 0 0,1 0-1 0 0,-1 1 1 0 0,0-1 0 0 0,1 0-1 0 0,-1 0 1 0 0,2 0-21 0 0,-1-1 36 0 0,1 1 1 0 0,-1-1 0 0 0,0 0-1 0 0,0 1 1 0 0,0-1 0 0 0,1 0-1 0 0,-1 0 1 0 0,1-1-37 0 0,-1 0 37 0 0,0 1 0 0 0,0 0 0 0 0,0 0-1 0 0,0 0 1 0 0,0 1 0 0 0,0-1 0 0 0,0 0 0 0 0,1 1 0 0 0,-1 0 0 0 0,2-1-37 0 0,12 1 183 0 0,-1-1-67 0 0,-6-1-50 0 0,1 1-1 0 0,-1-2 1 0 0,6-1-66 0 0,8-3 144 0 0,-14 4-98 0 0,18-6 29 0 0,-19 6-55 0 0,0 0 0 0 0,0-1 0 0 0,6-3-20 0 0,-7 2 7 0 0,0-1 1 0 0,-1 1 0 0 0,7-7-8 0 0,1-8 68 0 0,2-11 28 0 0,-11-1-80 0 0,0 25-17 0 0,3-11-68 0 0,-7 7-12 0 0,-4 0-40 0 0,-2 3-65 0 0,2 3 24 0 0,0 0-35 0 0,1-1-37 0 0,2-2-37 0 0,0-7-343 0 0</inkml:trace>
  <inkml:trace contextRef="#ctx0" brushRef="#br1" timeOffset="49142.89">18727 520 8288 0 0,'0'0'190'0'0,"0"3"28"0"0,-1 7-90 0 0,1 5 92 0 0,4-1-142 0 0,6 7-48 0 0,-10-19-13 0 0,1-1 35 0 0,0 2 145 0 0,0 1 111 0 0,-1-1 94 0 0,0 1 45 0 0,1 0 54 0 0,-1 2 426 0 0,0 5 670 0 0,-1-6-939 0 0,1-1-35 0 0,0 0-73 0 0,0 0-136 0 0,0-1-94 0 0,-1 0-112 0 0,1-2-151 0 0,0 0-34 0 0,3-3 58 0 0,8-9-8 0 0,-8 5-2 0 0,-3-4-68 0 0,-1 8 9 0 0,0-14 38 0 0,1 11-40 0 0,-1 1 1 0 0,1 0 0 0 0,0-1 0 0 0,0 1-1 0 0,1 0 1 0 0,-1-1 0 0 0,1 1 0 0 0,0 0-1 0 0,1-4-10 0 0,2 0 1 0 0,8-18 58 0 0,5-17-35 0 0,-5 23 18 0 0,-3 5-39 0 0,1 2 1 0 0,0 0-1 0 0,8-7-3 0 0,-16 18 0 0 0,-1 1 0 0 0,1-1 0 0 0,0 1 0 0 0,0 0 0 0 0,0 0 0 0 0,0-1-1 0 0,0 1 1 0 0,1 0 0 0 0,-1 1 0 0 0,0-1 0 0 0,0 0 0 0 0,1 1-1 0 0,-1-1 1 0 0,1 1 0 0 0,10-3-14 0 0,-1-4-26 0 0,-10 7 36 0 0,-1-1 0 0 0,0 0 1 0 0,1 0-1 0 0,0 0 0 0 0,-1 1 0 0 0,1-1 1 0 0,-1 1-1 0 0,1-1 0 0 0,0 1 0 0 0,-1 0 0 0 0,1 0 1 0 0,0-1-1 0 0,-1 1 0 0 0,1 1 4 0 0,2-2-13 0 0,0 1-1 0 0,0 1 1 0 0,0-1 0 0 0,0 1-1 0 0,3 0 14 0 0,14 10-66 0 0,-8-8 53 0 0,6 3-25 0 0,-7 3-22 0 0,7 9 0 0 0,-10-11 38 0 0,-1 1-1 0 0,0 1 0 0 0,0 0 0 0 0,4 6 23 0 0,-5-4 3 0 0,22 35-73 0 0,-21-30 76 0 0,-2 2 32 0 0,-5-14-33 0 0,0 0 0 0 0,0 0 0 0 0,1 0 0 0 0,0-1 0 0 0,0 1 0 0 0,2 3-5 0 0,0 1 55 0 0,1 0-1 0 0,-1 1 0 0 0,1 3-54 0 0,8 14 102 0 0,-7-18-67 0 0,-5-7-25 0 0,0 0 0 0 0,0 1 0 0 0,0-1-1 0 0,0 1 1 0 0,0-1 0 0 0,-1 0 0 0 0,1 1 0 0 0,0 0 0 0 0,-1-1-1 0 0,1 1 1 0 0,-1-1 0 0 0,0 1 0 0 0,1 0 0 0 0,-1-1 0 0 0,0 1-1 0 0,0 0-9 0 0,0-1 5 0 0,0-1-1 0 0,0 1 0 0 0,-1-1 0 0 0,1 1 0 0 0,0-1 1 0 0,0 1-1 0 0,0-1 0 0 0,0 1 0 0 0,0-1 0 0 0,0 1 0 0 0,0-1 1 0 0,1 1-1 0 0,-1-1 0 0 0,0 1 0 0 0,0-1 0 0 0,0 1 0 0 0,0-1 1 0 0,1 1-1 0 0,-1-1 0 0 0,0 1 0 0 0,0-1 0 0 0,1 0 0 0 0,-1 1 1 0 0,0-1-1 0 0,1 1 0 0 0,-1-1 0 0 0,1 0 0 0 0,-1 1 1 0 0,0-1-1 0 0,1 0 0 0 0,-1 0 0 0 0,1 1 0 0 0,-1-1 0 0 0,1 0 1 0 0,-1 0-1 0 0,1 0 0 0 0,-1 1 0 0 0,1-1 0 0 0,-1 0 0 0 0,1 0 1 0 0,-1 0-1 0 0,1 0 0 0 0,-1 0 0 0 0,1 0 0 0 0,-1 0 0 0 0,1 0-4 0 0,-1 0 2 0 0,0 0 0 0 0,0 0 0 0 0,0 0-1 0 0,0 0 1 0 0,1 0 0 0 0,-1 0-1 0 0,0 0 1 0 0,0 0 0 0 0,0 0-1 0 0,0 0 1 0 0,0 0 0 0 0,0 0-1 0 0,0 0 1 0 0,0 0 0 0 0,0 0-1 0 0,0 0 1 0 0,1 0 0 0 0,-1 0-1 0 0,0 0 1 0 0,0 0 0 0 0,0 0 0 0 0,0 0-1 0 0,0 0 1 0 0,0 0 0 0 0,0 0-1 0 0,0 0 1 0 0,0 0 0 0 0,0 0-1 0 0,0 0 1 0 0,0 0 0 0 0,1 0-1 0 0,-1 0 1 0 0,0 0 0 0 0,0 1-1 0 0,0-1 1 0 0,0 0 0 0 0,0 0-1 0 0,0 0 1 0 0,0 0 0 0 0,0 0 0 0 0,0 0-1 0 0,0 0 1 0 0,0 0 0 0 0,0 0-1 0 0,0 0 1 0 0,0 0 0 0 0,0 1-1 0 0,0-1 1 0 0,0 0 0 0 0,0 0-1 0 0,0 0 1 0 0,0 0 0 0 0,0 0-1 0 0,0 0 1 0 0,0 0 0 0 0,0 0-1 0 0,0 0-1 0 0,0 27 192 0 0,0-27-190 0 0,0 0 0 0 0,0 0 0 0 0,0 0-1 0 0,0 0 1 0 0,0 0 0 0 0,0 0-1 0 0,0 0 1 0 0,0 0 0 0 0,0 1-1 0 0,0-1 1 0 0,0 0 0 0 0,0 0-1 0 0,0 0 1 0 0,0 0 0 0 0,0 0-1 0 0,0 0 1 0 0,0 0 0 0 0,0 0-1 0 0,0 0 1 0 0,0 0 0 0 0,0 1 0 0 0,0-1-1 0 0,0 0 1 0 0,0 0 0 0 0,0 0-1 0 0,0 0 1 0 0,-1 0 0 0 0,1 0-1 0 0,0 0 1 0 0,0 0 0 0 0,0 0-1 0 0,0 0 1 0 0,0 0 0 0 0,0 0-1 0 0,0 0 1 0 0,0 0 0 0 0,0 0-1 0 0,0 0 1 0 0,0 1 0 0 0,0-1-1 0 0,-1 0 1 0 0,1 0 0 0 0,0 0 0 0 0,0 0-1 0 0,0 0 1 0 0,0 0 0 0 0,0 0-1 0 0,0 0 1 0 0,0 0 0 0 0,0 0-1 0 0,0 0 1 0 0,0 0 0 0 0,-1 0-1 0 0,1 0 1 0 0,0-1 0 0 0,0 1-1 0 0,0 0-1 0 0,-10 0 96 0 0,10 0-94 0 0,-1 0 0 0 0,1 0-1 0 0,0 0 1 0 0,0 0-1 0 0,0 0 1 0 0,0 0 0 0 0,0 0-1 0 0,0 0 1 0 0,0 0-1 0 0,0 0 1 0 0,0 0 0 0 0,0 0-1 0 0,-1 0 1 0 0,1 0-1 0 0,0 0 1 0 0,0 0-1 0 0,0 0 1 0 0,0 0 0 0 0,0 0-1 0 0,0 0 1 0 0,0 0-1 0 0,0 0 1 0 0,0 0 0 0 0,0 0-1 0 0,0 1 1 0 0,-1-1-1 0 0,1 0 1 0 0,0 0 0 0 0,0 0-1 0 0,0 0 1 0 0,0 0-1 0 0,0 0 1 0 0,0 0 0 0 0,0 0-1 0 0,0 0 1 0 0,0 0-1 0 0,0 0 1 0 0,0 0-1 0 0,0 0 1 0 0,0 1 0 0 0,0-1-1 0 0,0 0 1 0 0,0 0-1 0 0,0 0 1 0 0,0 0 0 0 0,0 0-1 0 0,0 0 1 0 0,0 0-1 0 0,0 0 1 0 0,0 0 0 0 0,0 0-1 0 0,0 1 1 0 0,0-1-1 0 0,0 0 1 0 0,0 0-1 0 0,0 0 1 0 0,0 0-2 0 0,0 11 75 0 0,0-9 10 0 0,0-2-14 0 0,-3 0-30 0 0,-7 0-125 0 0,7 0-69 0 0,3 0 56 0 0,0 0-72 0 0,0 0-90 0 0,0 0 78 0 0,0 0-41 0 0,0 0-44 0 0,0 0-42 0 0,0 0-38 0 0,0 0-34 0 0,0 0-247 0 0,0 0-57 0 0,0 0-806 0 0,0 0-638 0 0,0 0-1208 0 0</inkml:trace>
  <inkml:trace contextRef="#ctx0" brushRef="#br1" timeOffset="53322.88">0 1325 7920 0 0,'0'0'174'0'0,"0"0"29"0"0,0 0 13 0 0,3 0-31 0 0,0 0-144 0 0,-2 0-77 0 0,3 0 62 0 0,5 0 76 0 0,8 0 109 0 0,1 0 106 0 0,1 0-39 0 0,20 0 179 0 0,11 0-44 0 0,24 0 38 0 0,-73 0-445 0 0,1 0-1 0 0,-1 0 0 0 0,1-1 1 0 0,0 1-1 0 0,-1 0 0 0 0,1-1 1 0 0,-1 1-1 0 0,1-1 0 0 0,-1 0 1 0 0,1 1-1 0 0,-1-1 0 0 0,0 0 1 0 0,1 0-6 0 0,11-5 17 0 0,-9 5-3 0 0,0 0 0 0 0,1 1 0 0 0,-1-1-1 0 0,0 1 1 0 0,4 0-14 0 0,-4 0 10 0 0,0 0 0 0 0,-1-1 0 0 0,1 1 0 0 0,0-1 0 0 0,0 0 0 0 0,0 0 0 0 0,-1 0 0 0 0,1 0 0 0 0,0-1 0 0 0,-1 0 0 0 0,3-1-10 0 0,-3 2 15 0 0,0 0 1 0 0,0 0-1 0 0,-1 1 0 0 0,1-1 1 0 0,0 1-1 0 0,0 0 1 0 0,0 0-1 0 0,0 0 1 0 0,0 0-1 0 0,3 1-15 0 0,9-1 54 0 0,1 0-22 0 0,38 0 165 0 0,-34 0-138 0 0,-2-1 13 0 0,-2-6-25 0 0,0 1 17 0 0,2 5 41 0 0,115 1 489 0 0,-42 0-241 0 0,-15 0-108 0 0,0 0-61 0 0,-68 0-133 0 0,1 1 0 0 0,-1 0 0 0 0,0 1 0 0 0,8 2-51 0 0,-9-2 43 0 0,0 0 0 0 0,1-1 1 0 0,-1 0-1 0 0,7 0-43 0 0,102-1-258 0 0,-78 0 213 0 0,0 0 33 0 0,-7 0 34 0 0,1 0 33 0 0,-1 0 38 0 0,1 0 43 0 0,2 3-72 0 0,-6 2-46 0 0,-15-2-19 0 0,0-1 1 0 0,0 0-1 0 0,0-1 1 0 0,2-1 0 0 0,22 0 16 0 0,1 0 33 0 0,45 0 131 0 0,-76 1-177 0 0,1-1 1 0 0,-1 2-1 0 0,0-1 0 0 0,7 3-3 0 0,-6-2 0 0 0,0 0-1 0 0,0-1 0 0 0,0 1 1 0 0,9-1 0 0 0,109-1 74 0 0,-117 0-63 0 0,0-1-1 0 0,1 0 1 0 0,-1-1-1 0 0,0 0 1 0 0,0 0-11 0 0,0 0 0 0 0,0 0 0 0 0,0 0 0 0 0,1 1 0 0 0,-1 0 1 0 0,0 1-1 0 0,494 0 0 0 0,-494 0 0 0 0,0-1 0 0 0,1 0 0 0 0,-1 0 0 0 0,0-1 0 0 0,4-1 0 0 0,-5 1 0 0 0,1 0 0 0 0,0 0 0 0 0,1 1 0 0 0,-1 1 0 0 0,2-1 0 0 0,255 1 0 0 0,-254 0 0 0 0,0-1 0 0 0,0-1 0 0 0,0 0 0 0 0,0 0 0 0 0,2-1 0 0 0,-1 1 0 0 0,1 0 0 0 0,-1 1 0 0 0,2 1 0 0 0,260 0 1 0 0,139 0 62 0 0,-401-1-63 0 0,1 0 0 0 0,-1 0 0 0 0,1-2 0 0 0,0 0 0 0 0,-2 1 0 0 0,0 0 0 0 0,0 0 0 0 0,0 1 0 0 0,0 1 0 0 0,351 0 0 0 0,-339-1 0 0 0,0-2 0 0 0,10-1 0 0 0,-12 0 0 0 0,-1 2 0 0 0,9 0 0 0 0,370 2 0 0 0,-339-3 0 0 0,-39 0 0 0 0,16-2 0 0 0,4 10 0 0 0,-36-3 0 0 0,1-1 0 0 0,0 0 0 0 0,-1-1 0 0 0,1 1 0 0 0,0-1 0 0 0,0-1 0 0 0,1 0 0 0 0,17-3 0 0 0,-10 1 0 0 0,1 0 0 0 0,-1 2 0 0 0,9-1 0 0 0,213 2 0 0 0,-219 1 0 0 0,0 1 0 0 0,16 3 0 0 0,-16-2 0 0 0,0 0 0 0 0,18-1 0 0 0,103-2 0 0 0,-95-1 0 0 0,-22 0 0 0 0,0 1 0 0 0,1 1 0 0 0,11 3 0 0 0,-10 0 0 0 0,-9-1 0 0 0,1 0 0 0 0,0-2 0 0 0,7 1 0 0 0,113-2-37 0 0,1 0 49 0 0,308 0 173 0 0,-255 0-135 0 0,-77 0-56 0 0,0 0-38 0 0,-93 0 44 0 0,1 2 0 0 0,20 4 0 0 0,-21-3 0 0 0,-1-1 0 0 0,20 1 0 0 0,108-3 0 0 0,-126-2 0 0 0,-1 0 0 0 0,7-2 0 0 0,-2 1 0 0 0,0 0 0 0 0,12 1 0 0 0,137 2 0 0 0,-150-1 0 0 0,-1-1 0 0 0,10-3 0 0 0,-6 1 0 0 0,0 2 0 0 0,12 0 0 0 0,138 2 58 0 0,-12 0-64 0 0,-145-1-14 0 0,1 0 1 0 0,-1-1 0 0 0,1-2 18 0 0,-1 1 1 0 0,0 0-1 0 0,0 2 1 0 0,1 0 0 0 0,229 1 0 0 0,-221-1 18 0 0,-1-2-1 0 0,2-1-17 0 0,-2 0 19 0 0,1 2-1 0 0,1 0-18 0 0,235 2 0 0 0,-224-1 0 0 0,28-6 0 0 0,-33 3 0 0 0,23 1 0 0 0,1 3 0 0 0,-8 1 0 0 0,41-5 0 0 0,-52-1 0 0 0,-14 1 0 0 0,0 1 0 0 0,10 2 0 0 0,657 1 0 0 0,-647-2 0 0 0,14-4 0 0 0,-14 1 0 0 0,14 2 0 0 0,349 3 0 0 0,-370-1 0 0 0,27-6 0 0 0,-29 3 0 0 0,24 0 0 0 0,10 4-11 0 0,1 0 60 0 0,14 0 67 0 0,44 0 130 0 0,-86-1-43 0 0,24-6-203 0 0,-28 3 157 0 0,23 1-157 0 0,46 3 175 0 0,-10 0-73 0 0,150 0-10 0 0,0 0-77 0 0,273 0-23 0 0,-492-2 8 0 0,31-4 0 0 0,-29 2 0 0 0,33 0 0 0 0,-23 4 0 0 0,28 0 63 0 0,30 0 48 0 0,102 0-24 0 0,100 0-79 0 0,-8 0-33 0 0,-97 0 50 0 0,-152-2-109 0 0,14-4 84 0 0,-12 1-87 0 0,17 2 87 0 0,153 3-10 0 0,-158 1 10 0 0,-9 0 0 0 0,43-6 0 0 0,-53 0 0 0 0,-14 1 0 0 0,0 2 0 0 0,7 0 0 0 0,174 2 0 0 0,-20 0 137 0 0,1 0-92 0 0,22 0-68 0 0,283 0-108 0 0,-317 0 135 0 0,-104 4-4 0 0,-3 4 0 0 0,8-4 0 0 0,-19-5 0 0 0,0 0 0 0 0,41 6 0 0 0,-59 0 0 0 0,-14-1 0 0 0,-1-2 0 0 0,12 0 0 0 0,-3-3 0 0 0,9 1 53 0 0,29 3-53 0 0,-34 2 9 0 0,-2-1-7 0 0,29 1-2 0 0,-31-4-1 0 0,-1 2 0 0 0,5 1 1 0 0,-5 1-9 0 0,32 0-34 0 0,-34-1 35 0 0,-4 0 33 0 0,1-1 1 0 0,8-1-26 0 0,-6-2 9 0 0,2-1 66 0 0,32 5-75 0 0,-31 0 12 0 0,1 0-11 0 0,0-1 1 0 0,0-1-2 0 0,21-3 0 0 0,-3 0 0 0 0,41 6 0 0 0,-55 0 0 0 0,-20-2 0 0 0,0 0 0 0 0,19-1 0 0 0,-10-3 0 0 0,0 1 0 0 0,0 0 0 0 0,9 3 0 0 0,-6 2 0 0 0,-9-1 0 0 0,-1-2 0 0 0,18 0 0 0 0,7-2 0 0 0,-5-1 0 0 0,0 2 0 0 0,5 2 0 0 0,-14 1 0 0 0,-3 1 0 0 0,0-3 0 0 0,5 0 0 0 0,129-2 0 0 0,211 0-53 0 0,-246 0 107 0 0,1 0 99 0 0,-116-1-139 0 0,0 0-1 0 0,0-1 1 0 0,-1-1-1 0 0,9-2-13 0 0,-17 4 0 0 0,3 0 0 0 0,0 0 0 0 0,0 0 0 0 0,0 0 0 0 0,0 1 0 0 0,0 0 0 0 0,6 1 0 0 0,13 1-17 0 0,3-6-42 0 0,-22 2 0 0 0,3-1 41 0 0,6-1-1 0 0,-11 2-28 0 0,1 1-40 0 0,-2 1-25 0 0,1-1-41 0 0,0 1-49 0 0,0 0-56 0 0,-1 0 19 0 0,-1 0-37 0 0,3-1-375 0 0,-1 1 88 0 0,0 0-52 0 0,4-2-724 0 0,4-2-572 0 0,6-5-1088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0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1 253 6296 0 0,'0'0'184'0'0,"2"0"-6"0"0,22 0-132 0 0,10 0-54 0 0,-25 0 56 0 0,-1-2 83 0 0,-3-1 65 0 0,0 0 44 0 0,9-3 451 0 0,-5 5-424 0 0,-2 0 116 0 0,0-1-42 0 0,3-4 238 0 0,-2 1-194 0 0,22-8 883 0 0,-13 6-614 0 0,0-1-70 0 0,-1-2-90 0 0,-2-1-107 0 0,-7 5-226 0 0,10-4 283 0 0,-5 3-177 0 0,-6 3-183 0 0,0-1-48 0 0,-5 3-16 0 0,0 1 0 0 0,1 0 0 0 0,0-1 0 0 0,-1 1 1 0 0,1 0-1 0 0,0 0 0 0 0,-1 0 0 0 0,1 0 0 0 0,2-1-20 0 0,15-9 161 0 0,7-12-119 0 0,-13 7-42 0 0,-11 6 33 0 0,-1 6 2 0 0,-1 0 0 0 0,0 0 0 0 0,0-1 0 0 0,0 1-1 0 0,-1-4-34 0 0,-1 2 25 0 0,-9 1-25 0 0,6-6-15 0 0,-5 6-44 0 0,5-1 45 0 0,5 5 14 0 0,0 1 0 0 0,-1-1 0 0 0,1 1 0 0 0,0-1 0 0 0,0 1 0 0 0,-1 0 0 0 0,1-1 0 0 0,0 1 0 0 0,-1 0 0 0 0,1-1 0 0 0,0 1 0 0 0,-1 0 0 0 0,1-1 0 0 0,-1 1 0 0 0,1 0 0 0 0,-1 0 0 0 0,1-1 0 0 0,-1 1 0 0 0,1 0 0 0 0,-1 0 0 0 0,1 0 0 0 0,0 0 0 0 0,-1 0 0 0 0,1 0 0 0 0,-1-1 0 0 0,1 1 0 0 0,-1 0 0 0 0,1 1 0 0 0,-1-1 0 0 0,1 0 0 0 0,-1 0 0 0 0,0 0 0 0 0,-13 0-7 0 0,-19 0 91 0 0,32 0-81 0 0,0 0 0 0 0,1 0 0 0 0,-1 0 0 0 0,0 0 0 0 0,0 0 0 0 0,1 0 0 0 0,-1 1 0 0 0,0-1 0 0 0,1 0 0 0 0,-1 0 0 0 0,0 1 0 0 0,1-1 0 0 0,-1 0 0 0 0,0 1 0 0 0,1-1 0 0 0,-1 1 0 0 0,1-1-3 0 0,-7 10 16 0 0,7-9-16 0 0,-1 0 0 0 0,1 0 0 0 0,-1 0 0 0 0,1 0 0 0 0,-1 0 0 0 0,0 0 0 0 0,0 0 0 0 0,0 0 0 0 0,0 0 0 0 0,1 0 0 0 0,-1 0 0 0 0,0 0 0 0 0,0-1 0 0 0,-1 1 0 0 0,1 0 0 0 0,-4 1 0 0 0,5-1 0 0 0,-1-1 0 0 0,0 0 0 0 0,1 0 0 0 0,-1 1 0 0 0,0-1 0 0 0,1 0 0 0 0,-1 1 0 0 0,1-1 0 0 0,-1 1 0 0 0,1-1 0 0 0,-1 1 0 0 0,1-1 0 0 0,-1 1 0 0 0,1-1 0 0 0,-1 1 0 0 0,1-1 0 0 0,0 1 0 0 0,-1-1 0 0 0,1 1 0 0 0,0 0 0 0 0,0-1 0 0 0,-1 1 0 0 0,-1 4 0 0 0,1-4 1 0 0,1 0 0 0 0,-1 0 0 0 0,0 0 1 0 0,0 0-1 0 0,1 0 0 0 0,-1-1 0 0 0,0 1 0 0 0,0 0 1 0 0,0 0-1 0 0,0-1 0 0 0,0 1 0 0 0,0-1 1 0 0,0 1-1 0 0,0-1 0 0 0,0 1 0 0 0,0-1-1 0 0,-10 7 73 0 0,7-2-45 0 0,1 0 0 0 0,1 0 0 0 0,-1 0 0 0 0,1 1 0 0 0,0-1-28 0 0,-3 22 53 0 0,-9-1 2 0 0,3-7 6 0 0,10-17-49 0 0,1 0 0 0 0,-1 0 0 0 0,0 0 1 0 0,1 0-1 0 0,-1 0 0 0 0,1 0 0 0 0,0 1 0 0 0,0 0-12 0 0,0 60 659 0 0,1-51-572 0 0,5 0-3 0 0,-4-10-73 0 0,-2-1 0 0 0,1 1 0 0 0,0-1 0 0 0,0 1 0 0 0,0 0 0 0 0,-1-1 0 0 0,1 1 0 0 0,-1 0 0 0 0,1-1 0 0 0,-1 1 0 0 0,0 0 0 0 0,0 0 1 0 0,0 0-12 0 0,1 1 19 0 0,0 1 0 0 0,0-1 1 0 0,0 0-1 0 0,1 1 1 0 0,-1-1-1 0 0,1 0 1 0 0,-1 0-1 0 0,1 0 1 0 0,0 0-1 0 0,1 0 1 0 0,-1-1-1 0 0,0 1 1 0 0,1 0-1 0 0,-1-1 1 0 0,1 0-1 0 0,0 0 1 0 0,0 0-1 0 0,1 1-19 0 0,-3-2 8 0 0,1 0 0 0 0,0 0 0 0 0,0 0 1 0 0,0 0-1 0 0,0 0 0 0 0,0 0 0 0 0,0-1 0 0 0,0 1 0 0 0,0-1 0 0 0,0 0 0 0 0,1 1-8 0 0,9 0 49 0 0,0 6-18 0 0,1-1 1 0 0,-2-4 16 0 0,0-2-34 0 0,-7 0-16 0 0,1 0 0 0 0,-1 0 1 0 0,1 0-1 0 0,-1-1 0 0 0,1 0 0 0 0,2 0 2 0 0,8-5-38 0 0,-12 5 29 0 0,1 0 0 0 0,-1 0 1 0 0,0 0-1 0 0,1 0 0 0 0,-1 0 1 0 0,0 0-1 0 0,1 1 0 0 0,1 0 9 0 0,12-2-166 0 0,1-4 0 0 0,-3 1 44 0 0,-7 3 79 0 0,-3 1-36 0 0,0 0-60 0 0,-1 0-84 0 0,0 0-105 0 0,-2 0 119 0 0,0 1-35 0 0,0-1-37 0 0,1 0-39 0 0,-1 0-42 0 0,0-1-45 0 0,0 1-47 0 0,0-1-50 0 0,0 0-53 0 0,0 0-55 0 0,4-4-1360 0 0,4-3-1118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1.6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17 8232 0 0,'0'0'182'0'0,"0"0"29"0"0,0 0 14 0 0,3-3-27 0 0,7-7-120 0 0,-7 7 116 0 0,-3 3 38 0 0,0 0 0 0 0,0 0 30 0 0,0 0 130 0 0,0 0 59 0 0,-3 0 12 0 0,-10 0-11 0 0,0 0-43 0 0,10 0-22 0 0,1 0-3 0 0,-8 0-137 0 0,7 0-128 0 0,-1 0 0 0 0,1 0 0 0 0,0 0 0 0 0,-1 0 0 0 0,1 1-1 0 0,-1-1 1 0 0,1 1 0 0 0,-2 0-119 0 0,-5 5 260 0 0,-1 3-60 0 0,-2 4-90 0 0,-10 10 189 0 0,-2 2-30 0 0,22-22-234 0 0,1 0 1 0 0,0 0 0 0 0,-1 0 0 0 0,1 1 0 0 0,1-1-1 0 0,-2 2-35 0 0,2-2 32 0 0,-1 1 0 0 0,0-1 0 0 0,0 0 0 0 0,-1 0 0 0 0,1 0 0 0 0,-2 1-32 0 0,3-2 16 0 0,-1 0 0 0 0,1 0 0 0 0,0-1-1 0 0,-1 1 1 0 0,1 0 0 0 0,0 0 0 0 0,0 1 0 0 0,0-1 0 0 0,0 0-1 0 0,1 0 1 0 0,-1 0 0 0 0,0 1 0 0 0,1 0-16 0 0,-2 32 244 0 0,3-21-164 0 0,-2-3 0 0 0,2 14 122 0 0,4-17-126 0 0,5-4-42 0 0,-9-5-30 0 0,0 2 1 0 0,0-1-1 0 0,0 0 1 0 0,-1 0 0 0 0,1 0-1 0 0,0 0 1 0 0,0 0-1 0 0,0 1 1 0 0,-1-1 0 0 0,1 0-1 0 0,0 1 1 0 0,-1-1-1 0 0,1 0 1 0 0,0 1 0 0 0,-1-1-1 0 0,1 1 1 0 0,0-1 0 0 0,-1 1-1 0 0,1 0 1 0 0,-1-1-1 0 0,1 1 1 0 0,-1-1 0 0 0,1 1-1 0 0,-1 0 1 0 0,1 0-1 0 0,-1-1 1 0 0,0 1 0 0 0,0 0-1 0 0,1 0-4 0 0,-1 0 6 0 0,1 0 0 0 0,-1 1 0 0 0,1-1 0 0 0,0 0 0 0 0,-1 0 0 0 0,1 0 0 0 0,0 0 0 0 0,0 0 0 0 0,0 0 0 0 0,0 0 0 0 0,0-1 0 0 0,0 1 0 0 0,0 0 0 0 0,0 0 0 0 0,0-1-6 0 0,0 1 7 0 0,0 0-1 0 0,1-1 1 0 0,-1 1-1 0 0,0-1 0 0 0,0 0 1 0 0,1 1-1 0 0,-1-1 0 0 0,0 0 1 0 0,0 0-1 0 0,1 0 0 0 0,-1 0 1 0 0,0 0-1 0 0,1 0 0 0 0,-1 0 1 0 0,0 0-1 0 0,0 0 0 0 0,1-1 1 0 0,-1 1-1 0 0,1-1-6 0 0,1 0 26 0 0,-1-1 1 0 0,1 1-1 0 0,0-1 1 0 0,-1 0-1 0 0,1 0 1 0 0,1-1-27 0 0,-3 1 15 0 0,1 0 0 0 0,0 1 0 0 0,-1-1 1 0 0,1 1-1 0 0,0 0 0 0 0,0-1 0 0 0,0 1 1 0 0,0 0-1 0 0,0 0 0 0 0,0 1 0 0 0,0-1 1 0 0,0 0-1 0 0,1 1 0 0 0,-1-1 0 0 0,2 1-15 0 0,-3 0 5 0 0,0-1-1 0 0,-1 1 0 0 0,1 0 1 0 0,0 0-1 0 0,0 0 0 0 0,-1 0 0 0 0,1 0 1 0 0,0-1-1 0 0,0 1 0 0 0,-1 0 1 0 0,1-1-1 0 0,0 1 0 0 0,0 0 0 0 0,-1-1 1 0 0,1 1-1 0 0,0-1 0 0 0,-1 1 1 0 0,1-1-1 0 0,-1 0 0 0 0,1 1 0 0 0,-1-1 1 0 0,1 1-1 0 0,-1-1 0 0 0,1 0 0 0 0,-1 0 1 0 0,0 1-1 0 0,1-1 0 0 0,-1 0 1 0 0,0 0-5 0 0,1 0 4 0 0,-1 0 1 0 0,1-1 0 0 0,0 1 0 0 0,-1 0 0 0 0,1 0-1 0 0,0 0 1 0 0,0 0 0 0 0,-1 0 0 0 0,1 0 0 0 0,0 0-1 0 0,0 1 1 0 0,0-1 0 0 0,0 0 0 0 0,0 0-1 0 0,0 1-4 0 0,10-5 42 0 0,-9 5-41 0 0,-1-1 1 0 0,0 1 0 0 0,0-1 0 0 0,0 1 0 0 0,0-1 0 0 0,0 1 0 0 0,0-1 0 0 0,0 1-1 0 0,0-1 1 0 0,0 0 0 0 0,0 0 0 0 0,0 1 0 0 0,0-1 0 0 0,-1 0 0 0 0,1 0-1 0 0,0 0 1 0 0,-1 0 0 0 0,1-1-2 0 0,15-29 64 0 0,-11-1-11 0 0,0 24-53 0 0,-4 7 0 0 0,0-1 0 0 0,0 1 0 0 0,0-1 0 0 0,0 1 0 0 0,-1-1 0 0 0,1 1 0 0 0,0-1 0 0 0,-1 1 0 0 0,1-1 0 0 0,-1 0 0 0 0,0 1 0 0 0,0-1 0 0 0,1 0 0 0 0,-1 1 0 0 0,0-13-1 0 0,0-33 53 0 0,0 44-123 0 0,0 6-22 0 0,2 21 30 0 0,-2-22 61 0 0,0-1 0 0 0,1 1 1 0 0,-1 0-1 0 0,1-1 0 0 0,0 1 1 0 0,0-1-1 0 0,-1 0 0 0 0,1 1 1 0 0,1 0 1 0 0,3 8-11 0 0,-4 1-24 0 0,-1 17 38 0 0,3-22 50 0 0,7 7-14 0 0,2 13 106 0 0,-2-5-36 0 0,3-5-42 0 0,0 0-42 0 0,-12-11-10 0 0,1-1 2 0 0,13 5 11 0 0,-14-8-228 0 0,0-1 82 0 0,0 0 69 0 0,-1 1 57 0 0,2 0 126 0 0,-1 0 213 0 0,0 0-235 0 0,0-1-67 0 0,0 1-104 0 0,-1 0-23 0 0,1-1-39 0 0,-1 1-46 0 0,1-1-50 0 0,-1 1-53 0 0,1-1-59 0 0,-1 1-62 0 0,1-1-68 0 0,0 1-169 0 0,-1 0-104 0 0,1-1-113 0 0,0 1-120 0 0,-1-1-1218 0 0,0 0-1239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2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3 182 6016 0 0,'0'0'133'0'0,"0"0"23"0"0,0 0 11 0 0,3 3-27 0 0,10 7-112 0 0,-10-8-14 0 0,1-1 51 0 0,1 0 47 0 0,-1-1 44 0 0,1 0 40 0 0,-1 0 37 0 0,6 0 325 0 0,-2-1-79 0 0,-1 1 42 0 0,-1-1-252 0 0,0-1-46 0 0,0-2 1 0 0,2-2 70 0 0,-6 4-24 0 0,0 1-72 0 0,0 0-61 0 0,0 1-48 0 0,0 0-30 0 0,3 1 0 0 0,-4-1 1 0 0,-1 0 6 0 0,5 0 192 0 0,0 0-64 0 0,-1-1-55 0 0,-1 0-42 0 0,0-1-23 0 0,5-3 41 0 0,-6 2-35 0 0,-1 2-31 0 0,2-1 135 0 0,0 0-64 0 0,-1 2-43 0 0,1 2-42 0 0,0-1-23 0 0,-1-1 27 0 0,1-2 33 0 0,0 0 53 0 0,7-9 35 0 0,-7 9-60 0 0,0 0-35 0 0,-1 2-24 0 0,1 0-26 0 0,2-1 16 0 0,0-6 23 0 0,-5 7-51 0 0,0-1 0 0 0,0 1 0 0 0,0 0 0 0 0,1-1 0 0 0,-1 1 0 0 0,0 0 0 0 0,0-1 0 0 0,1 1 0 0 0,-1 0 0 0 0,0-1 0 0 0,0 1 0 0 0,1 0 0 0 0,-1 0 0 0 0,0-1 0 0 0,1 1 0 0 0,-1 0 0 0 0,1 0 0 0 0,-1 0 0 0 0,0-1 0 0 0,1 1 0 0 0,-1 0 0 0 0,1 0 0 0 0,-1 0 0 0 0,0 0 0 0 0,1 0 0 0 0,-1 0 0 0 0,1 0 0 0 0,-1 0 1 0 0,1 0-1 0 0,-1 0 0 0 0,1 0-3 0 0,4-3 60 0 0,8-7-48 0 0,-4 7-12 0 0,-9 3 0 0 0,1 0 0 0 0,-1 0 0 0 0,0 0 0 0 0,0 0 0 0 0,1 0 0 0 0,-1 0 0 0 0,0 0 0 0 0,0 0 0 0 0,1 0 0 0 0,-1-1-1 0 0,0 1 1 0 0,0 0 0 0 0,0 0 0 0 0,1 0 0 0 0,-1 0 0 0 0,0 0 0 0 0,0-1 0 0 0,0 1 0 0 0,1 0 0 0 0,-1 0 0 0 0,0 0 0 0 0,0-1 0 0 0,0 1 0 0 0,0 0 0 0 0,0 0 0 0 0,1-1 0 0 0,12-24 10 0 0,-12 23-9 0 0,4-12 42 0 0,2 10-29 0 0,-7 4-12 0 0,1-1 1 0 0,-1 1-1 0 0,1 0 0 0 0,-1 0 1 0 0,0 0-1 0 0,1-1 0 0 0,-1 1 0 0 0,0 0 1 0 0,1-1-1 0 0,-1 1 0 0 0,0 0 1 0 0,0 0-1 0 0,1-1 0 0 0,-1 1 1 0 0,0-1-1 0 0,0 1 0 0 0,1 0 0 0 0,-1-1 1 0 0,0 1-1 0 0,0 0 0 0 0,0-1 1 0 0,0 1-1 0 0,0-1 0 0 0,0 1 0 0 0,0-1 1 0 0,0 1-1 0 0,1 0 0 0 0,-1-1 1 0 0,-1 1-1 0 0,1-1 0 0 0,0 1-2 0 0,-2-6 118 0 0,-9-4 11 0 0,7 4 26 0 0,4 4-114 0 0,0-1-21 0 0,-1-2 12 0 0,-4 3-15 0 0,-1-1-34 0 0,2-4-54 0 0,3 7 66 0 0,1-1 0 0 0,0 1 0 0 0,0 0 0 0 0,0-1 0 0 0,-1 1 0 0 0,1-1 0 0 0,0 1 0 0 0,0 0 0 0 0,-1-1 0 0 0,1 1 1 0 0,0 0-1 0 0,-1 0 0 0 0,1-1 0 0 0,0 1 0 0 0,-1 0 0 0 0,1 0 0 0 0,0 0 0 0 0,-1-1 0 0 0,1 1 0 0 0,-1 0 0 0 0,1 0 0 0 0,0 0 0 0 0,-1 0 0 0 0,1 0 0 0 0,-1 0 1 0 0,1 0-1 0 0,0 0 0 0 0,-1 0 0 0 0,1 0 0 0 0,-1 0 0 0 0,1 0 5 0 0,-6-3-88 0 0,6 3 88 0 0,-1-1 1 0 0,1 1-1 0 0,-1-1 0 0 0,0 1 1 0 0,1-1-1 0 0,-1 1 0 0 0,0-1 1 0 0,1 1-1 0 0,-1 0 0 0 0,0-1 1 0 0,1 1-1 0 0,-1 0 0 0 0,0 0 1 0 0,0 0-1 0 0,1 0 0 0 0,-1 0 1 0 0,0-1-1 0 0,0 1 0 0 0,-15 4 94 0 0,2-1 17 0 0,-3-1 37 0 0,15-2-141 0 0,1 0 1 0 0,-1 0 0 0 0,0 0 0 0 0,1 1 0 0 0,-1-1-1 0 0,0 1 1 0 0,1-1 0 0 0,-1 1 0 0 0,1-1 0 0 0,-1 1 0 0 0,1 0-1 0 0,-1 0 1 0 0,1 0 0 0 0,-1 0-8 0 0,-6 4 35 0 0,3-3-16 0 0,5-1-14 0 0,-1-1 1 0 0,0 0-1 0 0,1 0 1 0 0,-1 1 0 0 0,1-1-1 0 0,-1 0 1 0 0,0 1 0 0 0,1-1-1 0 0,-1 1 1 0 0,1-1-1 0 0,-1 1 1 0 0,1-1 0 0 0,-1 1-1 0 0,1-1 1 0 0,0 1-1 0 0,-1-1 1 0 0,1 1 0 0 0,-1-1-1 0 0,1 1 1 0 0,0 0-1 0 0,0-1 1 0 0,-1 1-6 0 0,-1 4 27 0 0,1-3-16 0 0,0-1 0 0 0,0 0 0 0 0,0 1 1 0 0,-1-1-1 0 0,1 0 0 0 0,0 0 0 0 0,-1 0 0 0 0,1 0 0 0 0,0 0 1 0 0,-1 0-1 0 0,1 0 0 0 0,-1 0 0 0 0,0-1 0 0 0,0 1-11 0 0,0 0 12 0 0,0-1 0 0 0,1 1 0 0 0,-1 0-1 0 0,1 0 1 0 0,-1-1 0 0 0,1 1 0 0 0,0 0-1 0 0,-1 0 1 0 0,1 1 0 0 0,0-1 0 0 0,0 0 0 0 0,0 0-1 0 0,0 0 1 0 0,-1 2-12 0 0,-3 7 105 0 0,4-7-79 0 0,0-1 0 0 0,0 0 1 0 0,0 0-1 0 0,0 0 0 0 0,-1 1 1 0 0,1-1-1 0 0,-1 0 0 0 0,0-1 1 0 0,0 1-27 0 0,-2 3 74 0 0,1 0 1 0 0,-1 1-1 0 0,0-1 1 0 0,1 0-1 0 0,0 1 1 0 0,1 0-1 0 0,-1 0 1 0 0,1 0-1 0 0,-1 6-74 0 0,-10 21 338 0 0,12-29-268 0 0,-1 1 0 0 0,2-1 0 0 0,-1 0 0 0 0,0 0 1 0 0,1 1-1 0 0,0-1 0 0 0,0 1 0 0 0,0-1 0 0 0,1 4-70 0 0,0 8 232 0 0,1-4-76 0 0,5 1-5 0 0,-6-11-132 0 0,0-1 0 0 0,-1 0 0 0 0,1 1 0 0 0,0-1 0 0 0,-1 1 0 0 0,1-1 0 0 0,-1 1 0 0 0,1-1 0 0 0,-1 1 0 0 0,1 0 0 0 0,-1-1 0 0 0,0 1-19 0 0,3 3 153 0 0,18 8 22 0 0,0 0-118 0 0,-13-7 7 0 0,13 2-32 0 0,-16-12 7 0 0,0 0-3 0 0,-3 3-82 0 0,1 0 45 0 0,7 1 132 0 0,-6 1-88 0 0,1-1-45 0 0,-2-1-39 0 0,1 1-42 0 0,-2-1-23 0 0,1 1-39 0 0,0-1-44 0 0,0-1-48 0 0,-1 1-141 0 0,1 0-85 0 0,-1-1-74 0 0,0 0-63 0 0,3-1-439 0 0,0-1-88 0 0,5-2-1050 0 0,8-3-1244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3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48 8032 0 0,'0'0'182'0'0,"0"0"29"0"0,0 0 12 0 0,-3-3-37 0 0,-5-5-122 0 0,5 3-12 0 0,0-1 86 0 0,1 1 71 0 0,2 4-187 0 0,-1 1-1 0 0,1 0 1 0 0,0-1 0 0 0,0 1 0 0 0,-1 0 0 0 0,1-1 0 0 0,0 1 0 0 0,-1 0 0 0 0,1 0 0 0 0,0-1 0 0 0,-1 1 0 0 0,1 0 0 0 0,-1 0-1 0 0,1 0 1 0 0,0 0 0 0 0,-1 0 0 0 0,1-1 0 0 0,-1 1 0 0 0,1 0 0 0 0,-1 0 0 0 0,1 0 0 0 0,0 0 0 0 0,-1 0 0 0 0,1 0-1 0 0,-1 0 1 0 0,1 1-22 0 0,-6-4 534 0 0,-4-8-26 0 0,7 9-118 0 0,1 2-50 0 0,-25 0 300 0 0,22 2-401 0 0,3 1-215 0 0,-3 2 97 0 0,-11 10 264 0 0,10-11-312 0 0,-7 1 84 0 0,8 5-18 0 0,-6-4-3 0 0,5 4-13 0 0,-1 4-43 0 0,4-9-51 0 0,-2 6 40 0 0,-5 7 46 0 0,6-13 5 0 0,3 2-64 0 0,0-1-6 0 0,-3 2 21 0 0,3-7-55 0 0,0 1 1 0 0,0-1-1 0 0,0 1 1 0 0,0-1-1 0 0,0 1 1 0 0,1-1-1 0 0,-1 1 1 0 0,1-1-1 0 0,-1 1 1 0 0,1 0-1 0 0,0-1 1 0 0,-1 1-1 0 0,1 0 1 0 0,0 0-17 0 0,0 0 23 0 0,0 0 1 0 0,-1 0 0 0 0,1 0-1 0 0,-1 1 1 0 0,1-1 0 0 0,-1 0-1 0 0,0 0 1 0 0,0 0 0 0 0,0 0-1 0 0,-1 2-23 0 0,0-2 24 0 0,1 0-1 0 0,0 0 1 0 0,0 0 0 0 0,0 0-1 0 0,1 0 1 0 0,-1 1 0 0 0,0-1-1 0 0,1 2-23 0 0,-1-3 15 0 0,1 0-1 0 0,1 1 0 0 0,-1-1 1 0 0,0 0-1 0 0,0 1 1 0 0,0-1-1 0 0,1 0 0 0 0,-1 1 1 0 0,0-1-1 0 0,1 0 1 0 0,0 2-15 0 0,4 5 69 0 0,1 2 34 0 0,-4 3 38 0 0,-2-12-131 0 0,0 0 0 0 0,0-1 0 0 0,0 1 1 0 0,0 0-1 0 0,0-1 0 0 0,0 1 0 0 0,1 0 0 0 0,-1-1 1 0 0,0 1-1 0 0,0 0 0 0 0,0-1 0 0 0,1 1 0 0 0,-1 0 1 0 0,0-1-1 0 0,1 1 0 0 0,-1-1 0 0 0,0 1 0 0 0,1-1 0 0 0,-1 1 1 0 0,1-1-1 0 0,-1 1 0 0 0,1-1 0 0 0,-1 1 0 0 0,1-1 1 0 0,-1 1-1 0 0,1-1-10 0 0,0 0 9 0 0,-1 1 0 0 0,1-1 0 0 0,-1 1 0 0 0,1-1 0 0 0,-1 0-1 0 0,1 1 1 0 0,-1-1 0 0 0,1 1 0 0 0,-1 0 0 0 0,1-1 0 0 0,-1 1 0 0 0,0-1 0 0 0,1 1 0 0 0,-1 0 0 0 0,0-1 0 0 0,0 1 0 0 0,1-1 0 0 0,-1 1 0 0 0,0 0 0 0 0,0-1 0 0 0,0 1-1 0 0,0 0 1 0 0,0 0 0 0 0,0-1 0 0 0,0 1 0 0 0,0 0-9 0 0,-1 3 17 0 0,2 1-6 0 0,15 4-9 0 0,-8-4-2 0 0,-7-4 5 0 0,1 0-1 0 0,-1 0 1 0 0,1 0-1 0 0,-1-1 1 0 0,1 1-1 0 0,-1 0 1 0 0,1-1-1 0 0,-1 1 1 0 0,1-1-1 0 0,0 1 1 0 0,-1-1-1 0 0,1 0 1 0 0,0 0-1 0 0,-1 0-3 0 0,16 1 67 0 0,12 0 37 0 0,-11-5-76 0 0,-10-1-8 0 0,-7 4-18 0 0,0 0 0 0 0,1 0 1 0 0,-1 0-1 0 0,1 0 0 0 0,-1 1 0 0 0,1-1 0 0 0,-1 0 0 0 0,1 1 0 0 0,0 0 0 0 0,-1-1 0 0 0,1 1 0 0 0,-1 0 0 0 0,1 0 0 0 0,0 0-3 0 0,14-2-10 0 0,-6-2-63 0 0,-2 1-36 0 0,3-2-60 0 0,5-1-237 0 0,-6 1 61 0 0,-2 1 111 0 0,8 1-278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3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10536 0 0,'0'0'233'0'0,"0"3"39"0"0,0 8 17 0 0,0-9-27 0 0,0-1-197 0 0,0 1-37 0 0,0 2 22 0 0,0 1-40 0 0,0 10-97 0 0,0-8 77 0 0,0 2 90 0 0,0-5 24 0 0,0 1 55 0 0,0-1 65 0 0,0 1 74 0 0,0-3 150 0 0,0 1-12 0 0,0 0-277 0 0,0 0-93 0 0,0 5 33 0 0,0-6-38 0 0,0 1 33 0 0,0 0 29 0 0,0-1 44 0 0,0 0 53 0 0,0 1 60 0 0,0-3-205 0 0,-2 2-39 0 0,-9 9-11 0 0,8-8 38 0 0,3-1 44 0 0,0-1-264 0 0,0-1 52 0 0,0 0 45 0 0,0 1 39 0 0,0-1 59 0 0,0 1 70 0 0,0 1 403 0 0,0-1-381 0 0,0-1-120 0 0,0 1-50 0 0,0-1-61 0 0,0 1-71 0 0,0-1-47 0 0,0 1-72 0 0,0 0-76 0 0,0-1-85 0 0,0 1-91 0 0,0 0-97 0 0,0 0-106 0 0,0-1-111 0 0,0 0-977 0 0,0 0-1050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4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9216 0 0,'0'0'208'0'0,"0"0"33"0"0,0 0 14 0 0,0 0 6 0 0,0 0 24 0 0,0 0 17 0 0,0 0 2 0 0,0 0-36 0 0,0 1-195 0 0,0 1-37 0 0,1 2-55 0 0,1 2 87 0 0,0-5-73 0 0,0 0-36 0 0,1 0-110 0 0,-1-1 24 0 0,0 0-41 0 0,-1 0-191 0 0,0 0-105 0 0,-1 0 59 0 0,1 1-40 0 0,1 1-528 0 0,2 2-421 0 0,5 5-796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4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8592 0 0,'0'0'250'0'0,"2"3"4"0"0,4 3-189 0 0,-1 1-37 0 0,-3 3 1 0 0,-1-4 42 0 0,-1-4-4 0 0,0 0-1 0 0,0 0 1 0 0,1 0 0 0 0,-1 0-1 0 0,1 0 1 0 0,-1 0 0 0 0,1-1-1 0 0,0 1 1 0 0,0 0 0 0 0,0 0-1 0 0,0 0 1 0 0,0 0-67 0 0,4 7 408 0 0,-3-4-165 0 0,-2 1 34 0 0,3-1 371 0 0,7 9 14 0 0,-8-7-397 0 0,-1 1 39 0 0,1 2 10 0 0,1-3 20 0 0,9 8 500 0 0,-9-11-611 0 0,1 0-38 0 0,1 1-5 0 0,-3-3 46 0 0,-1 0-61 0 0,0 0-50 0 0,-1-1-41 0 0,0 2-26 0 0,-1 1-3 0 0,1-3 3 0 0,0-1 5 0 0,0 3 201 0 0,0-3-50 0 0,0 0-10 0 0,0 0-13 0 0,0 0-44 0 0,0 0-17 0 0,0 0-7 0 0,0 0 1 0 0,0 0 4 0 0,0 0 2 0 0,0 0 0 0 0,0 0-5 0 0,0 0-23 0 0,2-14 52 0 0,4 4-79 0 0,-5 9-58 0 0,0-1-1 0 0,0 1 1 0 0,-1-1 0 0 0,1 1-1 0 0,0-1 1 0 0,-1 0-1 0 0,1 0 1 0 0,-1 1-1 0 0,1-1 1 0 0,-1 0 0 0 0,0 0-1 0 0,0 1 1 0 0,1-1-7 0 0,-1 0 4 0 0,0 0 1 0 0,0 1-1 0 0,0-1 0 0 0,0 0 1 0 0,1 1-1 0 0,-1-1 1 0 0,1 1-1 0 0,-1-1 0 0 0,1 1 1 0 0,0-1-1 0 0,-1 1 1 0 0,1-1-1 0 0,1 0-4 0 0,-1 0 8 0 0,0 1 0 0 0,0-1 0 0 0,0 0 0 0 0,0 1 0 0 0,-1-1-1 0 0,1 0 1 0 0,0 0 0 0 0,-1 0 0 0 0,1 0 0 0 0,-1 0 0 0 0,0 0 0 0 0,0 0 0 0 0,0-1-8 0 0,1-4 0 0 0,0 1-1 0 0,1-1 1 0 0,0 1 0 0 0,0 0 0 0 0,0 0 0 0 0,1 0 0 0 0,0 0-1 0 0,0 0 1 0 0,0 0 0 0 0,1 1 0 0 0,-1 0 0 0 0,2 0-1 0 0,-1 0 1 0 0,0 0 0 0 0,2 0 0 0 0,-4 2-11 0 0,1 0 0 0 0,-1 0-1 0 0,0-1 1 0 0,0 1 0 0 0,0 0 0 0 0,0-2 11 0 0,0 2-16 0 0,0-1 0 0 0,0 1-1 0 0,0-1 1 0 0,0 1 0 0 0,1 0 0 0 0,0-1 16 0 0,9-8-44 0 0,11-12-19 0 0,-21 23 57 0 0,0 0 1 0 0,-1 0 0 0 0,1 0-1 0 0,0 0 1 0 0,-1 0-1 0 0,1 0 1 0 0,0 0 0 0 0,0 0-1 0 0,0 1 1 0 0,0-1 0 0 0,0 1-1 0 0,0-1 1 0 0,-1 1-1 0 0,2 0 6 0 0,7 0-48 0 0,8 0-35 0 0,-1 2 39 0 0,-16-2 40 0 0,0 1 1 0 0,1-1 0 0 0,-1 1 0 0 0,1 0-1 0 0,-1 0 1 0 0,0 0 0 0 0,0 0 0 0 0,1 0 0 0 0,-1 0-1 0 0,0 0 1 0 0,0 0 0 0 0,0 1 3 0 0,1 0-12 0 0,2 1 9 0 0,0 0 0 0 0,0 0 0 0 0,0 0 0 0 0,0-1 0 0 0,2 1 3 0 0,-3-1 0 0 0,0-1 0 0 0,0 1 1 0 0,0-1-1 0 0,-1 1 0 0 0,1 0 0 0 0,0 0 0 0 0,-1 0 0 0 0,0 1 0 0 0,1-1 0 0 0,-1 0 0 0 0,0 1 0 0 0,0-1 0 0 0,0 2 0 0 0,3 6 4 0 0,-4-7 1 0 0,0-1 1 0 0,0 0-1 0 0,0 1 1 0 0,0-1 0 0 0,1 0-1 0 0,-1 0 1 0 0,1 0-1 0 0,-1 0 1 0 0,1 0-6 0 0,11 13 21 0 0,-10 1 34 0 0,-1-5-3 0 0,3 1-42 0 0,2 1 38 0 0,-5 1 80 0 0,-2-1 33 0 0,0-4-104 0 0,0 12 13 0 0,0-14-13 0 0,0 1 38 0 0,0-5-15 0 0,0-3 12 0 0,0 0-16 0 0,-3 0-4 0 0,-7 0 0 0 0,10 0-70 0 0,0 0-1 0 0,-1 0 0 0 0,1 0 0 0 0,0 0 1 0 0,0 0-1 0 0,0 0 0 0 0,0 0 1 0 0,0 0-1 0 0,0 0 0 0 0,0 0 0 0 0,0 0 1 0 0,0 0-1 0 0,0 0 0 0 0,-1 0 0 0 0,1 0 1 0 0,0 0-1 0 0,0 0 0 0 0,0 0 0 0 0,0 0 1 0 0,0 0-1 0 0,0 0 0 0 0,0 0 0 0 0,0 0 1 0 0,0 0-1 0 0,0-1 0 0 0,0 1 1 0 0,-1 0-1 0 0,1 0 0 0 0,0 0 0 0 0,0 0 1 0 0,0 0-1 0 0,0 0 0 0 0,0 0 0 0 0,0 0 1 0 0,0 0-1 0 0,0 0 0 0 0,0 0 0 0 0,0 0 1 0 0,0 0-1 0 0,0-1 0 0 0,0 1 1 0 0,0 0-1 0 0,0 0 0 0 0,0 0 0 0 0,0 0 1 0 0,0 0-1 0 0,0 0 0 0 0,0 0 0 0 0,0 0 1 0 0,0 0-1 0 0,0 0 0 0 0,0-1 0 0 0,0 1 1 0 0,0 0-1 0 0,0 0 0 0 0,0 0 0 0 0,0 0-1 0 0,0-22 54 0 0,1-10-32 0 0,0 30-23 0 0,0 0 1 0 0,0 0 0 0 0,-1 0 0 0 0,1 0-1 0 0,0 1 1 0 0,1-1 0 0 0,-1 0 0 0 0,0 1-1 0 0,0-1 1 0 0,1 1 0 0 0,-1-1-1 0 0,1 1 1 0 0,8-13-24 0 0,1-10-125 0 0,-5 9 60 0 0,-2 7 65 0 0,17-17-164 0 0,13-9-153 0 0,-10 12 106 0 0,-22 20 222 0 0,1 0 0 0 0,-1 1 1 0 0,0-1-1 0 0,0 1 0 0 0,1-1 0 0 0,-1 1 1 0 0,1 0-1 0 0,0 0 0 0 0,-1 0 1 0 0,1 0-1 0 0,0 1 0 0 0,-1-1 0 0 0,1 1 1 0 0,1-1 12 0 0,8 0-58 0 0,0 1 0 0 0,11 1 58 0 0,2 0-66 0 0,-24-1 59 0 0,1 0-1 0 0,0 0 1 0 0,0 1 0 0 0,-1-1 0 0 0,1 1 0 0 0,0-1 0 0 0,-1 1-1 0 0,1-1 1 0 0,0 1 0 0 0,-1 0 0 0 0,1 0 0 0 0,-1 0 0 0 0,1 0-1 0 0,-1 0 8 0 0,6 3 7 0 0,5 0-8 0 0,-11-4 1 0 0,-1 0 0 0 0,1 0 0 0 0,-1 0 1 0 0,0 1-1 0 0,1-1 0 0 0,-1 0 0 0 0,1 0 1 0 0,-1 0-1 0 0,1 1 0 0 0,-1-1 0 0 0,1 0 0 0 0,-1 0 1 0 0,0 1-1 0 0,1-1 0 0 0,-1 0 0 0 0,0 1 0 0 0,1-1 1 0 0,-1 0-1 0 0,0 1 0 0 0,14 24-56 0 0,-9-17 47 0 0,-4-6 10 0 0,0-1 0 0 0,0 1-1 0 0,0-1 1 0 0,0 0-1 0 0,-1 1 1 0 0,1 0 0 0 0,0-1-1 0 0,-1 1 1 0 0,1-1 0 0 0,-1 1-1 0 0,0 0 1 0 0,0-1 0 0 0,1 1-1 0 0,-1 0 0 0 0,0 0 4 0 0,0-1-1 0 0,0 1 1 0 0,0 0-1 0 0,1-1 1 0 0,-1 1-1 0 0,0-1 1 0 0,1 1 0 0 0,0 0-1 0 0,-1-1 1 0 0,1 1-1 0 0,0-1 1 0 0,0 1-1 0 0,0-1 1 0 0,0 0-1 0 0,0 1 1 0 0,0-1 0 0 0,0 0-1 0 0,1 1-3 0 0,1 5 52 0 0,-3 2-49 0 0,-1-7 6 0 0,1 30 44 0 0,0-29 6 0 0,1 0-78 0 0,-1-1-82 0 0,1 0-82 0 0,0-1-85 0 0,0 0-87 0 0,1 0-90 0 0,-1 0-91 0 0,0-1-71 0 0,1 1-90 0 0,0 1-92 0 0,0-1-93 0 0,0 3-1233 0 0,-2 5-1202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5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1 8088 0 0,'-3'0'182'0'0,"1"0"-169"0"0,-2 0 92 0 0,-11 1 274 0 0,11-1-295 0 0,0 2-45 0 0,-4 3 2 0 0,7-4-42 0 0,-1 0 1 0 0,1 0 0 0 0,-1-1 0 0 0,1 1 0 0 0,-1 0-1 0 0,1 0 1 0 0,-1-1 0 0 0,1 1 0 0 0,-1-1 0 0 0,0 0-1 0 0,1 1 1 0 0,-1-1 0 0 0,0 0 0 0 0,1 0 0 0 0,-9 1 20 0 0,1 3 36 0 0,0 3 47 0 0,-4 6 97 0 0,11-10-148 0 0,0-1 0 0 0,-1 1 1 0 0,0-1-1 0 0,1 1 0 0 0,-1-1 1 0 0,0 0-1 0 0,-2 1-52 0 0,0-1 104 0 0,5-2-78 0 0,-1 1 0 0 0,1-1 0 0 0,-1 0 0 0 0,0 0-1 0 0,1 1 1 0 0,-1-1 0 0 0,1 1 0 0 0,-1-1 0 0 0,0 0 0 0 0,1 1 0 0 0,-1-1 0 0 0,1 1-1 0 0,-1-1 1 0 0,1 1 0 0 0,0 0 0 0 0,-1-1 0 0 0,1 1 0 0 0,0-1 0 0 0,-1 1 0 0 0,1 0-1 0 0,0-1 1 0 0,-1 1-26 0 0,-1 4 100 0 0,-5 4 110 0 0,-9 0 155 0 0,2-1-99 0 0,6-2-121 0 0,1 3 21 0 0,-1 5 157 0 0,-1 1 13 0 0,2-6-153 0 0,5-7-126 0 0,0 0 1 0 0,0 1 0 0 0,1-1 0 0 0,-1 1-1 0 0,1-1 1 0 0,0 1 0 0 0,0-1 0 0 0,0 1 0 0 0,0 0-1 0 0,0 0 1 0 0,1-1 0 0 0,-1 1 0 0 0,1 0-1 0 0,-1 1-57 0 0,0 24 482 0 0,2-9-194 0 0,0 2 11 0 0,2-16-136 0 0,7 8-3 0 0,-5 0-6 0 0,6-7-23 0 0,-7 0-56 0 0,-3-5-70 0 0,-1-1 0 0 0,0 1 0 0 0,0-1-1 0 0,1 0 1 0 0,-1 1 0 0 0,0-1 0 0 0,0 1-1 0 0,1-1 1 0 0,-1 0 0 0 0,1 1-1 0 0,-1-1 1 0 0,0 0 0 0 0,1 1 0 0 0,-1-1-1 0 0,1 0 1 0 0,-1 0 0 0 0,1 0-1 0 0,-1 1 1 0 0,0-1 0 0 0,1 0 0 0 0,-1 0-1 0 0,1 0 1 0 0,-1 0 0 0 0,1 0-1 0 0,-1 0 1 0 0,1 0 0 0 0,-1 0 0 0 0,1 0-1 0 0,-1 0 1 0 0,1 0 0 0 0,-1 0 0 0 0,1 0-5 0 0,11 0 89 0 0,-9 1-56 0 0,0-1 1 0 0,1 0-1 0 0,-1 0 1 0 0,0 0-1 0 0,0 0 1 0 0,1-1-1 0 0,-1 1 1 0 0,0-1-1 0 0,0 0 1 0 0,1 0-34 0 0,4-4 76 0 0,-7 4-59 0 0,0 0-1 0 0,1 0 1 0 0,-1 1 0 0 0,1-1-1 0 0,-1 0 1 0 0,1 1-1 0 0,-1-1 1 0 0,1 1 0 0 0,0-1-1 0 0,-1 1 1 0 0,1-1 0 0 0,0 1-1 0 0,-1 0 1 0 0,1 0-17 0 0,0 0 11 0 0,0 0 1 0 0,0 0 0 0 0,0-1-1 0 0,0 1 1 0 0,-1-1-1 0 0,1 1 1 0 0,0-1 0 0 0,0 0-1 0 0,-1 0 1 0 0,1 1-1 0 0,0-1 1 0 0,-1 0-1 0 0,1 0 1 0 0,0-1-12 0 0,20-21 118 0 0,-19 19-108 0 0,1 0-1 0 0,-1 1 1 0 0,0 0-1 0 0,1-1 1 0 0,-1 1-1 0 0,1 1 1 0 0,2-2-10 0 0,-3 2-1 0 0,0 0 1 0 0,0 0 0 0 0,0 0 0 0 0,0 0-1 0 0,-1 0 1 0 0,2-2 0 0 0,14-19-97 0 0,-4-3-91 0 0,-1-1-89 0 0,-3 6-46 0 0,-8 16 262 0 0,-1 1 0 0 0,0 0 0 0 0,-1-1 0 0 0,1 1 1 0 0,-1 0-1 0 0,0-1 0 0 0,0 1 0 0 0,0 0 0 0 0,-1-4 61 0 0,0-9-212 0 0,1-12-335 0 0,0 27 253 0 0,0 2 12 0 0,0 0 62 0 0,0 0 27 0 0,0 0 8 0 0,0 0 11 0 0,3 2 46 0 0,3 7 74 0 0,-1 7-85 0 0,-3 3 5 0 0,-2-4 88 0 0,0-13 45 0 0,0 0-2 0 0,0-1 0 0 0,0 1 0 0 0,0-1 0 0 0,1 1 0 0 0,-1-1 1 0 0,0 1-1 0 0,1-1 0 0 0,0 1 0 0 0,-1-1 0 0 0,1 1 0 0 0,0-1 1 0 0,0 1-1 0 0,-1-1 3 0 0,7 12-29 0 0,-6-6 27 0 0,0 0 0 0 0,0 0 0 0 0,-1 0 0 0 0,0 0 0 0 0,0 4 2 0 0,0 4 0 0 0,-1-15 0 0 0,1 1 0 0 0,0-1 0 0 0,0 1 0 0 0,0-1 0 0 0,0 1 0 0 0,0-1 0 0 0,0 1 0 0 0,0-1 0 0 0,0 1 0 0 0,0-1 0 0 0,1 1-1 0 0,-1-1 1 0 0,0 1 0 0 0,0-1 0 0 0,0 1 0 0 0,1-1 0 0 0,-1 1 0 0 0,0-1 0 0 0,0 0 0 0 0,1 1 0 0 0,-1-1 0 0 0,0 1 0 0 0,1-1 0 0 0,-1 0 0 0 0,1 1 0 0 0,-1-1 0 0 0,0 0 0 0 0,1 1 0 0 0,-1-1 0 0 0,8 8 15 0 0,-3 13 44 0 0,-2-17-46 0 0,-2-4-16 0 0,1 2 10 0 0,8 26 87 0 0,5 6 18 0 0,-4-21-38 0 0,-9-10-219 0 0,0-1 83 0 0,1 0 87 0 0,-2-1 93 0 0,1 1 160 0 0,-1-1-232 0 0,-1-1-50 0 0,0 1-51 0 0,1-1-55 0 0,0 1-66 0 0,-1 0-75 0 0,1-1 35 0 0,0 1-40 0 0,-1 0-44 0 0,1 0-47 0 0,0 0-50 0 0,0 0-52 0 0,1 0-55 0 0,-1 0-59 0 0,3 3-954 0 0,5 5-872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5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12096 0 0,'0'0'356'0'0,"0"0"-130"0"0,0 0-104 0 0,0 1-35 0 0,0 3-52 0 0,-1 4-28 0 0,0 16 36 0 0,1-19-21 0 0,0-1-1 0 0,1 0 1 0 0,-1 0-1 0 0,1 0 1 0 0,1 4-22 0 0,7 22 56 0 0,-2 1 99 0 0,-1 2 82 0 0,-1 1 69 0 0,0-7-19 0 0,5 20 201 0 0,-7-29-304 0 0,2 12 170 0 0,6 4 57 0 0,-6-17-171 0 0,0 1 0 0 0,-1 0 0 0 0,0-1 0 0 0,-1 11-240 0 0,1 1 667 0 0,5 15-667 0 0,-5-28 130 0 0,-1-9-69 0 0,-2-1 0 0 0,1 1-1 0 0,-1-1 1 0 0,0 1 0 0 0,0 0-1 0 0,-1 0-60 0 0,0 8 115 0 0,0 9 22 0 0,3-3-58 0 0,2-5-33 0 0,-3-13-41 0 0,-1 0 0 0 0,0 1 0 0 0,0-1 0 0 0,0 0 0 0 0,0 1 0 0 0,-1-1 0 0 0,1 1-1 0 0,-1 1-4 0 0,2 13 59 0 0,4-1-37 0 0,0-3-2 0 0,-4 2 33 0 0,-2-14 4 0 0,0 0-46 0 0,0 0-45 0 0,0 0-47 0 0,0 0-48 0 0,0 0-48 0 0,0 0-50 0 0,0 0-50 0 0,0 0-51 0 0,0 0-53 0 0,0 0-52 0 0,0 0-55 0 0,0 0-54 0 0,0 0-57 0 0,0 0-55 0 0,0 0-59 0 0,0 4-1496 0 0,0 4-1268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6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7136 0 0,'0'0'208'0'0,"0"3"-10"0"0,1 4-160 0 0,6-1-35 0 0,-1 0 4 0 0,-4 1 37 0 0,-2-5 38 0 0,2 1 92 0 0,9 5 90 0 0,13 6 253 0 0,-14-9-322 0 0,-10-5-192 0 0,16 4 490 0 0,13-5 316 0 0,-8 0-258 0 0,-12 2-374 0 0,3 0 7 0 0,-3-2-28 0 0,-1 0 13 0 0,1-1 47 0 0,0-1-83 0 0,4-1 115 0 0,22-9 405 0 0,-26 8-505 0 0,-1 1-54 0 0,0-2 48 0 0,5 0 124 0 0,5-5 168 0 0,-8 2-224 0 0,4-4-52 0 0,4-5-54 0 0,-7 7-38 0 0,0-2 81 0 0,-6 3-94 0 0,0 2-25 0 0,8 0 2 0 0,0-17 25 0 0,-10 21-56 0 0,-1 0 4 0 0,-1-2-6 0 0,-2-16 56 0 0,2 14-43 0 0,-2-2-7 0 0,-12-6-5 0 0,9 10 2 0 0,3 5 0 0 0,1 1 0 0 0,0-1 0 0 0,0 1 0 0 0,-1-1 0 0 0,1 1 0 0 0,0 0 0 0 0,-1-1 0 0 0,1 1 0 0 0,0 0 0 0 0,-1-1 0 0 0,1 1 0 0 0,0 0 0 0 0,-1-1 0 0 0,1 1 0 0 0,-1 0 0 0 0,1 0 0 0 0,-1-1 0 0 0,1 1 0 0 0,-1 0 0 0 0,1 0 0 0 0,-1 0 0 0 0,1 0 0 0 0,-1 0 0 0 0,1 0 0 0 0,-1 0 0 0 0,1-1 0 0 0,-1 1 0 0 0,1 1 0 0 0,-1-1 0 0 0,1 0 0 0 0,0 0 0 0 0,-1 0 0 0 0,-1 0-6 0 0,0 0 1 0 0,0 0-1 0 0,1 1 1 0 0,-1-1-1 0 0,0 1 1 0 0,1-1-1 0 0,-1 1 1 0 0,0-1-1 0 0,1 1 1 0 0,-1 0-1 0 0,1 0 0 0 0,-1 0 1 0 0,1 0-1 0 0,-1 0 6 0 0,-5 3-36 0 0,-6 1-33 0 0,8 6 37 0 0,-9-6-27 0 0,12-3 53 0 0,-1 0-1 0 0,0 1 1 0 0,0-1 0 0 0,1 0-1 0 0,-1 1 1 0 0,1 0-1 0 0,0 0 1 0 0,-1-1 0 0 0,2 1-1 0 0,-1 0 1 0 0,0 1-1 0 0,0-1 1 0 0,1 0-1 0 0,0 0 1 0 0,-1 4 6 0 0,-11 19 2 0 0,0-11-2 0 0,11-13 0 0 0,0-1 0 0 0,1 1 0 0 0,-1 0 0 0 0,1 0 0 0 0,-1 0 0 0 0,1 0 0 0 0,0 0 0 0 0,0 0 0 0 0,-1 0 0 0 0,1 1 0 0 0,0 1 0 0 0,1 0 0 0 0,-1 0 0 0 0,1 0 0 0 0,-1 1 0 0 0,1 3 0 0 0,-2 23 0 0 0,-3-15 0 0 0,3-10 3 0 0,1 0-1 0 0,-1 0 1 0 0,1 1-1 0 0,0-1 1 0 0,0 1 0 0 0,1 5-3 0 0,-1 0 29 0 0,0 7 37 0 0,1-15-42 0 0,0 0 0 0 0,1 0-1 0 0,-1 1 1 0 0,1-1-1 0 0,0 0 1 0 0,0 3-24 0 0,4 4 39 0 0,2 7 34 0 0,-5-2 26 0 0,-1-9-88 0 0,1 0 36 0 0,7 8 126 0 0,16 10 313 0 0,-15-16-291 0 0,-8-7-166 0 0,-1-1 0 0 0,1 1 0 0 0,0 0 1 0 0,0-1-1 0 0,0 0 0 0 0,0 1 0 0 0,2 0-29 0 0,10 1 36 0 0,-13-4-37 0 0,-1 1 0 0 0,1 0-1 0 0,0 0 1 0 0,-1 0 0 0 0,1 0 0 0 0,-1 0 0 0 0,1 0 0 0 0,-1 0 0 0 0,1 0 0 0 0,-1 0 0 0 0,1 1 0 0 0,-1-1 0 0 0,1 0 0 0 0,-1 0 0 0 0,1 0 0 0 0,-1 1 0 0 0,0-1 0 0 0,1 0 0 0 0,-1 0 0 0 0,1 1 0 0 0,-1-1 0 0 0,0 0 0 0 0,1 1 0 0 0,-1-1 0 0 0,1 1 0 0 0,-1-1 0 0 0,0 0 0 0 0,0 1 0 0 0,1-1 1 0 0,7 8-69 0 0,-5-8 62 0 0,0 1-1 0 0,0 0 1 0 0,0-1 0 0 0,0 0 0 0 0,0 1-1 0 0,1-1 1 0 0,0-1 7 0 0,17-1 33 0 0,5-9 60 0 0,-18 9-65 0 0,0 2-38 0 0,0-1-44 0 0,0-1-49 0 0,0-3-27 0 0,4-3 14 0 0,-4 3 0 0 0,-5 3 23 0 0,1 0-34 0 0,1-1-107 0 0,-1 2-91 0 0,-1 0 24 0 0,0 0-54 0 0,-1 0-48 0 0,1 1-42 0 0,2-1-547 0 0,0-1-96 0 0,6-2-758 0 0,7-5-1044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21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1342 737 7568 0 0,'0'0'166'0'0,"0"0"29"0"0,0 0 14 0 0,0 0 42 0 0,0 0 126 0 0,0 0 58 0 0,2 2 12 0 0,9 9 5 0 0,-10-9-222 0 0,0-1-52 0 0,0 1-46 0 0,0 0-37 0 0,-1 2 20 0 0,-1 1-55 0 0,1-4-13 0 0,0 0 44 0 0,-1 0-64 0 0,1 0 1 0 0,0-1 0 0 0,0 1-1 0 0,0 0 1 0 0,1-1 0 0 0,-1 1-1 0 0,0 0 1 0 0,0 0 0 0 0,0-1-1 0 0,0 1 1 0 0,1-1-1 0 0,-1 1 1 0 0,0 0 0 0 0,1-1-1 0 0,-1 1 1 0 0,0-1 0 0 0,1 1-1 0 0,-1 0 1 0 0,1-1 0 0 0,-1 1-1 0 0,1-1 1 0 0,-1 1 0 0 0,1-1-1 0 0,-1 0 1 0 0,1 1 0 0 0,-1-1-28 0 0,1 1 26 0 0,0-1 1 0 0,-1 0-1 0 0,1 1 0 0 0,-1-1 1 0 0,1 1-1 0 0,-1-1 1 0 0,1 1-1 0 0,-1-1 1 0 0,1 1-1 0 0,-1-1 1 0 0,0 1-1 0 0,1-1 0 0 0,-1 1 1 0 0,0 0-1 0 0,0-1 1 0 0,1 1-1 0 0,-1 0 1 0 0,0-1-1 0 0,0 1 1 0 0,0 0-1 0 0,0-1 0 0 0,0 1 1 0 0,0 0-1 0 0,0-1 1 0 0,0 1-1 0 0,0 0-26 0 0,0 2 84 0 0,0 1 87 0 0,0 0 108 0 0,0 5 456 0 0,1-6-523 0 0,-1-1-85 0 0,0 0-62 0 0,1 1-75 0 0,0-2-90 0 0,4 8 206 0 0,-4-8-84 0 0,0 0 0 0 0,0 1 0 0 0,-1-1 0 0 0,1 1 0 0 0,0-1 0 0 0,0 1 0 0 0,-1-1 0 0 0,1 1 0 0 0,-1 0 0 0 0,0-1 0 0 0,1 1 0 0 0,-1-1 0 0 0,0 1 1 0 0,0 0-23 0 0,0 17 267 0 0,0 9 266 0 0,0-27-516 0 0,0 0 1 0 0,0-1 0 0 0,0 1 0 0 0,0 0 0 0 0,0-1-1 0 0,0 1 1 0 0,0 0 0 0 0,0 0 0 0 0,-1-1 0 0 0,1 1 0 0 0,0-1-1 0 0,0 1 1 0 0,-1 0 0 0 0,1-1 0 0 0,0 1 0 0 0,-1-1-1 0 0,1 1 1 0 0,0 0 0 0 0,-1-1 0 0 0,1 1 0 0 0,-1-1 0 0 0,1 0-1 0 0,-1 1 1 0 0,1-1 0 0 0,-1 1 0 0 0,0-1-18 0 0,-4 5 193 0 0,2 6-61 0 0,3 31 255 0 0,0-21-155 0 0,1-16-201 0 0,-1-3-16 0 0,-4 5 23 0 0,-6 11 54 0 0,9-14-86 0 0,0 0-1 0 0,1 0 1 0 0,-1 0-1 0 0,1 0 0 0 0,-1 0 1 0 0,2 0-1 0 0,-1 0 0 0 0,0 2-5 0 0,1 0 45 0 0,-4 0 9 0 0,-10 4-58 0 0,5-8-34 0 0,3-1-49 0 0,5-1 86 0 0,-2 0-118 0 0,1 0-120 0 0,-1 0-32 0 0,0 0 74 0 0,1 0 50 0 0,-3-1-201 0 0,2 1 155 0 0,1-1-103 0 0,0 1 95 0 0,1-1-43 0 0,-1 0-122 0 0,1 0-51 0 0,-1 0-46 0 0,1 0-41 0 0,0-1-146 0 0,-1 0-40 0 0,1 0-177 0 0,0-1-476 0 0</inkml:trace>
  <inkml:trace contextRef="#ctx0" brushRef="#br0" timeOffset="322.87">1263 342 9072 0 0,'0'0'200'0'0,"0"0"33"0"0,0 0 15 0 0,0 0 21 0 0,0 0 62 0 0,0 0 21 0 0,-3 0 7 0 0,-7 0-27 0 0,7 0-118 0 0,3 0-48 0 0,0 0-8 0 0,0 0-75 0 0,0 0-56 0 0,0 3-93 0 0,0 1-7 0 0,1-2-82 0 0,-1 1-95 0 0,1-2 72 0 0,0 0-43 0 0,0-1-45 0 0,0 1-42 0 0,1 0-415 0 0,1-1-289 0 0,3 0-668 0 0</inkml:trace>
  <inkml:trace contextRef="#ctx0" brushRef="#br0" timeOffset="754.02">1689 753 6272 0 0,'0'0'141'0'0,"0"0"23"0"0,0 0 11 0 0,0 2-29 0 0,0 5-95 0 0,2-1 33 0 0,1-1 35 0 0,0 1 77 0 0,1 2 60 0 0,-1-2 56 0 0,0-2 54 0 0,4 1 112 0 0,-2 0 115 0 0,-4 4-233 0 0,0-3-161 0 0,0-1-36 0 0,1 0-2 0 0,2 2 34 0 0,3 6 116 0 0,-6-2-29 0 0,-1-4-102 0 0,0-5-127 0 0,0 0 1 0 0,-1 1 0 0 0,2-1 0 0 0,-1 0 0 0 0,0 0 0 0 0,0 0 0 0 0,1 0 0 0 0,-1 0-1 0 0,1 1 1 0 0,0 0-54 0 0,4 4 151 0 0,0 4 65 0 0,-2 5 51 0 0,-3-12-199 0 0,0 4 2 0 0,0-3 3 0 0,0 2 66 0 0,0 3 101 0 0,0 0-120 0 0,0 5 60 0 0,0 1 48 0 0,0-2 40 0 0,3-9-106 0 0,-2-4-144 0 0,7 10 64 0 0,-6-5-23 0 0,-1 0 19 0 0,0 2 43 0 0,-1-6 14 0 0,0 3-86 0 0,0 0-46 0 0,0-1 37 0 0,0-1 46 0 0,0-1 69 0 0,0 0 41 0 0,0 1 72 0 0,0-2 85 0 0,0 1 96 0 0,-3-2-320 0 0,3 0-124 0 0,-1 0-1 0 0,1 0 1 0 0,-1 0 0 0 0,1 0 0 0 0,-1 0-1 0 0,1 0 1 0 0,-1 0 0 0 0,1 0 0 0 0,-1 0-1 0 0,1 0 1 0 0,0 0 0 0 0,-1 0 0 0 0,1-1-1 0 0,-1 1 1 0 0,1 0 0 0 0,-1 0-1 0 0,1 0 1 0 0,0-1 0 0 0,-1 1 0 0 0,1 0-1 0 0,0 0 1 0 0,-1-1 0 0 0,1 1 0 0 0,0 0-1 0 0,-1-1 1 0 0,1 1 0 0 0,0-1 0 0 0,-1 1-1 0 0,1 0 1 0 0,0-1 0 0 0,0 1 0 0 0,0-1-5 0 0,-2-28 170 0 0,3-1-150 0 0,-2 20-19 0 0,1 5 0 0 0,-1 0 0 0 0,1 0 1 0 0,0 1-1 0 0,0-1 0 0 0,0 0 0 0 0,1 0 0 0 0,0 1 0 0 0,0-1 0 0 0,1-2-1 0 0,27-27 53 0 0,-26 27-53 0 0,1 0 0 0 0,-1 0 1 0 0,-1-1-1 0 0,1 0 0 0 0,0 0 0 0 0,-1 1-1 0 0,1 0 1 0 0,1 0 0 0 0,0-1 0 0 0,-1 3-9 0 0,1 1-1 0 0,0-1 0 0 0,0 1 1 0 0,0 0-1 0 0,1 0 0 0 0,-1 1 0 0 0,1-1 1 0 0,0 1-1 0 0,3-2 10 0 0,-2 1-19 0 0,1 0 0 0 0,-1-1 1 0 0,0 0-1 0 0,2-2 19 0 0,-1-1-11 0 0,-4 5-1 0 0,0 0 1 0 0,1 0-1 0 0,-1 0 1 0 0,1 0-1 0 0,-1 0 1 0 0,1 0 11 0 0,28-13-80 0 0,-29 15 77 0 0,0 1-1 0 0,0-1 1 0 0,1 0 0 0 0,-1 1-1 0 0,0 0 1 0 0,0-1-1 0 0,0 1 1 0 0,1 1 0 0 0,-1-1-1 0 0,1 0 4 0 0,7 1-39 0 0,-9-1 38 0 0,0 0 0 0 0,0 0 0 0 0,0 1 0 0 0,-1-1 0 0 0,1 0 0 0 0,0 1 0 0 0,-1 0 0 0 0,1-1 0 0 0,0 1 0 0 0,-1 0 0 0 0,1 0 0 0 0,-1 0 0 0 0,1 0 1 0 0,0 0 0 0 0,-1 0-1 0 0,1 0 0 0 0,-1-1 0 0 0,1 1 0 0 0,-1 0 1 0 0,1-1-1 0 0,0 1 0 0 0,0-1 0 0 0,-1 1 0 0 0,1-1 0 0 0,0 0 1 0 0,0 1-1 0 0,0-1 1 0 0,13 2-43 0 0,1 11 33 0 0,-7-5 11 0 0,-8-6-5 0 0,1-1 1 0 0,0 0-1 0 0,0 1 1 0 0,-1 0 0 0 0,1-1-1 0 0,-1 1 1 0 0,1 0-1 0 0,-1 0 1 0 0,0 0-1 0 0,1 0 1 0 0,-1 0 0 0 0,0 0-1 0 0,-1 0 1 0 0,1 0-1 0 0,0 0 1 0 0,-1 1-1 0 0,1-1 1 0 0,-1 0 0 0 0,1 2 3 0 0,1 11 0 0 0,3-6-1 0 0,-4-8 0 0 0,0 0 1 0 0,0 1-1 0 0,0-1 0 0 0,0 1 1 0 0,-1-1-1 0 0,1 1 0 0 0,0-1 0 0 0,-1 1 1 0 0,1 0-1 0 0,-1-1 0 0 0,0 1 0 0 0,0-1 1 0 0,1 1-1 0 0,-1 0 1 0 0,0 11-34 0 0,0 37 15 0 0,0-43 19 0 0,0-6 0 0 0,0 1 0 0 0,0-1 0 0 0,0 1 0 0 0,0 0 0 0 0,0-1 0 0 0,0 1 0 0 0,0 0 0 0 0,-1-1 0 0 0,1 1 0 0 0,0 0 0 0 0,-1-1 0 0 0,0 2 0 0 0,-10 2 10 0 0,11-4-7 0 0,0 0 0 0 0,-1 0 0 0 0,1-1 0 0 0,0 1 0 0 0,-1 0 0 0 0,1 0 1 0 0,0 0-1 0 0,0 0 0 0 0,0-1 0 0 0,0 1 0 0 0,0 0 0 0 0,0 0 0 0 0,0 0 0 0 0,0 0-3 0 0,0 33 24 0 0,0-27-52 0 0,0-3-36 0 0,0-1-107 0 0,0-3 122 0 0,0 0-14 0 0,0 0-24 0 0,0 0-42 0 0,0 1-17 0 0,0-1-44 0 0,0 1-48 0 0,0-1-54 0 0,0 1-60 0 0,0 0-54 0 0,0 0-48 0 0,0 1-43 0 0,0-1-147 0 0,0 1-42 0 0,0 0-178 0 0,0 2-477 0 0</inkml:trace>
  <inkml:trace contextRef="#ctx0" brushRef="#br0" timeOffset="1760.97">3172 689 9616 0 0,'0'0'216'0'0,"0"0"32"0"0,0 0 12 0 0,2 3 44 0 0,9 10 121 0 0,-6 0 50 0 0,2-8-162 0 0,-7-5-293 0 0,1 0 0 0 0,-1 1 1 0 0,1-1-1 0 0,-1 0 0 0 0,0 0 0 0 0,1 1 1 0 0,-1-1-1 0 0,1 0 0 0 0,-1 1 0 0 0,0-1 1 0 0,0 0-1 0 0,1 1 0 0 0,-1-1 0 0 0,0 1 1 0 0,1-1-1 0 0,-1 1 0 0 0,0-1 0 0 0,0 1 1 0 0,0-1-1 0 0,0 0 0 0 0,1 1 0 0 0,-1-1 1 0 0,0 1-1 0 0,0-1 0 0 0,0 1 0 0 0,0-1 1 0 0,0 1-1 0 0,0-1 0 0 0,0 1 0 0 0,0-1 1 0 0,0 1-1 0 0,-1 0-20 0 0,1 11 352 0 0,-1-9-255 0 0,1 0-1 0 0,0 0 1 0 0,0 0 0 0 0,0 1-1 0 0,0-1 1 0 0,1 0 0 0 0,-1 0-1 0 0,1 0 1 0 0,0 1 0 0 0,0-1-97 0 0,4 5 207 0 0,1 2 79 0 0,-4 4 59 0 0,-2-6-83 0 0,0 1-33 0 0,0 7 149 0 0,0 0-82 0 0,0 22 306 0 0,0-24-393 0 0,0 0 35 0 0,0-11-218 0 0,0-1 0 0 0,0 1-1 0 0,0-1 1 0 0,0 1 0 0 0,-1-1-1 0 0,1 1 1 0 0,-1 0-26 0 0,-4 2 71 0 0,2 1 18 0 0,6 9 12 0 0,0-6-31 0 0,-1 6 35 0 0,0 20 126 0 0,-1-35-200 0 0,1 0-42 0 0,2 0-43 0 0,2 0-84 0 0,-3 0-150 0 0,-3 0 211 0 0,0 0-7 0 0,0 0-23 0 0,0 0-44 0 0,0 0-18 0 0,0 0-45 0 0,0 0-53 0 0,0 0-57 0 0,0 0-64 0 0,0 0-59 0 0,0 0-51 0 0,0 0-46 0 0,0 0-160 0 0,0 0-44 0 0,0 0-194 0 0,0 0-519 0 0</inkml:trace>
  <inkml:trace contextRef="#ctx0" brushRef="#br0" timeOffset="3108.04">3708 374 11056 0 0,'-2'0'248'0'0,"0"0"-155"0"0,1 0-49 0 0,0 0-50 0 0,1 0-77 0 0,0 0 72 0 0,-1 0 46 0 0,-2 0 68 0 0,0 0 63 0 0,-1 0 86 0 0,-2 0 101 0 0,-2 0 118 0 0,8 0-224 0 0</inkml:trace>
  <inkml:trace contextRef="#ctx0" brushRef="#br0" timeOffset="3897.68">5917 532 6176 0 0,'0'0'177'0'0,"-3"-3"0"0"0,2 2-143 0 0,-2-2-8 0 0,-6-3-89 0 0,4 4 109 0 0,-1 1 106 0 0,3 1-23 0 0,-1 0 42 0 0,-5-2 192 0 0,-1-3-57 0 0,2 1 32 0 0,3 12 162 0 0,4-7-456 0 0,0-1 1 0 0,0 1 0 0 0,-1-1 0 0 0,1 1 0 0 0,0-1-1 0 0,0 0 1 0 0,-1 1 0 0 0,1-1 0 0 0,0 0-1 0 0,-1 0 1 0 0,1 0 0 0 0,0 0 0 0 0,-1 0-1 0 0,1-1 1 0 0,-1 1-45 0 0,1 0 42 0 0,-1-1 0 0 0,1 1 0 0 0,0 0 0 0 0,0 0 0 0 0,-1 0 0 0 0,1 0-1 0 0,0 0 1 0 0,0 0 0 0 0,-1 1 0 0 0,1-1 0 0 0,0 0 0 0 0,0 1 0 0 0,-1-1 0 0 0,1 1 0 0 0,-1 0-42 0 0,-3 9 386 0 0,-3-5-195 0 0,-9 4-35 0 0,13-7-108 0 0,-6 3 52 0 0,7-4-79 0 0,1 0 0 0 0,0 0 0 0 0,-1 0-1 0 0,1 0 1 0 0,0 1 0 0 0,0-1 0 0 0,0 1 0 0 0,0-1 0 0 0,0 1-21 0 0,-3 4 45 0 0,1-3-9 0 0,1 0 0 0 0,0 1 0 0 0,0-1 0 0 0,0 1 0 0 0,0 1-36 0 0,-7 17 162 0 0,7-13-110 0 0,-1-1 0 0 0,0 0 0 0 0,0 0 0 0 0,-5 7-52 0 0,-5 7 119 0 0,7-13-62 0 0,5-4-26 0 0,-1 1 0 0 0,1-1 1 0 0,0 1-1 0 0,0-1 0 0 0,0 1 1 0 0,0 5-32 0 0,1-5 26 0 0,-1 0 1 0 0,1 0 0 0 0,-1 0 0 0 0,0 0 0 0 0,-1-1 0 0 0,-2 6-27 0 0,3-8 16 0 0,0 1-1 0 0,0-1 1 0 0,0 1-1 0 0,0 0 1 0 0,1 0-1 0 0,-1 0 1 0 0,1 0 0 0 0,0 0-16 0 0,-2 9 38 0 0,-4 0 15 0 0,6-12-44 0 0,0 1 1 0 0,1-1-1 0 0,-1 1 1 0 0,0-1 0 0 0,1 1-1 0 0,-1-1 1 0 0,1 1-1 0 0,-1-1 1 0 0,1 1-1 0 0,0-1 1 0 0,0 1-1 0 0,-1-1 1 0 0,1 1-10 0 0,0 5 47 0 0,0-5-31 0 0,0 0 0 0 0,0 1 0 0 0,0-1 0 0 0,0 0 0 0 0,0 0 0 0 0,0 0 0 0 0,1 0 0 0 0,-1 0 0 0 0,1 1 0 0 0,0 0-16 0 0,4 6 53 0 0,3 5 72 0 0,5 10 97 0 0,-10-17-156 0 0,-3-7-60 0 0,1 1 1 0 0,-1-1-1 0 0,0 1 0 0 0,0-1 0 0 0,0 1 1 0 0,1-1-1 0 0,-1 1 0 0 0,0-1 0 0 0,0 1 1 0 0,1-1-1 0 0,-1 0 0 0 0,0 1 0 0 0,1-1 1 0 0,-1 0-1 0 0,1 1 0 0 0,-1-1 0 0 0,0 0 1 0 0,1 1-1 0 0,-1-1 0 0 0,1 0 0 0 0,-1 0 1 0 0,1 1-1 0 0,-1-1 0 0 0,1 0 0 0 0,-1 0 1 0 0,1 0-1 0 0,-1 0 0 0 0,1 0 0 0 0,-1 0 1 0 0,1 0-1 0 0,-1 0 0 0 0,1 0 0 0 0,-1 0 1 0 0,1 0-1 0 0,-1 0 0 0 0,1 0 0 0 0,-1 0 1 0 0,1 0-7 0 0,14 3 142 0 0,-1 7 20 0 0,-14-10-157 0 0,0 0 1 0 0,0 1 0 0 0,1-1 0 0 0,-1 0 0 0 0,0 0 0 0 0,0 0 0 0 0,1 1-1 0 0,-1-1 1 0 0,0 0 0 0 0,0 0 0 0 0,1 0 0 0 0,-1 0 0 0 0,0 0-1 0 0,1 0 1 0 0,-1 1 0 0 0,0-1 0 0 0,1 0 0 0 0,-1 0 0 0 0,0 0-1 0 0,1 0 1 0 0,-1 0 0 0 0,0 0 0 0 0,1 0 0 0 0,-1 0 0 0 0,0 0 0 0 0,1-1-6 0 0,4 2 49 0 0,16 0 78 0 0,-5-5 41 0 0,-8-1-76 0 0,2-1 40 0 0,3 4 36 0 0,-2 0-20 0 0,-1-2-37 0 0,10-8 35 0 0,0 1-23 0 0,-14 9-76 0 0,-4 1-28 0 0,1 0 1 0 0,-1 1-1 0 0,0-1 1 0 0,0 0-1 0 0,0 0 1 0 0,1-1-1 0 0,-1 1 1 0 0,0 0-1 0 0,0-1 1 0 0,-1 1-1 0 0,1-1 1 0 0,0 1-1 0 0,0-1 1 0 0,-1 0-20 0 0,18-16 104 0 0,-7 8 18 0 0,0-1-1 0 0,-1-1 1 0 0,-1 0-1 0 0,3-4-121 0 0,-7 7 19 0 0,-2 4-17 0 0,0-1-1 0 0,0 1 0 0 0,-1-1 0 0 0,0 0 1 0 0,2-4-2 0 0,-2-3 0 0 0,-2 9 0 0 0,0 0 0 0 0,1 0 0 0 0,-1 0 0 0 0,1 0 0 0 0,-1 0 0 0 0,1 1 0 0 0,0-1 0 0 0,1 0 0 0 0,3-9 0 0 0,0 0 0 0 0,0 0 0 0 0,2-13 0 0 0,-5 18 0 0 0,-1-11-13 0 0,-2 18 8 0 0,0 0 0 0 0,0-1 1 0 0,0 1-1 0 0,1-1 0 0 0,-1 1 0 0 0,0-1 1 0 0,0 1-1 0 0,1 0 0 0 0,-1-1 1 0 0,1 0 4 0 0,5-5-14 0 0,-1-3 3 0 0,-3-1-26 0 0,-2-8-41 0 0,3 22 43 0 0,2 4 71 0 0,9 16 111 0 0,-7-9-109 0 0,-7-14-38 0 0,13 35-146 0 0,-10-25 98 0 0,4 11-81 0 0,-3-8 58 0 0,6 21 7 0 0,1-15 64 0 0,-8-14 0 0 0,0-1 0 0 0,-1 0 0 0 0,0 1 0 0 0,1-1 0 0 0,-1 3 0 0 0,0 10 1 0 0,-2-1 24 0 0,4-5 29 0 0,22 21 186 0 0,-20-19-146 0 0,-2-2-62 0 0,7 12-30 0 0,2-7-2 0 0,-11-14-50 0 0,0 0 38 0 0,0 0 94 0 0,-1-1-37 0 0,0 0-48 0 0,1 1-33 0 0,1 1-40 0 0,0 0-24 0 0,1 1-39 0 0,2 2-44 0 0,0 0-49 0 0,-5-5 0 0 0,1 1-39 0 0,1 1-373 0 0,-1-1 83 0 0,1 0-53 0 0,1 1-728 0 0,3-1-581 0 0,2-2-1098 0 0</inkml:trace>
  <inkml:trace contextRef="#ctx0" brushRef="#br0" timeOffset="4649.55">7211 248 7976 0 0,'0'0'174'0'0,"0"-3"29"0"0,0 1-231 0 0,0 0 37 0 0,-1 0 110 0 0,1 0 115 0 0,0 1 92 0 0,0 1-14 0 0,0 1 35 0 0,0 3 777 0 0,0 0-365 0 0,0 0-342 0 0,0-1-153 0 0,1 0-96 0 0,-1-1-117 0 0,1 0-92 0 0,-1 1-105 0 0,1-1-114 0 0,4 6 410 0 0,1 2 60 0 0,-4 3 54 0 0,0-2-54 0 0,4 1 20 0 0,0 1 4 0 0,-4 1-28 0 0,-3 8 12 0 0,1 21 185 0 0,4-16-52 0 0,0-10-137 0 0,-2-11-105 0 0,0 1 0 0 0,0-1 0 0 0,-1 1 0 0 0,0 0 0 0 0,0-1 0 0 0,-1 1-109 0 0,0 11 244 0 0,0-1-66 0 0,0 34 217 0 0,0-26-174 0 0,2-1-10 0 0,4 7-1 0 0,0-1 6 0 0,-4-5 6 0 0,-2 36 384 0 0,0-51-458 0 0,1-2-44 0 0,2 0-21 0 0,1 1-14 0 0,2 5 28 0 0,-5 2 49 0 0,-1-9-75 0 0,0-5-49 0 0,0 1 0 0 0,0-1 0 0 0,0 0 0 0 0,0 0 0 0 0,0 0 0 0 0,1 0 0 0 0,-1 1 0 0 0,0-1 0 0 0,1 0 0 0 0,0 1-22 0 0,5 5 46 0 0,-1 1-27 0 0,-3 1 17 0 0,-2 8 43 0 0,0-16 139 0 0,0-2 30 0 0,0 0 0 0 0,0 0-24 0 0,0 0-100 0 0,0 0-41 0 0,0 0-10 0 0,0-2-13 0 0,0-6-50 0 0,0-15 6 0 0,3 9 24 0 0,2 6-31 0 0,-4 7-5 0 0,0-1-1 0 0,0 1 1 0 0,-1-1 0 0 0,1 1-1 0 0,0-1 1 0 0,0 1 0 0 0,-1-1-1 0 0,1 0 1 0 0,-1 1-1 0 0,0-1 1 0 0,1 0 0 0 0,-1 1-1 0 0,0-1 1 0 0,0 0 0 0 0,0 0-4 0 0,1-6 2 0 0,0-1 0 0 0,0 1 0 0 0,1 1 0 0 0,0-1 0 0 0,2-3-2 0 0,3-15 0 0 0,-2 13 0 0 0,0 1 0 0 0,0-1 0 0 0,1 1 0 0 0,4-6 0 0 0,4-8 0 0 0,-9 17-3 0 0,0 1 0 0 0,0 0 1 0 0,1 0-1 0 0,2-2 3 0 0,24-24-94 0 0,-15 19 30 0 0,-14 13 54 0 0,0 0 1 0 0,0 0 0 0 0,0 0-1 0 0,0 0 1 0 0,1 1-1 0 0,-1-1 1 0 0,1 1-1 0 0,-1 0 1 0 0,1 0 9 0 0,14-4-47 0 0,-8 2 40 0 0,10-4 23 0 0,-5 1 48 0 0,-14 5-56 0 0,1 0-1 0 0,0 0 1 0 0,0 1-1 0 0,0-1 1 0 0,-1 0 0 0 0,1 1-1 0 0,0 0 1 0 0,0-1-1 0 0,0 1 1 0 0,1 0-8 0 0,17 5 32 0 0,-17-4-32 0 0,6 2-52 0 0,0 1 0 0 0,-1 0 0 0 0,0 0 0 0 0,0 1 0 0 0,7 5 52 0 0,-9-6-28 0 0,15 12-74 0 0,-4 2 100 0 0,-5-5 50 0 0,1 5 5 0 0,-5 2-40 0 0,3 3-31 0 0,-9-20 2 0 0,0 1 0 0 0,0 0-1 0 0,0-1 1 0 0,0 1 0 0 0,-1 0-1 0 0,1 0 1 0 0,-1 0-1 0 0,0 1 17 0 0,2 7-45 0 0,3 4-16 0 0,-1-1 31 0 0,-2 2 47 0 0,-3-2 68 0 0,1-12-65 0 0,-1 0 1 0 0,0 0-1 0 0,0 0 1 0 0,0 0 0 0 0,0 0-1 0 0,-1-1 1 0 0,1 1-1 0 0,-1 0 1 0 0,1 0-1 0 0,-2 2-20 0 0,-3 4 14 0 0,4-8-14 0 0,0 0 0 0 0,0 1 1 0 0,0-1-1 0 0,1 1 0 0 0,-1-1 0 0 0,0 1 0 0 0,1-1 0 0 0,-1 1 1 0 0,1 0-1 0 0,-1-1 0 0 0,1 1 0 0 0,0-1 0 0 0,0 1 0 0 0,0 0 0 0 0,0 43-16 0 0,0-43-60 0 0,0-2 0 0 0,0 3 16 0 0,0 8 64 0 0,0-9 74 0 0,0-2 3 0 0,0 0-75 0 0,0 0-43 0 0,0 0-35 0 0,0 0-39 0 0,0 0-35 0 0,0 0-126 0 0,0 0-41 0 0,0 0-853 0 0,0 0 893 0 0,0 0 63 0 0,0 0 3 0 0,0 0-38 0 0,0 0 4 0 0,0 0-39 0 0,0 0-44 0 0,0 0-50 0 0,0 0-54 0 0,0 0-49 0 0,0 0-45 0 0,0 0-38 0 0,0 0-156 0 0,0 0-38 0 0,0 0-188 0 0,0 0-512 0 0</inkml:trace>
  <inkml:trace contextRef="#ctx0" brushRef="#br0" timeOffset="5071.13">8078 800 8640 0 0,'0'0'197'0'0,"0"0"24"0"0,3 0 17 0 0,26 1-77 0 0,-11-1-62 0 0,0 1 40 0 0,-5-1-13 0 0,-2 0 34 0 0,7-2 202 0 0,-11 1-129 0 0,0-1 40 0 0,5-4 163 0 0,-2 1 2 0 0,5 3 76 0 0,-7 3-293 0 0,5 0 11 0 0,-4-2-43 0 0,-2 0 11 0 0,0-1 55 0 0,16-10 452 0 0,-11 6-365 0 0,0 0-33 0 0,4-2 21 0 0,0-5-22 0 0,0 0-36 0 0,-11 10-221 0 0,-4 3-43 0 0,-1 0 0 0 0,1 0-1 0 0,0-1 1 0 0,-1 1 0 0 0,1 0-1 0 0,-1-1 1 0 0,1 1 0 0 0,0-1-1 0 0,-1 1 1 0 0,1 0 0 0 0,-1-1 0 0 0,1 1-1 0 0,-1-1 1 0 0,0 0 0 0 0,1 1-1 0 0,-1-1 1 0 0,1 1 0 0 0,-1-1-1 0 0,0 1 1 0 0,0-1 0 0 0,1 0-1 0 0,-1 0-7 0 0,2-4 24 0 0,-1 4-18 0 0,0 0-1 0 0,-1 0 1 0 0,1 0 0 0 0,0 0-1 0 0,0 1 1 0 0,-1-1-1 0 0,1 0 1 0 0,0 0 0 0 0,0 0-1 0 0,0 1 1 0 0,0-1-1 0 0,0 1 1 0 0,0-1 0 0 0,0 1-1 0 0,1-1-5 0 0,-1 0 6 0 0,0 1 0 0 0,0 0 0 0 0,0-1 0 0 0,0 1 0 0 0,0-1 0 0 0,-1 0 0 0 0,1 1 0 0 0,0-1 0 0 0,0 0 0 0 0,-1 1 0 0 0,1-1 0 0 0,0 0 0 0 0,0 0-6 0 0,1-12 80 0 0,-2-2-37 0 0,0-15 26 0 0,-2 15-69 0 0,-11-1 0 0 0,11 14 2 0 0,0 0 1 0 0,0 1-1 0 0,0-1 1 0 0,0 1 0 0 0,0 0-1 0 0,-1-1 1 0 0,1 1-1 0 0,0 0 1 0 0,-1 0-3 0 0,-7-4 30 0 0,-6-8-19 0 0,15 12-12 0 0,-1-1 1 0 0,1 1 0 0 0,-1-1 0 0 0,0 1 0 0 0,0 0 0 0 0,1 0 0 0 0,-1 0 0 0 0,0 0 0 0 0,0 0 0 0 0,0 0 0 0 0,0 0 0 0 0,0 1 0 0 0,-1-1 0 0 0,-4 0-9 0 0,0 1-1 0 0,0-1 0 0 0,0 1 0 0 0,-2 1 10 0 0,-22 0-36 0 0,29-1 31 0 0,0 0 1 0 0,1 0-1 0 0,-1 0 1 0 0,0 0-1 0 0,1 1 1 0 0,-1-1 0 0 0,0 1-1 0 0,1 0 1 0 0,-1-1-1 0 0,1 1 1 0 0,-1 0 0 0 0,1 0-1 0 0,0 0 1 0 0,-1 0 4 0 0,-6 4-14 0 0,-3-1-33 0 0,10-3 45 0 0,0-1 0 0 0,0 0 1 0 0,0 1-1 0 0,0-1 0 0 0,-1 1 0 0 0,1-1 0 0 0,0 1 0 0 0,0 0 0 0 0,0-1 0 0 0,1 1 1 0 0,-1 0-1 0 0,0 0 0 0 0,0 0 0 0 0,0-1 0 0 0,0 1 0 0 0,1 0 0 0 0,-1 0 1 0 0,0 1 1 0 0,-20 45 0 0 0,19-43 0 0 0,0-1 0 0 0,1 1 0 0 0,-1 0 0 0 0,1 0 0 0 0,0-1 0 0 0,-1 1 0 0 0,2 0 0 0 0,-1 0 0 0 0,0 0 0 0 0,1 3 0 0 0,0-4 3 0 0,0 0 0 0 0,0-1 0 0 0,0 1 1 0 0,-1 0-1 0 0,1 0 0 0 0,-1-1 1 0 0,0 1-1 0 0,1 0 0 0 0,-1-1 0 0 0,-1 1 1 0 0,1-1-1 0 0,0 1-3 0 0,0-1 9 0 0,-1 0 1 0 0,1 1-1 0 0,1-1 0 0 0,-1 0 1 0 0,0 1-1 0 0,0-1 1 0 0,1 0-1 0 0,0 1 0 0 0,-1-1 1 0 0,1 0-1 0 0,0 1 1 0 0,0 0-10 0 0,0 12 104 0 0,0 10 53 0 0,3-5-59 0 0,0-13-23 0 0,0 0 0 0 0,0 0 0 0 0,5 6-75 0 0,1 3 95 0 0,-6-11-69 0 0,-3-4-20 0 0,0 0 1 0 0,0-1-1 0 0,0 1 0 0 0,1-1 1 0 0,-1 1-1 0 0,1 0 0 0 0,-1-1 1 0 0,0 1-1 0 0,1-1 0 0 0,-1 1 0 0 0,1-1 1 0 0,-1 1-1 0 0,1-1 0 0 0,-1 1 1 0 0,1-1-1 0 0,-1 0 0 0 0,1 1 1 0 0,0-1-1 0 0,-1 0 0 0 0,1 1 1 0 0,0-1-1 0 0,0 0-6 0 0,3 3 23 0 0,0-1-5 0 0,-1 0 0 0 0,0 1 0 0 0,0-1 0 0 0,0 1 0 0 0,0 0 0 0 0,2 3-18 0 0,-2-3 16 0 0,-1 0 0 0 0,1 0 0 0 0,0-1 0 0 0,1 1 0 0 0,-1 0 0 0 0,3 1-16 0 0,25 12 136 0 0,-28-16-122 0 0,-1 1 0 0 0,1 0 0 0 0,-1 0 0 0 0,1-1 0 0 0,-1 1 0 0 0,1-1 0 0 0,0 0 0 0 0,1 0-14 0 0,21-1 73 0 0,-14 0-54 0 0,-8 1-14 0 0,-1 0-1 0 0,1 0 1 0 0,0 0-1 0 0,0-1 1 0 0,-1 1-1 0 0,1-1 1 0 0,0 1-1 0 0,-1-1 0 0 0,1 0 1 0 0,-1 0-1 0 0,1 0 1 0 0,0-1-5 0 0,-1 1 4 0 0,0 0 0 0 0,0 0 1 0 0,1 0-1 0 0,-1 0 0 0 0,0 0 1 0 0,1 1-1 0 0,-1-1 0 0 0,0 1 1 0 0,1 0-1 0 0,-1-1 0 0 0,1 1 1 0 0,0 0-5 0 0,4 0 23 0 0,-1-2-35 0 0,4-4-100 0 0,-2 1-45 0 0,-1 2-48 0 0,3-2 3 0 0,-7 3 107 0 0,0 1-34 0 0,0 0-14 0 0,0-1-38 0 0,-1 1-45 0 0,1 0-54 0 0,0 1-34 0 0,0-1-52 0 0,0 0-45 0 0,0 1-41 0 0,1-1-101 0 0,-1 1-38 0 0,2-2-672 0 0,-1-2-755 0 0,-3-5-1140 0 0</inkml:trace>
  <inkml:trace contextRef="#ctx0" brushRef="#br0" timeOffset="6411.9">9814 563 4984 0 0,'0'0'143'0'0,"0"-2"-3"0"0,0-2-117 0 0,0 2-23 0 0,0 1 1 0 0,0-1-1 0 0,0 0 1 0 0,0 0 0 0 0,0 0-1 0 0,0 0 1 0 0,0 1-1 0 0,-1-1 1 0 0,1 0-1 0 0,-1 0 1 0 0,0-1-1 0 0,-4 1 12 0 0,0-1 72 0 0,4 2-52 0 0,0 0 41 0 0,0-3 170 0 0,1-11 872 0 0,0 13-934 0 0,0 0-61 0 0,0 1-83 0 0,0 1-38 0 0,0-3 661 0 0,0 1-51 0 0,0-9-22 0 0,0 8-3 0 0,0 3-20 0 0,0 0-84 0 0,-3 0-38 0 0,2 0-397 0 0,-1 1 32 0 0,-2-1 157 0 0,1 2 67 0 0,-4 1 468 0 0,5-1-568 0 0,0-1-40 0 0,0 0-56 0 0,0 0-62 0 0,0 1-75 0 0,0-1-86 0 0,-3 1 198 0 0,-2 2 117 0 0,3 3-39 0 0,2-2-111 0 0,-9 8 95 0 0,9-11-122 0 0,0 0 1 0 0,1-1-1 0 0,-1 1 1 0 0,1 0-1 0 0,-1 0 0 0 0,1 0 1 0 0,0 0-1 0 0,0 0 1 0 0,-1 2-21 0 0,-4 22 133 0 0,-4-5-106 0 0,4 1-27 0 0,5-15 0 0 0,-1 1 0 0 0,-1-1 0 0 0,1 0 0 0 0,-3 3 0 0 0,-7 21 15 0 0,-1 17 90 0 0,10-32-73 0 0,1 3 9 0 0,2-15-31 0 0,0-1-1 0 0,0 0 1 0 0,0 1-1 0 0,0-1 0 0 0,-1 0 1 0 0,0 1-1 0 0,0-1 1 0 0,0 1-10 0 0,-1 2 8 0 0,-6 23-3 0 0,5-4 53 0 0,6-14-40 0 0,2-6 36 0 0,-4-5-48 0 0,-1 1-1 0 0,1-1 1 0 0,-1 0 0 0 0,1 1-1 0 0,-1-1 1 0 0,1 1 0 0 0,-1-1-1 0 0,1 1 1 0 0,-1-1 0 0 0,1 1-1 0 0,-1 0 1 0 0,0-1 0 0 0,1 1-1 0 0,-1-1 1 0 0,0 1 0 0 0,0 0-1 0 0,0-1 1 0 0,1 1 0 0 0,-1 0-1 0 0,0-1 1 0 0,0 1 0 0 0,0 0 0 0 0,0-1-1 0 0,0 1 1 0 0,0 0 0 0 0,0 0-6 0 0,0 0 8 0 0,0 0 0 0 0,0 0 0 0 0,1 0 0 0 0,-1 0 0 0 0,0 0 1 0 0,1 0-1 0 0,-1 0 0 0 0,1 0 0 0 0,-1 0 0 0 0,1 0 1 0 0,-1 0-1 0 0,1-1 0 0 0,0 1 0 0 0,-1 0 0 0 0,1 0 1 0 0,0 0-1 0 0,0-1 0 0 0,-1 1 0 0 0,1 0 0 0 0,0-1 0 0 0,0 1 1 0 0,0-1-1 0 0,0 1 0 0 0,0-1 0 0 0,0 0 0 0 0,0 1-8 0 0,11 7 84 0 0,-9-6 6 0 0,1-1-40 0 0,5-1-13 0 0,-7-1-6 0 0,9 1 77 0 0,2 0-15 0 0,-3 0-35 0 0,-7-1-52 0 0,-1 1 1 0 0,0-1-1 0 0,0 1 1 0 0,0-1 0 0 0,-1 0-1 0 0,1 0 1 0 0,0 1-1 0 0,0-1 1 0 0,0-1-1 0 0,0 1 1 0 0,-1 0-1 0 0,1 0 1 0 0,-1-1-1 0 0,1 1 1 0 0,-1-1-7 0 0,3-1 12 0 0,0 0 1 0 0,0 0-1 0 0,0 1 1 0 0,0-1-1 0 0,2 0-12 0 0,-3 1 10 0 0,0 1-1 0 0,0-1 1 0 0,0 1-1 0 0,-1-1 1 0 0,1 0 0 0 0,0 0-1 0 0,-1 0 1 0 0,0 0-1 0 0,0-1 1 0 0,1 1-1 0 0,-1-1 1 0 0,-1 1 0 0 0,2-2-10 0 0,6-19 17 0 0,0 1-18 0 0,-3 14 0 0 0,-5 7 4 0 0,0-1 0 0 0,0 1 0 0 0,0 0 1 0 0,0-1-1 0 0,0 1 0 0 0,0-1 0 0 0,-1 1 0 0 0,1-1 0 0 0,-1 1 1 0 0,1-1-1 0 0,-1 1 0 0 0,1-1 0 0 0,-1 0 0 0 0,0 1 1 0 0,0-1-1 0 0,0 1 0 0 0,0-2-3 0 0,1-3 2 0 0,-1 0 0 0 0,1 0 1 0 0,1 1-1 0 0,-1-1 0 0 0,2-3-2 0 0,-1 4 0 0 0,-1 0 0 0 0,1-1 0 0 0,-1 1 0 0 0,0-1 0 0 0,0-3 0 0 0,0-18-40 0 0,-1 21 18 0 0,1-1-1 0 0,-1 1 0 0 0,-1 0 0 0 0,1 0 0 0 0,-1 0 1 0 0,0 0-1 0 0,-1-3 23 0 0,-4-7-52 0 0,5 13 42 0 0,0 0 0 0 0,0 0 0 0 0,0-1 0 0 0,0 1-1 0 0,0 0 1 0 0,1-1 0 0 0,-1 1 0 0 0,1-2 10 0 0,0-25-71 0 0,0-3-58 0 0,0 30 50 0 0,0 3-2 0 0,-3 0 13 0 0,3 0 65 0 0,-1 0 0 0 0,1 0 1 0 0,-1 0-1 0 0,1 0 1 0 0,-1 0-1 0 0,1 0 1 0 0,-1 0-1 0 0,1 0 1 0 0,-1 0-1 0 0,1 0 0 0 0,-1 1 1 0 0,1-1-1 0 0,-1 0 1 0 0,1 0-1 0 0,-1 0 1 0 0,1 1-1 0 0,0-1 1 0 0,-1 0-1 0 0,1 1 1 0 0,-1-1-1 0 0,1 0 0 0 0,0 1 1 0 0,-1-1-1 0 0,1 1 1 0 0,0-1-1 0 0,-1 0 1 0 0,1 1-1 0 0,0-1 1 0 0,0 1-1 0 0,-1-1 0 0 0,1 1 1 0 0,0-1-1 0 0,0 1 1 0 0,0-1-1 0 0,0 1 1 0 0,0-1-1 0 0,0 1 1 0 0,0-1-1 0 0,0 1 1 0 0,0-1-1 0 0,0 1 0 0 0,0-1 1 0 0,0 1-1 0 0,0-1 1 0 0,0 1-1 0 0,0 0 3 0 0,3 15-22 0 0,2-8-2 0 0,-4-7 21 0 0,0 0 1 0 0,0 1-1 0 0,-1-1 1 0 0,1 1-1 0 0,0-1 0 0 0,0 1 1 0 0,-1-1-1 0 0,1 1 1 0 0,-1 0-1 0 0,0-1 0 0 0,1 1 1 0 0,-1-1-1 0 0,0 1 1 0 0,0 0 2 0 0,0 6 0 0 0,1-1 0 0 0,0 1 0 0 0,0 0 0 0 0,0-1 0 0 0,1 1 0 0 0,0-1 0 0 0,4 7 0 0 0,-2 1 0 0 0,0-5 0 0 0,8 24 0 0 0,-1-15 0 0 0,-8-6 0 0 0,-3-11 0 0 0,1 0 0 0 0,-1 1 0 0 0,1-1 0 0 0,0 0 0 0 0,-1 0 0 0 0,1 1 0 0 0,0-1 0 0 0,0 0 0 0 0,1 0 0 0 0,-1 0 0 0 0,0 0 0 0 0,1 0 0 0 0,-1-1 0 0 0,1 1 0 0 0,4 4 0 0 0,-5-5 0 0 0,1 1 0 0 0,-1-1 0 0 0,0 1 0 0 0,0-1 0 0 0,0 1 0 0 0,0 0 0 0 0,0-1 0 0 0,0 1 0 0 0,0 0 0 0 0,0 1 0 0 0,10 20 0 0 0,-6-8 0 0 0,6-1 17 0 0,-9-12 67 0 0,-2-2 5 0 0,0 0-7 0 0,3 3-26 0 0,8 7-102 0 0,-9-7-46 0 0,-2-3 61 0 0,0 0-19 0 0,0 0-24 0 0,0 0-40 0 0,0 0-19 0 0,0 0-40 0 0,0 0-47 0 0,0 0-51 0 0,0 0-57 0 0,0 0-52 0 0,0 0-45 0 0,0 0-42 0 0,0 0-138 0 0,0 0-40 0 0,0 0-167 0 0,0 0-450 0 0</inkml:trace>
  <inkml:trace contextRef="#ctx0" brushRef="#br0" timeOffset="7020.35">10539 453 8232 0 0,'-2'0'182'0'0,"-6"-1"-92"0"0,5-4 112 0 0,3 5-190 0 0,0 0 1 0 0,0-1-1 0 0,0 1 0 0 0,-1-1 1 0 0,1 1-1 0 0,0 0 1 0 0,0-1-1 0 0,0 1 0 0 0,-1 0 1 0 0,1-1-1 0 0,0 1 1 0 0,0 0-1 0 0,-1-1 0 0 0,1 1 1 0 0,0 0-1 0 0,-1 0 1 0 0,1-1-1 0 0,0 1 0 0 0,-1 0 1 0 0,1 0-1 0 0,-1 0-12 0 0,-9-3 88 0 0,-8 2-54 0 0,12 1 5 0 0,-2 0 66 0 0,-3-1 108 0 0,-15 2 396 0 0,19 0-449 0 0,2 1-38 0 0,-11 11 273 0 0,8-6-246 0 0,0-1-36 0 0,-2-1 23 0 0,8-4-108 0 0,-1 0 0 0 0,1 0 1 0 0,0 0-1 0 0,0 0 0 0 0,0 1 0 0 0,0-1 0 0 0,0 1 0 0 0,0-1 0 0 0,0 1-28 0 0,-29 35 388 0 0,15-13-206 0 0,-5 3 88 0 0,7-9-95 0 0,4 0-44 0 0,4 0 38 0 0,0 0-35 0 0,2-7-53 0 0,1 8 96 0 0,1-1-53 0 0,1-14-112 0 0,-7 21 89 0 0,4 4 81 0 0,6-24-66 0 0,9 8 4 0 0,-8-6-70 0 0,-3-7-45 0 0,0 1 1 0 0,0-1-1 0 0,0 1 0 0 0,0-1 0 0 0,1 1 1 0 0,-1-1-1 0 0,0 1 0 0 0,0-1 1 0 0,0 0-1 0 0,1 1 0 0 0,-1-1 1 0 0,0 1-1 0 0,1-1 0 0 0,-1 0 0 0 0,0 1 1 0 0,1-1-1 0 0,-1 0 0 0 0,0 0 1 0 0,1 1-1 0 0,-1-1 0 0 0,1 0 1 0 0,-1 0-1 0 0,0 1 0 0 0,1-1 1 0 0,-1 0-1 0 0,1 0 0 0 0,-1 0 0 0 0,1 0 1 0 0,-1 0-1 0 0,1 0 0 0 0,-1 0 1 0 0,1 0-1 0 0,-1 0 0 0 0,1 0 1 0 0,-1 0-1 0 0,1 0-5 0 0,4 3 128 0 0,-4-2-114 0 0,13 9 123 0 0,-13-10-130 0 0,-1 1-1 0 0,1-1 1 0 0,0 0 0 0 0,-1 0-1 0 0,1 0 1 0 0,0 0-1 0 0,0 0 1 0 0,-1 0 0 0 0,1 0-1 0 0,0 0 1 0 0,0 0 0 0 0,-1 0-1 0 0,1 0 1 0 0,0 0 0 0 0,-1-1-1 0 0,1 1 1 0 0,0 0 0 0 0,0-1-7 0 0,7-4 65 0 0,-7 4-51 0 0,1 0 0 0 0,-1 1 0 0 0,0-1 1 0 0,1 0-1 0 0,-1 0 0 0 0,1 1 0 0 0,0-1 0 0 0,-1 1 1 0 0,1-1-1 0 0,-1 1 0 0 0,1 0 0 0 0,0-1 0 0 0,-1 1 1 0 0,1 0-15 0 0,29-4 227 0 0,-7-3-98 0 0,-18 5-109 0 0,20-9 98 0 0,4-8-38 0 0,-23 15-62 0 0,-3 1-7 0 0,0 1 1 0 0,0 0 0 0 0,0 0-1 0 0,0 1 1 0 0,4-2-12 0 0,11-5 6 0 0,-16 6-8 0 0,-1-1-1 0 0,0 1 1 0 0,1 0 0 0 0,-1-1 0 0 0,0 0 0 0 0,0 1 0 0 0,0-2 2 0 0,14-17-65 0 0,-3 8 24 0 0,2-2-21 0 0,-7 5-16 0 0,-1-1-36 0 0,0-3-62 0 0,6-7-52 0 0,1-3 4 0 0,-10 11 19 0 0,3-8-80 0 0,-1-11-59 0 0,-5 16 157 0 0,-1 1 13 0 0,1-9-67 0 0,-5 0 42 0 0,4 21 172 0 0,-8-27-179 0 0,7 21 125 0 0,-1 0 1 0 0,1 0 0 0 0,0-7 80 0 0,0 1-104 0 0,-1 0 35 0 0,-4-4 16 0 0,-1 1 39 0 0,-5-17 15 0 0,9 8-48 0 0,2 20 45 0 0,1 1 0 0 0,-1-1 0 0 0,0 0 0 0 0,-1 1 0 0 0,0-1 0 0 0,0 1 2 0 0,-2-11-10 0 0,-2-12-38 0 0,1 14 26 0 0,3 11 18 0 0,1 1 0 0 0,0 0 0 0 0,0 0 0 0 0,0-1-1 0 0,0 1 1 0 0,1-1 0 0 0,-1 1 0 0 0,1-2 4 0 0,-2-16 21 0 0,-6 2 59 0 0,5 14-49 0 0,-1-9 43 0 0,5 0 170 0 0,1 11-30 0 0,-3 6-137 0 0,-2 4-37 0 0,-2 1 9 0 0,-2 6 66 0 0,7-13-103 0 0,-1 0-1 0 0,1 1 1 0 0,-1-1-1 0 0,1 0 0 0 0,0 0 1 0 0,0 1-1 0 0,0-1 1 0 0,0 0-1 0 0,0 1 1 0 0,0-1-1 0 0,0 0 1 0 0,0 1-1 0 0,1-1 0 0 0,-1 0 1 0 0,0 0-1 0 0,1 1 1 0 0,-1-1-1 0 0,1 0 1 0 0,-1 0-12 0 0,2 3 35 0 0,0-1 0 0 0,0 1 1 0 0,-1 0-1 0 0,1 0 0 0 0,-1-1 1 0 0,0 1-1 0 0,0 0 0 0 0,-1 0 1 0 0,1 0-1 0 0,-1 3-35 0 0,1 6 131 0 0,1-4-34 0 0,-1-6-71 0 0,0-1 1 0 0,0 1-1 0 0,1-1 1 0 0,-1 0-1 0 0,0 1 1 0 0,1-1-1 0 0,1 1-26 0 0,6 11 136 0 0,-4-1 6 0 0,1 15 110 0 0,4 4 4 0 0,-6-14-113 0 0,-2-11-68 0 0,-1 1 0 0 0,2-1 0 0 0,-1 1 0 0 0,1-1 0 0 0,1 1-75 0 0,-1-1 76 0 0,-1 0 0 0 0,1 0 0 0 0,-1 0 0 0 0,-1 1 1 0 0,1-1-1 0 0,0 6-76 0 0,1 7 145 0 0,3 4 60 0 0,-4-18-123 0 0,-1 0-1 0 0,1 1 1 0 0,-1-1-1 0 0,-1 0 1 0 0,1 5-82 0 0,1 16 214 0 0,4 8-19 0 0,-2-14-71 0 0,-2-5-9 0 0,-1-2 12 0 0,0 2 38 0 0,-1 27 97 0 0,0 48 151 0 0,0-36-212 0 0,0-54-200 0 0,0 0-1 0 0,0-1 1 0 0,0 1 0 0 0,0 0-1 0 0,0-1 1 0 0,0 1 0 0 0,-1 0-1 0 0,1-1 1 0 0,0 1 0 0 0,0 0 0 0 0,0-1-1 0 0,-1 1 1 0 0,1 0 0 0 0,0-1-1 0 0,-1 1 0 0 0,-5 1-29 0 0,2-2-80 0 0,4 0 109 0 0,-2 0-226 0 0,1 0-264 0 0,1 0-459 0 0,0 0-41 0 0,0 0-8 0 0</inkml:trace>
  <inkml:trace contextRef="#ctx0" brushRef="#br0" timeOffset="7508.17">11013 768 7080 0 0,'0'0'157'0'0,"0"0"23"0"0,0 0 13 0 0,2 0-22 0 0,7 0-138 0 0,11 0 33 0 0,3 0 476 0 0,32 0 844 0 0,-39 0-1004 0 0,1 0-52 0 0,-6-1-93 0 0,1-6 30 0 0,1 1 0 0 0,-2 5-30 0 0,9-1 177 0 0,-9 0-190 0 0,-4-2-91 0 0,0-2-62 0 0,-4 4 37 0 0,-1 1-40 0 0,1 0-26 0 0,1 1-22 0 0,2-1 28 0 0,23-15 158 0 0,-24 6-151 0 0,24-6 36 0 0,-18 11-76 0 0,-10 5-14 0 0,0 0-1 0 0,1-1 1 0 0,-1 1-1 0 0,0 0 1 0 0,0-1 0 0 0,0 0-1 0 0,0 1 1 0 0,0-1 0 0 0,0 0-1 0 0,0 1 1 0 0,0-1 0 0 0,-1 0-1 0 0,1 0 1 0 0,0 0-1 0 0,0 0 1 0 0,-1 0 0 0 0,1 0-1 0 0,0 0 0 0 0,4-10 31 0 0,-5 10-30 0 0,0 0 1 0 0,1-1-1 0 0,-1 1 0 0 0,1 0 0 0 0,-1 0 1 0 0,1 0-1 0 0,-1 0 0 0 0,1 0 0 0 0,0 0 1 0 0,0 0-1 0 0,-1 0 0 0 0,1 0 0 0 0,0 1 1 0 0,0-1-1 0 0,0 0 0 0 0,0 0 0 0 0,0 1 1 0 0,1-1-2 0 0,8-4 0 0 0,-8 5 0 0 0,-1 0 1 0 0,0-1-1 0 0,0 1 1 0 0,0-1 0 0 0,0 1-1 0 0,0-1 1 0 0,0 0-1 0 0,0 1 1 0 0,0-1 0 0 0,0 0-1 0 0,0 1 1 0 0,0-1-1 0 0,0 0 1 0 0,-1 0-1 0 0,1 0 1 0 0,0 0 0 0 0,-1 0-1 0 0,1-1 0 0 0,15-29 54 0 0,-14 27-51 0 0,-1-2-6 0 0,-1-16 56 0 0,-3 7-32 0 0,-13-14 43 0 0,-12 13 4 0 0,-4 0 6 0 0,28 15-74 0 0,0 0-1 0 0,-1 0 1 0 0,1 0 0 0 0,0 1 0 0 0,-1-1 0 0 0,1 1 0 0 0,0 0 0 0 0,-1 1 0 0 0,-3 0 0 0 0,-8-1 11 0 0,14 0-5 0 0,1 1 1 0 0,-1-1-1 0 0,0 0 0 0 0,1 0 0 0 0,-1 1 1 0 0,0-1-1 0 0,1 1 0 0 0,-1-1 0 0 0,1 1 0 0 0,-1 0 1 0 0,1 0-1 0 0,-1 0 0 0 0,1 0 0 0 0,-1 0-6 0 0,-6 4 32 0 0,-5 1 16 0 0,-14 8 165 0 0,20-10-126 0 0,1 0 0 0 0,0 1-1 0 0,0-1 1 0 0,0 1 0 0 0,-2 3-87 0 0,-7 7 195 0 0,-16 23 350 0 0,22-26-406 0 0,1-1-34 0 0,-12 16 267 0 0,5-10-148 0 0,6 2-60 0 0,0 4 141 0 0,7-20-242 0 0,1 1 0 0 0,-1 0 0 0 0,1 0 0 0 0,0 0 0 0 0,0 0 0 0 0,0 0 0 0 0,1 0 0 0 0,-1 0-1 0 0,1 4-62 0 0,0 0 167 0 0,0-1-48 0 0,0 1-15 0 0,0-2-55 0 0,0 13-17 0 0,0-7 41 0 0,3-7-9 0 0,1-1-40 0 0,-2-1-13 0 0,0 0-1 0 0,0-1 1 0 0,1 0-1 0 0,-1 0 0 0 0,1 0 1 0 0,0 0-1 0 0,-1 0 0 0 0,1 0 1 0 0,2 1-11 0 0,22 2 26 0 0,-15 1 18 0 0,-10-5-38 0 0,-1 0 1 0 0,1 0-1 0 0,-1-1 0 0 0,1 1 1 0 0,-1 0-1 0 0,1-1 1 0 0,0 1-1 0 0,-1-1 1 0 0,1 1-1 0 0,-1-1 1 0 0,1 0-1 0 0,0 0 0 0 0,0 0 1 0 0,0 0-7 0 0,29 1 37 0 0,26 0 48 0 0,-22-6-58 0 0,-18 1-95 0 0,0-1-64 0 0,12 1-129 0 0,-22 4 185 0 0,-2 0-7 0 0,-2 0-23 0 0,1 0-46 0 0,-1-1-18 0 0,0 1-46 0 0,1-1-52 0 0,-1 1-60 0 0,0-1-63 0 0,0 0-60 0 0,0 0-52 0 0,0-1-47 0 0,1 1-161 0 0,0-1-45 0 0,1 0-196 0 0,1-2-524 0 0</inkml:trace>
  <inkml:trace contextRef="#ctx0" brushRef="#br0" timeOffset="7874.57">12117 563 7424 0 0,'-3'0'166'0'0,"3"0"-157"0"0,0 0-1 0 0,-1 0 0 0 0,1 0 1 0 0,-1 0-1 0 0,1 0 0 0 0,-1 0 0 0 0,1 0 1 0 0,0 0-1 0 0,-1 0 0 0 0,1 0 1 0 0,-1 0-1 0 0,1 0 0 0 0,0 0 0 0 0,-1-1 1 0 0,1 1-1 0 0,-1 0 0 0 0,1 0 1 0 0,0 0-1 0 0,-1-1 0 0 0,1 1 0 0 0,0 0 1 0 0,0-1-1 0 0,-1 1 0 0 0,1 0 1 0 0,0-1-1 0 0,-1 1 0 0 0,1 0 0 0 0,0-1 1 0 0,0 1-1 0 0,0 0 0 0 0,-1-1-8 0 0,-3-6 145 0 0,-7 2 28 0 0,6-6-138 0 0,-6 5-35 0 0,10 6 0 0 0,0-1 0 0 0,0 1 0 0 0,0-1 0 0 0,0 1 0 0 0,0-1 0 0 0,0 0 0 0 0,0 1 0 0 0,0-1 0 0 0,0 0 0 0 0,0 1 0 0 0,0-1 0 0 0,0 0 0 0 0,1 0 0 0 0,-1 0 0 0 0,0 0 0 0 0,1 0 0 0 0,-3-6 1 0 0,1 3 58 0 0,-1 1 57 0 0,-1 2 60 0 0,-3 0 61 0 0,6 1-199 0 0,1 0 0 0 0,-1 0-1 0 0,0 0 1 0 0,1 0 0 0 0,-1 0-1 0 0,0 0 1 0 0,1 0 0 0 0,-1 0 0 0 0,0 0-1 0 0,1-1 1 0 0,-1 1 0 0 0,0 0 0 0 0,1 0-1 0 0,-1-1 1 0 0,1 1 0 0 0,-1-1-1 0 0,1 1 1 0 0,-1 0 0 0 0,0-1 0 0 0,1 1-1 0 0,-1-1 1 0 0,1 1 0 0 0,0-1-1 0 0,-1 1 1 0 0,1-1 0 0 0,-1 0-38 0 0,1 1 37 0 0,0-1 1 0 0,-1 1-1 0 0,1-1 1 0 0,-1 1-1 0 0,1-1 0 0 0,-1 1 1 0 0,1-1-1 0 0,-1 1 1 0 0,1-1-1 0 0,-1 1 0 0 0,1-1 1 0 0,-1 1-1 0 0,0 0 1 0 0,1 0-1 0 0,-1-1 0 0 0,1 1 1 0 0,-1 0-1 0 0,0 0 1 0 0,1 0-1 0 0,-1-1 0 0 0,0 1 1 0 0,1 0-1 0 0,-1 0 1 0 0,0 0-1 0 0,0 0 0 0 0,1 0-37 0 0,-9-1 317 0 0,-3-6 18 0 0,-4 0 38 0 0,5 9-36 0 0,-2 9 76 0 0,11-10-233 0 0,1 0-42 0 0,-3 0 37 0 0,0 0-89 0 0,-1-2-46 0 0,4 1-6 0 0,0-1 34 0 0,-1 1-20 0 0,0 1 0 0 0,1-1-1 0 0,-1 0 1 0 0,0 1 0 0 0,1-1-1 0 0,-1 0 1 0 0,1 1 0 0 0,-1 0-1 0 0,0 0-47 0 0,-15 10 383 0 0,1 4-62 0 0,2 1-76 0 0,-1 1-77 0 0,5-5-51 0 0,5 7 8 0 0,1-6-55 0 0,-2 3 45 0 0,-3 5 68 0 0,6-13-142 0 0,-1 3 48 0 0,1 1 40 0 0,0 3 42 0 0,3 2 45 0 0,0-1-83 0 0,0 33 291 0 0,0-36-326 0 0,0-1-42 0 0,2 4 74 0 0,4-6-45 0 0,-1-2-37 0 0,-3-3-21 0 0,-2-5-21 0 0,1 1 0 0 0,-1 0 0 0 0,0-1 0 0 0,0 1 0 0 0,1-1 1 0 0,-1 1-1 0 0,0 0 0 0 0,1-1 0 0 0,-1 1 0 0 0,1-1 0 0 0,-1 1 0 0 0,1-1 1 0 0,-1 1-1 0 0,1-1 0 0 0,-1 1 0 0 0,1-1 0 0 0,0 0 0 0 0,-1 1 0 0 0,1-1 1 0 0,-1 0-1 0 0,1 0 0 0 0,0 1-6 0 0,4 1 23 0 0,-1 0-20 0 0,0 1 75 0 0,0 1 88 0 0,3 3 160 0 0,-2-2-65 0 0,-2-3-120 0 0,0 0-58 0 0,-1-1-43 0 0,10 5 415 0 0,-5-2-205 0 0,-1-1-79 0 0,0 0-73 0 0,13 2-394 0 0,-15-5 190 0 0,0 0 0 0 0,1-1 1 0 0,-1 1-1 0 0,0-1 0 0 0,1 0 1 0 0,-1-1-1 0 0,0 1 0 0 0,3-2 106 0 0,11-3-308 0 0,-10 4 195 0 0,1 1 38 0 0,-6 1-29 0 0,0 0 43 0 0,1-1 29 0 0,5-3 58 0 0,-7 3-58 0 0,0-1-48 0 0,1 1-74 0 0,-1-1-90 0 0,1 1-110 0 0,-2 0 130 0 0,1 1-34 0 0,-1-1-38 0 0,1 1-39 0 0,-1-1-41 0 0,1 1-45 0 0,0 0-47 0 0,-1-1-48 0 0,1 1-52 0 0,0 0-54 0 0,4 0-1475 0 0,4 0-1192 0 0</inkml:trace>
  <inkml:trace contextRef="#ctx0" brushRef="#br0" timeOffset="8215.84">12369 579 8520 0 0,'0'3'190'0'0,"0"23"257"0"0,3-21-239 0 0,-2-3-203 0 0,0-1-1 0 0,1 0 1 0 0,-1 1 0 0 0,0 0-1 0 0,-1-1 1 0 0,1 1 0 0 0,0-1-1 0 0,0 1 1 0 0,-1 0 0 0 0,1 0 0 0 0,-1 0-5 0 0,2 5-3 0 0,-2 0 1 0 0,1-1 0 0 0,-1 1 0 0 0,0 2 2 0 0,0-7 0 0 0,0 6 42 0 0,0 0 71 0 0,-1 3 153 0 0,1-9-192 0 0,0 0-1 0 0,0 0 0 0 0,0 0 1 0 0,0 0-1 0 0,1 0 0 0 0,-1 1 0 0 0,1-1 1 0 0,-1 0-1 0 0,1 0 0 0 0,0 0-73 0 0,4 6 297 0 0,0 2 126 0 0,-2 4 79 0 0,-2 0-67 0 0,1-2-58 0 0,2-2-58 0 0,2-2-58 0 0,-4-6-73 0 0,-1 0-45 0 0,-1-1-40 0 0,1 1-34 0 0,-1 2-3 0 0,-1 1-72 0 0,1-3 23 0 0,0-1 36 0 0,0 28 258 0 0,0-27-178 0 0,0-2-127 0 0,0 0-94 0 0,0 0-87 0 0,0 0 43 0 0,0 0-35 0 0,0 0-38 0 0,0 0-36 0 0,0 0-335 0 0,-1 1 74 0 0,1-1-51 0 0,-2 2-657 0 0,-1 1 33 0 0,0 0-43 0 0,-4 4-849 0 0</inkml:trace>
  <inkml:trace contextRef="#ctx0" brushRef="#br0" timeOffset="8376.25">12164 200 9152 0 0,'0'0'208'0'0,"0"0"33"0"0,0 0 14 0 0,0 0 33 0 0,0 0 133 0 0,0 0 56 0 0,0 0 17 0 0,0 0-40 0 0,0 0-323 0 0,0 0 18 0 0,0 0 53 0 0,0 0-161 0 0,0 0-95 0 0,0 0-83 0 0,0 0-113 0 0,0 0-134 0 0,0 0-120 0 0,0 0 62 0 0,0 0-45 0 0,0 0-582 0 0,0 0-464 0 0,0 0-880 0 0</inkml:trace>
  <inkml:trace contextRef="#ctx0" brushRef="#br0" timeOffset="9188.08">12669 500 7568 0 0,'-2'0'166'0'0,"-6"2"-80"0"0,8-2-74 0 0,-1 1 0 0 0,1-1 0 0 0,-1 1 0 0 0,1-1 0 0 0,0 1 0 0 0,-1-1 0 0 0,1 1 0 0 0,0-1 0 0 0,-1 1 0 0 0,1-1 0 0 0,0 1 0 0 0,0-1 0 0 0,-1 1 0 0 0,1 0 0 0 0,0-1 0 0 0,0 1-12 0 0,-1 13 200 0 0,1-4-100 0 0,0 3-52 0 0,1-12-50 0 0,-1 1 1 0 0,0 0-1 0 0,0 0 1 0 0,1-1-1 0 0,-1 1 1 0 0,1 0 0 0 0,-1 0-1 0 0,1-1 1 0 0,0 1-1 0 0,-1-1 1 0 0,1 1-1 0 0,0 0 1 0 0,0-1 1 0 0,5 9 19 0 0,-4 4 57 0 0,-2-13-33 0 0,0 1-1 0 0,1 0 1 0 0,-1-1 0 0 0,0 1 0 0 0,1-1 0 0 0,-1 1 0 0 0,0-1-1 0 0,1 1 1 0 0,0-1 0 0 0,-1 1 0 0 0,1-1 0 0 0,0 0 0 0 0,0 1-43 0 0,5 11 335 0 0,-4 4-21 0 0,-3-9-162 0 0,2 0 44 0 0,0-2-30 0 0,2 0 36 0 0,1 3 68 0 0,5 5 225 0 0,-1 1-3 0 0,-3-6-227 0 0,-2 7 229 0 0,-3 1-76 0 0,0 4 97 0 0,0-20-500 0 0,0-1 0 0 0,0 1 0 0 0,1-1 1 0 0,-1 1-1 0 0,0-1 0 0 0,0 0 0 0 0,0 1 0 0 0,1-1 0 0 0,-1 1 0 0 0,0-1 0 0 0,1 1 1 0 0,-1-1-1 0 0,0 0 0 0 0,1 1 0 0 0,-1-1 0 0 0,1 0 0 0 0,-1 0 0 0 0,0 1 0 0 0,1-1 1 0 0,-1 0-1 0 0,1 0 0 0 0,-1 1 0 0 0,1-1 0 0 0,-1 0 0 0 0,1 0 0 0 0,-1 0 0 0 0,1 0 1 0 0,-1 0-1 0 0,1 0 0 0 0,-1 0 0 0 0,1 0 0 0 0,-1 0 0 0 0,1 0-15 0 0,-1 0 5 0 0,0 0-1 0 0,0 0 1 0 0,0 0 0 0 0,0 0-1 0 0,0 0 1 0 0,0 0-1 0 0,0 0 1 0 0,0 0 0 0 0,0 0-1 0 0,1 0 1 0 0,-1 0-1 0 0,0 0 1 0 0,0 0-1 0 0,0 0 1 0 0,0 0 0 0 0,0 0-1 0 0,0 0 1 0 0,0 0-1 0 0,0 0 1 0 0,0 0 0 0 0,0 0-1 0 0,1 0 1 0 0,-1 0-1 0 0,0 0 1 0 0,0 0-1 0 0,0 0 1 0 0,0 0 0 0 0,0 0-1 0 0,0 1 1 0 0,0-1-1 0 0,0 0 1 0 0,0 0 0 0 0,0 0-1 0 0,0 0 1 0 0,0 0-1 0 0,0 0 1 0 0,0 0-1 0 0,0 0 1 0 0,0 0 0 0 0,0 0-1 0 0,1 0 1 0 0,-1 0-1 0 0,0 1 1 0 0,0-1 0 0 0,0 0-1 0 0,0 0 1 0 0,0 0-1 0 0,0 0 1 0 0,0 0-1 0 0,0 0 1 0 0,0 0 0 0 0,0 0-1 0 0,-1 0 1 0 0,1 0-1 0 0,0 1 1 0 0,0-1 0 0 0,0 0-5 0 0,0 10 226 0 0,0-7-8 0 0,0-3 7 0 0,0 0 40 0 0,0 0 21 0 0,0 0 2 0 0,0 0-30 0 0,0 0-122 0 0,0 0-52 0 0,0 0-10 0 0,0 0-2 0 0,0 0 0 0 0,0-3 0 0 0,0 2-64 0 0,0-1 1 0 0,0 0-1 0 0,-1 1 1 0 0,1-1-1 0 0,-1 1 1 0 0,1-1 0 0 0,-1 1-1 0 0,1-1 1 0 0,-1 1-1 0 0,0-1 1 0 0,0 1-1 0 0,0 0-8 0 0,0-1 4 0 0,0 0-1 0 0,0 1 1 0 0,0-1-1 0 0,0 0 1 0 0,0 0-1 0 0,1 0 0 0 0,-1 0 1 0 0,1 0-1 0 0,-1 0 1 0 0,1 0-1 0 0,0 1 1 0 0,0-2-5 0 0,-1-4 1 0 0,1 4 0 0 0,0 1 0 0 0,0 0 0 0 0,0 0 0 0 0,0 0 0 0 0,0 0 0 0 0,1-1 0 0 0,-1 1 0 0 0,1 0 0 0 0,-1 0 0 0 0,1-1 0 0 0,6-11 0 0 0,0 0 0 0 0,-2 0 0 0 0,2-7 0 0 0,-4 8 0 0 0,-3 10 0 0 0,1 1 0 0 0,-1 0 0 0 0,1-1 0 0 0,-1 1 0 0 0,1 0 0 0 0,0 0 0 0 0,0-1 0 0 0,0 1 0 0 0,0 0 0 0 0,0 0 0 0 0,0 0 0 0 0,1 0 0 0 0,-1 1 0 0 0,1-1 0 0 0,0 0 1 0 0,1-2-1 0 0,1 0 0 0 0,-1 0 0 0 0,-1 0 0 0 0,1 0 0 0 0,2-4-1 0 0,-4 4 1 0 0,1 1 0 0 0,0 0 0 0 0,0 0 0 0 0,1-1 0 0 0,-1 1 0 0 0,1 1 0 0 0,-1-1 0 0 0,1 0 0 0 0,0 1 0 0 0,0-1 0 0 0,1 1 0 0 0,17-8 2 0 0,3 1-18 0 0,-6-1-53 0 0,8 4 1 0 0,-10 1 27 0 0,-13 3 38 0 0,0 1 0 0 0,1 0 0 0 0,-1 0 0 0 0,0 0 0 0 0,1 0 0 0 0,-1 1 0 0 0,1-1 1 0 0,1 1 2 0 0,42 0-11 0 0,-43 0 6 0 0,0 1-1 0 0,1 0 1 0 0,-1-1 0 0 0,0 1-1 0 0,0 1 1 0 0,0-1 0 0 0,0 1-1 0 0,0-1 1 0 0,-1 1 0 0 0,1 0 0 0 0,0 1-1 0 0,-1-1 1 0 0,1 0 0 0 0,0 2 5 0 0,9 7-17 0 0,-1 1 1 0 0,0 0 0 0 0,0 1 16 0 0,9 10-2 0 0,-18-19 2 0 0,1-1 0 0 0,-1 2 0 0 0,0-1 0 0 0,0 0 0 0 0,0 0 0 0 0,0 1 0 0 0,-1 0 0 0 0,0-1 0 0 0,1 3 0 0 0,0 1-1 0 0,1 0 1 0 0,0 0 0 0 0,2 4 0 0 0,-3-9 1 0 0,-1 1 1 0 0,0-1-1 0 0,0 1 0 0 0,-1 0 1 0 0,1 0-1 0 0,-1 0 1 0 0,0 0-1 0 0,0 0 0 0 0,0 0 1 0 0,0 0-2 0 0,-1 7 43 0 0,0 18 274 0 0,0-21-243 0 0,0-6 22 0 0,0-2 2 0 0,-3 0 4 0 0,-7 0 2 0 0,10 0-102 0 0,0 0 0 0 0,-1 0 0 0 0,1 0 0 0 0,0 0-1 0 0,0 0 1 0 0,0 0 0 0 0,0 0 0 0 0,0 0-1 0 0,0 0 1 0 0,0 0 0 0 0,0 0 0 0 0,0 0-1 0 0,0 0 1 0 0,-1 0 0 0 0,1 0 0 0 0,0 0-1 0 0,0 0 1 0 0,0 0 0 0 0,0 0 0 0 0,0 0-1 0 0,0 0 1 0 0,0 0 0 0 0,0 0 0 0 0,0 0-1 0 0,0 1 1 0 0,0-1 0 0 0,-1 0 0 0 0,1 0-1 0 0,0 0 1 0 0,0 0 0 0 0,0 0 0 0 0,0 0-1 0 0,0 0 1 0 0,0 0 0 0 0,0 0 0 0 0,0 0-1 0 0,0 0 1 0 0,0 0 0 0 0,0 0 0 0 0,0 1-1 0 0,0-1 1 0 0,0 0 0 0 0,0 0 0 0 0,0 0-1 0 0,0 0 1 0 0,0 0 0 0 0,0 0 0 0 0,0 0-1 0 0,0 0 1 0 0,0 0 0 0 0,0 0 0 0 0,0 1-1 0 0,0-1 1 0 0,0 0 0 0 0,0 0 0 0 0,0 0-1 0 0,0 0-1 0 0,0 11 83 0 0,0-11-82 0 0,0 0 1 0 0,0 0-1 0 0,0 0 0 0 0,0 0 1 0 0,0 0-1 0 0,0 0 0 0 0,0 0 0 0 0,0 0 1 0 0,0 0-1 0 0,0 0 0 0 0,0 0 1 0 0,0 1-1 0 0,0-1 0 0 0,0 0 0 0 0,0 0 1 0 0,0 0-1 0 0,0 0 0 0 0,0 0 1 0 0,0 0-1 0 0,0 0 0 0 0,0 0 0 0 0,0 0 1 0 0,0 0-1 0 0,0 1 0 0 0,0-1 1 0 0,0 0-1 0 0,0 0 0 0 0,0 0 0 0 0,0 0 1 0 0,0 0-1 0 0,0 0 0 0 0,0 0 1 0 0,-1 0-1 0 0,1 0 0 0 0,0 0 0 0 0,0 0 1 0 0,0 0-1 0 0,0 0 0 0 0,0 0 1 0 0,0 0-1 0 0,0 0 0 0 0,0 0 0 0 0,0 0 1 0 0,0 0-1 0 0,-1 0 0 0 0,1 0 1 0 0,0 0-1 0 0,0 0 0 0 0,0 0 1 0 0,0 0-1 0 0,0 0 0 0 0,0 0 0 0 0,0 0 1 0 0,0 0-1 0 0,0 0 0 0 0,0 0 1 0 0,-1 0-3 0 0,-9 0 73 0 0,10 0-70 0 0,0 0-1 0 0,0 0 0 0 0,0 0 0 0 0,0 0 0 0 0,-1 0 0 0 0,1 0 0 0 0,0 0 0 0 0,0 0 0 0 0,0 0 0 0 0,0 0 0 0 0,0 0 0 0 0,0 0 0 0 0,0 0 0 0 0,0 0 0 0 0,0 0 0 0 0,0 0 0 0 0,-1 0 0 0 0,1 0 0 0 0,0 0 1 0 0,0 0-1 0 0,0 0 0 0 0,0 0 0 0 0,0 0 0 0 0,0 0 0 0 0,0 0 0 0 0,0 0 0 0 0,0 0 0 0 0,0 0 0 0 0,0 0 0 0 0,0 0 0 0 0,-1 0 0 0 0,1 0 0 0 0,0 0 0 0 0,0-1 0 0 0,0 1 0 0 0,0 0 0 0 0,0 0 0 0 0,0 0 1 0 0,0 0-1 0 0,0 0 0 0 0,0 0 0 0 0,0 0 0 0 0,0 0 0 0 0,0 0 0 0 0,0 0 0 0 0,0-1 0 0 0,0 1 0 0 0,0 0 0 0 0,0 0 0 0 0,0 0 0 0 0,0 0 0 0 0,0 0 0 0 0,0 0 0 0 0,0 0 0 0 0,0 0 0 0 0,0 0 0 0 0,0 0-1 0 0,-2-14 24 0 0,-13-20 58 0 0,15 18-48 0 0,2 3-26 0 0,-2 10-7 0 0,0 0-1 0 0,0 0 0 0 0,1-1 0 0 0,-1 1 0 0 0,1 0 0 0 0,0 0 0 0 0,0 0 1 0 0,1 0-1 0 0,-1 0 0 0 0,5-13 9 0 0,-1-13 34 0 0,5 8-33 0 0,-6 8-10 0 0,-4 11 0 0 0,0-1 0 0 0,1 1 0 0 0,0 0 0 0 0,-1 0 0 0 0,1-1 0 0 0,0 1 0 0 0,0 0 0 0 0,0 0 0 0 0,0 0 0 0 0,1 0 0 0 0,-1 0 0 0 0,0 0 0 0 0,1 0 0 0 0,0 0 0 0 0,1-2 0 0 0,1 0 0 0 0,-1 0 0 0 0,0-1 0 0 0,0 1 1 0 0,0-3-1 0 0,-1 4-5 0 0,-1 1 1 0 0,0-1 0 0 0,1 0 0 0 0,0 1 0 0 0,0-1 0 0 0,0 1 0 0 0,0 0 0 0 0,0-1 0 0 0,0 1-1 0 0,0 0 1 0 0,1 0 0 0 0,-1 1 0 0 0,1-1 4 0 0,8-3-14 0 0,-9 4 7 0 0,0 0 0 0 0,0 0 0 0 0,1 0 0 0 0,-1-1 0 0 0,0 1 0 0 0,0 0 0 0 0,0-1 0 0 0,0 0 0 0 0,0 0 7 0 0,-1 1-5 0 0,0-1 1 0 0,1 1-1 0 0,0 0 1 0 0,-1-1 0 0 0,1 1-1 0 0,-1 0 1 0 0,1 0-1 0 0,0 0 1 0 0,0 0-1 0 0,0 0 1 0 0,1 0 4 0 0,3 0-14 0 0,0 0 1 0 0,-1 1-1 0 0,1 0 1 0 0,4 0 13 0 0,15 1-1 0 0,-23-1-2 0 0,0 0-1 0 0,0 0 1 0 0,0 0 0 0 0,0 1 0 0 0,0-1-1 0 0,0 1 1 0 0,-1 0 0 0 0,1-1 0 0 0,0 1-1 0 0,0 0 1 0 0,0 0 0 0 0,-1 0-1 0 0,1 0 1 0 0,0 0 0 0 0,-1 1 0 0 0,1-1-1 0 0,0 2 4 0 0,4 2 0 0 0,-2 1 0 0 0,1 1 0 0 0,-1-1 0 0 0,1 3 0 0 0,-1-3 14 0 0,0 1 0 0 0,1-1 0 0 0,0 0 0 0 0,1 2-14 0 0,0 1 2 0 0,0-1 1 0 0,-1 1 0 0 0,0 0-1 0 0,-1 1-2 0 0,-4-10 0 0 0,1 2 0 0 0,0 0 0 0 0,0 1 0 0 0,-1-1 0 0 0,1 0 0 0 0,-1 1 0 0 0,0-1 0 0 0,0 1 0 0 0,0-1 0 0 0,0 1 0 0 0,0-1 0 0 0,0 0 0 0 0,-1 1 0 0 0,1-1 0 0 0,-1 1 0 0 0,1-1 0 0 0,0 1 0 0 0,0-1 0 0 0,0 1 0 0 0,0-1 0 0 0,1 1 0 0 0,-1-1 0 0 0,0 1 0 0 0,1-1 0 0 0,0 1 0 0 0,0-1 0 0 0,9 14 0 0 0,-7-1 0 0 0,-3-13-188 0 0,0-1 60 0 0,0-1 52 0 0,0 1 48 0 0,0 0 66 0 0,0-1 81 0 0,0 2 459 0 0,0-2-488 0 0,0 0-36 0 0,0 1-47 0 0,0 0-59 0 0,0 0-72 0 0,0 0-82 0 0,0 1-57 0 0,0-1-83 0 0,0 1-91 0 0,0 1-98 0 0,0 0-108 0 0,0 0-115 0 0,0 0-123 0 0,0-1 392 0 0,0 0-34 0 0,0-2-1579 0 0,0 0-1196 0 0</inkml:trace>
  <inkml:trace contextRef="#ctx0" brushRef="#br0" timeOffset="9678.48">14168 516 7976 0 0,'0'0'174'0'0,"-3"0"29"0"0,2 0-168 0 0,-1-1-1 0 0,0 1 1 0 0,0 0 0 0 0,0-1-1 0 0,1 0 1 0 0,-1 1 0 0 0,0-1-1 0 0,1 0 1 0 0,-1 0 0 0 0,1 0-1 0 0,-2-1-34 0 0,-5-2 66 0 0,-7 1-66 0 0,7 3 52 0 0,-1-1 88 0 0,-1 1 93 0 0,-14 0 408 0 0,17 2-475 0 0,2 0-38 0 0,-24 14 660 0 0,21-3-490 0 0,-1-6-169 0 0,-3 4 70 0 0,4 2 40 0 0,6-9-190 0 0,-1-1 1 0 0,1 0-1 0 0,-1 0 1 0 0,1 0-1 0 0,-1 0 1 0 0,0 0-1 0 0,-1 0-49 0 0,0 1 72 0 0,-1 0 1 0 0,1 1-1 0 0,0 0 0 0 0,-2 2-72 0 0,-2 5 92 0 0,-17 27 191 0 0,13-16-140 0 0,3-2 40 0 0,3-5-51 0 0,0 10 69 0 0,0-13-56 0 0,5-11-122 0 0,0-1 0 0 0,0 0 0 0 0,1 1 0 0 0,-1-1 0 0 0,0 1 1 0 0,1-1-1 0 0,0 1 0 0 0,-1-1 0 0 0,1 1 0 0 0,0-1 0 0 0,-1 1 0 0 0,1 0 1 0 0,0-1-24 0 0,1 5 88 0 0,4 8 250 0 0,-2-10-220 0 0,-1 0-64 0 0,0 0-52 0 0,4 9 182 0 0,0-8-57 0 0,-5-5-119 0 0,-1 0-1 0 0,1 0 1 0 0,-1 0-1 0 0,0 1 1 0 0,1-1-1 0 0,-1 0 1 0 0,0 0-1 0 0,1 1 1 0 0,-1-1-1 0 0,0 0 1 0 0,1 0-1 0 0,-1 1 1 0 0,0-1-1 0 0,0 0 1 0 0,1 1-1 0 0,-1-1 1 0 0,0 1-1 0 0,0-1 1 0 0,0 0-1 0 0,0 1 1 0 0,1-1-1 0 0,-1 1 1 0 0,0-1-1 0 0,0 0 1 0 0,0 1-1 0 0,0-1 1 0 0,0 1-1 0 0,0-1 1 0 0,0 1-1 0 0,0-1 1 0 0,0 1-8 0 0,2 4 176 0 0,4-1-134 0 0,1 0 66 0 0,-4-3-59 0 0,-1 1-1 0 0,1-2 1 0 0,0 1-1 0 0,-1 0 1 0 0,1 0-1 0 0,0-1 0 0 0,0 0 1 0 0,-1 1-1 0 0,1-1 1 0 0,0 0-1 0 0,0 0-48 0 0,12-5 173 0 0,-7 1-94 0 0,-7 3-66 0 0,1 0 0 0 0,-1 0 0 0 0,1 0 0 0 0,-1 0 0 0 0,1 0 0 0 0,-1 1-1 0 0,1-1 1 0 0,-1 1 0 0 0,1-1 0 0 0,0 1 0 0 0,-1 0 0 0 0,1-1 0 0 0,0 1 0 0 0,-1 0-13 0 0,1 0 7 0 0,0 0 1 0 0,0 0 0 0 0,0-1 0 0 0,-1 1-1 0 0,1 0 1 0 0,0-1 0 0 0,-1 0 0 0 0,1 1 0 0 0,0-1-1 0 0,-1 0 1 0 0,1 0 0 0 0,-1 0 0 0 0,1 0 0 0 0,-1 0-1 0 0,0 0 1 0 0,1 0 0 0 0,-1-1 0 0 0,0 1 0 0 0,0-1-8 0 0,16-11 60 0 0,-7 9-49 0 0,-8 3-10 0 0,1 0 1 0 0,-1 0-1 0 0,0-1 0 0 0,0 1 1 0 0,0 0-1 0 0,0-1 1 0 0,0 1-1 0 0,0-1 0 0 0,0 0-1 0 0,10-9 37 0 0,-8 8-35 0 0,0-1 0 0 0,-1 0 0 0 0,1 0 0 0 0,-1 0 1 0 0,1 0-1 0 0,-1 0 0 0 0,0-1 0 0 0,-1 0 0 0 0,1 1 0 0 0,-1-1 0 0 0,1-4-2 0 0,0-1 0 0 0,10-25 0 0 0,-11 31-1 0 0,0 0 0 0 0,0 0 0 0 0,0 0 0 0 0,-1-1-1 0 0,0 1 1 0 0,0-1 0 0 0,0 1 0 0 0,0-1-1 0 0,-1 0 1 0 0,1 1 0 0 0,-1-1 0 0 0,0 1-1 0 0,-1-2 2 0 0,1-1-31 0 0,0 5 17 0 0,0 0-1 0 0,0 0 1 0 0,0 0-1 0 0,0-1 1 0 0,0 1-1 0 0,0 0 1 0 0,1 0-1 0 0,-1 0 1 0 0,1 0 0 0 0,0-1 14 0 0,4-6-49 0 0,-4 8 36 0 0,0 0 0 0 0,0-1 0 0 0,0 1 0 0 0,-1-1 0 0 0,1 0 0 0 0,0 1 0 0 0,-1-1 0 0 0,1 1 0 0 0,-1-1 0 0 0,1 0-1 0 0,-1-1 14 0 0,0 0-99 0 0,3 1-19 0 0,7-9-8 0 0,-7 9-2 0 0,-3 2-2 0 0,0 0-6 0 0,0 0-6 0 0,1 5 3 0 0,0 0 42 0 0,-2 7-6 0 0,0-10 94 0 0,1 0 0 0 0,0-1 0 0 0,0 1-1 0 0,0 0 1 0 0,0 0 0 0 0,0 0 0 0 0,0 0 0 0 0,0 0 0 0 0,1-1 0 0 0,-1 1 0 0 0,0 0 0 0 0,1 1 9 0 0,13 20-105 0 0,-7-10 68 0 0,-1-2 35 0 0,-6-9 1 0 0,1 0 1 0 0,0-1 0 0 0,-1 1-1 0 0,0 0 1 0 0,1 0 0 0 0,-1 0-1 0 0,0 0 1 0 0,0 0 0 0 0,0-1-1 0 0,0 1 1 0 0,0 2 0 0 0,-1-1-6 0 0,1 0 0 0 0,0-1-1 0 0,0 1 1 0 0,1 0 0 0 0,-1 0 0 0 0,0-1-1 0 0,1 1 1 0 0,0 1 6 0 0,2 6-8 0 0,10 25 6 0 0,-8-27 2 0 0,-4-7 0 0 0,0 1 0 0 0,-1-1 0 0 0,1 0 0 0 0,0 1 0 0 0,0 0 0 0 0,-1-1 0 0 0,1 1 0 0 0,-1-1 0 0 0,1 1 0 0 0,-1-1 0 0 0,0 1 0 0 0,1 0 0 0 0,-1-1 0 0 0,0 1 0 0 0,0 0 0 0 0,0 0 0 0 0,0-1 0 0 0,1 1 0 0 0,-1 0 0 0 0,0-1 0 0 0,1 1 0 0 0,-1-1 0 0 0,1 1 0 0 0,0 0 0 0 0,-1-1 0 0 0,1 1 0 0 0,0-1 0 0 0,0 0 0 0 0,0 1 0 0 0,4 6 0 0 0,0 8 0 0 0,8-1 0 0 0,1-1-12 0 0,-13-12-35 0 0,0-2-77 0 0,-1 0-79 0 0,0 0 56 0 0,0 0-34 0 0,0 0-37 0 0,0 0-36 0 0,0 0-347 0 0,0 0 80 0 0,0 0-49 0 0,0 0-672 0 0,0 0-533 0 0,0 0-1010 0 0</inkml:trace>
  <inkml:trace contextRef="#ctx0" brushRef="#br0" timeOffset="10128.77">14704 248 8896 0 0,'0'0'200'0'0,"0"0"33"0"0,0 0 14 0 0,0 2-41 0 0,0 4-165 0 0,0 2 48 0 0,0-1 68 0 0,0-1 84 0 0,0-4 275 0 0,0 1 18 0 0,0 8-82 0 0,0 0-34 0 0,0 12 325 0 0,0 0-112 0 0,0 0-94 0 0,0 5 2 0 0,0 1-87 0 0,0 6 13 0 0,0 19 172 0 0,1-47-540 0 0,0 1-1 0 0,0-1 0 0 0,0 0 1 0 0,3 7-97 0 0,-2-6 99 0 0,0 0 0 0 0,0 0 0 0 0,-1 0-1 0 0,0 9-98 0 0,-2 8 213 0 0,1-16-118 0 0,-1 0 0 0 0,1 0 0 0 0,1 1 1 0 0,-1-1-1 0 0,2 0 0 0 0,0 3-95 0 0,3 3 179 0 0,1 1 9 0 0,-4 3-33 0 0,-2 28 260 0 0,0 0 50 0 0,2-36-336 0 0,4 2 9 0 0,0-1-6 0 0,-4 0-13 0 0,-2 17 200 0 0,0-27-174 0 0,0 1-1 0 0,0 13 23 0 0,0-3-119 0 0,0-13-185 0 0,-1-1 49 0 0,1 1-35 0 0,0 0-13 0 0,-1-1-37 0 0,1 1-41 0 0,-1-1-47 0 0,1 1 261 0 0,-1-1-311 0 0,0 0-47 0 0,0 0-44 0 0,0 0-39 0 0,-1-1-285 0 0,0 0-65 0 0,1-1-52 0 0,0 1-37 0 0,-1-1-331 0 0,1 0-34 0 0,1-7-2605 0 0</inkml:trace>
  <inkml:trace contextRef="#ctx0" brushRef="#br0" timeOffset="5389.27">8772 469 7856 0 0,'0'0'174'0'0,"0"0"29"0"0,3 0 13 0 0,9 0-50 0 0,21 0-109 0 0,-26 0-21 0 0,-1 2 63 0 0,0 1 50 0 0,-2 0 34 0 0,11 3 399 0 0,-6-5-358 0 0,1 1 199 0 0,-1 2-48 0 0,0 2 29 0 0,3 7 147 0 0,1 0 32 0 0,-3-6-160 0 0,-3-3-72 0 0,0-1-49 0 0,-1 0-45 0 0,0 1-39 0 0,2 0 1 0 0,-1 0-37 0 0,13 8 245 0 0,-12-5-198 0 0,-1 0-33 0 0,2 7 122 0 0,3 3 23 0 0,5-5-7 0 0,-2-2-54 0 0,-2 5 37 0 0,-7-6-184 0 0,1 2 33 0 0,15 23 369 0 0,-15-23-387 0 0,1-3-39 0 0,15 9 103 0 0,-20-14-173 0 0,1-1 0 0 0,-1 0 0 0 0,1 1 0 0 0,-1 0 0 0 0,0-1 0 0 0,0 2 0 0 0,0-1-1 0 0,0 0 1 0 0,-1 0 0 0 0,2 2-39 0 0,1 6 114 0 0,0-1-28 0 0,3 1-50 0 0,6 1-13 0 0,-10-8-7 0 0,1 1 1 0 0,0-1-1 0 0,-1 1 1 0 0,0 0-1 0 0,0 0 1 0 0,1 2-17 0 0,8 18 70 0 0,-10-18-63 0 0,0 6 46 0 0,-3-10 11 0 0,0-1-10 0 0,0 3-49 0 0,0 1-33 0 0,0-4-45 0 0,0-2-35 0 0,0 0-167 0 0,-2-1 325 0 0,1 0-64 0 0,-1-1-57 0 0,0 0-50 0 0,0 0-104 0 0,-1 0-62 0 0,-1-3-295 0 0,-5-5-914 0 0,6 7 1099 0 0,2 0 72 0 0,-2-13-1237 0 0</inkml:trace>
  <inkml:trace contextRef="#ctx0" brushRef="#br0" timeOffset="5652.62">9230 374 8032 0 0,'0'0'233'0'0,"-3"3"-9"0"0,-8 15-159 0 0,7-11-14 0 0,0 0 42 0 0,0-1 55 0 0,-2 0 71 0 0,2-1-58 0 0,0 0 1 0 0,0 0-1 0 0,0 0 0 0 0,1 0 1 0 0,0 1-1 0 0,-2 2-161 0 0,-4 14 446 0 0,0 0-34 0 0,-6 16 198 0 0,6-19-354 0 0,-3-1-39 0 0,0-3-40 0 0,-5 8 101 0 0,1 2 61 0 0,14-20-271 0 0,-13 25 532 0 0,-1-2 0 0 0,-2 2-600 0 0,-7 1 428 0 0,11-15-97 0 0,1 3 8 0 0,1-1-33 0 0,1-6-20 0 0,8-9-225 0 0,1 0 0 0 0,0 1-1 0 0,-1-1 1 0 0,1 0 0 0 0,0 1 0 0 0,0 0-61 0 0,0 0 47 0 0,1-1 0 0 0,-1 1 0 0 0,-1-1 1 0 0,1 0-1 0 0,0 0 0 0 0,-2 1-47 0 0,-5 8 125 0 0,5-3-74 0 0,-1 1-41 0 0,-5 4-32 0 0,7-12-91 0 0,3-2-50 0 0,0 0 115 0 0,0 0-15 0 0,0 0-25 0 0,0 0-43 0 0,0 0-20 0 0,0 0-43 0 0,0 0-51 0 0,0 0-56 0 0,0 0-61 0 0,0 0-57 0 0,0 0-49 0 0,0 0-45 0 0,0 0-151 0 0,0 0-44 0 0,0 0-183 0 0,0 0-493 0 0</inkml:trace>
  <inkml:trace contextRef="#ctx0" brushRef="#br0" timeOffset="2288.39">3472 721 9616 0 0,'0'0'281'0'0,"0"0"-6"0"0,0 0-206 0 0,2 3-41 0 0,4 5-18 0 0,0 2 72 0 0,-4-6-21 0 0,0 0 0 0 0,1 0 0 0 0,-1 0-1 0 0,1 0 1 0 0,2 2-61 0 0,7 9 189 0 0,-7-5-31 0 0,0-1 6 0 0,-2 0 38 0 0,2 1 66 0 0,-1 0 63 0 0,1-1-102 0 0,1 1 96 0 0,-4 3 77 0 0,-1-4-125 0 0,0 0-34 0 0,2 7 152 0 0,1-2-109 0 0,1-4-92 0 0,-3 0 260 0 0,-2 1-202 0 0,0 4 111 0 0,0 9 272 0 0,0 17 523 0 0,0-26-693 0 0,-2-15-242 0 0,-9 0-6 0 0,8 0-11 0 0,3 0-46 0 0,0 0-22 0 0,0 0-2 0 0,0 0-9 0 0,0 0-40 0 0,-2 0-21 0 0,-9 0-2 0 0,11 0-63 0 0,0 0 0 0 0,0 0 0 0 0,0 0 0 0 0,0 0 0 0 0,0 0 0 0 0,0 0 0 0 0,0 0 0 0 0,0 0 0 0 0,0 0 0 0 0,-1 0 0 0 0,1 0 0 0 0,0 0 0 0 0,0 0 0 0 0,0 0-1 0 0,0 0 1 0 0,0 0 0 0 0,0 0 0 0 0,0 0 0 0 0,0 0 0 0 0,0 0 0 0 0,0 0 0 0 0,-1 0 0 0 0,1 0 0 0 0,0-1 0 0 0,0 1 0 0 0,0 0 0 0 0,0 0 0 0 0,0 0 0 0 0,0 0-1 0 0,0 0 1 0 0,0 0 0 0 0,0 0 0 0 0,0 0 0 0 0,0 0 0 0 0,0 0 0 0 0,0 0 0 0 0,0 0 0 0 0,0 0 0 0 0,0 0 0 0 0,0-1 0 0 0,0 1 0 0 0,-1 0 0 0 0,1 0 0 0 0,0 0 0 0 0,0 0-1 0 0,0 0 1 0 0,0 0 0 0 0,0 0 0 0 0,0 0 0 0 0,0 0 0 0 0,0 0 0 0 0,1-1 0 0 0,-1 1 0 0 0,0 0 0 0 0,0 0 0 0 0,0 0 0 0 0,0 0-1 0 0,0-31 164 0 0,0-1-113 0 0,0 21-64 0 0,0 9 17 0 0,0-1 0 0 0,0 1 0 0 0,0 0-1 0 0,1-1 1 0 0,-1 1 0 0 0,1 0 0 0 0,-1-1-1 0 0,1 1 1 0 0,0 0 0 0 0,0 0 0 0 0,0-1-1 0 0,2 0-3 0 0,6-18 19 0 0,-7 16-19 0 0,0 0 0 0 0,0 0 0 0 0,1 1 0 0 0,0-1 0 0 0,0 1 0 0 0,0 0 0 0 0,0 0 0 0 0,0 0 0 0 0,2-1 0 0 0,3-5 2 0 0,-3-1-39 0 0,-4 9 21 0 0,0 0 0 0 0,1-1 1 0 0,-1 1-1 0 0,0 0 0 0 0,1 0 1 0 0,-1 0-1 0 0,1 0 0 0 0,0 0 0 0 0,0 0 1 0 0,0 0-1 0 0,0 1 0 0 0,0-1 16 0 0,10-5-54 0 0,-6 3 7 0 0,0 0 0 0 0,0 0 1 0 0,-1 0-1 0 0,5-5 47 0 0,10-6-27 0 0,-16 12 29 0 0,0 1-1 0 0,1 0 1 0 0,-1 1 0 0 0,1-1 0 0 0,-1 1-1 0 0,4-1-1 0 0,28-1-11 0 0,-10 3-55 0 0,-16 0 24 0 0,-8 0 34 0 0,-1 0-1 0 0,1 0 1 0 0,-1 0-1 0 0,1 1 0 0 0,0-1 1 0 0,-1 0-1 0 0,1 1 1 0 0,-1-1-1 0 0,1 1 1 0 0,-1 0-1 0 0,0 0 1 0 0,1-1-1 0 0,-1 1 9 0 0,12 6-36 0 0,14-2 14 0 0,-26-4 16 0 0,1 0 1 0 0,0 0 0 0 0,0 0-1 0 0,0 0 1 0 0,-1 0 0 0 0,1 0-1 0 0,0 1 1 0 0,-1-1 0 0 0,0 0-1 0 0,1 1 6 0 0,5 6-30 0 0,-4-5 24 0 0,0 1 1 0 0,1-1-1 0 0,-1 0 1 0 0,1 0-1 0 0,-1-1 0 0 0,2 1 6 0 0,10 2 0 0 0,-13-4 0 0 0,-1 0 0 0 0,0 0 0 0 0,0-1 0 0 0,0 1 0 0 0,0 0 0 0 0,0 0 0 0 0,0 0 0 0 0,0 0 0 0 0,0 0 0 0 0,0 0 0 0 0,-1 1 0 0 0,1-1 0 0 0,0 0 0 0 0,0 0 0 0 0,-1 0 0 0 0,1 0 0 0 0,-1 0 0 0 0,0 1 0 0 0,1-1 0 0 0,-1 0 0 0 0,0 0 0 0 0,0 0 0 0 0,1 0 0 0 0,-1 0 0 0 0,0 0 0 0 0,0 0 0 0 0,0 1 0 0 0,0-1 0 0 0,-1 1 0 0 0,1 11 0 0 0,12 18 0 0 0,-9-27 10 0 0,-3 0-29 0 0,0 5 69 0 0,0 8 80 0 0,0-16-117 0 0,0 1 0 0 0,0-1 1 0 0,1 0-1 0 0,-1 1 0 0 0,0-1 0 0 0,1 1 0 0 0,-1-1 0 0 0,1 0 0 0 0,0 1 1 0 0,-1-1-1 0 0,1 0 0 0 0,0 1-13 0 0,3 2 1 0 0,-1 0-65 0 0,0-1-75 0 0,-3-3 48 0 0,0 0 22 0 0,0 0-34 0 0,0 0-13 0 0,0 0-35 0 0,0 0-38 0 0,0 0-43 0 0,0 0-46 0 0,0 0-45 0 0,0 0-40 0 0,0 0-36 0 0,0 1-261 0 0,1-1-59 0 0,-1 2-49 0 0,1 0-33 0 0,3 5-1002 0 0,0 1-68 0 0,1 3-207 0 0</inkml:trace>
  <inkml:trace contextRef="#ctx0" brushRef="#br0" timeOffset="2853.62">4592 674 9440 0 0,'-13'-13'216'0'0,"9"10"0"0"0,1 2-96 0 0,-1 1-58 0 0,-1 0-29 0 0,2 1 41 0 0,-11-1 58 0 0,4 0-46 0 0,-4 2-19 0 0,-1 3-103 0 0,5 1 82 0 0,0-1 53 0 0,7-4-72 0 0,1 0 0 0 0,0 0 0 0 0,0 0 0 0 0,-1 0 0 0 0,1 1 0 0 0,0-1 0 0 0,0 1 0 0 0,0 0 0 0 0,0-1-27 0 0,-16 17 207 0 0,-5 4 17 0 0,1 4-37 0 0,11-9-106 0 0,-1 3 37 0 0,-12 17 207 0 0,11-22-91 0 0,11-13-200 0 0,0-1 1 0 0,1 1 0 0 0,-1 0-1 0 0,0 0 1 0 0,1 0-1 0 0,0 0 1 0 0,0 0-1 0 0,-1 0 1 0 0,1 0 0 0 0,0 1-35 0 0,-2 10 141 0 0,3-11-112 0 0,-1 0 1 0 0,1 1-1 0 0,-1-1 0 0 0,0 0 0 0 0,0 0 0 0 0,1 1 0 0 0,-1-1 0 0 0,-1 0 0 0 0,1 0 0 0 0,0 0 1 0 0,0 0-1 0 0,-1 0 0 0 0,1-1 0 0 0,-1 1-29 0 0,-8 10 174 0 0,9-11-156 0 0,0 1 0 0 0,1-1 0 0 0,-1 1 0 0 0,0 0 0 0 0,1 0 0 0 0,-1-1 1 0 0,1 1-1 0 0,-1 0 0 0 0,1 0 0 0 0,0 0 0 0 0,-1-1 0 0 0,1 1 0 0 0,0 1-18 0 0,1 8 158 0 0,-1-4-35 0 0,0 1 35 0 0,0-6-144 0 0,0 0 1 0 0,1 0-1 0 0,-1 0 1 0 0,0 0-1 0 0,1 0 1 0 0,0 0-1 0 0,-1 0 1 0 0,1 0-1 0 0,0 0 1 0 0,0-1-1 0 0,0 1 1 0 0,1 0-15 0 0,-2 0 12 0 0,1-1 1 0 0,0 1 0 0 0,0-1 0 0 0,0 0-1 0 0,-1 1 1 0 0,1 0 0 0 0,-1-1 0 0 0,1 1-1 0 0,-1-1 1 0 0,0 1 0 0 0,1-1 0 0 0,-1 1-13 0 0,0-2 2 0 0,0 0 0 0 0,0 0 0 0 0,0 0 0 0 0,0 1 0 0 0,0-1 1 0 0,0 0-1 0 0,0 0 0 0 0,-1 0 0 0 0,1 0 0 0 0,0 0 1 0 0,0 0-1 0 0,0 0 0 0 0,1 0 0 0 0,-1 0 0 0 0,0 0 0 0 0,0 1 1 0 0,0-1-1 0 0,0 0 0 0 0,0 0 0 0 0,0 0 0 0 0,0 0 0 0 0,0 0 1 0 0,0 0-1 0 0,0 0 0 0 0,0 0 0 0 0,0 0 0 0 0,0 0 0 0 0,0 0 1 0 0,0 1-1 0 0,0-1 0 0 0,0 0 0 0 0,0 0 0 0 0,0 0 1 0 0,0 0-1 0 0,0 0 0 0 0,1 0 0 0 0,-1 0 0 0 0,0 0 0 0 0,0 0 1 0 0,0 0-1 0 0,0 0 0 0 0,0 0 0 0 0,0 0 0 0 0,0 0 0 0 0,0 0 1 0 0,0 0-1 0 0,0 0 0 0 0,1 0 0 0 0,-1 0 0 0 0,0 0 1 0 0,0 0-1 0 0,0 0 0 0 0,0 0 0 0 0,0 0 0 0 0,0 0 0 0 0,0 0 1 0 0,0 0-3 0 0,8 0 150 0 0,0 1-34 0 0,-2-1-34 0 0,0 1-1 0 0,-1-1 1 0 0,1 0 0 0 0,3-1-82 0 0,4-3 199 0 0,15-12 169 0 0,-2 1-180 0 0,-15 8-138 0 0,0 3-34 0 0,-6 3 9 0 0,-1-1-1 0 0,0 0 1 0 0,1 0-1 0 0,-1-1 1 0 0,3-1-25 0 0,-3 1 15 0 0,0-1 0 0 0,0 0 0 0 0,0 0 0 0 0,0 0 0 0 0,-1 0 0 0 0,0-1 0 0 0,1 0 0 0 0,-2 1 0 0 0,1-1 1 0 0,1-5-16 0 0,10-5 61 0 0,-1-1-42 0 0,-2-9 130 0 0,9-26-149 0 0,-19 48 9 0 0,0-1 1 0 0,-1 1 0 0 0,0 0-1 0 0,1 0 1 0 0,-1 0-1 0 0,0 0 1 0 0,-1-1-10 0 0,1 2 5 0 0,0 1 0 0 0,0 0 0 0 0,0 0 0 0 0,0-1 0 0 0,0 1 0 0 0,0 0 0 0 0,0-1 0 0 0,0 1 0 0 0,0 0 0 0 0,1 0 0 0 0,-1-1 0 0 0,0 1 0 0 0,1 0 0 0 0,-1 0 0 0 0,1-1-1 0 0,0 1-4 0 0,9-4 17 0 0,-5-8-17 0 0,6 0-11 0 0,-11 13 10 0 0,0-1 0 0 0,0 1 1 0 0,0 0-1 0 0,0 0 0 0 0,0 0 0 0 0,0 0 1 0 0,0 0-1 0 0,0 0 0 0 0,0 0 0 0 0,1 0 1 0 0,-1-1-1 0 0,0 1 0 0 0,0 0 0 0 0,0 0 1 0 0,0 0-1 0 0,0 0 0 0 0,0 0 0 0 0,0 0 1 0 0,0 0-1 0 0,0 0 0 0 0,1 0 0 0 0,-1 0 1 0 0,0 0-1 0 0,0 0 0 0 0,0 0 0 0 0,0 0 1 0 0,0 0-1 0 0,0 0 0 0 0,1 0 0 0 0,-1 0 1 0 0,0 0-1 0 0,0 0 0 0 0,0 0 0 0 0,0 0 1 0 0,0 0-1 0 0,0 0 0 0 0,0 0 0 0 0,1 0 1 0 0,-1 0-1 0 0,0 0 0 0 0,0 0 0 0 0,0 0 1 0 0,0 0-1 0 0,0 0 0 0 0,0 0 0 0 0,0 0 1 0 0,0 1-1 0 0,1-1 0 0 0,-1 0 0 0 0,0 0 1 0 0,0 0-1 0 0,0 0 0 0 0,0 0 0 0 0,0 0 1 0 0,0 0-1 0 0,0 0 0 0 0,0 1 1 0 0,19 17-12 0 0,-16-14 14 0 0,7 18-56 0 0,-1-6 44 0 0,-5-9-10 0 0,0 0 0 0 0,-1 0 0 0 0,3 6 20 0 0,-1 14-12 0 0,6-6 0 0 0,-6 5-36 0 0,6-5 36 0 0,-8-8 12 0 0,-2-9 0 0 0,0 0 0 0 0,0 0 0 0 0,1 0 0 0 0,-1-1 0 0 0,1 1 0 0 0,0 0 0 0 0,0-1 0 0 0,1 1 0 0 0,1 4 0 0 0,0 0 0 0 0,-1 0 0 0 0,1 0 0 0 0,-1 2 0 0 0,10 25 0 0 0,0-11 2 0 0,0 0 35 0 0,-2 1 33 0 0,-9-19-36 0 0,0 0-1 0 0,0 0 1 0 0,-1 0-1 0 0,1 0 1 0 0,-1 1-1 0 0,-1-1 1 0 0,1 4-34 0 0,-1-2 46 0 0,1-1 0 0 0,0 1 0 0 0,0 0 0 0 0,1-1 0 0 0,1 2-46 0 0,2 14 138 0 0,-2 1 59 0 0,-3-5-23 0 0,0 25 352 0 0,-3-28-374 0 0,-3 0-24 0 0,0 1 38 0 0,5 0 34 0 0,0-12-152 0 0,1-1 0 0 0,-1 1 0 0 0,0 0-1 0 0,0-1 1 0 0,0 0 0 0 0,-1 1 0 0 0,0-1-1 0 0,0 0 1 0 0,0 0 0 0 0,0 0-1 0 0,-1 2-47 0 0,-13 14 162 0 0,-1-8-34 0 0,2-2-10 0 0,2 5 37 0 0,-7 10 30 0 0,17-22-165 0 0,0 0 1 0 0,-1 0 0 0 0,1-1 0 0 0,-1 1 0 0 0,0-1 0 0 0,-2 1-21 0 0,-27 17 118 0 0,5-2-16 0 0,7-8-62 0 0,-10 2-20 0 0,-46 23 86 0 0,72-32-92 0 0,-1-1 0 0 0,0 1 0 0 0,0-1 0 0 0,0 0-1 0 0,-1-1-13 0 0,-20 2 11 0 0,17-3-1 0 0,0 1 0 0 0,0 1 0 0 0,0-1 0 0 0,-8 4-10 0 0,0-1 20 0 0,15-3-19 0 0,-1-1-1 0 0,1 0 0 0 0,0 1 0 0 0,0-1 0 0 0,-1 0 0 0 0,1-1 1 0 0,-2 1-1 0 0,-17-7-57 0 0,6 2-13 0 0,-15 0-106 0 0,21 2 95 0 0,4 1-42 0 0,2 0-3 0 0,0 1-50 0 0,0 0-60 0 0,0 0-69 0 0,0 0-52 0 0,1 0-65 0 0,-1 1-57 0 0,1-1-51 0 0,-1 1-122 0 0,0-1-48 0 0,-3-1-802 0 0,3 1 315 0 0,0-2-33 0 0,-6-6-2554 0 0</inkml:trace>
  <inkml:trace contextRef="#ctx0" brushRef="#br0" timeOffset="1120.85">2683 721 4576 0 0,'0'0'101'0'0,"-3"0"22"0"0,-4 0 94 0 0,-15 0-178 0 0,17 0-7 0 0,0 0 57 0 0,-7-1 190 0 0,9 1-187 0 0,1 0 0 0 0,-1 0 0 0 0,1 0 0 0 0,-1 1-1 0 0,1-1 1 0 0,-1 0 0 0 0,1 1 0 0 0,-1 0-1 0 0,1 0-91 0 0,-18 9 828 0 0,7-4-367 0 0,0 0-75 0 0,5-1-190 0 0,-1-1-63 0 0,0 3 43 0 0,0 10 132 0 0,3-6-128 0 0,-2-1-50 0 0,-1 3 26 0 0,2 5 18 0 0,1 1-2 0 0,-3-6-22 0 0,-2 3 16 0 0,6 0-37 0 0,2-3-36 0 0,-7 8 99 0 0,4 5-16 0 0,0-13-99 0 0,5-11-68 0 0,0-1 0 0 0,1 0 0 0 0,-1 1-1 0 0,0-1 1 0 0,1 1 0 0 0,-1-1-1 0 0,1 1 1 0 0,-1-1 0 0 0,1 1-1 0 0,0-1 1 0 0,-1 1 0 0 0,1 0-1 0 0,0-1-8 0 0,0 11 56 0 0,0 10 73 0 0,3-8 44 0 0,2-6-65 0 0,1 2 50 0 0,-4 3 44 0 0,1-2-24 0 0,-3-10-167 0 0,1-1 0 0 0,0 1 0 0 0,-1 0 0 0 0,1-1 0 0 0,0 1 0 0 0,-1-1 0 0 0,1 1 0 0 0,0-1 0 0 0,0 0 0 0 0,0 1 0 0 0,-1-1 0 0 0,1 0 0 0 0,1 1-11 0 0,9 4 98 0 0,-4 4 3 0 0,-2-9-35 0 0,8 0-62 0 0,-6 1 6 0 0,1 0-1 0 0,0-1 1 0 0,-1 0 0 0 0,1-1 0 0 0,0 0 0 0 0,-1 0-1 0 0,3-1-9 0 0,1-2-11 0 0,1 0-40 0 0,-3 0-41 0 0,0 0 0 0 0,-1 0 0 0 0,6-5 92 0 0,-4 3-48 0 0,-1-1-40 0 0,1-1-51 0 0,0 1-62 0 0,-1-2-71 0 0,1 1-81 0 0,-1-1-91 0 0,1 0-101 0 0,-7 6 171 0 0,0 0-74 0 0,1-2-333 0 0,-1 0-88 0 0,-1-1-356 0 0,-2-4-684 0 0</inkml:trace>
  <inkml:trace contextRef="#ctx0" brushRef="#br0" timeOffset="1462.32">2620 232 6536 0 0,'0'0'141'0'0,"0"0"23"0"0,0 0 13 0 0,0 0 29 0 0,0 0 67 0 0,0 0 23 0 0,0 0 7 0 0,0 0-5 0 0,0 0-22 0 0,0 0-10 0 0,0 0-2 0 0,0 0 13 0 0,2 3 55 0 0,9 10 20 0 0,-6 0 7 0 0,6-8-1 0 0,-6 3-80 0 0,3 9 46 0 0,-6-13-220 0 0,4 28 602 0 0,2-14-365 0 0,-7-15-285 0 0,0 0 0 0 0,0 0 0 0 0,-1 0 0 0 0,1 0 0 0 0,-1 0 1 0 0,1 0-1 0 0,-1 2-56 0 0,2 10 279 0 0,3-5-51 0 0,1 2-6 0 0,-4 1-52 0 0,-2 7 31 0 0,-1-5-44 0 0,1-4-22 0 0,4 9 177 0 0,-2-15-254 0 0,0 2 26 0 0,1 0 0 0 0,-2 0 1 0 0,1 0-1 0 0,-1 0 0 0 0,0 0 1 0 0,0 7-85 0 0,-1 81 734 0 0,0-29-296 0 0,0-13-128 0 0,0-2-69 0 0,-1-34-121 0 0,-5 1-23 0 0,0-3-28 0 0,4 2 0 0 0,2 12 106 0 0,-1 2 3 0 0,-1-13-115 0 0,-2-3-18 0 0,-2 7 40 0 0,3 4 38 0 0,3-12-61 0 0,0 17-32 0 0,0-29 29 0 0,0 1 9 0 0,0 7 7 0 0,0-7-59 0 0,0-3-82 0 0,0 0-25 0 0,0 0-36 0 0,0 0-199 0 0,0 0-452 0 0,0 0-55 0 0</inkml:trace>
  <inkml:trace contextRef="#ctx0" brushRef="#br0" timeOffset="-751.86">853 264 6768 0 0,'0'0'149'0'0,"0"0"23"0"0,0 0 12 0 0,0 0-60 0 0,0 0-13 0 0,0 0 37 0 0,0 0 125 0 0,0 0 230 0 0,0 0 10 0 0,-3-3-14 0 0,-7-8-83 0 0,8 10-204 0 0,0 0-56 0 0,0 0-48 0 0,0 1-39 0 0,-1-1-22 0 0,-1 2 3 0 0,3 0 1 0 0,1-1 4 0 0,-9 0 323 0 0,1-1-98 0 0,1 0-77 0 0,1 0-57 0 0,-7-5 142 0 0,8 2-135 0 0,4 2 13 0 0,-1 1-36 0 0,-1 0 41 0 0,-1 1-81 0 0,-2 0-52 0 0,4 1-5 0 0,-1-1 41 0 0,-7 0 27 0 0,-2 0 82 0 0,-1 0 49 0 0,-20 0 368 0 0,14 0-303 0 0,9 0-185 0 0,2 0-67 0 0,-9-2 180 0 0,-1-4-41 0 0,3 1-52 0 0,-2 2 22 0 0,7 2 11 0 0,1 1 0 0 0,-1 0 1 0 0,-8 1-166 0 0,6 2 121 0 0,-4 3 48 0 0,4-2-65 0 0,-7-1-23 0 0,6-3-32 0 0,-40 0 97 0 0,51 0-145 0 0,0 0 0 0 0,1 0 0 0 0,-1 1-1 0 0,0-1 1 0 0,0 1 0 0 0,1-1 0 0 0,-1 1 0 0 0,0-1 0 0 0,1 1 0 0 0,-1 0 0 0 0,0 0 0 0 0,1 0-1 0 0,-1 0 0 0 0,1 0 0 0 0,-1 0 0 0 0,1 0 0 0 0,-1 0 0 0 0,1-1 0 0 0,-1 1 0 0 0,0 0 0 0 0,0-1 0 0 0,1 1 0 0 0,-1-1 0 0 0,0 0 0 0 0,0 1 0 0 0,1-1 0 0 0,-1 0 0 0 0,-8-1 0 0 0,1 1 0 0 0,-20 14 0 0 0,16-9 0 0 0,13-4 0 0 0,-1 0 0 0 0,1-1 0 0 0,0 1 0 0 0,-1 0 0 0 0,1 0 0 0 0,0 0 0 0 0,0 0 0 0 0,0-1 0 0 0,-1 1 0 0 0,1 0 0 0 0,0 0 0 0 0,0 0 0 0 0,0 0 0 0 0,1 0 0 0 0,-2 0 0 0 0,1 0 1 0 0,0 0 0 0 0,0 0 0 0 0,0 0-1 0 0,0-1 1 0 0,1 1 0 0 0,-1 0 0 0 0,0 0-1 0 0,0 0 1 0 0,0 0 0 0 0,1-1 0 0 0,-1 1-1 0 0,0 0 1 0 0,1 0-1 0 0,10 5 43 0 0,-6 7-32 0 0,5 0-1 0 0,-6-7 37 0 0,-3 1-40 0 0,0-2-7 0 0,4 4 5 0 0,2-2 35 0 0,-5-6-25 0 0,0 1 1 0 0,-1 0 0 0 0,1 0-1 0 0,-1 0 1 0 0,1 0 0 0 0,-1 0-1 0 0,1 2-15 0 0,2 13 13 0 0,-4-12-2 0 0,0-1 0 0 0,1 0 0 0 0,-1 0-1 0 0,1 0 1 0 0,0 1 0 0 0,0-1-1 0 0,2 1-10 0 0,8 21 6 0 0,-9-22-6 0 0,0 0 0 0 0,0 0 0 0 0,0 1 0 0 0,-1-1 0 0 0,0 0 0 0 0,1 1 0 0 0,-2-1 0 0 0,1 1 0 0 0,0-1 0 0 0,-1 1 0 0 0,0 0 0 0 0,0-1 0 0 0,-1 5-1 0 0,1 114 12 0 0,1-115 0 0 0,-1 0-1 0 0,2 0 1 0 0,-1 0-1 0 0,1-1 1 0 0,0 2-11 0 0,0-1 15 0 0,0-1 1 0 0,0 1-1 0 0,-1-1 0 0 0,-1 1 0 0 0,1 1-15 0 0,-1-4 17 0 0,0 68 244 0 0,0-26-36 0 0,0-7 37 0 0,0 0 99 0 0,2-24-296 0 0,4-1-41 0 0,-5-12-23 0 0,0-1-1 0 0,0 0 1 0 0,0 1 0 0 0,0-1 0 0 0,0 1-1 0 0,-1-1 1 0 0,1 1 0 0 0,-1-1 0 0 0,1 1-1 0 0,-1-1 1 0 0,0 3-1 0 0,0 4 69 0 0,0-1-39 0 0,0 16-34 0 0,0-13 32 0 0,0 3 99 0 0,0-5 3 0 0,0 2 54 0 0,0 0 64 0 0,0 2 73 0 0,-3-13-261 0 0,-3 0-64 0 0,-11 0-193 0 0,14 0 172 0 0,0 0-48 0 0,3 0-14 0 0,1-2-122 0 0,0 1 37 0 0,-1-3-79 0 0,-2 2 73 0 0,-4-3-129 0 0,4 4 130 0 0,0 0 24 0 0,1 0-43 0 0,0 1-49 0 0,0-1-59 0 0,0 0 23 0 0,1 0-39 0 0,-1-1-418 0 0,1 0 108 0 0,-1 0-51 0 0,1-3-793 0 0,0-1-619 0 0,0-4-1179 0 0</inkml:trace>
  <inkml:trace contextRef="#ctx0" brushRef="#br0" timeOffset="-426.88">411 831 7744 0 0,'0'0'174'0'0,"0"0"29"0"0,0 0 12 0 0,3 0-35 0 0,0 0-136 0 0,23 0-52 0 0,-21 1 30 0 0,1-1 41 0 0,7 0 164 0 0,2 1 156 0 0,11-1 344 0 0,-16-1-441 0 0,-1 0-46 0 0,-1-1-76 0 0,4-4 155 0 0,-2 1-10 0 0,4 3 63 0 0,-5 2-195 0 0,4 1 26 0 0,-4-1-33 0 0,-2-1 11 0 0,0-2 46 0 0,2-2-22 0 0,0 2-38 0 0,-6 2-112 0 0,0 0-1 0 0,1 0 1 0 0,-1 0-1 0 0,0 1 1 0 0,1-1-1 0 0,-1 1 1 0 0,3 0-55 0 0,7-1 134 0 0,13-6 233 0 0,-7 2-151 0 0,-9 3-163 0 0,1 1-53 0 0,-8 1 1 0 0,0 0 0 0 0,1 0 0 0 0,-1 0 0 0 0,0 0-1 0 0,0-1 1 0 0,0 0 0 0 0,0 1 0 0 0,0-1 0 0 0,0 0 0 0 0,-1 0-1 0 0,1-1 1 0 0,0 1 0 0 0,0-1 0 0 0,-1 1 0 0 0,1-1 0 0 0,0-1-1 0 0,1 1-1 0 0,1 0 1 0 0,-1 0 0 0 0,1 0-1 0 0,-1 1 1 0 0,1 0 0 0 0,-1-1 0 0 0,3 1 0 0 0,13-4 14 0 0,17-11 46 0 0,-27 12-61 0 0,-7 2-2 0 0,0 1 0 0 0,1 0 0 0 0,-1 0 1 0 0,0 0-1 0 0,0 0 0 0 0,0 0 1 0 0,1 1-1 0 0,-1-1 0 0 0,3 1 3 0 0,2 0-70 0 0,8-5-20 0 0,-11 3 26 0 0,-1 0-22 0 0,-1 0-42 0 0,0 0-51 0 0,0-1-61 0 0,-2 2 7 0 0,0-1-40 0 0,1-1-377 0 0,0 1 173 0 0,-1 0-38 0 0,2-1-597 0 0,6 1-577 0 0,8 1-959 0 0</inkml:trace>
  <inkml:trace contextRef="#ctx0" brushRef="#br0" timeOffset="11409.46">15619 737 6592 0 0,'0'0'149'0'0,"0"0"23"0"0,0 0 11 0 0,3 0-30 0 0,0 0-128 0 0,13 0-16 0 0,-12 1 18 0 0,-1 0 32 0 0,0 2 83 0 0,-2 1-12 0 0,1-1 24 0 0,0-1 29 0 0,0-1-12 0 0,1-1 56 0 0,1 0 67 0 0,0 1 77 0 0,6-1 32 0 0,0 0-82 0 0,-1 0-101 0 0,0 0-33 0 0,22 0 329 0 0,-18 0-271 0 0,0 0 66 0 0,0 0 94 0 0,1-3-35 0 0,-4-3-76 0 0,-2 1-99 0 0,2 1 38 0 0,-1 0-54 0 0,3-6 37 0 0,-9 8-154 0 0,-1 0 1 0 0,1 0-1 0 0,0 0 1 0 0,-1 0-1 0 0,1 1 1 0 0,3-2-63 0 0,10-4 210 0 0,-4 2-99 0 0,-1-1-75 0 0,-6 3 12 0 0,1-2 1 0 0,-1 1-1 0 0,1 0 1 0 0,-1-1-1 0 0,-1 0 1 0 0,1-1-1 0 0,-1 1 1 0 0,3-5-49 0 0,-2-1 63 0 0,-5 10-59 0 0,0 0 1 0 0,1 0 0 0 0,-1 0 0 0 0,1 0 0 0 0,-1 0 0 0 0,1 0 0 0 0,-1 0 0 0 0,1 0 0 0 0,0 0 0 0 0,-1 0 0 0 0,1 0 0 0 0,0 0 0 0 0,0 0 0 0 0,0 0 0 0 0,0 1 0 0 0,0-1 0 0 0,0 0 0 0 0,0 0-5 0 0,4-1 16 0 0,-4 2-12 0 0,0-1 0 0 0,-1 1 0 0 0,1 0 0 0 0,0 0 1 0 0,-1-1-1 0 0,1 1 0 0 0,-1-1 0 0 0,1 1 0 0 0,0 0 0 0 0,-1-1 0 0 0,1 1 0 0 0,-1-1 0 0 0,0 1 0 0 0,1-1 0 0 0,-1 0 0 0 0,1 1 0 0 0,-1-1 0 0 0,0 1 0 0 0,1-1 1 0 0,-1 0-1 0 0,0 1 0 0 0,0-1-4 0 0,3-4 11 0 0,3-3-2 0 0,-1-1-7 0 0,-3-21-2 0 0,-2 23-1 0 0,0 5 8 0 0,1 1-1 0 0,-1-1 1 0 0,0 0 0 0 0,0 1 0 0 0,0-1-1 0 0,0 1 1 0 0,-1-1 0 0 0,1 0-1 0 0,0 1 1 0 0,-1-1 0 0 0,1 0 0 0 0,-2 0-7 0 0,-8-4 32 0 0,5-7 32 0 0,-9-3-48 0 0,12 15-15 0 0,0-1 1 0 0,0 0-1 0 0,0 1 1 0 0,-1-1-1 0 0,1 1 1 0 0,-1 0 0 0 0,1-1-1 0 0,-1 1 1 0 0,0 1-1 0 0,1-1 1 0 0,-1 0-1 0 0,0 1 1 0 0,0-1-1 0 0,0 1-1 0 0,-9-1 18 0 0,0 1-1 0 0,-12 1-17 0 0,0 0 8 0 0,8 1-8 0 0,-2 11 0 0 0,12-9 0 0 0,3-2 0 0 0,0 0 0 0 0,1 0 0 0 0,-1 0 0 0 0,1 0 0 0 0,0 1 0 0 0,-1-1 0 0 0,1 1 0 0 0,0-1 0 0 0,0 1 0 0 0,0 0 0 0 0,0 2 0 0 0,-19 21 0 0 0,10-8 0 0 0,-10 1 0 0 0,13 0 0 0 0,6-15 0 0 0,1 1 0 0 0,-1-1 0 0 0,0 0 0 0 0,0 0 0 0 0,-2 3 0 0 0,-10 18 0 0 0,1 0 0 0 0,2 1 0 0 0,0 1 0 0 0,0 7 0 0 0,10-31 6 0 0,0 1 0 0 0,0-1 1 0 0,0 1-1 0 0,1 0 0 0 0,0-1 1 0 0,-1 1-1 0 0,2 0 1 0 0,-1-1-1 0 0,0 2-6 0 0,1 5 43 0 0,-1 0 1 0 0,-1-8-33 0 0,1 0-1 0 0,0 0 1 0 0,0 0-1 0 0,0 0 1 0 0,0 0-1 0 0,1 0 1 0 0,-1 0-1 0 0,1 0 1 0 0,-1 0-1 0 0,1 0 1 0 0,0 0-11 0 0,1 3 27 0 0,0 0 5 0 0,0 0 0 0 0,0 0 0 0 0,1-1 0 0 0,0 1 1 0 0,0-1-1 0 0,0 0 0 0 0,0 0 0 0 0,1 0 0 0 0,0 0 0 0 0,-1 0 1 0 0,2-1-1 0 0,0 2-32 0 0,19 5 238 0 0,-11-4-97 0 0,-2-1-17 0 0,-1 0-23 0 0,1-1-35 0 0,2 0-22 0 0,7 2-21 0 0,2 1-4 0 0,-5-3 27 0 0,3-5-23 0 0,-7 1-9 0 0,2 0 19 0 0,-7 0-10 0 0,0 0 1 0 0,-1 0-1 0 0,1 0 1 0 0,0-1-1 0 0,1-1-23 0 0,22-8 65 0 0,1 4-23 0 0,0-4-97 0 0,-3 5-45 0 0,-23 1 45 0 0,-2 2-46 0 0,-1 1 1 0 0,-1-1-38 0 0,1 1-48 0 0,0 0-52 0 0,0 0-81 0 0,0 0-61 0 0,0 1-55 0 0,1-1-48 0 0,3 0-556 0 0,-1 0-100 0 0,2-4-836 0 0,2-3-1123 0 0</inkml:trace>
  <inkml:trace contextRef="#ctx0" brushRef="#br0" timeOffset="11737.25">16503 516 7920 0 0,'0'0'174'0'0,"3"0"29"0"0,-3 0-192 0 0,1 0-1 0 0,-1 0 1 0 0,1 0 0 0 0,-1 0-1 0 0,1 0 1 0 0,0 0 0 0 0,-1 1-1 0 0,1-1 1 0 0,-1 0 0 0 0,1 0-1 0 0,-1 0 1 0 0,1 1 0 0 0,-1-1-1 0 0,1 0 1 0 0,-1 1 0 0 0,1-1-1 0 0,-1 0 1 0 0,1 1 0 0 0,-1-1-1 0 0,0 1 1 0 0,1-1 0 0 0,-1 1-1 0 0,0-1 1 0 0,1 1-11 0 0,6 6 147 0 0,2-5-111 0 0,-7-2-36 0 0,0 0 0 0 0,-1 0 0 0 0,1 0 0 0 0,0 1 0 0 0,-1-1 0 0 0,1 1 0 0 0,0-1 0 0 0,-1 1 0 0 0,1-1 0 0 0,-1 1 0 0 0,1 0 0 0 0,-1 0 0 0 0,0 0 0 0 0,1 0 0 0 0,6 4 0 0 0,2 0 51 0 0,-4-3 39 0 0,-1 1 47 0 0,0 0 50 0 0,1 2 50 0 0,18 18 925 0 0,-3-4-201 0 0,-8-5-385 0 0,-2-1-163 0 0,-2 0-77 0 0,-1-2-121 0 0,1 1 58 0 0,2 3 107 0 0,9 7 232 0 0,-9-8-276 0 0,2 4 4 0 0,-1 0-19 0 0,-1-5-16 0 0,-8-10-236 0 0,-1 0 1 0 0,0 0 0 0 0,1 1-1 0 0,-1-1 1 0 0,0 0 0 0 0,0 2-70 0 0,5 7 195 0 0,2 0-36 0 0,4 0 21 0 0,2 2-53 0 0,-13-11-103 0 0,1-1 1 0 0,0 1 0 0 0,-1 0-1 0 0,0 1 1 0 0,2 2-25 0 0,-1-1 22 0 0,-3-4-17 0 0,0-1 0 0 0,0 1 0 0 0,1 0 0 0 0,-1-1 0 0 0,0 1 0 0 0,1-1 0 0 0,-1 1 1 0 0,1 0-1 0 0,-1-1 0 0 0,0 1 0 0 0,1-1 0 0 0,-1 1 0 0 0,1-1 0 0 0,0 0 0 0 0,-1 1 0 0 0,1-1 1 0 0,-1 1-1 0 0,1-1 0 0 0,0 0 0 0 0,-1 0 0 0 0,1 1 0 0 0,0-1-5 0 0,4 2 14 0 0,0 1 0 0 0,-3-1-25 0 0,5 4 43 0 0,8 10 74 0 0,-13-14-42 0 0,-2-2-28 0 0,0 0-118 0 0,0 0-57 0 0,0 0-12 0 0,0 0 24 0 0,0 0-64 0 0,0 0 41 0 0,0 0-33 0 0,0 0-140 0 0,0 0-41 0 0,0 0-968 0 0,0 0-61 0 0</inkml:trace>
  <inkml:trace contextRef="#ctx0" brushRef="#br0" timeOffset="11979.7">16897 453 6824 0 0,'0'0'149'0'0,"0"0"23"0"0,0 2 13 0 0,-1 4-91 0 0,-2-2-34 0 0,-5 2-15 0 0,6-6-45 0 0,1 1 0 0 0,0-1 0 0 0,-1 1 0 0 0,1 0 0 0 0,0 0-1 0 0,0-1 1 0 0,0 1 0 0 0,0 0 0 0 0,0 0 0 0 0,0 0 0 0 0,0 0 0 0 0,0 1 0 0 0,0-1 0 0 0,0 0 0 0 0,-3 9-50 0 0,-1 0 79 0 0,1 2 92 0 0,-2-1 76 0 0,0 0 61 0 0,-3-1 43 0 0,-1 3 39 0 0,3 7 45 0 0,0-2-69 0 0,0-4-56 0 0,-25 44 511 0 0,25-46-578 0 0,1-3-53 0 0,1 0-25 0 0,-1 3-2 0 0,1 0-6 0 0,0-3 0 0 0,-1 1 23 0 0,-1 1 51 0 0,-6 13 114 0 0,-8 13 89 0 0,6-21-234 0 0,-3 1 69 0 0,9-8-44 0 0,0-1 1 0 0,1 1-1 0 0,0 1 1 0 0,-2 2-176 0 0,7-6 47 0 0,2-4-27 0 0,-1 0-1 0 0,1 0 1 0 0,-1 0-1 0 0,1 0 0 0 0,-1 0 1 0 0,0 0-1 0 0,0 0 0 0 0,0 0-19 0 0,-16 5 131 0 0,16-6-111 0 0,-1-1-1 0 0,1 1 0 0 0,0 0 0 0 0,0 0 0 0 0,0 0 0 0 0,0 0 1 0 0,0 0-1 0 0,0 0 0 0 0,0 0 0 0 0,0 1 0 0 0,0-1 1 0 0,0 1-20 0 0,0 1 33 0 0,0-1 0 0 0,0 1 0 0 0,0 0 0 0 0,0 0 0 0 0,1 0 0 0 0,-1 1-33 0 0,1-2 13 0 0,0 0 1 0 0,0 0-1 0 0,0 0 1 0 0,0 0 0 0 0,0-1-1 0 0,0 1 1 0 0,0 0-1 0 0,-1-1 1 0 0,1 1-1 0 0,-1-1 1 0 0,1 0 0 0 0,-1 1-1 0 0,0 0-13 0 0,-11 3 90 0 0,7 5-17 0 0,6-9-71 0 0,-1-1-1 0 0,0 0 1 0 0,1 1 0 0 0,-1-1-1 0 0,1 0 1 0 0,-1 0 0 0 0,0 1-1 0 0,1-1 1 0 0,-1 0 0 0 0,0 0-1 0 0,1 0 1 0 0,-1 0 0 0 0,0 0 0 0 0,0 0-1 0 0,1 0-1 0 0,-3 0 6 0 0,3 0-59 0 0,0 0-81 0 0,0 0-146 0 0,0 0-21 0 0</inkml:trace>
  <inkml:trace contextRef="#ctx0" brushRef="#br0" timeOffset="12534.82">17181 705 8592 0 0,'0'0'250'0'0,"0"0"4"0"0,0 1-189 0 0,0 1-37 0 0,0 3-26 0 0,0 2 52 0 0,-1 8 155 0 0,0-12-131 0 0,1 0 1 0 0,0 1-1 0 0,1-1 1 0 0,-1 0-1 0 0,0 1 0 0 0,1-1 1 0 0,0 0-1 0 0,0 0 1 0 0,0 1-79 0 0,9 15 357 0 0,-4 7 58 0 0,-2-15-186 0 0,5 4 209 0 0,-1 1-6 0 0,-3-5-218 0 0,0 15 95 0 0,1-12-123 0 0,5 6 138 0 0,-1-4-70 0 0,1 10 218 0 0,-4-9-189 0 0,0 0-47 0 0,-1-3-85 0 0,-2-8-23 0 0,-1-1-36 0 0,2 2 11 0 0,1 3-14 0 0,-6-2-9 0 0,0-1-6 0 0,0 10 176 0 0,0-14-205 0 0,0-1-38 0 0,0 1 105 0 0,0-3-3 0 0,0 0-10 0 0,0 0-3 0 0,0 0 0 0 0,0 0 1 0 0,0 0 6 0 0,0 0 1 0 0,0 0 0 0 0,-2-3-18 0 0,-11-7-54 0 0,6 7-4 0 0,6 3-27 0 0,1-1 1 0 0,-1 1-1 0 0,1 0 1 0 0,-1 0-1 0 0,1 0 1 0 0,-1-1 0 0 0,1 1-1 0 0,0 0 1 0 0,-1 0-1 0 0,1-1 1 0 0,-1 1-1 0 0,1 0 1 0 0,0-1-1 0 0,-1 1 1 0 0,1 0 0 0 0,0-1-1 0 0,-1 1 1 0 0,1-1-1 0 0,0 1 1 0 0,0-1-1 0 0,-1 1 1 0 0,1-1-1 0 0,0 1 1 0 0,0-1 0 0 0,0 1-1 0 0,0-1 1 0 0,-1 1-1 0 0,1-1 1 0 0,0 1-1 0 0,0-1 1 0 0,0 1-1 0 0,0-1 1 0 0,0 1 0 0 0,0-1-1 0 0,1 1 1 0 0,-1-1-1 0 0,0 1 1 0 0,0-1-2 0 0,0 1 3 0 0,0-1 0 0 0,0 0 0 0 0,0 0 0 0 0,0 1 0 0 0,0-1 0 0 0,-1 0 0 0 0,1 1 0 0 0,0-1 0 0 0,0 0 0 0 0,0 0 0 0 0,-1 1 0 0 0,1-1 0 0 0,0 0 0 0 0,-1 1 0 0 0,1-1 0 0 0,-1 1 0 0 0,1-1-3 0 0,-10-5 16 0 0,9 5-16 0 0,0 1 0 0 0,0-1 0 0 0,0 1 0 0 0,0-1 0 0 0,0 0 0 0 0,0 1 0 0 0,0-1 0 0 0,0 0 0 0 0,0 0 0 0 0,0 0 0 0 0,0 0 0 0 0,0 0 0 0 0,0 0 0 0 0,1 0 0 0 0,-1 0-1 0 0,-16-40-35 0 0,11 22-52 0 0,-3 0-78 0 0,6 5 5 0 0,3-8 9 0 0,1 11 50 0 0,-1-15-171 0 0,0-24-250 0 0,0 33 323 0 0,0-3-50 0 0,0 11 130 0 0,0 1 0 0 0,1-1 0 0 0,0 1 0 0 0,1-3 120 0 0,10-21-383 0 0,-8 23 230 0 0,-1 0 1 0 0,0 0-1 0 0,0-1 0 0 0,-1 0 153 0 0,6-19-374 0 0,0 11 162 0 0,22-32-247 0 0,-17 31 295 0 0,-9 11 111 0 0,9-5-97 0 0,1 6 33 0 0,-11 5 102 0 0,0 1-1 0 0,0-1 0 0 0,-1 1 1 0 0,1-1-1 0 0,-1 0 1 0 0,3-2 15 0 0,8-9-64 0 0,-6 9 1 0 0,2 5 61 0 0,-7-1-8 0 0,27 0-54 0 0,-23 3 21 0 0,7 8 33 0 0,-8-9 10 0 0,-5-2 0 0 0,1 0 0 0 0,0 1 0 0 0,-1-1-1 0 0,1 0 1 0 0,-1 1 0 0 0,1-1 0 0 0,0 0 0 0 0,-1 1-1 0 0,1-1 1 0 0,-1 1 0 0 0,1-1 0 0 0,-1 1 0 0 0,1-1-1 0 0,-1 1 1 0 0,0-1 0 0 0,1 1 0 0 0,-1-1 0 0 0,1 1 0 0 0,-1 0-1 0 0,0-1 1 0 0,0 1 0 0 0,1 0 0 0 0,1 4-7 0 0,14 20-33 0 0,0 2 68 0 0,-14-24-17 0 0,0 1 0 0 0,-1-1-1 0 0,1 1 1 0 0,-1 0-1 0 0,0-1 1 0 0,0 1 0 0 0,0 0-1 0 0,0 0 1 0 0,-1 0 0 0 0,1 2-11 0 0,-1-4 10 0 0,0 0 1 0 0,0 1-1 0 0,1-1 1 0 0,-1 0-1 0 0,1 0 1 0 0,0 1 0 0 0,-1-1-1 0 0,1 0 1 0 0,0 0-1 0 0,0 0 1 0 0,1 2-11 0 0,8 18 80 0 0,-8-16-70 0 0,6 18 72 0 0,-5 6 106 0 0,-2-18-103 0 0,-1 10 100 0 0,-3-9 30 0 0,-2-4-69 0 0,-3 6 139 0 0,-1 0 2 0 0,4-6-137 0 0,3 6 105 0 0,2-14-237 0 0,0 0-1 0 0,0 0 1 0 0,0 0-1 0 0,0 0 1 0 0,0-1-1 0 0,0 1 1 0 0,0 0-1 0 0,0 0 0 0 0,-1 0 1 0 0,1 0-1 0 0,0-1 1 0 0,0 1-1 0 0,-1 0 1 0 0,1 0-1 0 0,-1 0-17 0 0,-10 5 238 0 0,10-6-223 0 0,0 1 0 0 0,0-1 0 0 0,0 1 0 0 0,0-1 0 0 0,0 1 0 0 0,0 0 0 0 0,0-1 0 0 0,0 1 0 0 0,0 0 0 0 0,0-1 0 0 0,1 1 1 0 0,-1 0-1 0 0,0 0 0 0 0,0 0 0 0 0,1 0 0 0 0,-1 0-15 0 0,-2 6 74 0 0,3-7-69 0 0,0 1 1 0 0,-1-1-1 0 0,1 1 0 0 0,0-1 0 0 0,0 1 0 0 0,0-1 1 0 0,-1 1-1 0 0,1-1 0 0 0,0 1 0 0 0,-1-1 1 0 0,1 0-1 0 0,0 1 0 0 0,-1-1 0 0 0,1 1 1 0 0,0-1-1 0 0,-1 0 0 0 0,1 0 0 0 0,-1 1 1 0 0,1-1-1 0 0,-1 0 0 0 0,1 0 0 0 0,0 1 1 0 0,-1-1-1 0 0,1 0 0 0 0,-1 0 0 0 0,1 0 1 0 0,-1 0-1 0 0,1 0 0 0 0,-1 0 0 0 0,1 0 1 0 0,-1 0-1 0 0,0 0 0 0 0,1 0 0 0 0,-1 0 0 0 0,1 0 1 0 0,-1 0-1 0 0,1 0 0 0 0,-1 0-5 0 0,0 0 12 0 0,-1 0 1 0 0,0 0-1 0 0,1 0 0 0 0,-1 1 0 0 0,1-1 0 0 0,-1 1 0 0 0,0-1 1 0 0,1 1-1 0 0,-1 0 0 0 0,1-1 0 0 0,-1 1 0 0 0,1 0 0 0 0,0 0 1 0 0,-1 0-13 0 0,-6 4 47 0 0,-2 0 1 0 0,-4 2-23 0 0,6-3-12 0 0,8-4-9 0 0,-1 1-1 0 0,0-1 1 0 0,0 1 0 0 0,0-1-1 0 0,0 1 1 0 0,0-1 0 0 0,0 0-1 0 0,0 0 1 0 0,0 1-1 0 0,0-1 1 0 0,0 0 0 0 0,0 0-1 0 0,0 0 1 0 0,0 0 0 0 0,0 0-1 0 0,0 0 1 0 0,-1 0-4 0 0,-30-2 65 0 0,19 2-61 0 0,-3 0-39 0 0,14 0 13 0 0,-13 0-52 0 0,9 0-14 0 0,0 0-77 0 0,1 0-50 0 0,1 0-88 0 0,-1 0-103 0 0,1 0-118 0 0,3 0 201 0 0,-1 0-48 0 0,0 0-41 0 0,1 0-36 0 0,-1 0-131 0 0,0 0-37 0 0,-4 0-1356 0 0</inkml:trace>
  <inkml:trace contextRef="#ctx0" brushRef="#br0" timeOffset="13094.26">18159 611 7568 0 0,'0'0'166'0'0,"0"0"29"0"0,0 0 14 0 0,-2 0-25 0 0,1 0-181 0 0,0 0-1 0 0,1 0 1 0 0,-1 0-1 0 0,0 0 1 0 0,1 0-1 0 0,-1-1 1 0 0,0 1-1 0 0,1 0 1 0 0,-1 0-1 0 0,0 0 1 0 0,1-1-1 0 0,-1 1 1 0 0,0 0-1 0 0,1-1 1 0 0,-1 1-3 0 0,-4-11 0 0 0,1 9 67 0 0,-3 1 108 0 0,0 1 42 0 0,-11 1 348 0 0,13-1-406 0 0,1 0-37 0 0,-2 0 57 0 0,-7 6 504 0 0,8-3-444 0 0,1-1-131 0 0,1 0-104 0 0,-29 3 726 0 0,1 22-84 0 0,26-25-571 0 0,4-2-53 0 0,1 0 0 0 0,-1 1 0 0 0,0-1 0 0 0,1 0 0 0 0,-1 1 0 0 0,1-1 0 0 0,-1 0 0 0 0,0 1 0 0 0,1-1 1 0 0,-1 1-1 0 0,1-1 0 0 0,-1 1 0 0 0,1-1 0 0 0,0 1 0 0 0,-1-1 0 0 0,1 1 0 0 0,-1 0 0 0 0,1 0-22 0 0,-6 9 150 0 0,-3 1-22 0 0,3-2-48 0 0,1-2 7 0 0,1 1 25 0 0,-1 1 53 0 0,-4 5 42 0 0,-6 7 57 0 0,9-14-137 0 0,0 1-1 0 0,1 0 1 0 0,0 0 0 0 0,-2 5-127 0 0,1 3 210 0 0,4 2 42 0 0,2-14-199 0 0,0 0 0 0 0,-1 0 1 0 0,0 0-1 0 0,0 0 0 0 0,0 0 1 0 0,0 0-1 0 0,0 0 0 0 0,-1-1 1 0 0,0 1-1 0 0,-1 2-53 0 0,2-1 74 0 0,0-1 0 0 0,0 1 1 0 0,0 0-1 0 0,1-1 0 0 0,-1 1 1 0 0,1 0-1 0 0,1 0 0 0 0,-1 0 1 0 0,1 0-75 0 0,-1 8 162 0 0,3-8-22 0 0,8 8-5 0 0,-9-8-98 0 0,-2-4-29 0 0,0-1 0 0 0,1 1 0 0 0,-1-1 0 0 0,0 1 0 0 0,1 0 0 0 0,-1-1 0 0 0,0 1 0 0 0,1-1 0 0 0,-1 1 0 0 0,1-1 0 0 0,-1 1 0 0 0,1-1 0 0 0,-1 1 0 0 0,1-1 0 0 0,-1 1 0 0 0,1-1 0 0 0,0 0 0 0 0,-1 1 0 0 0,1-1 0 0 0,-1 0-1 0 0,1 1 1 0 0,0-1-8 0 0,4 2 27 0 0,3 3 20 0 0,-7-4-36 0 0,1 0-1 0 0,-1 0 1 0 0,1 0-1 0 0,-1 0 1 0 0,1-1-1 0 0,-1 1 0 0 0,1 0 1 0 0,-1-1-1 0 0,1 0 1 0 0,0 1-1 0 0,-1-1 1 0 0,1 0-1 0 0,0 0 0 0 0,0 0-10 0 0,13 0 81 0 0,15 0 23 0 0,-12 0-25 0 0,-2-1-9 0 0,-1-5-18 0 0,-13 4-44 0 0,1 1 1 0 0,-1 0-1 0 0,0 0 0 0 0,1 0 1 0 0,-1 1-1 0 0,1-1 0 0 0,-1 1 1 0 0,1-1-1 0 0,-1 1 0 0 0,1 0 1 0 0,2 0-9 0 0,-2-1 8 0 0,1 1 1 0 0,0-1 0 0 0,-1 1-1 0 0,1-1 1 0 0,0 0 0 0 0,-1 0-1 0 0,1-1 1 0 0,-1 1-1 0 0,0-1 1 0 0,0 0 0 0 0,1 0-1 0 0,-1 0 1 0 0,0 0-1 0 0,0 0-8 0 0,19-18 31 0 0,-2-1-68 0 0,-3 3-81 0 0,-14 15 100 0 0,0 0-1 0 0,-1 1 1 0 0,1-1 0 0 0,-1 0 0 0 0,0 0-1 0 0,0-1 1 0 0,0 1 0 0 0,0 0 0 0 0,1-3 18 0 0,2-12-128 0 0,0 3-14 0 0,0 5 64 0 0,2-9-57 0 0,-5 1-24 0 0,-3-4 56 0 0,0 13 56 0 0,1-1 0 0 0,0 0-1 0 0,0 0 1 0 0,1 1 0 0 0,2-11 47 0 0,3 5-73 0 0,-5 12 56 0 0,1-1 0 0 0,-1 1 0 0 0,0 0 0 0 0,-1-1 0 0 0,1 1 0 0 0,0-1 0 0 0,-1 1 1 0 0,0-2 16 0 0,0-8-72 0 0,0 6 40 0 0,0 1-24 0 0,0-3-31 0 0,0-3-49 0 0,0 9 45 0 0,0 3 18 0 0,0 0-4 0 0,0 3-3 0 0,-1 15-21 0 0,1-12 77 0 0,-1 2-1 0 0,1-1 1 0 0,0 0-1 0 0,1 0 1 0 0,-1 0-1 0 0,1-1 1 0 0,2 7 24 0 0,1-3-25 0 0,-2-7 19 0 0,-1 0 1 0 0,0 0-1 0 0,0 0 1 0 0,0 0-1 0 0,0 0 1 0 0,0 0-1 0 0,-1 1 1 0 0,1-1-1 0 0,-1 0 1 0 0,0 3 5 0 0,-1 4-1 0 0,1-7 0 0 0,0 1 0 0 0,0-1 0 0 0,0 1 0 0 0,0 0-1 0 0,0-1 1 0 0,1 1 0 0 0,-1 0 0 0 0,1-1 0 0 0,1 2 1 0 0,1 5-16 0 0,9 25-21 0 0,-1-17 37 0 0,-6 9 0 0 0,-3-22 2 0 0,1 1 0 0 0,-1-1 0 0 0,1 0 0 0 0,0 0 0 0 0,0 0-2 0 0,8 0 43 0 0,-6 9-32 0 0,8 1-1 0 0,3-1 44 0 0,-7-10-20 0 0,5 3-4 0 0,-14-6-30 0 0,1-1-1 0 0,0 1 0 0 0,0 0 0 0 0,-1 0 0 0 0,1-1 0 0 0,-1 1 1 0 0,1 0-1 0 0,-1 0 0 0 0,1 0 0 0 0,-1-1 0 0 0,1 1 0 0 0,-1 0 1 0 0,0 0-1 0 0,1 0 0 0 0,-1 0 0 0 0,0 0 0 0 0,0 0 1 0 0,0 0-1 0 0,0 0 0 0 0,0 0 0 0 0,0 0 0 0 0,0 0 1 0 0,0 2-85 0 0,0-3 19 0 0,0 0-68 0 0,0 0-77 0 0,0 0 60 0 0,0 0-35 0 0,0 0-38 0 0,0 0-36 0 0,0 0-354 0 0,0 0 82 0 0,0 0-49 0 0,0 0-687 0 0,0 0-541 0 0,0 0-1028 0 0</inkml:trace>
  <inkml:trace contextRef="#ctx0" brushRef="#br0" timeOffset="13501.57">18633 626 8520 0 0,'0'3'190'0'0,"0"1"-100"0"0,0 6 44 0 0,0-5-54 0 0,0 2 58 0 0,0 1 75 0 0,0 1-179 0 0,0 8-25 0 0,0-13-12 0 0,0-1-1 0 0,0 1 1 0 0,1-1 0 0 0,-1 0 0 0 0,1 1 0 0 0,0-1 0 0 0,1 3 3 0 0,1 2 35 0 0,2 2 54 0 0,-1 4 341 0 0,-4 0-79 0 0,1 3 79 0 0,3-7-70 0 0,9 14 670 0 0,-8-16-684 0 0,-1-1-95 0 0,0 2 29 0 0,0-2-39 0 0,-1 3 159 0 0,-3-8-346 0 0,0-1 0 0 0,0 1 0 0 0,0 0 0 0 0,0-1 1 0 0,-1 1-1 0 0,1-1 0 0 0,0 0 0 0 0,-1 1 0 0 0,1-1 0 0 0,-1 1 1 0 0,1-1-1 0 0,-1 1 0 0 0,0 0-54 0 0,-2 11 447 0 0,3-10-37 0 0,0-3-8 0 0,0 2-25 0 0,0 9-94 0 0,0-9-41 0 0,0-2-9 0 0,-3 0-17 0 0,-7 0-66 0 0,7 0-29 0 0,3 0-8 0 0,0 0-9 0 0,-2 0-28 0 0,1 0-72 0 0,1 0-1 0 0,-1 0 1 0 0,1 0-1 0 0,-1 0 0 0 0,1 0 1 0 0,-1 0-1 0 0,1-1 0 0 0,-1 1 1 0 0,1 0-1 0 0,0 0 0 0 0,-1 0 1 0 0,1-1-1 0 0,-1 1 0 0 0,1 0 1 0 0,0-1-1 0 0,-1 1 0 0 0,1 0 1 0 0,0-1-1 0 0,-1 1 1 0 0,1-1-1 0 0,0 1 0 0 0,0 0 1 0 0,-1-1-1 0 0,1 1 0 0 0,0-1 1 0 0,0 1-4 0 0,-5-20 107 0 0,5-10 2 0 0,1 10-76 0 0,-1 3-62 0 0,0 4 29 0 0,-1 10 0 0 0,1-1 0 0 0,0 0 0 0 0,0 1 0 0 0,0-1 0 0 0,1 1 0 0 0,-1-1 0 0 0,1 0 0 0 0,0 1 0 0 0,0-2 0 0 0,8-26 0 0 0,-5 17 0 0 0,0 0 0 0 0,1 1 0 0 0,0-1 0 0 0,1 1 0 0 0,6-9 0 0 0,-9 17-6 0 0,0 0 0 0 0,-1-1-1 0 0,1 1 1 0 0,-1-1-1 0 0,1-1 7 0 0,7-18-87 0 0,-8 23 72 0 0,0-1 0 0 0,0 0 0 0 0,0 1 0 0 0,1-1 0 0 0,-1 1 0 0 0,1 0 0 0 0,0 0-1 0 0,2-2 16 0 0,24-11-86 0 0,2 1 4 0 0,-7 11 27 0 0,-23 2 54 0 0,0 1-1 0 0,1 0 0 0 0,-1 0 1 0 0,0 0-1 0 0,1 0 0 0 0,-1 0 1 0 0,0 1-1 0 0,1-1 0 0 0,-1 0 1 0 0,0 0-1 0 0,1 1 0 0 0,-1-1 1 0 0,0 1-1 0 0,0-1 0 0 0,1 1 2 0 0,3 10 0 0 0,8-6-10 0 0,-7-1 1 0 0,-1 0 0 0 0,0 0 0 0 0,0 0 0 0 0,-1 0-1 0 0,1 1 1 0 0,0 2 9 0 0,8 6 1 0 0,-10-10 1 0 0,0 0 0 0 0,-1 0-1 0 0,1 0 1 0 0,-1 0-1 0 0,1 1 1 0 0,-1-1-1 0 0,0 1 1 0 0,0-1 0 0 0,-1 1-1 0 0,1 0 1 0 0,-1 0-1 0 0,1 0 1 0 0,-1 1-2 0 0,4 11 33 0 0,6 7-14 0 0,-9-19-11 0 0,1 0 0 0 0,-1 0-1 0 0,0 0 1 0 0,0 1 0 0 0,-1-1-1 0 0,1 1 1 0 0,-1-1 0 0 0,0 1-1 0 0,0 0 1 0 0,-1-1 0 0 0,1 3-8 0 0,-2 2 19 0 0,1-6-14 0 0,-1 0 1 0 0,1 0-1 0 0,0 0 1 0 0,0 0 0 0 0,0 0-1 0 0,1 0 1 0 0,-1 0-1 0 0,1 0 1 0 0,-1 0-1 0 0,1 0 1 0 0,0 0-6 0 0,4 5 26 0 0,-4-6-22 0 0,0-1-1 0 0,0 0 1 0 0,0 1 0 0 0,0-1-1 0 0,-1 1 1 0 0,1-1 0 0 0,0 1-1 0 0,-1 0 1 0 0,1-1 0 0 0,-1 1-1 0 0,0-1 1 0 0,0 1-1 0 0,0 0 1 0 0,1 0-4 0 0,-1 5 21 0 0,0-5-18 0 0,0 0 0 0 0,0 0 1 0 0,0 0-1 0 0,0 1 0 0 0,0-1 0 0 0,0 0 1 0 0,-1 0-1 0 0,1 0 0 0 0,-1 0 0 0 0,0 1-3 0 0,-10 13 12 0 0,9-3 47 0 0,2-6-9 0 0,0-4-33 0 0,0 6-11 0 0,0 4 17 0 0,0-11-120 0 0,0-2 20 0 0,0 0-79 0 0,0 0-92 0 0,0 0 71 0 0,0 0-41 0 0,0 0-45 0 0,0 0-42 0 0,0 0-39 0 0,0 0-35 0 0,0 0-246 0 0,0 0-59 0 0,0 0-45 0 0,0 0-34 0 0,0 0-1369 0 0,0 0-1213 0 0</inkml:trace>
  <inkml:trace contextRef="#ctx0" brushRef="#br0" timeOffset="14112.42">19658 484 6176 0 0,'0'-2'177'0'0,"0"-2"-21"0"0,0-21-97 0 0,0 20-12 0 0,1-1 83 0 0,-1 1 48 0 0,0 0 43 0 0,-1-10 580 0 0,-2 9-323 0 0,0 3-205 0 0,0 1-90 0 0,-1 2-56 0 0,-1-3 423 0 0,-6-8-34 0 0,10 10-328 0 0,-1 0-34 0 0,0 0 65 0 0,0 1-77 0 0,-1 1-71 0 0,0 0-16 0 0,1-1 57 0 0,-1-1 71 0 0,0-2 113 0 0,2 2-254 0 0,-13-9 339 0 0,13 10-363 0 0,1-1 0 0 0,-1 1 0 0 0,0 0 0 0 0,1 0 0 0 0,-1 0 0 0 0,0 0 0 0 0,0 0 0 0 0,1 0 0 0 0,-1 0 0 0 0,0 0 0 0 0,0 0 0 0 0,1 0 1 0 0,-1 0-1 0 0,0 0 0 0 0,1 1 0 0 0,-1-1 0 0 0,0 0 0 0 0,0 1-18 0 0,-7 3 175 0 0,7-3-141 0 0,-1 0-1 0 0,1 0 1 0 0,0 0-1 0 0,-1 0 1 0 0,1 0-1 0 0,-1-1 0 0 0,0 1 1 0 0,1-1-1 0 0,-1 1 1 0 0,1-1-1 0 0,-1 0 1 0 0,0 1-1 0 0,1-1 1 0 0,-1 0-34 0 0,-5 0 121 0 0,5-1-82 0 0,-1 1 1 0 0,1 0-1 0 0,0 0 1 0 0,0 0-1 0 0,0 0 1 0 0,0 1-1 0 0,-1-1 1 0 0,1 1-1 0 0,0-1 1 0 0,-1 1-40 0 0,-5 4 122 0 0,7-4-98 0 0,-1 0 0 0 0,1 0 1 0 0,0 0-1 0 0,-1 0 0 0 0,0-1 0 0 0,1 1 0 0 0,-1 0 1 0 0,1-1-1 0 0,-1 0 0 0 0,1 1 0 0 0,-1-1 0 0 0,0 0 1 0 0,1 0-1 0 0,-1 1-24 0 0,-11 0 160 0 0,-2 6 19 0 0,-7 3 53 0 0,-3 4-90 0 0,5-2-4 0 0,15-9-105 0 0,4-3-25 0 0,1 0 0 0 0,-1 0 0 0 0,0 1 0 0 0,1-1 0 0 0,-1 0 1 0 0,1 1-1 0 0,-1-1 0 0 0,0 0 0 0 0,1 1 0 0 0,-1-1 0 0 0,1 1 0 0 0,-1-1 1 0 0,1 1-1 0 0,0-1 0 0 0,-1 1 0 0 0,1 0 0 0 0,-1-1 0 0 0,1 1 0 0 0,0-1 0 0 0,0 1 1 0 0,-1 0-1 0 0,1 0-8 0 0,-2 4 22 0 0,-1 0-6 0 0,1-2-15 0 0,-6 4 19 0 0,-8 9 42 0 0,10-11-39 0 0,5-4-21 0 0,0-1 0 0 0,1 1 0 0 0,-1-1 0 0 0,1 1 0 0 0,-1-1 1 0 0,1 1-1 0 0,-1-1 0 0 0,1 1 0 0 0,-1 0 0 0 0,1-1 0 0 0,0 1 0 0 0,-1 0 1 0 0,1-1-1 0 0,0 1 0 0 0,-1 0 0 0 0,1 0-2 0 0,-2 31 10 0 0,2-31-10 0 0,0 1 0 0 0,0 0 0 0 0,0-1 0 0 0,1 1 0 0 0,-1-1 0 0 0,1 1 0 0 0,-1 0 0 0 0,1-1 0 0 0,0 1 0 0 0,-1-1 0 0 0,1 1 0 0 0,0-1 0 0 0,0 0 0 0 0,0 1 0 0 0,4 6 0 0 0,-3-3-2 0 0,-1-4 4 0 0,-1-1 0 0 0,0 1 0 0 0,0 0 1 0 0,1-1-1 0 0,-1 1 0 0 0,0-1 0 0 0,1 1 0 0 0,-1 0 1 0 0,1-1-1 0 0,-1 1 0 0 0,1-1 0 0 0,-1 1 0 0 0,1-1 0 0 0,-1 0 1 0 0,1 1-1 0 0,-1-1 0 0 0,1 1 0 0 0,0-1 0 0 0,-1 0 1 0 0,1 0-1 0 0,-1 1 0 0 0,1-1-2 0 0,4 2 14 0 0,27 25 58 0 0,6-7 23 0 0,-16-6-72 0 0,-2-3 21 0 0,11 3-32 0 0,-20-9-9 0 0,-1 0-1 0 0,1 0 1 0 0,1 2-3 0 0,-8-4 9 0 0,0-1-1 0 0,0 0 0 0 0,0 0 1 0 0,0-1-1 0 0,0 1 1 0 0,4 0-9 0 0,-5-1 0 0 0,0 0 0 0 0,0-1 0 0 0,0 1 1 0 0,-1 1-1 0 0,1-1 0 0 0,-1 0 0 0 0,1 1 1 0 0,-1-1-1 0 0,1 1 0 0 0,-1 0 0 0 0,0-1 1 0 0,1 2-1 0 0,-2-2 0 0 0,0 0-1 0 0,0 0 1 0 0,0 1 0 0 0,1-1 0 0 0,-1 0 0 0 0,0-1 0 0 0,1 1 0 0 0,-1 0 0 0 0,0 0 0 0 0,1 0 0 0 0,-1-1 0 0 0,1 1 0 0 0,-1-1 0 0 0,1 1 0 0 0,0-1 0 0 0,-1 0 0 0 0,2 1 0 0 0,-1-1 0 0 0,0 0 0 0 0,0 1 0 0 0,0-1 0 0 0,0 1 0 0 0,0-1 0 0 0,0 1 0 0 0,0 0 0 0 0,1 0 1 0 0,2 3 1 0 0,1 0 0 0 0,-1 0 0 0 0,1 0 0 0 0,-1 1 0 0 0,2 2-2 0 0,6 6 59 0 0,-11-10 40 0 0,-2-3 33 0 0,-2 3-10 0 0,-9 7-8 0 0,7-4 10 0 0,4-1-75 0 0,-1 0-14 0 0,-1-4-23 0 0,1-1 1 0 0,-1 1-1 0 0,1 0 1 0 0,-1-1-1 0 0,0 1 1 0 0,0-1-1 0 0,1 0 1 0 0,-1 0-1 0 0,0 1 1 0 0,0-1-1 0 0,1 0 1 0 0,-1-1-1 0 0,0 1 1 0 0,0 0-1 0 0,0 0 1 0 0,1-1-13 0 0,-2 1 17 0 0,0-1 1 0 0,0 1-1 0 0,1 0 0 0 0,-1 0 1 0 0,0 0-1 0 0,0 1 1 0 0,1-1-1 0 0,-1 0 1 0 0,0 1-1 0 0,0 0-17 0 0,-5 4 40 0 0,6-4-32 0 0,1 0 1 0 0,-1 0 0 0 0,1 0 0 0 0,-1-1-1 0 0,1 1 1 0 0,-1 0 0 0 0,1-1-1 0 0,-1 1 1 0 0,1-1 0 0 0,-1 1-1 0 0,0-1 1 0 0,1 0 0 0 0,-1 0-1 0 0,0 0-8 0 0,-11 0 55 0 0,2 0-36 0 0,-44 0-102 0 0,53 0 72 0 0,1 0-1 0 0,-1 1 1 0 0,0-1-1 0 0,0 0 1 0 0,1 1-1 0 0,-1-1 1 0 0,0 1-1 0 0,0 0 1 0 0,1-1-1 0 0,-1 1 1 0 0,1 0-1 0 0,-1 0 1 0 0,1 0 11 0 0,-1 0-16 0 0,1 0 1 0 0,-1 0-1 0 0,0 0 1 0 0,1 0-1 0 0,-1-1 1 0 0,0 1-1 0 0,1-1 1 0 0,-1 1-1 0 0,0-1 1 0 0,0 1-1 0 0,1-1 1 0 0,-1 0-1 0 0,0 0 17 0 0,-23 0-233 0 0,14 0 42 0 0,5 0 51 0 0,1 0-39 0 0,1 0 57 0 0,-6 4-269 0 0,9-2 230 0 0,0 0-57 0 0,0-1-21 0 0,0 1-63 0 0,-1-1-72 0 0,1 0-85 0 0,-1 0-93 0 0,-1 0-104 0 0,0 0-115 0 0,0-1-125 0 0,-3 0-880 0 0,-4 0-998 0 0</inkml:trace>
  <inkml:trace contextRef="#ctx0" brushRef="#br0" timeOffset="14380.49">20068 516 8384 0 0,'0'0'242'0'0,"3"0"5"0"0,5 0-170 0 0,13 0 15 0 0,-19 0-47 0 0,-1 0 0 0 0,1 0 0 0 0,0 1 0 0 0,-1-1-1 0 0,1 0 1 0 0,-1 1 0 0 0,1-1 0 0 0,0 1 0 0 0,-1 0 0 0 0,1-1-1 0 0,-1 1 1 0 0,1 0 0 0 0,-1 0 0 0 0,0 0 0 0 0,1 0-1 0 0,-1 0 1 0 0,0 0 0 0 0,1 1-45 0 0,0 1 480 0 0,-2-1 21 0 0,3 9-38 0 0,3-1-75 0 0,-1-2-92 0 0,1 5 219 0 0,0-2-106 0 0,-3-3-161 0 0,0-2-36 0 0,-2-1-40 0 0,0 4 28 0 0,-2-1-47 0 0,3 9 161 0 0,3-2 42 0 0,1 1 1 0 0,-4 0-78 0 0,-2-6-104 0 0,1-2-50 0 0,2 0-24 0 0,1 0-10 0 0,2 8 66 0 0,-5-8-59 0 0,0 2 43 0 0,-1 31 211 0 0,0-9-149 0 0,0-5-75 0 0,0-3-54 0 0,-2-14-43 0 0,-3-6-40 0 0,-2 0-57 0 0,2 7-73 0 0,2-9 75 0 0,1-2-36 0 0,0 1-3 0 0,1-1-42 0 0,0 1-51 0 0,0 0-57 0 0,0 0-64 0 0,0 0-60 0 0,1 1-53 0 0,-1-1-47 0 0,1 1-41 0 0,-1-1-34 0 0,-1 2-626 0 0,-2-1-821 0 0,-5-2-1138 0 0</inkml:trace>
  <inkml:trace contextRef="#ctx0" brushRef="#br0" timeOffset="14546.62">20053 295 7976 0 0,'0'0'174'0'0,"-3"0"29"0"0,1 0-208 0 0,-1 0 162 0 0,0 0-151 0 0,1 0-103 0 0,0 0 0 0 0,1 0-42 0 0,1 0-42 0 0,0 0-34 0 0,0 0-300 0 0,0 0-219 0 0,0 0-495 0 0</inkml:trace>
  <inkml:trace contextRef="#ctx0" brushRef="#br0" timeOffset="15088.31">20999 532 5584 0 0,'0'0'165'0'0,"0"-3"-10"0"0,-1-4-119 0 0,-6 1-48 0 0,1 0 41 0 0,4-1 79 0 0,2 5 102 0 0,-2-1 247 0 0,-9-8 424 0 0,10 10-508 0 0,-1 0-69 0 0,1 0-62 0 0,0 0-54 0 0,-1 1-23 0 0,1 0-55 0 0,-1-1-33 0 0,0 1-25 0 0,-1 1-13 0 0,2-2 14 0 0,0 1 26 0 0,0 0 42 0 0,-5-4 172 0 0,-1-3 94 0 0,7 7-387 0 0,-2-1 291 0 0,0 0-67 0 0,1 0-57 0 0,-1 1-49 0 0,0-1-27 0 0,0 1-41 0 0,-3 1 16 0 0,3-1-9 0 0,1 1 55 0 0,-15-2 478 0 0,-4 0-52 0 0,17 1-456 0 0,1 0-1 0 0,-1 0 1 0 0,0 0 0 0 0,1 0 0 0 0,-1 1-1 0 0,1 0 1 0 0,-1-1 0 0 0,0 1 0 0 0,0 0-82 0 0,-2 2 144 0 0,-6 2 83 0 0,0 1-37 0 0,0 1-44 0 0,2 1-55 0 0,3-3-27 0 0,0 0 0 0 0,0 0-1 0 0,0 0 1 0 0,-4 0-64 0 0,5-2 36 0 0,1 0 0 0 0,-1 1-1 0 0,0-1 1 0 0,1 1 0 0 0,-1 0-1 0 0,1 0 1 0 0,0 0 0 0 0,0 1-1 0 0,-1 2-35 0 0,-16 27 147 0 0,7-8-40 0 0,2-7-7 0 0,9-15-81 0 0,1 1 1 0 0,0-1 0 0 0,0 1 0 0 0,0 0 0 0 0,1 0-1 0 0,0 0 1 0 0,0 0 0 0 0,0-1 0 0 0,0 2 0 0 0,1-1-20 0 0,-1 25 143 0 0,1 0 37 0 0,1-6 12 0 0,1-6-16 0 0,5 0-37 0 0,-3-7-62 0 0,-1-3-7 0 0,1 4 43 0 0,-3-10-101 0 0,0-1-1 0 0,0 0 1 0 0,0 0-1 0 0,0 1 1 0 0,0-1 0 0 0,0 0-1 0 0,0 0 1 0 0,0 0-1 0 0,1 0 1 0 0,-1 0 0 0 0,1 0-12 0 0,10 6 56 0 0,2-1 39 0 0,-5-2-10 0 0,-1 0 0 0 0,1 0 0 0 0,2 3-85 0 0,-6-5 25 0 0,0 1 0 0 0,-1-1 0 0 0,1 0 0 0 0,0-1 1 0 0,0 1-1 0 0,0-1 0 0 0,1 0 0 0 0,-1 0 0 0 0,0 0 0 0 0,2-1-25 0 0,16 1 215 0 0,19-2-215 0 0,-11 0 71 0 0,-17 2-31 0 0,-11-1-35 0 0,0 0-1 0 0,0 0 1 0 0,1 0-1 0 0,-1 0 1 0 0,0 0-1 0 0,0-1 1 0 0,0 1 0 0 0,0-1-1 0 0,-1 0 1 0 0,1 0-1 0 0,1 0-4 0 0,10-10 54 0 0,-11 8-44 0 0,0 1-1 0 0,-1 0 1 0 0,1 0-1 0 0,0 0 1 0 0,0 1-1 0 0,2-2-9 0 0,-3 3 11 0 0,0-1-1 0 0,0 0 1 0 0,0 0 0 0 0,0-1-1 0 0,0 1 1 0 0,0 0 0 0 0,-1-1-1 0 0,1 1 1 0 0,0-1 0 0 0,0 0-11 0 0,-2 1 2 0 0,1 0 0 0 0,0-1 0 0 0,-1 1 1 0 0,1 0-1 0 0,-1 0 0 0 0,1-1 0 0 0,-1 1 0 0 0,0 0 1 0 0,0-1-1 0 0,1 1 0 0 0,-1 0 0 0 0,0-1 0 0 0,0 0-2 0 0,0 1 8 0 0,0-1 0 0 0,0 0-1 0 0,0 1 1 0 0,1-1 0 0 0,-1 1 0 0 0,0-1-1 0 0,1 1 1 0 0,0-1 0 0 0,-1 1-1 0 0,1-1 1 0 0,0 1 0 0 0,0 0-1 0 0,-1-1-7 0 0,7-11 34 0 0,-6 8-32 0 0,0 0 1 0 0,0-1-1 0 0,-1 1 1 0 0,0 0-1 0 0,0-1 1 0 0,0 1-1 0 0,0-1 1 0 0,-1 1-1 0 0,-1-5-2 0 0,-9-11 48 0 0,6 0-36 0 0,3 13-9 0 0,0 1 0 0 0,0 0-1 0 0,-1 0 1 0 0,-1-3-3 0 0,0 1 13 0 0,1 1-1 0 0,0-1 0 0 0,1 0 1 0 0,0 0-13 0 0,0 2-3 0 0,1 1 0 0 0,-1 0 0 0 0,0-1 0 0 0,-1 1 0 0 0,1 0 0 0 0,-4-4 3 0 0,-4-6-133 0 0,-13-19-7 0 0,18 28 69 0 0,1 0-36 0 0,-1-1-66 0 0,1 0-71 0 0,-1 0-86 0 0,1-1-97 0 0,-1-4-612 0 0,4 13 962 0 0,0-1 0 0 0,0 1-1 0 0,1 0 1 0 0,-1-1 0 0 0,0 1-1 0 0,0 0 1 0 0,0 0 0 0 0,0 0-1 0 0,1 0 1 0 0,-1-1 0 0 0,0 1-1 0 0,0 0 1 0 0,0 0 0 0 0,-1 1 77 0 0</inkml:trace>
  <inkml:trace contextRef="#ctx0" brushRef="#br0" timeOffset="15487.34">21283 626 8928 0 0,'2'2'25'0'0,"-1"0"1"0"0,1-1-1 0 0,-1 1 1 0 0,1 0-1 0 0,-1 0 0 0 0,0 0 1 0 0,0 0-1 0 0,0 0-25 0 0,2 12 221 0 0,-2 3 35 0 0,-1-16-242 0 0,0 1 0 0 0,0 0-1 0 0,0-1 1 0 0,1 1 0 0 0,-1-1 0 0 0,1 1 0 0 0,-1 0 0 0 0,1-1 0 0 0,-1 1 0 0 0,1-1 0 0 0,0 1 0 0 0,0-1-1 0 0,0 1-13 0 0,5 9 51 0 0,-3 6-34 0 0,-4-7 12 0 0,0 2 42 0 0,1 2 44 0 0,1-1 47 0 0,2-2 49 0 0,2-3 90 0 0,1 2 139 0 0,-4-4-179 0 0,-2 2 37 0 0,0-4-186 0 0,0 1 67 0 0,0 3 226 0 0,0 11 682 0 0,0-14-823 0 0,0-2-79 0 0,3 3 305 0 0,8 4-88 0 0,-9-7-40 0 0,-2-3-8 0 0,0 0-24 0 0,0 0-90 0 0,0 0-44 0 0,0 0-11 0 0,0 0-15 0 0,0 0-61 0 0,0 0-21 0 0,-2-3-7 0 0,1 2-69 0 0,-1 0-7 0 0,1 0 0 0 0,0 0 1 0 0,0 0-1 0 0,1 0 1 0 0,-1 0-1 0 0,0-1 1 0 0,0 1-1 0 0,0 0 1 0 0,1 0-1 0 0,-1-1 0 0 0,1 1 1 0 0,-1-2-6 0 0,-1-10 70 0 0,2 10-65 0 0,0 1 0 0 0,0 0-1 0 0,0-1 1 0 0,-1 1 0 0 0,1 0 0 0 0,-1-1 0 0 0,0 1-1 0 0,0 0 1 0 0,1 0 0 0 0,-1 0 0 0 0,-1-1-5 0 0,1 0 3 0 0,-1 1 1 0 0,1-1 0 0 0,0 1 0 0 0,1-1-1 0 0,-1 1 1 0 0,0-1 0 0 0,1 0-1 0 0,-1 1 1 0 0,1-1 0 0 0,0 0-1 0 0,0-1-3 0 0,0-91 83 0 0,0 89-74 0 0,1-1 0 0 0,0 0 0 0 0,0 1-1 0 0,0-1 1 0 0,1 0 0 0 0,0 1-9 0 0,3-11 0 0 0,-1-1 0 0 0,-3 13 0 0 0,0 0 0 0 0,0 1 0 0 0,0-1 0 0 0,1 0 0 0 0,-1 1 0 0 0,1-1 0 0 0,1 1 0 0 0,-1-1 0 0 0,1 1 0 0 0,-1 0 1 0 0,0 0-1 0 0,0 0 0 0 0,-1 0 0 0 0,2-4 0 0 0,5-11-17 0 0,-6 16 7 0 0,1 1-1 0 0,-1-1 1 0 0,0 1-1 0 0,1 0 1 0 0,0 0-1 0 0,-1 0 1 0 0,2 0 10 0 0,17-15-120 0 0,-19 16 108 0 0,0-1-1 0 0,0 1 0 0 0,0-1 1 0 0,0 1-1 0 0,0 0 0 0 0,0 0 1 0 0,0 0-1 0 0,0 0 1 0 0,0 0-1 0 0,0 0 0 0 0,1 0 1 0 0,-1 1-1 0 0,0-1 1 0 0,0 1-1 0 0,1 0 13 0 0,11-3-50 0 0,1-2-9 0 0,12-1-8 0 0,-4 4-7 0 0,-11 2 62 0 0,-5-1-4 0 0,0 1-1 0 0,0 0 0 0 0,0 1 0 0 0,-1-1 0 0 0,6 2 17 0 0,25 14-16 0 0,-31-13 16 0 0,0 0 0 0 0,0 1 0 0 0,0-1 0 0 0,0 1 0 0 0,-1 0 0 0 0,5 5 0 0 0,6 3 0 0 0,2 1 3 0 0,-12-8 10 0 0,0-1 0 0 0,0 1 0 0 0,0 0 0 0 0,0 0 0 0 0,-1 0-1 0 0,2 3-12 0 0,11 15 64 0 0,12 18 68 0 0,-21-26-41 0 0,0 1 44 0 0,-4-7-26 0 0,0 0 1 0 0,1-1-1 0 0,2 2-109 0 0,10 17 244 0 0,-8 3 47 0 0,-9-26-247 0 0,-1 0 0 0 0,2 0 0 0 0,-1 0 0 0 0,0-1 0 0 0,1 1 0 0 0,0-1-1 0 0,0 2-43 0 0,6 8 169 0 0,-7-10-95 0 0,0 0 1 0 0,0 0-1 0 0,0 0 0 0 0,0 0 0 0 0,0 0 0 0 0,-1 0 0 0 0,1 0 1 0 0,-1 0-1 0 0,0 2-74 0 0,1 12 225 0 0,-1-14-195 0 0,0 42 429 0 0,-3-40-354 0 0,1-3-84 0 0,-2 2 10 0 0,-4 4 68 0 0,6-6-66 0 0,-11 9 41 0 0,11-10-109 0 0,-1-1 35 0 0,-6 1 84 0 0,5 0-89 0 0,0-2-79 0 0,3 1 1 0 0,-1 0-35 0 0,0 0-148 0 0,0 0-115 0 0,1 0 84 0 0,1 0-50 0 0,-1 0-46 0 0,1 0-40 0 0,-1 1-285 0 0,1-1-67 0 0,-1 1-53 0 0,0 0-39 0 0,-2 2-969 0 0,-1 1-68 0 0,-2 2-615 0 0</inkml:trace>
  <inkml:trace contextRef="#ctx0" brushRef="#br0" timeOffset="17535.06">1 1683 7744 0 0,'2'0'174'0'0,"5"-1"-45"0"0,4-4 186 0 0,-7 3-206 0 0,0-1-51 0 0,-1 1-71 0 0,-1 2 16 0 0,0-1 1 0 0,-1 1 0 0 0,1-1-1 0 0,-1 1 1 0 0,1 0-1 0 0,0 0 1 0 0,0-1 0 0 0,-1 1-1 0 0,1 0 1 0 0,0 1-4 0 0,-2-1 0 0 0,26 0 10 0 0,-24 0-6 0 0,-1 0 0 0 0,1 0-1 0 0,0-1 1 0 0,-1 1 0 0 0,1 0-1 0 0,0-1 1 0 0,-1 1 0 0 0,1-1-1 0 0,0 1 1 0 0,-1-1 0 0 0,1 0-1 0 0,-1 1 1 0 0,1-1 0 0 0,-1 0-4 0 0,12-6 12 0 0,-10 7-7 0 0,0-1-1 0 0,0 1 0 0 0,-1 0 1 0 0,1 0-1 0 0,0 0 0 0 0,0 0 1 0 0,0 0-5 0 0,2 0 3 0 0,-1 0 0 0 0,1 0 1 0 0,0 0-1 0 0,-1 0 0 0 0,1-1 0 0 0,-1 0 1 0 0,4-1-4 0 0,-3 1 1 0 0,2-2 7 0 0,0 1 1 0 0,0 0 0 0 0,0 0 0 0 0,0 1-1 0 0,0 0 1 0 0,6 0-9 0 0,2 1 11 0 0,10 1 76 0 0,-4-5 104 0 0,-6-1 15 0 0,-12 3-160 0 0,1 1 1 0 0,-1 0 0 0 0,0 0-1 0 0,1 0 1 0 0,-1 1 0 0 0,1-1-1 0 0,-1 1 1 0 0,1-1 0 0 0,0 1-47 0 0,159 0 321 0 0,1 0-89 0 0,372 0 312 0 0,-421 0-395 0 0,0 0 38 0 0,2 0 52 0 0,-1 0 63 0 0,1 0 74 0 0,-1 0 86 0 0,-95 1-452 0 0,0 1 1 0 0,20 3-11 0 0,-22-1-1 0 0,1-2 1 0 0,18 0 0 0 0,53-2 2 0 0,121 0 66 0 0,-136 0-74 0 0,-48-1 6 0 0,1-2 0 0 0,0-1 0 0 0,0 0 0 0 0,-1 2 0 0 0,3 0 0 0 0,140 2 13 0 0,-8 0 198 0 0,-90 0-147 0 0,103 0-56 0 0,-143-1-8 0 0,29-6 0 0 0,-30 3 0 0 0,31 1 0 0 0,108 3 13 0 0,21 0 118 0 0,2 0-150 0 0,-10 0 36 0 0,-145-2 33 0 0,26-4-50 0 0,-27 1 16 0 0,25 2-16 0 0,458 3 168 0 0,-497-1-169 0 0,1-1 1 0 0,6-3 0 0 0,23-1-19 0 0,-40 5 0 0 0,-1 1 0 0 0,1 0-1 0 0,3 2 20 0 0,17 2-31 0 0,-18-1 11 0 0,0-1 0 0 0,1 0 0 0 0,0-2 0 0 0,-1 0 1 0 0,7-1 19 0 0,7-3-30 0 0,-11 1 8 0 0,0 1 0 0 0,1 0 0 0 0,-1 2 0 0 0,14 1 22 0 0,8 4-6 0 0,-14-1 58 0 0,0-2 0 0 0,6 0-52 0 0,81-2 135 0 0,0 0-84 0 0,45 0-77 0 0,214 0-141 0 0,-332-2 293 0 0,22-4-126 0 0,-19 2 179 0 0,29 0-179 0 0,237 4 568 0 0,-274-1-540 0 0,33-6-28 0 0,-33 3-2 0 0,34 0 2 0 0,11 4-133 0 0,0 0 34 0 0,83 0-14 0 0,-27 0 90 0 0,1 0 46 0 0,312 0 173 0 0,-257 0-160 0 0,4 0-99 0 0,-98 0-21 0 0,-1 0-44 0 0,-39 3 152 0 0,0 2 34 0 0,-8 0 89 0 0,17-2-147 0 0,71-3-96 0 0,1 0 70 0 0,55 0 69 0 0,261 0 139 0 0,-395-2-190 0 0,7-4 8 0 0,-10 1-94 0 0,5 2 94 0 0,56 3-55 0 0,-1 0 62 0 0,323 0 241 0 0,-332 0-214 0 0,-12 0-41 0 0,0 0-46 0 0,-42-2 53 0 0,17-4 0 0 0,-18 1 0 0 0,17 2 0 0 0,418 3-96 0 0,-433-1 96 0 0,15-5 0 0 0,-16 1 0 0 0,16 2 0 0 0,165 3 0 0 0,-184-2 32 0 0,15-4-32 0 0,-16 1 32 0 0,16 2-32 0 0,264 3 0 0 0,-279 2 0 0 0,15 4 0 0 0,-16-1 0 0 0,16-2 0 0 0,126-3 42 0 0,96 0 120 0 0,0 0-1 0 0,-98 0-118 0 0,-139 2-43 0 0,15 4 0 0 0,-16-2 0 0 0,16-1 0 0 0,-28-3 0 0 0,8 0 0 0 0,25 3 0 0 0,-32 1 0 0 0,4 1 0 0 0,32-1 0 0 0,505-4 0 0 0,-520 3 0 0 0,7 2 0 0 0,-10 0 0 0 0,5-2 0 0 0,192-3 0 0 0,-213 0 0 0 0,6 3 0 0 0,25 7 0 0 0,8-6 0 0 0,30-5 0 0 0,-42 1 0 0 0,188 0 0 0 0,1978 0 0 0 0,-2192-2 0 0 0,7-2 0 0 0,-10 1 0 0 0,6 1 0 0 0,32 7 0 0 0,-46-2 0 0 0,0-2 0 0 0,28-2 0 0 0,-10-4 0 0 0,1 0 0 0 0,25 2 0 0 0,281 3 0 0 0,-290-2 0 0 0,7-4 0 0 0,-13 1 0 0 0,5 2 0 0 0,269 3 18 0 0,-2 0 34 0 0,-292 0 14 0 0,5-2-66 0 0,3-4 43 0 0,-15 2 31 0 0,30 0-74 0 0,-6 5 11 0 0,16 0-24 0 0,2-5-54 0 0,-49 1 55 0 0,22-3 8 0 0,28 2 4 0 0,244 4 2 0 0,39 0 60 0 0,-348 0-62 0 0,0 1 0 0 0,0 1 1 0 0,0 0-1 0 0,0 0 0 0 0,1 1-6 0 0,1-1 0 0 0,-1 0 0 0 0,1-1 0 0 0,0-1 6 0 0,-6 0-80 0 0,0 0 50 0 0,22 0 64 0 0,-17 0-58 0 0,-5 0-30 0 0,0 0-40 0 0,0 0-64 0 0,0 0-70 0 0,-1 0-81 0 0,1 0-93 0 0,-6 0 86 0 0,0 0-50 0 0,0 0-43 0 0,0 0-38 0 0,0 0-133 0 0,0 0-37 0 0,4 0-1368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8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48 5960 0 0,'0'0'132'0'0,"0"0"17"0"0,0 0 12 0 0,-2-3-17 0 0,-6-3-99 0 0,1 2 40 0 0,1 2 59 0 0,0 1 93 0 0,1-1 284 0 0,3 0-446 0 0,1 1 0 0 0,-1 0 0 0 0,0 0-1 0 0,1 0 1 0 0,-1 0 0 0 0,0 0 0 0 0,0 0-1 0 0,0 0 1 0 0,0 1 0 0 0,0-1-1 0 0,0 1 1 0 0,0-1 0 0 0,-2 1-75 0 0,-13-2 558 0 0,8 2-230 0 0,-1 0 44 0 0,-2 1 200 0 0,1-3-287 0 0,-2-4 30 0 0,1-1-4 0 0,0 6-34 0 0,-1 1 39 0 0,0 0-96 0 0,-2 0-51 0 0,-4 0-20 0 0,5 2 6 0 0,1 4 16 0 0,1 0 27 0 0,1-4 10 0 0,-8-2 93 0 0,4 2-63 0 0,8-1-141 0 0,1 1 0 0 0,0 0 0 0 0,-1 0 0 0 0,1 0-1 0 0,0 1 1 0 0,-1 1-97 0 0,-1 0 53 0 0,-16 9 78 0 0,6 2 11 0 0,-8 11-14 0 0,23-21-75 0 0,3-3-44 0 0,0 0 0 0 0,0 1 0 0 0,0-1 0 0 0,0 0 1 0 0,0 0-1 0 0,1 0 0 0 0,-1 0 0 0 0,1 0 0 0 0,-1 0 0 0 0,1 0 0 0 0,0 2-9 0 0,0-4 3 0 0,-1 0 0 0 0,0 0 0 0 0,0 1 0 0 0,1-1 0 0 0,-1 0 0 0 0,0 0 0 0 0,1 0 0 0 0,-1 1 0 0 0,1-1 0 0 0,-1 0 0 0 0,0 0 0 0 0,1 0 0 0 0,-1 0 0 0 0,0 0-1 0 0,1 0 1 0 0,-1 0 0 0 0,1 0 0 0 0,-1 0 0 0 0,0 0 0 0 0,1 0 0 0 0,-1 0 0 0 0,1 0 0 0 0,-1 0 0 0 0,0 0 0 0 0,1 0 0 0 0,-1 0 0 0 0,0 0-3 0 0,1-1 3 0 0,0 1 1 0 0,-1 0-1 0 0,1 0 1 0 0,0 0-1 0 0,-1 0 1 0 0,1 0-1 0 0,-1 0 1 0 0,1 0-1 0 0,0 0 1 0 0,-1 0-1 0 0,1 0 1 0 0,-1 0-1 0 0,1 0 1 0 0,0 0-1 0 0,-1 1 1 0 0,1-1-1 0 0,-1 0 1 0 0,1 0-1 0 0,0 1 1 0 0,-1-1-1 0 0,1 0 1 0 0,-1 1-1 0 0,1-1 1 0 0,-1 1-4 0 0,7 10 63 0 0,-7-10-58 0 0,0 0-1 0 0,1 0 0 0 0,-1 0 0 0 0,1 0 0 0 0,-1 0 1 0 0,1 0-1 0 0,0 0 0 0 0,-1 0 0 0 0,1 0 0 0 0,0-1 1 0 0,0 1-1 0 0,-1 0 0 0 0,1 0 0 0 0,0-1 0 0 0,0 1 1 0 0,0 0-5 0 0,10 4 43 0 0,-9-4-35 0 0,1 0 0 0 0,-1 0 0 0 0,0 0 1 0 0,0 0-1 0 0,0 1 0 0 0,0-1 0 0 0,0 1 1 0 0,0-1-1 0 0,0 1-8 0 0,0 0 1 0 0,0 0 0 0 0,1 0 0 0 0,-1 0 0 0 0,0-1 0 0 0,1 1 0 0 0,-1-1 0 0 0,1 0-1 0 0,0 0 1 0 0,-1 0 0 0 0,1 0 0 0 0,0 0 0 0 0,0 0-1 0 0,2 0 0 0 0,-1 0 0 0 0,0 1 0 0 0,0 0 0 0 0,1 0 0 0 0,-1 0 0 0 0,3 2 0 0 0,19 9-1 0 0,-17-10 5 0 0,-1 1-1 0 0,1 1 1 0 0,2 1-4 0 0,0 1 20 0 0,-5-3-6 0 0,1 0 1 0 0,-2 0 0 0 0,1 1 0 0 0,4 3-15 0 0,-1-1 60 0 0,5 2 72 0 0,-10-8-98 0 0,-1 1 1 0 0,1 0-1 0 0,-1 0 1 0 0,0 1-1 0 0,0-1 1 0 0,1 2-35 0 0,12 9 113 0 0,-8-11-90 0 0,-8-2-23 0 0,1 0 0 0 0,-1 0 0 0 0,0 0-1 0 0,0 0 1 0 0,1 0 0 0 0,-1 0 0 0 0,0 0 0 0 0,0 0 0 0 0,1 1-1 0 0,-1-1 1 0 0,0 0 0 0 0,0 0 0 0 0,0 0 0 0 0,1 0 0 0 0,-1 0-1 0 0,0 0 1 0 0,0 1 0 0 0,0-1 0 0 0,1 0 0 0 0,-1 0-1 0 0,0 0 1 0 0,0 1 0 0 0,0-1 0 0 0,0 0 0 0 0,0 0 0 0 0,1 0-1 0 0,-1 1 1 0 0,0-1 0 0 0,0 0 0 0 0,0 0 0 0 0,0 1 0 0 0,1 7 20 0 0,-1 8 39 0 0,0-13 59 0 0,0-1 10 0 0,1 2-82 0 0,-2 14 381 0 0,0-15-391 0 0,0-1-58 0 0,-12 3 134 0 0,0 6-6 0 0,6-8-29 0 0,-2-3-75 0 0,6-1 8 0 0,-60 1 97 0 0,61 0-104 0 0,0 0 0 0 0,1 0 1 0 0,-1-1-1 0 0,0 1 0 0 0,0 0 0 0 0,1-1 1 0 0,-1 0-1 0 0,0 1 0 0 0,1-1 0 0 0,-1 0 1 0 0,1 0-1 0 0,-1 0 0 0 0,0 0-3 0 0,-8-4-27 0 0,4 3-28 0 0,-1 1-40 0 0,0 2-15 0 0,4-1 69 0 0,1 0 0 0 0,0 0 0 0 0,0 0 1 0 0,0 0-1 0 0,0 0 0 0 0,0-1 0 0 0,-1 1 0 0 0,1-1 0 0 0,0 1 1 0 0,-1-1 40 0 0,-5-3-172 0 0,0 0-16 0 0,2 1 9 0 0,1 0-28 0 0,0 0-68 0 0,0 0-19 0 0,1-1-69 0 0,0 0-79 0 0,-1 0-88 0 0,-8-9-308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9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10880 0 0,'0'0'248'0'0,"3"3"34"0"0,2 4-139 0 0,-4-5-98 0 0,0 0 1 0 0,0 0 0 0 0,0 0 0 0 0,0 0-1 0 0,-1 0 1 0 0,1 0 0 0 0,-1 0-1 0 0,0 0 1 0 0,1 1-46 0 0,-1 5 79 0 0,1 1-53 0 0,-1-7-26 0 0,0-1 1 0 0,0 1-1 0 0,0 0 0 0 0,1 0 1 0 0,-1-1-1 0 0,1 1 0 0 0,-1 0 1 0 0,1-1-1 0 0,0 1 0 0 0,0 0 1 0 0,-1-1-1 0 0,1 1 1 0 0,1-1-1 0 0,4 12 19 0 0,-5-2 49 0 0,-1-4 91 0 0,0 3 142 0 0,3 5 226 0 0,2-7-244 0 0,1 2 125 0 0,-4 3 53 0 0,1-2-171 0 0,2-6-55 0 0,-4-5-219 0 0,-1 1 0 0 0,1-1 0 0 0,-1 1 0 0 0,1-1 0 0 0,-1 0 0 0 0,1 1 0 0 0,-1-1 0 0 0,1 1-1 0 0,-1 0 1 0 0,1-1 0 0 0,-1 1 0 0 0,0-1 0 0 0,1 1 0 0 0,-1 0 0 0 0,0-1 0 0 0,0 1 0 0 0,1-1 0 0 0,-1 1 0 0 0,0 0 0 0 0,0-1 0 0 0,0 1 0 0 0,0 0 0 0 0,0 0 0 0 0,0-1 0 0 0,0 1 0 0 0,0 0-16 0 0,0 15 259 0 0,0 1-78 0 0,0-2-71 0 0,0 0-64 0 0,0 20 32 0 0,0-25-127 0 0,0-8-69 0 0,0-2-55 0 0,-3 3-244 0 0,-10 10-28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9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64 9760 0 0,'0'-27'205'0'0,"0"18"-96"0"0,0 0 51 0 0,0 7 110 0 0,0 2-117 0 0,-2 0-80 0 0,-2 0-37 0 0,0-3-26 0 0,8-3 2 0 0,0 2 32 0 0,-2 1 46 0 0,-2 3 102 0 0,0 0 158 0 0,0 0 2 0 0,1 0-156 0 0,1 0-111 0 0,-1 0-146 0 0,1 0 98 0 0,0 0 94 0 0,-1 0-141 0 0,0 0-59 0 0,1 0-48 0 0,0 0-65 0 0,0 0-77 0 0,1 0-88 0 0,-3 0 79 0 0,2 0-43 0 0,-1 0-37 0 0,0 0-34 0 0,2 0-640 0 0,3 0-675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0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364 332 7920 0 0,'0'0'174'0'0,"-2"0"29"0"0,-2 0-123 0 0,-11 0 132 0 0,5-3-103 0 0,2-1-77 0 0,7 3-31 0 0,-1 0-1 0 0,1 0 0 0 0,0 0 0 0 0,-1 0 1 0 0,1 1-1 0 0,-1-1 0 0 0,1 0 0 0 0,-1 1 0 0 0,0-1 1 0 0,1 1-1 0 0,-1 0 0 0 0,1-1 0 0 0,-1 1 1 0 0,0 0-1 0 0,1 0 0 0 0,-1 0 0 0 0,0 0 0 0 0,1 0 1 0 0,-1 0-1 0 0,0 1 0 0 0,1-1 0 0 0,-1 1 1 0 0,1-1-1 0 0,-2 1 0 0 0,-5 4 25 0 0,-2 1 82 0 0,-3-4 85 0 0,6-2-37 0 0,5 0-102 0 0,-1-1-1 0 0,1 1 1 0 0,0 0 0 0 0,0 1 0 0 0,0-1 0 0 0,0 0 0 0 0,-1 1 0 0 0,1-1 0 0 0,0 1 0 0 0,-1 0-53 0 0,-15 8 368 0 0,8-3-70 0 0,0-1 1 0 0,-1 0 0 0 0,-6 1-299 0 0,4 2 181 0 0,7-3-46 0 0,0 1 1 0 0,1 0 0 0 0,0 0-1 0 0,-2 2-135 0 0,-1 2 132 0 0,1-1-59 0 0,-9 10 239 0 0,9-8-75 0 0,-3-1-31 0 0,-2 3-17 0 0,4 6 62 0 0,3-6-75 0 0,-3 2 37 0 0,6-12-168 0 0,0 1 0 0 0,0 0 0 0 0,0-1 0 0 0,1 1 0 0 0,0 0 0 0 0,-1 2-45 0 0,-1 9 88 0 0,2 0-46 0 0,1-13-38 0 0,0 0 1 0 0,0 0-1 0 0,0 0 0 0 0,-1 0 1 0 0,1 0-1 0 0,-1-1 1 0 0,1 1-1 0 0,-1 0 1 0 0,0 0-1 0 0,1 0 1 0 0,-1-1-1 0 0,0 1 1 0 0,-1 1-5 0 0,1-1 4 0 0,0-1 1 0 0,0 0 0 0 0,0 1 0 0 0,1-1-1 0 0,-1 1 1 0 0,0-1 0 0 0,1 1 0 0 0,-1-1-1 0 0,1 1 1 0 0,0 0 0 0 0,0-1 0 0 0,-1 1 0 0 0,1 1-5 0 0,0 4 46 0 0,0-5-26 0 0,0 0 0 0 0,0 0 0 0 0,0 1 0 0 0,0-1 0 0 0,0 0 0 0 0,0 0 0 0 0,1 0 0 0 0,-1 0 0 0 0,1 0 0 0 0,0 1-20 0 0,1 2 37 0 0,12 19 174 0 0,15-8 119 0 0,2-11 22 0 0,-25-2-296 0 0,-4-2-41 0 0,-1 1 1 0 0,1-1 0 0 0,0 0-1 0 0,0-1 1 0 0,0 1-1 0 0,-1 0 1 0 0,1-1-1 0 0,0 1 1 0 0,0-1-1 0 0,0 1 1 0 0,0-1 0 0 0,0 0-1 0 0,0 0 1 0 0,0 0-1 0 0,0 0 1 0 0,0 0-1 0 0,0 0 1 0 0,0-1 0 0 0,1 1-16 0 0,12-6 119 0 0,-12 5-94 0 0,1 0 1 0 0,-1-1-1 0 0,0 1 1 0 0,1 1-1 0 0,-1-1 1 0 0,1 0 0 0 0,-1 1-1 0 0,1 0 1 0 0,0 0-26 0 0,8 0 68 0 0,9 1 52 0 0,-4-5 15 0 0,24-7 84 0 0,-19 6 4 0 0,17-7-223 0 0,-33 9 20 0 0,0 1-1 0 0,0-1 1 0 0,-1 0 0 0 0,1 0-1 0 0,-1-1 1 0 0,1 1 0 0 0,-1-1 0 0 0,3-3-20 0 0,-2 1 21 0 0,0-1 1 0 0,0 1-1 0 0,0-1 1 0 0,-1-1-1 0 0,1 0-21 0 0,-4 4 12 0 0,0 0 0 0 0,0-1 0 0 0,-1 1-1 0 0,0 0 1 0 0,1 0 0 0 0,-1-1 0 0 0,-1 1-1 0 0,1 0 1 0 0,-1-1 0 0 0,0 1 0 0 0,0-2-12 0 0,0-21 72 0 0,0-6-23 0 0,0 31-56 0 0,0 0 0 0 0,0 0 0 0 0,0 1 1 0 0,0-1-1 0 0,0 0 0 0 0,-1 1 0 0 0,1-1 0 0 0,-1 0 0 0 0,1 1 0 0 0,-1-1 0 0 0,0 1 1 0 0,0-1-1 0 0,1 1 0 0 0,-1-1 0 0 0,-1 0 7 0 0,-3-6-49 0 0,0-2-26 0 0,-1-3-32 0 0,-1 5-31 0 0,-1 0-119 0 0,-1-2-169 0 0,-6-1-301 0 0,-1 8-101 0 0</inkml:trace>
  <inkml:trace contextRef="#ctx0" brushRef="#br0" timeOffset="462.58">1200 64 8352 0 0,'0'0'190'0'0,"-2"0"28"0"0,1 0-207 0 0,1 0 0 0 0,-1 0 0 0 0,0 0 0 0 0,1 0 0 0 0,-1 0 0 0 0,1-1 1 0 0,-1 1-1 0 0,1 0 0 0 0,-1 0 0 0 0,0 0 0 0 0,1-1 0 0 0,-1 1 0 0 0,1 0 0 0 0,-1-1 1 0 0,1 1-1 0 0,0 0 0 0 0,-1-1 0 0 0,1 1 0 0 0,-1 0 0 0 0,1-1 0 0 0,-1 1 0 0 0,1-1 1 0 0,0 1-1 0 0,-1-1-11 0 0,-6-6 152 0 0,-2 5-115 0 0,8 2-38 0 0,0 0 0 0 0,1 0 1 0 0,-1 0-1 0 0,0 0 0 0 0,1 0 1 0 0,-1 0-1 0 0,0 0 0 0 0,1 0 1 0 0,-1 0-1 0 0,0-1 1 0 0,1 1-1 0 0,-1 0 0 0 0,0-1 1 0 0,1 1-1 0 0,-1 0 0 0 0,1-1 1 0 0,-1 1-1 0 0,1 0 0 0 0,-1-1 1 0 0,1 1-1 0 0,-1-1 0 0 0,1 1 1 0 0,-1-1-1 0 0,1 1 0 0 0,-1-1 1 0 0,1 0 0 0 0,-5-4 17 0 0,-6 2 51 0 0,9 3-26 0 0,1 0 1 0 0,-1 0 0 0 0,0 0-1 0 0,0-1 1 0 0,1 1 0 0 0,-1-1-1 0 0,0 1 1 0 0,0-1 0 0 0,1 0-1 0 0,-1 0 1 0 0,1 1 0 0 0,-1-1-1 0 0,1-1-42 0 0,-12-4 364 0 0,2 5-54 0 0,0-2 18 0 0,6-2-49 0 0,5 4-261 0 0,-1 1 1 0 0,1-1-1 0 0,0 0 1 0 0,-1 1-1 0 0,1-1 1 0 0,-1 1-1 0 0,1-1 0 0 0,-1 1 1 0 0,1 0-1 0 0,-1-1 1 0 0,0 1-1 0 0,1 0 1 0 0,-1-1-1 0 0,1 1 1 0 0,-1 0-1 0 0,0-1 0 0 0,1 1 1 0 0,-1 0-1 0 0,0 0 1 0 0,1 0-1 0 0,-1 0 1 0 0,0 0-1 0 0,1 0 0 0 0,-1 0 1 0 0,0 0-1 0 0,0 0-18 0 0,-15 0 344 0 0,-23 0 295 0 0,26 0-380 0 0,0 0 77 0 0,1 3-151 0 0,-2 7 6 0 0,10-8-39 0 0,1 0-67 0 0,-1-2-43 0 0,-1-1-21 0 0,2 1 29 0 0,-12 3 108 0 0,1 7 22 0 0,11-8-64 0 0,1 0-39 0 0,-1-2-25 0 0,0 0-25 0 0,-2 1 25 0 0,4 4-8 0 0,1 0 3 0 0,-4 1 56 0 0,-6 7-21 0 0,4 0 8 0 0,0-9-5 0 0,5-3-79 0 0,1-1 1 0 0,0 0-1 0 0,-1 0 1 0 0,1 1-1 0 0,-1-1 1 0 0,1 0-1 0 0,-1 1 1 0 0,1-1-1 0 0,0 0 1 0 0,-1 1-1 0 0,1-1 1 0 0,0 0-1 0 0,0 1 1 0 0,-1-1 0 0 0,1 1-1 0 0,0-1 1 0 0,0 1-1 0 0,-1-1 1 0 0,1 1-1 0 0,0-1 1 0 0,0 1-1 0 0,0-1 1 0 0,0 1-1 0 0,0-1 1 0 0,0 1-1 0 0,0-1 1 0 0,0 1-1 0 0,0-1 1 0 0,0 1-1 0 0,0-1 1 0 0,0 1 0 0 0,0-1-7 0 0,0 2 18 0 0,0 0 0 0 0,0 0 1 0 0,0 0-1 0 0,-1-1 1 0 0,1 1-1 0 0,-1 0 1 0 0,1 0-1 0 0,-1-1 1 0 0,0 1-1 0 0,0-1 1 0 0,0 1-1 0 0,0 0 0 0 0,0-1-18 0 0,0 1 11 0 0,0-1-1 0 0,0 1 0 0 0,1-1 1 0 0,-1 1-1 0 0,0 0 0 0 0,1-1 0 0 0,-1 1 1 0 0,1 0-1 0 0,-1-1 0 0 0,1 1 0 0 0,0 0 1 0 0,0 0-1 0 0,-1 0-10 0 0,2 0 4 0 0,-2 1-1 0 0,1-1 1 0 0,0 0 0 0 0,0 1-1 0 0,-1-1 1 0 0,1 1 0 0 0,-1-1-1 0 0,0 0 1 0 0,0 0 0 0 0,0 1-1 0 0,0-1 1 0 0,0 0-4 0 0,0 1 5 0 0,-1-1 1 0 0,1 1-1 0 0,0-1 0 0 0,0 1 1 0 0,1 0-1 0 0,-1-1 0 0 0,0 1 1 0 0,1 0-1 0 0,0 0 0 0 0,0-1 1 0 0,0 1-1 0 0,0 1-5 0 0,0 183 759 0 0,0 4 82 0 0,0-187-825 0 0,0 0 0 0 0,1 0-1 0 0,0 0 1 0 0,-1 0 0 0 0,2 0 0 0 0,-1 0 0 0 0,0-1 0 0 0,1 1 0 0 0,-1 0-1 0 0,3 2-15 0 0,-2 10 72 0 0,1-1 4 0 0,8 1 16 0 0,-9-3-1 0 0,-2-10-22 0 0,0-3-30 0 0,0 0-98 0 0,0 0-85 0 0,0 0-119 0 0,0 0 3 0 0,0 0-34 0 0,0 0-786 0 0,0 0-50 0 0</inkml:trace>
  <inkml:trace contextRef="#ctx0" brushRef="#br0" timeOffset="749.33">617 364 9312 0 0,'0'0'268'0'0,"0"0"4"0"0,0 0-203 0 0,2 0-41 0 0,16 0 200 0 0,1 1 96 0 0,8 0 1127 0 0,20-2-1451 0 0,-32 0 262 0 0,-1-2-52 0 0,2-2 31 0 0,-10 3-125 0 0,1 1-1 0 0,0-1 1 0 0,-1 1 0 0 0,1 0 0 0 0,0 0 0 0 0,0 1-116 0 0,2 0-75 0 0,1 0 70 0 0,0 0 62 0 0,0 0 50 0 0,9 0 211 0 0,28 0 600 0 0,-33 0-700 0 0,0 0-77 0 0,-5 0-106 0 0,-1 0-43 0 0,0 0-49 0 0,1 0-55 0 0,0 0-76 0 0,-1 0-77 0 0,1 0-84 0 0,0 0-92 0 0,0 0-99 0 0,-1 0-105 0 0,1 0-114 0 0,-1 0-119 0 0,5 0-929 0 0,6 0-1034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9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348 110 7632 0 0,'0'0'166'0'0,"-2"-2"29"0"0,-1-2-134 0 0,1 3-28 0 0,-5-2 51 0 0,0 0 3 0 0,-3-2 41 0 0,-6-8-90 0 0,6 4-23 0 0,4 5 42 0 0,-7-3 261 0 0,-23-11 747 0 0,22 11-656 0 0,1 4-46 0 0,-10 3 139 0 0,12 0-215 0 0,2 1-103 0 0,3 2-34 0 0,-1 1-5 0 0,-2 4 28 0 0,-8 5 109 0 0,7-8-97 0 0,-1 0 8 0 0,1 4-44 0 0,-15 16 117 0 0,-13 13 59 0 0,36-36-313 0 0,1-1 0 0 0,-1 1 0 0 0,1 0 0 0 0,-1 0 0 0 0,1 0 0 0 0,0 0 0 0 0,0 0 1 0 0,0 1-1 0 0,0-1 0 0 0,1 0 0 0 0,-1 0 0 0 0,0 1 0 0 0,1-1 0 0 0,0 1-12 0 0,-4 10 51 0 0,-2 0 17 0 0,5-12-57 0 0,0 0 1 0 0,0 1-1 0 0,1-1 1 0 0,-1 1-1 0 0,0-1 1 0 0,1 1-1 0 0,-1-1 0 0 0,1 1 1 0 0,0-1-1 0 0,0 1 1 0 0,-1 0-1 0 0,1-1 1 0 0,0 1-12 0 0,0 17 200 0 0,0 18 120 0 0,3-17-193 0 0,-2-18-109 0 0,0-1 0 0 0,-1 1 1 0 0,2-1-1 0 0,-1 1 0 0 0,0-1 1 0 0,0 1-1 0 0,0-1 0 0 0,1 0 1 0 0,-1 0-1 0 0,0 1 1 0 0,1-1-1 0 0,-1 0 0 0 0,1 0 1 0 0,0-1-1 0 0,-1 1 0 0 0,1 0 1 0 0,1 0-19 0 0,16 11 192 0 0,-3-1-60 0 0,3-6 36 0 0,22-4 192 0 0,-22-2-212 0 0,10 2 36 0 0,22-1 143 0 0,-20-4-150 0 0,-17 1-68 0 0,0-2 1 0 0,8-3-110 0 0,-17 6 20 0 0,1-1 0 0 0,-1 1 0 0 0,0-2 0 0 0,0 1 0 0 0,0 0 0 0 0,0-1 0 0 0,3-3-20 0 0,1-1 33 0 0,-8 6-27 0 0,1 1 0 0 0,0 0 0 0 0,0-1 0 0 0,-1 0 0 0 0,1 1-1 0 0,-1-1 1 0 0,1 0 0 0 0,-1 0 0 0 0,0 0 0 0 0,1 0 0 0 0,-1 0 0 0 0,0 0-1 0 0,-1 0 1 0 0,1 0 0 0 0,0 0 0 0 0,-1-1 0 0 0,1 1 0 0 0,-1 0-1 0 0,1-2-5 0 0,-1 3 9 0 0,0-1 0 0 0,1 0 0 0 0,-1 0 0 0 0,1 1 0 0 0,-1-1 0 0 0,1 0 0 0 0,-1 0 0 0 0,1 1 0 0 0,0-1 0 0 0,0 1 0 0 0,1-2-9 0 0,-1 2 2 0 0,-1 1 0 0 0,1-1 0 0 0,0 0 0 0 0,-1 0 0 0 0,1 0 0 0 0,-1 0-1 0 0,1 0 1 0 0,-1 0 0 0 0,0 0 0 0 0,1 0 0 0 0,-1 0 0 0 0,0-1 0 0 0,0 1 0 0 0,0 0 0 0 0,1 0-1 0 0,-1 0 1 0 0,0 0 0 0 0,-1 0 0 0 0,1 0 0 0 0,0 0 0 0 0,0 0 0 0 0,0-1 0 0 0,-1 1-1 0 0,1 0-1 0 0,-4-7 0 0 0,-8-18 0 0 0,5 12-7 0 0,0 3-30 0 0,1 1-58 0 0,0 0-83 0 0,4 6 126 0 0,-1-1-35 0 0,0-2-137 0 0,-1 0-105 0 0,1 0-112 0 0,-1 0-119 0 0,0 1-126 0 0,2 3 294 0 0,0 0-34 0 0,-1 0-34 0 0,1 0-36 0 0,0 0-36 0 0,-1 1-37 0 0,-7-7-1389 0 0,-9-1-1104 0 0</inkml:trace>
  <inkml:trace contextRef="#ctx0" brushRef="#br0" timeOffset="346.5">601 221 8208 0 0,'0'0'234'0'0,"0"2"6"0"0,0 4-176 0 0,2 2-37 0 0,11 7-16 0 0,-4-6 8 0 0,-4-5 51 0 0,-5-4-69 0 0,1 2 240 0 0,0 0-53 0 0,0 0-44 0 0,-1-1-38 0 0,1 2 13 0 0,-2 3 13 0 0,0-4-66 0 0,1-1 44 0 0,0 12 558 0 0,0-10-18 0 0,0-3-90 0 0,0 0-42 0 0,0 2-6 0 0,0 9-6 0 0,0-9-20 0 0,0-2-8 0 0,0 0-4 0 0,0 3-33 0 0,0 8-128 0 0,0-11-308 0 0,0 0-1 0 0,0 0 1 0 0,0 0 0 0 0,0 0-1 0 0,0 0 1 0 0,0 0-1 0 0,0 0 1 0 0,0 0-1 0 0,0 0 1 0 0,0 0 0 0 0,0 1-1 0 0,0-1 1 0 0,0 0-1 0 0,0 0 1 0 0,0 0 0 0 0,0 0-1 0 0,0 0 1 0 0,0 0-1 0 0,0 0 1 0 0,0 0-1 0 0,0 0 1 0 0,0 0 0 0 0,0 0-1 0 0,0 1 1 0 0,0-1-1 0 0,0 0 1 0 0,0 0 0 0 0,0 0-1 0 0,0 0 1 0 0,0 0-1 0 0,0 0 1 0 0,0 0-1 0 0,0 0 1 0 0,0 0 0 0 0,-1 0-1 0 0,1 0 1 0 0,0 0-1 0 0,0 0 1 0 0,0 0 0 0 0,0 0-1 0 0,0 0 1 0 0,0 0-1 0 0,0 0 1 0 0,0 0 0 0 0,0 0-1 0 0,0 0 1 0 0,-1 0-1 0 0,1 0 1 0 0,0 0-1 0 0,0 0 1 0 0,0 0 0 0 0,0 0-1 0 0,0 0 1 0 0,0 0-1 0 0,0 0 1 0 0,0 0 0 0 0,0 0-5 0 0,-11 0 254 0 0,8 0-23 0 0,1 0-79 0 0,1 0-147 0 0,1 0 1 0 0,-1 0 0 0 0,1 0-1 0 0,-1 0 1 0 0,1 0-1 0 0,-1 0 1 0 0,1 0 0 0 0,-1 0-1 0 0,1 0 1 0 0,-1 0-1 0 0,1 0 1 0 0,-1-1-1 0 0,1 1 1 0 0,0 0 0 0 0,-1 0-1 0 0,1 0 1 0 0,-1-1-1 0 0,1 1 1 0 0,0 0 0 0 0,-1-1-1 0 0,1 1 1 0 0,-1 0-1 0 0,1-1 1 0 0,0 1 0 0 0,0-1-1 0 0,-1 1 1 0 0,1 0-1 0 0,0-1 1 0 0,0 1-1 0 0,-1-1 1 0 0,1 1 0 0 0,0-1-1 0 0,0 1 1 0 0,0-1-1 0 0,0 1 1 0 0,0-1 0 0 0,0 1-1 0 0,0-1 1 0 0,0 1-1 0 0,0-1 1 0 0,0 1 0 0 0,0-1-7 0 0,-3-4 107 0 0,-3-4-75 0 0,1-6 76 0 0,3-4 3 0 0,2 3-73 0 0,0 12-36 0 0,1-4 21 0 0,0-1 0 0 0,1 2-1 0 0,0-1 1 0 0,0 0 0 0 0,1 0-1 0 0,0 0 1 0 0,2-1-22 0 0,7-18 12 0 0,4 0-145 0 0,11-15 133 0 0,-22 34-35 0 0,-3 5 17 0 0,0 1 0 0 0,1-1 0 0 0,-1 0 0 0 0,1 1 0 0 0,0-1 0 0 0,0 1 0 0 0,0 0 0 0 0,0 0 0 0 0,0 0 0 0 0,0 0 0 0 0,0 1 18 0 0,8-6-54 0 0,-3 2 14 0 0,14-9-86 0 0,17-1 22 0 0,-32 12 92 0 0,-1 1 1 0 0,1 0-1 0 0,0 0 0 0 0,0 1 0 0 0,0 0 1 0 0,0 0-1 0 0,0 0 0 0 0,1 1 1 0 0,-1 0-1 0 0,0 1 0 0 0,0-1 1 0 0,1 2 11 0 0,-5-1-2 0 0,0 0 0 0 0,0 0 0 0 0,0 0 0 0 0,0 1-1 0 0,0 0 1 0 0,0 0 0 0 0,0 0 2 0 0,1 1 3 0 0,0-1 0 0 0,0 0 0 0 0,-1 0 0 0 0,1 0 0 0 0,3 1-3 0 0,15 3 45 0 0,-18-6-37 0 0,0 1-1 0 0,1 1 1 0 0,-1-1 0 0 0,0 1-1 0 0,1 0 1 0 0,1 1-8 0 0,5 5 60 0 0,3 4 47 0 0,-1 0 19 0 0,1-1-1 0 0,1 0 0 0 0,1-1-125 0 0,-12-6 64 0 0,1-1-1 0 0,-1 1 1 0 0,0 0-1 0 0,0 0 1 0 0,0 1-1 0 0,0-1 0 0 0,-1 1 1 0 0,1 0-1 0 0,0 3-63 0 0,7 9 215 0 0,3-1 39 0 0,-5-7-98 0 0,-2 0-43 0 0,-1 2-19 0 0,1 5 3 0 0,2 7 93 0 0,-3-7-83 0 0,-2 8-6 0 0,-4 27-14 0 0,0-23-114 0 0,-2-14-65 0 0,-5-2-88 0 0,2-4 61 0 0,3 8-144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7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18 9104 0 0,'-14'-13'266'0'0,"11"10"-49"0"0,0 2-109 0 0,-1 1-75 0 0,-2 1-57 0 0,4-1 53 0 0,-9 0-20 0 0,-12 0 59 0 0,13 0 41 0 0,-4 3 128 0 0,8 3 48 0 0,4-2-109 0 0,-8 3 283 0 0,-4 0-107 0 0,9-5-228 0 0,-5 3 104 0 0,1-1-64 0 0,-3 5 28 0 0,-1 4 18 0 0,8-9-121 0 0,0 0 0 0 0,0 1 0 0 0,1 0 0 0 0,0 0 0 0 0,0 0 0 0 0,-1 2-89 0 0,0 2 150 0 0,-8 16 180 0 0,3-4-141 0 0,7-10-46 0 0,0-5-33 0 0,0 1 34 0 0,-2 0 23 0 0,0 4 79 0 0,2 5 67 0 0,3-12-252 0 0,0 46 559 0 0,0-28-381 0 0,3-8-102 0 0,2-4-41 0 0,0-2-36 0 0,-2-3-29 0 0,-3-5-23 0 0,0 1-1 0 0,0 0 1 0 0,1-1-1 0 0,-1 1 1 0 0,0-1-1 0 0,1 1 1 0 0,-1 0-1 0 0,0-1 1 0 0,1 1-1 0 0,-1-1 1 0 0,1 1-1 0 0,-1-1 1 0 0,1 1-1 0 0,-1-1 1 0 0,1 0-1 0 0,0 1 1 0 0,-1-1-1 0 0,1 0 1 0 0,-1 1-1 0 0,1-1 1 0 0,0 0-1 0 0,0 1-7 0 0,4 1 31 0 0,-4-1-22 0 0,0-1 1 0 0,0 1 0 0 0,0 0-1 0 0,0 0 1 0 0,0 0 0 0 0,0 0-1 0 0,0 0 1 0 0,0 0 0 0 0,0 0-1 0 0,0 0 1 0 0,0 0 0 0 0,0 1-10 0 0,-1-1 10 0 0,1 0 0 0 0,-1 0 1 0 0,1 0-1 0 0,0 0 1 0 0,0 0-1 0 0,-1 0 1 0 0,1 0-1 0 0,0 0 0 0 0,0 0 1 0 0,0-1-1 0 0,0 1 1 0 0,0 0-1 0 0,0-1 1 0 0,0 1-1 0 0,0 0 1 0 0,0-1-1 0 0,0 1 0 0 0,0-1 1 0 0,1 0-1 0 0,-1 1-10 0 0,28 0 195 0 0,-11-2-44 0 0,-6-1-71 0 0,4-5-8 0 0,5-2 17 0 0,-15 7-71 0 0,0 0-4 0 0,0 0-1 0 0,0 0 1 0 0,0 0-1 0 0,0-1 0 0 0,-1 0 1 0 0,1 0-1 0 0,-1-1 1 0 0,4-2-14 0 0,-2-2 9 0 0,-4 5 0 0 0,0-1 0 0 0,1 1 0 0 0,-1 0 0 0 0,1 0 1 0 0,-1 0-1 0 0,2 1-9 0 0,1-2 4 0 0,8-3-49 0 0,-12 6 31 0 0,0 0-1 0 0,0 0 1 0 0,0-1 0 0 0,0 1-1 0 0,0-1 1 0 0,0 1-1 0 0,-1-1 1 0 0,1 0-1 0 0,-1 0 1 0 0,1 0 0 0 0,-1 1-1 0 0,1-1 1 0 0,-1-1 14 0 0,10-21-138 0 0,-10 19 116 0 0,1 0 1 0 0,-1 0 0 0 0,0 0 0 0 0,0 0 0 0 0,0 0 0 0 0,-1-1 21 0 0,1-13-80 0 0,-1 16 64 0 0,0 0 1 0 0,0 1 0 0 0,1-1-1 0 0,0 0 1 0 0,-1 1 0 0 0,1-1-1 0 0,0 1 1 0 0,0-1 0 0 0,0 1-1 0 0,1-1 16 0 0,-1 2-8 0 0,0-1 0 0 0,-1 1 0 0 0,1-1 1 0 0,0 1-1 0 0,-1-1 0 0 0,1 1 0 0 0,-1-1 0 0 0,1 0 0 0 0,-1 1 0 0 0,0-1 0 0 0,0 0 0 0 0,0 1 0 0 0,0-1 0 0 0,0 0 0 0 0,0 1 0 0 0,0-1 0 0 0,0 0 1 0 0,-1-1 7 0 0,-5-9-70 0 0,5 10 59 0 0,0 1-1 0 0,0-1 1 0 0,0 1-1 0 0,1-1 1 0 0,-1 1 0 0 0,0-1-1 0 0,1 0 1 0 0,-1 1-1 0 0,1-1 1 0 0,0 0-1 0 0,0 1 1 0 0,0-1 0 0 0,0 0-1 0 0,0 0 12 0 0,-1 0-20 0 0,1-1 0 0 0,1 0 0 0 0,-1 0 0 0 0,0 0 0 0 0,1 0 0 0 0,-1 1 0 0 0,1-2 20 0 0,7-5-133 0 0,-8 9 127 0 0,1 0 0 0 0,-1 0 0 0 0,0 0 0 0 0,1-1 0 0 0,-1 1 0 0 0,0 0 0 0 0,1 0 0 0 0,-1-1 0 0 0,0 1-1 0 0,1 0 1 0 0,-1-1 0 0 0,0 1 0 0 0,0 0 0 0 0,0-1 0 0 0,1 1 0 0 0,-1-1 0 0 0,0 1 0 0 0,0 0 0 0 0,0-1 0 0 0,0 1 0 0 0,0-1 0 0 0,0 1 0 0 0,0 0 0 0 0,0-1 0 0 0,1 1 0 0 0,-2-1 0 0 0,1 1 0 0 0,0-1 6 0 0,0-1-146 0 0,0 2 29 0 0,0 0 12 0 0,0 0 1 0 0,0 2 1 0 0,0 14-11 0 0,0 15-41 0 0,3-1 77 0 0,3-15 65 0 0,-5-12 13 0 0,0 0 0 0 0,0 0 0 0 0,0 0 0 0 0,0 0-1 0 0,0 0 1 0 0,-1 1 0 0 0,1-1 0 0 0,-1 0 0 0 0,0 3 0 0 0,1 3-8 0 0,1 0 1 0 0,0 0-1 0 0,1-1 1 0 0,0 1 0 0 0,0-1-1 0 0,2 5 8 0 0,5 12 74 0 0,-9-22-62 0 0,0-1-1 0 0,-1 1 0 0 0,1-1 1 0 0,0 1-1 0 0,0-1 0 0 0,0 0 0 0 0,0 1 0 0 0,0-1 0 0 0,1 0 1 0 0,-1 0-1 0 0,1 0 0 0 0,0 0 0 0 0,-1 0 0 0 0,1 0-11 0 0,1 1 22 0 0,0 0-1 0 0,-1 0 1 0 0,0 0-1 0 0,0 1 0 0 0,0-1 1 0 0,0 2-22 0 0,0-2 22 0 0,0 1 0 0 0,0-1 0 0 0,0 0 0 0 0,0 0 0 0 0,1 1 1 0 0,0-1-23 0 0,4 5 42 0 0,-4-4-33 0 0,1-1 1 0 0,-1 0-1 0 0,0 0 0 0 0,1 0 1 0 0,-1 0-1 0 0,2-1-9 0 0,32 17 78 0 0,-22-12-138 0 0,-4-1-75 0 0,2-3-145 0 0,-11-3-21 0 0</inkml:trace>
  <inkml:trace contextRef="#ctx0" brushRef="#br0" timeOffset="408.1">742 81 10272 0 0,'0'0'298'0'0,"0"3"-3"0"0,-1 1-231 0 0,1 5-15 0 0,3 7-43 0 0,2-8-17 0 0,2 4 16 0 0,-6-1 73 0 0,-1-2 122 0 0,0 1 62 0 0,0 16 653 0 0,3-21-392 0 0,3 3-196 0 0,-2-2-78 0 0,-2 1-13 0 0,-1 1 36 0 0,0 2 61 0 0,2-2-51 0 0,6 3 169 0 0,-7-9-210 0 0,-1 0-67 0 0,0 0-53 0 0,-1 0-45 0 0,0 0-27 0 0,-1 3-2 0 0,1-5 7 0 0,0 1 6 0 0,0 4 137 0 0,0-2 45 0 0,-1 3 1090 0 0,1-8-946 0 0,0 1-245 0 0,1 0-43 0 0,-1 0-52 0 0,1-1-60 0 0,0 1-67 0 0,0 0-75 0 0,5-4 195 0 0,-5 5-37 0 0,-1 0-1 0 0,0 0 0 0 0,1 0 0 0 0,-1-1 1 0 0,1 1-1 0 0,-1 0 0 0 0,0-1 1 0 0,1 1-1 0 0,-1 0 0 0 0,0-1 0 0 0,1 1 1 0 0,-1-1-1 0 0,0 1 0 0 0,1 0 1 0 0,-1-1-1 0 0,0 1 0 0 0,0-1 0 0 0,0 1 1 0 0,1-1-1 0 0,-1 1 0 0 0,0-1 1 0 0,0 1-1 0 0,0-1 0 0 0,0 1 0 0 0,0-1 1 0 0,0 1-1 0 0,0-1 0 0 0,0 1 1 0 0,0-1-1 0 0,0 1 0 0 0,0-1 0 0 0,0 1-1 0 0,0-2 8 0 0,0 0 0 0 0,0 1-1 0 0,0-1 1 0 0,1 1 0 0 0,-1-1-1 0 0,0 1 1 0 0,1-1 0 0 0,0 1 0 0 0,-1-1-1 0 0,1 1 1 0 0,0-1 0 0 0,-1 1-1 0 0,1 0-7 0 0,6-13 34 0 0,-6-2-24 0 0,-1 13-10 0 0,0 1 0 0 0,0-1 0 0 0,0 1 0 0 0,0 0 0 0 0,0-1 0 0 0,1 1 0 0 0,-1 0 0 0 0,1-1 0 0 0,-1 1 0 0 0,2-2 0 0 0,11-17 1 0 0,0-3-15 0 0,-7 6-45 0 0,-5 14 39 0 0,0 0-1 0 0,1 1 1 0 0,-1-1 0 0 0,1 0 0 0 0,0 0 0 0 0,2-2 20 0 0,7-15-132 0 0,-8 16 96 0 0,-1 0 0 0 0,1 0 1 0 0,0 1-1 0 0,0-1 0 0 0,2-1 36 0 0,-3 5-6 0 0,-1-1-1 0 0,1 1 1 0 0,-1 0 0 0 0,1 0-1 0 0,0-1 1 0 0,-1 1 0 0 0,1 0-1 0 0,0 0 1 0 0,0 1-1 0 0,1-1 7 0 0,23-5-64 0 0,-13 0 26 0 0,-11 5 35 0 0,-1 0-1 0 0,0 0 1 0 0,1 1 0 0 0,-1-1-1 0 0,1 0 1 0 0,-1 1 0 0 0,1-1 0 0 0,-1 1-1 0 0,1 0 1 0 0,-1-1 0 0 0,1 1-1 0 0,0 0 1 0 0,-1 0 3 0 0,6 0-33 0 0,-5 0 22 0 0,1-1 1 0 0,-1 1-1 0 0,0 0 0 0 0,0 1 0 0 0,0-1 1 0 0,0 0-1 0 0,1 1 0 0 0,-1-1 1 0 0,0 1-1 0 0,1 0 11 0 0,2 1-2 0 0,26 15-81 0 0,-20-7 77 0 0,-9-8 4 0 0,-1-1-1 0 0,1 1 0 0 0,0 1 0 0 0,-1-1 1 0 0,0 0-1 0 0,0 0 0 0 0,0 0 1 0 0,0 1-1 0 0,0-1 0 0 0,0 1 0 0 0,0-1 1 0 0,-1 1-1 0 0,1-1 3 0 0,5 17 0 0 0,4-6 57 0 0,2 0 33 0 0,0 6 2 0 0,0-1 7 0 0,-1-5 5 0 0,-8-10-45 0 0,0 1 0 0 0,-1 0-1 0 0,1 0 1 0 0,-1 0 0 0 0,0 0 0 0 0,0 1 0 0 0,0-1-1 0 0,0 2-58 0 0,3 6 127 0 0,1-2-51 0 0,1 3 70 0 0,-2-2-53 0 0,-2 3-29 0 0,-3 11-12 0 0,0-19-41 0 0,0-4-146 0 0,0 0 44 0 0,0 2 21 0 0,0 0 92 0 0,0 0 55 0 0,0 7 247 0 0,0-6-225 0 0,0-1-75 0 0,0-1-42 0 0,0 1-52 0 0,0-1-61 0 0,0 1-100 0 0,0 0-102 0 0,0 0-115 0 0,0-2 176 0 0,0-1-33 0 0,0 1-37 0 0,0 0-37 0 0,0 0-38 0 0,0 0-42 0 0,0 0-42 0 0,0-1-44 0 0,0 1-46 0 0,0 0-48 0 0,0 4-1605 0 0,0 4-1278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7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0 157 10152 0 0,'0'0'298'0'0,"0"3"-4"0"0,0 0-195 0 0,0 25-86 0 0,0-9 32 0 0,0 1 75 0 0,0 5 75 0 0,0 30 328 0 0,0-37-373 0 0,1-9 74 0 0,0-1-50 0 0,1 0-15 0 0,2 2 18 0 0,1 5 72 0 0,-3 5 74 0 0,-2-7-46 0 0,1-5-81 0 0,2 1 56 0 0,0 1-48 0 0,3 14 211 0 0,-4-8-102 0 0,-1-3-16 0 0,0 3 90 0 0,-1-13-328 0 0,0 0 1 0 0,0 0 0 0 0,1 1-1 0 0,-1-1 1 0 0,1 0 0 0 0,0 0-1 0 0,0 0 1 0 0,1 3-60 0 0,5 7 235 0 0,-7-11-203 0 0,1-1 1 0 0,-1 0 0 0 0,1 1-1 0 0,-1-1 1 0 0,0 1 0 0 0,1-1-1 0 0,-1 0 1 0 0,0 1 0 0 0,0-1 0 0 0,0 1-33 0 0,2 17 278 0 0,0-13-235 0 0,7 23 152 0 0,-7-4-23 0 0,-2-18-118 0 0,0 8 1 0 0,0-5 35 0 0,3-8-9 0 0,7 9-1 0 0,-7-9 0 0 0,-3-2 0 0 0,0 0-28 0 0,0 0-108 0 0,0-2-12 0 0,1-11-96 0 0,-1 4 53 0 0,1 1-60 0 0,-1 1 5 0 0,-1 1-51 0 0,1 1-12 0 0,-1 0-49 0 0,0 0-55 0 0,-1 0-61 0 0,1 2 86 0 0,0 0-48 0 0,0 0-42 0 0,0 0-38 0 0,-1-1-114 0 0,0 0-37 0 0,0-3-669 0 0,0-1-722 0 0,1-2-1113 0 0</inkml:trace>
  <inkml:trace contextRef="#ctx0" brushRef="#br0" timeOffset="242.65">0 15 8088 0 0,'0'0'234'0'0,"0"0"64"0"0,3 0 94 0 0,3-1-145 0 0,5-5 46 0 0,5-2 111 0 0,-5 10-56 0 0,-3 3-174 0 0,5 1 107 0 0,1-4-56 0 0,-5-3-102 0 0,12 1 119 0 0,-4 4 26 0 0,13 4 19 0 0,-17-5-111 0 0,1 1 0 0 0,-1 1 0 0 0,9 4-176 0 0,36 21 427 0 0,23 18 95 0 0,-60-33-412 0 0,5 6-10 0 0,-5 3-11 0 0,-10-5 4 0 0,5 13 150 0 0,-15-29-212 0 0,0 0 0 0 0,0 0 1 0 0,-1 0-1 0 0,1 1 0 0 0,-1-1 1 0 0,0 0-1 0 0,0 0 0 0 0,0 0 1 0 0,0 1-1 0 0,-1-1-31 0 0,1 9 169 0 0,-3 2 32 0 0,-3-4-35 0 0,2-2-47 0 0,-1 2 48 0 0,4-8-132 0 0,0 1 1 0 0,0-1 0 0 0,-1 0-1 0 0,1 0 1 0 0,0 0 0 0 0,-1 0-1 0 0,1 0 1 0 0,-1 0 0 0 0,0 0-36 0 0,-5 6 116 0 0,4-5-56 0 0,0 1 1 0 0,-1-1 0 0 0,1 0-1 0 0,-1 0 1 0 0,1-1 0 0 0,-1 1-61 0 0,-8 3 175 0 0,1 0-58 0 0,-2 0-31 0 0,-15 8 55 0 0,17-11-89 0 0,-6-2-25 0 0,1 0-15 0 0,-7 11 37 0 0,20-10-46 0 0,1-1 0 0 0,0 1 0 0 0,-1-1 1 0 0,0 0-1 0 0,1 0 0 0 0,-1 0 0 0 0,0 0 0 0 0,0 0 1 0 0,0 0-5 0 0,-7-5-62 0 0,1 0-18 0 0,2 2 107 0 0,2 2-61 0 0,3 0-20 0 0,-1 0-35 0 0,1-1-42 0 0,-1 1-49 0 0,1 0-12 0 0,-1 0-45 0 0,1 0-47 0 0,0 0-51 0 0,-1 0-57 0 0,1 0-61 0 0,0 0-64 0 0,0 0-68 0 0,0 0-90 0 0,0 0-80 0 0,-2 0-446 0 0,0 0-38 0 0,-4 0-1303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6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9384 0 0,'0'0'208'0'0,"0"0"33"0"0,0 3 16 0 0,0 1-165 0 0,0 8 41 0 0,3 1-88 0 0,9 14-15 0 0,-8-12 65 0 0,-1-6 79 0 0,7 3 81 0 0,-1 1 166 0 0,-3 5 59 0 0,1 1 7 0 0,2-6-55 0 0,-1-4-111 0 0,0 6 270 0 0,0-1-7 0 0,0-5-270 0 0,4 4 173 0 0,2 2-21 0 0,-11-12-337 0 0,-1 0 1 0 0,1-1-1 0 0,0 1 0 0 0,0-1 1 0 0,4 2-130 0 0,3 1 329 0 0,1 0 18 0 0,0 3-80 0 0,-4 0-97 0 0,-4-5-101 0 0,0 1 0 0 0,0-1 0 0 0,1 0 0 0 0,-1 0 0 0 0,1-1 0 0 0,0 1-69 0 0,8 3 207 0 0,-1-1-58 0 0,-1 0-50 0 0,0 0-38 0 0,6 2-23 0 0,36 18-24 0 0,-36-16-73 0 0,-8-4 67 0 0,-7-5-43 0 0,0-1-78 0 0,1 1 14 0 0,1 0-35 0 0,-3-1 22 0 0,0-1-38 0 0,0 2 10 0 0,0 0 42 0 0,0 0 9 0 0,0-1 80 0 0,-1 0 54 0 0,1-1 125 0 0,0 1-128 0 0,0 0-76 0 0,0-1-63 0 0,0 1-43 0 0,0 1-62 0 0,0-1-73 0 0,1 0-80 0 0,-1 0-90 0 0,1 0-98 0 0,0 0-107 0 0,0 0-117 0 0,0 0 375 0 0,0 0-49 0 0,0-1-42 0 0,0 1-38 0 0,2-2-756 0 0,3-3-799 0 0</inkml:trace>
  <inkml:trace contextRef="#ctx0" brushRef="#br0" timeOffset="276.01">364 1 7616 0 0,'0'0'222'0'0,"-3"0"-15"0"0,-4 1-136 0 0,4 0-14 0 0,0 5 126 0 0,0-1 70 0 0,-7 0 307 0 0,7-1-267 0 0,-1 3-37 0 0,-3 7 171 0 0,5-10-266 0 0,-2 5 161 0 0,-1 1-23 0 0,-4 5 70 0 0,-2 3 111 0 0,2 0 1 0 0,-3 7-481 0 0,4-7 479 0 0,-2 1 1 0 0,-3 4-480 0 0,-5 4 533 0 0,3 0-65 0 0,0-2 159 0 0,-2 0 1 0 0,-1 1-628 0 0,-10 5 569 0 0,15-19-419 0 0,8-8-91 0 0,0 0-1 0 0,1 1 1 0 0,-1 0-1 0 0,1 0 1 0 0,0 0-1 0 0,0 2-58 0 0,-1 5 60 0 0,0-3-42 0 0,-17 15 28 0 0,19-22-98 0 0,3-2-60 0 0,0 0 34 0 0,0 0-73 0 0,0 0-84 0 0,0 0 68 0 0,0 0-38 0 0,0 0-41 0 0,0 0-40 0 0,0 0-388 0 0,1 0 90 0 0,-1 0-53 0 0,2 0-752 0 0,2 0-593 0 0,5 0-1126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2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349 474 7800 0 0,'0'0'174'0'0,"0"0"29"0"0,-3 0 13 0 0,-10 0-31 0 0,2 0-193 0 0,1 0 59 0 0,2 0 48 0 0,1 0 41 0 0,-2 0 135 0 0,-6 0 453 0 0,10 0-506 0 0,-1 0-44 0 0,-2 0-88 0 0,-3 2 152 0 0,-1 4 4 0 0,-1 0-24 0 0,2-4-21 0 0,-4 1 59 0 0,-1 10 13 0 0,0 0-14 0 0,5-9-86 0 0,1 2 8 0 0,-1 2-49 0 0,-13 14-9 0 0,-10 12 41 0 0,13-9-121 0 0,2 7-43 0 0,-6 13 0 0 0,24-43 3 0 0,0 0 1 0 0,0 1-1 0 0,1-1 1 0 0,-1 1 0 0 0,1-1-1 0 0,0 1 1 0 0,-1-1 0 0 0,1 2-4 0 0,1 21 90 0 0,0-13 3 0 0,-1-9 136 0 0,3-1 10 0 0,7 9-183 0 0,8 5 69 0 0,-18-15-121 0 0,1-1 0 0 0,0 0 0 0 0,-1 1 0 0 0,1-1 0 0 0,0 0 0 0 0,-1 0 0 0 0,1 0 0 0 0,0 1 0 0 0,0-1 0 0 0,-1 0 0 0 0,1 0 0 0 0,0 0 0 0 0,0 0 0 0 0,0-1-4 0 0,4 1 3 0 0,-4 0 0 0 0,0 1 0 0 0,-1-1 0 0 0,1 0 0 0 0,0-1 0 0 0,-1 1 0 0 0,1 0 0 0 0,0 0 0 0 0,-1 0 0 0 0,1 0 0 0 0,0 0 0 0 0,-1-1 0 0 0,1 1 0 0 0,0 0 0 0 0,-1-1 0 0 0,1 1 0 0 0,-1 0 0 0 0,1-1 0 0 0,-1 1 0 0 0,1-1 0 0 0,-1 1 0 0 0,1-1 0 0 0,-1 1 0 0 0,1-1 0 0 0,-1 1 0 0 0,1-1 0 0 0,-1 1-3 0 0,0-1 5 0 0,1 0-1 0 0,-1 1 1 0 0,1-1-1 0 0,-1 1 1 0 0,1-1 0 0 0,-1 1-1 0 0,1-1 1 0 0,-1 1 0 0 0,1-1-1 0 0,-1 1 1 0 0,1 0-1 0 0,-1-1 1 0 0,1 1 0 0 0,0 0-1 0 0,-1-1 1 0 0,1 1 0 0 0,0 0-1 0 0,-1 0 1 0 0,1 0-1 0 0,0 0 1 0 0,-1 0 0 0 0,1 0-1 0 0,0-1 1 0 0,-1 1 0 0 0,1 1-1 0 0,0-1-4 0 0,17-3 91 0 0,-2-4-45 0 0,14-15-53 0 0,-26 18-8 0 0,0 0 0 0 0,1 1 0 0 0,-1 0 0 0 0,1 0 0 0 0,0 0 0 0 0,0 0 0 0 0,0 1 0 0 0,4-2 15 0 0,1 2-24 0 0,0 0-22 0 0,-1-2-44 0 0,-2-2-47 0 0,-1-1-41 0 0,0-1-69 0 0,12-2-483 0 0,8-14-36 0 0,-7 6-8 0 0</inkml:trace>
  <inkml:trace contextRef="#ctx0" brushRef="#br0" timeOffset="265.35">302 1 7112 0 0,'0'0'157'0'0,"0"0"23"0"0,0 0 13 0 0,0 0 19 0 0,0 0 31 0 0,0 2 12 0 0,0 13 240 0 0,0 0-86 0 0,0 3 0 0 0,0 10 114 0 0,1-17-287 0 0,5 1 33 0 0,1 2 22 0 0,-5-1-29 0 0,-2-7-174 0 0,0 0 1 0 0,1 0-1 0 0,0 0 0 0 0,0-1 0 0 0,1 1 0 0 0,-1 0 0 0 0,1-1 0 0 0,1 0 1 0 0,1 5-89 0 0,7 19 352 0 0,-2 14 76 0 0,-3-11-121 0 0,0-10-72 0 0,-2-8 57 0 0,-1 0-1 0 0,2 12-291 0 0,1 10 434 0 0,-4-29-302 0 0,0 0-1 0 0,1 0 1 0 0,0 0 0 0 0,0 1-132 0 0,1 0 102 0 0,-1 0 0 0 0,-1 0 0 0 0,0 0 0 0 0,0 1 0 0 0,-1-1 0 0 0,1 1 0 0 0,-2-1 0 0 0,1 1 0 0 0,-1-1 0 0 0,-1 1-102 0 0,2 2 154 0 0,0-3-43 0 0,1-1-20 0 0,2 2-7 0 0,2 6 59 0 0,-5-7-56 0 0,0 3 36 0 0,-1-7-212 0 0,0 2 79 0 0,0 3 109 0 0,-1 0 93 0 0,1 12 277 0 0,-1-12-313 0 0,1 1-66 0 0,0-5-91 0 0,0 0-39 0 0,0-1-25 0 0,0 0-34 0 0,1 0-36 0 0,-1 0-39 0 0,0-1-42 0 0,0 1-46 0 0,1-1-48 0 0,-1 1-52 0 0,0-4-31 0 0,0 0-59 0 0,0 0-52 0 0,0 0-45 0 0,0 0-160 0 0,0 0-44 0 0,0 0-195 0 0,0 0-522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0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6880 0 0,'0'0'157'0'0,"0"0"23"0"0,0 0 11 0 0,3 3-31 0 0,19 20-127 0 0,-17-13-33 0 0,-4-6 27 0 0,2 3 33 0 0,0-1 50 0 0,1 2 143 0 0,11 17 700 0 0,-8-16-620 0 0,1 0-14 0 0,0 5 318 0 0,0 1 30 0 0,0-6-299 0 0,21 18 899 0 0,-16-15-505 0 0,-1-1 0 0 0,0 2-1 0 0,-1-1 1 0 0,6 10-762 0 0,-11-12 231 0 0,8 12 202 0 0,-13-20-396 0 0,0-1 0 0 0,0 0 0 0 0,0 0 0 0 0,0 0 0 0 0,1-1 0 0 0,-1 1 0 0 0,0 0 1 0 0,1 0-1 0 0,-1-1 0 0 0,2 1-37 0 0,10 3 224 0 0,2 0 92 0 0,1 7 40 0 0,-3 1-116 0 0,-8-8-163 0 0,0 1-1 0 0,0-1 0 0 0,-1 1 1 0 0,0 0-1 0 0,0 0 0 0 0,1 2-76 0 0,-3-2 55 0 0,-1-4-44 0 0,-1-1 0 0 0,0 1 0 0 0,0 0 0 0 0,1-1-1 0 0,-1 1 1 0 0,0 0 0 0 0,1-1 0 0 0,-1 1 0 0 0,1-1 0 0 0,-1 1 0 0 0,1-1 0 0 0,-1 1 0 0 0,1-1-1 0 0,-1 1 1 0 0,1-1 0 0 0,-1 0 0 0 0,1 1 0 0 0,0-1 0 0 0,-1 0 0 0 0,1 1 0 0 0,-1-1-1 0 0,1 0-10 0 0,4 3 33 0 0,27 23 200 0 0,-25-23-184 0 0,-7-3-46 0 0,1 0 0 0 0,-1 0 0 0 0,1 1 0 0 0,-1-1 0 0 0,1 0 0 0 0,-1 0 1 0 0,1 0-1 0 0,-1 1 0 0 0,1-1 0 0 0,-1 0 0 0 0,0 1 0 0 0,1-1 0 0 0,-1 0 0 0 0,0 1 0 0 0,1-1 0 0 0,-1 1 0 0 0,0-1 0 0 0,1 0 0 0 0,-1 1 0 0 0,0-1 1 0 0,0 1-1 0 0,1-1 0 0 0,-1 1 0 0 0,0-1 0 0 0,0 1 0 0 0,0-1 0 0 0,0 1 0 0 0,0-1 0 0 0,0 1 0 0 0,0-1 0 0 0,0 1 0 0 0,0-1 0 0 0,0 1 0 0 0,0-1 1 0 0,0 1-1 0 0,0-1 0 0 0,0 1 0 0 0,0-1-3 0 0,0 13 25 0 0,0-12-24 0 0,0-1 1 0 0,0 0-1 0 0,0 0 0 0 0,0 0 0 0 0,0 0 1 0 0,0 0-1 0 0,0 0 0 0 0,0 0 0 0 0,-1 0 0 0 0,1 0 1 0 0,0 0-1 0 0,0 0 0 0 0,1 1 0 0 0,-1-1 1 0 0,0 0-1 0 0,0 0 0 0 0,0 0 0 0 0,0 0 1 0 0,0 0-1 0 0,0 0 0 0 0,0 0 0 0 0,0 0 1 0 0,0 0-1 0 0,0 0 0 0 0,0 1 0 0 0,0-1 1 0 0,0 0-1 0 0,0 0 0 0 0,0 0 0 0 0,0 0 1 0 0,0 0-1 0 0,0 0 0 0 0,0 0 0 0 0,0 0 0 0 0,1 0 1 0 0,-1 0-1 0 0,0 0 0 0 0,0 0 0 0 0,0 0 1 0 0,0 0-1 0 0,0 0 0 0 0,0 0 0 0 0,0 0 1 0 0,0 0-1 0 0,0 0 0 0 0,0 0 0 0 0,0 0 1 0 0,1 0-1 0 0,-1 0 0 0 0,0 0 0 0 0,0 0 1 0 0,0 0-1 0 0,0 0 0 0 0,0 0 0 0 0,0 0 1 0 0,0 0-1 0 0,0 0-1 0 0,1 0 4 0 0,0 0 0 0 0,-1 0 0 0 0,1 0 0 0 0,0 0 1 0 0,-1 0-1 0 0,1 0 0 0 0,0 0 0 0 0,0 1 0 0 0,-1-1 1 0 0,1 0-1 0 0,-1 0 0 0 0,1 1 0 0 0,0-1 0 0 0,-1 0 0 0 0,1 1-4 0 0,0 0-32 0 0,0 3 117 0 0,-1-2-115 0 0,1 0-104 0 0,-1-1 14 0 0,0-1-42 0 0,-1-4-28 0 0,-3-2-111 0 0,2 5 123 0 0,1 0 7 0 0,-1 0-54 0 0,0 0-67 0 0,0-1-76 0 0,1 1-46 0 0,1 0-74 0 0,-1-1-66 0 0,0 0-57 0 0,1-1-431 0 0,-2-1-78 0 0,-2-2-1033 0 0,-5-3-1214 0 0</inkml:trace>
  <inkml:trace contextRef="#ctx0" brushRef="#br0" timeOffset="260.39">331 1 8984 0 0,'0'0'200'0'0,"0"0"33"0"0,-2 2 15 0 0,-9 12-36 0 0,9-8-177 0 0,-1 1-27 0 0,-8-2-8 0 0,6 8 0 0 0,1-4 23 0 0,-1-1 40 0 0,-6 6 151 0 0,-9 19 346 0 0,13-15-388 0 0,4-10-36 0 0,0-1 1 0 0,-1 1 0 0 0,0-1-1 0 0,-2 3-136 0 0,-3 4 248 0 0,-1 1 87 0 0,4-6-103 0 0,-1 9 93 0 0,4-11-182 0 0,0 2 55 0 0,0-3-21 0 0,-2 2 45 0 0,1-3-98 0 0,-1 1-1 0 0,-2 2 38 0 0,3 0 22 0 0,0 0 59 0 0,-1 4 115 0 0,0 3-4 0 0,-2 1-35 0 0,-2 0-35 0 0,-1 1-38 0 0,0-1-38 0 0,-1 0-40 0 0,-1-1-41 0 0,0-2-43 0 0,1 0 30 0 0,-2 7 0 0 0,5-9-59 0 0,-2 8 65 0 0,-2 1 36 0 0,3-11-88 0 0,6-8-178 0 0,1 0 71 0 0,0-1 54 0 0,1 0 40 0 0,-4 2 210 0 0,4-1-226 0 0,0 1-67 0 0,1-1-32 0 0,0 1-42 0 0,0 0-47 0 0,-1 1-52 0 0,1 0-59 0 0,0 1-64 0 0,0 0-71 0 0,0 1-75 0 0,0-5 399 0 0,0-1 0 0 0,0 0 1 0 0,0 1-1 0 0,0-1 1 0 0,0 0-1 0 0,0 1 1 0 0,0-1-1 0 0,1 0 1 0 0,-1 1-1 0 0,0-1 0 0 0,0 0 1 0 0,1 1-1 0 0,-1-1 1 0 0,0 0-1 0 0,1 1 72 0 0,-1-1-77 0 0,1 1-1 0 0,0 0 0 0 0,0-1 1 0 0,0 1-1 0 0,-1 0 1 0 0,1 0-1 0 0,0-1 0 0 0,0 1 1 0 0,0 0-1 0 0,0 0 0 0 0,0 0 1 0 0,-1 0-1 0 0,1 0 1 0 0,1 0 77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6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7136 0 0,'0'0'208'0'0,"-3"2"-10"0"0,-3 5-137 0 0,2-1 21 0 0,2-2-54 0 0,1 0 77 0 0,0 0 66 0 0,1 1 55 0 0,-1 3 279 0 0,2 13 819 0 0,-1-16-1065 0 0,1-1-35 0 0,-1 0-46 0 0,0 1-55 0 0,0 32 1118 0 0,0-11-480 0 0,2-15-445 0 0,4 1 39 0 0,0 1-10 0 0,-4-2-47 0 0,-2 8 124 0 0,0 9 156 0 0,2-17-350 0 0,4-6-85 0 0,-6-5-138 0 0,1 1 1 0 0,-1-1-1 0 0,1 1 0 0 0,-1-1 1 0 0,1 1-1 0 0,-1-1 0 0 0,1 1 1 0 0,-1-1-1 0 0,1 1 0 0 0,-1-1 1 0 0,0 1-1 0 0,1-1 1 0 0,-1 1-1 0 0,0 0 0 0 0,1-1 1 0 0,-1 1-1 0 0,0 0 0 0 0,0-1 1 0 0,0 1-1 0 0,0 0 0 0 0,0-1 1 0 0,1 1-1 0 0,-1 0 0 0 0,0-1 1 0 0,0 1-1 0 0,-1 0-5 0 0,1 28 135 0 0,0-27-44 0 0,0-2 5 0 0,0 0 0 0 0,0 0-51 0 0,0 0-49 0 0,0 0-47 0 0,0 0-86 0 0,0 0-151 0 0,0 0 212 0 0,0 0-4 0 0,0 0-20 0 0,0 0-40 0 0,0 0-15 0 0,0 0-41 0 0,0 0-47 0 0,0 0-52 0 0,0 0-58 0 0,0 0-52 0 0,0 0-47 0 0,0 0-40 0 0,0 0-146 0 0,0 0-39 0 0,0 0-176 0 0,0 0-469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8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0 8088 0 0,'0'0'182'0'0,"0"0"29"0"0,0 0 12 0 0,0 0 34 0 0,0 0 140 0 0,0 0 62 0 0,0 0 12 0 0,0 0-26 0 0,0 3-112 0 0,0 33 360 0 0,0 4-44 0 0,1-26-440 0 0,5 3-36 0 0,0-1-34 0 0,-4-7-17 0 0,-1 0 1 0 0,0 0-1 0 0,-1 0 1 0 0,0 0-1 0 0,-1 8-122 0 0,0-7 130 0 0,0-1 0 0 0,1 0 1 0 0,1 0-1 0 0,0 1 0 0 0,1 7-130 0 0,9 18 321 0 0,-6 7 6 0 0,1-18-101 0 0,-4-18-142 0 0,0 1 1 0 0,-1-1-1 0 0,0 0 0 0 0,0 0 1 0 0,-1 2-85 0 0,0 7 205 0 0,0-3-55 0 0,0 42 311 0 0,2-37-326 0 0,4 5 154 0 0,0 1 27 0 0,-4-6-137 0 0,-2 4 77 0 0,0 0-66 0 0,0-1-56 0 0,0 0-45 0 0,0 18-11 0 0,0 57-41 0 0,0-62 40 0 0,0 3 76 0 0,0-23-157 0 0,0-10-32 0 0,0-3-42 0 0,0 0-52 0 0,0 0-37 0 0,0 0-208 0 0,0 0 204 0 0,0 0-40 0 0,0 0-74 0 0,0 0 94 0 0,0 0-38 0 0,0 0-42 0 0,0 0-38 0 0,0 0-412 0 0,0 0 104 0 0,0 0-54 0 0,0 0-783 0 0,0 0-613 0 0,0 0-1167 0 0</inkml:trace>
  <inkml:trace contextRef="#ctx0" brushRef="#br0" timeOffset="299.39">0 473 7312 0 0,'0'0'165'0'0,"0"0"22"0"0,0 0 9 0 0,3 0-20 0 0,13 0 264 0 0,-2 0-71 0 0,-2 0-60 0 0,-2 0-47 0 0,2 0 5 0 0,17 0 382 0 0,-14 0-333 0 0,-2-2-38 0 0,-3-4-72 0 0,-2 1-69 0 0,10-3 176 0 0,-1 3-82 0 0,1-1-49 0 0,11-9 1 0 0,-5 1-160 0 0,34-13 100 0 0,-36 18-116 0 0,3-1-63 0 0,0-1-96 0 0,-12 5 31 0 0,0 0-35 0 0,-1-1-39 0 0,1 0-43 0 0,-8 4 4 0 0,0-1-43 0 0,1 1-39 0 0,-1-1-33 0 0,6-2-423 0 0,-1-1-75 0 0,5-1-596 0 0,4-2-820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5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6272 0 0,'0'0'141'0'0,"0"0"23"0"0,0 0 11 0 0,0 0-58 0 0,0 0-5 0 0,0 0 45 0 0,0 3 139 0 0,0 13 388 0 0,0 13 559 0 0,0-16-735 0 0,0 3 22 0 0,0-7-294 0 0,0-1-43 0 0,0 1-49 0 0,0-1-58 0 0,1 7 356 0 0,2 0-90 0 0,0-2-83 0 0,1-2-78 0 0,-2-5-114 0 0,1 5 138 0 0,-2-2-42 0 0,0 5 26 0 0,-2-2-46 0 0,0 9 74 0 0,3-6-39 0 0,9 16 200 0 0,-6 1 49 0 0,0-16-208 0 0,-3-9-114 0 0,0-1 0 0 0,-1 1 0 0 0,0-1 0 0 0,0 1 0 0 0,0 0 0 0 0,-1 0-115 0 0,3 14 318 0 0,3-1-58 0 0,-1-2-81 0 0,-3-1-67 0 0,0 2 42 0 0,4-3-50 0 0,0-1 7 0 0,-4 1 52 0 0,-2-2 0 0 0,0-1-58 0 0,0 4 25 0 0,2-3 18 0 0,4 0 28 0 0,0-3-1 0 0,-4 0-18 0 0,-2 6 114 0 0,0-1-106 0 0,0 8-56 0 0,0 13-40 0 0,0-23-8 0 0,0-11-8 0 0,0-3 11 0 0,0 0-37 0 0,0 0-76 0 0,0 0-38 0 0,0 0-142 0 0,0 0-25 0 0,0 0 71 0 0,0 0-26 0 0,0 0-114 0 0,0 0-317 0 0,-3 0-578 0 0,2 0 1134 0 0,1 0-1 0 0,-1 0 1 0 0,0 0-1 0 0,1 0 1 0 0,-1 0-1 0 0,0 0 0 0 0,1-1 1 0 0,-1 1-1 0 0,0 0 1 0 0,1 0-1 0 0,-1 0 1 0 0,0-1-1 0 0,1 1 1 0 0,-1 0-1 0 0,0-1 85 0 0,1 0-91 0 0,0 1 0 0 0,-1-1-1 0 0,1 0 1 0 0,0 0 0 0 0,-1 0-1 0 0,1 1 1 0 0,0-1 0 0 0,0 0-1 0 0,0 0 1 0 0,0 0 0 0 0,0 0-1 0 0,0 1 1 0 0,0-1 0 0 0,0-1 91 0 0</inkml:trace>
  <inkml:trace contextRef="#ctx0" brushRef="#br0" timeOffset="293.35">48 111 7920 0 0,'0'0'174'0'0,"0"0"29"0"0,0 0 13 0 0,0 0-67 0 0,0 0-2 0 0,0 0 62 0 0,3 0 186 0 0,5-2 91 0 0,4-4 93 0 0,1 0 48 0 0,-1 4-108 0 0,-1 2-136 0 0,1 1-114 0 0,-10-1-207 0 0,0 0-1 0 0,0 0 1 0 0,1 0 0 0 0,-1 0 0 0 0,0-1-1 0 0,1 1 1 0 0,-1-1 0 0 0,0 1 0 0 0,2-2-62 0 0,4-3 164 0 0,-7 4-134 0 0,1 0 1 0 0,-1 0-1 0 0,0 1 1 0 0,1-1-1 0 0,0 0 1 0 0,-1 0-1 0 0,1 1 0 0 0,-1-1 1 0 0,1 1-1 0 0,0 0 1 0 0,-1-1-1 0 0,1 1 1 0 0,0 0-1 0 0,-1 0 1 0 0,2 0-31 0 0,12-2 137 0 0,7-4 114 0 0,1 0-16 0 0,-9 4-121 0 0,4 1 25 0 0,-2-6-50 0 0,0 1-17 0 0,2 4 38 0 0,11-2-23 0 0,-2-4-55 0 0,-25 7-31 0 0,0 0-1 0 0,1 1 0 0 0,-1-1 0 0 0,0 0 0 0 0,1 1 1 0 0,-1 0-1 0 0,1-1 0 0 0,-1 1 0 0 0,1 0 1 0 0,-1 0-1 0 0,1 0 0 0 0,-1 1 0 0 0,3 0 0 0 0,-2-1-1 0 0,-1 1 0 0 0,1-1 0 0 0,-1 0 0 0 0,0 0 0 0 0,1 0 0 0 0,-1 0-1 0 0,1 0 1 0 0,-1-1 0 0 0,1 1 0 0 0,-1-1 0 0 0,1 1 0 0 0,1-2 1 0 0,4 0-24 0 0,13-4 68 0 0,-14 4-90 0 0,0 1-65 0 0,0 0-48 0 0,-1 0-74 0 0,0 1-85 0 0,0-1-100 0 0,0 2-110 0 0,-1-1-124 0 0,-2 1 275 0 0,0-1-35 0 0,-1 1-38 0 0,1 0-38 0 0,5 3-1275 0 0,2 5-1003 0 0</inkml:trace>
  <inkml:trace contextRef="#ctx0" brushRef="#br0" timeOffset="681.98">159 537 6768 0 0,'0'0'149'0'0,"0"0"23"0"0,0 0 12 0 0,0 0-57 0 0,0 0-3 0 0,0 0 50 0 0,0 0 156 0 0,0 0 284 0 0,0 0 24 0 0,0 0-16 0 0,0 0-72 0 0,2 0-34 0 0,12 0 136 0 0,-1 0-79 0 0,1 0-74 0 0,0 0-68 0 0,0 0-63 0 0,0 0-58 0 0,0 0-52 0 0,0 0-48 0 0,12 0 68 0 0,-1 0-103 0 0,4 0-65 0 0,38 0 41 0 0,-43 0-53 0 0,-20-1-184 0 0,0 1 49 0 0,1-2 39 0 0,5-3 65 0 0,-5 2-114 0 0,-2 1-24 0 0,0 1-42 0 0,-1 0-49 0 0,2 0-58 0 0,-1 1-63 0 0,1 0-74 0 0,-2 0 27 0 0,-1 0-53 0 0,1 0-46 0 0,-1 0-40 0 0,1 0-139 0 0,0 0-40 0 0,0 0-168 0 0,2 0-451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3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426 79 6592 0 0,'0'0'149'0'0,"-2"-2"23"0"0,-9-9 11 0 0,8 8-85 0 0,1 2-39 0 0,-1 0-27 0 0,0 2-33 0 0,-2-2-3 0 0,0-10 4 0 0,-12 1 0 0 0,9 6 28 0 0,4 2 21 0 0,2 2 35 0 0,-2 0-62 0 0,0 0 30 0 0,1-1 92 0 0,1 0 91 0 0,0 0-68 0 0,1-1 38 0 0,-10-7 260 0 0,3 6-191 0 0,-2 2 37 0 0,-1-1-3 0 0,-2-4 13 0 0,1 0-19 0 0,0 4-29 0 0,-19 2 440 0 0,-16 0 211 0 0,32 4-722 0 0,-2 8 0 0 0,0 1-22 0 0,2-10-17 0 0,14-3-149 0 0,-1 0 0 0 0,1 0 1 0 0,-1 0-1 0 0,1 1 0 0 0,-1-1 1 0 0,1 0-1 0 0,-1 1 0 0 0,1 0 1 0 0,-1-1-1 0 0,1 1 0 0 0,-1 0-14 0 0,-2 1 35 0 0,1 1 0 0 0,0 0-1 0 0,0-1 1 0 0,0 1-1 0 0,-3 3-34 0 0,4-3 25 0 0,0 0 0 0 0,-1 0 0 0 0,0-1-1 0 0,0 0 1 0 0,1 1 0 0 0,-1-1 0 0 0,-2 1-25 0 0,-5 1 81 0 0,8-3-64 0 0,-1 0 1 0 0,1 0 0 0 0,0 1-1 0 0,0-1 1 0 0,0 0 0 0 0,0 1-1 0 0,0-1 1 0 0,0 1 0 0 0,0 0-18 0 0,-4 4 53 0 0,2-3 3 0 0,1 0 1 0 0,0 1 0 0 0,0-1-1 0 0,0 1 1 0 0,0 0 0 0 0,-1 1-57 0 0,1 8 103 0 0,3-11 25 0 0,0 1 1 0 0,2 3-34 0 0,-2-5-81 0 0,1 0 1 0 0,0 0-1 0 0,0 0 0 0 0,0 0 1 0 0,0 0-1 0 0,0-1 1 0 0,0 1-1 0 0,0 0 1 0 0,0 0-1 0 0,0-1 1 0 0,1 1-15 0 0,7 5 121 0 0,2 3 79 0 0,-9-7-178 0 0,-1-1 0 0 0,0 0 0 0 0,0 0 0 0 0,1 0 0 0 0,-1 0 1 0 0,1 0-1 0 0,-1-1 0 0 0,0 1 0 0 0,1 0 0 0 0,0-1 0 0 0,1 1-22 0 0,26 2 333 0 0,-17-3-245 0 0,12 1 93 0 0,-20-1-137 0 0,0 0 0 0 0,0-1-1 0 0,0 1 1 0 0,0-1 0 0 0,3-1-44 0 0,3-3 55 0 0,9-1 40 0 0,-1 4 15 0 0,-15 2-104 0 0,0 0 0 0 0,0 0 0 0 0,1-1 0 0 0,-1 1 0 0 0,0-1 0 0 0,0 0 0 0 0,0 0 1 0 0,-1 0-1 0 0,1 0 0 0 0,0 0 0 0 0,0 0 0 0 0,0-1 0 0 0,-1 1 0 0 0,1-1 0 0 0,1-1-5 0 0,8-3 38 0 0,1 0 1 0 0,1 0 0 0 0,12-2-40 0 0,-18 5 14 0 0,20-8-3 0 0,10-9-12 0 0,-25 14 1 0 0,-8-4 0 0 0,6 5-12 0 0,-11 4 8 0 0,1 0 0 0 0,-1 1 0 0 0,0-1 0 0 0,0 0 0 0 0,1 1 0 0 0,-1-1 0 0 0,0 0 0 0 0,0 1 0 0 0,0-1 0 0 0,0 0 0 0 0,1 1-1 0 0,-1-1 1 0 0,0 0 0 0 0,0 1 0 0 0,-1-1 4 0 0,1-2-76 0 0,0 3 8 0 0,0 0-2 0 0,0 0-1 0 0,0 0 6 0 0,0 0-2 0 0,2 12-14 0 0,5 0 47 0 0,-2-4 5 0 0,10 23 16 0 0,-14-29 10 0 0,0 0 0 0 0,-1 0 0 0 0,1 0 0 0 0,-1 0 1 0 0,0 0-1 0 0,1 0 0 0 0,-1 0 0 0 0,0 0 1 0 0,0 0-1 0 0,0 0 0 0 0,-1 0 3 0 0,1 9-23 0 0,1-4 20 0 0,-1 1 0 0 0,1-1 0 0 0,1 0 1 0 0,2 7 2 0 0,-2-6 0 0 0,0 0 0 0 0,-1 0 0 0 0,0 0 1 0 0,1 9-1 0 0,-3 9-1 0 0,1 16 19 0 0,3-16 35 0 0,8 6 2 0 0,-6-3-15 0 0,6-6 104 0 0,-10-15-90 0 0,0-1-1 0 0,-1 1 1 0 0,0 6-54 0 0,0-14 0 0 0,2 20 129 0 0,4-2-26 0 0,-1-3-30 0 0,-3-10-32 0 0,-2 1 0 0 0,1 0 0 0 0,-1-1 0 0 0,0 1 0 0 0,0 2-41 0 0,0 3 99 0 0,2 1 13 0 0,5 1 15 0 0,-6-11-111 0 0,-1-1 0 0 0,1 0 0 0 0,0 1 0 0 0,0-1 0 0 0,-1 1 0 0 0,1-1 0 0 0,-1 1 0 0 0,1-1 0 0 0,-1 1 0 0 0,1 0 0 0 0,-1-1 0 0 0,0 1-16 0 0,0 1 121 0 0,0-1-1 0 0,0 11-5 0 0,0 0-23 0 0,0-10-12 0 0,0-3-35 0 0,0 0-121 0 0,0 0-62 0 0,0 0 47 0 0,0 0-75 0 0,0 0-90 0 0,0 0 76 0 0,0 0-41 0 0,0 0-43 0 0,0 0-43 0 0,0 0-38 0 0,0 0-34 0 0,0 0-246 0 0,0 0-58 0 0,0 0-804 0 0,0 0-635 0 0,0 0-1205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5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0 224 7848 0 0,'0'0'232'0'0,"3"-2"-14"0"0,14-16-171 0 0,-11 13-23 0 0,-3 1 29 0 0,0 2 252 0 0,-1 1-105 0 0,1 0-65 0 0,2 1-51 0 0,-2 0-13 0 0,-1-1 40 0 0,8-4 369 0 0,-1 0 0 0 0,1-1 0 0 0,6-6-480 0 0,-7 4 253 0 0,0-1-58 0 0,-6 7-109 0 0,0 0 0 0 0,0 0 0 0 0,-1 0 0 0 0,1 0 0 0 0,0 0 0 0 0,1 1 0 0 0,0-1-86 0 0,14-6 335 0 0,-7 4-201 0 0,-1 0-73 0 0,4-3 67 0 0,10-2 155 0 0,1 0 5 0 0,-10 2-167 0 0,-2 2-29 0 0,9-3 99 0 0,5-2 62 0 0,-12 2-141 0 0,-7 3 26 0 0,0 0-1 0 0,1 1 1 0 0,6-3-138 0 0,-3 2 98 0 0,-1 2-41 0 0,10-6 168 0 0,9-2 17 0 0,-28 11-227 0 0,0-1 0 0 0,0 1 0 0 0,0 0 1 0 0,0 0-1 0 0,0 0 0 0 0,0 0 0 0 0,0 0 0 0 0,0 1 1 0 0,0-1-1 0 0,-1 1 0 0 0,1-1 0 0 0,0 1 0 0 0,0 0 1 0 0,1 0-16 0 0,2 1 31 0 0,9 5 25 0 0,-4 0-39 0 0,-4 3-17 0 0,4-4 0 0 0,-5 4 0 0 0,6-5 0 0 0,-11-4 0 0 0,1 0 0 0 0,-1 0 0 0 0,0-1 0 0 0,1 1 0 0 0,-1 0 0 0 0,0 0 0 0 0,0 0 0 0 0,0 0 0 0 0,1-1 0 0 0,-1 1 0 0 0,0 0 0 0 0,0 0 0 0 0,0 0 0 0 0,-1 0 0 0 0,1 23 42 0 0,0 30 1 0 0,0-38 3 0 0,0 1 36 0 0,0-15-78 0 0,0-1 1 0 0,0 1-1 0 0,0-1 0 0 0,0 1 1 0 0,-1 0-1 0 0,1-1 0 0 0,-1 1 1 0 0,1-1-1 0 0,-1 1 0 0 0,0-1 1 0 0,1 1-1 0 0,-1-1 0 0 0,-1 2-4 0 0,1-2 10 0 0,0 1 0 0 0,0 0 0 0 0,0-1 0 0 0,0 1 0 0 0,1 0 0 0 0,-1 0 0 0 0,0 0 0 0 0,1-1 0 0 0,-1 1-1 0 0,1 0 1 0 0,0 0 0 0 0,0 0 0 0 0,0 2-10 0 0,0-1 10 0 0,0 0 0 0 0,-1 0-1 0 0,1 0 1 0 0,0 0 0 0 0,-1 0-1 0 0,0 0 1 0 0,0 0 0 0 0,0 0-1 0 0,0 0 1 0 0,0 0 0 0 0,0 0-1 0 0,-1-1 1 0 0,0 1 0 0 0,1-1 0 0 0,-2 2-10 0 0,-1 3 27 0 0,1 0 0 0 0,0 0 0 0 0,0 0 0 0 0,0 2-27 0 0,1-2 27 0 0,-1 1 0 0 0,0-1 0 0 0,0 0 0 0 0,-2 1-27 0 0,2-3 20 0 0,0 0 1 0 0,0 1-1 0 0,1-1 1 0 0,0 1-1 0 0,0 0 1 0 0,0-1 0 0 0,0 3-21 0 0,0-1 40 0 0,0 1 0 0 0,0-1 1 0 0,-4 6-41 0 0,-2 3 62 0 0,3-8-14 0 0,1 1 0 0 0,0 0 0 0 0,0 0 0 0 0,0 3-48 0 0,1 0 46 0 0,2-8-25 0 0,1 0 0 0 0,-1 0-1 0 0,-1 0 1 0 0,1-1 0 0 0,-1 1-1 0 0,1-1 1 0 0,-1 1 0 0 0,0-1-1 0 0,-2 2-20 0 0,-1 3 35 0 0,1 0 0 0 0,0 1 0 0 0,0-1 0 0 0,0 1 0 0 0,1-1-35 0 0,-6 20 132 0 0,8-27-125 0 0,-10 18 74 0 0,9-15-52 0 0,-1 1-1 0 0,0-1 0 0 0,1 0 0 0 0,0 1 0 0 0,-1 2-28 0 0,0 6 54 0 0,2-11-41 0 0,1 0-1 0 0,-1 1 0 0 0,1-1 1 0 0,-1 0-1 0 0,0 0 0 0 0,0 0 1 0 0,0 1-1 0 0,0-1 0 0 0,0 0 1 0 0,0 0-1 0 0,-1 0 0 0 0,1 0 1 0 0,-1-1-1 0 0,1 1-12 0 0,-1 0 22 0 0,0-1-10 0 0,1 1 0 0 0,0-1 0 0 0,0 0 0 0 0,-1 1 0 0 0,1-1 0 0 0,0 1 0 0 0,0-1 1 0 0,1 1-1 0 0,-2 1-12 0 0,0 4 89 0 0,2 3 72 0 0,-3 2-42 0 0,-7 2 10 0 0,7-12-9 0 0,3-2 0 0 0,0 3-8 0 0,0 8-33 0 0,0-9-14 0 0,0-2-1 0 0,0 0 6 0 0,3 3 20 0 0,-3-2-83 0 0,1 0-1 0 0,0-1 0 0 0,0 1 1 0 0,0 0-1 0 0,0 0 0 0 0,0-1 1 0 0,0 1-1 0 0,0 0 0 0 0,0-1 1 0 0,0 1-1 0 0,0-1 0 0 0,1 1 1 0 0,-1-1-1 0 0,0 0 0 0 0,0 0 1 0 0,0 1-1 0 0,1-1 0 0 0,-1 0 1 0 0,0 0-1 0 0,0 0 0 0 0,1 0 1 0 0,-1 0-7 0 0,0-1 3 0 0,1 1 0 0 0,-1-1 0 0 0,0 1 0 0 0,1-1 0 0 0,-1 1 0 0 0,0-1 0 0 0,0 0 0 0 0,1 0 0 0 0,-1 0 0 0 0,0 1 0 0 0,0-1 0 0 0,1-1-3 0 0,5-2 101 0 0,2 5-82 0 0,-7-1-5 0 0,0 0-12 0 0,-1 0 1 0 0,1 0 0 0 0,-1 0 0 0 0,1-1-1 0 0,0 1 1 0 0,-1-1 0 0 0,1 1 0 0 0,-1-1-1 0 0,1 1 1 0 0,-1-1 0 0 0,0 0 0 0 0,1 0-1 0 0,-1 0-2 0 0,12-5 29 0 0,0 4-9 0 0,-1 1 0 0 0,1 0 0 0 0,0 0 0 0 0,-1 1 0 0 0,6 2-20 0 0,6-2 41 0 0,-20 0-35 0 0,-1 0 0 0 0,0 0 0 0 0,1 0 0 0 0,-1-1 0 0 0,0 0 0 0 0,0 0 0 0 0,0 0 0 0 0,0 0 0 0 0,3-1-6 0 0,9-4 26 0 0,-9 5-22 0 0,-1 0-1 0 0,1 1 1 0 0,-1 0-1 0 0,5 0-3 0 0,24-3-1 0 0,-15-1 2 0 0,-10 1 12 0 0,1 1 0 0 0,0 0 0 0 0,1 1 1 0 0,6 0-14 0 0,65 1 21 0 0,-76 0-11 0 0,-1 1 0 0 0,1 0-1 0 0,-1 0 1 0 0,0 1 0 0 0,4 1-10 0 0,-3-2 1 0 0,-1 1 0 0 0,1 0 0 0 0,0-1-1 0 0,-1 0 1 0 0,5 0-1 0 0,8-1 8 0 0,-2 0-40 0 0,31 0-160 0 0,-42 0 176 0 0,0 1-38 0 0,3 2-151 0 0,-2 1-105 0 0,-1 1-75 0 0,0-3-634 0 0,8-2-47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6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7568 0 0,'0'0'166'0'0,"0"0"29"0"0,0 0 14 0 0,0-3-25 0 0,0-10-146 0 0,1 4-21 0 0,1 5 46 0 0,-1 3 24 0 0,2-1 71 0 0,1 0 76 0 0,7-3 380 0 0,-8 4-428 0 0,0 0-73 0 0,-1 0-35 0 0,-1 1-43 0 0,0 0-51 0 0,10 4 421 0 0,-9-3-348 0 0,0 0 1 0 0,-1-1-1 0 0,1 1 1 0 0,0 0-1 0 0,-1-1 0 0 0,1 1 1 0 0,0-1-1 0 0,-1 1 0 0 0,1-1 1 0 0,1 0-58 0 0,11 3 353 0 0,1 8 41 0 0,-14-9-349 0 0,1 0 0 0 0,-1-1 0 0 0,1 1 0 0 0,0-1 0 0 0,0 0 0 0 0,0 1 0 0 0,0-1 0 0 0,0 0 0 0 0,0 0 0 0 0,1 0-45 0 0,6 1 120 0 0,8 4 83 0 0,4 18 89 0 0,-1-10-78 0 0,-7-5-57 0 0,2 4 37 0 0,-3-1-85 0 0,-3-4-24 0 0,-1 0 0 0 0,0 1 0 0 0,-1-1 0 0 0,7 11-85 0 0,-3 2 106 0 0,-6-13-55 0 0,0 1 1 0 0,0-1-1 0 0,0 0 0 0 0,1-1 0 0 0,0 1 1 0 0,1-1-52 0 0,17 20 147 0 0,2 11 17 0 0,-12-17-67 0 0,3 3 35 0 0,-8-12-59 0 0,-1 0 1 0 0,0 0 0 0 0,-1 1 0 0 0,-1 0 0 0 0,1 2-74 0 0,12 24 234 0 0,-14-31-173 0 0,-1 0 0 0 0,0 0 0 0 0,0 0 0 0 0,-1 1 0 0 0,0 0 0 0 0,-1 1-61 0 0,4 32 207 0 0,-1-19-80 0 0,-3-12-55 0 0,0-1 0 0 0,0 1 0 0 0,-1 0 1 0 0,0 5-73 0 0,-1 70 373 0 0,0-43-155 0 0,-2-16 25 0 0,-2 0 0 0 0,-6 27-243 0 0,7-41 40 0 0,2-7-12 0 0,-1 0 1 0 0,0 0-1 0 0,-1 0 0 0 0,1 0 1 0 0,-2 1-29 0 0,-8 22 116 0 0,9-16-63 0 0,3-11-39 0 0,0 1 0 0 0,-1-1 1 0 0,1 0-1 0 0,-1 0 0 0 0,1 1 0 0 0,-1-1 0 0 0,0 0 0 0 0,0 0 0 0 0,0 0 0 0 0,-1 0 0 0 0,1 0 0 0 0,0 0 0 0 0,-1 0 0 0 0,1 0 0 0 0,-1 0-14 0 0,-11 10 112 0 0,8-8-64 0 0,0 1 0 0 0,0-1 0 0 0,1 1 0 0 0,0 0 0 0 0,0 0 0 0 0,-1 2-48 0 0,1 2 59 0 0,4-8-53 0 0,-1 0 0 0 0,1 1-1 0 0,0-1 1 0 0,-1 0 0 0 0,1 0 0 0 0,-1 0 0 0 0,1 0 0 0 0,-1 0 0 0 0,0 0-1 0 0,1 0 1 0 0,-1 0 0 0 0,0 0 0 0 0,0 0 0 0 0,1 0 0 0 0,-1-1 0 0 0,0 1-1 0 0,0 0 1 0 0,0-1 0 0 0,0 1 0 0 0,0 0 0 0 0,0-1 0 0 0,0 1 0 0 0,-1-1-1 0 0,1 0 1 0 0,0 1 0 0 0,0-1 0 0 0,0 0 0 0 0,0 1 0 0 0,0-1 0 0 0,-1 0-1 0 0,1 0-5 0 0,-5 2 60 0 0,-7 9-48 0 0,0-8-1 0 0,10-3 5 0 0,3 0-64 0 0,0 0-36 0 0,0 0-124 0 0,0 0 92 0 0,0 0-68 0 0,0 0-89 0 0,0 0 83 0 0,0 0-42 0 0,0 0-44 0 0,0 0-43 0 0,0 0-39 0 0,0 0-36 0 0,0 0-253 0 0,0 0-60 0 0,0 0-45 0 0,0 0-33 0 0,0 0-1407 0 0,0 0-1245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7.2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8720 0 0,'0'0'197'0'0,"0"0"24"0"0,0 0 19 0 0,0 0 40 0 0,0 0 115 0 0,0 0 48 0 0,0 0 6 0 0,0 0-9 0 0,0 0-60 0 0,0 0-27 0 0,3 0-7 0 0,5 2-162 0 0,-5 3 111 0 0,-1 3 110 0 0,-2 4 108 0 0,0-5-194 0 0,0-3-228 0 0,0-1 1 0 0,0 1-1 0 0,1-1 1 0 0,-1 0-1 0 0,1 1 1 0 0,0-1-1 0 0,0 1-91 0 0,8 10 324 0 0,-9-14-313 0 0,0 1 1 0 0,1-1-1 0 0,-1 0 0 0 0,0 0 1 0 0,0 1-1 0 0,1-1 1 0 0,-1 0-1 0 0,0 0 1 0 0,0 1-1 0 0,0-1 1 0 0,0 0-1 0 0,0 1 1 0 0,1-1-1 0 0,-1 0 1 0 0,0 1-1 0 0,0-1 1 0 0,0 0-1 0 0,0 0 1 0 0,0 1-1 0 0,0-1 1 0 0,0 0-1 0 0,0 1 1 0 0,0-1-1 0 0,0 0 1 0 0,0 1-1 0 0,0-1-11 0 0,0 25 320 0 0,0-8-110 0 0,0 34 209 0 0,0 9-84 0 0,0-47-256 0 0,-3-8-13 0 0,-8 6-2 0 0,9-9-37 0 0,2-2-43 0 0,0 0-45 0 0,0 0-92 0 0,0 0-166 0 0,0 0 236 0 0,0 0-4 0 0,0 0-19 0 0,0 0-42 0 0,0 0-16 0 0,0 0-43 0 0,0 0-49 0 0,0 0-54 0 0,0 0-60 0 0,0 0-55 0 0,0 0-49 0 0,0 0-43 0 0,0 0-151 0 0,0 0-43 0 0,0 0-182 0 0,0 0-493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7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1 6768 0 0,'0'0'149'0'0,"0"0"23"0"0,0 0 12 0 0,-2 0-25 0 0,-3 0-159 0 0,2 2 51 0 0,0 0 44 0 0,1 1 36 0 0,-2 2 176 0 0,3-5-270 0 0,1 1 0 0 0,-1-1 0 0 0,0 0 0 0 0,1 1 0 0 0,-1-1 0 0 0,0 0 0 0 0,0 1 0 0 0,1-1 0 0 0,-1 0 0 0 0,0 0 0 0 0,0 0-1 0 0,1 0 1 0 0,-1 0 0 0 0,0 0 0 0 0,0 0-37 0 0,0 0 26 0 0,1 0-1 0 0,-1 0 0 0 0,1 0 0 0 0,-1 0 0 0 0,1 0 0 0 0,-1 0 0 0 0,1 0 0 0 0,-1 0 1 0 0,1 0-1 0 0,-1 0 0 0 0,1 0 0 0 0,-1 0 0 0 0,1 0 0 0 0,-1 1 0 0 0,1-1 1 0 0,-1 0-1 0 0,1 0 0 0 0,-1 1 0 0 0,1-1 0 0 0,0 0 0 0 0,-1 0 0 0 0,1 1 0 0 0,-1-1 1 0 0,1 0-1 0 0,0 1 0 0 0,-1-1 0 0 0,1 1 0 0 0,0-1 0 0 0,0 0 0 0 0,-1 1 0 0 0,1-1 1 0 0,0 1-26 0 0,-5 6 349 0 0,0-5-144 0 0,0 1-38 0 0,-1 7 126 0 0,-4-4-18 0 0,5 7-10 0 0,-22 18 198 0 0,22-20-300 0 0,-5 7 116 0 0,4-10-81 0 0,-4 13-8 0 0,7-10-4 0 0,3-8-158 0 0,0 0 0 0 0,-1 0 0 0 0,1-1 1 0 0,-1 1-1 0 0,0 0 0 0 0,1 0 0 0 0,-2 1-28 0 0,-6 14 180 0 0,7-16-152 0 0,0 0 1 0 0,1 0-1 0 0,-1 0 0 0 0,1 0 1 0 0,-1 0-1 0 0,1 0 0 0 0,0 0 1 0 0,0 0-1 0 0,0 0 0 0 0,0 0 1 0 0,0 0-1 0 0,0 0 1 0 0,0 0-1 0 0,1 0 0 0 0,-1 1 1 0 0,1-1-1 0 0,0 1-28 0 0,4 8 134 0 0,0-1-37 0 0,-3-6-70 0 0,0 11 100 0 0,-2-14-118 0 0,0 0-1 0 0,0 0 1 0 0,0 0 0 0 0,0 0 0 0 0,0 0 0 0 0,0-1-1 0 0,0 1 1 0 0,0 0 0 0 0,1 0 0 0 0,-1 0-1 0 0,0-1 1 0 0,0 1 0 0 0,1 0 0 0 0,-1 0 0 0 0,1 0-9 0 0,10 5 131 0 0,-10-5-119 0 0,0-1 0 0 0,0 0-1 0 0,0 1 1 0 0,0-1 0 0 0,0 1 0 0 0,0 0 0 0 0,0-1-1 0 0,0 1 1 0 0,0 0 0 0 0,0 0 0 0 0,-1-1-1 0 0,1 1 1 0 0,0 0 0 0 0,0 0 0 0 0,-1 0 0 0 0,1 0-12 0 0,2 6 84 0 0,-3-6-76 0 0,0-1 0 0 0,1 1 0 0 0,-1-1 0 0 0,0 1 0 0 0,0-1 0 0 0,0 0 0 0 0,1 1 1 0 0,-1-1-1 0 0,0 1 0 0 0,1-1 0 0 0,-1 1 0 0 0,0-1 0 0 0,1 0 0 0 0,-1 1 0 0 0,0-1 0 0 0,1 0 0 0 0,-1 1 1 0 0,1-1-1 0 0,-1 0 0 0 0,0 0 0 0 0,1 1 0 0 0,-1-1 0 0 0,1 0 0 0 0,-1 0 0 0 0,1 0 0 0 0,-1 0 0 0 0,1 0 1 0 0,-1 1-1 0 0,1-1 0 0 0,-1 0 0 0 0,1 0 0 0 0,-1 0 0 0 0,1 0 0 0 0,-1-1 0 0 0,1 1 0 0 0,-1 0 0 0 0,1 0 1 0 0,-1 0-9 0 0,12 2 137 0 0,0 4 1 0 0,-10-5-122 0 0,-1 0 1 0 0,1 0-1 0 0,-1 0 0 0 0,1-1 1 0 0,0 1-1 0 0,-1 0 0 0 0,1-1 1 0 0,0 1-1 0 0,0-1 0 0 0,-1 0 1 0 0,1 1-1 0 0,0-1 1 0 0,0 0-17 0 0,14 1 146 0 0,-12-1-106 0 0,1 1 0 0 0,-1-1-1 0 0,0 0 1 0 0,1 0 0 0 0,-1-1-1 0 0,0 1 1 0 0,1-1 0 0 0,-1 0 0 0 0,4-1-40 0 0,0-3 53 0 0,-7 4-41 0 0,1 0-1 0 0,-1 0 1 0 0,1 1 0 0 0,-1-1-1 0 0,1 0 1 0 0,-1 0-1 0 0,1 1 1 0 0,-1-1 0 0 0,1 1-1 0 0,0 0 1 0 0,-1-1-1 0 0,1 1 1 0 0,0 0 0 0 0,-1 0-12 0 0,1 0 7 0 0,0 0 0 0 0,-1 0 1 0 0,1-1-1 0 0,0 1 0 0 0,-1 0 1 0 0,1-1-1 0 0,0 1 1 0 0,-1-1-1 0 0,1 0 0 0 0,-1 0 1 0 0,1 1-1 0 0,-1-1 1 0 0,0 0-1 0 0,1 0-7 0 0,6-4 22 0 0,3 0-5 0 0,7-6 67 0 0,-14 6-22 0 0,-4-3-50 0 0,1 3-2 0 0,4-3 19 0 0,-4 6-25 0 0,0 1 0 0 0,0-1 0 0 0,0 1 0 0 0,0-1 0 0 0,-1 1 0 0 0,1-1 0 0 0,-1 1 0 0 0,1-1 0 0 0,-1 1 0 0 0,1-1 0 0 0,-1 0 0 0 0,0 1 0 0 0,0-1 1 0 0,0 0-5 0 0,1-10 39 0 0,-1 9-35 0 0,1 0-1 0 0,-1 0 0 0 0,0-1 0 0 0,0 1 0 0 0,-1 0 1 0 0,1 0-1 0 0,-1 0 0 0 0,1 0 0 0 0,-1-1 1 0 0,0 1-4 0 0,-2-3 19 0 0,-8-16 21 0 0,-4 2-53 0 0,13 18 3 0 0,-1-1 0 0 0,1 0 0 0 0,1 0 0 0 0,-1 0 0 0 0,0 0 0 0 0,0-1 10 0 0,-7-12-56 0 0,0 9-10 0 0,-8-2-45 0 0,3 2 34 0 0,-2 4-37 0 0,0 1-98 0 0,3-9-48 0 0,12 10-228 0 0,-1 0 61 0 0,1 0 55 0 0,-1 1 45 0 0,0-1 4 0 0,1 1 34 0 0,-3 1-562 0 0,2-1 456 0 0,1 0-164 0 0,1 1 161 0 0,-2-1-1419 0 0,2 0-1031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8.3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11688 0 0,'0'0'264'0'0,"0"0"34"0"0,0 0 22 0 0,0 0-130 0 0,0 0-92 0 0,0 0-69 0 0,0 0-104 0 0,0 0-83 0 0,0 0-115 0 0,0 0-133 0 0,0 0-118 0 0,0 0 67 0 0,0 0-44 0 0,0 0-596 0 0,0 0-473 0 0,0 0-896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600 459 5728 0 0,'0'0'132'0'0,"0"0"17"0"0,0 0 10 0 0,0 0-46 0 0,0 0 15 0 0,0 0 69 0 0,0 0 190 0 0,0 0 350 0 0,0 0 30 0 0,0 0-16 0 0,0 0-101 0 0,0 0-46 0 0,0 0-10 0 0,3 0-14 0 0,-3 0-557 0 0,0 0 0 0 0,1 0 1 0 0,-1 0-1 0 0,1 0 1 0 0,-1 0-1 0 0,1 0 0 0 0,-1 0 1 0 0,1 0-1 0 0,-1 0 1 0 0,1 0-1 0 0,-1 0 0 0 0,1 1 1 0 0,-1-1-1 0 0,0 0 1 0 0,1 0-1 0 0,-1 1 0 0 0,1-1 1 0 0,-1 0-1 0 0,0 1 1 0 0,1-1-1 0 0,-1 0 0 0 0,0 1 1 0 0,1-1-1 0 0,-1 0 1 0 0,0 1-1 0 0,0-1 0 0 0,1 1 1 0 0,-1-1-1 0 0,0 0 1 0 0,0 1-24 0 0,2 16 675 0 0,-2-12-504 0 0,0-3 305 0 0,8-1-136 0 0,-3 2-47 0 0,-4 2-42 0 0,0 1-37 0 0,-1-5-169 0 0,0 1-1 0 0,0 0 0 0 0,0-1 1 0 0,0 1-1 0 0,1-1 0 0 0,-1 1 0 0 0,0 0 1 0 0,1-1-1 0 0,0 2-44 0 0,4 5 118 0 0,-1-1-41 0 0,-1-2 24 0 0,-2 1 44 0 0,-1 2 81 0 0,0 0-102 0 0,-1-5-82 0 0,1 1 0 0 0,0 0 1 0 0,0-1-1 0 0,0 1 0 0 0,0-1 0 0 0,1 1 0 0 0,0-1 0 0 0,-1 1 1 0 0,2 1-43 0 0,3 3 76 0 0,-4-7-58 0 0,0 0 0 0 0,0 1 0 0 0,-1-1 0 0 0,1 1 0 0 0,0-1 0 0 0,-1 1 0 0 0,1-1 0 0 0,0 1 0 0 0,-1 0 0 0 0,0-1 0 0 0,1 1 0 0 0,-1 0 0 0 0,0-1-1 0 0,0 1-17 0 0,0 18 220 0 0,-1 17 101 0 0,5-18-207 0 0,1-3-15 0 0,-3-13-78 0 0,-1 0 0 0 0,0 1 0 0 0,0-1 1 0 0,0 0-1 0 0,0 1 0 0 0,-1-1 0 0 0,0 1 0 0 0,1 0 0 0 0,-1-1-21 0 0,0 99 462 0 0,0 46 308 0 0,0-146-754 0 0,0 0-1 0 0,0 0 0 0 0,0 0 1 0 0,1 0-1 0 0,-1 0 0 0 0,0 0 0 0 0,1 0 1 0 0,0-1-1 0 0,-1 1 0 0 0,1 0 0 0 0,0 0 1 0 0,0-1-1 0 0,1 3-15 0 0,-1-3 14 0 0,0 0 0 0 0,0 1 1 0 0,0-1-1 0 0,-1 1 0 0 0,1-1 1 0 0,-1 1-1 0 0,1-1 0 0 0,-1 1 0 0 0,1-1 1 0 0,-1 1-1 0 0,0 0 0 0 0,0-1 0 0 0,1 2-14 0 0,-1-1-143 0 0,0 0 51 0 0,0 1 46 0 0,0-1 40 0 0,0 2 71 0 0,0-1 71 0 0,0 10 475 0 0,0-8-436 0 0,0-2-142 0 0,0-1-51 0 0,0 1-60 0 0,0-1-71 0 0,0 1-52 0 0,0-1-70 0 0,0 0-78 0 0,0 0-85 0 0,0 0-91 0 0,0 0-99 0 0,0 0-105 0 0,0 0-113 0 0,0-3 422 0 0,0 0-52 0 0,0 0-46 0 0,0-1-40 0 0,0 1-157 0 0,0-1-39 0 0,0 0-190 0 0,0-1-515 0 0</inkml:trace>
  <inkml:trace contextRef="#ctx0" brushRef="#br0" timeOffset="3377.43">332 1 6016 0 0,'0'0'133'0'0,"-3"0"23"0"0,0 0-100 0 0,1 0-33 0 0,0 0 0 0 0,0 0 0 0 0,0 0-1 0 0,0 0 1 0 0,1 0 0 0 0,-1 0 0 0 0,0 0-1 0 0,0 1 1 0 0,0-1 0 0 0,1 1 0 0 0,-2 0-23 0 0,-2 5 27 0 0,5-5-27 0 0,0-1 0 0 0,0 1 0 0 0,-1-1 0 0 0,1 1 0 0 0,0-1 0 0 0,0 0 0 0 0,-1 1 0 0 0,1-1 0 0 0,-1 0 0 0 0,1 1 0 0 0,0-1 0 0 0,-1 0 0 0 0,1 1 0 0 0,-1-1 0 0 0,1 0 0 0 0,0 0 0 0 0,-1 1 0 0 0,1-1 0 0 0,-1 0 0 0 0,1 0 0 0 0,-1 0 0 0 0,1 0 0 0 0,-1 0 0 0 0,1 0 1 0 0,-1 0-1 0 0,1 0 0 0 0,-1 0 0 0 0,1 0 0 0 0,-1 0 0 0 0,1 0 0 0 0,-1 0 0 0 0,0 0 0 0 0,-9 1-69 0 0,0 4 98 0 0,1 1 80 0 0,0 2 60 0 0,-1 3 88 0 0,-10 18 400 0 0,13-19-460 0 0,1-1-50 0 0,-6 6 96 0 0,7-9-120 0 0,0 0 0 0 0,0 0 1 0 0,1 0-1 0 0,0 1 0 0 0,0 0 0 0 0,-2 6-123 0 0,-20 60 727 0 0,4 3-96 0 0,-9 24 117 0 0,25-80-583 0 0,-8 21 132 0 0,5-13 6 0 0,2 1 1 0 0,-1 11-304 0 0,2 7 289 0 0,-4 3-7 0 0,5 11-16 0 0,0-29-154 0 0,1-4 34 0 0,1 1 0 0 0,1 8-146 0 0,3 4 390 0 0,4 40-390 0 0,5-32 122 0 0,3-7 152 0 0,6 11-274 0 0,-8-31 82 0 0,2-4-41 0 0,-5-9-38 0 0,1-1 0 0 0,-1 0-1 0 0,1-1 1 0 0,5 3-3 0 0,6 5 12 0 0,1 3 5 0 0,-13-11-11 0 0,0-1 0 0 0,0 1 0 0 0,1-1 0 0 0,0-1 1 0 0,0 0-1 0 0,3 1-6 0 0,46 15 0 0 0,-3 6 0 0 0,-34-21 0 0 0,0 0 0 0 0,11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04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537 411 9616 0 0,'0'0'216'0'0,"0"0"32"0"0,0 0 12 0 0,0 0 32 0 0,-2-2 70 0 0,-9-9 29 0 0,9 9-166 0 0,0 1-61 0 0,0 1-50 0 0,0-1-40 0 0,0 1-26 0 0,-3 1 1 0 0,5-1 0 0 0,-1 0 5 0 0,-6 0 205 0 0,1-1-82 0 0,0-1-46 0 0,-1-2-30 0 0,0-1-12 0 0,1 3 19 0 0,0 1 41 0 0,-1 1 73 0 0,3 0-141 0 0,1-1-44 0 0,1 1 0 0 0,0 0 1 0 0,-1 0-1 0 0,1 0 1 0 0,0 1-1 0 0,-1-1 1 0 0,1 0-1 0 0,0 1 1 0 0,-2 0-38 0 0,-4 4 99 0 0,6-4-83 0 0,1 0 1 0 0,0 0-1 0 0,-1 0 1 0 0,1 0 0 0 0,-1-1-1 0 0,1 1 1 0 0,-1 0 0 0 0,0-1-1 0 0,1 0 1 0 0,-1 1 0 0 0,0-1-1 0 0,1 0 1 0 0,-1 0 0 0 0,0 0-17 0 0,-69 0 329 0 0,34 0-205 0 0,3 0-37 0 0,29 1-68 0 0,-1-1 1 0 0,1 1-1 0 0,-1 0 0 0 0,1 0 1 0 0,0 1-1 0 0,-2 0-19 0 0,2 0 22 0 0,-1 0 0 0 0,1-1 0 0 0,0 0 0 0 0,-1 0 0 0 0,1 0 0 0 0,-3-1-22 0 0,-4 0 36 0 0,-9-1 29 0 0,4 5 7 0 0,11-2-58 0 0,-18 5 63 0 0,-6-3 51 0 0,-15-4 37 0 0,43 0-98 0 0,2 0 13 0 0,-3 0-3 0 0,3 0-77 0 0,-1 0 5 0 0,1 0-1 0 0,-1 0 1 0 0,0 0 0 0 0,1 0 0 0 0,-1 0 0 0 0,0 0-1 0 0,1 0 1 0 0,-1-1 0 0 0,0 1 0 0 0,1 0 0 0 0,-1 0-1 0 0,0-1 1 0 0,1 1 0 0 0,-1 0 0 0 0,0-1-5 0 0,1 0 10 0 0,-1 0 0 0 0,1 0 0 0 0,0 0 1 0 0,-1 0-1 0 0,1 0 0 0 0,0-1 0 0 0,0 1 0 0 0,-1 0 1 0 0,1 0-1 0 0,0 0 0 0 0,0-1 0 0 0,0 1 0 0 0,1 0 0 0 0,-1 0 1 0 0,0 0-1 0 0,0-1-10 0 0,2-4 8 0 0,5 2 34 0 0,-7 3-40 0 0,1 1 0 0 0,-1 0-1 0 0,1 0 1 0 0,-1-1 0 0 0,1 1-1 0 0,-1 0 1 0 0,0 0 0 0 0,1-1-1 0 0,-1 1 1 0 0,0-1 0 0 0,1 1-1 0 0,-1 0 1 0 0,0-1 0 0 0,1 1-1 0 0,-1-1 1 0 0,0 1 0 0 0,0-1-1 0 0,0 1 1 0 0,1 0 0 0 0,-1-1-1 0 0,0 1 1 0 0,0-1 0 0 0,0 1-1 0 0,0-1 1 0 0,0 1 0 0 0,0-1-1 0 0,0 1 1 0 0,0-1 0 0 0,0 1-1 0 0,0-1 1 0 0,0 1 0 0 0,0-1-2 0 0,-1 0 2 0 0,1 1 0 0 0,0-1 1 0 0,0 1-1 0 0,0-1 0 0 0,0 1 1 0 0,0-1-1 0 0,0 1 0 0 0,0-1 1 0 0,0 1-1 0 0,0-1 0 0 0,0 1 1 0 0,1-1-1 0 0,-1 1 1 0 0,0-1-1 0 0,0 1 0 0 0,0-1 1 0 0,0 1-1 0 0,1-1 0 0 0,-1 1 1 0 0,0 0-1 0 0,1-1 0 0 0,-1 1 1 0 0,0-1-1 0 0,1 1 1 0 0,-1 0-1 0 0,0-1 0 0 0,1 1 1 0 0,-1 0-1 0 0,1 0 0 0 0,-1-1 1 0 0,0 1-1 0 0,1 0-2 0 0,6-5 5 0 0,-2-8 7 0 0,0 6 5 0 0,0 1 0 0 0,0-1 0 0 0,1 1 1 0 0,-1 0-1 0 0,1 0 0 0 0,4-2-17 0 0,9-9 34 0 0,-17 15-27 0 0,30-31 75 0 0,44-42 31 0 0,-45 33-113 0 0,-15 31-10 0 0,-7-2-15 0 0,-8 11 23 0 0,1-1-1 0 0,-1 1 0 0 0,1-1 1 0 0,-1 1-1 0 0,1 0 1 0 0,0 0-1 0 0,0-1 0 0 0,0 1 1 0 0,1 1-1 0 0,-1-1 1 0 0,1 0 2 0 0,2-1 0 0 0,-5 3 0 0 0,1 0 0 0 0,0-1 0 0 0,-1 1 0 0 0,1 0 0 0 0,0 0 0 0 0,-1-1 0 0 0,1 1 0 0 0,-1-1 0 0 0,1 1 0 0 0,-1-1 0 0 0,1 1 0 0 0,-1-1 0 0 0,1 1 0 0 0,-1-1 0 0 0,1 1 0 0 0,-1-1 0 0 0,0 1 0 0 0,1-1 0 0 0,-1 0 0 0 0,0 1 0 0 0,1-1 0 0 0,-1 0 0 0 0,2-4 0 0 0,11-11-12 0 0,1 3-47 0 0,-12 11-6 0 0,-2 2 1 0 0,0 2 10 0 0,0 1 53 0 0,1-1 1 0 0,-1 1-1 0 0,0-1 0 0 0,0 0 1 0 0,-1 1-1 0 0,1-1 0 0 0,0 1 1 0 0,-1-1-1 0 0,0 1 0 0 0,1-1 0 0 0,-1 0 1 0 0,0 0-1 0 0,0 1 0 0 0,0-1 1 0 0,-1 0-1 0 0,1 0 1 0 0,0-1 0 0 0,0 0 0 0 0,0 0 0 0 0,1 0 0 0 0,-1 1 0 0 0,1-1 0 0 0,-1 0 0 0 0,1 0 0 0 0,-1 0 0 0 0,1 0 0 0 0,0 0 0 0 0,0 1 0 0 0,-1-1 0 0 0,1 0 0 0 0,0 0 0 0 0,0 1 1 0 0,0 0-1 0 0,0 32 0 0 0,1-30 0 0 0,-1 0 0 0 0,1 0 0 0 0,-1 0 0 0 0,1 0 0 0 0,0 0 0 0 0,0-1 0 0 0,1 1 0 0 0,-1 0 0 0 0,1-1 0 0 0,2 4 0 0 0,-3-3 0 0 0,0 1 0 0 0,0 0 0 0 0,-1-1 0 0 0,1 1 0 0 0,-1 0 0 0 0,0 0 0 0 0,0-1 0 0 0,0 1 0 0 0,-1 3 0 0 0,0 2 0 0 0,1 5 6 0 0,0-11 5 0 0,0 0 0 0 0,0 0 0 0 0,0 0 0 0 0,0 0 0 0 0,1 0 0 0 0,0 0 1 0 0,0 0-12 0 0,4 12 43 0 0,-3-13-38 0 0,-1 0 0 0 0,0 0 0 0 0,0 1 1 0 0,0-1-1 0 0,0 1 0 0 0,-1-1 0 0 0,1 1 0 0 0,-1-1 0 0 0,0 1-5 0 0,0 5 40 0 0,1-1 0 0 0,0 0 1 0 0,1 0-1 0 0,2 8-40 0 0,-2-8 36 0 0,0-1 1 0 0,-1 0-1 0 0,1 1 1 0 0,-1 5-37 0 0,0 19 149 0 0,7 3 15 0 0,-4-20-102 0 0,12 45 230 0 0,-12-43-151 0 0,-6 0-31 0 0,1 0 4 0 0,5 1 37 0 0,-1-8-81 0 0,3 9 45 0 0,1-4 11 0 0,-2-6-63 0 0,-4-8-49 0 0,-1 0 0 0 0,1 1-1 0 0,0-1 1 0 0,0 1 0 0 0,0-1 0 0 0,-1 1 0 0 0,1-1 0 0 0,-1 1 0 0 0,1-1 0 0 0,-1 1 0 0 0,0 0 0 0 0,1-1 0 0 0,-1 1-1 0 0,0 0-13 0 0,2 24 194 0 0,-1-24-182 0 0,-1 0-1 0 0,1-1 0 0 0,0 1 1 0 0,-1-1-1 0 0,1 1 0 0 0,0-1 1 0 0,0 1-1 0 0,0-1 0 0 0,0 1 1 0 0,0-1-1 0 0,1 1-11 0 0,1 0 89 0 0,-3-2-5 0 0,0 0-10 0 0,0 0 11 0 0,0 0-16 0 0,0 0-5 0 0,2 0-10 0 0,-1 0-54 0 0,-1 0 0 0 0,0 0 1 0 0,1 0-1 0 0,-1 0 0 0 0,1 0 1 0 0,-1 0-1 0 0,1 0 0 0 0,-1 0 0 0 0,0 0 1 0 0,1 0-1 0 0,-1 0 0 0 0,1 0 1 0 0,-1 0-1 0 0,0-1 0 0 0,1 1 1 0 0,-1 0-1 0 0,1 0 0 0 0,-1 0 0 0 0,0-1 1 0 0,1 1-1 0 0,-1 0 0 0 0,0-1 1 0 0,0 1-1 0 0,1 0 0 0 0,-1-1 1 0 0,0 1-1 0 0,0 0 0 0 0,1-1 0 0 0,-1 1 1 0 0,0 0-1 0 0,0-1 0 0 0,5-6-71 0 0,0 5-83 0 0,1-1-65 0 0,-5 1 76 0 0,0 1 39 0 0,4-8-144 0 0,-3 4 96 0 0,0 1-91 0 0,-1 2 75 0 0,0 0-38 0 0,0 0-171 0 0,0 0-109 0 0,0 0 70 0 0,0 1-60 0 0,-1-1-54 0 0,0 1-46 0 0,1-1-167 0 0,-1 0-47 0 0,0 0-201 0 0,0-2-546 0 0</inkml:trace>
  <inkml:trace contextRef="#ctx0" brushRef="#br0" timeOffset="532.2">711 96 10016 0 0,'0'0'230'0'0,"0"0"30"0"0,2 0 18 0 0,9-3-117 0 0,-1-2-68 0 0,-2 0-67 0 0,24-11-26 0 0,-24 13 26 0 0,0 3 55 0 0,0 0 49 0 0,2-2 54 0 0,0-2-32 0 0,0 0 39 0 0,26-8 490 0 0,-20 7-421 0 0,2 2-53 0 0,-9 2-149 0 0,0 1-38 0 0,-4-1 23 0 0,1 1 0 0 0,-1-1 1 0 0,1 0-1 0 0,-1 0 0 0 0,0-1 0 0 0,2 0-43 0 0,-1 0 39 0 0,-1 0-1 0 0,0 1 1 0 0,1 0 0 0 0,-1 0-1 0 0,0 0 1 0 0,3 1-39 0 0,4 1 55 0 0,9-1 31 0 0,-4-4 4 0 0,-10 2-71 0 0,0-1 20 0 0,0 1 1 0 0,0 0 0 0 0,-1 1-1 0 0,2-1-39 0 0,13 1 31 0 0,39 1 33 0 0,-59 0-64 0 0,-1 0 0 0 0,1 0 0 0 0,-1 0 0 0 0,1-1 1 0 0,-1 1-1 0 0,1 0 0 0 0,-1 0 0 0 0,1 0 1 0 0,-1 0-1 0 0,1 0 0 0 0,-1 1 0 0 0,1-1 1 0 0,-1 0-1 0 0,1 0 0 0 0,-1 0 0 0 0,1 0 1 0 0,-1 1-1 0 0,1-1 0 0 0,-1 0 0 0 0,1 0 0 0 0,-1 1 1 0 0,1-1-1 0 0,-1 0 0 0 0,0 1 0 0 0,1-1 1 0 0,-1 0-1 0 0,0 1 0 0 0,1-1 0 0 0,-1 1 1 0 0,0-1-1 0 0,1 0 0 0 0,-1 1 0 0 0,0-1 0 0 0,0 1 1 0 0,1-1-1 0 0,-1 1 0 0 0,0-1 0 0 0,0 1 1 0 0,0-1-1 0 0,0 1 0 0 0,0-1 0 0 0,0 1 1 0 0,0-1-1 0 0,0 1 0 0 0,0-1 0 0 0,0 1 0 0 0,0-1 1 0 0,0 0 0 0 0,0 0 0 0 0,0 0 0 0 0,0 1 0 0 0,0-1 0 0 0,0 0 0 0 0,0 0 0 0 0,0 0 0 0 0,0 0 0 0 0,0 0 0 0 0,0 0-1 0 0,0 0 1 0 0,0 0 0 0 0,0 0 0 0 0,0 1 0 0 0,0-1 0 0 0,0 0 0 0 0,0 0 0 0 0,0 0 0 0 0,0 0 0 0 0,0 0 0 0 0,0 0 0 0 0,0 0 0 0 0,0 0 0 0 0,0 0 0 0 0,0 0-1 0 0,0 0 1 0 0,0 0 0 0 0,0 1 0 0 0,1-1 0 0 0,-1 0 0 0 0,0 0 0 0 0,0 0 0 0 0,0 0 0 0 0,0 0 0 0 0,0 0 0 0 0,0 0 0 0 0,0 0 0 0 0,0 0 0 0 0,0 0 0 0 0,0 0 0 0 0,0 0-1 0 0,0 0 1 0 0,1 0 0 0 0,-1 0 0 0 0,0 0 0 0 0,0 0 0 0 0,0 0 0 0 0,0 0 0 0 0,0 0 0 0 0,0 0 0 0 0,0 0 0 0 0,0 0 0 0 0,0 0 0 0 0,0 0 0 0 0,1 0 0 0 0,-1 0-1 0 0,10 0 64 0 0,-7 0 5 0 0,-3 0 38 0 0,0 0 73 0 0,0 0 32 0 0,0 0 4 0 0,0 0-4 0 0,0 0-18 0 0,2 2-8 0 0,9 9-2 0 0,-8-8-8 0 0,-3-3-34 0 0,0 0-12 0 0,0 0-2 0 0,0 0-4 0 0,0 0-18 0 0,2 0-9 0 0,-1 0-90 0 0,0 0-1 0 0,-1 0 0 0 0,1 0 0 0 0,0 0 1 0 0,-1 0-1 0 0,1 0 0 0 0,-1 1 0 0 0,1-1 0 0 0,0 0 1 0 0,-1 0-1 0 0,1 1 0 0 0,-1-1 0 0 0,1 0 0 0 0,-1 1 1 0 0,1-1-1 0 0,-1 1 0 0 0,1-1 0 0 0,-1 1 1 0 0,1-1-1 0 0,-1 1 0 0 0,1-1 0 0 0,-1 1 0 0 0,0-1-6 0 0,1 1 5 0 0,-1 0 0 0 0,0-1 0 0 0,1 1 0 0 0,-1-1 0 0 0,1 1 0 0 0,-1-1 0 0 0,1 1 0 0 0,-1-1 0 0 0,1 0 0 0 0,-1 1-1 0 0,1-1 1 0 0,-1 0 0 0 0,1 1 0 0 0,0-1 0 0 0,-1 0 0 0 0,1 1 0 0 0,-1-1 0 0 0,1 0 0 0 0,0 0 0 0 0,-1 0 0 0 0,1 0 0 0 0,0 0-1 0 0,0 0-4 0 0,-1 0 2 0 0,0 0-1 0 0,0 0 0 0 0,0 0 0 0 0,0 0 1 0 0,0 0-1 0 0,0 0 0 0 0,0 0 0 0 0,0 0 0 0 0,0 0 1 0 0,0 0-1 0 0,1 0 0 0 0,-1 0 0 0 0,0 0 1 0 0,0 0-1 0 0,0 0 0 0 0,0 0 0 0 0,0 0 0 0 0,0 0 1 0 0,0 0-1 0 0,0 0 0 0 0,0 0 0 0 0,0 0 0 0 0,0 0 1 0 0,1 0-1 0 0,-1 1 0 0 0,0-1 0 0 0,0 0 1 0 0,0 0-1 0 0,0 0 0 0 0,0 0 0 0 0,0 0 0 0 0,0 0 1 0 0,0 0-1 0 0,0 0 0 0 0,0 0 0 0 0,0 0 1 0 0,0 0-1 0 0,0 0 0 0 0,0 0 0 0 0,0 1 0 0 0,0-1 1 0 0,0 0-1 0 0,0 0 0 0 0,0 0 0 0 0,0 0 0 0 0,0 0 1 0 0,0 0-1 0 0,0 0 0 0 0,0 0 0 0 0,0 0 1 0 0,0 0-1 0 0,0 1 0 0 0,0-1 0 0 0,0 0 0 0 0,0 0 1 0 0,0 0-1 0 0,0 0-1 0 0,0 1 4 0 0,0-1 0 0 0,0 1 1 0 0,0-1-1 0 0,0 1 0 0 0,0 0 0 0 0,0-1 1 0 0,1 1-1 0 0,-1-1 0 0 0,0 1 0 0 0,0-1 1 0 0,0 1-1 0 0,1-1 0 0 0,-1 1 1 0 0,0-1-1 0 0,1 1 0 0 0,-1-1 0 0 0,0 1-4 0 0,1-1 2 0 0,-1 1 0 0 0,1-1-1 0 0,-1 0 1 0 0,1 1 0 0 0,-1-1 0 0 0,1 0-1 0 0,-1 0 1 0 0,1 1 0 0 0,0-1-1 0 0,-1 0 1 0 0,1 0 0 0 0,-1 0-1 0 0,1 0 1 0 0,-1 0 0 0 0,1 0-1 0 0,0 0 1 0 0,-1 0-2 0 0,0 0 1 0 0,0 0 0 0 0,1 0-1 0 0,-1 0 1 0 0,0 0 0 0 0,0 0 0 0 0,0 0-1 0 0,0 0 1 0 0,0 0 0 0 0,0 0 0 0 0,0 0-1 0 0,0 0 1 0 0,0 0 0 0 0,0 0 0 0 0,1 0-1 0 0,-1 0 1 0 0,0 0 0 0 0,0 0 0 0 0,0 0-1 0 0,0 0 1 0 0,0 0 0 0 0,0 0 0 0 0,0 0-1 0 0,0 0 1 0 0,0 0 0 0 0,0 0 0 0 0,0 0-1 0 0,1 0 1 0 0,-1 0 0 0 0,0 1 0 0 0,0-1-1 0 0,0 0 1 0 0,0 0 0 0 0,0 0 0 0 0,0 0-1 0 0,0 0 1 0 0,0 0 0 0 0,0 0 0 0 0,0 0-1 0 0,0 0 1 0 0,0 0 0 0 0,0 0 0 0 0,0 0-1 0 0,0 1 1 0 0,0-1 0 0 0,0 0 0 0 0,0 0-1 0 0,0 0 1 0 0,0 0 0 0 0,0 0 0 0 0,0 0-1 0 0,0 0 1 0 0,0 0 0 0 0,0 0 0 0 0,0 0-1 0 0,0 1 1 0 0,0-1 0 0 0,0 0-1 0 0,0 13 21 0 0,3 3 22 0 0,10 12 17 0 0,-12-18-38 0 0,-2-1-11 0 0,1-8-9 0 0,0-1 0 0 0,0 1 0 0 0,0 0 0 0 0,0-1 1 0 0,0 1-1 0 0,0 0 0 0 0,0-1 0 0 0,0 1 0 0 0,0 0 0 0 0,1-1 0 0 0,-1 1 0 0 0,0 0 0 0 0,0-1 0 0 0,1 1 0 0 0,-1 0 0 0 0,0-1 1 0 0,1 1-1 0 0,-1-1 0 0 0,1 1 0 0 0,-1-1 0 0 0,1 1 0 0 0,-1-1 0 0 0,1 1 0 0 0,-1-1 0 0 0,1 0 0 0 0,0 1-2 0 0,-1-1 3 0 0,1 1-1 0 0,-1-1 1 0 0,1 0-1 0 0,-1 1 1 0 0,1-1-1 0 0,-1 1 1 0 0,1-1 0 0 0,-1 1-1 0 0,1-1 1 0 0,-1 1-1 0 0,0 0 1 0 0,1-1-1 0 0,-1 1 1 0 0,0-1-1 0 0,1 1 1 0 0,-1 0-1 0 0,0-1 1 0 0,0 1-1 0 0,0 0 1 0 0,0-1-1 0 0,1 1 1 0 0,-1 0 0 0 0,0-1-1 0 0,0 1 1 0 0,0 0-1 0 0,0 0-2 0 0,0 27 66 0 0,0 36 265 0 0,-2-47-224 0 0,-4 0-20 0 0,0-1-22 0 0,4 2 59 0 0,0 1 0 0 0,2 0 0 0 0,0 0 0 0 0,1 3-124 0 0,0 2 75 0 0,-1 37 220 0 0,0 46 159 0 0,0-70-262 0 0,0 2 53 0 0,3-27-153 0 0,7 2-16 0 0,-7-11-6 0 0,-3 0 16 0 0,0-1 33 0 0,0-1-77 0 0,0 1-75 0 0,0-1-71 0 0,0 0-69 0 0,0 0-65 0 0,0-1-63 0 0,0 0-59 0 0,0 0-57 0 0,0 0-53 0 0,0-1-51 0 0,0 0-48 0 0,0 0-45 0 0,0-1-41 0 0,0 1-40 0 0,0-1-35 0 0,0 0-460 0 0,0 2-33 0 0,0-1-2560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6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7344 0 0,'0'0'165'0'0,"0"0"22"0"0,0 0 9 0 0,0 0 50 0 0,0 0 152 0 0,0 0 67 0 0,0 0 14 0 0,0 0-203 0 0,0 0-126 0 0,0 0-44 0 0,0 0-8 0 0,0 0 14 0 0,0 0-98 0 0,0 0-71 0 0,1 0-64 0 0,0 0-91 0 0,1 0-106 0 0,0 0-96 0 0,0 0 52 0 0,0 0-36 0 0,1 0-474 0 0,-1 0-376 0 0,-1 0-714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8464 0 0,'0'0'190'0'0,"0"0"28"0"0,0 0 10 0 0,3 2 17 0 0,2 3-202 0 0,1-2 64 0 0,1-1 49 0 0,0 0 36 0 0,15-1 409 0 0,-11 0-374 0 0,-8-1-192 0 0,7 0 212 0 0,-7 0-174 0 0,-1 1 0 0 0,1-1 0 0 0,0 0 0 0 0,0 0 0 0 0,0 0 0 0 0,0 0 0 0 0,-1-1 0 0 0,1 1 0 0 0,0-1 0 0 0,0 0 0 0 0,0 0-73 0 0,2-6 174 0 0,-5 7-164 0 0,0-1-1 0 0,0 1 0 0 0,1 0 1 0 0,-1-1-1 0 0,0 1 0 0 0,1-1 1 0 0,-1 1-1 0 0,0 0 1 0 0,1-1-1 0 0,-1 1 0 0 0,0 0 1 0 0,1-1-1 0 0,-1 1 0 0 0,1 0 1 0 0,-1 0-1 0 0,0-1 1 0 0,1 1-1 0 0,-1 0 0 0 0,1 0 1 0 0,-1 0-1 0 0,1 0 0 0 0,-1-1 1 0 0,1 1-1 0 0,-1 0 1 0 0,1 0-1 0 0,-1 0 0 0 0,1 0 1 0 0,-1 0-1 0 0,1 0 1 0 0,-1 0-1 0 0,1 0 0 0 0,0 1-9 0 0,15-3 180 0 0,-1-4-43 0 0,1 0-45 0 0,0 4 10 0 0,-4 3-37 0 0,-8-1-46 0 0,0 0 0 0 0,0 0-1 0 0,0 0 1 0 0,0 0 0 0 0,0-1-1 0 0,0 1 1 0 0,0-1 0 0 0,2-1-19 0 0,20-8 22 0 0,-18 8-34 0 0,-4 2-74 0 0,-1 1-75 0 0,0 0-112 0 0,-1 0 36 0 0,0 0-49 0 0,0 1-43 0 0,0-1-39 0 0,2 2-469 0 0,0-1-90 0 0,3 0-648 0 0,2-1-904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7800 0 0,'0'0'174'0'0,"0"0"29"0"0,0 0 13 0 0,0 0-8 0 0,0 0-59 0 0,3 0-21 0 0,6-2 4 0 0,20-11 330 0 0,-23 10-365 0 0,2-2 21 0 0,-1 0-21 0 0,-1 3 0 0 0,0 1 23 0 0,2 0 49 0 0,8 1-68 0 0,24 0 68 0 0,-24 0-68 0 0,-12 0-66 0 0,11-1 58 0 0,0-5-22 0 0,1-1-5 0 0,1 6 21 0 0,-6 0-67 0 0,-6 1-11 0 0,-1 0 1 0 0,1 0 0 0 0,-1 1 0 0 0,1-1 0 0 0,-1 1 0 0 0,3 0-10 0 0,-3 1 40 0 0,0-1-48 0 0,0 1-72 0 0,-1-1-77 0 0,0-1-82 0 0,-1 0-82 0 0,0-1-86 0 0,1 0-87 0 0,1 0-91 0 0,0-2-91 0 0,-3 3 608 0 0,5-2-1259 0 0,4 2-763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16 7976 0 0,'0'0'174'0'0,"-3"-3"29"0"0,-7-7 14 0 0,7 7 22 0 0,3 3 40 0 0,0 0 10 0 0,0 0 6 0 0,-2 0-103 0 0,0 0-70 0 0,-1 0-29 0 0,1 0-56 0 0,0 0 9 0 0,0 0 60 0 0,-1 0 90 0 0,3 3 44 0 0,0 1-139 0 0,0 1 54 0 0,0 29 807 0 0,0-25-750 0 0,0-6-149 0 0,0 0-35 0 0,0 2 272 0 0,0 1-97 0 0,0-1-66 0 0,1 7 69 0 0,1-6-75 0 0,4 6 26 0 0,-5-9-126 0 0,0 1 1 0 0,0-1 0 0 0,0 0 0 0 0,0 0 0 0 0,0 0 0 0 0,-1 1 0 0 0,0-1 0 0 0,1 3-32 0 0,-1 16 178 0 0,0-7-79 0 0,0 22 147 0 0,3-13-135 0 0,1-8-43 0 0,-2-9-33 0 0,0-1 0 0 0,0 1 0 0 0,-1 0 0 0 0,0-1 0 0 0,-1 1 0 0 0,1 0-35 0 0,-1 1 52 0 0,1-1 1 0 0,0 1-1 0 0,0 0 0 0 0,1 0 0 0 0,1 0-52 0 0,-1 0 55 0 0,0-1 1 0 0,-1 1-1 0 0,0 0 0 0 0,0 0 1 0 0,-1 1-56 0 0,0 16 154 0 0,-1-14-63 0 0,1 0 0 0 0,0 0-1 0 0,1 0 1 0 0,0-1 0 0 0,1 5-91 0 0,3 2 108 0 0,-3-11-55 0 0,0 1-1 0 0,-1-1 1 0 0,0 1-1 0 0,0 0 1 0 0,0-1 0 0 0,-1 1-53 0 0,1 1 51 0 0,-1-1 0 0 0,1 0 0 0 0,1 0 0 0 0,-1 0 0 0 0,1 0 0 0 0,3 6-51 0 0,-4-8 29 0 0,3 12 108 0 0,-5 0-33 0 0,0 0-2 0 0,5 0 34 0 0,0-6-72 0 0,3 7 42 0 0,-5 0 29 0 0,-3-9-79 0 0,1 13 56 0 0,3-8 8 0 0,2-6-54 0 0,-4-6-51 0 0,0-1-1 0 0,0 0 1 0 0,0 1 0 0 0,0-1 0 0 0,-1 1-1 0 0,1-1 1 0 0,0 1 0 0 0,-1 0 0 0 0,1-1-1 0 0,-1 1 1 0 0,0-1 0 0 0,0 1 0 0 0,1 0-1 0 0,-1 0-14 0 0,0 36 340 0 0,0-29-278 0 0,0-1-39 0 0,0-1-37 0 0,0 0-43 0 0,0 0-53 0 0,0-10 128 0 0,0 1-72 0 0,1 1-73 0 0,-1-1-76 0 0,1 1-75 0 0,0 0-80 0 0,1 1-80 0 0,-1-1-83 0 0,0 0-129 0 0,1 0-99 0 0,0 0-101 0 0,0-1-103 0 0,0-2-1200 0 0,-2-5-1222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160 1 8088 0 0,'-3'0'234'0'0,"-3"0"-105"0"0,-7 0 7 0 0,2 0-57 0 0,-6 0 53 0 0,10 1-10 0 0,6-1-88 0 0,0 0 0 0 0,0 1-1 0 0,-1-1 1 0 0,1 1 0 0 0,0-1-1 0 0,0 1 1 0 0,0 0 0 0 0,0-1-1 0 0,0 1 1 0 0,0 0 0 0 0,0 0-34 0 0,-3 2 66 0 0,2 2-54 0 0,-1-1 47 0 0,3-3-43 0 0,0 0 1 0 0,0-1-1 0 0,-1 1 0 0 0,1 0 1 0 0,0-1-1 0 0,-1 1 0 0 0,1-1 1 0 0,0 1-1 0 0,-1 0 0 0 0,1-1 1 0 0,-1 1-1 0 0,1-1 0 0 0,-1 1 1 0 0,1-1-1 0 0,-1 0 0 0 0,1 1 1 0 0,-1-1-1 0 0,0 0 0 0 0,1 1 1 0 0,-1-1-1 0 0,0 0 0 0 0,0 1-16 0 0,-4 1 69 0 0,-4 6 77 0 0,5 8 126 0 0,4-14-240 0 0,0 1-1 0 0,-1-1 1 0 0,1 0-1 0 0,-1 1 1 0 0,1-1-1 0 0,-1 0 1 0 0,0 0-1 0 0,0 1-31 0 0,-10 10 130 0 0,9-11-111 0 0,0-1 0 0 0,1 1-1 0 0,-1 0 1 0 0,1 0-1 0 0,-1 0 1 0 0,1 0-1 0 0,0 0 1 0 0,0 0 0 0 0,-1 2-19 0 0,0 13 94 0 0,2-4-6 0 0,-4 4 68 0 0,0-6-72 0 0,-3 7 61 0 0,5 0 40 0 0,2-1-60 0 0,0 1-44 0 0,-1 14-12 0 0,1-16-45 0 0,0 0-1 0 0,1 0 1 0 0,2 6-24 0 0,13 47 74 0 0,10 7-9 0 0,-24-66-58 0 0,4 11-3 0 0,15 11-4 0 0,-11-1 0 0 0,-2-17 0 0 0,1-2 0 0 0,8 11 0 0 0,-6-8 0 0 0,-6-10 4 0 0,-1 0 0 0 0,1 0 1 0 0,0-1-1 0 0,1 0 0 0 0,-1 0 0 0 0,5 3-4 0 0,-1-1 17 0 0,-1 0-1 0 0,0 1 0 0 0,3 3-16 0 0,-5-5 37 0 0,-1-1-1 0 0,1 1 1 0 0,0-1-1 0 0,5 2-36 0 0,0 1 72 0 0,10 5 95 0 0,-19-11-142 0 0,1 0-1 0 0,0-1 1 0 0,0 1-1 0 0,0-1 1 0 0,-1 1 0 0 0,1-1-1 0 0,0 0 1 0 0,1 0-25 0 0,-2 0 21 0 0,0 0 1 0 0,0 0 0 0 0,-1 0-1 0 0,1 0 1 0 0,0-1 0 0 0,-1 1 0 0 0,1-1-1 0 0,-1 1 1 0 0,1-1 0 0 0,0 1 0 0 0,-1-1-1 0 0,1 0 1 0 0,-1 0 0 0 0,1 0-22 0 0,10-5 188 0 0,1 3-34 0 0,3-2 69 0 0,0-6 60 0 0,0-4 39 0 0,21-23 509 0 0,-22 21-513 0 0,0-3-49 0 0,-9 10-182 0 0,0 0-38 0 0,2-5 40 0 0,-4 6-24 0 0,1 0-1 0 0,-1 0 1 0 0,-1 0 0 0 0,2-3-65 0 0,-1-6 93 0 0,-3 11-53 0 0,1-1 0 0 0,0 1 0 0 0,1-1 0 0 0,-1 1 0 0 0,2-1-40 0 0,0-1 37 0 0,-1 0 0 0 0,0 0 0 0 0,-1-1 0 0 0,0 1 0 0 0,0-1 0 0 0,-1 1 0 0 0,-1-1 0 0 0,1 0 0 0 0,-2-5-37 0 0,-3-25 59 0 0,-6 4-34 0 0,6 16 3 0 0,3 9-13 0 0,-1 1 0 0 0,-1-1 0 0 0,0 1 0 0 0,-3-7-15 0 0,0-1 26 0 0,4 12-20 0 0,1 0 1 0 0,-1 1 0 0 0,-1-1 0 0 0,1 0 0 0 0,-1 1-1 0 0,0 0 1 0 0,-1-1 0 0 0,1 1 0 0 0,-2-1-7 0 0,-21-15 53 0 0,13 4-40 0 0,12 14-13 0 0,-1 0 0 0 0,0 0 0 0 0,0 1 0 0 0,0-1 0 0 0,-1 0 0 0 0,1 1 0 0 0,0 0 0 0 0,-1-1 0 0 0,-2-1 0 0 0,-2 0 0 0 0,0-1 0 0 0,-1 0 0 0 0,0 0 0 0 0,-1 1 0 0 0,1 0 0 0 0,-8-3 0 0 0,10 5-2 0 0,-24-6 2 0 0,5 5-51 0 0,16 3 21 0 0,-1 2-39 0 0,-16 4-268 0 0,17-3 221 0 0,3-1 74 0 0,1 0-33 0 0,2-2-5 0 0,1 1-22 0 0,0-1-42 0 0,1 0-16 0 0,0 0-44 0 0,0 0-49 0 0,0 0-56 0 0,1 0 309 0 0,-1 0-369 0 0,1 0-55 0 0,-1 0-50 0 0,1 0-43 0 0,0 0-152 0 0,0 0-43 0 0,-1 0-183 0 0,1 0-494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9040 0 0,'0'0'200'0'0,"0"0"33"0"0,3 0 15 0 0,1 0-58 0 0,21 0-125 0 0,-13 0-18 0 0,0 0 78 0 0,26 0 494 0 0,-21 0-418 0 0,-7 0-13 0 0,-2-2-73 0 0,1-1-45 0 0,2-3-24 0 0,-7 4-17 0 0,9-2 89 0 0,3 5-66 0 0,-8 0-8 0 0,21-1 166 0 0,-27 0-196 0 0,-1 0-79 0 0,0 1-75 0 0,0 0-104 0 0,0 0 28 0 0,0 1-46 0 0,1-1-41 0 0,-1 1-35 0 0,2 0-428 0 0,-1 1-81 0 0,0-1-599 0 0,-1-2-829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11024 0 0,'0'0'248'0'0,"0"0"34"0"0,0 0 22 0 0,0 0-29 0 0,1 0-207 0 0,1 3-40 0 0,11 7-3 0 0,-9-9 4 0 0,0 0 0 0 0,1 0 0 0 0,-1 0-1 0 0,0-1 1 0 0,1 1 0 0 0,-1-1 0 0 0,0 0 0 0 0,1 0-1 0 0,3-1-28 0 0,8 0 103 0 0,-14 1-93 0 0,-1 0-1 0 0,1-1 1 0 0,-1 1 0 0 0,1 0 0 0 0,0-1 0 0 0,-1 1 0 0 0,1-1 0 0 0,-1 1 0 0 0,0-1 0 0 0,1 1 0 0 0,-1-1 0 0 0,1 0 0 0 0,-1 0-10 0 0,12-5 63 0 0,14 0 33 0 0,-6-4-6 0 0,5 5-31 0 0,-5-6-32 0 0,-16 10 29 0 0,0-1-71 0 0,0 1-71 0 0,0 0-68 0 0,0 0-56 0 0,0 0-61 0 0,0-1-59 0 0,0 1-60 0 0,0-1-59 0 0,-1 0-57 0 0,1 0-57 0 0,-1 0-57 0 0,4-5-974 0 0,2-2-914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9384 0 0,'0'0'208'0'0,"0"0"33"0"0,0 0 16 0 0,0 1-106 0 0,0 1-78 0 0,-1 6-3 0 0,-2-5 15 0 0,-1-2 24 0 0,-1 0 43 0 0,3-1 231 0 0,2 3 8 0 0,0 0-189 0 0,-1 1-39 0 0,1 5 66 0 0,-1 1-77 0 0,2 16 27 0 0,2-18-38 0 0,2 0-1 0 0,1 2 101 0 0,-4 4 82 0 0,-2 1 69 0 0,0-3-127 0 0,0 1-55 0 0,1-1-58 0 0,1-1-57 0 0,4 4 54 0 0,0 2 52 0 0,-5 1 45 0 0,-1-6-114 0 0,0-4-32 0 0,0 0 1 0 0,0 0-1 0 0,0 0 0 0 0,3 8-100 0 0,1 0 114 0 0,-1-9-58 0 0,-2-1 0 0 0,1 1 0 0 0,-1-1 0 0 0,0 1 0 0 0,0 0 1 0 0,-1 3-57 0 0,1 5 148 0 0,1 0 0 0 0,3 15-148 0 0,0 1 129 0 0,-2-1-34 0 0,-5 10 69 0 0,1-27-96 0 0,1 1 0 0 0,0-1 0 0 0,1 0-1 0 0,0 1 1 0 0,2 8-68 0 0,2-6 57 0 0,-3-9-28 0 0,0-1 0 0 0,-1 1 0 0 0,1-1 0 0 0,-1 1 0 0 0,-1 0 0 0 0,1 0-29 0 0,-1 47 264 0 0,0-29-63 0 0,1-10-63 0 0,6 4-41 0 0,-2-9-44 0 0,-5-8-40 0 0,0 0 0 0 0,0-1-1 0 0,0 1 1 0 0,0 0-1 0 0,0 0 1 0 0,0-1 0 0 0,0 1-1 0 0,-1 0 1 0 0,1 0-1 0 0,-1-1 1 0 0,1 1 0 0 0,-1 0-1 0 0,1-1 1 0 0,-1 1-1 0 0,0-1 1 0 0,0 1 0 0 0,0-1-13 0 0,0 0 11 0 0,1 1 1 0 0,-1-1 0 0 0,0 0 0 0 0,1 0 0 0 0,0 0-1 0 0,-1 0 1 0 0,1 0 0 0 0,0 0 0 0 0,-1 1 0 0 0,1-1 0 0 0,0 1-12 0 0,0-2 6 0 0,0 1 0 0 0,1-1 1 0 0,-1 0-1 0 0,0 1 0 0 0,1-1 1 0 0,-1 1-1 0 0,1-1 0 0 0,-1 0 1 0 0,0 1-1 0 0,1-1 0 0 0,-1 0 1 0 0,1 0-1 0 0,-1 1 1 0 0,1-1-1 0 0,-1 0 0 0 0,1 0 1 0 0,-1 0-1 0 0,1 1 0 0 0,-1-1 1 0 0,1 0-1 0 0,-1 0 0 0 0,1 0 1 0 0,-1 0-1 0 0,1 0 0 0 0,-1 0 1 0 0,1 0-1 0 0,-1 0 0 0 0,1 0 1 0 0,-1 0-1 0 0,1-1-6 0 0,-1 1-116 0 0,0 0-70 0 0,0-1 65 0 0,0 1-33 0 0,0-1-38 0 0,0 1-42 0 0,0-1-45 0 0,0 0-43 0 0,0 0-39 0 0,0-1-37 0 0,0 0-256 0 0,0 0-59 0 0,0 0-47 0 0,0-1-34 0 0,0-3-1422 0 0,0-3-1258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10984 0 0,'0'0'324'0'0,"0"0"-4"0"0,0 0-251 0 0,0 0-10 0 0,0 0 33 0 0,0 0 2 0 0,0 0-4 0 0,0 0-2 0 0,0 0 0 0 0,2 0 2 0 0,-1 0-80 0 0,1 0-1 0 0,-1 0 0 0 0,0 0 0 0 0,0 1 1 0 0,1-1-1 0 0,-1 0 0 0 0,0 1 1 0 0,0-1-1 0 0,0 1 0 0 0,1-1 1 0 0,-1 1-1 0 0,0-1 0 0 0,0 1 0 0 0,0 0 1 0 0,0 0-1 0 0,0-1 0 0 0,0 1 1 0 0,0 0-1 0 0,-1 0 0 0 0,1 0 0 0 0,0 0 1 0 0,0 0-1 0 0,-1 0 0 0 0,1 0 1 0 0,-1 1-1 0 0,1-1 0 0 0,-1 0 1 0 0,1 0-1 0 0,-1 0 0 0 0,0 0 0 0 0,1 1 1 0 0,-1-1-1 0 0,0 0 0 0 0,0 0 1 0 0,0 1-10 0 0,3 3 150 0 0,6 7 133 0 0,-6-7-111 0 0,0 1 1 0 0,0 0-1 0 0,-1 0 0 0 0,0 0 0 0 0,1 4-172 0 0,0 2 206 0 0,-2-1-77 0 0,-1-1 48 0 0,2-2-47 0 0,0 0-19 0 0,2 3 5 0 0,1-1 17 0 0,-1 3 76 0 0,0-2-52 0 0,-1-1-39 0 0,-1-3-54 0 0,0-1 0 0 0,-1 0 0 0 0,0 1 1 0 0,0-1-1 0 0,-1 1 0 0 0,0 2-64 0 0,1-3 52 0 0,-1 1 1 0 0,1 0-1 0 0,1 0 1 0 0,-1-1-1 0 0,1 1 1 0 0,0-1-1 0 0,1 1 1 0 0,1 1-53 0 0,-1-1 51 0 0,-1 0 0 0 0,1 0-1 0 0,-1 0 1 0 0,0 0 0 0 0,-1 0 0 0 0,0 0 0 0 0,0 0-1 0 0,0 4-50 0 0,1 17 262 0 0,1-1-1 0 0,8 26-261 0 0,-9-40 65 0 0,4 11 99 0 0,-4-18-91 0 0,0 0 1 0 0,-1 0 0 0 0,0 1 0 0 0,0-1-1 0 0,-1 5-73 0 0,0 22 268 0 0,0 8 26 0 0,2-21-54 0 0,4-3-45 0 0,0-2-56 0 0,-5-3-14 0 0,1-1-1 0 0,-2 0 1 0 0,1 1-1 0 0,-1-1 1 0 0,-1 2-125 0 0,0 9 184 0 0,3-3 17 0 0,4-3-58 0 0,0-1-11 0 0,-4 1 47 0 0,-2-10-117 0 0,0-4-49 0 0,1 0 0 0 0,-1-1 0 0 0,0 1 0 0 0,0 0 0 0 0,0-1 0 0 0,-1 1-1 0 0,1 0 1 0 0,0-1 0 0 0,-1 1 0 0 0,1 0 0 0 0,-1-1 0 0 0,0 2-13 0 0,-9 2 81 0 0,9-4-75 0 0,1-1-1 0 0,0 1 0 0 0,-1 0 0 0 0,1-1 1 0 0,0 1-1 0 0,0 0 0 0 0,0-1 0 0 0,-1 1 1 0 0,1 0-1 0 0,0-1 0 0 0,0 1 0 0 0,0 0 1 0 0,0-1-1 0 0,0 1 0 0 0,0 0-5 0 0,0-1 0 0 0,0 1 7 0 0,0 0-31 0 0,0-1-27 0 0,0 0-38 0 0,0 0-23 0 0,0 0-39 0 0,0 0-44 0 0,0 0-51 0 0,0 0-55 0 0,0 0-51 0 0,0 0-47 0 0,0 0-43 0 0,0 0-291 0 0,0 0-70 0 0,0 0-56 0 0,0 0-40 0 0,0 0-341 0 0,0 0-36 0 0,0 0-2677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475 95 8032 0 0,'0'0'182'0'0,"0"0"29"0"0,0 3 12 0 0,0-2-211 0 0,0-1 1 0 0,0 1-1 0 0,0 0 1 0 0,0-1-1 0 0,0 1 0 0 0,0 0 1 0 0,-1-1-1 0 0,1 1 1 0 0,0 0-1 0 0,0-1 1 0 0,0 1-1 0 0,-1 0 1 0 0,1-1-1 0 0,0 1 0 0 0,-1-1-12 0 0,1 1 2 0 0,-1-1-1 0 0,1 0 1 0 0,-1 0-1 0 0,1 1 1 0 0,-1-1-1 0 0,1 0 0 0 0,0 0 1 0 0,-1 0-1 0 0,1 0 1 0 0,-1 0-1 0 0,0 0 1 0 0,1 0-1 0 0,-1 0 0 0 0,1 0 1 0 0,-1 0-1 0 0,1 0 1 0 0,-1 0-1 0 0,1 0 1 0 0,-1 0-1 0 0,1 0 1 0 0,-1 0-1 0 0,1-1 0 0 0,0 1 1 0 0,-1 0-1 0 0,1 0 1 0 0,-1-1-2 0 0,-8-5 18 0 0,5 2 46 0 0,2 2 151 0 0,1 1-47 0 0,-1 1-40 0 0,0-1-35 0 0,-2 1 32 0 0,-1 1-37 0 0,4-1-32 0 0,0 0 39 0 0,-13 0 471 0 0,12 0-22 0 0,-1 0-100 0 0,2 0-386 0 0,0 0 0 0 0,0 0 1 0 0,0 0-1 0 0,-1 0 1 0 0,1 0-1 0 0,0-1 0 0 0,0 1 1 0 0,0 0-1 0 0,0-1 1 0 0,0 1-1 0 0,0-1 0 0 0,-1 0-58 0 0,-5-4 426 0 0,3 1-167 0 0,-1-1 42 0 0,-9-6 210 0 0,1 6 8 0 0,8-5-11 0 0,-3 4-145 0 0,-9-2 42 0 0,13 6-275 0 0,-27-4 713 0 0,26 4-741 0 0,-11-6 171 0 0,8 3-59 0 0,3-2-40 0 0,5 7-164 0 0,0-1 0 0 0,0 1 1 0 0,-1-1-1 0 0,1 1 0 0 0,0 0 1 0 0,-1-1-1 0 0,1 1 1 0 0,0-1-1 0 0,-1 1 0 0 0,1 0 1 0 0,0-1-1 0 0,-1 1 0 0 0,1 0 1 0 0,-1 0-1 0 0,1-1 0 0 0,-1 1 1 0 0,1 0-1 0 0,0 0 1 0 0,-1 0-1 0 0,1-1 0 0 0,-1 1 1 0 0,1 0-1 0 0,-1 0 0 0 0,1 0 1 0 0,-1 0-1 0 0,1 0 1 0 0,-1 0-1 0 0,1 0 0 0 0,-1 0 1 0 0,1 0-1 0 0,-1 0 0 0 0,0 1-10 0 0,-18-1 161 0 0,-9 0-10 0 0,12 2-84 0 0,11 1-59 0 0,-2 0-7 0 0,1 0 0 0 0,0 0 0 0 0,0 1 0 0 0,0 0 0 0 0,1 0-1 0 0,-1 1 0 0 0,-10 8 0 0 0,11-10 0 0 0,4-3 0 0 0,1 0 0 0 0,-1 0 0 0 0,0 1 0 0 0,1-1 0 0 0,-1 0 0 0 0,1 1 0 0 0,-1-1 0 0 0,1 0 0 0 0,-1 1 0 0 0,0-1 0 0 0,1 1 0 0 0,-1-1 0 0 0,1 1 0 0 0,0-1 0 0 0,-1 1 0 0 0,1 0 0 0 0,-1-1 0 0 0,1 1 0 0 0,0-1 0 0 0,0 1 0 0 0,-1 0 0 0 0,1 0 0 0 0,-2 4 0 0 0,-27 29 0 0 0,22-21 0 0 0,1 0 0 0 0,1 0 0 0 0,-3 13 0 0 0,5-18 0 0 0,2-4 1 0 0,0-1-1 0 0,0 0 0 0 0,1 1 0 0 0,-1-1 0 0 0,1 0 0 0 0,0 1 0 0 0,0-1 0 0 0,0 1 0 0 0,-2 15 10 0 0,-4 9 28 0 0,-14 52-23 0 0,19-69-15 0 0,-1-1-1 0 0,2 0 0 0 0,-1 1 1 0 0,2 8 0 0 0,0 2-12 0 0,-1-9-5 0 0,1 0 1 0 0,1 0 0 0 0,0 0-1 0 0,0 0 17 0 0,1 1-2 0 0,-1 1 0 0 0,0-1 0 0 0,-1 1 0 0 0,-1 1 2 0 0,1-3 0 0 0,0 1 0 0 0,0 0 0 0 0,1-1 0 0 0,1 1 0 0 0,0-1 0 0 0,2 5 0 0 0,7 31 1 0 0,-11-37-3 0 0,1-1 0 0 0,1 0 0 0 0,0 0 0 0 0,0 0 1 0 0,1 0-1 0 0,2 4 2 0 0,14 14-33 0 0,-14-20 26 0 0,0 0 0 0 0,0 1 0 0 0,1 4 7 0 0,-5-9 0 0 0,1 1 0 0 0,0-1 0 0 0,0 0 0 0 0,0 0 0 0 0,0-1 0 0 0,0 1 0 0 0,1-1 0 0 0,3 3 0 0 0,7 7 0 0 0,-2 4 0 0 0,-10-14 0 0 0,0 0 0 0 0,-1 0 0 0 0,1-1 0 0 0,1 1 0 0 0,-1 0 0 0 0,0-1 0 0 0,1 0 0 0 0,-1 1 0 0 0,4 1 0 0 0,5 3 0 0 0,-5-4 0 0 0,0 1 0 0 0,0 0 0 0 0,0 1 0 0 0,3 3 0 0 0,-7-5 4 0 0,1 0 0 0 0,-1-1 0 0 0,1 0 0 0 0,-1 1 0 0 0,1-1 0 0 0,0 0 0 0 0,0 0-1 0 0,0 0 1 0 0,0 0 0 0 0,0-1 0 0 0,0 1 0 0 0,0-1 0 0 0,1 0 0 0 0,-1 0-1 0 0,0 0 1 0 0,1-1 0 0 0,-1 1 0 0 0,1-1 0 0 0,-1 1 0 0 0,3-1-4 0 0,68 0 140 0 0,-73 0-136 0 0,1 0 0 0 0,0 0-1 0 0,-1-1 1 0 0,1 1 0 0 0,0 0 0 0 0,-1 0 0 0 0,1-1 0 0 0,0 1 0 0 0,-1-1-1 0 0,1 0 1 0 0,-1 0 0 0 0,1 1 0 0 0,-1-1 0 0 0,1 0-4 0 0,10-5 40 0 0,1 2-28 0 0,3 0-52 0 0,0-7-98 0 0,-13 8 48 0 0,0 1 46 0 0,5-7 6 0 0,-5 7-1 0 0,-1-1-40 0 0,1 0-55 0 0,0 1-71 0 0,-2 0 20 0 0,1 0-42 0 0,0 0-48 0 0,0 1-53 0 0,-1-1-70 0 0,1 0-59 0 0,-1 1-55 0 0,1-1-47 0 0,0 0-165 0 0,0 0-46 0 0,0 0-199 0 0,1-1-535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9152 0 0,'0'0'208'0'0,"0"0"33"0"0,0 0 14 0 0,2 0-42 0 0,26 0-182 0 0,-3 0 143 0 0,-5-1 95 0 0,-16 0-169 0 0,1 0 0 0 0,0 0 0 0 0,-1-1 1 0 0,1 1-1 0 0,-1-1 0 0 0,4-2-100 0 0,-1 1 167 0 0,1 2-51 0 0,1 1-30 0 0,3 1-17 0 0,-3-1-18 0 0,15 1 100 0 0,6-1-19 0 0,-5-3-100 0 0,-12-4 0 0 0,-12 6-29 0 0,1 1 0 0 0,-1-1 0 0 0,0 0 0 0 0,1 0-1 0 0,-1 1 1 0 0,1-1 0 0 0,-1 1 0 0 0,1 0 0 0 0,0-1 0 0 0,-1 1 0 0 0,1 0 0 0 0,-1 0 0 0 0,1 0-3 0 0,29 0 54 0 0,-15 0-54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7.1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7080 0 0,'0'0'157'0'0,"0"0"23"0"0,0 0 13 0 0,0 3-22 0 0,0 0-125 0 0,0-2-97 0 0,0 3 83 0 0,0 4 95 0 0,0-1-16 0 0,0 1 40 0 0,3 4 226 0 0,7 3 65 0 0,-8-13-137 0 0,0 1-111 0 0,-2 0-70 0 0,0 1-62 0 0,0 0-13 0 0,1-2 49 0 0,4 6 102 0 0,1 2 81 0 0,-4 4 70 0 0,1-1 1 0 0,3-3-64 0 0,-2-2-79 0 0,9 20 585 0 0,-5-9-350 0 0,-2-3-153 0 0,-1-3-95 0 0,-1-3 36 0 0,2 2 38 0 0,1 4 98 0 0,-6-4-50 0 0,1-1-82 0 0,4 2 10 0 0,1-1-13 0 0,-6 0-22 0 0,-1-9-22 0 0,0 1-68 0 0,1 1-44 0 0,-1 3-46 0 0,1 1-10 0 0,-1-2 64 0 0,0-2 75 0 0,0 0 114 0 0,0 0 64 0 0,0-1 119 0 0,-1-2-179 0 0,1 0 37 0 0,0 0 39 0 0,-1 0 41 0 0,0-5-276 0 0,-2 0-58 0 0,-4-3-37 0 0,5 5 2 0 0,1 0-18 0 0,-9-10 86 0 0,9 10-90 0 0,0 0 1 0 0,1 0-1 0 0,-1 0 1 0 0,0 0 0 0 0,1 0-1 0 0,-1 0 1 0 0,1 0-1 0 0,-1 0 1 0 0,1-1-1 0 0,-1 1 1 0 0,1 0-1 0 0,0 0 1 0 0,0-1 0 0 0,0 1-1 0 0,-1 0 1 0 0,1 0-1 0 0,0-1 1 0 0,1 0-5 0 0,-1 2 1 0 0,0-1 1 0 0,0 0 0 0 0,0 1-1 0 0,0-1 1 0 0,0 0 0 0 0,0 1-1 0 0,-1-1 1 0 0,1 0 0 0 0,0 1-1 0 0,0-1 1 0 0,0 0-1 0 0,-1 1 1 0 0,1-1 0 0 0,0 0-1 0 0,-1 1 1 0 0,1-1 0 0 0,-1 1-1 0 0,1-1 1 0 0,0 1 0 0 0,-1-1-1 0 0,1 1 1 0 0,-1-1 0 0 0,1 1-1 0 0,-1-1 1 0 0,0 1-1 0 0,1 0-1 0 0,-1-1 2 0 0,1 1 0 0 0,-1-1-1 0 0,0 1 1 0 0,1 0 0 0 0,-1-1-1 0 0,1 1 1 0 0,0-1 0 0 0,-1 1-1 0 0,1-1 1 0 0,-1 0-1 0 0,1 1 1 0 0,0-1 0 0 0,-1 1-1 0 0,1-1 1 0 0,0 0 0 0 0,-1 1-1 0 0,1-1 1 0 0,0 0 0 0 0,0 1-1 0 0,0-1 1 0 0,0 0 0 0 0,0 1-1 0 0,0-1 1 0 0,0 0-1 0 0,0 1 1 0 0,0-1-2 0 0,0-44 53 0 0,2 16-60 0 0,-1 27 2 0 0,-1 0 0 0 0,1 0 1 0 0,0 1-1 0 0,0-1 0 0 0,0 0 0 0 0,0 0 1 0 0,0 1-1 0 0,1-1 0 0 0,-1 1 0 0 0,0-1 0 0 0,2 0 5 0 0,10-14-28 0 0,-11 11 9 0 0,-2 5 16 0 0,1-1 0 0 0,-1 1 0 0 0,0-1-1 0 0,0 0 1 0 0,1 1 0 0 0,-1-1 0 0 0,1 0 0 0 0,-1 1-1 0 0,0-1 1 0 0,1 1 0 0 0,-1-1 0 0 0,1 1 0 0 0,-1-1-1 0 0,1 1 1 0 0,0 0 0 0 0,-1-1 0 0 0,1 1-1 0 0,-1 0 1 0 0,1-1 0 0 0,0 1 0 0 0,-1 0 0 0 0,1-1 3 0 0,4-1-8 0 0,8-9-73 0 0,-6 8-19 0 0,2 3 78 0 0,-6 1 2 0 0,60-1-118 0 0,-61 0 132 0 0,0 0 1 0 0,1 0 0 0 0,-1 1-1 0 0,0-1 1 0 0,1 1 0 0 0,-1 0 0 0 0,0-1-1 0 0,0 1 1 0 0,0 0 0 0 0,0 0-1 0 0,2 1 6 0 0,18 8-48 0 0,-17-7 41 0 0,1-1 0 0 0,-1 1 0 0 0,1 0 0 0 0,-1 0 0 0 0,0 1 0 0 0,-1-1 0 0 0,1 1 0 0 0,0 0 0 0 0,-1 0-1 0 0,0 1 1 0 0,4 4 7 0 0,-6-5 1 0 0,1 0-1 0 0,0 1 1 0 0,-1-1-1 0 0,0 0 1 0 0,0 1-1 0 0,1 1 0 0 0,-1-1 0 0 0,0 0 0 0 0,0 0 0 0 0,1-1 0 0 0,-1 1 0 0 0,1-1 0 0 0,0 0 0 0 0,1 0 0 0 0,-1 0 0 0 0,2 1 0 0 0,-2-2 6 0 0,0 0-1 0 0,-1 1 0 0 0,1-1 0 0 0,-1 1 1 0 0,1 0-1 0 0,-1-1 0 0 0,0 1 0 0 0,-1 0 1 0 0,1 0-1 0 0,0 0 0 0 0,-1 1 0 0 0,1 2-5 0 0,-1 2 1 0 0,0 0-1 0 0,0 0 0 0 0,-1 6 0 0 0,0-13-2 0 0,0 0 0 0 0,1 0-1 0 0,-1 0 1 0 0,0-1 0 0 0,1 1-1 0 0,-1 0 1 0 0,1 0 0 0 0,0-1-1 0 0,-1 1 1 0 0,1-1 0 0 0,0 1-1 0 0,0 0 1 0 0,0-1 2 0 0,0 1-4 0 0,0-1 0 0 0,0 1 0 0 0,0-1 0 0 0,-1 1 0 0 0,1 0 0 0 0,0-1 1 0 0,-1 1-1 0 0,1 0 0 0 0,-1 0 0 0 0,0-1 0 0 0,1 1 0 0 0,-1 0 0 0 0,0 0 4 0 0,0 4-43 0 0,1 12-20 0 0,3-12-6 0 0,4-5-97 0 0,-7-1 30 0 0,0 1-38 0 0,0-1-74 0 0,-1 2-176 0 0,0 9-865 0 0,0-9-49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80 11808 0 0,'-2'0'266'0'0,"1"0"-251"0"0,1 0 0 0 0,-1 0 0 0 0,1 0 0 0 0,-1 0 0 0 0,1 0 0 0 0,-1 0 0 0 0,1 0 0 0 0,-1 0 0 0 0,1 0 0 0 0,-1 0 0 0 0,1 0 0 0 0,0 1 0 0 0,-1-1 1 0 0,1 0-1 0 0,-1 0 0 0 0,1 0 0 0 0,-1 1 0 0 0,1-1 0 0 0,0 0 0 0 0,-1 1 0 0 0,1-1 0 0 0,0 0 0 0 0,-1 1 0 0 0,1-1 0 0 0,0 1 0 0 0,-1-1 0 0 0,1 0 0 0 0,0 1 0 0 0,0-1 0 0 0,-1 1 0 0 0,1-1 0 0 0,0 1 0 0 0,0-1 0 0 0,0 1 0 0 0,0-1 0 0 0,0 1 0 0 0,0-1 0 0 0,0 1 0 0 0,0-1 0 0 0,0 1 0 0 0,0-1 0 0 0,0 1-15 0 0,0 1 186 0 0,0-1-89 0 0,0-1 31 0 0,2 0 38 0 0,0 0-160 0 0,3-1 103 0 0,11 2 297 0 0,-12 1-332 0 0,-1 4-3 0 0,2 0-11 0 0,-5-6-57 0 0,1 0 0 0 0,0 1 1 0 0,0-1-1 0 0,0 0 0 0 0,-1 0 0 0 0,1 0 0 0 0,0 0 0 0 0,0-1 1 0 0,0 1-1 0 0,0 0 0 0 0,-1 0 0 0 0,1 0 0 0 0,0-1 0 0 0,0 1 1 0 0,0 0-4 0 0,9-5 25 0 0,-7 4-15 0 0,0 0-1 0 0,0-1 0 0 0,0 1 0 0 0,0 0 0 0 0,0 0 0 0 0,1 1 0 0 0,-1-1 1 0 0,0 1-1 0 0,0 0 0 0 0,3 0-9 0 0,-3 0 1 0 0,0 0 1 0 0,0-1-1 0 0,0 1 1 0 0,0 0-1 0 0,0-1 1 0 0,0 0-1 0 0,0 0 1 0 0,0 0 0 0 0,0 0-1 0 0,0 0 1 0 0,0 0-1 0 0,-1-1 1 0 0,1 0-1 0 0,0 1 1 0 0,0-2-2 0 0,3-1 12 0 0,1 1 1 0 0,-1 1 0 0 0,1-1 0 0 0,1 0-13 0 0,0 1 2 0 0,0-1 0 0 0,0-1 0 0 0,0 1 1 0 0,0-2-3 0 0,3-1 53 0 0,-4 2-51 0 0,-2 2-31 0 0,1 0-36 0 0,-2 1-23 0 0,1-1-34 0 0,-1 1-39 0 0,0 0-43 0 0,0 0-33 0 0,1 0-47 0 0,-1 0-49 0 0,0-1-54 0 0,1 1-57 0 0,-1-1-61 0 0,1 0-64 0 0,-1 0-69 0 0,9-5-1077 0 0,6-2-975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10656 0 0,'0'0'241'0'0,"0"0"38"0"0,0 0 10 0 0,0 0-33 0 0,0 0-192 0 0,3 0-36 0 0,1 0-20 0 0,-2 0-8 0 0,0 0 0 0 0,1 0 1 0 0,-1 0-1 0 0,0 0 0 0 0,1 0 1 0 0,-1-1-1 0 0,0 1 0 0 0,1-1 1 0 0,1 0-1 0 0,4-4 2 0 0,2-1 46 0 0,3 4 99 0 0,-8 2-168 0 0,11 0 32 0 0,0 0 103 0 0,-1 0 65 0 0,21 0 315 0 0,-14 0-274 0 0,-9 0-167 0 0,0 0-81 0 0,-2 0-73 0 0,-1 0-81 0 0,1 0-94 0 0,0 0-104 0 0,0 0-117 0 0,-5 0 202 0 0,-1 0-34 0 0,1 0-34 0 0,-1 0-36 0 0,1 0-38 0 0,0 0-39 0 0,-2 0-1078 0 0,5 0-888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11016 0 0,'0'0'324'0'0,"0"0"-4"0"0,1 0-252 0 0,1 0-24 0 0,27 0-32 0 0,31 0 84 0 0,-55 0-53 0 0,-1-1-64 0 0,-1 1-62 0 0,0-1-58 0 0,0 0-52 0 0,-1 0-50 0 0,0-1-45 0 0,1 1-42 0 0,-1-1-98 0 0,1 1-43 0 0,4-2-580 0 0,4 1-396 0 0,7 1-828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7280 0 0,'0'0'209'0'0,"2"0"-5"0"0,-1 0-126 0 0,0 0-48 0 0,0 0-54 0 0,1 0-85 0 0,-1 0 86 0 0,0 0 42 0 0,0 0 65 0 0,0 0 60 0 0,0 0 83 0 0,1 0 95 0 0,-1 0 111 0 0,-1 2 173 0 0,0-1-579 0 0,0-1 1 0 0,0 1 0 0 0,0-1 0 0 0,0 1 0 0 0,0-1-1 0 0,0 1 1 0 0,0-1 0 0 0,1 1 0 0 0,-1-1-1 0 0,0 1 1 0 0,0-1 0 0 0,0 1 0 0 0,0-1 0 0 0,1 1-1 0 0,-1-1 1 0 0,0 0 0 0 0,0 1 0 0 0,1-1-1 0 0,-1 1 1 0 0,0-1 0 0 0,1 0 0 0 0,-1 1 0 0 0,0-1-1 0 0,1 0 1 0 0,-1 1 0 0 0,1-1 0 0 0,-1 0-1 0 0,0 0 1 0 0,1 1 0 0 0,-1-1 0 0 0,1 0 0 0 0,-1 0-1 0 0,1 0 1 0 0,-1 0 0 0 0,1 0 0 0 0,-1 1-1 0 0,1-1 1 0 0,-1 0 0 0 0,1 0 0 0 0,-1 0 0 0 0,1 0-1 0 0,0-1-27 0 0,1 1 554 0 0,-2 0-2 0 0,0 4-286 0 0,1-1-41 0 0,1 1 119 0 0,0-1-111 0 0,1-1-78 0 0,-2-1-135 0 0,-1-1 0 0 0,1 0 0 0 0,-1 1 0 0 0,1-1 0 0 0,-1 1 0 0 0,1-1 0 0 0,-1 0 0 0 0,1 1 0 0 0,-1 0 0 0 0,0-1 0 0 0,1 1 0 0 0,-1-1 0 0 0,0 1 0 0 0,1-1 0 0 0,-1 1 0 0 0,0 0-20 0 0,1 6 225 0 0,-1 5 407 0 0,-1 0-109 0 0,0-1-103 0 0,1 0-59 0 0,0-6-206 0 0,0 0 0 0 0,0-1 0 0 0,1 1 0 0 0,0-1 0 0 0,0 1 0 0 0,1 3-155 0 0,2 2 142 0 0,1 0-18 0 0,-3-2-13 0 0,-1 1 14 0 0,0 1 42 0 0,-1 35 216 0 0,0 2-40 0 0,0 0-37 0 0,0 1-33 0 0,0 49 188 0 0,0-3-91 0 0,1-90-357 0 0,-1-4-16 0 0,-5 8 27 0 0,-4 9 52 0 0,8-14-67 0 0,0-1 1 0 0,1 0 0 0 0,-1 1-1 0 0,1-1 1 0 0,0 0 0 0 0,-1 1-1 0 0,1-1 1 0 0,1 0 0 0 0,-1 2-10 0 0,0 0 9 0 0,0-1 25 0 0,0-3-110 0 0,0 0-14 0 0,0 0-3 0 0,0 0 18 0 0,0 0-39 0 0,0 0-44 0 0,0 0-41 0 0,0 0-159 0 0,0 0-48 0 0,0 0-173 0 0,0 0-335 0 0,0 0-650 0 0,0 0-17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9792 0 0,'0'0'222'0'0,"0"0"30"0"0,0-3 18 0 0,1-2-144 0 0,1 1-42 0 0,7 0-13 0 0,18 4-100 0 0,-14 1 44 0 0,0-1 70 0 0,-6-2 30 0 0,0 0 60 0 0,11-6 182 0 0,-15 7-297 0 0,0 0-1 0 0,0 0 1 0 0,0 0-1 0 0,0 1 1 0 0,0-1-1 0 0,0 1 1 0 0,3 0-60 0 0,2-1 157 0 0,-2 0-35 0 0,4-4 42 0 0,2-1-65 0 0,-6 5-66 0 0,-1 0 0 0 0,1 0-1 0 0,-1 1 1 0 0,1 0 0 0 0,4 0-33 0 0,-3 0 40 0 0,0 0 1 0 0,0 0 0 0 0,0-1 0 0 0,4 0-41 0 0,5-4 95 0 0,-9 3-37 0 0,-1 0 0 0 0,1 1 0 0 0,-1-1 0 0 0,1 1 1 0 0,0 1-1 0 0,0-1-58 0 0,8 2 118 0 0,14-1 106 0 0,-10-3-102 0 0,-2-2-63 0 0,-11 3-52 0 0,1 0 0 0 0,0 1 0 0 0,0-1 0 0 0,0 1 1 0 0,2 1-8 0 0,51 0 109 0 0,-22 0 8 0 0,-37 0-112 0 0,-1 0 0 0 0,1-1 0 0 0,0 1 0 0 0,0 1 0 0 0,0-1 0 0 0,0 0 0 0 0,0 0 0 0 0,-1 0 0 0 0,1 0 0 0 0,0 1 0 0 0,0-1 0 0 0,0 0 0 0 0,-1 1 0 0 0,2-1-5 0 0,2 7 39 0 0,0-2-21 0 0,9-4 54 0 0,-13-1-70 0 0,1 0 1 0 0,-1 0-1 0 0,1 0 0 0 0,-1 0 0 0 0,1 0 1 0 0,-1 0-1 0 0,1 0 0 0 0,-1 1 1 0 0,1-1-1 0 0,-1 0 0 0 0,1 0 1 0 0,-1 0-1 0 0,1 0 0 0 0,-1 1 1 0 0,1-1-1 0 0,-1 0 0 0 0,0 0 1 0 0,1 1-1 0 0,-1-1 0 0 0,1 0 1 0 0,-1 1-1 0 0,0-1 0 0 0,1 0 1 0 0,-1 1-1 0 0,0-1 0 0 0,0 1 0 0 0,1-1 1 0 0,-1 0-1 0 0,0 1 0 0 0,0-1 1 0 0,1 1-1 0 0,-1-1 0 0 0,0 1 1 0 0,0-1-1 0 0,0 1 0 0 0,0-1 1 0 0,0 1-1 0 0,0-1 0 0 0,0 1 1 0 0,0-1-1 0 0,0 1 0 0 0,0 0-2 0 0,0 1 134 0 0,0-2 26 0 0,0 3 0 0 0,0-2-146 0 0,-2 30 300 0 0,2-29-297 0 0,0 0 0 0 0,-1 0 0 0 0,1 0 1 0 0,-1 0-1 0 0,1 0 0 0 0,-1 0 0 0 0,0-1 0 0 0,0 1 1 0 0,0 0-1 0 0,0 0 0 0 0,0-1 0 0 0,0 1 1 0 0,-1 0-18 0 0,0 1 88 0 0,0-1-33 0 0,1 5-8 0 0,1-1-13 0 0,-10 12 67 0 0,-3 8 44 0 0,4-4-106 0 0,7-17-27 0 0,-1 0-1 0 0,0 0 1 0 0,0 0 0 0 0,0 0-1 0 0,0-1 1 0 0,-1 0 0 0 0,0 1-1 0 0,-3 2-11 0 0,-21 27 107 0 0,21-24-98 0 0,-7 11 23 0 0,6-8 28 0 0,-2 5 14 0 0,-1-3-24 0 0,3-3-8 0 0,-3 7 54 0 0,-10-1-1 0 0,14 0-26 0 0,6-16-57 0 0,1 1 0 0 0,-1-1 0 0 0,0 0-1 0 0,0 0 1 0 0,1 0 0 0 0,-2 0-1 0 0,1 0 1 0 0,0 0 0 0 0,0 0-1 0 0,-1 0 1 0 0,1 0 0 0 0,-1 0-12 0 0,-1 1 38 0 0,-1-1 0 0 0,0 1 0 0 0,1 0 1 0 0,-1-1-1 0 0,-4 2-38 0 0,-11 8 234 0 0,17-9 103 0 0,0-1-109 0 0,2 1-66 0 0,0-1-55 0 0,0 1-19 0 0,-1-1 53 0 0,0-1-147 0 0,1 0 52 0 0,-3 0 253 0 0,1-1-204 0 0,0 0-89 0 0,1 0-51 0 0,0 0-42 0 0,-2 0-102 0 0,0 0-98 0 0,-1 0 203 0 0,2 0 36 0 0,3 0 25 0 0,7 0 32 0 0,8-3-9 0 0,-8-2 1 0 0,-7 4-1 0 0,1 1 1 0 0,-1-1 0 0 0,1 0 0 0 0,-1 0-1 0 0,1 0 1 0 0,-1 1 0 0 0,1-1 0 0 0,-1 1-1 0 0,1-1 1 0 0,0 1 0 0 0,-1 0 0 0 0,1-1-1 0 0,-1 1 1 0 0,1 0-1 0 0,23-2 51 0 0,5-7-51 0 0,-24 7 2 0 0,1 0-2 0 0,0 1 0 0 0,0 0 0 0 0,1 1 0 0 0,-1-1 0 0 0,0 1 0 0 0,1 0 0 0 0,3 2 0 0 0,6-2 0 0 0,-2 0 0 0 0,-12-1 0 0 0,0 1 0 0 0,0 0 0 0 0,0 0 0 0 0,0 0 0 0 0,0 0 0 0 0,0 1 0 0 0,0-1 0 0 0,-1 1 0 0 0,1-1 0 0 0,3 2 0 0 0,12 7 2 0 0,27 14-68 0 0,-31-13 73 0 0,8 13-63 0 0,-11-12 41 0 0,-7-7 15 0 0,-1 1 0 0 0,0-1 0 0 0,0 1 0 0 0,0-1 0 0 0,-1 1 0 0 0,1 0 0 0 0,-1 0 0 0 0,0 1 0 0 0,7 14 0 0 0,-4-12 0 0 0,-4-6 0 0 0,0-1 0 0 0,0 1 0 0 0,0-1 0 0 0,0 1 0 0 0,-1-1 0 0 0,1 1 0 0 0,0-1 0 0 0,-1 1 0 0 0,0-1 0 0 0,1 1 0 0 0,-1 0 0 0 0,0-1 0 0 0,0 1 0 0 0,0 0 0 0 0,1 3 1 0 0,-1-1 1 0 0,0 1-1 0 0,0-1 0 0 0,-1 1 0 0 0,1 0 0 0 0,-1-1 0 0 0,0 1 0 0 0,0-1 0 0 0,-1 1 0 0 0,1-1 0 0 0,-1 0 0 0 0,0 0 0 0 0,-1 1-1 0 0,-2 27 90 0 0,-5-14 28 0 0,4 8 11 0 0,0-9-28 0 0,4-13-52 0 0,-1 1 0 0 0,0 0 0 0 0,1-1 0 0 0,-2 0 0 0 0,1 1 0 0 0,-3 1-49 0 0,3-3 40 0 0,0-1 0 0 0,0 1 0 0 0,0-1 0 0 0,0 0 1 0 0,-1 0-1 0 0,0 0-40 0 0,0 0 39 0 0,1 0-1 0 0,-1 0 1 0 0,1 0 0 0 0,0 0-1 0 0,0 0 1 0 0,-1 2-39 0 0,-3 3 66 0 0,4-3-33 0 0,0-1-1 0 0,-1 0 1 0 0,1 0-1 0 0,-1 0 1 0 0,1 0-1 0 0,-2 0-32 0 0,-5 2 87 0 0,8-5-69 0 0,-1 1-1 0 0,1 1 1 0 0,0-1 0 0 0,0 0 0 0 0,0 1 0 0 0,0-1-1 0 0,0 1 1 0 0,0-1 0 0 0,0 1-18 0 0,0 0 9 0 0,-1 0 1 0 0,1-1-1 0 0,-1 1 0 0 0,1-1 1 0 0,-1 1-1 0 0,1-1 0 0 0,-1 0 1 0 0,0 0-1 0 0,0 0 0 0 0,0 0 1 0 0,1-1-1 0 0,-1 1 0 0 0,0-1 1 0 0,-1 0-10 0 0,-44 1 117 0 0,29-2-60 0 0,1 1-8 0 0,-11 0-18 0 0,26 0-20 0 0,1 0-1 0 0,0 0 0 0 0,-1-1 1 0 0,1 1-1 0 0,-1-1 0 0 0,1 1 1 0 0,0-1-1 0 0,0 0 0 0 0,-1 0 1 0 0,1 0-1 0 0,0 0 0 0 0,-2-1-10 0 0,-17-7 35 0 0,-5-5 24 0 0,22 12-56 0 0,0-1 1 0 0,0 0-1 0 0,1 0 0 0 0,-1-1 1 0 0,-1-2-4 0 0,4 5-1 0 0,0 0-1 0 0,0-1 1 0 0,0 1 0 0 0,0 0-1 0 0,0-1 1 0 0,0 1 0 0 0,1-1-1 0 0,-1 1 1 0 0,0-1 0 0 0,1 0-1 0 0,0 1 1 0 0,-1-1 0 0 0,1 0-1 0 0,0 0 2 0 0,-1-1-41 0 0,-1 0-56 0 0,-5-3-132 0 0,4 2 58 0 0,1 1-180 0 0,0 1 106 0 0,2-1 72 0 0,0-2-172 0 0,0 3 204 0 0,1 1-39 0 0,-1 0-136 0 0,0 0 116 0 0,0 1-33 0 0,0-2-202 0 0,0 0-62 0 0,0 1-56 0 0,0-1-49 0 0,0 0-175 0 0,0 0-48 0 0,0 0-212 0 0,0-1-570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9152 0 0,'0'0'208'0'0,"0"0"33"0"0,0 0 14 0 0,0 3 22 0 0,0 13 205 0 0,0 1-54 0 0,0 1-54 0 0,0 0-54 0 0,0 0-54 0 0,0 0-55 0 0,0 1-55 0 0,0-1-54 0 0,1-4 7 0 0,0 1 1 0 0,2-1 0 0 0,0 2-110 0 0,3 23 213 0 0,-4-14-99 0 0,-2-1-11 0 0,-1-7 8 0 0,1 0 1 0 0,1 0-1 0 0,1 3-111 0 0,3 4 151 0 0,-2-8 24 0 0,0 0 0 0 0,-2-1 0 0 0,1 9-175 0 0,-2-12 159 0 0,1 1 0 0 0,1 0 0 0 0,2 11-159 0 0,3 12 305 0 0,-6-8-43 0 0,0-20-174 0 0,0-1 1 0 0,0 1-1 0 0,0 0 1 0 0,1-1-1 0 0,0 2-88 0 0,0-2 87 0 0,0 1 0 0 0,0 0 0 0 0,-1 0 0 0 0,0 0 0 0 0,-1 1-87 0 0,-1 2 96 0 0,1 11 64 0 0,4-8 5 0 0,4 4 12 0 0,-7-13-134 0 0,1 0 0 0 0,-1 0 0 0 0,-1 1 0 0 0,1-1 0 0 0,-1 0 0 0 0,0 1 0 0 0,0 2-43 0 0,0 21 154 0 0,-3-24-83 0 0,-7 6-6 0 0,7-9-1 0 0,3-2 0 0 0,0 0-24 0 0,0 0-101 0 0,0 0-47 0 0,0 0 31 0 0,0 0-78 0 0,0 0-91 0 0,0 0 72 0 0,0 0-41 0 0,0 0-43 0 0,0 0-41 0 0,0 0-39 0 0,0 0-33 0 0,0 0-242 0 0,-1-1-57 0 0,0 0-791 0 0,-4-3-626 0 0,-4-5-1187 0 0</inkml:trace>
  <inkml:trace contextRef="#ctx0" brushRef="#br0" timeOffset="1">47 48 9552 0 0,'0'0'276'0'0,"0"0"2"0"0,1 0-207 0 0,1 0-43 0 0,22-3 57 0 0,-22 3-75 0 0,-1 0 0 0 0,1-1-1 0 0,0 1 1 0 0,-1-1-1 0 0,1 0 1 0 0,-1 1 0 0 0,0-1-1 0 0,1 0 1 0 0,0-1-10 0 0,-1 1 8 0 0,0 1 0 0 0,0-1 0 0 0,0 0-1 0 0,0 1 1 0 0,0-1 0 0 0,1 1 0 0 0,-1-1 0 0 0,0 1 0 0 0,0 0 0 0 0,0-1 0 0 0,0 1 0 0 0,1 0 0 0 0,-1 0 0 0 0,0 0 0 0 0,0 0 0 0 0,2 0-8 0 0,4 0 44 0 0,5-1 60 0 0,0 4 41 0 0,-4 2-42 0 0,2 1 48 0 0,4-3 38 0 0,2-2-13 0 0,-8 2-108 0 0,-1 0-33 0 0,9 4 16 0 0,0-6 33 0 0,0 1-11 0 0,2 5-16 0 0,-8-3-17 0 0,12 6 109 0 0,-5 0-42 0 0,8 2 21 0 0,6 2 147 0 0,-6 2-76 0 0,-18-12-152 0 0,7 9 103 0 0,-1 8 15 0 0,-6-10-83 0 0,0 0 6 0 0,21 31 262 0 0,-11-14-152 0 0,-3-5-70 0 0,-1 2-44 0 0,-10-18-60 0 0,0 0-1 0 0,-1 1 1 0 0,0-1-1 0 0,0 1 1 0 0,0-1-1 0 0,-1 4-23 0 0,1-3 23 0 0,-1-1 0 0 0,1 1 0 0 0,0 0 0 0 0,0-1 0 0 0,1 0 0 0 0,1 3-23 0 0,2 6 83 0 0,0-1 0 0 0,-1 1-1 0 0,-1 0 1 0 0,1 15-83 0 0,-2-17 40 0 0,1 23 128 0 0,-5-3 96 0 0,1-8-31 0 0,-1-19-162 0 0,1 0 0 0 0,-1 0-1 0 0,0-1 1 0 0,-1 1 0 0 0,0-1 0 0 0,0 1-71 0 0,-2 9 116 0 0,1 0-45 0 0,0 0-35 0 0,-7 16-8 0 0,6-14 5 0 0,3-13-25 0 0,0-1 1 0 0,0 1 0 0 0,0 0 0 0 0,-1 0-1 0 0,0-1 1 0 0,0 1 0 0 0,0-1 0 0 0,-1 1-9 0 0,-10 16 174 0 0,-5 6 41 0 0,2-9-9 0 0,-2-2-5 0 0,-8 1-24 0 0,4-3-19 0 0,11-7-89 0 0,5-3-8 0 0,0 0-1 0 0,0 0 0 0 0,0 0 0 0 0,-3 5-60 0 0,7-8 11 0 0,0 1 1 0 0,0-1 0 0 0,0 1 0 0 0,0-1-1 0 0,-1 1 1 0 0,1-1 0 0 0,0 0-1 0 0,-1 0 1 0 0,1 0 0 0 0,0-1-1 0 0,-1 1 1 0 0,1 0 0 0 0,-1-1 0 0 0,0 0-12 0 0,-37 1 132 0 0,20-2-87 0 0,8 2-34 0 0,-9 0 16 0 0,7-5 28 0 0,-5-7-23 0 0,-7 6 32 0 0,20 3-52 0 0,1 0-1 0 0,0-1 0 0 0,-1 1 1 0 0,1-1-1 0 0,0 0 0 0 0,0 0 1 0 0,0-1-1 0 0,-3-3-11 0 0,-2-1 31 0 0,-1 3-73 0 0,9 4 21 0 0,0 0 0 0 0,0 0 0 0 0,0 0 0 0 0,0 0 1 0 0,1 0-1 0 0,-1 0 0 0 0,0-1 0 0 0,1 1 0 0 0,-1 0 0 0 0,1-1 0 0 0,-1 1 0 0 0,1-1 0 0 0,-1-1 21 0 0,1 1 10 0 0,0 0-55 0 0,0 0-53 0 0,0 0-49 0 0,0 0-46 0 0,0 0-45 0 0,0 0-42 0 0,0 0-39 0 0,0 0-46 0 0,0 0-37 0 0,-1-2-497 0 0,0 0-109 0 0,1 1-87 0 0,-1-3-1045 0 0,1-4-1216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17 128 8376 0 0,'0'0'190'0'0,"0"0"28"0"0,-3 0 8 0 0,-7 0 32 0 0,7 0 86 0 0,3 0 37 0 0,0 0 10 0 0,0 0-22 0 0,3 3-94 0 0,7 7-41 0 0,-7-7-38 0 0,-2 1-88 0 0,-1-1-60 0 0,-1 3-5 0 0,1-4 33 0 0,1 10 156 0 0,6 0 49 0 0,-1 1 18 0 0,-4-2-36 0 0,-2 5 96 0 0,3-1-58 0 0,3 7 68 0 0,1-1-68 0 0,5 15 178 0 0,-6-11-231 0 0,1 9 16 0 0,-4-17-131 0 0,0 3 65 0 0,-2-2-35 0 0,-3 17 80 0 0,1-7-103 0 0,1-21-109 0 0,0 1-1 0 0,1-1 0 0 0,0 0 1 0 0,0 0-1 0 0,0 1-30 0 0,10 24 114 0 0,-6-1 8 0 0,0-14-42 0 0,-3-11-34 0 0,0 1 0 0 0,-1-1 1 0 0,0 1-1 0 0,0 0 0 0 0,0-1 0 0 0,-1 1-46 0 0,0 8 93 0 0,0-8-45 0 0,-1-1 0 0 0,2 1 1 0 0,-1-1-1 0 0,1 1 0 0 0,0-1 0 0 0,0 1-48 0 0,5 8 125 0 0,-5-11-96 0 0,0-1-1 0 0,0 0 1 0 0,0 0 0 0 0,0 1-1 0 0,0-1 1 0 0,0 1 0 0 0,-1-1-1 0 0,0 2-28 0 0,0 76 794 0 0,0-66-674 0 0,0 0-50 0 0,0-15-68 0 0,0 0-1 0 0,0 0 0 0 0,0 0 0 0 0,0 0 0 0 0,0 0 0 0 0,0 0 0 0 0,0 0 0 0 0,0 0 1 0 0,0 0-1 0 0,0 0 0 0 0,0 1 0 0 0,0-1 0 0 0,0 0 0 0 0,0 0 0 0 0,0 0 0 0 0,0 0 1 0 0,0 0-1 0 0,0 0 0 0 0,0 0 0 0 0,0 0 0 0 0,0 0 0 0 0,0 0 0 0 0,0 0 0 0 0,0 1 1 0 0,0-1-1 0 0,0 0 0 0 0,0 0 0 0 0,0 0 0 0 0,0 0 0 0 0,0 0 0 0 0,0 0 0 0 0,0 0 1 0 0,0 0-1 0 0,-1 0 0 0 0,1 0 0 0 0,0 0 0 0 0,0 0 0 0 0,0 0 0 0 0,0 0 0 0 0,0 0 0 0 0,0 0 1 0 0,0 0-1 0 0,0 0 0 0 0,0 0 0 0 0,0 0 0 0 0,0 0 0 0 0,-1 0 0 0 0,1 0 0 0 0,0 0 1 0 0,0 0-1 0 0,0 0 0 0 0,0 0 0 0 0,0 0 0 0 0,0 0 0 0 0,0 0 0 0 0,0 0 0 0 0,0 0-1 0 0,0 0 0 0 0,-1 0 4 0 0,0 0 0 0 0,0 0-1 0 0,1 0 1 0 0,-1 0-1 0 0,0 0 1 0 0,1 0-1 0 0,-1 1 1 0 0,0-1-1 0 0,1 0 1 0 0,-1 0 0 0 0,0 0-1 0 0,1 1 1 0 0,-1-1-1 0 0,1 0 1 0 0,-1 1-4 0 0,-1 2-31 0 0,2-1-20 0 0,0-1-35 0 0,-1 0-18 0 0,1 0-35 0 0,0 0-39 0 0,0 0-45 0 0,0 0-48 0 0,0 0-45 0 0,0-1-42 0 0,0 0-38 0 0,0 1-259 0 0,0-1-62 0 0,0 0-51 0 0,0 0-35 0 0,0 0-306 0 0,0 0-32 0 0,0 0-2398 0 0</inkml:trace>
  <inkml:trace contextRef="#ctx0" brushRef="#br0" timeOffset="1">332 428 9792 0 0,'-13'-13'222'0'0,"11"9"-1"0"0,0 1-98 0 0,2-1-58 0 0,1-1-30 0 0,-1 2 43 0 0,0-5 41 0 0,0 0-34 0 0,0 0-34 0 0,0 1-34 0 0,3-12-17 0 0,-2 16 3 0 0,0 0 0 0 0,0 1 0 0 0,1-1 0 0 0,-1 0 0 0 0,1 1 0 0 0,-1-1 0 0 0,1 1 0 0 0,0-1-3 0 0,8-4 78 0 0,-10 7-73 0 0,1 0 0 0 0,-1 0 0 0 0,1-1 0 0 0,-1 1 0 0 0,0 0 0 0 0,1-1 0 0 0,-1 1 0 0 0,1 0 0 0 0,-1-1 0 0 0,0 1 0 0 0,0 0 0 0 0,1-1 0 0 0,-1 1 0 0 0,0-1 0 0 0,0 1 0 0 0,1-1 0 0 0,-1 1 0 0 0,0 0 0 0 0,0-1 0 0 0,0 1 0 0 0,0-1 0 0 0,0 1 0 0 0,1-1 0 0 0,-1 1 0 0 0,0-1 0 0 0,0 1 0 0 0,0-1 0 0 0,0 1 0 0 0,-1-1 0 0 0,1 1 0 0 0,0-1 0 0 0,0 0-5 0 0,3-11 94 0 0,9 0-17 0 0,-1 2-5 0 0,0-16 129 0 0,10 8 30 0 0,-11 2 8 0 0,14-3-18 0 0,10-25 36 0 0,-16 26-124 0 0,0-1 41 0 0,0 2 46 0 0,2 2 53 0 0,1 2 66 0 0,10-13 276 0 0,-20 21-421 0 0,-9 4-153 0 0,0 0 1 0 0,1 0-1 0 0,-1 0 1 0 0,0 0-1 0 0,0-1 1 0 0,0 1 0 0 0,0-1-1 0 0,0 0 1 0 0,0 0-42 0 0,12-8 220 0 0,-11 8-189 0 0,0 1 1 0 0,0 1 0 0 0,0-1 0 0 0,0 0 0 0 0,0 1 0 0 0,0-1-1 0 0,1 1 1 0 0,-1 0 0 0 0,0 0 0 0 0,3 1-32 0 0,6-1 132 0 0,-10 0-114 0 0,-1 0 0 0 0,0 0-1 0 0,1 0 1 0 0,-1 0 0 0 0,1 1-1 0 0,-1-1 1 0 0,1 0 0 0 0,-1 1 0 0 0,0 0-1 0 0,1-1 1 0 0,-1 1 0 0 0,0 0-18 0 0,12 10 108 0 0,-5-4-102 0 0,0-1-51 0 0,3-2-39 0 0,-9-3 74 0 0,-1-1 0 0 0,0 0 0 0 0,0 1 0 0 0,0-1 0 0 0,0 1 0 0 0,0-1 0 0 0,0 1 0 0 0,0 0 0 0 0,0-1 0 0 0,0 1 0 0 0,0 0 0 0 0,0 0 0 0 0,-1 0 0 0 0,1-1 0 0 0,0 1 0 0 0,0 0 0 0 0,-1 0 0 0 0,1 1 10 0 0,5 8-79 0 0,-1 0 60 0 0,-1-1 41 0 0,16 22 159 0 0,-18-27-151 0 0,0 0 0 0 0,0-1-1 0 0,0 1 1 0 0,-1 0 0 0 0,1 0 0 0 0,-1 0 0 0 0,0 0 0 0 0,0 0-30 0 0,3 9 53 0 0,2 2-33 0 0,-5-11-30 0 0,0-1 0 0 0,0 0 1 0 0,0 0-1 0 0,0 1 0 0 0,0-1 0 0 0,-1 1 0 0 0,1-1 0 0 0,-1 2 10 0 0,0 12-87 0 0,0-1 49 0 0,0 0 41 0 0,0 0 32 0 0,0 3 40 0 0,0 58 308 0 0,-1-68-332 0 0,0 0 1 0 0,0 0 0 0 0,-1 0-1 0 0,0 0 1 0 0,-1 0 0 0 0,-3 7-52 0 0,3-7 50 0 0,0 0 0 0 0,1 0 0 0 0,-1 0 0 0 0,2 0 0 0 0,-1 0 0 0 0,1 9-50 0 0,-1-11 37 0 0,1 1 0 0 0,-1 0-1 0 0,0-1 1 0 0,0 0 0 0 0,-1 1-1 0 0,0-1 1 0 0,0 0 0 0 0,-1 0-1 0 0,0 0 1 0 0,-2 2-37 0 0,-10 19 72 0 0,-31 51 133 0 0,37-59-199 0 0,1 0 0 0 0,-6 21-6 0 0,12-35 0 0 0,0-1 0 0 0,0 1 0 0 0,0-1 0 0 0,-1 0 0 0 0,1 0 0 0 0,-4 3 0 0 0,-17 24 0 0 0,23-29 1 0 0,-1-1 0 0 0,1 1 0 0 0,0 0 0 0 0,-1 0 0 0 0,1 0 0 0 0,1 0 0 0 0,-1 0 0 0 0,0 0 0 0 0,1 0 0 0 0,-1 0 0 0 0,1 1-1 0 0,0-2 4 0 0,0 0-1 0 0,0-1 1 0 0,0 1-1 0 0,-1-1 1 0 0,1 1-1 0 0,-1 0 1 0 0,1-1 0 0 0,-1 1-1 0 0,1-1 1 0 0,-1 1-1 0 0,0-1 1 0 0,0 1-1 0 0,0-1 1 0 0,0 1-1 0 0,0-1 1 0 0,0 0 0 0 0,0 0-1 0 0,-1 1-3 0 0,-2 3 45 0 0,5 1-37 0 0,1-1 5 0 0,-6 0 41 0 0,-7 6-25 0 0,9-9 51 0 0,2 1 0 0 0,2 10-48 0 0,-1-12-26 0 0,0 0-1 0 0,-1 1 0 0 0,1-1 1 0 0,0 0-1 0 0,0 0 0 0 0,0 0 1 0 0,0 0-1 0 0,0 0 0 0 0,0-1 1 0 0,0 1-1 0 0,0 0 0 0 0,1 0-5 0 0,7 4 15 0 0,0-1 0 0 0,-1-1 0 0 0,6 2-15 0 0,-10-4 8 0 0,-1-1-1 0 0,1 1 1 0 0,0-1 0 0 0,-1 0-1 0 0,1 0 1 0 0,0 0-8 0 0,12 0 11 0 0,3 0 60 0 0,36 0 212 0 0,-37 0-233 0 0,-12-1-23 0 0,0 1 0 0 0,-1-1 1 0 0,1 0-1 0 0,0-1 0 0 0,-1 1 1 0 0,2-2-28 0 0,-2 1 24 0 0,0 1 1 0 0,1 0-1 0 0,-1 0 0 0 0,0 0 1 0 0,0 0-1 0 0,2 1-24 0 0,53 0 175 0 0,-56 0-164 0 0,-1 0 0 0 0,0-1 0 0 0,0 1 0 0 0,1-1-1 0 0,-1 1 1 0 0,0-1 0 0 0,0 0 0 0 0,0 0 0 0 0,3-2-11 0 0,9-2 31 0 0,2 0 4 0 0,27-6 5 0 0,-42 10-33 0 0,1 0 0 0 0,0 1-1 0 0,-1-1 1 0 0,1 1 0 0 0,0 0 0 0 0,-1 0-1 0 0,1 0 1 0 0,2 0-7 0 0,6 0 10 0 0,15 0 33 0 0,-19 0-66 0 0,5-3 77 0 0,-8 1-82 0 0,-2 0-45 0 0,0 0-62 0 0,0 1-78 0 0,0-1-91 0 0,-2 1 174 0 0,1 0-154 0 0,0 1-48 0 0,-1-1-43 0 0,1 1-39 0 0,-1 0-271 0 0,0 0-64 0 0,0 0-51 0 0,0-1-36 0 0,0 1-1495 0 0,0 0-1320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81 8576 0 0,'0'0'197'0'0,"0"0"24"0"0,0 0 17 0 0,0 0 43 0 0,0 0-118 0 0,0 0 130 0 0,0 0 242 0 0,0 3 10 0 0,0 28 592 0 0,0-8-439 0 0,0-4-214 0 0,0-10-289 0 0,0 1-38 0 0,1-2 15 0 0,0-1-46 0 0,1 0-21 0 0,2 1-1 0 0,0 1 5 0 0,-1-1 1 0 0,-2 0 25 0 0,-1 2 53 0 0,0 3 40 0 0,1 0 0 0 0,0 0 0 0 0,1 3-228 0 0,-1-10 81 0 0,0 0 1 0 0,1 0-1 0 0,0 0 0 0 0,0-1 1 0 0,2 3-82 0 0,-1-3 59 0 0,-1 0 0 0 0,0 1 1 0 0,0-1-1 0 0,0 0 1 0 0,-1 1-1 0 0,0-1 1 0 0,0 1-1 0 0,0 0 1 0 0,0-1-1 0 0,-1 4-59 0 0,0-3 58 0 0,0-1 1 0 0,1 1-1 0 0,-1-1 0 0 0,1 0 0 0 0,1 1 0 0 0,-1 0-58 0 0,10 19 192 0 0,-1 1-45 0 0,-1 13-4 0 0,1 3 27 0 0,-6-29-86 0 0,3 9 11 0 0,-5-16-78 0 0,-1 0 0 0 0,1 1 0 0 0,-1-1 0 0 0,-1 0 0 0 0,1 1-1 0 0,-1 2-16 0 0,0-3 16 0 0,1 0 0 0 0,0 0 0 0 0,0-1 0 0 0,0 1-1 0 0,1 0 1 0 0,0 0-16 0 0,0-1 10 0 0,0 0 0 0 0,-1 0 0 0 0,0 0 0 0 0,0 0-1 0 0,0 5-9 0 0,0 4 50 0 0,6-1-18 0 0,-6-11-26 0 0,0-1 0 0 0,0 1 0 0 0,0-1 0 0 0,-1 0 0 0 0,1 1 0 0 0,-1 0 0 0 0,1-1 0 0 0,-1 1 0 0 0,1-1 0 0 0,-1 1 0 0 0,0 0 0 0 0,0-1 0 0 0,0 2-6 0 0,0 2 13 0 0,0 2-2 0 0,0 10 61 0 0,0-14 6 0 0,0-3-6 0 0,0 0 13 0 0,0 0-48 0 0,-5-1-183 0 0,-8-3 3 0 0,11 2 86 0 0,0 1-33 0 0,0 0-29 0 0,0-1-43 0 0,1 1-52 0 0,0-1-60 0 0,0 2 2 0 0,0-1-43 0 0,1 1-39 0 0,-1-1-35 0 0,1 1-252 0 0,0-1-60 0 0,0 0-45 0 0,0 0-33 0 0,0-3-1397 0 0,0-5-1237 0 0</inkml:trace>
  <inkml:trace contextRef="#ctx0" brushRef="#br0" timeOffset="1">0 128 8480 0 0,'0'-26'248'0'0,"0"21"-6"0"0,0 4-178 0 0,0-1-37 0 0,1 0-26 0 0,-1 1 1 0 0,0-1-1 0 0,1 0 0 0 0,-1 1 0 0 0,1-1 1 0 0,-1 0-1 0 0,1 1 0 0 0,0-1 1 0 0,0 1-1 0 0,0-1 0 0 0,1 0-1 0 0,3-7 26 0 0,-3 4 5 0 0,-2 4-19 0 0,0 1 0 0 0,1-1 0 0 0,-1 1 0 0 0,0-1 0 0 0,1 0 0 0 0,-1 1 0 0 0,0-1 0 0 0,1 1 0 0 0,-1-1 0 0 0,1 1 0 0 0,-1-1 0 0 0,1 1 0 0 0,-1-1 0 0 0,1 1 0 0 0,-1-1 0 0 0,1 1 0 0 0,0 0 0 0 0,-1-1 0 0 0,1 1 0 0 0,-1 0 0 0 0,1-1 0 0 0,0 1-12 0 0,4-2 53 0 0,10-6 121 0 0,9-5 222 0 0,16-8 337 0 0,-36 19-599 0 0,1 1-35 0 0,9 0 12 0 0,0 1-78 0 0,-11-1-30 0 0,0 2 0 0 0,0-1 0 0 0,1 0-1 0 0,-1 1 1 0 0,0-1 0 0 0,0 1 0 0 0,1 1-3 0 0,14 8 103 0 0,-5-7-50 0 0,-10-2-42 0 0,-1-1 0 0 0,0 1-1 0 0,1-1 1 0 0,-1 1 0 0 0,0 0 0 0 0,0 0-1 0 0,0 0 1 0 0,1 0 0 0 0,-1 0 0 0 0,0 0-1 0 0,0 1 1 0 0,-1-1 0 0 0,1 1 0 0 0,0 0-11 0 0,14 11 105 0 0,-13-11-75 0 0,0 0 1 0 0,1 0-1 0 0,-1 0 1 0 0,0 1-1 0 0,-1-1 1 0 0,1 1-1 0 0,0 0 1 0 0,-1 0-1 0 0,1 0-30 0 0,19 32 228 0 0,-10-16-113 0 0,-7-12-67 0 0,-1-1-10 0 0,0 0 0 0 0,0 0 1 0 0,-1 0-1 0 0,0 0 0 0 0,0 1-38 0 0,5 17 135 0 0,-3-14-87 0 0,-4-7-33 0 0,0 0 0 0 0,1 0 0 0 0,-1 0 0 0 0,0 1 0 0 0,-1-1 0 0 0,1 0 0 0 0,0 0 0 0 0,-1 0 0 0 0,0 1 0 0 0,0 1-15 0 0,0-1 15 0 0,0 0 0 0 0,1 0-1 0 0,-1 0 1 0 0,1 0 0 0 0,0 3-15 0 0,3 1 27 0 0,0 5 18 0 0,-8 2-2 0 0,-1 1 14 0 0,3 0 20 0 0,2-10-59 0 0,0 11 59 0 0,0-15-62 0 0,0 1 0 0 0,0-1 0 0 0,-1 0 0 0 0,1 1-1 0 0,-1-1 1 0 0,0 0 0 0 0,1 1 0 0 0,-1-1 0 0 0,0 0 0 0 0,0 0 0 0 0,-1 0 0 0 0,1 0 0 0 0,0 0-1 0 0,-1 0 1 0 0,1 0 0 0 0,-1 0-15 0 0,-12 11 87 0 0,10-9-49 0 0,-1 0 0 0 0,0 1-1 0 0,1 0 1 0 0,0 0 0 0 0,0 0 0 0 0,-1 2-38 0 0,0 3 68 0 0,5-8-61 0 0,-1-1 0 0 0,1 1 0 0 0,-1-1 0 0 0,0 0 1 0 0,1 1-1 0 0,-1-1 0 0 0,0 0 0 0 0,0 1 0 0 0,0-1 0 0 0,0 0 0 0 0,0 0 1 0 0,0 0-1 0 0,-1 0 0 0 0,1 0 0 0 0,0 0 0 0 0,-1 0-7 0 0,-10 6 33 0 0,6-3-5 0 0,0 0 0 0 0,0 0 0 0 0,1 0 1 0 0,-5 5-29 0 0,7-6 26 0 0,2-2-23 0 0,0 0 1 0 0,0 0-1 0 0,0 0 1 0 0,0 0-1 0 0,0 0 1 0 0,0 0-1 0 0,0 0 1 0 0,0-1-1 0 0,0 1 0 0 0,-1 0 1 0 0,1-1-1 0 0,0 1 1 0 0,-1-1-4 0 0,-10 2 50 0 0,-10-2 92 0 0,9 0-45 0 0,13 0-97 0 0,0 0 3 0 0,-1 0 1 0 0,0 0-1 0 0,1 0 1 0 0,-1 0-1 0 0,0 0 1 0 0,1-1-1 0 0,-1 1 1 0 0,0 0 0 0 0,1 0-1 0 0,-1 0 1 0 0,0-1-1 0 0,1 1 1 0 0,-1 0-1 0 0,0-1 1 0 0,1 1-4 0 0,-1-1 0 0 0,1 0 0 0 0,-1-1-1 0 0,1 1 1 0 0,0 0 0 0 0,-1-1 0 0 0,1 1 0 0 0,0 0 0 0 0,0-1 0 0 0,0 1-1 0 0,0 0 1 0 0,0 0 0 0 0,0-1 0 0 0,0 1 0 0 0,1 0 0 0 0,-1-1 0 0 0,0 1 0 0 0,1 0-1 0 0,-1-1 1 0 0,1 1 0 0 0,12-5-53 0 0,3-7 20 0 0,0 0-45 0 0,4 5 20 0 0,8 2 25 0 0,0-1-26 0 0,-13 2 39 0 0,-12 3 11 0 0,1 1 1 0 0,-1 0-1 0 0,0 0 1 0 0,1 0-1 0 0,-1 0 1 0 0,1 1-1 0 0,-1-1 1 0 0,1 1 0 0 0,0 0 8 0 0,62 0-33 0 0,-40 0-10 0 0,-23 0 41 0 0,0 0 0 0 0,1 0 1 0 0,-1 1-1 0 0,0-1 1 0 0,0 1-1 0 0,1 0 1 0 0,-1 0-1 0 0,0 0 1 0 0,3 2 1 0 0,9 2-13 0 0,-3-2-9 0 0,-8-2 15 0 0,-1-1 0 0 0,1 1 1 0 0,0 1-1 0 0,0-1 0 0 0,-1 1 0 0 0,1-1 0 0 0,-1 1 0 0 0,1 0 0 0 0,1 2 7 0 0,22 11-40 0 0,-20-12 38 0 0,0 0 0 0 0,-1 1-1 0 0,0 0 1 0 0,1 0 0 0 0,-1 1 0 0 0,4 4 2 0 0,-3-2 0 0 0,-4-5 0 0 0,-1 0 0 0 0,0 0 0 0 0,0 0 0 0 0,0 0 0 0 0,0 1 0 0 0,0-1 0 0 0,0 1 0 0 0,-1-1 0 0 0,1 1 0 0 0,0 1 0 0 0,3 22 0 0 0,1-13 0 0 0,-5-12 0 0 0,0 1 0 0 0,0-1 0 0 0,0 1 0 0 0,-1-1 0 0 0,1 1 0 0 0,0-1 0 0 0,-1 1 0 0 0,0 0 0 0 0,1-1 0 0 0,-1 1 0 0 0,0 0 0 0 0,0-1 0 0 0,0 1 0 0 0,0 0 0 0 0,1 13-3 0 0,-1 4 47 0 0,0-11-2 0 0,0 0 0 0 0,-1-1 0 0 0,1 1 0 0 0,-2 3-42 0 0,-2 4 127 0 0,0-1 0 0 0,-4 7-127 0 0,5-15 52 0 0,1 0 1 0 0,-1-1 0 0 0,0 0-1 0 0,0 0 1 0 0,-1 0 0 0 0,0 0 0 0 0,-3 3-53 0 0,-5 6 149 0 0,4 0-43 0 0,-6 7 42 0 0,-2-7-17 0 0,-21 10 87 0 0,14-9-77 0 0,9-7-76 0 0,-9 5 38 0 0,-11-3-18 0 0,13-4-31 0 0,4-2-1 0 0,-4-4-36 0 0,9-1-15 0 0,-11 2 10 0 0,-22-1 51 0 0,21-4-66 0 0,10-2 3 0 0,13 5-1 0 0,0 0-1 0 0,-1 0 1 0 0,1 1 0 0 0,-1-1 0 0 0,1 1-1 0 0,-1-1 1 0 0,1 1 0 0 0,-1-1 0 0 0,1 1-1 0 0,-1 0 1 0 0,1-1 0 0 0,-1 1 0 0 0,0 0 1 0 0,-4 0-8 0 0,0-2-39 0 0,0-1-48 0 0,1 0-56 0 0,1-1-65 0 0,-1 0-74 0 0,1 0-81 0 0,0 0-91 0 0,2 2 79 0 0,0-1-50 0 0,1 3 89 0 0,0-1-46 0 0,1 1-43 0 0,0-1-37 0 0,-1 1-135 0 0,1 0-37 0 0,0 0-1410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48 6336 0 0,'0'1'97'0'0,"0"0"-84"0"0,0 6-146 0 0,0-6 156 0 0,0-1 38 0 0,0 0 44 0 0,0-1 52 0 0,0-1 60 0 0,0-1 69 0 0,0-1 76 0 0,0 4 220 0 0,0 0 24 0 0,0-3-25 0 0,0 3-415 0 0,0 0-48 0 0,0-1-41 0 0,0 1-36 0 0,0 0-41 0 0,0-1-65 0 0,0-1-295 0 0,0 1 286 0 0,0 0 87 0 0,0 1 48 0 0,0-1 55 0 0,0 1 64 0 0,0-1 43 0 0,0 1 64 0 0,0 0 71 0 0,0-1 78 0 0,0 1 84 0 0,0-1 90 0 0,0 1 96 0 0,0 0 102 0 0,-2 7-690 0 0,-3-2 0 0 0,-2 2 63 0 0,5 5 46 0 0,0 4-58 0 0,-1-8-109 0 0,0-2-33 0 0,-3 8 5 0 0,4 3 43 0 0,2 25 35 0 0,0 54 83 0 0,0-61-92 0 0,0-28-76 0 0,-1-1 0 0 0,0 0 1 0 0,0 1-1 0 0,0-1 0 0 0,-2 4-25 0 0,-3 14 69 0 0,2 12 18 0 0,4 68 249 0 0,1-60-215 0 0,-1-22-54 0 0,1-10-21 0 0,-1 0 1 0 0,-1 0-1 0 0,-1 9-46 0 0,-5 4 62 0 0,6-19-39 0 0,-1 0 0 0 0,1 0 0 0 0,0 0 0 0 0,0 1 1 0 0,0 0-24 0 0,1 12 82 0 0,0 7 23 0 0,0-2 28 0 0,1-14-86 0 0,0 16 80 0 0,-1-24-105 0 0,0 1 0 0 0,0-1 1 0 0,0 1-1 0 0,-1 0 0 0 0,1-1 0 0 0,-1 1 0 0 0,0-1 0 0 0,0 2-22 0 0,-6 9 86 0 0,6-10-71 0 0,0-1-1 0 0,0 1 1 0 0,0 0 0 0 0,1-1 0 0 0,-1 1-1 0 0,1 0 1 0 0,-1-1 0 0 0,1 2-15 0 0,0 7 83 0 0,0 3 53 0 0,0-7-101 0 0,0-6-24 0 0,0 1-1 0 0,0-1 1 0 0,0 1-1 0 0,0 0 1 0 0,0-1-1 0 0,0 1 1 0 0,0 0-1 0 0,0-1 1 0 0,-1 1-1 0 0,1 0 1 0 0,-1-1-1 0 0,0 2-10 0 0,-9 2 78 0 0,9-4-73 0 0,1-1-1 0 0,-1 1 1 0 0,1 0 0 0 0,0-1 0 0 0,0 1 0 0 0,-1 0-1 0 0,1-1 1 0 0,0 1 0 0 0,0 0 0 0 0,0-1 0 0 0,0 1-1 0 0,0 0 1 0 0,0-1 0 0 0,0 1 0 0 0,0 0-5 0 0,0-1 0 0 0,0 2 85 0 0,0-2-13 0 0,0 0 5 0 0,-3 0-10 0 0,3 0-67 0 0,0 0 2 0 0,-1 0 0 0 0,0 0-1 0 0,0 0 1 0 0,1 0 0 0 0,-1 1-1 0 0,0-1 1 0 0,1 0 0 0 0,-1 0-1 0 0,0 0 1 0 0,1 0 0 0 0,-1 1-1 0 0,1-1 1 0 0,-1 0 0 0 0,0 1-1 0 0,1-1-1 0 0,-1 1 2 0 0,1-1-1 0 0,0 1 1 0 0,-1-1-1 0 0,1 1 1 0 0,0 0-1 0 0,0-1 0 0 0,-1 1 1 0 0,1 0-1 0 0,0-1 1 0 0,0 1-1 0 0,0 0 1 0 0,0 0-1 0 0,0-1 0 0 0,0 1 1 0 0,0 0-2 0 0,0 1-116 0 0,0-2-16 0 0,-3 0-27 0 0,0 0 54 0 0,-2 0-67 0 0,3 0 69 0 0,-1 0-354 0 0,3 0 256 0 0,0 1-23 0 0,0 0-63 0 0,0-1 99 0 0,0 1-35 0 0,0 0-37 0 0,0 0-36 0 0,0 1-391 0 0,0 0 102 0 0,-1-1-49 0 0,0 2-738 0 0,-4-1-576 0 0,-3-1-1096 0 0</inkml:trace>
  <inkml:trace contextRef="#ctx0" brushRef="#br0" timeOffset="1">64 1 5400 0 0,'0'0'158'0'0,"2"0"-4"0"0,5 0-104 0 0,-3 0 25 0 0,-2 0 77 0 0,-2 0 176 0 0,0 0 300 0 0,0 0 20 0 0,0 0-27 0 0,2 0-366 0 0,0 0-60 0 0,0 0-52 0 0,-1 0-44 0 0,3 0 3 0 0,3 0-42 0 0,-5 0 1 0 0,0 0 59 0 0,1 0 87 0 0,-1 0 110 0 0,-1 0-110 0 0,0 0 37 0 0,1 0 38 0 0,-1 0 44 0 0,2 2 122 0 0,-2 0-400 0 0,0-1 1 0 0,0 0 0 0 0,1 1-1 0 0,-1-1 1 0 0,0 1 0 0 0,0-1 0 0 0,-1 1-1 0 0,1-1 1 0 0,0 1 0 0 0,0 0-1 0 0,-1 0 1 0 0,1-1 0 0 0,-1 1 0 0 0,0 0-1 0 0,1 1-48 0 0,-1-1 260 0 0,2 1-10 0 0,12 18 63 0 0,-8-9-191 0 0,1-3-39 0 0,-4-4 62 0 0,-2 2-91 0 0,0-1-11 0 0,30 57 437 0 0,-20-44-360 0 0,-8-6-63 0 0,-2-11-44 0 0,-1 0 0 0 0,1 1 0 0 0,-1-1 0 0 0,1 0 0 0 0,0 1 0 0 0,0-1 0 0 0,0 0 0 0 0,0 0 0 0 0,0 0 0 0 0,0 0 1 0 0,1 0-1 0 0,-1 0 0 0 0,1 0 0 0 0,-1 0-13 0 0,2 0 24 0 0,-1 2 0 0 0,0-1 0 0 0,0 0 0 0 0,0 0 0 0 0,0 1 0 0 0,0-1 0 0 0,-1 1 0 0 0,1-1 0 0 0,-1 1 0 0 0,0 0 0 0 0,0 0 0 0 0,-1 0-24 0 0,2 3 46 0 0,-1-1 0 0 0,1 0 0 0 0,1 0 0 0 0,0 2-46 0 0,10 14 138 0 0,-4-9-37 0 0,1 5 34 0 0,-1 6-1 0 0,1 0 4 0 0,2-1 33 0 0,7 8 136 0 0,-1 1-89 0 0,0 7-38 0 0,6 17 9 0 0,-16-40-128 0 0,6 7 78 0 0,-10-18-92 0 0,-1 0 0 0 0,1 0-1 0 0,-1 1 1 0 0,-1-1 0 0 0,1 1-1 0 0,1 4-46 0 0,0 8 99 0 0,-3-10-49 0 0,1-1 0 0 0,0 1 1 0 0,1-1-1 0 0,0 0 0 0 0,0 1-50 0 0,3 6 71 0 0,11 30 216 0 0,-12-29-193 0 0,-4-11-80 0 0,0-2 12 0 0,-1 1 0 0 0,1 0 0 0 0,-1-1 0 0 0,1 1-1 0 0,-1 0 1 0 0,0 0 0 0 0,0-1 0 0 0,-1 3-26 0 0,1-3 16 0 0,0-1 0 0 0,0 1 0 0 0,0 0 0 0 0,0 0 0 0 0,0 0 1 0 0,0 0-1 0 0,0 0 0 0 0,1 0 0 0 0,-1-1 0 0 0,1 1 0 0 0,0 2-16 0 0,4 4 54 0 0,-4-7-42 0 0,0 0 0 0 0,0 1 0 0 0,0-1 0 0 0,0 1 0 0 0,-1-1-1 0 0,1 1 1 0 0,-1-1 0 0 0,1 1 0 0 0,-1 0 0 0 0,1-1 0 0 0,-1 1 0 0 0,0 0 0 0 0,0-1-1 0 0,0 1-11 0 0,0 11 91 0 0,0-10-10 0 0,0 0-1 0 0,1-2-56 0 0,-1 6 5 0 0,-1-2 68 0 0,4-5-12 0 0,8 0-16 0 0,-9 0-5 0 0,-2 0 0 0 0,0 0 6 0 0,-2-3 15 0 0,-4-2-55 0 0,1 0-48 0 0,3 2-50 0 0,1 3-99 0 0,1-3-174 0 0,0 2 346 0 0,0 0-42 0 0,0-1-42 0 0,0 1-44 0 0,0-1-43 0 0,0 0-46 0 0,0 0-45 0 0,0 0-47 0 0,0 0-48 0 0,0 0-48 0 0,0 0-49 0 0,0 1-50 0 0,0-1-52 0 0,0 0-51 0 0,0 1-53 0 0,0 0-53 0 0,0-1-1487 0 0,0 1-1243 0 0</inkml:trace>
  <inkml:trace contextRef="#ctx0" brushRef="#br0" timeOffset="2">143 505 7920 0 0,'0'0'174'0'0,"0"0"29"0"0,0 0 13 0 0,2-2-31 0 0,26-23-149 0 0,-19 22-26 0 0,-4 3 29 0 0,4-1 75 0 0,3-2 105 0 0,13-9 157 0 0,-8 2-43 0 0,-7 5-119 0 0,1 1 40 0 0,0-1-145 0 0,7-2 29 0 0,1 6 10 0 0,-12 0-102 0 0,0 0 0 0 0,0 0 1 0 0,-1 0-1 0 0,1-1 1 0 0,2-1-47 0 0,8-2 66 0 0,-15 5-61 0 0,6-2 29 0 0,0 0-1 0 0,1-1 1 0 0,-1 0-1 0 0,5-2-33 0 0,-11 4 6 0 0,1 0 0 0 0,0 0 0 0 0,0 1 0 0 0,0-1 0 0 0,0 1 0 0 0,-1-1 0 0 0,1 1 0 0 0,0 0 0 0 0,0 0 0 0 0,0 1 0 0 0,1-1-6 0 0,8 1 25 0 0,19-1-9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10224 0 0,'0'0'230'0'0,"0"0"30"0"0,0 0 19 0 0,0 0-30 0 0,1 0-185 0 0,1 0-37 0 0,8 0 10 0 0,-7 0 99 0 0,4 0-198 0 0,1 0 54 0 0,-1 0 48 0 0,0 0 39 0 0,8 0 156 0 0,17 0 430 0 0,-21 0-519 0 0,-1 0-67 0 0,-4 0-73 0 0,0 0-36 0 0,0 0-41 0 0,0 0-45 0 0,1 0-65 0 0,-1 0-63 0 0,1 0-70 0 0,0 0-75 0 0,0 0-81 0 0,0 0-87 0 0,0 0-92 0 0,0 0-99 0 0,4 0-746 0 0,7 0-849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7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174 506 6336 0 0,'0'0'141'0'0,"-2"0"23"0"0,-2 0-101 0 0,-12 0 159 0 0,7 3-156 0 0,3-1-78 0 0,-1 2 22 0 0,-12 5 54 0 0,15-7 7 0 0,-3 2 45 0 0,0-1 34 0 0,-4 4 243 0 0,6 6 24 0 0,-8 3-8 0 0,0 0-45 0 0,8-6-122 0 0,-1 4 31 0 0,0-1-11 0 0,2-3-40 0 0,-5 8 2 0 0,8-15-194 0 0,0 0 0 0 0,1 0 0 0 0,-1 0 0 0 0,0 0 1 0 0,1 0-1 0 0,0 1 0 0 0,-1 1-30 0 0,2-3 19 0 0,-2-1-1 0 0,1 1 1 0 0,0 0 0 0 0,0-1 0 0 0,0 1 0 0 0,-1 0 0 0 0,1-1 0 0 0,-1 1 0 0 0,1-1 0 0 0,-1 1 0 0 0,0 0-1 0 0,0-1 1 0 0,1 1 0 0 0,-2-1-19 0 0,-4 12 114 0 0,4 2-18 0 0,1 29 202 0 0,2-30-214 0 0,1 3 42 0 0,4-7-33 0 0,-1-3-32 0 0,-3-2-35 0 0,3 5 56 0 0,-3-7-35 0 0,-1 0-1 0 0,1 0 0 0 0,0 0 0 0 0,0 0 0 0 0,0 0 0 0 0,1-1 0 0 0,0 1-46 0 0,7 4 114 0 0,-6-6-60 0 0,0 1 1 0 0,1-2-1 0 0,-1 1 1 0 0,0 0-1 0 0,1-1 1 0 0,-1 0-1 0 0,0 0 1 0 0,1 0-1 0 0,3-1-54 0 0,8 0 181 0 0,-14 1-163 0 0,-1 0 0 0 0,1-1 0 0 0,0 1 1 0 0,-1 0-1 0 0,1-1 0 0 0,0 1 0 0 0,-1-1 0 0 0,1 1 1 0 0,-1-1-1 0 0,1 0 0 0 0,-1 1 0 0 0,1-1 1 0 0,-1 0-1 0 0,1 0-18 0 0,6-4 81 0 0,2 0 29 0 0,-8 4-92 0 0,1 0-1 0 0,-1 0 1 0 0,0 0 0 0 0,0-1 0 0 0,0 1 0 0 0,0-1 0 0 0,0 1-1 0 0,0-1 1 0 0,0 0-18 0 0,11-10 79 0 0,-8 8-49 0 0,0-1 0 0 0,0 1 0 0 0,-1-1 0 0 0,0 0 0 0 0,0 0 0 0 0,1-2-30 0 0,0-3 14 0 0,-4 7-16 0 0,0 1 1 0 0,0 0-1 0 0,0-1 1 0 0,0 1 0 0 0,1 0-1 0 0,-1 0 1 0 0,1 0 0 0 0,-1 0-1 0 0,1 0 2 0 0,14-16-50 0 0,-14 14 43 0 0,1 0 1 0 0,-1 0-1 0 0,0 0 1 0 0,0 0 0 0 0,0-2 6 0 0,7-18-75 0 0,-7 20 62 0 0,-1 0 1 0 0,1 0-1 0 0,-1 0 0 0 0,0 0 0 0 0,0 0 0 0 0,0 0 0 0 0,-1 0 0 0 0,1-3 13 0 0,-1-41-176 0 0,-2 30 78 0 0,-5-1 20 0 0,3 9 32 0 0,-6-23-114 0 0,4 5 61 0 0,-2-12-12 0 0,-3 9 9 0 0,-1 1-2 0 0,1 0 0 0 0,2-1 0 0 0,-3-17 104 0 0,8 23-51 0 0,1 8 9 0 0,0 1 0 0 0,0-1 1 0 0,-3-3 41 0 0,-5-9-15 0 0,-3-10 19 0 0,12 32 7 0 0,1 1 0 0 0,0 0 0 0 0,0-1 0 0 0,0 1 0 0 0,1-4-11 0 0,0 7 5 0 0,0-1 1 0 0,-1 1 0 0 0,1-1-1 0 0,-1 1 1 0 0,1 0 0 0 0,-1-1-1 0 0,-1-1-5 0 0,-6-13 95 0 0,7 16-81 0 0,0 0-1 0 0,1 1 0 0 0,-1-1 1 0 0,1 0-1 0 0,-1 0 0 0 0,1 1 1 0 0,0-1-1 0 0,0 0 0 0 0,0-1-13 0 0,0 3 4 0 0,0-1 0 0 0,0 1 0 0 0,0-1-1 0 0,0 1 1 0 0,0-1 0 0 0,0 1 0 0 0,0 0-1 0 0,0-1 1 0 0,0 1 0 0 0,0-1 0 0 0,0 1-1 0 0,0-1 1 0 0,0 1 0 0 0,0 0 0 0 0,-1-1-1 0 0,1 1 1 0 0,0-1 0 0 0,0 1 0 0 0,0 0-1 0 0,-1-1 1 0 0,1 1 0 0 0,0 0-1 0 0,0-1 1 0 0,-1 1 0 0 0,1 0 0 0 0,0-1-1 0 0,-1 1 1 0 0,1 0 0 0 0,0-1 0 0 0,-1 1-1 0 0,1 0 1 0 0,-1 0 0 0 0,1 0 0 0 0,0-1-1 0 0,-1 1 1 0 0,1 0 0 0 0,-1 0 0 0 0,1 0-1 0 0,0 0 1 0 0,-1 0 0 0 0,1 0 0 0 0,-1 0-1 0 0,1 0 1 0 0,-1 0 0 0 0,1 0 0 0 0,-1 0-1 0 0,1 0-3 0 0,-3 0 110 0 0,3 0 2 0 0,0 0 0 0 0,0 3-19 0 0,0 8-76 0 0,1 25-10 0 0,1-23 24 0 0,3 3 49 0 0,0 0 32 0 0,1 15 165 0 0,4 4 19 0 0,-7-16-157 0 0,2 9 75 0 0,5 3 48 0 0,12 26 132 0 0,-8-17-103 0 0,-2-10-30 0 0,1 12 106 0 0,-6-14-63 0 0,7 4-2 0 0,-6-13-134 0 0,-1 2 76 0 0,-2-7-15 0 0,4 3 32 0 0,6 9 27 0 0,-2 1 499 0 0,5 18-787 0 0,-10-25 208 0 0,-2-1-42 0 0,-1-6-6 0 0,-1-3-37 0 0,2 6 16 0 0,-2 8-44 0 0,-5-12-53 0 0,1-2-26 0 0,5 0 17 0 0,4 8 39 0 0,-6-5 16 0 0,-3-10-71 0 0,0-3-101 0 0,0 0-125 0 0,0 0-14 0 0,0 0-35 0 0,0 0-709 0 0,0 0-52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9384 0 0,'0'0'208'0'0,"0"0"33"0"0,0 0 16 0 0,0 0 13 0 0,2 0 2 0 0,5 0 12 0 0,1 0-60 0 0,-1 0-50 0 0,0 0-41 0 0,3 0-14 0 0,16 0 122 0 0,-15 0-112 0 0,8-2-7 0 0,-6-3-87 0 0,-11 3-42 0 0,0 1 0 0 0,1 0 0 0 0,-1 0 0 0 0,1 0 0 0 0,-1 1 0 0 0,1-1 1 0 0,-1 1-1 0 0,1-1 0 0 0,-1 1 0 0 0,1 0 0 0 0,1 0 7 0 0,0-1 15 0 0,-1 1-57 0 0,0-1-56 0 0,-1 1-52 0 0,1-1-47 0 0,-1-1-45 0 0,0 1-40 0 0,0 0-38 0 0,1-1-130 0 0,0 1-47 0 0,5-3-608 0 0,2 2-341 0 0,9 2-821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16 11024 0 0,'0'0'248'0'0,"-2"-2"34"0"0,0 0-220 0 0,0 1-24 0 0,0-2 5 0 0,0 1 39 0 0,-1-1 53 0 0,0 1 84 0 0,3 2-151 0 0,-2 0-40 0 0,-5 0-4 0 0,3 0 27 0 0,2 0 53 0 0,2 0 122 0 0,0 0 213 0 0,0 5-41 0 0,0 0-79 0 0,1 1-69 0 0,-1-1-59 0 0,2 0-26 0 0,-1 0-54 0 0,8 8 62 0 0,-7-10 16 0 0,-1 1-77 0 0,0 0-45 0 0,-2 2-23 0 0,0-2 44 0 0,1-1-42 0 0,1 1 1 0 0,-1-1 0 0 0,0 0 0 0 0,1 0 0 0 0,0 0 0 0 0,0 0 0 0 0,0 2-47 0 0,8 13 292 0 0,-6-4-26 0 0,-3 8-27 0 0,-1-11-111 0 0,2-4-47 0 0,-1 0 1 0 0,1 0 0 0 0,0-1-1 0 0,1 1 1 0 0,0-1-1 0 0,0 1-81 0 0,2 9 165 0 0,2 16 149 0 0,-2-15-178 0 0,-2-11-68 0 0,0 1 0 0 0,0 0 1 0 0,-1 0-1 0 0,0 0 0 0 0,0 2-68 0 0,0 9 181 0 0,5-1-36 0 0,0-2-40 0 0,-5 5 25 0 0,0-3 4 0 0,2-4 4 0 0,0-3-53 0 0,0-1-1 0 0,-1 1 1 0 0,0-1-1 0 0,0 3-84 0 0,-1 15 212 0 0,-1-26-198 0 0,0 1 0 0 0,1-1 1 0 0,-1 1-1 0 0,0 0 0 0 0,1-1 0 0 0,-1 1 1 0 0,1-1-1 0 0,-1 1 0 0 0,1-1 0 0 0,0 0 1 0 0,-1 1-1 0 0,1-1 0 0 0,0 1-14 0 0,5 11 89 0 0,-4-9-57 0 0,-1 1-1 0 0,-1 0 0 0 0,1 0 0 0 0,-1-1 1 0 0,0 1-1 0 0,0 2-31 0 0,0 11 146 0 0,-1-5 13 0 0,1 0 67 0 0,0-3-155 0 0,0-7 15 0 0,0-3-11 0 0,0 0-50 0 0,0 0-64 0 0,0 0-66 0 0,0-3-113 0 0,0 1 244 0 0,1 0-58 0 0,-1 1-60 0 0,1-1-60 0 0,-1 1-64 0 0,1 1-63 0 0,0-1-66 0 0,0 0-66 0 0,0 0 37 0 0,0 1-44 0 0,0-1-45 0 0,0 0-43 0 0,0 0-47 0 0,0 0-45 0 0,0 0-47 0 0,0-1-48 0 0,1-7-1718 0 0,-1-8-1368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553 411 7464 0 0,'0'0'216'0'0,"3"0"-11"0"0,15 0-23 0 0,-10 0 68 0 0,-5 0 161 0 0,-3 0 5 0 0,0 0 0 0 0,0 0 1 0 0,0 0 6 0 0,0 0 1 0 0,0 0 14 0 0,0 0 61 0 0,0 0 21 0 0,0 0 7 0 0,-3 0-14 0 0,1 0-415 0 0,-1 0 47 0 0,-8 0 466 0 0,6 0-376 0 0,2 0-75 0 0,2 0-123 0 0,0 0-36 0 0,-5 2 397 0 0,-8 9-52 0 0,0-8-76 0 0,0-1-32 0 0,4 4-50 0 0,2-1-62 0 0,-21 8 278 0 0,-5 0-50 0 0,1-1-71 0 0,5-3-91 0 0,15-6-64 0 0,-4-2-5 0 0,-3 0 0 0 0,5 5-21 0 0,-2 0 45 0 0,0-5 38 0 0,-41-1 253 0 0,39 2-288 0 0,3 4-48 0 0,1 1-8 0 0,-4-6 42 0 0,11-1-80 0 0,-14-1 66 0 0,8 5 30 0 0,6 2-59 0 0,-2-1 14 0 0,-1-4 12 0 0,-8 0 82 0 0,7-1-170 0 0,-5 0-45 0 0,17 0 13 0 0,0 0 0 0 0,0 0 0 0 0,0 0 0 0 0,0 0 0 0 0,0 0 0 0 0,0 0 1 0 0,0 0-1 0 0,0 0 0 0 0,0 0 0 0 0,-1 0 0 0 0,1 0 0 0 0,0 0 0 0 0,0 0 0 0 0,0 0 0 0 0,0 0 0 0 0,0 0 0 0 0,0 0 0 0 0,0 0 0 0 0,0 0 0 0 0,0 0 0 0 0,0 0 0 0 0,-1 0 1 0 0,1 0-1 0 0,0 0 0 0 0,0 0 0 0 0,0 0 0 0 0,0 0 0 0 0,0 0 0 0 0,0 0 0 0 0,0 0 0 0 0,0-1 0 0 0,0 1 0 0 0,0 0 0 0 0,0 0 0 0 0,0 0 0 0 0,0 0 0 0 0,0 0 1 0 0,0 0-1 0 0,0 0 0 0 0,0 0 0 0 0,0 0 0 0 0,0 0 0 0 0,-1 0 0 0 0,1-1 0 0 0,0 1 0 0 0,0 0 0 0 0,0 0 0 0 0,0 0 0 0 0,0 0 0 0 0,0 0 0 0 0,1 0 0 0 0,-1 0 0 0 0,0 0 1 0 0,0 0-1 0 0,0 0 0 0 0,0 0 0 0 0,0-1 1 0 0,0 1 0 0 0,0-1 0 0 0,0 1 0 0 0,0-1 0 0 0,0 1 0 0 0,0-1 0 0 0,0 1 0 0 0,0-1 0 0 0,0 1 0 0 0,-1-1 0 0 0,1 1 0 0 0,0-1 0 0 0,0 1 0 0 0,0 0 0 0 0,0-1 0 0 0,-1 1 0 0 0,1-1 0 0 0,0 1 0 0 0,-1-1 0 0 0,1 1 0 0 0,0 0 0 0 0,0-1 0 0 0,-1 1 0 0 0,1 0 0 0 0,-1-1 1 0 0,1 1-1 0 0,0 0 0 0 0,-1 0 0 0 0,1-1 0 0 0,-1 1 0 0 0,1 0 0 0 0,-1 0 0 0 0,1 0 0 0 0,-1-1 0 0 0,1 1 0 0 0,-1 0 0 0 0,1 0 0 0 0,-1 0 0 0 0,1 0 0 0 0,-1 0 0 0 0,1 0 0 0 0,-1 0 0 0 0,1 0 0 0 0,-1 0 1 0 0,1 0 1 0 0,0 0-1 0 0,0 0 0 0 0,0 0 0 0 0,0 0 1 0 0,0 0-1 0 0,0 0 0 0 0,0 0 1 0 0,0 0-1 0 0,0 0 0 0 0,0 0 1 0 0,0 0-1 0 0,-1 0 0 0 0,1 0 0 0 0,0 0 1 0 0,0 0-1 0 0,0 0 0 0 0,0 0 1 0 0,0 0-1 0 0,0 0 0 0 0,0 0 0 0 0,0 0 1 0 0,0 0-1 0 0,0 0 0 0 0,-1 0 1 0 0,1 0-1 0 0,0 0 0 0 0,0 0 0 0 0,0 0 1 0 0,0 0-1 0 0,0 0 0 0 0,0 0 1 0 0,0 0-1 0 0,0 0 0 0 0,0-1 0 0 0,0 1 1 0 0,0 0-1 0 0,0 0 0 0 0,0 0 1 0 0,0 0-1 0 0,0 0 0 0 0,0 0 0 0 0,0 0 1 0 0,0 0-1 0 0,0 0 0 0 0,0 0 1 0 0,0-1-1 0 0,0 1 0 0 0,0 0 0 0 0,0 0 1 0 0,0 0-1 0 0,0 0 0 0 0,0 0 1 0 0,0 0-1 0 0,0 0 0 0 0,0 0 0 0 0,0 0-1 0 0,0-2 12 0 0,0 0 0 0 0,1 0 0 0 0,-1 1 0 0 0,1-1-1 0 0,-1 1 1 0 0,1-1 0 0 0,0 0 0 0 0,-1 1-1 0 0,1-1 1 0 0,0 1 0 0 0,1-2-12 0 0,3-5 32 0 0,31-70 27 0 0,-25 48-124 0 0,0 4-34 0 0,-1-1 66 0 0,1 8 33 0 0,-8 15 0 0 0,0 0 0 0 0,-1 0 0 0 0,1-1 0 0 0,-1 1 0 0 0,1-3 0 0 0,0-6 0 0 0,-2 9 0 0 0,0 0 0 0 0,1 0 0 0 0,-1 0 0 0 0,1 1 0 0 0,-1-1 0 0 0,1 0 0 0 0,1 1 0 0 0,-1-1 0 0 0,11-23 0 0 0,-9 19 0 0 0,0-1 0 0 0,0 1 0 0 0,3-4 0 0 0,0 1 0 0 0,-4 5 0 0 0,1 0 0 0 0,0 0 0 0 0,1 0 0 0 0,3-3 0 0 0,-5 6 0 0 0,-1 0 0 0 0,1 0 0 0 0,-1 0 0 0 0,0-1 0 0 0,0 1 0 0 0,0-2 0 0 0,0 2 0 0 0,0-1 0 0 0,0 1 0 0 0,0 0 0 0 0,0-1 0 0 0,0 1 0 0 0,2-1 0 0 0,0-1-5 0 0,0 0-1 0 0,0-1 0 0 0,0 0 0 0 0,0 0 0 0 0,-1 0 0 0 0,0-1 6 0 0,0 1-18 0 0,2-7 7 0 0,6 8 11 0 0,-11 4 0 0 0,0 1-1 0 0,1-1 0 0 0,-1 0 0 0 0,0 1 0 0 0,0-1 0 0 0,1 0 0 0 0,-1 1 0 0 0,0-1 0 0 0,0 0 1 0 0,0 1-1 0 0,0-1 0 0 0,0 0 0 0 0,0 1 0 0 0,0-1 0 0 0,0 0 1 0 0,0 1-1 0 0,0 0 0 0 0,0 0 0 0 0,0 0 0 0 0,0 0 0 0 0,0 0 0 0 0,0 0 1 0 0,0 0-1 0 0,0-1 0 0 0,0 1 0 0 0,0 0 0 0 0,0 0 0 0 0,0 0 0 0 0,0 0 0 0 0,0 0 0 0 0,0 0 0 0 0,0 0 0 0 0,0 0 0 0 0,0 0 0 0 0,0 0 0 0 0,0 0 0 0 0,0-1 0 0 0,0 1 1 0 0,0 0-1 0 0,0 0 0 0 0,0 0 0 0 0,0 0 0 0 0,0 0 0 0 0,0 0 0 0 0,0 0 0 0 0,1 0 0 0 0,-1 0 0 0 0,0 0 0 0 0,0 0 0 0 0,0 0 0 0 0,0 0 0 0 0,0 0 0 0 0,0 0 1 0 0,0-1-1 0 0,0 1 0 0 0,0 0 0 0 0,0 0 0 0 0,0 0 0 0 0,1 0 0 0 0,-1 0 0 0 0,0 0 0 0 0,0 0 0 0 0,0 0 0 0 0,0 0 0 0 0,0 0 0 0 0,0 0 0 0 0,0 0 0 0 0,0 0 0 0 0,0 0 1 0 0,0 0-1 0 0,1 0 0 0 0,-1 1 0 0 0,0-1 1 0 0,0 0-1 0 0,1-1 0 0 0,0 2 0 0 0,0-1 0 0 0,-1 0 0 0 0,1 0 0 0 0,0 0 1 0 0,-1 0-1 0 0,1 0 0 0 0,0 0 0 0 0,-1 1 0 0 0,1-1 0 0 0,-1 0 0 0 0,1 0 0 0 0,0 1 0 0 0,-1-1 1 0 0,16 29 0 0 0,-13-13 0 0 0,-3 2 0 0 0,2 11 0 0 0,4-14 0 0 0,-5-12 0 0 0,0 0 0 0 0,1 1 0 0 0,-1-1 0 0 0,-1 0 0 0 0,1 0 0 0 0,0 0 0 0 0,-1 1 0 0 0,0-1 0 0 0,0 3 0 0 0,0 9 0 0 0,0-4 0 0 0,-1 0 0 0 0,2 1 0 0 0,0-1 0 0 0,1 5 0 0 0,3 1 1 0 0,-3-11 11 0 0,0 1-1 0 0,-1 0 1 0 0,0-1-1 0 0,0 1 0 0 0,0 0 1 0 0,-1 0-12 0 0,1 0 29 0 0,-1 0-1 0 0,1 1 1 0 0,1-1 0 0 0,-1 0 0 0 0,2 2-29 0 0,-1-1 30 0 0,0 0 0 0 0,-1 0 1 0 0,1 0-1 0 0,-2 0 1 0 0,1 4-31 0 0,-2 5 14 0 0,1-8-2 0 0,0 0-1 0 0,0 0 1 0 0,0 0-1 0 0,1 0 1 0 0,2 5-12 0 0,1 3 10 0 0,-2-10-5 0 0,0-1 0 0 0,0 1-1 0 0,-1 0 1 0 0,0 0 0 0 0,0 3-5 0 0,0 7 95 0 0,5 0-5 0 0,0-1-28 0 0,-3 8 43 0 0,-4 2 69 0 0,2 16 145 0 0,3-25-177 0 0,5-3-35 0 0,-9-14-100 0 0,0 1 0 0 0,0-1-1 0 0,1 0 1 0 0,-1 0 0 0 0,0 0 0 0 0,0 1 0 0 0,0-1 0 0 0,1 0 0 0 0,-1 1 0 0 0,0-1 0 0 0,0 0 0 0 0,0 0 0 0 0,0 1 0 0 0,0-1 0 0 0,0 0-1 0 0,1 1 1 0 0,-1-1 0 0 0,0 0 0 0 0,0 1 0 0 0,0-1 0 0 0,0 0 0 0 0,0 1 0 0 0,0-1 0 0 0,0 0 0 0 0,-1 1 0 0 0,1-1-7 0 0,0 3 3 0 0,0 3 69 0 0,0 18 282 0 0,3-15-241 0 0,7 4-70 0 0,-7-10 13 0 0,-3-3-9 0 0,0 0-64 0 0,0 0-27 0 0,0 0-27 0 0,0 0-42 0 0,0 0-20 0 0,0 0-41 0 0,0 0-48 0 0,0 0-52 0 0,0 0-58 0 0,0 0-53 0 0,0 0-49 0 0,0 0-44 0 0,0 0-314 0 0,0 0-72 0 0,0 0-59 0 0,0 0-42 0 0,0 0-365 0 0,0 0-38 0 0,0 0-2866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8832 0 0,'0'0'258'0'0,"0"0"2"0"0,0 1-193 0 0,0 1-39 0 0,0 4-14 0 0,-3-2 61 0 0,-1-2 69 0 0,-2-1 79 0 0,6-1-214 0 0,0 0 0 0 0,0 0-1 0 0,0 0 1 0 0,0 0 0 0 0,0 0 0 0 0,0 0-1 0 0,0 0 1 0 0,0 0 0 0 0,0 0 0 0 0,-1 0 0 0 0,1 0-1 0 0,0 0 1 0 0,0 0 0 0 0,0 0 0 0 0,0 0-1 0 0,0 0 1 0 0,0 0 0 0 0,0 0 0 0 0,0 0-1 0 0,0 0 1 0 0,0 0 0 0 0,-1 0 0 0 0,1 0 0 0 0,0 0-1 0 0,0 0 1 0 0,0 0 0 0 0,0 0 0 0 0,0 0-1 0 0,0 0 1 0 0,0 1 0 0 0,0-1 0 0 0,0 0-1 0 0,0 0 1 0 0,0 0 0 0 0,0 0 0 0 0,0 0 0 0 0,0 0-1 0 0,0 0 1 0 0,0 0 0 0 0,0 0 0 0 0,0 0-1 0 0,0 0 1 0 0,-1 1 0 0 0,1-1 0 0 0,0 0 0 0 0,0 0-1 0 0,0 0 1 0 0,0 0 0 0 0,0 0 0 0 0,0 0-1 0 0,1 0 1 0 0,-1 0 0 0 0,0 0 0 0 0,0 0-1 0 0,0 1 1 0 0,0-1 0 0 0,0 0-9 0 0,0 2 161 0 0,0 2 45 0 0,1 12 610 0 0,-2-8-508 0 0,1-4-173 0 0,-1 0-35 0 0,0-1-43 0 0,0 0-51 0 0,-3 5 150 0 0,2-6-95 0 0,1 0-1 0 0,0 1 0 0 0,0-1 0 0 0,0 0 0 0 0,0 1 0 0 0,0-1 0 0 0,0 0 0 0 0,0 2-60 0 0,1 5 124 0 0,4 0-50 0 0,3 6 6 0 0,-6-12-65 0 0,0 0-1 0 0,0 1 1 0 0,0-1-1 0 0,-1 0 0 0 0,1 1 1 0 0,-1-1-1 0 0,0 1 1 0 0,1 1-15 0 0,-1 14 81 0 0,0-11-15 0 0,2 0 0 0 0,-1 0-1 0 0,1 0 1 0 0,0 0 0 0 0,3 7-66 0 0,-4-13 17 0 0,3 15 141 0 0,-5 4-12 0 0,0-6-45 0 0,5 20 150 0 0,5 3 104 0 0,-8-35-317 0 0,3 27 265 0 0,-5 12 76 0 0,-1 0 14 0 0,6-11-53 0 0,0-13-185 0 0,2 9 85 0 0,-3 4 72 0 0,-3-16-162 0 0,-1-7-64 0 0,1 0 0 0 0,1 0 0 0 0,-1-1-1 0 0,1 1 1 0 0,1 1-86 0 0,2 8 141 0 0,-2-10-63 0 0,0-1 0 0 0,0 1 0 0 0,-1 0 0 0 0,0 0 0 0 0,0 3-78 0 0,-1 5 167 0 0,0-1-39 0 0,0 4 6 0 0,0-2-45 0 0,2-2 26 0 0,4-1 1 0 0,-5-12-102 0 0,0 1 0 0 0,0-1 0 0 0,0 1 1 0 0,-1-1-1 0 0,1 1 0 0 0,0-1 0 0 0,-1 1 0 0 0,0-1 0 0 0,1 1 1 0 0,-1 0-1 0 0,0-1 0 0 0,0 1 0 0 0,1 1-14 0 0,-1-1-55 0 0,0 0 33 0 0,0 5 59 0 0,0 2 109 0 0,0 4 151 0 0,0-6-132 0 0,0-5-120 0 0,0-1-39 0 0,0-1-45 0 0,0-2-54 0 0,0-2-65 0 0,0-2-71 0 0,0 3-16 0 0,-1-1 58 0 0,1-5-239 0 0,0 6 227 0 0,1 0-59 0 0,-1 1-15 0 0,0-1-64 0 0,1 1-74 0 0,0 0-86 0 0,0 0 73 0 0,0 1-54 0 0,0-1-47 0 0,0 0-43 0 0,1 1-160 0 0,0-1-41 0 0,0-1-195 0 0,1 0-525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17 9760 0 0,'0'0'284'0'0,"0"0"1"0"0,0 0-114 0 0,0 0-48 0 0,0 0 130 0 0,0 0 233 0 0,0-3 24 0 0,0 2-394 0 0,0 1-54 0 0,0-2-42 0 0,0 1-71 0 0,0 0 55 0 0,0 0 48 0 0,0 0 71 0 0,0-1 66 0 0,0 1 91 0 0,0 0 108 0 0,0 0-149 0 0,0 0 33 0 0,-2 1-74 0 0,-2 0-134 0 0,1 0-36 0 0,1-1 0 0 0,-1 1 0 0 0,1 0 0 0 0,0 1 0 0 0,-1-1 0 0 0,1 0 0 0 0,0 1 0 0 0,0-1 0 0 0,-2 2-28 0 0,0 0 30 0 0,1-1-1 0 0,-1 1 1 0 0,1-1 0 0 0,-1 1 0 0 0,0-1 0 0 0,1 0 0 0 0,-1 0 0 0 0,0 0 0 0 0,0-1 0 0 0,0 0 0 0 0,-3 1-30 0 0,-19-2 151 0 0,16 0-70 0 0,-1 1 0 0 0,0 0-1 0 0,0 1 1 0 0,0 0 0 0 0,-3 1-81 0 0,-4 4 124 0 0,-2 0 37 0 0,-23 8 216 0 0,16-11-207 0 0,3-3-46 0 0,-2 0-48 0 0,10 0-8 0 0,13 0-51 0 0,-1 1 1 0 0,1-1-1 0 0,0 1 1 0 0,0-1-1 0 0,-1 1 1 0 0,1 0-1 0 0,0 0 1 0 0,0 1 0 0 0,-2 0-18 0 0,-6 2 60 0 0,-6 3 87 0 0,3 2 23 0 0,10-6-44 0 0,1-2-60 0 0,-6-2-35 0 0,6 1 0 0 0,1-1-2 0 0,-7 1-6 0 0,5 1 37 0 0,1 1 57 0 0,-7 9-114 0 0,7-6-46 0 0,3 6 43 0 0,0-6 43 0 0,0 5-49 0 0,0-9 5 0 0,0-1 0 0 0,0 0 0 0 0,0 0 0 0 0,0 0 0 0 0,0 0 0 0 0,0 0 0 0 0,0 0-1 0 0,0 0 1 0 0,0 0 0 0 0,0 0 0 0 0,0 0 0 0 0,0 1 0 0 0,0-1 0 0 0,0 0 0 0 0,0 0 0 0 0,0 0-1 0 0,0 0 1 0 0,0 0 0 0 0,0 0 0 0 0,0 0 0 0 0,0 0 0 0 0,0 0 0 0 0,0 0 0 0 0,0 1-1 0 0,0-1 1 0 0,0 0 0 0 0,0 0 0 0 0,0 0 0 0 0,0 0 0 0 0,0 0 0 0 0,0 0 0 0 0,0 0-1 0 0,0 0 1 0 0,1 0 0 0 0,-1 0 0 0 0,0 0 0 0 0,0 0 0 0 0,0 0 0 0 0,0 0 0 0 0,0 0-1 0 0,0 0 1 0 0,0 0 0 0 0,0 0 0 0 0,0 0 0 0 0,0 0 0 0 0,1 0 0 0 0,-1 0 0 0 0,0 0-1 0 0,0 0 1 0 0,0 0 0 0 0,0 0 0 0 0,0 0 0 0 0,0 0 0 0 0,0 0 0 0 0,0 0 0 0 0,0 0-1 0 0,1 0 2 0 0,-1 0 0 0 0,0 0-1 0 0,1 0 1 0 0,-1 0-1 0 0,1 0 0 0 0,-1 0 1 0 0,1 0-1 0 0,-1 0 1 0 0,1 0-1 0 0,-1 0 0 0 0,1 0 1 0 0,-1 1-1 0 0,1-1 1 0 0,-1 0-1 0 0,0 0 0 0 0,1 0 1 0 0,-1 1-1 0 0,1-1 1 0 0,-1 0-1 0 0,0 0 0 0 0,1 1 1 0 0,-1-1-1 0 0,0 0 1 0 0,1 1-1 0 0,-1-1 0 0 0,0 1 1 0 0,1-1-1 0 0,-1 0 1 0 0,0 1-1 0 0,0-1 0 0 0,1 1 1 0 0,-1-1-1 0 0,0 1 1 0 0,0-1-1 0 0,1 29 17 0 0,-1-3 52 0 0,0 42-128 0 0,0-4 40 0 0,0 5 44 0 0,0 14 48 0 0,2-67-72 0 0,11 0 0 0 0,3-3 0 0 0,-12-11 0 0 0,2-1 0 0 0,16-1 0 0 0,-20-1-3 0 0,-1 1-1 0 0,1 0 1 0 0,0 0-1 0 0,0-1 1 0 0,-1 1-1 0 0,1-1 1 0 0,0 1-1 0 0,-1-1 1 0 0,1 0-1 0 0,0 1 1 0 0,-1-1-1 0 0,1 0 1 0 0,-1 0 3 0 0,12-6-34 0 0,-2 6 47 0 0,-9 1-2 0 0,-1 0 0 0 0,1-1 0 0 0,0 1 1 0 0,-1 0-1 0 0,1-1 0 0 0,0 1 0 0 0,-1-1 0 0 0,1 1 0 0 0,-1-1 1 0 0,1 0-1 0 0,-1 0 0 0 0,1 1 0 0 0,-1-1 0 0 0,1-1-11 0 0,6-2 45 0 0,10-4 35 0 0,7 0-71 0 0,-8 3-9 0 0,-15 4 0 0 0,0 0 0 0 0,0 0 0 0 0,-1 0 0 0 0,1 0 0 0 0,0 0 0 0 0,-1-1 0 0 0,1 1 0 0 0,0 0 0 0 0,-1-1 0 0 0,1 0 0 0 0,-1 1 0 0 0,0-1 0 0 0,1 1 0 0 0,-1 0 0 0 0,1-1 0 0 0,0 1 0 0 0,-1 0 0 0 0,1 0 0 0 0,0 0 0 0 0,0 0 0 0 0,0 0 0 0 0,15 0 0 0 0,-13 1 0 0 0,-1 0 0 0 0,0 0 0 0 0,1 0 0 0 0,-1-1 0 0 0,0 1 0 0 0,0-1 0 0 0,1 0 0 0 0,-1 0 0 0 0,5-2-2 0 0,21-5 1 0 0,-3 6-56 0 0,-11 2 47 0 0,-5-1 7 0 0,-1 1 0 0 0,1 0 1 0 0,-1 1-1 0 0,1 0 0 0 0,1 1 3 0 0,10 8-48 0 0,8-5 24 0 0,-25-4 16 0 0,0 1 0 0 0,0-1 0 0 0,0 1 0 0 0,0 0 0 0 0,-1 0 0 0 0,3 1 8 0 0,1 2-5 0 0,-3-1-3 0 0,19 19 36 0 0,-15-15 36 0 0,9 9 132 0 0,-12-7-57 0 0,-3 2 35 0 0,0 2 3 0 0,3-4-83 0 0,-3-9-84 0 0,-2 1 0 0 0,1 0 0 0 0,0-1-1 0 0,0 1 1 0 0,0-1 0 0 0,-1 1 0 0 0,1 0 0 0 0,-1 0 0 0 0,1-1 0 0 0,-1 1-1 0 0,0 0 1 0 0,0 0 0 0 0,0 0-10 0 0,0 38 182 0 0,0-14-19 0 0,0-5 24 0 0,0 2 66 0 0,0-18-190 0 0,-1-1 34 0 0,-4 7 318 0 0,3-7-264 0 0,-1 0-68 0 0,1 0-76 0 0,-1 3 133 0 0,-4 6 69 0 0,6-11-187 0 0,-1 0 0 0 0,1 0 0 0 0,0 0-1 0 0,-1 0 1 0 0,1 0 0 0 0,-1 0 0 0 0,1 0-1 0 0,-1-1 1 0 0,0 1 0 0 0,0-1 0 0 0,0 0 0 0 0,0 1-1 0 0,-1-1-21 0 0,-10 5 160 0 0,8 0-60 0 0,5-5-91 0 0,-1-1-1 0 0,0 1 1 0 0,1 0-1 0 0,-1-1 1 0 0,0 1 0 0 0,1 0-1 0 0,-1-1 1 0 0,0 1-1 0 0,0-1 1 0 0,0 1-1 0 0,1-1 1 0 0,-1 1 0 0 0,0-1-1 0 0,0 0 1 0 0,0 1-1 0 0,0-1 1 0 0,0 0-1 0 0,0 0 1 0 0,0 0-9 0 0,-9 3 39 0 0,-10 4 27 0 0,5-1 14 0 0,7-1-38 0 0,7-4-39 0 0,-1 0 0 0 0,1 0 1 0 0,0 0-1 0 0,-1-1 0 0 0,0 1 1 0 0,1 0-1 0 0,-1-1 0 0 0,1 1 1 0 0,-1-1-1 0 0,1 1 0 0 0,-1-1 1 0 0,0 0-1 0 0,1 0 0 0 0,-1 0-3 0 0,-2 0 0 0 0,1 1 0 0 0,0-1 0 0 0,0 1 0 0 0,0-1 0 0 0,-1 1 0 0 0,1 0 0 0 0,0 0 0 0 0,0 0 0 0 0,0 1 0 0 0,-13 3 0 0 0,2-2-26 0 0,-3-2 80 0 0,-3 0 85 0 0,-10-2 137 0 0,1 0-31 0 0,29 1-242 0 0,-12 0 90 0 0,0 0-44 0 0,0 0-38 0 0,0 0-34 0 0,-12 0-108 0 0,1 0-87 0 0,16-1 130 0 0,1-1-56 0 0,1 0-50 0 0,0-1-41 0 0,-3-2-209 0 0,-3 0-271 0 0,0 0-22 0 0,4-3 93 0 0,4-8-435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11088 0 0,'0'0'248'0'0,"0"0"34"0"0,0-3 22 0 0,-1 1-227 0 0,2-2 22 0 0,4 0-24 0 0,6-2 45 0 0,5-7-111 0 0,0 1 22 0 0,-1 8 86 0 0,-13 4-99 0 0,0 0 0 0 0,-1 0 0 0 0,1 0 0 0 0,0-1 0 0 0,-1 1 0 0 0,1 0 0 0 0,-1-1 0 0 0,1 0 0 0 0,-1 1 0 0 0,1-1 0 0 0,-1 0 0 0 0,1 0 0 0 0,0 0-18 0 0,0 0 19 0 0,-1 0 0 0 0,1 0 0 0 0,0 0 0 0 0,-1 0 0 0 0,1 0 0 0 0,0 1 0 0 0,0-1 0 0 0,0 1-1 0 0,0-1 1 0 0,0 1 0 0 0,0 0 0 0 0,0-1 0 0 0,1 1-19 0 0,7 1 44 0 0,-6-1-30 0 0,-1 1-1 0 0,1-1 1 0 0,0 0-1 0 0,-1 0 1 0 0,1-1-1 0 0,-1 1 1 0 0,1-1-1 0 0,0 0 1 0 0,1 0-14 0 0,1-1 0 0 0,23-7 91 0 0,-17 7-118 0 0,1 2-76 0 0,7 0-107 0 0,2 0 11 0 0,-17 0-17 0 0</inkml:trace>
  <inkml:trace contextRef="#ctx0" brushRef="#br0" timeOffset="1">159 206 9960 0 0,'0'2'222'0'0,"0"9"30"0"0,0-11-247 0 0,0 0 0 0 0,0 0 0 0 0,0 0-1 0 0,0 0 1 0 0,0 0 0 0 0,0 0 0 0 0,0 1 0 0 0,0-1-1 0 0,0 0 1 0 0,0 0 0 0 0,0 0 0 0 0,0 0-1 0 0,0 0 1 0 0,0 0 0 0 0,0 0 0 0 0,0 0-1 0 0,0 0 1 0 0,0 0 0 0 0,0 1 0 0 0,0-1 0 0 0,0 0-1 0 0,0 0 1 0 0,0 0 0 0 0,0 0 0 0 0,0 0-1 0 0,0 0 1 0 0,0 0 0 0 0,0 0 0 0 0,0 0-1 0 0,0 0 1 0 0,0 0 0 0 0,-1 0 0 0 0,1 0 0 0 0,0 0-1 0 0,0 1 1 0 0,0-1 0 0 0,0 0 0 0 0,0 0-1 0 0,0 0 1 0 0,0 0 0 0 0,0 0 0 0 0,0 0 0 0 0,0 0-1 0 0,0 0 1 0 0,-1 0 0 0 0,1 0 0 0 0,0 0-1 0 0,0 0 1 0 0,0 0 0 0 0,0 0 0 0 0,0 0-1 0 0,0 0 1 0 0,0 0 0 0 0,0 0 0 0 0,0 0 0 0 0,0 0-1 0 0,-1 0-4 0 0,-2-1 100 0 0,-10 1 74 0 0,3 3-109 0 0,8 4-38 0 0,1-3 37 0 0,1-2 138 0 0,0 1-41 0 0,0 0 55 0 0,0-1-91 0 0,0 2 18 0 0,0-3-28 0 0,0 2 460 0 0,0-3-238 0 0,0 0-149 0 0,1 0-48 0 0,4 0 6 0 0,-2 0-104 0 0,9 0 42 0 0,-7 0-6 0 0,1 0 56 0 0,-6 0 17 0 0,5 0-12 0 0,6 0-75 0 0,34 0 198 0 0,-30-3-191 0 0,-11 2-53 0 0,1-1 1 0 0,-2 0-1 0 0,1 0 1 0 0,0 0-1 0 0,2-2-18 0 0,-3 2 7 0 0,-1 0-1 0 0,1 0 0 0 0,0 1 0 0 0,0-1 0 0 0,0 1 1 0 0,0-1-1 0 0,1 1-6 0 0,25-4 27 0 0,-8-6 25 0 0,0 6-83 0 0,-13 3-1 0 0,-1 0 0 0 0,1 0 1 0 0,-1-1-1 0 0,3-1 32 0 0,-7 2-86 0 0,0 1 45 0 0,9-4 24 0 0,-10 4-27 0 0,0 0-33 0 0,1 1-52 0 0,-1-1-58 0 0,1 0-68 0 0,0 0-79 0 0,-1 0 96 0 0,-1 1-33 0 0,1-1-35 0 0,0 1-37 0 0,1-1-39 0 0,-1 0-42 0 0,0 0-43 0 0,1 1-46 0 0,7-5-1236 0 0,9-4-994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568 1 10136 0 0,'0'0'230'0'0,"-3"2"30"0"0,-7 9 19 0 0,8-9-106 0 0,1-1-36 0 0,0 3 51 0 0,1-1-92 0 0,1 3 36 0 0,-1-4 23 0 0,0-1-129 0 0,0-1 0 0 0,0 1 0 0 0,0-1-1 0 0,0 1 1 0 0,1-1 0 0 0,-1 1 0 0 0,0-1 0 0 0,0 1-1 0 0,-1-1 1 0 0,1 1 0 0 0,0-1 0 0 0,0 1 0 0 0,0-1-1 0 0,0 1 1 0 0,0-1 0 0 0,0 1 0 0 0,-1-1 0 0 0,1 0-1 0 0,0 1 1 0 0,0-1 0 0 0,-1 1 0 0 0,1-1 0 0 0,0 0-1 0 0,-1 1 1 0 0,1-1 0 0 0,0 0 0 0 0,-1 1 0 0 0,1-1-1 0 0,-1 0 1 0 0,1 1 0 0 0,0-1 0 0 0,-1 0-26 0 0,-9 7 476 0 0,1 6-89 0 0,5-5-162 0 0,2-3-44 0 0,-4-2 32 0 0,-4 3-92 0 0,0 2 33 0 0,-8 6 265 0 0,0 1-1 0 0,1 3-418 0 0,3-8 177 0 0,-6-3 22 0 0,2 0-31 0 0,4 0-25 0 0,1 2-49 0 0,-25 16 167 0 0,13-14-125 0 0,13-8-82 0 0,8-3-28 0 0,0 1 0 0 0,0 0 0 0 0,0 1 0 0 0,1-1 0 0 0,-1 1 0 0 0,1-1 0 0 0,-1 1 0 0 0,1 0 0 0 0,-2 1-26 0 0,1 0 22 0 0,-1-1 1 0 0,1 0-1 0 0,0 0 1 0 0,0-1 0 0 0,-1 1-1 0 0,1-1 1 0 0,-1 0 0 0 0,1 0-1 0 0,-1 0 1 0 0,1-1 0 0 0,-1 0-1 0 0,-3 0-22 0 0,6 0 11 0 0,-1 0-1 0 0,1 0 0 0 0,-1 0 1 0 0,1 0-1 0 0,0 0 0 0 0,-1 0 1 0 0,1 1-1 0 0,-1-1 0 0 0,1 1 1 0 0,0 0-1 0 0,-1 0 0 0 0,1 0 1 0 0,0 0-1 0 0,0 0 0 0 0,0 0 1 0 0,0 1-1 0 0,0-1 0 0 0,0 0 1 0 0,0 1-1 0 0,0 0-10 0 0,-11 8 43 0 0,10-9-39 0 0,0 0 0 0 0,1 0 0 0 0,-1 0 0 0 0,0-1-1 0 0,1 1 1 0 0,-1-1 0 0 0,0 1 0 0 0,0-1 0 0 0,0 0-1 0 0,-1 0-3 0 0,-12 2 58 0 0,14-2-55 0 0,1 1-1 0 0,-1 0 1 0 0,1-1-1 0 0,-1 1 1 0 0,1 0 0 0 0,0 0-1 0 0,-1 0 1 0 0,1 0 0 0 0,-1 1-3 0 0,-3 2-1 0 0,0 0 1 0 0,0 0 0 0 0,-1-1 0 0 0,1 1-1 0 0,-4 0 1 0 0,-6 6 0 0 0,1-4 0 0 0,14-6 0 0 0,0 1 0 0 0,0-1 0 0 0,-1 1 0 0 0,1-1 0 0 0,0 0 0 0 0,0 1 0 0 0,0-1 0 0 0,0 1 0 0 0,0-1 0 0 0,-1 1 0 0 0,1-1 0 0 0,0 1 0 0 0,0 0 0 0 0,0-1 0 0 0,0 1 0 0 0,1-1 0 0 0,-1 1 0 0 0,0-1 0 0 0,0 1 0 0 0,0-1 0 0 0,0 1 0 0 0,0-1 0 0 0,1 0 0 0 0,-1 1 0 0 0,0-1 0 0 0,0 1 0 0 0,14 15 0 0 0,-1-1 0 0 0,-11 1 0 0 0,-2-14 0 0 0,1 0 0 0 0,-1 0 0 0 0,0-1 0 0 0,0 1 0 0 0,1 0 0 0 0,-1 0 0 0 0,1-1 0 0 0,0 1 0 0 0,-1 0 0 0 0,1-1 0 0 0,0 1 0 0 0,0-1 0 0 0,0 1 0 0 0,0-1 0 0 0,0 1 0 0 0,0-1 0 0 0,0 1 0 0 0,0 0 0 0 0,-1-1 0 0 0,1 1 0 0 0,0 0 0 0 0,-1-1 0 0 0,0 1 0 0 0,1 0 0 0 0,-1 0 0 0 0,0 0 0 0 0,0 0 0 0 0,0-1 0 0 0,0 1 0 0 0,0-1 0 0 0,1 1 0 0 0,-1 0 0 0 0,0-1 0 0 0,1 1 0 0 0,-1-1 0 0 0,1 1 0 0 0,0-1 0 0 0,-1 1 0 0 0,1-1 0 0 0,0 1 0 0 0,1 0 0 0 0,-1 0 0 0 0,0-1 0 0 0,0 1 0 0 0,-1 0 0 0 0,1 0 0 0 0,0-1 0 0 0,0 1 0 0 0,-1 0 0 0 0,1 0 0 0 0,-1 0 0 0 0,0 0 0 0 0,1 0 0 0 0,-1 0 0 0 0,0 2 0 0 0,0 53 0 0 0,0-53 0 0 0,0-1 0 0 0,0 0 0 0 0,1 0 0 0 0,-1 1 0 0 0,1-1 0 0 0,0 0 0 0 0,0 0 0 0 0,0 0 0 0 0,1 2 0 0 0,4 14 0 0 0,-5-10 0 0 0,0 1 0 0 0,-1 0 0 0 0,0 8 0 0 0,-1-8 2 0 0,1 0 0 0 0,0 0 1 0 0,1 0-1 0 0,0 0 0 0 0,1 1-2 0 0,3 5 23 0 0,-3-9-9 0 0,0-1 0 0 0,-1 1 0 0 0,1 0 0 0 0,-2-1 0 0 0,1 1 0 0 0,-1 0-14 0 0,0 64 137 0 0,0 0 67 0 0,0 0 83 0 0,0 0 94 0 0,0-69-374 0 0,0-1 0 0 0,0 1 1 0 0,0 0-1 0 0,0-1 0 0 0,-1 1 0 0 0,1-1 0 0 0,-1 1 1 0 0,1 0-1 0 0,-1-1 0 0 0,0 1 0 0 0,0-1 0 0 0,0 1 1 0 0,0-1-1 0 0,0 0 0 0 0,0 1 0 0 0,0-1 0 0 0,0 0 0 0 0,-1 1-7 0 0,-1 5 63 0 0,3 2-60 0 0,1-7 6 0 0,-1 19 65 0 0,0-13-29 0 0,0-8-44 0 0,0 0 0 0 0,0 0 0 0 0,0 0 1 0 0,0 0-1 0 0,0 1 0 0 0,0-1 0 0 0,0 0 1 0 0,0 0-1 0 0,0 0 0 0 0,0 0 0 0 0,0 0 1 0 0,0 0-1 0 0,0 0 0 0 0,0 0 0 0 0,0 0 1 0 0,0 0-1 0 0,0 1 0 0 0,0-1 0 0 0,0 0 1 0 0,0 0-1 0 0,0 0 0 0 0,0 0 0 0 0,0 0 1 0 0,0 0-1 0 0,0 0 0 0 0,-1 0 0 0 0,1 0 0 0 0,0 0 1 0 0,0 0-1 0 0,0 0 0 0 0,0 1 0 0 0,0-1 1 0 0,0 0-1 0 0,0 0 0 0 0,0 0 0 0 0,0 0 1 0 0,0 0-1 0 0,0 0 0 0 0,0 0 0 0 0,0 0 1 0 0,-1 0-1 0 0,1 0 0 0 0,0 0 0 0 0,0 0 1 0 0,0 0-1 0 0,0 0 0 0 0,0 0 0 0 0,0 0 1 0 0,0 0-1 0 0,0 0 0 0 0,0 0 0 0 0,0 0 0 0 0,-1 0 1 0 0,1 0-1 0 0,0 0 0 0 0,0 0 0 0 0,0 0-1 0 0,-10 0 72 0 0,7 0 0 0 0,3 0-32 0 0,0 0-134 0 0,0 0-60 0 0,0 0 59 0 0,0 0 25 0 0,0 0-35 0 0,0 0-13 0 0,0 0-34 0 0,0 0-39 0 0,0 0-43 0 0,0 0-47 0 0,0 0-45 0 0,0 0-40 0 0,0 0-36 0 0,0-1-263 0 0,0 1-60 0 0,0-1-49 0 0,0 0-33 0 0,0-3-1449 0 0,0-5-1280 0 0</inkml:trace>
  <inkml:trace contextRef="#ctx0" brushRef="#br0" timeOffset="1">79 679 8640 0 0,'0'0'197'0'0,"0"0"24"0"0,2 0 17 0 0,12 0-100 0 0,-3-2-58 0 0,-3-1-41 0 0,0-1-48 0 0,1-1-7 0 0,2 3 77 0 0,8 1 263 0 0,-3-3-43 0 0,-6 1-129 0 0,-1 0-35 0 0,-3 1-60 0 0,5-1 120 0 0,-1 2-43 0 0,3 0 5 0 0,-1 2-49 0 0,-6 0-48 0 0,-1-1 0 0 0,1 0 1 0 0,0 0-1 0 0,-1-1 1 0 0,5 0-43 0 0,71-18 360 0 0,-54 12-326 0 0,-17 5-47 0 0,11 1 90 0 0,-13 1-90 0 0,0 0-63 0 0,0-1-87 0 0,0-1-113 0 0,-4 1 63 0 0,0 0-43 0 0,0 0-37 0 0,0-1-34 0 0,4-1-435 0 0,0 1-83 0 0,4 0-573 0 0,7 1-814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0:40.2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32 5848 0 0,'-13'-13'168'0'0,"11"10"-76"0"0,4 3-19 0 0,4 0-15 0 0,-2 0 36 0 0,-2 0 97 0 0,-1 0 222 0 0,-1 0 382 0 0,0 0 33 0 0,0 0-31 0 0,0 0-145 0 0,0 0-63 0 0,0 0-11 0 0,0 0-12 0 0,0 0-38 0 0,0-2-287 0 0,0 1-54 0 0,0-1-45 0 0,0 1-39 0 0,0-1 22 0 0,0-2-21 0 0,0 3 12 0 0,0-2 378 0 0,0 3-39 0 0,-3 0-20 0 0,-7 0-3 0 0,7 0-30 0 0,0 3-123 0 0,-10 5-94 0 0,-2-4-45 0 0,1 0-34 0 0,-7 6 87 0 0,-5-5-63 0 0,5 6-30 0 0,-8-6-4 0 0,-2 6-1 0 0,4-6-20 0 0,-3 2 6 0 0,8 2 12 0 0,3 1 1 0 0,-7-5 56 0 0,13 2-33 0 0,11-6-98 0 0,1 0 0 0 0,0-1 0 0 0,-1 1 0 0 0,1 0 0 0 0,-1-1 0 0 0,1 1 0 0 0,-1-1 0 0 0,1 1 0 0 0,-1-1 0 0 0,1 0 0 0 0,-1 0 0 0 0,0 1 0 0 0,1-1-19 0 0,-10 2 133 0 0,5 4-93 0 0,2-1-75 0 0,-4-3-59 0 0,5-2-28 0 0,1 3 27 0 0,0-2 93 0 0,1 1 0 0 0,0-1 0 0 0,0 0 0 0 0,0 1 0 0 0,0-1 0 0 0,0 1 0 0 0,0 0 0 0 0,0-1 0 0 0,0 1 0 0 0,1 0 0 0 0,-1-1 0 0 0,1 1 0 0 0,-1 0 0 0 0,1 0-1 0 0,-1 0 3 0 0,1 1-58 0 0,-2 0 3 0 0,-6 7 44 0 0,8-10 11 0 0,0 0 0 0 0,0 1 0 0 0,0-1 0 0 0,0 0 0 0 0,0 0 0 0 0,0 0 0 0 0,0 0 0 0 0,0 0 0 0 0,0 1 0 0 0,0-1 0 0 0,0 0 0 0 0,0 0 0 0 0,0 0 0 0 0,0 0 0 0 0,0 0 0 0 0,0 1 0 0 0,0-1 0 0 0,1 0 0 0 0,-1 0 0 0 0,0 0 0 0 0,0 0 0 0 0,0 0 0 0 0,0 0 0 0 0,0 0 0 0 0,0 1 0 0 0,0-1 0 0 0,1 0 0 0 0,-1 0 0 0 0,0 0 0 0 0,0 0 0 0 0,0 0 0 0 0,0 0 0 0 0,0 0 0 0 0,0 0 0 0 0,1 0 0 0 0,-1 0 0 0 0,0 0 0 0 0,0 0 0 0 0,0 0 0 0 0,0 0 0 0 0,1 0 0 0 0,-1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0,0 0 0 0 0,1 0 0 0 0,-1 0 0 0 0,0 0 0 0 0,0 0 0 0 0,0 0 0 0 0,0 1 0 0 0,0-1 0 0 0,0 0 0 0 0,0 0 0 0 0,0 0 0 0 0,0 0 0 0 0,0 0 0 0 0,0 0 0 0 0,0 1 0 0 0,0-1 0 0 0,0 0 0 0 0,0 0 0 0 0,0 0 0 0 0,0 0 0 0 0,0 0 0 0 0,-12 27 0 0 0,10-23 0 0 0,1-4 0 0 0,1 0 0 0 0,0 1 0 0 0,0-1 0 0 0,0 0 0 0 0,0 0 0 0 0,0 0 0 0 0,0 0 0 0 0,0 0 0 0 0,0 1 0 0 0,0-1 0 0 0,0 0 0 0 0,0 0 0 0 0,0 0 0 0 0,0 0 0 0 0,0 0 0 0 0,0 1 0 0 0,0-1 0 0 0,0 0 0 0 0,0 0 0 0 0,0 0 0 0 0,0 0 0 0 0,0 0 0 0 0,0 1 0 0 0,0-1 0 0 0,0 0 0 0 0,0 0 0 0 0,0 0 0 0 0,0 0 0 0 0,0 0 0 0 0,0 0 0 0 0,1 1 0 0 0,-1-1 0 0 0,0 0 0 0 0,0 0 0 0 0,0 0 0 0 0,0 0 0 0 0,0 0 0 0 0,0 0 0 0 0,0 0 0 0 0,1 0 0 0 0,-1 0 0 0 0,12 23 0 0 0,-11-20 0 0 0,0-1 0 0 0,-1 1 0 0 0,1 0 0 0 0,-1 0 0 0 0,1 0 0 0 0,-1 0 0 0 0,0 0 0 0 0,0 0 0 0 0,0 0 0 0 0,-1 2 0 0 0,0 11 0 0 0,1 2 0 0 0,-1-6 0 0 0,1 0 0 0 0,0 0 0 0 0,1 0 0 0 0,2 11 0 0 0,3-8 0 0 0,-5-13 0 0 0,0 0 0 0 0,0 0 0 0 0,0-1 0 0 0,-1 1 0 0 0,1 0 0 0 0,-1 0 0 0 0,1 0 0 0 0,-1 0 0 0 0,0 0 0 0 0,0 0 0 0 0,0 0 0 0 0,0 0 0 0 0,0 0 0 0 0,0 0 0 0 0,0 0 0 0 0,-1 0 0 0 0,1 0 0 0 0,-5 15 0 0 0,3-11 0 0 0,0 1 0 0 0,1-1 0 0 0,-1 1 0 0 0,1 0 0 0 0,1-1 0 0 0,-1 1 0 0 0,2 12 2 0 0,-1-9-1 0 0,1 0 1 0 0,-1 0-1 0 0,-1-1 1 0 0,0 1-1 0 0,0 0 1 0 0,-1-1-1 0 0,0 1 1 0 0,-1-1-1 0 0,0 0 0 0 0,-1 2-1 0 0,-8 20 82 0 0,11-26-48 0 0,0 1 0 0 0,0-1 0 0 0,0 1 0 0 0,1 5-34 0 0,0-5 45 0 0,-1 1-1 0 0,0-1 1 0 0,0 1 0 0 0,-1 4-45 0 0,-9 24 91 0 0,0-2-64 0 0,10-27-30 0 0,0 0 1 0 0,0 0-1 0 0,0-1 0 0 0,0 6 3 0 0,1 36 11 0 0,0-45-7 0 0,0 0-1 0 0,0 0 1 0 0,0-1 0 0 0,0 1-1 0 0,-1 0 1 0 0,1 0 0 0 0,-1 0-1 0 0,1-1 1 0 0,-1 1-1 0 0,1 0 1 0 0,-1-1 0 0 0,0 1-1 0 0,0-1 1 0 0,-1 2-4 0 0,1-2 1 0 0,0 1 0 0 0,1-1 0 0 0,-1 1 0 0 0,0-1 0 0 0,0 1 0 0 0,1 0 0 0 0,-1 0-1 0 0,1-1 1 0 0,-1 1 0 0 0,1 0 0 0 0,0 0 0 0 0,0-1 0 0 0,0 1 0 0 0,0 1-1 0 0,0 42 53 0 0,0-39-54 0 0,1 12 51 0 0,-1-17-49 0 0,0-1 0 0 0,1 0 1 0 0,-1 1-1 0 0,0-1 1 0 0,0 1-1 0 0,1-1 0 0 0,-1 0 1 0 0,0 1-1 0 0,0-1 1 0 0,1 0-1 0 0,-1 1 1 0 0,1-1-1 0 0,-1 0 0 0 0,0 0 1 0 0,1 1-1 0 0,-1-1 1 0 0,1 0-1 0 0,-1 0 0 0 0,0 1 1 0 0,1-1-1 0 0,-1 0 1 0 0,1 0-1 0 0,-1 0 1 0 0,1 0-1 0 0,-1 0 0 0 0,1 0 1 0 0,-1 0-1 0 0,1 0 1 0 0,-1 0-1 0 0,1 0-1 0 0,1 0 21 0 0,-4 3 1 0 0,-9 7 0 0 0,9-7 40 0 0,4-3 3 0 0,-1 0-64 0 0,-1 0 0 0 0,0 0 0 0 0,0 0 0 0 0,1 0 0 0 0,-1 0 1 0 0,0 0-1 0 0,1 0 0 0 0,-1 0 0 0 0,0 0 0 0 0,1 0 0 0 0,-1 0 0 0 0,0 0 0 0 0,1 0 0 0 0,-1 0 0 0 0,0 0 0 0 0,1 0 0 0 0,-1 1 0 0 0,0-1 1 0 0,0 0-1 0 0,1 0 0 0 0,-1 0 0 0 0,0 0 0 0 0,0 1 0 0 0,1-1 0 0 0,-1 0 0 0 0,0 0-1 0 0,-5 11 75 0 0,8-10-53 0 0,1 0 0 0 0,0 0 0 0 0,-1-1 0 0 0,1 1 0 0 0,0-1 0 0 0,-1 0 1 0 0,2 0-23 0 0,12-4 94 0 0,-11 2-85 0 0,-1-1-1 0 0,0 1 1 0 0,1 1-1 0 0,0-1 1 0 0,-1 1 0 0 0,1 0-1 0 0,0 0 1 0 0,0 1-1 0 0,1 0-8 0 0,13 0 0 0 0,-12 1 0 0 0,0-1 0 0 0,1 0 0 0 0,-1 0 0 0 0,1-1 0 0 0,5-2 0 0 0,-1-3 0 0 0,-12 5 1 0 0,1 0 0 0 0,-1 0 0 0 0,1 1-1 0 0,-1-1 1 0 0,1 0 0 0 0,-1 1 0 0 0,1-1-1 0 0,0 1 1 0 0,-1 0 0 0 0,1-1 0 0 0,0 1 0 0 0,-1 0-1 0 0,1 0 1 0 0,0 0-1 0 0,9 0 19 0 0,73 0 15 0 0,-80 0-232 0 0,1 0 79 0 0,0 0 67 0 0,0 0 56 0 0,4 0 122 0 0,14 0 359 0 0,-15 0-410 0 0,-1 0-89 0 0,-2 0-49 0 0,-1 0-49 0 0,1 0-55 0 0,-1 0-63 0 0,1 0-93 0 0,1 0-87 0 0,-1 0-94 0 0,0 0-104 0 0,0 0-112 0 0,0 0-118 0 0,-2 0 371 0 0,0 0-32 0 0,-1 0-34 0 0,1 0-35 0 0,8 0-1620 0 0,7 0-1240 0 0</inkml:trace>
  <inkml:trace contextRef="#ctx0" brushRef="#br0" timeOffset="1">1 615 8840 0 0,'4'1'87'0'0,"-3"0"-112"0"0,-1-1 0 0 0,2-2 69 0 0,1 1 27 0 0,0-1 46 0 0,5-2 124 0 0,2-2 118 0 0,-5 4-312 0 0,-3 1-41 0 0,23-11-16 0 0,-24 11 10 0 0,0 0 0 0 0,1 1 0 0 0,-1 0 0 0 0,0-1 0 0 0,1 1 0 0 0,-1 0 0 0 0,1 0 0 0 0,-1 0 0 0 0,0 0 0 0 0,2 0 0 0 0,15-3 0 0 0,-8-1 0 0 0,-7 2 0 0 0,0 1 0 0 0,0 0 0 0 0,0 0 0 0 0,0 0 0 0 0,1 0 0 0 0,-1 0 0 0 0,0 1 0 0 0,0-1 0 0 0,0 1 0 0 0,3 0 0 0 0,0 0 0 0 0,1-1 0 0 0,-1 0 0 0 0,0 0 0 0 0,0-1 0 0 0,2 0 0 0 0,16-4 0 0 0,-10 4 0 0 0,-1 1 0 0 0,1 1 0 0 0,6 0 0 0 0,-4 1 0 0 0,0-2 0 0 0,15-1 0 0 0,-22 0 25 0 0,14-2 100 0 0,-9 1-136 0 0,-6 2-65 0 0,0-1-70 0 0,0 0-85 0 0,1 0-101 0 0,-6 1 120 0 0,0 0-35 0 0,3-1-336 0 0,2-2-237 0 0,3-1-544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8:50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1295 679 7744 0 0,'0'0'174'0'0,"0"0"29"0"0,0 0 12 0 0,0 3-35 0 0,0 0-152 0 0,0-1-27 0 0,-1 0 0 0 0,1 0-1 0 0,0 0 1 0 0,0-1 0 0 0,1 1-1 0 0,-1 0 1 0 0,0 0 0 0 0,0 0-1 0 0,1 0 1 0 0,0-1 0 0 0,0 2-1 0 0,5 2 52 0 0,-1-2 119 0 0,-3 8 127 0 0,-2-4-44 0 0,-1-5-166 0 0,1 0 0 0 0,0 0 0 0 0,0 0 1 0 0,0 0-1 0 0,0 1 0 0 0,1-1 0 0 0,-1 0 1 0 0,1 0-1 0 0,-1 0 0 0 0,1 1-88 0 0,4 5 278 0 0,1 2 88 0 0,-3 4 41 0 0,-4-7-198 0 0,1-5-141 0 0,0 0 0 0 0,0 0 1 0 0,0 0-1 0 0,0 1 0 0 0,0-1 0 0 0,1 0 1 0 0,-1 0-1 0 0,1 0 0 0 0,-1 0 1 0 0,1 1-69 0 0,3 5 201 0 0,2 3 92 0 0,0 4 59 0 0,-2-4-186 0 0,1-1-20 0 0,-3-2-12 0 0,0 1 18 0 0,-2 1 52 0 0,0-2-91 0 0,0 2 48 0 0,-1 28 485 0 0,2-22-400 0 0,0-7-114 0 0,1-1-54 0 0,4 6 141 0 0,-5-13-193 0 0,0 1-1 0 0,0-1 1 0 0,-1 0 0 0 0,1 0 0 0 0,0 1 0 0 0,-1-1-1 0 0,1 1 1 0 0,-1-1 0 0 0,1 1 0 0 0,-1-1 0 0 0,0 1-1 0 0,0-1 1 0 0,0 1 0 0 0,1-1 0 0 0,-2 1 0 0 0,1-1 0 0 0,0 1-1 0 0,0-1 1 0 0,0 1 0 0 0,-1-1 0 0 0,1 1 0 0 0,0-1-1 0 0,-1 0 1 0 0,0 1-26 0 0,-4 6 129 0 0,1-1-43 0 0,2-2 25 0 0,1 1 48 0 0,0 2 86 0 0,1 19 218 0 0,0-25-243 0 0,0-2-49 0 0,0 0-19 0 0,0 0-7 0 0,0 0-3 0 0,0 0-13 0 0,0 0-8 0 0,0-2-1 0 0,0-2-77 0 0,0 2-30 0 0,1 1-1 0 0,-1-1 1 0 0,0 0 0 0 0,0 0 0 0 0,-1 0 0 0 0,1 0 0 0 0,0 1 0 0 0,0-1 0 0 0,-1 0 0 0 0,1 0-1 0 0,-2-1-12 0 0,-4-1 39 0 0,5 4-37 0 0,1-1-1 0 0,0 1 0 0 0,-1 0 0 0 0,1 0 1 0 0,-1-1-1 0 0,1 1 0 0 0,0 0 1 0 0,-1-1-1 0 0,1 1 0 0 0,0 0 0 0 0,-1-1 1 0 0,1 1-1 0 0,0-1 0 0 0,-1 1 1 0 0,1 0-1 0 0,0-1 0 0 0,0 1 0 0 0,0-1 1 0 0,-1 1-1 0 0,1-1 0 0 0,0 1 1 0 0,0-1-1 0 0,0 1 0 0 0,0-1 0 0 0,0 1 1 0 0,0-1-1 0 0,0 1 0 0 0,0-1 1 0 0,0 1-1 0 0,0-1 0 0 0,0 1 0 0 0,0-1-1 0 0,0-10 45 0 0,0 6-39 0 0,0 1 0 0 0,0-1 0 0 0,0 1-1 0 0,1-1 1 0 0,0 1 0 0 0,0-3-6 0 0,5-8 0 0 0,-5 11 0 0 0,0 1 0 0 0,0 0 0 0 0,0 0 0 0 0,0-1 0 0 0,0 1 0 0 0,-1-1 0 0 0,1 1 0 0 0,-1-2 0 0 0,0 0 0 0 0,1 0 0 0 0,0 1 0 0 0,-1-1 0 0 0,2 0 0 0 0,-1 1 0 0 0,0-1 0 0 0,1 1 0 0 0,0 0 0 0 0,0-1 0 0 0,0 1 0 0 0,2-2 0 0 0,7-17 0 0 0,-9 17 0 0 0,0 0 0 0 0,1 0 0 0 0,0 0 0 0 0,0 1 0 0 0,0-1 0 0 0,1 1 0 0 0,0-1 0 0 0,0 1 0 0 0,0 1 0 0 0,0-1 0 0 0,1 0 0 0 0,0 1 0 0 0,0 0 0 0 0,0 0 0 0 0,2-1 0 0 0,20-15 0 0 0,-23 16 0 0 0,0 1 0 0 0,0 0 0 0 0,0 0 0 0 0,0 0 0 0 0,0 1 0 0 0,1-1 0 0 0,2 0 0 0 0,30-13-53 0 0,-8 11 42 0 0,-13 0 11 0 0,-12 4 0 0 0,0-1 0 0 0,1 1 0 0 0,-1 0 0 0 0,0 0 0 0 0,1 0 0 0 0,-1 1 0 0 0,1-1 0 0 0,-1 1 0 0 0,1 0 0 0 0,-1 1 0 0 0,1-1 0 0 0,2 1 0 0 0,46 26-80 0 0,-40-24 49 0 0,-11-3 28 0 0,0 0-1 0 0,1 1 1 0 0,-1 0-1 0 0,0-1 1 0 0,0 1-1 0 0,1 0 1 0 0,-1 0-1 0 0,0 0 1 0 0,0 0-1 0 0,0 1 1 0 0,0-1-1 0 0,0 1 1 0 0,0-1-1 0 0,-1 1 4 0 0,15 16 0 0 0,-9-6 0 0 0,-3-6 0 0 0,0 0 0 0 0,0 0 0 0 0,0 0 0 0 0,5 3 0 0 0,-8-8 0 0 0,0 0 0 0 0,1 0 0 0 0,-1 1 0 0 0,0-1 0 0 0,0 0 0 0 0,0 1 0 0 0,0-1 0 0 0,0 1 0 0 0,0-1 0 0 0,0 1 0 0 0,-1-1 0 0 0,1 1 0 0 0,0-1 0 0 0,-1 1 0 0 0,1 0 0 0 0,-1-1 0 0 0,0 1 0 0 0,0 0 0 0 0,1 0 0 0 0,-1 0 0 0 0,0-1 0 0 0,0 1 0 0 0,0-1 0 0 0,0 1 0 0 0,0-1 0 0 0,1 1 0 0 0,-1 0 0 0 0,1-1 0 0 0,-1 1 0 0 0,1-1 0 0 0,0 0 0 0 0,0 1 0 0 0,-1-1 0 0 0,1 1 0 0 0,6 11 0 0 0,-6-9 1 0 0,-1 0-1 0 0,0 0 0 0 0,1 0 0 0 0,-1 0 0 0 0,0 0 0 0 0,-1 3 0 0 0,0-3-1 0 0,1 0-1 0 0,0 1 0 0 0,0-1 1 0 0,0 0-1 0 0,0 0 0 0 0,1 0 1 0 0,0 0-1 0 0,0 0 0 0 0,0 0 0 0 0,0 0 2 0 0,4 4-32 0 0,-4-7 22 0 0,0 1 0 0 0,0-1 0 0 0,0 1-1 0 0,-1-1 1 0 0,1 1 0 0 0,0-1 0 0 0,-1 1 0 0 0,1-1 0 0 0,-1 1-1 0 0,0 0 1 0 0,1-1 0 0 0,-1 1 0 0 0,0 0 0 0 0,0 0 10 0 0,0 5-46 0 0,0 8-39 0 0,1-10 21 0 0,1-1-35 0 0,0 0-57 0 0,1 3-94 0 0,1 0-73 0 0,-1 0-75 0 0,1-3-74 0 0,-2-2 164 0 0,1-1 32 0 0,-2-1 51 0 0,1 1-52 0 0,-1-1-63 0 0,0 1-73 0 0,0 0 25 0 0,-1 0-49 0 0,1 0-42 0 0,-1 1-37 0 0,0-1-146 0 0,1 1-36 0 0,-1 3-1527 0 0</inkml:trace>
  <inkml:trace contextRef="#ctx0" brushRef="#br0" timeOffset="630.79">2447 758 7568 0 0,'-3'-3'20'0'0,"0"0"40"0"0,-2-2 87 0 0,-6-5 267 0 0,8 7-309 0 0,-1 0-56 0 0,1 1-90 0 0,-13-3 79 0 0,5 0 1 0 0,2 1 71 0 0,1 1 53 0 0,2 1 40 0 0,-7 1 446 0 0,8 2-394 0 0,0 0-48 0 0,-1-1-81 0 0,5 0-78 0 0,-1 0 0 0 0,1 0 0 0 0,-1 0 0 0 0,1 0 0 0 0,0 0 0 0 0,-1 1 0 0 0,1-1 0 0 0,-1 0 0 0 0,1 1 0 0 0,0-1 0 0 0,-1 1-48 0 0,-12 12 613 0 0,11-11-532 0 0,-6 7 114 0 0,4-5-75 0 0,-1 1 1 0 0,1 1-1 0 0,0-1 1 0 0,0 1 0 0 0,-2 4-121 0 0,2-1 112 0 0,-8 16 74 0 0,4-8-108 0 0,-9 31 160 0 0,16-39-208 0 0,-4 8 59 0 0,0 1-18 0 0,2-6-23 0 0,3-8-20 0 0,0 0 1 0 0,0 0 0 0 0,0 0 0 0 0,1 0 0 0 0,0 3-29 0 0,1 17 80 0 0,-1-12-48 0 0,0-2 4 0 0,0-8-27 0 0,0 0 0 0 0,-1 0-1 0 0,1 0 1 0 0,1 0 0 0 0,-1 0-1 0 0,0 0 1 0 0,0 0 0 0 0,1 0-1 0 0,-1 0 1 0 0,1 0 0 0 0,0 0-9 0 0,9 17 12 0 0,-6-6-12 0 0,-4-11 1 0 0,0 0-1 0 0,1 1 1 0 0,-1-1 0 0 0,1 0 0 0 0,0 0-1 0 0,0 1 1 0 0,0-1 0 0 0,0 0 0 0 0,0 0-1 0 0,1 0 1 0 0,-1 0 0 0 0,0 0 0 0 0,1-1-1 0 0,0 1 0 0 0,5 6 29 0 0,-5-6-2 0 0,0 1 0 0 0,0-1 1 0 0,0 0-1 0 0,1 0 1 0 0,-1 0-1 0 0,0 0 0 0 0,1-1 1 0 0,0 1-1 0 0,-1 0 0 0 0,1-1 1 0 0,1 1-28 0 0,6-1 52 0 0,-3-1-7 0 0,6 0 5 0 0,-1-3-33 0 0,6-7-33 0 0,-5 7-14 0 0,-11 2 26 0 0,1 1 0 0 0,-1-1 1 0 0,0 1-1 0 0,1-1 1 0 0,-1 0-1 0 0,0 0 1 0 0,0 0-1 0 0,0 0 0 0 0,0 0 1 0 0,0 0-1 0 0,0-1 1 0 0,0 1-1 0 0,0-1 1 0 0,0 0 3 0 0,3-2 14 0 0,0 0 1 0 0,0 0-1 0 0,0 0 1 0 0,1 0-1 0 0,-1 1-14 0 0,1-1 24 0 0,0 1 0 0 0,-1-1 0 0 0,0 0 0 0 0,0 0 0 0 0,0-1-24 0 0,19-17 58 0 0,-6 5-116 0 0,3-10-118 0 0,-13 15 155 0 0,2-2-99 0 0,1 0-62 0 0,-1-1-53 0 0,-1 0-19 0 0,-2 6-21 0 0,-2 0 0 0 0,1-1 0 0 0,-1 0 0 0 0,0-3 275 0 0,-2 4-272 0 0,-2 1 57 0 0,-1-1 10 0 0,-1-2-43 0 0,1 1 9 0 0,0-9-306 0 0,1 2 104 0 0,0 1 104 0 0,-1 1 53 0 0,0 4 44 0 0,-1 1 0 0 0,0-1 0 0 0,-2-6 240 0 0,2 9-67 0 0,-5-20-220 0 0,1 8-113 0 0,0 0 0 0 0,-7-14 400 0 0,-1-1-173 0 0,8 20 89 0 0,1 0 1 0 0,-3-12 83 0 0,5 9-47 0 0,0 7 11 0 0,0 1 0 0 0,0-1-1 0 0,-1 1 1 0 0,0 0 0 0 0,-1-2 36 0 0,-4-13-13 0 0,2-2 38 0 0,-2-10 64 0 0,-4 3 68 0 0,7 26-43 0 0,-1-2 98 0 0,4-4 80 0 0,-1-1 37 0 0,-7 1 68 0 0,7 12 38 0 0,3 2 21 0 0,0 0 7 0 0,-3-3-39 0 0,-3-3-251 0 0,2 2-92 0 0,1 1 95 0 0,3 3-14 0 0,0 3 11 0 0,0 5 140 0 0,0 2-38 0 0,0-1-39 0 0,0 1-42 0 0,0 0-44 0 0,0 0-47 0 0,0-2-47 0 0,0 0-52 0 0,0-6 11 0 0,0 0 1 0 0,0-1 0 0 0,0 1 0 0 0,1 0-1 0 0,-1-1 1 0 0,0 1 0 0 0,1 0 0 0 0,-1-1 0 0 0,1 1-1 0 0,0-1 1 0 0,-1 1 0 0 0,1-1 0 0 0,0 1-1 0 0,0-1-15 0 0,5 12 101 0 0,0 13 66 0 0,4-5 1 0 0,-4 1-39 0 0,-5-15-75 0 0,1 0 0 0 0,1 1 0 0 0,-1-1 0 0 0,2 3-54 0 0,0-3 56 0 0,-2 0-1 0 0,1 1 1 0 0,-1-1 0 0 0,0 1-1 0 0,0-1 1 0 0,-1 4-56 0 0,6 21 197 0 0,2-9-33 0 0,-5-14-81 0 0,0 1 0 0 0,-1-1 1 0 0,-1 1-1 0 0,1 0-83 0 0,-1-1 69 0 0,1 1-1 0 0,0-1 1 0 0,1 1 0 0 0,0-1-69 0 0,-2-4 35 0 0,1 0 0 0 0,-1 0 1 0 0,0 1-1 0 0,-1-1 0 0 0,1 0 1 0 0,-1 1-1 0 0,0 0 0 0 0,0-1 1 0 0,-1 1-1 0 0,0 3-35 0 0,1-3 49 0 0,-1 1 0 0 0,1-1 0 0 0,0 0 0 0 0,0 0 0 0 0,3 5-49 0 0,1 13 122 0 0,-3-13-47 0 0,-1 1 0 0 0,0-1 1 0 0,-1 5-76 0 0,0 22 212 0 0,-1-19-69 0 0,1 0 36 0 0,0-16-149 0 0,0 0 0 0 0,1 0 1 0 0,-1 0-1 0 0,1 1 1 0 0,-1-1-1 0 0,1 0 1 0 0,1 2-31 0 0,6 13 187 0 0,-4-4-13 0 0,-5 8-22 0 0,1-14-79 0 0,0 6 62 0 0,0-4-46 0 0,0 16 90 0 0,0-7-55 0 0,0 25 99 0 0,0-19-64 0 0,0-2 43 0 0,0-23-210 0 0,0-1-34 0 0,0 1-35 0 0,1 0-18 0 0,-1-1-35 0 0,1 1-38 0 0,-1-1-45 0 0,1 0-47 0 0,0 0-45 0 0,0 0-41 0 0,1 0-37 0 0,-1-1-253 0 0,1 0-60 0 0,0-1-47 0 0,-1 1-35 0 0,1-4-1391 0 0,-1-4-1231 0 0,-1 10 3395 0 0</inkml:trace>
  <inkml:trace contextRef="#ctx0" brushRef="#br0" timeOffset="911.33">2999 695 10656 0 0,'0'0'241'0'0,"0"0"38"0"0,0 0 10 0 0,0 0-33 0 0,0 0-192 0 0,0 3-36 0 0,4 12 41 0 0,5-4 111 0 0,-7-8 17 0 0,0-1-71 0 0,-2 1-45 0 0,1 2-38 0 0,-1-2-9 0 0,0-1 31 0 0,5 6 70 0 0,1 2 79 0 0,-4 4 95 0 0,-2-1-43 0 0,1-3-74 0 0,-1-6-127 0 0,1-1-1 0 0,-1 0 0 0 0,1 1 1 0 0,0-1-1 0 0,0 0 0 0 0,0 1 1 0 0,0-1-65 0 0,6 10 283 0 0,-5-6-81 0 0,-1 1-44 0 0,0 1-12 0 0,-2 3 26 0 0,0-3-20 0 0,1 13 371 0 0,0-13-323 0 0,0 0-25 0 0,0 1-74 0 0,0-10-93 0 0,0 1 0 0 0,0 0 0 0 0,0-1 0 0 0,0 1-1 0 0,0 0 1 0 0,0-1 0 0 0,0 1 0 0 0,1 0-1 0 0,-1-1 1 0 0,0 1 0 0 0,0 0 0 0 0,1-1 0 0 0,-1 1-1 0 0,0 0 1 0 0,0-1 0 0 0,1 1 0 0 0,-1-1-1 0 0,1 1 1 0 0,-1-1 0 0 0,1 1 0 0 0,-1-1-1 0 0,1 1 1 0 0,-1-1 0 0 0,1 1 0 0 0,-1-1 0 0 0,1 0-8 0 0,0 1 6 0 0,-1-1 0 0 0,1 1 0 0 0,-1-1 0 0 0,1 0 1 0 0,-1 1-1 0 0,1-1 0 0 0,-1 1 0 0 0,1-1 1 0 0,-1 1-1 0 0,1 0 0 0 0,-1-1 0 0 0,0 1 1 0 0,1-1-1 0 0,-1 1 0 0 0,0 0 0 0 0,0-1 0 0 0,0 1 1 0 0,1 0-1 0 0,-1-1 0 0 0,0 1 0 0 0,0 0 1 0 0,0-1-1 0 0,0 1 0 0 0,0 0 0 0 0,0-1 1 0 0,0 1-8 0 0,0 11 32 0 0,0 37 206 0 0,0-47-187 0 0,0-2-130 0 0,0 0-59 0 0,0 0 96 0 0,0 0-18 0 0,0 0-27 0 0,0 0-44 0 0,1 0-21 0 0,-1 0-45 0 0,1 0-53 0 0,0 0-57 0 0,-1 0-64 0 0,1 0-59 0 0,1 0-51 0 0,-1 0-46 0 0,0 0-156 0 0,1 0-46 0 0,0 0-189 0 0,2 0-507 0 0</inkml:trace>
  <inkml:trace contextRef="#ctx0" brushRef="#br0" timeOffset="1348.47">3346 695 10080 0 0,'0'0'230'0'0,"0"0"30"0"0,0 0 18 0 0,0 1-120 0 0,3 1-83 0 0,1 2-38 0 0,2 5-27 0 0,-4-2 14 0 0,-1 1 50 0 0,-1 0 62 0 0,2 0 59 0 0,9 6 257 0 0,-11-14-434 0 0,0 0 0 0 0,1 0-1 0 0,-1 0 1 0 0,0 1 0 0 0,0-1 0 0 0,0 0 0 0 0,1 0-1 0 0,-1 1 1 0 0,0-1 0 0 0,0 0 0 0 0,0 1-1 0 0,0-1 1 0 0,0 0 0 0 0,0 0 0 0 0,1 1 0 0 0,-1-1-1 0 0,0 0 1 0 0,0 1 0 0 0,0-1 0 0 0,0 0 0 0 0,0 1-1 0 0,0-1 1 0 0,0 0 0 0 0,0 1 0 0 0,0-1 0 0 0,-1 0-18 0 0,1 26 539 0 0,0 1-92 0 0,0-4-129 0 0,0 0-36 0 0,0 54 538 0 0,0-43-435 0 0,0 1 83 0 0,0-18-194 0 0,0 0 33 0 0,0-16-299 0 0,0-1 1 0 0,0 1-1 0 0,0-1 1 0 0,0 1-1 0 0,0-1 1 0 0,0 1-1 0 0,0-1 1 0 0,0 1-1 0 0,0-1 1 0 0,0 1 0 0 0,0-1-1 0 0,0 1 1 0 0,0-1-1 0 0,0 1 1 0 0,1-1-1 0 0,-1 1 1 0 0,0-1-1 0 0,0 1 1 0 0,0-1 0 0 0,1 1-1 0 0,-1-1 1 0 0,0 0-1 0 0,1 1 1 0 0,-1-1-1 0 0,0 1 1 0 0,1-1-1 0 0,-1 0 1 0 0,1 1-1 0 0,-1-1 1 0 0,0 0 0 0 0,1 0-1 0 0,-1 1 1 0 0,1-1-1 0 0,-1 0 1 0 0,1 0-1 0 0,-1 1 1 0 0,1-1-1 0 0,-1 0 1 0 0,1 0 0 0 0,-1 0-1 0 0,1 0 1 0 0,-1 0-1 0 0,1 0 1 0 0,-1 0-1 0 0,1 0 1 0 0,0 0-9 0 0,1 0 214 0 0,-2 0 2 0 0,0 0 10 0 0,0 0 39 0 0,0 0 20 0 0,0 0 3 0 0,0-3-21 0 0,0 1-231 0 0,1 1 0 0 0,-1-1-1 0 0,1 0 1 0 0,-1 0 0 0 0,1 1 0 0 0,-1-1-1 0 0,1 0 1 0 0,0 1 0 0 0,0-1-1 0 0,0 1 1 0 0,1-2-36 0 0,0-1 40 0 0,0 0-36 0 0,1-7 82 0 0,-3-2-44 0 0,0 3-31 0 0,4-14 29 0 0,11-16-26 0 0,-5 15-15 0 0,-4 7 1 0 0,-5 14 0 0 0,0 0 0 0 0,0 0 0 0 0,1 1 0 0 0,-1-1 0 0 0,1 0 0 0 0,2-3 0 0 0,9-14 0 0 0,-11 17 0 0 0,0 0 0 0 0,0 0 0 0 0,1 0 0 0 0,0 0 0 0 0,0 0 0 0 0,1-1 0 0 0,-2 3 0 0 0,0-1 0 0 0,0 0 0 0 0,0 0 0 0 0,0 0 0 0 0,-1 0 0 0 0,1-1 0 0 0,-1 2 0 0 0,0 0 0 0 0,0 0 0 0 0,0 1 0 0 0,0-1 0 0 0,0 0 0 0 0,0 0 0 0 0,1 1 0 0 0,-1-1 0 0 0,0 1 0 0 0,1-1 0 0 0,-1 1 0 0 0,1 0 0 0 0,0-1 0 0 0,9-3 0 0 0,-9 4 0 0 0,0 0 0 0 0,1 0 0 0 0,-1 0 0 0 0,0-1 0 0 0,0 1 0 0 0,0 0 0 0 0,0-1 0 0 0,0 0 0 0 0,0 0 0 0 0,0 1 0 0 0,0-1 0 0 0,1 0 0 0 0,-1 1 0 0 0,0-1 0 0 0,1 1 0 0 0,0-1 0 0 0,-1 1 0 0 0,1 0 0 0 0,-1 0 0 0 0,1 1 0 0 0,0-1 0 0 0,0 1 0 0 0,0-1 0 0 0,-1 1 0 0 0,1 0 0 0 0,0 0 0 0 0,0 0 0 0 0,0 0 0 0 0,2 1 0 0 0,3-1 0 0 0,-6 0-5 0 0,0 0-1 0 0,-1 0 0 0 0,1 0 0 0 0,0 1 1 0 0,-1-1-1 0 0,1 1 0 0 0,0-1 0 0 0,-1 1 1 0 0,1 0-1 0 0,0-1 0 0 0,-1 1 0 0 0,1 0 1 0 0,-1 0-1 0 0,0 0 6 0 0,7 4-2 0 0,7 0-41 0 0,1 8 32 0 0,-8-6 11 0 0,-5-4 0 0 0,1 1 0 0 0,-1-1 0 0 0,0 0 0 0 0,0 1 0 0 0,-1 0 0 0 0,1 0 0 0 0,13 27 0 0 0,-11 1 0 0 0,0-24 0 0 0,-4-7 0 0 0,0 1 0 0 0,0-1 0 0 0,0 0 0 0 0,-1 1 0 0 0,1-1 0 0 0,0 1 0 0 0,-1 0 0 0 0,1-1 0 0 0,-1 1 0 0 0,1-1 0 0 0,-1 1 0 0 0,0 0 0 0 0,0-1 0 0 0,0 1 0 0 0,0 0 0 0 0,0 0 0 0 0,1-1 0 0 0,-1 1 0 0 0,0 0 0 0 0,1-1 0 0 0,-1 1 0 0 0,1-1 0 0 0,-1 1 0 0 0,1 0 0 0 0,0-1 0 0 0,0 1 0 0 0,0-1 0 0 0,-1 0 0 0 0,2 1 0 0 0,2 6 0 0 0,-1 8 0 0 0,-3-9 0 0 0,0-5 0 0 0,-1 0 0 0 0,1 0 0 0 0,0 0 0 0 0,1 1 0 0 0,-1-1 0 0 0,0 0 0 0 0,1 0 0 0 0,-1 0 0 0 0,1 0 0 0 0,0 1 0 0 0,4 5 0 0 0,-4-6-4 0 0,0-1 0 0 0,-1 0 1 0 0,1 1-1 0 0,0-1 0 0 0,0 1 0 0 0,-1-1 1 0 0,1 1-1 0 0,-1 0 0 0 0,1-1 0 0 0,-1 1 0 0 0,0 0 1 0 0,1-1-1 0 0,-1 1 0 0 0,0 0 4 0 0,0 14-21 0 0,0-7-39 0 0,2-3-80 0 0,-1-4 20 0 0,0-1 55 0 0,2 3 13 0 0,-3-3 16 0 0,2 1-96 0 0,-1-1 17 0 0,0 0-39 0 0,1 0-57 0 0,-1 1-57 0 0,1 0-65 0 0,0 0-72 0 0,11 11-709 0 0</inkml:trace>
  <inkml:trace contextRef="#ctx0" brushRef="#br0" timeOffset="1922.42">4498 742 8088 0 0,'2'-2'182'0'0,"9"-9"29"0"0,-12 11-20 0 0,0-1-84 0 0,-2-1-56 0 0,-1 1-37 0 0,2 0 32 0 0,2 0-43 0 0,-1 0 0 0 0,1 1-1 0 0,0-1 1 0 0,-1 0 0 0 0,1 0-1 0 0,0 0 1 0 0,0 1 0 0 0,0-1-1 0 0,-1 0 1 0 0,1 0 0 0 0,0 0-1 0 0,0 0 1 0 0,0 0 0 0 0,1 0-3 0 0,-1 0 0 0 0,0 0 0 0 0,0 0 0 0 0,0 0 0 0 0,0 1 0 0 0,0-1 0 0 0,0 0 0 0 0,-1 0 0 0 0,1 0 0 0 0,0 0 0 0 0,0 0 0 0 0,-1 1 0 0 0,1-1 0 0 0,0 0 0 0 0,-1 0 0 0 0,-4-2 11 0 0,-1 0 68 0 0,4 1 64 0 0,0-2-10 0 0,1 1 22 0 0,-1 1 27 0 0,0 1-12 0 0,-1 1 54 0 0,-1-1 66 0 0,-1 1 76 0 0,-5 0 111 0 0,-2 0-95 0 0,1 0-93 0 0,-16 0 322 0 0,13 3-275 0 0,-6 10 210 0 0,1 5-42 0 0,8-5-241 0 0,3-4-131 0 0,1-2-59 0 0,-20 23 316 0 0,16-14-238 0 0,4-1-41 0 0,-2 6 102 0 0,-1-3-78 0 0,-2 6 16 0 0,6-8-22 0 0,1 2-34 0 0,0-5-31 0 0,4-9-29 0 0,0 0 1 0 0,0 0 0 0 0,0 0-1 0 0,1 0 1 0 0,0 3-35 0 0,1 18 114 0 0,-1-14-81 0 0,0 0-17 0 0,0-9-10 0 0,0 0-1 0 0,0 0 0 0 0,0 0 0 0 0,0 0 0 0 0,0 0 0 0 0,0 0 0 0 0,1 0 0 0 0,-1-1 0 0 0,1 1 0 0 0,-1 0 0 0 0,1 1-5 0 0,4 5 9 0 0,-4-7-8 0 0,0 0 0 0 0,0 1 0 0 0,0-1 0 0 0,-1 1 0 0 0,1-1 0 0 0,0 1 0 0 0,-1-1 0 0 0,1 1 0 0 0,-1 0 0 0 0,0-1 0 0 0,1 1 0 0 0,-1 0 0 0 0,0-1 0 0 0,0 1-1 0 0,1 0 4 0 0,-1-1 0 0 0,0 0 0 0 0,1 1 0 0 0,0-1 0 0 0,-1 1 0 0 0,1-1 0 0 0,0 0 0 0 0,0 1 0 0 0,0-1 0 0 0,0 0 0 0 0,0 0 1 0 0,0 0-1 0 0,0 0 0 0 0,0 0 0 0 0,0 0 0 0 0,0 0 0 0 0,0 0 0 0 0,1 0 0 0 0,-1-1 0 0 0,0 1 0 0 0,1 0 0 0 0,-1-1 0 0 0,1 1 1 0 0,1 0-6 0 0,2 1 17 0 0,-3-1-9 0 0,0-1 0 0 0,1 1 0 0 0,-1-1 0 0 0,0 1 0 0 0,0-1 0 0 0,1 0 0 0 0,-1 0 0 0 0,1 0 0 0 0,1 0-7 0 0,0 0 32 0 0,1-3 25 0 0,-2 0-54 0 0,16-15 140 0 0,-12 13-118 0 0,-2 2-7 0 0,-5 3-15 0 0,1 0-1 0 0,0 0 1 0 0,-1-1-1 0 0,1 1 0 0 0,0 0 1 0 0,-1-1-1 0 0,1 1 1 0 0,-1 0-1 0 0,1-1 1 0 0,-1 1-1 0 0,1-1 0 0 0,-1 1 1 0 0,1-1-1 0 0,-1 1 1 0 0,1-1-1 0 0,-1 0 0 0 0,0 1 1 0 0,1-1-1 0 0,-1 1 1 0 0,0-1-1 0 0,0 0 0 0 0,1 0-2 0 0,1-4 8 0 0,0 3 6 0 0,0-1 0 0 0,0 0-1 0 0,0 1 1 0 0,0-1 0 0 0,1 1-1 0 0,-1 0 1 0 0,2-1-14 0 0,-2 1 6 0 0,1 0 1 0 0,-1 0-1 0 0,0-1 0 0 0,0 1 0 0 0,1-1 1 0 0,-1 1-1 0 0,-1-1 0 0 0,1 1 1 0 0,0-1-1 0 0,0-3-6 0 0,0-11 39 0 0,-2 14-33 0 0,0-1 0 0 0,0 1 0 0 0,0 0 1 0 0,0-1-1 0 0,1 1 0 0 0,0 0 0 0 0,-1 0 0 0 0,2-1-6 0 0,2-6 24 0 0,-3 7-18 0 0,1 0 0 0 0,-1 0 1 0 0,0 0-1 0 0,0-1 0 0 0,0 1 1 0 0,-1 0-1 0 0,1 0 0 0 0,-1 0 0 0 0,1-1 1 0 0,-1-1-7 0 0,0 1 8 0 0,0 0 0 0 0,1 0-1 0 0,0 0 1 0 0,-1 0 0 0 0,2 0 0 0 0,-1 0 0 0 0,0 1 0 0 0,1-1 0 0 0,-1 0-1 0 0,3-2-7 0 0,0-8 43 0 0,-6-3-26 0 0,1-1-1 0 0,5 4 22 0 0,9-2-28 0 0,0 0-10 0 0,-10 3-10 0 0,-3 11-12 0 0,3 4 1 0 0,10 11 10 0 0,0 3-5 0 0,-8-5-28 0 0,-4-9 38 0 0,0 0 0 0 0,0 0 1 0 0,0 1-1 0 0,0-1 0 0 0,1 0 1 0 0,-1 0-1 0 0,1 0 0 0 0,-1 0 0 0 0,1 0 6 0 0,0-1-4 0 0,-1 0 0 0 0,0 0 0 0 0,0 0 0 0 0,1 0 0 0 0,-1 1 0 0 0,0-1 0 0 0,0 0 0 0 0,-1 1 0 0 0,1-1 0 0 0,0 0 0 0 0,0 1 0 0 0,-1-1 0 0 0,1 1 0 0 0,0-1 0 0 0,-1 1 0 0 0,0 0 0 0 0,1-1 0 0 0,-1 1 0 0 0,0-1 0 0 0,0 1 0 0 0,0 0 0 0 0,0-1 0 0 0,0 1 4 0 0,0 0-3 0 0,0 1 0 0 0,0-1 0 0 0,0 0 0 0 0,0 1 0 0 0,0-1 0 0 0,1 1-1 0 0,-1-1 1 0 0,1 0 0 0 0,0 1 0 0 0,0-1 0 0 0,0 0 0 0 0,0 0-1 0 0,0 0 1 0 0,0 0 0 0 0,0 0 0 0 0,1 0 0 0 0,-1 0 0 0 0,1 0-1 0 0,0 1 4 0 0,0-2 0 0 0,-1 1 0 0 0,1 0 0 0 0,-1 0 0 0 0,0 0 0 0 0,1 0 0 0 0,-1 0 0 0 0,0 0 0 0 0,0 0 0 0 0,-1 0 0 0 0,1 1 0 0 0,0-1 0 0 0,-1 0 0 0 0,1 0 0 0 0,-1 1 0 0 0,1 0 0 0 0,1 10 0 0 0,10 22 1 0 0,-9-26 1 0 0,1 1 0 0 0,-2-1 0 0 0,1 1 0 0 0,-1-1 0 0 0,-1 1 0 0 0,0 0 0 0 0,0 1-2 0 0,3 24 61 0 0,4 3 45 0 0,-7-35-94 0 0,1 6 26 0 0,-1-1 1 0 0,0 1-1 0 0,0-1 1 0 0,-1 1-1 0 0,0 2-38 0 0,-1 12 138 0 0,0-5 24 0 0,1 0 74 0 0,0-6-116 0 0,1-4-18 0 0,-1 1 0 0 0,-1-1 0 0 0,1 0 0 0 0,-3 8-102 0 0,-7 15 194 0 0,6-12-97 0 0,3-15-69 0 0,0 1 1 0 0,0 0-1 0 0,0 0 1 0 0,-1-1-1 0 0,0 1 0 0 0,0 0 1 0 0,0-1-1 0 0,-1 1-28 0 0,-27 44 461 0 0,13-17-112 0 0,12-22-189 0 0,-1-1 0 0 0,0-1 1 0 0,0 1-1 0 0,-6 5-160 0 0,-1 0 137 0 0,1-1-109 0 0,-13 12 72 0 0,-1 0-33 0 0,8-7-14 0 0,11-11-42 0 0,-1 0 0 0 0,0 0 0 0 0,0-1 0 0 0,-1 0 0 0 0,1-1 0 0 0,-4 2-11 0 0,8-5 1 0 0,-2 0 5 0 0,1 1 0 0 0,-1 0 0 0 0,1 1 0 0 0,0-1 0 0 0,0 1-1 0 0,0 0 1 0 0,-4 5-6 0 0,5-5-20 0 0,0 0 0 0 0,0-1 0 0 0,0 1-1 0 0,-1-1 1 0 0,-3 2 20 0 0,-21 3-157 0 0,15-1 40 0 0,7-4 48 0 0,2-1-15 0 0,1 0-23 0 0,0-2-43 0 0,0 0-15 0 0,0 0-42 0 0,0-1-47 0 0,0-1-52 0 0,-12-9-927 0 0,1 9-57 0 0</inkml:trace>
  <inkml:trace contextRef="#ctx0" brushRef="#br0" timeOffset="2209.5">3377 32 11920 0 0,'-2'0'266'0'0,"-10"3"22"0"0,-2 8 58 0 0,11-9-154 0 0,3-2-91 0 0,0 0-39 0 0,0 0-13 0 0</inkml:trace>
  <inkml:trace contextRef="#ctx0" brushRef="#br0" timeOffset="2969.65">5523 506 5904 0 0,'0'0'132'0'0,"0"0"17"0"0,0 0 11 0 0,-3 2-21 0 0,-3 3-84 0 0,-5 1-102 0 0,1 0 37 0 0,3-2 82 0 0,1 1 68 0 0,-1 1 92 0 0,1-1-26 0 0,-7 2 194 0 0,-3 2 94 0 0,6-1-239 0 0,1-1-49 0 0,-5 1 145 0 0,-1 1-2 0 0,6-2-160 0 0,-11 13 230 0 0,-6 6 131 0 0,9-9-216 0 0,7-5-155 0 0,2-1-33 0 0,2 0-41 0 0,1 0-50 0 0,-1 7 79 0 0,5-14-107 0 0,0 0 1 0 0,0 0 0 0 0,-1-1-1 0 0,1 1 1 0 0,-1 0 0 0 0,-2 3-28 0 0,-2 1 51 0 0,5-7-37 0 0,0 0-1 0 0,0 0 0 0 0,0 1 0 0 0,0-1 0 0 0,0 1 0 0 0,1-1 1 0 0,-1 1-1 0 0,0-1 0 0 0,1 1 0 0 0,-1-1 0 0 0,1 1 1 0 0,-1 0-1 0 0,1-1 0 0 0,0 1 0 0 0,0 0 0 0 0,0 0-13 0 0,0 0 18 0 0,-1 0 0 0 0,1 0 0 0 0,-1 1 0 0 0,1-1 0 0 0,-1 0 0 0 0,0 0-1 0 0,0 0 1 0 0,1 0 0 0 0,-2 0 0 0 0,0 2-18 0 0,1-2 19 0 0,0 0 0 0 0,0 0-1 0 0,0 0 1 0 0,0 0 0 0 0,0 0 0 0 0,0 1 0 0 0,1-1-1 0 0,-1 2-18 0 0,1-3 13 0 0,0 1-1 0 0,0-1 1 0 0,0 0-1 0 0,0 1 1 0 0,1-1-1 0 0,-1 0 1 0 0,0 1-1 0 0,1-1 1 0 0,-1 0-1 0 0,1 0 1 0 0,0 2-13 0 0,9 10 135 0 0,-7-10-18 0 0,-2 1-51 0 0,-2 5-20 0 0,1-7-10 0 0,0-1-28 0 0,0 0 0 0 0,0 1 1 0 0,1-1-1 0 0,-1 0 0 0 0,0 0 1 0 0,1 0-1 0 0,-1 0 0 0 0,1 0 0 0 0,-1-1 1 0 0,1 1-1 0 0,-1 0 0 0 0,1 0 0 0 0,-1 0 1 0 0,1 0-1 0 0,0 0 0 0 0,0-1 0 0 0,0 1 1 0 0,-1 0-1 0 0,1-1 0 0 0,0 1 0 0 0,0-1 1 0 0,0 1-1 0 0,0-1 0 0 0,0 1 1 0 0,0-1-1 0 0,0 1-8 0 0,11 6 72 0 0,-9-4 11 0 0,1-2-36 0 0,5-2-1 0 0,-7 1-13 0 0,3 0 1 0 0,1 1-1 0 0,-1-2 1 0 0,0 1 0 0 0,1 0-1 0 0,-1-1 1 0 0,0 0 0 0 0,0 0 0 0 0,1-1-1 0 0,-1 1 1 0 0,0-1 0 0 0,-1 0-1 0 0,1-1 1 0 0,0 1 0 0 0,0-1-1 0 0,-1 0 1 0 0,0 0 0 0 0,1 0 0 0 0,0-2-34 0 0,19-13 135 0 0,-3 2-50 0 0,13-29 87 0 0,7 0 38 0 0,-19 14-116 0 0,7-3 38 0 0,-24 18-120 0 0,8 0-12 0 0,0 6 0 0 0,-10 15 0 0 0,0 0 0 0 0,8 22 0 0 0,-10-18 0 0 0,2 3 0 0 0,2-4 0 0 0,-4-7 0 0 0,0 1 0 0 0,0-1 0 0 0,0 0 0 0 0,0 1 0 0 0,-1-1 0 0 0,1 1 0 0 0,0 0 0 0 0,-1-1 0 0 0,0 1 0 0 0,1-1 0 0 0,-1 1 0 0 0,0 0 0 0 0,0-1 0 0 0,0 1 0 0 0,1 0 0 0 0,-1 0 0 0 0,0-1 0 0 0,0 1 0 0 0,0 0 0 0 0,1-1 0 0 0,-1 1 0 0 0,1-1 0 0 0,0 1 0 0 0,-1 0 0 0 0,1-1 0 0 0,0 1 0 0 0,0-1 0 0 0,0 0 0 0 0,0 1 0 0 0,4 6 0 0 0,26 55 0 0 0,-28-54 0 0 0,-3-9 0 0 0,0 1 0 0 0,0-1 0 0 0,0 0 0 0 0,0 0 0 0 0,0 1 0 0 0,0-1 0 0 0,0 0 0 0 0,0 0 0 0 0,0 1 0 0 0,1-1 0 0 0,-1 0 0 0 0,0 0 0 0 0,0 0 0 0 0,0 1 0 0 0,0-1 0 0 0,0 0 0 0 0,1 0 0 0 0,-1 0 0 0 0,0 1 0 0 0,0-1 0 0 0,0 0 0 0 0,1 0 0 0 0,-1 0 0 0 0,0 0 0 0 0,0 0 0 0 0,1 1 0 0 0,24 12 0 0 0,-23-12 0 0 0,12 4 0 0 0,-10 2 0 0 0,-4-7 0 0 0,0 1 0 0 0,1-1 0 0 0,-1 1 0 0 0,0-1 0 0 0,0 0 0 0 0,1 1 0 0 0,-1-1 0 0 0,0 0 0 0 0,1 1 0 0 0,-1-1 0 0 0,1 0 0 0 0,-1 1 0 0 0,0-1 0 0 0,1 0 0 0 0,-1 1 0 0 0,1-1 0 0 0,-1 0 0 0 0,1 0 0 0 0,-1 0 0 0 0,1 0 0 0 0,-1 1 0 0 0,1-1 0 0 0,-1 0 0 0 0,1 0 0 0 0,-1 0 0 0 0,1 0 0 0 0,-1 0 0 0 0,1 0 0 0 0,-1 0 0 0 0,1 0 0 0 0,-1 0 0 0 0,1-1 0 0 0,2 1 49 0 0,1 0-120 0 0,-1 0-85 0 0,0 0-91 0 0,0 0-94 0 0,1 0-96 0 0,-1 0-100 0 0,0 1-103 0 0,0 0-105 0 0,-1 0-109 0 0,5 3-906 0 0,2 5-1013 0 0,-9-9 2773 0 0</inkml:trace>
  <inkml:trace contextRef="#ctx0" brushRef="#br0" timeOffset="3632.91">6864 111 8808 0 0,'0'0'197'0'0,"0"0"24"0"0,0 0 19 0 0,0 0-2 0 0,0 3-68 0 0,-1 4-82 0 0,-7 7 171 0 0,4-6-200 0 0,0 8 181 0 0,4 13 161 0 0,1-8-120 0 0,0-14-187 0 0,0 1-1 0 0,0-1 0 0 0,0 0 1 0 0,3 7-94 0 0,-2-6 102 0 0,0 0 0 0 0,0 0 0 0 0,-1 0 0 0 0,0 9-102 0 0,-1-10 75 0 0,1 1 0 0 0,0 0 0 0 0,1 0 0 0 0,-1-1 0 0 0,2 2-75 0 0,-1-2 67 0 0,0 1 0 0 0,-1 0 0 0 0,1 0 0 0 0,-2-1 0 0 0,1 2-67 0 0,-1 10 124 0 0,-1-5-20 0 0,2 1 0 0 0,0 0 0 0 0,0 1-104 0 0,5 11 128 0 0,1 2 53 0 0,6 33 250 0 0,-10-25-220 0 0,-2-30-149 0 0,-1 0 0 0 0,1-1 0 0 0,0 1-1 0 0,0-1 1 0 0,1 1 0 0 0,1 3-62 0 0,2 6 124 0 0,0 16 124 0 0,-1-16-121 0 0,-1-9-53 0 0,-2 0-1 0 0,1 0 1 0 0,-1 0 0 0 0,0-1 0 0 0,0 4-74 0 0,0 8 238 0 0,1-4-46 0 0,2-1-45 0 0,-1-2-47 0 0,0-4-57 0 0,0 11 79 0 0,-4-16-114 0 0,1-1 1 0 0,0 1-1 0 0,1-1 1 0 0,-1 0-1 0 0,0 1 1 0 0,0-1-1 0 0,1 1 0 0 0,-1-1 1 0 0,0 0-1 0 0,1 1-8 0 0,4 6 40 0 0,2 5 16 0 0,-6-7 3 0 0,-1 2 37 0 0,0-7-110 0 0,0 1 38 0 0,0 1 123 0 0,0-2 153 0 0,-1 0 263 0 0,1-2-293 0 0,1 0-47 0 0,-1 0-114 0 0,0-1-41 0 0,1 1-50 0 0,-1-1-40 0 0,1 1-45 0 0,0-1-50 0 0,4-6 193 0 0,-4 6-66 0 0,0 1 0 0 0,0 0-1 0 0,0-1 1 0 0,-1 1 0 0 0,1-1 0 0 0,0 1 0 0 0,-1-1 0 0 0,1 0 0 0 0,-1 1-1 0 0,1-1 1 0 0,-1 1 0 0 0,0-1 0 0 0,0 0 0 0 0,0 0-10 0 0,0 1 3 0 0,0-1 0 0 0,1 1 0 0 0,-1-1 1 0 0,0 0-1 0 0,1 1 0 0 0,-1-1 0 0 0,1 1 0 0 0,-1-1 1 0 0,1 1-1 0 0,-1-1 0 0 0,1 1 0 0 0,0 0 1 0 0,0-1-4 0 0,5-11 35 0 0,-5 9-32 0 0,0 0-1 0 0,0-1 1 0 0,-1 1 0 0 0,0 0 0 0 0,0-4-3 0 0,0 4 2 0 0,0 0 0 0 0,0-1 0 0 0,1 1 0 0 0,-1 0 0 0 0,2-4-2 0 0,8-13 43 0 0,-5-8-33 0 0,1 11-10 0 0,0 0 0 0 0,0 0 0 0 0,5-7 0 0 0,-2 5 0 0 0,-8 15 0 0 0,1 0 0 0 0,0 1 0 0 0,0-1 0 0 0,1 1 0 0 0,-1-1 0 0 0,1 1 0 0 0,0 0 0 0 0,2-3 0 0 0,71-69-13 0 0,-76 76 11 0 0,1 0 0 0 0,-1-1 0 0 0,0 1 0 0 0,0 0 0 0 0,1 0 0 0 0,-1 0 0 0 0,0-1 0 0 0,0 1 0 0 0,1 0 0 0 0,-1 0 0 0 0,0 0 0 0 0,1 0-1 0 0,-1 0 1 0 0,0-1 0 0 0,0 1 0 0 0,1 0 0 0 0,-1 0 0 0 0,0 0 0 0 0,1 0 0 0 0,-1 0 0 0 0,0 0 0 0 0,1 0 0 0 0,-1 0 0 0 0,0 0 0 0 0,1 0 0 0 0,-1 0 2 0 0,58 0-14 0 0,-56 1 13 0 0,-1-1 1 0 0,1 0-1 0 0,0 0 0 0 0,0 1 0 0 0,-1-1 0 0 0,1 1 0 0 0,0-1 0 0 0,-1 1 0 0 0,1 0 0 0 0,0 0 0 0 0,-1 0 0 0 0,1 0 0 0 0,-1 0 0 0 0,0 0 0 0 0,1 0 0 0 0,-1 0 0 0 0,0 0 0 0 0,1 1 0 0 0,-1-1 1 0 0,15 12-62 0 0,-5-8 42 0 0,-9-4 12 0 0,0 0 0 0 0,0 0-1 0 0,1 0 1 0 0,-1 1-1 0 0,0-1 1 0 0,0 1-1 0 0,0-1 1 0 0,0 1-1 0 0,0 0 9 0 0,5 5-12 0 0,-5-5 11 0 0,1 0 1 0 0,-1 0 0 0 0,0 0-1 0 0,0 0 1 0 0,0 1 0 0 0,0-1-1 0 0,0 1 1 0 0,-1-1 0 0 0,1 1-1 0 0,0 1 1 0 0,1 9 0 0 0,-3-11 0 0 0,1 1 0 0 0,-1-1 0 0 0,1 0 0 0 0,0 0 0 0 0,-1 1 0 0 0,1-1 0 0 0,0 0 0 0 0,0 0 0 0 0,1 0 0 0 0,-1 0 0 0 0,0 0 0 0 0,1 0 0 0 0,-1 0 0 0 0,1 0 0 0 0,0-1 0 0 0,-1 1 0 0 0,0-1 0 0 0,1 1 0 0 0,-1 0 0 0 0,0-1 0 0 0,0 1 0 0 0,0 0 0 0 0,0 0 0 0 0,0 0 0 0 0,0 0 0 0 0,-1 0 0 0 0,1 1 0 0 0,1 28 0 0 0,-2-21 0 0 0,0-1 0 0 0,1-6 0 0 0,-1 0 0 0 0,0 0 0 0 0,1 0 0 0 0,-1 0 0 0 0,-1 0 0 0 0,1 0 0 0 0,0 0 0 0 0,-1 0 0 0 0,0 0 0 0 0,0 0 0 0 0,0 0 0 0 0,-3 6 3 0 0,-2 0-1 0 0,1 0 0 0 0,-1-1 0 0 0,0 1 1 0 0,-1-1-1 0 0,-3 3-2 0 0,7-8 10 0 0,1 0-1 0 0,0-1 1 0 0,0 1 0 0 0,1 0 0 0 0,-1 0 0 0 0,0 2-10 0 0,1-4 4 0 0,0 1 1 0 0,1 0 0 0 0,-1 0 0 0 0,0 0-1 0 0,-1 0 1 0 0,1-1 0 0 0,0 1-1 0 0,0-1 1 0 0,-1 1 0 0 0,1-1-1 0 0,-1 1 1 0 0,0-1 0 0 0,0 1-5 0 0,-45 19 21 0 0,31-8 22 0 0,8-4-35 0 0,6-7-5 0 0,1 0 1 0 0,0-1-1 0 0,-1 1 1 0 0,1 0-1 0 0,-1-1 1 0 0,0 0 0 0 0,0 1-1 0 0,1-1 1 0 0,-1 0-1 0 0,0 0 1 0 0,0 0-1 0 0,0 0 1 0 0,0 0-1 0 0,0 0 1 0 0,0 0 0 0 0,0-1-1 0 0,0 1 1 0 0,-1-1-1 0 0,1 0 1 0 0,0 1-1 0 0,-1-1-3 0 0,-1 0 2 0 0,0 0-1 0 0,0 1 0 0 0,0 0 0 0 0,0-1 0 0 0,0 2 0 0 0,0-1 0 0 0,1 0 0 0 0,-1 1 0 0 0,0-1 0 0 0,-2 3-1 0 0,-8 0 38 0 0,-8-5-23 0 0,14 0-15 0 0,5 1 1 0 0,1 0-1 0 0,0 0 0 0 0,0 0 1 0 0,0-1-1 0 0,0 1 0 0 0,0-1 1 0 0,0 1-1 0 0,0-1 0 0 0,0 0 0 0 0,0 0 1 0 0,0 0-1 0 0,1 0 0 0 0,-2-1 0 0 0,2 2-3 0 0,0-1-1 0 0,-1 0 0 0 0,1 0 0 0 0,0 1 1 0 0,-1-1-1 0 0,1 1 0 0 0,0-1 0 0 0,-1 1 0 0 0,1-1 1 0 0,-1 1-1 0 0,1 0 0 0 0,-2 0 4 0 0,-2-3-208 0 0,-8-7-48 0 0,0 1-35 0 0,11 5 118 0 0,1 1 41 0 0,1-1-33 0 0,0 1-42 0 0,0-2-49 0 0,0-2-129 0 0,0-8-810 0 0,0-1-47 0 0</inkml:trace>
  <inkml:trace contextRef="#ctx0" brushRef="#br0" timeOffset="3931.99">7621 585 10800 0 0,'0'2'241'0'0,"0"2"-160"0"0,0-1 1 0 0,1 1-1 0 0,-1-1 1 0 0,1 1-1 0 0,-1-1 1 0 0,1 0-1 0 0,0 1-81 0 0,3 4 156 0 0,1-2-45 0 0,-2-2-39 0 0,-2-1-39 0 0,-1 6-40 0 0,-1-6 15 0 0,1-1-8 0 0,0-1 0 0 0,1 1 1 0 0,-1 0-1 0 0,0 0 0 0 0,1-1 1 0 0,-1 1-1 0 0,1 0 0 0 0,-1-1 0 0 0,1 1 1 0 0,0 0-1 0 0,0-1 0 0 0,0 1 1 0 0,0-1-1 0 0,2 4 41 0 0,-1 1 53 0 0,0 0 69 0 0,-1 1 87 0 0,-2 5 223 0 0,2 14 532 0 0,1-17-606 0 0,3-1-171 0 0,2 5 92 0 0,-5-2-76 0 0,-1 0-7 0 0,5 1 6 0 0,1 1-5 0 0,-6 1-19 0 0,2 9-53 0 0,-2-21-160 0 0,-1 0 0 0 0,1-1 0 0 0,0 1-1 0 0,-1 0 1 0 0,1-1 0 0 0,0 1 0 0 0,0-1 0 0 0,0 1-1 0 0,0-1 1 0 0,2 2-6 0 0,0 4 100 0 0,-3 2-76 0 0,-1-7-8 0 0,1-1-199 0 0,0 0 58 0 0,0-1 53 0 0,0 1 44 0 0,0 0 67 0 0,0 0 79 0 0,0 1 451 0 0,0-1-481 0 0,0-1-35 0 0,0 1-47 0 0,0-1-58 0 0,0 1-70 0 0,0-1-81 0 0,0 1-56 0 0,0 0-82 0 0,0-1-88 0 0,0 1-98 0 0,0 0-105 0 0,0-1-113 0 0,0 1-121 0 0,0 0 385 0 0,0-1-33 0 0,0 0-1460 0 0,0 0-1124 0 0</inkml:trace>
  <inkml:trace contextRef="#ctx0" brushRef="#br0" timeOffset="4179.72">7653 285 11000 0 0,'0'0'248'0'0,"0"0"34"0"0,0 0 21 0 0,0 0-34 0 0,0 0-147 0 0,0 0 24 0 0,0 0 29 0 0,0 0-137 0 0,0 0-95 0 0,0 0-81 0 0,0 0-114 0 0,0 0-134 0 0,0 0-119 0 0,0 0 62 0 0,0 0-46 0 0,0 0-583 0 0,0 0-467 0 0,0 0-883 0 0</inkml:trace>
  <inkml:trace contextRef="#ctx0" brushRef="#br0" timeOffset="4723.6">8016 364 8840 0 0,'0'0'197'0'0,"0"0"24"0"0,0 0 19 0 0,0 2-29 0 0,1 5-167 0 0,4-3-37 0 0,2 1-15 0 0,0 6 43 0 0,0 3 69 0 0,-5-10-38 0 0,7 16 182 0 0,4 6 107 0 0,-1-6-23 0 0,-6-11-192 0 0,9 13 179 0 0,-7-6-22 0 0,-5-3-117 0 0,-2-9-127 0 0,0 0 0 0 0,1 0 0 0 0,-1 0 0 0 0,1 0 0 0 0,0-1 0 0 0,-1 1 0 0 0,2 0 0 0 0,-1-1-53 0 0,8 19 156 0 0,-7-11-63 0 0,3 1 54 0 0,4 7 55 0 0,-5 7 46 0 0,0-15-107 0 0,3 4 123 0 0,1 0 2 0 0,-4-4-123 0 0,-3 12 85 0 0,-2-12-91 0 0,0 0 42 0 0,3 4 74 0 0,7-1 39 0 0,-8-12-155 0 0,-1-1-35 0 0,0 2 15 0 0,0-1-80 0 0,-3 2-24 0 0,2-3 33 0 0,-1 1 66 0 0,1 0 93 0 0,1-2-60 0 0,-1 1 34 0 0,-3 2-31 0 0,2-2-97 0 0,0 0-51 0 0,-3 2-40 0 0,1-1 100 0 0,2 0 8 0 0,0-1 33 0 0,0 1 39 0 0,0-1 45 0 0,-1-3-89 0 0,-1-1-76 0 0,2 3-16 0 0,1-1 1 0 0,-1 0-1 0 0,0 0 1 0 0,0 1-1 0 0,1-1 1 0 0,-1 0-1 0 0,0 0 1 0 0,1 0-1 0 0,-1 0 1 0 0,1 0-1 0 0,-1 0 1 0 0,1 0-1 0 0,0 0 1 0 0,-1 0-1 0 0,1 0 1 0 0,0 0-5 0 0,-2-44 100 0 0,3 40-94 0 0,-1 1-1 0 0,1 0 0 0 0,-1 0 0 0 0,1 0 0 0 0,0 0 0 0 0,1 0 0 0 0,-1 0 0 0 0,2-3-5 0 0,6-17 23 0 0,-3 11-23 0 0,1 0 0 0 0,1 0 0 0 0,8-10 0 0 0,-8 12 0 0 0,-3 2 0 0 0,1 1 0 0 0,0 0 0 0 0,0 0 0 0 0,1 0 0 0 0,0 1 0 0 0,0 0 0 0 0,1 1 0 0 0,0-1 0 0 0,0 1 0 0 0,5-2 0 0 0,-6 4-2 0 0,23-15 3 0 0,-4 8-60 0 0,-15 7 50 0 0,-8 2 7 0 0,0 1 0 0 0,0 0 1 0 0,0 0-1 0 0,0 0 1 0 0,0 0-1 0 0,0 0 1 0 0,0 1-1 0 0,1-1 1 0 0,-1 1-1 0 0,3 0 2 0 0,2-1-19 0 0,-5 1 14 0 0,0 0 0 0 0,0-1-1 0 0,0 1 1 0 0,0 0 0 0 0,0 0-1 0 0,0 1 1 0 0,0-1 0 0 0,0 1-1 0 0,0 0 1 0 0,0-1 0 0 0,0 2 5 0 0,16 8-43 0 0,-6-7 34 0 0,-11-2 5 0 0,0-1 0 0 0,1 1 0 0 0,-1-1 0 0 0,0 1 0 0 0,0 0 0 0 0,1 0 0 0 0,-1 0 0 0 0,0 0 1 0 0,0 0-1 0 0,0 0 0 0 0,0 1 0 0 0,0-1 0 0 0,-1 1 0 0 0,1-1 4 0 0,3 4-10 0 0,0-1 0 0 0,0 0 0 0 0,0 0 0 0 0,5 2 10 0 0,-4-2-7 0 0,0-1 0 0 0,-1 1 0 0 0,1 0 0 0 0,-1 1 0 0 0,0 0 7 0 0,7 7 0 0 0,-1 1 0 0 0,-1 1 0 0 0,5 7 0 0 0,-11-16 0 0 0,-1 0 0 0 0,2 0 0 0 0,-1-1 0 0 0,3 3 0 0 0,-4-5 0 0 0,0 1 0 0 0,0 0 0 0 0,0 0 0 0 0,-1 0 0 0 0,1 0 1 0 0,-1 0-1 0 0,0 1-1 0 0,1 1 1 0 0,0 0 0 0 0,-1 1 0 0 0,1-1 0 0 0,-2 1 0 0 0,1-1 0 0 0,0 1 0 0 0,-1-1 0 0 0,0 1 0 0 0,-1 0 0 0 0,1 0 0 0 0,-1-5 0 0 0,0 1 0 0 0,0 0 0 0 0,0 0 0 0 0,0-1 0 0 0,1 1 0 0 0,-1 0 0 0 0,0-1 0 0 0,1 1 0 0 0,0-1 0 0 0,-1 1 0 0 0,1-1 0 0 0,0 1 0 0 0,0-1 0 0 0,0 1 0 0 0,0 0 0 0 0,4 6 0 0 0,-2 8 11 0 0,-3-13-214 0 0,0 1 81 0 0,0-1 69 0 0,0 0 60 0 0,0 1 57 0 0,0 0 44 0 0,0 7 365 0 0,0-6-310 0 0,0-2-104 0 0,0 0-39 0 0,0 0-43 0 0,0 0-44 0 0,0-1-53 0 0,0 1-56 0 0,0 0-85 0 0,0 0-81 0 0,0 0-89 0 0,0 0-98 0 0,0 0-105 0 0,0 0-112 0 0,0 0-122 0 0,0-1 387 0 0,0 0-34 0 0,0 4-1517 0 0,0 3-1157 0 0</inkml:trace>
  <inkml:trace contextRef="#ctx0" brushRef="#br0" timeOffset="5245.57">9294 411 7800 0 0,'0'3'174'0'0,"0"-3"-169"0"0,0 0 0 0 0,0 0 0 0 0,0 0 0 0 0,0 1-1 0 0,0-1 1 0 0,0 0 0 0 0,0 0 0 0 0,0 0 0 0 0,0 1-1 0 0,0-1 1 0 0,0 0 0 0 0,0 0 0 0 0,0 0 0 0 0,0 1-1 0 0,0-1 1 0 0,0 0 0 0 0,0 0 0 0 0,0 0 0 0 0,0 1-1 0 0,0-1 1 0 0,0 0 0 0 0,0 0 0 0 0,0 0-1 0 0,0 1 1 0 0,0-1 0 0 0,-1 0 0 0 0,1 0 0 0 0,0 0-1 0 0,0 0 1 0 0,0 0 0 0 0,0 1 0 0 0,0-1 0 0 0,-1 0-1 0 0,1 0 1 0 0,0 0 0 0 0,0 0 0 0 0,0 0 0 0 0,0 0-1 0 0,-1 0 1 0 0,1 1 0 0 0,0-1 0 0 0,0 0 0 0 0,0 0-1 0 0,-1 0 1 0 0,1 0 0 0 0,0 0 0 0 0,0 0 0 0 0,-1 0-5 0 0,-8-7 188 0 0,1 3-48 0 0,1 5-68 0 0,4-1-61 0 0,-25 0-27 0 0,18 0 41 0 0,1 0 40 0 0,-1 2 132 0 0,6 2 72 0 0,-3 3 144 0 0,4-6-340 0 0,1 0 0 0 0,-1-1 0 0 0,1 0 0 0 0,-1 1 0 0 0,1-1 0 0 0,-1 0 0 0 0,0 0-73 0 0,3 0 0 0 0,-1 0 19 0 0,1 0 0 0 0,0 0 0 0 0,-1 0 0 0 0,1 0 0 0 0,0 0 0 0 0,-1 0 0 0 0,1 0 0 0 0,0 0 0 0 0,-1 0 0 0 0,1 0 0 0 0,0 0 0 0 0,0 0 0 0 0,-1 0 0 0 0,1 0 0 0 0,0 0 0 0 0,-1 0 0 0 0,1 1 0 0 0,0-1 0 0 0,-1 0 0 0 0,1 0 0 0 0,0 0 0 0 0,0 0 0 0 0,-1 1 0 0 0,1-1 0 0 0,0 0 0 0 0,0 0-19 0 0,-7 5 207 0 0,-5 2 146 0 0,-4 3 58 0 0,6-3-188 0 0,-1 5 46 0 0,-1-1-45 0 0,-28 29 403 0 0,30-26-454 0 0,2 6 3 0 0,2-2-35 0 0,-2-4-17 0 0,-4 10 41 0 0,9-3 25 0 0,0-6-88 0 0,-3-2-40 0 0,6-11-57 0 0,-1-1 0 0 0,0 1 0 0 0,0-1 0 0 0,1 1 0 0 0,-1-1 0 0 0,1 1 0 0 0,-1-1 0 0 0,1 1 0 0 0,-1 0 0 0 0,1-1 0 0 0,0 1 0 0 0,0 0 0 0 0,0-1 0 0 0,0 1 0 0 0,0 0 0 0 0,0 0 1 0 0,1-1-1 0 0,-1 2-5 0 0,11 16 70 0 0,-8-3 1 0 0,-3-16-65 0 0,0 1 0 0 0,0 0 0 0 0,0 0 0 0 0,0 0 0 0 0,0 0 0 0 0,1 0 0 0 0,-1 0 0 0 0,0-1 0 0 0,1 1 0 0 0,-1 0 0 0 0,1 0 0 0 0,-1 0 1 0 0,1-1-1 0 0,-1 1 0 0 0,1 0 0 0 0,-1-1 0 0 0,1 1 0 0 0,0 0 0 0 0,-1-1 0 0 0,1 1-6 0 0,17 9 75 0 0,-13-7-63 0 0,1-1-21 0 0,2-1 34 0 0,15-1 147 0 0,-12-1-92 0 0,11-3 40 0 0,8-9-17 0 0,-6 1-21 0 0,2 1 26 0 0,4-7-28 0 0,-23 13-62 0 0,11-11 57 0 0,1 0 44 0 0,-8 9-62 0 0,-6 5-22 0 0,-1-1-1 0 0,1 0 1 0 0,-1 0 0 0 0,0 0 0 0 0,0 0 0 0 0,0-1 0 0 0,0 0 0 0 0,0 1 0 0 0,-1-2 0 0 0,3-2-35 0 0,12-27 34 0 0,-9 13 1 0 0,0-3-16 0 0,2 6-19 0 0,-6-6 0 0 0,2 16 0 0 0,-6 8 0 0 0,-1 0 0 0 0,1 0 0 0 0,-1-1 0 0 0,1 1 0 0 0,-1 0 0 0 0,0-1 0 0 0,1 1 0 0 0,-1-1 0 0 0,0 1 0 0 0,1 0 0 0 0,-1-1 0 0 0,0 1 0 0 0,0-1 0 0 0,1 1 0 0 0,-1-1 0 0 0,0 1 0 0 0,0-1 0 0 0,0 1 0 0 0,0-1 0 0 0,0 1 0 0 0,1-1 0 0 0,-1 1 0 0 0,0-1 0 0 0,0 1 0 0 0,0-1 0 0 0,0 1 0 0 0,-1-1 0 0 0,1 1 0 0 0,0-1 0 0 0,0 0 0 0 0,0 0 0 0 0,0 1 0 0 0,0-1 0 0 0,0 0 0 0 0,0 0 0 0 0,0 0 0 0 0,0 0 0 0 0,1 0 0 0 0,-1 1 0 0 0,0-1 0 0 0,0 0 0 0 0,1 0 0 0 0,-1 0 0 0 0,1 0 0 0 0,-1 1 0 0 0,0 0 0 0 0,1-1 0 0 0,-1 1 0 0 0,0 0 0 0 0,1 0 0 0 0,-1 0 0 0 0,0 0 0 0 0,1-1 0 0 0,-1 1 0 0 0,0 0 0 0 0,1 0 0 0 0,-1 0 0 0 0,0 0 0 0 0,1 0 0 0 0,-1 0 0 0 0,0 0 0 0 0,1 0 0 0 0,-1 0 0 0 0,0 0 0 0 0,1 0 0 0 0,-1 0 0 0 0,0 0 0 0 0,1 0 0 0 0,-1 1 0 0 0,0-1 0 0 0,1 0 0 0 0,-1 0 0 0 0,0 0 0 0 0,1 0 0 0 0,-1 1 0 0 0,0-1 0 0 0,1 3 0 0 0,0-1 0 0 0,0 1 0 0 0,-1 0 0 0 0,1 0 0 0 0,-1 0 0 0 0,0-1 0 0 0,1 1 0 0 0,-2 0 0 0 0,1 0 0 0 0,0 0 0 0 0,-1 1 0 0 0,1 6 0 0 0,0-3 0 0 0,0-5 0 0 0,-1 0 0 0 0,1 0 0 0 0,0 0 0 0 0,1 1 0 0 0,-1-1 0 0 0,0 0 0 0 0,1 0 0 0 0,-1 0 0 0 0,1 0 0 0 0,0 1 0 0 0,9 16 0 0 0,-9-16 0 0 0,0 1 0 0 0,-1 0 0 0 0,1 0 0 0 0,-1 0 0 0 0,0 3 0 0 0,0 3 0 0 0,-1-8 0 0 0,1 0 0 0 0,0 0 0 0 0,0 0 0 0 0,0 0 0 0 0,0 0 0 0 0,1 0 0 0 0,-1 0 0 0 0,0 0 0 0 0,1 0 0 0 0,0 0 0 0 0,-1 0 0 0 0,16 30 0 0 0,-3-17 0 0 0,19 17 0 0 0,-16-19 0 0 0,-10-10-8 0 0,1-1-74 0 0,-5 1-66 0 0,0 1 20 0 0,0-1-28 0 0,0-1-41 0 0,0-1 10 0 0,0-1-66 0 0,2 0-76 0 0,1 1-89 0 0,8-1-284 0 0</inkml:trace>
  <inkml:trace contextRef="#ctx0" brushRef="#br0" timeOffset="5569.62">9720 443 9648 0 0,'-1'6'89'0'0,"1"-4"-58"0"0,0-1 0 0 0,0 1 1 0 0,0 0-1 0 0,0-1 0 0 0,0 1 0 0 0,0 0 1 0 0,0-1-1 0 0,1 1 0 0 0,-1 0 0 0 0,1-1 0 0 0,-1 1 1 0 0,1 1-32 0 0,6 1 168 0 0,-2 1 44 0 0,-4 4-103 0 0,1 1-63 0 0,3 1-35 0 0,1 2-21 0 0,-4 4-16 0 0,-2-1 56 0 0,4-4 79 0 0,-2-8-10 0 0,1 0 33 0 0,0 1 76 0 0,-1 0 48 0 0,0 1 44 0 0,-1 1 41 0 0,-1-6-296 0 0,0 0-1 0 0,0-1 1 0 0,0 1-1 0 0,0 0 1 0 0,0-1 0 0 0,0 1-1 0 0,0 0 1 0 0,0 0 0 0 0,0-1-1 0 0,1 1 1 0 0,-1-1-1 0 0,0 1 1 0 0,1 0 0 0 0,-1-1-1 0 0,0 1 1 0 0,1-1 0 0 0,-1 1-1 0 0,0 0 1 0 0,1-1-1 0 0,-1 1 1 0 0,1-1 0 0 0,-1 1-1 0 0,1-1 1 0 0,-1 0 0 0 0,1 1-1 0 0,0-1-44 0 0,4 5 529 0 0,-2 6-91 0 0,-2 9 221 0 0,2-10-266 0 0,0-2-117 0 0,3-1-67 0 0,-5-5-34 0 0,1 0-48 0 0,-1 2 13 0 0,-2 3-51 0 0,0-7-48 0 0,1 3 193 0 0,0-3 14 0 0,0 0 68 0 0,0 0 32 0 0,0 0 4 0 0,0 0-30 0 0,0 0-129 0 0,0 0-53 0 0,0 0-11 0 0,3-3-1 0 0,8-7 0 0 0,-9 6-3 0 0,-1 0-64 0 0,-2-4-9 0 0,1 8-34 0 0,3-16 115 0 0,3 5-85 0 0,-5 9-45 0 0,-1 1 0 0 0,1 0-1 0 0,0-1 1 0 0,0 1 0 0 0,-1-1 0 0 0,1 1 0 0 0,-1-1 0 0 0,1 1 0 0 0,-1-1 0 0 0,1 0 0 0 0,-1 1 0 0 0,0-1 0 0 0,0-1-3 0 0,0 0 16 0 0,0 0-1 0 0,1-1 1 0 0,-1 1-1 0 0,1 0 1 0 0,0 0-1 0 0,0-1 1 0 0,0 1 0 0 0,0 0-1 0 0,2-2-15 0 0,1-6 60 0 0,-3 8-38 0 0,5-12 113 0 0,6-1 25 0 0,-3 5-55 0 0,-3-2-58 0 0,-4 10-45 0 0,0-1-1 0 0,0 1 0 0 0,0 0 1 0 0,0 0-1 0 0,1 0 0 0 0,0-1-1 0 0,9-8 34 0 0,2-2-81 0 0,2-2-83 0 0,5-5-135 0 0,-19 19 246 0 0,0 0-1 0 0,-1 1 1 0 0,1-1-1 0 0,0 1 1 0 0,0-1-1 0 0,0 1 1 0 0,2-1 19 0 0,11-1-24 0 0,-13 3 25 0 0,-1 0-1 0 0,1 0 0 0 0,0-1 0 0 0,0 1 0 0 0,-1 0 0 0 0,1-1 0 0 0,0 0 0 0 0,-1 1 0 0 0,1-1 0 0 0,0 0 0 0 0,-1 0 1 0 0,1 0-1 0 0,-1 0 0 0 0,1 0-2 0 0,-1 0 1 0 0,1 0 0 0 0,0 0 0 0 0,-1 1 0 0 0,1-1-1 0 0,0 0 1 0 0,-1 1 0 0 0,1-1 0 0 0,0 1-1 0 0,0 0 1 0 0,-1 0 0 0 0,1-1 0 0 0,0 1 1 0 0,5 1-29 0 0,-5-1 17 0 0,0 0 1 0 0,1 0-1 0 0,-1 0 0 0 0,0 0 1 0 0,0 0-1 0 0,0-1 0 0 0,0 1 1 0 0,1-1-1 0 0,-1 1 0 0 0,1-1 12 0 0,5-4-36 0 0,4-2-24 0 0,-1 6-37 0 0,-6 0-77 0 0,2 1 48 0 0,1 0 50 0 0,-3-1-10 0 0,0 1-41 0 0,-1 1-76 0 0,0-1-41 0 0,-1 1-81 0 0,1 0-96 0 0,-1 0-109 0 0,-2 0 115 0 0,1 0-62 0 0,-1 0-54 0 0,1 0-47 0 0,0 1-169 0 0,0 0-46 0 0,0 0-205 0 0,1 1-549 0 0</inkml:trace>
  <inkml:trace contextRef="#ctx0" brushRef="#br0" timeOffset="6110.09">10351 380 8464 0 0,'0'2'190'0'0,"0"9"-41"0"0,1 20 263 0 0,-2-21-319 0 0,-2-1-57 0 0,-2 1 4 0 0,1 1 67 0 0,-1 5 121 0 0,5-13-172 0 0,-1 1-1 0 0,1 0 1 0 0,0 0-1 0 0,0-1 1 0 0,0 1 0 0 0,0 0-1 0 0,1 0 1 0 0,-1-1-1 0 0,1 1 1 0 0,0 0-1 0 0,0-1-55 0 0,2 3 88 0 0,0 3 95 0 0,0 1 57 0 0,0 3 101 0 0,-1 10 223 0 0,0-10-276 0 0,4-3-64 0 0,-1-2-66 0 0,0 3 60 0 0,-1-3-42 0 0,5 5 27 0 0,-4-8-154 0 0,1 1 58 0 0,13 13 337 0 0,-11-11-280 0 0,-3-4-90 0 0,0-2-51 0 0,12 7 56 0 0,-3-2-35 0 0,4-3 2 0 0,0-5 42 0 0,-9 1-21 0 0,6-2 90 0 0,1-5 10 0 0,5-3 55 0 0,-10 6-135 0 0,7-3 71 0 0,-2 5 53 0 0,-15 2-193 0 0,0 0 0 0 0,1 0 0 0 0,-1 0 0 0 0,0 0 0 0 0,0 0 0 0 0,1 0 0 0 0,-1-1-1 0 0,0 1 1 0 0,0 0 0 0 0,0-1 0 0 0,0 1 0 0 0,0-1 0 0 0,0 0 0 0 0,1 1 0 0 0,-1-1 0 0 0,0 0 0 0 0,0 0-18 0 0,8-15 223 0 0,-8 15-209 0 0,-1-1-1 0 0,1 1 1 0 0,0-1 0 0 0,0 1 0 0 0,0-1-1 0 0,-1 1 1 0 0,1-1 0 0 0,0 1 0 0 0,1 0-1 0 0,-1 0 1 0 0,0-1 0 0 0,0 1 0 0 0,0 0-1 0 0,1 0 1 0 0,0 0-14 0 0,5-2 50 0 0,-6 2-46 0 0,-1 1 1 0 0,1 0-1 0 0,-1 0 1 0 0,1 0-1 0 0,-1 0 0 0 0,1-1 1 0 0,-1 1-1 0 0,1 0 1 0 0,-1-1-1 0 0,0 1 0 0 0,1 0 1 0 0,-1-1-1 0 0,1 1 1 0 0,-1 0-1 0 0,0-1 1 0 0,1 1-1 0 0,-1-1 0 0 0,0 1 1 0 0,0 0-1 0 0,1-1 1 0 0,-1 1-1 0 0,0-1 0 0 0,0 1 1 0 0,0-1-1 0 0,0 1 1 0 0,1-1-1 0 0,-1 1 0 0 0,0-1 1 0 0,0 1-1 0 0,0-1 1 0 0,0 1-1 0 0,0-1 0 0 0,0 1 1 0 0,0-1-1 0 0,0 1 1 0 0,-1-1-1 0 0,1 1 1 0 0,0-1-5 0 0,0-1 7 0 0,0 1 1 0 0,1-1 0 0 0,-1 0 0 0 0,0 0 0 0 0,1 1 0 0 0,-1-1 0 0 0,1 0 0 0 0,0 0 0 0 0,-1 1-1 0 0,1-1 1 0 0,0 1 0 0 0,0-1 0 0 0,0 0-8 0 0,0 1 4 0 0,0-1 0 0 0,0 1 0 0 0,0-1-1 0 0,0 1 1 0 0,-1-1 0 0 0,1 0 0 0 0,-1 1 0 0 0,1-1-1 0 0,-1 0 1 0 0,0 0 0 0 0,1 1 0 0 0,-1-1 0 0 0,0 0-4 0 0,0-5 31 0 0,-1 5-25 0 0,1-1 1 0 0,0 1-1 0 0,0 0 0 0 0,0 0 1 0 0,1 0-1 0 0,-1 0 0 0 0,0-1 1 0 0,1 1-1 0 0,0 0 0 0 0,0-1-6 0 0,3-5 29 0 0,-3 7-26 0 0,0 0 1 0 0,0-1 0 0 0,0 1 0 0 0,0-1 0 0 0,0 1 0 0 0,-1-1 0 0 0,1 1 0 0 0,-1-1 0 0 0,1 0-1 0 0,-1 1 1 0 0,0-1 0 0 0,1 0 0 0 0,-1 1 0 0 0,0-1 0 0 0,0-1-4 0 0,-1-7 25 0 0,0 5-20 0 0,1 0-1 0 0,0 0 1 0 0,0 1 0 0 0,0-1-1 0 0,0 0 1 0 0,1 0-1 0 0,-1 1 1 0 0,1-1-1 0 0,1-2-4 0 0,1 1 1 0 0,1-2 5 0 0,5-10 41 0 0,2 2-37 0 0,-6 3-10 0 0,-5 13 0 0 0,1-1-1 0 0,0 1 0 0 0,-1 0 0 0 0,1 0 0 0 0,0-1 0 0 0,-1 1 0 0 0,1 0 0 0 0,0 0 0 0 0,-1 0 0 0 0,1 0 0 0 0,0-1 0 0 0,-1 1 0 0 0,1 0 0 0 0,0 0 0 0 0,-1 1 1 0 0,0-1 0 0 0,0-1-1 0 0,1 1 0 0 0,-1 0 0 0 0,0 0 0 0 0,0 0 0 0 0,0 0 0 0 0,0 0 0 0 0,0 0 0 0 0,0 0 0 0 0,0 0 0 0 0,0 0 0 0 0,0 0-1 0 0,0 0 1 0 0,1 0 0 0 0,-1 0 0 0 0,0 0 0 0 0,0 0 0 0 0,0 0 0 0 0,0 0 0 0 0,0 0 0 0 0,0 0 0 0 0,0 0 0 0 0,0 1 0 0 0,0-1 0 0 0,0 0 0 0 0,0 0 0 0 0,1 0 0 0 0,-1 0 0 0 0,0 0 0 0 0,0 0 0 0 0,0 0 0 0 0,0 0 0 0 0,0 0 0 0 0,0 0 0 0 0,0 0 0 0 0,0 0 0 0 0,0 0 0 0 0,0 0 0 0 0,0 1 0 0 0,0-1 0 0 0,0 0 0 0 0,0 0 0 0 0,0 0 0 0 0,0 0 0 0 0,0 0 0 0 0,0 0-1 0 0,0 0 1 0 0,0 0 0 0 0,0 0 0 0 0,0 0 0 0 0,0 1 0 0 0,0-1 0 0 0,0 0 0 0 0,0 0 0 0 0,0 0 0 0 0,0 0 0 0 0,0 0 0 0 0,0 0 1 0 0,0 4-9 0 0,0-3 4 0 0,0 1 0 0 0,-1 0-1 0 0,1 0 1 0 0,0 0-1 0 0,1 0 1 0 0,-1-1 0 0 0,0 1-1 0 0,1 0 1 0 0,-1 0 0 0 0,1 0-1 0 0,0 0 6 0 0,5 3-10 0 0,-5-5 10 0 0,-1 0 0 0 0,1 1 0 0 0,-1-1 0 0 0,0 0 0 0 0,1 0 0 0 0,-1 1 0 0 0,1-1 0 0 0,-1 0 0 0 0,0 1 0 0 0,1-1 0 0 0,-1 0 0 0 0,0 1 0 0 0,1-1 0 0 0,-1 1 0 0 0,0-1 0 0 0,0 1 0 0 0,0-1 0 0 0,1 1 0 0 0,-1-1 0 0 0,0 0 0 0 0,0 1 0 0 0,0-1 0 0 0,0 1 0 0 0,0-1 0 0 0,0 1 0 0 0,0-1 0 0 0,0 1 0 0 0,0-1 0 0 0,0 1 0 0 0,0-1 0 0 0,0 1 0 0 0,0 0 0 0 0,0 10-1 0 0,-1-7 0 0 0,1 1-1 0 0,0-1 0 0 0,1 1 0 0 0,-1-1 1 0 0,1 1-1 0 0,0 2 2 0 0,5 8-30 0 0,-5-12 27 0 0,1 0 1 0 0,-1 1-1 0 0,0-1 1 0 0,0 1-1 0 0,-1-1 0 0 0,1 1 1 0 0,-1-1-1 0 0,1 1 0 0 0,-1-1 3 0 0,0 164-71 0 0,0-84 84 0 0,0-1 35 0 0,2-47-28 0 0,3-1 57 0 0,-2-15 6 0 0,0-1 0 0 0,-1 0 0 0 0,-2 2-83 0 0,0 27 121 0 0,0 3 73 0 0,0 12 109 0 0,0 29 231 0 0,-2-54-305 0 0,-8 18 183 0 0,4-21-189 0 0,5-31-207 0 0,-2 18 113 0 0,-1 1 35 0 0,1-10-13 0 0,0 0 0 0 0,0-1-1 0 0,-1 0 1 0 0,-4 8-151 0 0,-1 1 210 0 0,6-13-117 0 0,0 1 1 0 0,-1-1 0 0 0,0 0 0 0 0,-1 2-94 0 0,-5 2 162 0 0,-2-1 39 0 0,-14 8 57 0 0,5 6-24 0 0,19-23-214 0 0,0 0 0 0 0,0 0 0 0 0,0-1 0 0 0,0 1 0 0 0,0-1-1 0 0,0 1 1 0 0,0-1 0 0 0,-1 1-20 0 0,-7 1 73 0 0,5-1-32 0 0,0 1 0 0 0,0 0 0 0 0,0 0 0 0 0,0 1 0 0 0,0 0-41 0 0,-23 9 141 0 0,4-8-16 0 0,12-4-72 0 0,-21-1 52 0 0,-15-2-20 0 0,41 2-74 0 0,-1-1 1 0 0,0 0-1 0 0,1 0 1 0 0,-1 0 0 0 0,1-1-1 0 0,0 0 1 0 0,0-1-1 0 0,0 0 1 0 0,-2-1-12 0 0,-26-19 10 0 0,5-1-83 0 0,3-3-104 0 0,16 12 42 0 0,1-1-33 0 0,5 7-42 0 0,0 1-69 0 0,-1 1-82 0 0,0-1-96 0 0,1 2 100 0 0,0 0-52 0 0,-10-22-817 0 0</inkml:trace>
  <inkml:trace contextRef="#ctx0" brushRef="#br0" timeOffset="-676.36">853 616 6072 0 0,'0'0'133'0'0,"0"0"23"0"0,0 0 12 0 0,0 3-23 0 0,0 4-168 0 0,0 0 51 0 0,0 0 47 0 0,0-1 41 0 0,0 2 157 0 0,0 0 74 0 0,0 13 992 0 0,0-13-827 0 0,0-3-301 0 0,0-1-45 0 0,0 1-56 0 0,0 1-64 0 0,2 5 302 0 0,4 1 39 0 0,0 1-10 0 0,-4-2-47 0 0,-2 4 71 0 0,0-2-127 0 0,0-1-56 0 0,1-1-49 0 0,1-1-43 0 0,3 5 139 0 0,0-2-57 0 0,-2 6 44 0 0,-3-12-140 0 0,0 6 96 0 0,0 13 110 0 0,0-19-221 0 0,0 2 35 0 0,0-3-23 0 0,0 21 107 0 0,0 9 264 0 0,1-11-124 0 0,-1-7-150 0 0,0-3-71 0 0,0 1-46 0 0,0-1-59 0 0,0 0-47 0 0,-1 2-54 0 0,1 2-61 0 0,-3-22-352 0 0,-10-10-25 0 0</inkml:trace>
  <inkml:trace contextRef="#ctx0" brushRef="#br0" timeOffset="-472.03">901 490 6240 0 0,'0'0'182'0'0,"0"0"61"0"0,0 0 145 0 0,0 0 57 0 0,0 0 17 0 0,0 0-195 0 0,2 0-120 0 0,8 0 33 0 0,6 0-33 0 0,-15 0-145 0 0,-1 0 0 0 0,0 0-1 0 0,0 0 1 0 0,0 0 0 0 0,0 0-1 0 0,0 0 1 0 0,0 0 0 0 0,0 0 0 0 0,0 0-1 0 0,0 0 1 0 0,0 0 0 0 0,1 0 0 0 0,-1 0-1 0 0,0 0 1 0 0,0 0 0 0 0,0 0 0 0 0,0 0-1 0 0,0 0 1 0 0,0 0 0 0 0,0 0-1 0 0,0 0 1 0 0,0 0 0 0 0,0 0 0 0 0,0 0-1 0 0,1 0 1 0 0,-1 0 0 0 0,0 0 0 0 0,0 0-1 0 0,0 0 1 0 0,0 0 0 0 0,0 0-1 0 0,0 0 1 0 0,0 1 0 0 0,0-1 0 0 0,0 0-1 0 0,0 0 1 0 0,0 0 0 0 0,0 0 0 0 0,0 0-1 0 0,0 0 1 0 0,0 0 0 0 0,0 0 0 0 0,0 0-1 0 0,0 0 1 0 0,0 1 0 0 0,0-1-1 0 0,0 0 1 0 0,0 0 0 0 0,0 0 0 0 0,0 0-1 0 0,0 0 1 0 0,0 0 0 0 0,0 0 0 0 0,0 0-1 0 0,0 0 1 0 0,0 0 0 0 0,0 1-2 0 0,0 12 96 0 0</inkml:trace>
  <inkml:trace contextRef="#ctx0" brushRef="#br0" timeOffset="-1285.84">443 32 7224 0 0,'0'0'165'0'0,"0"0"22"0"0,3-2 7 0 0,0-2 10 0 0,-1 1-78 0 0,0 0-47 0 0,-1 1-88 0 0,-3 1-65 0 0,0 0 89 0 0,1 1 46 0 0,0 0 14 0 0,0 0 33 0 0,0 0 38 0 0,0 0 42 0 0,0 0 48 0 0,1-1 52 0 0,-1 1 58 0 0,1-1 61 0 0,0-9 64 0 0,0 9-463 0 0,0 1 0 0 0,0 0 0 0 0,0 0 0 0 0,0 0 0 0 0,0 0-1 0 0,0 0 1 0 0,0 0 0 0 0,0 0 0 0 0,0 0 0 0 0,0 0 0 0 0,0 0 0 0 0,0-1 0 0 0,0 1 0 0 0,0 0 0 0 0,0 0 0 0 0,0 0-1 0 0,0 0 1 0 0,0 0 0 0 0,0 0 0 0 0,0 0 0 0 0,0 0 0 0 0,0 0 0 0 0,0 0 0 0 0,0-1 0 0 0,0 1 0 0 0,0 0-1 0 0,0 0 1 0 0,0 0 0 0 0,0 0 0 0 0,0 0 0 0 0,0 0 0 0 0,-1 0 0 0 0,1 0 0 0 0,0 0 0 0 0,0 0 0 0 0,0 0 0 0 0,0 0-1 0 0,0 0 1 0 0,0 0 0 0 0,0 0 0 0 0,0 0 0 0 0,0 0 0 0 0,0 0 0 0 0,0 0 0 0 0,-1 0 0 0 0,1 0 0 0 0,0 0 0 0 0,0 0-1 0 0,0 0 1 0 0,0 0 0 0 0,0 0 0 0 0,0 0 0 0 0,0 0 0 0 0,0 0 0 0 0,0 0 0 0 0,0 0 0 0 0,-1 0-8 0 0,-9 0 497 0 0,-1 0-45 0 0,1 0-43 0 0,-1 0-42 0 0,0 0-37 0 0,0 0-35 0 0,-11 0 198 0 0,6 0-214 0 0,0 0-48 0 0,-15 0 120 0 0,0 0-107 0 0,-42 0 245 0 0,51 0-282 0 0,0 0 61 0 0,-25 0 52 0 0,15 0-320 0 0,17 3 0 0 0,-1 10 0 0 0,3 0 10 0 0,7-11 33 0 0,6-2-42 0 0,-1 0-1 0 0,0 0 1 0 0,1 0 0 0 0,-1 0-1 0 0,0 1 1 0 0,1-1 0 0 0,-1 0 0 0 0,0 0-1 0 0,1 0 1 0 0,-1 0 0 0 0,0 1-1 0 0,1-1 1 0 0,-1 0 0 0 0,1 1 0 0 0,-1-1-1 0 0,0 1 0 0 0,1 0 0 0 0,-1 1 0 0 0,1-1 0 0 0,0 0 0 0 0,-1 1 0 0 0,1-1 0 0 0,0 0 0 0 0,0 1 0 0 0,0-1 0 0 0,0 0 0 0 0,0 1 0 0 0,0-1 0 0 0,0 0 0 0 0,1 0 0 0 0,-1 1 0 0 0,0-1 0 0 0,1 0 0 0 0,-1 1 0 0 0,1-1 0 0 0,6 3-2 0 0,-3 0 7 0 0,-2 9-82 0 0,-2-9 67 0 0,0-2 10 0 0,0-1-1 0 0,-1 1 1 0 0,1 0 0 0 0,1 0-1 0 0,-1 0 1 0 0,0 0-1 0 0,0-1 1 0 0,1 1-1 0 0,-1 0 1 0 0,1 0 0 0 0,0 1 0 0 0,3 0 0 0 0,-4-3 0 0 0,0 1 1 0 0,0-1-1 0 0,0 0 1 0 0,0 0 0 0 0,1 0-1 0 0,-1 0 1 0 0,0 0 0 0 0,0 0-1 0 0,0 0 1 0 0,0 0 0 0 0,0 0-1 0 0,0 0 1 0 0,0 1 0 0 0,1-1-1 0 0,-1 0 1 0 0,0 0 0 0 0,0 0-1 0 0,0 0 1 0 0,0 0-1 0 0,0 0 1 0 0,0 1 0 0 0,0-1-1 0 0,0 0 1 0 0,0 0 0 0 0,0 0-1 0 0,0 0 1 0 0,0 0 0 0 0,0 1-1 0 0,0-1 1 0 0,0 0 0 0 0,0 0-1 0 0,0 0 1 0 0,0 0 0 0 0,0 0-1 0 0,0 1 1 0 0,0-1-1 0 0,0 0 1 0 0,0 0 0 0 0,0 0-1 0 0,0 0 1 0 0,0 0 0 0 0,0 1-1 0 0,0-1 1 0 0,-1 0 0 0 0,1 0-1 0 0,0 0 1 0 0,0 0 0 0 0,0 0-1 0 0,0 0 1 0 0,0 0 0 0 0,0 1-1 0 0,-5 7 20 0 0,4-5-20 0 0,0 0 1 0 0,0-1-1 0 0,1 1 1 0 0,0 0-1 0 0,-1 0 1 0 0,1 0-1 0 0,0-1 1 0 0,0 1-1 0 0,0 0 1 0 0,1 0-1 0 0,-1 0 1 0 0,1-1-1 0 0,0 1 1 0 0,-1 0-1 0 0,1 0 1 0 0,0-1-1 0 0,1 1 1 0 0,-1-1-1 0 0,0 1 1 0 0,2 1-1 0 0,-1 0 1 0 0,-1-1-1 0 0,0 0 0 0 0,0 0 0 0 0,-1-1 0 0 0,1 1 0 0 0,-1 0 0 0 0,0 0 0 0 0,0 0 0 0 0,0 0 0 0 0,0 0 0 0 0,0 3 0 0 0,-1 9 0 0 0,1 53 34 0 0,0 4 69 0 0,0-63-84 0 0,1 0 0 0 0,0 1-1 0 0,1-1 1 0 0,0 0 0 0 0,0 0-19 0 0,0 0 50 0 0,0 0 0 0 0,0 0-1 0 0,-1 1 1 0 0,0 8-50 0 0,-1 29 146 0 0,0-24-34 0 0,0 1 37 0 0,0 7 119 0 0,0 2 98 0 0,2-8-161 0 0,4-2-103 0 0,-4-16-95 0 0,0 1 1 0 0,-1-1-1 0 0,0 1 1 0 0,0 0-1 0 0,-1 0-7 0 0,0 31-4 0 0,0-2 33 0 0,0 37 122 0 0,0 2 106 0 0,0 11 89 0 0,0-84-277 0 0,0-3-5 0 0,0 0 6 0 0,0 0 15 0 0,0-3-26 0 0,0-4-81 0 0,-2 1-91 0 0,1 4 3 0 0,0 1 51 0 0,-1-3 19 0 0,1 3 8 0 0,-1 0-91 0 0,1 0 15 0 0,0 0-38 0 0,0-1-54 0 0,-1 1-54 0 0,0-1-62 0 0,0 0-68 0 0,-11-11-682 0 0</inkml:trace>
  <inkml:trace contextRef="#ctx0" brushRef="#br0" timeOffset="-1002.98">222 758 8696 0 0,'0'0'197'0'0,"0"0"24"0"0,0 0 18 0 0,3-2-34 0 0,10-9-163 0 0,0 6-42 0 0,-10 0 9 0 0,-1-1 62 0 0,5 3 127 0 0,0 1 13 0 0,-4 0-112 0 0,0 0 33 0 0,2-2 115 0 0,-1-1 37 0 0,6-3 317 0 0,-3 3-259 0 0,0 3-141 0 0,1 1-112 0 0,3-1 165 0 0,2-4 35 0 0,-1 0-19 0 0,-1 4-47 0 0,5 1-64 0 0,0-6-66 0 0,-1 1-35 0 0,1 4 40 0 0,13 2 3 0 0,17 0-72 0 0,-23 0 9 0 0,-21 0-175 0 0,1 0 55 0 0,0 0 46 0 0,-1 0 40 0 0,4 0 85 0 0,9 0 256 0 0,-10 0-287 0 0,0 0-59 0 0,-2 0-36 0 0,-1 0-34 0 0,1 0-37 0 0,0 0-42 0 0,0 0-63 0 0,0 0-58 0 0,0 0-65 0 0,0 0-70 0 0,0 0-75 0 0,0 0-81 0 0,0 0-87 0 0,0 0-91 0 0,3 0-920 0 0,4 0-944 0 0</inkml:trace>
  <inkml:trace contextRef="#ctx0" brushRef="#br0" timeOffset="8041.81">13317 585 7912 0 0,'0'0'232'0'0,"0"2"-14"0"0,-1 2-185 0 0,1-4-32 0 0,4 8 19 0 0,6 9 38 0 0,-7-9 116 0 0,0-1-46 0 0,-1 0-16 0 0,0 3 13 0 0,0-1 15 0 0,0-2-3 0 0,1 0 23 0 0,1 1 54 0 0,4 10 195 0 0,-7-15-338 0 0,0 0 0 0 0,0 0-1 0 0,0 0 1 0 0,-1 0 0 0 0,0 1 0 0 0,1-1 0 0 0,-1 2-71 0 0,0 5 243 0 0,2-2-60 0 0,0 1-23 0 0,3 1 16 0 0,-1 0 21 0 0,0 3 113 0 0,0-2-81 0 0,-1 0-55 0 0,4 20 249 0 0,-7-15-183 0 0,1-5-82 0 0,6 19 376 0 0,-3-17-329 0 0,-1-1-62 0 0,1 1-73 0 0,0 3 23 0 0,-1-9-52 0 0,-2-1-1 0 0,1 1 1 0 0,-1-1 0 0 0,0 1 0 0 0,0 0 0 0 0,-1 0-41 0 0,-1 5 65 0 0,1-8-42 0 0,0 0-1 0 0,0-1 1 0 0,0 1 0 0 0,0-1-1 0 0,0 1 1 0 0,1 0 0 0 0,-1-1-1 0 0,1 1 1 0 0,1 1-23 0 0,2 5 41 0 0,3 9 27 0 0,-5-1 18 0 0,-2-6-47 0 0,0 4 42 0 0,0 0 48 0 0,0 1 54 0 0,2-4-34 0 0,4-3-35 0 0,-5-8-100 0 0,0-1 0 0 0,0 1 0 0 0,-1-1 0 0 0,1 1 0 0 0,0 0 0 0 0,-1-1 1 0 0,1 1-1 0 0,-1 0 0 0 0,1 0 0 0 0,-1-1 0 0 0,0 1 0 0 0,1 0 0 0 0,-1 0-14 0 0,0 2 24 0 0,0 0 55 0 0,1-1 309 0 0,-2-4-223 0 0,1-1-117 0 0,0 0-33 0 0,-1-1-60 0 0,-1 0-91 0 0,-1-2 114 0 0,1 2-70 0 0,1 0-52 0 0,-1 1-82 0 0,1-1-101 0 0,-1 1-119 0 0,2 0 173 0 0,-1 1-36 0 0,1-1-39 0 0,0 1-41 0 0,-1-1-43 0 0,1 0-46 0 0,0 0-48 0 0,0 0-49 0 0,0-4-1377 0 0,0-3-1109 0 0</inkml:trace>
  <inkml:trace contextRef="#ctx0" brushRef="#br0" timeOffset="8394.54">13395 427 8032 0 0,'0'0'182'0'0,"0"-3"29"0"0,0 2-120 0 0,0-3-129 0 0,0 3 63 0 0,0 0 41 0 0,0 0 37 0 0,0-1 51 0 0,0 1 61 0 0,0-1 70 0 0,3 2 199 0 0,1 0-152 0 0,0 0-55 0 0,1 0-49 0 0,0 0-44 0 0,4-1 55 0 0,0 1-96 0 0,0 0-66 0 0,10 1 20 0 0,-9 2 28 0 0,27 12 224 0 0,-8-6-217 0 0,-15-6-47 0 0,-1 1 0 0 0,1 1 0 0 0,8 3-85 0 0,-2 1 78 0 0,-16-8-46 0 0,1 1 0 0 0,-1-1 1 0 0,1 2-1 0 0,-1-1 0 0 0,0 0 0 0 0,0 1 0 0 0,0 0 0 0 0,0-1 1 0 0,3 5-33 0 0,20 16 110 0 0,-10-10-35 0 0,-4 2-33 0 0,-9-9-32 0 0,-1-1 0 0 0,1-1 0 0 0,-1 0-1 0 0,1 0 1 0 0,0 0 0 0 0,1-1 0 0 0,-1 0-1 0 0,3 2-9 0 0,-4-3 7 0 0,1 1-1 0 0,-1-1 1 0 0,0 1-1 0 0,0-1 0 0 0,0 1 1 0 0,2 3-7 0 0,2 12 0 0 0,-7-16 0 0 0,1 1 0 0 0,0-1 0 0 0,-1 0 0 0 0,1 0 0 0 0,0 0 0 0 0,0 0 0 0 0,1 0 0 0 0,-1 0 0 0 0,0 0 0 0 0,1 0 0 0 0,-1 0 0 0 0,1 0 0 0 0,2 3 8 0 0,1 1 0 0 0,-1-1 1 0 0,1 1-1 0 0,1 5-8 0 0,1 0 43 0 0,-5-7-10 0 0,1-1 1 0 0,-1 1 0 0 0,-1-1 0 0 0,1 1-1 0 0,1 3-33 0 0,0 10 191 0 0,-3 4 33 0 0,0-18-187 0 0,0 6 56 0 0,0-5-16 0 0,0 1 0 0 0,0 0 0 0 0,0-1-1 0 0,-1 1 1 0 0,0-1 0 0 0,0 3-77 0 0,0-5 25 0 0,0 0 0 0 0,0 0 1 0 0,0 0-1 0 0,0 0 1 0 0,0 0-1 0 0,0 0 0 0 0,0-1 1 0 0,-1 1-1 0 0,-1 1-25 0 0,-10 13 186 0 0,11-11-138 0 0,1-4-36 0 0,1-1 0 0 0,0 1 0 0 0,0 0 0 0 0,-1-1 0 0 0,1 1 0 0 0,0-1 0 0 0,-1 1 0 0 0,1 0 0 0 0,-1-1 0 0 0,1 1 0 0 0,-1-1 0 0 0,1 1-1 0 0,-1-1 1 0 0,1 0 0 0 0,-1 1 0 0 0,1-1 0 0 0,-1 1 0 0 0,1-1 0 0 0,-1 0 0 0 0,0 0 0 0 0,1 1 0 0 0,-1-1-12 0 0,-4 2 41 0 0,-12 12 61 0 0,-1 1-36 0 0,13-12-46 0 0,0 0 0 0 0,0 0 1 0 0,-1-1-1 0 0,-3 2-20 0 0,-45 10 232 0 0,31-8-113 0 0,-9 4 41 0 0,1-5-27 0 0,14 0-112 0 0,-5 1-62 0 0,-3-4-59 0 0,18-2 61 0 0,-27 0-92 0 0,2 0 94 0 0,-1 0 106 0 0,-3 0 117 0 0,25-2-277 0 0,11 2 81 0 0,0 0 0 0 0,-1 0 0 0 0,1-1 0 0 0,-1 1 0 0 0,1-1 0 0 0,0 1 0 0 0,0 0 0 0 0,-1-1 0 0 0,1 1 0 0 0,0-1 0 0 0,0 1 0 0 0,-1 0 0 0 0,1-1 0 0 0,0 1 0 0 0,0-1 0 0 0,0 1 0 0 0,0-1 0 0 0,0 1 0 0 0,0-1 0 0 0,0 1 0 0 0,0-1 0 0 0,0 1 0 0 0,0-1 0 0 0,0 1 0 0 0,0-1 10 0 0,0-1-226 0 0,0 1 77 0 0,0-1 17 0 0,0 2 61 0 0,-1-1 10 0 0,0-4 13 0 0,1 3-18 0 0,1 0-38 0 0,0 0-60 0 0,0 0-74 0 0,0 0-90 0 0,12-11-277 0 0</inkml:trace>
  <inkml:trace contextRef="#ctx0" brushRef="#br0" timeOffset="10029.59">13490 585 5328 0 0,'0'0'116'0'0,"0"0"17"0"0,0 0 12 0 0,-2 0-14 0 0,-12 2-104 0 0,1 9 5 0 0,11-9 130 0 0,-1-2 44 0 0,-8 0 2 0 0,9 0 2 0 0,-1 0 12 0 0,3 0-208 0 0,-1 0 1 0 0,0 1 0 0 0,1-1-1 0 0,-1 0 1 0 0,0 0 0 0 0,1 0 0 0 0,-1 0-1 0 0,0 1 1 0 0,1-1 0 0 0,-1 0-1 0 0,1 0 1 0 0,-1 1 0 0 0,1-1-1 0 0,-1 1 1 0 0,0-1 0 0 0,1 0-1 0 0,-1 1 1 0 0,1-1 0 0 0,0 1-1 0 0,-1-1 1 0 0,1 1 0 0 0,-1 0-1 0 0,1-1-14 0 0,0 1 14 0 0,-1-1 0 0 0,1 1-1 0 0,0-1 1 0 0,-1 1 0 0 0,1-1 0 0 0,-1 1-1 0 0,1-1 1 0 0,-1 1 0 0 0,1-1 0 0 0,-1 1-1 0 0,1-1 1 0 0,-1 0 0 0 0,0 1 0 0 0,1-1-1 0 0,-1 0 1 0 0,1 0 0 0 0,-1 1-1 0 0,0-1 1 0 0,1 0 0 0 0,-1 0 0 0 0,0 0-1 0 0,1 0 1 0 0,-1 0-14 0 0,-4 3 128 0 0,-6 7-31 0 0,7-7-10 0 0,0-2-45 0 0,-3-2-9 0 0,6 1-21 0 0,-1 0 56 0 0,-1 3-4 0 0,-7 7 0 0 0,7-7 1 0 0,3-3-66 0 0,0 0-78 0 0,0 0-74 0 0,0 0-109 0 0,0 0-126 0 0,0 0-108 0 0,0 0-205 0 0,0 0-468 0 0</inkml:trace>
  <inkml:trace contextRef="#ctx0" brushRef="#br0" timeOffset="8937.52">14516 537 7920 0 0,'0'0'174'0'0,"0"0"29"0"0,-3 0 13 0 0,-10-2-31 0 0,3-3-123 0 0,4 1-46 0 0,-2-1-83 0 0,7 4 61 0 0,1 2 49 0 0,-1-1 35 0 0,-1 0 53 0 0,0 0 62 0 0,-2 0 72 0 0,-8 0 443 0 0,0 0-121 0 0,0 0-106 0 0,0 0-91 0 0,-3 0-21 0 0,0 0-85 0 0,-4 0-16 0 0,-11 0 74 0 0,28 0-303 0 0,-1 0-1 0 0,0 0 1 0 0,0 1-1 0 0,0-1 1 0 0,0 0-1 0 0,1 1 1 0 0,-2 0-39 0 0,-7 12 272 0 0,1-6-164 0 0,-3-1 52 0 0,9-5-106 0 0,0 1 1 0 0,0-1-1 0 0,0 1 1 0 0,0 0-1 0 0,0 1 1 0 0,1-1-1 0 0,-1 1 1 0 0,0 0-55 0 0,-3 4 100 0 0,3-4-50 0 0,1 0 0 0 0,0 1 0 0 0,0-1 0 0 0,0 1 0 0 0,0-1 0 0 0,0 1-50 0 0,-3 10 115 0 0,-1-1-40 0 0,-14 21 47 0 0,15-26-89 0 0,5-7-25 0 0,0 1 1 0 0,0-1-1 0 0,0 0 0 0 0,0 1 1 0 0,1-1-1 0 0,-1 1 1 0 0,0-1-1 0 0,1 1 0 0 0,-1-1 1 0 0,1 1-1 0 0,-1 0 1 0 0,1-1-1 0 0,0 1 0 0 0,0-1 1 0 0,-1 1-1 0 0,1 0 1 0 0,1 1-9 0 0,-2 1 17 0 0,1 0 1 0 0,-1 0-1 0 0,1 0 1 0 0,-1-1 0 0 0,0 1-1 0 0,-1 0 1 0 0,1 0-1 0 0,-1 0 1 0 0,1-1 0 0 0,-3 3-18 0 0,4-4 5 0 0,-1-1 1 0 0,1 0 0 0 0,-1 0 0 0 0,1 0-1 0 0,0 1 1 0 0,-1-1 0 0 0,1 0 0 0 0,0 1-1 0 0,0-1 1 0 0,0 0 0 0 0,0 0 0 0 0,0 1-1 0 0,0-1-5 0 0,1 2 8 0 0,-1-1-1 0 0,1 1 0 0 0,0-1 0 0 0,0 0 1 0 0,0 1-1 0 0,0-1 0 0 0,1 0 0 0 0,0 1-7 0 0,2 5 36 0 0,1 2-16 0 0,-4-8-10 0 0,0 1 1 0 0,0-1 0 0 0,0 0-1 0 0,0 0 1 0 0,1 0 0 0 0,-1 0-1 0 0,1 0 1 0 0,-1 0 0 0 0,1 0-11 0 0,5 6 60 0 0,-4-6-18 0 0,-1 1 1 0 0,1 0 0 0 0,-1-1-1 0 0,1 0 1 0 0,0 0 0 0 0,0 1-1 0 0,0-2 1 0 0,1 2-43 0 0,11 0 77 0 0,48-3-55 0 0,-60 0-22 0 0,0-1 0 0 0,0 1 0 0 0,1-1 0 0 0,-1 1 0 0 0,0-1 0 0 0,0 0 0 0 0,0 0 0 0 0,0 0 0 0 0,0-1 0 0 0,13-3 0 0 0,-10 3 1 0 0,1 1 0 0 0,-1 0 1 0 0,0-1 0 0 0,0 0-1 0 0,0 0 1 0 0,0 0-1 0 0,0-1 1 0 0,0 0-1 0 0,-1 0 1 0 0,1-1 0 0 0,-1 1-1 0 0,3-4-1 0 0,30-30 201 0 0,-26 24-162 0 0,1 0-33 0 0,0-2-6 0 0,-8 1 0 0 0,2 10 0 0 0,-7 4 0 0 0,1 0 0 0 0,-1-1 0 0 0,1 1 0 0 0,-1 0 0 0 0,1 0 0 0 0,-1-1 0 0 0,0 1 0 0 0,1 0 0 0 0,-1-1 0 0 0,0 1 0 0 0,1-1 0 0 0,-1 1 0 0 0,0 0 0 0 0,1-1 0 0 0,-1 1 0 0 0,0-1 0 0 0,0 1 0 0 0,0-1 0 0 0,1 1 0 0 0,-1-1 0 0 0,0 1 0 0 0,0-1 0 0 0,0 1 0 0 0,0-1 0 0 0,0 1 0 0 0,0-1 0 0 0,0 1 0 0 0,0-1 0 0 0,0 1 0 0 0,0-1 0 0 0,0 1 0 0 0,0-1 0 0 0,0-1 0 0 0,0 0 0 0 0,0 1 0 0 0,0-1 0 0 0,1 0 0 0 0,-1 0 0 0 0,1 1 0 0 0,-1-1 0 0 0,1 0 0 0 0,0 1 0 0 0,0-1 0 0 0,-1 1 0 0 0,1-1 0 0 0,0 0 0 0 0,1 1 0 0 0,-2-1 0 0 0,1 1 0 0 0,0-1 0 0 0,0 1 0 0 0,0-1 0 0 0,-1 0 0 0 0,1 1 0 0 0,-1-1 0 0 0,1 0 0 0 0,-1 0 0 0 0,0 0 0 0 0,0 1 0 0 0,0-1 0 0 0,0-8 2 0 0,0-7 48 0 0,0 69-189 0 0,0-14 138 0 0,3-22 11 0 0,13 13 44 0 0,-6-24-54 0 0,-3 6 0 0 0,-7-10 0 0 0,1 0 0 0 0,-1 0 0 0 0,0 0 0 0 0,1 0 0 0 0,0 0 0 0 0,-1 0 0 0 0,1 0 0 0 0,0 0 0 0 0,-1 0 0 0 0,1 0 0 0 0,0-1 0 0 0,0 1 0 0 0,0 0 0 0 0,-1 0 0 0 0,1-1 0 0 0,1 1 0 0 0,13 2 0 0 0,-13-3 0 0 0,0 0 0 0 0,0 0 0 0 0,0 0 0 0 0,-1 1 1 0 0,1-1-1 0 0,0 1 0 0 0,0-1 0 0 0,-1 1 1 0 0,1 0-1 0 0,-1 0 0 0 0,1 0 0 0 0,0-1 1 0 0,-1 2-1 0 0,1-1-3 0 0,-1 0 0 0 0,1-1 0 0 0,-1 1 0 0 0,1 0 0 0 0,0 0 0 0 0,-1-1 0 0 0,1 1 0 0 0,0-1 0 0 0,0 1 1 0 0,-1-1-1 0 0,1 0 0 0 0,0 0 0 0 0,0 0 3 0 0,4 1-63 0 0,5-1-75 0 0,-10 0 119 0 0,-1 0 1 0 0,1 0-1 0 0,0 0 0 0 0,0 0 1 0 0,0 0-1 0 0,0-1 0 0 0,-1 1 0 0 0,1 0 1 0 0,0 0-1 0 0,0-1 0 0 0,-1 1 1 0 0,1 0-1 0 0,0-1 0 0 0,0 1 19 0 0,1-3-115 0 0,-2 1-40 0 0,1 0 1 0 0,-1 1-57 0 0,1-1-69 0 0,0 1-81 0 0,0 1 9 0 0,0-1-54 0 0,0 1-46 0 0,0-1-42 0 0,1 1-145 0 0,0 0-40 0 0,0 0-175 0 0,1 0-472 0 0</inkml:trace>
  <inkml:trace contextRef="#ctx0" brushRef="#br0" timeOffset="9341.44">14910 474 9040 0 0,'0'3'200'0'0,"-1"10"-24"0"0,1 18 252 0 0,1-22-333 0 0,2-2-58 0 0,8 20-61 0 0,-10-19 62 0 0,0 2 57 0 0,-1-8-30 0 0,0 0-1 0 0,0-1 1 0 0,0 1 0 0 0,0 0 0 0 0,1 0-1 0 0,-1 0 1 0 0,1-1 0 0 0,-1 1-1 0 0,1 0 1 0 0,0-1 0 0 0,-1 1 0 0 0,1 0-1 0 0,0-1 1 0 0,1 1-65 0 0,3 8 494 0 0,-3-3-202 0 0,-1 3 44 0 0,-1 3 14 0 0,0 2 90 0 0,0 33 1095 0 0,0-39-1293 0 0,1-2-68 0 0,1 0-34 0 0,2 1-17 0 0,1 1-28 0 0,-3-2-5 0 0,-1 0 25 0 0,-1 2 50 0 0,0 5 106 0 0,0 14 228 0 0,0-19-295 0 0,0 0 63 0 0,0-6-65 0 0,0-3-29 0 0,0 0-12 0 0,0 0-1 0 0,0 0 4 0 0,0 0 16 0 0,0 0 4 0 0,0 0 0 0 0,0 0-9 0 0,0 0-40 0 0,0 0-21 0 0,0-3-2 0 0,2-5-45 0 0,3-2-24 0 0,-4 8-39 0 0,0 0 1 0 0,0 0 0 0 0,0 0 0 0 0,0 1 0 0 0,0-1 0 0 0,0 0-1 0 0,-1 0 1 0 0,1 0 0 0 0,-1-1 0 0 0,1 1 0 0 0,-1 0 0 0 0,0 0-1 0 0,0-1-4 0 0,0 0 5 0 0,1-1-1 0 0,-1 1 0 0 0,1-1 1 0 0,-1 1-1 0 0,1 0 0 0 0,0-1 1 0 0,1 1-1 0 0,0-2-4 0 0,3-10 31 0 0,-1 2-22 0 0,-3 9-9 0 0,0 0 0 0 0,0 0 0 0 0,1 0 1 0 0,-1 0-1 0 0,1 1 0 0 0,0-1 0 0 0,0 0 0 0 0,1 0 0 0 0,18-32 1 0 0,-15 24-4 0 0,0 0 0 0 0,1 1 0 0 0,1 0 1 0 0,-1 0-1 0 0,3-1 3 0 0,17-9-53 0 0,-15 4 36 0 0,-10 14 8 0 0,0 0 1 0 0,-1 0-1 0 0,1 1 1 0 0,1-1-1 0 0,-1 0 1 0 0,0 1-1 0 0,1 0 1 0 0,-1-1-1 0 0,4-1 9 0 0,5-3-13 0 0,9-6-23 0 0,-7 2-28 0 0,-11 9 58 0 0,0 1-1 0 0,0-1 1 0 0,0 1 0 0 0,0-1-1 0 0,0 1 1 0 0,0 0-1 0 0,0 0 1 0 0,0 0 0 0 0,1 0-1 0 0,-1 0 1 0 0,0 1-1 0 0,1-1 1 0 0,-1 1 0 0 0,1-1-1 0 0,-1 1 1 0 0,0 0-1 0 0,1 0 1 0 0,-1 0 0 0 0,1 0-1 0 0,-1 0 1 0 0,1 1-1 0 0,-1-1 1 0 0,0 1 0 0 0,1-1-1 0 0,-1 1 1 0 0,0 0 0 0 0,1 0-1 0 0,-1 0 1 0 0,0 0-1 0 0,0 1 1 0 0,0-1 0 0 0,0 0-1 0 0,0 1 1 0 0,1 1 6 0 0,4 5-12 0 0,-4-5 10 0 0,1 0 0 0 0,-1 1-1 0 0,0-1 1 0 0,1-1 0 0 0,0 1-1 0 0,0 0 3 0 0,-2-2-7 0 0,23 13-45 0 0,-22-11 52 0 0,-1-1 0 0 0,1 1 0 0 0,-1 0 0 0 0,0 0 0 0 0,0 0 0 0 0,0 0 0 0 0,-1 0 0 0 0,1 0 1 0 0,0 3-1 0 0,0-3-2 0 0,17 28-3 0 0,-8-15 2 0 0,-4-5 29 0 0,-2 0 23 0 0,0 1 34 0 0,-2-4-51 0 0,4 15 111 0 0,-4 9 86 0 0,-3-28-209 0 0,0 0 1 0 0,0 0-1 0 0,1 0 1 0 0,-1 0-1 0 0,2 3-20 0 0,3 14 93 0 0,-5-19-86 0 0,0 0 0 0 0,0-1 0 0 0,0 1 0 0 0,0 0 0 0 0,0-1 0 0 0,-1 1 0 0 0,1 0 0 0 0,0-1 0 0 0,-1 1 0 0 0,0-1 0 0 0,1 1 0 0 0,-1-1 0 0 0,0 1-7 0 0,-2 9 74 0 0,3-2-69 0 0,0 24 116 0 0,-2-20-74 0 0,-4-2-53 0 0,1-3-32 0 0,0 5-62 0 0,3-12 145 0 0,0 1-91 0 0,0-1-92 0 0,1-1-97 0 0,-1 1-73 0 0,1 0-89 0 0,0 0-90 0 0,0 0-92 0 0,1 0-96 0 0,-1 1-96 0 0,1 0-99 0 0,0 1-101 0 0,0-1-1363 0 0,0-2-1330 0 0</inkml:trace>
  <inkml:trace contextRef="#ctx0" brushRef="#br0" timeOffset="7235.07">11849 585 6648 0 0,'0'0'149'0'0,"0"0"23"0"0,0 0 12 0 0,0 0 32 0 0,0 0 108 0 0,0 0 48 0 0,0 2 11 0 0,0-1-368 0 0,0-1 1 0 0,0 0-1 0 0,0 1 0 0 0,0-1 1 0 0,0 1-1 0 0,0-1 1 0 0,0 1-1 0 0,0-1 0 0 0,1 0 1 0 0,-1 1-1 0 0,0-1 0 0 0,0 1 1 0 0,0-1-1 0 0,0 0 1 0 0,0 1-1 0 0,1-1 0 0 0,-1 1 1 0 0,0-1-1 0 0,0 0 1 0 0,1 1-1 0 0,-1-1 0 0 0,0 0 1 0 0,1 0-1 0 0,-1 1 1 0 0,0-1-1 0 0,1 0 0 0 0,-1 0 1 0 0,0 1-1 0 0,1-1 1 0 0,-1 0-1 0 0,1 0-15 0 0,6 5 227 0 0,-3 2-19 0 0,-4-7-195 0 0,0 0 0 0 0,1 1 1 0 0,-1-1-1 0 0,0 1 0 0 0,0-1 0 0 0,1 1 1 0 0,-1-1-1 0 0,0 0 0 0 0,1 1 0 0 0,-1-1 1 0 0,1 0-1 0 0,-1 1 0 0 0,0-1 0 0 0,1 0 1 0 0,-1 0-1 0 0,1 1 0 0 0,-1-1 0 0 0,1 0 1 0 0,-1 0-1 0 0,1 0 0 0 0,-1 0 0 0 0,1 0 1 0 0,-1 1-1 0 0,1-1 0 0 0,-1 0 0 0 0,1 0 0 0 0,-1 0 1 0 0,1 0-1 0 0,-1 0 0 0 0,1-1 0 0 0,-1 1 1 0 0,1 0-14 0 0,7 0 298 0 0,1 0-48 0 0,-2 0-39 0 0,1 0-34 0 0,6 0 79 0 0,19 0 234 0 0,-22-1-373 0 0,1-6 12 0 0,-10 6-110 0 0,-1 0-1 0 0,1 0 0 0 0,0 1 0 0 0,-1-1 0 0 0,1 0 0 0 0,0 1 0 0 0,-1-1 0 0 0,1 1 0 0 0,0-1 0 0 0,0 1 0 0 0,-1 0 1 0 0,1-1-1 0 0,0 1-18 0 0,14-2 123 0 0,2-4-32 0 0,-7 1-37 0 0,7 0 74 0 0,-2-8-22 0 0,0 0-84 0 0,-11 10-22 0 0,-5 3 0 0 0,1 0 0 0 0,0 0 0 0 0,-1-1 0 0 0,1 1 0 0 0,0 0 0 0 0,-1-1 0 0 0,1 1 0 0 0,-1-1 0 0 0,1 1 0 0 0,-1 0 0 0 0,1-1 0 0 0,-1 1 0 0 0,1-1 0 0 0,-1 0 0 0 0,1 1 0 0 0,-1-1 0 0 0,0 1 0 0 0,1-1 0 0 0,-1 1 0 0 0,0-1 0 0 0,0 0 0 0 0,1 0 0 0 0,1-4 0 0 0,11-11 16 0 0,1 1 61 0 0,-13 12-62 0 0,-1-1-1 0 0,1 1 1 0 0,0 0 0 0 0,-1 0 0 0 0,0-1-1 0 0,1 1 1 0 0,-1 0 0 0 0,-1-1-1 0 0,1-2-14 0 0,-1-8 68 0 0,1 12-63 0 0,0 1 1 0 0,0 0-1 0 0,-1-1 0 0 0,1 1 1 0 0,0-1-1 0 0,-1 1 0 0 0,1 0 1 0 0,-1-1-1 0 0,1 1 0 0 0,-1 0 1 0 0,0 0-1 0 0,0-1 0 0 0,1 1 1 0 0,-1 0-1 0 0,0 0-5 0 0,-7-7 5 0 0,3 3 10 0 0,-1 1 0 0 0,1 0 1 0 0,-1 0-1 0 0,0 1 0 0 0,0 0 0 0 0,-1 0-15 0 0,1 0 16 0 0,4 2-11 0 0,0 1-1 0 0,1-1 1 0 0,-1 1-1 0 0,0-1 1 0 0,0 1-1 0 0,0 0 1 0 0,0 0 0 0 0,0 0-1 0 0,0 0 1 0 0,0 0-1 0 0,-1 0-4 0 0,1 1 5 0 0,1-1 0 0 0,-1 0 1 0 0,0 0-1 0 0,0 0 0 0 0,0 0 0 0 0,0-1 0 0 0,0 1 0 0 0,0 0 0 0 0,0-1 0 0 0,1 1 1 0 0,-2-1-6 0 0,1 0 3 0 0,0 0 1 0 0,1 0-1 0 0,-1 0 1 0 0,0 1 0 0 0,1-1-1 0 0,-1 1 1 0 0,0-1-1 0 0,0 1 1 0 0,0 0 0 0 0,1 0-1 0 0,-1 0 1 0 0,0 0-1 0 0,0 0 1 0 0,0 0 0 0 0,0 0-1 0 0,1 1 1 0 0,-1-1-1 0 0,0 0 1 0 0,0 1 0 0 0,0 0-1 0 0,1-1 1 0 0,-1 1-4 0 0,-2 1 1 0 0,1-2-1 0 0,1 1 0 0 0,-1 0 0 0 0,0-1 0 0 0,0 0 0 0 0,1 0 0 0 0,-1 0 0 0 0,0 0 0 0 0,-1 0 0 0 0,2 0 0 0 0,0-1 0 0 0,0 1 0 0 0,0 0 0 0 0,1 0 0 0 0,-1 1 0 0 0,0-1 0 0 0,0 0 0 0 0,0 1 0 0 0,0-1 0 0 0,1 1 0 0 0,-3 0 0 0 0,-14 9 10 0 0,5-6 10 0 0,10-4-17 0 0,1 0-1 0 0,0 1 0 0 0,-1 0 1 0 0,1-1-1 0 0,0 1 1 0 0,0 0-1 0 0,0 0 0 0 0,0 0 1 0 0,-1 0-1 0 0,2 1 0 0 0,-1-1 1 0 0,0 0-1 0 0,0 1 1 0 0,0 0-3 0 0,-17 17 25 0 0,-25 25 110 0 0,42-42-128 0 0,1-1 1 0 0,-1 1 0 0 0,1 0 0 0 0,0 0 0 0 0,-1 0-1 0 0,1 0 1 0 0,0 0 0 0 0,0 1 0 0 0,0-1 0 0 0,1 0-1 0 0,-1 0 1 0 0,0 1 0 0 0,1-1 0 0 0,0 1-8 0 0,-4 10 33 0 0,-11 23 97 0 0,13-30-118 0 0,-7 24 73 0 0,7-5 34 0 0,2-10-45 0 0,0 15 29 0 0,0-12-31 0 0,0-16-69 0 0,0-1 1 0 0,0 1-1 0 0,0 0 0 0 0,0-1 1 0 0,1 1-1 0 0,-1 0 0 0 0,1-1 1 0 0,0 1-1 0 0,-1-1 0 0 0,1 1 1 0 0,0-1-1 0 0,0 1 0 0 0,0-1 1 0 0,0 1-4 0 0,4 6 21 0 0,-1 2-7 0 0,-3-8-11 0 0,-1-1 1 0 0,0 0-1 0 0,1 0 1 0 0,-1 0-1 0 0,1 0 1 0 0,-1 0-1 0 0,1 0 1 0 0,0 0-1 0 0,-1 0 0 0 0,1 0 1 0 0,0 0-1 0 0,0 0 1 0 0,0 0-1 0 0,-1-1 1 0 0,1 1-1 0 0,0 0 0 0 0,0 0 1 0 0,1 0-4 0 0,32 17 143 0 0,-21-12-82 0 0,0 0 1 0 0,0 0 0 0 0,13 2-62 0 0,-17-5 12 0 0,4 1 3 0 0,-6-1 6 0 0,1 0-1 0 0,-1-1 1 0 0,1 0 0 0 0,0-1 0 0 0,0 1-1 0 0,0-1 1 0 0,6-1-21 0 0,12 1 19 0 0,-15 0-2 0 0,0-1 0 0 0,0 0 0 0 0,-1-1 0 0 0,1 0 0 0 0,4-1-17 0 0,17-9 64 0 0,-1 6 3 0 0,-14 0-35 0 0,-11 3-16 0 0,1 0 0 0 0,-1 1 0 0 0,1 0 0 0 0,0 0 0 0 0,-1 0 0 0 0,1 1-16 0 0,12-2 27 0 0,-8-1-55 0 0,-2-1-47 0 0,2-3-61 0 0,15-6-191 0 0,-7 10-22 0 0</inkml:trace>
  <inkml:trace contextRef="#ctx0" brushRef="#br0" timeOffset="7533.33">12449 411 6056 0 0,'0'0'176'0'0,"3"0"-4"0"0,-2 0-190 0 0,1 0 37 0 0,1 1 112 0 0,0 0 75 0 0,6 4 541 0 0,-6-3-472 0 0,-1-1-154 0 0,0 0-50 0 0,0 0-61 0 0,-1 0-72 0 0,15 2 565 0 0,-15-3-465 0 0,0-1-1 0 0,0 1 1 0 0,-1 0-1 0 0,1 0 1 0 0,0 1-1 0 0,0-1 1 0 0,0 0-1 0 0,0 0 1 0 0,-1 0 0 0 0,1 0-1 0 0,0 1 1 0 0,0-1-1 0 0,0 0 1 0 0,-1 1-1 0 0,1-1-37 0 0,5 11 566 0 0,7-6 2 0 0,-3 1-243 0 0,0 1-78 0 0,0-1-50 0 0,4 2 47 0 0,6-1 238 0 0,-2 3-96 0 0,4 3-20 0 0,8 8 57 0 0,-9-7-133 0 0,-6-4-58 0 0,0 0-41 0 0,13 9 86 0 0,-9-7-155 0 0,-1 0-42 0 0,-13-8-42 0 0,-1 0 0 0 0,1 0-1 0 0,-1 1 1 0 0,3 2-38 0 0,-4-4 20 0 0,-1 0-1 0 0,1 0 1 0 0,0-1-1 0 0,0 1 1 0 0,0-1 0 0 0,1 1-1 0 0,0-1-19 0 0,43 19 216 0 0,-46-20-211 0 0,0-1-1 0 0,0 1 0 0 0,0 0 0 0 0,-1-1 1 0 0,1 1-1 0 0,0 0 0 0 0,0 0 1 0 0,-1 0-1 0 0,1 0 0 0 0,0 0 0 0 0,-1 0 1 0 0,1 0-1 0 0,-1 0 0 0 0,1 0 1 0 0,-1 0-1 0 0,1 0-4 0 0,5 10 61 0 0,1-6-17 0 0,-7-5-42 0 0,1 0 0 0 0,-1 1 0 0 0,1-1 0 0 0,-1 0 0 0 0,0 0 0 0 0,1 1 0 0 0,-1-1 0 0 0,0 0 0 0 0,1 0-1 0 0,-1 1 1 0 0,0-1 0 0 0,1 0 0 0 0,-1 1 0 0 0,0-1 0 0 0,0 0 0 0 0,0 1 0 0 0,1-1 0 0 0,-1 1 0 0 0,0-1 0 0 0,0 0-1 0 0,0 1 1 0 0,0-1 0 0 0,0 1 0 0 0,0-1 0 0 0,1 0 0 0 0,-1 1 0 0 0,0-1 0 0 0,0 1 0 0 0,0-1 0 0 0,0 1 0 0 0,-1-1-2 0 0,1 3-62 0 0,0-3-46 0 0,0 0 37 0 0,0 0-63 0 0,0 0-75 0 0,0 0 62 0 0,0 0-34 0 0,0 0-37 0 0,0 0-34 0 0,0 0-343 0 0,0 0 81 0 0,0 0-48 0 0,0 0-661 0 0,0 0-523 0 0,0 0-992 0 0</inkml:trace>
  <inkml:trace contextRef="#ctx0" brushRef="#br0" timeOffset="7773.41">12812 253 7688 0 0,'0'0'166'0'0,"0"0"29"0"0,0 0 14 0 0,-3 3-25 0 0,-5 7-146 0 0,2 9-42 0 0,-1 1 18 0 0,-1-6 48 0 0,4-7-7 0 0,0 1 60 0 0,0 2 78 0 0,-2 7 155 0 0,-2 4 72 0 0,3-8-239 0 0,1-4-9 0 0,0 1 0 0 0,1-1 0 0 0,0 1 0 0 0,1 0-172 0 0,0-1 158 0 0,-1 1 0 0 0,0-1 0 0 0,-1 1 0 0 0,0-1-158 0 0,-5 9 262 0 0,0 0-36 0 0,-9 17 142 0 0,1-4-108 0 0,-25 38 268 0 0,24-34-70 0 0,16-30-386 0 0,0 1 0 0 0,-1-1 1 0 0,0 0-1 0 0,0 0 0 0 0,0 0 0 0 0,-1 0 0 0 0,0-1 1 0 0,-1 2-73 0 0,-3 2 98 0 0,5-5-56 0 0,0 0 0 0 0,0 0 0 0 0,0 1 0 0 0,0-1 0 0 0,0 1 0 0 0,0 0-42 0 0,-2 6 123 0 0,1 1-37 0 0,-4 7-4 0 0,6-15-78 0 0,1 0 1 0 0,-1 0-1 0 0,0 0 0 0 0,0 0 0 0 0,0 0 0 0 0,-1 0-4 0 0,0 0 54 0 0,3-3-62 0 0,0 0-89 0 0,0 0-85 0 0,0 0 45 0 0,0 0-35 0 0,0 0-39 0 0,0 0-37 0 0,0 0-343 0 0,0 0 76 0 0,0 0-51 0 0,0 0-671 0 0,0 0-535 0 0,0 0-1012 0 0</inkml:trace>
  <inkml:trace contextRef="#ctx0" brushRef="#br0" timeOffset="15959.75">96 1862 5264 0 0,'0'0'116'0'0,"3"0"17"0"0,10 1 24 0 0,11 0-19 0 0,-11-2-117 0 0,0-2-34 0 0,-1-1 37 0 0,15-3-68 0 0,-17 6 88 0 0,4 0 92 0 0,-7 1-22 0 0,2 0 36 0 0,35 1 574 0 0,-12 0-305 0 0,2-1-95 0 0,-18-1-209 0 0,-1 1-38 0 0,-1-2-44 0 0,-1 0-47 0 0,10-4 77 0 0,-17 4-40 0 0,0 1 0 0 0,1-1 1 0 0,-1 1-1 0 0,0 1 1 0 0,1-1-1 0 0,0 1-23 0 0,27-3 140 0 0,22-6 155 0 0,-22 3-131 0 0,-10 1-57 0 0,-8 2-28 0 0,-1 1-1 0 0,1 0 0 0 0,7 0-78 0 0,4 1 99 0 0,0-1-1 0 0,9-3-98 0 0,-11 2 73 0 0,-1 0 0 0 0,8 2-73 0 0,-4 0 83 0 0,-1-2-1 0 0,12-2-82 0 0,-15 2 63 0 0,-1 0 0 0 0,10 2-63 0 0,-4 1 51 0 0,14 0-11 0 0,-2-3-51 0 0,-9-1-24 0 0,-3 0-24 0 0,0 1 1 0 0,5 1 58 0 0,-15 1-32 0 0,0 0 0 0 0,19-4 32 0 0,1-1-8 0 0,21 2 8 0 0,41 5 0 0 0,-46-1 0 0 0,-21-1 24 0 0,1-2 0 0 0,4-2-24 0 0,-5 1 36 0 0,110-12 98 0 0,-78 14-68 0 0,-36 2 26 0 0,19-3-92 0 0,32-10 81 0 0,6 0 3 0 0,-5 8 24 0 0,-3-6 11 0 0,0 6 1 0 0,-40 0-61 0 0,6 1 16 0 0,31 0-75 0 0,35-1 113 0 0,1-5-113 0 0,-72 6 27 0 0,6 0-13 0 0,10-2-14 0 0,16 3 0 0 0,-7 1 30 0 0,9-4-30 0 0,-12 1 44 0 0,7 2-44 0 0,-24 4 21 0 0,7-1 22 0 0,28-3-43 0 0,-39-2 18 0 0,11 0 18 0 0,28 2-36 0 0,183 3-74 0 0,-99 0 72 0 0,214 0 54 0 0,-230-8-56 0 0,-2 0 22 0 0,125 8 200 0 0,-132-8 4 0 0,6 0 44 0 0,-69 5-129 0 0,1-2-33 0 0,67-3 39 0 0,10 0-2 0 0,-6 0-80 0 0,-7 1-26 0 0,5-1-16 0 0,-97 8-19 0 0,26 0 0 0 0,6-3 0 0 0,-31-1-2 0 0,23-2 14 0 0,9 3-12 0 0,72-5 50 0 0,5 0-46 0 0,154 8-4 0 0,-181 0-2 0 0,165 0 68 0 0,-130-8-63 0 0,-6 0 47 0 0,583 8-29 0 0,-573-8 15 0 0,-16 1-18 0 0,-24 7 12 0 0,157 0 108 0 0,-127-8-121 0 0,6 0-18 0 0,-12 0 2 0 0,8 0-14 0 0,7 0-26 0 0,5 0 18 0 0,-42 9 21 0 0,191-4 0 0 0,-257-2 6 0 0,103-4 41 0 0,3 2-4 0 0,1-1-11 0 0,423 8-32 0 0,-399-9 1 0 0,-34 1-14 0 0,-50 11-29 0 0,-67 1 33 0 0,140 6 8 0 0,-126-11 1 0 0,117 4 0 0 0,-115 2 5 0 0,127 3 43 0 0,91 6-57 0 0,-184-12-25 0 0,11-3 23 0 0,165 5 12 0 0,-236-2-1 0 0,107 6 0 0 0,83-8 0 0 0,-156-4 0 0 0,142-5 0 0 0,213 9 0 0 0,-58 15 60 0 0,-310-14-56 0 0,74-2-17 0 0,191 5-38 0 0,-242 0 56 0 0,127 5 54 0 0,235-9-115 0 0,0 0 100 0 0,0 0 90 0 0,0 0 82 0 0,0 0 74 0 0,0 0 64 0 0,0 0 55 0 0,0 0 48 0 0,-329-3-404 0 0,-78 0-46 0 0,38-2-3 0 0,25 10-4 0 0,7 1 0 0 0,-76-6-178 0 0,0 0 70 0 0,0 0 59 0 0,0 0 50 0 0,29 0 110 0 0,81 0 351 0 0,-97 0-368 0 0,0 0-69 0 0,-18 0-54 0 0,1 0-38 0 0,0 0-45 0 0,-1 0-49 0 0,2 0-74 0 0,1 0-70 0 0,-1 0-77 0 0,0 0-84 0 0,0 0-91 0 0,0 0-97 0 0,0 0-104 0 0,-1 0-112 0 0,-5 0-875 0 0,8 0-992 0 0</inkml:trace>
  <inkml:trace contextRef="#ctx0" brushRef="#br0" timeOffset="22329.76">16235 458 5440 0 0,'0'0'124'0'0,"0"0"17"0"0,0 0 10 0 0,0 0-49 0 0,0 0-2 0 0,0 0 44 0 0,0 0 128 0 0,0 0 240 0 0,0 0 22 0 0,0 0-22 0 0,0 0-100 0 0,0 0-42 0 0,0 0-8 0 0,-2 0-16 0 0,-2 0-284 0 0,0 0 82 0 0,-2 0 53 0 0,-8 0 332 0 0,5 0-266 0 0,5 0-166 0 0,0 0-63 0 0,-40 0 698 0 0,25 0-474 0 0,18 0-247 0 0,0 0 0 0 0,1 0 0 0 0,-1 0 0 0 0,0 0 0 0 0,1 0 0 0 0,-1 0 0 0 0,0 1 0 0 0,1-1 0 0 0,-1 0 0 0 0,0 0 0 0 0,1 0 0 0 0,-1 1 0 0 0,0-1 0 0 0,1 0 0 0 0,-1 1 0 0 0,1-1 0 0 0,-1 1 0 0 0,1-1 0 0 0,-1 0 0 0 0,1 1 0 0 0,-1-1 0 0 0,1 1 0 0 0,-1-1 0 0 0,1 1 0 0 0,-1 0 0 0 0,1-1-11 0 0,0 1 10 0 0,-1-1 1 0 0,1 1-1 0 0,-1 0 1 0 0,1-1-1 0 0,0 1 0 0 0,-1-1 1 0 0,1 1-1 0 0,-1-1 1 0 0,0 0-1 0 0,1 1 0 0 0,-1-1 1 0 0,1 0-1 0 0,-1 1 1 0 0,0-1-1 0 0,1 0 0 0 0,-1 1 1 0 0,1-1-1 0 0,-1 0 0 0 0,0 0 1 0 0,1 0-1 0 0,-1 0 1 0 0,0 0-1 0 0,0 0 0 0 0,1 0 1 0 0,-1 0-1 0 0,0 0-10 0 0,-10 0 104 0 0,0 0-28 0 0,9 0-60 0 0,0 0-1 0 0,0 0 0 0 0,-1 0 0 0 0,1 0 0 0 0,0 1 0 0 0,0-1 0 0 0,0 1 1 0 0,-1 0-16 0 0,-7 9 144 0 0,-5-8-56 0 0,13-3-76 0 0,-1 1 0 0 0,1 0 0 0 0,0 0 0 0 0,0 0 0 0 0,-1 1 0 0 0,1-1 0 0 0,0 1 1 0 0,0-1-1 0 0,-1 1 0 0 0,1-1 0 0 0,0 2-12 0 0,-15 11 68 0 0,16-12-62 0 0,0 0 0 0 0,0 1 0 0 0,-1-1 0 0 0,1 0 0 0 0,0 0 0 0 0,-1 0 1 0 0,1 0-1 0 0,-1 0 0 0 0,1 0 0 0 0,-1 0 0 0 0,0-1 0 0 0,1 1 0 0 0,-1 0 0 0 0,0-1 0 0 0,1 1 1 0 0,-1-1-1 0 0,0 0 0 0 0,0 0 0 0 0,0 0-6 0 0,1 0 2 0 0,1 1 0 0 0,-1-1 0 0 0,0 0 0 0 0,0 0 0 0 0,0 0 0 0 0,1 0-1 0 0,-1 0 1 0 0,0 1 0 0 0,0-1 0 0 0,1 0 0 0 0,-1 1 0 0 0,0-1 0 0 0,1 0 0 0 0,-1 1 0 0 0,0-1 0 0 0,1 1 0 0 0,-1-1 0 0 0,0 1 0 0 0,1 0 0 0 0,-1-1 0 0 0,1 1 0 0 0,-1-1 0 0 0,1 1-1 0 0,0 0 1 0 0,-1 0 0 0 0,1-1 0 0 0,0 1 0 0 0,-1 0 0 0 0,1 0-2 0 0,-1 0 2 0 0,1 0 0 0 0,-1 1 0 0 0,1-1 0 0 0,-1 0 0 0 0,0 0 0 0 0,0 0 0 0 0,1 0 0 0 0,-1 0 0 0 0,0 0 0 0 0,0 0-1 0 0,0-1 1 0 0,0 1 0 0 0,0 0 0 0 0,0 0 0 0 0,0-1-2 0 0,-12 6 43 0 0,7 4-32 0 0,-4-5-11 0 0,9-4 0 0 0,1 0 0 0 0,0 0 0 0 0,-1 0 0 0 0,1-1 0 0 0,0 1 0 0 0,-1 0 0 0 0,1 0 0 0 0,0 0 0 0 0,0 0 0 0 0,0-1 0 0 0,0 1 0 0 0,0 0 0 0 0,0 0 0 0 0,0 1 0 0 0,0 27-12 0 0,3-24-36 0 0,1-1 39 0 0,-1 0 8 0 0,1 0 1 0 0,0-1-1 0 0,0 1 0 0 0,0-1 1 0 0,2 1 0 0 0,25 12 0 0 0,-29-16 0 0 0,-1 1 0 0 0,0-1 0 0 0,1 1 0 0 0,-1-1 0 0 0,0 0 0 0 0,1 1 0 0 0,-1-1 0 0 0,1 0 0 0 0,-1 0 0 0 0,1 0 0 0 0,16 2 0 0 0,-8 1 12 0 0,-1 0 1 0 0,1-1-1 0 0,3 1-12 0 0,4-1 64 0 0,3-2 53 0 0,-12 1-74 0 0,-1 0 0 0 0,1 0-1 0 0,-1 0 1 0 0,6 3-43 0 0,16 2 92 0 0,-9-4-69 0 0,-12-2-34 0 0,-1 1 0 0 0,0 0 0 0 0,0 1 1 0 0,0-1-1 0 0,0 1 0 0 0,6 2 11 0 0,-8-2-9 0 0,-2-1 7 0 0,0 0 1 0 0,1 0-1 0 0,-1-1 0 0 0,0 1 0 0 0,1-1 0 0 0,-1 0 0 0 0,0 0 1 0 0,1 0 1 0 0,16 1 21 0 0,-4 4 25 0 0,-9-3-17 0 0,-1 0-1 0 0,1-1 1 0 0,0 1 0 0 0,-1-1 0 0 0,1-1 0 0 0,0 1-29 0 0,-4-2 13 0 0,0 1 0 0 0,0 1 0 0 0,0-1 0 0 0,0 0 0 0 0,0 1 0 0 0,0-1 0 0 0,0 1 0 0 0,0 0 0 0 0,0 0 0 0 0,0 0 0 0 0,0 0 0 0 0,0 1 0 0 0,-1-1 0 0 0,1 1 0 0 0,-1 0 0 0 0,2 0-13 0 0,-1 0 16 0 0,1 0 1 0 0,-1 0-1 0 0,1 0 1 0 0,0-1-1 0 0,-1 1 1 0 0,3-1-17 0 0,-1 0 47 0 0,0 0 0 0 0,0 0-1 0 0,0 0 1 0 0,6-1-47 0 0,-9 0 88 0 0,-2 0-6 0 0,4 6 21 0 0,3-1-73 0 0,-5-3-6 0 0,1 1 48 0 0,-4 0-9 0 0,1 1 1 0 0,-1 0-1 0 0,1-1 1 0 0,0 1-1 0 0,0-1 1 0 0,0 1-1 0 0,1 1-63 0 0,0 6 116 0 0,-1-10-105 0 0,0 5 141 0 0,0-1-40 0 0,-1 1 17 0 0,-1-4-92 0 0,-3 0-35 0 0,-3 1 14 0 0,-20 10-17 0 0,18-12 3 0 0,-2-2 14 0 0,-6 1 42 0 0,-28 1 156 0 0,32-3-175 0 0,3 0-45 0 0,-4-3 36 0 0,12 3-27 0 0,-1 1-1 0 0,1 0 1 0 0,-1 0-1 0 0,1 0 1 0 0,-1 0 0 0 0,1 1-1 0 0,-1-1 1 0 0,1 1 0 0 0,-1 0-3 0 0,-3 0 7 0 0,-1-1 1 0 0,1 0-1 0 0,0 0 1 0 0,0-1-1 0 0,0 0 1 0 0,-5-2-8 0 0,7 2 8 0 0,0 1-7 0 0,1 0 0 0 0,-1 0 1 0 0,1 0-1 0 0,-1 0 0 0 0,1 1 0 0 0,-1 0 1 0 0,0 0-1 0 0,1 0 0 0 0,-2 1-1 0 0,2 0 0 0 0,0-1 0 0 0,-1 0 0 0 0,1 0 0 0 0,-1 0 0 0 0,1-1 0 0 0,-5 0 0 0 0,-7-5 1 0 0,13 5 4 0 0,0-1 1 0 0,0 1 0 0 0,0 0 0 0 0,0 1 0 0 0,0-1-1 0 0,0 0 1 0 0,-1 1 0 0 0,1 0 0 0 0,0-1-6 0 0,1 1 1 0 0,0 0 0 0 0,0 0 0 0 0,1 0-1 0 0,-1-1 1 0 0,0 1 0 0 0,0-1 0 0 0,1 1 0 0 0,-1-1 0 0 0,0 0 0 0 0,1 1 0 0 0,-1-1 0 0 0,1 0-1 0 0,-1 0 0 0 0,1 0 0 0 0,-1 0 0 0 0,0 0 0 0 0,1 0 0 0 0,-1 0 0 0 0,1 0 0 0 0,-1 1 0 0 0,0-1 0 0 0,0 1 0 0 0,1-1 0 0 0,-1 1 0 0 0,0 0 0 0 0,0 0 0 0 0,0 0 0 0 0,-5 0 0 0 0,5 0 0 0 0,0 0 0 0 0,0 0 0 0 0,0 0 0 0 0,-1 0 0 0 0,1 0 0 0 0,0 0 0 0 0,0-1 0 0 0,0 1 0 0 0,0-1 0 0 0,-1 0 0 0 0,-29-15-16 0 0,25 11-26 0 0,1 0-56 0 0,6 5 98 0 0,-2-2-136 0 0,1 1-131 0 0,1 1-224 0 0,0 0 283 0 0,0 0-12 0 0,0 0-54 0 0,0 0-113 0 0,0 0-133 0 0,1 0-117 0 0,-1 0 94 0 0,0 0-43 0 0,2 0-683 0 0,2 0-530 0 0,5 0-1012 0 0</inkml:trace>
  <inkml:trace contextRef="#ctx0" brushRef="#br0" timeOffset="22627.29">16914 632 8592 0 0,'0'0'250'0'0,"0"0"4"0"0,0 0-104 0 0,0 0-48 0 0,0 0 103 0 0,0 0 188 0 0,2 0 21 0 0,10 3-20 0 0,-11-3-360 0 0,1 1 1 0 0,-1-1-1 0 0,0 1 0 0 0,0 0 0 0 0,0-1 1 0 0,0 1-1 0 0,0 0 0 0 0,0 0 1 0 0,-1 0-1 0 0,1 0 0 0 0,0 0 1 0 0,0 0-1 0 0,0 0 0 0 0,0 1-34 0 0,4 11 470 0 0,5-8 2 0 0,-7-1-234 0 0,1 3-51 0 0,3 7 78 0 0,-5-10-177 0 0,0 12 188 0 0,-2-16-257 0 0,0 1 0 0 0,0 0-1 0 0,0 0 1 0 0,0 0 0 0 0,0 0 0 0 0,1 0-1 0 0,-1-1 1 0 0,0 1 0 0 0,0 0 0 0 0,0 0 0 0 0,1 0-1 0 0,-1-1 1 0 0,0 1 0 0 0,1 0 0 0 0,-1 0-19 0 0,4 1 100 0 0,3 4 54 0 0,-2 18 29 0 0,2-11-81 0 0,-7-12-87 0 0,1 0 0 0 0,0 1 0 0 0,0-1 0 0 0,-1 1 1 0 0,1-1-1 0 0,0 1 0 0 0,-1-1 0 0 0,0 1 0 0 0,1-1 0 0 0,-1 1 0 0 0,0-1 0 0 0,0 1 1 0 0,0 0-16 0 0,0 13 149 0 0,0-5-57 0 0,0 3-29 0 0,0 57 22 0 0,0-69-214 0 0,0 0-41 0 0,-2-1-260 0 0,-9 0-589 0 0,8 0-62 0 0</inkml:trace>
  <inkml:trace contextRef="#ctx0" brushRef="#br0" timeOffset="22874.07">16882 348 7256 0 0,'0'0'165'0'0,"0"0"22"0"0,0 0 7 0 0,0-3-23 0 0,0-5-138 0 0,0-10 29 0 0,0 16 35 0 0,0 1 111 0 0,0 1 180 0 0,0 0 11 0 0,0 0-42 0 0,0 0-266 0 0,0 0-3 0 0,0 0 13 0 0,3 3-18 0 0,7 8-31 0 0,-7-9-112 0 0</inkml:trace>
  <inkml:trace contextRef="#ctx0" brushRef="#br0" timeOffset="23422.48">17766 553 6648 0 0,'0'0'149'0'0,"0"0"23"0"0,0 0 12 0 0,-3 0-25 0 0,-1 0-134 0 0,3 0-24 0 0,-1 1-1 0 0,0-1 1 0 0,0 0 0 0 0,0 0-1 0 0,0-1 1 0 0,1 1-1 0 0,-1 0 1 0 0,0 0 0 0 0,0-1-1 0 0,1 1 1 0 0,-2-2-1 0 0,-2-4-16 0 0,0 0 28 0 0,-4 5 80 0 0,2 2 131 0 0,-2-1 49 0 0,-1 1 81 0 0,-15-2 525 0 0,13-2-390 0 0,5-2-309 0 0,7 4-163 0 0,-1 1 1 0 0,0-1-1 0 0,1 0 1 0 0,-1 1-1 0 0,0-1 0 0 0,0 1 1 0 0,0-1-1 0 0,0 1 1 0 0,1-1-1 0 0,-1 1 1 0 0,0 0-1 0 0,0-1 1 0 0,0 1-1 0 0,0 0 1 0 0,0 0-1 0 0,0 0 0 0 0,0 0 1 0 0,0 0-1 0 0,0 0 1 0 0,0 0-1 0 0,0 0 1 0 0,0 0-1 0 0,0 0 1 0 0,0 0-1 0 0,0 0 1 0 0,1 1-1 0 0,-1-1-16 0 0,-22 10 275 0 0,1-7-81 0 0,-2 1-5 0 0,19-3-157 0 0,1 1 0 0 0,-1 0 1 0 0,1 1-1 0 0,0-1 1 0 0,-1 1-33 0 0,-13 8 125 0 0,3-5 5 0 0,8-3-100 0 0,1 1 0 0 0,-1-1 0 0 0,1 1 0 0 0,0 0 0 0 0,1 0 0 0 0,-1 0 0 0 0,1 1 1 0 0,0 0-1 0 0,0 0 0 0 0,0 1 0 0 0,0-1 0 0 0,-1 4-30 0 0,-25 54 132 0 0,30-61-131 0 0,0 0 0 0 0,1-1-1 0 0,-1 1 1 0 0,1 0 0 0 0,0 0 0 0 0,-1 0 0 0 0,1 0-1 0 0,0 0 1 0 0,0 0 0 0 0,0 0 0 0 0,1 0 0 0 0,-1-1 0 0 0,0 1-1 0 0,1 0 1 0 0,0 2-1 0 0,9 20-11 0 0,-9-22 6 0 0,4 8-34 0 0,1 1 5 0 0,-1-4 38 0 0,12 3 91 0 0,-16-9-86 0 0,3 1 10 0 0,-1 1 0 0 0,0-1 0 0 0,0 1 0 0 0,0-1 0 0 0,0 1 0 0 0,0 0 0 0 0,0 1-19 0 0,1 0 9 0 0,0 1 1 0 0,1-1 0 0 0,0 0 0 0 0,2 2-10 0 0,5 0 0 0 0,0 0 0 0 0,1-1 0 0 0,-1-1 0 0 0,1 0 0 0 0,1 0 0 0 0,-11-3 1 0 0,0-1 1 0 0,0 0 0 0 0,0 1 0 0 0,0-1 0 0 0,1 0 0 0 0,-1 0 0 0 0,0-1-1 0 0,0 1-1 0 0,24-7 70 0 0,-21 6-44 0 0,0-1 1 0 0,0 1-1 0 0,0-1 0 0 0,0 2 1 0 0,4-1-27 0 0,5 1 46 0 0,-7 1-13 0 0,0-1-1 0 0,0-1 0 0 0,-1 1 0 0 0,1-1 1 0 0,1-1-33 0 0,23-8 112 0 0,-20 7-73 0 0,-8 2-19 0 0,-1 0-1 0 0,1 0 1 0 0,0 0 0 0 0,0 0-1 0 0,-1-1 1 0 0,1 0-1 0 0,-1 1 1 0 0,1-1 0 0 0,1-2-20 0 0,4-2 30 0 0,-4 2-11 0 0,0 0 0 0 0,1 0 0 0 0,0 1 0 0 0,-1 0 0 0 0,6-2-19 0 0,1 3 10 0 0,-11 2-8 0 0,0-1 0 0 0,-1 1 0 0 0,1 0 0 0 0,0 0 0 0 0,0 0 0 0 0,0-1 0 0 0,0 1 0 0 0,0 0 0 0 0,0-1 0 0 0,-1 1 0 0 0,1-1 0 0 0,0 1 0 0 0,0-1-2 0 0,7-10 65 0 0,-8 10-61 0 0,1 0 0 0 0,0 0-1 0 0,-1 0 1 0 0,1 0 0 0 0,0 1-1 0 0,0-1 1 0 0,-1 0 0 0 0,1 0-1 0 0,0 1 1 0 0,0-1 0 0 0,0 0-1 0 0,0 1 1 0 0,0-1 0 0 0,0 1-1 0 0,0 0 1 0 0,1-1-4 0 0,9-5 25 0 0,3-19 56 0 0,-12 21-71 0 0,-1 1 6 0 0,-1 0 0 0 0,1 0 0 0 0,0 0 0 0 0,-1 0-1 0 0,0 0 1 0 0,0 0 0 0 0,0 0 0 0 0,0 0 0 0 0,0 0 0 0 0,0 0 0 0 0,-1 0 0 0 0,1 0 0 0 0,-1 1 0 0 0,0-2-16 0 0,-10-1 53 0 0,6-9-42 0 0,4 12-11 0 0,-1 0 0 0 0,1-1 0 0 0,-1 1 0 0 0,0 0 0 0 0,0 0 0 0 0,1 0 0 0 0,-1 0 0 0 0,-1 0 0 0 0,1 0 0 0 0,0 1 0 0 0,0-1 0 0 0,-1 1 0 0 0,1 0 0 0 0,0-1 0 0 0,-8-2 0 0 0,1 1 0 0 0,-1-1 0 0 0,-3 1 0 0 0,-11-4 0 0 0,17 4-2 0 0,-17-4-19 0 0,-8 3-34 0 0,30 4 37 0 0,-3 0 1 0 0,-7 0 36 0 0,8 0-42 0 0,0-1-26 0 0,0 1-39 0 0,1-1-45 0 0,-1 1-57 0 0,1-1-17 0 0,1 0-51 0 0,-1 0-55 0 0,0 0-61 0 0,1-1-66 0 0,0 1-72 0 0,-1-1-76 0 0,1 0-82 0 0,0 0-930 0 0,2 2-909 0 0</inkml:trace>
  <inkml:trace contextRef="#ctx0" brushRef="#br0" timeOffset="23902.35">18318 616 6176 0 0,'0'0'177'0'0,"0"3"0"0"0,0 2-142 0 0,0 1 87 0 0,0 0 75 0 0,0 0 61 0 0,0 6 317 0 0,0 16 937 0 0,1-22-1378 0 0,1 0 57 0 0,10 10 536 0 0,-4-8-375 0 0,-5-4-217 0 0,0 1-41 0 0,0 1 66 0 0,-2-1-62 0 0,3 2 33 0 0,-1-2 6 0 0,1-1 53 0 0,2 3 104 0 0,4 3-1 0 0,-7-7-18 0 0,-3 0-3 0 0,0 7-6 0 0,0-10-261 0 0,0 0-1 0 0,0 0 0 0 0,0 0 0 0 0,0 0 1 0 0,0 1-1 0 0,0-1 0 0 0,0 0 1 0 0,0 0-1 0 0,0 0 0 0 0,0 0 0 0 0,0 0 1 0 0,0 0-1 0 0,0 0 0 0 0,0 0 0 0 0,0 0 1 0 0,0 0-1 0 0,0 1 0 0 0,0-1 1 0 0,0 0-1 0 0,0 0 0 0 0,0 0 0 0 0,0 0 1 0 0,0 0-1 0 0,0 0 0 0 0,0 0 1 0 0,0 0-1 0 0,0 0 0 0 0,0 0 0 0 0,0 0 1 0 0,0 0-1 0 0,0 1 0 0 0,0-1 1 0 0,0 0-1 0 0,1 0 0 0 0,-1 0 0 0 0,0 0 1 0 0,0 0-1 0 0,0 0 0 0 0,0 0 0 0 0,0 0 1 0 0,0 0-1 0 0,0 0 0 0 0,0 0 1 0 0,0 0-1 0 0,0 0 0 0 0,0 0 0 0 0,1 0 1 0 0,-1 0-1 0 0,0 0 0 0 0,0 0 1 0 0,0 0-1 0 0,0 0 0 0 0,0 0 0 0 0,0 0 1 0 0,0 0-1 0 0,0 0 0 0 0,0 0-4 0 0,3 0-138 0 0,-1 0 67 0 0,-1 1 60 0 0,1 0 53 0 0,-1 0 70 0 0,1 1 58 0 0,-1 0 167 0 0,0 0 67 0 0,0-1 383 0 0,-1-3-427 0 0,0 0-59 0 0,0-2-114 0 0,0-1-81 0 0,0-9 185 0 0,0 1-67 0 0,0-1-58 0 0,0 1-47 0 0,0-12 8 0 0,0-38 36 0 0,0 59-155 0 0,0 0-1 0 0,0 0 0 0 0,1 0 1 0 0,0 0-1 0 0,0 0 1 0 0,1-2-8 0 0,12-22 11 0 0,-5 16-12 0 0,1 0 0 0 0,0 1 0 0 0,5-4 1 0 0,-14 14 0 0 0,1-1 0 0 0,0 1 0 0 0,0-1 0 0 0,0 1 0 0 0,-1 0 0 0 0,1 0-1 0 0,1 0 1 0 0,-1 0 0 0 0,0 0 0 0 0,0 0 0 0 0,0 1 0 0 0,0-1 0 0 0,2 0 0 0 0,31 0-61 0 0,-18 1 22 0 0,-11 0 26 0 0,-3 0 6 0 0,0 0-1 0 0,0 0 1 0 0,0 0-1 0 0,0 0 1 0 0,0 0-1 0 0,0 1 1 0 0,0-1 0 0 0,0 1-1 0 0,0 0 1 0 0,0-1-1 0 0,-1 2 1 0 0,1-1 0 0 0,0 0-1 0 0,-1 0 1 0 0,1 1-1 0 0,-1-1 1 0 0,1 1-1 0 0,1 1 8 0 0,-1 0-10 0 0,0-1-1 0 0,0 1 0 0 0,0-1 0 0 0,0 0 0 0 0,1 0 0 0 0,0 0 11 0 0,11 6-46 0 0,-6 0 45 0 0,-6-5 6 0 0,29 29-5 0 0,43 43-68 0 0,-64-61 77 0 0,-1 10 54 0 0,1-1-8 0 0,2-7 9 0 0,-13-16-61 0 0,1 0 0 0 0,-1 0-1 0 0,0 0 1 0 0,0 1-1 0 0,1-1 1 0 0,-1 0-1 0 0,0 0 1 0 0,0 1-1 0 0,0-1 1 0 0,0 0-1 0 0,0 1 1 0 0,1-1-1 0 0,-1 0 1 0 0,0 0-1 0 0,0 1 1 0 0,0-1-1 0 0,0 0 1 0 0,0 1-1 0 0,0-1 1 0 0,0 0-1 0 0,0 1 1 0 0,0-1-1 0 0,0 0 1 0 0,0 1-1 0 0,0-1 1 0 0,0 0-3 0 0,0 21 70 0 0,0-20-67 0 0,0-1 0 0 0,0 0 0 0 0,0 1 0 0 0,0-1-1 0 0,0 0 1 0 0,0 1 0 0 0,0-1 0 0 0,0 0-1 0 0,0 1 1 0 0,0-1 0 0 0,0 0 0 0 0,0 1-1 0 0,0-1 1 0 0,0 0 0 0 0,0 0 0 0 0,0 1 0 0 0,0-1-1 0 0,1 0 1 0 0,-1 1 0 0 0,0-1 0 0 0,0 0-1 0 0,0 0 1 0 0,1 1 0 0 0,-1-1 0 0 0,0 0-1 0 0,0 0-2 0 0,11 15 82 0 0,-8-3 4 0 0,-3-10 10 0 0,-1-1-14 0 0,1 1-42 0 0,0 6-17 0 0,0-5 24 0 0,0-1 15 0 0,1-2 36 0 0,-4 3-18 0 0,-8 7 0 0 0,9-7 0 0 0,2-3-28 0 0,0 0-108 0 0,0 0 29 0 0,0 0-26 0 0,0 0-30 0 0,0 0-49 0 0,0 0-23 0 0,0 0-50 0 0,0 0-55 0 0,0 0-64 0 0,0 0-68 0 0,0 0-64 0 0,0 0-55 0 0,0 0-50 0 0,0 0-167 0 0,0 0-49 0 0,0 0-201 0 0,0 0-543 0 0</inkml:trace>
  <inkml:trace contextRef="#ctx0" brushRef="#br0" timeOffset="25708.12">19391 380 8592 0 0,'0'0'250'0'0,"0"0"4"0"0,0 0-101 0 0,0 0-47 0 0,0 0 109 0 0,0 0 201 0 0,0 0 22 0 0,0 0-185 0 0,0 0-116 0 0,0 0-41 0 0,0 0-8 0 0,0 0 7 0 0,0 0-20 0 0,0 2-15 0 0,0 11-48 0 0,0 3-12 0 0</inkml:trace>
  <inkml:trace contextRef="#ctx0" brushRef="#br0" timeOffset="25993.73">19532 663 6176 0 0,'0'0'177'0'0,"0"1"-33"0"0,-2 1 11 0 0,-2 2 71 0 0,-3 3 209 0 0,5-5 382 0 0,2-2 30 0 0,0 0-346 0 0,0 0-202 0 0,0 0-46 0 0,-3 0 66 0 0,-7 0 153 0 0,7 0-21 0 0,3 0-194 0 0,0 0-120 0 0,0 0-44 0 0,0 0-15 0 0,0 3-14 0 0,0 1-81 0 0,0-2-69 0 0,0 1-68 0 0,0-2-101 0 0,0 1-118 0 0,0-2-106 0 0,0 1 62 0 0,0-1-40 0 0,0 0-545 0 0,0 0-438 0 0,0 0-829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3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7976 0 0,'0'0'174'0'0,"0"0"29"0"0,0 0 14 0 0,0 2-26 0 0,-2 7-150 0 0,-4 3-37 0 0,1-4-10 0 0,2 2 18 0 0,3-4 32 0 0,0-4-10 0 0,0 0 1 0 0,0-1 0 0 0,1 1 0 0 0,-1 0-1 0 0,1 0 1 0 0,-1-1 0 0 0,1 1 0 0 0,-1 0-1 0 0,1-1 1 0 0,0 1 0 0 0,0-1-1 0 0,0 1 1 0 0,0 0-35 0 0,5 10 292 0 0,-4-1-43 0 0,-2-1-33 0 0,0-2-64 0 0,0 12 174 0 0,0-10-128 0 0,0-3-25 0 0,0 1 58 0 0,2 4 123 0 0,2-3-63 0 0,3 5 25 0 0,-2 12 172 0 0,2-13-164 0 0,-3-4-24 0 0,-2 3 67 0 0,-1-5-146 0 0,1-1-37 0 0,4 5 100 0 0,-2-3-105 0 0,3 5 152 0 0,2 5 38 0 0,-7-14-295 0 0,-1-1 36 0 0,-1 8 314 0 0,0-7-254 0 0,1 1-48 0 0,0-3-80 0 0,-1 1-40 0 0,5 5 140 0 0,1 2 58 0 0,-3 3 49 0 0,-3-8-78 0 0,2-1-83 0 0,5 3-5 0 0,-5-6-32 0 0,0 1 43 0 0,-1 0 59 0 0,0 0 74 0 0,0 0-25 0 0,-1 0 44 0 0,0 0 51 0 0,-1 1 54 0 0,-1-3-146 0 0,-5-1-73 0 0,-7-6 273 0 0,11 4-339 0 0,0 1-62 0 0,1-1 181 0 0,-1 0-1 0 0,-2-3-83 0 0,-1-3-44 0 0,0-3-29 0 0,-3-5-30 0 0,9 17 2 0 0,-1-2 0 0 0,0-1 1 0 0,1 1-1 0 0,-1 0 0 0 0,1 0 0 0 0,0 0 0 0 0,-1-1 0 0 0,1 1 0 0 0,0 0 0 0 0,0-1 0 0 0,1 1 0 0 0,-1 0 0 0 0,0 0 0 0 0,1-1 0 0 0,-1 1 1 0 0,1 0-1 0 0,0 0 0 0 0,0 0 0 0 0,-1 0 0 0 0,2 0 0 0 0,-1-1 0 0 0,1 0-2 0 0,-1-1 0 0 0,1 1-1 0 0,-1-1 1 0 0,0 1 0 0 0,-1 0 0 0 0,1-1 0 0 0,0 0-1 0 0,-1 0 3 0 0,0 2-9 0 0,0 0 0 0 0,1 1-1 0 0,-1-1 1 0 0,0 0-1 0 0,1 1 1 0 0,-1-1 0 0 0,1 1-1 0 0,-1-1 1 0 0,1 0 9 0 0,11-15-52 0 0,19-13 0 0 0,-15 15 22 0 0,-5 3-3 0 0,11-11-11 0 0,-5 13-13 0 0,-6 8 33 0 0,0 1 0 0 0,0 0 0 0 0,0 1-1 0 0,0 0 1 0 0,4 1 24 0 0,7 0-3 0 0,-10-2-15 0 0,-9 0 14 0 0,0 1 1 0 0,0 0-1 0 0,-1 0 0 0 0,1 0 0 0 0,0 0 0 0 0,0 0 1 0 0,0 1-1 0 0,0-1 0 0 0,0 1 0 0 0,0 0 0 0 0,0 0 4 0 0,5 3 0 0 0,19 8-60 0 0,-19-8 52 0 0,0 1-1 0 0,0 0 0 0 0,0 1 0 0 0,0-1 1 0 0,-1 1-1 0 0,0 1 0 0 0,0-1 0 0 0,3 5 9 0 0,-5-6-6 0 0,-4-3 6 0 0,1-1 0 0 0,-1 1 0 0 0,1-1 0 0 0,-1 1 0 0 0,0 0 0 0 0,0 0 0 0 0,0-1 0 0 0,0 1 0 0 0,1 2 0 0 0,0 1 0 0 0,1 0 0 0 0,0-1 0 0 0,0 1 0 0 0,0 0 0 0 0,0-1 0 0 0,1 0 0 0 0,0 0 0 0 0,0 0 0 0 0,1 1 0 0 0,1 0 0 0 0,-5-4 0 0 0,1 1 0 0 0,-1-1 0 0 0,0 1 0 0 0,0-1 0 0 0,0 1 0 0 0,0 0 0 0 0,0-1 0 0 0,0 1 0 0 0,0 0 0 0 0,0 1 0 0 0,10 20 0 0 0,-6-10 0 0 0,6-8-10 0 0,-6 8-33 0 0,6 1 15 0 0,-9-12-15 0 0,-2-2-54 0 0,1 0-31 0 0,1 3-125 0 0,-1-3 418 0 0,0 1-93 0 0,0 1-88 0 0,0-1-83 0 0,1 1-79 0 0,0 0-75 0 0,0 0-70 0 0,0 0-64 0 0,0 0-62 0 0,0 0-56 0 0,0 0-51 0 0,0 0-47 0 0,0 0-43 0 0,0-1-38 0 0,0 2-778 0 0,0-1-689 0 0,-1-1-1211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9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0,'0'0'157'0'0,"0"0"23"0"0,0 3 11 0 0,0 15-177 0 0,0-2 59 0 0,0-2 49 0 0,0 0 42 0 0,0 10 246 0 0,0 28 707 0 0,0-35-820 0 0,0 2-61 0 0,0-11-71 0 0,0 0 0 0 0,1 0 0 0 0,1 7-165 0 0,8 9 496 0 0,-8-19-382 0 0,-1-1 1 0 0,-1 1 0 0 0,1 0 0 0 0,-1 0-1 0 0,1 2-114 0 0,-2 30 645 0 0,0-16-175 0 0,1-1 63 0 0,0 1-83 0 0,0 1-72 0 0,0 0-57 0 0,0 19 152 0 0,0 24 192 0 0,0-39-352 0 0,0 5 183 0 0,0-17-194 0 0,0-1 45 0 0,0-1 53 0 0,0-2 60 0 0,0-1 68 0 0,0-2 75 0 0,0-13-581 0 0,-1 3-16 0 0,1 0-1 0 0,0 0 1 0 0,-1 0-1 0 0,2 0 1 0 0,-1 0-1 0 0,0 0 0 0 0,0 0 1 0 0,1 0-1 0 0,0 0 1 0 0,0 0-1 0 0,0 0-5 0 0,3-5 30 0 0,7-18 74 0 0,-8 17-98 0 0,1-5-4 0 0,1 1-1 0 0,1 0 0 0 0,5-12-1 0 0,-4 16 0 0 0,1 0 0 0 0,-1 0 0 0 0,1 1 0 0 0,7-5 0 0 0,3-5-14 0 0,-12 14-17 0 0,-1 0 1 0 0,1 0-1 0 0,0 0 1 0 0,0 1 0 0 0,0-1-1 0 0,1 1 31 0 0,-1 0-19 0 0,-3 2 7 0 0,0 1 0 0 0,0-1-1 0 0,0 0 1 0 0,1 1-1 0 0,-1 0 1 0 0,0-1 0 0 0,0 1-1 0 0,0 1 1 0 0,1-1-1 0 0,-1 0 13 0 0,9 1-14 0 0,-10-1 10 0 0,-1 0 0 0 0,1 0 0 0 0,0 0 0 0 0,-1 1 0 0 0,1-1 0 0 0,0 1 1 0 0,-1-1-1 0 0,1 1 0 0 0,-1 0 0 0 0,1-1 0 0 0,-1 1 0 0 0,1 0 0 0 0,-1 0 0 0 0,1 0 4 0 0,6 4-9 0 0,2 0-21 0 0,-8-4 27 0 0,1 0 1 0 0,-1 0-1 0 0,0 0 0 0 0,0 0 1 0 0,0 1-1 0 0,0-1 1 0 0,0 1-1 0 0,0-1 0 0 0,0 1 3 0 0,14 14 0 0 0,-10-12 0 0 0,-1 1 0 0 0,0 0 0 0 0,0 0 0 0 0,-1 0 0 0 0,0 0 0 0 0,0 1 0 0 0,0 0 0 0 0,0 0 0 0 0,-1 0 0 0 0,0 0 0 0 0,0 1 0 0 0,1 4 0 0 0,-2-9 0 0 0,-1 2 0 0 0,0-1 0 0 0,1 0 0 0 0,-2 0 0 0 0,1 0 0 0 0,0 0 0 0 0,-1 1 0 0 0,1-1 0 0 0,-1 3 0 0 0,0-5 1 0 0,0 1-1 0 0,0 0 0 0 0,1-1 0 0 0,-1 1 0 0 0,0-1 0 0 0,1 1 0 0 0,-1 0 0 0 0,1-1 0 0 0,0 1 0 0 0,-1-1 0 0 0,1 0 0 0 0,0 1 0 0 0,1 0 0 0 0,-1 0-1 0 0,0 0 1 0 0,0-1-1 0 0,0 1 0 0 0,-1 0 0 0 0,1 0 0 0 0,0-1 0 0 0,-1 1 0 0 0,1 0 0 0 0,-1 0 0 0 0,0 0 1 0 0,1 0-1 0 0,-1 0 0 0 0,0 2 1 0 0,0 1-72 0 0,0 0 44 0 0,0 1 36 0 0,0 2 51 0 0,0 2 5 0 0,0-2-60 0 0,0-1-46 0 0,0 0-54 0 0,0 0-35 0 0,0 1-57 0 0,0 1-63 0 0,0 0-72 0 0,0-6-643 0 0,0-3 565 0 0,0 0 224 0 0,0 0-37 0 0,0 0 0 0 0,0 0-37 0 0,0 0-42 0 0,0 0-48 0 0,0 0-52 0 0,0 0-48 0 0,0 0-43 0 0,0 0-37 0 0,0 0-145 0 0,0 0-38 0 0,0 0-1535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4.1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268 552 5848 0 0,'0'0'168'0'0,"-3"-2"-3"0"0,-10-9-130 0 0,10 10-120 0 0,0 0 63 0 0,-1 0 54 0 0,1 1 46 0 0,-2 0 63 0 0,0 0 39 0 0,-9 0 450 0 0,8 0-386 0 0,2 1-66 0 0,-12-1 274 0 0,3 0-100 0 0,8 2-46 0 0,-2 4-139 0 0,-17 7 283 0 0,16-9-342 0 0,2-1-35 0 0,6-2-72 0 0,-5 1 52 0 0,4-2-40 0 0,1 0-1 0 0,-1 1 1 0 0,0-1-1 0 0,1 0 1 0 0,-1 1-1 0 0,1-1 1 0 0,-1 0 0 0 0,0 1-1 0 0,1-1 1 0 0,-1 1-1 0 0,1-1 1 0 0,-1 1-1 0 0,1-1 1 0 0,-1 1-1 0 0,1-1 1 0 0,0 1 0 0 0,-1-1-1 0 0,1 1 1 0 0,0 0-1 0 0,-1-1 1 0 0,1 1-1 0 0,0 0-12 0 0,-3 4 50 0 0,1-1-5 0 0,-1 0 1 0 0,-1 0 0 0 0,1 0 0 0 0,0 0-1 0 0,-1 0 1 0 0,0-1 0 0 0,-2 2-46 0 0,2-2 36 0 0,1 0 1 0 0,-1 1-1 0 0,0-1 1 0 0,1 1 0 0 0,0 0-1 0 0,0 0 1 0 0,-1 2-37 0 0,-1 4 93 0 0,4-7-60 0 0,0-1 0 0 0,0 0 0 0 0,0 0 0 0 0,-1 1 0 0 0,1-1-1 0 0,-1 0 1 0 0,1 0 0 0 0,-1 0 0 0 0,0 0-33 0 0,-9 12 229 0 0,10-12-199 0 0,1 0 0 0 0,-1 0 0 0 0,0 0 1 0 0,1 1-1 0 0,-1-1 0 0 0,1 0 0 0 0,-1 0 1 0 0,1 1-1 0 0,0 1-30 0 0,0 8 149 0 0,0 1 22 0 0,0-12-163 0 0,0 1 1 0 0,0 0-1 0 0,-1 0 0 0 0,1-1 0 0 0,-1 1 0 0 0,0 0 0 0 0,1-1 0 0 0,-1 1 1 0 0,0 0-1 0 0,0-1 0 0 0,-1 2-8 0 0,2-2 0 0 0,-1-1 1 0 0,0 1-1 0 0,1 0 1 0 0,-1 0-1 0 0,1 0 1 0 0,-1 0-1 0 0,1 0 1 0 0,-1 0-1 0 0,1 0 1 0 0,0 0-1 0 0,-1 0 1 0 0,1 1-1 0 0,0-1 1 0 0,0 0-1 0 0,0 0 1 0 0,0 0-1 0 0,0 0 1 0 0,0 0-1 0 0,0 0 1 0 0,0 0-1 0 0,0 0 1 0 0,1 1-1 0 0,-1-1 1 0 0,0 0-1 0 0,5 7 11 0 0,-4-7-2 0 0,0 1 0 0 0,0-1-1 0 0,0 1 1 0 0,0-1-1 0 0,-1 1 1 0 0,1-1 0 0 0,-1 1-1 0 0,1-1 1 0 0,-1 1-1 0 0,1 0 1 0 0,-1-1-1 0 0,0 1 1 0 0,0 0 0 0 0,0 0-9 0 0,0-1 14 0 0,0 0 0 0 0,1 0 0 0 0,-1 0 0 0 0,0 1 1 0 0,0-1-1 0 0,0 0 0 0 0,1 0 0 0 0,-1 0 0 0 0,1 0 0 0 0,-1 0 1 0 0,1 1-1 0 0,-1-1 0 0 0,1 0 0 0 0,0 0 0 0 0,-1 0 1 0 0,1-1-1 0 0,0 1 0 0 0,0 0 0 0 0,0 0 0 0 0,1 1-14 0 0,0-1 19 0 0,0 0 1 0 0,0 0-1 0 0,0 1 0 0 0,0-1 0 0 0,1-1 0 0 0,-1 1 0 0 0,0 0 1 0 0,1-1-1 0 0,-1 1 0 0 0,2-1-19 0 0,1 1 29 0 0,1 0 0 0 0,0-1 1 0 0,0 0-1 0 0,0-1 0 0 0,0 1 0 0 0,-1-1 1 0 0,1 0-1 0 0,2-2-29 0 0,-6 3 12 0 0,0-1 0 0 0,0 0 1 0 0,0 0-1 0 0,-1 0 0 0 0,1 0 0 0 0,0-1 1 0 0,-1 1-1 0 0,1 0 0 0 0,-1-1 0 0 0,0 1-12 0 0,1-1 14 0 0,-1 1-1 0 0,1-1 0 0 0,-1 1 0 0 0,1 0 1 0 0,0-1-1 0 0,0 1 0 0 0,-1 0 0 0 0,1 0 0 0 0,0 0 1 0 0,0 0-14 0 0,11-2 60 0 0,-9 2-44 0 0,0 0 1 0 0,0-1-1 0 0,0 1 1 0 0,0-1-1 0 0,-1 0 1 0 0,1 0-1 0 0,0 0 1 0 0,0 0-17 0 0,14-11 55 0 0,-1 0 0 0 0,1-3-55 0 0,-6 5-27 0 0,-1 1-56 0 0,15-21-269 0 0,-5 1 36 0 0,-19 28 276 0 0,3-6-123 0 0,0 1-52 0 0,8-17-608 0 0,-9 13 538 0 0,1-16-276 0 0,1 12 154 0 0,-1 3 45 0 0,-2-11-106 0 0,-4 15 211 0 0,1 1 0 0 0,-1-1 0 0 0,-2-7 257 0 0,-3-10-430 0 0,2 9 214 0 0,0-2 50 0 0,1 1 56 0 0,-14-59-400 0 0,8 48 366 0 0,-1 3 68 0 0,-6-11 32 0 0,-5-13 1 0 0,6 14 57 0 0,-4 4 110 0 0,-5-1 74 0 0,17 13-54 0 0,3 5-7 0 0,-6 0 62 0 0,-3 2 129 0 0,8 8-156 0 0,0-1 0 0 0,1 1-1 0 0,-1-1 1 0 0,1 0 0 0 0,0 0 0 0 0,-1-2-172 0 0,0-6 465 0 0,-5 7-87 0 0,5 0-141 0 0,5 5-223 0 0,-1 1 0 0 0,1-1 0 0 0,0 1 0 0 0,0 0 0 0 0,0-1 0 0 0,-1 1-1 0 0,1 0 1 0 0,0-1 0 0 0,0 1 0 0 0,-1 0 0 0 0,1-1 0 0 0,0 1 0 0 0,-1 0 0 0 0,1 0 0 0 0,0-1-1 0 0,-1 1 1 0 0,1 0 0 0 0,-1 0 0 0 0,1 0 0 0 0,0-1 0 0 0,-1 1 0 0 0,1 0 0 0 0,-1 0-1 0 0,1 0 1 0 0,0 0 0 0 0,-1 0 0 0 0,1 0 0 0 0,-1 0 0 0 0,1 0 0 0 0,-1 0 0 0 0,1 0-14 0 0,-3 0 302 0 0,3 0-106 0 0,0 0-48 0 0,0 0-10 0 0,0 0 6 0 0,0 0 33 0 0,0 0 14 0 0,0 0 1 0 0,0 0 21 0 0,0 5 35 0 0,2 0-48 0 0,-1 0-41 0 0,1-1-35 0 0,3 3 36 0 0,8 7 103 0 0,-7-9-78 0 0,-4-2 41 0 0,0-1-83 0 0,-1 1-52 0 0,-1 1-48 0 0,0 0-9 0 0,0-2 37 0 0,10 15 190 0 0,5 5-1 0 0,-3-7-71 0 0,-4-3-11 0 0,0 0-45 0 0,21 33 430 0 0,-21-28-378 0 0,-3 0 32 0 0,-1-7-109 0 0,5 13 70 0 0,-6-17-91 0 0,0 1 1 0 0,-1 0-1 0 0,2 8-87 0 0,5 12 239 0 0,2-8-21 0 0,-9-15-174 0 0,0 0 0 0 0,0 1-1 0 0,0-1 1 0 0,0 1 0 0 0,-1-1-1 0 0,0 1 1 0 0,0-1 0 0 0,0 1-1 0 0,0 0 1 0 0,-1-1-1 0 0,0 5-43 0 0,2 8 200 0 0,4 1-34 0 0,0-3-44 0 0,-5 4 30 0 0,-1-2 16 0 0,4-6 8 0 0,2 2-2 0 0,-5-9-136 0 0,0-1 0 0 0,0 0 0 0 0,0 0 1 0 0,0 1-1 0 0,0-1 0 0 0,-1 1 0 0 0,0-1-38 0 0,1 7 113 0 0,-1 3 45 0 0,0-11-134 0 0,0 0 0 0 0,0-1 0 0 0,-1 1 0 0 0,1-1 0 0 0,0 1 0 0 0,-1-1 0 0 0,1 1 0 0 0,-1-1 0 0 0,0 1 0 0 0,1-1 0 0 0,-1 1 0 0 0,0-1 0 0 0,0 0-24 0 0,-5 13 140 0 0,3 3-35 0 0,2-4 5 0 0,1-1 23 0 0,1 1 49 0 0,-1-1 44 0 0,0-1 62 0 0,0-6-191 0 0,0 11-20 0 0,0-11-17 0 0,0 1 52 0 0,0-3 9 0 0,0 1 45 0 0,0-1 49 0 0,0 0 57 0 0,-2-3-218 0 0,1 0-55 0 0,0 0 1 0 0,0 0 0 0 0,1 0 0 0 0,-1 0-1 0 0,0 0 1 0 0,1 0 0 0 0,-1 0 0 0 0,0 0-1 0 0,1-1 1 0 0,-1 1 0 0 0,0 0-1 0 0,1 0 1 0 0,-1-1 0 0 0,1 1 0 0 0,-1 0 0 0 0,0-2 41 0 0,1 1-67 0 0,-1-1-59 0 0,1 0-49 0 0,-1 0-64 0 0,1-1-37 0 0,0-5-637 0 0,0 5 529 0 0,0 0 29 0 0,0 3 215 0 0,0-1 44 0 0,0-1-1195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2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585 0 7568 0 0,'0'0'166'0'0,"0"0"29"0"0,0 0 14 0 0,0 0-67 0 0,0 0-17 0 0,0 0 39 0 0,0 0 132 0 0,0 0 249 0 0,0 0 21 0 0,0 0-22 0 0,0 0-100 0 0,0 0-42 0 0,0 0-8 0 0,0 0-20 0 0,0 0-71 0 0,0 0-30 0 0,-3 0-7 0 0,-6 2-85 0 0,1 3-48 0 0,-6 2 7 0 0,-4-6-20 0 0,5-1-25 0 0,-4 4 52 0 0,-27 9 72 0 0,-4 0-94 0 0,41-12-104 0 0,0 0 0 0 0,0 0 0 0 0,0 0 0 0 0,-1-1 0 0 0,-4-1-21 0 0,4 1 14 0 0,-1-1-1 0 0,0 2 1 0 0,0-1 0 0 0,-5 2-14 0 0,-5 3 28 0 0,9-3-11 0 0,0 1 0 0 0,-1-2 0 0 0,1 1 0 0 0,-4-1-17 0 0,11-1 12 0 0,0 0 1 0 0,-1 0 0 0 0,1 0 0 0 0,0 1 0 0 0,0 0 0 0 0,0-1 0 0 0,-1 1 0 0 0,1 1 0 0 0,-3 0-13 0 0,-9 4 36 0 0,-4-5 8 0 0,17-1-34 0 0,-1-1 0 0 0,1 1 0 0 0,-1 1 0 0 0,1-1 0 0 0,0 0 0 0 0,-1 0 0 0 0,1 1 0 0 0,-1 0 0 0 0,1-1 0 0 0,-2 2-10 0 0,0 0 14 0 0,1 0 0 0 0,-1-1 1 0 0,1 1-1 0 0,-1-1 1 0 0,0 1-1 0 0,0-1 0 0 0,0-1 1 0 0,0 1-1 0 0,0 0 1 0 0,-3-1-15 0 0,6 0 7 0 0,-1 0 0 0 0,0 0 1 0 0,0 0-1 0 0,1 1 0 0 0,-1-1 1 0 0,0 0-1 0 0,1 1 0 0 0,-1-1 1 0 0,1 1-1 0 0,-1-1 0 0 0,1 1 1 0 0,-1 0-1 0 0,1 0 0 0 0,-1 0 1 0 0,0 0-8 0 0,-6 4 34 0 0,-3 0 25 0 0,-7 6 132 0 0,14-8-56 0 0,2-1-52 0 0,-1-4-20 0 0,3 2-62 0 0,0 0 0 0 0,0-1 0 0 0,0 1 0 0 0,0 0 0 0 0,0 0 0 0 0,0 0 0 0 0,0 0 1 0 0,0 0-1 0 0,0 0 0 0 0,-1 0 0 0 0,1-1 0 0 0,0 1 0 0 0,0 0 0 0 0,0 0 0 0 0,0 0 0 0 0,0 0 0 0 0,0 0 0 0 0,-1 0 0 0 0,1 0 1 0 0,0 0-1 0 0,0 0 0 0 0,0 0 0 0 0,0 0 0 0 0,0 0 0 0 0,-1 0 0 0 0,1 0 0 0 0,0 0 0 0 0,0 0 0 0 0,0 0 0 0 0,0 0 0 0 0,-1 0 1 0 0,1 0-1 0 0,0 0 0 0 0,0 0 0 0 0,0 0 0 0 0,0 0 0 0 0,0 0 0 0 0,-1 0-1 0 0,-5 4 89 0 0,-5 7 100 0 0,8-9-161 0 0,3-2-86 0 0,0 0-10 0 0,0 7 57 0 0,0-1 61 0 0,0 6 123 0 0,0-8-137 0 0,3 2 74 0 0,-2-5-104 0 0,0 0 0 0 0,0 1 0 0 0,0-1 0 0 0,1 0 0 0 0,-1 1-1 0 0,-1 0 1 0 0,1-1 0 0 0,0 1 0 0 0,0-1 0 0 0,0 1 0 0 0,-1 0 0 0 0,1 0-1 0 0,-1-1 1 0 0,0 1 0 0 0,1 1-6 0 0,1 2 59 0 0,9 9-20 0 0,-8 1 43 0 0,-3-13-73 0 0,0-1 0 0 0,0 1 1 0 0,0 0-1 0 0,0-1 0 0 0,1 1 0 0 0,-1-1 0 0 0,1 1 0 0 0,-1-1 1 0 0,1 1-1 0 0,0-1 0 0 0,-1 1 0 0 0,1-1 0 0 0,1 2-9 0 0,-1-2 8 0 0,0 1-1 0 0,0 0 1 0 0,0-1-1 0 0,0 1 1 0 0,-1 0 0 0 0,1 0-1 0 0,0 0 1 0 0,-1 0-1 0 0,1-1 1 0 0,-1 1-1 0 0,0 0 1 0 0,0 0-1 0 0,0 2-7 0 0,3 15 20 0 0,5 13 53 0 0,0-7-42 0 0,2 7 47 0 0,-5-3 4 0 0,1-14-27 0 0,-5-12-44 0 0,1 0 1 0 0,-1 1 0 0 0,0-1 0 0 0,0 1-1 0 0,-1-1 1 0 0,1 1 0 0 0,-1-1 0 0 0,1 1-1 0 0,-1 0-11 0 0,0 4 41 0 0,1 0-1 0 0,0 1 0 0 0,1-1 0 0 0,2 8-40 0 0,-2-9 56 0 0,0 0 0 0 0,-1 1 0 0 0,0-1-1 0 0,0 7-55 0 0,1 4 143 0 0,5-1-41 0 0,-1-2-15 0 0,-5 0 28 0 0,-2 2 15 0 0,1-13-93 0 0,-1 0 1 0 0,1 1-1 0 0,0-1 0 0 0,0 0 0 0 0,0 1 1 0 0,1-1-1 0 0,0 0 0 0 0,0 1 0 0 0,1 3-37 0 0,3 0 54 0 0,1 4 28 0 0,-4-6-14 0 0,-2 2 35 0 0,0-8-295 0 0,0 0 50 0 0,0 0 46 0 0,0 0 41 0 0,0 1 52 0 0,0 0 112 0 0,0-1 77 0 0,-1 2 344 0 0,1-1-396 0 0,0-1-36 0 0,0 1-49 0 0,0 0-80 0 0,0-1-98 0 0,0 1-118 0 0,0 0-61 0 0,0-1-104 0 0,0 1-116 0 0,0-1 217 0 0,0 1-32 0 0,0-1-34 0 0,0 0-36 0 0,0 0-37 0 0,0 1-38 0 0,1-1-39 0 0,-1 0-41 0 0,0 1-43 0 0,0-1-42 0 0,0 0-1506 0 0,0 0-1218 0 0</inkml:trace>
  <inkml:trace contextRef="#ctx0" brushRef="#br0" timeOffset="313.27">64 553 7512 0 0,'0'0'166'0'0,"0"0"29"0"0,0 0 13 0 0,3 0-29 0 0,1 0-271 0 0,1 0 36 0 0,5 0 40 0 0,0 0 113 0 0,0 0 94 0 0,1 0 69 0 0,0 0 55 0 0,24 0 877 0 0,-21 0-714 0 0,0 0-84 0 0,-8 0-248 0 0,0 0-43 0 0,4-1 186 0 0,-2 0-67 0 0,-1-1-22 0 0,3-2 16 0 0,5-2 89 0 0,17 1 277 0 0,-16 1-344 0 0,-9 1-139 0 0,-1 2 0 0 0,1-1-1 0 0,0 1 1 0 0,-1 0 0 0 0,1 0 0 0 0,0 1-99 0 0,14-1 229 0 0,-3-3-47 0 0,14-7 74 0 0,7-2-66 0 0,-32 12-161 0 0,0 0-1 0 0,0 1 1 0 0,0-1-1 0 0,5 1-28 0 0,-5 1 22 0 0,0-1-1 0 0,0-1 0 0 0,0 1 0 0 0,4-2-21 0 0,-1-1-41 0 0,20-7 139 0 0,-17 5-134 0 0,-6 3-42 0 0,-1-1-54 0 0,0 1-65 0 0,-1 1-78 0 0,-3 0 53 0 0,0 0-36 0 0,2 0-356 0 0,-1 1 80 0 0,-1 0-50 0 0,3 0-690 0 0,1 0-541 0 0,4 0-1028 0 0</inkml:trace>
  <inkml:trace contextRef="#ctx0" brushRef="#br0" timeOffset="557.37">869 474 6296 0 0,'0'0'184'0'0,"0"2"-6"0"0,0-1-175 0 0,0 0-1 0 0,0-1 0 0 0,0 1 0 0 0,0-1 0 0 0,0 1 0 0 0,0-1 1 0 0,0 1-1 0 0,0 0 0 0 0,1-1 0 0 0,-1 1 0 0 0,0-1 0 0 0,0 1 1 0 0,1-1-1 0 0,-1 1 0 0 0,0-1 0 0 0,1 1 0 0 0,-1-1 0 0 0,1 0 1 0 0,-1 1-1 0 0,0-1 0 0 0,1 1 0 0 0,-1-1 0 0 0,1 0 0 0 0,0 1-2 0 0,2 1 49 0 0,0 1 49 0 0,-1 2 68 0 0,-2 1 87 0 0,0 1 31 0 0,0-5-184 0 0,0 1-1 0 0,0-1 0 0 0,0 0 0 0 0,0 0 1 0 0,0 0-1 0 0,0 0 0 0 0,1 1 1 0 0,-1-1-1 0 0,1 0 0 0 0,0 1-99 0 0,4 5 313 0 0,1 2 95 0 0,-4 3 42 0 0,-2-6-219 0 0,0-4-155 0 0,0-1-1 0 0,0 0 1 0 0,0 0 0 0 0,0 0-1 0 0,0 0 1 0 0,0 1 0 0 0,1-1-1 0 0,-1 0 1 0 0,1 0 0 0 0,0 1-76 0 0,4 5 234 0 0,0 2 94 0 0,-2 3 76 0 0,-1-1-72 0 0,4 0 48 0 0,0 1-12 0 0,-4-2-58 0 0,-2 1-42 0 0,0 5 66 0 0,2-12-68 0 0,9 9-17 0 0,-8-2-128 0 0,-3-9-37 0 0,0 0-10 0 0,0-3-203 0 0,0 0 34 0 0,0 1-2 0 0,0-1 90 0 0,0 0 47 0 0,0 1 135 0 0,0 1 216 0 0,0-1-298 0 0,0-1-47 0 0,0 1-54 0 0,0-1-54 0 0,0 1-61 0 0,0 0-73 0 0,0-1-28 0 0,0 1-62 0 0,0-1-68 0 0,0 1-73 0 0,0 0-78 0 0,0-1-83 0 0,0 1-90 0 0,0 0-95 0 0,0-1-1006 0 0,0 0-1019 0 0</inkml:trace>
  <inkml:trace contextRef="#ctx0" brushRef="#br0" timeOffset="816.71">853 253 7920 0 0,'0'0'174'0'0,"0"0"29"0"0,0 0 13 0 0,0 0 3 0 0,3 0-17 0 0,-3 0-190 0 0,1 0-1 0 0,-1 0 1 0 0,1 0-1 0 0,-1 0 0 0 0,1 0 1 0 0,0 0-1 0 0,-1 0 1 0 0,1 1-1 0 0,-1-1 0 0 0,1 0 1 0 0,-1 0-1 0 0,1 1 1 0 0,-1-1-1 0 0,1 0 0 0 0,-1 1 1 0 0,1-1-1 0 0,-1 0 1 0 0,1 1-1 0 0,-1-1 0 0 0,0 1 1 0 0,1-1-1 0 0,-1 1 1 0 0,0-1-1 0 0,1 1-11 0 0,-1 0 12 0 0,1-1-1 0 0,-1 1 1 0 0,1-1-1 0 0,-1 1 1 0 0,1 0-1 0 0,-1-1 1 0 0,1 1-1 0 0,-1-1 1 0 0,1 1-1 0 0,0-1 1 0 0,-1 0-1 0 0,1 1 1 0 0,0-1-1 0 0,-1 0 1 0 0,1 1-1 0 0,0-1 1 0 0,-1 0-1 0 0,1 0 1 0 0,0 0-1 0 0,0 1 1 0 0,-1-1-1 0 0,1 0 1 0 0,0 0-1 0 0,0 0 1 0 0,-1 0-12 0 0,1-1 4 0 0,-1 1 0 0 0,1 0 0 0 0,-1 0 0 0 0,1 0 0 0 0,-1 0 1 0 0,1 0-1 0 0,-1 0 0 0 0,1 0 0 0 0,-1 0 0 0 0,1 0 0 0 0,-1 0 1 0 0,1 1-1 0 0,-1-1 0 0 0,1 0 0 0 0,-1 0 0 0 0,1 0 0 0 0,-1 0 0 0 0,1 1 1 0 0,-1-1-1 0 0,0 0 0 0 0,1 1 0 0 0,-1-1 0 0 0,1 0 0 0 0,-1 1 0 0 0,0-1 1 0 0,1 0-1 0 0,-1 1 0 0 0,0-1 0 0 0,1 1 0 0 0,-1-1 0 0 0,0 0 0 0 0,0 1-4 0 0,5 6 44 0 0,-4-7-40 0 0,-1 1 1 0 0,1-1-1 0 0,0 0 1 0 0,0 1 0 0 0,0-1-1 0 0,-1 0 1 0 0,1 0-1 0 0,0 0 1 0 0,0 0-1 0 0,0 1 1 0 0,0-1 0 0 0,0 0-1 0 0,-1 0 1 0 0,2-1-5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6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0 207 6824 0 0,'0'0'149'0'0,"0"0"23"0"0,3 0 13 0 0,26 0 13 0 0,-17 0-203 0 0,1 1 34 0 0,-4-1 67 0 0,-2-2 59 0 0,-1 0 91 0 0,12-6 276 0 0,-8 5-260 0 0,7 1 90 0 0,-1-1 151 0 0,-6-2-78 0 0,-2 0-120 0 0,3 0 142 0 0,-3 1-61 0 0,5-6 107 0 0,-10 7-320 0 0,1 1 0 0 0,-1-1 0 0 0,1 1 0 0 0,0-1 0 0 0,0 1 0 0 0,1 0-173 0 0,5-4 352 0 0,0-2-80 0 0,6-5 210 0 0,-11 10-350 0 0,2-1 169 0 0,-3-3-91 0 0,-2 2-157 0 0,1 0 12 0 0,11-10 233 0 0,-8 9-200 0 0,0 1-71 0 0,7-11 55 0 0,-10 3-3 0 0,-4 2 50 0 0,-1 6-86 0 0,1 5-41 0 0,1-1 0 0 0,-1 1 0 0 0,1 0 0 0 0,-1-1 0 0 0,1 1 0 0 0,-1 0 0 0 0,1 0 0 0 0,-1 0 0 0 0,1 0 0 0 0,-1-1 0 0 0,1 1 0 0 0,-1 0 0 0 0,1 0 0 0 0,-1 0 0 0 0,1 0 0 0 0,-1 0 0 0 0,0 0 0 0 0,1 0-2 0 0,-5-2 123 0 0,-6-9 7 0 0,8 9-25 0 0,-1 1-47 0 0,-5 1-24 0 0,7 1-9 0 0,-8 0-23 0 0,-15 7-160 0 0,18-4 140 0 0,7-4 21 0 0,-16 7-77 0 0,15-6 73 0 0,-1-1 1 0 0,1 1-1 0 0,-1 0 0 0 0,0 0 0 0 0,1 0 1 0 0,0 0-1 0 0,-1 0 0 0 0,1 0 0 0 0,0 0 1 0 0,-1 1 0 0 0,-9 14 0 0 0,-1-7-1 0 0,9-7 3 0 0,-1-1-1 0 0,1 1 0 0 0,1 0 0 0 0,-1 1 0 0 0,0-1 1 0 0,1 0-1 0 0,-1 1 0 0 0,1 0 0 0 0,-3 2-1 0 0,-2 7 21 0 0,-2 0 12 0 0,1 0 0 0 0,0 1 0 0 0,-4 12-33 0 0,-4 22 122 0 0,15-44-108 0 0,0 0 1 0 0,0 0 0 0 0,1 1 0 0 0,0-1 0 0 0,-1 0 0 0 0,1 0 0 0 0,0 0 0 0 0,0 2-15 0 0,1-4 5 0 0,-1 0 0 0 0,0 0 1 0 0,0 1-1 0 0,0-1 0 0 0,0 0 0 0 0,-1 1 1 0 0,1-1-1 0 0,0 0 0 0 0,0 0 1 0 0,-1 2-6 0 0,-10 7 78 0 0,11-8-72 0 0,-1 0 0 0 0,1 0 0 0 0,0-1 0 0 0,0 1 1 0 0,0 0-1 0 0,0 0 0 0 0,0 0 0 0 0,0-1 0 0 0,0 1 0 0 0,1 0 0 0 0,-1 0 0 0 0,1-1 0 0 0,-1 1 0 0 0,1 0 0 0 0,0-1 0 0 0,-1 1 0 0 0,1 0 0 0 0,0-1 1 0 0,0 1-1 0 0,1 0-6 0 0,1 3 24 0 0,-1 0-5 0 0,-2-4-14 0 0,1 0-1 0 0,-1-1 1 0 0,0 1 0 0 0,0 0 0 0 0,1-1 0 0 0,-1 1-1 0 0,0-1 1 0 0,1 1 0 0 0,-1-1 0 0 0,1 1-1 0 0,-1-1 1 0 0,1 1 0 0 0,-1-1 0 0 0,1 1 0 0 0,-1-1-1 0 0,1 1 1 0 0,0-1 0 0 0,-1 0 0 0 0,1 1 0 0 0,-1-1-1 0 0,1 0 1 0 0,0 0-5 0 0,4 3 20 0 0,-2-1-7 0 0,0 0 1 0 0,-1 0-1 0 0,1 0 1 0 0,-1 0 0 0 0,1 0-1 0 0,-1 1 1 0 0,1 0-14 0 0,-1 0 12 0 0,0-1 0 0 0,0 1 0 0 0,0-1 0 0 0,0 0 0 0 0,1 0 0 0 0,0 0 0 0 0,-1 0 0 0 0,1 0 0 0 0,0-1 0 0 0,2 2-12 0 0,1-2 21 0 0,0 0 0 0 0,0 0-1 0 0,0 0 1 0 0,0-1-1 0 0,1 0 1 0 0,-1 0-1 0 0,3-1-20 0 0,18 0 128 0 0,-21 1-101 0 0,0-1 0 0 0,1 0 0 0 0,-1 0 0 0 0,0 0-1 0 0,1-2-26 0 0,5 0 0 0 0,1 0-48 0 0,-3 2-40 0 0,1 0-36 0 0,10-2-197 0 0,16-7-437 0 0,8 4-46 0 0,2-7-10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8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0,'0'0'200'0'0,"0"0"33"0"0,0 2 15 0 0,0 0-233 0 0,1 0 1 0 0,-1-1-1 0 0,0 1 0 0 0,1-1 0 0 0,-1 1 1 0 0,1-1-1 0 0,-1 1 0 0 0,1-1 0 0 0,0 1 0 0 0,0-1 1 0 0,0 1-1 0 0,0-1-15 0 0,4 10 54 0 0,-2 3-36 0 0,-3-6 14 0 0,-1 0 58 0 0,0 7 140 0 0,1-12-158 0 0,0 0-1 0 0,0 0 0 0 0,0 0 1 0 0,0 0-1 0 0,1 0 0 0 0,-1 0 1 0 0,1 0-1 0 0,0 0 0 0 0,1 2-71 0 0,3 3 252 0 0,0 2 104 0 0,-2 4 86 0 0,-1-1-14 0 0,4-3-91 0 0,-1-2-98 0 0,1 5 178 0 0,0-2-83 0 0,-2-3-96 0 0,-4-6-125 0 0,0 2-55 0 0,1 0 15 0 0,-1-1 69 0 0,2-1 79 0 0,-1 0-65 0 0,0-1 36 0 0,4 6 58 0 0,3 7 200 0 0,0 0-44 0 0,-3-7-236 0 0,-2-4 144 0 0,-3-3-9 0 0,0 0-14 0 0,0 0-58 0 0,0 0-29 0 0,0 0-4 0 0,0 0-1 0 0,0 0-6 0 0,0 0-1 0 0,0 0 0 0 0,0 0-5 0 0,-3 0-24 0 0,3 0-154 0 0,-1 0 0 0 0,1-1 0 0 0,-1 1 0 0 0,0 0 0 0 0,1 0 1 0 0,-1 0-1 0 0,1-1 0 0 0,-1 1 0 0 0,1 0 0 0 0,-1-1 0 0 0,1 1 0 0 0,0-1 1 0 0,-1 1-1 0 0,1 0 0 0 0,-1-1 0 0 0,1 1 0 0 0,0-1 0 0 0,-1 1 0 0 0,1-1 1 0 0,0 1-1 0 0,-1-1 0 0 0,1 1 0 0 0,0-1 0 0 0,0 0 0 0 0,0 1 0 0 0,0-1 1 0 0,-1 0-10 0 0,-3-26 241 0 0,5-4-61 0 0,1 18-132 0 0,0 4-38 0 0,4-4 2 0 0,-5 11-11 0 0,0 1 0 0 0,0 0 0 0 0,-1-1 0 0 0,1 1 0 0 0,0-1 0 0 0,-1 1 0 0 0,1-1 0 0 0,-1 1 0 0 0,0-1-1 0 0,1 1 1 0 0,-1-1 0 0 0,0 0 0 0 0,0 1-1 0 0,0-2 7 0 0,0 0 1 0 0,1 0-1 0 0,-1 0 0 0 0,1 0 0 0 0,-1 0 0 0 0,1 0 0 0 0,0 0-7 0 0,11-19 15 0 0,-5 13-18 0 0,1 0 0 0 0,0 1 0 0 0,3-3 3 0 0,2-1 4 0 0,-8 8-4 0 0,1-1 0 0 0,0 1 0 0 0,0 1 0 0 0,0-1 0 0 0,0 1 0 0 0,1 0 0 0 0,-2 0 0 0 0,-2 2 0 0 0,1 0 0 0 0,-1 1 0 0 0,0-1 0 0 0,0 1 0 0 0,0-1 0 0 0,1 1 0 0 0,-1 0 0 0 0,0 0 0 0 0,0 0 0 0 0,1 1 0 0 0,8 0 0 0 0,-11-1 0 0 0,1 0 0 0 0,0 0 0 0 0,-1 0 0 0 0,1 0 0 0 0,0 1 0 0 0,-1-1 0 0 0,1 1 0 0 0,-1-1 0 0 0,1 1 0 0 0,-1 0 0 0 0,1-1 0 0 0,-1 1 0 0 0,1 0 0 0 0,-1 0 0 0 0,0 0 0 0 0,1 1 0 0 0,6 3 0 0 0,18 11-10 0 0,-3 1-36 0 0,-20-14 45 0 0,-1-1 1 0 0,1 1-1 0 0,-1 0 0 0 0,1 0 0 0 0,-1 0 1 0 0,0 0-1 0 0,0 0 0 0 0,0 0 0 0 0,0 0 0 0 0,0 1 1 0 0,1 9 0 0 0,-3-11 0 0 0,0 1 0 0 0,1-1 0 0 0,0 0 0 0 0,-1 0 0 0 0,1 1 0 0 0,0-1 0 0 0,0 0 0 0 0,0 0 0 0 0,0 0 0 0 0,1 0 0 0 0,-1 0 0 0 0,1 0 0 0 0,-1 0 0 0 0,1 0 0 0 0,1 2 0 0 0,1 0 0 0 0,-1 0 0 0 0,0 1 0 0 0,-1-1 0 0 0,1 1 0 0 0,-1 0 0 0 0,0-1 0 0 0,0 1 0 0 0,0 0 0 0 0,0 0 0 0 0,-1 1 0 0 0,0-1 0 0 0,0 0 0 0 0,-1 5 0 0 0,0-8 0 0 0,0 0 0 0 0,1-1 0 0 0,-1 1 0 0 0,0 0 0 0 0,0 0 0 0 0,1 0 0 0 0,-1-1 0 0 0,1 1 0 0 0,0 0 0 0 0,-1-1 0 0 0,1 1 0 0 0,0 0 0 0 0,0-1 0 0 0,0 1 0 0 0,0 0 0 0 0,0-1 0 0 0,0 1 0 0 0,0-1 0 0 0,0 1 0 0 0,0 0 0 0 0,-1 0 0 0 0,1-1 0 0 0,-1 1 0 0 0,1 0 0 0 0,-1 0 0 0 0,0-1 0 0 0,0 1 0 0 0,0 0 0 0 0,0 1 0 0 0,0 25 0 0 0,0 1 0 0 0,2-15-20 0 0,-2-12 10 0 0,1-1 0 0 0,-1 0 0 0 0,1 1 0 0 0,-1-1 0 0 0,1 0 0 0 0,0 0 0 0 0,0 1 0 0 0,0-1 0 0 0,-1 0 0 0 0,1 0 0 0 0,0 0 0 0 0,1 1 10 0 0,-1-1-6 0 0,1 1-89 0 0,-1-1-106 0 0,1-1-32 0 0,0 0 63 0 0,3 0-224 0 0,-4 0 169 0 0,0 0 68 0 0,0 0-39 0 0,-1 0-48 0 0,1 0-55 0 0,0 0-125 0 0,-1 0-64 0 0,1 0-56 0 0,-1 0-50 0 0,1 0-174 0 0,-1 0-49 0 0,0 0-210 0 0,0 0-566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2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33 8464 0 0,'0'0'190'0'0,"0"0"28"0"0,0 0 10 0 0,0-2-26 0 0,0-4-162 0 0,-3 2 42 0 0,-1 1 58 0 0,-2 3 78 0 0,1-3 249 0 0,-5-8 12 0 0,8 10-259 0 0,0 0-51 0 0,0 0-45 0 0,1 1-38 0 0,-3-1 8 0 0,-1 2-67 0 0,3 0 7 0 0,1-1 41 0 0,-26 0 520 0 0,13 0-338 0 0,-1 0-34 0 0,1 0-38 0 0,0 0-43 0 0,1 0-48 0 0,2 0-51 0 0,-5 2 93 0 0,5 4-60 0 0,10-5-69 0 0,-1 0 0 0 0,1 0 0 0 0,-1 0-1 0 0,1-1 1 0 0,-1 1 0 0 0,1-1 0 0 0,-1 1 0 0 0,1-1 0 0 0,-1 1-1 0 0,0-1 1 0 0,1 0 0 0 0,-1 0 0 0 0,-1 1-7 0 0,2-1 4 0 0,-1 0 0 0 0,0 0 1 0 0,1 0-1 0 0,-1 0 0 0 0,0 1 0 0 0,1-1 0 0 0,-1 1 1 0 0,1 0-1 0 0,-1-1 0 0 0,1 1 0 0 0,-1 0 1 0 0,1 0-1 0 0,-1 0 0 0 0,1 0-4 0 0,-7 4 32 0 0,-4-1-15 0 0,3 1-15 0 0,-18 20-5 0 0,14-9 3 0 0,11-1 0 0 0,4 1 0 0 0,11 0-14 0 0,-5-8-13 0 0,-5-5 19 0 0,0 0-1 0 0,0 1 1 0 0,1-1 0 0 0,-1-1-1 0 0,1 1 1 0 0,0 0 8 0 0,47 25-86 0 0,-1 3 1 0 0,4 6 85 0 0,-7-4-64 0 0,-40-29 63 0 0,-1 1-1 0 0,1 1 0 0 0,-2-1 1 0 0,1 1-1 0 0,3 4 2 0 0,-5-5 10 0 0,-1-1-1 0 0,1 1 1 0 0,-1 0-1 0 0,0 1 1 0 0,-1-1 0 0 0,3 5-10 0 0,0 2 24 0 0,-1-8 57 0 0,2 1 56 0 0,-3 0 9 0 0,-2 15 75 0 0,-1-12-83 0 0,-1 0 58 0 0,1-2 90 0 0,0-3-222 0 0,0-1 40 0 0,0 14 545 0 0,0-12-526 0 0,0-2-98 0 0,-3 3 254 0 0,-11 5-3 0 0,2-7-37 0 0,7 0-9 0 0,3-2-216 0 0,1 0 0 0 0,-1 0 0 0 0,1 0 0 0 0,-1 0 0 0 0,1 0 0 0 0,-1 0 0 0 0,0 0-1 0 0,0 0 1 0 0,1-1 0 0 0,-1 1 0 0 0,0-1 0 0 0,0 1 0 0 0,-1-1-14 0 0,-30 2 128 0 0,30-2-118 0 0,-60 0 87 0 0,62 0-116 0 0,-1 0 0 0 0,0-1 0 0 0,1 1 0 0 0,-1 0 0 0 0,0-1 0 0 0,1 1 1 0 0,-1-1-1 0 0,1 1 0 0 0,-1-1 0 0 0,1 0 0 0 0,-1 0 0 0 0,1 1 0 0 0,-1-1 0 0 0,1 0 19 0 0,-7-4-112 0 0,4 3 36 0 0,1 1-12 0 0,1 1-22 0 0,0-1-47 0 0,1 0-58 0 0,0 0-70 0 0,0 0-34 0 0,0 0-58 0 0,0 0-51 0 0,1-1-45 0 0,-1-1-583 0 0,-1 1-103 0 0,-2 0-807 0 0,-5 1-1114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3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11744 0 0,'0'0'266'0'0,"0"0"44"0"0,0 0 11 0 0,0 0-135 0 0,0 2-89 0 0,2 18-7 0 0,1-8-71 0 0,0 0 0 0 0,0 0 0 0 0,1-1-19 0 0,2 5 99 0 0,-1-4 44 0 0,-2-2 78 0 0,0-1 41 0 0,-2-1-53 0 0,-1 1-11 0 0,0 3 38 0 0,-1 0 6 0 0,1 4 41 0 0,-1-4-99 0 0,1 0-35 0 0,1 0-36 0 0,2-1-38 0 0,2 5 13 0 0,1 1 15 0 0,-4 0 13 0 0,-3-7-64 0 0,1 11 45 0 0,3-4 0 0 0,-1-11-79 0 0,6 18 94 0 0,-5 6 54 0 0,-3-24-152 0 0,0 0-3 0 0,0 14 68 0 0,0-7-32 0 0,0-10-135 0 0,0-3 16 0 0,0 0-72 0 0,0 0-85 0 0,0 0 65 0 0,0 0-38 0 0,0 0-41 0 0,0 0-39 0 0,0 0-387 0 0,0 0 90 0 0,0 0-53 0 0,0 0-749 0 0,0 0-593 0 0,0 0-1124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3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7640 0 0,'0'0'224'0'0,"0"0"21"0"0,3 0-36 0 0,0-1-141 0 0,-1 1-40 0 0,0 0 0 0 0,0 0 1 0 0,0 0-1 0 0,-1 0 0 0 0,1 0 0 0 0,0 0 0 0 0,0 1 0 0 0,0-1 0 0 0,-1 1 1 0 0,1-1-1 0 0,1 1-28 0 0,2 6 114 0 0,-2-3-30 0 0,8-2-45 0 0,4-2-15 0 0,1 0 43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3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95 8352 0 0,'0'0'190'0'0,"0"0"28"0"0,0 0 7 0 0,0 0-77 0 0,-2 0-17 0 0,-2 0-18 0 0,1-1 69 0 0,0 0 42 0 0,-4-3 359 0 0,3 2-274 0 0,3 0-189 0 0,-1 1-37 0 0,1 0-44 0 0,-1 0-52 0 0,1-1 206 0 0,0 1-34 0 0,-2 0 68 0 0,1 1-81 0 0,-1 1-81 0 0,0 0-39 0 0,1-1 51 0 0,-1-1 65 0 0,0-2 103 0 0,-5-3-58 0 0,-8 1 158 0 0,-17 3 247 0 0,30 2-548 0 0,-6 0 100 0 0,-6 0 97 0 0,1 2-59 0 0,1 3-64 0 0,1 4-69 0 0,8-6-28 0 0,1 0 1 0 0,-1 0-1 0 0,0-1 0 0 0,0 0 0 0 0,-1 0 0 0 0,1 0 1 0 0,0 0-1 0 0,-2 0-21 0 0,-17 9 45 0 0,5 4-16 0 0,0 1 43 0 0,6-9-41 0 0,-15 11 65 0 0,25-17-83 0 0,0 1 0 0 0,0-1 0 0 0,1 1 0 0 0,-1 0 0 0 0,0 0 0 0 0,1 0 0 0 0,-1 0 0 0 0,1 0 0 0 0,0 0 0 0 0,0 1 0 0 0,-1 1-13 0 0,-1 9 49 0 0,2-11-39 0 0,1 1 0 0 0,-1-1 0 0 0,1 0 0 0 0,-1 1 0 0 0,0-1 1 0 0,0 0-1 0 0,0 0 0 0 0,0 0 0 0 0,0 0 0 0 0,0 0 0 0 0,-1 0 0 0 0,1 0 0 0 0,-1 0 0 0 0,0 0-10 0 0,0 0 7 0 0,1 0-1 0 0,-1 1 1 0 0,0-1 0 0 0,1 1-1 0 0,0 0 1 0 0,-1-1 0 0 0,1 1-1 0 0,0 0 1 0 0,0 0-1 0 0,1 0 1 0 0,-1-1 0 0 0,1 1-1 0 0,-1 0 1 0 0,1 0 0 0 0,0 0-1 0 0,0 0 1 0 0,0 0 0 0 0,1 2-7 0 0,-1 1-1 0 0,-1-5 5 0 0,1 1 1 0 0,0-1 0 0 0,0 0-1 0 0,0 0 1 0 0,0 0 0 0 0,0 0-1 0 0,0 1 1 0 0,0-1-1 0 0,1 0 1 0 0,-1 0 0 0 0,0 0-1 0 0,1 0 1 0 0,-1 0-1 0 0,0 0 1 0 0,1 1 0 0 0,0-1-1 0 0,-1 0 1 0 0,1 0-1 0 0,0-1 1 0 0,-1 1 0 0 0,1 0-1 0 0,0 0 1 0 0,0 0 0 0 0,0 0-1 0 0,0-1 1 0 0,-1 1-1 0 0,1 0 1 0 0,0-1 0 0 0,0 1-1 0 0,1-1 1 0 0,-1 1-1 0 0,0-1 1 0 0,0 1 0 0 0,0-1-1 0 0,0 0-4 0 0,10 5 50 0 0,5 4 20 0 0,-9-5 6 0 0,-1 0-1 0 0,1-1 1 0 0,7 3-76 0 0,12 0 160 0 0,-10-1-48 0 0,-13-3-87 0 0,0-1-1 0 0,0 0 1 0 0,1 0-1 0 0,-1 0 1 0 0,1 0 0 0 0,-1-1-1 0 0,1 1 1 0 0,-1-1-1 0 0,1 0-24 0 0,12 0 79 0 0,-9 1-32 0 0,1-1 0 0 0,0-1 0 0 0,0 1 0 0 0,-1-1 0 0 0,2-1-47 0 0,8-2 76 0 0,-11 1-40 0 0,1 2 1 0 0,0-1-1 0 0,-1 1 0 0 0,1 0 1 0 0,0 0-1 0 0,0 1-36 0 0,-3 0 16 0 0,1 0-1 0 0,-1 0 0 0 0,1-1 1 0 0,0 1-1 0 0,-1-1 1 0 0,1-1-1 0 0,-1 1 1 0 0,1 0-1 0 0,-1-1 1 0 0,0 0-1 0 0,0 0 0 0 0,3-2-15 0 0,14-8 90 0 0,-16 10-69 0 0,-1 0 0 0 0,0-1-1 0 0,0 1 1 0 0,0-1-1 0 0,-1 0 1 0 0,2-1-21 0 0,3-4 9 0 0,-5 5 7 0 0,0 0-1 0 0,1 0 0 0 0,-1-1 1 0 0,-1 1-1 0 0,1-1 0 0 0,0 0-15 0 0,7-22 107 0 0,-9 25-103 0 0,-1-1-1 0 0,0 1 0 0 0,-1-1 0 0 0,1 1 1 0 0,0-1-1 0 0,0 1 0 0 0,-1-1 0 0 0,1 1 1 0 0,-1-1-1 0 0,1 1 0 0 0,-1-1 0 0 0,0 1 0 0 0,0-1-3 0 0,-8-23 97 0 0,4 2-79 0 0,-2-5-99 0 0,-2 11-25 0 0,-9-2 0 0 0,3 5 28 0 0,2-4-26 0 0,4 6-20 0 0,0 0-36 0 0,-7-7-251 0 0,-3-2-304 0 0,4-8-26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4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81 9968 0 0,'1'7'147'0'0,"4"6"307"0"0,-2-9-345 0 0,-1 0-75 0 0,0-1-93 0 0,7 17 66 0 0,-2-3 10 0 0,-1-7 96 0 0,-1-2 88 0 0,-1-4-54 0 0,-1 0 36 0 0,1 1-15 0 0,0-1 35 0 0,4 11 532 0 0,0-1 14 0 0,-4-9-540 0 0,0 0-34 0 0,9 11 471 0 0,-11-10-405 0 0,-1 1 32 0 0,1-2 269 0 0,-1-4-493 0 0,1 0 0 0 0,-1 0 1 0 0,0 1-1 0 0,0-1 0 0 0,0 0 0 0 0,0 1 0 0 0,0-1 0 0 0,-1 1 0 0 0,1-1 0 0 0,0 1 0 0 0,-1-1 1 0 0,1 1-1 0 0,-1 0 0 0 0,1-1 0 0 0,-1 1 0 0 0,0 0 0 0 0,0-1 0 0 0,0 2-49 0 0,0-3 14 0 0,0 1 0 0 0,0-1 0 0 0,0 1 0 0 0,0-1 0 0 0,0 1 0 0 0,0-1 0 0 0,0 1 0 0 0,0-1 0 0 0,0 1 0 0 0,0-1 0 0 0,0 1 0 0 0,0-1 0 0 0,0 1 0 0 0,0-1 0 0 0,0 1 0 0 0,1-1 0 0 0,-1 1 0 0 0,0-1 0 0 0,0 1 0 0 0,1-1 0 0 0,-1 1 0 0 0,0-1 0 0 0,1 0 0 0 0,-1 1 0 0 0,0-1 0 0 0,1 1 0 0 0,-1-1 0 0 0,0 0 0 0 0,1 1 0 0 0,-1-1 0 0 0,1 0 0 0 0,-1 0 0 0 0,1 1 0 0 0,-1-1 0 0 0,1 0 0 0 0,-1 0 0 0 0,1 0 0 0 0,-1 0 0 0 0,1 0 0 0 0,-1 1 0 0 0,1-1 0 0 0,-1 0 0 0 0,1 0 0 0 0,-1 0 0 0 0,1 0 0 0 0,0-1-14 0 0,-1 1 5 0 0,0 0 1 0 0,0 0-1 0 0,0 0 0 0 0,0 0 0 0 0,0 0 1 0 0,0 0-1 0 0,0 0 0 0 0,0 0 0 0 0,0 0 1 0 0,0 0-1 0 0,1 0 0 0 0,-1 0 0 0 0,0 0 1 0 0,0 0-1 0 0,0 0 0 0 0,0 0 0 0 0,0 0 0 0 0,0 0 1 0 0,0 0-1 0 0,0 0 0 0 0,0 0 0 0 0,0 0 1 0 0,0 1-1 0 0,1-1 0 0 0,-1 0 0 0 0,0 0 1 0 0,0 0-1 0 0,0 0 0 0 0,0 0 0 0 0,0 0 1 0 0,0 0-1 0 0,0 0 0 0 0,0 0 0 0 0,0 0 1 0 0,0 0-1 0 0,0 0 0 0 0,0 0 0 0 0,0 0 1 0 0,0 1-1 0 0,0-1 0 0 0,0 0 0 0 0,0 0 0 0 0,0 0 1 0 0,0 0-1 0 0,0 0 0 0 0,0 0 0 0 0,0 0 1 0 0,0 0-1 0 0,0 0 0 0 0,0 0 0 0 0,0 1 1 0 0,0-1-1 0 0,0 0 0 0 0,0 0 0 0 0,0 0 1 0 0,0 0-1 0 0,0 0-5 0 0,0 11 237 0 0,0-9-21 0 0,0-2-7 0 0,0 0-21 0 0,0 0-84 0 0,0 0-30 0 0,0 0 15 0 0,0 0-1 0 0,-2-2-7 0 0,-9-9-1 0 0,7 4 22 0 0,5-2-79 0 0,-1 7-4 0 0,1-9 23 0 0,-1 6-27 0 0,0 1-1 0 0,0-1 0 0 0,-1 1 1 0 0,1-1-1 0 0,-1 1 0 0 0,0-3-14 0 0,-6-9 42 0 0,7 15-41 0 0,-1 0 0 0 0,0-1 0 0 0,0 0 1 0 0,1 1-1 0 0,-1-1 0 0 0,1 1 0 0 0,-1-1 1 0 0,1 0-1 0 0,0 1 0 0 0,0-1 1 0 0,0 0-1 0 0,0 1 0 0 0,0-1 0 0 0,0 0 1 0 0,0 1-1 0 0,0-1 0 0 0,1 0 0 0 0,-1 0-1 0 0,6-14 5 0 0,-5 13 2 0 0,1 0 0 0 0,-1-1 0 0 0,0 1 0 0 0,0 0 0 0 0,-1-1-1 0 0,1 1 1 0 0,-1-1 0 0 0,0-1-7 0 0,0 2 2 0 0,1 0-1 0 0,-1 0 0 0 0,0-1 0 0 0,1 1 0 0 0,-1 0 0 0 0,1 0 0 0 0,0 0 1 0 0,0 0-1 0 0,1 0 0 0 0,0-2-1 0 0,3-6 0 0 0,-4 6 0 0 0,1 0 0 0 0,1 0 0 0 0,-1 1-1 0 0,1-1 1 0 0,0 1 0 0 0,0-1 0 0 0,0 1-1 0 0,1 0 1 0 0,-1 0 0 0 0,1 0 0 0 0,3-2 0 0 0,4-5-11 0 0,-9 10 6 0 0,0-1 0 0 0,0 1 0 0 0,0-1 1 0 0,0 1-1 0 0,0 0 0 0 0,0 0 0 0 0,0 0 0 0 0,0 0 0 0 0,0 0 0 0 0,1 0 0 0 0,-1 0 0 0 0,0 1 0 0 0,1-1 1 0 0,-1 1 4 0 0,11-3-16 0 0,4-4-43 0 0,-14 6 55 0 0,-1-1-1 0 0,0 1 1 0 0,1 1 0 0 0,-1-1 0 0 0,0 0 0 0 0,1 0-1 0 0,-1 1 1 0 0,1 0 0 0 0,0-1 0 0 0,-1 1-1 0 0,3 0 5 0 0,15 4-54 0 0,-10-1 42 0 0,9 4-9 0 0,-4-1-27 0 0,3 2 47 0 0,10-1 78 0 0,-26-6-73 0 0,3 1 14 0 0,0-1 1 0 0,0 2 0 0 0,0-1-1 0 0,0 1 1 0 0,1 1-19 0 0,26 17 146 0 0,-19-12-52 0 0,5 5 66 0 0,-5-1-55 0 0,6 4 19 0 0,-3-6-19 0 0,0-1 25 0 0,-1 6 51 0 0,-11-10-127 0 0,0-1 0 0 0,0 0 0 0 0,0 0 0 0 0,1 0 0 0 0,0-1 0 0 0,0 1 0 0 0,0-1 0 0 0,4 2-54 0 0,11 10 210 0 0,-3 2-76 0 0,-4-5-55 0 0,-10-9-49 0 0,1 0 1 0 0,-1 0-1 0 0,0 1 1 0 0,-1-1-1 0 0,3 4-30 0 0,1 5 35 0 0,-3-8-34 0 0,-3-4 2 0 0,1 0 0 0 0,-1 0-1 0 0,1 0 1 0 0,-1 0 0 0 0,1 0 0 0 0,-1 0 0 0 0,0 1-1 0 0,0-1 1 0 0,1 0 0 0 0,-1 0 0 0 0,0 0 0 0 0,0 0-1 0 0,0 0 1 0 0,0 0 0 0 0,0 0 0 0 0,-1 1-3 0 0,0 27 62 0 0,1-28-61 0 0,0-1 0 0 0,0 1 0 0 0,0 0 0 0 0,0 0 1 0 0,0-1-1 0 0,0 1 0 0 0,0 0 0 0 0,0-1 0 0 0,-1 1 0 0 0,1 0 1 0 0,0 0-1 0 0,0-1 0 0 0,-1 1 0 0 0,1 0 0 0 0,-1-1 1 0 0,1 1-1 0 0,-1-1 0 0 0,1 1 0 0 0,-1-1 0 0 0,1 1 0 0 0,-1-1 1 0 0,1 1-1 0 0,-1-1 0 0 0,1 1 0 0 0,-1-1-1 0 0,-4 5-14 0 0,3 3-92 0 0,2-7 1 0 0,0 0-34 0 0,0-1-118 0 0,0 0-39 0 0,-3 3-812 0 0,-10 10-62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4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268 363 8208 0 0,'-2'0'182'0'0,"-6"0"34"0"0,2 0-55 0 0,1 0-46 0 0,0 0-37 0 0,-4 0-5 0 0,-37 0 12 0 0,32 0 60 0 0,3 0-1 0 0,2 0 34 0 0,1 0 70 0 0,0 3 159 0 0,5-2-327 0 0,-1 1-26 0 0,0 0 4 0 0,-1 1 47 0 0,-2 0 64 0 0,-2 1 106 0 0,2 0-197 0 0,-1-1 45 0 0,2-1 1 0 0,0 0 0 0 0,0 1-1 0 0,0 0 1 0 0,1 0 0 0 0,-1 1-1 0 0,-2 1-123 0 0,1 3 111 0 0,1 0-48 0 0,1 4 42 0 0,-3 2 11 0 0,5-8-77 0 0,3-5-27 0 0,-1 0-1 0 0,1 1 1 0 0,0-1-1 0 0,-1 0 1 0 0,1 1-1 0 0,0-1 1 0 0,0 1-1 0 0,0-1 1 0 0,0 0-1 0 0,0 2-11 0 0,-3 15 77 0 0,-1-7-48 0 0,2-8-17 0 0,1 0 1 0 0,0 0-1 0 0,-1 1 1 0 0,2-1 0 0 0,-1 0-1 0 0,0 1 1 0 0,1-1 0 0 0,-1 2-13 0 0,4 0 64 0 0,8 14 22 0 0,-9-15-65 0 0,1 0 0 0 0,-1 0 0 0 0,0 0 0 0 0,1-1 1 0 0,3 4-22 0 0,-1-2 3 0 0,-3-2 27 0 0,0 0-1 0 0,0-1 0 0 0,1 0 0 0 0,-1 1 0 0 0,1-1 1 0 0,0 0-1 0 0,0 0 0 0 0,0 0 0 0 0,0-1 1 0 0,0 1-30 0 0,14-1 77 0 0,-4 0-13 0 0,4 2 40 0 0,-9 0-73 0 0,15 4 128 0 0,9-4 118 0 0,-20-2-206 0 0,-4-1-13 0 0,0 0 0 0 0,1 0 1 0 0,-1-1-1 0 0,8-1-58 0 0,-1-4 71 0 0,2 0 26 0 0,1 4 23 0 0,-9 2-64 0 0,-1 0 0 0 0,1-1-1 0 0,0 0 1 0 0,1-1-56 0 0,-6 1 12 0 0,0 0-1 0 0,-1 0 1 0 0,1 0-1 0 0,-1-1 1 0 0,0 1-1 0 0,1-1 1 0 0,-1 0-12 0 0,16-9 70 0 0,-16 10-59 0 0,-1 0-1 0 0,1 0 1 0 0,-1 0-1 0 0,0-1 1 0 0,0 1-1 0 0,0-1 1 0 0,0 1 0 0 0,0-1-1 0 0,0 0 1 0 0,0 0-1 0 0,0 0 1 0 0,1-1-11 0 0,12-28 101 0 0,-12 15-26 0 0,-2 4-15 0 0,-1 9-52 0 0,0 0 1 0 0,0-1 0 0 0,0 1 0 0 0,0 0 0 0 0,0 0 0 0 0,0 0 0 0 0,-1-1 0 0 0,0 1 0 0 0,1 0 0 0 0,-2-1-9 0 0,0 0-14 0 0,-5-10-74 0 0,1 4-63 0 0,2 8 69 0 0,1 1-46 0 0,0 0-101 0 0,1 0 63 0 0,0 0-41 0 0,1 0-21 0 0,-1 0-35 0 0,-1-1-356 0 0,1 0 85 0 0,-1 0-49 0 0,-1-3-685 0 0,4 5 1266 0 0,-6-6-1722 0 0,-3-3-978 0 0,8 8 2480 0 0</inkml:trace>
  <inkml:trace contextRef="#ctx0" brushRef="#br0" timeOffset="428.22">1199 111 8840 0 0,'-3'0'197'0'0,"3"0"-188"0"0,0 0 1 0 0,-1 0-1 0 0,1 0 1 0 0,-1 0-1 0 0,1 0 1 0 0,-1 0-1 0 0,1 0 1 0 0,0 0-1 0 0,-1 0 0 0 0,1-1 1 0 0,-1 1-1 0 0,1 0 1 0 0,0 0-1 0 0,-1 0 1 0 0,1 0-1 0 0,-1-1 0 0 0,1 1 1 0 0,0 0-1 0 0,-1 0 1 0 0,1-1-1 0 0,0 1 1 0 0,0 0-1 0 0,-1-1 0 0 0,1 1 1 0 0,0 0-1 0 0,-1-1 1 0 0,1 1-1 0 0,0 0 1 0 0,0-1-1 0 0,0 1 0 0 0,-1-1-9 0 0,-3-6 169 0 0,-10 2 42 0 0,11 3-202 0 0,0 0 0 0 0,0-1 0 0 0,-1 0 0 0 0,1 1-1 0 0,1-1 1 0 0,-3-3-9 0 0,2 3-1 0 0,0 0-1 0 0,1 0 0 0 0,-1 0 0 0 0,-1 1 0 0 0,1-1 1 0 0,-3-1 1 0 0,0 1 27 0 0,0 0 46 0 0,-6-1 172 0 0,-11-7 347 0 0,4 1-97 0 0,-7 4-22 0 0,13 0-216 0 0,2 1 0 0 0,1 3-54 0 0,-1 2 18 0 0,-44 0 912 0 0,43 3-931 0 0,-2 7-7 0 0,14-9-189 0 0,0-1 0 0 0,-1 0 1 0 0,1 0-1 0 0,0 1 0 0 0,0-1 0 0 0,-1 0 1 0 0,1 0-1 0 0,0 0 0 0 0,-1 0 0 0 0,1 1 1 0 0,0-1-1 0 0,0 0 0 0 0,-1 0 0 0 0,1 0 1 0 0,0 0-1 0 0,-1 0 0 0 0,1 0 1 0 0,0 0-1 0 0,-1 0 0 0 0,1 0 0 0 0,0 0 1 0 0,-1 0-1 0 0,1 0 0 0 0,0 0 0 0 0,-1 0 1 0 0,1 0-7 0 0,-2 0 22 0 0,-1 0 1 0 0,0 0 0 0 0,1 0 0 0 0,-1 1 0 0 0,1-1 0 0 0,-1 1 0 0 0,0 0-23 0 0,-3 5 98 0 0,4-2-46 0 0,-11 1 60 0 0,6 0-70 0 0,0 0-1 0 0,1 0 1 0 0,0 1-1 0 0,0 0 1 0 0,0 0-1 0 0,-2 3-41 0 0,-9 10 25 0 0,14-16-24 0 0,0 1 1 0 0,0 0-1 0 0,0 0 1 0 0,1 0 0 0 0,-1 0-1 0 0,1 2-1 0 0,-11 15 59 0 0,12-19-53 0 0,-1 0 6 0 0,0 1 0 0 0,0 0-1 0 0,1 0 1 0 0,-1 0 0 0 0,1 0-1 0 0,-1 2-11 0 0,0 18 96 0 0,1-18-71 0 0,0 1 1 0 0,1-1-1 0 0,-1 0 1 0 0,-1 0 0 0 0,-1 4-26 0 0,1-3 31 0 0,0 0 0 0 0,1-1 0 0 0,0 1 0 0 0,0 0 0 0 0,0 0 0 0 0,1 0-31 0 0,0 1 38 0 0,1 0-1 0 0,0 0 1 0 0,0-1-1 0 0,0 1 1 0 0,1 0-1 0 0,0-1-37 0 0,3 11 77 0 0,0 14 85 0 0,6 1 45 0 0,-7-15-82 0 0,-3-9-59 0 0,1 0 0 0 0,0-1 0 0 0,1 0 0 0 0,0 1-1 0 0,0 0-65 0 0,5 7 117 0 0,16 30 230 0 0,-16-29-184 0 0,-1 2 24 0 0,0 1-6 0 0,2-3-28 0 0,-2-5-45 0 0,0 1 0 0 0,-1 0-1 0 0,3 10-107 0 0,-1-3 170 0 0,2-1-50 0 0,-8-15-100 0 0,0 1 1 0 0,0-1 0 0 0,0 1 0 0 0,0 0 0 0 0,-1 0-1 0 0,1 0 1 0 0,-1 0 0 0 0,0 0 0 0 0,0 0-1 0 0,-1 0-20 0 0,0-2-215 0 0,0-1 71 0 0,0 0 62 0 0,0 0 55 0 0,0 0 52 0 0,0 0 49 0 0,0 0 126 0 0,0 2 381 0 0,0-3-449 0 0,0 1-54 0 0,0-1-69 0 0,0 0-73 0 0,0 1-86 0 0,0-1-99 0 0,0 0-67 0 0,0 1-101 0 0,0-1-108 0 0,0 0-120 0 0,0 0 276 0 0,0 1-34 0 0,0-1-35 0 0,0 0-35 0 0,0 0-37 0 0,0 1-38 0 0,0-1-39 0 0,0 0-41 0 0,0-4-1547 0 0,0-5-1230 0 0</inkml:trace>
  <inkml:trace contextRef="#ctx0" brushRef="#br0" timeOffset="784.82">631 442 9416 0 0,'0'0'208'0'0,"0"0"33"0"0,0 0 16 0 0,0-1-106 0 0,0-1-78 0 0,0-8 47 0 0,0 8 1 0 0,0 1 138 0 0,0 1 224 0 0,3 0 12 0 0,-1 0-389 0 0,1 0 44 0 0,8 0 466 0 0,-7 0-386 0 0,0 0-79 0 0,-3 0-120 0 0,0 0-37 0 0,-1 0 13 0 0,0 0-1 0 0,0 0 1 0 0,0 0 0 0 0,0 0-1 0 0,0 0 1 0 0,1 0 0 0 0,-1 0-1 0 0,0 0 1 0 0,0 0-1 0 0,0 0 1 0 0,0 0 0 0 0,0 0-1 0 0,0 0 1 0 0,0 0 0 0 0,0 0-1 0 0,0 0 1 0 0,0 0-1 0 0,1 0 1 0 0,-1 0 0 0 0,0 0-1 0 0,0 0 1 0 0,0 0 0 0 0,0 0-1 0 0,0 0 1 0 0,0 0-1 0 0,0 0 1 0 0,0 0 0 0 0,0 0-1 0 0,0 0 1 0 0,0 0-1 0 0,0 0 1 0 0,1 0 0 0 0,-1 0-1 0 0,0-1 1 0 0,0 1 0 0 0,0 0-1 0 0,0 0 1 0 0,0 0-1 0 0,0 0 1 0 0,0 0 0 0 0,0 0-1 0 0,0 0 1 0 0,0 0 0 0 0,0 0-1 0 0,0 0 1 0 0,0 0-1 0 0,0-1 1 0 0,0 1 0 0 0,0 0-1 0 0,0 0 1 0 0,0 0-1 0 0,0 0 1 0 0,0 0 0 0 0,0 0-1 0 0,0 0 1 0 0,0 0 0 0 0,0 0-7 0 0,0-5 43 0 0,2 2 67 0 0,4-1 153 0 0,1 2 82 0 0,12 1 420 0 0,-6 2-332 0 0,-5-1-246 0 0,0 0-95 0 0,7 1 115 0 0,0-1-38 0 0,19 1 89 0 0,-26-1-184 0 0,1 0 0 0 0,-1-1 0 0 0,0 0-1 0 0,5-1-73 0 0,2-4 83 0 0,3 0 29 0 0,-1 5 20 0 0,-2 1-51 0 0,-1 0-6 0 0,-1 0 0 0 0,1-1-1 0 0,4-1-74 0 0,6-4 99 0 0,-18 4-66 0 0,0 1 0 0 0,0-1-1 0 0,0 1 1 0 0,1 1 0 0 0,4-1-33 0 0,7 1 60 0 0,-3 0-10 0 0,-1 0 0 0 0,1-1-1 0 0,1-1-49 0 0,9-3 54 0 0,-15 3-38 0 0,0 0 0 0 0,-1 0 1 0 0,1 1-1 0 0,5 0-16 0 0,73 1 119 0 0,-2 0-85 0 0,-84 0-30 0 0,0 0-1 0 0,0-1 0 0 0,0 1 0 0 0,0 0 0 0 0,0-1 1 0 0,-1 0-1 0 0,1 1 0 0 0,0-1 0 0 0,0 0 0 0 0,0 0 1 0 0,-1 0-1 0 0,2 0-3 0 0,-2 0 4 0 0,1 0 0 0 0,-1 0 0 0 0,0 0-1 0 0,1 0 1 0 0,-1 1 0 0 0,1-1 0 0 0,-1 1 0 0 0,1-1 0 0 0,0 1 0 0 0,-1 0 0 0 0,1-1 0 0 0,0 1-4 0 0,0 0 36 0 0,-2 0-104 0 0,0 0-7 0 0,0 0-49 0 0,0 0-102 0 0,-2 3-249 0 0,-9 7-444 0 0,6-7-45 0 0,-8-3-10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4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1 239 7344 0 0,'3'-3'165'0'0,"-2"2"-139"0"0,0 0-8 0 0,0 0 1 0 0,0 0 0 0 0,0 0-1 0 0,0 0 1 0 0,0 0-1 0 0,1 0 1 0 0,-1 0-1 0 0,0 1 1 0 0,2-2-19 0 0,4 1 130 0 0,3 0 106 0 0,-1-1-198 0 0,2-4-34 0 0,-2 1-10 0 0,0 0-7 0 0,5-2 17 0 0,-3 0 101 0 0,0 1 51 0 0,4-1 178 0 0,-5 3 12 0 0,-3 1-100 0 0,-1-2-44 0 0,0-2 12 0 0,-1 1-13 0 0,-1 2-5 0 0,1 0 30 0 0,2 0 73 0 0,0 1-79 0 0,0-2-39 0 0,2 0-3 0 0,3-4 37 0 0,-2 2-23 0 0,-4 3-104 0 0,-1 0 39 0 0,10-11 380 0 0,-6 6-187 0 0,-3 3-152 0 0,-2 2-73 0 0,1 2-54 0 0,8-4 149 0 0,-8-4-24 0 0,6 5-80 0 0,-11 4-82 0 0,1 1-1 0 0,-1-1 1 0 0,0 1-1 0 0,0-1 1 0 0,0 1-1 0 0,1-1 1 0 0,-1 1-1 0 0,0-1 1 0 0,0 1-1 0 0,0-1 1 0 0,0 1-1 0 0,0-1 1 0 0,0 1-1 0 0,0-1 1 0 0,0 1-1 0 0,0-1 1 0 0,0 1-1 0 0,0-1 1 0 0,0 1-1 0 0,-1-1 0 0 0,1 1 1 0 0,0-1-1 0 0,0 1 1 0 0,0 0-1 0 0,-1-1 1 0 0,1 1-4 0 0,-11-14 143 0 0,9 11-47 0 0,0 1-32 0 0,2-1-21 0 0,0 0-20 0 0,-1-1 27 0 0,0 3-37 0 0,0 1 0 0 0,1-1 0 0 0,-1 1 1 0 0,0-1-1 0 0,0 1 0 0 0,0 0 1 0 0,0 0-1 0 0,0-1 0 0 0,0 1 1 0 0,0 0-1 0 0,0 0 0 0 0,0 0 0 0 0,-1 0-13 0 0,-18 1 226 0 0,10-1-72 0 0,-19 0 223 0 0,13 0-213 0 0,11 3-67 0 0,3-2-87 0 0,1 0 0 0 0,0 0-1 0 0,0 0 1 0 0,-1 0 0 0 0,1 0-1 0 0,0 0 1 0 0,-1 0 0 0 0,1 0 0 0 0,-1-1-1 0 0,1 1 1 0 0,-1 0 0 0 0,0-1-1 0 0,1 1 1 0 0,-1-1 0 0 0,1 0-1 0 0,-1 1 1 0 0,0-1 0 0 0,0 0-10 0 0,-1 0 10 0 0,1 0 0 0 0,0 1 0 0 0,0-1 0 0 0,-1 1 0 0 0,1-1 0 0 0,0 1 0 0 0,0 0 0 0 0,0 0 0 0 0,0 0 0 0 0,0 0 0 0 0,0 0 1 0 0,0 1-1 0 0,0-1 0 0 0,0 0 0 0 0,0 1 0 0 0,1 0 0 0 0,-1-1 0 0 0,0 2-10 0 0,-5 6 60 0 0,1-1 0 0 0,0 1 1 0 0,-3 7-61 0 0,-3 3 121 0 0,7-11-86 0 0,-11 18 50 0 0,11-14-23 0 0,1 4 56 0 0,2 4 78 0 0,2-3-80 0 0,0 4 62 0 0,0 30 327 0 0,3-37-375 0 0,2-4-42 0 0,0-2-35 0 0,0 2 18 0 0,-5-9-66 0 0,0 0 1 0 0,0 0 0 0 0,1 0 0 0 0,-1 0 0 0 0,0 0-1 0 0,1 0 1 0 0,-1 0 0 0 0,1 0 0 0 0,0 0-1 0 0,-1-1 1 0 0,1 1 0 0 0,0 0 0 0 0,-1 0 0 0 0,1-1-1 0 0,0 1 1 0 0,0 0 0 0 0,-1-1 0 0 0,1 1 0 0 0,0-1-1 0 0,0 1 1 0 0,0-1 0 0 0,0 1 0 0 0,0-1-1 0 0,0 1-5 0 0,12 2 50 0 0,-9-2-33 0 0,0 0 1 0 0,0 1 0 0 0,0-1-1 0 0,0 1 1 0 0,0-1 0 0 0,-1 1-1 0 0,1 0 1 0 0,0 1-18 0 0,0-1 16 0 0,-1 0 0 0 0,1 0 0 0 0,0 0 0 0 0,1-1 0 0 0,-1 1 0 0 0,0-1 0 0 0,0 0 0 0 0,1-1 0 0 0,2 1-16 0 0,43 1 138 0 0,-36-2-125 0 0,-4 1-44 0 0,14 3 123 0 0,-17-2-127 0 0,1 0-85 0 0,-5-2 19 0 0,1 1-33 0 0,-1-1-37 0 0,1 0-41 0 0,-1 0-35 0 0,0 0-42 0 0,0-1-37 0 0,0 0-35 0 0,2 0-451 0 0,1-1-97 0 0,0-1-308 0 0,2 1-975 0 0,2 2-1252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1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365 111 8752 0 0,'-2'0'197'0'0,"1"0"-188"0"0,1 0 1 0 0,-1 0-1 0 0,1 0 1 0 0,0 0-1 0 0,-1 0 1 0 0,1 0-1 0 0,-1 0 1 0 0,1 0-1 0 0,0 0 0 0 0,-1-1 1 0 0,1 1-1 0 0,-1 0 1 0 0,1 0-1 0 0,0 0 1 0 0,-1 0-1 0 0,1-1 0 0 0,-1 1 1 0 0,1 0-1 0 0,0 0 1 0 0,-1-1-1 0 0,1 1 1 0 0,0 0-1 0 0,0 0 0 0 0,-1-1 1 0 0,1 1-1 0 0,0 0 1 0 0,0-1-1 0 0,-1 1 1 0 0,1-1-1 0 0,0 1 0 0 0,0-1-9 0 0,-5-5 169 0 0,4 5-154 0 0,0 1 0 0 0,1-1 1 0 0,-1 1-1 0 0,0 0 0 0 0,0 0 0 0 0,0-1 0 0 0,1 1 0 0 0,-1 0 0 0 0,0 0 0 0 0,0 0 0 0 0,0 0 0 0 0,0 0 0 0 0,0 0 0 0 0,0 0-15 0 0,-29-2 91 0 0,20-3 81 0 0,2-1 29 0 0,8 5-179 0 0,-1 1-1 0 0,0 0 1 0 0,1 0-1 0 0,-1-1 1 0 0,0 1-1 0 0,1 0 1 0 0,-1 0 0 0 0,0 0-1 0 0,0 0 1 0 0,1 0-1 0 0,-1 0 1 0 0,0 0-1 0 0,0 0 1 0 0,1 0 0 0 0,-1 0-1 0 0,0 0 1 0 0,1 1-1 0 0,-1-1-21 0 0,-14 10 455 0 0,15-9-406 0 0,-2 1 166 0 0,0-1-51 0 0,0 0-42 0 0,1-1-37 0 0,-3 0 13 0 0,-1-1-61 0 0,3 1 0 0 0,1 0 40 0 0,-9 0 150 0 0,0 0-64 0 0,-15 0 171 0 0,9 2-28 0 0,6 4-61 0 0,2-1-76 0 0,-6 2 151 0 0,-3 1 83 0 0,1 1-69 0 0,1 3-87 0 0,-2 2-105 0 0,-1 3 44 0 0,12-12-108 0 0,-1 1 1 0 0,1 0 0 0 0,1 0-1 0 0,-1 0 1 0 0,1 1 0 0 0,-2 3-79 0 0,4-3 77 0 0,-10 18 182 0 0,12-21-205 0 0,0 0 1 0 0,0 0-1 0 0,0 1 1 0 0,1-1-1 0 0,-1 0 1 0 0,1 1 0 0 0,0-1-1 0 0,1 1 1 0 0,0 3-55 0 0,-1 8 171 0 0,0-14-157 0 0,2 23 165 0 0,-1-24-173 0 0,-1 0 0 0 0,0 0 1 0 0,1 0-1 0 0,-1 0 0 0 0,1 0 1 0 0,-1 0-1 0 0,1 0 1 0 0,-1 0-1 0 0,1 0 0 0 0,0 0 1 0 0,0 0-1 0 0,-1 0 0 0 0,1-1 1 0 0,0 1-1 0 0,0 0 0 0 0,0-1 1 0 0,0 1-1 0 0,0 0 0 0 0,0 0-6 0 0,12 4 102 0 0,-8 1-23 0 0,-5-5-74 0 0,0-1 1 0 0,0 1-1 0 0,1-1 1 0 0,-1 1 0 0 0,0-1-1 0 0,1 0 1 0 0,-1 1 0 0 0,0-1-1 0 0,1 0 1 0 0,-1 1-1 0 0,0-1 1 0 0,1 0 0 0 0,-1 1-1 0 0,1-1 1 0 0,-1 0 0 0 0,1 0-1 0 0,-1 1 1 0 0,0-1-1 0 0,1 0 1 0 0,-1 0 0 0 0,1 0-1 0 0,-1 0 1 0 0,1 0-1 0 0,-1 0 1 0 0,1 0 0 0 0,-1 0-1 0 0,1 0 1 0 0,-1 0 0 0 0,1 0-1 0 0,-1 0 1 0 0,1 0-1 0 0,0 0-5 0 0,11 0 106 0 0,-9 1-74 0 0,0-1-1 0 0,0 0 1 0 0,0 0 0 0 0,1 0 0 0 0,-1 0 0 0 0,0 0 0 0 0,0-1 0 0 0,0 0 0 0 0,0 0-1 0 0,1 0-31 0 0,15-9 152 0 0,7 5 0 0 0,11-11 86 0 0,-32 14-222 0 0,-1 0 0 0 0,1-1 1 0 0,0 1-1 0 0,-1-1 0 0 0,0 0 1 0 0,1 0-1 0 0,-1 0 0 0 0,0-1 0 0 0,0 0-16 0 0,12-9 60 0 0,-11 10-50 0 0,-1 0 0 0 0,0-1 0 0 0,1 1-1 0 0,-1-1 1 0 0,-1 1 0 0 0,1-1 0 0 0,0 0-1 0 0,-1-1 1 0 0,1-1-10 0 0,19-21 71 0 0,-19 23-69 0 0,-1 0-1 0 0,0-1 1 0 0,0 1 0 0 0,0-1-1 0 0,0 0 1 0 0,-1 0-1 0 0,0 0 1 0 0,1-1-2 0 0,5-14 0 0 0,3 4 0 0 0,-8 3-16 0 0,-3 16-60 0 0,2 7 56 0 0,11 6-57 0 0,-11-15 70 0 0,-1 0 3 0 0,0 0 0 0 0,0 0 0 0 0,1 1 0 0 0,-1-1 0 0 0,0 0 0 0 0,0 0 0 0 0,-1 1 0 0 0,1-1 0 0 0,0 1 1 0 0,0-1-1 0 0,-1 0 0 0 0,1 1 0 0 0,0 0 0 0 0,-1-1 0 0 0,0 1 0 0 0,1-1 0 0 0,-1 1 0 0 0,0-1 0 0 0,0 1 1 0 0,0 0-1 0 0,0-1 0 0 0,0 1 4 0 0,1 4-8 0 0,0-1 0 0 0,0 1 0 0 0,0 0 0 0 0,0-1 0 0 0,1 0 1 0 0,0 1-1 0 0,1-1 0 0 0,-1 0 0 0 0,2 2 8 0 0,12 32-55 0 0,-3-13 55 0 0,-2-7 0 0 0,-10-17 0 0 0,0 1 0 0 0,0-1 0 0 0,0 1 0 0 0,1-1 0 0 0,-1 0 0 0 0,1 0 0 0 0,-1 0 0 0 0,1 0 0 0 0,0 0 0 0 0,0 0 0 0 0,0 0 0 0 0,1 0 0 0 0,13 1 3 0 0,0 0-54 0 0,-9 2-52 0 0,-1 0-48 0 0,-6-5 151 0 0,2 2-255 0 0,1-1 78 0 0,-1 0 55 0 0,4-1-104 0 0,-3-1 27 0 0,-2 1 2 0 0,0 0-76 0 0,1 0 4 0 0,-1 0-38 0 0,2 0-408 0 0,-1 0 103 0 0,0 0-53 0 0,1 0-778 0 0,-1 0-608 0 0,-1 0-1159 0 0</inkml:trace>
  <inkml:trace contextRef="#ctx0" brushRef="#br0" timeOffset="367.53">618 0 9272 0 0,'0'0'208'0'0,"0"0"33"0"0,2 3 14 0 0,7 8-63 0 0,-8-10-186 0 0,0 1 0 0 0,-1-1 1 0 0,1 1-1 0 0,-1-1 1 0 0,1 1-1 0 0,-1-1 0 0 0,0 1 1 0 0,0 0-1 0 0,0-1 1 0 0,1 2-7 0 0,1 13 0 0 0,3-8 50 0 0,-2-4 35 0 0,0 2 42 0 0,-1 0 45 0 0,-2 1 47 0 0,1 2 144 0 0,0-2-99 0 0,1 0-43 0 0,2 2 4 0 0,0-1 5 0 0,-2-1-3 0 0,0 0 45 0 0,-2 2 101 0 0,2 3 157 0 0,3-3-100 0 0,1 4 38 0 0,-5 4-31 0 0,-1-9-226 0 0,1 1 56 0 0,0-4-45 0 0,1 1 46 0 0,9 13 346 0 0,-6 4-35 0 0,6-12-10 0 0,-10-9-492 0 0,-1 1 0 0 0,1-1-1 0 0,-1 1 1 0 0,0-1-1 0 0,0 1 1 0 0,1-1-1 0 0,-2 2-76 0 0,1-4 16 0 0,0 0-1 0 0,0 1 1 0 0,0-1-1 0 0,0 0 1 0 0,0 1-1 0 0,0-1 0 0 0,0 0 1 0 0,0 1-1 0 0,0-1 1 0 0,0 0-1 0 0,0 1 1 0 0,0-1-1 0 0,1 0 1 0 0,-1 1-1 0 0,0-1 0 0 0,0 0 1 0 0,0 0-1 0 0,0 1 1 0 0,0-1-1 0 0,1 0 1 0 0,-1 0-1 0 0,0 1 0 0 0,0-1 1 0 0,0 0-1 0 0,1 0 1 0 0,-1 1-16 0 0,1 0 48 0 0,0 0-14 0 0,0 0 0 0 0,0 0 0 0 0,0 0-1 0 0,0 0 1 0 0,0 1 0 0 0,0-1 0 0 0,0 0 0 0 0,-1 1 0 0 0,2 0-34 0 0,-1 2 93 0 0,0-1 35 0 0,-1 2 44 0 0,0 0 52 0 0,0 6-41 0 0,0-9-50 0 0,0-2-6 0 0,0 0-10 0 0,0 0-18 0 0,0 0-10 0 0,0 0-1 0 0,0 0 2 0 0,0 0 4 0 0,0 0 2 0 0,0-2 0 0 0,2-7-36 0 0,3-2-24 0 0,2-2-7 0 0,-5 1 22 0 0,-2 9-43 0 0,0-1 0 0 0,1 1 0 0 0,-1 0 0 0 0,1 0-1 0 0,0-1 1 0 0,0 1 0 0 0,0 0 0 0 0,0 0-1 0 0,2-2-7 0 0,1-6 26 0 0,28-68-10 0 0,-30 73-20 0 0,0-1-1 0 0,1 0 0 0 0,0 1 1 0 0,1 0-1 0 0,1-3 5 0 0,8-6-57 0 0,5 3-53 0 0,13-14-60 0 0,-16 19 98 0 0,5 1 16 0 0,-10 3 24 0 0,-4 2 11 0 0,-1-1-1 0 0,1 1 0 0 0,0 1 0 0 0,0-1 1 0 0,-1 1-1 0 0,4 0 22 0 0,-3 0-16 0 0,0 1 1 0 0,0-1 0 0 0,0 1-1 0 0,6 2 16 0 0,15 9-73 0 0,-4 5 66 0 0,-18-12 7 0 0,1 0-1 0 0,1 0 0 0 0,-1-1 1 0 0,3 2 0 0 0,19 14 17 0 0,-10 1 52 0 0,2 13 23 0 0,-6-8 20 0 0,-4-7-40 0 0,-4 7 0 0 0,7 0-5 0 0,-1-3-51 0 0,-9-6 33 0 0,-3-8-70 0 0,0 10 103 0 0,0-13-95 0 0,0-2-81 0 0,0 0-112 0 0,0-2 30 0 0,0-1-52 0 0,0 1-56 0 0,0-1-63 0 0,0 1-70 0 0,0-1-74 0 0,0 1-81 0 0,0 0-86 0 0,0-1 155 0 0,0 0-45 0 0,0 1-47 0 0,0-1-49 0 0,0 0-600 0 0,0 0-37 0 0,0 0-2690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40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16 237 10080 0 0,'0'0'230'0'0,"0"0"30"0"0,0 0 18 0 0,0 0-120 0 0,-2 0-83 0 0,-2 0-38 0 0,-3-3-27 0 0,5-3 5 0 0,2 2 43 0 0,0 2 61 0 0,2 1 134 0 0,2 1-93 0 0,-2 1-88 0 0,-1-1-1 0 0,1 0 1 0 0,0 0-1 0 0,0 0 1 0 0,0 0-1 0 0,0-1 1 0 0,-1 1-1 0 0,1 0 1 0 0,0-1-1 0 0,0 1 1 0 0,1-1-72 0 0,-1-3 178 0 0,4-3 110 0 0,-3 5-178 0 0,5 1-6 0 0,-3 1 9 0 0,2 0 70 0 0,1 1 105 0 0,0-2-163 0 0,2-2 40 0 0,22-9 423 0 0,-12 5-294 0 0,-10 3-194 0 0,-1 2-46 0 0,23-1 208 0 0,-28 3-212 0 0,0 0 0 0 0,0 0 0 0 0,0 0 0 0 0,1-1 0 0 0,3-1-50 0 0,7-5 129 0 0,-2-1-43 0 0,6-3 19 0 0,-1 5 14 0 0,0 0-28 0 0,-6 2-38 0 0,3-1 19 0 0,-2-1-28 0 0,3-3 6 0 0,5-2 21 0 0,-8 2-13 0 0,-10 4-50 0 0,-4 4-12 0 0,1 1 1 0 0,0-1-1 0 0,-1 1 0 0 0,1-1 1 0 0,-1 1-1 0 0,1 0 1 0 0,-1-1-1 0 0,1 1 1 0 0,-1 0-1 0 0,1-1 1 0 0,-1 1-1 0 0,0 0 0 0 0,1 0 1 0 0,-1-1-1 0 0,1 1 1 0 0,-1 0-1 0 0,0 0 4 0 0,-2-1-30 0 0,-1-6-29 0 0,3 7 55 0 0,1-1 0 0 0,0 1 1 0 0,0-1-1 0 0,-1 1 0 0 0,1 0 0 0 0,0-1 0 0 0,-1 1 0 0 0,1-1 0 0 0,0 1 0 0 0,-1 0 1 0 0,1-1-1 0 0,0 1 0 0 0,-1 0 0 0 0,1 0 0 0 0,-1-1 0 0 0,1 1 0 0 0,-1 0 0 0 0,1 0 1 0 0,-1 0-1 0 0,1-1 0 0 0,-1 1 0 0 0,1 0 0 0 0,-1 0 0 0 0,1 0 0 0 0,-1 0 0 0 0,1 0 1 0 0,-1 0-1 0 0,1 0 0 0 0,-1 0 0 0 0,1 0 0 0 0,-1 0 0 0 0,1 1 4 0 0,-15-1-178 0 0,5 0 83 0 0,-14 0-18 0 0,9 0 22 0 0,14 0 89 0 0,-1 0 1 0 0,0 0-1 0 0,0 0 0 0 0,1 1 1 0 0,-1-1-1 0 0,0 1 1 0 0,0-1-1 0 0,1 1 0 0 0,-1 0 1 0 0,0-1-1 0 0,1 1 1 0 0,-1 0-1 0 0,1 0 2 0 0,-1 0 6 0 0,1 0 0 0 0,-1 0 0 0 0,1 0 0 0 0,-1 0 1 0 0,0 0-1 0 0,1-1 0 0 0,-1 1 0 0 0,0-1 0 0 0,0 1 0 0 0,1-1 0 0 0,-1 0 0 0 0,0 0 1 0 0,0 0-7 0 0,1 0 1 0 0,-1 0 0 0 0,1 1 1 0 0,-1-1-1 0 0,1 0 1 0 0,-1 0-1 0 0,1 1 1 0 0,0-1-1 0 0,-1 1 1 0 0,1-1-1 0 0,0 1 1 0 0,-1-1-1 0 0,1 1-1 0 0,-12 10-30 0 0,-3 2-99 0 0,9-9 56 0 0,-5 2-31 0 0,2 0 37 0 0,8-4 61 0 0,-1 1-1 0 0,0-1 1 0 0,1 1-1 0 0,-1 0 1 0 0,1-1 0 0 0,-2 4 6 0 0,-24 39 0 0 0,27-43 0 0 0,0 0 0 0 0,0 1 0 0 0,1-1 0 0 0,-1 0 0 0 0,1 1 0 0 0,-1-1 0 0 0,1 0 0 0 0,0 1 0 0 0,0-1 0 0 0,0 3 0 0 0,-1 11 0 0 0,-5-3 0 0 0,5-12 0 0 0,0 1 0 0 0,0-1 0 0 0,1 1 0 0 0,-1-1 0 0 0,0 1 0 0 0,1 0 0 0 0,-1-1 0 0 0,1 1 0 0 0,0 0 0 0 0,-1-1 0 0 0,1 1 0 0 0,0 0 0 0 0,0-1 0 0 0,0 1 0 0 0,0 7 0 0 0,-1-6 0 0 0,1 0 0 0 0,0 0 0 0 0,-1 0 0 0 0,2 0 0 0 0,-1 0 0 0 0,0 0 0 0 0,0 0 0 0 0,1 0 0 0 0,0-1 0 0 0,0 1 0 0 0,0 1 0 0 0,1-1 0 0 0,0 1 0 0 0,-1 0 0 0 0,1-1 0 0 0,-1 1 0 0 0,0 0 0 0 0,0 0 0 0 0,0 0 0 0 0,0 0 0 0 0,-1 0 0 0 0,1 3 0 0 0,-1-5 4 0 0,0 0 1 0 0,0 0-1 0 0,1 0 1 0 0,-1 0-1 0 0,1 1 1 0 0,-1-1-1 0 0,1 0 1 0 0,0 0-1 0 0,0 0 1 0 0,0 0-1 0 0,0-1 1 0 0,0 1-1 0 0,0 0 1 0 0,1 0-5 0 0,21 22 124 0 0,-10-13-63 0 0,-8-7-17 0 0,0 0 0 0 0,0 0 0 0 0,1-1 0 0 0,-1 1 0 0 0,1-1 0 0 0,0-1 1 0 0,0 1-1 0 0,0-1 0 0 0,6 1-44 0 0,21 10 188 0 0,-30-12-182 0 0,-1 0 0 0 0,1 0 0 0 0,0-1 1 0 0,0 1-1 0 0,0-1 0 0 0,0 0 0 0 0,0 0 0 0 0,0 0 0 0 0,0 0 1 0 0,-1 0-1 0 0,3-1-6 0 0,6 1 21 0 0,33 0 20 0 0,23 0 62 0 0,-49-2-22 0 0,1-2-100 0 0,0-1-93 0 0,-1-2-85 0 0,0 1-88 0 0,0 1-76 0 0,11 0-198 0 0,-27 4 504 0 0,0 0-1 0 0,-1 0 1 0 0,1 0-1 0 0,0 0 0 0 0,0 0 1 0 0,-1-1-1 0 0,1 1 1 0 0,-1 0-1 0 0,1-1 1 0 0,-1 1 55 0 0,-1 0-11 0 0</inkml:trace>
  <inkml:trace contextRef="#ctx0" brushRef="#br0" timeOffset="332.27">821 32 8720 0 0,'0'0'197'0'0,"0"0"24"0"0,0 3 19 0 0,2 4-103 0 0,2-3-52 0 0,3 0-53 0 0,-2 7-32 0 0,9-6 0 0 0,-10-2 22 0 0,1 0 41 0 0,4 4 164 0 0,2 4 169 0 0,6 7 288 0 0,-9-8-337 0 0,1-1-86 0 0,-3-3-1 0 0,-1-1-44 0 0,6 6 132 0 0,11 9 236 0 0,-3-10 120 0 0,-1 14 0 0 0,-5-14-360 0 0,1 1-30 0 0,-4 2-61 0 0,1 0-36 0 0,15 8 172 0 0,-13-7-183 0 0,-10-10-143 0 0,0 0 1 0 0,1-1-1 0 0,-1 1 1 0 0,1-1-1 0 0,0 0 0 0 0,0 0 1 0 0,0 0-1 0 0,4 1-63 0 0,-1 1 60 0 0,-1-1-1 0 0,1 2 0 0 0,-1-1 1 0 0,0 1-1 0 0,0 0 1 0 0,-1 0-1 0 0,1 0 0 0 0,-2 1 1 0 0,1 0-1 0 0,-1 0 0 0 0,1 2-59 0 0,7 9 108 0 0,2-3-28 0 0,1-5-37 0 0,-2-1-16 0 0,-5 4-1 0 0,3-6 34 0 0,-10-7-58 0 0,0 1 0 0 0,0-1 0 0 0,0 0 0 0 0,0 1 1 0 0,0 0-1 0 0,0-1 0 0 0,0 1 0 0 0,0 0 1 0 0,0-1-1 0 0,-1 1 0 0 0,1 0 0 0 0,0 0 0 0 0,0 0 1 0 0,-1-1-1 0 0,1 1 0 0 0,0 1-2 0 0,2 11 72 0 0,-3-11 7 0 0,0-2-7 0 0,0 0 13 0 0,0 0-52 0 0,0 0-45 0 0,0 0-40 0 0,0 0-81 0 0,0 0-139 0 0,0 0 135 0 0,0 0-55 0 0,0 0-81 0 0,0 0 87 0 0,0 0-41 0 0,0 0-41 0 0,0 0-41 0 0,0 0-36 0 0,0 0-33 0 0,0 0-245 0 0,0 0-54 0 0,0 0-796 0 0,0 0-624 0 0,0 0-1188 0 0</inkml:trace>
  <inkml:trace contextRef="#ctx0" brushRef="#br0" timeOffset="589.71">1215 0 9192 0 0,'0'0'266'0'0,"-2"3"1"0"0,-4 2-199 0 0,-1 1-40 0 0,2-4-21 0 0,4-2-7 0 0,0 0 0 0 0,1 1 1 0 0,-1-1-1 0 0,1 0 0 0 0,-1 1 0 0 0,0-1 0 0 0,1 0 1 0 0,-1 1-1 0 0,1-1 0 0 0,-1 1 0 0 0,1-1 0 0 0,-1 1 0 0 0,1-1 1 0 0,-1 1-1 0 0,1-1 0 0 0,0 1 0 0 0,-1 0 0 0 0,1-1 1 0 0,0 1-1 0 0,-1-1 0 0 0,1 1 0 0 0,0 0 0 0 0,-3 4 0 0 0,-10 11 56 0 0,6-8 18 0 0,1 0 33 0 0,-1 3 89 0 0,-3-1-22 0 0,-2 3-13 0 0,4 6 60 0 0,3-6-41 0 0,-3 2 61 0 0,-5 4 24 0 0,-9 15 127 0 0,14-22-223 0 0,1 0 0 0 0,1 1 0 0 0,-1 2-169 0 0,6-14 13 0 0,-1 7 94 0 0,-1 0 0 0 0,0-1 0 0 0,-1 0 0 0 0,0 0 0 0 0,0 0 0 0 0,-1 0 0 0 0,-3 4-107 0 0,-6 2 208 0 0,10-10-142 0 0,0 1 0 0 0,1-1 0 0 0,-1 1 0 0 0,1 0 1 0 0,0 0-1 0 0,0 0 0 0 0,0 0 0 0 0,-1 3-66 0 0,-5 12 182 0 0,-10 18 148 0 0,10-25-190 0 0,-1-1 39 0 0,1-2-42 0 0,2 0-44 0 0,1 2-25 0 0,-1 5-12 0 0,1 1 13 0 0,-8 14 21 0 0,13-29-85 0 0,-10 11 145 0 0,9-10 14 0 0,2-3-4 0 0,0 0-82 0 0,0 0-78 0 0,0 0-68 0 0,0 0-128 0 0,0 0-221 0 0,0 0-30 0 0,0 0-7 0 0</inkml:trace>
  <inkml:trace contextRef="#ctx0" brushRef="#br0" timeOffset="774.67">1689 269 10592 0 0,'-3'2'241'0'0,"-3"7"-84"0"0,1 7 198 0 0,3-5-147 0 0,2-3-97 0 0,0-1-47 0 0,0 1-34 0 0,0-6-28 0 0,0-1-4 0 0,0 1 1 0 0,0-1 0 0 0,1 1 0 0 0,-1 0 0 0 0,0-1 0 0 0,1 1-1 0 0,-1-1 1 0 0,1 1 0 0 0,-1-1 0 0 0,1 1 0 0 0,0-1 0 0 0,0 0-1 0 0,0 1 2 0 0,2 4 27 0 0,0 1 36 0 0,0 6 97 0 0,-1 0 66 0 0,4 3 126 0 0,-1-1 21 0 0,-2 2-46 0 0,-3-8-73 0 0,1-1-60 0 0,1-1-22 0 0,2 3 10 0 0,2 5 70 0 0,-1 14 254 0 0,1-13-166 0 0,-1-1 18 0 0,-3 4-83 0 0,-2-15-222 0 0,0 0 1 0 0,1 0-1 0 0,-1 0 0 0 0,1 0 1 0 0,0 0-1 0 0,0-1 0 0 0,0 1 1 0 0,1 0-1 0 0,-1-1 0 0 0,1 1 0 0 0,1 2-52 0 0,1 8 215 0 0,-4 0-82 0 0,2 2 1 0 0,4-2-29 0 0,-5-13-93 0 0,0 0 0 0 0,-1 1 0 0 0,1-1 0 0 0,0 1 0 0 0,-1-1-1 0 0,1 1 1 0 0,-1-1 0 0 0,1 1 0 0 0,-1-1 0 0 0,0 1 0 0 0,0-1-1 0 0,1 1 1 0 0,-1 0-13 0 0,0 15 129 0 0,0 16 5 0 0,0-7-6 0 0,0-24-62 0 0,0-2-2 0 0,0 0 0 0 0,0 0 6 0 0,0 0 20 0 0,0 0-49 0 0,0 0-66 0 0,-1 0-66 0 0,-1-2-136 0 0,-2-2 22 0 0,-5-5-8 0 0,6 6 109 0 0,0 0-40 0 0,1 0-17 0 0,0 1-45 0 0,0-1-55 0 0,1 1-61 0 0,0 0-22 0 0,0 0-56 0 0,1 0-52 0 0,-1 0-43 0 0,0-2-597 0 0,-1 0-100 0 0,-2-2-828 0 0,-5-4-1138 0 0</inkml:trace>
  <inkml:trace contextRef="#ctx0" brushRef="#br0" timeOffset="1114.23">1499 48 8928 0 0,'0'0'200'0'0,"0"0"33"0"0,0-3 14 0 0,0 2-234 0 0,0 1 1 0 0,0-1 0 0 0,0 0 0 0 0,0 1 0 0 0,1-1-1 0 0,-1 0 1 0 0,0 1 0 0 0,0-1 0 0 0,0 0-1 0 0,0 1 1 0 0,1-1 0 0 0,-1 0 0 0 0,0 1 0 0 0,1-1-1 0 0,-1 1-13 0 0,7-3 41 0 0,7 3-44 0 0,1 0 20 0 0,-9-3 60 0 0,-3 0 42 0 0,-1 0 33 0 0,-2 2-128 0 0,0 1 1 0 0,0-1-1 0 0,1 1 1 0 0,-1 0-1 0 0,0-1 1 0 0,0 1-1 0 0,1-1 1 0 0,-1 1-1 0 0,0 0 1 0 0,1-1-1 0 0,-1 1 1 0 0,1 0-1 0 0,-1 0 1 0 0,0-1-1 0 0,1 1 1 0 0,-1 0-1 0 0,1 0 1 0 0,-1-1-1 0 0,1 1 1 0 0,-1 0-1 0 0,1 0 1 0 0,-1 0-1 0 0,1 0 1 0 0,-1 0-1 0 0,1 0 1 0 0,-1 0-1 0 0,1 0 1 0 0,-1 0-1 0 0,1 0 1 0 0,-1 0-1 0 0,1 0 1 0 0,0 0-25 0 0,9 0 378 0 0,0 0-104 0 0,-2 0-88 0 0,8 0 176 0 0,-8 1-162 0 0,-2 0-32 0 0,8 6 215 0 0,-3-2-45 0 0,0-3-36 0 0,-3-2-103 0 0,-1 2-50 0 0,0 0-24 0 0,3 1-4 0 0,6 3 39 0 0,-14-5-133 0 0,45 12 413 0 0,-39-10-345 0 0,-1 0 1 0 0,0 0-1 0 0,0 0 0 0 0,7 5-95 0 0,5 5 158 0 0,-2-1-56 0 0,-5-3-9 0 0,0 1 0 0 0,6 7-93 0 0,-1-2 97 0 0,-3-4-33 0 0,-10-9-52 0 0,-1 1-1 0 0,0-1 1 0 0,0 1-1 0 0,1 0 1 0 0,-1 0-1 0 0,-1 0 1 0 0,1 1-1 0 0,-1-1 1 0 0,1 1-1 0 0,-1 0 1 0 0,1 2-12 0 0,26 41 145 0 0,-20-26-43 0 0,-2 10 10 0 0,-5 2 34 0 0,-1-9 20 0 0,-1-23-157 0 0,-1 1 3 0 0,1 0 0 0 0,0-1 0 0 0,0 1 0 0 0,0 0 0 0 0,-1-1 1 0 0,1 1-1 0 0,-1-1 0 0 0,0 1 0 0 0,1-1 0 0 0,-1 1 0 0 0,0-1 1 0 0,0 1-1 0 0,0-1 0 0 0,0 1-12 0 0,-4 6 56 0 0,2-1 5 0 0,2-4-39 0 0,0-1-1 0 0,-1 1 0 0 0,1 0 1 0 0,0 0-1 0 0,-1-1 0 0 0,0 1 1 0 0,0-1-1 0 0,0 0 0 0 0,0 1 1 0 0,0-1-1 0 0,0 0 0 0 0,-1 0 1 0 0,1 0-1 0 0,0-1 0 0 0,-2 2-21 0 0,-35 15 278 0 0,-1-5-116 0 0,39-13-156 0 0,-8 2 34 0 0,1 1 1 0 0,0-1 0 0 0,0 1-1 0 0,-5 3-40 0 0,-1-2 48 0 0,-8-5-29 0 0,11 0-6 0 0,-13 1 34 0 0,1 0-53 0 0,-1 0-70 0 0,-3 0-89 0 0,25 0 167 0 0,-10 0-55 0 0,5 0-18 0 0,-1 0-33 0 0,1 0-37 0 0,-1 0-40 0 0,0 0-43 0 0,0 0-46 0 0,4 0 233 0 0,1 0-65 0 0,1-1-66 0 0,1 1-70 0 0,-1-1-69 0 0,1 0-73 0 0,1-1-74 0 0,-1 1-76 0 0,0-1-57 0 0,0 1-74 0 0,0-1-75 0 0,-1 0-79 0 0,-2 0-1144 0 0,-5 2-1104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8.7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 10048 0 0,'0'0'230'0'0,"0"0"30"0"0,0 0 18 0 0,-1 0-120 0 0,-1 0-83 0 0,-9 0-133 0 0,2 0 54 0 0,2 0 50 0 0,1 0 41 0 0,0 0 66 0 0,1 0 41 0 0,-1 0 79 0 0,-4 0 179 0 0,3-1-207 0 0,-8 1 301 0 0,8 3-221 0 0,4 2-128 0 0,0 1-41 0 0,-4-1 32 0 0,-7 0 21 0 0,0 1-14 0 0,7-1-31 0 0,2 8 9 0 0,-24 21 125 0 0,22-23-236 0 0,-6 9 61 0 0,2-6-4 0 0,6-9-49 0 0,1 1 1 0 0,0-1 0 0 0,0 1 0 0 0,1 0 0 0 0,0 1 0 0 0,-1-1-71 0 0,2 0 44 0 0,-2 5 33 0 0,4 6-17 0 0,-2 0-10 0 0,-4-5-2 0 0,1 0 21 0 0,4-7-4 0 0,0 3 34 0 0,2-2-19 0 0,-1-4-57 0 0,1-1 0 0 0,-1 0 0 0 0,1 0 1 0 0,-1 1-1 0 0,1-1 0 0 0,-1 0 0 0 0,1 0 0 0 0,0 0 0 0 0,0 0 0 0 0,0 0 1 0 0,-1 0-24 0 0,4 2 46 0 0,0 0-36 0 0,1-1 30 0 0,1-1 65 0 0,1-1 35 0 0,14 0 334 0 0,-12 0-295 0 0,-1 0-57 0 0,-1-1-71 0 0,4 0 94 0 0,0-3-36 0 0,5-6 2 0 0,-2 0-43 0 0,-5 4-30 0 0,12-6 69 0 0,-17 10-81 0 0,0-1-1 0 0,0 1 0 0 0,0-1 0 0 0,0 0 1 0 0,0 0-1 0 0,1-1-25 0 0,8-8 13 0 0,8-9 5 0 0,-11 7 25 0 0,2-8 44 0 0,11-16-87 0 0,-16 27 21 0 0,14-28 11 0 0,-18 25-21 0 0,-3 12 21 0 0,0 2-80 0 0,0 2-27 0 0,0 2 66 0 0,0-2 2 0 0,0 0 1 0 0,-1-1-1 0 0,1 1 0 0 0,1 0 1 0 0,-1 0-1 0 0,0 0 0 0 0,0 0 1 0 0,1-1-1 0 0,-1 1 0 0 0,1 0 1 0 0,0 1 6 0 0,5 1-17 0 0,-5-4 15 0 0,-1 1 0 0 0,1-1 0 0 0,-1 0 0 0 0,0 0 0 0 0,1 1 0 0 0,-1-1 0 0 0,1 0 0 0 0,-1 1 0 0 0,0-1 0 0 0,1 0 0 0 0,-1 1 0 0 0,0-1 1 0 0,1 1-1 0 0,-1-1 0 0 0,0 0 0 0 0,0 1 0 0 0,0-1 0 0 0,1 1 0 0 0,-1-1 0 0 0,0 1 0 0 0,0-1 0 0 0,0 1 0 0 0,0-1 0 0 0,0 1 0 0 0,0-1 0 0 0,0 1 0 0 0,0-1 0 0 0,0 1 0 0 0,0-1 0 0 0,0 1 0 0 0,0-1 0 0 0,0 1 2 0 0,-1 15-13 0 0,0-11 13 0 0,1-1 0 0 0,0 0 0 0 0,0 1 0 0 0,0-1 0 0 0,0 0 0 0 0,1 1 0 0 0,-1-1-1 0 0,1 0 1 0 0,1 4 0 0 0,3 0 0 0 0,-4-6 0 0 0,0-1 0 0 0,0 0 0 0 0,0 1 0 0 0,0-1 0 0 0,-1 1 0 0 0,1 0 0 0 0,0-1 0 0 0,-1 1 0 0 0,1-1 0 0 0,-1 1 0 0 0,0 0 0 0 0,0-1 0 0 0,1 1 0 0 0,-1 0 0 0 0,-1-2 0 0 0,1 1-1 0 0,0-1 0 0 0,0 1 0 0 0,0-1 1 0 0,0 1-1 0 0,0-1 0 0 0,0 1 0 0 0,0-1 0 0 0,0 1 1 0 0,0-1-1 0 0,0 1 0 0 0,1-1 0 0 0,-1 1 1 0 0,0-1-1 0 0,0 1 0 0 0,0-1 0 0 0,0 1 1 0 0,1-1-1 0 0,-1 0 0 0 0,0 1 0 0 0,1-1 0 0 0,-1 1 1 0 0,0-1-1 0 0,1 0 0 0 0,-1 1 0 0 0,0-1 1 0 0,1 0-1 0 0,-1 1 0 0 0,1-1 0 0 0,-1 0 0 0 0,0 0 1 0 0,1 1 0 0 0,6 3-29 0 0,-1 7 18 0 0,-5-10 11 0 0,-1 0 0 0 0,0 1 0 0 0,1-1 0 0 0,-1 0 0 0 0,1 0 0 0 0,0 0 0 0 0,-1-1 0 0 0,1 1 0 0 0,0 0 0 0 0,0 0 0 0 0,-1 0 0 0 0,1 0 0 0 0,0-1 0 0 0,0 1 0 0 0,0 0 0 0 0,0 0 0 0 0,12 4 0 0 0,-8 1-7 0 0,-2-1-46 0 0,8-3-51 0 0,-8-2 147 0 0,1 0-34 0 0,0 0-34 0 0,0 0-33 0 0,3 0-156 0 0,1 0-129 0 0,0 0-126 0 0,0 0-123 0 0,0 0-119 0 0,1 0-116 0 0,7-3-631 0 0,-1-10-12 0 0</inkml:trace>
  <inkml:trace contextRef="#ctx0" brushRef="#br0" timeOffset="335.04">679 32 9040 0 0,'0'3'200'0'0,"0"-2"-168"0"0,0 1 0 0 0,1 0 1 0 0,-1-1-1 0 0,0 1 0 0 0,1 0 0 0 0,0-1 1 0 0,-1 1-1 0 0,1-1 0 0 0,0 1 0 0 0,0-1 1 0 0,1 2-33 0 0,3 6 126 0 0,1 3 18 0 0,-1-2-59 0 0,0-1-59 0 0,0 23-26 0 0,-2-27 47 0 0,0 1 82 0 0,0 0 63 0 0,1 0 47 0 0,6 11 519 0 0,-7-10-465 0 0,2 25 1481 0 0,-2-29-1604 0 0,-1 1 39 0 0,1 0 82 0 0,3 2 199 0 0,2 3 300 0 0,-4-3-324 0 0,-2 0-161 0 0,-1 0-109 0 0,-1-3 342 0 0,0-1-317 0 0,0-1-49 0 0,0 0-42 0 0,0 1-36 0 0,0 0 20 0 0,0 2-22 0 0,0-3 13 0 0,0 2 326 0 0,0-3-107 0 0,0 0-48 0 0,0 0-11 0 0,0 0-18 0 0,0 0-72 0 0,0 0-30 0 0,0 0-8 0 0,0 0 3 0 0,0 0 18 0 0,0-3 8 0 0,0-23 151 0 0,0 10-176 0 0,0-1-37 0 0,0 0-34 0 0,0 1-35 0 0,3-2-22 0 0,-1 13-13 0 0,13-34 0 0 0,-14 37 0 0 0,0-1 0 0 0,1 1 0 0 0,0-1 0 0 0,-1 1 0 0 0,1-1 0 0 0,0 1 0 0 0,0 0 0 0 0,0 0 0 0 0,1 0 0 0 0,-1 0 0 0 0,0 0 0 0 0,1 1 0 0 0,0-1 0 0 0,7-3 0 0 0,-8 4 0 0 0,1 0 0 0 0,-1 0 0 0 0,0 0 0 0 0,0 0 0 0 0,0-1 0 0 0,0 1 0 0 0,0-1 0 0 0,0 1 0 0 0,0-1 0 0 0,2-2 0 0 0,1 1 0 0 0,-1 0 0 0 0,0 0 0 0 0,1 0 0 0 0,0 0 0 0 0,0 1 0 0 0,0 0 0 0 0,1-1 0 0 0,14-6 0 0 0,-1-1-12 0 0,7 5-36 0 0,-13-2 31 0 0,-11 6 11 0 0,-1 1 0 0 0,0-1 0 0 0,1 0-1 0 0,-1 0 1 0 0,1 1 0 0 0,-1-1-1 0 0,1 1 1 0 0,-1-1 0 0 0,1 1 0 0 0,-1 0-1 0 0,1 0 1 0 0,0 0 0 0 0,-1 0 6 0 0,37 0-50 0 0,-13 0-70 0 0,-18 0-97 0 0,-2 1 84 0 0,9 8-93 0 0,-11-6 150 0 0,-1-1-34 0 0,2 2-125 0 0,-2-2 74 0 0,0 0-34 0 0,0-1-37 0 0,0 1-42 0 0,0-1-45 0 0,1 0-49 0 0,-2 0-80 0 0,1 0-65 0 0,-1-1-59 0 0,1 0-50 0 0,0 1-182 0 0,0-1-49 0 0,0 0-220 0 0,1 0-591 0 0</inkml:trace>
  <inkml:trace contextRef="#ctx0" brushRef="#br0" timeOffset="831.31">1247 95 9904 0 0,'0'0'222'0'0,"0"0"30"0"0,0 0 20 0 0,0 1-112 0 0,0 1-82 0 0,-1 4-34 0 0,1 22-37 0 0,3-20 59 0 0,4-4 140 0 0,-7-4-187 0 0,1 1-1 0 0,-1-1 1 0 0,1 0-1 0 0,-1 0 1 0 0,0 1-1 0 0,1-1 0 0 0,-1 0 1 0 0,1 1-1 0 0,-1-1 1 0 0,0 1-1 0 0,1-1 0 0 0,-1 0 1 0 0,0 1-1 0 0,0-1 1 0 0,1 1-1 0 0,-1-1 1 0 0,0 0-1 0 0,0 1 0 0 0,0-1 1 0 0,1 1-1 0 0,-1-1 1 0 0,0 1-1 0 0,0-1 1 0 0,0 1-1 0 0,0-1 0 0 0,0 1 1 0 0,0-1-1 0 0,0 1 1 0 0,0-1-1 0 0,0 1 1 0 0,0-1-1 0 0,-1 1-18 0 0,2 19 562 0 0,2-9-215 0 0,2-3-91 0 0,2 1-38 0 0,-5-8-146 0 0,0 1-1 0 0,-1 0 1 0 0,1 0 0 0 0,-1 0 0 0 0,1 0 0 0 0,-1 0 0 0 0,1 1-72 0 0,1 12 441 0 0,-1-3-146 0 0,9 5 210 0 0,3-1-3 0 0,-3-7-212 0 0,-2 0-38 0 0,2 1-133 0 0,-9-9-109 0 0,-1 0-1 0 0,0-1 1 0 0,0 1-1 0 0,1 0 1 0 0,-1-1-1 0 0,0 1 1 0 0,1-1-1 0 0,-1 0 0 0 0,1 1 1 0 0,-1-1-1 0 0,1 0 1 0 0,-1 0-1 0 0,2 0-9 0 0,-2 0 4 0 0,-1 0 0 0 0,1 0 0 0 0,0 0 0 0 0,-1 0 0 0 0,1 0 1 0 0,0 0-1 0 0,-1 0 0 0 0,1 0 0 0 0,0 1 0 0 0,-1-1 0 0 0,1 0 0 0 0,0 0 0 0 0,-1 1 0 0 0,1-1 0 0 0,-1 0 0 0 0,1 1 0 0 0,0-1 0 0 0,-1 1 0 0 0,1-1 0 0 0,-1 1 0 0 0,1-1 1 0 0,-1 1-1 0 0,0-1 0 0 0,1 1 0 0 0,-1-1 0 0 0,1 1-4 0 0,-1 0 2 0 0,0-1 0 0 0,1 1 0 0 0,-1-1 0 0 0,1 1 0 0 0,-1-1 1 0 0,1 1-1 0 0,-1-1 0 0 0,1 1 0 0 0,-1-1 0 0 0,1 0 0 0 0,-1 1 0 0 0,1-1 1 0 0,0 0-1 0 0,-1 1 0 0 0,1-1 0 0 0,-1 0 0 0 0,1 0 0 0 0,0 1 1 0 0,-1-1-1 0 0,1 0 0 0 0,0 0 0 0 0,0 0 0 0 0,-1 0 0 0 0,1 0 0 0 0,0 0 1 0 0,-1 0-3 0 0,1 0 3 0 0,0 0 1 0 0,0 0-1 0 0,0 0 1 0 0,-1 0-1 0 0,1 1 1 0 0,0-1-1 0 0,0 0 1 0 0,-1 0-1 0 0,1 1 1 0 0,0-1-1 0 0,0 0 1 0 0,-1 1-1 0 0,1-1 1 0 0,-1 1-1 0 0,1-1 1 0 0,0 1-1 0 0,-1-1 1 0 0,1 1-1 0 0,-1 0 1 0 0,1-1-1 0 0,-1 1 1 0 0,1 0-4 0 0,-1-1 1 0 0,0 0 1 0 0,0 1 0 0 0,1-1-1 0 0,-1 1 1 0 0,0-1 0 0 0,1 0-1 0 0,-1 1 1 0 0,0-1 0 0 0,1 0 0 0 0,-1 1-1 0 0,0-1 1 0 0,1 0 0 0 0,-1 0-1 0 0,1 1 1 0 0,-1-1 0 0 0,0 0-1 0 0,1 0 1 0 0,-1 0 0 0 0,1 1-1 0 0,-1-1 1 0 0,1 0 0 0 0,-1 0-1 0 0,1 0 1 0 0,-1 0 0 0 0,1 0-1 0 0,-1 0 1 0 0,1 0 0 0 0,-1 0-1 0 0,1 0 1 0 0,-1 0 0 0 0,0 0-1 0 0,1-1 1 0 0,-1 1 0 0 0,1 0-1 0 0,-1 0 1 0 0,1 0 0 0 0,-1 0-1 0 0,1-1 1 0 0,-1 1-2 0 0,8-5-24 0 0,2-1-51 0 0,1 4-42 0 0,-6-1-33 0 0,-2 1 136 0 0,1-1-39 0 0,5-1-148 0 0,1-1-62 0 0,-9 4 207 0 0,1 0 0 0 0,-1 0 0 0 0,0 0 0 0 0,1 0 0 0 0,-1 0 0 0 0,0 0 0 0 0,1 0 0 0 0,-1 0 0 0 0,0 0 0 0 0,0-1 0 0 0,0 1 0 0 0,0-1 56 0 0,4-8-387 0 0,-1 1 52 0 0,6-3-106 0 0,3-4-204 0 0,-8 3-26 0 0,-1 11 419 0 0,3-4-174 0 0,-2-18-236 0 0,1 11 273 0 0,-1 4 51 0 0,-3-3-64 0 0,-3-4-190 0 0,0 3 265 0 0,1 1 71 0 0,1 0 80 0 0,3 2 88 0 0,0 2 22 0 0,-3 7 54 0 0,0-1 1 0 0,0 1-1 0 0,0-1 1 0 0,0 1-1 0 0,0-1 1 0 0,-1 1-1 0 0,1-1 1 0 0,-1 1-1 0 0,1-1 1 0 0,-1 0-1 0 0,0 1 1 0 0,1-1-1 0 0,-1 0 0 0 0,0 0 12 0 0,0-1-28 0 0,0-2 77 0 0,0 1 48 0 0,0-7 186 0 0,0 5-170 0 0,0 4 100 0 0,0 2-10 0 0,0 0-3 0 0,0 0 0 0 0,2 2 8 0 0,9 9 33 0 0,-9-8-20 0 0,0 1-98 0 0,-2 0-62 0 0,-1 1-29 0 0,1-3 42 0 0,0 42 1159 0 0,0 0-120 0 0,0-1-117 0 0,0 1-110 0 0,0-1-105 0 0,0 0-100 0 0,0 1-95 0 0,0-1-90 0 0,0-28-342 0 0,-1-7-26 0 0,0 0 0 0 0,0 0 0 0 0,0 0 0 0 0,-1 0 0 0 0,-1 1-128 0 0,1-2 121 0 0,1 0-1 0 0,-1 1 1 0 0,1 0 0 0 0,0-1 0 0 0,1 2-121 0 0,1 29 477 0 0,0 1-44 0 0,-2-14-180 0 0,0-6-76 0 0,-2-3-42 0 0,-7 7 134 0 0,8-13-168 0 0,1 0-1 0 0,0-1 1 0 0,0 1 0 0 0,1 0-1 0 0,1 9-100 0 0,0 3 172 0 0,-1 19 204 0 0,0 75 389 0 0,0-113-766 0 0,0-3-79 0 0,0 0-114 0 0,0 0-250 0 0,0 0-445 0 0,0 0-50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7.4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8088 0 0,'0'0'234'0'0,"0"0"38"0"0,2 3-10 0 0,2 1-171 0 0,3 2 104 0 0,8 13 331 0 0,-13-12-404 0 0,-1-1-42 0 0,2-1 162 0 0,0 0-139 0 0,0 0 1 0 0,0 0-1 0 0,0 0 0 0 0,-1 0 1 0 0,1 0-1 0 0,0 6-103 0 0,3 5 219 0 0,-6-15-206 0 0,4 10 199 0 0,-2-1-41 0 0,1 0-10 0 0,0 5 26 0 0,2 4 56 0 0,-1-5-32 0 0,7 7 176 0 0,-6-1-106 0 0,-4-15-212 0 0,0 0 1 0 0,0-1-1 0 0,0 1 1 0 0,1-1 0 0 0,0 1-1 0 0,0-1 1 0 0,1 2-70 0 0,8 13 340 0 0,-6-5-155 0 0,-2-1-38 0 0,-1-6-38 0 0,0 1 0 0 0,1-1 1 0 0,3 6-110 0 0,-1 1 166 0 0,1 0 1 0 0,-2 0 0 0 0,0 1-1 0 0,-1-1 1 0 0,0 3-167 0 0,6 22 383 0 0,1-8-71 0 0,-6-13-141 0 0,2 4 9 0 0,3 1-63 0 0,-4-9-40 0 0,1-1 1 0 0,-2 1-1 0 0,0 1 1 0 0,0 3-78 0 0,-1-4 71 0 0,0-1 1 0 0,2 0-1 0 0,-1 0 0 0 0,2 2-71 0 0,-1-1 83 0 0,-7 4-22 0 0,0-1 6 0 0,7-3 26 0 0,0-6-39 0 0,-4-6-42 0 0,0-1 1 0 0,-1 0-1 0 0,1 1 0 0 0,0-1 0 0 0,0 1 0 0 0,-1-1 0 0 0,1 1 1 0 0,-1 0-1 0 0,1-1 0 0 0,-1 1 0 0 0,0 0 0 0 0,1-1 0 0 0,-1 1 0 0 0,0 0-12 0 0,0 3 280 0 0,0-2-54 0 0,0-2-48 0 0,0-1-43 0 0,0-5 31 0 0,0-5-103 0 0,0-22-40 0 0,0 26 20 0 0,0 2 35 0 0,0-15-9 0 0,0-4-46 0 0,0 9 13 0 0,0 5-4 0 0,1-4-8 0 0,2 0-1 0 0,-1 1 1 0 0,1-1 0 0 0,1 1-1 0 0,5-11-23 0 0,-2 4-6 0 0,-6 15 6 0 0,0 0 0 0 0,1 1 0 0 0,-1-1 0 0 0,1 1 0 0 0,0-1 0 0 0,0 1 0 0 0,0 0 0 0 0,0 0 0 0 0,1 0 0 0 0,-1 0 0 0 0,1 0 0 0 0,2-2 0 0 0,1 0 0 0 0,-3 1-2 0 0,0 0 0 0 0,0 0-1 0 0,0 0 1 0 0,-1 0 0 0 0,1-2 2 0 0,-1 2-13 0 0,1 0 1 0 0,0-1-1 0 0,0 1 1 0 0,0 0 0 0 0,0-1 12 0 0,-1 4-4 0 0,-1 0 0 0 0,0 0 0 0 0,0 0 1 0 0,1 0-1 0 0,-1 0 0 0 0,1 0 0 0 0,-1 1 1 0 0,1-1-1 0 0,-1 0 0 0 0,1 1 0 0 0,-1-1 1 0 0,1 1-1 0 0,0-1 0 0 0,-1 1 0 0 0,1 0 1 0 0,0 0-1 0 0,-1 0 0 0 0,1 0 4 0 0,-1 0-1 0 0,-1 0 0 0 0,1 0 0 0 0,-1 0 0 0 0,1 0 0 0 0,-1 0 0 0 0,1 0 0 0 0,-1 0 0 0 0,1 0 0 0 0,-1 0 0 0 0,1 0 0 0 0,-1-1 0 0 0,1 1 0 0 0,-1 0 0 0 0,1 0 0 0 0,-1 0 0 0 0,1-1 0 0 0,-1 1 0 0 0,0 0 0 0 0,1 0 0 0 0,-1-1 0 0 0,1 1 0 0 0,-1 0 0 0 0,0-1 0 0 0,1 1 0 0 0,-1 0 0 0 0,0-1 0 0 0,1 1 0 0 0,-1-1 0 0 0,0 1 1 0 0,8-8-35 0 0,-5 8 34 0 0,0-1-1 0 0,-1 0 1 0 0,1 1-1 0 0,0 0 0 0 0,0 0 1 0 0,0 0-1 0 0,1 0 2 0 0,0-1-4 0 0,1 1-1 0 0,-1 0 0 0 0,1 0 0 0 0,0 0 0 0 0,-1 1 0 0 0,1 0 0 0 0,-1-1 0 0 0,1 2 0 0 0,-1-1 0 0 0,1 0 0 0 0,-1 1 0 0 0,0 0 0 0 0,3 2 5 0 0,25 1-10 0 0,2 24-54 0 0,-27-25 54 0 0,-5-2 6 0 0,0-1 0 0 0,0 0 0 0 0,0 1 0 0 0,0-1 0 0 0,0 1 1 0 0,-1-1-1 0 0,1 1 0 0 0,-1 0 0 0 0,1 0 0 0 0,-1 0 0 0 0,1-1 0 0 0,-1 2 1 0 0,0-1-1 0 0,1 2 4 0 0,0-2-7 0 0,-1 1 0 0 0,1 0 0 0 0,1 0 0 0 0,-1-1-1 0 0,0 1 1 0 0,1-1 0 0 0,1 2 7 0 0,-2-3 0 0 0,0 1 0 0 0,0-1 0 0 0,0 1 0 0 0,0 0-1 0 0,-1-1 1 0 0,1 1 0 0 0,-1 0 0 0 0,1 0 0 0 0,-1 0-1 0 0,0 0 1 0 0,1 0 0 0 0,-1 1 0 0 0,0-1 0 0 0,-1 0-1 0 0,1 0 1 0 0,0 1 0 0 0,-1-1 0 0 0,1 1 0 0 0,-1-1-1 0 0,0 1 1 0 0,1 1 0 0 0,-1 0 0 0 0,1 0 0 0 0,-1 0 0 0 0,1 0 0 0 0,0 0 0 0 0,1 0 0 0 0,-1 0 0 0 0,0-1 0 0 0,1 1 0 0 0,2 2 0 0 0,-3-4 0 0 0,-1 0 0 0 0,1 0 0 0 0,0 0 0 0 0,-1 1 0 0 0,1-1 0 0 0,-1 0 0 0 0,0 0 0 0 0,0 0 0 0 0,1 0 0 0 0,-2 1 0 0 0,1-1 0 0 0,0 0 0 0 0,0 0 0 0 0,-1 1-1 0 0,1-1 1 0 0,-1 0 0 0 0,1 0 0 0 0,-1 0 0 0 0,0 0 0 0 0,0 0 0 0 0,-1 1 0 0 0,-11 15 85 0 0,3-2-8 0 0,0 2-23 0 0,1-10-53 0 0,-54 23 15 0 0,31-25 144 0 0,14 4-93 0 0,-8-5-54 0 0,12 2-13 0 0,13-6 0 0 0,0 0 0 0 0,-1-1 0 0 0,1 1 0 0 0,-1 0 0 0 0,1-1 0 0 0,-1 1 0 0 0,1-1 0 0 0,-1 1 0 0 0,1-1 0 0 0,-1 0 0 0 0,1 0 0 0 0,-1 1 0 0 0,0-1 0 0 0,-16-2-49 0 0,-18-8-243 0 0,30 8 256 0 0,-13 0-185 0 0,1-1-42 0 0,5-2 71 0 0,2 0-36 0 0,11 5 228 0 0,-12-4-813 0 0,9 3 500 0 0,-1 1-44 0 0,2 0 18 0 0,-1 0-45 0 0,1 1-54 0 0,0-1-61 0 0,0 0-22 0 0,0 1-65 0 0,0-1-69 0 0,0 0-76 0 0,-5 0-1283 0 0,-2 0-1134 0 0</inkml:trace>
  <inkml:trace contextRef="#ctx0" brushRef="#br0" timeOffset="269.26">1026 458 11200 0 0,'0'0'256'0'0,"0"0"34"0"0,0 0 20 0 0,0 2-40 0 0,2 6-190 0 0,3-3-54 0 0,-4-5-26 0 0,0 1 0 0 0,-1-1 0 0 0,1 0 0 0 0,-1 1 0 0 0,1 0 0 0 0,-1-1 0 0 0,1 1 0 0 0,-1-1 0 0 0,1 1 0 0 0,-1-1 0 0 0,1 1 0 0 0,-1 0 0 0 0,0-1 0 0 0,1 1 0 0 0,-1 0 0 0 0,0-1 0 0 0,0 1 0 0 0,1 0 0 0 0,-1 0 0 0 0,0-1 0 0 0,0 1 0 0 0,0 0 0 0 0,0 0 0 0 0,0-1 0 0 0,0 1 0 0 0,0 6 2 0 0,-1 0 46 0 0,2-1 44 0 0,-1 0 48 0 0,3 0 48 0 0,1 2 61 0 0,2 2 118 0 0,-3 3 100 0 0,-3 12 111 0 0,0-4-105 0 0,0-2-95 0 0,0 1-83 0 0,0 2-73 0 0,0 3-63 0 0,0 7-51 0 0,0 7-42 0 0,0-37-62 0 0,0 0 1 0 0,0 0-1 0 0,-1-1 1 0 0,1 1-1 0 0,0 0 1 0 0,-1 0-1 0 0,1 0 1 0 0,-1 0-1 0 0,0 1-4 0 0,-8 8-41 0 0,9-11 36 0 0,-3 3-87 0 0,3-3 60 0 0,0 0-22 0 0,0 0-25 0 0,0 0-45 0 0,0 0-21 0 0,0 0-43 0 0,0 0-52 0 0,0 0-56 0 0,0 0-62 0 0,0 0-57 0 0,0 0-51 0 0,0 0-44 0 0,0 0-151 0 0,0 0-44 0 0,0 0-184 0 0,0 0-491 0 0</inkml:trace>
  <inkml:trace contextRef="#ctx0" brushRef="#br0" timeOffset="464.51">853 221 7688 0 0,'0'0'166'0'0,"0"0"29"0"0,0 0 14 0 0,2 0-25 0 0,4 0-233 0 0,0 0 43 0 0,6 0 102 0 0,1 0 95 0 0,17 0 348 0 0,-20 0-419 0 0,-1 0-53 0 0,1 0-71 0 0,-1 0-92 0 0,0 0-112 0 0,-4 0 57 0 0,0 0-36 0 0,-4 0-17 0 0,1 0-34 0 0,1 0-324 0 0,1 0-227 0 0,2 0-524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35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32 4864 0 0,'0'0'141'0'0,"0"0"-30"0"0,-2-2 9 0 0,0-1-27 0 0,-7-5 336 0 0,7 5 222 0 0,2 3 21 0 0,0-2-20 0 0,0-9-111 0 0,0 9-49 0 0,0 2-10 0 0,0 0-20 0 0,-2 0-281 0 0,0 0-40 0 0,0 0 42 0 0,0 0-93 0 0,-2 0-24 0 0,2 0 17 0 0,0 0 263 0 0,2 0-10 0 0,0 0-34 0 0,-3 0-12 0 0,-7 0-2 0 0,10 0-284 0 0,0 0 1 0 0,-1 0 0 0 0,1 0 0 0 0,0-1 0 0 0,0 1 0 0 0,0 0 0 0 0,0 0 0 0 0,0 0-1 0 0,0 0 1 0 0,0 0 0 0 0,0 0 0 0 0,0 0 0 0 0,0 0 0 0 0,-1 0 0 0 0,1 0-1 0 0,0 0 1 0 0,0 0 0 0 0,0 1 0 0 0,0-1 0 0 0,0 0 0 0 0,0 0 0 0 0,0 0 0 0 0,0 0-1 0 0,0 0 1 0 0,0 0 0 0 0,0 0 0 0 0,0 0 0 0 0,-1 0 0 0 0,1 0 0 0 0,0 0-1 0 0,0 0 1 0 0,0 0 0 0 0,0 0 0 0 0,0 0 0 0 0,0 0 0 0 0,0 0 0 0 0,0 1 0 0 0,0-1-1 0 0,0 0 1 0 0,0 0 0 0 0,0 0 0 0 0,0 0 0 0 0,0 0 0 0 0,0 0 0 0 0,0 0-1 0 0,0 0 1 0 0,0 0 0 0 0,0 0 0 0 0,0 1 0 0 0,0-1 0 0 0,0 0 0 0 0,0 0-1 0 0,0 0 1 0 0,0 0 0 0 0,0 0 0 0 0,0 0 0 0 0,0 0-5 0 0,0 11 233 0 0,0-9-17 0 0,-3 1-6 0 0,0 1-190 0 0,0 1 38 0 0,0 2 86 0 0,1 2 43 0 0,0 10 215 0 0,2-5-196 0 0,0-11-186 0 0,0 54 644 0 0,0-38-496 0 0,0-3-60 0 0,2 1 57 0 0,4 0-30 0 0,-1-1-36 0 0,-3-9-37 0 0,-1 1 1 0 0,0-1 0 0 0,-1 1 0 0 0,0 6-63 0 0,2 18 149 0 0,4-8-18 0 0,-4-18-77 0 0,-1 0 0 0 0,0 0-1 0 0,0 0 1 0 0,0 0 0 0 0,0 5-54 0 0,-1-4 49 0 0,1 0 0 0 0,0 0 0 0 0,0-1 0 0 0,0 1 0 0 0,1 0 0 0 0,0-1-49 0 0,3 11 96 0 0,0 14 89 0 0,0-14-92 0 0,-3-11-48 0 0,0 1 1 0 0,-1-1-1 0 0,1 1 0 0 0,-2 0 0 0 0,1-1 0 0 0,-1 1-45 0 0,1 1 49 0 0,0-1-1 0 0,0 0 0 0 0,0 0 0 0 0,1 0 0 0 0,0 0 0 0 0,2 6-48 0 0,-2-8 27 0 0,0 13 122 0 0,-2-17-134 0 0,0 1 1 0 0,0-1-1 0 0,0 1 0 0 0,0-1 0 0 0,0 0 1 0 0,1 1-1 0 0,-1-1 0 0 0,1 1 1 0 0,-1-1-1 0 0,1 1-15 0 0,4 6 67 0 0,-4-7-52 0 0,0 1 0 0 0,0-1 0 0 0,-1 1 0 0 0,1-1-1 0 0,0 1 1 0 0,-1-1 0 0 0,1 1 0 0 0,0-1 0 0 0,-1 1-1 0 0,0 0 1 0 0,1-1 0 0 0,-1 1 0 0 0,0 0-1 0 0,0-1-14 0 0,0 15 150 0 0,0 7-42 0 0,0-13-37 0 0,0 2 91 0 0,0-9-135 0 0,0-3-94 0 0,0 0-14 0 0,-1 0 1 0 0,-1 0-78 0 0,2 0 219 0 0,0 0-35 0 0,-2 0-65 0 0,1 0-108 0 0,-1 0-88 0 0,0 0-64 0 0,-1 0-51 0 0,-5 0-927 0 0,5 0 773 0 0,0 0 89 0 0,2 0 260 0 0,0 0 44 0 0,-2 0-1191 0 0</inkml:trace>
  <inkml:trace contextRef="#ctx0" brushRef="#br0" timeOffset="294.25">0 332 8352 0 0,'0'0'190'0'0,"0"0"28"0"0,0 0 7 0 0,3 0-33 0 0,5-2-151 0 0,4-4-37 0 0,-3 1-10 0 0,1 0 45 0 0,-1 1 68 0 0,3-1 119 0 0,-7 4-126 0 0,-1 0 1 0 0,0 0 0 0 0,1 0-1 0 0,-1 1 1 0 0,0-1 0 0 0,2 1-101 0 0,-2 0 101 0 0,1 0 1 0 0,0-1-1 0 0,-1 1 1 0 0,1-1-1 0 0,3-2-101 0 0,20-7 455 0 0,8-4 25 0 0,-21 11-283 0 0,0 0-36 0 0,-4 1-22 0 0,0-1-1 0 0,-1 1 1 0 0,4-3-139 0 0,8-3 237 0 0,-1 2-44 0 0,39-5 243 0 0,-34 7-262 0 0,-1 0-3 0 0,16-3 111 0 0,-15 0-133 0 0,3-3-51 0 0,11 2-51 0 0,-29 6-37 0 0,1 0 1 0 0,-1-1-1 0 0,0 0 1 0 0,1-1-11 0 0,10-5 10 0 0,-10 4-9 0 0,1 0-1 0 0,0 0 0 0 0,6 0 0 0 0,-11 4-19 0 0,4-2-89 0 0,0 1-101 0 0,-1 0-105 0 0,-1-1-111 0 0,1 1-113 0 0,-1 0-119 0 0,1-1-123 0 0,1 0-128 0 0,1-1-817 0 0,6-5-976 0 0</inkml:trace>
  <inkml:trace contextRef="#ctx0" brushRef="#br0" timeOffset="682.71">884 32 5008 0 0,'0'0'108'0'0,"0"0"17"0"0,0 0 13 0 0,2 0-15 0 0,-1 0-122 0 0,-1 0 0 0 0,1 0 0 0 0,-1 0 0 0 0,0 0 0 0 0,1 0 0 0 0,-1 0 0 0 0,1 0 0 0 0,-1 0 0 0 0,1 0 0 0 0,-1 0 0 0 0,0 1 0 0 0,1-1 0 0 0,-1 0 0 0 0,1 0 0 0 0,-1 0 0 0 0,0 0 0 0 0,1 1 0 0 0,-1-1 0 0 0,0 0 0 0 0,1 0 0 0 0,-1 1 0 0 0,0-1 0 0 0,1 0 0 0 0,-1 1 0 0 0,0-1 0 0 0,0 0 0 0 0,1 1 0 0 0,-1-1 0 0 0,0 1 0 0 0,0-1 0 0 0,0 1-1 0 0,5 5-5 0 0,0-3 13 0 0,1 0 48 0 0,-4 2 81 0 0,1 0 52 0 0,7 0 231 0 0,-4 9 18 0 0,7 1 28 0 0,0 1 97 0 0,-9-7-176 0 0,0 0-62 0 0,-1 0-52 0 0,-1-1-38 0 0,10 23 516 0 0,-3-15-389 0 0,-5-10-237 0 0,-1 0-1 0 0,-1 1 1 0 0,1-1-1 0 0,-1 1 1 0 0,0 0-1 0 0,1 5-124 0 0,4 25 424 0 0,-4-20-243 0 0,3 12 282 0 0,10 34 678 0 0,-6-26-499 0 0,-7-15-317 0 0,-2-5-24 0 0,-1-1 1 0 0,-1 6-302 0 0,1-5 237 0 0,-1 2 67 0 0,1-11-189 0 0,0 15 173 0 0,0-6-40 0 0,0-2 29 0 0,0 1 92 0 0,0-6-175 0 0,0 6 45 0 0,0-14-47 0 0,0-2 0 0 0,0 0-1 0 0,0 0-6 0 0,0 0-1 0 0,0 0-16 0 0,0 0-68 0 0,0-2-32 0 0,0-2-43 0 0,0 2-13 0 0,0-1-1 0 0,0 1 1 0 0,0-1 0 0 0,0 1-1 0 0,0 0 1 0 0,1-1-1 0 0,-1 1 1 0 0,1 0 0 0 0,0-2-12 0 0,3-4 32 0 0,8-18 78 0 0,-9 17-80 0 0,2 1-1 0 0,-1 0 0 0 0,1 0 0 0 0,2-2-29 0 0,13-24 27 0 0,-12 22-27 0 0,-1 1 0 0 0,2-1 0 0 0,0 1 0 0 0,0 0 0 0 0,10-8 0 0 0,1 1-21 0 0,20-12-107 0 0,-37 28 128 0 0,15-13-29 0 0,-17 14 21 0 0,0-1-1 0 0,0 1 0 0 0,0 0 1 0 0,1 0-1 0 0,-1-1 0 0 0,1 1 1 0 0,-1 0-1 0 0,1 0 0 0 0,-1 1 1 0 0,1-1-1 0 0,0 0 0 0 0,-1 0 1 0 0,1 1-1 0 0,0-1 0 0 0,-1 1 1 0 0,1-1-1 0 0,0 1 0 0 0,0 0 1 0 0,1 0 8 0 0,4-1-30 0 0,-5 1 21 0 0,0 0 0 0 0,0 0 0 0 0,1 0 0 0 0,-1 0 0 0 0,0 0 1 0 0,0 1-1 0 0,0-1 0 0 0,0 1 0 0 0,0-1 0 0 0,1 1 9 0 0,2 2 2 0 0,0-1-9 0 0,0 0 0 0 0,0 0 0 0 0,-1 1 0 0 0,1 0 0 0 0,-1 0 0 0 0,0 0 0 0 0,1 0 0 0 0,-1 1 0 0 0,-1-1 0 0 0,1 1-1 0 0,-1 0 1 0 0,2 2 7 0 0,0 4 0 0 0,-4-7 0 0 0,0-1 0 0 0,0 0 0 0 0,0 1 0 0 0,0-1 0 0 0,1 0 0 0 0,-1 0 0 0 0,1 0 0 0 0,-1 0 0 0 0,1 0 0 0 0,2 2 0 0 0,-1 0 0 0 0,0 0 0 0 0,0 1 0 0 0,0-1 0 0 0,0 1 0 0 0,-1 0 0 0 0,0 0 0 0 0,1 2 0 0 0,6 13 0 0 0,-7-16 0 0 0,0 0 0 0 0,0 0 0 0 0,-1 1 0 0 0,1-1 0 0 0,-1 0 0 0 0,0 1 0 0 0,0 0 0 0 0,-1-1 0 0 0,1 1 0 0 0,-1-1 0 0 0,0 1 0 0 0,0 0 0 0 0,0 0 0 0 0,-1 2 0 0 0,1-5 0 0 0,0 0 0 0 0,0 0 0 0 0,0 1 0 0 0,0-1 0 0 0,0 0 0 0 0,1 0 0 0 0,-1 0 0 0 0,1 0 0 0 0,-1 0 0 0 0,1 1 0 0 0,4 5-1 0 0,1 2-27 0 0,-4 4-48 0 0,-2 15-67 0 0,0-27 72 0 0,0-2-76 0 0,1 0-131 0 0,-1 0 2 0 0,2 0-37 0 0,9 0-832 0 0,-9 0-56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51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6688 0 0,'0'0'197'0'0,"0"0"-55"0"0,0 0-9 0 0,0 0 48 0 0,0 0 152 0 0,0 0 283 0 0,0 0 22 0 0,0 0-13 0 0,0 0-60 0 0,0 0-21 0 0,0 0-6 0 0,0 0-38 0 0,0 0-150 0 0,0 3-59 0 0,0 7 148 0 0,0 0-39 0 0,0 1-34 0 0,0 0-33 0 0,0 10 244 0 0,0 1-103 0 0,0 5-14 0 0,0-1-87 0 0,0 56 554 0 0,0-76-889 0 0,1-1 0 0 0,-1 0-1 0 0,2 0 1 0 0,-1 0 0 0 0,2 5-38 0 0,-1-5 35 0 0,0 1 0 0 0,-1 0 0 0 0,0-1 0 0 0,0 1 0 0 0,0 0 0 0 0,-1 1-35 0 0,0 19 144 0 0,-1-16-61 0 0,1 1 0 0 0,0 0 0 0 0,0 0 0 0 0,2 0-1 0 0,0 3-82 0 0,3 3 97 0 0,-3-11-55 0 0,-1 1 1 0 0,1-1-1 0 0,-1 1 0 0 0,0 0 1 0 0,0 0-1 0 0,-1-1-42 0 0,-1 20 128 0 0,1-15-62 0 0,-1 0 0 0 0,2 0 0 0 0,-1 0 1 0 0,1-1-1 0 0,2 5-66 0 0,2 0 78 0 0,1 3 32 0 0,-4-1 28 0 0,-2-5-63 0 0,-1-5-24 0 0,1 0 1 0 0,0-1-1 0 0,1 1 1 0 0,-1 0-1 0 0,3 5-51 0 0,2 4 104 0 0,-3-13-81 0 0,-1 0-1 0 0,0 0 1 0 0,0 1-1 0 0,0-1 1 0 0,-1 0-1 0 0,1 1 1 0 0,-1-1-1 0 0,1 2-22 0 0,-2 9 108 0 0,1-11-85 0 0,-1-1 0 0 0,1 1 0 0 0,0-1 0 0 0,0 1 0 0 0,0-1 0 0 0,0 1 0 0 0,1-1 0 0 0,-1 1-1 0 0,1-1 1 0 0,-1 1 0 0 0,1-1 0 0 0,0 2-23 0 0,2-2 64 0 0,1 0-55 0 0,0 1 3 0 0,-3-1 74 0 0,0 0 74 0 0,-1 2 109 0 0,1-9-466 0 0,6-3-70 0 0,-4 6 97 0 0,-1 1 47 0 0,-1-1-32 0 0,0 1-39 0 0,0-1-44 0 0,-1 0-49 0 0,0-1-55 0 0,0 2 37 0 0,0 1-42 0 0,0-1-41 0 0,0 1-36 0 0,1-1-271 0 0,-1 1-60 0 0,1-1-46 0 0,0 0-35 0 0,3-3-1272 0 0,5-5-1754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52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648 216 4112 0 0,'0'0'119'0'0,"0"0"-14"0"0,0 0 31 0 0,0 0 81 0 0,0 0 217 0 0,0 0 391 0 0,0 0 36 0 0,0 0-351 0 0,0 0-205 0 0,0 0-48 0 0,0 0 66 0 0,-3 0 150 0 0,-8 0 96 0 0,-16 0 838 0 0,18 0-1006 0 0,1 0-37 0 0,-2 0-19 0 0,1 0-79 0 0,0 0-97 0 0,0 0-115 0 0,-6 3 219 0 0,1 7 50 0 0,14-10-312 0 0,0 1 1 0 0,0-1 0 0 0,-1 0-1 0 0,1 0 1 0 0,0 0 0 0 0,0 1-1 0 0,-1-1 1 0 0,1 0 0 0 0,0 0 0 0 0,-1 0-1 0 0,1 0 1 0 0,0 1 0 0 0,0-1-1 0 0,-1 0 1 0 0,1 0 0 0 0,0 0-1 0 0,-1 0 1 0 0,1 0 0 0 0,0 0-1 0 0,-1 0 1 0 0,1 0 0 0 0,0 0 0 0 0,-1 0-1 0 0,1 0 1 0 0,0 0 0 0 0,-1 0-12 0 0,-3 0 53 0 0,0 1 1 0 0,0-1 0 0 0,0 1 0 0 0,0 1-1 0 0,0-1 1 0 0,0 0 0 0 0,0 1 0 0 0,0 0 0 0 0,-2 1-54 0 0,5-2 22 0 0,-1-1 0 0 0,0 1 1 0 0,0-1-1 0 0,0 1 0 0 0,0-1 1 0 0,1 0-1 0 0,-1 0 0 0 0,0 0 1 0 0,0 0-1 0 0,0 0 0 0 0,-2 0-22 0 0,2 0 28 0 0,-1-1-1 0 0,0 1 0 0 0,0 1 1 0 0,1-1-1 0 0,-1 0 0 0 0,0 0 0 0 0,0 1 1 0 0,-1 0-28 0 0,-6 2 54 0 0,-9 3 37 0 0,4 1 24 0 0,-4 3 13 0 0,-7-4 1 0 0,10-1-36 0 0,13-3-70 0 0,0-1-1 0 0,0 0 0 0 0,-1 0 0 0 0,1 0 0 0 0,-1 0 0 0 0,1-1 0 0 0,0 1 1 0 0,-2-1-23 0 0,-14 1 118 0 0,3 6-32 0 0,1-1-12 0 0,-4-4 22 0 0,11-2-59 0 0,0 1 0 0 0,0 1 0 0 0,0 0 0 0 0,0 0 0 0 0,-7 3-37 0 0,12-4 9 0 0,-1 0 19 0 0,0 0 1 0 0,-1 0-1 0 0,1-1 0 0 0,-1 1 1 0 0,1-1-1 0 0,-1 0 1 0 0,-3 0-29 0 0,5-1 11 0 0,0 1 1 0 0,0 0-1 0 0,0 0 1 0 0,0 0 0 0 0,0 1-1 0 0,0-1 1 0 0,0 1-12 0 0,-10 5 58 0 0,12-5-50 0 0,-1 0 0 0 0,1 0-1 0 0,0 0 1 0 0,-1-1 0 0 0,1 1 0 0 0,-1-1 0 0 0,1 1 0 0 0,-1-1 0 0 0,0 1 0 0 0,1-1 0 0 0,-1 0 0 0 0,1 0 0 0 0,-1 0-8 0 0,-43 0 108 0 0,43 0-41 0 0,-1-2 13 0 0,-7-9-2 0 0,6 4 18 0 0,8-2-47 0 0,-4 9-49 0 0,6-4 47 0 0,-5 4-44 0 0,-1-1 0 0 0,0 1-1 0 0,1 0 1 0 0,-1 0 0 0 0,1-1-1 0 0,-1 1 1 0 0,0 0 0 0 0,1-1-1 0 0,-1 1 1 0 0,1 0 0 0 0,-1-1-1 0 0,0 1 1 0 0,0-1 0 0 0,1 1-1 0 0,-1 0 1 0 0,0-1 0 0 0,0 1-1 0 0,1-1 1 0 0,-1 1 0 0 0,0-1-1 0 0,0 1 1 0 0,0-1 0 0 0,0 1-1 0 0,0-1 1 0 0,0 1 0 0 0,0-1-1 0 0,0 1 1 0 0,0-1 0 0 0,0 1-1 0 0,0-1 1 0 0,0 1-1 0 0,0-1-2 0 0,0 0 2 0 0,-1 1-1 0 0,1-1 1 0 0,0 1-1 0 0,0-1 0 0 0,0 1 1 0 0,0-1-1 0 0,0 1 0 0 0,0-1 1 0 0,0 1-1 0 0,0-1 0 0 0,1 1 1 0 0,-1-1-1 0 0,0 1 0 0 0,0-1 1 0 0,0 1-1 0 0,0 0 0 0 0,1-1 1 0 0,-1 1-1 0 0,0-1 0 0 0,0 1 1 0 0,1-1-1 0 0,-1 1 0 0 0,0 0 1 0 0,1-1-1 0 0,-1 1 0 0 0,0 0 1 0 0,1-1-1 0 0,-1 1 0 0 0,1 0 1 0 0,-1-1-1 0 0,0 1 0 0 0,1 0-1 0 0,6-5 36 0 0,-1-6-9 0 0,-5 10-24 0 0,-1 0 1 0 0,1 0-1 0 0,-1 0 0 0 0,1 0 1 0 0,-1 0-1 0 0,1 0 0 0 0,-1 0 1 0 0,1 0-1 0 0,0 0 0 0 0,0 1 1 0 0,-1-1-1 0 0,1 0 0 0 0,0 0 1 0 0,0 1-1 0 0,0-1 0 0 0,0 0-3 0 0,4-1 6 0 0,-4 2-4 0 0,0-1 1 0 0,-1 1 0 0 0,1 0-1 0 0,-1-1 1 0 0,1 1 0 0 0,0 0-1 0 0,-1-1 1 0 0,1 1 0 0 0,-1-1-1 0 0,1 1 1 0 0,-1 0 0 0 0,1-1-1 0 0,-1 0 1 0 0,1 1 0 0 0,-1-1-1 0 0,0 1 1 0 0,1-1 0 0 0,-1 1-1 0 0,0-1 1 0 0,1 0 0 0 0,-1 1-1 0 0,0-1-2 0 0,3-4 16 0 0,-2 3-11 0 0,0 0 0 0 0,1 1 0 0 0,-1-1 0 0 0,0 1 0 0 0,1-1 0 0 0,0 1 0 0 0,-1 0 0 0 0,1 0 0 0 0,0 0 0 0 0,0 0 0 0 0,-1 0 0 0 0,1 0 0 0 0,1 0-5 0 0,0-1 4 0 0,0 1 1 0 0,0-1 0 0 0,0 0 0 0 0,0 0 0 0 0,0 0 0 0 0,0-1-6 0 0,2-1 1 0 0,-1 1 0 0 0,1-1 0 0 0,0 1 0 0 0,0 0 0 0 0,0 0 0 0 0,1 0 0 0 0,-1 1 0 0 0,5-2 0 0 0,14-1 0 0 0,-13-8 0 0 0,7-2 8 0 0,6 1 38 0 0,-19 12-40 0 0,-5 1-6 0 0,1 1 0 0 0,0 0 0 0 0,-1 0 1 0 0,1-1-1 0 0,-1 1 0 0 0,1 0 0 0 0,0-1 0 0 0,-1 1 0 0 0,1-1 1 0 0,-1 1-1 0 0,1-1 0 0 0,-1 1 0 0 0,1-1 0 0 0,-1 1 1 0 0,0-1-1 0 0,1 1 0 0 0,-1-1 0 0 0,0 0 0 0 0,1 1 1 0 0,-1-1-1 0 0,0 0 0 0 0,1 0 0 0 0,1-3 0 0 0,0 1 0 0 0,-1 0 0 0 0,1 1 0 0 0,0 0 0 0 0,0-1 0 0 0,0 1 0 0 0,0 0 0 0 0,1 0 0 0 0,-1 0 0 0 0,1 0 0 0 0,-1 1 0 0 0,1-1 0 0 0,0 1 0 0 0,-1-1 0 0 0,1 1 0 0 0,1 0 0 0 0,3-3 0 0 0,-3 2 0 0 0,0-2 0 0 0,6-19 0 0 0,3 8 0 0 0,0-1 0 0 0,-10 5 0 0 0,-3 22 0 0 0,0 0 3 0 0,0 9 58 0 0,0 18 81 0 0,0 0 39 0 0,0 86 525 0 0,0-69-431 0 0,1-46-227 0 0,0-1 0 0 0,0-1 0 0 0,1 1 0 0 0,1 5-48 0 0,-1-5 50 0 0,0 0 1 0 0,-1 0-1 0 0,1 0 1 0 0,-1 5-51 0 0,-2 14 179 0 0,1-19-138 0 0,-1-1 0 0 0,1 1 0 0 0,1-1-1 0 0,0 1 1 0 0,0-1 0 0 0,0 2-41 0 0,3 6 52 0 0,4 20 65 0 0,-6-3 16 0 0,-3-22-95 0 0,0 16 68 0 0,1-23-86 0 0,0-1 0 0 0,0 1 0 0 0,0-1 0 0 0,1 1 0 0 0,-1-1 0 0 0,1 1 0 0 0,0-1 0 0 0,0 2-20 0 0,4 4 50 0 0,-4-6-39 0 0,0-1 0 0 0,0 1 0 0 0,0-1 0 0 0,0 1-1 0 0,-1-1 1 0 0,1 1 0 0 0,-1-1 0 0 0,1 1 0 0 0,-1-1-1 0 0,1 1 1 0 0,-1 0 0 0 0,0-1 0 0 0,0 1 0 0 0,0 0-11 0 0,0 3 26 0 0,0 2 4 0 0,0 10 54 0 0,0-15 4 0 0,0-2-7 0 0,0 0-8 0 0,0 0-1 0 0,0 0 4 0 0,0 0 16 0 0,0 0 0 0 0,0 0-49 0 0,0 0-147 0 0,0 0-72 0 0,0 0-16 0 0,0 0 37 0 0,0 0-58 0 0,0 0 52 0 0,0 0-34 0 0,0 0-147 0 0,0 0-41 0 0,0 0-1013 0 0,0 0-63 0 0,0 0-11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53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0,'0'0'149'0'0,"0"0"23"0"0,0 0 13 0 0,0 0-50 0 0,0 0 5 0 0,0 0 66 0 0,0 0 189 0 0,0 0 345 0 0,0 0 27 0 0,0 0-32 0 0,0 0-433 0 0,0 0-38 0 0,0 0 226 0 0,0 0-12 0 0,0 0-15 0 0,0 0-47 0 0,0 0-21 0 0,3 2-3 0 0,7 9-2 0 0,-7-9-6 0 0,-3-2-6 0 0,3 0-2 0 0,7 0-20 0 0,-10 0-352 0 0,0 0 1 0 0,0 0 0 0 0,1 0 0 0 0,-1 0-1 0 0,0 0 1 0 0,0 0 0 0 0,0 0 0 0 0,0 0-1 0 0,0 0 1 0 0,0 0 0 0 0,0 0 0 0 0,0 0-1 0 0,0 0 1 0 0,0 0 0 0 0,1 0 0 0 0,-1 0-1 0 0,0 0 1 0 0,0 0 0 0 0,0 0 0 0 0,0 0-1 0 0,0 0 1 0 0,0 0 0 0 0,0 0 0 0 0,0 0-1 0 0,0 0 1 0 0,0 0 0 0 0,0 1-1 0 0,0-1 1 0 0,1 0 0 0 0,-1 0 0 0 0,0 0-1 0 0,0 0 1 0 0,0 0 0 0 0,0 0 0 0 0,0 0-1 0 0,0 0 1 0 0,0 0 0 0 0,0 0 0 0 0,0 0-1 0 0,0 0 1 0 0,0 1 0 0 0,0-1 0 0 0,0 0-1 0 0,0 0 1 0 0,0 0 0 0 0,0 0 0 0 0,0 0-1 0 0,0 0 1 0 0,0 0 0 0 0,0 0 0 0 0,0 0-1 0 0,0 0 1 0 0,0 1 0 0 0,0-1 0 0 0,0 0-1 0 0,0 0 1 0 0,0 0-5 0 0,0 10 230 0 0,0-9-227 0 0,0-1 1 0 0,0 0 0 0 0,0 0 0 0 0,0 0 0 0 0,0 0 0 0 0,0 0 0 0 0,0 0 0 0 0,0 0 0 0 0,0 0 0 0 0,0 0 0 0 0,0 0 0 0 0,0 1 0 0 0,0-1 0 0 0,0 0-1 0 0,0 0 1 0 0,0 0 0 0 0,0 0 0 0 0,0 0 0 0 0,0 0 0 0 0,0 0 0 0 0,0 0 0 0 0,0 0 0 0 0,0 0 0 0 0,0 0 0 0 0,0 1 0 0 0,0-1 0 0 0,0 0 0 0 0,0 0-1 0 0,0 0 1 0 0,0 0 0 0 0,0 0 0 0 0,0 0 0 0 0,0 0 0 0 0,1 0 0 0 0,-1 0 0 0 0,0 0 0 0 0,0 0 0 0 0,0 0 0 0 0,0 0 0 0 0,0 0 0 0 0,0 0 0 0 0,0 0-1 0 0,0 0 1 0 0,0 0 0 0 0,0 0 0 0 0,1 0 0 0 0,-1 0 0 0 0,0 0 0 0 0,0 0 0 0 0,0 0 0 0 0,0 0 0 0 0,0 0 0 0 0,0 0 0 0 0,0 0 0 0 0,0 0 0 0 0,0 0-1 0 0,0 0-2 0 0,1 0 8 0 0,-1 0 0 0 0,1 0 0 0 0,-1 0 0 0 0,1 0 0 0 0,-1 0 0 0 0,1 0 0 0 0,-1 0 0 0 0,1 0 0 0 0,-1 1 0 0 0,1-1 0 0 0,-1 0 0 0 0,1 0 1 0 0,-1 0-1 0 0,0 0 0 0 0,1 1 0 0 0,-1-1 0 0 0,1 0 0 0 0,-1 1 0 0 0,0-1 0 0 0,1 0 0 0 0,-1 1 0 0 0,0-1 0 0 0,1 0 0 0 0,-1 1 1 0 0,0-1-1 0 0,0 1 0 0 0,1-1 0 0 0,-1 0 0 0 0,0 1 0 0 0,0-1-9 0 0,2 17 212 0 0,-2-12-162 0 0,2 0 95 0 0,5 4-88 0 0,-2 7 162 0 0,-4 3 44 0 0,-1-4-128 0 0,0-13-122 0 0,0 24 292 0 0,0 0-66 0 0,0 10 22 0 0,0 47 271 0 0,2-66-386 0 0,4 0-27 0 0,0-1-38 0 0,-5-6-25 0 0,1 0 0 0 0,-2 0-1 0 0,1 0 1 0 0,-1 0 0 0 0,-1 0 0 0 0,0 1-56 0 0,0-1 56 0 0,1 0 0 0 0,0 0 0 0 0,0 0 0 0 0,1 0 0 0 0,0 0-1 0 0,1 1-55 0 0,3 4 71 0 0,1 2 27 0 0,-4 1 21 0 0,-2-7-55 0 0,-1-4-29 0 0,1 0 1 0 0,0 0-1 0 0,1 0 0 0 0,0 0 0 0 0,1 4-35 0 0,3 5 67 0 0,-3-13-52 0 0,-1 0-1 0 0,0 1 1 0 0,0-1 0 0 0,0 0-1 0 0,0 1 1 0 0,-1-1 0 0 0,0 1-1 0 0,1 1-14 0 0,-2 10 76 0 0,1-12-55 0 0,-1 0 1 0 0,1 0-1 0 0,0 0 0 0 0,0 0 0 0 0,0 0 0 0 0,1 0 1 0 0,-1 0-1 0 0,1-1 0 0 0,0 1 0 0 0,0 3-21 0 0,4 2 50 0 0,-4-7-40 0 0,0 0 0 0 0,0 1 0 0 0,0-1 0 0 0,0 1 0 0 0,-1-1 0 0 0,1 1 0 0 0,0 0 1 0 0,-1-1-1 0 0,0 1 0 0 0,1-1 0 0 0,-1 1 0 0 0,0 0 0 0 0,0-1 0 0 0,1 1-10 0 0,-1 4 13 0 0,0 0-3 0 0,0 11 55 0 0,0-14 4 0 0,0-1 15 0 0,0 9 4 0 0,0-8 0 0 0,0-3-4 0 0,0 0-16 0 0,0 0-4 0 0,0 0 0 0 0,0 0 0 0 0,0 0 0 0 0,0 0 2 0 0,0 0 4 0 0,0 0 1 0 0,0 0-6 0 0,0 0-26 0 0,0 0-99 0 0,0 0-15 0 0,0 0-21 0 0,0 0-100 0 0,0 0-41 0 0,0 0-10 0 0,0 0 76 0 0,0 0-8 0 0,0 0-88 0 0,0 0-248 0 0,0 0-453 0 0,0 0 742 0 0,0 0 43 0 0,0 0-6 0 0,0 0-45 0 0,0 0-2 0 0,0 0-45 0 0,0 0-52 0 0,0 0-58 0 0,0 0-61 0 0,0 0-59 0 0,0 0-50 0 0,0 0-46 0 0,0 0-171 0 0,0 0-45 0 0,0 0-207 0 0,0 0-562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29:56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10304 0 0,'0'0'233'0'0,"0"0"39"0"0,0 0 15 0 0,0 0 15 0 0,0 0 62 0 0,0 0 27 0 0,0 2 8 0 0,0-1-511 0 0,0-1 41 0 0,0 1 29 0 0,0-1 91 0 0,0 1 54 0 0,0 1 356 0 0,0-1-333 0 0,0-1-106 0 0,0 1-39 0 0,0-1-49 0 0,0 1-55 0 0,0-1-39 0 0,0 1-56 0 0,0 0-60 0 0,0-1-67 0 0,0 1-71 0 0,0 0-78 0 0,0 0-81 0 0,0-1-89 0 0,0 0-962 0 0,0 0-926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4T22:19:50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7192 0 0,'0'0'209'0'0,"0"3"-5"0"0,1-1-188 0 0,-1-1-1 0 0,0 1 1 0 0,1 0 0 0 0,-1-1-1 0 0,1 1 1 0 0,-1-1 0 0 0,1 1-1 0 0,0 0 1 0 0,0-1 0 0 0,0 1-1 0 0,1 0-15 0 0,3 7 127 0 0,-1 0 33 0 0,10 16 192 0 0,-10-18-315 0 0,0 1 57 0 0,0 2 73 0 0,2 7 149 0 0,2 4 95 0 0,-3-8-204 0 0,8 14 239 0 0,0-2-38 0 0,40 99 1290 0 0,-49-113-1550 0 0,-1-1 0 0 0,-1 0 0 0 0,0 1 0 0 0,0 2-148 0 0,6 28 471 0 0,3-13-78 0 0,-8-21-220 0 0,0 0 0 0 0,-1 0 0 0 0,2 7-173 0 0,3 8 364 0 0,5 2 62 0 0,-2-5-157 0 0,-5-8-20 0 0,-1 1-1 0 0,0 0 1 0 0,1 9-249 0 0,-2-5 164 0 0,-2-1-71 0 0,1-1 73 0 0,3-4-35 0 0,1 2-1 0 0,-5 5-5 0 0,-1-14-103 0 0,0-1-1 0 0,0 0 1 0 0,0 1 0 0 0,0-1-1 0 0,1 1 1 0 0,-1-1 0 0 0,0 0 0 0 0,1 1-1 0 0,0-1 1 0 0,0 2-22 0 0,6 10 98 0 0,-6-12-82 0 0,0 1 0 0 0,0-1 1 0 0,0 1-1 0 0,-1-1 0 0 0,1 1 0 0 0,0 0 0 0 0,-1 0 0 0 0,0 0-16 0 0,0 8 91 0 0,1 3 56 0 0,-1-1-51 0 0,0-10 0 0 0,0-3-4 0 0,0 0-17 0 0,0 0-10 0 0,0 0-1 0 0,0 0 0 0 0,-3 0 0 0 0,3 0-61 0 0,-1 0-1 0 0,1 0 0 0 0,-1 0 0 0 0,1 0 1 0 0,-1 0-1 0 0,1 0 0 0 0,0 0 0 0 0,-1 0 1 0 0,1 0-1 0 0,-1 0 0 0 0,1 0 1 0 0,0 0-1 0 0,-1 0 0 0 0,1 0 0 0 0,-1 0 1 0 0,1-1-1 0 0,0 1 0 0 0,-1 0 0 0 0,1 0 1 0 0,0-1-1 0 0,-1 1 0 0 0,1 0 0 0 0,0 0 1 0 0,-1-1-1 0 0,1 1 0 0 0,0 0 0 0 0,0-1 1 0 0,-1 1-1 0 0,1 0 0 0 0,0-1 0 0 0,0 1 1 0 0,0 0-1 0 0,-1-1 0 0 0,1 1 0 0 0,0-1 1 0 0,0 1-1 0 0,0 0 0 0 0,0-1 0 0 0,0 1 1 0 0,0-1-1 0 0,0 1 0 0 0,0 0 0 0 0,0-1 1 0 0,0 1-1 0 0,0-1 0 0 0,0 1 0 0 0,0-1 1 0 0,0 1-1 0 0,0-1-2 0 0,1 1 4 0 0,-1-1-1 0 0,0 0 1 0 0,0 0 0 0 0,0 0 0 0 0,0 0-1 0 0,0 0 1 0 0,0 1 0 0 0,-1-1 0 0 0,1 0-1 0 0,0 0 1 0 0,0 0 0 0 0,-1 1-1 0 0,1-1 1 0 0,0 0 0 0 0,-1 0 0 0 0,1 1-1 0 0,-1-1 1 0 0,1 0 0 0 0,-1 0-4 0 0,-5-3 14 0 0,5 4-11 0 0,1-1-1 0 0,-1 1 1 0 0,1 0-1 0 0,-1 0 0 0 0,1-1 1 0 0,0 1-1 0 0,-1 0 0 0 0,1-1 1 0 0,0 1-1 0 0,-1-1 1 0 0,1 1-1 0 0,0 0 0 0 0,-1-1 1 0 0,1 1-1 0 0,0-1 0 0 0,0 1 1 0 0,-1 0-1 0 0,1-1 1 0 0,0 1-1 0 0,0-1 0 0 0,0 1 1 0 0,0-1-1 0 0,0 1 0 0 0,0-1 1 0 0,0 1-1 0 0,-1-1 1 0 0,2 1-1 0 0,-1-1 0 0 0,0 1 1 0 0,0-1-1 0 0,0 1 0 0 0,0-1-2 0 0,0-1 5 0 0,0 0 0 0 0,0 1 0 0 0,1-1-1 0 0,-1 1 1 0 0,0-1 0 0 0,1 0 0 0 0,-1 1 0 0 0,1-1-1 0 0,-1 1 1 0 0,1-1 0 0 0,0 1 0 0 0,0-1-1 0 0,0 0-4 0 0,0 0 4 0 0,1 1 0 0 0,-2-1 0 0 0,1 0 0 0 0,0 1 0 0 0,0-1-1 0 0,0 0 1 0 0,-1 0 0 0 0,1 0 0 0 0,-1 0 0 0 0,0 0 0 0 0,1 0 0 0 0,-1 1-1 0 0,0-3-3 0 0,0-1 0 0 0,0 1-1 0 0,1-1 0 0 0,0 1 1 0 0,0-1-1 0 0,0 1 0 0 0,0 0 0 0 0,1-1 1 0 0,-1 1-1 0 0,1 0 0 0 0,0 0 1 0 0,1 0-1 0 0,-1 0 0 0 0,2-1 1 0 0,17-21-55 0 0,5 0-36 0 0,-15 15 41 0 0,-9 9 43 0 0,0-1 1 0 0,0 0-1 0 0,0 0 0 0 0,0 0 0 0 0,-1 0 1 0 0,1-1 6 0 0,-1 2-5 0 0,0 0 0 0 0,0 0 0 0 0,0 0 0 0 0,0 1 0 0 0,0-1 0 0 0,0 0 0 0 0,0 1 1 0 0,1-1-1 0 0,-1 0 0 0 0,1 1 0 0 0,-1 0 0 0 0,1-1 0 0 0,0 0 5 0 0,13-5-50 0 0,-3 1 32 0 0,-7 4 19 0 0,7-1-8 0 0,-11 3 4 0 0,0-1-1 0 0,0 1 0 0 0,1 0 0 0 0,-1 0 0 0 0,0 1 1 0 0,0-1-1 0 0,0 0 0 0 0,0 0 0 0 0,0 0 1 0 0,0 1-1 0 0,0-1 0 0 0,0 0 0 0 0,0 1 0 0 0,1 0 4 0 0,0 2-9 0 0,4 4-4 0 0,15-2-30 0 0,-16 2 30 0 0,-3-3 2 0 0,23 10-57 0 0,-21-12 69 0 0,7 2-1 0 0,-10-3 0 0 0,1-1 0 0 0,-1 0 0 0 0,0 1 0 0 0,0-1 0 0 0,0 1 0 0 0,0-1 0 0 0,0 1 0 0 0,0 0 0 0 0,0-1 0 0 0,0 1 0 0 0,0 0 0 0 0,0 0 0 0 0,-1 0 0 0 0,1 0 0 0 0,0 0 0 0 0,0-1 0 0 0,-1 1 0 0 0,1 1 0 0 0,4 9 0 0 0,-4-9 0 0 0,0 0 0 0 0,0 0 0 0 0,0 1 0 0 0,1-1 0 0 0,-1 0 0 0 0,1 0 0 0 0,-1 0 0 0 0,1 0 0 0 0,0 0 0 0 0,1 1 1 0 0,0 1-1 0 0,-1-1 0 0 0,1 1 0 0 0,-1 0 0 0 0,2 4 0 0 0,8 10-13 0 0,-9-12-39 0 0,-2 1 47 0 0,0-1 13 0 0,4 2 13 0 0,-4-7-17 0 0,0 1-1 0 0,0-1 0 0 0,-1 1 1 0 0,1-1-1 0 0,0 1 0 0 0,0-1 1 0 0,-1 1-1 0 0,1-1 0 0 0,-1 1 1 0 0,0 0-1 0 0,1-1 0 0 0,-1 1 1 0 0,0 0-1 0 0,0-1-3 0 0,0 31 73 0 0,0 0-73 0 0,0-23 0 0 0,0 7-15 0 0,0-13-18 0 0,0 0-71 0 0,0-3-48 0 0,0 3-218 0 0,0-3 171 0 0,0 0 70 0 0,0 0 59 0 0,0 0 52 0 0,0 1 89 0 0,-1 2 286 0 0,1-2-302 0 0,0 0-73 0 0,0 0-39 0 0,0 0-40 0 0,0-1-48 0 0,0 1-51 0 0,0 0-79 0 0,0-1-74 0 0,0 1-80 0 0,0-1-87 0 0,0 1-95 0 0,1-1-102 0 0,-1 1-108 0 0,0-1-115 0 0,0 0-1112 0 0,0 0-1157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0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7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0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5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C035-C6ED-41BB-8F13-347041D7AAFE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9592-DB1C-4CFB-BE55-3918C6A5F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26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41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6.png"/><Relationship Id="rId21" Type="http://schemas.openxmlformats.org/officeDocument/2006/relationships/image" Target="../media/image407.png"/><Relationship Id="rId42" Type="http://schemas.openxmlformats.org/officeDocument/2006/relationships/customXml" Target="../ink/ink20.xml"/><Relationship Id="rId63" Type="http://schemas.openxmlformats.org/officeDocument/2006/relationships/image" Target="../media/image428.png"/><Relationship Id="rId84" Type="http://schemas.openxmlformats.org/officeDocument/2006/relationships/customXml" Target="../ink/ink41.xml"/><Relationship Id="rId16" Type="http://schemas.openxmlformats.org/officeDocument/2006/relationships/customXml" Target="../ink/ink7.xml"/><Relationship Id="rId107" Type="http://schemas.openxmlformats.org/officeDocument/2006/relationships/image" Target="../media/image341.png"/><Relationship Id="rId11" Type="http://schemas.openxmlformats.org/officeDocument/2006/relationships/image" Target="../media/image64.png"/><Relationship Id="rId32" Type="http://schemas.openxmlformats.org/officeDocument/2006/relationships/customXml" Target="../ink/ink15.xml"/><Relationship Id="rId37" Type="http://schemas.openxmlformats.org/officeDocument/2006/relationships/image" Target="../media/image415.png"/><Relationship Id="rId53" Type="http://schemas.openxmlformats.org/officeDocument/2006/relationships/image" Target="../media/image423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35.png"/><Relationship Id="rId102" Type="http://schemas.openxmlformats.org/officeDocument/2006/relationships/customXml" Target="../ink/ink50.xml"/><Relationship Id="rId123" Type="http://schemas.openxmlformats.org/officeDocument/2006/relationships/image" Target="../media/image349.png"/><Relationship Id="rId128" Type="http://schemas.openxmlformats.org/officeDocument/2006/relationships/customXml" Target="../ink/ink63.xml"/><Relationship Id="rId90" Type="http://schemas.openxmlformats.org/officeDocument/2006/relationships/customXml" Target="../ink/ink44.xml"/><Relationship Id="rId95" Type="http://schemas.openxmlformats.org/officeDocument/2006/relationships/image" Target="../media/image335.png"/><Relationship Id="rId22" Type="http://schemas.openxmlformats.org/officeDocument/2006/relationships/customXml" Target="../ink/ink10.xml"/><Relationship Id="rId27" Type="http://schemas.openxmlformats.org/officeDocument/2006/relationships/image" Target="../media/image410.png"/><Relationship Id="rId43" Type="http://schemas.openxmlformats.org/officeDocument/2006/relationships/image" Target="../media/image418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431.png"/><Relationship Id="rId113" Type="http://schemas.openxmlformats.org/officeDocument/2006/relationships/image" Target="../media/image344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80" Type="http://schemas.openxmlformats.org/officeDocument/2006/relationships/customXml" Target="../ink/ink39.xml"/><Relationship Id="rId85" Type="http://schemas.openxmlformats.org/officeDocument/2006/relationships/image" Target="../media/image330.png"/><Relationship Id="rId12" Type="http://schemas.openxmlformats.org/officeDocument/2006/relationships/customXml" Target="../ink/ink5.xml"/><Relationship Id="rId17" Type="http://schemas.openxmlformats.org/officeDocument/2006/relationships/image" Target="../media/image405.png"/><Relationship Id="rId33" Type="http://schemas.openxmlformats.org/officeDocument/2006/relationships/image" Target="../media/image413.png"/><Relationship Id="rId38" Type="http://schemas.openxmlformats.org/officeDocument/2006/relationships/customXml" Target="../ink/ink18.xml"/><Relationship Id="rId59" Type="http://schemas.openxmlformats.org/officeDocument/2006/relationships/image" Target="../media/image426.png"/><Relationship Id="rId103" Type="http://schemas.openxmlformats.org/officeDocument/2006/relationships/image" Target="../media/image339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352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434.png"/><Relationship Id="rId91" Type="http://schemas.openxmlformats.org/officeDocument/2006/relationships/image" Target="../media/image333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408.png"/><Relationship Id="rId28" Type="http://schemas.openxmlformats.org/officeDocument/2006/relationships/customXml" Target="../ink/ink13.xml"/><Relationship Id="rId49" Type="http://schemas.openxmlformats.org/officeDocument/2006/relationships/image" Target="../media/image421.png"/><Relationship Id="rId114" Type="http://schemas.openxmlformats.org/officeDocument/2006/relationships/customXml" Target="../ink/ink56.xml"/><Relationship Id="rId119" Type="http://schemas.openxmlformats.org/officeDocument/2006/relationships/image" Target="../media/image347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429.png"/><Relationship Id="rId81" Type="http://schemas.openxmlformats.org/officeDocument/2006/relationships/image" Target="../media/image436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355.png"/><Relationship Id="rId13" Type="http://schemas.openxmlformats.org/officeDocument/2006/relationships/image" Target="../media/image403.png"/><Relationship Id="rId18" Type="http://schemas.openxmlformats.org/officeDocument/2006/relationships/customXml" Target="../ink/ink8.xml"/><Relationship Id="rId39" Type="http://schemas.openxmlformats.org/officeDocument/2006/relationships/image" Target="../media/image416.png"/><Relationship Id="rId109" Type="http://schemas.openxmlformats.org/officeDocument/2006/relationships/image" Target="../media/image34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24.png"/><Relationship Id="rId76" Type="http://schemas.openxmlformats.org/officeDocument/2006/relationships/customXml" Target="../ink/ink37.xml"/><Relationship Id="rId97" Type="http://schemas.openxmlformats.org/officeDocument/2006/relationships/image" Target="../media/image336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350.png"/><Relationship Id="rId7" Type="http://schemas.openxmlformats.org/officeDocument/2006/relationships/image" Target="../media/image401.png"/><Relationship Id="rId71" Type="http://schemas.openxmlformats.org/officeDocument/2006/relationships/image" Target="../media/image432.png"/><Relationship Id="rId92" Type="http://schemas.openxmlformats.org/officeDocument/2006/relationships/customXml" Target="../ink/ink45.xml"/><Relationship Id="rId2" Type="http://schemas.openxmlformats.org/officeDocument/2006/relationships/customXml" Target="../ink/ink2.xml"/><Relationship Id="rId29" Type="http://schemas.openxmlformats.org/officeDocument/2006/relationships/image" Target="../media/image411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419.png"/><Relationship Id="rId66" Type="http://schemas.openxmlformats.org/officeDocument/2006/relationships/customXml" Target="../ink/ink32.xml"/><Relationship Id="rId87" Type="http://schemas.openxmlformats.org/officeDocument/2006/relationships/image" Target="../media/image331.png"/><Relationship Id="rId110" Type="http://schemas.openxmlformats.org/officeDocument/2006/relationships/customXml" Target="../ink/ink54.xml"/><Relationship Id="rId115" Type="http://schemas.openxmlformats.org/officeDocument/2006/relationships/image" Target="../media/image345.png"/><Relationship Id="rId131" Type="http://schemas.openxmlformats.org/officeDocument/2006/relationships/image" Target="../media/image353.png"/><Relationship Id="rId136" Type="http://schemas.openxmlformats.org/officeDocument/2006/relationships/customXml" Target="../ink/ink67.xml"/><Relationship Id="rId61" Type="http://schemas.openxmlformats.org/officeDocument/2006/relationships/image" Target="../media/image427.png"/><Relationship Id="rId82" Type="http://schemas.openxmlformats.org/officeDocument/2006/relationships/customXml" Target="../ink/ink40.xml"/><Relationship Id="rId19" Type="http://schemas.openxmlformats.org/officeDocument/2006/relationships/image" Target="../media/image406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414.png"/><Relationship Id="rId56" Type="http://schemas.openxmlformats.org/officeDocument/2006/relationships/customXml" Target="../ink/ink27.xml"/><Relationship Id="rId77" Type="http://schemas.openxmlformats.org/officeDocument/2006/relationships/image" Target="../media/image19.png"/><Relationship Id="rId100" Type="http://schemas.openxmlformats.org/officeDocument/2006/relationships/customXml" Target="../ink/ink49.xml"/><Relationship Id="rId105" Type="http://schemas.openxmlformats.org/officeDocument/2006/relationships/image" Target="../media/image340.png"/><Relationship Id="rId126" Type="http://schemas.openxmlformats.org/officeDocument/2006/relationships/customXml" Target="../ink/ink62.xml"/><Relationship Id="rId8" Type="http://schemas.openxmlformats.org/officeDocument/2006/relationships/customXml" Target="../ink/ink3.xml"/><Relationship Id="rId51" Type="http://schemas.openxmlformats.org/officeDocument/2006/relationships/image" Target="../media/image422.png"/><Relationship Id="rId72" Type="http://schemas.openxmlformats.org/officeDocument/2006/relationships/customXml" Target="../ink/ink35.xml"/><Relationship Id="rId93" Type="http://schemas.openxmlformats.org/officeDocument/2006/relationships/image" Target="../media/image334.png"/><Relationship Id="rId98" Type="http://schemas.openxmlformats.org/officeDocument/2006/relationships/customXml" Target="../ink/ink48.xml"/><Relationship Id="rId121" Type="http://schemas.openxmlformats.org/officeDocument/2006/relationships/image" Target="../media/image348.png"/><Relationship Id="rId25" Type="http://schemas.openxmlformats.org/officeDocument/2006/relationships/image" Target="../media/image409.png"/><Relationship Id="rId46" Type="http://schemas.openxmlformats.org/officeDocument/2006/relationships/customXml" Target="../ink/ink22.xml"/><Relationship Id="rId67" Type="http://schemas.openxmlformats.org/officeDocument/2006/relationships/image" Target="../media/image430.png"/><Relationship Id="rId116" Type="http://schemas.openxmlformats.org/officeDocument/2006/relationships/customXml" Target="../ink/ink57.xml"/><Relationship Id="rId137" Type="http://schemas.openxmlformats.org/officeDocument/2006/relationships/image" Target="../media/image356.png"/><Relationship Id="rId20" Type="http://schemas.openxmlformats.org/officeDocument/2006/relationships/customXml" Target="../ink/ink9.xml"/><Relationship Id="rId41" Type="http://schemas.openxmlformats.org/officeDocument/2006/relationships/image" Target="../media/image417.png"/><Relationship Id="rId62" Type="http://schemas.openxmlformats.org/officeDocument/2006/relationships/customXml" Target="../ink/ink30.xml"/><Relationship Id="rId83" Type="http://schemas.openxmlformats.org/officeDocument/2006/relationships/image" Target="../media/image329.png"/><Relationship Id="rId88" Type="http://schemas.openxmlformats.org/officeDocument/2006/relationships/customXml" Target="../ink/ink43.xml"/><Relationship Id="rId111" Type="http://schemas.openxmlformats.org/officeDocument/2006/relationships/image" Target="../media/image343.png"/><Relationship Id="rId132" Type="http://schemas.openxmlformats.org/officeDocument/2006/relationships/customXml" Target="../ink/ink65.xml"/><Relationship Id="rId15" Type="http://schemas.openxmlformats.org/officeDocument/2006/relationships/image" Target="../media/image404.png"/><Relationship Id="rId36" Type="http://schemas.openxmlformats.org/officeDocument/2006/relationships/customXml" Target="../ink/ink17.xml"/><Relationship Id="rId57" Type="http://schemas.openxmlformats.org/officeDocument/2006/relationships/image" Target="../media/image425.png"/><Relationship Id="rId106" Type="http://schemas.openxmlformats.org/officeDocument/2006/relationships/customXml" Target="../ink/ink52.xml"/><Relationship Id="rId127" Type="http://schemas.openxmlformats.org/officeDocument/2006/relationships/image" Target="../media/image351.png"/><Relationship Id="rId10" Type="http://schemas.openxmlformats.org/officeDocument/2006/relationships/customXml" Target="../ink/ink4.xml"/><Relationship Id="rId31" Type="http://schemas.openxmlformats.org/officeDocument/2006/relationships/image" Target="../media/image412.png"/><Relationship Id="rId52" Type="http://schemas.openxmlformats.org/officeDocument/2006/relationships/customXml" Target="../ink/ink25.xml"/><Relationship Id="rId73" Type="http://schemas.openxmlformats.org/officeDocument/2006/relationships/image" Target="../media/image433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337.png"/><Relationship Id="rId101" Type="http://schemas.openxmlformats.org/officeDocument/2006/relationships/image" Target="../media/image338.png"/><Relationship Id="rId122" Type="http://schemas.openxmlformats.org/officeDocument/2006/relationships/customXml" Target="../ink/ink60.xml"/><Relationship Id="rId9" Type="http://schemas.openxmlformats.org/officeDocument/2006/relationships/image" Target="../media/image402.png"/><Relationship Id="rId26" Type="http://schemas.openxmlformats.org/officeDocument/2006/relationships/customXml" Target="../ink/ink12.xml"/><Relationship Id="rId47" Type="http://schemas.openxmlformats.org/officeDocument/2006/relationships/image" Target="../media/image420.png"/><Relationship Id="rId68" Type="http://schemas.openxmlformats.org/officeDocument/2006/relationships/customXml" Target="../ink/ink33.xml"/><Relationship Id="rId89" Type="http://schemas.openxmlformats.org/officeDocument/2006/relationships/image" Target="../media/image332.png"/><Relationship Id="rId112" Type="http://schemas.openxmlformats.org/officeDocument/2006/relationships/customXml" Target="../ink/ink55.xml"/><Relationship Id="rId133" Type="http://schemas.openxmlformats.org/officeDocument/2006/relationships/image" Target="../media/image35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0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9" Type="http://schemas.openxmlformats.org/officeDocument/2006/relationships/image" Target="../media/image453.png"/><Relationship Id="rId21" Type="http://schemas.openxmlformats.org/officeDocument/2006/relationships/image" Target="../media/image444.png"/><Relationship Id="rId34" Type="http://schemas.openxmlformats.org/officeDocument/2006/relationships/customXml" Target="../ink/ink82.xml"/><Relationship Id="rId42" Type="http://schemas.openxmlformats.org/officeDocument/2006/relationships/customXml" Target="../ink/ink86.xml"/><Relationship Id="rId47" Type="http://schemas.openxmlformats.org/officeDocument/2006/relationships/image" Target="../media/image63.png"/><Relationship Id="rId7" Type="http://schemas.openxmlformats.org/officeDocument/2006/relationships/image" Target="../media/image437.png"/><Relationship Id="rId2" Type="http://schemas.openxmlformats.org/officeDocument/2006/relationships/customXml" Target="../ink/ink68.xml"/><Relationship Id="rId16" Type="http://schemas.openxmlformats.org/officeDocument/2006/relationships/customXml" Target="../ink/ink73.xml"/><Relationship Id="rId20" Type="http://schemas.openxmlformats.org/officeDocument/2006/relationships/customXml" Target="../ink/ink75.xml"/><Relationship Id="rId29" Type="http://schemas.openxmlformats.org/officeDocument/2006/relationships/image" Target="../media/image448.png"/><Relationship Id="rId41" Type="http://schemas.openxmlformats.org/officeDocument/2006/relationships/image" Target="../media/image45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9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452.png"/><Relationship Id="rId40" Type="http://schemas.openxmlformats.org/officeDocument/2006/relationships/customXml" Target="../ink/ink85.xml"/><Relationship Id="rId45" Type="http://schemas.openxmlformats.org/officeDocument/2006/relationships/image" Target="../media/image456.png"/><Relationship Id="rId15" Type="http://schemas.openxmlformats.org/officeDocument/2006/relationships/image" Target="../media/image441.png"/><Relationship Id="rId23" Type="http://schemas.openxmlformats.org/officeDocument/2006/relationships/image" Target="../media/image445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443.png"/><Relationship Id="rId31" Type="http://schemas.openxmlformats.org/officeDocument/2006/relationships/image" Target="../media/image449.png"/><Relationship Id="rId44" Type="http://schemas.openxmlformats.org/officeDocument/2006/relationships/customXml" Target="../ink/ink87.xml"/><Relationship Id="rId9" Type="http://schemas.openxmlformats.org/officeDocument/2006/relationships/image" Target="../media/image438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447.png"/><Relationship Id="rId30" Type="http://schemas.openxmlformats.org/officeDocument/2006/relationships/customXml" Target="../ink/ink80.xml"/><Relationship Id="rId35" Type="http://schemas.openxmlformats.org/officeDocument/2006/relationships/image" Target="../media/image451.png"/><Relationship Id="rId43" Type="http://schemas.openxmlformats.org/officeDocument/2006/relationships/image" Target="../media/image455.png"/><Relationship Id="rId8" Type="http://schemas.openxmlformats.org/officeDocument/2006/relationships/customXml" Target="../ink/ink69.xml"/><Relationship Id="rId12" Type="http://schemas.openxmlformats.org/officeDocument/2006/relationships/customXml" Target="../ink/ink71.xml"/><Relationship Id="rId17" Type="http://schemas.openxmlformats.org/officeDocument/2006/relationships/image" Target="../media/image442.png"/><Relationship Id="rId25" Type="http://schemas.openxmlformats.org/officeDocument/2006/relationships/image" Target="../media/image446.png"/><Relationship Id="rId33" Type="http://schemas.openxmlformats.org/officeDocument/2006/relationships/image" Target="../media/image450.png"/><Relationship Id="rId38" Type="http://schemas.openxmlformats.org/officeDocument/2006/relationships/customXml" Target="../ink/ink84.xml"/><Relationship Id="rId46" Type="http://schemas.openxmlformats.org/officeDocument/2006/relationships/customXml" Target="../ink/ink8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66434" y="1819570"/>
            <a:ext cx="12059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Binary, Octal and Hexadecimal </a:t>
            </a:r>
            <a:r>
              <a:rPr lang="en-US" sz="8800">
                <a:latin typeface="Bradley Hand ITC" panose="03070402050302030203" pitchFamily="66" charset="0"/>
              </a:rPr>
              <a:t>Expansions From </a:t>
            </a:r>
            <a:r>
              <a:rPr lang="en-US" sz="8800" dirty="0">
                <a:latin typeface="Bradley Hand ITC" panose="03070402050302030203" pitchFamily="66" charset="0"/>
              </a:rPr>
              <a:t>Decimal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242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BFB9CF9B-0BA5-48A6-9FE6-F24EBE59A626}"/>
                  </a:ext>
                </a:extLst>
              </p14:cNvPr>
              <p14:cNvContentPartPr/>
              <p14:nvPr/>
            </p14:nvContentPartPr>
            <p14:xfrm>
              <a:off x="488410" y="267062"/>
              <a:ext cx="8798760" cy="10623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BFB9CF9B-0BA5-48A6-9FE6-F24EBE59A62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411" y="249062"/>
                <a:ext cx="8834039" cy="109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5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1BA4E64-5FD4-4711-A051-778E67B632BA}"/>
                  </a:ext>
                </a:extLst>
              </p14:cNvPr>
              <p14:cNvContentPartPr/>
              <p14:nvPr/>
            </p14:nvContentPartPr>
            <p14:xfrm>
              <a:off x="368890" y="200462"/>
              <a:ext cx="7894800" cy="606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1BA4E64-5FD4-4711-A051-778E67B632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250" y="182822"/>
                <a:ext cx="793044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3BFA87-304A-466A-A091-B9F73DD70BC3}"/>
                  </a:ext>
                </a:extLst>
              </p14:cNvPr>
              <p14:cNvContentPartPr/>
              <p14:nvPr/>
            </p14:nvContentPartPr>
            <p14:xfrm>
              <a:off x="822850" y="1232222"/>
              <a:ext cx="12240" cy="108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3BFA87-304A-466A-A091-B9F73DD70B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850" y="1214582"/>
                <a:ext cx="47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81DD0A4-42AA-4BC9-B2C5-604E3686B075}"/>
                  </a:ext>
                </a:extLst>
              </p14:cNvPr>
              <p14:cNvContentPartPr/>
              <p14:nvPr/>
            </p14:nvContentPartPr>
            <p14:xfrm>
              <a:off x="800530" y="1181102"/>
              <a:ext cx="6120" cy="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81DD0A4-42AA-4BC9-B2C5-604E3686B0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2890" y="11634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2771E97-1157-4C7C-9602-E30BBFBC3F6D}"/>
                  </a:ext>
                </a:extLst>
              </p14:cNvPr>
              <p14:cNvContentPartPr/>
              <p14:nvPr/>
            </p14:nvContentPartPr>
            <p14:xfrm>
              <a:off x="953890" y="1221062"/>
              <a:ext cx="153720" cy="1764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2771E97-1157-4C7C-9602-E30BBFBC3F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6250" y="1203062"/>
                <a:ext cx="189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1843899-1FE8-48DD-A6BB-F0D4F6357797}"/>
                  </a:ext>
                </a:extLst>
              </p14:cNvPr>
              <p14:cNvContentPartPr/>
              <p14:nvPr/>
            </p14:nvContentPartPr>
            <p14:xfrm>
              <a:off x="1209490" y="1067342"/>
              <a:ext cx="131040" cy="313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1843899-1FE8-48DD-A6BB-F0D4F63577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1490" y="1049702"/>
                <a:ext cx="1666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109793-B17C-4DC7-BE3D-C43493A9C97D}"/>
                  </a:ext>
                </a:extLst>
              </p14:cNvPr>
              <p14:cNvContentPartPr/>
              <p14:nvPr/>
            </p14:nvContentPartPr>
            <p14:xfrm>
              <a:off x="1930930" y="1135742"/>
              <a:ext cx="136800" cy="250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109793-B17C-4DC7-BE3D-C43493A9C9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12930" y="1117742"/>
                <a:ext cx="172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F91340B-925E-46F0-BE1B-DA89DF846D9F}"/>
                  </a:ext>
                </a:extLst>
              </p14:cNvPr>
              <p14:cNvContentPartPr/>
              <p14:nvPr/>
            </p14:nvContentPartPr>
            <p14:xfrm>
              <a:off x="2169250" y="1248782"/>
              <a:ext cx="125280" cy="1350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F91340B-925E-46F0-BE1B-DA89DF846D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51610" y="1231142"/>
                <a:ext cx="160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AB04388-E729-4142-8465-4CF8102CFE7B}"/>
                  </a:ext>
                </a:extLst>
              </p14:cNvPr>
              <p14:cNvContentPartPr/>
              <p14:nvPr/>
            </p14:nvContentPartPr>
            <p14:xfrm>
              <a:off x="2538610" y="1039262"/>
              <a:ext cx="210600" cy="2901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AB04388-E729-4142-8465-4CF8102CFE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20610" y="1021262"/>
                <a:ext cx="2462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F28EB7A-8C77-4F13-B0ED-FDA00685EB0C}"/>
                  </a:ext>
                </a:extLst>
              </p14:cNvPr>
              <p14:cNvContentPartPr/>
              <p14:nvPr/>
            </p14:nvContentPartPr>
            <p14:xfrm>
              <a:off x="2862250" y="1198022"/>
              <a:ext cx="170640" cy="137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F28EB7A-8C77-4F13-B0ED-FDA00685EB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4610" y="1180022"/>
                <a:ext cx="206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7800198-E821-4028-8DE0-0E8696D14019}"/>
                  </a:ext>
                </a:extLst>
              </p14:cNvPr>
              <p14:cNvContentPartPr/>
              <p14:nvPr/>
            </p14:nvContentPartPr>
            <p14:xfrm>
              <a:off x="3367690" y="1220702"/>
              <a:ext cx="119880" cy="103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7800198-E821-4028-8DE0-0E8696D140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49690" y="1203062"/>
                <a:ext cx="155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3E1CB30-6F7D-49B1-8846-CDC6EB9C5B1C}"/>
                  </a:ext>
                </a:extLst>
              </p14:cNvPr>
              <p14:cNvContentPartPr/>
              <p14:nvPr/>
            </p14:nvContentPartPr>
            <p14:xfrm>
              <a:off x="3889330" y="1200902"/>
              <a:ext cx="97920" cy="126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3E1CB30-6F7D-49B1-8846-CDC6EB9C5B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71690" y="1182902"/>
                <a:ext cx="1335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40EB827-8CB4-4604-A773-3CA73216367F}"/>
                  </a:ext>
                </a:extLst>
              </p14:cNvPr>
              <p14:cNvContentPartPr/>
              <p14:nvPr/>
            </p14:nvContentPartPr>
            <p14:xfrm>
              <a:off x="4134130" y="1203782"/>
              <a:ext cx="97200" cy="114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40EB827-8CB4-4604-A773-3CA7321636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16130" y="1186142"/>
                <a:ext cx="132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6B740E5-FF5C-47FB-BA69-72632F16CA54}"/>
                  </a:ext>
                </a:extLst>
              </p14:cNvPr>
              <p14:cNvContentPartPr/>
              <p14:nvPr/>
            </p14:nvContentPartPr>
            <p14:xfrm>
              <a:off x="4367410" y="1237982"/>
              <a:ext cx="6120" cy="51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6B740E5-FF5C-47FB-BA69-72632F16CA5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49410" y="1219982"/>
                <a:ext cx="41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D107421-D49C-493F-9947-AE81645AD8AE}"/>
                  </a:ext>
                </a:extLst>
              </p14:cNvPr>
              <p14:cNvContentPartPr/>
              <p14:nvPr/>
            </p14:nvContentPartPr>
            <p14:xfrm>
              <a:off x="4367410" y="1141502"/>
              <a:ext cx="11880" cy="11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D107421-D49C-493F-9947-AE81645AD8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49410" y="11235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3B204BD-017B-420E-AE55-4EAC012F1058}"/>
                  </a:ext>
                </a:extLst>
              </p14:cNvPr>
              <p14:cNvContentPartPr/>
              <p14:nvPr/>
            </p14:nvContentPartPr>
            <p14:xfrm>
              <a:off x="4531930" y="1197662"/>
              <a:ext cx="272880" cy="1033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3B204BD-017B-420E-AE55-4EAC012F10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14290" y="1179662"/>
                <a:ext cx="308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5D4074D-CA22-4710-93F8-0B9EC165A0C1}"/>
                  </a:ext>
                </a:extLst>
              </p14:cNvPr>
              <p14:cNvContentPartPr/>
              <p14:nvPr/>
            </p14:nvContentPartPr>
            <p14:xfrm>
              <a:off x="4934770" y="1214942"/>
              <a:ext cx="148680" cy="125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5D4074D-CA22-4710-93F8-0B9EC165A0C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16770" y="1197302"/>
                <a:ext cx="1843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BADDDFB-5971-4693-87B5-D3430AA24641}"/>
                  </a:ext>
                </a:extLst>
              </p14:cNvPr>
              <p14:cNvContentPartPr/>
              <p14:nvPr/>
            </p14:nvContentPartPr>
            <p14:xfrm>
              <a:off x="5173090" y="1045022"/>
              <a:ext cx="52200" cy="290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BADDDFB-5971-4693-87B5-D3430AA2464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55450" y="1027022"/>
                <a:ext cx="878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2DFAC574-E319-443A-83A9-302412EDB07D}"/>
                  </a:ext>
                </a:extLst>
              </p14:cNvPr>
              <p14:cNvContentPartPr/>
              <p14:nvPr/>
            </p14:nvContentPartPr>
            <p14:xfrm>
              <a:off x="5525890" y="1146902"/>
              <a:ext cx="187920" cy="171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2DFAC574-E319-443A-83A9-302412EDB0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08250" y="1128902"/>
                <a:ext cx="2235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5DB86CC-2FBA-4B87-B523-51F29A162C90}"/>
                  </a:ext>
                </a:extLst>
              </p14:cNvPr>
              <p14:cNvContentPartPr/>
              <p14:nvPr/>
            </p14:nvContentPartPr>
            <p14:xfrm>
              <a:off x="6962650" y="1152662"/>
              <a:ext cx="153720" cy="142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5DB86CC-2FBA-4B87-B523-51F29A162C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5010" y="1135022"/>
                <a:ext cx="189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5ACFC2D-CB2C-4159-AD54-0042374952E0}"/>
                  </a:ext>
                </a:extLst>
              </p14:cNvPr>
              <p14:cNvContentPartPr/>
              <p14:nvPr/>
            </p14:nvContentPartPr>
            <p14:xfrm>
              <a:off x="7224010" y="1186862"/>
              <a:ext cx="23040" cy="114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5ACFC2D-CB2C-4159-AD54-0042374952E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06370" y="1168862"/>
                <a:ext cx="58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4ADBCBD-149D-4535-B57E-53151EACDD67}"/>
                  </a:ext>
                </a:extLst>
              </p14:cNvPr>
              <p14:cNvContentPartPr/>
              <p14:nvPr/>
            </p14:nvContentPartPr>
            <p14:xfrm>
              <a:off x="7186210" y="1073102"/>
              <a:ext cx="15480" cy="23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4ADBCBD-149D-4535-B57E-53151EACDD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68570" y="1055462"/>
                <a:ext cx="511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C90A590-B55B-4BBB-B654-6FED940BA386}"/>
                  </a:ext>
                </a:extLst>
              </p14:cNvPr>
              <p14:cNvContentPartPr/>
              <p14:nvPr/>
            </p14:nvContentPartPr>
            <p14:xfrm>
              <a:off x="8178010" y="999302"/>
              <a:ext cx="432360" cy="261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C90A590-B55B-4BBB-B654-6FED940BA38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60370" y="981686"/>
                <a:ext cx="468000" cy="296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283B63F-660F-405C-9DD1-E84D8704BF8A}"/>
                  </a:ext>
                </a:extLst>
              </p14:cNvPr>
              <p14:cNvContentPartPr/>
              <p14:nvPr/>
            </p14:nvContentPartPr>
            <p14:xfrm>
              <a:off x="7445410" y="1175702"/>
              <a:ext cx="420840" cy="1537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283B63F-660F-405C-9DD1-E84D8704BF8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7770" y="1157702"/>
                <a:ext cx="456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CC416A61-604F-43AE-8E09-76D274CBCAB7}"/>
                  </a:ext>
                </a:extLst>
              </p14:cNvPr>
              <p14:cNvContentPartPr/>
              <p14:nvPr/>
            </p14:nvContentPartPr>
            <p14:xfrm>
              <a:off x="6406450" y="1169222"/>
              <a:ext cx="426240" cy="142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CC416A61-604F-43AE-8E09-76D274CBCA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388450" y="1151582"/>
                <a:ext cx="461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5CD963C-137B-4D64-8CD1-6B4A0CC48F84}"/>
                  </a:ext>
                </a:extLst>
              </p14:cNvPr>
              <p14:cNvContentPartPr/>
              <p14:nvPr/>
            </p14:nvContentPartPr>
            <p14:xfrm>
              <a:off x="6150850" y="1141862"/>
              <a:ext cx="165600" cy="2494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5CD963C-137B-4D64-8CD1-6B4A0CC48F8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32850" y="1123888"/>
                <a:ext cx="201240" cy="285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7C3C33F-30F3-47BB-A006-646CB2B54840}"/>
                  </a:ext>
                </a:extLst>
              </p14:cNvPr>
              <p14:cNvContentPartPr/>
              <p14:nvPr/>
            </p14:nvContentPartPr>
            <p14:xfrm>
              <a:off x="5849530" y="1152662"/>
              <a:ext cx="131400" cy="165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7C3C33F-30F3-47BB-A006-646CB2B5484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31842" y="1135022"/>
                <a:ext cx="167138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89D02512-B0F2-4C6C-BCFA-EDA8EC32C301}"/>
                  </a:ext>
                </a:extLst>
              </p14:cNvPr>
              <p14:cNvContentPartPr/>
              <p14:nvPr/>
            </p14:nvContentPartPr>
            <p14:xfrm>
              <a:off x="3639850" y="1056182"/>
              <a:ext cx="154080" cy="2844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89D02512-B0F2-4C6C-BCFA-EDA8EC32C30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21892" y="1038542"/>
                <a:ext cx="18963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B3A78D5-BC4A-4461-A71E-B9D8D035EF5E}"/>
                  </a:ext>
                </a:extLst>
              </p14:cNvPr>
              <p14:cNvContentPartPr/>
              <p14:nvPr/>
            </p14:nvContentPartPr>
            <p14:xfrm>
              <a:off x="3129370" y="1152662"/>
              <a:ext cx="142200" cy="198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B3A78D5-BC4A-4461-A71E-B9D8D035EF5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11370" y="1135022"/>
                <a:ext cx="1778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FC2580A-FE78-460C-9620-5B07D858A6F2}"/>
                  </a:ext>
                </a:extLst>
              </p14:cNvPr>
              <p14:cNvContentPartPr/>
              <p14:nvPr/>
            </p14:nvContentPartPr>
            <p14:xfrm>
              <a:off x="1624210" y="1096142"/>
              <a:ext cx="182160" cy="307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FC2580A-FE78-460C-9620-5B07D858A6F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06210" y="1078142"/>
                <a:ext cx="21780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9D17202-83F6-4312-8BB1-877AB0DFC5C3}"/>
                  </a:ext>
                </a:extLst>
              </p14:cNvPr>
              <p14:cNvContentPartPr/>
              <p14:nvPr/>
            </p14:nvContentPartPr>
            <p14:xfrm>
              <a:off x="516490" y="1067702"/>
              <a:ext cx="199440" cy="2617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9D17202-83F6-4312-8BB1-877AB0DFC5C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8818" y="1049702"/>
                <a:ext cx="235144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5B23991-6B87-4946-8699-90CD553274C3}"/>
                  </a:ext>
                </a:extLst>
              </p14:cNvPr>
              <p14:cNvContentPartPr/>
              <p14:nvPr/>
            </p14:nvContentPartPr>
            <p14:xfrm>
              <a:off x="9297250" y="988142"/>
              <a:ext cx="187920" cy="233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5B23991-6B87-4946-8699-90CD553274C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279250" y="970142"/>
                <a:ext cx="2235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0249228-1B28-4565-B614-97CEEDB38655}"/>
                  </a:ext>
                </a:extLst>
              </p14:cNvPr>
              <p14:cNvContentPartPr/>
              <p14:nvPr/>
            </p14:nvContentPartPr>
            <p14:xfrm>
              <a:off x="10217410" y="907502"/>
              <a:ext cx="346680" cy="2898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0249228-1B28-4565-B614-97CEEDB386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99410" y="889862"/>
                <a:ext cx="3823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D6ED462-0875-4944-86C7-59B567E87990}"/>
                  </a:ext>
                </a:extLst>
              </p14:cNvPr>
              <p14:cNvContentPartPr/>
              <p14:nvPr/>
            </p14:nvContentPartPr>
            <p14:xfrm>
              <a:off x="10649050" y="859262"/>
              <a:ext cx="182160" cy="4017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D6ED462-0875-4944-86C7-59B567E879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631050" y="841622"/>
                <a:ext cx="2178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38B7BB8-6EF6-4871-BD61-FACEB5D95E23}"/>
                  </a:ext>
                </a:extLst>
              </p14:cNvPr>
              <p14:cNvContentPartPr/>
              <p14:nvPr/>
            </p14:nvContentPartPr>
            <p14:xfrm>
              <a:off x="10978450" y="1146902"/>
              <a:ext cx="11880" cy="96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38B7BB8-6EF6-4871-BD61-FACEB5D95E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60450" y="1129262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EDC417E2-490A-4366-8DEB-91D5808CFC48}"/>
                  </a:ext>
                </a:extLst>
              </p14:cNvPr>
              <p14:cNvContentPartPr/>
              <p14:nvPr/>
            </p14:nvContentPartPr>
            <p14:xfrm>
              <a:off x="11096890" y="1129982"/>
              <a:ext cx="103680" cy="1260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EDC417E2-490A-4366-8DEB-91D5808CFC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79250" y="1112342"/>
                <a:ext cx="139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18A5020-A795-49A5-9762-179BA297032D}"/>
                  </a:ext>
                </a:extLst>
              </p14:cNvPr>
              <p14:cNvContentPartPr/>
              <p14:nvPr/>
            </p14:nvContentPartPr>
            <p14:xfrm>
              <a:off x="11455450" y="1198022"/>
              <a:ext cx="36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18A5020-A795-49A5-9762-179BA297032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437450" y="11803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4719932-5FDA-462C-AF09-1F9FBE20F0F9}"/>
                  </a:ext>
                </a:extLst>
              </p14:cNvPr>
              <p14:cNvContentPartPr/>
              <p14:nvPr/>
            </p14:nvContentPartPr>
            <p14:xfrm>
              <a:off x="8888290" y="811742"/>
              <a:ext cx="250200" cy="4834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4719932-5FDA-462C-AF09-1F9FBE20F0F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70290" y="794102"/>
                <a:ext cx="2858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AB17548-90B8-4799-97BF-6F01B5F15E53}"/>
                  </a:ext>
                </a:extLst>
              </p14:cNvPr>
              <p14:cNvContentPartPr/>
              <p14:nvPr/>
            </p14:nvContentPartPr>
            <p14:xfrm>
              <a:off x="9637810" y="942422"/>
              <a:ext cx="466200" cy="273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AB17548-90B8-4799-97BF-6F01B5F15E5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19810" y="924422"/>
                <a:ext cx="5018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D092C37-FE76-432D-9961-C8B45AFEF22E}"/>
                  </a:ext>
                </a:extLst>
              </p14:cNvPr>
              <p14:cNvContentPartPr/>
              <p14:nvPr/>
            </p14:nvContentPartPr>
            <p14:xfrm>
              <a:off x="1627090" y="1869062"/>
              <a:ext cx="114120" cy="176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D092C37-FE76-432D-9961-C8B45AFEF22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09090" y="1851422"/>
                <a:ext cx="149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69BC529-768A-4479-B987-153434196742}"/>
                  </a:ext>
                </a:extLst>
              </p14:cNvPr>
              <p14:cNvContentPartPr/>
              <p14:nvPr/>
            </p14:nvContentPartPr>
            <p14:xfrm>
              <a:off x="1661290" y="1959782"/>
              <a:ext cx="114120" cy="17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69BC529-768A-4479-B987-15343419674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643290" y="1941782"/>
                <a:ext cx="1497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3069766A-A0D1-474F-95D8-EECCD2B50B03}"/>
                  </a:ext>
                </a:extLst>
              </p14:cNvPr>
              <p14:cNvContentPartPr/>
              <p14:nvPr/>
            </p14:nvContentPartPr>
            <p14:xfrm>
              <a:off x="1990330" y="1693022"/>
              <a:ext cx="46080" cy="3175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3069766A-A0D1-474F-95D8-EECCD2B50B0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72690" y="1675022"/>
                <a:ext cx="817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B05D0DF-AAFD-40CE-831E-14DF8D02EABE}"/>
                  </a:ext>
                </a:extLst>
              </p14:cNvPr>
              <p14:cNvContentPartPr/>
              <p14:nvPr/>
            </p14:nvContentPartPr>
            <p14:xfrm>
              <a:off x="2137570" y="1726862"/>
              <a:ext cx="194760" cy="2728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B05D0DF-AAFD-40CE-831E-14DF8D02EAB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19930" y="1709222"/>
                <a:ext cx="230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C5ED9E6-5821-41A7-9367-1EEA6E52CE18}"/>
                  </a:ext>
                </a:extLst>
              </p14:cNvPr>
              <p14:cNvContentPartPr/>
              <p14:nvPr/>
            </p14:nvContentPartPr>
            <p14:xfrm>
              <a:off x="3279850" y="1806062"/>
              <a:ext cx="85680" cy="64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C5ED9E6-5821-41A7-9367-1EEA6E52CE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61850" y="1788062"/>
                <a:ext cx="1213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1077EF1-8765-418D-A142-B754FE8AB561}"/>
                  </a:ext>
                </a:extLst>
              </p14:cNvPr>
              <p14:cNvContentPartPr/>
              <p14:nvPr/>
            </p14:nvContentPartPr>
            <p14:xfrm>
              <a:off x="3285610" y="1902902"/>
              <a:ext cx="102600" cy="295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1077EF1-8765-418D-A142-B754FE8AB56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267610" y="1885262"/>
                <a:ext cx="13824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F022859-907B-4BA4-B83D-6F77AF137A79}"/>
                  </a:ext>
                </a:extLst>
              </p14:cNvPr>
              <p14:cNvContentPartPr/>
              <p14:nvPr/>
            </p14:nvContentPartPr>
            <p14:xfrm>
              <a:off x="3602770" y="1693022"/>
              <a:ext cx="35280" cy="3016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F022859-907B-4BA4-B83D-6F77AF137A7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85130" y="1675022"/>
                <a:ext cx="70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66629FA9-482E-4F33-9485-088AF43751DF}"/>
                  </a:ext>
                </a:extLst>
              </p14:cNvPr>
              <p14:cNvContentPartPr/>
              <p14:nvPr/>
            </p14:nvContentPartPr>
            <p14:xfrm>
              <a:off x="3807970" y="1698422"/>
              <a:ext cx="68760" cy="3182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66629FA9-482E-4F33-9485-088AF43751D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790330" y="1680782"/>
                <a:ext cx="1044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1CD4B482-D236-47B1-9A77-A85067880FA0}"/>
                  </a:ext>
                </a:extLst>
              </p14:cNvPr>
              <p14:cNvContentPartPr/>
              <p14:nvPr/>
            </p14:nvContentPartPr>
            <p14:xfrm>
              <a:off x="4392610" y="1681502"/>
              <a:ext cx="182520" cy="3528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1CD4B482-D236-47B1-9A77-A85067880FA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374610" y="1663502"/>
                <a:ext cx="2181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501E620-71B1-4B73-95D4-9A862671D245}"/>
                  </a:ext>
                </a:extLst>
              </p14:cNvPr>
              <p14:cNvContentPartPr/>
              <p14:nvPr/>
            </p14:nvContentPartPr>
            <p14:xfrm>
              <a:off x="4693930" y="1806422"/>
              <a:ext cx="114120" cy="118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501E620-71B1-4B73-95D4-9A862671D24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6290" y="1788782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4DAC60-0AF8-48DF-BD57-CC42CEE61105}"/>
                  </a:ext>
                </a:extLst>
              </p14:cNvPr>
              <p14:cNvContentPartPr/>
              <p14:nvPr/>
            </p14:nvContentPartPr>
            <p14:xfrm>
              <a:off x="4745050" y="1874462"/>
              <a:ext cx="119520" cy="399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4DAC60-0AF8-48DF-BD57-CC42CEE6110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27410" y="1856822"/>
                <a:ext cx="1551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DE589F5-220A-4DC0-B3B8-561E7D33158E}"/>
                  </a:ext>
                </a:extLst>
              </p14:cNvPr>
              <p14:cNvContentPartPr/>
              <p14:nvPr/>
            </p14:nvContentPartPr>
            <p14:xfrm>
              <a:off x="6386650" y="1726862"/>
              <a:ext cx="108360" cy="6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DE589F5-220A-4DC0-B3B8-561E7D33158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68650" y="1709222"/>
                <a:ext cx="144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8205E03-A688-4B3D-B5DB-3A1F5DA67455}"/>
                  </a:ext>
                </a:extLst>
              </p14:cNvPr>
              <p14:cNvContentPartPr/>
              <p14:nvPr/>
            </p14:nvContentPartPr>
            <p14:xfrm>
              <a:off x="6403570" y="1817942"/>
              <a:ext cx="57240" cy="6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8205E03-A688-4B3D-B5DB-3A1F5DA6745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85570" y="1799942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2211327-82F7-44ED-82B0-AE58C90581D2}"/>
                  </a:ext>
                </a:extLst>
              </p14:cNvPr>
              <p14:cNvContentPartPr/>
              <p14:nvPr/>
            </p14:nvContentPartPr>
            <p14:xfrm>
              <a:off x="6676090" y="1653062"/>
              <a:ext cx="23400" cy="221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2211327-82F7-44ED-82B0-AE58C90581D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58450" y="1635422"/>
                <a:ext cx="59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D5C39D1-D71B-4755-AA0B-EE82AF9B9E37}"/>
                  </a:ext>
                </a:extLst>
              </p14:cNvPr>
              <p14:cNvContentPartPr/>
              <p14:nvPr/>
            </p14:nvContentPartPr>
            <p14:xfrm>
              <a:off x="6818290" y="1601942"/>
              <a:ext cx="244800" cy="324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D5C39D1-D71B-4755-AA0B-EE82AF9B9E3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800290" y="1583942"/>
                <a:ext cx="280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38ACD4D-53E5-42EB-8004-2DF1CF77ED33}"/>
                  </a:ext>
                </a:extLst>
              </p14:cNvPr>
              <p14:cNvContentPartPr/>
              <p14:nvPr/>
            </p14:nvContentPartPr>
            <p14:xfrm>
              <a:off x="5955010" y="1613462"/>
              <a:ext cx="210960" cy="3528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38ACD4D-53E5-42EB-8004-2DF1CF77ED3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937010" y="1595462"/>
                <a:ext cx="2466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C80C307-B1A7-4C41-A70A-1226277A5FDE}"/>
                  </a:ext>
                </a:extLst>
              </p14:cNvPr>
              <p14:cNvContentPartPr/>
              <p14:nvPr/>
            </p14:nvContentPartPr>
            <p14:xfrm>
              <a:off x="5119810" y="1601582"/>
              <a:ext cx="403920" cy="3585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C80C307-B1A7-4C41-A70A-1226277A5FD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102154" y="1583942"/>
                <a:ext cx="439592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E11CE47-FA9F-4FB5-A23D-B26FE52FBCC8}"/>
                  </a:ext>
                </a:extLst>
              </p14:cNvPr>
              <p14:cNvContentPartPr/>
              <p14:nvPr/>
            </p14:nvContentPartPr>
            <p14:xfrm>
              <a:off x="2870890" y="1720742"/>
              <a:ext cx="233640" cy="330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E11CE47-FA9F-4FB5-A23D-B26FE52FBCC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52890" y="1702742"/>
                <a:ext cx="2692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AB4D0CA-2C68-4069-A426-CCF48F1ADEA3}"/>
                  </a:ext>
                </a:extLst>
              </p14:cNvPr>
              <p14:cNvContentPartPr/>
              <p14:nvPr/>
            </p14:nvContentPartPr>
            <p14:xfrm>
              <a:off x="1269250" y="1755302"/>
              <a:ext cx="187920" cy="34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AB4D0CA-2C68-4069-A426-CCF48F1ADEA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51610" y="1737662"/>
                <a:ext cx="2235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3D07D0C6-744D-48D4-8DBA-AF7FC5E0BDD1}"/>
                  </a:ext>
                </a:extLst>
              </p14:cNvPr>
              <p14:cNvContentPartPr/>
              <p14:nvPr/>
            </p14:nvContentPartPr>
            <p14:xfrm>
              <a:off x="7857610" y="1709942"/>
              <a:ext cx="7992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3D07D0C6-744D-48D4-8DBA-AF7FC5E0BDD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39610" y="1691942"/>
                <a:ext cx="1155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2EAE16B-A472-443E-BA27-D5799610679B}"/>
                  </a:ext>
                </a:extLst>
              </p14:cNvPr>
              <p14:cNvContentPartPr/>
              <p14:nvPr/>
            </p14:nvContentPartPr>
            <p14:xfrm>
              <a:off x="7874530" y="1800662"/>
              <a:ext cx="74160" cy="11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2EAE16B-A472-443E-BA27-D579961067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856890" y="1783022"/>
                <a:ext cx="109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8EF429A-6274-4B53-83B5-E9383DFCBD69}"/>
                  </a:ext>
                </a:extLst>
              </p14:cNvPr>
              <p14:cNvContentPartPr/>
              <p14:nvPr/>
            </p14:nvContentPartPr>
            <p14:xfrm>
              <a:off x="8175490" y="1681502"/>
              <a:ext cx="45720" cy="2217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8EF429A-6274-4B53-83B5-E9383DFCBD6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57850" y="1663862"/>
                <a:ext cx="813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31C14FC1-D0B8-4407-998C-292C9680DB0B}"/>
                  </a:ext>
                </a:extLst>
              </p14:cNvPr>
              <p14:cNvContentPartPr/>
              <p14:nvPr/>
            </p14:nvContentPartPr>
            <p14:xfrm>
              <a:off x="8396890" y="1579262"/>
              <a:ext cx="210600" cy="2732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31C14FC1-D0B8-4407-998C-292C9680DB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379250" y="1561262"/>
                <a:ext cx="2462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27A1E16-1E5D-4293-8F38-288651DCA223}"/>
                  </a:ext>
                </a:extLst>
              </p14:cNvPr>
              <p14:cNvContentPartPr/>
              <p14:nvPr/>
            </p14:nvContentPartPr>
            <p14:xfrm>
              <a:off x="9794050" y="1585022"/>
              <a:ext cx="40320" cy="311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27A1E16-1E5D-4293-8F38-288651DCA22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776050" y="1567022"/>
                <a:ext cx="759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7D53380-B61F-4ED2-9D7B-3D9504EE079D}"/>
                  </a:ext>
                </a:extLst>
              </p14:cNvPr>
              <p14:cNvContentPartPr/>
              <p14:nvPr/>
            </p14:nvContentPartPr>
            <p14:xfrm>
              <a:off x="9998530" y="1596182"/>
              <a:ext cx="216360" cy="3020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7D53380-B61F-4ED2-9D7B-3D9504EE079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980890" y="1578182"/>
                <a:ext cx="2520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B2E9F49-2EB6-4547-AFE0-EFD102699951}"/>
                  </a:ext>
                </a:extLst>
              </p14:cNvPr>
              <p14:cNvContentPartPr/>
              <p14:nvPr/>
            </p14:nvContentPartPr>
            <p14:xfrm>
              <a:off x="9328210" y="1704182"/>
              <a:ext cx="171000" cy="91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B2E9F49-2EB6-4547-AFE0-EFD10269995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310210" y="1686542"/>
                <a:ext cx="2066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34476AF-F431-4895-93F5-5CA345E734D2}"/>
                  </a:ext>
                </a:extLst>
              </p14:cNvPr>
              <p14:cNvContentPartPr/>
              <p14:nvPr/>
            </p14:nvContentPartPr>
            <p14:xfrm>
              <a:off x="8959570" y="1522382"/>
              <a:ext cx="204480" cy="409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34476AF-F431-4895-93F5-5CA345E734D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941570" y="1504742"/>
                <a:ext cx="2401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D5B41B1-BEE0-4776-96CE-2B7CC4E38122}"/>
                  </a:ext>
                </a:extLst>
              </p14:cNvPr>
              <p14:cNvContentPartPr/>
              <p14:nvPr/>
            </p14:nvContentPartPr>
            <p14:xfrm>
              <a:off x="7516690" y="1539662"/>
              <a:ext cx="170640" cy="37008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D5B41B1-BEE0-4776-96CE-2B7CC4E3812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99050" y="1521662"/>
                <a:ext cx="206280" cy="40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423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16DAC80-4A6B-4A17-B772-77BCD8855CA7}"/>
                  </a:ext>
                </a:extLst>
              </p14:cNvPr>
              <p14:cNvContentPartPr/>
              <p14:nvPr/>
            </p14:nvContentPartPr>
            <p14:xfrm>
              <a:off x="431170" y="260942"/>
              <a:ext cx="7599600" cy="671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16DAC80-4A6B-4A17-B772-77BCD8855C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530" y="243302"/>
                <a:ext cx="7635240" cy="7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1866658-2773-4DD1-8F00-D336BE44B13D}"/>
                  </a:ext>
                </a:extLst>
              </p14:cNvPr>
              <p14:cNvContentPartPr/>
              <p14:nvPr/>
            </p14:nvContentPartPr>
            <p14:xfrm>
              <a:off x="948130" y="1385582"/>
              <a:ext cx="204840" cy="1479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1866658-2773-4DD1-8F00-D336BE44B13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0490" y="1367942"/>
                <a:ext cx="2404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578333A-097F-43D0-B224-A939636FE69E}"/>
                  </a:ext>
                </a:extLst>
              </p14:cNvPr>
              <p14:cNvContentPartPr/>
              <p14:nvPr/>
            </p14:nvContentPartPr>
            <p14:xfrm>
              <a:off x="1260970" y="1243742"/>
              <a:ext cx="130680" cy="308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578333A-097F-43D0-B224-A939636FE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3330" y="1225742"/>
                <a:ext cx="1663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A372028-B6CB-445B-8C97-2740AF523742}"/>
                  </a:ext>
                </a:extLst>
              </p14:cNvPr>
              <p14:cNvContentPartPr/>
              <p14:nvPr/>
            </p14:nvContentPartPr>
            <p14:xfrm>
              <a:off x="465370" y="1237982"/>
              <a:ext cx="341640" cy="27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A372028-B6CB-445B-8C97-2740AF5237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711" y="1219982"/>
                <a:ext cx="377318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38E94B5-44A8-4178-9A6A-61E2E790A132}"/>
                  </a:ext>
                </a:extLst>
              </p14:cNvPr>
              <p14:cNvContentPartPr/>
              <p14:nvPr/>
            </p14:nvContentPartPr>
            <p14:xfrm>
              <a:off x="2334130" y="1334102"/>
              <a:ext cx="165240" cy="132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38E94B5-44A8-4178-9A6A-61E2E790A1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16130" y="1316462"/>
                <a:ext cx="200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C7ECC38-6181-4056-B646-E9AC4F29B76D}"/>
                  </a:ext>
                </a:extLst>
              </p14:cNvPr>
              <p14:cNvContentPartPr/>
              <p14:nvPr/>
            </p14:nvContentPartPr>
            <p14:xfrm>
              <a:off x="3276970" y="1306022"/>
              <a:ext cx="165240" cy="131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C7ECC38-6181-4056-B646-E9AC4F29B7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58970" y="1288382"/>
                <a:ext cx="200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975ADDD-D1D2-46E3-B08E-58013CEF4514}"/>
                  </a:ext>
                </a:extLst>
              </p14:cNvPr>
              <p14:cNvContentPartPr/>
              <p14:nvPr/>
            </p14:nvContentPartPr>
            <p14:xfrm>
              <a:off x="5781490" y="1305662"/>
              <a:ext cx="119880" cy="176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975ADDD-D1D2-46E3-B08E-58013CEF45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3850" y="1287662"/>
                <a:ext cx="1555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DC644B0-F9CC-4185-BD7B-581F116AC1F7}"/>
                  </a:ext>
                </a:extLst>
              </p14:cNvPr>
              <p14:cNvContentPartPr/>
              <p14:nvPr/>
            </p14:nvContentPartPr>
            <p14:xfrm>
              <a:off x="6042850" y="1334462"/>
              <a:ext cx="23040" cy="153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DC644B0-F9CC-4185-BD7B-581F116AC1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24850" y="1316822"/>
                <a:ext cx="58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E5148C7-9F53-4240-8C74-DBB543C2F32E}"/>
                  </a:ext>
                </a:extLst>
              </p14:cNvPr>
              <p14:cNvContentPartPr/>
              <p14:nvPr/>
            </p14:nvContentPartPr>
            <p14:xfrm>
              <a:off x="5997490" y="1260302"/>
              <a:ext cx="28800" cy="6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E5148C7-9F53-4240-8C74-DBB543C2F3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79490" y="1242662"/>
                <a:ext cx="64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5FD7EBC-0D34-4D73-9E5D-D34E5BF212A4}"/>
                  </a:ext>
                </a:extLst>
              </p14:cNvPr>
              <p14:cNvContentPartPr/>
              <p14:nvPr/>
            </p14:nvContentPartPr>
            <p14:xfrm>
              <a:off x="6241210" y="1345982"/>
              <a:ext cx="156960" cy="136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5FD7EBC-0D34-4D73-9E5D-D34E5BF212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3570" y="1327982"/>
                <a:ext cx="1926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6252A96-602A-4822-879D-D5FD338D657D}"/>
                  </a:ext>
                </a:extLst>
              </p14:cNvPr>
              <p14:cNvContentPartPr/>
              <p14:nvPr/>
            </p14:nvContentPartPr>
            <p14:xfrm>
              <a:off x="6485650" y="1356782"/>
              <a:ext cx="245160" cy="142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6252A96-602A-4822-879D-D5FD338D65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8010" y="1338782"/>
                <a:ext cx="280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E478E37-8372-455C-8331-A19E6FCFD8E4}"/>
                  </a:ext>
                </a:extLst>
              </p14:cNvPr>
              <p14:cNvContentPartPr/>
              <p14:nvPr/>
            </p14:nvContentPartPr>
            <p14:xfrm>
              <a:off x="7042570" y="1192622"/>
              <a:ext cx="505800" cy="266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E478E37-8372-455C-8331-A19E6FCFD8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24570" y="1174622"/>
                <a:ext cx="5414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11279CF-65D6-4968-9299-5C2BC51C0E5C}"/>
                  </a:ext>
                </a:extLst>
              </p14:cNvPr>
              <p14:cNvContentPartPr/>
              <p14:nvPr/>
            </p14:nvContentPartPr>
            <p14:xfrm>
              <a:off x="5201530" y="1317542"/>
              <a:ext cx="432720" cy="142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11279CF-65D6-4968-9299-5C2BC51C0E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83530" y="1299587"/>
                <a:ext cx="468360" cy="17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3E4E593-55CF-4ADB-A58D-61375D333A1B}"/>
                  </a:ext>
                </a:extLst>
              </p14:cNvPr>
              <p14:cNvContentPartPr/>
              <p14:nvPr/>
            </p14:nvContentPartPr>
            <p14:xfrm>
              <a:off x="4333210" y="1237982"/>
              <a:ext cx="716040" cy="278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3E4E593-55CF-4ADB-A58D-61375D333A1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5570" y="1219982"/>
                <a:ext cx="7516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9D0269-13E9-40D9-B266-1A5BD3E4F70B}"/>
                  </a:ext>
                </a:extLst>
              </p14:cNvPr>
              <p14:cNvContentPartPr/>
              <p14:nvPr/>
            </p14:nvContentPartPr>
            <p14:xfrm>
              <a:off x="3555250" y="1311782"/>
              <a:ext cx="579960" cy="340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9D0269-13E9-40D9-B266-1A5BD3E4F70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7250" y="1293801"/>
                <a:ext cx="615600" cy="37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9EEA36-BF71-47FA-A42E-AEFF59999251}"/>
                  </a:ext>
                </a:extLst>
              </p14:cNvPr>
              <p14:cNvContentPartPr/>
              <p14:nvPr/>
            </p14:nvContentPartPr>
            <p14:xfrm>
              <a:off x="2760010" y="1141502"/>
              <a:ext cx="381240" cy="295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9EEA36-BF71-47FA-A42E-AEFF599992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742353" y="1123502"/>
                <a:ext cx="416914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D488855-25AF-4E47-A426-8BBBE8ECD513}"/>
                  </a:ext>
                </a:extLst>
              </p14:cNvPr>
              <p14:cNvContentPartPr/>
              <p14:nvPr/>
            </p14:nvContentPartPr>
            <p14:xfrm>
              <a:off x="1703770" y="1232222"/>
              <a:ext cx="534240" cy="255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D488855-25AF-4E47-A426-8BBBE8ECD5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5770" y="1214222"/>
                <a:ext cx="5698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B1A2187-BE75-4871-AD7C-8CC31D2A4FB1}"/>
                  </a:ext>
                </a:extLst>
              </p14:cNvPr>
              <p14:cNvContentPartPr/>
              <p14:nvPr/>
            </p14:nvContentPartPr>
            <p14:xfrm>
              <a:off x="8070370" y="1198022"/>
              <a:ext cx="39960" cy="2775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B1A2187-BE75-4871-AD7C-8CC31D2A4F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52730" y="1180382"/>
                <a:ext cx="756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AAD847E-4857-4AA4-A59C-8251AC71EF65}"/>
                  </a:ext>
                </a:extLst>
              </p14:cNvPr>
              <p14:cNvContentPartPr/>
              <p14:nvPr/>
            </p14:nvContentPartPr>
            <p14:xfrm>
              <a:off x="8263330" y="1222862"/>
              <a:ext cx="233640" cy="242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AAD847E-4857-4AA4-A59C-8251AC71EF6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45330" y="1204862"/>
                <a:ext cx="2692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E4F2009-2E24-45EB-9A83-B0DF24B01073}"/>
                  </a:ext>
                </a:extLst>
              </p14:cNvPr>
              <p14:cNvContentPartPr/>
              <p14:nvPr/>
            </p14:nvContentPartPr>
            <p14:xfrm>
              <a:off x="8712250" y="1209542"/>
              <a:ext cx="45720" cy="2786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E4F2009-2E24-45EB-9A83-B0DF24B0107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94250" y="1191902"/>
                <a:ext cx="8136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3FD5408-63A0-41F2-BC36-7284F05B1AAA}"/>
                  </a:ext>
                </a:extLst>
              </p14:cNvPr>
              <p14:cNvContentPartPr/>
              <p14:nvPr/>
            </p14:nvContentPartPr>
            <p14:xfrm>
              <a:off x="9047410" y="1510502"/>
              <a:ext cx="360" cy="61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3FD5408-63A0-41F2-BC36-7284F05B1A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029410" y="1492862"/>
                <a:ext cx="360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19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0" y="1808756"/>
            <a:ext cx="120099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Conversions Between Binary, Octal and Hexadecimal Expansions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1654</TotalTime>
  <Words>22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18</cp:revision>
  <dcterms:created xsi:type="dcterms:W3CDTF">2018-04-13T20:11:16Z</dcterms:created>
  <dcterms:modified xsi:type="dcterms:W3CDTF">2020-03-23T17:02:48Z</dcterms:modified>
</cp:coreProperties>
</file>